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6" r:id="rId3"/>
    <p:sldId id="267" r:id="rId4"/>
    <p:sldId id="268" r:id="rId5"/>
    <p:sldId id="269" r:id="rId6"/>
    <p:sldId id="270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56" r:id="rId15"/>
    <p:sldId id="265" r:id="rId16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CE5"/>
    <a:srgbClr val="F1D6DD"/>
    <a:srgbClr val="E2DFCC"/>
    <a:srgbClr val="DCF3FE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>
      <p:cViewPr varScale="1">
        <p:scale>
          <a:sx n="92" d="100"/>
          <a:sy n="92" d="100"/>
        </p:scale>
        <p:origin x="5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2FE27-2974-40B3-81E2-5C60D2D83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234B8-C9A9-4E93-9A31-A2E422693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AA760-9540-40C9-BC83-A2F1BFEA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89ECE-78C4-42EA-A9B3-D47F0310F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8622D-2DD1-486A-A9CD-BD8517D9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923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87BD3-2CD9-4079-9906-3C409F762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8B2F3-819C-4C0D-A7B9-88DAD5FF1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55141-1D7B-485B-9A3E-6316DD772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7E268-56A7-4CF6-AC2E-8A53AC5A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2B3DD-84D5-4C8D-92C0-985B822BB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8941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55491B-1F84-4888-9D70-5C06FB96DC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E9C14-C0CA-4A67-BB48-DAF83E8A0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3379B-C526-499C-8E19-EF6B996D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88756-C21F-4A8B-A51F-82F8ECA8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F7767-C99C-4025-AE20-E1B83D22A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43870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0725-BF0D-477E-9C91-9EE9DA05D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FA0C9-1A01-4DB0-8830-8CC3B14D4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8C712-3CD0-4BD5-BE9F-9717376DF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9F02E-A5B3-461A-8479-878A1060B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0FECD-67E3-4D42-8DC5-23FE88F0F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94326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764E-4B4C-4BD9-A57C-D1E0570A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7943-EE35-41B6-96E6-FBD4FCCC5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B9829-51A1-4E70-9AAD-176BC83A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22C1A-184D-4F73-9D21-84997826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2117F-8575-4923-B8A7-BF22EE10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99156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22F1-FD95-4943-872D-0809B3AA9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52916-ECE5-470B-BBBC-2646B0813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17DDD-312F-4A38-B7EF-729F63BB4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A7D7B-E341-41A8-96DA-B84AF8D1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EF5D6-783E-4A40-BBA3-C69D1EAD1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311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2FD64-C0F7-4F70-86E9-E4B882CFC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F928B-F8ED-4C6E-B216-0F37A26A4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116BB-39F5-4FCC-8C6E-F796F3F92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00172-6E14-43F6-92DE-B1AA5DCC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3A663-A62F-4474-9F5C-34D3612E1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DB6C7-8BCD-45A9-BA19-66AC9358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73655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8DA3E-1878-4B78-8830-667078F97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509D9-9C52-4037-BED5-57B7CD9C9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D2938-3F2D-4528-A7B2-0BF42C74E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E3E2C-B311-4736-B2D4-8296E04ED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96E51-36CB-436C-B02B-0F5D27B2A9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17C9D-5881-4AC1-ABE9-9730582D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0E84DE-54AC-44BA-8655-2A4FD916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0B7B8-C20F-4355-8020-8C9E6A53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79641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5B99-5ECE-4C6E-A953-C125258B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4ECCB1-5D23-483E-940F-B957D2DD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9C9E1-1824-4F9D-AC09-C671FB5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F1E2-8CD9-4980-933E-D1F19633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5426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0B7905-87B7-4DAC-843F-37B126EA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A557E-E1E3-4671-AF6E-A73BD826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C7DA-FC18-4557-B990-5EF76E632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50860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F1065-C067-4CE0-98B8-8D2FF4B8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E1459-8005-45B5-BEC6-A8C5C50FE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5CD4-4AE2-43F3-9DEA-BA3A31274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BAB41-C4CA-41AE-A843-8416008D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0015-1C41-49BD-B8CA-D3B5E240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7DD15-0F9F-4C78-90BC-56FE464D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554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0359-52A5-476B-9BE1-41FE38D9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10F0C-2BE3-43E0-B325-85B125CA4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FD68C-BD30-48AF-813F-2465AF1EE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58753-7AA4-4140-B7FE-648FEBD6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CA3F8-7CA3-4AB5-985D-82F2F8BC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0287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C68C-F6B8-463D-8BD4-483B2053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27F27-AD59-420F-BF18-F64269564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8ECF4-1CA6-4DAE-9343-9795B0E8D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5586A-D0B6-44C6-98BF-4FD548094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EEACC-C54E-4D5B-AEF4-105D6E159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7ECBB-CDB3-42EE-AEB3-BF90B066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79732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710B-E0AE-4700-B84A-3A3CDB9D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6F5B9-B003-4FFF-A680-ED6394A91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ECFA-3C3A-4BFF-AEDD-32420CF1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E2E99-6CCF-47E2-B220-59BE4708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30DF-398B-47F7-94DC-CFBF8816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15984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D513D4-0373-470B-BA45-C0CF8E291F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ADE5C-890D-4F86-91FA-C9CD05F42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64189-0624-42E3-8BF5-873FDB1A9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EF8F6-9D0D-4E5E-AAC6-40F773F8D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BA478-4EE3-4537-B0C0-165CE3A3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5649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B1469-413A-4A32-854D-4416471D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E703-37ED-4E2A-A752-4A461FB0B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A7733-5721-455D-B6B4-82A9B68E2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AEC59-17CA-4D5A-8B25-9B5A7E7F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7245D-78AA-4AFE-83FF-F173CCB3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790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2DDDD-B1F7-4466-BE6C-00CFA7ACC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95A53-BCB3-4076-99BE-6C38E0BA6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A1168-9145-408B-BFFE-F28D62596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2AD59-8876-4EC3-9B02-E77517997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9146E-4675-4BBF-B7D7-5A2E3548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ACE28-CA1B-429A-A3A9-48FE67BE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8380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46FCE-9E3D-46C2-9D7F-FE6EC117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0BA86-8D7D-4BC2-BD17-CDCF82642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184CB-D4B0-4CB8-8A53-660B07201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D1AFF9-8219-44CA-AA5E-D4F2142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42BD88-8C20-43FB-A843-03A476347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64A4B7-011C-46CF-BC86-6F703403B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29841A-D012-4C67-B9ED-41286EE2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EBE17B-2001-4468-813D-814E4DC5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897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8A5C-F13A-4C24-96BE-5184CFAB8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7A367-3DCF-4A0C-AF0D-F7C1EF6B9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97133-E65E-42E7-B00A-3C767642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88447-C9DA-4139-97DD-DFC7C011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948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1C2350-1D1A-49E9-9892-0A5131F4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67AEE4-9521-4574-BB2F-BE42E22D8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6AA53-4D3C-4145-9D58-3CE90E04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12786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F2364-701F-4323-9EAE-2973037B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0B3E-C60F-41A8-A9D0-1C570E090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5F10F-5434-4FA0-B315-F95E4E72F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B5176-B89D-4E8E-8E65-3309F96F3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CC941-6C14-4388-B68E-ACE54301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F4755-B40D-406F-8623-C6B620DA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47834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D366E-D674-4F26-A32A-E83D122D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51631-41EC-4F9C-9102-D42EACC14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C999E-BD28-40B1-9C06-B23A1A599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464AA-3088-4A96-BD20-30CE8290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31C9F-E421-4467-9F51-7A071EAB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E9937-6551-4518-8191-28B37135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456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95FB3-FE19-4289-871F-4E0278022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28385-A4BA-470B-9BF2-23A1E5B08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2724E-EF51-4574-A13D-55444ACA5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E6F5A-7E94-414C-84A6-0EDC8C9D3F2D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25790-3DA8-49FB-8A5F-A2416E3FC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F45C3-27FD-4DB8-ADD6-7A2EE126E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49F1D-428C-410A-8010-C8CFF75D977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7036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C7724-3EF9-4221-83AA-9CCF8064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93BD0-8347-4014-B544-E7A8B1451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A86C4-A5C4-4BD8-887F-10F688431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41C6-EB11-41CF-9856-B08B5899B2F2}" type="datetimeFigureOut">
              <a:rPr lang="fa-IR" smtClean="0"/>
              <a:t>24/12/1445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37AA9-84E8-4ABC-BAD4-F212AF443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FF54E-DA29-4DC2-8210-2D6D3B1A2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451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etabaran.com/" TargetMode="External"/><Relationship Id="rId5" Type="http://schemas.openxmlformats.org/officeDocument/2006/relationships/hyperlink" Target="https://metabaran.com/powerpoint-template" TargetMode="External"/><Relationship Id="rId4" Type="http://schemas.openxmlformats.org/officeDocument/2006/relationships/hyperlink" Target="https://metabaran.com/online-ord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6A5588-DCE9-433F-A8A4-17E3F0453260}"/>
              </a:ext>
            </a:extLst>
          </p:cNvPr>
          <p:cNvGrpSpPr/>
          <p:nvPr/>
        </p:nvGrpSpPr>
        <p:grpSpPr>
          <a:xfrm>
            <a:off x="10416480" y="22949"/>
            <a:ext cx="10128448" cy="6858000"/>
            <a:chOff x="2063552" y="0"/>
            <a:chExt cx="10128448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452CFA-986F-407C-B554-E5F74FD1C471}"/>
                </a:ext>
              </a:extLst>
            </p:cNvPr>
            <p:cNvGrpSpPr/>
            <p:nvPr/>
          </p:nvGrpSpPr>
          <p:grpSpPr>
            <a:xfrm>
              <a:off x="2063552" y="0"/>
              <a:ext cx="10128448" cy="6858000"/>
              <a:chOff x="2063552" y="0"/>
              <a:chExt cx="10128448" cy="6858000"/>
            </a:xfrm>
            <a:solidFill>
              <a:srgbClr val="DCF3FE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64CFD47-6780-4F6C-A546-2F59471CAC7B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AA405EB-6EB0-4D72-98DC-5DC64C4970E4}"/>
                  </a:ext>
                </a:extLst>
              </p:cNvPr>
              <p:cNvSpPr/>
              <p:nvPr/>
            </p:nvSpPr>
            <p:spPr>
              <a:xfrm>
                <a:off x="2063552" y="5778000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C0F390-1A3E-4FEB-BC21-7BE497156994}"/>
                </a:ext>
              </a:extLst>
            </p:cNvPr>
            <p:cNvGrpSpPr/>
            <p:nvPr/>
          </p:nvGrpSpPr>
          <p:grpSpPr>
            <a:xfrm>
              <a:off x="3215680" y="722467"/>
              <a:ext cx="6306139" cy="5413066"/>
              <a:chOff x="3911157" y="548680"/>
              <a:chExt cx="6306139" cy="5413066"/>
            </a:xfrm>
          </p:grpSpPr>
          <p:grpSp>
            <p:nvGrpSpPr>
              <p:cNvPr id="6" name="Graphic 57">
                <a:extLst>
                  <a:ext uri="{FF2B5EF4-FFF2-40B4-BE49-F238E27FC236}">
                    <a16:creationId xmlns:a16="http://schemas.microsoft.com/office/drawing/2014/main" id="{A660EC77-BB07-4CB8-B545-0083C509599B}"/>
                  </a:ext>
                </a:extLst>
              </p:cNvPr>
              <p:cNvGrpSpPr/>
              <p:nvPr/>
            </p:nvGrpSpPr>
            <p:grpSpPr>
              <a:xfrm>
                <a:off x="3911157" y="548680"/>
                <a:ext cx="1964332" cy="2088232"/>
                <a:chOff x="3312623" y="1588408"/>
                <a:chExt cx="1762922" cy="1874119"/>
              </a:xfrm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8DA4C26F-7F51-4EE1-8F17-409C08F9A315}"/>
                    </a:ext>
                  </a:extLst>
                </p:cNvPr>
                <p:cNvSpPr/>
                <p:nvPr/>
              </p:nvSpPr>
              <p:spPr>
                <a:xfrm>
                  <a:off x="3570397" y="2473600"/>
                  <a:ext cx="211499" cy="267393"/>
                </a:xfrm>
                <a:custGeom>
                  <a:avLst/>
                  <a:gdLst>
                    <a:gd name="connsiteX0" fmla="*/ 201940 w 211499"/>
                    <a:gd name="connsiteY0" fmla="*/ 3462 h 267393"/>
                    <a:gd name="connsiteX1" fmla="*/ 112396 w 211499"/>
                    <a:gd name="connsiteY1" fmla="*/ 61231 h 267393"/>
                    <a:gd name="connsiteX2" fmla="*/ 101328 w 211499"/>
                    <a:gd name="connsiteY2" fmla="*/ 36380 h 267393"/>
                    <a:gd name="connsiteX3" fmla="*/ 57761 w 211499"/>
                    <a:gd name="connsiteY3" fmla="*/ 32008 h 267393"/>
                    <a:gd name="connsiteX4" fmla="*/ 54551 w 211499"/>
                    <a:gd name="connsiteY4" fmla="*/ 34104 h 267393"/>
                    <a:gd name="connsiteX5" fmla="*/ 52760 w 211499"/>
                    <a:gd name="connsiteY5" fmla="*/ 35285 h 267393"/>
                    <a:gd name="connsiteX6" fmla="*/ 47512 w 211499"/>
                    <a:gd name="connsiteY6" fmla="*/ 39228 h 267393"/>
                    <a:gd name="connsiteX7" fmla="*/ 45854 w 211499"/>
                    <a:gd name="connsiteY7" fmla="*/ 40562 h 267393"/>
                    <a:gd name="connsiteX8" fmla="*/ 42987 w 211499"/>
                    <a:gd name="connsiteY8" fmla="*/ 42971 h 267393"/>
                    <a:gd name="connsiteX9" fmla="*/ 38634 w 211499"/>
                    <a:gd name="connsiteY9" fmla="*/ 46896 h 267393"/>
                    <a:gd name="connsiteX10" fmla="*/ 36739 w 211499"/>
                    <a:gd name="connsiteY10" fmla="*/ 48715 h 267393"/>
                    <a:gd name="connsiteX11" fmla="*/ 32586 w 211499"/>
                    <a:gd name="connsiteY11" fmla="*/ 52830 h 267393"/>
                    <a:gd name="connsiteX12" fmla="*/ 30786 w 211499"/>
                    <a:gd name="connsiteY12" fmla="*/ 54687 h 267393"/>
                    <a:gd name="connsiteX13" fmla="*/ 24890 w 211499"/>
                    <a:gd name="connsiteY13" fmla="*/ 61040 h 267393"/>
                    <a:gd name="connsiteX14" fmla="*/ 8697 w 211499"/>
                    <a:gd name="connsiteY14" fmla="*/ 85539 h 267393"/>
                    <a:gd name="connsiteX15" fmla="*/ 1096 w 211499"/>
                    <a:gd name="connsiteY15" fmla="*/ 111475 h 267393"/>
                    <a:gd name="connsiteX16" fmla="*/ 220 w 211499"/>
                    <a:gd name="connsiteY16" fmla="*/ 134240 h 267393"/>
                    <a:gd name="connsiteX17" fmla="*/ 906 w 211499"/>
                    <a:gd name="connsiteY17" fmla="*/ 141831 h 267393"/>
                    <a:gd name="connsiteX18" fmla="*/ 3535 w 211499"/>
                    <a:gd name="connsiteY18" fmla="*/ 156919 h 267393"/>
                    <a:gd name="connsiteX19" fmla="*/ 10088 w 211499"/>
                    <a:gd name="connsiteY19" fmla="*/ 178969 h 267393"/>
                    <a:gd name="connsiteX20" fmla="*/ 15774 w 211499"/>
                    <a:gd name="connsiteY20" fmla="*/ 193057 h 267393"/>
                    <a:gd name="connsiteX21" fmla="*/ 29033 w 211499"/>
                    <a:gd name="connsiteY21" fmla="*/ 219032 h 267393"/>
                    <a:gd name="connsiteX22" fmla="*/ 36034 w 211499"/>
                    <a:gd name="connsiteY22" fmla="*/ 230604 h 267393"/>
                    <a:gd name="connsiteX23" fmla="*/ 52322 w 211499"/>
                    <a:gd name="connsiteY23" fmla="*/ 254112 h 267393"/>
                    <a:gd name="connsiteX24" fmla="*/ 53036 w 211499"/>
                    <a:gd name="connsiteY24" fmla="*/ 255046 h 267393"/>
                    <a:gd name="connsiteX25" fmla="*/ 61209 w 211499"/>
                    <a:gd name="connsiteY25" fmla="*/ 265485 h 267393"/>
                    <a:gd name="connsiteX26" fmla="*/ 69962 w 211499"/>
                    <a:gd name="connsiteY26" fmla="*/ 264266 h 267393"/>
                    <a:gd name="connsiteX27" fmla="*/ 167460 w 211499"/>
                    <a:gd name="connsiteY27" fmla="*/ 116600 h 267393"/>
                    <a:gd name="connsiteX28" fmla="*/ 201940 w 211499"/>
                    <a:gd name="connsiteY28" fmla="*/ 3462 h 267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11499" h="267393">
                      <a:moveTo>
                        <a:pt x="201940" y="3462"/>
                      </a:moveTo>
                      <a:cubicBezTo>
                        <a:pt x="189968" y="-7054"/>
                        <a:pt x="161050" y="4786"/>
                        <a:pt x="112396" y="61231"/>
                      </a:cubicBezTo>
                      <a:cubicBezTo>
                        <a:pt x="111339" y="56345"/>
                        <a:pt x="108262" y="44895"/>
                        <a:pt x="101328" y="36380"/>
                      </a:cubicBezTo>
                      <a:cubicBezTo>
                        <a:pt x="93451" y="25645"/>
                        <a:pt x="80020" y="18521"/>
                        <a:pt x="57761" y="32008"/>
                      </a:cubicBezTo>
                      <a:cubicBezTo>
                        <a:pt x="56665" y="32675"/>
                        <a:pt x="55598" y="33399"/>
                        <a:pt x="54551" y="34104"/>
                      </a:cubicBezTo>
                      <a:cubicBezTo>
                        <a:pt x="53951" y="34504"/>
                        <a:pt x="53370" y="34847"/>
                        <a:pt x="52760" y="35285"/>
                      </a:cubicBezTo>
                      <a:cubicBezTo>
                        <a:pt x="51055" y="36485"/>
                        <a:pt x="49312" y="37790"/>
                        <a:pt x="47512" y="39228"/>
                      </a:cubicBezTo>
                      <a:cubicBezTo>
                        <a:pt x="46959" y="39666"/>
                        <a:pt x="46416" y="40104"/>
                        <a:pt x="45854" y="40562"/>
                      </a:cubicBezTo>
                      <a:cubicBezTo>
                        <a:pt x="44911" y="41333"/>
                        <a:pt x="43959" y="42133"/>
                        <a:pt x="42987" y="42971"/>
                      </a:cubicBezTo>
                      <a:cubicBezTo>
                        <a:pt x="41559" y="44210"/>
                        <a:pt x="40111" y="45505"/>
                        <a:pt x="38634" y="46896"/>
                      </a:cubicBezTo>
                      <a:cubicBezTo>
                        <a:pt x="38015" y="47477"/>
                        <a:pt x="37368" y="48115"/>
                        <a:pt x="36739" y="48715"/>
                      </a:cubicBezTo>
                      <a:cubicBezTo>
                        <a:pt x="35377" y="50029"/>
                        <a:pt x="33996" y="51392"/>
                        <a:pt x="32586" y="52830"/>
                      </a:cubicBezTo>
                      <a:cubicBezTo>
                        <a:pt x="31986" y="53439"/>
                        <a:pt x="31395" y="54049"/>
                        <a:pt x="30786" y="54687"/>
                      </a:cubicBezTo>
                      <a:cubicBezTo>
                        <a:pt x="28862" y="56697"/>
                        <a:pt x="26909" y="58783"/>
                        <a:pt x="24890" y="61040"/>
                      </a:cubicBezTo>
                      <a:cubicBezTo>
                        <a:pt x="17870" y="68889"/>
                        <a:pt x="12574" y="77090"/>
                        <a:pt x="8697" y="85539"/>
                      </a:cubicBezTo>
                      <a:cubicBezTo>
                        <a:pt x="4821" y="93987"/>
                        <a:pt x="2373" y="102684"/>
                        <a:pt x="1096" y="111475"/>
                      </a:cubicBezTo>
                      <a:cubicBezTo>
                        <a:pt x="1" y="119019"/>
                        <a:pt x="-237" y="126630"/>
                        <a:pt x="220" y="134240"/>
                      </a:cubicBezTo>
                      <a:cubicBezTo>
                        <a:pt x="372" y="136774"/>
                        <a:pt x="601" y="139307"/>
                        <a:pt x="906" y="141831"/>
                      </a:cubicBezTo>
                      <a:cubicBezTo>
                        <a:pt x="1515" y="146889"/>
                        <a:pt x="2401" y="151928"/>
                        <a:pt x="3535" y="156919"/>
                      </a:cubicBezTo>
                      <a:cubicBezTo>
                        <a:pt x="5230" y="164406"/>
                        <a:pt x="7469" y="171788"/>
                        <a:pt x="10088" y="178969"/>
                      </a:cubicBezTo>
                      <a:cubicBezTo>
                        <a:pt x="11831" y="183760"/>
                        <a:pt x="13746" y="188466"/>
                        <a:pt x="15774" y="193057"/>
                      </a:cubicBezTo>
                      <a:cubicBezTo>
                        <a:pt x="19842" y="202239"/>
                        <a:pt x="24385" y="210973"/>
                        <a:pt x="29033" y="219032"/>
                      </a:cubicBezTo>
                      <a:cubicBezTo>
                        <a:pt x="31357" y="223061"/>
                        <a:pt x="33710" y="226928"/>
                        <a:pt x="36034" y="230604"/>
                      </a:cubicBezTo>
                      <a:cubicBezTo>
                        <a:pt x="41854" y="239787"/>
                        <a:pt x="47531" y="247759"/>
                        <a:pt x="52322" y="254112"/>
                      </a:cubicBezTo>
                      <a:cubicBezTo>
                        <a:pt x="52569" y="254436"/>
                        <a:pt x="52789" y="254722"/>
                        <a:pt x="53036" y="255046"/>
                      </a:cubicBezTo>
                      <a:cubicBezTo>
                        <a:pt x="56294" y="259370"/>
                        <a:pt x="59037" y="262837"/>
                        <a:pt x="61209" y="265485"/>
                      </a:cubicBezTo>
                      <a:cubicBezTo>
                        <a:pt x="63676" y="268495"/>
                        <a:pt x="68400" y="267838"/>
                        <a:pt x="69962" y="264266"/>
                      </a:cubicBezTo>
                      <a:cubicBezTo>
                        <a:pt x="79859" y="241720"/>
                        <a:pt x="112339" y="173835"/>
                        <a:pt x="167460" y="116600"/>
                      </a:cubicBezTo>
                      <a:cubicBezTo>
                        <a:pt x="209065" y="73423"/>
                        <a:pt x="222648" y="14606"/>
                        <a:pt x="201940" y="346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FE41056-7E74-43E9-A9A7-41B0AB26FE10}"/>
                    </a:ext>
                  </a:extLst>
                </p:cNvPr>
                <p:cNvSpPr/>
                <p:nvPr/>
              </p:nvSpPr>
              <p:spPr>
                <a:xfrm>
                  <a:off x="3531478" y="1945611"/>
                  <a:ext cx="503502" cy="258061"/>
                </a:xfrm>
                <a:custGeom>
                  <a:avLst/>
                  <a:gdLst>
                    <a:gd name="connsiteX0" fmla="*/ 21214 w 503502"/>
                    <a:gd name="connsiteY0" fmla="*/ 9937 h 258061"/>
                    <a:gd name="connsiteX1" fmla="*/ 481719 w 503502"/>
                    <a:gd name="connsiteY1" fmla="*/ 76193 h 258061"/>
                    <a:gd name="connsiteX2" fmla="*/ 327671 w 503502"/>
                    <a:gd name="connsiteY2" fmla="*/ 257140 h 258061"/>
                    <a:gd name="connsiteX3" fmla="*/ 33748 w 503502"/>
                    <a:gd name="connsiteY3" fmla="*/ 97367 h 258061"/>
                    <a:gd name="connsiteX4" fmla="*/ 6326 w 503502"/>
                    <a:gd name="connsiteY4" fmla="*/ 527 h 258061"/>
                    <a:gd name="connsiteX5" fmla="*/ 21214 w 503502"/>
                    <a:gd name="connsiteY5" fmla="*/ 9937 h 258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3502" h="258061">
                      <a:moveTo>
                        <a:pt x="21214" y="9937"/>
                      </a:moveTo>
                      <a:cubicBezTo>
                        <a:pt x="42997" y="248177"/>
                        <a:pt x="448543" y="367411"/>
                        <a:pt x="481719" y="76193"/>
                      </a:cubicBezTo>
                      <a:cubicBezTo>
                        <a:pt x="543888" y="20072"/>
                        <a:pt x="466936" y="270513"/>
                        <a:pt x="327671" y="257140"/>
                      </a:cubicBezTo>
                      <a:cubicBezTo>
                        <a:pt x="207532" y="266217"/>
                        <a:pt x="87050" y="207943"/>
                        <a:pt x="33748" y="97367"/>
                      </a:cubicBezTo>
                      <a:cubicBezTo>
                        <a:pt x="25262" y="71888"/>
                        <a:pt x="-15439" y="22815"/>
                        <a:pt x="6326" y="527"/>
                      </a:cubicBezTo>
                      <a:cubicBezTo>
                        <a:pt x="13079" y="-1607"/>
                        <a:pt x="20194" y="2984"/>
                        <a:pt x="21214" y="993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9D8A986-EF02-4BC9-AC5D-A8BEF8E8C150}"/>
                    </a:ext>
                  </a:extLst>
                </p:cNvPr>
                <p:cNvSpPr/>
                <p:nvPr/>
              </p:nvSpPr>
              <p:spPr>
                <a:xfrm>
                  <a:off x="4120105" y="1842937"/>
                  <a:ext cx="581282" cy="241904"/>
                </a:xfrm>
                <a:custGeom>
                  <a:avLst/>
                  <a:gdLst>
                    <a:gd name="connsiteX0" fmla="*/ 566252 w 581282"/>
                    <a:gd name="connsiteY0" fmla="*/ 198346 h 241904"/>
                    <a:gd name="connsiteX1" fmla="*/ 181366 w 581282"/>
                    <a:gd name="connsiteY1" fmla="*/ 32516 h 241904"/>
                    <a:gd name="connsiteX2" fmla="*/ 538953 w 581282"/>
                    <a:gd name="connsiteY2" fmla="*/ 201747 h 241904"/>
                    <a:gd name="connsiteX3" fmla="*/ 0 w 581282"/>
                    <a:gd name="connsiteY3" fmla="*/ 166676 h 241904"/>
                    <a:gd name="connsiteX4" fmla="*/ 511264 w 581282"/>
                    <a:gd name="connsiteY4" fmla="*/ 191936 h 241904"/>
                    <a:gd name="connsiteX5" fmla="*/ 581282 w 581282"/>
                    <a:gd name="connsiteY5" fmla="*/ 241904 h 241904"/>
                    <a:gd name="connsiteX6" fmla="*/ 566252 w 581282"/>
                    <a:gd name="connsiteY6" fmla="*/ 198346 h 24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1282" h="241904">
                      <a:moveTo>
                        <a:pt x="566252" y="198346"/>
                      </a:moveTo>
                      <a:cubicBezTo>
                        <a:pt x="566252" y="198346"/>
                        <a:pt x="480346" y="-96100"/>
                        <a:pt x="181366" y="32516"/>
                      </a:cubicBezTo>
                      <a:cubicBezTo>
                        <a:pt x="181366" y="32516"/>
                        <a:pt x="414823" y="-58505"/>
                        <a:pt x="538953" y="201747"/>
                      </a:cubicBezTo>
                      <a:cubicBezTo>
                        <a:pt x="538953" y="201747"/>
                        <a:pt x="333556" y="-104025"/>
                        <a:pt x="0" y="166676"/>
                      </a:cubicBezTo>
                      <a:cubicBezTo>
                        <a:pt x="0" y="166676"/>
                        <a:pt x="269119" y="-54019"/>
                        <a:pt x="511264" y="191936"/>
                      </a:cubicBezTo>
                      <a:lnTo>
                        <a:pt x="581282" y="241904"/>
                      </a:lnTo>
                      <a:lnTo>
                        <a:pt x="566252" y="198346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33FE703F-F63F-4C07-88C0-B45411E8CE96}"/>
                    </a:ext>
                  </a:extLst>
                </p:cNvPr>
                <p:cNvSpPr/>
                <p:nvPr/>
              </p:nvSpPr>
              <p:spPr>
                <a:xfrm>
                  <a:off x="3470367" y="1588408"/>
                  <a:ext cx="394563" cy="424699"/>
                </a:xfrm>
                <a:custGeom>
                  <a:avLst/>
                  <a:gdLst>
                    <a:gd name="connsiteX0" fmla="*/ 138455 w 394563"/>
                    <a:gd name="connsiteY0" fmla="*/ 184147 h 424699"/>
                    <a:gd name="connsiteX1" fmla="*/ 135893 w 394563"/>
                    <a:gd name="connsiteY1" fmla="*/ 185233 h 424699"/>
                    <a:gd name="connsiteX2" fmla="*/ 129254 w 394563"/>
                    <a:gd name="connsiteY2" fmla="*/ 188319 h 424699"/>
                    <a:gd name="connsiteX3" fmla="*/ 129521 w 394563"/>
                    <a:gd name="connsiteY3" fmla="*/ 187509 h 424699"/>
                    <a:gd name="connsiteX4" fmla="*/ 129807 w 394563"/>
                    <a:gd name="connsiteY4" fmla="*/ 186652 h 424699"/>
                    <a:gd name="connsiteX5" fmla="*/ 132398 w 394563"/>
                    <a:gd name="connsiteY5" fmla="*/ 175193 h 424699"/>
                    <a:gd name="connsiteX6" fmla="*/ 132502 w 394563"/>
                    <a:gd name="connsiteY6" fmla="*/ 174308 h 424699"/>
                    <a:gd name="connsiteX7" fmla="*/ 133026 w 394563"/>
                    <a:gd name="connsiteY7" fmla="*/ 168392 h 424699"/>
                    <a:gd name="connsiteX8" fmla="*/ 133083 w 394563"/>
                    <a:gd name="connsiteY8" fmla="*/ 167307 h 424699"/>
                    <a:gd name="connsiteX9" fmla="*/ 132369 w 394563"/>
                    <a:gd name="connsiteY9" fmla="*/ 151867 h 424699"/>
                    <a:gd name="connsiteX10" fmla="*/ 132150 w 394563"/>
                    <a:gd name="connsiteY10" fmla="*/ 150238 h 424699"/>
                    <a:gd name="connsiteX11" fmla="*/ 130769 w 394563"/>
                    <a:gd name="connsiteY11" fmla="*/ 142237 h 424699"/>
                    <a:gd name="connsiteX12" fmla="*/ 130607 w 394563"/>
                    <a:gd name="connsiteY12" fmla="*/ 141418 h 424699"/>
                    <a:gd name="connsiteX13" fmla="*/ 128159 w 394563"/>
                    <a:gd name="connsiteY13" fmla="*/ 131836 h 424699"/>
                    <a:gd name="connsiteX14" fmla="*/ 128035 w 394563"/>
                    <a:gd name="connsiteY14" fmla="*/ 131340 h 424699"/>
                    <a:gd name="connsiteX15" fmla="*/ 72409 w 394563"/>
                    <a:gd name="connsiteY15" fmla="*/ 34728 h 424699"/>
                    <a:gd name="connsiteX16" fmla="*/ 107547 w 394563"/>
                    <a:gd name="connsiteY16" fmla="*/ 144209 h 424699"/>
                    <a:gd name="connsiteX17" fmla="*/ 109471 w 394563"/>
                    <a:gd name="connsiteY17" fmla="*/ 152857 h 424699"/>
                    <a:gd name="connsiteX18" fmla="*/ 109766 w 394563"/>
                    <a:gd name="connsiteY18" fmla="*/ 154286 h 424699"/>
                    <a:gd name="connsiteX19" fmla="*/ 111138 w 394563"/>
                    <a:gd name="connsiteY19" fmla="*/ 161163 h 424699"/>
                    <a:gd name="connsiteX20" fmla="*/ 111585 w 394563"/>
                    <a:gd name="connsiteY20" fmla="*/ 163592 h 424699"/>
                    <a:gd name="connsiteX21" fmla="*/ 112605 w 394563"/>
                    <a:gd name="connsiteY21" fmla="*/ 169545 h 424699"/>
                    <a:gd name="connsiteX22" fmla="*/ 112986 w 394563"/>
                    <a:gd name="connsiteY22" fmla="*/ 171926 h 424699"/>
                    <a:gd name="connsiteX23" fmla="*/ 113967 w 394563"/>
                    <a:gd name="connsiteY23" fmla="*/ 178965 h 424699"/>
                    <a:gd name="connsiteX24" fmla="*/ 114081 w 394563"/>
                    <a:gd name="connsiteY24" fmla="*/ 179832 h 424699"/>
                    <a:gd name="connsiteX25" fmla="*/ 114852 w 394563"/>
                    <a:gd name="connsiteY25" fmla="*/ 187404 h 424699"/>
                    <a:gd name="connsiteX26" fmla="*/ 114995 w 394563"/>
                    <a:gd name="connsiteY26" fmla="*/ 189405 h 424699"/>
                    <a:gd name="connsiteX27" fmla="*/ 115291 w 394563"/>
                    <a:gd name="connsiteY27" fmla="*/ 194662 h 424699"/>
                    <a:gd name="connsiteX28" fmla="*/ 115319 w 394563"/>
                    <a:gd name="connsiteY28" fmla="*/ 195653 h 424699"/>
                    <a:gd name="connsiteX29" fmla="*/ 110461 w 394563"/>
                    <a:gd name="connsiteY29" fmla="*/ 198511 h 424699"/>
                    <a:gd name="connsiteX30" fmla="*/ 107490 w 394563"/>
                    <a:gd name="connsiteY30" fmla="*/ 200358 h 424699"/>
                    <a:gd name="connsiteX31" fmla="*/ 102632 w 394563"/>
                    <a:gd name="connsiteY31" fmla="*/ 203521 h 424699"/>
                    <a:gd name="connsiteX32" fmla="*/ 102956 w 394563"/>
                    <a:gd name="connsiteY32" fmla="*/ 201263 h 424699"/>
                    <a:gd name="connsiteX33" fmla="*/ 103032 w 394563"/>
                    <a:gd name="connsiteY33" fmla="*/ 200501 h 424699"/>
                    <a:gd name="connsiteX34" fmla="*/ 103251 w 394563"/>
                    <a:gd name="connsiteY34" fmla="*/ 196834 h 424699"/>
                    <a:gd name="connsiteX35" fmla="*/ 103270 w 394563"/>
                    <a:gd name="connsiteY35" fmla="*/ 195939 h 424699"/>
                    <a:gd name="connsiteX36" fmla="*/ 103022 w 394563"/>
                    <a:gd name="connsiteY36" fmla="*/ 191252 h 424699"/>
                    <a:gd name="connsiteX37" fmla="*/ 102918 w 394563"/>
                    <a:gd name="connsiteY37" fmla="*/ 190510 h 424699"/>
                    <a:gd name="connsiteX38" fmla="*/ 102165 w 394563"/>
                    <a:gd name="connsiteY38" fmla="*/ 186090 h 424699"/>
                    <a:gd name="connsiteX39" fmla="*/ 101918 w 394563"/>
                    <a:gd name="connsiteY39" fmla="*/ 184956 h 424699"/>
                    <a:gd name="connsiteX40" fmla="*/ 100346 w 394563"/>
                    <a:gd name="connsiteY40" fmla="*/ 179518 h 424699"/>
                    <a:gd name="connsiteX41" fmla="*/ 100098 w 394563"/>
                    <a:gd name="connsiteY41" fmla="*/ 178860 h 424699"/>
                    <a:gd name="connsiteX42" fmla="*/ 97974 w 394563"/>
                    <a:gd name="connsiteY42" fmla="*/ 173698 h 424699"/>
                    <a:gd name="connsiteX43" fmla="*/ 97336 w 394563"/>
                    <a:gd name="connsiteY43" fmla="*/ 172336 h 424699"/>
                    <a:gd name="connsiteX44" fmla="*/ 94031 w 394563"/>
                    <a:gd name="connsiteY44" fmla="*/ 166211 h 424699"/>
                    <a:gd name="connsiteX45" fmla="*/ 93755 w 394563"/>
                    <a:gd name="connsiteY45" fmla="*/ 165792 h 424699"/>
                    <a:gd name="connsiteX46" fmla="*/ 89735 w 394563"/>
                    <a:gd name="connsiteY46" fmla="*/ 159810 h 424699"/>
                    <a:gd name="connsiteX47" fmla="*/ 89183 w 394563"/>
                    <a:gd name="connsiteY47" fmla="*/ 158982 h 424699"/>
                    <a:gd name="connsiteX48" fmla="*/ 33919 w 394563"/>
                    <a:gd name="connsiteY48" fmla="*/ 112309 h 424699"/>
                    <a:gd name="connsiteX49" fmla="*/ 75419 w 394563"/>
                    <a:gd name="connsiteY49" fmla="*/ 173184 h 424699"/>
                    <a:gd name="connsiteX50" fmla="*/ 78829 w 394563"/>
                    <a:gd name="connsiteY50" fmla="*/ 179175 h 424699"/>
                    <a:gd name="connsiteX51" fmla="*/ 79639 w 394563"/>
                    <a:gd name="connsiteY51" fmla="*/ 180642 h 424699"/>
                    <a:gd name="connsiteX52" fmla="*/ 82820 w 394563"/>
                    <a:gd name="connsiteY52" fmla="*/ 186595 h 424699"/>
                    <a:gd name="connsiteX53" fmla="*/ 85649 w 394563"/>
                    <a:gd name="connsiteY53" fmla="*/ 192329 h 424699"/>
                    <a:gd name="connsiteX54" fmla="*/ 86316 w 394563"/>
                    <a:gd name="connsiteY54" fmla="*/ 193748 h 424699"/>
                    <a:gd name="connsiteX55" fmla="*/ 90745 w 394563"/>
                    <a:gd name="connsiteY55" fmla="*/ 204502 h 424699"/>
                    <a:gd name="connsiteX56" fmla="*/ 91173 w 394563"/>
                    <a:gd name="connsiteY56" fmla="*/ 205759 h 424699"/>
                    <a:gd name="connsiteX57" fmla="*/ 92631 w 394563"/>
                    <a:gd name="connsiteY57" fmla="*/ 210626 h 424699"/>
                    <a:gd name="connsiteX58" fmla="*/ 85744 w 394563"/>
                    <a:gd name="connsiteY58" fmla="*/ 216075 h 424699"/>
                    <a:gd name="connsiteX59" fmla="*/ 79258 w 394563"/>
                    <a:gd name="connsiteY59" fmla="*/ 221704 h 424699"/>
                    <a:gd name="connsiteX60" fmla="*/ 77257 w 394563"/>
                    <a:gd name="connsiteY60" fmla="*/ 223561 h 424699"/>
                    <a:gd name="connsiteX61" fmla="*/ 76267 w 394563"/>
                    <a:gd name="connsiteY61" fmla="*/ 224485 h 424699"/>
                    <a:gd name="connsiteX62" fmla="*/ 76933 w 394563"/>
                    <a:gd name="connsiteY62" fmla="*/ 219494 h 424699"/>
                    <a:gd name="connsiteX63" fmla="*/ 76933 w 394563"/>
                    <a:gd name="connsiteY63" fmla="*/ 218980 h 424699"/>
                    <a:gd name="connsiteX64" fmla="*/ 76038 w 394563"/>
                    <a:gd name="connsiteY64" fmla="*/ 212998 h 424699"/>
                    <a:gd name="connsiteX65" fmla="*/ 75857 w 394563"/>
                    <a:gd name="connsiteY65" fmla="*/ 212369 h 424699"/>
                    <a:gd name="connsiteX66" fmla="*/ 74638 w 394563"/>
                    <a:gd name="connsiteY66" fmla="*/ 209007 h 424699"/>
                    <a:gd name="connsiteX67" fmla="*/ 72752 w 394563"/>
                    <a:gd name="connsiteY67" fmla="*/ 205302 h 424699"/>
                    <a:gd name="connsiteX68" fmla="*/ 72304 w 394563"/>
                    <a:gd name="connsiteY68" fmla="*/ 204540 h 424699"/>
                    <a:gd name="connsiteX69" fmla="*/ 69828 w 394563"/>
                    <a:gd name="connsiteY69" fmla="*/ 200768 h 424699"/>
                    <a:gd name="connsiteX70" fmla="*/ 66342 w 394563"/>
                    <a:gd name="connsiteY70" fmla="*/ 196434 h 424699"/>
                    <a:gd name="connsiteX71" fmla="*/ 65542 w 394563"/>
                    <a:gd name="connsiteY71" fmla="*/ 195539 h 424699"/>
                    <a:gd name="connsiteX72" fmla="*/ 61541 w 394563"/>
                    <a:gd name="connsiteY72" fmla="*/ 191386 h 424699"/>
                    <a:gd name="connsiteX73" fmla="*/ 15011 w 394563"/>
                    <a:gd name="connsiteY73" fmla="*/ 160010 h 424699"/>
                    <a:gd name="connsiteX74" fmla="*/ 55912 w 394563"/>
                    <a:gd name="connsiteY74" fmla="*/ 199682 h 424699"/>
                    <a:gd name="connsiteX75" fmla="*/ 59226 w 394563"/>
                    <a:gd name="connsiteY75" fmla="*/ 203949 h 424699"/>
                    <a:gd name="connsiteX76" fmla="*/ 59560 w 394563"/>
                    <a:gd name="connsiteY76" fmla="*/ 204416 h 424699"/>
                    <a:gd name="connsiteX77" fmla="*/ 62998 w 394563"/>
                    <a:gd name="connsiteY77" fmla="*/ 209379 h 424699"/>
                    <a:gd name="connsiteX78" fmla="*/ 63979 w 394563"/>
                    <a:gd name="connsiteY78" fmla="*/ 210931 h 424699"/>
                    <a:gd name="connsiteX79" fmla="*/ 66494 w 394563"/>
                    <a:gd name="connsiteY79" fmla="*/ 215265 h 424699"/>
                    <a:gd name="connsiteX80" fmla="*/ 67132 w 394563"/>
                    <a:gd name="connsiteY80" fmla="*/ 216427 h 424699"/>
                    <a:gd name="connsiteX81" fmla="*/ 69428 w 394563"/>
                    <a:gd name="connsiteY81" fmla="*/ 221618 h 424699"/>
                    <a:gd name="connsiteX82" fmla="*/ 69818 w 394563"/>
                    <a:gd name="connsiteY82" fmla="*/ 222809 h 424699"/>
                    <a:gd name="connsiteX83" fmla="*/ 70876 w 394563"/>
                    <a:gd name="connsiteY83" fmla="*/ 226752 h 424699"/>
                    <a:gd name="connsiteX84" fmla="*/ 71133 w 394563"/>
                    <a:gd name="connsiteY84" fmla="*/ 228152 h 424699"/>
                    <a:gd name="connsiteX85" fmla="*/ 71199 w 394563"/>
                    <a:gd name="connsiteY85" fmla="*/ 229410 h 424699"/>
                    <a:gd name="connsiteX86" fmla="*/ 67189 w 394563"/>
                    <a:gd name="connsiteY86" fmla="*/ 233553 h 424699"/>
                    <a:gd name="connsiteX87" fmla="*/ 65075 w 394563"/>
                    <a:gd name="connsiteY87" fmla="*/ 235829 h 424699"/>
                    <a:gd name="connsiteX88" fmla="*/ 62189 w 394563"/>
                    <a:gd name="connsiteY88" fmla="*/ 239058 h 424699"/>
                    <a:gd name="connsiteX89" fmla="*/ 61827 w 394563"/>
                    <a:gd name="connsiteY89" fmla="*/ 238211 h 424699"/>
                    <a:gd name="connsiteX90" fmla="*/ 61093 w 394563"/>
                    <a:gd name="connsiteY90" fmla="*/ 236763 h 424699"/>
                    <a:gd name="connsiteX91" fmla="*/ 60379 w 394563"/>
                    <a:gd name="connsiteY91" fmla="*/ 235429 h 424699"/>
                    <a:gd name="connsiteX92" fmla="*/ 59417 w 394563"/>
                    <a:gd name="connsiteY92" fmla="*/ 233810 h 424699"/>
                    <a:gd name="connsiteX93" fmla="*/ 58474 w 394563"/>
                    <a:gd name="connsiteY93" fmla="*/ 232362 h 424699"/>
                    <a:gd name="connsiteX94" fmla="*/ 57283 w 394563"/>
                    <a:gd name="connsiteY94" fmla="*/ 230629 h 424699"/>
                    <a:gd name="connsiteX95" fmla="*/ 55740 w 394563"/>
                    <a:gd name="connsiteY95" fmla="*/ 228638 h 424699"/>
                    <a:gd name="connsiteX96" fmla="*/ 53454 w 394563"/>
                    <a:gd name="connsiteY96" fmla="*/ 225923 h 424699"/>
                    <a:gd name="connsiteX97" fmla="*/ 51683 w 394563"/>
                    <a:gd name="connsiteY97" fmla="*/ 223971 h 424699"/>
                    <a:gd name="connsiteX98" fmla="*/ 49835 w 394563"/>
                    <a:gd name="connsiteY98" fmla="*/ 222104 h 424699"/>
                    <a:gd name="connsiteX99" fmla="*/ 47692 w 394563"/>
                    <a:gd name="connsiteY99" fmla="*/ 220056 h 424699"/>
                    <a:gd name="connsiteX100" fmla="*/ 45625 w 394563"/>
                    <a:gd name="connsiteY100" fmla="*/ 218180 h 424699"/>
                    <a:gd name="connsiteX101" fmla="*/ 45149 w 394563"/>
                    <a:gd name="connsiteY101" fmla="*/ 217751 h 424699"/>
                    <a:gd name="connsiteX102" fmla="*/ 18002 w 394563"/>
                    <a:gd name="connsiteY102" fmla="*/ 199387 h 424699"/>
                    <a:gd name="connsiteX103" fmla="*/ 38491 w 394563"/>
                    <a:gd name="connsiteY103" fmla="*/ 231267 h 424699"/>
                    <a:gd name="connsiteX104" fmla="*/ 38881 w 394563"/>
                    <a:gd name="connsiteY104" fmla="*/ 231743 h 424699"/>
                    <a:gd name="connsiteX105" fmla="*/ 39948 w 394563"/>
                    <a:gd name="connsiteY105" fmla="*/ 232962 h 424699"/>
                    <a:gd name="connsiteX106" fmla="*/ 42377 w 394563"/>
                    <a:gd name="connsiteY106" fmla="*/ 235629 h 424699"/>
                    <a:gd name="connsiteX107" fmla="*/ 43605 w 394563"/>
                    <a:gd name="connsiteY107" fmla="*/ 236906 h 424699"/>
                    <a:gd name="connsiteX108" fmla="*/ 46320 w 394563"/>
                    <a:gd name="connsiteY108" fmla="*/ 239497 h 424699"/>
                    <a:gd name="connsiteX109" fmla="*/ 47292 w 394563"/>
                    <a:gd name="connsiteY109" fmla="*/ 240392 h 424699"/>
                    <a:gd name="connsiteX110" fmla="*/ 51044 w 394563"/>
                    <a:gd name="connsiteY110" fmla="*/ 243392 h 424699"/>
                    <a:gd name="connsiteX111" fmla="*/ 51921 w 394563"/>
                    <a:gd name="connsiteY111" fmla="*/ 243983 h 424699"/>
                    <a:gd name="connsiteX112" fmla="*/ 54940 w 394563"/>
                    <a:gd name="connsiteY112" fmla="*/ 245888 h 424699"/>
                    <a:gd name="connsiteX113" fmla="*/ 55997 w 394563"/>
                    <a:gd name="connsiteY113" fmla="*/ 246469 h 424699"/>
                    <a:gd name="connsiteX114" fmla="*/ 55540 w 394563"/>
                    <a:gd name="connsiteY114" fmla="*/ 247040 h 424699"/>
                    <a:gd name="connsiteX115" fmla="*/ 54550 w 394563"/>
                    <a:gd name="connsiteY115" fmla="*/ 248260 h 424699"/>
                    <a:gd name="connsiteX116" fmla="*/ 49778 w 394563"/>
                    <a:gd name="connsiteY116" fmla="*/ 254603 h 424699"/>
                    <a:gd name="connsiteX117" fmla="*/ 48501 w 394563"/>
                    <a:gd name="connsiteY117" fmla="*/ 256423 h 424699"/>
                    <a:gd name="connsiteX118" fmla="*/ 48082 w 394563"/>
                    <a:gd name="connsiteY118" fmla="*/ 257013 h 424699"/>
                    <a:gd name="connsiteX119" fmla="*/ 46415 w 394563"/>
                    <a:gd name="connsiteY119" fmla="*/ 256184 h 424699"/>
                    <a:gd name="connsiteX120" fmla="*/ 43310 w 394563"/>
                    <a:gd name="connsiteY120" fmla="*/ 254851 h 424699"/>
                    <a:gd name="connsiteX121" fmla="*/ 42643 w 394563"/>
                    <a:gd name="connsiteY121" fmla="*/ 254594 h 424699"/>
                    <a:gd name="connsiteX122" fmla="*/ 39586 w 394563"/>
                    <a:gd name="connsiteY122" fmla="*/ 253546 h 424699"/>
                    <a:gd name="connsiteX123" fmla="*/ 38843 w 394563"/>
                    <a:gd name="connsiteY123" fmla="*/ 253317 h 424699"/>
                    <a:gd name="connsiteX124" fmla="*/ 30242 w 394563"/>
                    <a:gd name="connsiteY124" fmla="*/ 251698 h 424699"/>
                    <a:gd name="connsiteX125" fmla="*/ 6239 w 394563"/>
                    <a:gd name="connsiteY125" fmla="*/ 258509 h 424699"/>
                    <a:gd name="connsiteX126" fmla="*/ 24784 w 394563"/>
                    <a:gd name="connsiteY126" fmla="*/ 266481 h 424699"/>
                    <a:gd name="connsiteX127" fmla="*/ 25365 w 394563"/>
                    <a:gd name="connsiteY127" fmla="*/ 266614 h 424699"/>
                    <a:gd name="connsiteX128" fmla="*/ 27232 w 394563"/>
                    <a:gd name="connsiteY128" fmla="*/ 266967 h 424699"/>
                    <a:gd name="connsiteX129" fmla="*/ 28994 w 394563"/>
                    <a:gd name="connsiteY129" fmla="*/ 267233 h 424699"/>
                    <a:gd name="connsiteX130" fmla="*/ 30851 w 394563"/>
                    <a:gd name="connsiteY130" fmla="*/ 267424 h 424699"/>
                    <a:gd name="connsiteX131" fmla="*/ 32747 w 394563"/>
                    <a:gd name="connsiteY131" fmla="*/ 267519 h 424699"/>
                    <a:gd name="connsiteX132" fmla="*/ 34585 w 394563"/>
                    <a:gd name="connsiteY132" fmla="*/ 267519 h 424699"/>
                    <a:gd name="connsiteX133" fmla="*/ 36586 w 394563"/>
                    <a:gd name="connsiteY133" fmla="*/ 267386 h 424699"/>
                    <a:gd name="connsiteX134" fmla="*/ 38367 w 394563"/>
                    <a:gd name="connsiteY134" fmla="*/ 267186 h 424699"/>
                    <a:gd name="connsiteX135" fmla="*/ 40462 w 394563"/>
                    <a:gd name="connsiteY135" fmla="*/ 266757 h 424699"/>
                    <a:gd name="connsiteX136" fmla="*/ 41748 w 394563"/>
                    <a:gd name="connsiteY136" fmla="*/ 266490 h 424699"/>
                    <a:gd name="connsiteX137" fmla="*/ 41034 w 394563"/>
                    <a:gd name="connsiteY137" fmla="*/ 267653 h 424699"/>
                    <a:gd name="connsiteX138" fmla="*/ 39481 w 394563"/>
                    <a:gd name="connsiteY138" fmla="*/ 270167 h 424699"/>
                    <a:gd name="connsiteX139" fmla="*/ 36976 w 394563"/>
                    <a:gd name="connsiteY139" fmla="*/ 274396 h 424699"/>
                    <a:gd name="connsiteX140" fmla="*/ 35604 w 394563"/>
                    <a:gd name="connsiteY140" fmla="*/ 276787 h 424699"/>
                    <a:gd name="connsiteX141" fmla="*/ 32957 w 394563"/>
                    <a:gd name="connsiteY141" fmla="*/ 281626 h 424699"/>
                    <a:gd name="connsiteX142" fmla="*/ 32004 w 394563"/>
                    <a:gd name="connsiteY142" fmla="*/ 283397 h 424699"/>
                    <a:gd name="connsiteX143" fmla="*/ 28651 w 394563"/>
                    <a:gd name="connsiteY143" fmla="*/ 290036 h 424699"/>
                    <a:gd name="connsiteX144" fmla="*/ 28080 w 394563"/>
                    <a:gd name="connsiteY144" fmla="*/ 291265 h 424699"/>
                    <a:gd name="connsiteX145" fmla="*/ 25565 w 394563"/>
                    <a:gd name="connsiteY145" fmla="*/ 296656 h 424699"/>
                    <a:gd name="connsiteX146" fmla="*/ 24536 w 394563"/>
                    <a:gd name="connsiteY146" fmla="*/ 298990 h 424699"/>
                    <a:gd name="connsiteX147" fmla="*/ 22679 w 394563"/>
                    <a:gd name="connsiteY147" fmla="*/ 303324 h 424699"/>
                    <a:gd name="connsiteX148" fmla="*/ 21660 w 394563"/>
                    <a:gd name="connsiteY148" fmla="*/ 305810 h 424699"/>
                    <a:gd name="connsiteX149" fmla="*/ 19983 w 394563"/>
                    <a:gd name="connsiteY149" fmla="*/ 310039 h 424699"/>
                    <a:gd name="connsiteX150" fmla="*/ 19060 w 394563"/>
                    <a:gd name="connsiteY150" fmla="*/ 312458 h 424699"/>
                    <a:gd name="connsiteX151" fmla="*/ 17412 w 394563"/>
                    <a:gd name="connsiteY151" fmla="*/ 316973 h 424699"/>
                    <a:gd name="connsiteX152" fmla="*/ 16697 w 394563"/>
                    <a:gd name="connsiteY152" fmla="*/ 318973 h 424699"/>
                    <a:gd name="connsiteX153" fmla="*/ 14535 w 394563"/>
                    <a:gd name="connsiteY153" fmla="*/ 325422 h 424699"/>
                    <a:gd name="connsiteX154" fmla="*/ 1076 w 394563"/>
                    <a:gd name="connsiteY154" fmla="*/ 392459 h 424699"/>
                    <a:gd name="connsiteX155" fmla="*/ 1019 w 394563"/>
                    <a:gd name="connsiteY155" fmla="*/ 393078 h 424699"/>
                    <a:gd name="connsiteX156" fmla="*/ 629 w 394563"/>
                    <a:gd name="connsiteY156" fmla="*/ 397964 h 424699"/>
                    <a:gd name="connsiteX157" fmla="*/ 352 w 394563"/>
                    <a:gd name="connsiteY157" fmla="*/ 402507 h 424699"/>
                    <a:gd name="connsiteX158" fmla="*/ 295 w 394563"/>
                    <a:gd name="connsiteY158" fmla="*/ 403498 h 424699"/>
                    <a:gd name="connsiteX159" fmla="*/ 133 w 394563"/>
                    <a:gd name="connsiteY159" fmla="*/ 407289 h 424699"/>
                    <a:gd name="connsiteX160" fmla="*/ 114 w 394563"/>
                    <a:gd name="connsiteY160" fmla="*/ 407822 h 424699"/>
                    <a:gd name="connsiteX161" fmla="*/ 38 w 394563"/>
                    <a:gd name="connsiteY161" fmla="*/ 410699 h 424699"/>
                    <a:gd name="connsiteX162" fmla="*/ 29 w 394563"/>
                    <a:gd name="connsiteY162" fmla="*/ 411328 h 424699"/>
                    <a:gd name="connsiteX163" fmla="*/ 0 w 394563"/>
                    <a:gd name="connsiteY163" fmla="*/ 413871 h 424699"/>
                    <a:gd name="connsiteX164" fmla="*/ 0 w 394563"/>
                    <a:gd name="connsiteY164" fmla="*/ 414366 h 424699"/>
                    <a:gd name="connsiteX165" fmla="*/ 10 w 394563"/>
                    <a:gd name="connsiteY165" fmla="*/ 416043 h 424699"/>
                    <a:gd name="connsiteX166" fmla="*/ 29 w 394563"/>
                    <a:gd name="connsiteY166" fmla="*/ 417471 h 424699"/>
                    <a:gd name="connsiteX167" fmla="*/ 19126 w 394563"/>
                    <a:gd name="connsiteY167" fmla="*/ 411051 h 424699"/>
                    <a:gd name="connsiteX168" fmla="*/ 36376 w 394563"/>
                    <a:gd name="connsiteY168" fmla="*/ 324812 h 424699"/>
                    <a:gd name="connsiteX169" fmla="*/ 64418 w 394563"/>
                    <a:gd name="connsiteY169" fmla="*/ 353739 h 424699"/>
                    <a:gd name="connsiteX170" fmla="*/ 39500 w 394563"/>
                    <a:gd name="connsiteY170" fmla="*/ 316563 h 424699"/>
                    <a:gd name="connsiteX171" fmla="*/ 42139 w 394563"/>
                    <a:gd name="connsiteY171" fmla="*/ 310153 h 424699"/>
                    <a:gd name="connsiteX172" fmla="*/ 43815 w 394563"/>
                    <a:gd name="connsiteY172" fmla="*/ 310696 h 424699"/>
                    <a:gd name="connsiteX173" fmla="*/ 47444 w 394563"/>
                    <a:gd name="connsiteY173" fmla="*/ 311887 h 424699"/>
                    <a:gd name="connsiteX174" fmla="*/ 48720 w 394563"/>
                    <a:gd name="connsiteY174" fmla="*/ 312391 h 424699"/>
                    <a:gd name="connsiteX175" fmla="*/ 52530 w 394563"/>
                    <a:gd name="connsiteY175" fmla="*/ 313915 h 424699"/>
                    <a:gd name="connsiteX176" fmla="*/ 53502 w 394563"/>
                    <a:gd name="connsiteY176" fmla="*/ 314363 h 424699"/>
                    <a:gd name="connsiteX177" fmla="*/ 57560 w 394563"/>
                    <a:gd name="connsiteY177" fmla="*/ 316240 h 424699"/>
                    <a:gd name="connsiteX178" fmla="*/ 58350 w 394563"/>
                    <a:gd name="connsiteY178" fmla="*/ 316649 h 424699"/>
                    <a:gd name="connsiteX179" fmla="*/ 62494 w 394563"/>
                    <a:gd name="connsiteY179" fmla="*/ 318802 h 424699"/>
                    <a:gd name="connsiteX180" fmla="*/ 67285 w 394563"/>
                    <a:gd name="connsiteY180" fmla="*/ 321526 h 424699"/>
                    <a:gd name="connsiteX181" fmla="*/ 97441 w 394563"/>
                    <a:gd name="connsiteY181" fmla="*/ 343452 h 424699"/>
                    <a:gd name="connsiteX182" fmla="*/ 98050 w 394563"/>
                    <a:gd name="connsiteY182" fmla="*/ 343995 h 424699"/>
                    <a:gd name="connsiteX183" fmla="*/ 94679 w 394563"/>
                    <a:gd name="connsiteY183" fmla="*/ 338576 h 424699"/>
                    <a:gd name="connsiteX184" fmla="*/ 93497 w 394563"/>
                    <a:gd name="connsiteY184" fmla="*/ 336909 h 424699"/>
                    <a:gd name="connsiteX185" fmla="*/ 91221 w 394563"/>
                    <a:gd name="connsiteY185" fmla="*/ 333699 h 424699"/>
                    <a:gd name="connsiteX186" fmla="*/ 89783 w 394563"/>
                    <a:gd name="connsiteY186" fmla="*/ 331899 h 424699"/>
                    <a:gd name="connsiteX187" fmla="*/ 87687 w 394563"/>
                    <a:gd name="connsiteY187" fmla="*/ 329317 h 424699"/>
                    <a:gd name="connsiteX188" fmla="*/ 86154 w 394563"/>
                    <a:gd name="connsiteY188" fmla="*/ 327631 h 424699"/>
                    <a:gd name="connsiteX189" fmla="*/ 84115 w 394563"/>
                    <a:gd name="connsiteY189" fmla="*/ 325431 h 424699"/>
                    <a:gd name="connsiteX190" fmla="*/ 82506 w 394563"/>
                    <a:gd name="connsiteY190" fmla="*/ 323879 h 424699"/>
                    <a:gd name="connsiteX191" fmla="*/ 80505 w 394563"/>
                    <a:gd name="connsiteY191" fmla="*/ 321983 h 424699"/>
                    <a:gd name="connsiteX192" fmla="*/ 78858 w 394563"/>
                    <a:gd name="connsiteY192" fmla="*/ 320592 h 424699"/>
                    <a:gd name="connsiteX193" fmla="*/ 76895 w 394563"/>
                    <a:gd name="connsiteY193" fmla="*/ 318973 h 424699"/>
                    <a:gd name="connsiteX194" fmla="*/ 75219 w 394563"/>
                    <a:gd name="connsiteY194" fmla="*/ 317735 h 424699"/>
                    <a:gd name="connsiteX195" fmla="*/ 73295 w 394563"/>
                    <a:gd name="connsiteY195" fmla="*/ 316354 h 424699"/>
                    <a:gd name="connsiteX196" fmla="*/ 71618 w 394563"/>
                    <a:gd name="connsiteY196" fmla="*/ 315287 h 424699"/>
                    <a:gd name="connsiteX197" fmla="*/ 69713 w 394563"/>
                    <a:gd name="connsiteY197" fmla="*/ 314115 h 424699"/>
                    <a:gd name="connsiteX198" fmla="*/ 68047 w 394563"/>
                    <a:gd name="connsiteY198" fmla="*/ 313201 h 424699"/>
                    <a:gd name="connsiteX199" fmla="*/ 66189 w 394563"/>
                    <a:gd name="connsiteY199" fmla="*/ 312230 h 424699"/>
                    <a:gd name="connsiteX200" fmla="*/ 64522 w 394563"/>
                    <a:gd name="connsiteY200" fmla="*/ 311458 h 424699"/>
                    <a:gd name="connsiteX201" fmla="*/ 62722 w 394563"/>
                    <a:gd name="connsiteY201" fmla="*/ 310667 h 424699"/>
                    <a:gd name="connsiteX202" fmla="*/ 61093 w 394563"/>
                    <a:gd name="connsiteY202" fmla="*/ 310029 h 424699"/>
                    <a:gd name="connsiteX203" fmla="*/ 59341 w 394563"/>
                    <a:gd name="connsiteY203" fmla="*/ 309391 h 424699"/>
                    <a:gd name="connsiteX204" fmla="*/ 57741 w 394563"/>
                    <a:gd name="connsiteY204" fmla="*/ 308886 h 424699"/>
                    <a:gd name="connsiteX205" fmla="*/ 56064 w 394563"/>
                    <a:gd name="connsiteY205" fmla="*/ 308400 h 424699"/>
                    <a:gd name="connsiteX206" fmla="*/ 54521 w 394563"/>
                    <a:gd name="connsiteY206" fmla="*/ 308010 h 424699"/>
                    <a:gd name="connsiteX207" fmla="*/ 52911 w 394563"/>
                    <a:gd name="connsiteY207" fmla="*/ 307648 h 424699"/>
                    <a:gd name="connsiteX208" fmla="*/ 51416 w 394563"/>
                    <a:gd name="connsiteY208" fmla="*/ 307362 h 424699"/>
                    <a:gd name="connsiteX209" fmla="*/ 49911 w 394563"/>
                    <a:gd name="connsiteY209" fmla="*/ 307115 h 424699"/>
                    <a:gd name="connsiteX210" fmla="*/ 48463 w 394563"/>
                    <a:gd name="connsiteY210" fmla="*/ 306924 h 424699"/>
                    <a:gd name="connsiteX211" fmla="*/ 47054 w 394563"/>
                    <a:gd name="connsiteY211" fmla="*/ 306772 h 424699"/>
                    <a:gd name="connsiteX212" fmla="*/ 45701 w 394563"/>
                    <a:gd name="connsiteY212" fmla="*/ 306657 h 424699"/>
                    <a:gd name="connsiteX213" fmla="*/ 45082 w 394563"/>
                    <a:gd name="connsiteY213" fmla="*/ 306610 h 424699"/>
                    <a:gd name="connsiteX214" fmla="*/ 43720 w 394563"/>
                    <a:gd name="connsiteY214" fmla="*/ 306553 h 424699"/>
                    <a:gd name="connsiteX215" fmla="*/ 44034 w 394563"/>
                    <a:gd name="connsiteY215" fmla="*/ 305886 h 424699"/>
                    <a:gd name="connsiteX216" fmla="*/ 46825 w 394563"/>
                    <a:gd name="connsiteY216" fmla="*/ 299914 h 424699"/>
                    <a:gd name="connsiteX217" fmla="*/ 50502 w 394563"/>
                    <a:gd name="connsiteY217" fmla="*/ 300333 h 424699"/>
                    <a:gd name="connsiteX218" fmla="*/ 58169 w 394563"/>
                    <a:gd name="connsiteY218" fmla="*/ 301457 h 424699"/>
                    <a:gd name="connsiteX219" fmla="*/ 66246 w 394563"/>
                    <a:gd name="connsiteY219" fmla="*/ 302914 h 424699"/>
                    <a:gd name="connsiteX220" fmla="*/ 74905 w 394563"/>
                    <a:gd name="connsiteY220" fmla="*/ 304686 h 424699"/>
                    <a:gd name="connsiteX221" fmla="*/ 75438 w 394563"/>
                    <a:gd name="connsiteY221" fmla="*/ 304800 h 424699"/>
                    <a:gd name="connsiteX222" fmla="*/ 83925 w 394563"/>
                    <a:gd name="connsiteY222" fmla="*/ 306715 h 424699"/>
                    <a:gd name="connsiteX223" fmla="*/ 84696 w 394563"/>
                    <a:gd name="connsiteY223" fmla="*/ 306896 h 424699"/>
                    <a:gd name="connsiteX224" fmla="*/ 93212 w 394563"/>
                    <a:gd name="connsiteY224" fmla="*/ 308943 h 424699"/>
                    <a:gd name="connsiteX225" fmla="*/ 94136 w 394563"/>
                    <a:gd name="connsiteY225" fmla="*/ 309172 h 424699"/>
                    <a:gd name="connsiteX226" fmla="*/ 102556 w 394563"/>
                    <a:gd name="connsiteY226" fmla="*/ 311306 h 424699"/>
                    <a:gd name="connsiteX227" fmla="*/ 103603 w 394563"/>
                    <a:gd name="connsiteY227" fmla="*/ 311572 h 424699"/>
                    <a:gd name="connsiteX228" fmla="*/ 111795 w 394563"/>
                    <a:gd name="connsiteY228" fmla="*/ 313734 h 424699"/>
                    <a:gd name="connsiteX229" fmla="*/ 112976 w 394563"/>
                    <a:gd name="connsiteY229" fmla="*/ 314049 h 424699"/>
                    <a:gd name="connsiteX230" fmla="*/ 120806 w 394563"/>
                    <a:gd name="connsiteY230" fmla="*/ 316192 h 424699"/>
                    <a:gd name="connsiteX231" fmla="*/ 121968 w 394563"/>
                    <a:gd name="connsiteY231" fmla="*/ 316516 h 424699"/>
                    <a:gd name="connsiteX232" fmla="*/ 129407 w 394563"/>
                    <a:gd name="connsiteY232" fmla="*/ 318611 h 424699"/>
                    <a:gd name="connsiteX233" fmla="*/ 130464 w 394563"/>
                    <a:gd name="connsiteY233" fmla="*/ 318916 h 424699"/>
                    <a:gd name="connsiteX234" fmla="*/ 137417 w 394563"/>
                    <a:gd name="connsiteY234" fmla="*/ 320916 h 424699"/>
                    <a:gd name="connsiteX235" fmla="*/ 138293 w 394563"/>
                    <a:gd name="connsiteY235" fmla="*/ 321173 h 424699"/>
                    <a:gd name="connsiteX236" fmla="*/ 144713 w 394563"/>
                    <a:gd name="connsiteY236" fmla="*/ 323059 h 424699"/>
                    <a:gd name="connsiteX237" fmla="*/ 145247 w 394563"/>
                    <a:gd name="connsiteY237" fmla="*/ 323221 h 424699"/>
                    <a:gd name="connsiteX238" fmla="*/ 150990 w 394563"/>
                    <a:gd name="connsiteY238" fmla="*/ 324936 h 424699"/>
                    <a:gd name="connsiteX239" fmla="*/ 156105 w 394563"/>
                    <a:gd name="connsiteY239" fmla="*/ 326488 h 424699"/>
                    <a:gd name="connsiteX240" fmla="*/ 159934 w 394563"/>
                    <a:gd name="connsiteY240" fmla="*/ 327670 h 424699"/>
                    <a:gd name="connsiteX241" fmla="*/ 163325 w 394563"/>
                    <a:gd name="connsiteY241" fmla="*/ 328727 h 424699"/>
                    <a:gd name="connsiteX242" fmla="*/ 154381 w 394563"/>
                    <a:gd name="connsiteY242" fmla="*/ 321850 h 424699"/>
                    <a:gd name="connsiteX243" fmla="*/ 151552 w 394563"/>
                    <a:gd name="connsiteY243" fmla="*/ 319859 h 424699"/>
                    <a:gd name="connsiteX244" fmla="*/ 145628 w 394563"/>
                    <a:gd name="connsiteY244" fmla="*/ 315801 h 424699"/>
                    <a:gd name="connsiteX245" fmla="*/ 142418 w 394563"/>
                    <a:gd name="connsiteY245" fmla="*/ 313763 h 424699"/>
                    <a:gd name="connsiteX246" fmla="*/ 137065 w 394563"/>
                    <a:gd name="connsiteY246" fmla="*/ 310525 h 424699"/>
                    <a:gd name="connsiteX247" fmla="*/ 133874 w 394563"/>
                    <a:gd name="connsiteY247" fmla="*/ 308715 h 424699"/>
                    <a:gd name="connsiteX248" fmla="*/ 128578 w 394563"/>
                    <a:gd name="connsiteY248" fmla="*/ 305924 h 424699"/>
                    <a:gd name="connsiteX249" fmla="*/ 125692 w 394563"/>
                    <a:gd name="connsiteY249" fmla="*/ 304476 h 424699"/>
                    <a:gd name="connsiteX250" fmla="*/ 119853 w 394563"/>
                    <a:gd name="connsiteY250" fmla="*/ 301838 h 424699"/>
                    <a:gd name="connsiteX251" fmla="*/ 117824 w 394563"/>
                    <a:gd name="connsiteY251" fmla="*/ 300942 h 424699"/>
                    <a:gd name="connsiteX252" fmla="*/ 110261 w 394563"/>
                    <a:gd name="connsiteY252" fmla="*/ 298075 h 424699"/>
                    <a:gd name="connsiteX253" fmla="*/ 108547 w 394563"/>
                    <a:gd name="connsiteY253" fmla="*/ 297532 h 424699"/>
                    <a:gd name="connsiteX254" fmla="*/ 102956 w 394563"/>
                    <a:gd name="connsiteY254" fmla="*/ 295808 h 424699"/>
                    <a:gd name="connsiteX255" fmla="*/ 100394 w 394563"/>
                    <a:gd name="connsiteY255" fmla="*/ 295142 h 424699"/>
                    <a:gd name="connsiteX256" fmla="*/ 95926 w 394563"/>
                    <a:gd name="connsiteY256" fmla="*/ 294065 h 424699"/>
                    <a:gd name="connsiteX257" fmla="*/ 93259 w 394563"/>
                    <a:gd name="connsiteY257" fmla="*/ 293522 h 424699"/>
                    <a:gd name="connsiteX258" fmla="*/ 89173 w 394563"/>
                    <a:gd name="connsiteY258" fmla="*/ 292808 h 424699"/>
                    <a:gd name="connsiteX259" fmla="*/ 86630 w 394563"/>
                    <a:gd name="connsiteY259" fmla="*/ 292427 h 424699"/>
                    <a:gd name="connsiteX260" fmla="*/ 82610 w 394563"/>
                    <a:gd name="connsiteY260" fmla="*/ 291979 h 424699"/>
                    <a:gd name="connsiteX261" fmla="*/ 80391 w 394563"/>
                    <a:gd name="connsiteY261" fmla="*/ 291770 h 424699"/>
                    <a:gd name="connsiteX262" fmla="*/ 75714 w 394563"/>
                    <a:gd name="connsiteY262" fmla="*/ 291541 h 424699"/>
                    <a:gd name="connsiteX263" fmla="*/ 74533 w 394563"/>
                    <a:gd name="connsiteY263" fmla="*/ 291494 h 424699"/>
                    <a:gd name="connsiteX264" fmla="*/ 69152 w 394563"/>
                    <a:gd name="connsiteY264" fmla="*/ 291551 h 424699"/>
                    <a:gd name="connsiteX265" fmla="*/ 67170 w 394563"/>
                    <a:gd name="connsiteY265" fmla="*/ 291665 h 424699"/>
                    <a:gd name="connsiteX266" fmla="*/ 64037 w 394563"/>
                    <a:gd name="connsiteY266" fmla="*/ 291884 h 424699"/>
                    <a:gd name="connsiteX267" fmla="*/ 61903 w 394563"/>
                    <a:gd name="connsiteY267" fmla="*/ 292113 h 424699"/>
                    <a:gd name="connsiteX268" fmla="*/ 60379 w 394563"/>
                    <a:gd name="connsiteY268" fmla="*/ 292275 h 424699"/>
                    <a:gd name="connsiteX269" fmla="*/ 59484 w 394563"/>
                    <a:gd name="connsiteY269" fmla="*/ 292418 h 424699"/>
                    <a:gd name="connsiteX270" fmla="*/ 55512 w 394563"/>
                    <a:gd name="connsiteY270" fmla="*/ 293065 h 424699"/>
                    <a:gd name="connsiteX271" fmla="*/ 54254 w 394563"/>
                    <a:gd name="connsiteY271" fmla="*/ 293294 h 424699"/>
                    <a:gd name="connsiteX272" fmla="*/ 49635 w 394563"/>
                    <a:gd name="connsiteY272" fmla="*/ 294342 h 424699"/>
                    <a:gd name="connsiteX273" fmla="*/ 53007 w 394563"/>
                    <a:gd name="connsiteY273" fmla="*/ 288065 h 424699"/>
                    <a:gd name="connsiteX274" fmla="*/ 62036 w 394563"/>
                    <a:gd name="connsiteY274" fmla="*/ 284769 h 424699"/>
                    <a:gd name="connsiteX275" fmla="*/ 62522 w 394563"/>
                    <a:gd name="connsiteY275" fmla="*/ 284607 h 424699"/>
                    <a:gd name="connsiteX276" fmla="*/ 72504 w 394563"/>
                    <a:gd name="connsiteY276" fmla="*/ 282207 h 424699"/>
                    <a:gd name="connsiteX277" fmla="*/ 140541 w 394563"/>
                    <a:gd name="connsiteY277" fmla="*/ 279492 h 424699"/>
                    <a:gd name="connsiteX278" fmla="*/ 145590 w 394563"/>
                    <a:gd name="connsiteY278" fmla="*/ 279806 h 424699"/>
                    <a:gd name="connsiteX279" fmla="*/ 148200 w 394563"/>
                    <a:gd name="connsiteY279" fmla="*/ 279987 h 424699"/>
                    <a:gd name="connsiteX280" fmla="*/ 153562 w 394563"/>
                    <a:gd name="connsiteY280" fmla="*/ 280406 h 424699"/>
                    <a:gd name="connsiteX281" fmla="*/ 155753 w 394563"/>
                    <a:gd name="connsiteY281" fmla="*/ 280587 h 424699"/>
                    <a:gd name="connsiteX282" fmla="*/ 170278 w 394563"/>
                    <a:gd name="connsiteY282" fmla="*/ 281997 h 424699"/>
                    <a:gd name="connsiteX283" fmla="*/ 172231 w 394563"/>
                    <a:gd name="connsiteY283" fmla="*/ 282216 h 424699"/>
                    <a:gd name="connsiteX284" fmla="*/ 177184 w 394563"/>
                    <a:gd name="connsiteY284" fmla="*/ 282778 h 424699"/>
                    <a:gd name="connsiteX285" fmla="*/ 179518 w 394563"/>
                    <a:gd name="connsiteY285" fmla="*/ 283064 h 424699"/>
                    <a:gd name="connsiteX286" fmla="*/ 183852 w 394563"/>
                    <a:gd name="connsiteY286" fmla="*/ 283597 h 424699"/>
                    <a:gd name="connsiteX287" fmla="*/ 186080 w 394563"/>
                    <a:gd name="connsiteY287" fmla="*/ 283883 h 424699"/>
                    <a:gd name="connsiteX288" fmla="*/ 190157 w 394563"/>
                    <a:gd name="connsiteY288" fmla="*/ 284426 h 424699"/>
                    <a:gd name="connsiteX289" fmla="*/ 192300 w 394563"/>
                    <a:gd name="connsiteY289" fmla="*/ 284721 h 424699"/>
                    <a:gd name="connsiteX290" fmla="*/ 196139 w 394563"/>
                    <a:gd name="connsiteY290" fmla="*/ 285264 h 424699"/>
                    <a:gd name="connsiteX291" fmla="*/ 197987 w 394563"/>
                    <a:gd name="connsiteY291" fmla="*/ 285531 h 424699"/>
                    <a:gd name="connsiteX292" fmla="*/ 202140 w 394563"/>
                    <a:gd name="connsiteY292" fmla="*/ 286150 h 424699"/>
                    <a:gd name="connsiteX293" fmla="*/ 203178 w 394563"/>
                    <a:gd name="connsiteY293" fmla="*/ 286302 h 424699"/>
                    <a:gd name="connsiteX294" fmla="*/ 207940 w 394563"/>
                    <a:gd name="connsiteY294" fmla="*/ 287055 h 424699"/>
                    <a:gd name="connsiteX295" fmla="*/ 208569 w 394563"/>
                    <a:gd name="connsiteY295" fmla="*/ 287160 h 424699"/>
                    <a:gd name="connsiteX296" fmla="*/ 212122 w 394563"/>
                    <a:gd name="connsiteY296" fmla="*/ 287741 h 424699"/>
                    <a:gd name="connsiteX297" fmla="*/ 213293 w 394563"/>
                    <a:gd name="connsiteY297" fmla="*/ 287941 h 424699"/>
                    <a:gd name="connsiteX298" fmla="*/ 215627 w 394563"/>
                    <a:gd name="connsiteY298" fmla="*/ 288341 h 424699"/>
                    <a:gd name="connsiteX299" fmla="*/ 216846 w 394563"/>
                    <a:gd name="connsiteY299" fmla="*/ 288550 h 424699"/>
                    <a:gd name="connsiteX300" fmla="*/ 218656 w 394563"/>
                    <a:gd name="connsiteY300" fmla="*/ 288865 h 424699"/>
                    <a:gd name="connsiteX301" fmla="*/ 219513 w 394563"/>
                    <a:gd name="connsiteY301" fmla="*/ 289017 h 424699"/>
                    <a:gd name="connsiteX302" fmla="*/ 220837 w 394563"/>
                    <a:gd name="connsiteY302" fmla="*/ 289255 h 424699"/>
                    <a:gd name="connsiteX303" fmla="*/ 221513 w 394563"/>
                    <a:gd name="connsiteY303" fmla="*/ 289379 h 424699"/>
                    <a:gd name="connsiteX304" fmla="*/ 223095 w 394563"/>
                    <a:gd name="connsiteY304" fmla="*/ 289674 h 424699"/>
                    <a:gd name="connsiteX305" fmla="*/ 208598 w 394563"/>
                    <a:gd name="connsiteY305" fmla="*/ 281607 h 424699"/>
                    <a:gd name="connsiteX306" fmla="*/ 205407 w 394563"/>
                    <a:gd name="connsiteY306" fmla="*/ 279921 h 424699"/>
                    <a:gd name="connsiteX307" fmla="*/ 192157 w 394563"/>
                    <a:gd name="connsiteY307" fmla="*/ 273377 h 424699"/>
                    <a:gd name="connsiteX308" fmla="*/ 189957 w 394563"/>
                    <a:gd name="connsiteY308" fmla="*/ 272396 h 424699"/>
                    <a:gd name="connsiteX309" fmla="*/ 183785 w 394563"/>
                    <a:gd name="connsiteY309" fmla="*/ 269634 h 424699"/>
                    <a:gd name="connsiteX310" fmla="*/ 112766 w 394563"/>
                    <a:gd name="connsiteY310" fmla="*/ 253917 h 424699"/>
                    <a:gd name="connsiteX311" fmla="*/ 110966 w 394563"/>
                    <a:gd name="connsiteY311" fmla="*/ 253965 h 424699"/>
                    <a:gd name="connsiteX312" fmla="*/ 106899 w 394563"/>
                    <a:gd name="connsiteY312" fmla="*/ 254260 h 424699"/>
                    <a:gd name="connsiteX313" fmla="*/ 102546 w 394563"/>
                    <a:gd name="connsiteY313" fmla="*/ 254756 h 424699"/>
                    <a:gd name="connsiteX314" fmla="*/ 98803 w 394563"/>
                    <a:gd name="connsiteY314" fmla="*/ 255337 h 424699"/>
                    <a:gd name="connsiteX315" fmla="*/ 94783 w 394563"/>
                    <a:gd name="connsiteY315" fmla="*/ 256156 h 424699"/>
                    <a:gd name="connsiteX316" fmla="*/ 91392 w 394563"/>
                    <a:gd name="connsiteY316" fmla="*/ 256975 h 424699"/>
                    <a:gd name="connsiteX317" fmla="*/ 87678 w 394563"/>
                    <a:gd name="connsiteY317" fmla="*/ 258089 h 424699"/>
                    <a:gd name="connsiteX318" fmla="*/ 84639 w 394563"/>
                    <a:gd name="connsiteY318" fmla="*/ 259099 h 424699"/>
                    <a:gd name="connsiteX319" fmla="*/ 81182 w 394563"/>
                    <a:gd name="connsiteY319" fmla="*/ 260480 h 424699"/>
                    <a:gd name="connsiteX320" fmla="*/ 78524 w 394563"/>
                    <a:gd name="connsiteY320" fmla="*/ 261614 h 424699"/>
                    <a:gd name="connsiteX321" fmla="*/ 75238 w 394563"/>
                    <a:gd name="connsiteY321" fmla="*/ 263281 h 424699"/>
                    <a:gd name="connsiteX322" fmla="*/ 73028 w 394563"/>
                    <a:gd name="connsiteY322" fmla="*/ 264443 h 424699"/>
                    <a:gd name="connsiteX323" fmla="*/ 69752 w 394563"/>
                    <a:gd name="connsiteY323" fmla="*/ 266462 h 424699"/>
                    <a:gd name="connsiteX324" fmla="*/ 68104 w 394563"/>
                    <a:gd name="connsiteY324" fmla="*/ 267500 h 424699"/>
                    <a:gd name="connsiteX325" fmla="*/ 63751 w 394563"/>
                    <a:gd name="connsiteY325" fmla="*/ 270691 h 424699"/>
                    <a:gd name="connsiteX326" fmla="*/ 77057 w 394563"/>
                    <a:gd name="connsiteY326" fmla="*/ 253165 h 424699"/>
                    <a:gd name="connsiteX327" fmla="*/ 87163 w 394563"/>
                    <a:gd name="connsiteY327" fmla="*/ 250127 h 424699"/>
                    <a:gd name="connsiteX328" fmla="*/ 89383 w 394563"/>
                    <a:gd name="connsiteY328" fmla="*/ 249574 h 424699"/>
                    <a:gd name="connsiteX329" fmla="*/ 100013 w 394563"/>
                    <a:gd name="connsiteY329" fmla="*/ 247488 h 424699"/>
                    <a:gd name="connsiteX330" fmla="*/ 101537 w 394563"/>
                    <a:gd name="connsiteY330" fmla="*/ 247279 h 424699"/>
                    <a:gd name="connsiteX331" fmla="*/ 112166 w 394563"/>
                    <a:gd name="connsiteY331" fmla="*/ 246078 h 424699"/>
                    <a:gd name="connsiteX332" fmla="*/ 113795 w 394563"/>
                    <a:gd name="connsiteY332" fmla="*/ 245936 h 424699"/>
                    <a:gd name="connsiteX333" fmla="*/ 125768 w 394563"/>
                    <a:gd name="connsiteY333" fmla="*/ 245383 h 424699"/>
                    <a:gd name="connsiteX334" fmla="*/ 230210 w 394563"/>
                    <a:gd name="connsiteY334" fmla="*/ 258680 h 424699"/>
                    <a:gd name="connsiteX335" fmla="*/ 244078 w 394563"/>
                    <a:gd name="connsiteY335" fmla="*/ 262080 h 424699"/>
                    <a:gd name="connsiteX336" fmla="*/ 246688 w 394563"/>
                    <a:gd name="connsiteY336" fmla="*/ 262747 h 424699"/>
                    <a:gd name="connsiteX337" fmla="*/ 250317 w 394563"/>
                    <a:gd name="connsiteY337" fmla="*/ 263709 h 424699"/>
                    <a:gd name="connsiteX338" fmla="*/ 252708 w 394563"/>
                    <a:gd name="connsiteY338" fmla="*/ 264347 h 424699"/>
                    <a:gd name="connsiteX339" fmla="*/ 256146 w 394563"/>
                    <a:gd name="connsiteY339" fmla="*/ 265290 h 424699"/>
                    <a:gd name="connsiteX340" fmla="*/ 258423 w 394563"/>
                    <a:gd name="connsiteY340" fmla="*/ 265919 h 424699"/>
                    <a:gd name="connsiteX341" fmla="*/ 261585 w 394563"/>
                    <a:gd name="connsiteY341" fmla="*/ 266805 h 424699"/>
                    <a:gd name="connsiteX342" fmla="*/ 263719 w 394563"/>
                    <a:gd name="connsiteY342" fmla="*/ 267414 h 424699"/>
                    <a:gd name="connsiteX343" fmla="*/ 266671 w 394563"/>
                    <a:gd name="connsiteY343" fmla="*/ 268272 h 424699"/>
                    <a:gd name="connsiteX344" fmla="*/ 268462 w 394563"/>
                    <a:gd name="connsiteY344" fmla="*/ 268805 h 424699"/>
                    <a:gd name="connsiteX345" fmla="*/ 271234 w 394563"/>
                    <a:gd name="connsiteY345" fmla="*/ 269624 h 424699"/>
                    <a:gd name="connsiteX346" fmla="*/ 271891 w 394563"/>
                    <a:gd name="connsiteY346" fmla="*/ 269824 h 424699"/>
                    <a:gd name="connsiteX347" fmla="*/ 277997 w 394563"/>
                    <a:gd name="connsiteY347" fmla="*/ 271691 h 424699"/>
                    <a:gd name="connsiteX348" fmla="*/ 278644 w 394563"/>
                    <a:gd name="connsiteY348" fmla="*/ 271891 h 424699"/>
                    <a:gd name="connsiteX349" fmla="*/ 280787 w 394563"/>
                    <a:gd name="connsiteY349" fmla="*/ 272567 h 424699"/>
                    <a:gd name="connsiteX350" fmla="*/ 281864 w 394563"/>
                    <a:gd name="connsiteY350" fmla="*/ 272910 h 424699"/>
                    <a:gd name="connsiteX351" fmla="*/ 283464 w 394563"/>
                    <a:gd name="connsiteY351" fmla="*/ 273425 h 424699"/>
                    <a:gd name="connsiteX352" fmla="*/ 284455 w 394563"/>
                    <a:gd name="connsiteY352" fmla="*/ 273749 h 424699"/>
                    <a:gd name="connsiteX353" fmla="*/ 285655 w 394563"/>
                    <a:gd name="connsiteY353" fmla="*/ 274139 h 424699"/>
                    <a:gd name="connsiteX354" fmla="*/ 286550 w 394563"/>
                    <a:gd name="connsiteY354" fmla="*/ 274434 h 424699"/>
                    <a:gd name="connsiteX355" fmla="*/ 287274 w 394563"/>
                    <a:gd name="connsiteY355" fmla="*/ 274682 h 424699"/>
                    <a:gd name="connsiteX356" fmla="*/ 288598 w 394563"/>
                    <a:gd name="connsiteY356" fmla="*/ 275130 h 424699"/>
                    <a:gd name="connsiteX357" fmla="*/ 280397 w 394563"/>
                    <a:gd name="connsiteY357" fmla="*/ 267653 h 424699"/>
                    <a:gd name="connsiteX358" fmla="*/ 276835 w 394563"/>
                    <a:gd name="connsiteY358" fmla="*/ 264633 h 424699"/>
                    <a:gd name="connsiteX359" fmla="*/ 272348 w 394563"/>
                    <a:gd name="connsiteY359" fmla="*/ 260852 h 424699"/>
                    <a:gd name="connsiteX360" fmla="*/ 267814 w 394563"/>
                    <a:gd name="connsiteY360" fmla="*/ 257289 h 424699"/>
                    <a:gd name="connsiteX361" fmla="*/ 264404 w 394563"/>
                    <a:gd name="connsiteY361" fmla="*/ 254641 h 424699"/>
                    <a:gd name="connsiteX362" fmla="*/ 259604 w 394563"/>
                    <a:gd name="connsiteY362" fmla="*/ 251165 h 424699"/>
                    <a:gd name="connsiteX363" fmla="*/ 257194 w 394563"/>
                    <a:gd name="connsiteY363" fmla="*/ 249422 h 424699"/>
                    <a:gd name="connsiteX364" fmla="*/ 176851 w 394563"/>
                    <a:gd name="connsiteY364" fmla="*/ 218323 h 424699"/>
                    <a:gd name="connsiteX365" fmla="*/ 176165 w 394563"/>
                    <a:gd name="connsiteY365" fmla="*/ 218265 h 424699"/>
                    <a:gd name="connsiteX366" fmla="*/ 163192 w 394563"/>
                    <a:gd name="connsiteY366" fmla="*/ 217837 h 424699"/>
                    <a:gd name="connsiteX367" fmla="*/ 161963 w 394563"/>
                    <a:gd name="connsiteY367" fmla="*/ 217856 h 424699"/>
                    <a:gd name="connsiteX368" fmla="*/ 149342 w 394563"/>
                    <a:gd name="connsiteY368" fmla="*/ 218761 h 424699"/>
                    <a:gd name="connsiteX369" fmla="*/ 148676 w 394563"/>
                    <a:gd name="connsiteY369" fmla="*/ 218837 h 424699"/>
                    <a:gd name="connsiteX370" fmla="*/ 136217 w 394563"/>
                    <a:gd name="connsiteY370" fmla="*/ 220980 h 424699"/>
                    <a:gd name="connsiteX371" fmla="*/ 124663 w 394563"/>
                    <a:gd name="connsiteY371" fmla="*/ 224076 h 424699"/>
                    <a:gd name="connsiteX372" fmla="*/ 123863 w 394563"/>
                    <a:gd name="connsiteY372" fmla="*/ 224342 h 424699"/>
                    <a:gd name="connsiteX373" fmla="*/ 113986 w 394563"/>
                    <a:gd name="connsiteY373" fmla="*/ 227895 h 424699"/>
                    <a:gd name="connsiteX374" fmla="*/ 112986 w 394563"/>
                    <a:gd name="connsiteY374" fmla="*/ 228305 h 424699"/>
                    <a:gd name="connsiteX375" fmla="*/ 104194 w 394563"/>
                    <a:gd name="connsiteY375" fmla="*/ 232239 h 424699"/>
                    <a:gd name="connsiteX376" fmla="*/ 103299 w 394563"/>
                    <a:gd name="connsiteY376" fmla="*/ 232677 h 424699"/>
                    <a:gd name="connsiteX377" fmla="*/ 95326 w 394563"/>
                    <a:gd name="connsiteY377" fmla="*/ 236925 h 424699"/>
                    <a:gd name="connsiteX378" fmla="*/ 94764 w 394563"/>
                    <a:gd name="connsiteY378" fmla="*/ 237239 h 424699"/>
                    <a:gd name="connsiteX379" fmla="*/ 87363 w 394563"/>
                    <a:gd name="connsiteY379" fmla="*/ 241773 h 424699"/>
                    <a:gd name="connsiteX380" fmla="*/ 131940 w 394563"/>
                    <a:gd name="connsiteY380" fmla="*/ 206321 h 424699"/>
                    <a:gd name="connsiteX381" fmla="*/ 138246 w 394563"/>
                    <a:gd name="connsiteY381" fmla="*/ 206159 h 424699"/>
                    <a:gd name="connsiteX382" fmla="*/ 140560 w 394563"/>
                    <a:gd name="connsiteY382" fmla="*/ 206216 h 424699"/>
                    <a:gd name="connsiteX383" fmla="*/ 144913 w 394563"/>
                    <a:gd name="connsiteY383" fmla="*/ 206340 h 424699"/>
                    <a:gd name="connsiteX384" fmla="*/ 147828 w 394563"/>
                    <a:gd name="connsiteY384" fmla="*/ 206540 h 424699"/>
                    <a:gd name="connsiteX385" fmla="*/ 151914 w 394563"/>
                    <a:gd name="connsiteY385" fmla="*/ 206845 h 424699"/>
                    <a:gd name="connsiteX386" fmla="*/ 155172 w 394563"/>
                    <a:gd name="connsiteY386" fmla="*/ 207188 h 424699"/>
                    <a:gd name="connsiteX387" fmla="*/ 159201 w 394563"/>
                    <a:gd name="connsiteY387" fmla="*/ 207635 h 424699"/>
                    <a:gd name="connsiteX388" fmla="*/ 162716 w 394563"/>
                    <a:gd name="connsiteY388" fmla="*/ 208121 h 424699"/>
                    <a:gd name="connsiteX389" fmla="*/ 166773 w 394563"/>
                    <a:gd name="connsiteY389" fmla="*/ 208712 h 424699"/>
                    <a:gd name="connsiteX390" fmla="*/ 170440 w 394563"/>
                    <a:gd name="connsiteY390" fmla="*/ 209321 h 424699"/>
                    <a:gd name="connsiteX391" fmla="*/ 174546 w 394563"/>
                    <a:gd name="connsiteY391" fmla="*/ 210036 h 424699"/>
                    <a:gd name="connsiteX392" fmla="*/ 178403 w 394563"/>
                    <a:gd name="connsiteY392" fmla="*/ 210769 h 424699"/>
                    <a:gd name="connsiteX393" fmla="*/ 182509 w 394563"/>
                    <a:gd name="connsiteY393" fmla="*/ 211588 h 424699"/>
                    <a:gd name="connsiteX394" fmla="*/ 186471 w 394563"/>
                    <a:gd name="connsiteY394" fmla="*/ 212436 h 424699"/>
                    <a:gd name="connsiteX395" fmla="*/ 283207 w 394563"/>
                    <a:gd name="connsiteY395" fmla="*/ 241897 h 424699"/>
                    <a:gd name="connsiteX396" fmla="*/ 286350 w 394563"/>
                    <a:gd name="connsiteY396" fmla="*/ 243059 h 424699"/>
                    <a:gd name="connsiteX397" fmla="*/ 289798 w 394563"/>
                    <a:gd name="connsiteY397" fmla="*/ 244345 h 424699"/>
                    <a:gd name="connsiteX398" fmla="*/ 293180 w 394563"/>
                    <a:gd name="connsiteY398" fmla="*/ 245621 h 424699"/>
                    <a:gd name="connsiteX399" fmla="*/ 296066 w 394563"/>
                    <a:gd name="connsiteY399" fmla="*/ 246717 h 424699"/>
                    <a:gd name="connsiteX400" fmla="*/ 299352 w 394563"/>
                    <a:gd name="connsiteY400" fmla="*/ 247974 h 424699"/>
                    <a:gd name="connsiteX401" fmla="*/ 302104 w 394563"/>
                    <a:gd name="connsiteY401" fmla="*/ 249041 h 424699"/>
                    <a:gd name="connsiteX402" fmla="*/ 305210 w 394563"/>
                    <a:gd name="connsiteY402" fmla="*/ 250250 h 424699"/>
                    <a:gd name="connsiteX403" fmla="*/ 307524 w 394563"/>
                    <a:gd name="connsiteY403" fmla="*/ 251165 h 424699"/>
                    <a:gd name="connsiteX404" fmla="*/ 313392 w 394563"/>
                    <a:gd name="connsiteY404" fmla="*/ 253489 h 424699"/>
                    <a:gd name="connsiteX405" fmla="*/ 315211 w 394563"/>
                    <a:gd name="connsiteY405" fmla="*/ 254213 h 424699"/>
                    <a:gd name="connsiteX406" fmla="*/ 318116 w 394563"/>
                    <a:gd name="connsiteY406" fmla="*/ 255384 h 424699"/>
                    <a:gd name="connsiteX407" fmla="*/ 319973 w 394563"/>
                    <a:gd name="connsiteY407" fmla="*/ 256137 h 424699"/>
                    <a:gd name="connsiteX408" fmla="*/ 322564 w 394563"/>
                    <a:gd name="connsiteY408" fmla="*/ 257194 h 424699"/>
                    <a:gd name="connsiteX409" fmla="*/ 324117 w 394563"/>
                    <a:gd name="connsiteY409" fmla="*/ 257832 h 424699"/>
                    <a:gd name="connsiteX410" fmla="*/ 326450 w 394563"/>
                    <a:gd name="connsiteY410" fmla="*/ 258794 h 424699"/>
                    <a:gd name="connsiteX411" fmla="*/ 328393 w 394563"/>
                    <a:gd name="connsiteY411" fmla="*/ 259604 h 424699"/>
                    <a:gd name="connsiteX412" fmla="*/ 329860 w 394563"/>
                    <a:gd name="connsiteY412" fmla="*/ 260213 h 424699"/>
                    <a:gd name="connsiteX413" fmla="*/ 332623 w 394563"/>
                    <a:gd name="connsiteY413" fmla="*/ 261376 h 424699"/>
                    <a:gd name="connsiteX414" fmla="*/ 334166 w 394563"/>
                    <a:gd name="connsiteY414" fmla="*/ 262033 h 424699"/>
                    <a:gd name="connsiteX415" fmla="*/ 335194 w 394563"/>
                    <a:gd name="connsiteY415" fmla="*/ 262471 h 424699"/>
                    <a:gd name="connsiteX416" fmla="*/ 336261 w 394563"/>
                    <a:gd name="connsiteY416" fmla="*/ 262928 h 424699"/>
                    <a:gd name="connsiteX417" fmla="*/ 337090 w 394563"/>
                    <a:gd name="connsiteY417" fmla="*/ 263281 h 424699"/>
                    <a:gd name="connsiteX418" fmla="*/ 337976 w 394563"/>
                    <a:gd name="connsiteY418" fmla="*/ 263662 h 424699"/>
                    <a:gd name="connsiteX419" fmla="*/ 339128 w 394563"/>
                    <a:gd name="connsiteY419" fmla="*/ 264157 h 424699"/>
                    <a:gd name="connsiteX420" fmla="*/ 327784 w 394563"/>
                    <a:gd name="connsiteY420" fmla="*/ 251336 h 424699"/>
                    <a:gd name="connsiteX421" fmla="*/ 325669 w 394563"/>
                    <a:gd name="connsiteY421" fmla="*/ 249069 h 424699"/>
                    <a:gd name="connsiteX422" fmla="*/ 314935 w 394563"/>
                    <a:gd name="connsiteY422" fmla="*/ 238449 h 424699"/>
                    <a:gd name="connsiteX423" fmla="*/ 312449 w 394563"/>
                    <a:gd name="connsiteY423" fmla="*/ 236172 h 424699"/>
                    <a:gd name="connsiteX424" fmla="*/ 309277 w 394563"/>
                    <a:gd name="connsiteY424" fmla="*/ 233277 h 424699"/>
                    <a:gd name="connsiteX425" fmla="*/ 237754 w 394563"/>
                    <a:gd name="connsiteY425" fmla="*/ 193234 h 424699"/>
                    <a:gd name="connsiteX426" fmla="*/ 233201 w 394563"/>
                    <a:gd name="connsiteY426" fmla="*/ 192072 h 424699"/>
                    <a:gd name="connsiteX427" fmla="*/ 227562 w 394563"/>
                    <a:gd name="connsiteY427" fmla="*/ 190719 h 424699"/>
                    <a:gd name="connsiteX428" fmla="*/ 221980 w 394563"/>
                    <a:gd name="connsiteY428" fmla="*/ 189728 h 424699"/>
                    <a:gd name="connsiteX429" fmla="*/ 216513 w 394563"/>
                    <a:gd name="connsiteY429" fmla="*/ 188833 h 424699"/>
                    <a:gd name="connsiteX430" fmla="*/ 211093 w 394563"/>
                    <a:gd name="connsiteY430" fmla="*/ 188281 h 424699"/>
                    <a:gd name="connsiteX431" fmla="*/ 205816 w 394563"/>
                    <a:gd name="connsiteY431" fmla="*/ 187795 h 424699"/>
                    <a:gd name="connsiteX432" fmla="*/ 200530 w 394563"/>
                    <a:gd name="connsiteY432" fmla="*/ 187623 h 424699"/>
                    <a:gd name="connsiteX433" fmla="*/ 195539 w 394563"/>
                    <a:gd name="connsiteY433" fmla="*/ 187500 h 424699"/>
                    <a:gd name="connsiteX434" fmla="*/ 190281 w 394563"/>
                    <a:gd name="connsiteY434" fmla="*/ 187671 h 424699"/>
                    <a:gd name="connsiteX435" fmla="*/ 185709 w 394563"/>
                    <a:gd name="connsiteY435" fmla="*/ 187852 h 424699"/>
                    <a:gd name="connsiteX436" fmla="*/ 180375 w 394563"/>
                    <a:gd name="connsiteY436" fmla="*/ 188357 h 424699"/>
                    <a:gd name="connsiteX437" fmla="*/ 176355 w 394563"/>
                    <a:gd name="connsiteY437" fmla="*/ 188757 h 424699"/>
                    <a:gd name="connsiteX438" fmla="*/ 170593 w 394563"/>
                    <a:gd name="connsiteY438" fmla="*/ 189643 h 424699"/>
                    <a:gd name="connsiteX439" fmla="*/ 167526 w 394563"/>
                    <a:gd name="connsiteY439" fmla="*/ 190119 h 424699"/>
                    <a:gd name="connsiteX440" fmla="*/ 159258 w 394563"/>
                    <a:gd name="connsiteY440" fmla="*/ 191862 h 424699"/>
                    <a:gd name="connsiteX441" fmla="*/ 208540 w 394563"/>
                    <a:gd name="connsiteY441" fmla="*/ 174689 h 424699"/>
                    <a:gd name="connsiteX442" fmla="*/ 216437 w 394563"/>
                    <a:gd name="connsiteY442" fmla="*/ 178098 h 424699"/>
                    <a:gd name="connsiteX443" fmla="*/ 225762 w 394563"/>
                    <a:gd name="connsiteY443" fmla="*/ 181804 h 424699"/>
                    <a:gd name="connsiteX444" fmla="*/ 236249 w 394563"/>
                    <a:gd name="connsiteY444" fmla="*/ 185718 h 424699"/>
                    <a:gd name="connsiteX445" fmla="*/ 247574 w 394563"/>
                    <a:gd name="connsiteY445" fmla="*/ 189748 h 424699"/>
                    <a:gd name="connsiteX446" fmla="*/ 357388 w 394563"/>
                    <a:gd name="connsiteY446" fmla="*/ 224561 h 424699"/>
                    <a:gd name="connsiteX447" fmla="*/ 282083 w 394563"/>
                    <a:gd name="connsiteY447" fmla="*/ 179194 h 424699"/>
                    <a:gd name="connsiteX448" fmla="*/ 281426 w 394563"/>
                    <a:gd name="connsiteY448" fmla="*/ 178965 h 424699"/>
                    <a:gd name="connsiteX449" fmla="*/ 270034 w 394563"/>
                    <a:gd name="connsiteY449" fmla="*/ 175222 h 424699"/>
                    <a:gd name="connsiteX450" fmla="*/ 259042 w 394563"/>
                    <a:gd name="connsiteY450" fmla="*/ 172345 h 424699"/>
                    <a:gd name="connsiteX451" fmla="*/ 257489 w 394563"/>
                    <a:gd name="connsiteY451" fmla="*/ 171983 h 424699"/>
                    <a:gd name="connsiteX452" fmla="*/ 247955 w 394563"/>
                    <a:gd name="connsiteY452" fmla="*/ 170117 h 424699"/>
                    <a:gd name="connsiteX453" fmla="*/ 246469 w 394563"/>
                    <a:gd name="connsiteY453" fmla="*/ 169888 h 424699"/>
                    <a:gd name="connsiteX454" fmla="*/ 237496 w 394563"/>
                    <a:gd name="connsiteY454" fmla="*/ 168678 h 424699"/>
                    <a:gd name="connsiteX455" fmla="*/ 274044 w 394563"/>
                    <a:gd name="connsiteY455" fmla="*/ 164659 h 424699"/>
                    <a:gd name="connsiteX456" fmla="*/ 281845 w 394563"/>
                    <a:gd name="connsiteY456" fmla="*/ 167011 h 424699"/>
                    <a:gd name="connsiteX457" fmla="*/ 284778 w 394563"/>
                    <a:gd name="connsiteY457" fmla="*/ 167745 h 424699"/>
                    <a:gd name="connsiteX458" fmla="*/ 290351 w 394563"/>
                    <a:gd name="connsiteY458" fmla="*/ 169116 h 424699"/>
                    <a:gd name="connsiteX459" fmla="*/ 294046 w 394563"/>
                    <a:gd name="connsiteY459" fmla="*/ 169897 h 424699"/>
                    <a:gd name="connsiteX460" fmla="*/ 299418 w 394563"/>
                    <a:gd name="connsiteY460" fmla="*/ 171002 h 424699"/>
                    <a:gd name="connsiteX461" fmla="*/ 303533 w 394563"/>
                    <a:gd name="connsiteY461" fmla="*/ 171745 h 424699"/>
                    <a:gd name="connsiteX462" fmla="*/ 307572 w 394563"/>
                    <a:gd name="connsiteY462" fmla="*/ 172469 h 424699"/>
                    <a:gd name="connsiteX463" fmla="*/ 394564 w 394563"/>
                    <a:gd name="connsiteY463" fmla="*/ 180432 h 424699"/>
                    <a:gd name="connsiteX464" fmla="*/ 344453 w 394563"/>
                    <a:gd name="connsiteY464" fmla="*/ 164363 h 424699"/>
                    <a:gd name="connsiteX465" fmla="*/ 342814 w 394563"/>
                    <a:gd name="connsiteY465" fmla="*/ 164106 h 424699"/>
                    <a:gd name="connsiteX466" fmla="*/ 335994 w 394563"/>
                    <a:gd name="connsiteY466" fmla="*/ 163173 h 424699"/>
                    <a:gd name="connsiteX467" fmla="*/ 333327 w 394563"/>
                    <a:gd name="connsiteY467" fmla="*/ 162849 h 424699"/>
                    <a:gd name="connsiteX468" fmla="*/ 326117 w 394563"/>
                    <a:gd name="connsiteY468" fmla="*/ 162125 h 424699"/>
                    <a:gd name="connsiteX469" fmla="*/ 324145 w 394563"/>
                    <a:gd name="connsiteY469" fmla="*/ 161944 h 424699"/>
                    <a:gd name="connsiteX470" fmla="*/ 306505 w 394563"/>
                    <a:gd name="connsiteY470" fmla="*/ 161001 h 424699"/>
                    <a:gd name="connsiteX471" fmla="*/ 304676 w 394563"/>
                    <a:gd name="connsiteY471" fmla="*/ 160963 h 424699"/>
                    <a:gd name="connsiteX472" fmla="*/ 298561 w 394563"/>
                    <a:gd name="connsiteY472" fmla="*/ 160877 h 424699"/>
                    <a:gd name="connsiteX473" fmla="*/ 296170 w 394563"/>
                    <a:gd name="connsiteY473" fmla="*/ 160877 h 424699"/>
                    <a:gd name="connsiteX474" fmla="*/ 291151 w 394563"/>
                    <a:gd name="connsiteY474" fmla="*/ 160915 h 424699"/>
                    <a:gd name="connsiteX475" fmla="*/ 288922 w 394563"/>
                    <a:gd name="connsiteY475" fmla="*/ 160953 h 424699"/>
                    <a:gd name="connsiteX476" fmla="*/ 284350 w 394563"/>
                    <a:gd name="connsiteY476" fmla="*/ 161077 h 424699"/>
                    <a:gd name="connsiteX477" fmla="*/ 282616 w 394563"/>
                    <a:gd name="connsiteY477" fmla="*/ 161134 h 424699"/>
                    <a:gd name="connsiteX478" fmla="*/ 277301 w 394563"/>
                    <a:gd name="connsiteY478" fmla="*/ 161373 h 424699"/>
                    <a:gd name="connsiteX479" fmla="*/ 349482 w 394563"/>
                    <a:gd name="connsiteY479" fmla="*/ 149523 h 424699"/>
                    <a:gd name="connsiteX480" fmla="*/ 259051 w 394563"/>
                    <a:gd name="connsiteY480" fmla="*/ 162001 h 424699"/>
                    <a:gd name="connsiteX481" fmla="*/ 245412 w 394563"/>
                    <a:gd name="connsiteY481" fmla="*/ 162220 h 424699"/>
                    <a:gd name="connsiteX482" fmla="*/ 241097 w 394563"/>
                    <a:gd name="connsiteY482" fmla="*/ 162411 h 424699"/>
                    <a:gd name="connsiteX483" fmla="*/ 232191 w 394563"/>
                    <a:gd name="connsiteY483" fmla="*/ 162878 h 424699"/>
                    <a:gd name="connsiteX484" fmla="*/ 227371 w 394563"/>
                    <a:gd name="connsiteY484" fmla="*/ 163239 h 424699"/>
                    <a:gd name="connsiteX485" fmla="*/ 221933 w 394563"/>
                    <a:gd name="connsiteY485" fmla="*/ 163687 h 424699"/>
                    <a:gd name="connsiteX486" fmla="*/ 224981 w 394563"/>
                    <a:gd name="connsiteY486" fmla="*/ 160649 h 424699"/>
                    <a:gd name="connsiteX487" fmla="*/ 226114 w 394563"/>
                    <a:gd name="connsiteY487" fmla="*/ 159458 h 424699"/>
                    <a:gd name="connsiteX488" fmla="*/ 229705 w 394563"/>
                    <a:gd name="connsiteY488" fmla="*/ 155610 h 424699"/>
                    <a:gd name="connsiteX489" fmla="*/ 231296 w 394563"/>
                    <a:gd name="connsiteY489" fmla="*/ 153838 h 424699"/>
                    <a:gd name="connsiteX490" fmla="*/ 235858 w 394563"/>
                    <a:gd name="connsiteY490" fmla="*/ 148485 h 424699"/>
                    <a:gd name="connsiteX491" fmla="*/ 238592 w 394563"/>
                    <a:gd name="connsiteY491" fmla="*/ 146723 h 424699"/>
                    <a:gd name="connsiteX492" fmla="*/ 240011 w 394563"/>
                    <a:gd name="connsiteY492" fmla="*/ 145790 h 424699"/>
                    <a:gd name="connsiteX493" fmla="*/ 245440 w 394563"/>
                    <a:gd name="connsiteY493" fmla="*/ 141856 h 424699"/>
                    <a:gd name="connsiteX494" fmla="*/ 247431 w 394563"/>
                    <a:gd name="connsiteY494" fmla="*/ 140284 h 424699"/>
                    <a:gd name="connsiteX495" fmla="*/ 251165 w 394563"/>
                    <a:gd name="connsiteY495" fmla="*/ 137236 h 424699"/>
                    <a:gd name="connsiteX496" fmla="*/ 253460 w 394563"/>
                    <a:gd name="connsiteY496" fmla="*/ 135226 h 424699"/>
                    <a:gd name="connsiteX497" fmla="*/ 257032 w 394563"/>
                    <a:gd name="connsiteY497" fmla="*/ 131912 h 424699"/>
                    <a:gd name="connsiteX498" fmla="*/ 259261 w 394563"/>
                    <a:gd name="connsiteY498" fmla="*/ 129740 h 424699"/>
                    <a:gd name="connsiteX499" fmla="*/ 263385 w 394563"/>
                    <a:gd name="connsiteY499" fmla="*/ 125339 h 424699"/>
                    <a:gd name="connsiteX500" fmla="*/ 264890 w 394563"/>
                    <a:gd name="connsiteY500" fmla="*/ 123701 h 424699"/>
                    <a:gd name="connsiteX501" fmla="*/ 269796 w 394563"/>
                    <a:gd name="connsiteY501" fmla="*/ 117672 h 424699"/>
                    <a:gd name="connsiteX502" fmla="*/ 285464 w 394563"/>
                    <a:gd name="connsiteY502" fmla="*/ 89792 h 424699"/>
                    <a:gd name="connsiteX503" fmla="*/ 259213 w 394563"/>
                    <a:gd name="connsiteY503" fmla="*/ 110233 h 424699"/>
                    <a:gd name="connsiteX504" fmla="*/ 267757 w 394563"/>
                    <a:gd name="connsiteY504" fmla="*/ 54216 h 424699"/>
                    <a:gd name="connsiteX505" fmla="*/ 233077 w 394563"/>
                    <a:gd name="connsiteY505" fmla="*/ 109280 h 424699"/>
                    <a:gd name="connsiteX506" fmla="*/ 232324 w 394563"/>
                    <a:gd name="connsiteY506" fmla="*/ 110604 h 424699"/>
                    <a:gd name="connsiteX507" fmla="*/ 230676 w 394563"/>
                    <a:gd name="connsiteY507" fmla="*/ 113519 h 424699"/>
                    <a:gd name="connsiteX508" fmla="*/ 229429 w 394563"/>
                    <a:gd name="connsiteY508" fmla="*/ 115757 h 424699"/>
                    <a:gd name="connsiteX509" fmla="*/ 227829 w 394563"/>
                    <a:gd name="connsiteY509" fmla="*/ 118662 h 424699"/>
                    <a:gd name="connsiteX510" fmla="*/ 226590 w 394563"/>
                    <a:gd name="connsiteY510" fmla="*/ 120958 h 424699"/>
                    <a:gd name="connsiteX511" fmla="*/ 225095 w 394563"/>
                    <a:gd name="connsiteY511" fmla="*/ 123758 h 424699"/>
                    <a:gd name="connsiteX512" fmla="*/ 223847 w 394563"/>
                    <a:gd name="connsiteY512" fmla="*/ 126149 h 424699"/>
                    <a:gd name="connsiteX513" fmla="*/ 222475 w 394563"/>
                    <a:gd name="connsiteY513" fmla="*/ 128816 h 424699"/>
                    <a:gd name="connsiteX514" fmla="*/ 221275 w 394563"/>
                    <a:gd name="connsiteY514" fmla="*/ 131226 h 424699"/>
                    <a:gd name="connsiteX515" fmla="*/ 219989 w 394563"/>
                    <a:gd name="connsiteY515" fmla="*/ 133836 h 424699"/>
                    <a:gd name="connsiteX516" fmla="*/ 218875 w 394563"/>
                    <a:gd name="connsiteY516" fmla="*/ 136179 h 424699"/>
                    <a:gd name="connsiteX517" fmla="*/ 217684 w 394563"/>
                    <a:gd name="connsiteY517" fmla="*/ 138713 h 424699"/>
                    <a:gd name="connsiteX518" fmla="*/ 216656 w 394563"/>
                    <a:gd name="connsiteY518" fmla="*/ 141018 h 424699"/>
                    <a:gd name="connsiteX519" fmla="*/ 215589 w 394563"/>
                    <a:gd name="connsiteY519" fmla="*/ 143437 h 424699"/>
                    <a:gd name="connsiteX520" fmla="*/ 214646 w 394563"/>
                    <a:gd name="connsiteY520" fmla="*/ 145713 h 424699"/>
                    <a:gd name="connsiteX521" fmla="*/ 213722 w 394563"/>
                    <a:gd name="connsiteY521" fmla="*/ 147980 h 424699"/>
                    <a:gd name="connsiteX522" fmla="*/ 212893 w 394563"/>
                    <a:gd name="connsiteY522" fmla="*/ 150200 h 424699"/>
                    <a:gd name="connsiteX523" fmla="*/ 212112 w 394563"/>
                    <a:gd name="connsiteY523" fmla="*/ 152314 h 424699"/>
                    <a:gd name="connsiteX524" fmla="*/ 211417 w 394563"/>
                    <a:gd name="connsiteY524" fmla="*/ 154438 h 424699"/>
                    <a:gd name="connsiteX525" fmla="*/ 210788 w 394563"/>
                    <a:gd name="connsiteY525" fmla="*/ 156410 h 424699"/>
                    <a:gd name="connsiteX526" fmla="*/ 210245 w 394563"/>
                    <a:gd name="connsiteY526" fmla="*/ 158420 h 424699"/>
                    <a:gd name="connsiteX527" fmla="*/ 209769 w 394563"/>
                    <a:gd name="connsiteY527" fmla="*/ 160220 h 424699"/>
                    <a:gd name="connsiteX528" fmla="*/ 209388 w 394563"/>
                    <a:gd name="connsiteY528" fmla="*/ 162135 h 424699"/>
                    <a:gd name="connsiteX529" fmla="*/ 209093 w 394563"/>
                    <a:gd name="connsiteY529" fmla="*/ 163716 h 424699"/>
                    <a:gd name="connsiteX530" fmla="*/ 208940 w 394563"/>
                    <a:gd name="connsiteY530" fmla="*/ 165202 h 424699"/>
                    <a:gd name="connsiteX531" fmla="*/ 206607 w 394563"/>
                    <a:gd name="connsiteY531" fmla="*/ 165535 h 424699"/>
                    <a:gd name="connsiteX532" fmla="*/ 202473 w 394563"/>
                    <a:gd name="connsiteY532" fmla="*/ 166126 h 424699"/>
                    <a:gd name="connsiteX533" fmla="*/ 193148 w 394563"/>
                    <a:gd name="connsiteY533" fmla="*/ 167735 h 424699"/>
                    <a:gd name="connsiteX534" fmla="*/ 190871 w 394563"/>
                    <a:gd name="connsiteY534" fmla="*/ 168135 h 424699"/>
                    <a:gd name="connsiteX535" fmla="*/ 183985 w 394563"/>
                    <a:gd name="connsiteY535" fmla="*/ 169612 h 424699"/>
                    <a:gd name="connsiteX536" fmla="*/ 184690 w 394563"/>
                    <a:gd name="connsiteY536" fmla="*/ 168202 h 424699"/>
                    <a:gd name="connsiteX537" fmla="*/ 185090 w 394563"/>
                    <a:gd name="connsiteY537" fmla="*/ 167392 h 424699"/>
                    <a:gd name="connsiteX538" fmla="*/ 186471 w 394563"/>
                    <a:gd name="connsiteY538" fmla="*/ 164516 h 424699"/>
                    <a:gd name="connsiteX539" fmla="*/ 187014 w 394563"/>
                    <a:gd name="connsiteY539" fmla="*/ 163430 h 424699"/>
                    <a:gd name="connsiteX540" fmla="*/ 188471 w 394563"/>
                    <a:gd name="connsiteY540" fmla="*/ 160239 h 424699"/>
                    <a:gd name="connsiteX541" fmla="*/ 188957 w 394563"/>
                    <a:gd name="connsiteY541" fmla="*/ 159163 h 424699"/>
                    <a:gd name="connsiteX542" fmla="*/ 190862 w 394563"/>
                    <a:gd name="connsiteY542" fmla="*/ 154772 h 424699"/>
                    <a:gd name="connsiteX543" fmla="*/ 193091 w 394563"/>
                    <a:gd name="connsiteY543" fmla="*/ 149314 h 424699"/>
                    <a:gd name="connsiteX544" fmla="*/ 193329 w 394563"/>
                    <a:gd name="connsiteY544" fmla="*/ 148704 h 424699"/>
                    <a:gd name="connsiteX545" fmla="*/ 195129 w 394563"/>
                    <a:gd name="connsiteY545" fmla="*/ 143970 h 424699"/>
                    <a:gd name="connsiteX546" fmla="*/ 195663 w 394563"/>
                    <a:gd name="connsiteY546" fmla="*/ 142513 h 424699"/>
                    <a:gd name="connsiteX547" fmla="*/ 197177 w 394563"/>
                    <a:gd name="connsiteY547" fmla="*/ 138227 h 424699"/>
                    <a:gd name="connsiteX548" fmla="*/ 197749 w 394563"/>
                    <a:gd name="connsiteY548" fmla="*/ 136550 h 424699"/>
                    <a:gd name="connsiteX549" fmla="*/ 199254 w 394563"/>
                    <a:gd name="connsiteY549" fmla="*/ 131893 h 424699"/>
                    <a:gd name="connsiteX550" fmla="*/ 199711 w 394563"/>
                    <a:gd name="connsiteY550" fmla="*/ 130445 h 424699"/>
                    <a:gd name="connsiteX551" fmla="*/ 203254 w 394563"/>
                    <a:gd name="connsiteY551" fmla="*/ 117453 h 424699"/>
                    <a:gd name="connsiteX552" fmla="*/ 203587 w 394563"/>
                    <a:gd name="connsiteY552" fmla="*/ 116005 h 424699"/>
                    <a:gd name="connsiteX553" fmla="*/ 204740 w 394563"/>
                    <a:gd name="connsiteY553" fmla="*/ 110728 h 424699"/>
                    <a:gd name="connsiteX554" fmla="*/ 204930 w 394563"/>
                    <a:gd name="connsiteY554" fmla="*/ 109852 h 424699"/>
                    <a:gd name="connsiteX555" fmla="*/ 198568 w 394563"/>
                    <a:gd name="connsiteY555" fmla="*/ 29185 h 424699"/>
                    <a:gd name="connsiteX556" fmla="*/ 188766 w 394563"/>
                    <a:gd name="connsiteY556" fmla="*/ 111700 h 424699"/>
                    <a:gd name="connsiteX557" fmla="*/ 187595 w 394563"/>
                    <a:gd name="connsiteY557" fmla="*/ 120606 h 424699"/>
                    <a:gd name="connsiteX558" fmla="*/ 187404 w 394563"/>
                    <a:gd name="connsiteY558" fmla="*/ 122006 h 424699"/>
                    <a:gd name="connsiteX559" fmla="*/ 186300 w 394563"/>
                    <a:gd name="connsiteY559" fmla="*/ 130188 h 424699"/>
                    <a:gd name="connsiteX560" fmla="*/ 186223 w 394563"/>
                    <a:gd name="connsiteY560" fmla="*/ 130788 h 424699"/>
                    <a:gd name="connsiteX561" fmla="*/ 185061 w 394563"/>
                    <a:gd name="connsiteY561" fmla="*/ 139141 h 424699"/>
                    <a:gd name="connsiteX562" fmla="*/ 184823 w 394563"/>
                    <a:gd name="connsiteY562" fmla="*/ 140808 h 424699"/>
                    <a:gd name="connsiteX563" fmla="*/ 183680 w 394563"/>
                    <a:gd name="connsiteY563" fmla="*/ 148676 h 424699"/>
                    <a:gd name="connsiteX564" fmla="*/ 182499 w 394563"/>
                    <a:gd name="connsiteY564" fmla="*/ 156505 h 424699"/>
                    <a:gd name="connsiteX565" fmla="*/ 182204 w 394563"/>
                    <a:gd name="connsiteY565" fmla="*/ 158429 h 424699"/>
                    <a:gd name="connsiteX566" fmla="*/ 181099 w 394563"/>
                    <a:gd name="connsiteY566" fmla="*/ 165344 h 424699"/>
                    <a:gd name="connsiteX567" fmla="*/ 180232 w 394563"/>
                    <a:gd name="connsiteY567" fmla="*/ 170478 h 424699"/>
                    <a:gd name="connsiteX568" fmla="*/ 176755 w 394563"/>
                    <a:gd name="connsiteY568" fmla="*/ 171364 h 424699"/>
                    <a:gd name="connsiteX569" fmla="*/ 169078 w 394563"/>
                    <a:gd name="connsiteY569" fmla="*/ 173384 h 424699"/>
                    <a:gd name="connsiteX570" fmla="*/ 165306 w 394563"/>
                    <a:gd name="connsiteY570" fmla="*/ 174488 h 424699"/>
                    <a:gd name="connsiteX571" fmla="*/ 158734 w 394563"/>
                    <a:gd name="connsiteY571" fmla="*/ 176527 h 424699"/>
                    <a:gd name="connsiteX572" fmla="*/ 162868 w 394563"/>
                    <a:gd name="connsiteY572" fmla="*/ 168688 h 424699"/>
                    <a:gd name="connsiteX573" fmla="*/ 163525 w 394563"/>
                    <a:gd name="connsiteY573" fmla="*/ 167297 h 424699"/>
                    <a:gd name="connsiteX574" fmla="*/ 165354 w 394563"/>
                    <a:gd name="connsiteY574" fmla="*/ 163201 h 424699"/>
                    <a:gd name="connsiteX575" fmla="*/ 166078 w 394563"/>
                    <a:gd name="connsiteY575" fmla="*/ 161449 h 424699"/>
                    <a:gd name="connsiteX576" fmla="*/ 167792 w 394563"/>
                    <a:gd name="connsiteY576" fmla="*/ 156867 h 424699"/>
                    <a:gd name="connsiteX577" fmla="*/ 168335 w 394563"/>
                    <a:gd name="connsiteY577" fmla="*/ 155315 h 424699"/>
                    <a:gd name="connsiteX578" fmla="*/ 170326 w 394563"/>
                    <a:gd name="connsiteY578" fmla="*/ 148628 h 424699"/>
                    <a:gd name="connsiteX579" fmla="*/ 171898 w 394563"/>
                    <a:gd name="connsiteY579" fmla="*/ 141608 h 424699"/>
                    <a:gd name="connsiteX580" fmla="*/ 172250 w 394563"/>
                    <a:gd name="connsiteY580" fmla="*/ 139560 h 424699"/>
                    <a:gd name="connsiteX581" fmla="*/ 173069 w 394563"/>
                    <a:gd name="connsiteY581" fmla="*/ 133988 h 424699"/>
                    <a:gd name="connsiteX582" fmla="*/ 173336 w 394563"/>
                    <a:gd name="connsiteY582" fmla="*/ 131559 h 424699"/>
                    <a:gd name="connsiteX583" fmla="*/ 173765 w 394563"/>
                    <a:gd name="connsiteY583" fmla="*/ 125416 h 424699"/>
                    <a:gd name="connsiteX584" fmla="*/ 173869 w 394563"/>
                    <a:gd name="connsiteY584" fmla="*/ 123339 h 424699"/>
                    <a:gd name="connsiteX585" fmla="*/ 173793 w 394563"/>
                    <a:gd name="connsiteY585" fmla="*/ 114633 h 424699"/>
                    <a:gd name="connsiteX586" fmla="*/ 119567 w 394563"/>
                    <a:gd name="connsiteY586" fmla="*/ 0 h 424699"/>
                    <a:gd name="connsiteX587" fmla="*/ 146066 w 394563"/>
                    <a:gd name="connsiteY587" fmla="*/ 123225 h 424699"/>
                    <a:gd name="connsiteX588" fmla="*/ 147085 w 394563"/>
                    <a:gd name="connsiteY588" fmla="*/ 132607 h 424699"/>
                    <a:gd name="connsiteX589" fmla="*/ 147276 w 394563"/>
                    <a:gd name="connsiteY589" fmla="*/ 134750 h 424699"/>
                    <a:gd name="connsiteX590" fmla="*/ 147847 w 394563"/>
                    <a:gd name="connsiteY590" fmla="*/ 141713 h 424699"/>
                    <a:gd name="connsiteX591" fmla="*/ 148038 w 394563"/>
                    <a:gd name="connsiteY591" fmla="*/ 144561 h 424699"/>
                    <a:gd name="connsiteX592" fmla="*/ 148371 w 394563"/>
                    <a:gd name="connsiteY592" fmla="*/ 150952 h 424699"/>
                    <a:gd name="connsiteX593" fmla="*/ 148476 w 394563"/>
                    <a:gd name="connsiteY593" fmla="*/ 153533 h 424699"/>
                    <a:gd name="connsiteX594" fmla="*/ 148609 w 394563"/>
                    <a:gd name="connsiteY594" fmla="*/ 161506 h 424699"/>
                    <a:gd name="connsiteX595" fmla="*/ 148619 w 394563"/>
                    <a:gd name="connsiteY595" fmla="*/ 162087 h 424699"/>
                    <a:gd name="connsiteX596" fmla="*/ 148409 w 394563"/>
                    <a:gd name="connsiteY596" fmla="*/ 170231 h 424699"/>
                    <a:gd name="connsiteX597" fmla="*/ 148266 w 394563"/>
                    <a:gd name="connsiteY597" fmla="*/ 172460 h 424699"/>
                    <a:gd name="connsiteX598" fmla="*/ 147838 w 394563"/>
                    <a:gd name="connsiteY598" fmla="*/ 177984 h 424699"/>
                    <a:gd name="connsiteX599" fmla="*/ 147571 w 394563"/>
                    <a:gd name="connsiteY599" fmla="*/ 180451 h 424699"/>
                    <a:gd name="connsiteX600" fmla="*/ 145190 w 394563"/>
                    <a:gd name="connsiteY600" fmla="*/ 181375 h 424699"/>
                    <a:gd name="connsiteX601" fmla="*/ 138455 w 394563"/>
                    <a:gd name="connsiteY601" fmla="*/ 184147 h 424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</a:cxnLst>
                  <a:rect l="l" t="t" r="r" b="b"/>
                  <a:pathLst>
                    <a:path w="394563" h="424699">
                      <a:moveTo>
                        <a:pt x="138455" y="184147"/>
                      </a:moveTo>
                      <a:cubicBezTo>
                        <a:pt x="137608" y="184509"/>
                        <a:pt x="136731" y="184861"/>
                        <a:pt x="135893" y="185233"/>
                      </a:cubicBezTo>
                      <a:cubicBezTo>
                        <a:pt x="133636" y="186233"/>
                        <a:pt x="131435" y="187271"/>
                        <a:pt x="129254" y="188319"/>
                      </a:cubicBezTo>
                      <a:cubicBezTo>
                        <a:pt x="129350" y="188052"/>
                        <a:pt x="129435" y="187776"/>
                        <a:pt x="129521" y="187509"/>
                      </a:cubicBezTo>
                      <a:cubicBezTo>
                        <a:pt x="129616" y="187223"/>
                        <a:pt x="129711" y="186938"/>
                        <a:pt x="129807" y="186652"/>
                      </a:cubicBezTo>
                      <a:cubicBezTo>
                        <a:pt x="130902" y="183242"/>
                        <a:pt x="131807" y="179441"/>
                        <a:pt x="132398" y="175193"/>
                      </a:cubicBezTo>
                      <a:cubicBezTo>
                        <a:pt x="132436" y="174908"/>
                        <a:pt x="132464" y="174603"/>
                        <a:pt x="132502" y="174308"/>
                      </a:cubicBezTo>
                      <a:cubicBezTo>
                        <a:pt x="132740" y="172422"/>
                        <a:pt x="132921" y="170450"/>
                        <a:pt x="133026" y="168392"/>
                      </a:cubicBezTo>
                      <a:cubicBezTo>
                        <a:pt x="133045" y="168031"/>
                        <a:pt x="133074" y="167678"/>
                        <a:pt x="133083" y="167307"/>
                      </a:cubicBezTo>
                      <a:cubicBezTo>
                        <a:pt x="133274" y="162601"/>
                        <a:pt x="133064" y="157458"/>
                        <a:pt x="132369" y="151867"/>
                      </a:cubicBezTo>
                      <a:cubicBezTo>
                        <a:pt x="132302" y="151333"/>
                        <a:pt x="132226" y="150781"/>
                        <a:pt x="132150" y="150238"/>
                      </a:cubicBezTo>
                      <a:cubicBezTo>
                        <a:pt x="131797" y="147666"/>
                        <a:pt x="131340" y="144999"/>
                        <a:pt x="130769" y="142237"/>
                      </a:cubicBezTo>
                      <a:cubicBezTo>
                        <a:pt x="130712" y="141961"/>
                        <a:pt x="130673" y="141703"/>
                        <a:pt x="130607" y="141418"/>
                      </a:cubicBezTo>
                      <a:cubicBezTo>
                        <a:pt x="129940" y="138341"/>
                        <a:pt x="129121" y="135141"/>
                        <a:pt x="128159" y="131836"/>
                      </a:cubicBezTo>
                      <a:cubicBezTo>
                        <a:pt x="128111" y="131664"/>
                        <a:pt x="128083" y="131512"/>
                        <a:pt x="128035" y="131340"/>
                      </a:cubicBezTo>
                      <a:cubicBezTo>
                        <a:pt x="120644" y="106318"/>
                        <a:pt x="104308" y="74514"/>
                        <a:pt x="72409" y="34728"/>
                      </a:cubicBezTo>
                      <a:cubicBezTo>
                        <a:pt x="72409" y="34728"/>
                        <a:pt x="95126" y="90945"/>
                        <a:pt x="107547" y="144209"/>
                      </a:cubicBezTo>
                      <a:cubicBezTo>
                        <a:pt x="108223" y="147104"/>
                        <a:pt x="108861" y="149990"/>
                        <a:pt x="109471" y="152857"/>
                      </a:cubicBezTo>
                      <a:cubicBezTo>
                        <a:pt x="109576" y="153333"/>
                        <a:pt x="109661" y="153810"/>
                        <a:pt x="109766" y="154286"/>
                      </a:cubicBezTo>
                      <a:cubicBezTo>
                        <a:pt x="110242" y="156591"/>
                        <a:pt x="110700" y="158887"/>
                        <a:pt x="111138" y="161163"/>
                      </a:cubicBezTo>
                      <a:cubicBezTo>
                        <a:pt x="111290" y="161973"/>
                        <a:pt x="111433" y="162782"/>
                        <a:pt x="111585" y="163592"/>
                      </a:cubicBezTo>
                      <a:cubicBezTo>
                        <a:pt x="111947" y="165592"/>
                        <a:pt x="112290" y="167573"/>
                        <a:pt x="112605" y="169545"/>
                      </a:cubicBezTo>
                      <a:cubicBezTo>
                        <a:pt x="112738" y="170336"/>
                        <a:pt x="112871" y="171136"/>
                        <a:pt x="112986" y="171926"/>
                      </a:cubicBezTo>
                      <a:cubicBezTo>
                        <a:pt x="113348" y="174308"/>
                        <a:pt x="113681" y="176660"/>
                        <a:pt x="113967" y="178965"/>
                      </a:cubicBezTo>
                      <a:cubicBezTo>
                        <a:pt x="114005" y="179251"/>
                        <a:pt x="114052" y="179546"/>
                        <a:pt x="114081" y="179832"/>
                      </a:cubicBezTo>
                      <a:cubicBezTo>
                        <a:pt x="114395" y="182404"/>
                        <a:pt x="114643" y="184928"/>
                        <a:pt x="114852" y="187404"/>
                      </a:cubicBezTo>
                      <a:cubicBezTo>
                        <a:pt x="114910" y="188081"/>
                        <a:pt x="114948" y="188738"/>
                        <a:pt x="114995" y="189405"/>
                      </a:cubicBezTo>
                      <a:cubicBezTo>
                        <a:pt x="115129" y="191186"/>
                        <a:pt x="115224" y="192948"/>
                        <a:pt x="115291" y="194662"/>
                      </a:cubicBezTo>
                      <a:cubicBezTo>
                        <a:pt x="115300" y="194996"/>
                        <a:pt x="115310" y="195320"/>
                        <a:pt x="115319" y="195653"/>
                      </a:cubicBezTo>
                      <a:cubicBezTo>
                        <a:pt x="113681" y="196596"/>
                        <a:pt x="112052" y="197539"/>
                        <a:pt x="110461" y="198511"/>
                      </a:cubicBezTo>
                      <a:cubicBezTo>
                        <a:pt x="109461" y="199120"/>
                        <a:pt x="108471" y="199739"/>
                        <a:pt x="107490" y="200358"/>
                      </a:cubicBezTo>
                      <a:cubicBezTo>
                        <a:pt x="105842" y="201397"/>
                        <a:pt x="104223" y="202454"/>
                        <a:pt x="102632" y="203521"/>
                      </a:cubicBezTo>
                      <a:cubicBezTo>
                        <a:pt x="102737" y="202797"/>
                        <a:pt x="102860" y="202044"/>
                        <a:pt x="102956" y="201263"/>
                      </a:cubicBezTo>
                      <a:cubicBezTo>
                        <a:pt x="102984" y="201016"/>
                        <a:pt x="103003" y="200758"/>
                        <a:pt x="103032" y="200501"/>
                      </a:cubicBezTo>
                      <a:cubicBezTo>
                        <a:pt x="103156" y="199330"/>
                        <a:pt x="103232" y="198101"/>
                        <a:pt x="103251" y="196834"/>
                      </a:cubicBezTo>
                      <a:cubicBezTo>
                        <a:pt x="103261" y="196529"/>
                        <a:pt x="103270" y="196234"/>
                        <a:pt x="103270" y="195939"/>
                      </a:cubicBezTo>
                      <a:cubicBezTo>
                        <a:pt x="103270" y="194434"/>
                        <a:pt x="103194" y="192881"/>
                        <a:pt x="103022" y="191252"/>
                      </a:cubicBezTo>
                      <a:cubicBezTo>
                        <a:pt x="102994" y="191014"/>
                        <a:pt x="102956" y="190757"/>
                        <a:pt x="102918" y="190510"/>
                      </a:cubicBezTo>
                      <a:cubicBezTo>
                        <a:pt x="102746" y="189081"/>
                        <a:pt x="102489" y="187604"/>
                        <a:pt x="102165" y="186090"/>
                      </a:cubicBezTo>
                      <a:cubicBezTo>
                        <a:pt x="102089" y="185709"/>
                        <a:pt x="102013" y="185337"/>
                        <a:pt x="101918" y="184956"/>
                      </a:cubicBezTo>
                      <a:cubicBezTo>
                        <a:pt x="101498" y="183194"/>
                        <a:pt x="100994" y="181385"/>
                        <a:pt x="100346" y="179518"/>
                      </a:cubicBezTo>
                      <a:cubicBezTo>
                        <a:pt x="100270" y="179299"/>
                        <a:pt x="100174" y="179080"/>
                        <a:pt x="100098" y="178860"/>
                      </a:cubicBezTo>
                      <a:cubicBezTo>
                        <a:pt x="99498" y="177184"/>
                        <a:pt x="98774" y="175460"/>
                        <a:pt x="97974" y="173698"/>
                      </a:cubicBezTo>
                      <a:cubicBezTo>
                        <a:pt x="97765" y="173250"/>
                        <a:pt x="97565" y="172793"/>
                        <a:pt x="97336" y="172336"/>
                      </a:cubicBezTo>
                      <a:cubicBezTo>
                        <a:pt x="96364" y="170336"/>
                        <a:pt x="95288" y="168297"/>
                        <a:pt x="94031" y="166211"/>
                      </a:cubicBezTo>
                      <a:cubicBezTo>
                        <a:pt x="93945" y="166068"/>
                        <a:pt x="93840" y="165925"/>
                        <a:pt x="93755" y="165792"/>
                      </a:cubicBezTo>
                      <a:cubicBezTo>
                        <a:pt x="92564" y="163840"/>
                        <a:pt x="91202" y="161839"/>
                        <a:pt x="89735" y="159810"/>
                      </a:cubicBezTo>
                      <a:cubicBezTo>
                        <a:pt x="89535" y="159534"/>
                        <a:pt x="89392" y="159268"/>
                        <a:pt x="89183" y="158982"/>
                      </a:cubicBezTo>
                      <a:cubicBezTo>
                        <a:pt x="78800" y="144990"/>
                        <a:pt x="61646" y="129207"/>
                        <a:pt x="33919" y="112309"/>
                      </a:cubicBezTo>
                      <a:cubicBezTo>
                        <a:pt x="33919" y="112309"/>
                        <a:pt x="57807" y="143056"/>
                        <a:pt x="75419" y="173184"/>
                      </a:cubicBezTo>
                      <a:cubicBezTo>
                        <a:pt x="76591" y="175184"/>
                        <a:pt x="77724" y="177184"/>
                        <a:pt x="78829" y="179175"/>
                      </a:cubicBezTo>
                      <a:cubicBezTo>
                        <a:pt x="79105" y="179661"/>
                        <a:pt x="79372" y="180146"/>
                        <a:pt x="79639" y="180642"/>
                      </a:cubicBezTo>
                      <a:cubicBezTo>
                        <a:pt x="80734" y="182642"/>
                        <a:pt x="81810" y="184633"/>
                        <a:pt x="82820" y="186595"/>
                      </a:cubicBezTo>
                      <a:cubicBezTo>
                        <a:pt x="83820" y="188538"/>
                        <a:pt x="84753" y="190443"/>
                        <a:pt x="85649" y="192329"/>
                      </a:cubicBezTo>
                      <a:cubicBezTo>
                        <a:pt x="85877" y="192805"/>
                        <a:pt x="86096" y="193272"/>
                        <a:pt x="86316" y="193748"/>
                      </a:cubicBezTo>
                      <a:cubicBezTo>
                        <a:pt x="88059" y="197501"/>
                        <a:pt x="89554" y="201101"/>
                        <a:pt x="90745" y="204502"/>
                      </a:cubicBezTo>
                      <a:cubicBezTo>
                        <a:pt x="90897" y="204921"/>
                        <a:pt x="91040" y="205340"/>
                        <a:pt x="91173" y="205759"/>
                      </a:cubicBezTo>
                      <a:cubicBezTo>
                        <a:pt x="91735" y="207435"/>
                        <a:pt x="92240" y="209074"/>
                        <a:pt x="92631" y="210626"/>
                      </a:cubicBezTo>
                      <a:cubicBezTo>
                        <a:pt x="90259" y="212436"/>
                        <a:pt x="87963" y="214236"/>
                        <a:pt x="85744" y="216075"/>
                      </a:cubicBezTo>
                      <a:cubicBezTo>
                        <a:pt x="83506" y="217932"/>
                        <a:pt x="81363" y="219808"/>
                        <a:pt x="79258" y="221704"/>
                      </a:cubicBezTo>
                      <a:cubicBezTo>
                        <a:pt x="78581" y="222314"/>
                        <a:pt x="77924" y="222942"/>
                        <a:pt x="77257" y="223561"/>
                      </a:cubicBezTo>
                      <a:cubicBezTo>
                        <a:pt x="76924" y="223866"/>
                        <a:pt x="76591" y="224180"/>
                        <a:pt x="76267" y="224485"/>
                      </a:cubicBezTo>
                      <a:cubicBezTo>
                        <a:pt x="76676" y="222914"/>
                        <a:pt x="76914" y="221294"/>
                        <a:pt x="76933" y="219494"/>
                      </a:cubicBezTo>
                      <a:cubicBezTo>
                        <a:pt x="76933" y="219323"/>
                        <a:pt x="76933" y="219151"/>
                        <a:pt x="76933" y="218980"/>
                      </a:cubicBezTo>
                      <a:cubicBezTo>
                        <a:pt x="76905" y="217160"/>
                        <a:pt x="76638" y="215160"/>
                        <a:pt x="76038" y="212998"/>
                      </a:cubicBezTo>
                      <a:cubicBezTo>
                        <a:pt x="75981" y="212789"/>
                        <a:pt x="75914" y="212579"/>
                        <a:pt x="75857" y="212369"/>
                      </a:cubicBezTo>
                      <a:cubicBezTo>
                        <a:pt x="75533" y="211284"/>
                        <a:pt x="75143" y="210179"/>
                        <a:pt x="74638" y="209007"/>
                      </a:cubicBezTo>
                      <a:cubicBezTo>
                        <a:pt x="74105" y="207788"/>
                        <a:pt x="73476" y="206559"/>
                        <a:pt x="72752" y="205302"/>
                      </a:cubicBezTo>
                      <a:cubicBezTo>
                        <a:pt x="72609" y="205054"/>
                        <a:pt x="72457" y="204797"/>
                        <a:pt x="72304" y="204540"/>
                      </a:cubicBezTo>
                      <a:cubicBezTo>
                        <a:pt x="71571" y="203321"/>
                        <a:pt x="70771" y="202063"/>
                        <a:pt x="69828" y="200768"/>
                      </a:cubicBezTo>
                      <a:cubicBezTo>
                        <a:pt x="68723" y="199253"/>
                        <a:pt x="67580" y="197863"/>
                        <a:pt x="66342" y="196434"/>
                      </a:cubicBezTo>
                      <a:cubicBezTo>
                        <a:pt x="66084" y="196139"/>
                        <a:pt x="65808" y="195834"/>
                        <a:pt x="65542" y="195539"/>
                      </a:cubicBezTo>
                      <a:cubicBezTo>
                        <a:pt x="64322" y="194186"/>
                        <a:pt x="63008" y="192805"/>
                        <a:pt x="61541" y="191386"/>
                      </a:cubicBezTo>
                      <a:cubicBezTo>
                        <a:pt x="51902" y="182089"/>
                        <a:pt x="37300" y="171669"/>
                        <a:pt x="15011" y="160010"/>
                      </a:cubicBezTo>
                      <a:cubicBezTo>
                        <a:pt x="15011" y="160010"/>
                        <a:pt x="39214" y="178984"/>
                        <a:pt x="55912" y="199682"/>
                      </a:cubicBezTo>
                      <a:cubicBezTo>
                        <a:pt x="57055" y="201101"/>
                        <a:pt x="58160" y="202521"/>
                        <a:pt x="59226" y="203949"/>
                      </a:cubicBezTo>
                      <a:cubicBezTo>
                        <a:pt x="59341" y="204102"/>
                        <a:pt x="59446" y="204254"/>
                        <a:pt x="59560" y="204416"/>
                      </a:cubicBezTo>
                      <a:cubicBezTo>
                        <a:pt x="60779" y="206073"/>
                        <a:pt x="61922" y="207721"/>
                        <a:pt x="62998" y="209379"/>
                      </a:cubicBezTo>
                      <a:cubicBezTo>
                        <a:pt x="63341" y="209902"/>
                        <a:pt x="63656" y="210407"/>
                        <a:pt x="63979" y="210931"/>
                      </a:cubicBezTo>
                      <a:cubicBezTo>
                        <a:pt x="64894" y="212388"/>
                        <a:pt x="65723" y="213836"/>
                        <a:pt x="66494" y="215265"/>
                      </a:cubicBezTo>
                      <a:cubicBezTo>
                        <a:pt x="66704" y="215656"/>
                        <a:pt x="66932" y="216037"/>
                        <a:pt x="67132" y="216427"/>
                      </a:cubicBezTo>
                      <a:cubicBezTo>
                        <a:pt x="68028" y="218180"/>
                        <a:pt x="68790" y="219913"/>
                        <a:pt x="69428" y="221618"/>
                      </a:cubicBezTo>
                      <a:cubicBezTo>
                        <a:pt x="69580" y="222018"/>
                        <a:pt x="69685" y="222409"/>
                        <a:pt x="69818" y="222809"/>
                      </a:cubicBezTo>
                      <a:cubicBezTo>
                        <a:pt x="70266" y="224152"/>
                        <a:pt x="70618" y="225457"/>
                        <a:pt x="70876" y="226752"/>
                      </a:cubicBezTo>
                      <a:cubicBezTo>
                        <a:pt x="70971" y="227219"/>
                        <a:pt x="71066" y="227686"/>
                        <a:pt x="71133" y="228152"/>
                      </a:cubicBezTo>
                      <a:cubicBezTo>
                        <a:pt x="71199" y="228581"/>
                        <a:pt x="71152" y="228991"/>
                        <a:pt x="71199" y="229410"/>
                      </a:cubicBezTo>
                      <a:cubicBezTo>
                        <a:pt x="69628" y="231000"/>
                        <a:pt x="68399" y="232277"/>
                        <a:pt x="67189" y="233553"/>
                      </a:cubicBezTo>
                      <a:cubicBezTo>
                        <a:pt x="66475" y="234315"/>
                        <a:pt x="65770" y="235067"/>
                        <a:pt x="65075" y="235829"/>
                      </a:cubicBezTo>
                      <a:cubicBezTo>
                        <a:pt x="64094" y="236896"/>
                        <a:pt x="63141" y="237982"/>
                        <a:pt x="62189" y="239058"/>
                      </a:cubicBezTo>
                      <a:cubicBezTo>
                        <a:pt x="62065" y="238773"/>
                        <a:pt x="61970" y="238506"/>
                        <a:pt x="61827" y="238211"/>
                      </a:cubicBezTo>
                      <a:cubicBezTo>
                        <a:pt x="61617" y="237744"/>
                        <a:pt x="61341" y="237249"/>
                        <a:pt x="61093" y="236763"/>
                      </a:cubicBezTo>
                      <a:cubicBezTo>
                        <a:pt x="60865" y="236325"/>
                        <a:pt x="60636" y="235887"/>
                        <a:pt x="60379" y="235429"/>
                      </a:cubicBezTo>
                      <a:cubicBezTo>
                        <a:pt x="60084" y="234906"/>
                        <a:pt x="59760" y="234363"/>
                        <a:pt x="59417" y="233810"/>
                      </a:cubicBezTo>
                      <a:cubicBezTo>
                        <a:pt x="59122" y="233334"/>
                        <a:pt x="58798" y="232848"/>
                        <a:pt x="58474" y="232362"/>
                      </a:cubicBezTo>
                      <a:cubicBezTo>
                        <a:pt x="58093" y="231791"/>
                        <a:pt x="57712" y="231219"/>
                        <a:pt x="57283" y="230629"/>
                      </a:cubicBezTo>
                      <a:cubicBezTo>
                        <a:pt x="56817" y="229981"/>
                        <a:pt x="56274" y="229314"/>
                        <a:pt x="55740" y="228638"/>
                      </a:cubicBezTo>
                      <a:cubicBezTo>
                        <a:pt x="55035" y="227752"/>
                        <a:pt x="54273" y="226847"/>
                        <a:pt x="53454" y="225923"/>
                      </a:cubicBezTo>
                      <a:cubicBezTo>
                        <a:pt x="52883" y="225276"/>
                        <a:pt x="52311" y="224628"/>
                        <a:pt x="51683" y="223971"/>
                      </a:cubicBezTo>
                      <a:cubicBezTo>
                        <a:pt x="51102" y="223361"/>
                        <a:pt x="50473" y="222733"/>
                        <a:pt x="49835" y="222104"/>
                      </a:cubicBezTo>
                      <a:cubicBezTo>
                        <a:pt x="49159" y="221428"/>
                        <a:pt x="48435" y="220751"/>
                        <a:pt x="47692" y="220056"/>
                      </a:cubicBezTo>
                      <a:cubicBezTo>
                        <a:pt x="47025" y="219437"/>
                        <a:pt x="46349" y="218818"/>
                        <a:pt x="45625" y="218180"/>
                      </a:cubicBezTo>
                      <a:cubicBezTo>
                        <a:pt x="45463" y="218037"/>
                        <a:pt x="45320" y="217894"/>
                        <a:pt x="45149" y="217751"/>
                      </a:cubicBezTo>
                      <a:cubicBezTo>
                        <a:pt x="38557" y="212084"/>
                        <a:pt x="29813" y="205892"/>
                        <a:pt x="18002" y="199387"/>
                      </a:cubicBezTo>
                      <a:cubicBezTo>
                        <a:pt x="18002" y="199387"/>
                        <a:pt x="26480" y="216960"/>
                        <a:pt x="38491" y="231267"/>
                      </a:cubicBezTo>
                      <a:cubicBezTo>
                        <a:pt x="38614" y="231448"/>
                        <a:pt x="38748" y="231591"/>
                        <a:pt x="38881" y="231743"/>
                      </a:cubicBezTo>
                      <a:cubicBezTo>
                        <a:pt x="39234" y="232153"/>
                        <a:pt x="39595" y="232553"/>
                        <a:pt x="39948" y="232962"/>
                      </a:cubicBezTo>
                      <a:cubicBezTo>
                        <a:pt x="40748" y="233867"/>
                        <a:pt x="41558" y="234763"/>
                        <a:pt x="42377" y="235629"/>
                      </a:cubicBezTo>
                      <a:cubicBezTo>
                        <a:pt x="42786" y="236058"/>
                        <a:pt x="43196" y="236487"/>
                        <a:pt x="43605" y="236906"/>
                      </a:cubicBezTo>
                      <a:cubicBezTo>
                        <a:pt x="44491" y="237801"/>
                        <a:pt x="45396" y="238668"/>
                        <a:pt x="46320" y="239497"/>
                      </a:cubicBezTo>
                      <a:cubicBezTo>
                        <a:pt x="46644" y="239792"/>
                        <a:pt x="46968" y="240106"/>
                        <a:pt x="47292" y="240392"/>
                      </a:cubicBezTo>
                      <a:cubicBezTo>
                        <a:pt x="48520" y="241468"/>
                        <a:pt x="49778" y="242478"/>
                        <a:pt x="51044" y="243392"/>
                      </a:cubicBezTo>
                      <a:cubicBezTo>
                        <a:pt x="51330" y="243602"/>
                        <a:pt x="51635" y="243783"/>
                        <a:pt x="51921" y="243983"/>
                      </a:cubicBezTo>
                      <a:cubicBezTo>
                        <a:pt x="52921" y="244669"/>
                        <a:pt x="53921" y="245307"/>
                        <a:pt x="54940" y="245888"/>
                      </a:cubicBezTo>
                      <a:cubicBezTo>
                        <a:pt x="55293" y="246088"/>
                        <a:pt x="55645" y="246288"/>
                        <a:pt x="55997" y="246469"/>
                      </a:cubicBezTo>
                      <a:cubicBezTo>
                        <a:pt x="55845" y="246659"/>
                        <a:pt x="55693" y="246850"/>
                        <a:pt x="55540" y="247040"/>
                      </a:cubicBezTo>
                      <a:cubicBezTo>
                        <a:pt x="55216" y="247450"/>
                        <a:pt x="54874" y="247850"/>
                        <a:pt x="54550" y="248260"/>
                      </a:cubicBezTo>
                      <a:cubicBezTo>
                        <a:pt x="52911" y="250355"/>
                        <a:pt x="51321" y="252470"/>
                        <a:pt x="49778" y="254603"/>
                      </a:cubicBezTo>
                      <a:cubicBezTo>
                        <a:pt x="49340" y="255203"/>
                        <a:pt x="48930" y="255813"/>
                        <a:pt x="48501" y="256423"/>
                      </a:cubicBezTo>
                      <a:cubicBezTo>
                        <a:pt x="48358" y="256623"/>
                        <a:pt x="48225" y="256813"/>
                        <a:pt x="48082" y="257013"/>
                      </a:cubicBezTo>
                      <a:cubicBezTo>
                        <a:pt x="47549" y="256737"/>
                        <a:pt x="47015" y="256461"/>
                        <a:pt x="46415" y="256184"/>
                      </a:cubicBezTo>
                      <a:cubicBezTo>
                        <a:pt x="45444" y="255727"/>
                        <a:pt x="44406" y="255280"/>
                        <a:pt x="43310" y="254851"/>
                      </a:cubicBezTo>
                      <a:cubicBezTo>
                        <a:pt x="43091" y="254765"/>
                        <a:pt x="42872" y="254679"/>
                        <a:pt x="42643" y="254594"/>
                      </a:cubicBezTo>
                      <a:cubicBezTo>
                        <a:pt x="41672" y="254222"/>
                        <a:pt x="40653" y="253870"/>
                        <a:pt x="39586" y="253546"/>
                      </a:cubicBezTo>
                      <a:cubicBezTo>
                        <a:pt x="39338" y="253470"/>
                        <a:pt x="39091" y="253394"/>
                        <a:pt x="38843" y="253317"/>
                      </a:cubicBezTo>
                      <a:cubicBezTo>
                        <a:pt x="36205" y="252546"/>
                        <a:pt x="33318" y="251955"/>
                        <a:pt x="30242" y="251698"/>
                      </a:cubicBezTo>
                      <a:cubicBezTo>
                        <a:pt x="22612" y="251127"/>
                        <a:pt x="14288" y="252555"/>
                        <a:pt x="6239" y="258509"/>
                      </a:cubicBezTo>
                      <a:cubicBezTo>
                        <a:pt x="6239" y="258509"/>
                        <a:pt x="14364" y="264090"/>
                        <a:pt x="24784" y="266481"/>
                      </a:cubicBezTo>
                      <a:cubicBezTo>
                        <a:pt x="24965" y="266548"/>
                        <a:pt x="25165" y="266576"/>
                        <a:pt x="25365" y="266614"/>
                      </a:cubicBezTo>
                      <a:cubicBezTo>
                        <a:pt x="25975" y="266748"/>
                        <a:pt x="26603" y="266862"/>
                        <a:pt x="27232" y="266967"/>
                      </a:cubicBezTo>
                      <a:cubicBezTo>
                        <a:pt x="27813" y="267062"/>
                        <a:pt x="28404" y="267157"/>
                        <a:pt x="28994" y="267233"/>
                      </a:cubicBezTo>
                      <a:cubicBezTo>
                        <a:pt x="29613" y="267310"/>
                        <a:pt x="30232" y="267376"/>
                        <a:pt x="30851" y="267424"/>
                      </a:cubicBezTo>
                      <a:cubicBezTo>
                        <a:pt x="31480" y="267472"/>
                        <a:pt x="32109" y="267500"/>
                        <a:pt x="32747" y="267519"/>
                      </a:cubicBezTo>
                      <a:cubicBezTo>
                        <a:pt x="33357" y="267538"/>
                        <a:pt x="33966" y="267538"/>
                        <a:pt x="34585" y="267519"/>
                      </a:cubicBezTo>
                      <a:cubicBezTo>
                        <a:pt x="35252" y="267500"/>
                        <a:pt x="35919" y="267443"/>
                        <a:pt x="36586" y="267386"/>
                      </a:cubicBezTo>
                      <a:cubicBezTo>
                        <a:pt x="37186" y="267329"/>
                        <a:pt x="37776" y="267272"/>
                        <a:pt x="38367" y="267186"/>
                      </a:cubicBezTo>
                      <a:cubicBezTo>
                        <a:pt x="39062" y="267081"/>
                        <a:pt x="39757" y="266919"/>
                        <a:pt x="40462" y="266757"/>
                      </a:cubicBezTo>
                      <a:cubicBezTo>
                        <a:pt x="40891" y="266662"/>
                        <a:pt x="41319" y="266614"/>
                        <a:pt x="41748" y="266490"/>
                      </a:cubicBezTo>
                      <a:cubicBezTo>
                        <a:pt x="41500" y="266881"/>
                        <a:pt x="41272" y="267262"/>
                        <a:pt x="41034" y="267653"/>
                      </a:cubicBezTo>
                      <a:cubicBezTo>
                        <a:pt x="40510" y="268491"/>
                        <a:pt x="39995" y="269329"/>
                        <a:pt x="39481" y="270167"/>
                      </a:cubicBezTo>
                      <a:cubicBezTo>
                        <a:pt x="38624" y="271577"/>
                        <a:pt x="37795" y="272987"/>
                        <a:pt x="36976" y="274396"/>
                      </a:cubicBezTo>
                      <a:cubicBezTo>
                        <a:pt x="36519" y="275196"/>
                        <a:pt x="36052" y="275987"/>
                        <a:pt x="35604" y="276787"/>
                      </a:cubicBezTo>
                      <a:cubicBezTo>
                        <a:pt x="34700" y="278397"/>
                        <a:pt x="33823" y="280016"/>
                        <a:pt x="32957" y="281626"/>
                      </a:cubicBezTo>
                      <a:cubicBezTo>
                        <a:pt x="32642" y="282216"/>
                        <a:pt x="32309" y="282807"/>
                        <a:pt x="32004" y="283397"/>
                      </a:cubicBezTo>
                      <a:cubicBezTo>
                        <a:pt x="30851" y="285607"/>
                        <a:pt x="29728" y="287826"/>
                        <a:pt x="28651" y="290036"/>
                      </a:cubicBezTo>
                      <a:cubicBezTo>
                        <a:pt x="28451" y="290446"/>
                        <a:pt x="28270" y="290855"/>
                        <a:pt x="28080" y="291265"/>
                      </a:cubicBezTo>
                      <a:cubicBezTo>
                        <a:pt x="27222" y="293065"/>
                        <a:pt x="26375" y="294865"/>
                        <a:pt x="25565" y="296656"/>
                      </a:cubicBezTo>
                      <a:cubicBezTo>
                        <a:pt x="25213" y="297437"/>
                        <a:pt x="24879" y="298218"/>
                        <a:pt x="24536" y="298990"/>
                      </a:cubicBezTo>
                      <a:cubicBezTo>
                        <a:pt x="23898" y="300438"/>
                        <a:pt x="23279" y="301885"/>
                        <a:pt x="22679" y="303324"/>
                      </a:cubicBezTo>
                      <a:cubicBezTo>
                        <a:pt x="22336" y="304152"/>
                        <a:pt x="21993" y="304981"/>
                        <a:pt x="21660" y="305810"/>
                      </a:cubicBezTo>
                      <a:cubicBezTo>
                        <a:pt x="21088" y="307219"/>
                        <a:pt x="20526" y="308629"/>
                        <a:pt x="19983" y="310039"/>
                      </a:cubicBezTo>
                      <a:cubicBezTo>
                        <a:pt x="19669" y="310848"/>
                        <a:pt x="19355" y="311658"/>
                        <a:pt x="19060" y="312458"/>
                      </a:cubicBezTo>
                      <a:cubicBezTo>
                        <a:pt x="18488" y="313973"/>
                        <a:pt x="17945" y="315468"/>
                        <a:pt x="17412" y="316973"/>
                      </a:cubicBezTo>
                      <a:cubicBezTo>
                        <a:pt x="17174" y="317640"/>
                        <a:pt x="16926" y="318306"/>
                        <a:pt x="16697" y="318973"/>
                      </a:cubicBezTo>
                      <a:cubicBezTo>
                        <a:pt x="15945" y="321135"/>
                        <a:pt x="15221" y="323288"/>
                        <a:pt x="14535" y="325422"/>
                      </a:cubicBezTo>
                      <a:cubicBezTo>
                        <a:pt x="6172" y="351520"/>
                        <a:pt x="2591" y="375456"/>
                        <a:pt x="1076" y="392459"/>
                      </a:cubicBezTo>
                      <a:cubicBezTo>
                        <a:pt x="1048" y="392668"/>
                        <a:pt x="1038" y="392859"/>
                        <a:pt x="1019" y="393078"/>
                      </a:cubicBezTo>
                      <a:cubicBezTo>
                        <a:pt x="867" y="394773"/>
                        <a:pt x="733" y="396421"/>
                        <a:pt x="629" y="397964"/>
                      </a:cubicBezTo>
                      <a:cubicBezTo>
                        <a:pt x="505" y="399850"/>
                        <a:pt x="419" y="401212"/>
                        <a:pt x="352" y="402507"/>
                      </a:cubicBezTo>
                      <a:cubicBezTo>
                        <a:pt x="333" y="402841"/>
                        <a:pt x="314" y="403174"/>
                        <a:pt x="295" y="403498"/>
                      </a:cubicBezTo>
                      <a:cubicBezTo>
                        <a:pt x="229" y="404841"/>
                        <a:pt x="171" y="406117"/>
                        <a:pt x="133" y="407289"/>
                      </a:cubicBezTo>
                      <a:cubicBezTo>
                        <a:pt x="124" y="407470"/>
                        <a:pt x="124" y="407641"/>
                        <a:pt x="114" y="407822"/>
                      </a:cubicBezTo>
                      <a:cubicBezTo>
                        <a:pt x="76" y="408851"/>
                        <a:pt x="57" y="409813"/>
                        <a:pt x="38" y="410699"/>
                      </a:cubicBezTo>
                      <a:cubicBezTo>
                        <a:pt x="38" y="410909"/>
                        <a:pt x="29" y="411128"/>
                        <a:pt x="29" y="411328"/>
                      </a:cubicBezTo>
                      <a:cubicBezTo>
                        <a:pt x="10" y="412271"/>
                        <a:pt x="0" y="413118"/>
                        <a:pt x="0" y="413871"/>
                      </a:cubicBezTo>
                      <a:cubicBezTo>
                        <a:pt x="0" y="414042"/>
                        <a:pt x="0" y="414204"/>
                        <a:pt x="0" y="414366"/>
                      </a:cubicBezTo>
                      <a:cubicBezTo>
                        <a:pt x="0" y="414995"/>
                        <a:pt x="0" y="415566"/>
                        <a:pt x="10" y="416043"/>
                      </a:cubicBezTo>
                      <a:cubicBezTo>
                        <a:pt x="19" y="416785"/>
                        <a:pt x="29" y="417185"/>
                        <a:pt x="29" y="417471"/>
                      </a:cubicBezTo>
                      <a:cubicBezTo>
                        <a:pt x="13745" y="436883"/>
                        <a:pt x="19126" y="411051"/>
                        <a:pt x="19126" y="411051"/>
                      </a:cubicBezTo>
                      <a:cubicBezTo>
                        <a:pt x="21412" y="378123"/>
                        <a:pt x="27480" y="349577"/>
                        <a:pt x="36376" y="324812"/>
                      </a:cubicBezTo>
                      <a:cubicBezTo>
                        <a:pt x="45006" y="346367"/>
                        <a:pt x="64418" y="353739"/>
                        <a:pt x="64418" y="353739"/>
                      </a:cubicBezTo>
                      <a:cubicBezTo>
                        <a:pt x="58331" y="331737"/>
                        <a:pt x="46720" y="321202"/>
                        <a:pt x="39500" y="316563"/>
                      </a:cubicBezTo>
                      <a:cubicBezTo>
                        <a:pt x="40357" y="314401"/>
                        <a:pt x="41234" y="312258"/>
                        <a:pt x="42139" y="310153"/>
                      </a:cubicBezTo>
                      <a:cubicBezTo>
                        <a:pt x="42691" y="310315"/>
                        <a:pt x="43253" y="310525"/>
                        <a:pt x="43815" y="310696"/>
                      </a:cubicBezTo>
                      <a:cubicBezTo>
                        <a:pt x="45025" y="311077"/>
                        <a:pt x="46234" y="311448"/>
                        <a:pt x="47444" y="311887"/>
                      </a:cubicBezTo>
                      <a:cubicBezTo>
                        <a:pt x="47873" y="312039"/>
                        <a:pt x="48292" y="312230"/>
                        <a:pt x="48720" y="312391"/>
                      </a:cubicBezTo>
                      <a:cubicBezTo>
                        <a:pt x="49997" y="312877"/>
                        <a:pt x="51264" y="313373"/>
                        <a:pt x="52530" y="313915"/>
                      </a:cubicBezTo>
                      <a:cubicBezTo>
                        <a:pt x="52854" y="314058"/>
                        <a:pt x="53178" y="314220"/>
                        <a:pt x="53502" y="314363"/>
                      </a:cubicBezTo>
                      <a:cubicBezTo>
                        <a:pt x="54864" y="314963"/>
                        <a:pt x="56217" y="315582"/>
                        <a:pt x="57560" y="316240"/>
                      </a:cubicBezTo>
                      <a:cubicBezTo>
                        <a:pt x="57826" y="316373"/>
                        <a:pt x="58083" y="316516"/>
                        <a:pt x="58350" y="316649"/>
                      </a:cubicBezTo>
                      <a:cubicBezTo>
                        <a:pt x="59741" y="317344"/>
                        <a:pt x="61131" y="318059"/>
                        <a:pt x="62494" y="318802"/>
                      </a:cubicBezTo>
                      <a:cubicBezTo>
                        <a:pt x="64351" y="319830"/>
                        <a:pt x="65837" y="320669"/>
                        <a:pt x="67285" y="321526"/>
                      </a:cubicBezTo>
                      <a:cubicBezTo>
                        <a:pt x="82420" y="330518"/>
                        <a:pt x="94621" y="340976"/>
                        <a:pt x="97441" y="343452"/>
                      </a:cubicBezTo>
                      <a:cubicBezTo>
                        <a:pt x="97841" y="343805"/>
                        <a:pt x="98050" y="343995"/>
                        <a:pt x="98050" y="343995"/>
                      </a:cubicBezTo>
                      <a:cubicBezTo>
                        <a:pt x="96945" y="342100"/>
                        <a:pt x="95812" y="340300"/>
                        <a:pt x="94679" y="338576"/>
                      </a:cubicBezTo>
                      <a:cubicBezTo>
                        <a:pt x="94288" y="337995"/>
                        <a:pt x="93897" y="337471"/>
                        <a:pt x="93497" y="336909"/>
                      </a:cubicBezTo>
                      <a:cubicBezTo>
                        <a:pt x="92745" y="335813"/>
                        <a:pt x="91983" y="334718"/>
                        <a:pt x="91221" y="333699"/>
                      </a:cubicBezTo>
                      <a:cubicBezTo>
                        <a:pt x="90745" y="333070"/>
                        <a:pt x="90259" y="332499"/>
                        <a:pt x="89783" y="331899"/>
                      </a:cubicBezTo>
                      <a:cubicBezTo>
                        <a:pt x="89087" y="331022"/>
                        <a:pt x="88392" y="330127"/>
                        <a:pt x="87687" y="329317"/>
                      </a:cubicBezTo>
                      <a:cubicBezTo>
                        <a:pt x="87173" y="328727"/>
                        <a:pt x="86668" y="328193"/>
                        <a:pt x="86154" y="327631"/>
                      </a:cubicBezTo>
                      <a:cubicBezTo>
                        <a:pt x="85477" y="326889"/>
                        <a:pt x="84801" y="326126"/>
                        <a:pt x="84115" y="325431"/>
                      </a:cubicBezTo>
                      <a:cubicBezTo>
                        <a:pt x="83582" y="324888"/>
                        <a:pt x="83048" y="324393"/>
                        <a:pt x="82506" y="323879"/>
                      </a:cubicBezTo>
                      <a:cubicBezTo>
                        <a:pt x="81839" y="323240"/>
                        <a:pt x="81172" y="322583"/>
                        <a:pt x="80505" y="321983"/>
                      </a:cubicBezTo>
                      <a:cubicBezTo>
                        <a:pt x="79953" y="321497"/>
                        <a:pt x="79410" y="321050"/>
                        <a:pt x="78858" y="320592"/>
                      </a:cubicBezTo>
                      <a:cubicBezTo>
                        <a:pt x="78200" y="320040"/>
                        <a:pt x="77543" y="319478"/>
                        <a:pt x="76895" y="318973"/>
                      </a:cubicBezTo>
                      <a:cubicBezTo>
                        <a:pt x="76333" y="318535"/>
                        <a:pt x="75781" y="318145"/>
                        <a:pt x="75219" y="317735"/>
                      </a:cubicBezTo>
                      <a:cubicBezTo>
                        <a:pt x="74571" y="317268"/>
                        <a:pt x="73933" y="316792"/>
                        <a:pt x="73295" y="316354"/>
                      </a:cubicBezTo>
                      <a:cubicBezTo>
                        <a:pt x="72733" y="315973"/>
                        <a:pt x="72171" y="315630"/>
                        <a:pt x="71618" y="315287"/>
                      </a:cubicBezTo>
                      <a:cubicBezTo>
                        <a:pt x="70980" y="314887"/>
                        <a:pt x="70352" y="314487"/>
                        <a:pt x="69713" y="314115"/>
                      </a:cubicBezTo>
                      <a:cubicBezTo>
                        <a:pt x="69152" y="313792"/>
                        <a:pt x="68599" y="313496"/>
                        <a:pt x="68047" y="313201"/>
                      </a:cubicBezTo>
                      <a:cubicBezTo>
                        <a:pt x="67428" y="312868"/>
                        <a:pt x="66808" y="312534"/>
                        <a:pt x="66189" y="312230"/>
                      </a:cubicBezTo>
                      <a:cubicBezTo>
                        <a:pt x="65627" y="311953"/>
                        <a:pt x="65075" y="311706"/>
                        <a:pt x="64522" y="311458"/>
                      </a:cubicBezTo>
                      <a:cubicBezTo>
                        <a:pt x="63922" y="311182"/>
                        <a:pt x="63322" y="310915"/>
                        <a:pt x="62722" y="310667"/>
                      </a:cubicBezTo>
                      <a:cubicBezTo>
                        <a:pt x="62170" y="310439"/>
                        <a:pt x="61636" y="310239"/>
                        <a:pt x="61093" y="310029"/>
                      </a:cubicBezTo>
                      <a:cubicBezTo>
                        <a:pt x="60503" y="309810"/>
                        <a:pt x="59922" y="309591"/>
                        <a:pt x="59341" y="309391"/>
                      </a:cubicBezTo>
                      <a:cubicBezTo>
                        <a:pt x="58798" y="309210"/>
                        <a:pt x="58274" y="309048"/>
                        <a:pt x="57741" y="308886"/>
                      </a:cubicBezTo>
                      <a:cubicBezTo>
                        <a:pt x="57179" y="308715"/>
                        <a:pt x="56617" y="308543"/>
                        <a:pt x="56064" y="308400"/>
                      </a:cubicBezTo>
                      <a:cubicBezTo>
                        <a:pt x="55540" y="308258"/>
                        <a:pt x="55026" y="308134"/>
                        <a:pt x="54521" y="308010"/>
                      </a:cubicBezTo>
                      <a:cubicBezTo>
                        <a:pt x="53978" y="307877"/>
                        <a:pt x="53445" y="307753"/>
                        <a:pt x="52911" y="307648"/>
                      </a:cubicBezTo>
                      <a:cubicBezTo>
                        <a:pt x="52407" y="307543"/>
                        <a:pt x="51911" y="307448"/>
                        <a:pt x="51416" y="307362"/>
                      </a:cubicBezTo>
                      <a:cubicBezTo>
                        <a:pt x="50911" y="307277"/>
                        <a:pt x="50406" y="307191"/>
                        <a:pt x="49911" y="307115"/>
                      </a:cubicBezTo>
                      <a:cubicBezTo>
                        <a:pt x="49425" y="307038"/>
                        <a:pt x="48939" y="306981"/>
                        <a:pt x="48463" y="306924"/>
                      </a:cubicBezTo>
                      <a:cubicBezTo>
                        <a:pt x="47987" y="306867"/>
                        <a:pt x="47520" y="306810"/>
                        <a:pt x="47054" y="306772"/>
                      </a:cubicBezTo>
                      <a:cubicBezTo>
                        <a:pt x="46596" y="306734"/>
                        <a:pt x="46139" y="306695"/>
                        <a:pt x="45701" y="306657"/>
                      </a:cubicBezTo>
                      <a:cubicBezTo>
                        <a:pt x="45501" y="306648"/>
                        <a:pt x="45282" y="306619"/>
                        <a:pt x="45082" y="306610"/>
                      </a:cubicBezTo>
                      <a:cubicBezTo>
                        <a:pt x="44615" y="306600"/>
                        <a:pt x="44148" y="306562"/>
                        <a:pt x="43720" y="306553"/>
                      </a:cubicBezTo>
                      <a:cubicBezTo>
                        <a:pt x="43825" y="306324"/>
                        <a:pt x="43929" y="306114"/>
                        <a:pt x="44034" y="305886"/>
                      </a:cubicBezTo>
                      <a:cubicBezTo>
                        <a:pt x="44948" y="303867"/>
                        <a:pt x="45872" y="301876"/>
                        <a:pt x="46825" y="299914"/>
                      </a:cubicBezTo>
                      <a:cubicBezTo>
                        <a:pt x="48006" y="300028"/>
                        <a:pt x="49235" y="300171"/>
                        <a:pt x="50502" y="300333"/>
                      </a:cubicBezTo>
                      <a:cubicBezTo>
                        <a:pt x="53035" y="300657"/>
                        <a:pt x="55540" y="301028"/>
                        <a:pt x="58169" y="301457"/>
                      </a:cubicBezTo>
                      <a:cubicBezTo>
                        <a:pt x="60770" y="301885"/>
                        <a:pt x="63465" y="302381"/>
                        <a:pt x="66246" y="302914"/>
                      </a:cubicBezTo>
                      <a:cubicBezTo>
                        <a:pt x="69266" y="303495"/>
                        <a:pt x="72057" y="304076"/>
                        <a:pt x="74905" y="304686"/>
                      </a:cubicBezTo>
                      <a:cubicBezTo>
                        <a:pt x="75086" y="304724"/>
                        <a:pt x="75257" y="304762"/>
                        <a:pt x="75438" y="304800"/>
                      </a:cubicBezTo>
                      <a:cubicBezTo>
                        <a:pt x="78219" y="305400"/>
                        <a:pt x="81058" y="306048"/>
                        <a:pt x="83925" y="306715"/>
                      </a:cubicBezTo>
                      <a:cubicBezTo>
                        <a:pt x="84182" y="306772"/>
                        <a:pt x="84439" y="306829"/>
                        <a:pt x="84696" y="306896"/>
                      </a:cubicBezTo>
                      <a:cubicBezTo>
                        <a:pt x="87516" y="307553"/>
                        <a:pt x="90364" y="308239"/>
                        <a:pt x="93212" y="308943"/>
                      </a:cubicBezTo>
                      <a:cubicBezTo>
                        <a:pt x="93516" y="309020"/>
                        <a:pt x="93821" y="309096"/>
                        <a:pt x="94136" y="309172"/>
                      </a:cubicBezTo>
                      <a:cubicBezTo>
                        <a:pt x="96945" y="309867"/>
                        <a:pt x="99755" y="310582"/>
                        <a:pt x="102556" y="311306"/>
                      </a:cubicBezTo>
                      <a:cubicBezTo>
                        <a:pt x="102908" y="311391"/>
                        <a:pt x="103251" y="311487"/>
                        <a:pt x="103603" y="311572"/>
                      </a:cubicBezTo>
                      <a:cubicBezTo>
                        <a:pt x="106356" y="312287"/>
                        <a:pt x="109099" y="313011"/>
                        <a:pt x="111795" y="313734"/>
                      </a:cubicBezTo>
                      <a:cubicBezTo>
                        <a:pt x="112185" y="313839"/>
                        <a:pt x="112576" y="313944"/>
                        <a:pt x="112976" y="314049"/>
                      </a:cubicBezTo>
                      <a:cubicBezTo>
                        <a:pt x="115634" y="314763"/>
                        <a:pt x="118243" y="315478"/>
                        <a:pt x="120806" y="316192"/>
                      </a:cubicBezTo>
                      <a:cubicBezTo>
                        <a:pt x="121196" y="316297"/>
                        <a:pt x="121577" y="316401"/>
                        <a:pt x="121968" y="316516"/>
                      </a:cubicBezTo>
                      <a:cubicBezTo>
                        <a:pt x="124511" y="317221"/>
                        <a:pt x="126997" y="317925"/>
                        <a:pt x="129407" y="318611"/>
                      </a:cubicBezTo>
                      <a:cubicBezTo>
                        <a:pt x="129769" y="318716"/>
                        <a:pt x="130112" y="318811"/>
                        <a:pt x="130464" y="318916"/>
                      </a:cubicBezTo>
                      <a:cubicBezTo>
                        <a:pt x="132874" y="319602"/>
                        <a:pt x="135198" y="320269"/>
                        <a:pt x="137417" y="320916"/>
                      </a:cubicBezTo>
                      <a:cubicBezTo>
                        <a:pt x="137712" y="321002"/>
                        <a:pt x="137998" y="321088"/>
                        <a:pt x="138293" y="321173"/>
                      </a:cubicBezTo>
                      <a:cubicBezTo>
                        <a:pt x="140551" y="321831"/>
                        <a:pt x="142694" y="322459"/>
                        <a:pt x="144713" y="323059"/>
                      </a:cubicBezTo>
                      <a:cubicBezTo>
                        <a:pt x="144894" y="323117"/>
                        <a:pt x="145066" y="323164"/>
                        <a:pt x="145247" y="323221"/>
                      </a:cubicBezTo>
                      <a:cubicBezTo>
                        <a:pt x="147304" y="323831"/>
                        <a:pt x="149228" y="324402"/>
                        <a:pt x="150990" y="324936"/>
                      </a:cubicBezTo>
                      <a:cubicBezTo>
                        <a:pt x="153114" y="325574"/>
                        <a:pt x="154705" y="326060"/>
                        <a:pt x="156105" y="326488"/>
                      </a:cubicBezTo>
                      <a:cubicBezTo>
                        <a:pt x="157791" y="327003"/>
                        <a:pt x="158972" y="327365"/>
                        <a:pt x="159934" y="327670"/>
                      </a:cubicBezTo>
                      <a:cubicBezTo>
                        <a:pt x="162230" y="328384"/>
                        <a:pt x="163325" y="328727"/>
                        <a:pt x="163325" y="328727"/>
                      </a:cubicBezTo>
                      <a:cubicBezTo>
                        <a:pt x="160306" y="326279"/>
                        <a:pt x="157334" y="324002"/>
                        <a:pt x="154381" y="321850"/>
                      </a:cubicBezTo>
                      <a:cubicBezTo>
                        <a:pt x="153429" y="321154"/>
                        <a:pt x="152495" y="320526"/>
                        <a:pt x="151552" y="319859"/>
                      </a:cubicBezTo>
                      <a:cubicBezTo>
                        <a:pt x="149562" y="318449"/>
                        <a:pt x="147580" y="317078"/>
                        <a:pt x="145628" y="315801"/>
                      </a:cubicBezTo>
                      <a:cubicBezTo>
                        <a:pt x="144551" y="315097"/>
                        <a:pt x="143485" y="314430"/>
                        <a:pt x="142418" y="313763"/>
                      </a:cubicBezTo>
                      <a:cubicBezTo>
                        <a:pt x="140618" y="312639"/>
                        <a:pt x="138827" y="311544"/>
                        <a:pt x="137065" y="310525"/>
                      </a:cubicBezTo>
                      <a:cubicBezTo>
                        <a:pt x="135998" y="309905"/>
                        <a:pt x="134931" y="309296"/>
                        <a:pt x="133874" y="308715"/>
                      </a:cubicBezTo>
                      <a:cubicBezTo>
                        <a:pt x="132093" y="307734"/>
                        <a:pt x="130331" y="306810"/>
                        <a:pt x="128578" y="305924"/>
                      </a:cubicBezTo>
                      <a:cubicBezTo>
                        <a:pt x="127616" y="305438"/>
                        <a:pt x="126644" y="304933"/>
                        <a:pt x="125692" y="304476"/>
                      </a:cubicBezTo>
                      <a:cubicBezTo>
                        <a:pt x="123720" y="303533"/>
                        <a:pt x="121777" y="302666"/>
                        <a:pt x="119853" y="301838"/>
                      </a:cubicBezTo>
                      <a:cubicBezTo>
                        <a:pt x="119177" y="301552"/>
                        <a:pt x="118491" y="301219"/>
                        <a:pt x="117824" y="300942"/>
                      </a:cubicBezTo>
                      <a:cubicBezTo>
                        <a:pt x="115253" y="299885"/>
                        <a:pt x="112738" y="298933"/>
                        <a:pt x="110261" y="298075"/>
                      </a:cubicBezTo>
                      <a:cubicBezTo>
                        <a:pt x="109680" y="297875"/>
                        <a:pt x="109128" y="297723"/>
                        <a:pt x="108547" y="297532"/>
                      </a:cubicBezTo>
                      <a:cubicBezTo>
                        <a:pt x="106661" y="296913"/>
                        <a:pt x="104785" y="296323"/>
                        <a:pt x="102956" y="295808"/>
                      </a:cubicBezTo>
                      <a:cubicBezTo>
                        <a:pt x="102089" y="295570"/>
                        <a:pt x="101251" y="295361"/>
                        <a:pt x="100394" y="295142"/>
                      </a:cubicBezTo>
                      <a:cubicBezTo>
                        <a:pt x="98889" y="294751"/>
                        <a:pt x="97393" y="294389"/>
                        <a:pt x="95926" y="294065"/>
                      </a:cubicBezTo>
                      <a:cubicBezTo>
                        <a:pt x="95031" y="293865"/>
                        <a:pt x="94136" y="293694"/>
                        <a:pt x="93259" y="293522"/>
                      </a:cubicBezTo>
                      <a:cubicBezTo>
                        <a:pt x="91878" y="293256"/>
                        <a:pt x="90516" y="293018"/>
                        <a:pt x="89173" y="292808"/>
                      </a:cubicBezTo>
                      <a:cubicBezTo>
                        <a:pt x="88316" y="292675"/>
                        <a:pt x="87468" y="292541"/>
                        <a:pt x="86630" y="292427"/>
                      </a:cubicBezTo>
                      <a:cubicBezTo>
                        <a:pt x="85268" y="292246"/>
                        <a:pt x="83934" y="292103"/>
                        <a:pt x="82610" y="291979"/>
                      </a:cubicBezTo>
                      <a:cubicBezTo>
                        <a:pt x="81867" y="291913"/>
                        <a:pt x="81115" y="291827"/>
                        <a:pt x="80391" y="291770"/>
                      </a:cubicBezTo>
                      <a:cubicBezTo>
                        <a:pt x="78791" y="291656"/>
                        <a:pt x="77238" y="291589"/>
                        <a:pt x="75714" y="291541"/>
                      </a:cubicBezTo>
                      <a:cubicBezTo>
                        <a:pt x="75324" y="291532"/>
                        <a:pt x="74914" y="291494"/>
                        <a:pt x="74533" y="291494"/>
                      </a:cubicBezTo>
                      <a:cubicBezTo>
                        <a:pt x="72676" y="291465"/>
                        <a:pt x="70895" y="291484"/>
                        <a:pt x="69152" y="291551"/>
                      </a:cubicBezTo>
                      <a:cubicBezTo>
                        <a:pt x="68475" y="291579"/>
                        <a:pt x="67828" y="291627"/>
                        <a:pt x="67170" y="291665"/>
                      </a:cubicBezTo>
                      <a:cubicBezTo>
                        <a:pt x="66104" y="291722"/>
                        <a:pt x="65046" y="291789"/>
                        <a:pt x="64037" y="291884"/>
                      </a:cubicBezTo>
                      <a:cubicBezTo>
                        <a:pt x="63313" y="291951"/>
                        <a:pt x="62608" y="292027"/>
                        <a:pt x="61903" y="292113"/>
                      </a:cubicBezTo>
                      <a:cubicBezTo>
                        <a:pt x="61398" y="292170"/>
                        <a:pt x="60865" y="292208"/>
                        <a:pt x="60379" y="292275"/>
                      </a:cubicBezTo>
                      <a:cubicBezTo>
                        <a:pt x="59941" y="292332"/>
                        <a:pt x="59731" y="292379"/>
                        <a:pt x="59484" y="292418"/>
                      </a:cubicBezTo>
                      <a:cubicBezTo>
                        <a:pt x="58103" y="292608"/>
                        <a:pt x="56788" y="292827"/>
                        <a:pt x="55512" y="293065"/>
                      </a:cubicBezTo>
                      <a:cubicBezTo>
                        <a:pt x="55093" y="293141"/>
                        <a:pt x="54654" y="293208"/>
                        <a:pt x="54254" y="293294"/>
                      </a:cubicBezTo>
                      <a:cubicBezTo>
                        <a:pt x="52616" y="293618"/>
                        <a:pt x="51064" y="293970"/>
                        <a:pt x="49635" y="294342"/>
                      </a:cubicBezTo>
                      <a:cubicBezTo>
                        <a:pt x="50740" y="292218"/>
                        <a:pt x="51864" y="290122"/>
                        <a:pt x="53007" y="288065"/>
                      </a:cubicBezTo>
                      <a:cubicBezTo>
                        <a:pt x="55788" y="286817"/>
                        <a:pt x="58826" y="285731"/>
                        <a:pt x="62036" y="284769"/>
                      </a:cubicBezTo>
                      <a:cubicBezTo>
                        <a:pt x="62208" y="284721"/>
                        <a:pt x="62360" y="284664"/>
                        <a:pt x="62522" y="284607"/>
                      </a:cubicBezTo>
                      <a:cubicBezTo>
                        <a:pt x="65665" y="283683"/>
                        <a:pt x="69018" y="282893"/>
                        <a:pt x="72504" y="282207"/>
                      </a:cubicBezTo>
                      <a:cubicBezTo>
                        <a:pt x="92269" y="278321"/>
                        <a:pt x="116910" y="278111"/>
                        <a:pt x="140541" y="279492"/>
                      </a:cubicBezTo>
                      <a:cubicBezTo>
                        <a:pt x="142227" y="279587"/>
                        <a:pt x="143913" y="279692"/>
                        <a:pt x="145590" y="279806"/>
                      </a:cubicBezTo>
                      <a:cubicBezTo>
                        <a:pt x="146456" y="279864"/>
                        <a:pt x="147333" y="279921"/>
                        <a:pt x="148200" y="279987"/>
                      </a:cubicBezTo>
                      <a:cubicBezTo>
                        <a:pt x="150000" y="280121"/>
                        <a:pt x="151790" y="280254"/>
                        <a:pt x="153562" y="280406"/>
                      </a:cubicBezTo>
                      <a:cubicBezTo>
                        <a:pt x="154295" y="280464"/>
                        <a:pt x="155029" y="280521"/>
                        <a:pt x="155753" y="280587"/>
                      </a:cubicBezTo>
                      <a:cubicBezTo>
                        <a:pt x="160725" y="281007"/>
                        <a:pt x="165583" y="281483"/>
                        <a:pt x="170278" y="281997"/>
                      </a:cubicBezTo>
                      <a:cubicBezTo>
                        <a:pt x="170936" y="282064"/>
                        <a:pt x="171574" y="282140"/>
                        <a:pt x="172231" y="282216"/>
                      </a:cubicBezTo>
                      <a:cubicBezTo>
                        <a:pt x="173907" y="282407"/>
                        <a:pt x="175565" y="282588"/>
                        <a:pt x="177184" y="282778"/>
                      </a:cubicBezTo>
                      <a:cubicBezTo>
                        <a:pt x="177975" y="282873"/>
                        <a:pt x="178737" y="282969"/>
                        <a:pt x="179518" y="283064"/>
                      </a:cubicBezTo>
                      <a:cubicBezTo>
                        <a:pt x="180985" y="283245"/>
                        <a:pt x="182432" y="283416"/>
                        <a:pt x="183852" y="283597"/>
                      </a:cubicBezTo>
                      <a:cubicBezTo>
                        <a:pt x="184604" y="283693"/>
                        <a:pt x="185337" y="283788"/>
                        <a:pt x="186080" y="283883"/>
                      </a:cubicBezTo>
                      <a:cubicBezTo>
                        <a:pt x="187471" y="284064"/>
                        <a:pt x="188824" y="284245"/>
                        <a:pt x="190157" y="284426"/>
                      </a:cubicBezTo>
                      <a:cubicBezTo>
                        <a:pt x="190881" y="284521"/>
                        <a:pt x="191595" y="284617"/>
                        <a:pt x="192300" y="284721"/>
                      </a:cubicBezTo>
                      <a:cubicBezTo>
                        <a:pt x="193615" y="284902"/>
                        <a:pt x="194891" y="285083"/>
                        <a:pt x="196139" y="285264"/>
                      </a:cubicBezTo>
                      <a:cubicBezTo>
                        <a:pt x="196758" y="285350"/>
                        <a:pt x="197387" y="285445"/>
                        <a:pt x="197987" y="285531"/>
                      </a:cubicBezTo>
                      <a:cubicBezTo>
                        <a:pt x="199425" y="285741"/>
                        <a:pt x="200797" y="285950"/>
                        <a:pt x="202140" y="286150"/>
                      </a:cubicBezTo>
                      <a:cubicBezTo>
                        <a:pt x="202482" y="286198"/>
                        <a:pt x="202844" y="286255"/>
                        <a:pt x="203178" y="286302"/>
                      </a:cubicBezTo>
                      <a:cubicBezTo>
                        <a:pt x="204854" y="286560"/>
                        <a:pt x="206445" y="286807"/>
                        <a:pt x="207940" y="287055"/>
                      </a:cubicBezTo>
                      <a:cubicBezTo>
                        <a:pt x="208159" y="287093"/>
                        <a:pt x="208350" y="287122"/>
                        <a:pt x="208569" y="287160"/>
                      </a:cubicBezTo>
                      <a:cubicBezTo>
                        <a:pt x="209826" y="287360"/>
                        <a:pt x="211007" y="287560"/>
                        <a:pt x="212122" y="287741"/>
                      </a:cubicBezTo>
                      <a:cubicBezTo>
                        <a:pt x="212541" y="287807"/>
                        <a:pt x="212893" y="287874"/>
                        <a:pt x="213293" y="287941"/>
                      </a:cubicBezTo>
                      <a:cubicBezTo>
                        <a:pt x="214112" y="288074"/>
                        <a:pt x="214903" y="288217"/>
                        <a:pt x="215627" y="288341"/>
                      </a:cubicBezTo>
                      <a:cubicBezTo>
                        <a:pt x="216056" y="288417"/>
                        <a:pt x="216446" y="288484"/>
                        <a:pt x="216846" y="288550"/>
                      </a:cubicBezTo>
                      <a:cubicBezTo>
                        <a:pt x="217503" y="288665"/>
                        <a:pt x="218094" y="288769"/>
                        <a:pt x="218656" y="288865"/>
                      </a:cubicBezTo>
                      <a:cubicBezTo>
                        <a:pt x="218961" y="288922"/>
                        <a:pt x="219237" y="288969"/>
                        <a:pt x="219513" y="289017"/>
                      </a:cubicBezTo>
                      <a:cubicBezTo>
                        <a:pt x="220018" y="289112"/>
                        <a:pt x="220437" y="289189"/>
                        <a:pt x="220837" y="289255"/>
                      </a:cubicBezTo>
                      <a:cubicBezTo>
                        <a:pt x="221085" y="289303"/>
                        <a:pt x="221304" y="289341"/>
                        <a:pt x="221513" y="289379"/>
                      </a:cubicBezTo>
                      <a:cubicBezTo>
                        <a:pt x="222523" y="289570"/>
                        <a:pt x="223095" y="289674"/>
                        <a:pt x="223095" y="289674"/>
                      </a:cubicBezTo>
                      <a:cubicBezTo>
                        <a:pt x="218113" y="286750"/>
                        <a:pt x="213312" y="284112"/>
                        <a:pt x="208598" y="281607"/>
                      </a:cubicBezTo>
                      <a:cubicBezTo>
                        <a:pt x="207531" y="281035"/>
                        <a:pt x="206464" y="280473"/>
                        <a:pt x="205407" y="279921"/>
                      </a:cubicBezTo>
                      <a:cubicBezTo>
                        <a:pt x="200882" y="277568"/>
                        <a:pt x="196453" y="275368"/>
                        <a:pt x="192157" y="273377"/>
                      </a:cubicBezTo>
                      <a:cubicBezTo>
                        <a:pt x="191414" y="273034"/>
                        <a:pt x="190700" y="272729"/>
                        <a:pt x="189957" y="272396"/>
                      </a:cubicBezTo>
                      <a:cubicBezTo>
                        <a:pt x="187881" y="271453"/>
                        <a:pt x="185795" y="270491"/>
                        <a:pt x="183785" y="269634"/>
                      </a:cubicBezTo>
                      <a:cubicBezTo>
                        <a:pt x="154705" y="257404"/>
                        <a:pt x="131388" y="253279"/>
                        <a:pt x="112766" y="253917"/>
                      </a:cubicBezTo>
                      <a:cubicBezTo>
                        <a:pt x="112233" y="253841"/>
                        <a:pt x="111633" y="253927"/>
                        <a:pt x="110966" y="253965"/>
                      </a:cubicBezTo>
                      <a:cubicBezTo>
                        <a:pt x="109585" y="254032"/>
                        <a:pt x="108233" y="254137"/>
                        <a:pt x="106899" y="254260"/>
                      </a:cubicBezTo>
                      <a:cubicBezTo>
                        <a:pt x="105413" y="254394"/>
                        <a:pt x="103965" y="254556"/>
                        <a:pt x="102546" y="254756"/>
                      </a:cubicBezTo>
                      <a:cubicBezTo>
                        <a:pt x="101279" y="254927"/>
                        <a:pt x="100022" y="255118"/>
                        <a:pt x="98803" y="255337"/>
                      </a:cubicBezTo>
                      <a:cubicBezTo>
                        <a:pt x="97431" y="255584"/>
                        <a:pt x="96098" y="255861"/>
                        <a:pt x="94783" y="256156"/>
                      </a:cubicBezTo>
                      <a:cubicBezTo>
                        <a:pt x="93640" y="256413"/>
                        <a:pt x="92488" y="256680"/>
                        <a:pt x="91392" y="256975"/>
                      </a:cubicBezTo>
                      <a:cubicBezTo>
                        <a:pt x="90116" y="257318"/>
                        <a:pt x="88887" y="257699"/>
                        <a:pt x="87678" y="258089"/>
                      </a:cubicBezTo>
                      <a:cubicBezTo>
                        <a:pt x="86649" y="258423"/>
                        <a:pt x="85620" y="258737"/>
                        <a:pt x="84639" y="259099"/>
                      </a:cubicBezTo>
                      <a:cubicBezTo>
                        <a:pt x="83449" y="259537"/>
                        <a:pt x="82315" y="260004"/>
                        <a:pt x="81182" y="260480"/>
                      </a:cubicBezTo>
                      <a:cubicBezTo>
                        <a:pt x="80286" y="260861"/>
                        <a:pt x="79372" y="261223"/>
                        <a:pt x="78524" y="261614"/>
                      </a:cubicBezTo>
                      <a:cubicBezTo>
                        <a:pt x="77381" y="262147"/>
                        <a:pt x="76305" y="262709"/>
                        <a:pt x="75238" y="263281"/>
                      </a:cubicBezTo>
                      <a:cubicBezTo>
                        <a:pt x="74505" y="263671"/>
                        <a:pt x="73733" y="264043"/>
                        <a:pt x="73028" y="264443"/>
                      </a:cubicBezTo>
                      <a:cubicBezTo>
                        <a:pt x="71876" y="265100"/>
                        <a:pt x="70818" y="265786"/>
                        <a:pt x="69752" y="266462"/>
                      </a:cubicBezTo>
                      <a:cubicBezTo>
                        <a:pt x="69209" y="266805"/>
                        <a:pt x="68628" y="267148"/>
                        <a:pt x="68104" y="267500"/>
                      </a:cubicBezTo>
                      <a:cubicBezTo>
                        <a:pt x="66561" y="268548"/>
                        <a:pt x="65103" y="269615"/>
                        <a:pt x="63751" y="270691"/>
                      </a:cubicBezTo>
                      <a:cubicBezTo>
                        <a:pt x="67980" y="264500"/>
                        <a:pt x="72428" y="258661"/>
                        <a:pt x="77057" y="253165"/>
                      </a:cubicBezTo>
                      <a:cubicBezTo>
                        <a:pt x="80286" y="251993"/>
                        <a:pt x="83687" y="251012"/>
                        <a:pt x="87163" y="250127"/>
                      </a:cubicBezTo>
                      <a:cubicBezTo>
                        <a:pt x="87906" y="249936"/>
                        <a:pt x="88630" y="249745"/>
                        <a:pt x="89383" y="249574"/>
                      </a:cubicBezTo>
                      <a:cubicBezTo>
                        <a:pt x="92831" y="248764"/>
                        <a:pt x="96374" y="248060"/>
                        <a:pt x="100013" y="247488"/>
                      </a:cubicBezTo>
                      <a:cubicBezTo>
                        <a:pt x="100517" y="247412"/>
                        <a:pt x="101032" y="247355"/>
                        <a:pt x="101537" y="247279"/>
                      </a:cubicBezTo>
                      <a:cubicBezTo>
                        <a:pt x="105013" y="246774"/>
                        <a:pt x="108556" y="246374"/>
                        <a:pt x="112166" y="246078"/>
                      </a:cubicBezTo>
                      <a:cubicBezTo>
                        <a:pt x="112709" y="246031"/>
                        <a:pt x="113252" y="245974"/>
                        <a:pt x="113795" y="245936"/>
                      </a:cubicBezTo>
                      <a:cubicBezTo>
                        <a:pt x="117719" y="245640"/>
                        <a:pt x="121720" y="245469"/>
                        <a:pt x="125768" y="245383"/>
                      </a:cubicBezTo>
                      <a:cubicBezTo>
                        <a:pt x="160611" y="244688"/>
                        <a:pt x="199273" y="251422"/>
                        <a:pt x="230210" y="258680"/>
                      </a:cubicBezTo>
                      <a:cubicBezTo>
                        <a:pt x="235039" y="259813"/>
                        <a:pt x="239668" y="260956"/>
                        <a:pt x="244078" y="262080"/>
                      </a:cubicBezTo>
                      <a:cubicBezTo>
                        <a:pt x="244954" y="262299"/>
                        <a:pt x="245831" y="262528"/>
                        <a:pt x="246688" y="262747"/>
                      </a:cubicBezTo>
                      <a:cubicBezTo>
                        <a:pt x="247926" y="263071"/>
                        <a:pt x="249117" y="263385"/>
                        <a:pt x="250317" y="263709"/>
                      </a:cubicBezTo>
                      <a:cubicBezTo>
                        <a:pt x="251117" y="263919"/>
                        <a:pt x="251927" y="264138"/>
                        <a:pt x="252708" y="264347"/>
                      </a:cubicBezTo>
                      <a:cubicBezTo>
                        <a:pt x="253879" y="264662"/>
                        <a:pt x="255022" y="264976"/>
                        <a:pt x="256146" y="265290"/>
                      </a:cubicBezTo>
                      <a:cubicBezTo>
                        <a:pt x="256918" y="265500"/>
                        <a:pt x="257670" y="265709"/>
                        <a:pt x="258423" y="265919"/>
                      </a:cubicBezTo>
                      <a:cubicBezTo>
                        <a:pt x="259499" y="266214"/>
                        <a:pt x="260556" y="266519"/>
                        <a:pt x="261585" y="266805"/>
                      </a:cubicBezTo>
                      <a:cubicBezTo>
                        <a:pt x="262309" y="267014"/>
                        <a:pt x="263014" y="267214"/>
                        <a:pt x="263719" y="267414"/>
                      </a:cubicBezTo>
                      <a:cubicBezTo>
                        <a:pt x="264719" y="267700"/>
                        <a:pt x="265719" y="267986"/>
                        <a:pt x="266671" y="268272"/>
                      </a:cubicBezTo>
                      <a:cubicBezTo>
                        <a:pt x="267291" y="268453"/>
                        <a:pt x="267862" y="268624"/>
                        <a:pt x="268462" y="268805"/>
                      </a:cubicBezTo>
                      <a:cubicBezTo>
                        <a:pt x="269396" y="269081"/>
                        <a:pt x="270358" y="269367"/>
                        <a:pt x="271234" y="269624"/>
                      </a:cubicBezTo>
                      <a:cubicBezTo>
                        <a:pt x="271463" y="269691"/>
                        <a:pt x="271663" y="269758"/>
                        <a:pt x="271891" y="269824"/>
                      </a:cubicBezTo>
                      <a:cubicBezTo>
                        <a:pt x="274130" y="270500"/>
                        <a:pt x="276168" y="271120"/>
                        <a:pt x="277997" y="271691"/>
                      </a:cubicBezTo>
                      <a:cubicBezTo>
                        <a:pt x="278206" y="271758"/>
                        <a:pt x="278444" y="271824"/>
                        <a:pt x="278644" y="271891"/>
                      </a:cubicBezTo>
                      <a:cubicBezTo>
                        <a:pt x="279416" y="272129"/>
                        <a:pt x="280102" y="272348"/>
                        <a:pt x="280787" y="272567"/>
                      </a:cubicBezTo>
                      <a:cubicBezTo>
                        <a:pt x="281149" y="272682"/>
                        <a:pt x="281521" y="272796"/>
                        <a:pt x="281864" y="272910"/>
                      </a:cubicBezTo>
                      <a:cubicBezTo>
                        <a:pt x="282445" y="273091"/>
                        <a:pt x="282959" y="273263"/>
                        <a:pt x="283464" y="273425"/>
                      </a:cubicBezTo>
                      <a:cubicBezTo>
                        <a:pt x="283807" y="273539"/>
                        <a:pt x="284140" y="273644"/>
                        <a:pt x="284455" y="273749"/>
                      </a:cubicBezTo>
                      <a:cubicBezTo>
                        <a:pt x="284893" y="273891"/>
                        <a:pt x="285283" y="274015"/>
                        <a:pt x="285655" y="274139"/>
                      </a:cubicBezTo>
                      <a:cubicBezTo>
                        <a:pt x="285988" y="274253"/>
                        <a:pt x="286274" y="274339"/>
                        <a:pt x="286550" y="274434"/>
                      </a:cubicBezTo>
                      <a:cubicBezTo>
                        <a:pt x="286817" y="274520"/>
                        <a:pt x="287065" y="274606"/>
                        <a:pt x="287274" y="274682"/>
                      </a:cubicBezTo>
                      <a:cubicBezTo>
                        <a:pt x="288255" y="275015"/>
                        <a:pt x="288598" y="275130"/>
                        <a:pt x="288598" y="275130"/>
                      </a:cubicBezTo>
                      <a:cubicBezTo>
                        <a:pt x="285855" y="272529"/>
                        <a:pt x="283121" y="270043"/>
                        <a:pt x="280397" y="267653"/>
                      </a:cubicBezTo>
                      <a:cubicBezTo>
                        <a:pt x="279206" y="266605"/>
                        <a:pt x="278025" y="265643"/>
                        <a:pt x="276835" y="264633"/>
                      </a:cubicBezTo>
                      <a:cubicBezTo>
                        <a:pt x="275339" y="263357"/>
                        <a:pt x="273844" y="262061"/>
                        <a:pt x="272348" y="260852"/>
                      </a:cubicBezTo>
                      <a:cubicBezTo>
                        <a:pt x="270834" y="259613"/>
                        <a:pt x="269329" y="258470"/>
                        <a:pt x="267814" y="257289"/>
                      </a:cubicBezTo>
                      <a:cubicBezTo>
                        <a:pt x="266681" y="256403"/>
                        <a:pt x="265538" y="255499"/>
                        <a:pt x="264404" y="254641"/>
                      </a:cubicBezTo>
                      <a:cubicBezTo>
                        <a:pt x="262795" y="253432"/>
                        <a:pt x="261204" y="252308"/>
                        <a:pt x="259604" y="251165"/>
                      </a:cubicBezTo>
                      <a:cubicBezTo>
                        <a:pt x="258804" y="250593"/>
                        <a:pt x="257994" y="249974"/>
                        <a:pt x="257194" y="249422"/>
                      </a:cubicBezTo>
                      <a:cubicBezTo>
                        <a:pt x="228038" y="229229"/>
                        <a:pt x="200939" y="220409"/>
                        <a:pt x="176851" y="218323"/>
                      </a:cubicBezTo>
                      <a:cubicBezTo>
                        <a:pt x="176660" y="218265"/>
                        <a:pt x="176422" y="218284"/>
                        <a:pt x="176165" y="218265"/>
                      </a:cubicBezTo>
                      <a:cubicBezTo>
                        <a:pt x="171736" y="217903"/>
                        <a:pt x="167411" y="217770"/>
                        <a:pt x="163192" y="217837"/>
                      </a:cubicBezTo>
                      <a:cubicBezTo>
                        <a:pt x="162782" y="217846"/>
                        <a:pt x="162373" y="217846"/>
                        <a:pt x="161963" y="217856"/>
                      </a:cubicBezTo>
                      <a:cubicBezTo>
                        <a:pt x="157639" y="217961"/>
                        <a:pt x="153429" y="218275"/>
                        <a:pt x="149342" y="218761"/>
                      </a:cubicBezTo>
                      <a:cubicBezTo>
                        <a:pt x="149123" y="218789"/>
                        <a:pt x="148895" y="218808"/>
                        <a:pt x="148676" y="218837"/>
                      </a:cubicBezTo>
                      <a:cubicBezTo>
                        <a:pt x="144380" y="219370"/>
                        <a:pt x="140218" y="220094"/>
                        <a:pt x="136217" y="220980"/>
                      </a:cubicBezTo>
                      <a:cubicBezTo>
                        <a:pt x="132131" y="221885"/>
                        <a:pt x="128330" y="222923"/>
                        <a:pt x="124663" y="224076"/>
                      </a:cubicBezTo>
                      <a:cubicBezTo>
                        <a:pt x="124397" y="224161"/>
                        <a:pt x="124130" y="224257"/>
                        <a:pt x="123863" y="224342"/>
                      </a:cubicBezTo>
                      <a:cubicBezTo>
                        <a:pt x="120434" y="225438"/>
                        <a:pt x="117138" y="226628"/>
                        <a:pt x="113986" y="227895"/>
                      </a:cubicBezTo>
                      <a:cubicBezTo>
                        <a:pt x="113652" y="228029"/>
                        <a:pt x="113319" y="228162"/>
                        <a:pt x="112986" y="228305"/>
                      </a:cubicBezTo>
                      <a:cubicBezTo>
                        <a:pt x="109919" y="229562"/>
                        <a:pt x="106985" y="230886"/>
                        <a:pt x="104194" y="232239"/>
                      </a:cubicBezTo>
                      <a:cubicBezTo>
                        <a:pt x="103899" y="232381"/>
                        <a:pt x="103594" y="232524"/>
                        <a:pt x="103299" y="232677"/>
                      </a:cubicBezTo>
                      <a:cubicBezTo>
                        <a:pt x="100489" y="234067"/>
                        <a:pt x="97822" y="235496"/>
                        <a:pt x="95326" y="236925"/>
                      </a:cubicBezTo>
                      <a:cubicBezTo>
                        <a:pt x="95136" y="237030"/>
                        <a:pt x="94945" y="237134"/>
                        <a:pt x="94764" y="237239"/>
                      </a:cubicBezTo>
                      <a:cubicBezTo>
                        <a:pt x="92116" y="238763"/>
                        <a:pt x="89640" y="240287"/>
                        <a:pt x="87363" y="241773"/>
                      </a:cubicBezTo>
                      <a:cubicBezTo>
                        <a:pt x="101213" y="227524"/>
                        <a:pt x="116329" y="215856"/>
                        <a:pt x="131940" y="206321"/>
                      </a:cubicBezTo>
                      <a:cubicBezTo>
                        <a:pt x="133979" y="206207"/>
                        <a:pt x="136084" y="206159"/>
                        <a:pt x="138246" y="206159"/>
                      </a:cubicBezTo>
                      <a:cubicBezTo>
                        <a:pt x="138998" y="206159"/>
                        <a:pt x="139798" y="206197"/>
                        <a:pt x="140560" y="206216"/>
                      </a:cubicBezTo>
                      <a:cubicBezTo>
                        <a:pt x="141999" y="206245"/>
                        <a:pt x="143427" y="206264"/>
                        <a:pt x="144913" y="206340"/>
                      </a:cubicBezTo>
                      <a:cubicBezTo>
                        <a:pt x="145866" y="206388"/>
                        <a:pt x="146856" y="206473"/>
                        <a:pt x="147828" y="206540"/>
                      </a:cubicBezTo>
                      <a:cubicBezTo>
                        <a:pt x="149181" y="206635"/>
                        <a:pt x="150533" y="206721"/>
                        <a:pt x="151914" y="206845"/>
                      </a:cubicBezTo>
                      <a:cubicBezTo>
                        <a:pt x="152981" y="206940"/>
                        <a:pt x="154086" y="207074"/>
                        <a:pt x="155172" y="207188"/>
                      </a:cubicBezTo>
                      <a:cubicBezTo>
                        <a:pt x="156505" y="207331"/>
                        <a:pt x="157839" y="207464"/>
                        <a:pt x="159201" y="207635"/>
                      </a:cubicBezTo>
                      <a:cubicBezTo>
                        <a:pt x="160353" y="207778"/>
                        <a:pt x="161534" y="207950"/>
                        <a:pt x="162716" y="208121"/>
                      </a:cubicBezTo>
                      <a:cubicBezTo>
                        <a:pt x="164059" y="208312"/>
                        <a:pt x="165402" y="208502"/>
                        <a:pt x="166773" y="208712"/>
                      </a:cubicBezTo>
                      <a:cubicBezTo>
                        <a:pt x="167983" y="208902"/>
                        <a:pt x="169212" y="209112"/>
                        <a:pt x="170440" y="209321"/>
                      </a:cubicBezTo>
                      <a:cubicBezTo>
                        <a:pt x="171802" y="209550"/>
                        <a:pt x="173165" y="209788"/>
                        <a:pt x="174546" y="210036"/>
                      </a:cubicBezTo>
                      <a:cubicBezTo>
                        <a:pt x="175822" y="210264"/>
                        <a:pt x="177108" y="210522"/>
                        <a:pt x="178403" y="210769"/>
                      </a:cubicBezTo>
                      <a:cubicBezTo>
                        <a:pt x="179765" y="211036"/>
                        <a:pt x="181127" y="211303"/>
                        <a:pt x="182509" y="211588"/>
                      </a:cubicBezTo>
                      <a:cubicBezTo>
                        <a:pt x="183823" y="211865"/>
                        <a:pt x="185147" y="212141"/>
                        <a:pt x="186471" y="212436"/>
                      </a:cubicBezTo>
                      <a:cubicBezTo>
                        <a:pt x="218875" y="219485"/>
                        <a:pt x="254508" y="231315"/>
                        <a:pt x="283207" y="241897"/>
                      </a:cubicBezTo>
                      <a:cubicBezTo>
                        <a:pt x="284274" y="242287"/>
                        <a:pt x="285302" y="242678"/>
                        <a:pt x="286350" y="243059"/>
                      </a:cubicBezTo>
                      <a:cubicBezTo>
                        <a:pt x="287512" y="243488"/>
                        <a:pt x="288665" y="243916"/>
                        <a:pt x="289798" y="244345"/>
                      </a:cubicBezTo>
                      <a:cubicBezTo>
                        <a:pt x="290941" y="244773"/>
                        <a:pt x="292065" y="245202"/>
                        <a:pt x="293180" y="245621"/>
                      </a:cubicBezTo>
                      <a:cubicBezTo>
                        <a:pt x="294151" y="245993"/>
                        <a:pt x="295113" y="246355"/>
                        <a:pt x="296066" y="246717"/>
                      </a:cubicBezTo>
                      <a:cubicBezTo>
                        <a:pt x="297171" y="247145"/>
                        <a:pt x="298275" y="247564"/>
                        <a:pt x="299352" y="247974"/>
                      </a:cubicBezTo>
                      <a:cubicBezTo>
                        <a:pt x="300285" y="248336"/>
                        <a:pt x="301190" y="248688"/>
                        <a:pt x="302104" y="249041"/>
                      </a:cubicBezTo>
                      <a:cubicBezTo>
                        <a:pt x="303143" y="249441"/>
                        <a:pt x="304200" y="249850"/>
                        <a:pt x="305210" y="250250"/>
                      </a:cubicBezTo>
                      <a:cubicBezTo>
                        <a:pt x="306010" y="250565"/>
                        <a:pt x="306753" y="250860"/>
                        <a:pt x="307524" y="251165"/>
                      </a:cubicBezTo>
                      <a:cubicBezTo>
                        <a:pt x="309563" y="251965"/>
                        <a:pt x="311515" y="252746"/>
                        <a:pt x="313392" y="253489"/>
                      </a:cubicBezTo>
                      <a:cubicBezTo>
                        <a:pt x="314001" y="253727"/>
                        <a:pt x="314620" y="253975"/>
                        <a:pt x="315211" y="254213"/>
                      </a:cubicBezTo>
                      <a:cubicBezTo>
                        <a:pt x="316221" y="254613"/>
                        <a:pt x="317173" y="255003"/>
                        <a:pt x="318116" y="255384"/>
                      </a:cubicBezTo>
                      <a:cubicBezTo>
                        <a:pt x="318745" y="255641"/>
                        <a:pt x="319364" y="255889"/>
                        <a:pt x="319973" y="256137"/>
                      </a:cubicBezTo>
                      <a:cubicBezTo>
                        <a:pt x="320869" y="256499"/>
                        <a:pt x="321726" y="256851"/>
                        <a:pt x="322564" y="257194"/>
                      </a:cubicBezTo>
                      <a:cubicBezTo>
                        <a:pt x="323098" y="257413"/>
                        <a:pt x="323602" y="257623"/>
                        <a:pt x="324117" y="257832"/>
                      </a:cubicBezTo>
                      <a:cubicBezTo>
                        <a:pt x="324917" y="258166"/>
                        <a:pt x="325707" y="258489"/>
                        <a:pt x="326450" y="258794"/>
                      </a:cubicBezTo>
                      <a:cubicBezTo>
                        <a:pt x="327136" y="259080"/>
                        <a:pt x="327755" y="259337"/>
                        <a:pt x="328393" y="259604"/>
                      </a:cubicBezTo>
                      <a:cubicBezTo>
                        <a:pt x="328879" y="259804"/>
                        <a:pt x="329403" y="260023"/>
                        <a:pt x="329860" y="260213"/>
                      </a:cubicBezTo>
                      <a:cubicBezTo>
                        <a:pt x="330860" y="260633"/>
                        <a:pt x="331784" y="261023"/>
                        <a:pt x="332623" y="261376"/>
                      </a:cubicBezTo>
                      <a:cubicBezTo>
                        <a:pt x="333194" y="261614"/>
                        <a:pt x="333670" y="261823"/>
                        <a:pt x="334166" y="262033"/>
                      </a:cubicBezTo>
                      <a:cubicBezTo>
                        <a:pt x="334518" y="262185"/>
                        <a:pt x="334880" y="262338"/>
                        <a:pt x="335194" y="262471"/>
                      </a:cubicBezTo>
                      <a:cubicBezTo>
                        <a:pt x="335594" y="262642"/>
                        <a:pt x="335928" y="262785"/>
                        <a:pt x="336261" y="262928"/>
                      </a:cubicBezTo>
                      <a:cubicBezTo>
                        <a:pt x="336566" y="263061"/>
                        <a:pt x="336833" y="263176"/>
                        <a:pt x="337090" y="263281"/>
                      </a:cubicBezTo>
                      <a:cubicBezTo>
                        <a:pt x="337442" y="263433"/>
                        <a:pt x="337718" y="263547"/>
                        <a:pt x="337976" y="263662"/>
                      </a:cubicBezTo>
                      <a:cubicBezTo>
                        <a:pt x="338776" y="264004"/>
                        <a:pt x="339128" y="264157"/>
                        <a:pt x="339128" y="264157"/>
                      </a:cubicBezTo>
                      <a:cubicBezTo>
                        <a:pt x="335356" y="259613"/>
                        <a:pt x="331565" y="255394"/>
                        <a:pt x="327784" y="251336"/>
                      </a:cubicBezTo>
                      <a:cubicBezTo>
                        <a:pt x="327079" y="250584"/>
                        <a:pt x="326374" y="249812"/>
                        <a:pt x="325669" y="249069"/>
                      </a:cubicBezTo>
                      <a:cubicBezTo>
                        <a:pt x="322088" y="245316"/>
                        <a:pt x="318506" y="241783"/>
                        <a:pt x="314935" y="238449"/>
                      </a:cubicBezTo>
                      <a:cubicBezTo>
                        <a:pt x="314106" y="237677"/>
                        <a:pt x="313277" y="236925"/>
                        <a:pt x="312449" y="236172"/>
                      </a:cubicBezTo>
                      <a:cubicBezTo>
                        <a:pt x="311391" y="235210"/>
                        <a:pt x="310334" y="234201"/>
                        <a:pt x="309277" y="233277"/>
                      </a:cubicBezTo>
                      <a:cubicBezTo>
                        <a:pt x="284626" y="211893"/>
                        <a:pt x="260375" y="199549"/>
                        <a:pt x="237754" y="193234"/>
                      </a:cubicBezTo>
                      <a:cubicBezTo>
                        <a:pt x="236296" y="192748"/>
                        <a:pt x="234763" y="192453"/>
                        <a:pt x="233201" y="192072"/>
                      </a:cubicBezTo>
                      <a:cubicBezTo>
                        <a:pt x="231315" y="191605"/>
                        <a:pt x="229419" y="191100"/>
                        <a:pt x="227562" y="190719"/>
                      </a:cubicBezTo>
                      <a:cubicBezTo>
                        <a:pt x="225676" y="190329"/>
                        <a:pt x="223838" y="190043"/>
                        <a:pt x="221980" y="189728"/>
                      </a:cubicBezTo>
                      <a:cubicBezTo>
                        <a:pt x="220151" y="189414"/>
                        <a:pt x="218304" y="189071"/>
                        <a:pt x="216513" y="188833"/>
                      </a:cubicBezTo>
                      <a:cubicBezTo>
                        <a:pt x="214684" y="188585"/>
                        <a:pt x="212893" y="188452"/>
                        <a:pt x="211093" y="188281"/>
                      </a:cubicBezTo>
                      <a:cubicBezTo>
                        <a:pt x="209331" y="188109"/>
                        <a:pt x="207550" y="187900"/>
                        <a:pt x="205816" y="187795"/>
                      </a:cubicBezTo>
                      <a:cubicBezTo>
                        <a:pt x="204026" y="187681"/>
                        <a:pt x="202282" y="187671"/>
                        <a:pt x="200530" y="187623"/>
                      </a:cubicBezTo>
                      <a:cubicBezTo>
                        <a:pt x="198863" y="187576"/>
                        <a:pt x="197177" y="187490"/>
                        <a:pt x="195539" y="187500"/>
                      </a:cubicBezTo>
                      <a:cubicBezTo>
                        <a:pt x="193748" y="187509"/>
                        <a:pt x="192024" y="187604"/>
                        <a:pt x="190281" y="187671"/>
                      </a:cubicBezTo>
                      <a:cubicBezTo>
                        <a:pt x="188757" y="187728"/>
                        <a:pt x="187195" y="187747"/>
                        <a:pt x="185709" y="187852"/>
                      </a:cubicBezTo>
                      <a:cubicBezTo>
                        <a:pt x="183890" y="187976"/>
                        <a:pt x="182147" y="188176"/>
                        <a:pt x="180375" y="188357"/>
                      </a:cubicBezTo>
                      <a:cubicBezTo>
                        <a:pt x="179041" y="188490"/>
                        <a:pt x="177660" y="188585"/>
                        <a:pt x="176355" y="188757"/>
                      </a:cubicBezTo>
                      <a:cubicBezTo>
                        <a:pt x="174374" y="189005"/>
                        <a:pt x="172498" y="189338"/>
                        <a:pt x="170593" y="189643"/>
                      </a:cubicBezTo>
                      <a:cubicBezTo>
                        <a:pt x="169583" y="189805"/>
                        <a:pt x="168516" y="189938"/>
                        <a:pt x="167526" y="190119"/>
                      </a:cubicBezTo>
                      <a:cubicBezTo>
                        <a:pt x="164678" y="190643"/>
                        <a:pt x="161906" y="191224"/>
                        <a:pt x="159258" y="191862"/>
                      </a:cubicBezTo>
                      <a:cubicBezTo>
                        <a:pt x="175936" y="184280"/>
                        <a:pt x="192662" y="178737"/>
                        <a:pt x="208540" y="174689"/>
                      </a:cubicBezTo>
                      <a:cubicBezTo>
                        <a:pt x="210912" y="175774"/>
                        <a:pt x="213560" y="176917"/>
                        <a:pt x="216437" y="178098"/>
                      </a:cubicBezTo>
                      <a:cubicBezTo>
                        <a:pt x="219370" y="179308"/>
                        <a:pt x="222475" y="180537"/>
                        <a:pt x="225762" y="181804"/>
                      </a:cubicBezTo>
                      <a:cubicBezTo>
                        <a:pt x="229152" y="183109"/>
                        <a:pt x="232629" y="184404"/>
                        <a:pt x="236249" y="185718"/>
                      </a:cubicBezTo>
                      <a:cubicBezTo>
                        <a:pt x="239973" y="187071"/>
                        <a:pt x="243726" y="188405"/>
                        <a:pt x="247574" y="189748"/>
                      </a:cubicBezTo>
                      <a:cubicBezTo>
                        <a:pt x="295008" y="206321"/>
                        <a:pt x="357388" y="224561"/>
                        <a:pt x="357388" y="224561"/>
                      </a:cubicBezTo>
                      <a:cubicBezTo>
                        <a:pt x="330689" y="201454"/>
                        <a:pt x="304857" y="187500"/>
                        <a:pt x="282083" y="179194"/>
                      </a:cubicBezTo>
                      <a:cubicBezTo>
                        <a:pt x="281873" y="179108"/>
                        <a:pt x="281664" y="179051"/>
                        <a:pt x="281426" y="178965"/>
                      </a:cubicBezTo>
                      <a:cubicBezTo>
                        <a:pt x="277540" y="177565"/>
                        <a:pt x="273729" y="176308"/>
                        <a:pt x="270034" y="175222"/>
                      </a:cubicBezTo>
                      <a:cubicBezTo>
                        <a:pt x="266043" y="174041"/>
                        <a:pt x="262500" y="173145"/>
                        <a:pt x="259042" y="172345"/>
                      </a:cubicBezTo>
                      <a:cubicBezTo>
                        <a:pt x="258528" y="172222"/>
                        <a:pt x="258004" y="172098"/>
                        <a:pt x="257489" y="171983"/>
                      </a:cubicBezTo>
                      <a:cubicBezTo>
                        <a:pt x="254203" y="171250"/>
                        <a:pt x="251022" y="170631"/>
                        <a:pt x="247955" y="170117"/>
                      </a:cubicBezTo>
                      <a:cubicBezTo>
                        <a:pt x="247450" y="170031"/>
                        <a:pt x="246964" y="169964"/>
                        <a:pt x="246469" y="169888"/>
                      </a:cubicBezTo>
                      <a:cubicBezTo>
                        <a:pt x="243364" y="169393"/>
                        <a:pt x="240344" y="168974"/>
                        <a:pt x="237496" y="168678"/>
                      </a:cubicBezTo>
                      <a:cubicBezTo>
                        <a:pt x="251222" y="166440"/>
                        <a:pt x="263652" y="165259"/>
                        <a:pt x="274044" y="164659"/>
                      </a:cubicBezTo>
                      <a:cubicBezTo>
                        <a:pt x="276501" y="165487"/>
                        <a:pt x="279121" y="166268"/>
                        <a:pt x="281845" y="167011"/>
                      </a:cubicBezTo>
                      <a:cubicBezTo>
                        <a:pt x="282788" y="167269"/>
                        <a:pt x="283807" y="167497"/>
                        <a:pt x="284778" y="167745"/>
                      </a:cubicBezTo>
                      <a:cubicBezTo>
                        <a:pt x="286607" y="168212"/>
                        <a:pt x="288436" y="168688"/>
                        <a:pt x="290351" y="169116"/>
                      </a:cubicBezTo>
                      <a:cubicBezTo>
                        <a:pt x="291551" y="169393"/>
                        <a:pt x="292818" y="169640"/>
                        <a:pt x="294046" y="169897"/>
                      </a:cubicBezTo>
                      <a:cubicBezTo>
                        <a:pt x="295827" y="170269"/>
                        <a:pt x="297590" y="170650"/>
                        <a:pt x="299418" y="171002"/>
                      </a:cubicBezTo>
                      <a:cubicBezTo>
                        <a:pt x="300771" y="171260"/>
                        <a:pt x="302152" y="171498"/>
                        <a:pt x="303533" y="171745"/>
                      </a:cubicBezTo>
                      <a:cubicBezTo>
                        <a:pt x="304886" y="171983"/>
                        <a:pt x="306210" y="172241"/>
                        <a:pt x="307572" y="172469"/>
                      </a:cubicBezTo>
                      <a:cubicBezTo>
                        <a:pt x="347777" y="179146"/>
                        <a:pt x="394564" y="180432"/>
                        <a:pt x="394564" y="180432"/>
                      </a:cubicBezTo>
                      <a:cubicBezTo>
                        <a:pt x="380171" y="172060"/>
                        <a:pt x="362255" y="167173"/>
                        <a:pt x="344453" y="164363"/>
                      </a:cubicBezTo>
                      <a:cubicBezTo>
                        <a:pt x="343957" y="164259"/>
                        <a:pt x="343386" y="164201"/>
                        <a:pt x="342814" y="164106"/>
                      </a:cubicBezTo>
                      <a:cubicBezTo>
                        <a:pt x="340528" y="163763"/>
                        <a:pt x="338252" y="163449"/>
                        <a:pt x="335994" y="163173"/>
                      </a:cubicBezTo>
                      <a:cubicBezTo>
                        <a:pt x="335099" y="163068"/>
                        <a:pt x="334213" y="162954"/>
                        <a:pt x="333327" y="162849"/>
                      </a:cubicBezTo>
                      <a:cubicBezTo>
                        <a:pt x="330899" y="162573"/>
                        <a:pt x="328498" y="162335"/>
                        <a:pt x="326117" y="162125"/>
                      </a:cubicBezTo>
                      <a:cubicBezTo>
                        <a:pt x="325460" y="162068"/>
                        <a:pt x="324793" y="162001"/>
                        <a:pt x="324145" y="161944"/>
                      </a:cubicBezTo>
                      <a:cubicBezTo>
                        <a:pt x="318011" y="161449"/>
                        <a:pt x="312087" y="161153"/>
                        <a:pt x="306505" y="161001"/>
                      </a:cubicBezTo>
                      <a:cubicBezTo>
                        <a:pt x="305876" y="160982"/>
                        <a:pt x="305286" y="160982"/>
                        <a:pt x="304676" y="160963"/>
                      </a:cubicBezTo>
                      <a:cubicBezTo>
                        <a:pt x="302590" y="160915"/>
                        <a:pt x="300533" y="160887"/>
                        <a:pt x="298561" y="160877"/>
                      </a:cubicBezTo>
                      <a:cubicBezTo>
                        <a:pt x="297751" y="160877"/>
                        <a:pt x="296961" y="160877"/>
                        <a:pt x="296170" y="160877"/>
                      </a:cubicBezTo>
                      <a:cubicBezTo>
                        <a:pt x="294446" y="160877"/>
                        <a:pt x="292760" y="160896"/>
                        <a:pt x="291151" y="160915"/>
                      </a:cubicBezTo>
                      <a:cubicBezTo>
                        <a:pt x="290398" y="160925"/>
                        <a:pt x="289646" y="160934"/>
                        <a:pt x="288922" y="160953"/>
                      </a:cubicBezTo>
                      <a:cubicBezTo>
                        <a:pt x="287322" y="160982"/>
                        <a:pt x="285807" y="161030"/>
                        <a:pt x="284350" y="161077"/>
                      </a:cubicBezTo>
                      <a:cubicBezTo>
                        <a:pt x="283778" y="161096"/>
                        <a:pt x="283159" y="161115"/>
                        <a:pt x="282616" y="161134"/>
                      </a:cubicBezTo>
                      <a:cubicBezTo>
                        <a:pt x="280702" y="161211"/>
                        <a:pt x="278902" y="161287"/>
                        <a:pt x="277301" y="161373"/>
                      </a:cubicBezTo>
                      <a:cubicBezTo>
                        <a:pt x="294923" y="159191"/>
                        <a:pt x="321907" y="155353"/>
                        <a:pt x="349482" y="149523"/>
                      </a:cubicBezTo>
                      <a:cubicBezTo>
                        <a:pt x="349482" y="149523"/>
                        <a:pt x="298447" y="130197"/>
                        <a:pt x="259051" y="162001"/>
                      </a:cubicBezTo>
                      <a:cubicBezTo>
                        <a:pt x="254413" y="161992"/>
                        <a:pt x="249879" y="162077"/>
                        <a:pt x="245412" y="162220"/>
                      </a:cubicBezTo>
                      <a:cubicBezTo>
                        <a:pt x="243954" y="162268"/>
                        <a:pt x="242535" y="162344"/>
                        <a:pt x="241097" y="162411"/>
                      </a:cubicBezTo>
                      <a:cubicBezTo>
                        <a:pt x="238096" y="162535"/>
                        <a:pt x="235115" y="162687"/>
                        <a:pt x="232191" y="162878"/>
                      </a:cubicBezTo>
                      <a:cubicBezTo>
                        <a:pt x="230572" y="162982"/>
                        <a:pt x="228971" y="163116"/>
                        <a:pt x="227371" y="163239"/>
                      </a:cubicBezTo>
                      <a:cubicBezTo>
                        <a:pt x="225552" y="163382"/>
                        <a:pt x="223723" y="163516"/>
                        <a:pt x="221933" y="163687"/>
                      </a:cubicBezTo>
                      <a:cubicBezTo>
                        <a:pt x="222914" y="162725"/>
                        <a:pt x="223923" y="161725"/>
                        <a:pt x="224981" y="160649"/>
                      </a:cubicBezTo>
                      <a:cubicBezTo>
                        <a:pt x="225352" y="160268"/>
                        <a:pt x="225743" y="159849"/>
                        <a:pt x="226114" y="159458"/>
                      </a:cubicBezTo>
                      <a:cubicBezTo>
                        <a:pt x="227276" y="158248"/>
                        <a:pt x="228486" y="156962"/>
                        <a:pt x="229705" y="155610"/>
                      </a:cubicBezTo>
                      <a:cubicBezTo>
                        <a:pt x="230229" y="155029"/>
                        <a:pt x="230762" y="154448"/>
                        <a:pt x="231296" y="153838"/>
                      </a:cubicBezTo>
                      <a:cubicBezTo>
                        <a:pt x="232791" y="152152"/>
                        <a:pt x="234315" y="150371"/>
                        <a:pt x="235858" y="148485"/>
                      </a:cubicBezTo>
                      <a:cubicBezTo>
                        <a:pt x="236763" y="147904"/>
                        <a:pt x="237668" y="147333"/>
                        <a:pt x="238592" y="146723"/>
                      </a:cubicBezTo>
                      <a:cubicBezTo>
                        <a:pt x="239068" y="146409"/>
                        <a:pt x="239525" y="146123"/>
                        <a:pt x="240011" y="145790"/>
                      </a:cubicBezTo>
                      <a:cubicBezTo>
                        <a:pt x="241792" y="144570"/>
                        <a:pt x="243611" y="143246"/>
                        <a:pt x="245440" y="141856"/>
                      </a:cubicBezTo>
                      <a:cubicBezTo>
                        <a:pt x="246097" y="141361"/>
                        <a:pt x="246764" y="140808"/>
                        <a:pt x="247431" y="140284"/>
                      </a:cubicBezTo>
                      <a:cubicBezTo>
                        <a:pt x="248669" y="139303"/>
                        <a:pt x="249917" y="138293"/>
                        <a:pt x="251165" y="137236"/>
                      </a:cubicBezTo>
                      <a:cubicBezTo>
                        <a:pt x="251927" y="136589"/>
                        <a:pt x="252698" y="135912"/>
                        <a:pt x="253460" y="135226"/>
                      </a:cubicBezTo>
                      <a:cubicBezTo>
                        <a:pt x="254651" y="134160"/>
                        <a:pt x="255851" y="133045"/>
                        <a:pt x="257032" y="131912"/>
                      </a:cubicBezTo>
                      <a:cubicBezTo>
                        <a:pt x="257775" y="131197"/>
                        <a:pt x="258518" y="130493"/>
                        <a:pt x="259261" y="129740"/>
                      </a:cubicBezTo>
                      <a:cubicBezTo>
                        <a:pt x="260652" y="128340"/>
                        <a:pt x="262023" y="126854"/>
                        <a:pt x="263385" y="125339"/>
                      </a:cubicBezTo>
                      <a:cubicBezTo>
                        <a:pt x="263881" y="124787"/>
                        <a:pt x="264395" y="124273"/>
                        <a:pt x="264890" y="123701"/>
                      </a:cubicBezTo>
                      <a:cubicBezTo>
                        <a:pt x="266557" y="121777"/>
                        <a:pt x="268195" y="119767"/>
                        <a:pt x="269796" y="117672"/>
                      </a:cubicBezTo>
                      <a:cubicBezTo>
                        <a:pt x="275796" y="109709"/>
                        <a:pt x="281264" y="100508"/>
                        <a:pt x="285464" y="89792"/>
                      </a:cubicBezTo>
                      <a:cubicBezTo>
                        <a:pt x="285464" y="89792"/>
                        <a:pt x="273558" y="98555"/>
                        <a:pt x="259213" y="110233"/>
                      </a:cubicBezTo>
                      <a:cubicBezTo>
                        <a:pt x="266090" y="93840"/>
                        <a:pt x="270186" y="74962"/>
                        <a:pt x="267757" y="54216"/>
                      </a:cubicBezTo>
                      <a:cubicBezTo>
                        <a:pt x="267757" y="54216"/>
                        <a:pt x="249336" y="80858"/>
                        <a:pt x="233077" y="109280"/>
                      </a:cubicBezTo>
                      <a:cubicBezTo>
                        <a:pt x="232820" y="109718"/>
                        <a:pt x="232572" y="110166"/>
                        <a:pt x="232324" y="110604"/>
                      </a:cubicBezTo>
                      <a:cubicBezTo>
                        <a:pt x="231772" y="111576"/>
                        <a:pt x="231229" y="112547"/>
                        <a:pt x="230676" y="113519"/>
                      </a:cubicBezTo>
                      <a:cubicBezTo>
                        <a:pt x="230257" y="114262"/>
                        <a:pt x="229848" y="115014"/>
                        <a:pt x="229429" y="115757"/>
                      </a:cubicBezTo>
                      <a:cubicBezTo>
                        <a:pt x="228895" y="116729"/>
                        <a:pt x="228362" y="117691"/>
                        <a:pt x="227829" y="118662"/>
                      </a:cubicBezTo>
                      <a:cubicBezTo>
                        <a:pt x="227409" y="119434"/>
                        <a:pt x="227000" y="120196"/>
                        <a:pt x="226590" y="120958"/>
                      </a:cubicBezTo>
                      <a:cubicBezTo>
                        <a:pt x="226085" y="121891"/>
                        <a:pt x="225590" y="122825"/>
                        <a:pt x="225095" y="123758"/>
                      </a:cubicBezTo>
                      <a:cubicBezTo>
                        <a:pt x="224676" y="124558"/>
                        <a:pt x="224266" y="125349"/>
                        <a:pt x="223847" y="126149"/>
                      </a:cubicBezTo>
                      <a:cubicBezTo>
                        <a:pt x="223390" y="127044"/>
                        <a:pt x="222923" y="127930"/>
                        <a:pt x="222475" y="128816"/>
                      </a:cubicBezTo>
                      <a:cubicBezTo>
                        <a:pt x="222066" y="129626"/>
                        <a:pt x="221675" y="130426"/>
                        <a:pt x="221275" y="131226"/>
                      </a:cubicBezTo>
                      <a:cubicBezTo>
                        <a:pt x="220847" y="132102"/>
                        <a:pt x="220409" y="132969"/>
                        <a:pt x="219989" y="133836"/>
                      </a:cubicBezTo>
                      <a:cubicBezTo>
                        <a:pt x="219608" y="134626"/>
                        <a:pt x="219246" y="135398"/>
                        <a:pt x="218875" y="136179"/>
                      </a:cubicBezTo>
                      <a:cubicBezTo>
                        <a:pt x="218475" y="137027"/>
                        <a:pt x="218075" y="137874"/>
                        <a:pt x="217684" y="138713"/>
                      </a:cubicBezTo>
                      <a:cubicBezTo>
                        <a:pt x="217322" y="139494"/>
                        <a:pt x="216989" y="140256"/>
                        <a:pt x="216656" y="141018"/>
                      </a:cubicBezTo>
                      <a:cubicBezTo>
                        <a:pt x="216294" y="141827"/>
                        <a:pt x="215932" y="142646"/>
                        <a:pt x="215589" y="143437"/>
                      </a:cubicBezTo>
                      <a:cubicBezTo>
                        <a:pt x="215256" y="144209"/>
                        <a:pt x="214960" y="144951"/>
                        <a:pt x="214646" y="145713"/>
                      </a:cubicBezTo>
                      <a:cubicBezTo>
                        <a:pt x="214332" y="146475"/>
                        <a:pt x="214017" y="147237"/>
                        <a:pt x="213722" y="147980"/>
                      </a:cubicBezTo>
                      <a:cubicBezTo>
                        <a:pt x="213427" y="148733"/>
                        <a:pt x="213160" y="149466"/>
                        <a:pt x="212893" y="150200"/>
                      </a:cubicBezTo>
                      <a:cubicBezTo>
                        <a:pt x="212627" y="150905"/>
                        <a:pt x="212360" y="151628"/>
                        <a:pt x="212112" y="152314"/>
                      </a:cubicBezTo>
                      <a:cubicBezTo>
                        <a:pt x="211855" y="153038"/>
                        <a:pt x="211646" y="153734"/>
                        <a:pt x="211417" y="154438"/>
                      </a:cubicBezTo>
                      <a:cubicBezTo>
                        <a:pt x="211207" y="155096"/>
                        <a:pt x="210979" y="155772"/>
                        <a:pt x="210788" y="156410"/>
                      </a:cubicBezTo>
                      <a:cubicBezTo>
                        <a:pt x="210579" y="157105"/>
                        <a:pt x="210417" y="157753"/>
                        <a:pt x="210245" y="158420"/>
                      </a:cubicBezTo>
                      <a:cubicBezTo>
                        <a:pt x="210083" y="159020"/>
                        <a:pt x="209912" y="159639"/>
                        <a:pt x="209769" y="160220"/>
                      </a:cubicBezTo>
                      <a:cubicBezTo>
                        <a:pt x="209617" y="160887"/>
                        <a:pt x="209512" y="161496"/>
                        <a:pt x="209388" y="162135"/>
                      </a:cubicBezTo>
                      <a:cubicBezTo>
                        <a:pt x="209283" y="162668"/>
                        <a:pt x="209169" y="163211"/>
                        <a:pt x="209093" y="163716"/>
                      </a:cubicBezTo>
                      <a:cubicBezTo>
                        <a:pt x="209017" y="164230"/>
                        <a:pt x="208988" y="164706"/>
                        <a:pt x="208940" y="165202"/>
                      </a:cubicBezTo>
                      <a:cubicBezTo>
                        <a:pt x="208159" y="165306"/>
                        <a:pt x="207388" y="165421"/>
                        <a:pt x="206607" y="165535"/>
                      </a:cubicBezTo>
                      <a:cubicBezTo>
                        <a:pt x="205226" y="165735"/>
                        <a:pt x="203835" y="165916"/>
                        <a:pt x="202473" y="166126"/>
                      </a:cubicBezTo>
                      <a:cubicBezTo>
                        <a:pt x="199311" y="166621"/>
                        <a:pt x="196206" y="167164"/>
                        <a:pt x="193148" y="167735"/>
                      </a:cubicBezTo>
                      <a:cubicBezTo>
                        <a:pt x="192395" y="167878"/>
                        <a:pt x="191624" y="167992"/>
                        <a:pt x="190871" y="168135"/>
                      </a:cubicBezTo>
                      <a:cubicBezTo>
                        <a:pt x="188538" y="168593"/>
                        <a:pt x="186261" y="169107"/>
                        <a:pt x="183985" y="169612"/>
                      </a:cubicBezTo>
                      <a:cubicBezTo>
                        <a:pt x="184214" y="169154"/>
                        <a:pt x="184442" y="168688"/>
                        <a:pt x="184690" y="168202"/>
                      </a:cubicBezTo>
                      <a:cubicBezTo>
                        <a:pt x="184823" y="167945"/>
                        <a:pt x="184956" y="167659"/>
                        <a:pt x="185090" y="167392"/>
                      </a:cubicBezTo>
                      <a:cubicBezTo>
                        <a:pt x="185537" y="166478"/>
                        <a:pt x="185995" y="165516"/>
                        <a:pt x="186471" y="164516"/>
                      </a:cubicBezTo>
                      <a:cubicBezTo>
                        <a:pt x="186661" y="164192"/>
                        <a:pt x="186833" y="163811"/>
                        <a:pt x="187014" y="163430"/>
                      </a:cubicBezTo>
                      <a:cubicBezTo>
                        <a:pt x="187490" y="162411"/>
                        <a:pt x="187976" y="161334"/>
                        <a:pt x="188471" y="160239"/>
                      </a:cubicBezTo>
                      <a:cubicBezTo>
                        <a:pt x="188633" y="159877"/>
                        <a:pt x="188795" y="159534"/>
                        <a:pt x="188957" y="159163"/>
                      </a:cubicBezTo>
                      <a:cubicBezTo>
                        <a:pt x="189586" y="157753"/>
                        <a:pt x="190214" y="156296"/>
                        <a:pt x="190862" y="154772"/>
                      </a:cubicBezTo>
                      <a:cubicBezTo>
                        <a:pt x="191672" y="152848"/>
                        <a:pt x="192386" y="151114"/>
                        <a:pt x="193091" y="149314"/>
                      </a:cubicBezTo>
                      <a:cubicBezTo>
                        <a:pt x="193167" y="149114"/>
                        <a:pt x="193253" y="148904"/>
                        <a:pt x="193329" y="148704"/>
                      </a:cubicBezTo>
                      <a:cubicBezTo>
                        <a:pt x="193929" y="147171"/>
                        <a:pt x="194539" y="145590"/>
                        <a:pt x="195129" y="143970"/>
                      </a:cubicBezTo>
                      <a:cubicBezTo>
                        <a:pt x="195310" y="143494"/>
                        <a:pt x="195482" y="142999"/>
                        <a:pt x="195663" y="142513"/>
                      </a:cubicBezTo>
                      <a:cubicBezTo>
                        <a:pt x="196167" y="141113"/>
                        <a:pt x="196672" y="139684"/>
                        <a:pt x="197177" y="138227"/>
                      </a:cubicBezTo>
                      <a:cubicBezTo>
                        <a:pt x="197368" y="137674"/>
                        <a:pt x="197558" y="137112"/>
                        <a:pt x="197749" y="136550"/>
                      </a:cubicBezTo>
                      <a:cubicBezTo>
                        <a:pt x="198263" y="135026"/>
                        <a:pt x="198758" y="133474"/>
                        <a:pt x="199254" y="131893"/>
                      </a:cubicBezTo>
                      <a:cubicBezTo>
                        <a:pt x="199406" y="131407"/>
                        <a:pt x="199558" y="130931"/>
                        <a:pt x="199711" y="130445"/>
                      </a:cubicBezTo>
                      <a:cubicBezTo>
                        <a:pt x="200978" y="126273"/>
                        <a:pt x="202178" y="121939"/>
                        <a:pt x="203254" y="117453"/>
                      </a:cubicBezTo>
                      <a:cubicBezTo>
                        <a:pt x="203368" y="116977"/>
                        <a:pt x="203473" y="116491"/>
                        <a:pt x="203587" y="116005"/>
                      </a:cubicBezTo>
                      <a:cubicBezTo>
                        <a:pt x="203987" y="114262"/>
                        <a:pt x="204378" y="112509"/>
                        <a:pt x="204740" y="110728"/>
                      </a:cubicBezTo>
                      <a:cubicBezTo>
                        <a:pt x="204797" y="110433"/>
                        <a:pt x="204873" y="110147"/>
                        <a:pt x="204930" y="109852"/>
                      </a:cubicBezTo>
                      <a:cubicBezTo>
                        <a:pt x="209988" y="84430"/>
                        <a:pt x="210569" y="55502"/>
                        <a:pt x="198568" y="29185"/>
                      </a:cubicBezTo>
                      <a:cubicBezTo>
                        <a:pt x="198568" y="29185"/>
                        <a:pt x="194167" y="70009"/>
                        <a:pt x="188766" y="111700"/>
                      </a:cubicBezTo>
                      <a:cubicBezTo>
                        <a:pt x="188376" y="114691"/>
                        <a:pt x="187995" y="117653"/>
                        <a:pt x="187595" y="120606"/>
                      </a:cubicBezTo>
                      <a:cubicBezTo>
                        <a:pt x="187528" y="121072"/>
                        <a:pt x="187471" y="121539"/>
                        <a:pt x="187404" y="122006"/>
                      </a:cubicBezTo>
                      <a:cubicBezTo>
                        <a:pt x="187042" y="124749"/>
                        <a:pt x="186671" y="127473"/>
                        <a:pt x="186300" y="130188"/>
                      </a:cubicBezTo>
                      <a:cubicBezTo>
                        <a:pt x="186271" y="130388"/>
                        <a:pt x="186242" y="130588"/>
                        <a:pt x="186223" y="130788"/>
                      </a:cubicBezTo>
                      <a:cubicBezTo>
                        <a:pt x="185833" y="133607"/>
                        <a:pt x="185452" y="136388"/>
                        <a:pt x="185061" y="139141"/>
                      </a:cubicBezTo>
                      <a:cubicBezTo>
                        <a:pt x="184985" y="139703"/>
                        <a:pt x="184909" y="140256"/>
                        <a:pt x="184823" y="140808"/>
                      </a:cubicBezTo>
                      <a:cubicBezTo>
                        <a:pt x="184442" y="143466"/>
                        <a:pt x="184061" y="146104"/>
                        <a:pt x="183680" y="148676"/>
                      </a:cubicBezTo>
                      <a:cubicBezTo>
                        <a:pt x="183261" y="151524"/>
                        <a:pt x="182880" y="154038"/>
                        <a:pt x="182499" y="156505"/>
                      </a:cubicBezTo>
                      <a:cubicBezTo>
                        <a:pt x="182404" y="157153"/>
                        <a:pt x="182299" y="157791"/>
                        <a:pt x="182204" y="158429"/>
                      </a:cubicBezTo>
                      <a:cubicBezTo>
                        <a:pt x="181832" y="160792"/>
                        <a:pt x="181470" y="163116"/>
                        <a:pt x="181099" y="165344"/>
                      </a:cubicBezTo>
                      <a:cubicBezTo>
                        <a:pt x="180775" y="167297"/>
                        <a:pt x="180508" y="168878"/>
                        <a:pt x="180232" y="170478"/>
                      </a:cubicBezTo>
                      <a:cubicBezTo>
                        <a:pt x="178775" y="170831"/>
                        <a:pt x="177775" y="171107"/>
                        <a:pt x="176755" y="171364"/>
                      </a:cubicBezTo>
                      <a:cubicBezTo>
                        <a:pt x="174165" y="172012"/>
                        <a:pt x="171593" y="172669"/>
                        <a:pt x="169078" y="173384"/>
                      </a:cubicBezTo>
                      <a:cubicBezTo>
                        <a:pt x="167802" y="173736"/>
                        <a:pt x="166564" y="174117"/>
                        <a:pt x="165306" y="174488"/>
                      </a:cubicBezTo>
                      <a:cubicBezTo>
                        <a:pt x="163087" y="175146"/>
                        <a:pt x="160896" y="175822"/>
                        <a:pt x="158734" y="176527"/>
                      </a:cubicBezTo>
                      <a:cubicBezTo>
                        <a:pt x="160030" y="174174"/>
                        <a:pt x="161468" y="171545"/>
                        <a:pt x="162868" y="168688"/>
                      </a:cubicBezTo>
                      <a:cubicBezTo>
                        <a:pt x="163087" y="168240"/>
                        <a:pt x="163306" y="167754"/>
                        <a:pt x="163525" y="167297"/>
                      </a:cubicBezTo>
                      <a:cubicBezTo>
                        <a:pt x="164144" y="165973"/>
                        <a:pt x="164754" y="164611"/>
                        <a:pt x="165354" y="163201"/>
                      </a:cubicBezTo>
                      <a:cubicBezTo>
                        <a:pt x="165602" y="162620"/>
                        <a:pt x="165840" y="162039"/>
                        <a:pt x="166078" y="161449"/>
                      </a:cubicBezTo>
                      <a:cubicBezTo>
                        <a:pt x="166668" y="159972"/>
                        <a:pt x="167240" y="158439"/>
                        <a:pt x="167792" y="156867"/>
                      </a:cubicBezTo>
                      <a:cubicBezTo>
                        <a:pt x="167973" y="156343"/>
                        <a:pt x="168164" y="155848"/>
                        <a:pt x="168335" y="155315"/>
                      </a:cubicBezTo>
                      <a:cubicBezTo>
                        <a:pt x="169050" y="153162"/>
                        <a:pt x="169726" y="150943"/>
                        <a:pt x="170326" y="148628"/>
                      </a:cubicBezTo>
                      <a:cubicBezTo>
                        <a:pt x="170936" y="146294"/>
                        <a:pt x="171440" y="143980"/>
                        <a:pt x="171898" y="141608"/>
                      </a:cubicBezTo>
                      <a:cubicBezTo>
                        <a:pt x="172031" y="140941"/>
                        <a:pt x="172136" y="140237"/>
                        <a:pt x="172250" y="139560"/>
                      </a:cubicBezTo>
                      <a:cubicBezTo>
                        <a:pt x="172564" y="137741"/>
                        <a:pt x="172841" y="135884"/>
                        <a:pt x="173069" y="133988"/>
                      </a:cubicBezTo>
                      <a:cubicBezTo>
                        <a:pt x="173165" y="133188"/>
                        <a:pt x="173260" y="132378"/>
                        <a:pt x="173336" y="131559"/>
                      </a:cubicBezTo>
                      <a:cubicBezTo>
                        <a:pt x="173536" y="129559"/>
                        <a:pt x="173669" y="127511"/>
                        <a:pt x="173765" y="125416"/>
                      </a:cubicBezTo>
                      <a:cubicBezTo>
                        <a:pt x="173793" y="124720"/>
                        <a:pt x="173850" y="124044"/>
                        <a:pt x="173869" y="123339"/>
                      </a:cubicBezTo>
                      <a:cubicBezTo>
                        <a:pt x="173946" y="120510"/>
                        <a:pt x="173936" y="117615"/>
                        <a:pt x="173793" y="114633"/>
                      </a:cubicBezTo>
                      <a:cubicBezTo>
                        <a:pt x="172307" y="84020"/>
                        <a:pt x="158839" y="45425"/>
                        <a:pt x="119567" y="0"/>
                      </a:cubicBezTo>
                      <a:cubicBezTo>
                        <a:pt x="119567" y="0"/>
                        <a:pt x="138970" y="64246"/>
                        <a:pt x="146066" y="123225"/>
                      </a:cubicBezTo>
                      <a:cubicBezTo>
                        <a:pt x="146447" y="126378"/>
                        <a:pt x="146780" y="129502"/>
                        <a:pt x="147085" y="132607"/>
                      </a:cubicBezTo>
                      <a:cubicBezTo>
                        <a:pt x="147152" y="133331"/>
                        <a:pt x="147209" y="134036"/>
                        <a:pt x="147276" y="134750"/>
                      </a:cubicBezTo>
                      <a:cubicBezTo>
                        <a:pt x="147495" y="137093"/>
                        <a:pt x="147685" y="139417"/>
                        <a:pt x="147847" y="141713"/>
                      </a:cubicBezTo>
                      <a:cubicBezTo>
                        <a:pt x="147914" y="142665"/>
                        <a:pt x="147980" y="143608"/>
                        <a:pt x="148038" y="144561"/>
                      </a:cubicBezTo>
                      <a:cubicBezTo>
                        <a:pt x="148171" y="146714"/>
                        <a:pt x="148285" y="148847"/>
                        <a:pt x="148371" y="150952"/>
                      </a:cubicBezTo>
                      <a:cubicBezTo>
                        <a:pt x="148409" y="151819"/>
                        <a:pt x="148447" y="152686"/>
                        <a:pt x="148476" y="153533"/>
                      </a:cubicBezTo>
                      <a:cubicBezTo>
                        <a:pt x="148561" y="156239"/>
                        <a:pt x="148609" y="158896"/>
                        <a:pt x="148609" y="161506"/>
                      </a:cubicBezTo>
                      <a:cubicBezTo>
                        <a:pt x="148609" y="161696"/>
                        <a:pt x="148619" y="161896"/>
                        <a:pt x="148619" y="162087"/>
                      </a:cubicBezTo>
                      <a:cubicBezTo>
                        <a:pt x="148609" y="164868"/>
                        <a:pt x="148533" y="167573"/>
                        <a:pt x="148409" y="170231"/>
                      </a:cubicBezTo>
                      <a:cubicBezTo>
                        <a:pt x="148371" y="170983"/>
                        <a:pt x="148314" y="171717"/>
                        <a:pt x="148266" y="172460"/>
                      </a:cubicBezTo>
                      <a:cubicBezTo>
                        <a:pt x="148152" y="174336"/>
                        <a:pt x="148009" y="176184"/>
                        <a:pt x="147838" y="177984"/>
                      </a:cubicBezTo>
                      <a:cubicBezTo>
                        <a:pt x="147752" y="178813"/>
                        <a:pt x="147666" y="179642"/>
                        <a:pt x="147571" y="180451"/>
                      </a:cubicBezTo>
                      <a:cubicBezTo>
                        <a:pt x="146771" y="180756"/>
                        <a:pt x="145980" y="181061"/>
                        <a:pt x="145190" y="181375"/>
                      </a:cubicBezTo>
                      <a:cubicBezTo>
                        <a:pt x="142894" y="182261"/>
                        <a:pt x="140665" y="183194"/>
                        <a:pt x="138455" y="18414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59E759A8-D04A-4F55-8A8A-594EE567ABF9}"/>
                    </a:ext>
                  </a:extLst>
                </p:cNvPr>
                <p:cNvSpPr/>
                <p:nvPr/>
              </p:nvSpPr>
              <p:spPr>
                <a:xfrm>
                  <a:off x="3337375" y="1626346"/>
                  <a:ext cx="170711" cy="470382"/>
                </a:xfrm>
                <a:custGeom>
                  <a:avLst/>
                  <a:gdLst>
                    <a:gd name="connsiteX0" fmla="*/ 132516 w 170711"/>
                    <a:gd name="connsiteY0" fmla="*/ 0 h 470382"/>
                    <a:gd name="connsiteX1" fmla="*/ 170711 w 170711"/>
                    <a:gd name="connsiteY1" fmla="*/ 343062 h 470382"/>
                    <a:gd name="connsiteX2" fmla="*/ 47448 w 170711"/>
                    <a:gd name="connsiteY2" fmla="*/ 470383 h 470382"/>
                    <a:gd name="connsiteX3" fmla="*/ 7605 w 170711"/>
                    <a:gd name="connsiteY3" fmla="*/ 228857 h 470382"/>
                    <a:gd name="connsiteX4" fmla="*/ 50448 w 170711"/>
                    <a:gd name="connsiteY4" fmla="*/ 413814 h 470382"/>
                    <a:gd name="connsiteX5" fmla="*/ 81357 w 170711"/>
                    <a:gd name="connsiteY5" fmla="*/ 78810 h 470382"/>
                    <a:gd name="connsiteX6" fmla="*/ 94882 w 170711"/>
                    <a:gd name="connsiteY6" fmla="*/ 385553 h 470382"/>
                    <a:gd name="connsiteX7" fmla="*/ 132516 w 170711"/>
                    <a:gd name="connsiteY7" fmla="*/ 0 h 470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0711" h="470382">
                      <a:moveTo>
                        <a:pt x="132516" y="0"/>
                      </a:moveTo>
                      <a:cubicBezTo>
                        <a:pt x="132516" y="0"/>
                        <a:pt x="45305" y="221599"/>
                        <a:pt x="170711" y="343062"/>
                      </a:cubicBezTo>
                      <a:lnTo>
                        <a:pt x="47448" y="470383"/>
                      </a:lnTo>
                      <a:cubicBezTo>
                        <a:pt x="47448" y="470383"/>
                        <a:pt x="-22723" y="383143"/>
                        <a:pt x="7605" y="228857"/>
                      </a:cubicBezTo>
                      <a:cubicBezTo>
                        <a:pt x="7605" y="228857"/>
                        <a:pt x="3690" y="375123"/>
                        <a:pt x="50448" y="413814"/>
                      </a:cubicBezTo>
                      <a:cubicBezTo>
                        <a:pt x="50448" y="413814"/>
                        <a:pt x="-6978" y="335794"/>
                        <a:pt x="81357" y="78810"/>
                      </a:cubicBezTo>
                      <a:cubicBezTo>
                        <a:pt x="81357" y="78810"/>
                        <a:pt x="20264" y="243916"/>
                        <a:pt x="94882" y="385553"/>
                      </a:cubicBezTo>
                      <a:cubicBezTo>
                        <a:pt x="94873" y="385553"/>
                        <a:pt x="44800" y="150171"/>
                        <a:pt x="132516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6846112F-E53F-4A24-8340-B557C4662C52}"/>
                    </a:ext>
                  </a:extLst>
                </p:cNvPr>
                <p:cNvSpPr/>
                <p:nvPr/>
              </p:nvSpPr>
              <p:spPr>
                <a:xfrm>
                  <a:off x="4594145" y="2386726"/>
                  <a:ext cx="349758" cy="463859"/>
                </a:xfrm>
                <a:custGeom>
                  <a:avLst/>
                  <a:gdLst>
                    <a:gd name="connsiteX0" fmla="*/ 188833 w 349758"/>
                    <a:gd name="connsiteY0" fmla="*/ 207816 h 463859"/>
                    <a:gd name="connsiteX1" fmla="*/ 189557 w 349758"/>
                    <a:gd name="connsiteY1" fmla="*/ 210550 h 463859"/>
                    <a:gd name="connsiteX2" fmla="*/ 191205 w 349758"/>
                    <a:gd name="connsiteY2" fmla="*/ 217799 h 463859"/>
                    <a:gd name="connsiteX3" fmla="*/ 191691 w 349758"/>
                    <a:gd name="connsiteY3" fmla="*/ 217084 h 463859"/>
                    <a:gd name="connsiteX4" fmla="*/ 192205 w 349758"/>
                    <a:gd name="connsiteY4" fmla="*/ 216322 h 463859"/>
                    <a:gd name="connsiteX5" fmla="*/ 199787 w 349758"/>
                    <a:gd name="connsiteY5" fmla="*/ 207131 h 463859"/>
                    <a:gd name="connsiteX6" fmla="*/ 200435 w 349758"/>
                    <a:gd name="connsiteY6" fmla="*/ 206492 h 463859"/>
                    <a:gd name="connsiteX7" fmla="*/ 204854 w 349758"/>
                    <a:gd name="connsiteY7" fmla="*/ 202397 h 463859"/>
                    <a:gd name="connsiteX8" fmla="*/ 205692 w 349758"/>
                    <a:gd name="connsiteY8" fmla="*/ 201673 h 463859"/>
                    <a:gd name="connsiteX9" fmla="*/ 218523 w 349758"/>
                    <a:gd name="connsiteY9" fmla="*/ 192653 h 463859"/>
                    <a:gd name="connsiteX10" fmla="*/ 219961 w 349758"/>
                    <a:gd name="connsiteY10" fmla="*/ 191814 h 463859"/>
                    <a:gd name="connsiteX11" fmla="*/ 227238 w 349758"/>
                    <a:gd name="connsiteY11" fmla="*/ 187957 h 463859"/>
                    <a:gd name="connsiteX12" fmla="*/ 227990 w 349758"/>
                    <a:gd name="connsiteY12" fmla="*/ 187576 h 463859"/>
                    <a:gd name="connsiteX13" fmla="*/ 237201 w 349758"/>
                    <a:gd name="connsiteY13" fmla="*/ 183585 h 463859"/>
                    <a:gd name="connsiteX14" fmla="*/ 237677 w 349758"/>
                    <a:gd name="connsiteY14" fmla="*/ 183375 h 463859"/>
                    <a:gd name="connsiteX15" fmla="*/ 349758 w 349758"/>
                    <a:gd name="connsiteY15" fmla="*/ 168011 h 463859"/>
                    <a:gd name="connsiteX16" fmla="*/ 240078 w 349758"/>
                    <a:gd name="connsiteY16" fmla="*/ 207816 h 463859"/>
                    <a:gd name="connsiteX17" fmla="*/ 231943 w 349758"/>
                    <a:gd name="connsiteY17" fmla="*/ 211646 h 463859"/>
                    <a:gd name="connsiteX18" fmla="*/ 230610 w 349758"/>
                    <a:gd name="connsiteY18" fmla="*/ 212303 h 463859"/>
                    <a:gd name="connsiteX19" fmla="*/ 224247 w 349758"/>
                    <a:gd name="connsiteY19" fmla="*/ 215475 h 463859"/>
                    <a:gd name="connsiteX20" fmla="*/ 222028 w 349758"/>
                    <a:gd name="connsiteY20" fmla="*/ 216627 h 463859"/>
                    <a:gd name="connsiteX21" fmla="*/ 216618 w 349758"/>
                    <a:gd name="connsiteY21" fmla="*/ 219504 h 463859"/>
                    <a:gd name="connsiteX22" fmla="*/ 214465 w 349758"/>
                    <a:gd name="connsiteY22" fmla="*/ 220675 h 463859"/>
                    <a:gd name="connsiteX23" fmla="*/ 208197 w 349758"/>
                    <a:gd name="connsiteY23" fmla="*/ 224257 h 463859"/>
                    <a:gd name="connsiteX24" fmla="*/ 207426 w 349758"/>
                    <a:gd name="connsiteY24" fmla="*/ 224704 h 463859"/>
                    <a:gd name="connsiteX25" fmla="*/ 200873 w 349758"/>
                    <a:gd name="connsiteY25" fmla="*/ 228791 h 463859"/>
                    <a:gd name="connsiteX26" fmla="*/ 199177 w 349758"/>
                    <a:gd name="connsiteY26" fmla="*/ 229924 h 463859"/>
                    <a:gd name="connsiteX27" fmla="*/ 194767 w 349758"/>
                    <a:gd name="connsiteY27" fmla="*/ 232953 h 463859"/>
                    <a:gd name="connsiteX28" fmla="*/ 193958 w 349758"/>
                    <a:gd name="connsiteY28" fmla="*/ 233544 h 463859"/>
                    <a:gd name="connsiteX29" fmla="*/ 194682 w 349758"/>
                    <a:gd name="connsiteY29" fmla="*/ 239220 h 463859"/>
                    <a:gd name="connsiteX30" fmla="*/ 195043 w 349758"/>
                    <a:gd name="connsiteY30" fmla="*/ 242754 h 463859"/>
                    <a:gd name="connsiteX31" fmla="*/ 195520 w 349758"/>
                    <a:gd name="connsiteY31" fmla="*/ 248622 h 463859"/>
                    <a:gd name="connsiteX32" fmla="*/ 197129 w 349758"/>
                    <a:gd name="connsiteY32" fmla="*/ 246955 h 463859"/>
                    <a:gd name="connsiteX33" fmla="*/ 197691 w 349758"/>
                    <a:gd name="connsiteY33" fmla="*/ 246421 h 463859"/>
                    <a:gd name="connsiteX34" fmla="*/ 200492 w 349758"/>
                    <a:gd name="connsiteY34" fmla="*/ 243973 h 463859"/>
                    <a:gd name="connsiteX35" fmla="*/ 201206 w 349758"/>
                    <a:gd name="connsiteY35" fmla="*/ 243402 h 463859"/>
                    <a:gd name="connsiteX36" fmla="*/ 205121 w 349758"/>
                    <a:gd name="connsiteY36" fmla="*/ 240697 h 463859"/>
                    <a:gd name="connsiteX37" fmla="*/ 205778 w 349758"/>
                    <a:gd name="connsiteY37" fmla="*/ 240316 h 463859"/>
                    <a:gd name="connsiteX38" fmla="*/ 209788 w 349758"/>
                    <a:gd name="connsiteY38" fmla="*/ 238173 h 463859"/>
                    <a:gd name="connsiteX39" fmla="*/ 210845 w 349758"/>
                    <a:gd name="connsiteY39" fmla="*/ 237668 h 463859"/>
                    <a:gd name="connsiteX40" fmla="*/ 216189 w 349758"/>
                    <a:gd name="connsiteY40" fmla="*/ 235544 h 463859"/>
                    <a:gd name="connsiteX41" fmla="*/ 216875 w 349758"/>
                    <a:gd name="connsiteY41" fmla="*/ 235334 h 463859"/>
                    <a:gd name="connsiteX42" fmla="*/ 222342 w 349758"/>
                    <a:gd name="connsiteY42" fmla="*/ 233829 h 463859"/>
                    <a:gd name="connsiteX43" fmla="*/ 223828 w 349758"/>
                    <a:gd name="connsiteY43" fmla="*/ 233496 h 463859"/>
                    <a:gd name="connsiteX44" fmla="*/ 230800 w 349758"/>
                    <a:gd name="connsiteY44" fmla="*/ 232343 h 463859"/>
                    <a:gd name="connsiteX45" fmla="*/ 231305 w 349758"/>
                    <a:gd name="connsiteY45" fmla="*/ 232296 h 463859"/>
                    <a:gd name="connsiteX46" fmla="*/ 238601 w 349758"/>
                    <a:gd name="connsiteY46" fmla="*/ 231810 h 463859"/>
                    <a:gd name="connsiteX47" fmla="*/ 239611 w 349758"/>
                    <a:gd name="connsiteY47" fmla="*/ 231743 h 463859"/>
                    <a:gd name="connsiteX48" fmla="*/ 311391 w 349758"/>
                    <a:gd name="connsiteY48" fmla="*/ 247098 h 463859"/>
                    <a:gd name="connsiteX49" fmla="*/ 236763 w 349758"/>
                    <a:gd name="connsiteY49" fmla="*/ 251603 h 463859"/>
                    <a:gd name="connsiteX50" fmla="*/ 229838 w 349758"/>
                    <a:gd name="connsiteY50" fmla="*/ 252584 h 463859"/>
                    <a:gd name="connsiteX51" fmla="*/ 228162 w 349758"/>
                    <a:gd name="connsiteY51" fmla="*/ 252841 h 463859"/>
                    <a:gd name="connsiteX52" fmla="*/ 221409 w 349758"/>
                    <a:gd name="connsiteY52" fmla="*/ 253984 h 463859"/>
                    <a:gd name="connsiteX53" fmla="*/ 215055 w 349758"/>
                    <a:gd name="connsiteY53" fmla="*/ 255280 h 463859"/>
                    <a:gd name="connsiteX54" fmla="*/ 213503 w 349758"/>
                    <a:gd name="connsiteY54" fmla="*/ 255622 h 463859"/>
                    <a:gd name="connsiteX55" fmla="*/ 202121 w 349758"/>
                    <a:gd name="connsiteY55" fmla="*/ 258747 h 463859"/>
                    <a:gd name="connsiteX56" fmla="*/ 200844 w 349758"/>
                    <a:gd name="connsiteY56" fmla="*/ 259185 h 463859"/>
                    <a:gd name="connsiteX57" fmla="*/ 196034 w 349758"/>
                    <a:gd name="connsiteY57" fmla="*/ 261033 h 463859"/>
                    <a:gd name="connsiteX58" fmla="*/ 195939 w 349758"/>
                    <a:gd name="connsiteY58" fmla="*/ 269939 h 463859"/>
                    <a:gd name="connsiteX59" fmla="*/ 195453 w 349758"/>
                    <a:gd name="connsiteY59" fmla="*/ 278644 h 463859"/>
                    <a:gd name="connsiteX60" fmla="*/ 195205 w 349758"/>
                    <a:gd name="connsiteY60" fmla="*/ 281397 h 463859"/>
                    <a:gd name="connsiteX61" fmla="*/ 195082 w 349758"/>
                    <a:gd name="connsiteY61" fmla="*/ 282769 h 463859"/>
                    <a:gd name="connsiteX62" fmla="*/ 198672 w 349758"/>
                    <a:gd name="connsiteY62" fmla="*/ 279140 h 463859"/>
                    <a:gd name="connsiteX63" fmla="*/ 199092 w 349758"/>
                    <a:gd name="connsiteY63" fmla="*/ 278825 h 463859"/>
                    <a:gd name="connsiteX64" fmla="*/ 204445 w 349758"/>
                    <a:gd name="connsiteY64" fmla="*/ 275834 h 463859"/>
                    <a:gd name="connsiteX65" fmla="*/ 205064 w 349758"/>
                    <a:gd name="connsiteY65" fmla="*/ 275596 h 463859"/>
                    <a:gd name="connsiteX66" fmla="*/ 208512 w 349758"/>
                    <a:gd name="connsiteY66" fmla="*/ 274491 h 463859"/>
                    <a:gd name="connsiteX67" fmla="*/ 212655 w 349758"/>
                    <a:gd name="connsiteY67" fmla="*/ 273701 h 463859"/>
                    <a:gd name="connsiteX68" fmla="*/ 213541 w 349758"/>
                    <a:gd name="connsiteY68" fmla="*/ 273587 h 463859"/>
                    <a:gd name="connsiteX69" fmla="*/ 218113 w 349758"/>
                    <a:gd name="connsiteY69" fmla="*/ 273234 h 463859"/>
                    <a:gd name="connsiteX70" fmla="*/ 223752 w 349758"/>
                    <a:gd name="connsiteY70" fmla="*/ 273339 h 463859"/>
                    <a:gd name="connsiteX71" fmla="*/ 224961 w 349758"/>
                    <a:gd name="connsiteY71" fmla="*/ 273425 h 463859"/>
                    <a:gd name="connsiteX72" fmla="*/ 230781 w 349758"/>
                    <a:gd name="connsiteY72" fmla="*/ 274053 h 463859"/>
                    <a:gd name="connsiteX73" fmla="*/ 284864 w 349758"/>
                    <a:gd name="connsiteY73" fmla="*/ 291903 h 463859"/>
                    <a:gd name="connsiteX74" fmla="*/ 227619 w 349758"/>
                    <a:gd name="connsiteY74" fmla="*/ 283721 h 463859"/>
                    <a:gd name="connsiteX75" fmla="*/ 222133 w 349758"/>
                    <a:gd name="connsiteY75" fmla="*/ 283712 h 463859"/>
                    <a:gd name="connsiteX76" fmla="*/ 221552 w 349758"/>
                    <a:gd name="connsiteY76" fmla="*/ 283731 h 463859"/>
                    <a:gd name="connsiteX77" fmla="*/ 215436 w 349758"/>
                    <a:gd name="connsiteY77" fmla="*/ 284055 h 463859"/>
                    <a:gd name="connsiteX78" fmla="*/ 213579 w 349758"/>
                    <a:gd name="connsiteY78" fmla="*/ 284226 h 463859"/>
                    <a:gd name="connsiteX79" fmla="*/ 208540 w 349758"/>
                    <a:gd name="connsiteY79" fmla="*/ 284902 h 463859"/>
                    <a:gd name="connsiteX80" fmla="*/ 207216 w 349758"/>
                    <a:gd name="connsiteY80" fmla="*/ 285112 h 463859"/>
                    <a:gd name="connsiteX81" fmla="*/ 201625 w 349758"/>
                    <a:gd name="connsiteY81" fmla="*/ 286493 h 463859"/>
                    <a:gd name="connsiteX82" fmla="*/ 200425 w 349758"/>
                    <a:gd name="connsiteY82" fmla="*/ 286922 h 463859"/>
                    <a:gd name="connsiteX83" fmla="*/ 196606 w 349758"/>
                    <a:gd name="connsiteY83" fmla="*/ 288522 h 463859"/>
                    <a:gd name="connsiteX84" fmla="*/ 195329 w 349758"/>
                    <a:gd name="connsiteY84" fmla="*/ 289179 h 463859"/>
                    <a:gd name="connsiteX85" fmla="*/ 194281 w 349758"/>
                    <a:gd name="connsiteY85" fmla="*/ 289912 h 463859"/>
                    <a:gd name="connsiteX86" fmla="*/ 193443 w 349758"/>
                    <a:gd name="connsiteY86" fmla="*/ 295704 h 463859"/>
                    <a:gd name="connsiteX87" fmla="*/ 192929 w 349758"/>
                    <a:gd name="connsiteY87" fmla="*/ 298818 h 463859"/>
                    <a:gd name="connsiteX88" fmla="*/ 192129 w 349758"/>
                    <a:gd name="connsiteY88" fmla="*/ 303143 h 463859"/>
                    <a:gd name="connsiteX89" fmla="*/ 193034 w 349758"/>
                    <a:gd name="connsiteY89" fmla="*/ 302905 h 463859"/>
                    <a:gd name="connsiteX90" fmla="*/ 194653 w 349758"/>
                    <a:gd name="connsiteY90" fmla="*/ 302590 h 463859"/>
                    <a:gd name="connsiteX91" fmla="*/ 196167 w 349758"/>
                    <a:gd name="connsiteY91" fmla="*/ 302333 h 463859"/>
                    <a:gd name="connsiteX92" fmla="*/ 198072 w 349758"/>
                    <a:gd name="connsiteY92" fmla="*/ 302104 h 463859"/>
                    <a:gd name="connsiteX93" fmla="*/ 199825 w 349758"/>
                    <a:gd name="connsiteY93" fmla="*/ 301962 h 463859"/>
                    <a:gd name="connsiteX94" fmla="*/ 201959 w 349758"/>
                    <a:gd name="connsiteY94" fmla="*/ 301838 h 463859"/>
                    <a:gd name="connsiteX95" fmla="*/ 204511 w 349758"/>
                    <a:gd name="connsiteY95" fmla="*/ 301838 h 463859"/>
                    <a:gd name="connsiteX96" fmla="*/ 208102 w 349758"/>
                    <a:gd name="connsiteY96" fmla="*/ 301990 h 463859"/>
                    <a:gd name="connsiteX97" fmla="*/ 210779 w 349758"/>
                    <a:gd name="connsiteY97" fmla="*/ 302200 h 463859"/>
                    <a:gd name="connsiteX98" fmla="*/ 213417 w 349758"/>
                    <a:gd name="connsiteY98" fmla="*/ 302524 h 463859"/>
                    <a:gd name="connsiteX99" fmla="*/ 216389 w 349758"/>
                    <a:gd name="connsiteY99" fmla="*/ 302971 h 463859"/>
                    <a:gd name="connsiteX100" fmla="*/ 219180 w 349758"/>
                    <a:gd name="connsiteY100" fmla="*/ 303467 h 463859"/>
                    <a:gd name="connsiteX101" fmla="*/ 219818 w 349758"/>
                    <a:gd name="connsiteY101" fmla="*/ 303581 h 463859"/>
                    <a:gd name="connsiteX102" fmla="*/ 251422 w 349758"/>
                    <a:gd name="connsiteY102" fmla="*/ 313963 h 463859"/>
                    <a:gd name="connsiteX103" fmla="*/ 213112 w 349758"/>
                    <a:gd name="connsiteY103" fmla="*/ 317325 h 463859"/>
                    <a:gd name="connsiteX104" fmla="*/ 212484 w 349758"/>
                    <a:gd name="connsiteY104" fmla="*/ 317306 h 463859"/>
                    <a:gd name="connsiteX105" fmla="*/ 210845 w 349758"/>
                    <a:gd name="connsiteY105" fmla="*/ 317211 h 463859"/>
                    <a:gd name="connsiteX106" fmla="*/ 207197 w 349758"/>
                    <a:gd name="connsiteY106" fmla="*/ 316916 h 463859"/>
                    <a:gd name="connsiteX107" fmla="*/ 205416 w 349758"/>
                    <a:gd name="connsiteY107" fmla="*/ 316716 h 463859"/>
                    <a:gd name="connsiteX108" fmla="*/ 201654 w 349758"/>
                    <a:gd name="connsiteY108" fmla="*/ 316144 h 463859"/>
                    <a:gd name="connsiteX109" fmla="*/ 200339 w 349758"/>
                    <a:gd name="connsiteY109" fmla="*/ 315925 h 463859"/>
                    <a:gd name="connsiteX110" fmla="*/ 195596 w 349758"/>
                    <a:gd name="connsiteY110" fmla="*/ 314782 h 463859"/>
                    <a:gd name="connsiteX111" fmla="*/ 194577 w 349758"/>
                    <a:gd name="connsiteY111" fmla="*/ 314439 h 463859"/>
                    <a:gd name="connsiteX112" fmla="*/ 191176 w 349758"/>
                    <a:gd name="connsiteY112" fmla="*/ 313201 h 463859"/>
                    <a:gd name="connsiteX113" fmla="*/ 190052 w 349758"/>
                    <a:gd name="connsiteY113" fmla="*/ 312706 h 463859"/>
                    <a:gd name="connsiteX114" fmla="*/ 189881 w 349758"/>
                    <a:gd name="connsiteY114" fmla="*/ 313430 h 463859"/>
                    <a:gd name="connsiteX115" fmla="*/ 189509 w 349758"/>
                    <a:gd name="connsiteY115" fmla="*/ 314982 h 463859"/>
                    <a:gd name="connsiteX116" fmla="*/ 187385 w 349758"/>
                    <a:gd name="connsiteY116" fmla="*/ 322755 h 463859"/>
                    <a:gd name="connsiteX117" fmla="*/ 186719 w 349758"/>
                    <a:gd name="connsiteY117" fmla="*/ 324917 h 463859"/>
                    <a:gd name="connsiteX118" fmla="*/ 186500 w 349758"/>
                    <a:gd name="connsiteY118" fmla="*/ 325612 h 463859"/>
                    <a:gd name="connsiteX119" fmla="*/ 188205 w 349758"/>
                    <a:gd name="connsiteY119" fmla="*/ 326431 h 463859"/>
                    <a:gd name="connsiteX120" fmla="*/ 191205 w 349758"/>
                    <a:gd name="connsiteY120" fmla="*/ 328098 h 463859"/>
                    <a:gd name="connsiteX121" fmla="*/ 191824 w 349758"/>
                    <a:gd name="connsiteY121" fmla="*/ 328470 h 463859"/>
                    <a:gd name="connsiteX122" fmla="*/ 194567 w 349758"/>
                    <a:gd name="connsiteY122" fmla="*/ 330270 h 463859"/>
                    <a:gd name="connsiteX123" fmla="*/ 195215 w 349758"/>
                    <a:gd name="connsiteY123" fmla="*/ 330727 h 463859"/>
                    <a:gd name="connsiteX124" fmla="*/ 201854 w 349758"/>
                    <a:gd name="connsiteY124" fmla="*/ 336623 h 463859"/>
                    <a:gd name="connsiteX125" fmla="*/ 211303 w 349758"/>
                    <a:gd name="connsiteY125" fmla="*/ 360121 h 463859"/>
                    <a:gd name="connsiteX126" fmla="*/ 193386 w 349758"/>
                    <a:gd name="connsiteY126" fmla="*/ 350196 h 463859"/>
                    <a:gd name="connsiteX127" fmla="*/ 192919 w 349758"/>
                    <a:gd name="connsiteY127" fmla="*/ 349815 h 463859"/>
                    <a:gd name="connsiteX128" fmla="*/ 191472 w 349758"/>
                    <a:gd name="connsiteY128" fmla="*/ 348539 h 463859"/>
                    <a:gd name="connsiteX129" fmla="*/ 190167 w 349758"/>
                    <a:gd name="connsiteY129" fmla="*/ 347282 h 463859"/>
                    <a:gd name="connsiteX130" fmla="*/ 188862 w 349758"/>
                    <a:gd name="connsiteY130" fmla="*/ 345910 h 463859"/>
                    <a:gd name="connsiteX131" fmla="*/ 187614 w 349758"/>
                    <a:gd name="connsiteY131" fmla="*/ 344443 h 463859"/>
                    <a:gd name="connsiteX132" fmla="*/ 186471 w 349758"/>
                    <a:gd name="connsiteY132" fmla="*/ 342967 h 463859"/>
                    <a:gd name="connsiteX133" fmla="*/ 185338 w 349758"/>
                    <a:gd name="connsiteY133" fmla="*/ 341271 h 463859"/>
                    <a:gd name="connsiteX134" fmla="*/ 184395 w 349758"/>
                    <a:gd name="connsiteY134" fmla="*/ 339719 h 463859"/>
                    <a:gd name="connsiteX135" fmla="*/ 183442 w 349758"/>
                    <a:gd name="connsiteY135" fmla="*/ 337776 h 463859"/>
                    <a:gd name="connsiteX136" fmla="*/ 182861 w 349758"/>
                    <a:gd name="connsiteY136" fmla="*/ 336585 h 463859"/>
                    <a:gd name="connsiteX137" fmla="*/ 182375 w 349758"/>
                    <a:gd name="connsiteY137" fmla="*/ 337880 h 463859"/>
                    <a:gd name="connsiteX138" fmla="*/ 181318 w 349758"/>
                    <a:gd name="connsiteY138" fmla="*/ 340690 h 463859"/>
                    <a:gd name="connsiteX139" fmla="*/ 179480 w 349758"/>
                    <a:gd name="connsiteY139" fmla="*/ 345329 h 463859"/>
                    <a:gd name="connsiteX140" fmla="*/ 178422 w 349758"/>
                    <a:gd name="connsiteY140" fmla="*/ 347910 h 463859"/>
                    <a:gd name="connsiteX141" fmla="*/ 176174 w 349758"/>
                    <a:gd name="connsiteY141" fmla="*/ 353044 h 463859"/>
                    <a:gd name="connsiteX142" fmla="*/ 175346 w 349758"/>
                    <a:gd name="connsiteY142" fmla="*/ 354902 h 463859"/>
                    <a:gd name="connsiteX143" fmla="*/ 172098 w 349758"/>
                    <a:gd name="connsiteY143" fmla="*/ 361712 h 463859"/>
                    <a:gd name="connsiteX144" fmla="*/ 171469 w 349758"/>
                    <a:gd name="connsiteY144" fmla="*/ 362931 h 463859"/>
                    <a:gd name="connsiteX145" fmla="*/ 168697 w 349758"/>
                    <a:gd name="connsiteY145" fmla="*/ 368294 h 463859"/>
                    <a:gd name="connsiteX146" fmla="*/ 167459 w 349758"/>
                    <a:gd name="connsiteY146" fmla="*/ 370570 h 463859"/>
                    <a:gd name="connsiteX147" fmla="*/ 165135 w 349758"/>
                    <a:gd name="connsiteY147" fmla="*/ 374761 h 463859"/>
                    <a:gd name="connsiteX148" fmla="*/ 163773 w 349758"/>
                    <a:gd name="connsiteY148" fmla="*/ 377123 h 463859"/>
                    <a:gd name="connsiteX149" fmla="*/ 161420 w 349758"/>
                    <a:gd name="connsiteY149" fmla="*/ 381095 h 463859"/>
                    <a:gd name="connsiteX150" fmla="*/ 160058 w 349758"/>
                    <a:gd name="connsiteY150" fmla="*/ 383343 h 463859"/>
                    <a:gd name="connsiteX151" fmla="*/ 157458 w 349758"/>
                    <a:gd name="connsiteY151" fmla="*/ 387467 h 463859"/>
                    <a:gd name="connsiteX152" fmla="*/ 156296 w 349758"/>
                    <a:gd name="connsiteY152" fmla="*/ 389277 h 463859"/>
                    <a:gd name="connsiteX153" fmla="*/ 152467 w 349758"/>
                    <a:gd name="connsiteY153" fmla="*/ 395011 h 463859"/>
                    <a:gd name="connsiteX154" fmla="*/ 107032 w 349758"/>
                    <a:gd name="connsiteY154" fmla="*/ 447446 h 463859"/>
                    <a:gd name="connsiteX155" fmla="*/ 106566 w 349758"/>
                    <a:gd name="connsiteY155" fmla="*/ 447875 h 463859"/>
                    <a:gd name="connsiteX156" fmla="*/ 102889 w 349758"/>
                    <a:gd name="connsiteY156" fmla="*/ 451228 h 463859"/>
                    <a:gd name="connsiteX157" fmla="*/ 99412 w 349758"/>
                    <a:gd name="connsiteY157" fmla="*/ 454276 h 463859"/>
                    <a:gd name="connsiteX158" fmla="*/ 98651 w 349758"/>
                    <a:gd name="connsiteY158" fmla="*/ 454933 h 463859"/>
                    <a:gd name="connsiteX159" fmla="*/ 95707 w 349758"/>
                    <a:gd name="connsiteY159" fmla="*/ 457419 h 463859"/>
                    <a:gd name="connsiteX160" fmla="*/ 95288 w 349758"/>
                    <a:gd name="connsiteY160" fmla="*/ 457762 h 463859"/>
                    <a:gd name="connsiteX161" fmla="*/ 93021 w 349758"/>
                    <a:gd name="connsiteY161" fmla="*/ 459610 h 463859"/>
                    <a:gd name="connsiteX162" fmla="*/ 92526 w 349758"/>
                    <a:gd name="connsiteY162" fmla="*/ 460010 h 463859"/>
                    <a:gd name="connsiteX163" fmla="*/ 90507 w 349758"/>
                    <a:gd name="connsiteY163" fmla="*/ 461610 h 463859"/>
                    <a:gd name="connsiteX164" fmla="*/ 90107 w 349758"/>
                    <a:gd name="connsiteY164" fmla="*/ 461915 h 463859"/>
                    <a:gd name="connsiteX165" fmla="*/ 88763 w 349758"/>
                    <a:gd name="connsiteY165" fmla="*/ 462953 h 463859"/>
                    <a:gd name="connsiteX166" fmla="*/ 87601 w 349758"/>
                    <a:gd name="connsiteY166" fmla="*/ 463820 h 463859"/>
                    <a:gd name="connsiteX167" fmla="*/ 80886 w 349758"/>
                    <a:gd name="connsiteY167" fmla="*/ 444503 h 463859"/>
                    <a:gd name="connsiteX168" fmla="*/ 139379 w 349758"/>
                    <a:gd name="connsiteY168" fmla="*/ 377095 h 463859"/>
                    <a:gd name="connsiteX169" fmla="*/ 98746 w 349758"/>
                    <a:gd name="connsiteY169" fmla="*/ 372561 h 463859"/>
                    <a:gd name="connsiteX170" fmla="*/ 144056 w 349758"/>
                    <a:gd name="connsiteY170" fmla="*/ 369475 h 463859"/>
                    <a:gd name="connsiteX171" fmla="*/ 147561 w 349758"/>
                    <a:gd name="connsiteY171" fmla="*/ 363369 h 463859"/>
                    <a:gd name="connsiteX172" fmla="*/ 146085 w 349758"/>
                    <a:gd name="connsiteY172" fmla="*/ 362369 h 463859"/>
                    <a:gd name="connsiteX173" fmla="*/ 142875 w 349758"/>
                    <a:gd name="connsiteY173" fmla="*/ 360207 h 463859"/>
                    <a:gd name="connsiteX174" fmla="*/ 141675 w 349758"/>
                    <a:gd name="connsiteY174" fmla="*/ 359502 h 463859"/>
                    <a:gd name="connsiteX175" fmla="*/ 138074 w 349758"/>
                    <a:gd name="connsiteY175" fmla="*/ 357397 h 463859"/>
                    <a:gd name="connsiteX176" fmla="*/ 137112 w 349758"/>
                    <a:gd name="connsiteY176" fmla="*/ 356892 h 463859"/>
                    <a:gd name="connsiteX177" fmla="*/ 133083 w 349758"/>
                    <a:gd name="connsiteY177" fmla="*/ 354806 h 463859"/>
                    <a:gd name="connsiteX178" fmla="*/ 132264 w 349758"/>
                    <a:gd name="connsiteY178" fmla="*/ 354425 h 463859"/>
                    <a:gd name="connsiteX179" fmla="*/ 127959 w 349758"/>
                    <a:gd name="connsiteY179" fmla="*/ 352435 h 463859"/>
                    <a:gd name="connsiteX180" fmla="*/ 122796 w 349758"/>
                    <a:gd name="connsiteY180" fmla="*/ 350282 h 463859"/>
                    <a:gd name="connsiteX181" fmla="*/ 86478 w 349758"/>
                    <a:gd name="connsiteY181" fmla="*/ 339700 h 463859"/>
                    <a:gd name="connsiteX182" fmla="*/ 85658 w 349758"/>
                    <a:gd name="connsiteY182" fmla="*/ 339547 h 463859"/>
                    <a:gd name="connsiteX183" fmla="*/ 92097 w 349758"/>
                    <a:gd name="connsiteY183" fmla="*/ 338890 h 463859"/>
                    <a:gd name="connsiteX184" fmla="*/ 94164 w 349758"/>
                    <a:gd name="connsiteY184" fmla="*/ 338804 h 463859"/>
                    <a:gd name="connsiteX185" fmla="*/ 98155 w 349758"/>
                    <a:gd name="connsiteY185" fmla="*/ 338642 h 463859"/>
                    <a:gd name="connsiteX186" fmla="*/ 100489 w 349758"/>
                    <a:gd name="connsiteY186" fmla="*/ 338681 h 463859"/>
                    <a:gd name="connsiteX187" fmla="*/ 103861 w 349758"/>
                    <a:gd name="connsiteY187" fmla="*/ 338757 h 463859"/>
                    <a:gd name="connsiteX188" fmla="*/ 106166 w 349758"/>
                    <a:gd name="connsiteY188" fmla="*/ 338938 h 463859"/>
                    <a:gd name="connsiteX189" fmla="*/ 109204 w 349758"/>
                    <a:gd name="connsiteY189" fmla="*/ 339204 h 463859"/>
                    <a:gd name="connsiteX190" fmla="*/ 111452 w 349758"/>
                    <a:gd name="connsiteY190" fmla="*/ 339528 h 463859"/>
                    <a:gd name="connsiteX191" fmla="*/ 114214 w 349758"/>
                    <a:gd name="connsiteY191" fmla="*/ 339957 h 463859"/>
                    <a:gd name="connsiteX192" fmla="*/ 116357 w 349758"/>
                    <a:gd name="connsiteY192" fmla="*/ 340414 h 463859"/>
                    <a:gd name="connsiteX193" fmla="*/ 118872 w 349758"/>
                    <a:gd name="connsiteY193" fmla="*/ 340986 h 463859"/>
                    <a:gd name="connsiteX194" fmla="*/ 120901 w 349758"/>
                    <a:gd name="connsiteY194" fmla="*/ 341567 h 463859"/>
                    <a:gd name="connsiteX195" fmla="*/ 123206 w 349758"/>
                    <a:gd name="connsiteY195" fmla="*/ 342262 h 463859"/>
                    <a:gd name="connsiteX196" fmla="*/ 125111 w 349758"/>
                    <a:gd name="connsiteY196" fmla="*/ 342948 h 463859"/>
                    <a:gd name="connsiteX197" fmla="*/ 127226 w 349758"/>
                    <a:gd name="connsiteY197" fmla="*/ 343748 h 463859"/>
                    <a:gd name="connsiteX198" fmla="*/ 128997 w 349758"/>
                    <a:gd name="connsiteY198" fmla="*/ 344519 h 463859"/>
                    <a:gd name="connsiteX199" fmla="*/ 130931 w 349758"/>
                    <a:gd name="connsiteY199" fmla="*/ 345405 h 463859"/>
                    <a:gd name="connsiteX200" fmla="*/ 132588 w 349758"/>
                    <a:gd name="connsiteY200" fmla="*/ 346262 h 463859"/>
                    <a:gd name="connsiteX201" fmla="*/ 134341 w 349758"/>
                    <a:gd name="connsiteY201" fmla="*/ 347215 h 463859"/>
                    <a:gd name="connsiteX202" fmla="*/ 135865 w 349758"/>
                    <a:gd name="connsiteY202" fmla="*/ 348129 h 463859"/>
                    <a:gd name="connsiteX203" fmla="*/ 137465 w 349758"/>
                    <a:gd name="connsiteY203" fmla="*/ 349139 h 463859"/>
                    <a:gd name="connsiteX204" fmla="*/ 138865 w 349758"/>
                    <a:gd name="connsiteY204" fmla="*/ 350101 h 463859"/>
                    <a:gd name="connsiteX205" fmla="*/ 140303 w 349758"/>
                    <a:gd name="connsiteY205" fmla="*/ 351139 h 463859"/>
                    <a:gd name="connsiteX206" fmla="*/ 141580 w 349758"/>
                    <a:gd name="connsiteY206" fmla="*/ 352139 h 463859"/>
                    <a:gd name="connsiteX207" fmla="*/ 142866 w 349758"/>
                    <a:gd name="connsiteY207" fmla="*/ 353206 h 463859"/>
                    <a:gd name="connsiteX208" fmla="*/ 144028 w 349758"/>
                    <a:gd name="connsiteY208" fmla="*/ 354225 h 463859"/>
                    <a:gd name="connsiteX209" fmla="*/ 145161 w 349758"/>
                    <a:gd name="connsiteY209" fmla="*/ 355273 h 463859"/>
                    <a:gd name="connsiteX210" fmla="*/ 146209 w 349758"/>
                    <a:gd name="connsiteY210" fmla="*/ 356311 h 463859"/>
                    <a:gd name="connsiteX211" fmla="*/ 147209 w 349758"/>
                    <a:gd name="connsiteY211" fmla="*/ 357349 h 463859"/>
                    <a:gd name="connsiteX212" fmla="*/ 148142 w 349758"/>
                    <a:gd name="connsiteY212" fmla="*/ 358369 h 463859"/>
                    <a:gd name="connsiteX213" fmla="*/ 148571 w 349758"/>
                    <a:gd name="connsiteY213" fmla="*/ 358835 h 463859"/>
                    <a:gd name="connsiteX214" fmla="*/ 149466 w 349758"/>
                    <a:gd name="connsiteY214" fmla="*/ 359893 h 463859"/>
                    <a:gd name="connsiteX215" fmla="*/ 149809 w 349758"/>
                    <a:gd name="connsiteY215" fmla="*/ 359235 h 463859"/>
                    <a:gd name="connsiteX216" fmla="*/ 152867 w 349758"/>
                    <a:gd name="connsiteY216" fmla="*/ 353282 h 463859"/>
                    <a:gd name="connsiteX217" fmla="*/ 150247 w 349758"/>
                    <a:gd name="connsiteY217" fmla="*/ 350596 h 463859"/>
                    <a:gd name="connsiteX218" fmla="*/ 144580 w 349758"/>
                    <a:gd name="connsiteY218" fmla="*/ 345148 h 463859"/>
                    <a:gd name="connsiteX219" fmla="*/ 138389 w 349758"/>
                    <a:gd name="connsiteY219" fmla="*/ 339576 h 463859"/>
                    <a:gd name="connsiteX220" fmla="*/ 131588 w 349758"/>
                    <a:gd name="connsiteY220" fmla="*/ 333727 h 463859"/>
                    <a:gd name="connsiteX221" fmla="*/ 131169 w 349758"/>
                    <a:gd name="connsiteY221" fmla="*/ 333375 h 463859"/>
                    <a:gd name="connsiteX222" fmla="*/ 124358 w 349758"/>
                    <a:gd name="connsiteY222" fmla="*/ 327746 h 463859"/>
                    <a:gd name="connsiteX223" fmla="*/ 123730 w 349758"/>
                    <a:gd name="connsiteY223" fmla="*/ 327241 h 463859"/>
                    <a:gd name="connsiteX224" fmla="*/ 116796 w 349758"/>
                    <a:gd name="connsiteY224" fmla="*/ 321678 h 463859"/>
                    <a:gd name="connsiteX225" fmla="*/ 116043 w 349758"/>
                    <a:gd name="connsiteY225" fmla="*/ 321078 h 463859"/>
                    <a:gd name="connsiteX226" fmla="*/ 109099 w 349758"/>
                    <a:gd name="connsiteY226" fmla="*/ 315649 h 463859"/>
                    <a:gd name="connsiteX227" fmla="*/ 108233 w 349758"/>
                    <a:gd name="connsiteY227" fmla="*/ 314982 h 463859"/>
                    <a:gd name="connsiteX228" fmla="*/ 101403 w 349758"/>
                    <a:gd name="connsiteY228" fmla="*/ 309753 h 463859"/>
                    <a:gd name="connsiteX229" fmla="*/ 100422 w 349758"/>
                    <a:gd name="connsiteY229" fmla="*/ 309010 h 463859"/>
                    <a:gd name="connsiteX230" fmla="*/ 93840 w 349758"/>
                    <a:gd name="connsiteY230" fmla="*/ 304057 h 463859"/>
                    <a:gd name="connsiteX231" fmla="*/ 92859 w 349758"/>
                    <a:gd name="connsiteY231" fmla="*/ 303324 h 463859"/>
                    <a:gd name="connsiteX232" fmla="*/ 86563 w 349758"/>
                    <a:gd name="connsiteY232" fmla="*/ 298647 h 463859"/>
                    <a:gd name="connsiteX233" fmla="*/ 85658 w 349758"/>
                    <a:gd name="connsiteY233" fmla="*/ 297980 h 463859"/>
                    <a:gd name="connsiteX234" fmla="*/ 79734 w 349758"/>
                    <a:gd name="connsiteY234" fmla="*/ 293637 h 463859"/>
                    <a:gd name="connsiteX235" fmla="*/ 78981 w 349758"/>
                    <a:gd name="connsiteY235" fmla="*/ 293094 h 463859"/>
                    <a:gd name="connsiteX236" fmla="*/ 73485 w 349758"/>
                    <a:gd name="connsiteY236" fmla="*/ 289112 h 463859"/>
                    <a:gd name="connsiteX237" fmla="*/ 73028 w 349758"/>
                    <a:gd name="connsiteY237" fmla="*/ 288788 h 463859"/>
                    <a:gd name="connsiteX238" fmla="*/ 68085 w 349758"/>
                    <a:gd name="connsiteY238" fmla="*/ 285245 h 463859"/>
                    <a:gd name="connsiteX239" fmla="*/ 63656 w 349758"/>
                    <a:gd name="connsiteY239" fmla="*/ 282102 h 463859"/>
                    <a:gd name="connsiteX240" fmla="*/ 60331 w 349758"/>
                    <a:gd name="connsiteY240" fmla="*/ 279759 h 463859"/>
                    <a:gd name="connsiteX241" fmla="*/ 59941 w 349758"/>
                    <a:gd name="connsiteY241" fmla="*/ 279483 h 463859"/>
                    <a:gd name="connsiteX242" fmla="*/ 57379 w 349758"/>
                    <a:gd name="connsiteY242" fmla="*/ 277692 h 463859"/>
                    <a:gd name="connsiteX243" fmla="*/ 68456 w 349758"/>
                    <a:gd name="connsiteY243" fmla="*/ 280597 h 463859"/>
                    <a:gd name="connsiteX244" fmla="*/ 71809 w 349758"/>
                    <a:gd name="connsiteY244" fmla="*/ 281626 h 463859"/>
                    <a:gd name="connsiteX245" fmla="*/ 78753 w 349758"/>
                    <a:gd name="connsiteY245" fmla="*/ 283855 h 463859"/>
                    <a:gd name="connsiteX246" fmla="*/ 82382 w 349758"/>
                    <a:gd name="connsiteY246" fmla="*/ 285159 h 463859"/>
                    <a:gd name="connsiteX247" fmla="*/ 88306 w 349758"/>
                    <a:gd name="connsiteY247" fmla="*/ 287445 h 463859"/>
                    <a:gd name="connsiteX248" fmla="*/ 91745 w 349758"/>
                    <a:gd name="connsiteY248" fmla="*/ 288884 h 463859"/>
                    <a:gd name="connsiteX249" fmla="*/ 97269 w 349758"/>
                    <a:gd name="connsiteY249" fmla="*/ 291398 h 463859"/>
                    <a:gd name="connsiteX250" fmla="*/ 100232 w 349758"/>
                    <a:gd name="connsiteY250" fmla="*/ 292818 h 463859"/>
                    <a:gd name="connsiteX251" fmla="*/ 105975 w 349758"/>
                    <a:gd name="connsiteY251" fmla="*/ 295866 h 463859"/>
                    <a:gd name="connsiteX252" fmla="*/ 107956 w 349758"/>
                    <a:gd name="connsiteY252" fmla="*/ 296942 h 463859"/>
                    <a:gd name="connsiteX253" fmla="*/ 114957 w 349758"/>
                    <a:gd name="connsiteY253" fmla="*/ 301228 h 463859"/>
                    <a:gd name="connsiteX254" fmla="*/ 116462 w 349758"/>
                    <a:gd name="connsiteY254" fmla="*/ 302266 h 463859"/>
                    <a:gd name="connsiteX255" fmla="*/ 121320 w 349758"/>
                    <a:gd name="connsiteY255" fmla="*/ 305686 h 463859"/>
                    <a:gd name="connsiteX256" fmla="*/ 123444 w 349758"/>
                    <a:gd name="connsiteY256" fmla="*/ 307324 h 463859"/>
                    <a:gd name="connsiteX257" fmla="*/ 127083 w 349758"/>
                    <a:gd name="connsiteY257" fmla="*/ 310239 h 463859"/>
                    <a:gd name="connsiteX258" fmla="*/ 129178 w 349758"/>
                    <a:gd name="connsiteY258" fmla="*/ 312039 h 463859"/>
                    <a:gd name="connsiteX259" fmla="*/ 132283 w 349758"/>
                    <a:gd name="connsiteY259" fmla="*/ 314878 h 463859"/>
                    <a:gd name="connsiteX260" fmla="*/ 134169 w 349758"/>
                    <a:gd name="connsiteY260" fmla="*/ 316687 h 463859"/>
                    <a:gd name="connsiteX261" fmla="*/ 137017 w 349758"/>
                    <a:gd name="connsiteY261" fmla="*/ 319631 h 463859"/>
                    <a:gd name="connsiteX262" fmla="*/ 138560 w 349758"/>
                    <a:gd name="connsiteY262" fmla="*/ 321278 h 463859"/>
                    <a:gd name="connsiteX263" fmla="*/ 141646 w 349758"/>
                    <a:gd name="connsiteY263" fmla="*/ 324888 h 463859"/>
                    <a:gd name="connsiteX264" fmla="*/ 142427 w 349758"/>
                    <a:gd name="connsiteY264" fmla="*/ 325812 h 463859"/>
                    <a:gd name="connsiteX265" fmla="*/ 145723 w 349758"/>
                    <a:gd name="connsiteY265" fmla="*/ 330165 h 463859"/>
                    <a:gd name="connsiteX266" fmla="*/ 146866 w 349758"/>
                    <a:gd name="connsiteY266" fmla="*/ 331832 h 463859"/>
                    <a:gd name="connsiteX267" fmla="*/ 148638 w 349758"/>
                    <a:gd name="connsiteY267" fmla="*/ 334480 h 463859"/>
                    <a:gd name="connsiteX268" fmla="*/ 149781 w 349758"/>
                    <a:gd name="connsiteY268" fmla="*/ 336328 h 463859"/>
                    <a:gd name="connsiteX269" fmla="*/ 150600 w 349758"/>
                    <a:gd name="connsiteY269" fmla="*/ 337652 h 463859"/>
                    <a:gd name="connsiteX270" fmla="*/ 151047 w 349758"/>
                    <a:gd name="connsiteY270" fmla="*/ 338461 h 463859"/>
                    <a:gd name="connsiteX271" fmla="*/ 152991 w 349758"/>
                    <a:gd name="connsiteY271" fmla="*/ 342052 h 463859"/>
                    <a:gd name="connsiteX272" fmla="*/ 153591 w 349758"/>
                    <a:gd name="connsiteY272" fmla="*/ 343205 h 463859"/>
                    <a:gd name="connsiteX273" fmla="*/ 155619 w 349758"/>
                    <a:gd name="connsiteY273" fmla="*/ 347558 h 463859"/>
                    <a:gd name="connsiteX274" fmla="*/ 158563 w 349758"/>
                    <a:gd name="connsiteY274" fmla="*/ 340947 h 463859"/>
                    <a:gd name="connsiteX275" fmla="*/ 155600 w 349758"/>
                    <a:gd name="connsiteY275" fmla="*/ 331651 h 463859"/>
                    <a:gd name="connsiteX276" fmla="*/ 155429 w 349758"/>
                    <a:gd name="connsiteY276" fmla="*/ 331165 h 463859"/>
                    <a:gd name="connsiteX277" fmla="*/ 151152 w 349758"/>
                    <a:gd name="connsiteY277" fmla="*/ 321669 h 463859"/>
                    <a:gd name="connsiteX278" fmla="*/ 111071 w 349758"/>
                    <a:gd name="connsiteY278" fmla="*/ 265386 h 463859"/>
                    <a:gd name="connsiteX279" fmla="*/ 107680 w 349758"/>
                    <a:gd name="connsiteY279" fmla="*/ 261537 h 463859"/>
                    <a:gd name="connsiteX280" fmla="*/ 105918 w 349758"/>
                    <a:gd name="connsiteY280" fmla="*/ 259556 h 463859"/>
                    <a:gd name="connsiteX281" fmla="*/ 102251 w 349758"/>
                    <a:gd name="connsiteY281" fmla="*/ 255508 h 463859"/>
                    <a:gd name="connsiteX282" fmla="*/ 100746 w 349758"/>
                    <a:gd name="connsiteY282" fmla="*/ 253860 h 463859"/>
                    <a:gd name="connsiteX283" fmla="*/ 90602 w 349758"/>
                    <a:gd name="connsiteY283" fmla="*/ 243078 h 463859"/>
                    <a:gd name="connsiteX284" fmla="*/ 89211 w 349758"/>
                    <a:gd name="connsiteY284" fmla="*/ 241649 h 463859"/>
                    <a:gd name="connsiteX285" fmla="*/ 85677 w 349758"/>
                    <a:gd name="connsiteY285" fmla="*/ 238020 h 463859"/>
                    <a:gd name="connsiteX286" fmla="*/ 84001 w 349758"/>
                    <a:gd name="connsiteY286" fmla="*/ 236325 h 463859"/>
                    <a:gd name="connsiteX287" fmla="*/ 80877 w 349758"/>
                    <a:gd name="connsiteY287" fmla="*/ 233182 h 463859"/>
                    <a:gd name="connsiteX288" fmla="*/ 79258 w 349758"/>
                    <a:gd name="connsiteY288" fmla="*/ 231572 h 463859"/>
                    <a:gd name="connsiteX289" fmla="*/ 76286 w 349758"/>
                    <a:gd name="connsiteY289" fmla="*/ 228638 h 463859"/>
                    <a:gd name="connsiteX290" fmla="*/ 74724 w 349758"/>
                    <a:gd name="connsiteY290" fmla="*/ 227105 h 463859"/>
                    <a:gd name="connsiteX291" fmla="*/ 71904 w 349758"/>
                    <a:gd name="connsiteY291" fmla="*/ 224361 h 463859"/>
                    <a:gd name="connsiteX292" fmla="*/ 70542 w 349758"/>
                    <a:gd name="connsiteY292" fmla="*/ 223047 h 463859"/>
                    <a:gd name="connsiteX293" fmla="*/ 67466 w 349758"/>
                    <a:gd name="connsiteY293" fmla="*/ 220094 h 463859"/>
                    <a:gd name="connsiteX294" fmla="*/ 66694 w 349758"/>
                    <a:gd name="connsiteY294" fmla="*/ 219361 h 463859"/>
                    <a:gd name="connsiteX295" fmla="*/ 63132 w 349758"/>
                    <a:gd name="connsiteY295" fmla="*/ 215998 h 463859"/>
                    <a:gd name="connsiteX296" fmla="*/ 62655 w 349758"/>
                    <a:gd name="connsiteY296" fmla="*/ 215560 h 463859"/>
                    <a:gd name="connsiteX297" fmla="*/ 59979 w 349758"/>
                    <a:gd name="connsiteY297" fmla="*/ 213074 h 463859"/>
                    <a:gd name="connsiteX298" fmla="*/ 59093 w 349758"/>
                    <a:gd name="connsiteY298" fmla="*/ 212255 h 463859"/>
                    <a:gd name="connsiteX299" fmla="*/ 57322 w 349758"/>
                    <a:gd name="connsiteY299" fmla="*/ 210626 h 463859"/>
                    <a:gd name="connsiteX300" fmla="*/ 56398 w 349758"/>
                    <a:gd name="connsiteY300" fmla="*/ 209779 h 463859"/>
                    <a:gd name="connsiteX301" fmla="*/ 55016 w 349758"/>
                    <a:gd name="connsiteY301" fmla="*/ 208521 h 463859"/>
                    <a:gd name="connsiteX302" fmla="*/ 54359 w 349758"/>
                    <a:gd name="connsiteY302" fmla="*/ 207931 h 463859"/>
                    <a:gd name="connsiteX303" fmla="*/ 53340 w 349758"/>
                    <a:gd name="connsiteY303" fmla="*/ 207016 h 463859"/>
                    <a:gd name="connsiteX304" fmla="*/ 52826 w 349758"/>
                    <a:gd name="connsiteY304" fmla="*/ 206550 h 463859"/>
                    <a:gd name="connsiteX305" fmla="*/ 51606 w 349758"/>
                    <a:gd name="connsiteY305" fmla="*/ 205464 h 463859"/>
                    <a:gd name="connsiteX306" fmla="*/ 67094 w 349758"/>
                    <a:gd name="connsiteY306" fmla="*/ 212084 h 463859"/>
                    <a:gd name="connsiteX307" fmla="*/ 70428 w 349758"/>
                    <a:gd name="connsiteY307" fmla="*/ 213598 h 463859"/>
                    <a:gd name="connsiteX308" fmla="*/ 83906 w 349758"/>
                    <a:gd name="connsiteY308" fmla="*/ 220170 h 463859"/>
                    <a:gd name="connsiteX309" fmla="*/ 86058 w 349758"/>
                    <a:gd name="connsiteY309" fmla="*/ 221323 h 463859"/>
                    <a:gd name="connsiteX310" fmla="*/ 92107 w 349758"/>
                    <a:gd name="connsiteY310" fmla="*/ 224561 h 463859"/>
                    <a:gd name="connsiteX311" fmla="*/ 148828 w 349758"/>
                    <a:gd name="connsiteY311" fmla="*/ 271796 h 463859"/>
                    <a:gd name="connsiteX312" fmla="*/ 149905 w 349758"/>
                    <a:gd name="connsiteY312" fmla="*/ 273263 h 463859"/>
                    <a:gd name="connsiteX313" fmla="*/ 152200 w 349758"/>
                    <a:gd name="connsiteY313" fmla="*/ 276711 h 463859"/>
                    <a:gd name="connsiteX314" fmla="*/ 154515 w 349758"/>
                    <a:gd name="connsiteY314" fmla="*/ 280511 h 463859"/>
                    <a:gd name="connsiteX315" fmla="*/ 156372 w 349758"/>
                    <a:gd name="connsiteY315" fmla="*/ 283874 h 463859"/>
                    <a:gd name="connsiteX316" fmla="*/ 158210 w 349758"/>
                    <a:gd name="connsiteY316" fmla="*/ 287607 h 463859"/>
                    <a:gd name="connsiteX317" fmla="*/ 159658 w 349758"/>
                    <a:gd name="connsiteY317" fmla="*/ 290836 h 463859"/>
                    <a:gd name="connsiteX318" fmla="*/ 161068 w 349758"/>
                    <a:gd name="connsiteY318" fmla="*/ 294513 h 463859"/>
                    <a:gd name="connsiteX319" fmla="*/ 162144 w 349758"/>
                    <a:gd name="connsiteY319" fmla="*/ 297580 h 463859"/>
                    <a:gd name="connsiteX320" fmla="*/ 163182 w 349758"/>
                    <a:gd name="connsiteY320" fmla="*/ 301209 h 463859"/>
                    <a:gd name="connsiteX321" fmla="*/ 163925 w 349758"/>
                    <a:gd name="connsiteY321" fmla="*/ 304048 h 463859"/>
                    <a:gd name="connsiteX322" fmla="*/ 164630 w 349758"/>
                    <a:gd name="connsiteY322" fmla="*/ 307724 h 463859"/>
                    <a:gd name="connsiteX323" fmla="*/ 165068 w 349758"/>
                    <a:gd name="connsiteY323" fmla="*/ 310220 h 463859"/>
                    <a:gd name="connsiteX324" fmla="*/ 165478 w 349758"/>
                    <a:gd name="connsiteY324" fmla="*/ 314106 h 463859"/>
                    <a:gd name="connsiteX325" fmla="*/ 165668 w 349758"/>
                    <a:gd name="connsiteY325" fmla="*/ 316068 h 463859"/>
                    <a:gd name="connsiteX326" fmla="*/ 165811 w 349758"/>
                    <a:gd name="connsiteY326" fmla="*/ 321545 h 463859"/>
                    <a:gd name="connsiteX327" fmla="*/ 171612 w 349758"/>
                    <a:gd name="connsiteY327" fmla="*/ 299980 h 463859"/>
                    <a:gd name="connsiteX328" fmla="*/ 167773 w 349758"/>
                    <a:gd name="connsiteY328" fmla="*/ 289979 h 463859"/>
                    <a:gd name="connsiteX329" fmla="*/ 166840 w 349758"/>
                    <a:gd name="connsiteY329" fmla="*/ 287855 h 463859"/>
                    <a:gd name="connsiteX330" fmla="*/ 161906 w 349758"/>
                    <a:gd name="connsiteY330" fmla="*/ 278035 h 463859"/>
                    <a:gd name="connsiteX331" fmla="*/ 161125 w 349758"/>
                    <a:gd name="connsiteY331" fmla="*/ 276682 h 463859"/>
                    <a:gd name="connsiteX332" fmla="*/ 155486 w 349758"/>
                    <a:gd name="connsiteY332" fmla="*/ 267405 h 463859"/>
                    <a:gd name="connsiteX333" fmla="*/ 154591 w 349758"/>
                    <a:gd name="connsiteY333" fmla="*/ 266005 h 463859"/>
                    <a:gd name="connsiteX334" fmla="*/ 147599 w 349758"/>
                    <a:gd name="connsiteY334" fmla="*/ 256051 h 463859"/>
                    <a:gd name="connsiteX335" fmla="*/ 72057 w 349758"/>
                    <a:gd name="connsiteY335" fmla="*/ 180499 h 463859"/>
                    <a:gd name="connsiteX336" fmla="*/ 60712 w 349758"/>
                    <a:gd name="connsiteY336" fmla="*/ 171488 h 463859"/>
                    <a:gd name="connsiteX337" fmla="*/ 58550 w 349758"/>
                    <a:gd name="connsiteY337" fmla="*/ 169812 h 463859"/>
                    <a:gd name="connsiteX338" fmla="*/ 55531 w 349758"/>
                    <a:gd name="connsiteY338" fmla="*/ 167497 h 463859"/>
                    <a:gd name="connsiteX339" fmla="*/ 53531 w 349758"/>
                    <a:gd name="connsiteY339" fmla="*/ 165973 h 463859"/>
                    <a:gd name="connsiteX340" fmla="*/ 50635 w 349758"/>
                    <a:gd name="connsiteY340" fmla="*/ 163792 h 463859"/>
                    <a:gd name="connsiteX341" fmla="*/ 48720 w 349758"/>
                    <a:gd name="connsiteY341" fmla="*/ 162354 h 463859"/>
                    <a:gd name="connsiteX342" fmla="*/ 46044 w 349758"/>
                    <a:gd name="connsiteY342" fmla="*/ 160372 h 463859"/>
                    <a:gd name="connsiteX343" fmla="*/ 44225 w 349758"/>
                    <a:gd name="connsiteY343" fmla="*/ 159039 h 463859"/>
                    <a:gd name="connsiteX344" fmla="*/ 41710 w 349758"/>
                    <a:gd name="connsiteY344" fmla="*/ 157201 h 463859"/>
                    <a:gd name="connsiteX345" fmla="*/ 40176 w 349758"/>
                    <a:gd name="connsiteY345" fmla="*/ 156086 h 463859"/>
                    <a:gd name="connsiteX346" fmla="*/ 37795 w 349758"/>
                    <a:gd name="connsiteY346" fmla="*/ 154372 h 463859"/>
                    <a:gd name="connsiteX347" fmla="*/ 37233 w 349758"/>
                    <a:gd name="connsiteY347" fmla="*/ 153972 h 463859"/>
                    <a:gd name="connsiteX348" fmla="*/ 31937 w 349758"/>
                    <a:gd name="connsiteY348" fmla="*/ 150238 h 463859"/>
                    <a:gd name="connsiteX349" fmla="*/ 31375 w 349758"/>
                    <a:gd name="connsiteY349" fmla="*/ 149838 h 463859"/>
                    <a:gd name="connsiteX350" fmla="*/ 29499 w 349758"/>
                    <a:gd name="connsiteY350" fmla="*/ 148542 h 463859"/>
                    <a:gd name="connsiteX351" fmla="*/ 28556 w 349758"/>
                    <a:gd name="connsiteY351" fmla="*/ 147895 h 463859"/>
                    <a:gd name="connsiteX352" fmla="*/ 27146 w 349758"/>
                    <a:gd name="connsiteY352" fmla="*/ 146933 h 463859"/>
                    <a:gd name="connsiteX353" fmla="*/ 26270 w 349758"/>
                    <a:gd name="connsiteY353" fmla="*/ 146342 h 463859"/>
                    <a:gd name="connsiteX354" fmla="*/ 25203 w 349758"/>
                    <a:gd name="connsiteY354" fmla="*/ 145618 h 463859"/>
                    <a:gd name="connsiteX355" fmla="*/ 24403 w 349758"/>
                    <a:gd name="connsiteY355" fmla="*/ 145085 h 463859"/>
                    <a:gd name="connsiteX356" fmla="*/ 23755 w 349758"/>
                    <a:gd name="connsiteY356" fmla="*/ 144656 h 463859"/>
                    <a:gd name="connsiteX357" fmla="*/ 23355 w 349758"/>
                    <a:gd name="connsiteY357" fmla="*/ 144390 h 463859"/>
                    <a:gd name="connsiteX358" fmla="*/ 22574 w 349758"/>
                    <a:gd name="connsiteY358" fmla="*/ 143875 h 463859"/>
                    <a:gd name="connsiteX359" fmla="*/ 33671 w 349758"/>
                    <a:gd name="connsiteY359" fmla="*/ 145809 h 463859"/>
                    <a:gd name="connsiteX360" fmla="*/ 38310 w 349758"/>
                    <a:gd name="connsiteY360" fmla="*/ 146790 h 463859"/>
                    <a:gd name="connsiteX361" fmla="*/ 44129 w 349758"/>
                    <a:gd name="connsiteY361" fmla="*/ 148038 h 463859"/>
                    <a:gd name="connsiteX362" fmla="*/ 49797 w 349758"/>
                    <a:gd name="connsiteY362" fmla="*/ 149466 h 463859"/>
                    <a:gd name="connsiteX363" fmla="*/ 54035 w 349758"/>
                    <a:gd name="connsiteY363" fmla="*/ 150562 h 463859"/>
                    <a:gd name="connsiteX364" fmla="*/ 59808 w 349758"/>
                    <a:gd name="connsiteY364" fmla="*/ 152257 h 463859"/>
                    <a:gd name="connsiteX365" fmla="*/ 62703 w 349758"/>
                    <a:gd name="connsiteY365" fmla="*/ 153105 h 463859"/>
                    <a:gd name="connsiteX366" fmla="*/ 137560 w 349758"/>
                    <a:gd name="connsiteY366" fmla="*/ 198263 h 463859"/>
                    <a:gd name="connsiteX367" fmla="*/ 138036 w 349758"/>
                    <a:gd name="connsiteY367" fmla="*/ 198777 h 463859"/>
                    <a:gd name="connsiteX368" fmla="*/ 146447 w 349758"/>
                    <a:gd name="connsiteY368" fmla="*/ 208921 h 463859"/>
                    <a:gd name="connsiteX369" fmla="*/ 147199 w 349758"/>
                    <a:gd name="connsiteY369" fmla="*/ 209912 h 463859"/>
                    <a:gd name="connsiteX370" fmla="*/ 154315 w 349758"/>
                    <a:gd name="connsiteY370" fmla="*/ 220599 h 463859"/>
                    <a:gd name="connsiteX371" fmla="*/ 154676 w 349758"/>
                    <a:gd name="connsiteY371" fmla="*/ 221180 h 463859"/>
                    <a:gd name="connsiteX372" fmla="*/ 160696 w 349758"/>
                    <a:gd name="connsiteY372" fmla="*/ 232515 h 463859"/>
                    <a:gd name="connsiteX373" fmla="*/ 165392 w 349758"/>
                    <a:gd name="connsiteY373" fmla="*/ 243707 h 463859"/>
                    <a:gd name="connsiteX374" fmla="*/ 165678 w 349758"/>
                    <a:gd name="connsiteY374" fmla="*/ 244516 h 463859"/>
                    <a:gd name="connsiteX375" fmla="*/ 168964 w 349758"/>
                    <a:gd name="connsiteY375" fmla="*/ 254651 h 463859"/>
                    <a:gd name="connsiteX376" fmla="*/ 169259 w 349758"/>
                    <a:gd name="connsiteY376" fmla="*/ 255708 h 463859"/>
                    <a:gd name="connsiteX377" fmla="*/ 171564 w 349758"/>
                    <a:gd name="connsiteY377" fmla="*/ 265205 h 463859"/>
                    <a:gd name="connsiteX378" fmla="*/ 171774 w 349758"/>
                    <a:gd name="connsiteY378" fmla="*/ 266186 h 463859"/>
                    <a:gd name="connsiteX379" fmla="*/ 173326 w 349758"/>
                    <a:gd name="connsiteY379" fmla="*/ 275225 h 463859"/>
                    <a:gd name="connsiteX380" fmla="*/ 173422 w 349758"/>
                    <a:gd name="connsiteY380" fmla="*/ 275873 h 463859"/>
                    <a:gd name="connsiteX381" fmla="*/ 174374 w 349758"/>
                    <a:gd name="connsiteY381" fmla="*/ 284626 h 463859"/>
                    <a:gd name="connsiteX382" fmla="*/ 175127 w 349758"/>
                    <a:gd name="connsiteY382" fmla="*/ 226838 h 463859"/>
                    <a:gd name="connsiteX383" fmla="*/ 171336 w 349758"/>
                    <a:gd name="connsiteY383" fmla="*/ 221685 h 463859"/>
                    <a:gd name="connsiteX384" fmla="*/ 169850 w 349758"/>
                    <a:gd name="connsiteY384" fmla="*/ 219856 h 463859"/>
                    <a:gd name="connsiteX385" fmla="*/ 167040 w 349758"/>
                    <a:gd name="connsiteY385" fmla="*/ 216437 h 463859"/>
                    <a:gd name="connsiteX386" fmla="*/ 165068 w 349758"/>
                    <a:gd name="connsiteY386" fmla="*/ 214227 h 463859"/>
                    <a:gd name="connsiteX387" fmla="*/ 162287 w 349758"/>
                    <a:gd name="connsiteY387" fmla="*/ 211131 h 463859"/>
                    <a:gd name="connsiteX388" fmla="*/ 159991 w 349758"/>
                    <a:gd name="connsiteY388" fmla="*/ 208731 h 463859"/>
                    <a:gd name="connsiteX389" fmla="*/ 157124 w 349758"/>
                    <a:gd name="connsiteY389" fmla="*/ 205778 h 463859"/>
                    <a:gd name="connsiteX390" fmla="*/ 154553 w 349758"/>
                    <a:gd name="connsiteY390" fmla="*/ 203254 h 463859"/>
                    <a:gd name="connsiteX391" fmla="*/ 151562 w 349758"/>
                    <a:gd name="connsiteY391" fmla="*/ 200368 h 463859"/>
                    <a:gd name="connsiteX392" fmla="*/ 148790 w 349758"/>
                    <a:gd name="connsiteY392" fmla="*/ 197796 h 463859"/>
                    <a:gd name="connsiteX393" fmla="*/ 145666 w 349758"/>
                    <a:gd name="connsiteY393" fmla="*/ 194948 h 463859"/>
                    <a:gd name="connsiteX394" fmla="*/ 142684 w 349758"/>
                    <a:gd name="connsiteY394" fmla="*/ 192310 h 463859"/>
                    <a:gd name="connsiteX395" fmla="*/ 139475 w 349758"/>
                    <a:gd name="connsiteY395" fmla="*/ 189528 h 463859"/>
                    <a:gd name="connsiteX396" fmla="*/ 136331 w 349758"/>
                    <a:gd name="connsiteY396" fmla="*/ 186871 h 463859"/>
                    <a:gd name="connsiteX397" fmla="*/ 52607 w 349758"/>
                    <a:gd name="connsiteY397" fmla="*/ 127540 h 463859"/>
                    <a:gd name="connsiteX398" fmla="*/ 49721 w 349758"/>
                    <a:gd name="connsiteY398" fmla="*/ 125740 h 463859"/>
                    <a:gd name="connsiteX399" fmla="*/ 46549 w 349758"/>
                    <a:gd name="connsiteY399" fmla="*/ 123768 h 463859"/>
                    <a:gd name="connsiteX400" fmla="*/ 43425 w 349758"/>
                    <a:gd name="connsiteY400" fmla="*/ 121844 h 463859"/>
                    <a:gd name="connsiteX401" fmla="*/ 40748 w 349758"/>
                    <a:gd name="connsiteY401" fmla="*/ 120215 h 463859"/>
                    <a:gd name="connsiteX402" fmla="*/ 37690 w 349758"/>
                    <a:gd name="connsiteY402" fmla="*/ 118358 h 463859"/>
                    <a:gd name="connsiteX403" fmla="*/ 35128 w 349758"/>
                    <a:gd name="connsiteY403" fmla="*/ 116815 h 463859"/>
                    <a:gd name="connsiteX404" fmla="*/ 32233 w 349758"/>
                    <a:gd name="connsiteY404" fmla="*/ 115072 h 463859"/>
                    <a:gd name="connsiteX405" fmla="*/ 30061 w 349758"/>
                    <a:gd name="connsiteY405" fmla="*/ 113776 h 463859"/>
                    <a:gd name="connsiteX406" fmla="*/ 24555 w 349758"/>
                    <a:gd name="connsiteY406" fmla="*/ 110509 h 463859"/>
                    <a:gd name="connsiteX407" fmla="*/ 22841 w 349758"/>
                    <a:gd name="connsiteY407" fmla="*/ 109499 h 463859"/>
                    <a:gd name="connsiteX408" fmla="*/ 20098 w 349758"/>
                    <a:gd name="connsiteY408" fmla="*/ 107890 h 463859"/>
                    <a:gd name="connsiteX409" fmla="*/ 18345 w 349758"/>
                    <a:gd name="connsiteY409" fmla="*/ 106871 h 463859"/>
                    <a:gd name="connsiteX410" fmla="*/ 15888 w 349758"/>
                    <a:gd name="connsiteY410" fmla="*/ 105451 h 463859"/>
                    <a:gd name="connsiteX411" fmla="*/ 14421 w 349758"/>
                    <a:gd name="connsiteY411" fmla="*/ 104604 h 463859"/>
                    <a:gd name="connsiteX412" fmla="*/ 12192 w 349758"/>
                    <a:gd name="connsiteY412" fmla="*/ 103327 h 463859"/>
                    <a:gd name="connsiteX413" fmla="*/ 10335 w 349758"/>
                    <a:gd name="connsiteY413" fmla="*/ 102270 h 463859"/>
                    <a:gd name="connsiteX414" fmla="*/ 8934 w 349758"/>
                    <a:gd name="connsiteY414" fmla="*/ 101470 h 463859"/>
                    <a:gd name="connsiteX415" fmla="*/ 6277 w 349758"/>
                    <a:gd name="connsiteY415" fmla="*/ 99974 h 463859"/>
                    <a:gd name="connsiteX416" fmla="*/ 4791 w 349758"/>
                    <a:gd name="connsiteY416" fmla="*/ 99146 h 463859"/>
                    <a:gd name="connsiteX417" fmla="*/ 3800 w 349758"/>
                    <a:gd name="connsiteY417" fmla="*/ 98593 h 463859"/>
                    <a:gd name="connsiteX418" fmla="*/ 2772 w 349758"/>
                    <a:gd name="connsiteY418" fmla="*/ 98022 h 463859"/>
                    <a:gd name="connsiteX419" fmla="*/ 1972 w 349758"/>
                    <a:gd name="connsiteY419" fmla="*/ 97574 h 463859"/>
                    <a:gd name="connsiteX420" fmla="*/ 1114 w 349758"/>
                    <a:gd name="connsiteY420" fmla="*/ 97098 h 463859"/>
                    <a:gd name="connsiteX421" fmla="*/ 0 w 349758"/>
                    <a:gd name="connsiteY421" fmla="*/ 96488 h 463859"/>
                    <a:gd name="connsiteX422" fmla="*/ 17336 w 349758"/>
                    <a:gd name="connsiteY422" fmla="*/ 97631 h 463859"/>
                    <a:gd name="connsiteX423" fmla="*/ 20469 w 349758"/>
                    <a:gd name="connsiteY423" fmla="*/ 97917 h 463859"/>
                    <a:gd name="connsiteX424" fmla="*/ 35662 w 349758"/>
                    <a:gd name="connsiteY424" fmla="*/ 99936 h 463859"/>
                    <a:gd name="connsiteX425" fmla="*/ 39034 w 349758"/>
                    <a:gd name="connsiteY425" fmla="*/ 100517 h 463859"/>
                    <a:gd name="connsiteX426" fmla="*/ 43329 w 349758"/>
                    <a:gd name="connsiteY426" fmla="*/ 101260 h 463859"/>
                    <a:gd name="connsiteX427" fmla="*/ 119891 w 349758"/>
                    <a:gd name="connsiteY427" fmla="*/ 133788 h 463859"/>
                    <a:gd name="connsiteX428" fmla="*/ 123654 w 349758"/>
                    <a:gd name="connsiteY428" fmla="*/ 136722 h 463859"/>
                    <a:gd name="connsiteX429" fmla="*/ 128245 w 349758"/>
                    <a:gd name="connsiteY429" fmla="*/ 140408 h 463859"/>
                    <a:gd name="connsiteX430" fmla="*/ 132502 w 349758"/>
                    <a:gd name="connsiteY430" fmla="*/ 144275 h 463859"/>
                    <a:gd name="connsiteX431" fmla="*/ 136627 w 349758"/>
                    <a:gd name="connsiteY431" fmla="*/ 148104 h 463859"/>
                    <a:gd name="connsiteX432" fmla="*/ 140437 w 349758"/>
                    <a:gd name="connsiteY432" fmla="*/ 152105 h 463859"/>
                    <a:gd name="connsiteX433" fmla="*/ 144104 w 349758"/>
                    <a:gd name="connsiteY433" fmla="*/ 156029 h 463859"/>
                    <a:gd name="connsiteX434" fmla="*/ 147523 w 349758"/>
                    <a:gd name="connsiteY434" fmla="*/ 160163 h 463859"/>
                    <a:gd name="connsiteX435" fmla="*/ 150724 w 349758"/>
                    <a:gd name="connsiteY435" fmla="*/ 164087 h 463859"/>
                    <a:gd name="connsiteX436" fmla="*/ 153848 w 349758"/>
                    <a:gd name="connsiteY436" fmla="*/ 168421 h 463859"/>
                    <a:gd name="connsiteX437" fmla="*/ 156543 w 349758"/>
                    <a:gd name="connsiteY437" fmla="*/ 172203 h 463859"/>
                    <a:gd name="connsiteX438" fmla="*/ 159449 w 349758"/>
                    <a:gd name="connsiteY438" fmla="*/ 176794 h 463859"/>
                    <a:gd name="connsiteX439" fmla="*/ 161630 w 349758"/>
                    <a:gd name="connsiteY439" fmla="*/ 180270 h 463859"/>
                    <a:gd name="connsiteX440" fmla="*/ 164497 w 349758"/>
                    <a:gd name="connsiteY440" fmla="*/ 185452 h 463859"/>
                    <a:gd name="connsiteX441" fmla="*/ 166011 w 349758"/>
                    <a:gd name="connsiteY441" fmla="*/ 188205 h 463859"/>
                    <a:gd name="connsiteX442" fmla="*/ 169755 w 349758"/>
                    <a:gd name="connsiteY442" fmla="*/ 195920 h 463859"/>
                    <a:gd name="connsiteX443" fmla="*/ 152924 w 349758"/>
                    <a:gd name="connsiteY443" fmla="*/ 145704 h 463859"/>
                    <a:gd name="connsiteX444" fmla="*/ 145285 w 349758"/>
                    <a:gd name="connsiteY444" fmla="*/ 141494 h 463859"/>
                    <a:gd name="connsiteX445" fmla="*/ 136522 w 349758"/>
                    <a:gd name="connsiteY445" fmla="*/ 136312 h 463859"/>
                    <a:gd name="connsiteX446" fmla="*/ 126863 w 349758"/>
                    <a:gd name="connsiteY446" fmla="*/ 130331 h 463859"/>
                    <a:gd name="connsiteX447" fmla="*/ 116596 w 349758"/>
                    <a:gd name="connsiteY447" fmla="*/ 123749 h 463859"/>
                    <a:gd name="connsiteX448" fmla="*/ 20450 w 349758"/>
                    <a:gd name="connsiteY448" fmla="*/ 57245 h 463859"/>
                    <a:gd name="connsiteX449" fmla="*/ 103632 w 349758"/>
                    <a:gd name="connsiteY449" fmla="*/ 89506 h 463859"/>
                    <a:gd name="connsiteX450" fmla="*/ 104223 w 349758"/>
                    <a:gd name="connsiteY450" fmla="*/ 89887 h 463859"/>
                    <a:gd name="connsiteX451" fmla="*/ 114300 w 349758"/>
                    <a:gd name="connsiteY451" fmla="*/ 96698 h 463859"/>
                    <a:gd name="connsiteX452" fmla="*/ 123434 w 349758"/>
                    <a:gd name="connsiteY452" fmla="*/ 103727 h 463859"/>
                    <a:gd name="connsiteX453" fmla="*/ 124692 w 349758"/>
                    <a:gd name="connsiteY453" fmla="*/ 104756 h 463859"/>
                    <a:gd name="connsiteX454" fmla="*/ 132121 w 349758"/>
                    <a:gd name="connsiteY454" fmla="*/ 111252 h 463859"/>
                    <a:gd name="connsiteX455" fmla="*/ 133226 w 349758"/>
                    <a:gd name="connsiteY455" fmla="*/ 112300 h 463859"/>
                    <a:gd name="connsiteX456" fmla="*/ 139770 w 349758"/>
                    <a:gd name="connsiteY456" fmla="*/ 118748 h 463859"/>
                    <a:gd name="connsiteX457" fmla="*/ 120291 w 349758"/>
                    <a:gd name="connsiteY457" fmla="*/ 86925 h 463859"/>
                    <a:gd name="connsiteX458" fmla="*/ 113557 w 349758"/>
                    <a:gd name="connsiteY458" fmla="*/ 82125 h 463859"/>
                    <a:gd name="connsiteX459" fmla="*/ 111138 w 349758"/>
                    <a:gd name="connsiteY459" fmla="*/ 80229 h 463859"/>
                    <a:gd name="connsiteX460" fmla="*/ 106575 w 349758"/>
                    <a:gd name="connsiteY460" fmla="*/ 76610 h 463859"/>
                    <a:gd name="connsiteX461" fmla="*/ 103651 w 349758"/>
                    <a:gd name="connsiteY461" fmla="*/ 74124 h 463859"/>
                    <a:gd name="connsiteX462" fmla="*/ 99422 w 349758"/>
                    <a:gd name="connsiteY462" fmla="*/ 70495 h 463859"/>
                    <a:gd name="connsiteX463" fmla="*/ 96279 w 349758"/>
                    <a:gd name="connsiteY463" fmla="*/ 67656 h 463859"/>
                    <a:gd name="connsiteX464" fmla="*/ 93183 w 349758"/>
                    <a:gd name="connsiteY464" fmla="*/ 64865 h 463859"/>
                    <a:gd name="connsiteX465" fmla="*/ 32757 w 349758"/>
                    <a:gd name="connsiteY465" fmla="*/ 0 h 463859"/>
                    <a:gd name="connsiteX466" fmla="*/ 76781 w 349758"/>
                    <a:gd name="connsiteY466" fmla="*/ 30232 h 463859"/>
                    <a:gd name="connsiteX467" fmla="*/ 78000 w 349758"/>
                    <a:gd name="connsiteY467" fmla="*/ 31394 h 463859"/>
                    <a:gd name="connsiteX468" fmla="*/ 82991 w 349758"/>
                    <a:gd name="connsiteY468" fmla="*/ 36290 h 463859"/>
                    <a:gd name="connsiteX469" fmla="*/ 84906 w 349758"/>
                    <a:gd name="connsiteY469" fmla="*/ 38233 h 463859"/>
                    <a:gd name="connsiteX470" fmla="*/ 89964 w 349758"/>
                    <a:gd name="connsiteY470" fmla="*/ 43577 h 463859"/>
                    <a:gd name="connsiteX471" fmla="*/ 91335 w 349758"/>
                    <a:gd name="connsiteY471" fmla="*/ 45053 h 463859"/>
                    <a:gd name="connsiteX472" fmla="*/ 103042 w 349758"/>
                    <a:gd name="connsiteY472" fmla="*/ 58626 h 463859"/>
                    <a:gd name="connsiteX473" fmla="*/ 104213 w 349758"/>
                    <a:gd name="connsiteY473" fmla="*/ 60074 h 463859"/>
                    <a:gd name="connsiteX474" fmla="*/ 108080 w 349758"/>
                    <a:gd name="connsiteY474" fmla="*/ 64922 h 463859"/>
                    <a:gd name="connsiteX475" fmla="*/ 109566 w 349758"/>
                    <a:gd name="connsiteY475" fmla="*/ 66837 h 463859"/>
                    <a:gd name="connsiteX476" fmla="*/ 112652 w 349758"/>
                    <a:gd name="connsiteY476" fmla="*/ 70895 h 463859"/>
                    <a:gd name="connsiteX477" fmla="*/ 114014 w 349758"/>
                    <a:gd name="connsiteY477" fmla="*/ 72714 h 463859"/>
                    <a:gd name="connsiteX478" fmla="*/ 116748 w 349758"/>
                    <a:gd name="connsiteY478" fmla="*/ 76457 h 463859"/>
                    <a:gd name="connsiteX479" fmla="*/ 117786 w 349758"/>
                    <a:gd name="connsiteY479" fmla="*/ 77886 h 463859"/>
                    <a:gd name="connsiteX480" fmla="*/ 120901 w 349758"/>
                    <a:gd name="connsiteY480" fmla="*/ 82306 h 463859"/>
                    <a:gd name="connsiteX481" fmla="*/ 85582 w 349758"/>
                    <a:gd name="connsiteY481" fmla="*/ 17021 h 463859"/>
                    <a:gd name="connsiteX482" fmla="*/ 131731 w 349758"/>
                    <a:gd name="connsiteY482" fmla="*/ 97346 h 463859"/>
                    <a:gd name="connsiteX483" fmla="*/ 140027 w 349758"/>
                    <a:gd name="connsiteY483" fmla="*/ 108423 h 463859"/>
                    <a:gd name="connsiteX484" fmla="*/ 142551 w 349758"/>
                    <a:gd name="connsiteY484" fmla="*/ 112005 h 463859"/>
                    <a:gd name="connsiteX485" fmla="*/ 147704 w 349758"/>
                    <a:gd name="connsiteY485" fmla="*/ 119444 h 463859"/>
                    <a:gd name="connsiteX486" fmla="*/ 150409 w 349758"/>
                    <a:gd name="connsiteY486" fmla="*/ 123539 h 463859"/>
                    <a:gd name="connsiteX487" fmla="*/ 153429 w 349758"/>
                    <a:gd name="connsiteY487" fmla="*/ 128178 h 463859"/>
                    <a:gd name="connsiteX488" fmla="*/ 153972 w 349758"/>
                    <a:gd name="connsiteY488" fmla="*/ 123844 h 463859"/>
                    <a:gd name="connsiteX489" fmla="*/ 154219 w 349758"/>
                    <a:gd name="connsiteY489" fmla="*/ 122187 h 463859"/>
                    <a:gd name="connsiteX490" fmla="*/ 155077 w 349758"/>
                    <a:gd name="connsiteY490" fmla="*/ 116910 h 463859"/>
                    <a:gd name="connsiteX491" fmla="*/ 155505 w 349758"/>
                    <a:gd name="connsiteY491" fmla="*/ 114529 h 463859"/>
                    <a:gd name="connsiteX492" fmla="*/ 156963 w 349758"/>
                    <a:gd name="connsiteY492" fmla="*/ 107547 h 463859"/>
                    <a:gd name="connsiteX493" fmla="*/ 156686 w 349758"/>
                    <a:gd name="connsiteY493" fmla="*/ 104261 h 463859"/>
                    <a:gd name="connsiteX494" fmla="*/ 156553 w 349758"/>
                    <a:gd name="connsiteY494" fmla="*/ 102537 h 463859"/>
                    <a:gd name="connsiteX495" fmla="*/ 156334 w 349758"/>
                    <a:gd name="connsiteY495" fmla="*/ 95736 h 463859"/>
                    <a:gd name="connsiteX496" fmla="*/ 156362 w 349758"/>
                    <a:gd name="connsiteY496" fmla="*/ 93164 h 463859"/>
                    <a:gd name="connsiteX497" fmla="*/ 156486 w 349758"/>
                    <a:gd name="connsiteY497" fmla="*/ 88278 h 463859"/>
                    <a:gd name="connsiteX498" fmla="*/ 156677 w 349758"/>
                    <a:gd name="connsiteY498" fmla="*/ 85192 h 463859"/>
                    <a:gd name="connsiteX499" fmla="*/ 157115 w 349758"/>
                    <a:gd name="connsiteY499" fmla="*/ 80258 h 463859"/>
                    <a:gd name="connsiteX500" fmla="*/ 157467 w 349758"/>
                    <a:gd name="connsiteY500" fmla="*/ 77124 h 463859"/>
                    <a:gd name="connsiteX501" fmla="*/ 158439 w 349758"/>
                    <a:gd name="connsiteY501" fmla="*/ 71076 h 463859"/>
                    <a:gd name="connsiteX502" fmla="*/ 158820 w 349758"/>
                    <a:gd name="connsiteY502" fmla="*/ 68856 h 463859"/>
                    <a:gd name="connsiteX503" fmla="*/ 160611 w 349758"/>
                    <a:gd name="connsiteY503" fmla="*/ 61179 h 463859"/>
                    <a:gd name="connsiteX504" fmla="*/ 173250 w 349758"/>
                    <a:gd name="connsiteY504" fmla="*/ 31290 h 463859"/>
                    <a:gd name="connsiteX505" fmla="*/ 173155 w 349758"/>
                    <a:gd name="connsiteY505" fmla="*/ 65046 h 463859"/>
                    <a:gd name="connsiteX506" fmla="*/ 212798 w 349758"/>
                    <a:gd name="connsiteY506" fmla="*/ 23393 h 463859"/>
                    <a:gd name="connsiteX507" fmla="*/ 190148 w 349758"/>
                    <a:gd name="connsiteY507" fmla="*/ 85430 h 463859"/>
                    <a:gd name="connsiteX508" fmla="*/ 189557 w 349758"/>
                    <a:gd name="connsiteY508" fmla="*/ 86859 h 463859"/>
                    <a:gd name="connsiteX509" fmla="*/ 188243 w 349758"/>
                    <a:gd name="connsiteY509" fmla="*/ 89992 h 463859"/>
                    <a:gd name="connsiteX510" fmla="*/ 187223 w 349758"/>
                    <a:gd name="connsiteY510" fmla="*/ 92383 h 463859"/>
                    <a:gd name="connsiteX511" fmla="*/ 185880 w 349758"/>
                    <a:gd name="connsiteY511" fmla="*/ 95469 h 463859"/>
                    <a:gd name="connsiteX512" fmla="*/ 184804 w 349758"/>
                    <a:gd name="connsiteY512" fmla="*/ 97888 h 463859"/>
                    <a:gd name="connsiteX513" fmla="*/ 183480 w 349758"/>
                    <a:gd name="connsiteY513" fmla="*/ 100822 h 463859"/>
                    <a:gd name="connsiteX514" fmla="*/ 182337 w 349758"/>
                    <a:gd name="connsiteY514" fmla="*/ 103308 h 463859"/>
                    <a:gd name="connsiteX515" fmla="*/ 181051 w 349758"/>
                    <a:gd name="connsiteY515" fmla="*/ 106061 h 463859"/>
                    <a:gd name="connsiteX516" fmla="*/ 179870 w 349758"/>
                    <a:gd name="connsiteY516" fmla="*/ 108518 h 463859"/>
                    <a:gd name="connsiteX517" fmla="*/ 178575 w 349758"/>
                    <a:gd name="connsiteY517" fmla="*/ 111166 h 463859"/>
                    <a:gd name="connsiteX518" fmla="*/ 177384 w 349758"/>
                    <a:gd name="connsiteY518" fmla="*/ 113509 h 463859"/>
                    <a:gd name="connsiteX519" fmla="*/ 176089 w 349758"/>
                    <a:gd name="connsiteY519" fmla="*/ 116034 h 463859"/>
                    <a:gd name="connsiteX520" fmla="*/ 174879 w 349758"/>
                    <a:gd name="connsiteY520" fmla="*/ 118301 h 463859"/>
                    <a:gd name="connsiteX521" fmla="*/ 173593 w 349758"/>
                    <a:gd name="connsiteY521" fmla="*/ 120663 h 463859"/>
                    <a:gd name="connsiteX522" fmla="*/ 172355 w 349758"/>
                    <a:gd name="connsiteY522" fmla="*/ 122834 h 463859"/>
                    <a:gd name="connsiteX523" fmla="*/ 171107 w 349758"/>
                    <a:gd name="connsiteY523" fmla="*/ 124978 h 463859"/>
                    <a:gd name="connsiteX524" fmla="*/ 169840 w 349758"/>
                    <a:gd name="connsiteY524" fmla="*/ 127025 h 463859"/>
                    <a:gd name="connsiteX525" fmla="*/ 168621 w 349758"/>
                    <a:gd name="connsiteY525" fmla="*/ 128969 h 463859"/>
                    <a:gd name="connsiteX526" fmla="*/ 167354 w 349758"/>
                    <a:gd name="connsiteY526" fmla="*/ 130845 h 463859"/>
                    <a:gd name="connsiteX527" fmla="*/ 166164 w 349758"/>
                    <a:gd name="connsiteY527" fmla="*/ 132569 h 463859"/>
                    <a:gd name="connsiteX528" fmla="*/ 164887 w 349758"/>
                    <a:gd name="connsiteY528" fmla="*/ 134255 h 463859"/>
                    <a:gd name="connsiteX529" fmla="*/ 163735 w 349758"/>
                    <a:gd name="connsiteY529" fmla="*/ 135750 h 463859"/>
                    <a:gd name="connsiteX530" fmla="*/ 162439 w 349758"/>
                    <a:gd name="connsiteY530" fmla="*/ 137236 h 463859"/>
                    <a:gd name="connsiteX531" fmla="*/ 161354 w 349758"/>
                    <a:gd name="connsiteY531" fmla="*/ 138465 h 463859"/>
                    <a:gd name="connsiteX532" fmla="*/ 160258 w 349758"/>
                    <a:gd name="connsiteY532" fmla="*/ 139513 h 463859"/>
                    <a:gd name="connsiteX533" fmla="*/ 161439 w 349758"/>
                    <a:gd name="connsiteY533" fmla="*/ 141589 h 463859"/>
                    <a:gd name="connsiteX534" fmla="*/ 163525 w 349758"/>
                    <a:gd name="connsiteY534" fmla="*/ 145275 h 463859"/>
                    <a:gd name="connsiteX535" fmla="*/ 168021 w 349758"/>
                    <a:gd name="connsiteY535" fmla="*/ 153762 h 463859"/>
                    <a:gd name="connsiteX536" fmla="*/ 169107 w 349758"/>
                    <a:gd name="connsiteY536" fmla="*/ 155839 h 463859"/>
                    <a:gd name="connsiteX537" fmla="*/ 172203 w 349758"/>
                    <a:gd name="connsiteY537" fmla="*/ 162277 h 463859"/>
                    <a:gd name="connsiteX538" fmla="*/ 172898 w 349758"/>
                    <a:gd name="connsiteY538" fmla="*/ 160839 h 463859"/>
                    <a:gd name="connsiteX539" fmla="*/ 173307 w 349758"/>
                    <a:gd name="connsiteY539" fmla="*/ 160020 h 463859"/>
                    <a:gd name="connsiteX540" fmla="*/ 174755 w 349758"/>
                    <a:gd name="connsiteY540" fmla="*/ 157124 h 463859"/>
                    <a:gd name="connsiteX541" fmla="*/ 175336 w 349758"/>
                    <a:gd name="connsiteY541" fmla="*/ 155991 h 463859"/>
                    <a:gd name="connsiteX542" fmla="*/ 176994 w 349758"/>
                    <a:gd name="connsiteY542" fmla="*/ 152838 h 463859"/>
                    <a:gd name="connsiteX543" fmla="*/ 177556 w 349758"/>
                    <a:gd name="connsiteY543" fmla="*/ 151781 h 463859"/>
                    <a:gd name="connsiteX544" fmla="*/ 179899 w 349758"/>
                    <a:gd name="connsiteY544" fmla="*/ 147523 h 463859"/>
                    <a:gd name="connsiteX545" fmla="*/ 182890 w 349758"/>
                    <a:gd name="connsiteY545" fmla="*/ 142342 h 463859"/>
                    <a:gd name="connsiteX546" fmla="*/ 183232 w 349758"/>
                    <a:gd name="connsiteY546" fmla="*/ 141770 h 463859"/>
                    <a:gd name="connsiteX547" fmla="*/ 185909 w 349758"/>
                    <a:gd name="connsiteY547" fmla="*/ 137389 h 463859"/>
                    <a:gd name="connsiteX548" fmla="*/ 186747 w 349758"/>
                    <a:gd name="connsiteY548" fmla="*/ 136055 h 463859"/>
                    <a:gd name="connsiteX549" fmla="*/ 189243 w 349758"/>
                    <a:gd name="connsiteY549" fmla="*/ 132178 h 463859"/>
                    <a:gd name="connsiteX550" fmla="*/ 190233 w 349758"/>
                    <a:gd name="connsiteY550" fmla="*/ 130683 h 463859"/>
                    <a:gd name="connsiteX551" fmla="*/ 193034 w 349758"/>
                    <a:gd name="connsiteY551" fmla="*/ 126587 h 463859"/>
                    <a:gd name="connsiteX552" fmla="*/ 193910 w 349758"/>
                    <a:gd name="connsiteY552" fmla="*/ 125320 h 463859"/>
                    <a:gd name="connsiteX553" fmla="*/ 202130 w 349758"/>
                    <a:gd name="connsiteY553" fmla="*/ 114405 h 463859"/>
                    <a:gd name="connsiteX554" fmla="*/ 203083 w 349758"/>
                    <a:gd name="connsiteY554" fmla="*/ 113243 h 463859"/>
                    <a:gd name="connsiteX555" fmla="*/ 206597 w 349758"/>
                    <a:gd name="connsiteY555" fmla="*/ 109042 h 463859"/>
                    <a:gd name="connsiteX556" fmla="*/ 207188 w 349758"/>
                    <a:gd name="connsiteY556" fmla="*/ 108337 h 463859"/>
                    <a:gd name="connsiteX557" fmla="*/ 275873 w 349758"/>
                    <a:gd name="connsiteY557" fmla="*/ 63341 h 463859"/>
                    <a:gd name="connsiteX558" fmla="*/ 215741 w 349758"/>
                    <a:gd name="connsiteY558" fmla="*/ 122453 h 463859"/>
                    <a:gd name="connsiteX559" fmla="*/ 209321 w 349758"/>
                    <a:gd name="connsiteY559" fmla="*/ 128921 h 463859"/>
                    <a:gd name="connsiteX560" fmla="*/ 208312 w 349758"/>
                    <a:gd name="connsiteY560" fmla="*/ 129940 h 463859"/>
                    <a:gd name="connsiteX561" fmla="*/ 202435 w 349758"/>
                    <a:gd name="connsiteY561" fmla="*/ 135903 h 463859"/>
                    <a:gd name="connsiteX562" fmla="*/ 202006 w 349758"/>
                    <a:gd name="connsiteY562" fmla="*/ 136341 h 463859"/>
                    <a:gd name="connsiteX563" fmla="*/ 196025 w 349758"/>
                    <a:gd name="connsiteY563" fmla="*/ 142465 h 463859"/>
                    <a:gd name="connsiteX564" fmla="*/ 194834 w 349758"/>
                    <a:gd name="connsiteY564" fmla="*/ 143694 h 463859"/>
                    <a:gd name="connsiteX565" fmla="*/ 189224 w 349758"/>
                    <a:gd name="connsiteY565" fmla="*/ 149495 h 463859"/>
                    <a:gd name="connsiteX566" fmla="*/ 183680 w 349758"/>
                    <a:gd name="connsiteY566" fmla="*/ 155305 h 463859"/>
                    <a:gd name="connsiteX567" fmla="*/ 182318 w 349758"/>
                    <a:gd name="connsiteY567" fmla="*/ 156734 h 463859"/>
                    <a:gd name="connsiteX568" fmla="*/ 177451 w 349758"/>
                    <a:gd name="connsiteY568" fmla="*/ 161915 h 463859"/>
                    <a:gd name="connsiteX569" fmla="*/ 173869 w 349758"/>
                    <a:gd name="connsiteY569" fmla="*/ 165802 h 463859"/>
                    <a:gd name="connsiteX570" fmla="*/ 175317 w 349758"/>
                    <a:gd name="connsiteY570" fmla="*/ 169135 h 463859"/>
                    <a:gd name="connsiteX571" fmla="*/ 178470 w 349758"/>
                    <a:gd name="connsiteY571" fmla="*/ 176546 h 463859"/>
                    <a:gd name="connsiteX572" fmla="*/ 179927 w 349758"/>
                    <a:gd name="connsiteY572" fmla="*/ 180261 h 463859"/>
                    <a:gd name="connsiteX573" fmla="*/ 182375 w 349758"/>
                    <a:gd name="connsiteY573" fmla="*/ 186795 h 463859"/>
                    <a:gd name="connsiteX574" fmla="*/ 186100 w 349758"/>
                    <a:gd name="connsiteY574" fmla="*/ 178603 h 463859"/>
                    <a:gd name="connsiteX575" fmla="*/ 186814 w 349758"/>
                    <a:gd name="connsiteY575" fmla="*/ 177213 h 463859"/>
                    <a:gd name="connsiteX576" fmla="*/ 188967 w 349758"/>
                    <a:gd name="connsiteY576" fmla="*/ 173203 h 463859"/>
                    <a:gd name="connsiteX577" fmla="*/ 189929 w 349758"/>
                    <a:gd name="connsiteY577" fmla="*/ 171536 h 463859"/>
                    <a:gd name="connsiteX578" fmla="*/ 192548 w 349758"/>
                    <a:gd name="connsiteY578" fmla="*/ 167316 h 463859"/>
                    <a:gd name="connsiteX579" fmla="*/ 193453 w 349758"/>
                    <a:gd name="connsiteY579" fmla="*/ 165916 h 463859"/>
                    <a:gd name="connsiteX580" fmla="*/ 197577 w 349758"/>
                    <a:gd name="connsiteY580" fmla="*/ 160163 h 463859"/>
                    <a:gd name="connsiteX581" fmla="*/ 202235 w 349758"/>
                    <a:gd name="connsiteY581" fmla="*/ 154543 h 463859"/>
                    <a:gd name="connsiteX582" fmla="*/ 203664 w 349758"/>
                    <a:gd name="connsiteY582" fmla="*/ 152981 h 463859"/>
                    <a:gd name="connsiteX583" fmla="*/ 207626 w 349758"/>
                    <a:gd name="connsiteY583" fmla="*/ 148866 h 463859"/>
                    <a:gd name="connsiteX584" fmla="*/ 209407 w 349758"/>
                    <a:gd name="connsiteY584" fmla="*/ 147142 h 463859"/>
                    <a:gd name="connsiteX585" fmla="*/ 214065 w 349758"/>
                    <a:gd name="connsiteY585" fmla="*/ 142989 h 463859"/>
                    <a:gd name="connsiteX586" fmla="*/ 215665 w 349758"/>
                    <a:gd name="connsiteY586" fmla="*/ 141618 h 463859"/>
                    <a:gd name="connsiteX587" fmla="*/ 222695 w 349758"/>
                    <a:gd name="connsiteY587" fmla="*/ 136274 h 463859"/>
                    <a:gd name="connsiteX588" fmla="*/ 348367 w 349758"/>
                    <a:gd name="connsiteY588" fmla="*/ 108585 h 463859"/>
                    <a:gd name="connsiteX589" fmla="*/ 233020 w 349758"/>
                    <a:gd name="connsiteY589" fmla="*/ 163859 h 463859"/>
                    <a:gd name="connsiteX590" fmla="*/ 224857 w 349758"/>
                    <a:gd name="connsiteY590" fmla="*/ 168869 h 463859"/>
                    <a:gd name="connsiteX591" fmla="*/ 223018 w 349758"/>
                    <a:gd name="connsiteY591" fmla="*/ 170050 h 463859"/>
                    <a:gd name="connsiteX592" fmla="*/ 217075 w 349758"/>
                    <a:gd name="connsiteY592" fmla="*/ 173917 h 463859"/>
                    <a:gd name="connsiteX593" fmla="*/ 214675 w 349758"/>
                    <a:gd name="connsiteY593" fmla="*/ 175536 h 463859"/>
                    <a:gd name="connsiteX594" fmla="*/ 209331 w 349758"/>
                    <a:gd name="connsiteY594" fmla="*/ 179241 h 463859"/>
                    <a:gd name="connsiteX595" fmla="*/ 207188 w 349758"/>
                    <a:gd name="connsiteY595" fmla="*/ 180766 h 463859"/>
                    <a:gd name="connsiteX596" fmla="*/ 200711 w 349758"/>
                    <a:gd name="connsiteY596" fmla="*/ 185614 h 463859"/>
                    <a:gd name="connsiteX597" fmla="*/ 200235 w 349758"/>
                    <a:gd name="connsiteY597" fmla="*/ 185966 h 463859"/>
                    <a:gd name="connsiteX598" fmla="*/ 193834 w 349758"/>
                    <a:gd name="connsiteY598" fmla="*/ 191195 h 463859"/>
                    <a:gd name="connsiteX599" fmla="*/ 192129 w 349758"/>
                    <a:gd name="connsiteY599" fmla="*/ 192691 h 463859"/>
                    <a:gd name="connsiteX600" fmla="*/ 187957 w 349758"/>
                    <a:gd name="connsiteY600" fmla="*/ 196472 h 463859"/>
                    <a:gd name="connsiteX601" fmla="*/ 186147 w 349758"/>
                    <a:gd name="connsiteY601" fmla="*/ 198225 h 463859"/>
                    <a:gd name="connsiteX602" fmla="*/ 186890 w 349758"/>
                    <a:gd name="connsiteY602" fmla="*/ 200701 h 463859"/>
                    <a:gd name="connsiteX603" fmla="*/ 188833 w 349758"/>
                    <a:gd name="connsiteY603" fmla="*/ 207816 h 463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</a:cxnLst>
                  <a:rect l="l" t="t" r="r" b="b"/>
                  <a:pathLst>
                    <a:path w="349758" h="463859">
                      <a:moveTo>
                        <a:pt x="188833" y="207816"/>
                      </a:moveTo>
                      <a:cubicBezTo>
                        <a:pt x="189071" y="208721"/>
                        <a:pt x="189328" y="209645"/>
                        <a:pt x="189557" y="210550"/>
                      </a:cubicBezTo>
                      <a:cubicBezTo>
                        <a:pt x="190157" y="212979"/>
                        <a:pt x="190691" y="215389"/>
                        <a:pt x="191205" y="217799"/>
                      </a:cubicBezTo>
                      <a:cubicBezTo>
                        <a:pt x="191357" y="217561"/>
                        <a:pt x="191529" y="217322"/>
                        <a:pt x="191691" y="217084"/>
                      </a:cubicBezTo>
                      <a:cubicBezTo>
                        <a:pt x="191862" y="216837"/>
                        <a:pt x="192033" y="216580"/>
                        <a:pt x="192205" y="216322"/>
                      </a:cubicBezTo>
                      <a:cubicBezTo>
                        <a:pt x="194262" y="213331"/>
                        <a:pt x="196758" y="210236"/>
                        <a:pt x="199787" y="207131"/>
                      </a:cubicBezTo>
                      <a:cubicBezTo>
                        <a:pt x="199997" y="206921"/>
                        <a:pt x="200225" y="206702"/>
                        <a:pt x="200435" y="206492"/>
                      </a:cubicBezTo>
                      <a:cubicBezTo>
                        <a:pt x="201797" y="205130"/>
                        <a:pt x="203273" y="203759"/>
                        <a:pt x="204854" y="202397"/>
                      </a:cubicBezTo>
                      <a:cubicBezTo>
                        <a:pt x="205130" y="202159"/>
                        <a:pt x="205407" y="201911"/>
                        <a:pt x="205692" y="201673"/>
                      </a:cubicBezTo>
                      <a:cubicBezTo>
                        <a:pt x="209350" y="198596"/>
                        <a:pt x="213608" y="195577"/>
                        <a:pt x="218523" y="192653"/>
                      </a:cubicBezTo>
                      <a:cubicBezTo>
                        <a:pt x="218999" y="192376"/>
                        <a:pt x="219475" y="192091"/>
                        <a:pt x="219961" y="191814"/>
                      </a:cubicBezTo>
                      <a:cubicBezTo>
                        <a:pt x="222247" y="190500"/>
                        <a:pt x="224666" y="189214"/>
                        <a:pt x="227238" y="187957"/>
                      </a:cubicBezTo>
                      <a:cubicBezTo>
                        <a:pt x="227495" y="187833"/>
                        <a:pt x="227733" y="187700"/>
                        <a:pt x="227990" y="187576"/>
                      </a:cubicBezTo>
                      <a:cubicBezTo>
                        <a:pt x="230867" y="186195"/>
                        <a:pt x="233944" y="184871"/>
                        <a:pt x="237201" y="183585"/>
                      </a:cubicBezTo>
                      <a:cubicBezTo>
                        <a:pt x="237373" y="183518"/>
                        <a:pt x="237506" y="183442"/>
                        <a:pt x="237677" y="183375"/>
                      </a:cubicBezTo>
                      <a:cubicBezTo>
                        <a:pt x="262347" y="173765"/>
                        <a:pt x="298018" y="167126"/>
                        <a:pt x="349758" y="168011"/>
                      </a:cubicBezTo>
                      <a:cubicBezTo>
                        <a:pt x="349758" y="168011"/>
                        <a:pt x="290532" y="184699"/>
                        <a:pt x="240078" y="207816"/>
                      </a:cubicBezTo>
                      <a:cubicBezTo>
                        <a:pt x="237335" y="209074"/>
                        <a:pt x="234620" y="210350"/>
                        <a:pt x="231943" y="211646"/>
                      </a:cubicBezTo>
                      <a:cubicBezTo>
                        <a:pt x="231496" y="211865"/>
                        <a:pt x="231057" y="212084"/>
                        <a:pt x="230610" y="212303"/>
                      </a:cubicBezTo>
                      <a:cubicBezTo>
                        <a:pt x="228457" y="213351"/>
                        <a:pt x="226333" y="214408"/>
                        <a:pt x="224247" y="215475"/>
                      </a:cubicBezTo>
                      <a:cubicBezTo>
                        <a:pt x="223504" y="215856"/>
                        <a:pt x="222761" y="216237"/>
                        <a:pt x="222028" y="216627"/>
                      </a:cubicBezTo>
                      <a:cubicBezTo>
                        <a:pt x="220199" y="217580"/>
                        <a:pt x="218389" y="218542"/>
                        <a:pt x="216618" y="219504"/>
                      </a:cubicBezTo>
                      <a:cubicBezTo>
                        <a:pt x="215894" y="219894"/>
                        <a:pt x="215179" y="220285"/>
                        <a:pt x="214465" y="220675"/>
                      </a:cubicBezTo>
                      <a:cubicBezTo>
                        <a:pt x="212331" y="221866"/>
                        <a:pt x="210236" y="223056"/>
                        <a:pt x="208197" y="224257"/>
                      </a:cubicBezTo>
                      <a:cubicBezTo>
                        <a:pt x="207940" y="224409"/>
                        <a:pt x="207674" y="224552"/>
                        <a:pt x="207426" y="224704"/>
                      </a:cubicBezTo>
                      <a:cubicBezTo>
                        <a:pt x="205169" y="226057"/>
                        <a:pt x="202987" y="227419"/>
                        <a:pt x="200873" y="228791"/>
                      </a:cubicBezTo>
                      <a:cubicBezTo>
                        <a:pt x="200292" y="229162"/>
                        <a:pt x="199749" y="229543"/>
                        <a:pt x="199177" y="229924"/>
                      </a:cubicBezTo>
                      <a:cubicBezTo>
                        <a:pt x="197663" y="230924"/>
                        <a:pt x="196196" y="231934"/>
                        <a:pt x="194767" y="232953"/>
                      </a:cubicBezTo>
                      <a:cubicBezTo>
                        <a:pt x="194491" y="233153"/>
                        <a:pt x="194224" y="233343"/>
                        <a:pt x="193958" y="233544"/>
                      </a:cubicBezTo>
                      <a:cubicBezTo>
                        <a:pt x="194224" y="235439"/>
                        <a:pt x="194472" y="237334"/>
                        <a:pt x="194682" y="239220"/>
                      </a:cubicBezTo>
                      <a:cubicBezTo>
                        <a:pt x="194815" y="240402"/>
                        <a:pt x="194929" y="241583"/>
                        <a:pt x="195043" y="242754"/>
                      </a:cubicBezTo>
                      <a:cubicBezTo>
                        <a:pt x="195234" y="244716"/>
                        <a:pt x="195386" y="246678"/>
                        <a:pt x="195520" y="248622"/>
                      </a:cubicBezTo>
                      <a:cubicBezTo>
                        <a:pt x="196034" y="248088"/>
                        <a:pt x="196558" y="247526"/>
                        <a:pt x="197129" y="246955"/>
                      </a:cubicBezTo>
                      <a:cubicBezTo>
                        <a:pt x="197310" y="246774"/>
                        <a:pt x="197510" y="246602"/>
                        <a:pt x="197691" y="246421"/>
                      </a:cubicBezTo>
                      <a:cubicBezTo>
                        <a:pt x="198558" y="245593"/>
                        <a:pt x="199492" y="244774"/>
                        <a:pt x="200492" y="243973"/>
                      </a:cubicBezTo>
                      <a:cubicBezTo>
                        <a:pt x="200730" y="243783"/>
                        <a:pt x="200959" y="243592"/>
                        <a:pt x="201206" y="243402"/>
                      </a:cubicBezTo>
                      <a:cubicBezTo>
                        <a:pt x="202416" y="242468"/>
                        <a:pt x="203711" y="241564"/>
                        <a:pt x="205121" y="240697"/>
                      </a:cubicBezTo>
                      <a:cubicBezTo>
                        <a:pt x="205330" y="240563"/>
                        <a:pt x="205559" y="240449"/>
                        <a:pt x="205778" y="240316"/>
                      </a:cubicBezTo>
                      <a:cubicBezTo>
                        <a:pt x="207035" y="239563"/>
                        <a:pt x="208378" y="238849"/>
                        <a:pt x="209788" y="238173"/>
                      </a:cubicBezTo>
                      <a:cubicBezTo>
                        <a:pt x="210141" y="238001"/>
                        <a:pt x="210484" y="237830"/>
                        <a:pt x="210845" y="237668"/>
                      </a:cubicBezTo>
                      <a:cubicBezTo>
                        <a:pt x="212522" y="236906"/>
                        <a:pt x="214284" y="236191"/>
                        <a:pt x="216189" y="235544"/>
                      </a:cubicBezTo>
                      <a:cubicBezTo>
                        <a:pt x="216408" y="235468"/>
                        <a:pt x="216646" y="235410"/>
                        <a:pt x="216875" y="235334"/>
                      </a:cubicBezTo>
                      <a:cubicBezTo>
                        <a:pt x="218599" y="234772"/>
                        <a:pt x="220428" y="234277"/>
                        <a:pt x="222342" y="233829"/>
                      </a:cubicBezTo>
                      <a:cubicBezTo>
                        <a:pt x="222828" y="233715"/>
                        <a:pt x="223323" y="233601"/>
                        <a:pt x="223828" y="233496"/>
                      </a:cubicBezTo>
                      <a:cubicBezTo>
                        <a:pt x="226038" y="233029"/>
                        <a:pt x="228333" y="232629"/>
                        <a:pt x="230800" y="232343"/>
                      </a:cubicBezTo>
                      <a:cubicBezTo>
                        <a:pt x="230962" y="232324"/>
                        <a:pt x="231143" y="232315"/>
                        <a:pt x="231305" y="232296"/>
                      </a:cubicBezTo>
                      <a:cubicBezTo>
                        <a:pt x="233610" y="232039"/>
                        <a:pt x="236058" y="231886"/>
                        <a:pt x="238601" y="231810"/>
                      </a:cubicBezTo>
                      <a:cubicBezTo>
                        <a:pt x="238954" y="231800"/>
                        <a:pt x="239259" y="231753"/>
                        <a:pt x="239611" y="231743"/>
                      </a:cubicBezTo>
                      <a:cubicBezTo>
                        <a:pt x="257289" y="231381"/>
                        <a:pt x="280616" y="235344"/>
                        <a:pt x="311391" y="247098"/>
                      </a:cubicBezTo>
                      <a:cubicBezTo>
                        <a:pt x="311391" y="247098"/>
                        <a:pt x="271882" y="247031"/>
                        <a:pt x="236763" y="251603"/>
                      </a:cubicBezTo>
                      <a:cubicBezTo>
                        <a:pt x="234429" y="251908"/>
                        <a:pt x="232115" y="252241"/>
                        <a:pt x="229838" y="252584"/>
                      </a:cubicBezTo>
                      <a:cubicBezTo>
                        <a:pt x="229276" y="252670"/>
                        <a:pt x="228714" y="252755"/>
                        <a:pt x="228162" y="252841"/>
                      </a:cubicBezTo>
                      <a:cubicBezTo>
                        <a:pt x="225876" y="253203"/>
                        <a:pt x="223609" y="253575"/>
                        <a:pt x="221409" y="253984"/>
                      </a:cubicBezTo>
                      <a:cubicBezTo>
                        <a:pt x="219227" y="254384"/>
                        <a:pt x="217122" y="254822"/>
                        <a:pt x="215055" y="255280"/>
                      </a:cubicBezTo>
                      <a:cubicBezTo>
                        <a:pt x="214532" y="255394"/>
                        <a:pt x="214017" y="255508"/>
                        <a:pt x="213503" y="255622"/>
                      </a:cubicBezTo>
                      <a:cubicBezTo>
                        <a:pt x="209417" y="256556"/>
                        <a:pt x="205588" y="257594"/>
                        <a:pt x="202121" y="258747"/>
                      </a:cubicBezTo>
                      <a:cubicBezTo>
                        <a:pt x="201692" y="258890"/>
                        <a:pt x="201263" y="259032"/>
                        <a:pt x="200844" y="259185"/>
                      </a:cubicBezTo>
                      <a:cubicBezTo>
                        <a:pt x="199149" y="259775"/>
                        <a:pt x="197520" y="260385"/>
                        <a:pt x="196034" y="261033"/>
                      </a:cubicBezTo>
                      <a:cubicBezTo>
                        <a:pt x="196063" y="264062"/>
                        <a:pt x="196034" y="267014"/>
                        <a:pt x="195939" y="269939"/>
                      </a:cubicBezTo>
                      <a:cubicBezTo>
                        <a:pt x="195844" y="272882"/>
                        <a:pt x="195663" y="275777"/>
                        <a:pt x="195453" y="278644"/>
                      </a:cubicBezTo>
                      <a:cubicBezTo>
                        <a:pt x="195386" y="279568"/>
                        <a:pt x="195282" y="280483"/>
                        <a:pt x="195205" y="281397"/>
                      </a:cubicBezTo>
                      <a:cubicBezTo>
                        <a:pt x="195167" y="281854"/>
                        <a:pt x="195129" y="282311"/>
                        <a:pt x="195082" y="282769"/>
                      </a:cubicBezTo>
                      <a:cubicBezTo>
                        <a:pt x="196091" y="281464"/>
                        <a:pt x="197244" y="280264"/>
                        <a:pt x="198672" y="279140"/>
                      </a:cubicBezTo>
                      <a:cubicBezTo>
                        <a:pt x="198806" y="279035"/>
                        <a:pt x="198949" y="278930"/>
                        <a:pt x="199092" y="278825"/>
                      </a:cubicBezTo>
                      <a:cubicBezTo>
                        <a:pt x="200568" y="277711"/>
                        <a:pt x="202340" y="276692"/>
                        <a:pt x="204445" y="275834"/>
                      </a:cubicBezTo>
                      <a:cubicBezTo>
                        <a:pt x="204645" y="275749"/>
                        <a:pt x="204854" y="275673"/>
                        <a:pt x="205064" y="275596"/>
                      </a:cubicBezTo>
                      <a:cubicBezTo>
                        <a:pt x="206131" y="275187"/>
                        <a:pt x="207264" y="274806"/>
                        <a:pt x="208512" y="274491"/>
                      </a:cubicBezTo>
                      <a:cubicBezTo>
                        <a:pt x="209817" y="274158"/>
                        <a:pt x="211198" y="273910"/>
                        <a:pt x="212655" y="273701"/>
                      </a:cubicBezTo>
                      <a:cubicBezTo>
                        <a:pt x="212941" y="273663"/>
                        <a:pt x="213246" y="273625"/>
                        <a:pt x="213541" y="273587"/>
                      </a:cubicBezTo>
                      <a:cubicBezTo>
                        <a:pt x="214979" y="273415"/>
                        <a:pt x="216484" y="273282"/>
                        <a:pt x="218113" y="273234"/>
                      </a:cubicBezTo>
                      <a:cubicBezTo>
                        <a:pt x="220009" y="273177"/>
                        <a:pt x="221837" y="273225"/>
                        <a:pt x="223752" y="273339"/>
                      </a:cubicBezTo>
                      <a:cubicBezTo>
                        <a:pt x="224152" y="273358"/>
                        <a:pt x="224561" y="273396"/>
                        <a:pt x="224961" y="273425"/>
                      </a:cubicBezTo>
                      <a:cubicBezTo>
                        <a:pt x="226800" y="273558"/>
                        <a:pt x="228733" y="273758"/>
                        <a:pt x="230781" y="274053"/>
                      </a:cubicBezTo>
                      <a:cubicBezTo>
                        <a:pt x="244231" y="276016"/>
                        <a:pt x="261661" y="281264"/>
                        <a:pt x="284864" y="291903"/>
                      </a:cubicBezTo>
                      <a:cubicBezTo>
                        <a:pt x="284864" y="291903"/>
                        <a:pt x="254603" y="284264"/>
                        <a:pt x="227619" y="283721"/>
                      </a:cubicBezTo>
                      <a:cubicBezTo>
                        <a:pt x="225771" y="283683"/>
                        <a:pt x="223942" y="283683"/>
                        <a:pt x="222133" y="283712"/>
                      </a:cubicBezTo>
                      <a:cubicBezTo>
                        <a:pt x="221933" y="283712"/>
                        <a:pt x="221752" y="283731"/>
                        <a:pt x="221552" y="283731"/>
                      </a:cubicBezTo>
                      <a:cubicBezTo>
                        <a:pt x="219466" y="283778"/>
                        <a:pt x="217437" y="283893"/>
                        <a:pt x="215436" y="284055"/>
                      </a:cubicBezTo>
                      <a:cubicBezTo>
                        <a:pt x="214808" y="284102"/>
                        <a:pt x="214198" y="284169"/>
                        <a:pt x="213579" y="284226"/>
                      </a:cubicBezTo>
                      <a:cubicBezTo>
                        <a:pt x="211846" y="284397"/>
                        <a:pt x="210169" y="284626"/>
                        <a:pt x="208540" y="284902"/>
                      </a:cubicBezTo>
                      <a:cubicBezTo>
                        <a:pt x="208102" y="284979"/>
                        <a:pt x="207645" y="285036"/>
                        <a:pt x="207216" y="285112"/>
                      </a:cubicBezTo>
                      <a:cubicBezTo>
                        <a:pt x="205254" y="285483"/>
                        <a:pt x="203387" y="285950"/>
                        <a:pt x="201625" y="286493"/>
                      </a:cubicBezTo>
                      <a:cubicBezTo>
                        <a:pt x="201206" y="286626"/>
                        <a:pt x="200825" y="286779"/>
                        <a:pt x="200425" y="286922"/>
                      </a:cubicBezTo>
                      <a:cubicBezTo>
                        <a:pt x="199073" y="287388"/>
                        <a:pt x="197796" y="287922"/>
                        <a:pt x="196606" y="288522"/>
                      </a:cubicBezTo>
                      <a:cubicBezTo>
                        <a:pt x="196167" y="288741"/>
                        <a:pt x="195739" y="288950"/>
                        <a:pt x="195329" y="289179"/>
                      </a:cubicBezTo>
                      <a:cubicBezTo>
                        <a:pt x="194948" y="289398"/>
                        <a:pt x="194643" y="289674"/>
                        <a:pt x="194281" y="289912"/>
                      </a:cubicBezTo>
                      <a:cubicBezTo>
                        <a:pt x="193977" y="292160"/>
                        <a:pt x="193719" y="293942"/>
                        <a:pt x="193443" y="295704"/>
                      </a:cubicBezTo>
                      <a:cubicBezTo>
                        <a:pt x="193281" y="296742"/>
                        <a:pt x="193110" y="297790"/>
                        <a:pt x="192929" y="298818"/>
                      </a:cubicBezTo>
                      <a:cubicBezTo>
                        <a:pt x="192681" y="300266"/>
                        <a:pt x="192405" y="301704"/>
                        <a:pt x="192129" y="303143"/>
                      </a:cubicBezTo>
                      <a:cubicBezTo>
                        <a:pt x="192434" y="303066"/>
                        <a:pt x="192710" y="302981"/>
                        <a:pt x="193034" y="302905"/>
                      </a:cubicBezTo>
                      <a:cubicBezTo>
                        <a:pt x="193538" y="302790"/>
                        <a:pt x="194101" y="302695"/>
                        <a:pt x="194653" y="302590"/>
                      </a:cubicBezTo>
                      <a:cubicBezTo>
                        <a:pt x="195139" y="302495"/>
                        <a:pt x="195644" y="302409"/>
                        <a:pt x="196167" y="302333"/>
                      </a:cubicBezTo>
                      <a:cubicBezTo>
                        <a:pt x="196777" y="302247"/>
                        <a:pt x="197415" y="302171"/>
                        <a:pt x="198072" y="302104"/>
                      </a:cubicBezTo>
                      <a:cubicBezTo>
                        <a:pt x="198634" y="302047"/>
                        <a:pt x="199225" y="302000"/>
                        <a:pt x="199825" y="301962"/>
                      </a:cubicBezTo>
                      <a:cubicBezTo>
                        <a:pt x="200520" y="301914"/>
                        <a:pt x="201216" y="301866"/>
                        <a:pt x="201959" y="301838"/>
                      </a:cubicBezTo>
                      <a:cubicBezTo>
                        <a:pt x="202768" y="301819"/>
                        <a:pt x="203645" y="301828"/>
                        <a:pt x="204511" y="301838"/>
                      </a:cubicBezTo>
                      <a:cubicBezTo>
                        <a:pt x="205654" y="301847"/>
                        <a:pt x="206855" y="301904"/>
                        <a:pt x="208102" y="301990"/>
                      </a:cubicBezTo>
                      <a:cubicBezTo>
                        <a:pt x="208979" y="302047"/>
                        <a:pt x="209855" y="302104"/>
                        <a:pt x="210779" y="302200"/>
                      </a:cubicBezTo>
                      <a:cubicBezTo>
                        <a:pt x="211626" y="302285"/>
                        <a:pt x="212522" y="302400"/>
                        <a:pt x="213417" y="302524"/>
                      </a:cubicBezTo>
                      <a:cubicBezTo>
                        <a:pt x="214379" y="302657"/>
                        <a:pt x="215379" y="302809"/>
                        <a:pt x="216389" y="302971"/>
                      </a:cubicBezTo>
                      <a:cubicBezTo>
                        <a:pt x="217303" y="303124"/>
                        <a:pt x="218218" y="303276"/>
                        <a:pt x="219180" y="303467"/>
                      </a:cubicBezTo>
                      <a:cubicBezTo>
                        <a:pt x="219399" y="303505"/>
                        <a:pt x="219599" y="303533"/>
                        <a:pt x="219818" y="303581"/>
                      </a:cubicBezTo>
                      <a:cubicBezTo>
                        <a:pt x="228457" y="305353"/>
                        <a:pt x="238858" y="308524"/>
                        <a:pt x="251422" y="313963"/>
                      </a:cubicBezTo>
                      <a:cubicBezTo>
                        <a:pt x="251422" y="313963"/>
                        <a:pt x="232058" y="318078"/>
                        <a:pt x="213112" y="317325"/>
                      </a:cubicBezTo>
                      <a:cubicBezTo>
                        <a:pt x="212893" y="317335"/>
                        <a:pt x="212693" y="317316"/>
                        <a:pt x="212484" y="317306"/>
                      </a:cubicBezTo>
                      <a:cubicBezTo>
                        <a:pt x="211941" y="317278"/>
                        <a:pt x="211398" y="317240"/>
                        <a:pt x="210845" y="317211"/>
                      </a:cubicBezTo>
                      <a:cubicBezTo>
                        <a:pt x="209626" y="317135"/>
                        <a:pt x="208407" y="317040"/>
                        <a:pt x="207197" y="316916"/>
                      </a:cubicBezTo>
                      <a:cubicBezTo>
                        <a:pt x="206597" y="316859"/>
                        <a:pt x="206007" y="316792"/>
                        <a:pt x="205416" y="316716"/>
                      </a:cubicBezTo>
                      <a:cubicBezTo>
                        <a:pt x="204140" y="316563"/>
                        <a:pt x="202892" y="316363"/>
                        <a:pt x="201654" y="316144"/>
                      </a:cubicBezTo>
                      <a:cubicBezTo>
                        <a:pt x="201216" y="316068"/>
                        <a:pt x="200768" y="316011"/>
                        <a:pt x="200339" y="315925"/>
                      </a:cubicBezTo>
                      <a:cubicBezTo>
                        <a:pt x="198711" y="315601"/>
                        <a:pt x="197129" y="315230"/>
                        <a:pt x="195596" y="314782"/>
                      </a:cubicBezTo>
                      <a:cubicBezTo>
                        <a:pt x="195243" y="314677"/>
                        <a:pt x="194920" y="314554"/>
                        <a:pt x="194577" y="314439"/>
                      </a:cubicBezTo>
                      <a:cubicBezTo>
                        <a:pt x="193405" y="314068"/>
                        <a:pt x="192272" y="313658"/>
                        <a:pt x="191176" y="313201"/>
                      </a:cubicBezTo>
                      <a:cubicBezTo>
                        <a:pt x="190795" y="313039"/>
                        <a:pt x="190424" y="312877"/>
                        <a:pt x="190052" y="312706"/>
                      </a:cubicBezTo>
                      <a:cubicBezTo>
                        <a:pt x="189995" y="312944"/>
                        <a:pt x="189938" y="313192"/>
                        <a:pt x="189881" y="313430"/>
                      </a:cubicBezTo>
                      <a:cubicBezTo>
                        <a:pt x="189757" y="313944"/>
                        <a:pt x="189643" y="314468"/>
                        <a:pt x="189509" y="314982"/>
                      </a:cubicBezTo>
                      <a:cubicBezTo>
                        <a:pt x="188843" y="317602"/>
                        <a:pt x="188138" y="320192"/>
                        <a:pt x="187385" y="322755"/>
                      </a:cubicBezTo>
                      <a:cubicBezTo>
                        <a:pt x="187176" y="323479"/>
                        <a:pt x="186938" y="324193"/>
                        <a:pt x="186719" y="324917"/>
                      </a:cubicBezTo>
                      <a:cubicBezTo>
                        <a:pt x="186652" y="325145"/>
                        <a:pt x="186576" y="325384"/>
                        <a:pt x="186500" y="325612"/>
                      </a:cubicBezTo>
                      <a:cubicBezTo>
                        <a:pt x="187052" y="325869"/>
                        <a:pt x="187604" y="326127"/>
                        <a:pt x="188205" y="326431"/>
                      </a:cubicBezTo>
                      <a:cubicBezTo>
                        <a:pt x="189176" y="326927"/>
                        <a:pt x="190176" y="327489"/>
                        <a:pt x="191205" y="328098"/>
                      </a:cubicBezTo>
                      <a:cubicBezTo>
                        <a:pt x="191405" y="328222"/>
                        <a:pt x="191614" y="328346"/>
                        <a:pt x="191824" y="328470"/>
                      </a:cubicBezTo>
                      <a:cubicBezTo>
                        <a:pt x="192719" y="329022"/>
                        <a:pt x="193643" y="329622"/>
                        <a:pt x="194567" y="330270"/>
                      </a:cubicBezTo>
                      <a:cubicBezTo>
                        <a:pt x="194786" y="330422"/>
                        <a:pt x="194996" y="330565"/>
                        <a:pt x="195215" y="330727"/>
                      </a:cubicBezTo>
                      <a:cubicBezTo>
                        <a:pt x="197472" y="332365"/>
                        <a:pt x="199739" y="334318"/>
                        <a:pt x="201854" y="336623"/>
                      </a:cubicBezTo>
                      <a:cubicBezTo>
                        <a:pt x="207045" y="342386"/>
                        <a:pt x="211074" y="349958"/>
                        <a:pt x="211303" y="360121"/>
                      </a:cubicBezTo>
                      <a:cubicBezTo>
                        <a:pt x="211303" y="360121"/>
                        <a:pt x="201778" y="357073"/>
                        <a:pt x="193386" y="350196"/>
                      </a:cubicBezTo>
                      <a:cubicBezTo>
                        <a:pt x="193215" y="350091"/>
                        <a:pt x="193072" y="349949"/>
                        <a:pt x="192919" y="349815"/>
                      </a:cubicBezTo>
                      <a:cubicBezTo>
                        <a:pt x="192434" y="349406"/>
                        <a:pt x="191957" y="348977"/>
                        <a:pt x="191472" y="348539"/>
                      </a:cubicBezTo>
                      <a:cubicBezTo>
                        <a:pt x="191033" y="348129"/>
                        <a:pt x="190595" y="347710"/>
                        <a:pt x="190167" y="347282"/>
                      </a:cubicBezTo>
                      <a:cubicBezTo>
                        <a:pt x="189719" y="346834"/>
                        <a:pt x="189290" y="346377"/>
                        <a:pt x="188862" y="345910"/>
                      </a:cubicBezTo>
                      <a:cubicBezTo>
                        <a:pt x="188433" y="345434"/>
                        <a:pt x="188014" y="344948"/>
                        <a:pt x="187614" y="344443"/>
                      </a:cubicBezTo>
                      <a:cubicBezTo>
                        <a:pt x="187223" y="343967"/>
                        <a:pt x="186842" y="343472"/>
                        <a:pt x="186471" y="342967"/>
                      </a:cubicBezTo>
                      <a:cubicBezTo>
                        <a:pt x="186071" y="342424"/>
                        <a:pt x="185699" y="341852"/>
                        <a:pt x="185338" y="341271"/>
                      </a:cubicBezTo>
                      <a:cubicBezTo>
                        <a:pt x="185014" y="340757"/>
                        <a:pt x="184690" y="340252"/>
                        <a:pt x="184395" y="339719"/>
                      </a:cubicBezTo>
                      <a:cubicBezTo>
                        <a:pt x="184052" y="339090"/>
                        <a:pt x="183747" y="338433"/>
                        <a:pt x="183442" y="337776"/>
                      </a:cubicBezTo>
                      <a:cubicBezTo>
                        <a:pt x="183251" y="337366"/>
                        <a:pt x="183023" y="336995"/>
                        <a:pt x="182861" y="336585"/>
                      </a:cubicBezTo>
                      <a:cubicBezTo>
                        <a:pt x="182699" y="337023"/>
                        <a:pt x="182528" y="337442"/>
                        <a:pt x="182375" y="337880"/>
                      </a:cubicBezTo>
                      <a:cubicBezTo>
                        <a:pt x="182032" y="338823"/>
                        <a:pt x="181680" y="339757"/>
                        <a:pt x="181318" y="340690"/>
                      </a:cubicBezTo>
                      <a:cubicBezTo>
                        <a:pt x="180718" y="342252"/>
                        <a:pt x="180099" y="343795"/>
                        <a:pt x="179480" y="345329"/>
                      </a:cubicBezTo>
                      <a:cubicBezTo>
                        <a:pt x="179127" y="346196"/>
                        <a:pt x="178775" y="347062"/>
                        <a:pt x="178422" y="347910"/>
                      </a:cubicBezTo>
                      <a:cubicBezTo>
                        <a:pt x="177689" y="349644"/>
                        <a:pt x="176936" y="351349"/>
                        <a:pt x="176174" y="353044"/>
                      </a:cubicBezTo>
                      <a:cubicBezTo>
                        <a:pt x="175898" y="353663"/>
                        <a:pt x="175632" y="354292"/>
                        <a:pt x="175346" y="354902"/>
                      </a:cubicBezTo>
                      <a:cubicBezTo>
                        <a:pt x="174288" y="357207"/>
                        <a:pt x="173203" y="359474"/>
                        <a:pt x="172098" y="361712"/>
                      </a:cubicBezTo>
                      <a:cubicBezTo>
                        <a:pt x="171888" y="362122"/>
                        <a:pt x="171679" y="362521"/>
                        <a:pt x="171469" y="362931"/>
                      </a:cubicBezTo>
                      <a:cubicBezTo>
                        <a:pt x="170564" y="364741"/>
                        <a:pt x="169640" y="366532"/>
                        <a:pt x="168697" y="368294"/>
                      </a:cubicBezTo>
                      <a:cubicBezTo>
                        <a:pt x="168288" y="369056"/>
                        <a:pt x="167869" y="369808"/>
                        <a:pt x="167459" y="370570"/>
                      </a:cubicBezTo>
                      <a:cubicBezTo>
                        <a:pt x="166688" y="371980"/>
                        <a:pt x="165916" y="373380"/>
                        <a:pt x="165135" y="374761"/>
                      </a:cubicBezTo>
                      <a:cubicBezTo>
                        <a:pt x="164687" y="375552"/>
                        <a:pt x="164230" y="376342"/>
                        <a:pt x="163773" y="377123"/>
                      </a:cubicBezTo>
                      <a:cubicBezTo>
                        <a:pt x="162992" y="378466"/>
                        <a:pt x="162211" y="379790"/>
                        <a:pt x="161420" y="381095"/>
                      </a:cubicBezTo>
                      <a:cubicBezTo>
                        <a:pt x="160963" y="381848"/>
                        <a:pt x="160515" y="382600"/>
                        <a:pt x="160058" y="383343"/>
                      </a:cubicBezTo>
                      <a:cubicBezTo>
                        <a:pt x="159201" y="384734"/>
                        <a:pt x="158325" y="386105"/>
                        <a:pt x="157458" y="387467"/>
                      </a:cubicBezTo>
                      <a:cubicBezTo>
                        <a:pt x="157067" y="388068"/>
                        <a:pt x="156686" y="388687"/>
                        <a:pt x="156296" y="389277"/>
                      </a:cubicBezTo>
                      <a:cubicBezTo>
                        <a:pt x="155029" y="391220"/>
                        <a:pt x="153753" y="393135"/>
                        <a:pt x="152467" y="395011"/>
                      </a:cubicBezTo>
                      <a:cubicBezTo>
                        <a:pt x="136722" y="417938"/>
                        <a:pt x="119739" y="435674"/>
                        <a:pt x="107032" y="447446"/>
                      </a:cubicBezTo>
                      <a:cubicBezTo>
                        <a:pt x="106880" y="447599"/>
                        <a:pt x="106728" y="447723"/>
                        <a:pt x="106566" y="447875"/>
                      </a:cubicBezTo>
                      <a:cubicBezTo>
                        <a:pt x="105299" y="449047"/>
                        <a:pt x="104061" y="450180"/>
                        <a:pt x="102889" y="451228"/>
                      </a:cubicBezTo>
                      <a:cubicBezTo>
                        <a:pt x="101460" y="452504"/>
                        <a:pt x="100413" y="453409"/>
                        <a:pt x="99412" y="454276"/>
                      </a:cubicBezTo>
                      <a:cubicBezTo>
                        <a:pt x="99155" y="454495"/>
                        <a:pt x="98898" y="454724"/>
                        <a:pt x="98651" y="454933"/>
                      </a:cubicBezTo>
                      <a:cubicBezTo>
                        <a:pt x="97612" y="455819"/>
                        <a:pt x="96622" y="456657"/>
                        <a:pt x="95707" y="457419"/>
                      </a:cubicBezTo>
                      <a:cubicBezTo>
                        <a:pt x="95564" y="457543"/>
                        <a:pt x="95431" y="457648"/>
                        <a:pt x="95288" y="457762"/>
                      </a:cubicBezTo>
                      <a:cubicBezTo>
                        <a:pt x="94479" y="458429"/>
                        <a:pt x="93726" y="459048"/>
                        <a:pt x="93021" y="459610"/>
                      </a:cubicBezTo>
                      <a:cubicBezTo>
                        <a:pt x="92859" y="459743"/>
                        <a:pt x="92678" y="459886"/>
                        <a:pt x="92526" y="460010"/>
                      </a:cubicBezTo>
                      <a:cubicBezTo>
                        <a:pt x="91783" y="460610"/>
                        <a:pt x="91107" y="461143"/>
                        <a:pt x="90507" y="461610"/>
                      </a:cubicBezTo>
                      <a:cubicBezTo>
                        <a:pt x="90364" y="461715"/>
                        <a:pt x="90240" y="461810"/>
                        <a:pt x="90107" y="461915"/>
                      </a:cubicBezTo>
                      <a:cubicBezTo>
                        <a:pt x="89602" y="462305"/>
                        <a:pt x="89135" y="462658"/>
                        <a:pt x="88763" y="462953"/>
                      </a:cubicBezTo>
                      <a:cubicBezTo>
                        <a:pt x="88163" y="463410"/>
                        <a:pt x="87830" y="463648"/>
                        <a:pt x="87601" y="463820"/>
                      </a:cubicBezTo>
                      <a:cubicBezTo>
                        <a:pt x="63503" y="464868"/>
                        <a:pt x="80886" y="444503"/>
                        <a:pt x="80886" y="444503"/>
                      </a:cubicBezTo>
                      <a:cubicBezTo>
                        <a:pt x="105899" y="422215"/>
                        <a:pt x="125035" y="399612"/>
                        <a:pt x="139379" y="377095"/>
                      </a:cubicBezTo>
                      <a:cubicBezTo>
                        <a:pt x="116719" y="383553"/>
                        <a:pt x="98746" y="372561"/>
                        <a:pt x="98746" y="372561"/>
                      </a:cubicBezTo>
                      <a:cubicBezTo>
                        <a:pt x="120186" y="363779"/>
                        <a:pt x="135846" y="366551"/>
                        <a:pt x="144056" y="369475"/>
                      </a:cubicBezTo>
                      <a:cubicBezTo>
                        <a:pt x="145256" y="367436"/>
                        <a:pt x="146437" y="365408"/>
                        <a:pt x="147561" y="363369"/>
                      </a:cubicBezTo>
                      <a:cubicBezTo>
                        <a:pt x="147085" y="363026"/>
                        <a:pt x="146571" y="362703"/>
                        <a:pt x="146085" y="362369"/>
                      </a:cubicBezTo>
                      <a:cubicBezTo>
                        <a:pt x="145028" y="361636"/>
                        <a:pt x="143980" y="360902"/>
                        <a:pt x="142875" y="360207"/>
                      </a:cubicBezTo>
                      <a:cubicBezTo>
                        <a:pt x="142484" y="359959"/>
                        <a:pt x="142075" y="359740"/>
                        <a:pt x="141675" y="359502"/>
                      </a:cubicBezTo>
                      <a:cubicBezTo>
                        <a:pt x="140494" y="358788"/>
                        <a:pt x="139303" y="358064"/>
                        <a:pt x="138074" y="357397"/>
                      </a:cubicBezTo>
                      <a:cubicBezTo>
                        <a:pt x="137760" y="357226"/>
                        <a:pt x="137427" y="357064"/>
                        <a:pt x="137112" y="356892"/>
                      </a:cubicBezTo>
                      <a:cubicBezTo>
                        <a:pt x="135788" y="356178"/>
                        <a:pt x="134445" y="355473"/>
                        <a:pt x="133083" y="354806"/>
                      </a:cubicBezTo>
                      <a:cubicBezTo>
                        <a:pt x="132807" y="354673"/>
                        <a:pt x="132531" y="354559"/>
                        <a:pt x="132264" y="354425"/>
                      </a:cubicBezTo>
                      <a:cubicBezTo>
                        <a:pt x="130835" y="353739"/>
                        <a:pt x="129407" y="353073"/>
                        <a:pt x="127959" y="352435"/>
                      </a:cubicBezTo>
                      <a:cubicBezTo>
                        <a:pt x="125987" y="351587"/>
                        <a:pt x="124387" y="350911"/>
                        <a:pt x="122796" y="350282"/>
                      </a:cubicBezTo>
                      <a:cubicBezTo>
                        <a:pt x="106185" y="343719"/>
                        <a:pt x="90211" y="340424"/>
                        <a:pt x="86478" y="339700"/>
                      </a:cubicBezTo>
                      <a:cubicBezTo>
                        <a:pt x="85944" y="339595"/>
                        <a:pt x="85658" y="339547"/>
                        <a:pt x="85658" y="339547"/>
                      </a:cubicBezTo>
                      <a:cubicBezTo>
                        <a:pt x="87868" y="339262"/>
                        <a:pt x="90011" y="339042"/>
                        <a:pt x="92097" y="338890"/>
                      </a:cubicBezTo>
                      <a:cubicBezTo>
                        <a:pt x="92802" y="338842"/>
                        <a:pt x="93469" y="338833"/>
                        <a:pt x="94164" y="338804"/>
                      </a:cubicBezTo>
                      <a:cubicBezTo>
                        <a:pt x="95507" y="338738"/>
                        <a:pt x="96860" y="338652"/>
                        <a:pt x="98155" y="338642"/>
                      </a:cubicBezTo>
                      <a:cubicBezTo>
                        <a:pt x="98955" y="338633"/>
                        <a:pt x="99708" y="338671"/>
                        <a:pt x="100489" y="338681"/>
                      </a:cubicBezTo>
                      <a:cubicBezTo>
                        <a:pt x="101622" y="338700"/>
                        <a:pt x="102775" y="338700"/>
                        <a:pt x="103861" y="338757"/>
                      </a:cubicBezTo>
                      <a:cubicBezTo>
                        <a:pt x="104651" y="338795"/>
                        <a:pt x="105394" y="338880"/>
                        <a:pt x="106166" y="338938"/>
                      </a:cubicBezTo>
                      <a:cubicBezTo>
                        <a:pt x="107185" y="339014"/>
                        <a:pt x="108223" y="339090"/>
                        <a:pt x="109204" y="339204"/>
                      </a:cubicBezTo>
                      <a:cubicBezTo>
                        <a:pt x="109976" y="339290"/>
                        <a:pt x="110700" y="339423"/>
                        <a:pt x="111452" y="339528"/>
                      </a:cubicBezTo>
                      <a:cubicBezTo>
                        <a:pt x="112376" y="339662"/>
                        <a:pt x="113319" y="339795"/>
                        <a:pt x="114214" y="339957"/>
                      </a:cubicBezTo>
                      <a:cubicBezTo>
                        <a:pt x="114948" y="340090"/>
                        <a:pt x="115643" y="340262"/>
                        <a:pt x="116357" y="340414"/>
                      </a:cubicBezTo>
                      <a:cubicBezTo>
                        <a:pt x="117205" y="340595"/>
                        <a:pt x="118062" y="340776"/>
                        <a:pt x="118872" y="340986"/>
                      </a:cubicBezTo>
                      <a:cubicBezTo>
                        <a:pt x="119567" y="341166"/>
                        <a:pt x="120234" y="341367"/>
                        <a:pt x="120901" y="341567"/>
                      </a:cubicBezTo>
                      <a:cubicBezTo>
                        <a:pt x="121672" y="341795"/>
                        <a:pt x="122453" y="342014"/>
                        <a:pt x="123206" y="342262"/>
                      </a:cubicBezTo>
                      <a:cubicBezTo>
                        <a:pt x="123854" y="342481"/>
                        <a:pt x="124482" y="342710"/>
                        <a:pt x="125111" y="342948"/>
                      </a:cubicBezTo>
                      <a:cubicBezTo>
                        <a:pt x="125825" y="343205"/>
                        <a:pt x="126540" y="343472"/>
                        <a:pt x="127226" y="343748"/>
                      </a:cubicBezTo>
                      <a:cubicBezTo>
                        <a:pt x="127835" y="343995"/>
                        <a:pt x="128416" y="344262"/>
                        <a:pt x="128997" y="344519"/>
                      </a:cubicBezTo>
                      <a:cubicBezTo>
                        <a:pt x="129645" y="344805"/>
                        <a:pt x="130302" y="345100"/>
                        <a:pt x="130931" y="345405"/>
                      </a:cubicBezTo>
                      <a:cubicBezTo>
                        <a:pt x="131502" y="345681"/>
                        <a:pt x="132045" y="345977"/>
                        <a:pt x="132588" y="346262"/>
                      </a:cubicBezTo>
                      <a:cubicBezTo>
                        <a:pt x="133179" y="346577"/>
                        <a:pt x="133769" y="346891"/>
                        <a:pt x="134341" y="347215"/>
                      </a:cubicBezTo>
                      <a:cubicBezTo>
                        <a:pt x="134864" y="347520"/>
                        <a:pt x="135360" y="347824"/>
                        <a:pt x="135865" y="348129"/>
                      </a:cubicBezTo>
                      <a:cubicBezTo>
                        <a:pt x="136408" y="348463"/>
                        <a:pt x="136951" y="348796"/>
                        <a:pt x="137465" y="349139"/>
                      </a:cubicBezTo>
                      <a:cubicBezTo>
                        <a:pt x="137951" y="349453"/>
                        <a:pt x="138408" y="349777"/>
                        <a:pt x="138865" y="350101"/>
                      </a:cubicBezTo>
                      <a:cubicBezTo>
                        <a:pt x="139351" y="350444"/>
                        <a:pt x="139837" y="350796"/>
                        <a:pt x="140303" y="351139"/>
                      </a:cubicBezTo>
                      <a:cubicBezTo>
                        <a:pt x="140741" y="351473"/>
                        <a:pt x="141161" y="351806"/>
                        <a:pt x="141580" y="352139"/>
                      </a:cubicBezTo>
                      <a:cubicBezTo>
                        <a:pt x="142018" y="352492"/>
                        <a:pt x="142456" y="352844"/>
                        <a:pt x="142866" y="353206"/>
                      </a:cubicBezTo>
                      <a:cubicBezTo>
                        <a:pt x="143266" y="353549"/>
                        <a:pt x="143647" y="353892"/>
                        <a:pt x="144028" y="354225"/>
                      </a:cubicBezTo>
                      <a:cubicBezTo>
                        <a:pt x="144418" y="354578"/>
                        <a:pt x="144799" y="354930"/>
                        <a:pt x="145161" y="355273"/>
                      </a:cubicBezTo>
                      <a:cubicBezTo>
                        <a:pt x="145523" y="355616"/>
                        <a:pt x="145875" y="355968"/>
                        <a:pt x="146209" y="356311"/>
                      </a:cubicBezTo>
                      <a:cubicBezTo>
                        <a:pt x="146552" y="356654"/>
                        <a:pt x="146885" y="357007"/>
                        <a:pt x="147209" y="357349"/>
                      </a:cubicBezTo>
                      <a:cubicBezTo>
                        <a:pt x="147533" y="357692"/>
                        <a:pt x="147837" y="358035"/>
                        <a:pt x="148142" y="358369"/>
                      </a:cubicBezTo>
                      <a:cubicBezTo>
                        <a:pt x="148276" y="358521"/>
                        <a:pt x="148438" y="358683"/>
                        <a:pt x="148571" y="358835"/>
                      </a:cubicBezTo>
                      <a:cubicBezTo>
                        <a:pt x="148866" y="359197"/>
                        <a:pt x="149181" y="359559"/>
                        <a:pt x="149466" y="359893"/>
                      </a:cubicBezTo>
                      <a:cubicBezTo>
                        <a:pt x="149581" y="359674"/>
                        <a:pt x="149685" y="359455"/>
                        <a:pt x="149809" y="359235"/>
                      </a:cubicBezTo>
                      <a:cubicBezTo>
                        <a:pt x="150857" y="357254"/>
                        <a:pt x="151886" y="355264"/>
                        <a:pt x="152867" y="353282"/>
                      </a:cubicBezTo>
                      <a:cubicBezTo>
                        <a:pt x="152038" y="352406"/>
                        <a:pt x="151162" y="351511"/>
                        <a:pt x="150247" y="350596"/>
                      </a:cubicBezTo>
                      <a:cubicBezTo>
                        <a:pt x="148409" y="348758"/>
                        <a:pt x="146561" y="346977"/>
                        <a:pt x="144580" y="345148"/>
                      </a:cubicBezTo>
                      <a:cubicBezTo>
                        <a:pt x="142627" y="343329"/>
                        <a:pt x="140551" y="341471"/>
                        <a:pt x="138389" y="339576"/>
                      </a:cubicBezTo>
                      <a:cubicBezTo>
                        <a:pt x="136046" y="337518"/>
                        <a:pt x="133845" y="335632"/>
                        <a:pt x="131588" y="333727"/>
                      </a:cubicBezTo>
                      <a:cubicBezTo>
                        <a:pt x="131445" y="333613"/>
                        <a:pt x="131312" y="333489"/>
                        <a:pt x="131169" y="333375"/>
                      </a:cubicBezTo>
                      <a:cubicBezTo>
                        <a:pt x="128959" y="331518"/>
                        <a:pt x="126683" y="329632"/>
                        <a:pt x="124358" y="327746"/>
                      </a:cubicBezTo>
                      <a:cubicBezTo>
                        <a:pt x="124149" y="327574"/>
                        <a:pt x="123949" y="327403"/>
                        <a:pt x="123730" y="327241"/>
                      </a:cubicBezTo>
                      <a:cubicBezTo>
                        <a:pt x="121444" y="325384"/>
                        <a:pt x="119129" y="323536"/>
                        <a:pt x="116796" y="321678"/>
                      </a:cubicBezTo>
                      <a:cubicBezTo>
                        <a:pt x="116538" y="321478"/>
                        <a:pt x="116291" y="321278"/>
                        <a:pt x="116043" y="321078"/>
                      </a:cubicBezTo>
                      <a:cubicBezTo>
                        <a:pt x="113738" y="319259"/>
                        <a:pt x="111423" y="317440"/>
                        <a:pt x="109099" y="315649"/>
                      </a:cubicBezTo>
                      <a:cubicBezTo>
                        <a:pt x="108814" y="315430"/>
                        <a:pt x="108518" y="315201"/>
                        <a:pt x="108233" y="314982"/>
                      </a:cubicBezTo>
                      <a:cubicBezTo>
                        <a:pt x="105947" y="313211"/>
                        <a:pt x="103670" y="311468"/>
                        <a:pt x="101403" y="309753"/>
                      </a:cubicBezTo>
                      <a:cubicBezTo>
                        <a:pt x="101070" y="309505"/>
                        <a:pt x="100746" y="309258"/>
                        <a:pt x="100422" y="309010"/>
                      </a:cubicBezTo>
                      <a:cubicBezTo>
                        <a:pt x="98193" y="307324"/>
                        <a:pt x="96003" y="305667"/>
                        <a:pt x="93840" y="304057"/>
                      </a:cubicBezTo>
                      <a:cubicBezTo>
                        <a:pt x="93507" y="303809"/>
                        <a:pt x="93193" y="303571"/>
                        <a:pt x="92859" y="303324"/>
                      </a:cubicBezTo>
                      <a:cubicBezTo>
                        <a:pt x="90707" y="301714"/>
                        <a:pt x="88602" y="300161"/>
                        <a:pt x="86563" y="298647"/>
                      </a:cubicBezTo>
                      <a:cubicBezTo>
                        <a:pt x="86258" y="298428"/>
                        <a:pt x="85963" y="298209"/>
                        <a:pt x="85658" y="297980"/>
                      </a:cubicBezTo>
                      <a:cubicBezTo>
                        <a:pt x="83610" y="296475"/>
                        <a:pt x="81629" y="295027"/>
                        <a:pt x="79734" y="293637"/>
                      </a:cubicBezTo>
                      <a:cubicBezTo>
                        <a:pt x="79477" y="293446"/>
                        <a:pt x="79238" y="293275"/>
                        <a:pt x="78981" y="293094"/>
                      </a:cubicBezTo>
                      <a:cubicBezTo>
                        <a:pt x="77057" y="291694"/>
                        <a:pt x="75219" y="290360"/>
                        <a:pt x="73485" y="289112"/>
                      </a:cubicBezTo>
                      <a:cubicBezTo>
                        <a:pt x="73333" y="288998"/>
                        <a:pt x="73181" y="288893"/>
                        <a:pt x="73028" y="288788"/>
                      </a:cubicBezTo>
                      <a:cubicBezTo>
                        <a:pt x="71266" y="287522"/>
                        <a:pt x="69609" y="286331"/>
                        <a:pt x="68085" y="285245"/>
                      </a:cubicBezTo>
                      <a:cubicBezTo>
                        <a:pt x="66256" y="283940"/>
                        <a:pt x="64875" y="282959"/>
                        <a:pt x="63656" y="282102"/>
                      </a:cubicBezTo>
                      <a:cubicBezTo>
                        <a:pt x="62189" y="281064"/>
                        <a:pt x="61170" y="280349"/>
                        <a:pt x="60331" y="279759"/>
                      </a:cubicBezTo>
                      <a:cubicBezTo>
                        <a:pt x="60179" y="279654"/>
                        <a:pt x="60084" y="279587"/>
                        <a:pt x="59941" y="279483"/>
                      </a:cubicBezTo>
                      <a:cubicBezTo>
                        <a:pt x="58331" y="278359"/>
                        <a:pt x="57379" y="277692"/>
                        <a:pt x="57379" y="277692"/>
                      </a:cubicBezTo>
                      <a:cubicBezTo>
                        <a:pt x="61217" y="278587"/>
                        <a:pt x="64894" y="279568"/>
                        <a:pt x="68456" y="280597"/>
                      </a:cubicBezTo>
                      <a:cubicBezTo>
                        <a:pt x="69609" y="280930"/>
                        <a:pt x="70695" y="281283"/>
                        <a:pt x="71809" y="281626"/>
                      </a:cubicBezTo>
                      <a:cubicBezTo>
                        <a:pt x="74171" y="282350"/>
                        <a:pt x="76505" y="283083"/>
                        <a:pt x="78753" y="283855"/>
                      </a:cubicBezTo>
                      <a:cubicBezTo>
                        <a:pt x="79991" y="284283"/>
                        <a:pt x="81182" y="284721"/>
                        <a:pt x="82382" y="285159"/>
                      </a:cubicBezTo>
                      <a:cubicBezTo>
                        <a:pt x="84411" y="285902"/>
                        <a:pt x="86392" y="286664"/>
                        <a:pt x="88306" y="287445"/>
                      </a:cubicBezTo>
                      <a:cubicBezTo>
                        <a:pt x="89468" y="287922"/>
                        <a:pt x="90621" y="288398"/>
                        <a:pt x="91745" y="288884"/>
                      </a:cubicBezTo>
                      <a:cubicBezTo>
                        <a:pt x="93640" y="289703"/>
                        <a:pt x="95479" y="290541"/>
                        <a:pt x="97269" y="291398"/>
                      </a:cubicBezTo>
                      <a:cubicBezTo>
                        <a:pt x="98260" y="291865"/>
                        <a:pt x="99270" y="292332"/>
                        <a:pt x="100232" y="292818"/>
                      </a:cubicBezTo>
                      <a:cubicBezTo>
                        <a:pt x="102213" y="293808"/>
                        <a:pt x="104118" y="294827"/>
                        <a:pt x="105975" y="295866"/>
                      </a:cubicBezTo>
                      <a:cubicBezTo>
                        <a:pt x="106623" y="296228"/>
                        <a:pt x="107318" y="296580"/>
                        <a:pt x="107956" y="296942"/>
                      </a:cubicBezTo>
                      <a:cubicBezTo>
                        <a:pt x="110395" y="298342"/>
                        <a:pt x="112728" y="299780"/>
                        <a:pt x="114957" y="301228"/>
                      </a:cubicBezTo>
                      <a:cubicBezTo>
                        <a:pt x="115481" y="301571"/>
                        <a:pt x="115948" y="301924"/>
                        <a:pt x="116462" y="302266"/>
                      </a:cubicBezTo>
                      <a:cubicBezTo>
                        <a:pt x="118139" y="303390"/>
                        <a:pt x="119767" y="304533"/>
                        <a:pt x="121320" y="305686"/>
                      </a:cubicBezTo>
                      <a:cubicBezTo>
                        <a:pt x="122053" y="306229"/>
                        <a:pt x="122739" y="306781"/>
                        <a:pt x="123444" y="307324"/>
                      </a:cubicBezTo>
                      <a:cubicBezTo>
                        <a:pt x="124692" y="308296"/>
                        <a:pt x="125911" y="309267"/>
                        <a:pt x="127083" y="310239"/>
                      </a:cubicBezTo>
                      <a:cubicBezTo>
                        <a:pt x="127797" y="310839"/>
                        <a:pt x="128492" y="311439"/>
                        <a:pt x="129178" y="312039"/>
                      </a:cubicBezTo>
                      <a:cubicBezTo>
                        <a:pt x="130254" y="312982"/>
                        <a:pt x="131283" y="313925"/>
                        <a:pt x="132283" y="314878"/>
                      </a:cubicBezTo>
                      <a:cubicBezTo>
                        <a:pt x="132921" y="315478"/>
                        <a:pt x="133560" y="316087"/>
                        <a:pt x="134169" y="316687"/>
                      </a:cubicBezTo>
                      <a:cubicBezTo>
                        <a:pt x="135160" y="317668"/>
                        <a:pt x="136103" y="318649"/>
                        <a:pt x="137017" y="319631"/>
                      </a:cubicBezTo>
                      <a:cubicBezTo>
                        <a:pt x="137532" y="320183"/>
                        <a:pt x="138074" y="320735"/>
                        <a:pt x="138560" y="321278"/>
                      </a:cubicBezTo>
                      <a:cubicBezTo>
                        <a:pt x="139646" y="322488"/>
                        <a:pt x="140665" y="323688"/>
                        <a:pt x="141646" y="324888"/>
                      </a:cubicBezTo>
                      <a:cubicBezTo>
                        <a:pt x="141894" y="325193"/>
                        <a:pt x="142180" y="325507"/>
                        <a:pt x="142427" y="325812"/>
                      </a:cubicBezTo>
                      <a:cubicBezTo>
                        <a:pt x="143608" y="327279"/>
                        <a:pt x="144694" y="328727"/>
                        <a:pt x="145723" y="330165"/>
                      </a:cubicBezTo>
                      <a:cubicBezTo>
                        <a:pt x="146123" y="330727"/>
                        <a:pt x="146485" y="331270"/>
                        <a:pt x="146866" y="331832"/>
                      </a:cubicBezTo>
                      <a:cubicBezTo>
                        <a:pt x="147476" y="332718"/>
                        <a:pt x="148085" y="333613"/>
                        <a:pt x="148638" y="334480"/>
                      </a:cubicBezTo>
                      <a:cubicBezTo>
                        <a:pt x="149038" y="335109"/>
                        <a:pt x="149409" y="335718"/>
                        <a:pt x="149781" y="336328"/>
                      </a:cubicBezTo>
                      <a:cubicBezTo>
                        <a:pt x="150047" y="336766"/>
                        <a:pt x="150343" y="337223"/>
                        <a:pt x="150600" y="337652"/>
                      </a:cubicBezTo>
                      <a:cubicBezTo>
                        <a:pt x="150819" y="338033"/>
                        <a:pt x="150914" y="338242"/>
                        <a:pt x="151047" y="338461"/>
                      </a:cubicBezTo>
                      <a:cubicBezTo>
                        <a:pt x="151752" y="339690"/>
                        <a:pt x="152391" y="340881"/>
                        <a:pt x="152991" y="342052"/>
                      </a:cubicBezTo>
                      <a:cubicBezTo>
                        <a:pt x="153191" y="342433"/>
                        <a:pt x="153410" y="342833"/>
                        <a:pt x="153591" y="343205"/>
                      </a:cubicBezTo>
                      <a:cubicBezTo>
                        <a:pt x="154343" y="344719"/>
                        <a:pt x="155029" y="346186"/>
                        <a:pt x="155619" y="347558"/>
                      </a:cubicBezTo>
                      <a:cubicBezTo>
                        <a:pt x="156639" y="345357"/>
                        <a:pt x="157620" y="343148"/>
                        <a:pt x="158563" y="340947"/>
                      </a:cubicBezTo>
                      <a:cubicBezTo>
                        <a:pt x="157839" y="337938"/>
                        <a:pt x="156820" y="334832"/>
                        <a:pt x="155600" y="331651"/>
                      </a:cubicBezTo>
                      <a:cubicBezTo>
                        <a:pt x="155534" y="331489"/>
                        <a:pt x="155486" y="331327"/>
                        <a:pt x="155429" y="331165"/>
                      </a:cubicBezTo>
                      <a:cubicBezTo>
                        <a:pt x="154219" y="328070"/>
                        <a:pt x="152771" y="324888"/>
                        <a:pt x="151152" y="321669"/>
                      </a:cubicBezTo>
                      <a:cubicBezTo>
                        <a:pt x="141999" y="303390"/>
                        <a:pt x="126854" y="283493"/>
                        <a:pt x="111071" y="265386"/>
                      </a:cubicBezTo>
                      <a:cubicBezTo>
                        <a:pt x="109947" y="264090"/>
                        <a:pt x="108814" y="262814"/>
                        <a:pt x="107680" y="261537"/>
                      </a:cubicBezTo>
                      <a:cubicBezTo>
                        <a:pt x="107090" y="260871"/>
                        <a:pt x="106509" y="260213"/>
                        <a:pt x="105918" y="259556"/>
                      </a:cubicBezTo>
                      <a:cubicBezTo>
                        <a:pt x="104699" y="258194"/>
                        <a:pt x="103470" y="256842"/>
                        <a:pt x="102251" y="255508"/>
                      </a:cubicBezTo>
                      <a:cubicBezTo>
                        <a:pt x="101746" y="254956"/>
                        <a:pt x="101251" y="254403"/>
                        <a:pt x="100746" y="253860"/>
                      </a:cubicBezTo>
                      <a:cubicBezTo>
                        <a:pt x="97317" y="250136"/>
                        <a:pt x="93917" y="246526"/>
                        <a:pt x="90602" y="243078"/>
                      </a:cubicBezTo>
                      <a:cubicBezTo>
                        <a:pt x="90135" y="242592"/>
                        <a:pt x="89678" y="242126"/>
                        <a:pt x="89211" y="241649"/>
                      </a:cubicBezTo>
                      <a:cubicBezTo>
                        <a:pt x="88021" y="240421"/>
                        <a:pt x="86839" y="239211"/>
                        <a:pt x="85677" y="238020"/>
                      </a:cubicBezTo>
                      <a:cubicBezTo>
                        <a:pt x="85115" y="237439"/>
                        <a:pt x="84563" y="236887"/>
                        <a:pt x="84001" y="236325"/>
                      </a:cubicBezTo>
                      <a:cubicBezTo>
                        <a:pt x="82944" y="235258"/>
                        <a:pt x="81905" y="234210"/>
                        <a:pt x="80877" y="233182"/>
                      </a:cubicBezTo>
                      <a:cubicBezTo>
                        <a:pt x="80334" y="232639"/>
                        <a:pt x="79801" y="232105"/>
                        <a:pt x="79258" y="231572"/>
                      </a:cubicBezTo>
                      <a:cubicBezTo>
                        <a:pt x="78248" y="230572"/>
                        <a:pt x="77267" y="229591"/>
                        <a:pt x="76286" y="228638"/>
                      </a:cubicBezTo>
                      <a:cubicBezTo>
                        <a:pt x="75762" y="228124"/>
                        <a:pt x="75238" y="227609"/>
                        <a:pt x="74724" y="227105"/>
                      </a:cubicBezTo>
                      <a:cubicBezTo>
                        <a:pt x="73762" y="226162"/>
                        <a:pt x="72828" y="225257"/>
                        <a:pt x="71904" y="224361"/>
                      </a:cubicBezTo>
                      <a:cubicBezTo>
                        <a:pt x="71447" y="223923"/>
                        <a:pt x="70990" y="223476"/>
                        <a:pt x="70542" y="223047"/>
                      </a:cubicBezTo>
                      <a:cubicBezTo>
                        <a:pt x="69475" y="222018"/>
                        <a:pt x="68456" y="221047"/>
                        <a:pt x="67466" y="220094"/>
                      </a:cubicBezTo>
                      <a:cubicBezTo>
                        <a:pt x="67208" y="219856"/>
                        <a:pt x="66942" y="219599"/>
                        <a:pt x="66694" y="219361"/>
                      </a:cubicBezTo>
                      <a:cubicBezTo>
                        <a:pt x="65446" y="218170"/>
                        <a:pt x="64256" y="217056"/>
                        <a:pt x="63132" y="215998"/>
                      </a:cubicBezTo>
                      <a:cubicBezTo>
                        <a:pt x="62960" y="215846"/>
                        <a:pt x="62817" y="215713"/>
                        <a:pt x="62655" y="215560"/>
                      </a:cubicBezTo>
                      <a:cubicBezTo>
                        <a:pt x="61713" y="214684"/>
                        <a:pt x="60817" y="213846"/>
                        <a:pt x="59979" y="213074"/>
                      </a:cubicBezTo>
                      <a:cubicBezTo>
                        <a:pt x="59665" y="212789"/>
                        <a:pt x="59388" y="212531"/>
                        <a:pt x="59093" y="212255"/>
                      </a:cubicBezTo>
                      <a:cubicBezTo>
                        <a:pt x="58474" y="211684"/>
                        <a:pt x="57874" y="211131"/>
                        <a:pt x="57322" y="210626"/>
                      </a:cubicBezTo>
                      <a:cubicBezTo>
                        <a:pt x="56988" y="210322"/>
                        <a:pt x="56702" y="210055"/>
                        <a:pt x="56398" y="209779"/>
                      </a:cubicBezTo>
                      <a:cubicBezTo>
                        <a:pt x="55902" y="209321"/>
                        <a:pt x="55445" y="208912"/>
                        <a:pt x="55016" y="208521"/>
                      </a:cubicBezTo>
                      <a:cubicBezTo>
                        <a:pt x="54778" y="208312"/>
                        <a:pt x="54569" y="208121"/>
                        <a:pt x="54359" y="207931"/>
                      </a:cubicBezTo>
                      <a:cubicBezTo>
                        <a:pt x="53978" y="207588"/>
                        <a:pt x="53645" y="207293"/>
                        <a:pt x="53340" y="207016"/>
                      </a:cubicBezTo>
                      <a:cubicBezTo>
                        <a:pt x="53150" y="206845"/>
                        <a:pt x="52978" y="206693"/>
                        <a:pt x="52826" y="206550"/>
                      </a:cubicBezTo>
                      <a:cubicBezTo>
                        <a:pt x="52045" y="205854"/>
                        <a:pt x="51606" y="205464"/>
                        <a:pt x="51606" y="205464"/>
                      </a:cubicBezTo>
                      <a:cubicBezTo>
                        <a:pt x="57045" y="207645"/>
                        <a:pt x="62141" y="209864"/>
                        <a:pt x="67094" y="212084"/>
                      </a:cubicBezTo>
                      <a:cubicBezTo>
                        <a:pt x="68208" y="212588"/>
                        <a:pt x="69333" y="213093"/>
                        <a:pt x="70428" y="213598"/>
                      </a:cubicBezTo>
                      <a:cubicBezTo>
                        <a:pt x="75124" y="215770"/>
                        <a:pt x="79639" y="217961"/>
                        <a:pt x="83906" y="220170"/>
                      </a:cubicBezTo>
                      <a:cubicBezTo>
                        <a:pt x="84649" y="220551"/>
                        <a:pt x="85334" y="220942"/>
                        <a:pt x="86058" y="221323"/>
                      </a:cubicBezTo>
                      <a:cubicBezTo>
                        <a:pt x="88097" y="222399"/>
                        <a:pt x="90164" y="223476"/>
                        <a:pt x="92107" y="224561"/>
                      </a:cubicBezTo>
                      <a:cubicBezTo>
                        <a:pt x="119986" y="240297"/>
                        <a:pt x="137779" y="256461"/>
                        <a:pt x="148828" y="271796"/>
                      </a:cubicBezTo>
                      <a:cubicBezTo>
                        <a:pt x="149219" y="272177"/>
                        <a:pt x="149523" y="272710"/>
                        <a:pt x="149905" y="273263"/>
                      </a:cubicBezTo>
                      <a:cubicBezTo>
                        <a:pt x="150705" y="274415"/>
                        <a:pt x="151467" y="275568"/>
                        <a:pt x="152200" y="276711"/>
                      </a:cubicBezTo>
                      <a:cubicBezTo>
                        <a:pt x="153010" y="277987"/>
                        <a:pt x="153791" y="279254"/>
                        <a:pt x="154515" y="280511"/>
                      </a:cubicBezTo>
                      <a:cubicBezTo>
                        <a:pt x="155162" y="281635"/>
                        <a:pt x="155791" y="282759"/>
                        <a:pt x="156372" y="283874"/>
                      </a:cubicBezTo>
                      <a:cubicBezTo>
                        <a:pt x="157029" y="285131"/>
                        <a:pt x="157639" y="286369"/>
                        <a:pt x="158210" y="287607"/>
                      </a:cubicBezTo>
                      <a:cubicBezTo>
                        <a:pt x="158715" y="288693"/>
                        <a:pt x="159210" y="289770"/>
                        <a:pt x="159658" y="290836"/>
                      </a:cubicBezTo>
                      <a:cubicBezTo>
                        <a:pt x="160172" y="292075"/>
                        <a:pt x="160630" y="293294"/>
                        <a:pt x="161068" y="294513"/>
                      </a:cubicBezTo>
                      <a:cubicBezTo>
                        <a:pt x="161439" y="295542"/>
                        <a:pt x="161820" y="296570"/>
                        <a:pt x="162144" y="297580"/>
                      </a:cubicBezTo>
                      <a:cubicBezTo>
                        <a:pt x="162535" y="298809"/>
                        <a:pt x="162859" y="300009"/>
                        <a:pt x="163182" y="301209"/>
                      </a:cubicBezTo>
                      <a:cubicBezTo>
                        <a:pt x="163430" y="302162"/>
                        <a:pt x="163716" y="303124"/>
                        <a:pt x="163925" y="304048"/>
                      </a:cubicBezTo>
                      <a:cubicBezTo>
                        <a:pt x="164211" y="305295"/>
                        <a:pt x="164421" y="306505"/>
                        <a:pt x="164630" y="307724"/>
                      </a:cubicBezTo>
                      <a:cubicBezTo>
                        <a:pt x="164773" y="308553"/>
                        <a:pt x="164954" y="309401"/>
                        <a:pt x="165068" y="310220"/>
                      </a:cubicBezTo>
                      <a:cubicBezTo>
                        <a:pt x="165259" y="311544"/>
                        <a:pt x="165373" y="312830"/>
                        <a:pt x="165478" y="314106"/>
                      </a:cubicBezTo>
                      <a:cubicBezTo>
                        <a:pt x="165535" y="314754"/>
                        <a:pt x="165630" y="315430"/>
                        <a:pt x="165668" y="316068"/>
                      </a:cubicBezTo>
                      <a:cubicBezTo>
                        <a:pt x="165783" y="317954"/>
                        <a:pt x="165830" y="319792"/>
                        <a:pt x="165811" y="321545"/>
                      </a:cubicBezTo>
                      <a:cubicBezTo>
                        <a:pt x="168154" y="314306"/>
                        <a:pt x="170078" y="307115"/>
                        <a:pt x="171612" y="299980"/>
                      </a:cubicBezTo>
                      <a:cubicBezTo>
                        <a:pt x="170545" y="296656"/>
                        <a:pt x="169221" y="293322"/>
                        <a:pt x="167773" y="289979"/>
                      </a:cubicBezTo>
                      <a:cubicBezTo>
                        <a:pt x="167469" y="289265"/>
                        <a:pt x="167164" y="288560"/>
                        <a:pt x="166840" y="287855"/>
                      </a:cubicBezTo>
                      <a:cubicBezTo>
                        <a:pt x="165354" y="284579"/>
                        <a:pt x="163716" y="281302"/>
                        <a:pt x="161906" y="278035"/>
                      </a:cubicBezTo>
                      <a:cubicBezTo>
                        <a:pt x="161658" y="277587"/>
                        <a:pt x="161382" y="277139"/>
                        <a:pt x="161125" y="276682"/>
                      </a:cubicBezTo>
                      <a:cubicBezTo>
                        <a:pt x="159372" y="273587"/>
                        <a:pt x="157486" y="270491"/>
                        <a:pt x="155486" y="267405"/>
                      </a:cubicBezTo>
                      <a:cubicBezTo>
                        <a:pt x="155181" y="266938"/>
                        <a:pt x="154896" y="266471"/>
                        <a:pt x="154591" y="266005"/>
                      </a:cubicBezTo>
                      <a:cubicBezTo>
                        <a:pt x="152391" y="262671"/>
                        <a:pt x="150047" y="259356"/>
                        <a:pt x="147599" y="256051"/>
                      </a:cubicBezTo>
                      <a:cubicBezTo>
                        <a:pt x="126521" y="227657"/>
                        <a:pt x="97098" y="200816"/>
                        <a:pt x="72057" y="180499"/>
                      </a:cubicBezTo>
                      <a:cubicBezTo>
                        <a:pt x="68142" y="177327"/>
                        <a:pt x="64351" y="174317"/>
                        <a:pt x="60712" y="171488"/>
                      </a:cubicBezTo>
                      <a:cubicBezTo>
                        <a:pt x="59988" y="170926"/>
                        <a:pt x="59265" y="170355"/>
                        <a:pt x="58550" y="169812"/>
                      </a:cubicBezTo>
                      <a:cubicBezTo>
                        <a:pt x="57521" y="169021"/>
                        <a:pt x="56531" y="168259"/>
                        <a:pt x="55531" y="167497"/>
                      </a:cubicBezTo>
                      <a:cubicBezTo>
                        <a:pt x="54864" y="166983"/>
                        <a:pt x="54188" y="166468"/>
                        <a:pt x="53531" y="165973"/>
                      </a:cubicBezTo>
                      <a:cubicBezTo>
                        <a:pt x="52549" y="165230"/>
                        <a:pt x="51587" y="164506"/>
                        <a:pt x="50635" y="163792"/>
                      </a:cubicBezTo>
                      <a:cubicBezTo>
                        <a:pt x="49987" y="163306"/>
                        <a:pt x="49349" y="162830"/>
                        <a:pt x="48720" y="162354"/>
                      </a:cubicBezTo>
                      <a:cubicBezTo>
                        <a:pt x="47816" y="161677"/>
                        <a:pt x="46920" y="161011"/>
                        <a:pt x="46044" y="160372"/>
                      </a:cubicBezTo>
                      <a:cubicBezTo>
                        <a:pt x="45425" y="159915"/>
                        <a:pt x="44825" y="159477"/>
                        <a:pt x="44225" y="159039"/>
                      </a:cubicBezTo>
                      <a:cubicBezTo>
                        <a:pt x="43367" y="158410"/>
                        <a:pt x="42529" y="157791"/>
                        <a:pt x="41710" y="157201"/>
                      </a:cubicBezTo>
                      <a:cubicBezTo>
                        <a:pt x="41177" y="156820"/>
                        <a:pt x="40681" y="156458"/>
                        <a:pt x="40176" y="156086"/>
                      </a:cubicBezTo>
                      <a:cubicBezTo>
                        <a:pt x="39367" y="155505"/>
                        <a:pt x="38557" y="154915"/>
                        <a:pt x="37795" y="154372"/>
                      </a:cubicBezTo>
                      <a:cubicBezTo>
                        <a:pt x="37595" y="154229"/>
                        <a:pt x="37424" y="154105"/>
                        <a:pt x="37233" y="153972"/>
                      </a:cubicBezTo>
                      <a:cubicBezTo>
                        <a:pt x="35300" y="152591"/>
                        <a:pt x="33537" y="151352"/>
                        <a:pt x="31937" y="150238"/>
                      </a:cubicBezTo>
                      <a:cubicBezTo>
                        <a:pt x="31756" y="150114"/>
                        <a:pt x="31547" y="149971"/>
                        <a:pt x="31375" y="149838"/>
                      </a:cubicBezTo>
                      <a:cubicBezTo>
                        <a:pt x="30699" y="149371"/>
                        <a:pt x="30099" y="148952"/>
                        <a:pt x="29499" y="148542"/>
                      </a:cubicBezTo>
                      <a:cubicBezTo>
                        <a:pt x="29175" y="148323"/>
                        <a:pt x="28851" y="148095"/>
                        <a:pt x="28556" y="147895"/>
                      </a:cubicBezTo>
                      <a:cubicBezTo>
                        <a:pt x="28051" y="147542"/>
                        <a:pt x="27594" y="147237"/>
                        <a:pt x="27146" y="146933"/>
                      </a:cubicBezTo>
                      <a:cubicBezTo>
                        <a:pt x="26842" y="146723"/>
                        <a:pt x="26546" y="146523"/>
                        <a:pt x="26270" y="146342"/>
                      </a:cubicBezTo>
                      <a:cubicBezTo>
                        <a:pt x="25880" y="146085"/>
                        <a:pt x="25537" y="145847"/>
                        <a:pt x="25203" y="145618"/>
                      </a:cubicBezTo>
                      <a:cubicBezTo>
                        <a:pt x="24908" y="145418"/>
                        <a:pt x="24660" y="145247"/>
                        <a:pt x="24403" y="145085"/>
                      </a:cubicBezTo>
                      <a:cubicBezTo>
                        <a:pt x="24165" y="144923"/>
                        <a:pt x="23946" y="144780"/>
                        <a:pt x="23755" y="144656"/>
                      </a:cubicBezTo>
                      <a:cubicBezTo>
                        <a:pt x="23593" y="144542"/>
                        <a:pt x="23479" y="144475"/>
                        <a:pt x="23355" y="144390"/>
                      </a:cubicBezTo>
                      <a:cubicBezTo>
                        <a:pt x="22879" y="144075"/>
                        <a:pt x="22574" y="143875"/>
                        <a:pt x="22574" y="143875"/>
                      </a:cubicBezTo>
                      <a:cubicBezTo>
                        <a:pt x="26365" y="144466"/>
                        <a:pt x="30061" y="145113"/>
                        <a:pt x="33671" y="145809"/>
                      </a:cubicBezTo>
                      <a:cubicBezTo>
                        <a:pt x="35252" y="146114"/>
                        <a:pt x="36757" y="146466"/>
                        <a:pt x="38310" y="146790"/>
                      </a:cubicBezTo>
                      <a:cubicBezTo>
                        <a:pt x="40262" y="147199"/>
                        <a:pt x="42234" y="147599"/>
                        <a:pt x="44129" y="148038"/>
                      </a:cubicBezTo>
                      <a:cubicBezTo>
                        <a:pt x="46063" y="148485"/>
                        <a:pt x="47920" y="148981"/>
                        <a:pt x="49797" y="149466"/>
                      </a:cubicBezTo>
                      <a:cubicBezTo>
                        <a:pt x="51206" y="149828"/>
                        <a:pt x="52654" y="150181"/>
                        <a:pt x="54035" y="150562"/>
                      </a:cubicBezTo>
                      <a:cubicBezTo>
                        <a:pt x="55997" y="151105"/>
                        <a:pt x="57903" y="151676"/>
                        <a:pt x="59808" y="152257"/>
                      </a:cubicBezTo>
                      <a:cubicBezTo>
                        <a:pt x="60760" y="152543"/>
                        <a:pt x="61770" y="152810"/>
                        <a:pt x="62703" y="153105"/>
                      </a:cubicBezTo>
                      <a:cubicBezTo>
                        <a:pt x="97022" y="163954"/>
                        <a:pt x="120929" y="180232"/>
                        <a:pt x="137560" y="198263"/>
                      </a:cubicBezTo>
                      <a:cubicBezTo>
                        <a:pt x="137722" y="198377"/>
                        <a:pt x="137855" y="198587"/>
                        <a:pt x="138036" y="198777"/>
                      </a:cubicBezTo>
                      <a:cubicBezTo>
                        <a:pt x="141075" y="202111"/>
                        <a:pt x="143875" y="205492"/>
                        <a:pt x="146447" y="208921"/>
                      </a:cubicBezTo>
                      <a:cubicBezTo>
                        <a:pt x="146695" y="209255"/>
                        <a:pt x="146952" y="209579"/>
                        <a:pt x="147199" y="209912"/>
                      </a:cubicBezTo>
                      <a:cubicBezTo>
                        <a:pt x="149800" y="213446"/>
                        <a:pt x="152171" y="217018"/>
                        <a:pt x="154315" y="220599"/>
                      </a:cubicBezTo>
                      <a:cubicBezTo>
                        <a:pt x="154429" y="220790"/>
                        <a:pt x="154562" y="220990"/>
                        <a:pt x="154676" y="221180"/>
                      </a:cubicBezTo>
                      <a:cubicBezTo>
                        <a:pt x="156915" y="224961"/>
                        <a:pt x="158915" y="228743"/>
                        <a:pt x="160696" y="232515"/>
                      </a:cubicBezTo>
                      <a:cubicBezTo>
                        <a:pt x="162506" y="236353"/>
                        <a:pt x="164030" y="240059"/>
                        <a:pt x="165392" y="243707"/>
                      </a:cubicBezTo>
                      <a:cubicBezTo>
                        <a:pt x="165487" y="243973"/>
                        <a:pt x="165583" y="244250"/>
                        <a:pt x="165678" y="244516"/>
                      </a:cubicBezTo>
                      <a:cubicBezTo>
                        <a:pt x="166926" y="247945"/>
                        <a:pt x="168021" y="251336"/>
                        <a:pt x="168964" y="254651"/>
                      </a:cubicBezTo>
                      <a:cubicBezTo>
                        <a:pt x="169059" y="255003"/>
                        <a:pt x="169164" y="255356"/>
                        <a:pt x="169259" y="255708"/>
                      </a:cubicBezTo>
                      <a:cubicBezTo>
                        <a:pt x="170155" y="258956"/>
                        <a:pt x="170917" y="262128"/>
                        <a:pt x="171564" y="265205"/>
                      </a:cubicBezTo>
                      <a:cubicBezTo>
                        <a:pt x="171631" y="265538"/>
                        <a:pt x="171707" y="265862"/>
                        <a:pt x="171774" y="266186"/>
                      </a:cubicBezTo>
                      <a:cubicBezTo>
                        <a:pt x="172403" y="269310"/>
                        <a:pt x="172917" y="272329"/>
                        <a:pt x="173326" y="275225"/>
                      </a:cubicBezTo>
                      <a:cubicBezTo>
                        <a:pt x="173355" y="275434"/>
                        <a:pt x="173393" y="275663"/>
                        <a:pt x="173422" y="275873"/>
                      </a:cubicBezTo>
                      <a:cubicBezTo>
                        <a:pt x="173841" y="278940"/>
                        <a:pt x="174155" y="281873"/>
                        <a:pt x="174374" y="284626"/>
                      </a:cubicBezTo>
                      <a:cubicBezTo>
                        <a:pt x="177213" y="264662"/>
                        <a:pt x="177175" y="245288"/>
                        <a:pt x="175127" y="226838"/>
                      </a:cubicBezTo>
                      <a:cubicBezTo>
                        <a:pt x="173955" y="225133"/>
                        <a:pt x="172679" y="223418"/>
                        <a:pt x="171336" y="221685"/>
                      </a:cubicBezTo>
                      <a:cubicBezTo>
                        <a:pt x="170869" y="221085"/>
                        <a:pt x="170336" y="220466"/>
                        <a:pt x="169850" y="219856"/>
                      </a:cubicBezTo>
                      <a:cubicBezTo>
                        <a:pt x="168935" y="218723"/>
                        <a:pt x="168031" y="217589"/>
                        <a:pt x="167040" y="216437"/>
                      </a:cubicBezTo>
                      <a:cubicBezTo>
                        <a:pt x="166411" y="215703"/>
                        <a:pt x="165726" y="214960"/>
                        <a:pt x="165068" y="214227"/>
                      </a:cubicBezTo>
                      <a:cubicBezTo>
                        <a:pt x="164154" y="213198"/>
                        <a:pt x="163249" y="212169"/>
                        <a:pt x="162287" y="211131"/>
                      </a:cubicBezTo>
                      <a:cubicBezTo>
                        <a:pt x="161544" y="210331"/>
                        <a:pt x="160763" y="209531"/>
                        <a:pt x="159991" y="208731"/>
                      </a:cubicBezTo>
                      <a:cubicBezTo>
                        <a:pt x="159048" y="207750"/>
                        <a:pt x="158115" y="206769"/>
                        <a:pt x="157124" y="205778"/>
                      </a:cubicBezTo>
                      <a:cubicBezTo>
                        <a:pt x="156286" y="204940"/>
                        <a:pt x="155419" y="204102"/>
                        <a:pt x="154553" y="203254"/>
                      </a:cubicBezTo>
                      <a:cubicBezTo>
                        <a:pt x="153562" y="202292"/>
                        <a:pt x="152581" y="201330"/>
                        <a:pt x="151562" y="200368"/>
                      </a:cubicBezTo>
                      <a:cubicBezTo>
                        <a:pt x="150657" y="199511"/>
                        <a:pt x="149724" y="198653"/>
                        <a:pt x="148790" y="197796"/>
                      </a:cubicBezTo>
                      <a:cubicBezTo>
                        <a:pt x="147761" y="196844"/>
                        <a:pt x="146733" y="195901"/>
                        <a:pt x="145666" y="194948"/>
                      </a:cubicBezTo>
                      <a:cubicBezTo>
                        <a:pt x="144685" y="194072"/>
                        <a:pt x="143685" y="193186"/>
                        <a:pt x="142684" y="192310"/>
                      </a:cubicBezTo>
                      <a:cubicBezTo>
                        <a:pt x="141627" y="191386"/>
                        <a:pt x="140560" y="190452"/>
                        <a:pt x="139475" y="189528"/>
                      </a:cubicBezTo>
                      <a:cubicBezTo>
                        <a:pt x="138436" y="188643"/>
                        <a:pt x="137389" y="187757"/>
                        <a:pt x="136331" y="186871"/>
                      </a:cubicBezTo>
                      <a:cubicBezTo>
                        <a:pt x="110547" y="165240"/>
                        <a:pt x="78924" y="143999"/>
                        <a:pt x="52607" y="127540"/>
                      </a:cubicBezTo>
                      <a:cubicBezTo>
                        <a:pt x="51635" y="126930"/>
                        <a:pt x="50683" y="126340"/>
                        <a:pt x="49721" y="125740"/>
                      </a:cubicBezTo>
                      <a:cubicBezTo>
                        <a:pt x="48654" y="125073"/>
                        <a:pt x="47587" y="124416"/>
                        <a:pt x="46549" y="123768"/>
                      </a:cubicBezTo>
                      <a:cubicBezTo>
                        <a:pt x="45491" y="123120"/>
                        <a:pt x="44463" y="122482"/>
                        <a:pt x="43425" y="121844"/>
                      </a:cubicBezTo>
                      <a:cubicBezTo>
                        <a:pt x="42520" y="121291"/>
                        <a:pt x="41634" y="120748"/>
                        <a:pt x="40748" y="120215"/>
                      </a:cubicBezTo>
                      <a:cubicBezTo>
                        <a:pt x="39719" y="119586"/>
                        <a:pt x="38700" y="118967"/>
                        <a:pt x="37690" y="118358"/>
                      </a:cubicBezTo>
                      <a:cubicBezTo>
                        <a:pt x="36824" y="117834"/>
                        <a:pt x="35976" y="117319"/>
                        <a:pt x="35128" y="116815"/>
                      </a:cubicBezTo>
                      <a:cubicBezTo>
                        <a:pt x="34157" y="116224"/>
                        <a:pt x="33176" y="115633"/>
                        <a:pt x="32233" y="115072"/>
                      </a:cubicBezTo>
                      <a:cubicBezTo>
                        <a:pt x="31490" y="114624"/>
                        <a:pt x="30785" y="114214"/>
                        <a:pt x="30061" y="113776"/>
                      </a:cubicBezTo>
                      <a:cubicBezTo>
                        <a:pt x="28156" y="112643"/>
                        <a:pt x="26318" y="111557"/>
                        <a:pt x="24555" y="110509"/>
                      </a:cubicBezTo>
                      <a:cubicBezTo>
                        <a:pt x="23984" y="110176"/>
                        <a:pt x="23393" y="109823"/>
                        <a:pt x="22841" y="109499"/>
                      </a:cubicBezTo>
                      <a:cubicBezTo>
                        <a:pt x="21888" y="108947"/>
                        <a:pt x="20993" y="108423"/>
                        <a:pt x="20098" y="107890"/>
                      </a:cubicBezTo>
                      <a:cubicBezTo>
                        <a:pt x="19498" y="107547"/>
                        <a:pt x="18917" y="107204"/>
                        <a:pt x="18345" y="106871"/>
                      </a:cubicBezTo>
                      <a:cubicBezTo>
                        <a:pt x="17497" y="106375"/>
                        <a:pt x="16688" y="105909"/>
                        <a:pt x="15888" y="105451"/>
                      </a:cubicBezTo>
                      <a:cubicBezTo>
                        <a:pt x="15383" y="105156"/>
                        <a:pt x="14897" y="104880"/>
                        <a:pt x="14421" y="104604"/>
                      </a:cubicBezTo>
                      <a:cubicBezTo>
                        <a:pt x="13659" y="104165"/>
                        <a:pt x="12906" y="103727"/>
                        <a:pt x="12192" y="103327"/>
                      </a:cubicBezTo>
                      <a:cubicBezTo>
                        <a:pt x="11535" y="102956"/>
                        <a:pt x="10944" y="102613"/>
                        <a:pt x="10335" y="102270"/>
                      </a:cubicBezTo>
                      <a:cubicBezTo>
                        <a:pt x="9868" y="102003"/>
                        <a:pt x="9373" y="101717"/>
                        <a:pt x="8934" y="101470"/>
                      </a:cubicBezTo>
                      <a:cubicBezTo>
                        <a:pt x="7982" y="100927"/>
                        <a:pt x="7096" y="100432"/>
                        <a:pt x="6277" y="99974"/>
                      </a:cubicBezTo>
                      <a:cubicBezTo>
                        <a:pt x="5734" y="99670"/>
                        <a:pt x="5277" y="99412"/>
                        <a:pt x="4791" y="99146"/>
                      </a:cubicBezTo>
                      <a:cubicBezTo>
                        <a:pt x="4448" y="98955"/>
                        <a:pt x="4105" y="98765"/>
                        <a:pt x="3800" y="98593"/>
                      </a:cubicBezTo>
                      <a:cubicBezTo>
                        <a:pt x="3420" y="98384"/>
                        <a:pt x="3096" y="98203"/>
                        <a:pt x="2772" y="98022"/>
                      </a:cubicBezTo>
                      <a:cubicBezTo>
                        <a:pt x="2486" y="97860"/>
                        <a:pt x="2219" y="97717"/>
                        <a:pt x="1972" y="97574"/>
                      </a:cubicBezTo>
                      <a:cubicBezTo>
                        <a:pt x="1638" y="97384"/>
                        <a:pt x="1362" y="97241"/>
                        <a:pt x="1114" y="97098"/>
                      </a:cubicBezTo>
                      <a:cubicBezTo>
                        <a:pt x="343" y="96669"/>
                        <a:pt x="0" y="96488"/>
                        <a:pt x="0" y="96488"/>
                      </a:cubicBezTo>
                      <a:cubicBezTo>
                        <a:pt x="5991" y="96688"/>
                        <a:pt x="11725" y="97107"/>
                        <a:pt x="17336" y="97631"/>
                      </a:cubicBezTo>
                      <a:cubicBezTo>
                        <a:pt x="18374" y="97727"/>
                        <a:pt x="19441" y="97812"/>
                        <a:pt x="20469" y="97917"/>
                      </a:cubicBezTo>
                      <a:cubicBezTo>
                        <a:pt x="25698" y="98460"/>
                        <a:pt x="30766" y="99136"/>
                        <a:pt x="35662" y="99936"/>
                      </a:cubicBezTo>
                      <a:cubicBezTo>
                        <a:pt x="36795" y="100117"/>
                        <a:pt x="37909" y="100327"/>
                        <a:pt x="39034" y="100517"/>
                      </a:cubicBezTo>
                      <a:cubicBezTo>
                        <a:pt x="40462" y="100775"/>
                        <a:pt x="41929" y="100994"/>
                        <a:pt x="43329" y="101260"/>
                      </a:cubicBezTo>
                      <a:cubicBezTo>
                        <a:pt x="75800" y="107756"/>
                        <a:pt x="100775" y="119548"/>
                        <a:pt x="119891" y="133788"/>
                      </a:cubicBezTo>
                      <a:cubicBezTo>
                        <a:pt x="121187" y="134664"/>
                        <a:pt x="122377" y="135703"/>
                        <a:pt x="123654" y="136722"/>
                      </a:cubicBezTo>
                      <a:cubicBezTo>
                        <a:pt x="125197" y="137951"/>
                        <a:pt x="126787" y="139151"/>
                        <a:pt x="128245" y="140408"/>
                      </a:cubicBezTo>
                      <a:cubicBezTo>
                        <a:pt x="129731" y="141675"/>
                        <a:pt x="131093" y="142980"/>
                        <a:pt x="132502" y="144275"/>
                      </a:cubicBezTo>
                      <a:cubicBezTo>
                        <a:pt x="133883" y="145552"/>
                        <a:pt x="135312" y="146809"/>
                        <a:pt x="136627" y="148104"/>
                      </a:cubicBezTo>
                      <a:cubicBezTo>
                        <a:pt x="137960" y="149428"/>
                        <a:pt x="139179" y="150771"/>
                        <a:pt x="140437" y="152105"/>
                      </a:cubicBezTo>
                      <a:cubicBezTo>
                        <a:pt x="141665" y="153410"/>
                        <a:pt x="142942" y="154715"/>
                        <a:pt x="144104" y="156029"/>
                      </a:cubicBezTo>
                      <a:cubicBezTo>
                        <a:pt x="145304" y="157401"/>
                        <a:pt x="146399" y="158782"/>
                        <a:pt x="147523" y="160163"/>
                      </a:cubicBezTo>
                      <a:cubicBezTo>
                        <a:pt x="148590" y="161468"/>
                        <a:pt x="149714" y="162773"/>
                        <a:pt x="150724" y="164087"/>
                      </a:cubicBezTo>
                      <a:cubicBezTo>
                        <a:pt x="151829" y="165526"/>
                        <a:pt x="152819" y="166973"/>
                        <a:pt x="153848" y="168421"/>
                      </a:cubicBezTo>
                      <a:cubicBezTo>
                        <a:pt x="154743" y="169678"/>
                        <a:pt x="155705" y="170945"/>
                        <a:pt x="156543" y="172203"/>
                      </a:cubicBezTo>
                      <a:cubicBezTo>
                        <a:pt x="157572" y="173736"/>
                        <a:pt x="158496" y="175270"/>
                        <a:pt x="159449" y="176794"/>
                      </a:cubicBezTo>
                      <a:cubicBezTo>
                        <a:pt x="160172" y="177956"/>
                        <a:pt x="160954" y="179118"/>
                        <a:pt x="161630" y="180270"/>
                      </a:cubicBezTo>
                      <a:cubicBezTo>
                        <a:pt x="162658" y="182013"/>
                        <a:pt x="163563" y="183728"/>
                        <a:pt x="164497" y="185452"/>
                      </a:cubicBezTo>
                      <a:cubicBezTo>
                        <a:pt x="164992" y="186366"/>
                        <a:pt x="165545" y="187300"/>
                        <a:pt x="166011" y="188205"/>
                      </a:cubicBezTo>
                      <a:cubicBezTo>
                        <a:pt x="167364" y="190814"/>
                        <a:pt x="168612" y="193396"/>
                        <a:pt x="169755" y="195920"/>
                      </a:cubicBezTo>
                      <a:cubicBezTo>
                        <a:pt x="165478" y="177822"/>
                        <a:pt x="159544" y="160953"/>
                        <a:pt x="152924" y="145704"/>
                      </a:cubicBezTo>
                      <a:cubicBezTo>
                        <a:pt x="150581" y="144475"/>
                        <a:pt x="148019" y="143066"/>
                        <a:pt x="145285" y="141494"/>
                      </a:cubicBezTo>
                      <a:cubicBezTo>
                        <a:pt x="142484" y="139894"/>
                        <a:pt x="139579" y="138160"/>
                        <a:pt x="136522" y="136312"/>
                      </a:cubicBezTo>
                      <a:cubicBezTo>
                        <a:pt x="133369" y="134398"/>
                        <a:pt x="130169" y="132407"/>
                        <a:pt x="126863" y="130331"/>
                      </a:cubicBezTo>
                      <a:cubicBezTo>
                        <a:pt x="123463" y="128178"/>
                        <a:pt x="120063" y="126006"/>
                        <a:pt x="116596" y="123749"/>
                      </a:cubicBezTo>
                      <a:cubicBezTo>
                        <a:pt x="73828" y="95974"/>
                        <a:pt x="20450" y="57245"/>
                        <a:pt x="20450" y="57245"/>
                      </a:cubicBezTo>
                      <a:cubicBezTo>
                        <a:pt x="55578" y="64322"/>
                        <a:pt x="82820" y="76381"/>
                        <a:pt x="103632" y="89506"/>
                      </a:cubicBezTo>
                      <a:cubicBezTo>
                        <a:pt x="103832" y="89621"/>
                        <a:pt x="104013" y="89754"/>
                        <a:pt x="104223" y="89887"/>
                      </a:cubicBezTo>
                      <a:cubicBezTo>
                        <a:pt x="107766" y="92135"/>
                        <a:pt x="111138" y="94412"/>
                        <a:pt x="114300" y="96698"/>
                      </a:cubicBezTo>
                      <a:cubicBezTo>
                        <a:pt x="117729" y="99174"/>
                        <a:pt x="120644" y="101451"/>
                        <a:pt x="123434" y="103727"/>
                      </a:cubicBezTo>
                      <a:cubicBezTo>
                        <a:pt x="123854" y="104070"/>
                        <a:pt x="124282" y="104413"/>
                        <a:pt x="124692" y="104756"/>
                      </a:cubicBezTo>
                      <a:cubicBezTo>
                        <a:pt x="127321" y="106937"/>
                        <a:pt x="129797" y="109109"/>
                        <a:pt x="132121" y="111252"/>
                      </a:cubicBezTo>
                      <a:cubicBezTo>
                        <a:pt x="132502" y="111604"/>
                        <a:pt x="132855" y="111947"/>
                        <a:pt x="133226" y="112300"/>
                      </a:cubicBezTo>
                      <a:cubicBezTo>
                        <a:pt x="135550" y="114481"/>
                        <a:pt x="137760" y="116643"/>
                        <a:pt x="139770" y="118748"/>
                      </a:cubicBezTo>
                      <a:cubicBezTo>
                        <a:pt x="133045" y="106347"/>
                        <a:pt x="126263" y="95631"/>
                        <a:pt x="120291" y="86925"/>
                      </a:cubicBezTo>
                      <a:cubicBezTo>
                        <a:pt x="118100" y="85468"/>
                        <a:pt x="115843" y="83849"/>
                        <a:pt x="113557" y="82125"/>
                      </a:cubicBezTo>
                      <a:cubicBezTo>
                        <a:pt x="112767" y="81525"/>
                        <a:pt x="111947" y="80848"/>
                        <a:pt x="111138" y="80229"/>
                      </a:cubicBezTo>
                      <a:cubicBezTo>
                        <a:pt x="109623" y="79048"/>
                        <a:pt x="108109" y="77876"/>
                        <a:pt x="106575" y="76610"/>
                      </a:cubicBezTo>
                      <a:cubicBezTo>
                        <a:pt x="105604" y="75809"/>
                        <a:pt x="104623" y="74952"/>
                        <a:pt x="103651" y="74124"/>
                      </a:cubicBezTo>
                      <a:cubicBezTo>
                        <a:pt x="102241" y="72933"/>
                        <a:pt x="100841" y="71742"/>
                        <a:pt x="99422" y="70495"/>
                      </a:cubicBezTo>
                      <a:cubicBezTo>
                        <a:pt x="98374" y="69571"/>
                        <a:pt x="97326" y="68609"/>
                        <a:pt x="96279" y="67656"/>
                      </a:cubicBezTo>
                      <a:cubicBezTo>
                        <a:pt x="95250" y="66723"/>
                        <a:pt x="94221" y="65818"/>
                        <a:pt x="93183" y="64865"/>
                      </a:cubicBezTo>
                      <a:cubicBezTo>
                        <a:pt x="62855" y="36747"/>
                        <a:pt x="32757" y="0"/>
                        <a:pt x="32757" y="0"/>
                      </a:cubicBezTo>
                      <a:cubicBezTo>
                        <a:pt x="48416" y="6353"/>
                        <a:pt x="63465" y="17688"/>
                        <a:pt x="76781" y="30232"/>
                      </a:cubicBezTo>
                      <a:cubicBezTo>
                        <a:pt x="77172" y="30566"/>
                        <a:pt x="77572" y="30985"/>
                        <a:pt x="78000" y="31394"/>
                      </a:cubicBezTo>
                      <a:cubicBezTo>
                        <a:pt x="79696" y="33014"/>
                        <a:pt x="81363" y="34642"/>
                        <a:pt x="82991" y="36290"/>
                      </a:cubicBezTo>
                      <a:cubicBezTo>
                        <a:pt x="83629" y="36938"/>
                        <a:pt x="84277" y="37586"/>
                        <a:pt x="84906" y="38233"/>
                      </a:cubicBezTo>
                      <a:cubicBezTo>
                        <a:pt x="86630" y="40005"/>
                        <a:pt x="88316" y="41796"/>
                        <a:pt x="89964" y="43577"/>
                      </a:cubicBezTo>
                      <a:cubicBezTo>
                        <a:pt x="90421" y="44063"/>
                        <a:pt x="90888" y="44558"/>
                        <a:pt x="91335" y="45053"/>
                      </a:cubicBezTo>
                      <a:cubicBezTo>
                        <a:pt x="95536" y="49663"/>
                        <a:pt x="99460" y="54235"/>
                        <a:pt x="103042" y="58626"/>
                      </a:cubicBezTo>
                      <a:cubicBezTo>
                        <a:pt x="103442" y="59122"/>
                        <a:pt x="103813" y="59588"/>
                        <a:pt x="104213" y="60074"/>
                      </a:cubicBezTo>
                      <a:cubicBezTo>
                        <a:pt x="105547" y="61722"/>
                        <a:pt x="106842" y="63351"/>
                        <a:pt x="108080" y="64922"/>
                      </a:cubicBezTo>
                      <a:cubicBezTo>
                        <a:pt x="108585" y="65570"/>
                        <a:pt x="109080" y="66199"/>
                        <a:pt x="109566" y="66837"/>
                      </a:cubicBezTo>
                      <a:cubicBezTo>
                        <a:pt x="110642" y="68228"/>
                        <a:pt x="111671" y="69580"/>
                        <a:pt x="112652" y="70895"/>
                      </a:cubicBezTo>
                      <a:cubicBezTo>
                        <a:pt x="113109" y="71504"/>
                        <a:pt x="113567" y="72123"/>
                        <a:pt x="114014" y="72714"/>
                      </a:cubicBezTo>
                      <a:cubicBezTo>
                        <a:pt x="114976" y="74019"/>
                        <a:pt x="115891" y="75267"/>
                        <a:pt x="116748" y="76457"/>
                      </a:cubicBezTo>
                      <a:cubicBezTo>
                        <a:pt x="117091" y="76933"/>
                        <a:pt x="117462" y="77429"/>
                        <a:pt x="117786" y="77886"/>
                      </a:cubicBezTo>
                      <a:cubicBezTo>
                        <a:pt x="118910" y="79467"/>
                        <a:pt x="119967" y="80963"/>
                        <a:pt x="120901" y="82306"/>
                      </a:cubicBezTo>
                      <a:cubicBezTo>
                        <a:pt x="111709" y="66808"/>
                        <a:pt x="98031" y="42767"/>
                        <a:pt x="85582" y="17021"/>
                      </a:cubicBezTo>
                      <a:cubicBezTo>
                        <a:pt x="85582" y="17021"/>
                        <a:pt x="132788" y="45977"/>
                        <a:pt x="131731" y="97346"/>
                      </a:cubicBezTo>
                      <a:cubicBezTo>
                        <a:pt x="134617" y="101060"/>
                        <a:pt x="137370" y="104746"/>
                        <a:pt x="140027" y="108423"/>
                      </a:cubicBezTo>
                      <a:cubicBezTo>
                        <a:pt x="140894" y="109623"/>
                        <a:pt x="141713" y="110804"/>
                        <a:pt x="142551" y="112005"/>
                      </a:cubicBezTo>
                      <a:cubicBezTo>
                        <a:pt x="144313" y="114491"/>
                        <a:pt x="146047" y="116977"/>
                        <a:pt x="147704" y="119444"/>
                      </a:cubicBezTo>
                      <a:cubicBezTo>
                        <a:pt x="148628" y="120815"/>
                        <a:pt x="149514" y="122177"/>
                        <a:pt x="150409" y="123539"/>
                      </a:cubicBezTo>
                      <a:cubicBezTo>
                        <a:pt x="151419" y="125092"/>
                        <a:pt x="152448" y="126635"/>
                        <a:pt x="153429" y="128178"/>
                      </a:cubicBezTo>
                      <a:cubicBezTo>
                        <a:pt x="153591" y="126797"/>
                        <a:pt x="153762" y="125359"/>
                        <a:pt x="153972" y="123844"/>
                      </a:cubicBezTo>
                      <a:cubicBezTo>
                        <a:pt x="154048" y="123311"/>
                        <a:pt x="154143" y="122739"/>
                        <a:pt x="154219" y="122187"/>
                      </a:cubicBezTo>
                      <a:cubicBezTo>
                        <a:pt x="154467" y="120501"/>
                        <a:pt x="154753" y="118729"/>
                        <a:pt x="155077" y="116910"/>
                      </a:cubicBezTo>
                      <a:cubicBezTo>
                        <a:pt x="155210" y="116129"/>
                        <a:pt x="155353" y="115338"/>
                        <a:pt x="155505" y="114529"/>
                      </a:cubicBezTo>
                      <a:cubicBezTo>
                        <a:pt x="155934" y="112281"/>
                        <a:pt x="156420" y="109947"/>
                        <a:pt x="156963" y="107547"/>
                      </a:cubicBezTo>
                      <a:cubicBezTo>
                        <a:pt x="156867" y="106461"/>
                        <a:pt x="156763" y="105385"/>
                        <a:pt x="156686" y="104261"/>
                      </a:cubicBezTo>
                      <a:cubicBezTo>
                        <a:pt x="156648" y="103680"/>
                        <a:pt x="156591" y="103137"/>
                        <a:pt x="156553" y="102537"/>
                      </a:cubicBezTo>
                      <a:cubicBezTo>
                        <a:pt x="156429" y="100346"/>
                        <a:pt x="156353" y="98069"/>
                        <a:pt x="156334" y="95736"/>
                      </a:cubicBezTo>
                      <a:cubicBezTo>
                        <a:pt x="156324" y="94898"/>
                        <a:pt x="156353" y="94021"/>
                        <a:pt x="156362" y="93164"/>
                      </a:cubicBezTo>
                      <a:cubicBezTo>
                        <a:pt x="156381" y="91554"/>
                        <a:pt x="156410" y="89935"/>
                        <a:pt x="156486" y="88278"/>
                      </a:cubicBezTo>
                      <a:cubicBezTo>
                        <a:pt x="156534" y="87259"/>
                        <a:pt x="156601" y="86230"/>
                        <a:pt x="156677" y="85192"/>
                      </a:cubicBezTo>
                      <a:cubicBezTo>
                        <a:pt x="156791" y="83572"/>
                        <a:pt x="156943" y="81925"/>
                        <a:pt x="157115" y="80258"/>
                      </a:cubicBezTo>
                      <a:cubicBezTo>
                        <a:pt x="157229" y="79219"/>
                        <a:pt x="157334" y="78181"/>
                        <a:pt x="157467" y="77124"/>
                      </a:cubicBezTo>
                      <a:cubicBezTo>
                        <a:pt x="157734" y="75133"/>
                        <a:pt x="158067" y="73114"/>
                        <a:pt x="158439" y="71076"/>
                      </a:cubicBezTo>
                      <a:cubicBezTo>
                        <a:pt x="158572" y="70333"/>
                        <a:pt x="158668" y="69599"/>
                        <a:pt x="158820" y="68856"/>
                      </a:cubicBezTo>
                      <a:cubicBezTo>
                        <a:pt x="159325" y="66323"/>
                        <a:pt x="159915" y="63760"/>
                        <a:pt x="160611" y="61179"/>
                      </a:cubicBezTo>
                      <a:cubicBezTo>
                        <a:pt x="163278" y="51416"/>
                        <a:pt x="167269" y="41310"/>
                        <a:pt x="173250" y="31290"/>
                      </a:cubicBezTo>
                      <a:cubicBezTo>
                        <a:pt x="173250" y="31290"/>
                        <a:pt x="173612" y="46292"/>
                        <a:pt x="173155" y="65046"/>
                      </a:cubicBezTo>
                      <a:cubicBezTo>
                        <a:pt x="182032" y="49349"/>
                        <a:pt x="194643" y="34338"/>
                        <a:pt x="212798" y="23393"/>
                      </a:cubicBezTo>
                      <a:cubicBezTo>
                        <a:pt x="212798" y="23393"/>
                        <a:pt x="202863" y="54721"/>
                        <a:pt x="190148" y="85430"/>
                      </a:cubicBezTo>
                      <a:cubicBezTo>
                        <a:pt x="189957" y="85906"/>
                        <a:pt x="189748" y="86382"/>
                        <a:pt x="189557" y="86859"/>
                      </a:cubicBezTo>
                      <a:cubicBezTo>
                        <a:pt x="189119" y="87906"/>
                        <a:pt x="188681" y="88945"/>
                        <a:pt x="188243" y="89992"/>
                      </a:cubicBezTo>
                      <a:cubicBezTo>
                        <a:pt x="187900" y="90792"/>
                        <a:pt x="187557" y="91583"/>
                        <a:pt x="187223" y="92383"/>
                      </a:cubicBezTo>
                      <a:cubicBezTo>
                        <a:pt x="186776" y="93412"/>
                        <a:pt x="186328" y="94450"/>
                        <a:pt x="185880" y="95469"/>
                      </a:cubicBezTo>
                      <a:cubicBezTo>
                        <a:pt x="185528" y="96279"/>
                        <a:pt x="185166" y="97088"/>
                        <a:pt x="184804" y="97888"/>
                      </a:cubicBezTo>
                      <a:cubicBezTo>
                        <a:pt x="184366" y="98870"/>
                        <a:pt x="183928" y="99851"/>
                        <a:pt x="183480" y="100822"/>
                      </a:cubicBezTo>
                      <a:cubicBezTo>
                        <a:pt x="183099" y="101660"/>
                        <a:pt x="182718" y="102480"/>
                        <a:pt x="182337" y="103308"/>
                      </a:cubicBezTo>
                      <a:cubicBezTo>
                        <a:pt x="181909" y="104232"/>
                        <a:pt x="181480" y="105156"/>
                        <a:pt x="181051" y="106061"/>
                      </a:cubicBezTo>
                      <a:cubicBezTo>
                        <a:pt x="180661" y="106890"/>
                        <a:pt x="180261" y="107699"/>
                        <a:pt x="179870" y="108518"/>
                      </a:cubicBezTo>
                      <a:cubicBezTo>
                        <a:pt x="179442" y="109404"/>
                        <a:pt x="179013" y="110300"/>
                        <a:pt x="178575" y="111166"/>
                      </a:cubicBezTo>
                      <a:cubicBezTo>
                        <a:pt x="178184" y="111966"/>
                        <a:pt x="177784" y="112738"/>
                        <a:pt x="177384" y="113509"/>
                      </a:cubicBezTo>
                      <a:cubicBezTo>
                        <a:pt x="176955" y="114357"/>
                        <a:pt x="176517" y="115205"/>
                        <a:pt x="176089" y="116034"/>
                      </a:cubicBezTo>
                      <a:cubicBezTo>
                        <a:pt x="175689" y="116805"/>
                        <a:pt x="175279" y="117548"/>
                        <a:pt x="174879" y="118301"/>
                      </a:cubicBezTo>
                      <a:cubicBezTo>
                        <a:pt x="174450" y="119091"/>
                        <a:pt x="174022" y="119891"/>
                        <a:pt x="173593" y="120663"/>
                      </a:cubicBezTo>
                      <a:cubicBezTo>
                        <a:pt x="173184" y="121406"/>
                        <a:pt x="172764" y="122111"/>
                        <a:pt x="172355" y="122834"/>
                      </a:cubicBezTo>
                      <a:cubicBezTo>
                        <a:pt x="171936" y="123558"/>
                        <a:pt x="171526" y="124292"/>
                        <a:pt x="171107" y="124978"/>
                      </a:cubicBezTo>
                      <a:cubicBezTo>
                        <a:pt x="170688" y="125682"/>
                        <a:pt x="170259" y="126349"/>
                        <a:pt x="169840" y="127025"/>
                      </a:cubicBezTo>
                      <a:cubicBezTo>
                        <a:pt x="169431" y="127673"/>
                        <a:pt x="169031" y="128340"/>
                        <a:pt x="168621" y="128969"/>
                      </a:cubicBezTo>
                      <a:cubicBezTo>
                        <a:pt x="168193" y="129626"/>
                        <a:pt x="167773" y="130226"/>
                        <a:pt x="167354" y="130845"/>
                      </a:cubicBezTo>
                      <a:cubicBezTo>
                        <a:pt x="166954" y="131426"/>
                        <a:pt x="166564" y="132026"/>
                        <a:pt x="166164" y="132569"/>
                      </a:cubicBezTo>
                      <a:cubicBezTo>
                        <a:pt x="165735" y="133160"/>
                        <a:pt x="165316" y="133702"/>
                        <a:pt x="164887" y="134255"/>
                      </a:cubicBezTo>
                      <a:cubicBezTo>
                        <a:pt x="164506" y="134760"/>
                        <a:pt x="164116" y="135284"/>
                        <a:pt x="163735" y="135750"/>
                      </a:cubicBezTo>
                      <a:cubicBezTo>
                        <a:pt x="163297" y="136284"/>
                        <a:pt x="162868" y="136750"/>
                        <a:pt x="162439" y="137236"/>
                      </a:cubicBezTo>
                      <a:cubicBezTo>
                        <a:pt x="162077" y="137646"/>
                        <a:pt x="161715" y="138084"/>
                        <a:pt x="161354" y="138465"/>
                      </a:cubicBezTo>
                      <a:cubicBezTo>
                        <a:pt x="160982" y="138846"/>
                        <a:pt x="160620" y="139160"/>
                        <a:pt x="160258" y="139513"/>
                      </a:cubicBezTo>
                      <a:cubicBezTo>
                        <a:pt x="160658" y="140208"/>
                        <a:pt x="161049" y="140903"/>
                        <a:pt x="161439" y="141589"/>
                      </a:cubicBezTo>
                      <a:cubicBezTo>
                        <a:pt x="162135" y="142818"/>
                        <a:pt x="162859" y="144047"/>
                        <a:pt x="163525" y="145275"/>
                      </a:cubicBezTo>
                      <a:cubicBezTo>
                        <a:pt x="165097" y="148123"/>
                        <a:pt x="166583" y="150943"/>
                        <a:pt x="168021" y="153762"/>
                      </a:cubicBezTo>
                      <a:cubicBezTo>
                        <a:pt x="168373" y="154448"/>
                        <a:pt x="168764" y="155153"/>
                        <a:pt x="169107" y="155839"/>
                      </a:cubicBezTo>
                      <a:cubicBezTo>
                        <a:pt x="170193" y="158001"/>
                        <a:pt x="171193" y="160134"/>
                        <a:pt x="172203" y="162277"/>
                      </a:cubicBezTo>
                      <a:cubicBezTo>
                        <a:pt x="172431" y="161811"/>
                        <a:pt x="172660" y="161334"/>
                        <a:pt x="172898" y="160839"/>
                      </a:cubicBezTo>
                      <a:cubicBezTo>
                        <a:pt x="173031" y="160572"/>
                        <a:pt x="173165" y="160287"/>
                        <a:pt x="173307" y="160020"/>
                      </a:cubicBezTo>
                      <a:cubicBezTo>
                        <a:pt x="173765" y="159096"/>
                        <a:pt x="174250" y="158125"/>
                        <a:pt x="174755" y="157124"/>
                      </a:cubicBezTo>
                      <a:cubicBezTo>
                        <a:pt x="174946" y="156753"/>
                        <a:pt x="175136" y="156372"/>
                        <a:pt x="175336" y="155991"/>
                      </a:cubicBezTo>
                      <a:cubicBezTo>
                        <a:pt x="175860" y="154972"/>
                        <a:pt x="176412" y="153915"/>
                        <a:pt x="176994" y="152838"/>
                      </a:cubicBezTo>
                      <a:cubicBezTo>
                        <a:pt x="177184" y="152486"/>
                        <a:pt x="177365" y="152143"/>
                        <a:pt x="177556" y="151781"/>
                      </a:cubicBezTo>
                      <a:cubicBezTo>
                        <a:pt x="178299" y="150409"/>
                        <a:pt x="179070" y="148990"/>
                        <a:pt x="179899" y="147523"/>
                      </a:cubicBezTo>
                      <a:cubicBezTo>
                        <a:pt x="180937" y="145675"/>
                        <a:pt x="181889" y="144028"/>
                        <a:pt x="182890" y="142342"/>
                      </a:cubicBezTo>
                      <a:cubicBezTo>
                        <a:pt x="183004" y="142151"/>
                        <a:pt x="183118" y="141961"/>
                        <a:pt x="183232" y="141770"/>
                      </a:cubicBezTo>
                      <a:cubicBezTo>
                        <a:pt x="184090" y="140332"/>
                        <a:pt x="184985" y="138865"/>
                        <a:pt x="185909" y="137389"/>
                      </a:cubicBezTo>
                      <a:cubicBezTo>
                        <a:pt x="186185" y="136951"/>
                        <a:pt x="186471" y="136503"/>
                        <a:pt x="186747" y="136055"/>
                      </a:cubicBezTo>
                      <a:cubicBezTo>
                        <a:pt x="187557" y="134779"/>
                        <a:pt x="188385" y="133483"/>
                        <a:pt x="189243" y="132178"/>
                      </a:cubicBezTo>
                      <a:cubicBezTo>
                        <a:pt x="189567" y="131683"/>
                        <a:pt x="189900" y="131188"/>
                        <a:pt x="190233" y="130683"/>
                      </a:cubicBezTo>
                      <a:cubicBezTo>
                        <a:pt x="191138" y="129330"/>
                        <a:pt x="192072" y="127959"/>
                        <a:pt x="193034" y="126587"/>
                      </a:cubicBezTo>
                      <a:cubicBezTo>
                        <a:pt x="193329" y="126168"/>
                        <a:pt x="193615" y="125749"/>
                        <a:pt x="193910" y="125320"/>
                      </a:cubicBezTo>
                      <a:cubicBezTo>
                        <a:pt x="196463" y="121710"/>
                        <a:pt x="199206" y="118053"/>
                        <a:pt x="202130" y="114405"/>
                      </a:cubicBezTo>
                      <a:cubicBezTo>
                        <a:pt x="202444" y="114014"/>
                        <a:pt x="202768" y="113633"/>
                        <a:pt x="203083" y="113243"/>
                      </a:cubicBezTo>
                      <a:cubicBezTo>
                        <a:pt x="204226" y="111843"/>
                        <a:pt x="205397" y="110433"/>
                        <a:pt x="206597" y="109042"/>
                      </a:cubicBezTo>
                      <a:cubicBezTo>
                        <a:pt x="206797" y="108814"/>
                        <a:pt x="206978" y="108575"/>
                        <a:pt x="207188" y="108337"/>
                      </a:cubicBezTo>
                      <a:cubicBezTo>
                        <a:pt x="224447" y="88487"/>
                        <a:pt x="247307" y="70056"/>
                        <a:pt x="275873" y="63341"/>
                      </a:cubicBezTo>
                      <a:cubicBezTo>
                        <a:pt x="275873" y="63341"/>
                        <a:pt x="245840" y="92231"/>
                        <a:pt x="215741" y="122453"/>
                      </a:cubicBezTo>
                      <a:cubicBezTo>
                        <a:pt x="213579" y="124625"/>
                        <a:pt x="211446" y="126768"/>
                        <a:pt x="209321" y="128921"/>
                      </a:cubicBezTo>
                      <a:cubicBezTo>
                        <a:pt x="208988" y="129264"/>
                        <a:pt x="208645" y="129597"/>
                        <a:pt x="208312" y="129940"/>
                      </a:cubicBezTo>
                      <a:cubicBezTo>
                        <a:pt x="206340" y="131931"/>
                        <a:pt x="204378" y="133931"/>
                        <a:pt x="202435" y="135903"/>
                      </a:cubicBezTo>
                      <a:cubicBezTo>
                        <a:pt x="202292" y="136046"/>
                        <a:pt x="202149" y="136198"/>
                        <a:pt x="202006" y="136341"/>
                      </a:cubicBezTo>
                      <a:cubicBezTo>
                        <a:pt x="199987" y="138398"/>
                        <a:pt x="197996" y="140446"/>
                        <a:pt x="196025" y="142465"/>
                      </a:cubicBezTo>
                      <a:cubicBezTo>
                        <a:pt x="195625" y="142875"/>
                        <a:pt x="195234" y="143285"/>
                        <a:pt x="194834" y="143694"/>
                      </a:cubicBezTo>
                      <a:cubicBezTo>
                        <a:pt x="192938" y="145647"/>
                        <a:pt x="191062" y="147590"/>
                        <a:pt x="189224" y="149495"/>
                      </a:cubicBezTo>
                      <a:cubicBezTo>
                        <a:pt x="187195" y="151600"/>
                        <a:pt x="185423" y="153467"/>
                        <a:pt x="183680" y="155305"/>
                      </a:cubicBezTo>
                      <a:cubicBezTo>
                        <a:pt x="183223" y="155791"/>
                        <a:pt x="182775" y="156258"/>
                        <a:pt x="182318" y="156734"/>
                      </a:cubicBezTo>
                      <a:cubicBezTo>
                        <a:pt x="180651" y="158496"/>
                        <a:pt x="179013" y="160239"/>
                        <a:pt x="177451" y="161915"/>
                      </a:cubicBezTo>
                      <a:cubicBezTo>
                        <a:pt x="176079" y="163382"/>
                        <a:pt x="174984" y="164592"/>
                        <a:pt x="173869" y="165802"/>
                      </a:cubicBezTo>
                      <a:cubicBezTo>
                        <a:pt x="174498" y="167192"/>
                        <a:pt x="174889" y="168164"/>
                        <a:pt x="175317" y="169135"/>
                      </a:cubicBezTo>
                      <a:cubicBezTo>
                        <a:pt x="176412" y="171612"/>
                        <a:pt x="177470" y="174088"/>
                        <a:pt x="178470" y="176546"/>
                      </a:cubicBezTo>
                      <a:cubicBezTo>
                        <a:pt x="178975" y="177794"/>
                        <a:pt x="179442" y="179022"/>
                        <a:pt x="179927" y="180261"/>
                      </a:cubicBezTo>
                      <a:cubicBezTo>
                        <a:pt x="180775" y="182451"/>
                        <a:pt x="181594" y="184633"/>
                        <a:pt x="182375" y="186795"/>
                      </a:cubicBezTo>
                      <a:cubicBezTo>
                        <a:pt x="183461" y="184290"/>
                        <a:pt x="184671" y="181508"/>
                        <a:pt x="186100" y="178603"/>
                      </a:cubicBezTo>
                      <a:cubicBezTo>
                        <a:pt x="186328" y="178146"/>
                        <a:pt x="186576" y="177679"/>
                        <a:pt x="186814" y="177213"/>
                      </a:cubicBezTo>
                      <a:cubicBezTo>
                        <a:pt x="187490" y="175898"/>
                        <a:pt x="188205" y="174555"/>
                        <a:pt x="188967" y="173203"/>
                      </a:cubicBezTo>
                      <a:cubicBezTo>
                        <a:pt x="189281" y="172650"/>
                        <a:pt x="189595" y="172088"/>
                        <a:pt x="189929" y="171536"/>
                      </a:cubicBezTo>
                      <a:cubicBezTo>
                        <a:pt x="190748" y="170145"/>
                        <a:pt x="191624" y="168735"/>
                        <a:pt x="192548" y="167316"/>
                      </a:cubicBezTo>
                      <a:cubicBezTo>
                        <a:pt x="192853" y="166849"/>
                        <a:pt x="193139" y="166383"/>
                        <a:pt x="193453" y="165916"/>
                      </a:cubicBezTo>
                      <a:cubicBezTo>
                        <a:pt x="194739" y="164011"/>
                        <a:pt x="196101" y="162087"/>
                        <a:pt x="197577" y="160163"/>
                      </a:cubicBezTo>
                      <a:cubicBezTo>
                        <a:pt x="199073" y="158229"/>
                        <a:pt x="200616" y="156381"/>
                        <a:pt x="202235" y="154543"/>
                      </a:cubicBezTo>
                      <a:cubicBezTo>
                        <a:pt x="202692" y="154019"/>
                        <a:pt x="203187" y="153505"/>
                        <a:pt x="203664" y="152981"/>
                      </a:cubicBezTo>
                      <a:cubicBezTo>
                        <a:pt x="204930" y="151600"/>
                        <a:pt x="206245" y="150228"/>
                        <a:pt x="207626" y="148866"/>
                      </a:cubicBezTo>
                      <a:cubicBezTo>
                        <a:pt x="208207" y="148285"/>
                        <a:pt x="208807" y="147714"/>
                        <a:pt x="209407" y="147142"/>
                      </a:cubicBezTo>
                      <a:cubicBezTo>
                        <a:pt x="210893" y="145742"/>
                        <a:pt x="212455" y="144361"/>
                        <a:pt x="214065" y="142989"/>
                      </a:cubicBezTo>
                      <a:cubicBezTo>
                        <a:pt x="214598" y="142532"/>
                        <a:pt x="215113" y="142075"/>
                        <a:pt x="215665" y="141618"/>
                      </a:cubicBezTo>
                      <a:cubicBezTo>
                        <a:pt x="217884" y="139798"/>
                        <a:pt x="220218" y="138017"/>
                        <a:pt x="222695" y="136274"/>
                      </a:cubicBezTo>
                      <a:cubicBezTo>
                        <a:pt x="248183" y="118453"/>
                        <a:pt x="287522" y="105289"/>
                        <a:pt x="348367" y="108585"/>
                      </a:cubicBezTo>
                      <a:cubicBezTo>
                        <a:pt x="348367" y="108585"/>
                        <a:pt x="284759" y="132921"/>
                        <a:pt x="233020" y="163859"/>
                      </a:cubicBezTo>
                      <a:cubicBezTo>
                        <a:pt x="230257" y="165506"/>
                        <a:pt x="227533" y="167183"/>
                        <a:pt x="224857" y="168869"/>
                      </a:cubicBezTo>
                      <a:cubicBezTo>
                        <a:pt x="224238" y="169259"/>
                        <a:pt x="223638" y="169650"/>
                        <a:pt x="223018" y="170050"/>
                      </a:cubicBezTo>
                      <a:cubicBezTo>
                        <a:pt x="221009" y="171326"/>
                        <a:pt x="219018" y="172622"/>
                        <a:pt x="217075" y="173917"/>
                      </a:cubicBezTo>
                      <a:cubicBezTo>
                        <a:pt x="216265" y="174450"/>
                        <a:pt x="215465" y="174993"/>
                        <a:pt x="214675" y="175536"/>
                      </a:cubicBezTo>
                      <a:cubicBezTo>
                        <a:pt x="212865" y="176765"/>
                        <a:pt x="211083" y="178003"/>
                        <a:pt x="209331" y="179241"/>
                      </a:cubicBezTo>
                      <a:cubicBezTo>
                        <a:pt x="208617" y="179746"/>
                        <a:pt x="207893" y="180251"/>
                        <a:pt x="207188" y="180766"/>
                      </a:cubicBezTo>
                      <a:cubicBezTo>
                        <a:pt x="204968" y="182375"/>
                        <a:pt x="202797" y="183985"/>
                        <a:pt x="200711" y="185614"/>
                      </a:cubicBezTo>
                      <a:cubicBezTo>
                        <a:pt x="200558" y="185728"/>
                        <a:pt x="200387" y="185852"/>
                        <a:pt x="200235" y="185966"/>
                      </a:cubicBezTo>
                      <a:cubicBezTo>
                        <a:pt x="198006" y="187700"/>
                        <a:pt x="195882" y="189443"/>
                        <a:pt x="193834" y="191195"/>
                      </a:cubicBezTo>
                      <a:cubicBezTo>
                        <a:pt x="193253" y="191691"/>
                        <a:pt x="192700" y="192195"/>
                        <a:pt x="192129" y="192691"/>
                      </a:cubicBezTo>
                      <a:cubicBezTo>
                        <a:pt x="190691" y="193948"/>
                        <a:pt x="189300" y="195205"/>
                        <a:pt x="187957" y="196472"/>
                      </a:cubicBezTo>
                      <a:cubicBezTo>
                        <a:pt x="187338" y="197053"/>
                        <a:pt x="186738" y="197634"/>
                        <a:pt x="186147" y="198225"/>
                      </a:cubicBezTo>
                      <a:cubicBezTo>
                        <a:pt x="186404" y="199053"/>
                        <a:pt x="186652" y="199882"/>
                        <a:pt x="186890" y="200701"/>
                      </a:cubicBezTo>
                      <a:cubicBezTo>
                        <a:pt x="187585" y="203083"/>
                        <a:pt x="188224" y="205454"/>
                        <a:pt x="188833" y="207816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A0A6A711-3689-45B4-B6B7-A0877F374588}"/>
                    </a:ext>
                  </a:extLst>
                </p:cNvPr>
                <p:cNvSpPr/>
                <p:nvPr/>
              </p:nvSpPr>
              <p:spPr>
                <a:xfrm>
                  <a:off x="4273145" y="2892502"/>
                  <a:ext cx="278912" cy="335345"/>
                </a:xfrm>
                <a:custGeom>
                  <a:avLst/>
                  <a:gdLst>
                    <a:gd name="connsiteX0" fmla="*/ 100144 w 278912"/>
                    <a:gd name="connsiteY0" fmla="*/ 294915 h 335345"/>
                    <a:gd name="connsiteX1" fmla="*/ 104326 w 278912"/>
                    <a:gd name="connsiteY1" fmla="*/ 293410 h 335345"/>
                    <a:gd name="connsiteX2" fmla="*/ 105050 w 278912"/>
                    <a:gd name="connsiteY2" fmla="*/ 290371 h 335345"/>
                    <a:gd name="connsiteX3" fmla="*/ 110222 w 278912"/>
                    <a:gd name="connsiteY3" fmla="*/ 291067 h 335345"/>
                    <a:gd name="connsiteX4" fmla="*/ 112374 w 278912"/>
                    <a:gd name="connsiteY4" fmla="*/ 303649 h 335345"/>
                    <a:gd name="connsiteX5" fmla="*/ 113336 w 278912"/>
                    <a:gd name="connsiteY5" fmla="*/ 304964 h 335345"/>
                    <a:gd name="connsiteX6" fmla="*/ 158961 w 278912"/>
                    <a:gd name="connsiteY6" fmla="*/ 334986 h 335345"/>
                    <a:gd name="connsiteX7" fmla="*/ 162828 w 278912"/>
                    <a:gd name="connsiteY7" fmla="*/ 333339 h 335345"/>
                    <a:gd name="connsiteX8" fmla="*/ 170182 w 278912"/>
                    <a:gd name="connsiteY8" fmla="*/ 309945 h 335345"/>
                    <a:gd name="connsiteX9" fmla="*/ 170048 w 278912"/>
                    <a:gd name="connsiteY9" fmla="*/ 307755 h 335345"/>
                    <a:gd name="connsiteX10" fmla="*/ 146074 w 278912"/>
                    <a:gd name="connsiteY10" fmla="*/ 271398 h 335345"/>
                    <a:gd name="connsiteX11" fmla="*/ 149846 w 278912"/>
                    <a:gd name="connsiteY11" fmla="*/ 267778 h 335345"/>
                    <a:gd name="connsiteX12" fmla="*/ 170039 w 278912"/>
                    <a:gd name="connsiteY12" fmla="*/ 298039 h 335345"/>
                    <a:gd name="connsiteX13" fmla="*/ 174877 w 278912"/>
                    <a:gd name="connsiteY13" fmla="*/ 298134 h 335345"/>
                    <a:gd name="connsiteX14" fmla="*/ 190546 w 278912"/>
                    <a:gd name="connsiteY14" fmla="*/ 266673 h 335345"/>
                    <a:gd name="connsiteX15" fmla="*/ 190632 w 278912"/>
                    <a:gd name="connsiteY15" fmla="*/ 264178 h 335345"/>
                    <a:gd name="connsiteX16" fmla="*/ 135301 w 278912"/>
                    <a:gd name="connsiteY16" fmla="*/ 207513 h 335345"/>
                    <a:gd name="connsiteX17" fmla="*/ 134396 w 278912"/>
                    <a:gd name="connsiteY17" fmla="*/ 203275 h 335345"/>
                    <a:gd name="connsiteX18" fmla="*/ 193032 w 278912"/>
                    <a:gd name="connsiteY18" fmla="*/ 253853 h 335345"/>
                    <a:gd name="connsiteX19" fmla="*/ 197785 w 278912"/>
                    <a:gd name="connsiteY19" fmla="*/ 254672 h 335345"/>
                    <a:gd name="connsiteX20" fmla="*/ 218397 w 278912"/>
                    <a:gd name="connsiteY20" fmla="*/ 226059 h 335345"/>
                    <a:gd name="connsiteX21" fmla="*/ 218950 w 278912"/>
                    <a:gd name="connsiteY21" fmla="*/ 223887 h 335345"/>
                    <a:gd name="connsiteX22" fmla="*/ 157018 w 278912"/>
                    <a:gd name="connsiteY22" fmla="*/ 150478 h 335345"/>
                    <a:gd name="connsiteX23" fmla="*/ 172353 w 278912"/>
                    <a:gd name="connsiteY23" fmla="*/ 147858 h 335345"/>
                    <a:gd name="connsiteX24" fmla="*/ 242267 w 278912"/>
                    <a:gd name="connsiteY24" fmla="*/ 192683 h 335345"/>
                    <a:gd name="connsiteX25" fmla="*/ 246877 w 278912"/>
                    <a:gd name="connsiteY25" fmla="*/ 193664 h 335345"/>
                    <a:gd name="connsiteX26" fmla="*/ 278910 w 278912"/>
                    <a:gd name="connsiteY26" fmla="*/ 128818 h 335345"/>
                    <a:gd name="connsiteX27" fmla="*/ 270347 w 278912"/>
                    <a:gd name="connsiteY27" fmla="*/ 106606 h 335345"/>
                    <a:gd name="connsiteX28" fmla="*/ 146207 w 278912"/>
                    <a:gd name="connsiteY28" fmla="*/ 104996 h 335345"/>
                    <a:gd name="connsiteX29" fmla="*/ 143502 w 278912"/>
                    <a:gd name="connsiteY29" fmla="*/ 100605 h 335345"/>
                    <a:gd name="connsiteX30" fmla="*/ 273366 w 278912"/>
                    <a:gd name="connsiteY30" fmla="*/ 58371 h 335345"/>
                    <a:gd name="connsiteX31" fmla="*/ 276652 w 278912"/>
                    <a:gd name="connsiteY31" fmla="*/ 55028 h 335345"/>
                    <a:gd name="connsiteX32" fmla="*/ 216511 w 278912"/>
                    <a:gd name="connsiteY32" fmla="*/ 459 h 335345"/>
                    <a:gd name="connsiteX33" fmla="*/ 119480 w 278912"/>
                    <a:gd name="connsiteY33" fmla="*/ 73211 h 335345"/>
                    <a:gd name="connsiteX34" fmla="*/ 114641 w 278912"/>
                    <a:gd name="connsiteY34" fmla="*/ 73078 h 335345"/>
                    <a:gd name="connsiteX35" fmla="*/ 41670 w 278912"/>
                    <a:gd name="connsiteY35" fmla="*/ 30348 h 335345"/>
                    <a:gd name="connsiteX36" fmla="*/ 41842 w 278912"/>
                    <a:gd name="connsiteY36" fmla="*/ 34768 h 335345"/>
                    <a:gd name="connsiteX37" fmla="*/ 102164 w 278912"/>
                    <a:gd name="connsiteY37" fmla="*/ 106186 h 335345"/>
                    <a:gd name="connsiteX38" fmla="*/ 102945 w 278912"/>
                    <a:gd name="connsiteY38" fmla="*/ 109215 h 335345"/>
                    <a:gd name="connsiteX39" fmla="*/ 100144 w 278912"/>
                    <a:gd name="connsiteY39" fmla="*/ 110330 h 335345"/>
                    <a:gd name="connsiteX40" fmla="*/ 99659 w 278912"/>
                    <a:gd name="connsiteY40" fmla="*/ 110054 h 335345"/>
                    <a:gd name="connsiteX41" fmla="*/ 16048 w 278912"/>
                    <a:gd name="connsiteY41" fmla="*/ 57314 h 335345"/>
                    <a:gd name="connsiteX42" fmla="*/ 15172 w 278912"/>
                    <a:gd name="connsiteY42" fmla="*/ 58180 h 335345"/>
                    <a:gd name="connsiteX43" fmla="*/ 770 w 278912"/>
                    <a:gd name="connsiteY43" fmla="*/ 126941 h 335345"/>
                    <a:gd name="connsiteX44" fmla="*/ 5837 w 278912"/>
                    <a:gd name="connsiteY44" fmla="*/ 127522 h 335345"/>
                    <a:gd name="connsiteX45" fmla="*/ 78885 w 278912"/>
                    <a:gd name="connsiteY45" fmla="*/ 130951 h 335345"/>
                    <a:gd name="connsiteX46" fmla="*/ 75979 w 278912"/>
                    <a:gd name="connsiteY46" fmla="*/ 135295 h 335345"/>
                    <a:gd name="connsiteX47" fmla="*/ 29936 w 278912"/>
                    <a:gd name="connsiteY47" fmla="*/ 210914 h 335345"/>
                    <a:gd name="connsiteX48" fmla="*/ 30240 w 278912"/>
                    <a:gd name="connsiteY48" fmla="*/ 211800 h 335345"/>
                    <a:gd name="connsiteX49" fmla="*/ 51214 w 278912"/>
                    <a:gd name="connsiteY49" fmla="*/ 245718 h 335345"/>
                    <a:gd name="connsiteX50" fmla="*/ 61778 w 278912"/>
                    <a:gd name="connsiteY50" fmla="*/ 259244 h 335345"/>
                    <a:gd name="connsiteX51" fmla="*/ 66321 w 278912"/>
                    <a:gd name="connsiteY51" fmla="*/ 256900 h 335345"/>
                    <a:gd name="connsiteX52" fmla="*/ 95677 w 278912"/>
                    <a:gd name="connsiteY52" fmla="*/ 204770 h 335345"/>
                    <a:gd name="connsiteX53" fmla="*/ 94458 w 278912"/>
                    <a:gd name="connsiteY53" fmla="*/ 209561 h 335345"/>
                    <a:gd name="connsiteX54" fmla="*/ 77008 w 278912"/>
                    <a:gd name="connsiteY54" fmla="*/ 274026 h 335345"/>
                    <a:gd name="connsiteX55" fmla="*/ 77827 w 278912"/>
                    <a:gd name="connsiteY55" fmla="*/ 275836 h 335345"/>
                    <a:gd name="connsiteX56" fmla="*/ 100144 w 278912"/>
                    <a:gd name="connsiteY56" fmla="*/ 294915 h 335345"/>
                    <a:gd name="connsiteX57" fmla="*/ 46490 w 278912"/>
                    <a:gd name="connsiteY57" fmla="*/ 204056 h 335345"/>
                    <a:gd name="connsiteX58" fmla="*/ 33393 w 278912"/>
                    <a:gd name="connsiteY58" fmla="*/ 163832 h 335345"/>
                    <a:gd name="connsiteX59" fmla="*/ 46490 w 278912"/>
                    <a:gd name="connsiteY59" fmla="*/ 204056 h 335345"/>
                    <a:gd name="connsiteX60" fmla="*/ 134091 w 278912"/>
                    <a:gd name="connsiteY60" fmla="*/ 89089 h 335345"/>
                    <a:gd name="connsiteX61" fmla="*/ 186946 w 278912"/>
                    <a:gd name="connsiteY61" fmla="*/ 41617 h 335345"/>
                    <a:gd name="connsiteX62" fmla="*/ 134091 w 278912"/>
                    <a:gd name="connsiteY62" fmla="*/ 89089 h 335345"/>
                    <a:gd name="connsiteX63" fmla="*/ 57577 w 278912"/>
                    <a:gd name="connsiteY63" fmla="*/ 76449 h 335345"/>
                    <a:gd name="connsiteX64" fmla="*/ 27945 w 278912"/>
                    <a:gd name="connsiteY64" fmla="*/ 61581 h 335345"/>
                    <a:gd name="connsiteX65" fmla="*/ 57577 w 278912"/>
                    <a:gd name="connsiteY65" fmla="*/ 76449 h 335345"/>
                    <a:gd name="connsiteX66" fmla="*/ 115099 w 278912"/>
                    <a:gd name="connsiteY66" fmla="*/ 170309 h 335345"/>
                    <a:gd name="connsiteX67" fmla="*/ 143702 w 278912"/>
                    <a:gd name="connsiteY67" fmla="*/ 144267 h 335345"/>
                    <a:gd name="connsiteX68" fmla="*/ 115099 w 278912"/>
                    <a:gd name="connsiteY68" fmla="*/ 170309 h 335345"/>
                    <a:gd name="connsiteX69" fmla="*/ 86562 w 278912"/>
                    <a:gd name="connsiteY69" fmla="*/ 137695 h 335345"/>
                    <a:gd name="connsiteX70" fmla="*/ 99135 w 278912"/>
                    <a:gd name="connsiteY70" fmla="*/ 139171 h 335345"/>
                    <a:gd name="connsiteX71" fmla="*/ 86562 w 278912"/>
                    <a:gd name="connsiteY71" fmla="*/ 137695 h 335345"/>
                    <a:gd name="connsiteX72" fmla="*/ 112355 w 278912"/>
                    <a:gd name="connsiteY72" fmla="*/ 216838 h 335345"/>
                    <a:gd name="connsiteX73" fmla="*/ 127643 w 278912"/>
                    <a:gd name="connsiteY73" fmla="*/ 207199 h 335345"/>
                    <a:gd name="connsiteX74" fmla="*/ 112355 w 278912"/>
                    <a:gd name="connsiteY74" fmla="*/ 216838 h 335345"/>
                    <a:gd name="connsiteX75" fmla="*/ 116261 w 278912"/>
                    <a:gd name="connsiteY75" fmla="*/ 234964 h 335345"/>
                    <a:gd name="connsiteX76" fmla="*/ 140673 w 278912"/>
                    <a:gd name="connsiteY76" fmla="*/ 261720 h 335345"/>
                    <a:gd name="connsiteX77" fmla="*/ 116261 w 278912"/>
                    <a:gd name="connsiteY77" fmla="*/ 234964 h 335345"/>
                    <a:gd name="connsiteX78" fmla="*/ 110822 w 278912"/>
                    <a:gd name="connsiteY78" fmla="*/ 253376 h 335345"/>
                    <a:gd name="connsiteX79" fmla="*/ 108955 w 278912"/>
                    <a:gd name="connsiteY79" fmla="*/ 282923 h 335345"/>
                    <a:gd name="connsiteX80" fmla="*/ 110822 w 278912"/>
                    <a:gd name="connsiteY80" fmla="*/ 253376 h 335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78912" h="335345">
                      <a:moveTo>
                        <a:pt x="100144" y="294915"/>
                      </a:moveTo>
                      <a:cubicBezTo>
                        <a:pt x="101659" y="296115"/>
                        <a:pt x="103935" y="295305"/>
                        <a:pt x="104326" y="293410"/>
                      </a:cubicBezTo>
                      <a:cubicBezTo>
                        <a:pt x="104535" y="292391"/>
                        <a:pt x="104773" y="291371"/>
                        <a:pt x="105050" y="290371"/>
                      </a:cubicBezTo>
                      <a:cubicBezTo>
                        <a:pt x="105850" y="287390"/>
                        <a:pt x="110174" y="287981"/>
                        <a:pt x="110222" y="291067"/>
                      </a:cubicBezTo>
                      <a:cubicBezTo>
                        <a:pt x="110298" y="295582"/>
                        <a:pt x="111098" y="299782"/>
                        <a:pt x="112374" y="303649"/>
                      </a:cubicBezTo>
                      <a:cubicBezTo>
                        <a:pt x="112546" y="304173"/>
                        <a:pt x="112889" y="304630"/>
                        <a:pt x="113336" y="304964"/>
                      </a:cubicBezTo>
                      <a:cubicBezTo>
                        <a:pt x="133634" y="319861"/>
                        <a:pt x="151903" y="330862"/>
                        <a:pt x="158961" y="334986"/>
                      </a:cubicBezTo>
                      <a:cubicBezTo>
                        <a:pt x="160476" y="335872"/>
                        <a:pt x="162409" y="335044"/>
                        <a:pt x="162828" y="333339"/>
                      </a:cubicBezTo>
                      <a:cubicBezTo>
                        <a:pt x="163895" y="329005"/>
                        <a:pt x="166153" y="320785"/>
                        <a:pt x="170182" y="309945"/>
                      </a:cubicBezTo>
                      <a:cubicBezTo>
                        <a:pt x="170448" y="309231"/>
                        <a:pt x="170410" y="308421"/>
                        <a:pt x="170048" y="307755"/>
                      </a:cubicBezTo>
                      <a:cubicBezTo>
                        <a:pt x="163133" y="294848"/>
                        <a:pt x="153113" y="280761"/>
                        <a:pt x="146074" y="271398"/>
                      </a:cubicBezTo>
                      <a:cubicBezTo>
                        <a:pt x="144207" y="268912"/>
                        <a:pt x="147446" y="265806"/>
                        <a:pt x="149846" y="267778"/>
                      </a:cubicBezTo>
                      <a:cubicBezTo>
                        <a:pt x="159542" y="275760"/>
                        <a:pt x="165924" y="287419"/>
                        <a:pt x="170039" y="298039"/>
                      </a:cubicBezTo>
                      <a:cubicBezTo>
                        <a:pt x="170887" y="300230"/>
                        <a:pt x="173963" y="300296"/>
                        <a:pt x="174877" y="298134"/>
                      </a:cubicBezTo>
                      <a:cubicBezTo>
                        <a:pt x="178887" y="288724"/>
                        <a:pt x="184021" y="278056"/>
                        <a:pt x="190546" y="266673"/>
                      </a:cubicBezTo>
                      <a:cubicBezTo>
                        <a:pt x="190984" y="265911"/>
                        <a:pt x="191022" y="264968"/>
                        <a:pt x="190632" y="264178"/>
                      </a:cubicBezTo>
                      <a:cubicBezTo>
                        <a:pt x="171553" y="225211"/>
                        <a:pt x="144893" y="211400"/>
                        <a:pt x="135301" y="207513"/>
                      </a:cubicBezTo>
                      <a:cubicBezTo>
                        <a:pt x="133587" y="206818"/>
                        <a:pt x="133110" y="204608"/>
                        <a:pt x="134396" y="203275"/>
                      </a:cubicBezTo>
                      <a:cubicBezTo>
                        <a:pt x="167543" y="169023"/>
                        <a:pt x="185231" y="219286"/>
                        <a:pt x="193032" y="253853"/>
                      </a:cubicBezTo>
                      <a:cubicBezTo>
                        <a:pt x="193546" y="256119"/>
                        <a:pt x="196537" y="256634"/>
                        <a:pt x="197785" y="254672"/>
                      </a:cubicBezTo>
                      <a:cubicBezTo>
                        <a:pt x="203700" y="245375"/>
                        <a:pt x="210520" y="235746"/>
                        <a:pt x="218397" y="226059"/>
                      </a:cubicBezTo>
                      <a:cubicBezTo>
                        <a:pt x="218883" y="225459"/>
                        <a:pt x="219093" y="224649"/>
                        <a:pt x="218950" y="223887"/>
                      </a:cubicBezTo>
                      <a:cubicBezTo>
                        <a:pt x="205367" y="151735"/>
                        <a:pt x="174144" y="149697"/>
                        <a:pt x="157018" y="150478"/>
                      </a:cubicBezTo>
                      <a:cubicBezTo>
                        <a:pt x="154351" y="150601"/>
                        <a:pt x="162495" y="146611"/>
                        <a:pt x="172353" y="147858"/>
                      </a:cubicBezTo>
                      <a:cubicBezTo>
                        <a:pt x="240257" y="156469"/>
                        <a:pt x="234933" y="162927"/>
                        <a:pt x="242267" y="192683"/>
                      </a:cubicBezTo>
                      <a:cubicBezTo>
                        <a:pt x="242791" y="194807"/>
                        <a:pt x="245515" y="195379"/>
                        <a:pt x="246877" y="193664"/>
                      </a:cubicBezTo>
                      <a:cubicBezTo>
                        <a:pt x="263365" y="172900"/>
                        <a:pt x="273728" y="150611"/>
                        <a:pt x="278910" y="128818"/>
                      </a:cubicBezTo>
                      <a:cubicBezTo>
                        <a:pt x="279081" y="128113"/>
                        <a:pt x="270747" y="107206"/>
                        <a:pt x="270347" y="106606"/>
                      </a:cubicBezTo>
                      <a:cubicBezTo>
                        <a:pt x="252963" y="80107"/>
                        <a:pt x="224112" y="74840"/>
                        <a:pt x="146207" y="104996"/>
                      </a:cubicBezTo>
                      <a:cubicBezTo>
                        <a:pt x="143493" y="106044"/>
                        <a:pt x="141340" y="102548"/>
                        <a:pt x="143502" y="100605"/>
                      </a:cubicBezTo>
                      <a:cubicBezTo>
                        <a:pt x="164943" y="81317"/>
                        <a:pt x="218064" y="41216"/>
                        <a:pt x="273366" y="58371"/>
                      </a:cubicBezTo>
                      <a:cubicBezTo>
                        <a:pt x="275423" y="59009"/>
                        <a:pt x="277338" y="57056"/>
                        <a:pt x="276652" y="55028"/>
                      </a:cubicBezTo>
                      <a:cubicBezTo>
                        <a:pt x="266537" y="25033"/>
                        <a:pt x="244905" y="3536"/>
                        <a:pt x="216511" y="459"/>
                      </a:cubicBezTo>
                      <a:cubicBezTo>
                        <a:pt x="158980" y="-5780"/>
                        <a:pt x="128167" y="53304"/>
                        <a:pt x="119480" y="73211"/>
                      </a:cubicBezTo>
                      <a:cubicBezTo>
                        <a:pt x="118537" y="75364"/>
                        <a:pt x="115470" y="75278"/>
                        <a:pt x="114641" y="73078"/>
                      </a:cubicBezTo>
                      <a:cubicBezTo>
                        <a:pt x="107517" y="54066"/>
                        <a:pt x="83409" y="1869"/>
                        <a:pt x="41670" y="30348"/>
                      </a:cubicBezTo>
                      <a:cubicBezTo>
                        <a:pt x="40089" y="31425"/>
                        <a:pt x="40184" y="33825"/>
                        <a:pt x="41842" y="34768"/>
                      </a:cubicBezTo>
                      <a:cubicBezTo>
                        <a:pt x="57834" y="43893"/>
                        <a:pt x="78637" y="62038"/>
                        <a:pt x="102164" y="106186"/>
                      </a:cubicBezTo>
                      <a:cubicBezTo>
                        <a:pt x="102468" y="106739"/>
                        <a:pt x="103345" y="108206"/>
                        <a:pt x="102945" y="109215"/>
                      </a:cubicBezTo>
                      <a:cubicBezTo>
                        <a:pt x="102288" y="110873"/>
                        <a:pt x="101840" y="110854"/>
                        <a:pt x="100144" y="110330"/>
                      </a:cubicBezTo>
                      <a:cubicBezTo>
                        <a:pt x="99935" y="110263"/>
                        <a:pt x="99763" y="110177"/>
                        <a:pt x="99659" y="110054"/>
                      </a:cubicBezTo>
                      <a:cubicBezTo>
                        <a:pt x="75894" y="81259"/>
                        <a:pt x="56691" y="31777"/>
                        <a:pt x="16048" y="57314"/>
                      </a:cubicBezTo>
                      <a:cubicBezTo>
                        <a:pt x="15705" y="57533"/>
                        <a:pt x="15391" y="57837"/>
                        <a:pt x="15172" y="58180"/>
                      </a:cubicBezTo>
                      <a:cubicBezTo>
                        <a:pt x="1722" y="79269"/>
                        <a:pt x="-1773" y="102996"/>
                        <a:pt x="770" y="126941"/>
                      </a:cubicBezTo>
                      <a:cubicBezTo>
                        <a:pt x="1065" y="129685"/>
                        <a:pt x="4885" y="130113"/>
                        <a:pt x="5837" y="127522"/>
                      </a:cubicBezTo>
                      <a:cubicBezTo>
                        <a:pt x="19696" y="89784"/>
                        <a:pt x="55853" y="111654"/>
                        <a:pt x="78885" y="130951"/>
                      </a:cubicBezTo>
                      <a:cubicBezTo>
                        <a:pt x="81294" y="132971"/>
                        <a:pt x="78780" y="136714"/>
                        <a:pt x="75979" y="135295"/>
                      </a:cubicBezTo>
                      <a:cubicBezTo>
                        <a:pt x="22287" y="108101"/>
                        <a:pt x="24021" y="170709"/>
                        <a:pt x="29936" y="210914"/>
                      </a:cubicBezTo>
                      <a:cubicBezTo>
                        <a:pt x="29983" y="211228"/>
                        <a:pt x="30088" y="211523"/>
                        <a:pt x="30240" y="211800"/>
                      </a:cubicBezTo>
                      <a:cubicBezTo>
                        <a:pt x="37098" y="224277"/>
                        <a:pt x="44366" y="235765"/>
                        <a:pt x="51214" y="245718"/>
                      </a:cubicBezTo>
                      <a:cubicBezTo>
                        <a:pt x="54348" y="250271"/>
                        <a:pt x="57910" y="254796"/>
                        <a:pt x="61778" y="259244"/>
                      </a:cubicBezTo>
                      <a:cubicBezTo>
                        <a:pt x="63578" y="261320"/>
                        <a:pt x="66950" y="259567"/>
                        <a:pt x="66321" y="256900"/>
                      </a:cubicBezTo>
                      <a:cubicBezTo>
                        <a:pt x="48795" y="182586"/>
                        <a:pt x="78256" y="193331"/>
                        <a:pt x="95677" y="204770"/>
                      </a:cubicBezTo>
                      <a:cubicBezTo>
                        <a:pt x="97744" y="206132"/>
                        <a:pt x="96925" y="209295"/>
                        <a:pt x="94458" y="209561"/>
                      </a:cubicBezTo>
                      <a:cubicBezTo>
                        <a:pt x="77846" y="211362"/>
                        <a:pt x="76094" y="247833"/>
                        <a:pt x="77008" y="274026"/>
                      </a:cubicBezTo>
                      <a:cubicBezTo>
                        <a:pt x="77037" y="274712"/>
                        <a:pt x="77332" y="275360"/>
                        <a:pt x="77827" y="275836"/>
                      </a:cubicBezTo>
                      <a:cubicBezTo>
                        <a:pt x="85009" y="282504"/>
                        <a:pt x="92572" y="288924"/>
                        <a:pt x="100144" y="294915"/>
                      </a:cubicBezTo>
                      <a:close/>
                      <a:moveTo>
                        <a:pt x="46490" y="204056"/>
                      </a:moveTo>
                      <a:cubicBezTo>
                        <a:pt x="37784" y="220667"/>
                        <a:pt x="31050" y="184844"/>
                        <a:pt x="33393" y="163832"/>
                      </a:cubicBezTo>
                      <a:cubicBezTo>
                        <a:pt x="35746" y="142829"/>
                        <a:pt x="55653" y="186587"/>
                        <a:pt x="46490" y="204056"/>
                      </a:cubicBezTo>
                      <a:close/>
                      <a:moveTo>
                        <a:pt x="134091" y="89089"/>
                      </a:moveTo>
                      <a:cubicBezTo>
                        <a:pt x="129558" y="75697"/>
                        <a:pt x="178049" y="36606"/>
                        <a:pt x="186946" y="41617"/>
                      </a:cubicBezTo>
                      <a:cubicBezTo>
                        <a:pt x="198966" y="48379"/>
                        <a:pt x="138625" y="102481"/>
                        <a:pt x="134091" y="89089"/>
                      </a:cubicBezTo>
                      <a:close/>
                      <a:moveTo>
                        <a:pt x="57577" y="76449"/>
                      </a:moveTo>
                      <a:cubicBezTo>
                        <a:pt x="55405" y="90423"/>
                        <a:pt x="19887" y="70601"/>
                        <a:pt x="27945" y="61581"/>
                      </a:cubicBezTo>
                      <a:cubicBezTo>
                        <a:pt x="36012" y="52570"/>
                        <a:pt x="58711" y="69163"/>
                        <a:pt x="57577" y="76449"/>
                      </a:cubicBezTo>
                      <a:close/>
                      <a:moveTo>
                        <a:pt x="115099" y="170309"/>
                      </a:moveTo>
                      <a:cubicBezTo>
                        <a:pt x="111736" y="167480"/>
                        <a:pt x="135692" y="133123"/>
                        <a:pt x="143702" y="144267"/>
                      </a:cubicBezTo>
                      <a:cubicBezTo>
                        <a:pt x="150979" y="154402"/>
                        <a:pt x="118461" y="173138"/>
                        <a:pt x="115099" y="170309"/>
                      </a:cubicBezTo>
                      <a:close/>
                      <a:moveTo>
                        <a:pt x="86562" y="137695"/>
                      </a:moveTo>
                      <a:cubicBezTo>
                        <a:pt x="86266" y="127865"/>
                        <a:pt x="98116" y="128532"/>
                        <a:pt x="99135" y="139171"/>
                      </a:cubicBezTo>
                      <a:cubicBezTo>
                        <a:pt x="101802" y="167270"/>
                        <a:pt x="86857" y="147525"/>
                        <a:pt x="86562" y="137695"/>
                      </a:cubicBezTo>
                      <a:close/>
                      <a:moveTo>
                        <a:pt x="112355" y="216838"/>
                      </a:moveTo>
                      <a:cubicBezTo>
                        <a:pt x="107679" y="213857"/>
                        <a:pt x="126214" y="199789"/>
                        <a:pt x="127643" y="207199"/>
                      </a:cubicBezTo>
                      <a:cubicBezTo>
                        <a:pt x="129519" y="216915"/>
                        <a:pt x="117032" y="219820"/>
                        <a:pt x="112355" y="216838"/>
                      </a:cubicBezTo>
                      <a:close/>
                      <a:moveTo>
                        <a:pt x="116261" y="234964"/>
                      </a:moveTo>
                      <a:cubicBezTo>
                        <a:pt x="123614" y="226792"/>
                        <a:pt x="145169" y="253538"/>
                        <a:pt x="140673" y="261720"/>
                      </a:cubicBezTo>
                      <a:cubicBezTo>
                        <a:pt x="136177" y="269912"/>
                        <a:pt x="108898" y="243146"/>
                        <a:pt x="116261" y="234964"/>
                      </a:cubicBezTo>
                      <a:close/>
                      <a:moveTo>
                        <a:pt x="110822" y="253376"/>
                      </a:moveTo>
                      <a:cubicBezTo>
                        <a:pt x="116356" y="254195"/>
                        <a:pt x="120109" y="285599"/>
                        <a:pt x="108955" y="282923"/>
                      </a:cubicBezTo>
                      <a:cubicBezTo>
                        <a:pt x="100487" y="280894"/>
                        <a:pt x="105288" y="252557"/>
                        <a:pt x="110822" y="25337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F2C7BE56-31B1-495A-9F56-4EEFB8B85C63}"/>
                    </a:ext>
                  </a:extLst>
                </p:cNvPr>
                <p:cNvSpPr/>
                <p:nvPr/>
              </p:nvSpPr>
              <p:spPr>
                <a:xfrm>
                  <a:off x="4467525" y="2682141"/>
                  <a:ext cx="351032" cy="404718"/>
                </a:xfrm>
                <a:custGeom>
                  <a:avLst/>
                  <a:gdLst>
                    <a:gd name="connsiteX0" fmla="*/ 344571 w 351032"/>
                    <a:gd name="connsiteY0" fmla="*/ 213478 h 404718"/>
                    <a:gd name="connsiteX1" fmla="*/ 264676 w 351032"/>
                    <a:gd name="connsiteY1" fmla="*/ 139307 h 404718"/>
                    <a:gd name="connsiteX2" fmla="*/ 259770 w 351032"/>
                    <a:gd name="connsiteY2" fmla="*/ 135135 h 404718"/>
                    <a:gd name="connsiteX3" fmla="*/ 345171 w 351032"/>
                    <a:gd name="connsiteY3" fmla="*/ 106598 h 404718"/>
                    <a:gd name="connsiteX4" fmla="*/ 350982 w 351032"/>
                    <a:gd name="connsiteY4" fmla="*/ 104207 h 404718"/>
                    <a:gd name="connsiteX5" fmla="*/ 310881 w 351032"/>
                    <a:gd name="connsiteY5" fmla="*/ 27559 h 404718"/>
                    <a:gd name="connsiteX6" fmla="*/ 309557 w 351032"/>
                    <a:gd name="connsiteY6" fmla="*/ 26826 h 404718"/>
                    <a:gd name="connsiteX7" fmla="*/ 228166 w 351032"/>
                    <a:gd name="connsiteY7" fmla="*/ 117333 h 404718"/>
                    <a:gd name="connsiteX8" fmla="*/ 227680 w 351032"/>
                    <a:gd name="connsiteY8" fmla="*/ 117828 h 404718"/>
                    <a:gd name="connsiteX9" fmla="*/ 223985 w 351032"/>
                    <a:gd name="connsiteY9" fmla="*/ 117447 h 404718"/>
                    <a:gd name="connsiteX10" fmla="*/ 223899 w 351032"/>
                    <a:gd name="connsiteY10" fmla="*/ 113599 h 404718"/>
                    <a:gd name="connsiteX11" fmla="*/ 271438 w 351032"/>
                    <a:gd name="connsiteY11" fmla="*/ 8767 h 404718"/>
                    <a:gd name="connsiteX12" fmla="*/ 270162 w 351032"/>
                    <a:gd name="connsiteY12" fmla="*/ 3471 h 404718"/>
                    <a:gd name="connsiteX13" fmla="*/ 198020 w 351032"/>
                    <a:gd name="connsiteY13" fmla="*/ 78556 h 404718"/>
                    <a:gd name="connsiteX14" fmla="*/ 192333 w 351032"/>
                    <a:gd name="connsiteY14" fmla="*/ 80337 h 404718"/>
                    <a:gd name="connsiteX15" fmla="*/ 52982 w 351032"/>
                    <a:gd name="connsiteY15" fmla="*/ 26645 h 404718"/>
                    <a:gd name="connsiteX16" fmla="*/ 4 w 351032"/>
                    <a:gd name="connsiteY16" fmla="*/ 111456 h 404718"/>
                    <a:gd name="connsiteX17" fmla="*/ 5024 w 351032"/>
                    <a:gd name="connsiteY17" fmla="*/ 114323 h 404718"/>
                    <a:gd name="connsiteX18" fmla="*/ 173055 w 351032"/>
                    <a:gd name="connsiteY18" fmla="*/ 120847 h 404718"/>
                    <a:gd name="connsiteX19" fmla="*/ 171331 w 351032"/>
                    <a:gd name="connsiteY19" fmla="*/ 126953 h 404718"/>
                    <a:gd name="connsiteX20" fmla="*/ 21807 w 351032"/>
                    <a:gd name="connsiteY20" fmla="*/ 197095 h 404718"/>
                    <a:gd name="connsiteX21" fmla="*/ 22074 w 351032"/>
                    <a:gd name="connsiteY21" fmla="*/ 199648 h 404718"/>
                    <a:gd name="connsiteX22" fmla="*/ 81767 w 351032"/>
                    <a:gd name="connsiteY22" fmla="*/ 265751 h 404718"/>
                    <a:gd name="connsiteX23" fmla="*/ 86911 w 351032"/>
                    <a:gd name="connsiteY23" fmla="*/ 263046 h 404718"/>
                    <a:gd name="connsiteX24" fmla="*/ 172550 w 351032"/>
                    <a:gd name="connsiteY24" fmla="*/ 169853 h 404718"/>
                    <a:gd name="connsiteX25" fmla="*/ 172302 w 351032"/>
                    <a:gd name="connsiteY25" fmla="*/ 176083 h 404718"/>
                    <a:gd name="connsiteX26" fmla="*/ 124992 w 351032"/>
                    <a:gd name="connsiteY26" fmla="*/ 292212 h 404718"/>
                    <a:gd name="connsiteX27" fmla="*/ 126373 w 351032"/>
                    <a:gd name="connsiteY27" fmla="*/ 294602 h 404718"/>
                    <a:gd name="connsiteX28" fmla="*/ 160377 w 351032"/>
                    <a:gd name="connsiteY28" fmla="*/ 321606 h 404718"/>
                    <a:gd name="connsiteX29" fmla="*/ 165739 w 351032"/>
                    <a:gd name="connsiteY29" fmla="*/ 319034 h 404718"/>
                    <a:gd name="connsiteX30" fmla="*/ 218270 w 351032"/>
                    <a:gd name="connsiteY30" fmla="*/ 239462 h 404718"/>
                    <a:gd name="connsiteX31" fmla="*/ 218613 w 351032"/>
                    <a:gd name="connsiteY31" fmla="*/ 244787 h 404718"/>
                    <a:gd name="connsiteX32" fmla="*/ 172045 w 351032"/>
                    <a:gd name="connsiteY32" fmla="*/ 330464 h 404718"/>
                    <a:gd name="connsiteX33" fmla="*/ 172988 w 351032"/>
                    <a:gd name="connsiteY33" fmla="*/ 333388 h 404718"/>
                    <a:gd name="connsiteX34" fmla="*/ 202096 w 351032"/>
                    <a:gd name="connsiteY34" fmla="*/ 365411 h 404718"/>
                    <a:gd name="connsiteX35" fmla="*/ 207802 w 351032"/>
                    <a:gd name="connsiteY35" fmla="*/ 363678 h 404718"/>
                    <a:gd name="connsiteX36" fmla="*/ 221594 w 351032"/>
                    <a:gd name="connsiteY36" fmla="*/ 321053 h 404718"/>
                    <a:gd name="connsiteX37" fmla="*/ 227271 w 351032"/>
                    <a:gd name="connsiteY37" fmla="*/ 324073 h 404718"/>
                    <a:gd name="connsiteX38" fmla="*/ 211050 w 351032"/>
                    <a:gd name="connsiteY38" fmla="*/ 375184 h 404718"/>
                    <a:gd name="connsiteX39" fmla="*/ 211631 w 351032"/>
                    <a:gd name="connsiteY39" fmla="*/ 377822 h 404718"/>
                    <a:gd name="connsiteX40" fmla="*/ 228185 w 351032"/>
                    <a:gd name="connsiteY40" fmla="*/ 403073 h 404718"/>
                    <a:gd name="connsiteX41" fmla="*/ 233319 w 351032"/>
                    <a:gd name="connsiteY41" fmla="*/ 403730 h 404718"/>
                    <a:gd name="connsiteX42" fmla="*/ 277315 w 351032"/>
                    <a:gd name="connsiteY42" fmla="*/ 352867 h 404718"/>
                    <a:gd name="connsiteX43" fmla="*/ 278020 w 351032"/>
                    <a:gd name="connsiteY43" fmla="*/ 350990 h 404718"/>
                    <a:gd name="connsiteX44" fmla="*/ 276353 w 351032"/>
                    <a:gd name="connsiteY44" fmla="*/ 335360 h 404718"/>
                    <a:gd name="connsiteX45" fmla="*/ 282249 w 351032"/>
                    <a:gd name="connsiteY45" fmla="*/ 332807 h 404718"/>
                    <a:gd name="connsiteX46" fmla="*/ 284126 w 351032"/>
                    <a:gd name="connsiteY46" fmla="*/ 336169 h 404718"/>
                    <a:gd name="connsiteX47" fmla="*/ 289584 w 351032"/>
                    <a:gd name="connsiteY47" fmla="*/ 336550 h 404718"/>
                    <a:gd name="connsiteX48" fmla="*/ 309567 w 351032"/>
                    <a:gd name="connsiteY48" fmla="*/ 306442 h 404718"/>
                    <a:gd name="connsiteX49" fmla="*/ 309938 w 351032"/>
                    <a:gd name="connsiteY49" fmla="*/ 304023 h 404718"/>
                    <a:gd name="connsiteX50" fmla="*/ 267666 w 351032"/>
                    <a:gd name="connsiteY50" fmla="*/ 233490 h 404718"/>
                    <a:gd name="connsiteX51" fmla="*/ 264618 w 351032"/>
                    <a:gd name="connsiteY51" fmla="*/ 228223 h 404718"/>
                    <a:gd name="connsiteX52" fmla="*/ 316873 w 351032"/>
                    <a:gd name="connsiteY52" fmla="*/ 280153 h 404718"/>
                    <a:gd name="connsiteX53" fmla="*/ 323045 w 351032"/>
                    <a:gd name="connsiteY53" fmla="*/ 281410 h 404718"/>
                    <a:gd name="connsiteX54" fmla="*/ 331027 w 351032"/>
                    <a:gd name="connsiteY54" fmla="*/ 261836 h 404718"/>
                    <a:gd name="connsiteX55" fmla="*/ 344514 w 351032"/>
                    <a:gd name="connsiteY55" fmla="*/ 214621 h 404718"/>
                    <a:gd name="connsiteX56" fmla="*/ 344571 w 351032"/>
                    <a:gd name="connsiteY56" fmla="*/ 213478 h 40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51032" h="404718">
                      <a:moveTo>
                        <a:pt x="344571" y="213478"/>
                      </a:moveTo>
                      <a:cubicBezTo>
                        <a:pt x="338113" y="163862"/>
                        <a:pt x="319187" y="89091"/>
                        <a:pt x="264676" y="139307"/>
                      </a:cubicBezTo>
                      <a:cubicBezTo>
                        <a:pt x="261828" y="141926"/>
                        <a:pt x="257599" y="138335"/>
                        <a:pt x="259770" y="135135"/>
                      </a:cubicBezTo>
                      <a:cubicBezTo>
                        <a:pt x="280601" y="104550"/>
                        <a:pt x="316111" y="66517"/>
                        <a:pt x="345171" y="106598"/>
                      </a:cubicBezTo>
                      <a:cubicBezTo>
                        <a:pt x="347162" y="109351"/>
                        <a:pt x="351553" y="107550"/>
                        <a:pt x="350982" y="104207"/>
                      </a:cubicBezTo>
                      <a:cubicBezTo>
                        <a:pt x="345972" y="74984"/>
                        <a:pt x="333884" y="48048"/>
                        <a:pt x="310881" y="27559"/>
                      </a:cubicBezTo>
                      <a:cubicBezTo>
                        <a:pt x="310500" y="27226"/>
                        <a:pt x="310043" y="26969"/>
                        <a:pt x="309557" y="26826"/>
                      </a:cubicBezTo>
                      <a:cubicBezTo>
                        <a:pt x="252845" y="10186"/>
                        <a:pt x="246683" y="75251"/>
                        <a:pt x="228166" y="117333"/>
                      </a:cubicBezTo>
                      <a:cubicBezTo>
                        <a:pt x="228090" y="117514"/>
                        <a:pt x="227909" y="117675"/>
                        <a:pt x="227680" y="117828"/>
                      </a:cubicBezTo>
                      <a:cubicBezTo>
                        <a:pt x="225842" y="119028"/>
                        <a:pt x="225318" y="119190"/>
                        <a:pt x="223985" y="117447"/>
                      </a:cubicBezTo>
                      <a:cubicBezTo>
                        <a:pt x="223175" y="116380"/>
                        <a:pt x="223718" y="114351"/>
                        <a:pt x="223899" y="113599"/>
                      </a:cubicBezTo>
                      <a:cubicBezTo>
                        <a:pt x="236986" y="53401"/>
                        <a:pt x="255551" y="24931"/>
                        <a:pt x="271438" y="8767"/>
                      </a:cubicBezTo>
                      <a:cubicBezTo>
                        <a:pt x="273086" y="7081"/>
                        <a:pt x="272400" y="4214"/>
                        <a:pt x="270162" y="3471"/>
                      </a:cubicBezTo>
                      <a:cubicBezTo>
                        <a:pt x="211164" y="-16284"/>
                        <a:pt x="200087" y="53639"/>
                        <a:pt x="198020" y="78556"/>
                      </a:cubicBezTo>
                      <a:cubicBezTo>
                        <a:pt x="197782" y="81442"/>
                        <a:pt x="194172" y="82576"/>
                        <a:pt x="192333" y="80337"/>
                      </a:cubicBezTo>
                      <a:cubicBezTo>
                        <a:pt x="175369" y="59659"/>
                        <a:pt x="119057" y="-15"/>
                        <a:pt x="52982" y="26645"/>
                      </a:cubicBezTo>
                      <a:cubicBezTo>
                        <a:pt x="20369" y="39809"/>
                        <a:pt x="1938" y="72527"/>
                        <a:pt x="4" y="111456"/>
                      </a:cubicBezTo>
                      <a:cubicBezTo>
                        <a:pt x="-129" y="114104"/>
                        <a:pt x="2805" y="115761"/>
                        <a:pt x="5024" y="114323"/>
                      </a:cubicBezTo>
                      <a:cubicBezTo>
                        <a:pt x="64812" y="75470"/>
                        <a:pt x="141184" y="105188"/>
                        <a:pt x="173055" y="120847"/>
                      </a:cubicBezTo>
                      <a:cubicBezTo>
                        <a:pt x="176274" y="122428"/>
                        <a:pt x="174893" y="127296"/>
                        <a:pt x="171331" y="126953"/>
                      </a:cubicBezTo>
                      <a:cubicBezTo>
                        <a:pt x="68927" y="117333"/>
                        <a:pt x="33523" y="159871"/>
                        <a:pt x="21807" y="197095"/>
                      </a:cubicBezTo>
                      <a:cubicBezTo>
                        <a:pt x="21540" y="197952"/>
                        <a:pt x="21636" y="198876"/>
                        <a:pt x="22074" y="199648"/>
                      </a:cubicBezTo>
                      <a:cubicBezTo>
                        <a:pt x="35523" y="223736"/>
                        <a:pt x="55268" y="246673"/>
                        <a:pt x="81767" y="265751"/>
                      </a:cubicBezTo>
                      <a:cubicBezTo>
                        <a:pt x="83958" y="267332"/>
                        <a:pt x="86996" y="265742"/>
                        <a:pt x="86911" y="263046"/>
                      </a:cubicBezTo>
                      <a:cubicBezTo>
                        <a:pt x="85625" y="225336"/>
                        <a:pt x="91959" y="145146"/>
                        <a:pt x="172550" y="169853"/>
                      </a:cubicBezTo>
                      <a:cubicBezTo>
                        <a:pt x="175703" y="170815"/>
                        <a:pt x="175512" y="175330"/>
                        <a:pt x="172302" y="176083"/>
                      </a:cubicBezTo>
                      <a:cubicBezTo>
                        <a:pt x="151747" y="180893"/>
                        <a:pt x="116905" y="202172"/>
                        <a:pt x="124992" y="292212"/>
                      </a:cubicBezTo>
                      <a:cubicBezTo>
                        <a:pt x="125077" y="293164"/>
                        <a:pt x="125591" y="294050"/>
                        <a:pt x="126373" y="294602"/>
                      </a:cubicBezTo>
                      <a:cubicBezTo>
                        <a:pt x="138946" y="303451"/>
                        <a:pt x="150261" y="312566"/>
                        <a:pt x="160377" y="321606"/>
                      </a:cubicBezTo>
                      <a:cubicBezTo>
                        <a:pt x="162510" y="323511"/>
                        <a:pt x="165892" y="321901"/>
                        <a:pt x="165739" y="319034"/>
                      </a:cubicBezTo>
                      <a:cubicBezTo>
                        <a:pt x="163396" y="275467"/>
                        <a:pt x="167521" y="209982"/>
                        <a:pt x="218270" y="239462"/>
                      </a:cubicBezTo>
                      <a:cubicBezTo>
                        <a:pt x="220242" y="240605"/>
                        <a:pt x="220413" y="243386"/>
                        <a:pt x="218613" y="244787"/>
                      </a:cubicBezTo>
                      <a:cubicBezTo>
                        <a:pt x="208554" y="252597"/>
                        <a:pt x="181589" y="277895"/>
                        <a:pt x="172045" y="330464"/>
                      </a:cubicBezTo>
                      <a:cubicBezTo>
                        <a:pt x="171855" y="331521"/>
                        <a:pt x="172216" y="332636"/>
                        <a:pt x="172988" y="333388"/>
                      </a:cubicBezTo>
                      <a:cubicBezTo>
                        <a:pt x="184532" y="344685"/>
                        <a:pt x="194191" y="355600"/>
                        <a:pt x="202096" y="365411"/>
                      </a:cubicBezTo>
                      <a:cubicBezTo>
                        <a:pt x="203916" y="367669"/>
                        <a:pt x="207526" y="366554"/>
                        <a:pt x="207802" y="363678"/>
                      </a:cubicBezTo>
                      <a:cubicBezTo>
                        <a:pt x="209126" y="349714"/>
                        <a:pt x="212774" y="333760"/>
                        <a:pt x="221594" y="321053"/>
                      </a:cubicBezTo>
                      <a:cubicBezTo>
                        <a:pt x="223775" y="317910"/>
                        <a:pt x="228652" y="320501"/>
                        <a:pt x="227271" y="324073"/>
                      </a:cubicBezTo>
                      <a:cubicBezTo>
                        <a:pt x="222070" y="337522"/>
                        <a:pt x="214917" y="357563"/>
                        <a:pt x="211050" y="375184"/>
                      </a:cubicBezTo>
                      <a:cubicBezTo>
                        <a:pt x="210850" y="376098"/>
                        <a:pt x="211069" y="377070"/>
                        <a:pt x="211631" y="377822"/>
                      </a:cubicBezTo>
                      <a:cubicBezTo>
                        <a:pt x="220041" y="389319"/>
                        <a:pt x="225471" y="398301"/>
                        <a:pt x="228185" y="403073"/>
                      </a:cubicBezTo>
                      <a:cubicBezTo>
                        <a:pt x="229252" y="404949"/>
                        <a:pt x="231824" y="405292"/>
                        <a:pt x="233319" y="403730"/>
                      </a:cubicBezTo>
                      <a:cubicBezTo>
                        <a:pt x="240292" y="396482"/>
                        <a:pt x="258256" y="377317"/>
                        <a:pt x="277315" y="352867"/>
                      </a:cubicBezTo>
                      <a:cubicBezTo>
                        <a:pt x="277734" y="352324"/>
                        <a:pt x="277992" y="351667"/>
                        <a:pt x="278020" y="350990"/>
                      </a:cubicBezTo>
                      <a:cubicBezTo>
                        <a:pt x="278230" y="345990"/>
                        <a:pt x="277772" y="340732"/>
                        <a:pt x="276353" y="335360"/>
                      </a:cubicBezTo>
                      <a:cubicBezTo>
                        <a:pt x="275382" y="331683"/>
                        <a:pt x="280297" y="329540"/>
                        <a:pt x="282249" y="332807"/>
                      </a:cubicBezTo>
                      <a:cubicBezTo>
                        <a:pt x="282906" y="333903"/>
                        <a:pt x="283535" y="335026"/>
                        <a:pt x="284126" y="336169"/>
                      </a:cubicBezTo>
                      <a:cubicBezTo>
                        <a:pt x="285221" y="338284"/>
                        <a:pt x="288183" y="338474"/>
                        <a:pt x="289584" y="336550"/>
                      </a:cubicBezTo>
                      <a:cubicBezTo>
                        <a:pt x="296537" y="326921"/>
                        <a:pt x="303357" y="316777"/>
                        <a:pt x="309567" y="306442"/>
                      </a:cubicBezTo>
                      <a:cubicBezTo>
                        <a:pt x="310005" y="305708"/>
                        <a:pt x="310138" y="304851"/>
                        <a:pt x="309938" y="304023"/>
                      </a:cubicBezTo>
                      <a:cubicBezTo>
                        <a:pt x="302242" y="272685"/>
                        <a:pt x="287955" y="230061"/>
                        <a:pt x="267666" y="233490"/>
                      </a:cubicBezTo>
                      <a:cubicBezTo>
                        <a:pt x="264657" y="233995"/>
                        <a:pt x="262628" y="230528"/>
                        <a:pt x="264618" y="228223"/>
                      </a:cubicBezTo>
                      <a:cubicBezTo>
                        <a:pt x="281430" y="208839"/>
                        <a:pt x="312739" y="186227"/>
                        <a:pt x="316873" y="280153"/>
                      </a:cubicBezTo>
                      <a:cubicBezTo>
                        <a:pt x="317025" y="283534"/>
                        <a:pt x="321607" y="284477"/>
                        <a:pt x="323045" y="281410"/>
                      </a:cubicBezTo>
                      <a:cubicBezTo>
                        <a:pt x="326140" y="274838"/>
                        <a:pt x="328846" y="268285"/>
                        <a:pt x="331027" y="261836"/>
                      </a:cubicBezTo>
                      <a:cubicBezTo>
                        <a:pt x="335799" y="247749"/>
                        <a:pt x="340571" y="231709"/>
                        <a:pt x="344514" y="214621"/>
                      </a:cubicBezTo>
                      <a:cubicBezTo>
                        <a:pt x="344600" y="214249"/>
                        <a:pt x="344619" y="213859"/>
                        <a:pt x="344571" y="213478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D32A023D-CDA4-4BD9-8E21-8877FD69B731}"/>
                    </a:ext>
                  </a:extLst>
                </p:cNvPr>
                <p:cNvSpPr/>
                <p:nvPr/>
              </p:nvSpPr>
              <p:spPr>
                <a:xfrm>
                  <a:off x="3413133" y="1847669"/>
                  <a:ext cx="366642" cy="300249"/>
                </a:xfrm>
                <a:custGeom>
                  <a:avLst/>
                  <a:gdLst>
                    <a:gd name="connsiteX0" fmla="*/ 284586 w 366642"/>
                    <a:gd name="connsiteY0" fmla="*/ 72256 h 300249"/>
                    <a:gd name="connsiteX1" fmla="*/ 190393 w 366642"/>
                    <a:gd name="connsiteY1" fmla="*/ 92820 h 300249"/>
                    <a:gd name="connsiteX2" fmla="*/ 184897 w 366642"/>
                    <a:gd name="connsiteY2" fmla="*/ 94278 h 300249"/>
                    <a:gd name="connsiteX3" fmla="*/ 207291 w 366642"/>
                    <a:gd name="connsiteY3" fmla="*/ 17849 h 300249"/>
                    <a:gd name="connsiteX4" fmla="*/ 208491 w 366642"/>
                    <a:gd name="connsiteY4" fmla="*/ 12420 h 300249"/>
                    <a:gd name="connsiteX5" fmla="*/ 132586 w 366642"/>
                    <a:gd name="connsiteY5" fmla="*/ 2838 h 300249"/>
                    <a:gd name="connsiteX6" fmla="*/ 131386 w 366642"/>
                    <a:gd name="connsiteY6" fmla="*/ 3428 h 300249"/>
                    <a:gd name="connsiteX7" fmla="*/ 156008 w 366642"/>
                    <a:gd name="connsiteY7" fmla="*/ 108232 h 300249"/>
                    <a:gd name="connsiteX8" fmla="*/ 156122 w 366642"/>
                    <a:gd name="connsiteY8" fmla="*/ 108832 h 300249"/>
                    <a:gd name="connsiteX9" fmla="*/ 153979 w 366642"/>
                    <a:gd name="connsiteY9" fmla="*/ 111318 h 300249"/>
                    <a:gd name="connsiteX10" fmla="*/ 151141 w 366642"/>
                    <a:gd name="connsiteY10" fmla="*/ 109441 h 300249"/>
                    <a:gd name="connsiteX11" fmla="*/ 99030 w 366642"/>
                    <a:gd name="connsiteY11" fmla="*/ 21983 h 300249"/>
                    <a:gd name="connsiteX12" fmla="*/ 94543 w 366642"/>
                    <a:gd name="connsiteY12" fmla="*/ 20230 h 300249"/>
                    <a:gd name="connsiteX13" fmla="*/ 112641 w 366642"/>
                    <a:gd name="connsiteY13" fmla="*/ 110527 h 300249"/>
                    <a:gd name="connsiteX14" fmla="*/ 111060 w 366642"/>
                    <a:gd name="connsiteY14" fmla="*/ 115557 h 300249"/>
                    <a:gd name="connsiteX15" fmla="*/ 1713 w 366642"/>
                    <a:gd name="connsiteY15" fmla="*/ 189632 h 300249"/>
                    <a:gd name="connsiteX16" fmla="*/ 36546 w 366642"/>
                    <a:gd name="connsiteY16" fmla="*/ 270919 h 300249"/>
                    <a:gd name="connsiteX17" fmla="*/ 41156 w 366642"/>
                    <a:gd name="connsiteY17" fmla="*/ 268719 h 300249"/>
                    <a:gd name="connsiteX18" fmla="*/ 130738 w 366642"/>
                    <a:gd name="connsiteY18" fmla="*/ 150008 h 300249"/>
                    <a:gd name="connsiteX19" fmla="*/ 134301 w 366642"/>
                    <a:gd name="connsiteY19" fmla="*/ 154352 h 300249"/>
                    <a:gd name="connsiteX20" fmla="*/ 109736 w 366642"/>
                    <a:gd name="connsiteY20" fmla="*/ 298341 h 300249"/>
                    <a:gd name="connsiteX21" fmla="*/ 111726 w 366642"/>
                    <a:gd name="connsiteY21" fmla="*/ 299437 h 300249"/>
                    <a:gd name="connsiteX22" fmla="*/ 189870 w 366642"/>
                    <a:gd name="connsiteY22" fmla="*/ 289474 h 300249"/>
                    <a:gd name="connsiteX23" fmla="*/ 190498 w 366642"/>
                    <a:gd name="connsiteY23" fmla="*/ 284378 h 300249"/>
                    <a:gd name="connsiteX24" fmla="*/ 166067 w 366642"/>
                    <a:gd name="connsiteY24" fmla="*/ 175135 h 300249"/>
                    <a:gd name="connsiteX25" fmla="*/ 170467 w 366642"/>
                    <a:gd name="connsiteY25" fmla="*/ 178460 h 300249"/>
                    <a:gd name="connsiteX26" fmla="*/ 230903 w 366642"/>
                    <a:gd name="connsiteY26" fmla="*/ 271452 h 300249"/>
                    <a:gd name="connsiteX27" fmla="*/ 233342 w 366642"/>
                    <a:gd name="connsiteY27" fmla="*/ 271652 h 300249"/>
                    <a:gd name="connsiteX28" fmla="*/ 270118 w 366642"/>
                    <a:gd name="connsiteY28" fmla="*/ 260594 h 300249"/>
                    <a:gd name="connsiteX29" fmla="*/ 270956 w 366642"/>
                    <a:gd name="connsiteY29" fmla="*/ 255403 h 300249"/>
                    <a:gd name="connsiteX30" fmla="*/ 239704 w 366642"/>
                    <a:gd name="connsiteY30" fmla="*/ 177079 h 300249"/>
                    <a:gd name="connsiteX31" fmla="*/ 243743 w 366642"/>
                    <a:gd name="connsiteY31" fmla="*/ 179517 h 300249"/>
                    <a:gd name="connsiteX32" fmla="*/ 282443 w 366642"/>
                    <a:gd name="connsiteY32" fmla="*/ 256593 h 300249"/>
                    <a:gd name="connsiteX33" fmla="*/ 285043 w 366642"/>
                    <a:gd name="connsiteY33" fmla="*/ 257384 h 300249"/>
                    <a:gd name="connsiteX34" fmla="*/ 322991 w 366642"/>
                    <a:gd name="connsiteY34" fmla="*/ 252421 h 300249"/>
                    <a:gd name="connsiteX35" fmla="*/ 324610 w 366642"/>
                    <a:gd name="connsiteY35" fmla="*/ 247402 h 300249"/>
                    <a:gd name="connsiteX36" fmla="*/ 300626 w 366642"/>
                    <a:gd name="connsiteY36" fmla="*/ 215864 h 300249"/>
                    <a:gd name="connsiteX37" fmla="*/ 305684 w 366642"/>
                    <a:gd name="connsiteY37" fmla="*/ 213264 h 300249"/>
                    <a:gd name="connsiteX38" fmla="*/ 334602 w 366642"/>
                    <a:gd name="connsiteY38" fmla="*/ 250850 h 300249"/>
                    <a:gd name="connsiteX39" fmla="*/ 336812 w 366642"/>
                    <a:gd name="connsiteY39" fmla="*/ 251764 h 300249"/>
                    <a:gd name="connsiteX40" fmla="*/ 363510 w 366642"/>
                    <a:gd name="connsiteY40" fmla="*/ 252497 h 300249"/>
                    <a:gd name="connsiteX41" fmla="*/ 366587 w 366642"/>
                    <a:gd name="connsiteY41" fmla="*/ 249107 h 300249"/>
                    <a:gd name="connsiteX42" fmla="*/ 351871 w 366642"/>
                    <a:gd name="connsiteY42" fmla="*/ 191480 h 300249"/>
                    <a:gd name="connsiteX43" fmla="*/ 350861 w 366642"/>
                    <a:gd name="connsiteY43" fmla="*/ 190023 h 300249"/>
                    <a:gd name="connsiteX44" fmla="*/ 338669 w 366642"/>
                    <a:gd name="connsiteY44" fmla="*/ 183336 h 300249"/>
                    <a:gd name="connsiteX45" fmla="*/ 339793 w 366642"/>
                    <a:gd name="connsiteY45" fmla="*/ 177764 h 300249"/>
                    <a:gd name="connsiteX46" fmla="*/ 343184 w 366642"/>
                    <a:gd name="connsiteY46" fmla="*/ 178098 h 300249"/>
                    <a:gd name="connsiteX47" fmla="*/ 346213 w 366642"/>
                    <a:gd name="connsiteY47" fmla="*/ 174326 h 300249"/>
                    <a:gd name="connsiteX48" fmla="*/ 334440 w 366642"/>
                    <a:gd name="connsiteY48" fmla="*/ 144608 h 300249"/>
                    <a:gd name="connsiteX49" fmla="*/ 332868 w 366642"/>
                    <a:gd name="connsiteY49" fmla="*/ 143122 h 300249"/>
                    <a:gd name="connsiteX50" fmla="*/ 260307 w 366642"/>
                    <a:gd name="connsiteY50" fmla="*/ 138207 h 300249"/>
                    <a:gd name="connsiteX51" fmla="*/ 254944 w 366642"/>
                    <a:gd name="connsiteY51" fmla="*/ 137759 h 300249"/>
                    <a:gd name="connsiteX52" fmla="*/ 319038 w 366642"/>
                    <a:gd name="connsiteY52" fmla="*/ 126034 h 300249"/>
                    <a:gd name="connsiteX53" fmla="*/ 323067 w 366642"/>
                    <a:gd name="connsiteY53" fmla="*/ 122186 h 300249"/>
                    <a:gd name="connsiteX54" fmla="*/ 312885 w 366642"/>
                    <a:gd name="connsiteY54" fmla="*/ 106508 h 300249"/>
                    <a:gd name="connsiteX55" fmla="*/ 285415 w 366642"/>
                    <a:gd name="connsiteY55" fmla="*/ 72875 h 300249"/>
                    <a:gd name="connsiteX56" fmla="*/ 284586 w 366642"/>
                    <a:gd name="connsiteY56" fmla="*/ 72256 h 300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66642" h="300249">
                      <a:moveTo>
                        <a:pt x="284586" y="72256"/>
                      </a:moveTo>
                      <a:cubicBezTo>
                        <a:pt x="245296" y="51891"/>
                        <a:pt x="181449" y="27879"/>
                        <a:pt x="190393" y="92820"/>
                      </a:cubicBezTo>
                      <a:cubicBezTo>
                        <a:pt x="190860" y="96211"/>
                        <a:pt x="186117" y="97478"/>
                        <a:pt x="184897" y="94278"/>
                      </a:cubicBezTo>
                      <a:cubicBezTo>
                        <a:pt x="173210" y="63712"/>
                        <a:pt x="163523" y="18716"/>
                        <a:pt x="207291" y="17849"/>
                      </a:cubicBezTo>
                      <a:cubicBezTo>
                        <a:pt x="210291" y="17792"/>
                        <a:pt x="211206" y="13696"/>
                        <a:pt x="208491" y="12420"/>
                      </a:cubicBezTo>
                      <a:cubicBezTo>
                        <a:pt x="184745" y="1304"/>
                        <a:pt x="159075" y="-3525"/>
                        <a:pt x="132586" y="2838"/>
                      </a:cubicBezTo>
                      <a:cubicBezTo>
                        <a:pt x="132148" y="2942"/>
                        <a:pt x="131729" y="3152"/>
                        <a:pt x="131386" y="3428"/>
                      </a:cubicBezTo>
                      <a:cubicBezTo>
                        <a:pt x="90667" y="36204"/>
                        <a:pt x="134805" y="73542"/>
                        <a:pt x="156008" y="108232"/>
                      </a:cubicBezTo>
                      <a:cubicBezTo>
                        <a:pt x="156103" y="108384"/>
                        <a:pt x="156132" y="108594"/>
                        <a:pt x="156122" y="108832"/>
                      </a:cubicBezTo>
                      <a:cubicBezTo>
                        <a:pt x="156065" y="110765"/>
                        <a:pt x="155922" y="111232"/>
                        <a:pt x="153979" y="111318"/>
                      </a:cubicBezTo>
                      <a:cubicBezTo>
                        <a:pt x="152798" y="111375"/>
                        <a:pt x="151598" y="109946"/>
                        <a:pt x="151141" y="109441"/>
                      </a:cubicBezTo>
                      <a:cubicBezTo>
                        <a:pt x="114041" y="69541"/>
                        <a:pt x="102735" y="41690"/>
                        <a:pt x="99030" y="21983"/>
                      </a:cubicBezTo>
                      <a:cubicBezTo>
                        <a:pt x="98639" y="19935"/>
                        <a:pt x="96210" y="18992"/>
                        <a:pt x="94543" y="20230"/>
                      </a:cubicBezTo>
                      <a:cubicBezTo>
                        <a:pt x="50414" y="53092"/>
                        <a:pt x="95591" y="96440"/>
                        <a:pt x="112641" y="110527"/>
                      </a:cubicBezTo>
                      <a:cubicBezTo>
                        <a:pt x="114613" y="112156"/>
                        <a:pt x="113612" y="115357"/>
                        <a:pt x="111060" y="115557"/>
                      </a:cubicBezTo>
                      <a:cubicBezTo>
                        <a:pt x="87485" y="117433"/>
                        <a:pt x="15714" y="128187"/>
                        <a:pt x="1713" y="189632"/>
                      </a:cubicBezTo>
                      <a:cubicBezTo>
                        <a:pt x="-5193" y="219960"/>
                        <a:pt x="9256" y="249869"/>
                        <a:pt x="36546" y="270919"/>
                      </a:cubicBezTo>
                      <a:cubicBezTo>
                        <a:pt x="38403" y="272348"/>
                        <a:pt x="41089" y="271062"/>
                        <a:pt x="41156" y="268719"/>
                      </a:cubicBezTo>
                      <a:cubicBezTo>
                        <a:pt x="43137" y="205692"/>
                        <a:pt x="103278" y="165239"/>
                        <a:pt x="130738" y="150008"/>
                      </a:cubicBezTo>
                      <a:cubicBezTo>
                        <a:pt x="133510" y="148475"/>
                        <a:pt x="136349" y="151923"/>
                        <a:pt x="134301" y="154352"/>
                      </a:cubicBezTo>
                      <a:cubicBezTo>
                        <a:pt x="75608" y="223856"/>
                        <a:pt x="88619" y="271043"/>
                        <a:pt x="109736" y="298341"/>
                      </a:cubicBezTo>
                      <a:cubicBezTo>
                        <a:pt x="110221" y="298970"/>
                        <a:pt x="110936" y="299361"/>
                        <a:pt x="111726" y="299437"/>
                      </a:cubicBezTo>
                      <a:cubicBezTo>
                        <a:pt x="136015" y="301827"/>
                        <a:pt x="162638" y="299075"/>
                        <a:pt x="189870" y="289474"/>
                      </a:cubicBezTo>
                      <a:cubicBezTo>
                        <a:pt x="192117" y="288683"/>
                        <a:pt x="192508" y="285673"/>
                        <a:pt x="190498" y="284378"/>
                      </a:cubicBezTo>
                      <a:cubicBezTo>
                        <a:pt x="162466" y="266271"/>
                        <a:pt x="107440" y="221179"/>
                        <a:pt x="166067" y="175135"/>
                      </a:cubicBezTo>
                      <a:cubicBezTo>
                        <a:pt x="168362" y="173335"/>
                        <a:pt x="171543" y="175755"/>
                        <a:pt x="170467" y="178460"/>
                      </a:cubicBezTo>
                      <a:cubicBezTo>
                        <a:pt x="163581" y="195814"/>
                        <a:pt x="161437" y="231847"/>
                        <a:pt x="230903" y="271452"/>
                      </a:cubicBezTo>
                      <a:cubicBezTo>
                        <a:pt x="231637" y="271871"/>
                        <a:pt x="232542" y="271948"/>
                        <a:pt x="233342" y="271652"/>
                      </a:cubicBezTo>
                      <a:cubicBezTo>
                        <a:pt x="246115" y="266985"/>
                        <a:pt x="258440" y="263375"/>
                        <a:pt x="270118" y="260594"/>
                      </a:cubicBezTo>
                      <a:cubicBezTo>
                        <a:pt x="272585" y="260003"/>
                        <a:pt x="273118" y="256736"/>
                        <a:pt x="270956" y="255403"/>
                      </a:cubicBezTo>
                      <a:cubicBezTo>
                        <a:pt x="238133" y="235105"/>
                        <a:pt x="192670" y="199043"/>
                        <a:pt x="239704" y="177079"/>
                      </a:cubicBezTo>
                      <a:cubicBezTo>
                        <a:pt x="241533" y="176231"/>
                        <a:pt x="243638" y="177507"/>
                        <a:pt x="243743" y="179517"/>
                      </a:cubicBezTo>
                      <a:cubicBezTo>
                        <a:pt x="244333" y="190766"/>
                        <a:pt x="249086" y="223113"/>
                        <a:pt x="282443" y="256593"/>
                      </a:cubicBezTo>
                      <a:cubicBezTo>
                        <a:pt x="283119" y="257270"/>
                        <a:pt x="284100" y="257565"/>
                        <a:pt x="285043" y="257384"/>
                      </a:cubicBezTo>
                      <a:cubicBezTo>
                        <a:pt x="299074" y="254707"/>
                        <a:pt x="311885" y="253202"/>
                        <a:pt x="322991" y="252421"/>
                      </a:cubicBezTo>
                      <a:cubicBezTo>
                        <a:pt x="325544" y="252240"/>
                        <a:pt x="326563" y="249059"/>
                        <a:pt x="324610" y="247402"/>
                      </a:cubicBezTo>
                      <a:cubicBezTo>
                        <a:pt x="315142" y="239391"/>
                        <a:pt x="305398" y="228685"/>
                        <a:pt x="300626" y="215864"/>
                      </a:cubicBezTo>
                      <a:cubicBezTo>
                        <a:pt x="299445" y="212692"/>
                        <a:pt x="303798" y="210464"/>
                        <a:pt x="305684" y="213264"/>
                      </a:cubicBezTo>
                      <a:cubicBezTo>
                        <a:pt x="312818" y="223827"/>
                        <a:pt x="323762" y="239143"/>
                        <a:pt x="334602" y="250850"/>
                      </a:cubicBezTo>
                      <a:cubicBezTo>
                        <a:pt x="335164" y="251459"/>
                        <a:pt x="335983" y="251783"/>
                        <a:pt x="336812" y="251764"/>
                      </a:cubicBezTo>
                      <a:cubicBezTo>
                        <a:pt x="349404" y="251459"/>
                        <a:pt x="358672" y="252050"/>
                        <a:pt x="363510" y="252497"/>
                      </a:cubicBezTo>
                      <a:cubicBezTo>
                        <a:pt x="365415" y="252669"/>
                        <a:pt x="366958" y="250973"/>
                        <a:pt x="366587" y="249107"/>
                      </a:cubicBezTo>
                      <a:cubicBezTo>
                        <a:pt x="364844" y="240382"/>
                        <a:pt x="360005" y="217665"/>
                        <a:pt x="351871" y="191480"/>
                      </a:cubicBezTo>
                      <a:cubicBezTo>
                        <a:pt x="351690" y="190899"/>
                        <a:pt x="351347" y="190385"/>
                        <a:pt x="350861" y="190023"/>
                      </a:cubicBezTo>
                      <a:cubicBezTo>
                        <a:pt x="347337" y="187337"/>
                        <a:pt x="343289" y="185022"/>
                        <a:pt x="338669" y="183336"/>
                      </a:cubicBezTo>
                      <a:cubicBezTo>
                        <a:pt x="335507" y="182184"/>
                        <a:pt x="336431" y="177526"/>
                        <a:pt x="339793" y="177764"/>
                      </a:cubicBezTo>
                      <a:cubicBezTo>
                        <a:pt x="340917" y="177841"/>
                        <a:pt x="342050" y="177955"/>
                        <a:pt x="343184" y="178098"/>
                      </a:cubicBezTo>
                      <a:cubicBezTo>
                        <a:pt x="345270" y="178374"/>
                        <a:pt x="346908" y="176317"/>
                        <a:pt x="346213" y="174326"/>
                      </a:cubicBezTo>
                      <a:cubicBezTo>
                        <a:pt x="342736" y="164410"/>
                        <a:pt x="338812" y="154342"/>
                        <a:pt x="334440" y="144608"/>
                      </a:cubicBezTo>
                      <a:cubicBezTo>
                        <a:pt x="334135" y="143922"/>
                        <a:pt x="333573" y="143389"/>
                        <a:pt x="332868" y="143122"/>
                      </a:cubicBezTo>
                      <a:cubicBezTo>
                        <a:pt x="306227" y="132883"/>
                        <a:pt x="268060" y="121738"/>
                        <a:pt x="260307" y="138207"/>
                      </a:cubicBezTo>
                      <a:cubicBezTo>
                        <a:pt x="259154" y="140645"/>
                        <a:pt x="255611" y="140369"/>
                        <a:pt x="254944" y="137759"/>
                      </a:cubicBezTo>
                      <a:cubicBezTo>
                        <a:pt x="249353" y="115766"/>
                        <a:pt x="248753" y="81609"/>
                        <a:pt x="319038" y="126034"/>
                      </a:cubicBezTo>
                      <a:cubicBezTo>
                        <a:pt x="321572" y="127634"/>
                        <a:pt x="324563" y="124777"/>
                        <a:pt x="323067" y="122186"/>
                      </a:cubicBezTo>
                      <a:cubicBezTo>
                        <a:pt x="319857" y="116614"/>
                        <a:pt x="316466" y="111347"/>
                        <a:pt x="312885" y="106508"/>
                      </a:cubicBezTo>
                      <a:cubicBezTo>
                        <a:pt x="305065" y="95925"/>
                        <a:pt x="295826" y="84362"/>
                        <a:pt x="285415" y="72875"/>
                      </a:cubicBezTo>
                      <a:cubicBezTo>
                        <a:pt x="285158" y="72627"/>
                        <a:pt x="284891" y="72418"/>
                        <a:pt x="284586" y="7225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64137656-D082-44CC-B138-C1D7F2E31A2D}"/>
                    </a:ext>
                  </a:extLst>
                </p:cNvPr>
                <p:cNvSpPr/>
                <p:nvPr/>
              </p:nvSpPr>
              <p:spPr>
                <a:xfrm>
                  <a:off x="3980595" y="2904031"/>
                  <a:ext cx="285166" cy="226306"/>
                </a:xfrm>
                <a:custGeom>
                  <a:avLst/>
                  <a:gdLst>
                    <a:gd name="connsiteX0" fmla="*/ 8856 w 285166"/>
                    <a:gd name="connsiteY0" fmla="*/ 1455 h 226306"/>
                    <a:gd name="connsiteX1" fmla="*/ 285166 w 285166"/>
                    <a:gd name="connsiteY1" fmla="*/ 172115 h 226306"/>
                    <a:gd name="connsiteX2" fmla="*/ 38564 w 285166"/>
                    <a:gd name="connsiteY2" fmla="*/ 98506 h 226306"/>
                    <a:gd name="connsiteX3" fmla="*/ 8856 w 285166"/>
                    <a:gd name="connsiteY3" fmla="*/ 1455 h 226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166" h="226306">
                      <a:moveTo>
                        <a:pt x="8856" y="1455"/>
                      </a:moveTo>
                      <a:cubicBezTo>
                        <a:pt x="55871" y="119299"/>
                        <a:pt x="150397" y="279014"/>
                        <a:pt x="285166" y="172115"/>
                      </a:cubicBezTo>
                      <a:cubicBezTo>
                        <a:pt x="219930" y="288282"/>
                        <a:pt x="74731" y="195908"/>
                        <a:pt x="38564" y="98506"/>
                      </a:cubicBezTo>
                      <a:cubicBezTo>
                        <a:pt x="32640" y="85475"/>
                        <a:pt x="-20681" y="-13061"/>
                        <a:pt x="8856" y="145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02FF9231-1CE2-45C4-A22A-4C9C1089147A}"/>
                    </a:ext>
                  </a:extLst>
                </p:cNvPr>
                <p:cNvSpPr/>
                <p:nvPr/>
              </p:nvSpPr>
              <p:spPr>
                <a:xfrm>
                  <a:off x="3691599" y="2517393"/>
                  <a:ext cx="362235" cy="654390"/>
                </a:xfrm>
                <a:custGeom>
                  <a:avLst/>
                  <a:gdLst>
                    <a:gd name="connsiteX0" fmla="*/ 41801 w 362235"/>
                    <a:gd name="connsiteY0" fmla="*/ 14961 h 654390"/>
                    <a:gd name="connsiteX1" fmla="*/ 348392 w 362235"/>
                    <a:gd name="connsiteY1" fmla="*/ 399647 h 654390"/>
                    <a:gd name="connsiteX2" fmla="*/ 350973 w 362235"/>
                    <a:gd name="connsiteY2" fmla="*/ 531826 h 654390"/>
                    <a:gd name="connsiteX3" fmla="*/ 86025 w 362235"/>
                    <a:gd name="connsiteY3" fmla="*/ 596234 h 654390"/>
                    <a:gd name="connsiteX4" fmla="*/ 367 w 362235"/>
                    <a:gd name="connsiteY4" fmla="*/ 276317 h 654390"/>
                    <a:gd name="connsiteX5" fmla="*/ 41801 w 362235"/>
                    <a:gd name="connsiteY5" fmla="*/ 14961 h 654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2235" h="654390">
                      <a:moveTo>
                        <a:pt x="41801" y="14961"/>
                      </a:moveTo>
                      <a:cubicBezTo>
                        <a:pt x="-82834" y="731565"/>
                        <a:pt x="369747" y="800802"/>
                        <a:pt x="348392" y="399647"/>
                      </a:cubicBezTo>
                      <a:cubicBezTo>
                        <a:pt x="374862" y="371120"/>
                        <a:pt x="356173" y="515909"/>
                        <a:pt x="350973" y="531826"/>
                      </a:cubicBezTo>
                      <a:cubicBezTo>
                        <a:pt x="335123" y="665547"/>
                        <a:pt x="165350" y="694189"/>
                        <a:pt x="86025" y="596234"/>
                      </a:cubicBezTo>
                      <a:cubicBezTo>
                        <a:pt x="14997" y="506565"/>
                        <a:pt x="6149" y="384950"/>
                        <a:pt x="367" y="276317"/>
                      </a:cubicBezTo>
                      <a:cubicBezTo>
                        <a:pt x="91" y="249543"/>
                        <a:pt x="-5777" y="-72307"/>
                        <a:pt x="41801" y="14961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6BD65103-3558-45A9-BA60-854164FFA68E}"/>
                    </a:ext>
                  </a:extLst>
                </p:cNvPr>
                <p:cNvSpPr/>
                <p:nvPr/>
              </p:nvSpPr>
              <p:spPr>
                <a:xfrm>
                  <a:off x="3891476" y="1943122"/>
                  <a:ext cx="354066" cy="210052"/>
                </a:xfrm>
                <a:custGeom>
                  <a:avLst/>
                  <a:gdLst>
                    <a:gd name="connsiteX0" fmla="*/ 21565 w 354066"/>
                    <a:gd name="connsiteY0" fmla="*/ 10493 h 210052"/>
                    <a:gd name="connsiteX1" fmla="*/ 176994 w 354066"/>
                    <a:gd name="connsiteY1" fmla="*/ 198060 h 210052"/>
                    <a:gd name="connsiteX2" fmla="*/ 330842 w 354066"/>
                    <a:gd name="connsiteY2" fmla="*/ 114935 h 210052"/>
                    <a:gd name="connsiteX3" fmla="*/ 354064 w 354066"/>
                    <a:gd name="connsiteY3" fmla="*/ 114545 h 210052"/>
                    <a:gd name="connsiteX4" fmla="*/ 341557 w 354066"/>
                    <a:gd name="connsiteY4" fmla="*/ 148406 h 210052"/>
                    <a:gd name="connsiteX5" fmla="*/ 104775 w 354066"/>
                    <a:gd name="connsiteY5" fmla="*/ 178810 h 210052"/>
                    <a:gd name="connsiteX6" fmla="*/ 49921 w 354066"/>
                    <a:gd name="connsiteY6" fmla="*/ 125765 h 210052"/>
                    <a:gd name="connsiteX7" fmla="*/ 21565 w 354066"/>
                    <a:gd name="connsiteY7" fmla="*/ 10493 h 210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066" h="210052">
                      <a:moveTo>
                        <a:pt x="21565" y="10493"/>
                      </a:moveTo>
                      <a:cubicBezTo>
                        <a:pt x="30766" y="94628"/>
                        <a:pt x="86697" y="186106"/>
                        <a:pt x="176994" y="198060"/>
                      </a:cubicBezTo>
                      <a:cubicBezTo>
                        <a:pt x="238182" y="210938"/>
                        <a:pt x="326746" y="188811"/>
                        <a:pt x="330842" y="114935"/>
                      </a:cubicBezTo>
                      <a:cubicBezTo>
                        <a:pt x="330023" y="99609"/>
                        <a:pt x="354359" y="99162"/>
                        <a:pt x="354064" y="114545"/>
                      </a:cubicBezTo>
                      <a:cubicBezTo>
                        <a:pt x="352197" y="127451"/>
                        <a:pt x="347129" y="138214"/>
                        <a:pt x="341557" y="148406"/>
                      </a:cubicBezTo>
                      <a:cubicBezTo>
                        <a:pt x="294094" y="227378"/>
                        <a:pt x="174898" y="222358"/>
                        <a:pt x="104775" y="178810"/>
                      </a:cubicBezTo>
                      <a:cubicBezTo>
                        <a:pt x="83449" y="165027"/>
                        <a:pt x="64694" y="146368"/>
                        <a:pt x="49921" y="125765"/>
                      </a:cubicBezTo>
                      <a:cubicBezTo>
                        <a:pt x="33443" y="115392"/>
                        <a:pt x="-34004" y="-41380"/>
                        <a:pt x="21565" y="1049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BF0434E2-2EFF-409A-897E-4D7B71BC7077}"/>
                    </a:ext>
                  </a:extLst>
                </p:cNvPr>
                <p:cNvSpPr/>
                <p:nvPr/>
              </p:nvSpPr>
              <p:spPr>
                <a:xfrm>
                  <a:off x="3734952" y="1909985"/>
                  <a:ext cx="650462" cy="405989"/>
                </a:xfrm>
                <a:custGeom>
                  <a:avLst/>
                  <a:gdLst>
                    <a:gd name="connsiteX0" fmla="*/ 45529 w 650462"/>
                    <a:gd name="connsiteY0" fmla="*/ 361527 h 405989"/>
                    <a:gd name="connsiteX1" fmla="*/ 356502 w 650462"/>
                    <a:gd name="connsiteY1" fmla="*/ 170665 h 405989"/>
                    <a:gd name="connsiteX2" fmla="*/ 30261 w 650462"/>
                    <a:gd name="connsiteY2" fmla="*/ 346401 h 405989"/>
                    <a:gd name="connsiteX3" fmla="*/ 572691 w 650462"/>
                    <a:gd name="connsiteY3" fmla="*/ 171541 h 405989"/>
                    <a:gd name="connsiteX4" fmla="*/ 28108 w 650462"/>
                    <a:gd name="connsiteY4" fmla="*/ 241093 h 405989"/>
                    <a:gd name="connsiteX5" fmla="*/ 650462 w 650462"/>
                    <a:gd name="connsiteY5" fmla="*/ 160054 h 405989"/>
                    <a:gd name="connsiteX6" fmla="*/ 30671 w 650462"/>
                    <a:gd name="connsiteY6" fmla="*/ 157930 h 405989"/>
                    <a:gd name="connsiteX7" fmla="*/ 0 w 650462"/>
                    <a:gd name="connsiteY7" fmla="*/ 300348 h 405989"/>
                    <a:gd name="connsiteX8" fmla="*/ 31899 w 650462"/>
                    <a:gd name="connsiteY8" fmla="*/ 405990 h 405989"/>
                    <a:gd name="connsiteX9" fmla="*/ 45529 w 650462"/>
                    <a:gd name="connsiteY9" fmla="*/ 361527 h 405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0462" h="405989">
                      <a:moveTo>
                        <a:pt x="45529" y="361527"/>
                      </a:moveTo>
                      <a:cubicBezTo>
                        <a:pt x="45529" y="361527"/>
                        <a:pt x="70190" y="250809"/>
                        <a:pt x="356502" y="170665"/>
                      </a:cubicBezTo>
                      <a:cubicBezTo>
                        <a:pt x="356502" y="170665"/>
                        <a:pt x="91078" y="210346"/>
                        <a:pt x="30261" y="346401"/>
                      </a:cubicBezTo>
                      <a:cubicBezTo>
                        <a:pt x="30261" y="346401"/>
                        <a:pt x="-34928" y="-62431"/>
                        <a:pt x="572691" y="171541"/>
                      </a:cubicBezTo>
                      <a:cubicBezTo>
                        <a:pt x="572691" y="171541"/>
                        <a:pt x="57712" y="-83881"/>
                        <a:pt x="28108" y="241093"/>
                      </a:cubicBezTo>
                      <a:cubicBezTo>
                        <a:pt x="28108" y="241093"/>
                        <a:pt x="24041" y="-191275"/>
                        <a:pt x="650462" y="160054"/>
                      </a:cubicBezTo>
                      <a:cubicBezTo>
                        <a:pt x="650462" y="160054"/>
                        <a:pt x="149847" y="-198648"/>
                        <a:pt x="30671" y="157930"/>
                      </a:cubicBezTo>
                      <a:lnTo>
                        <a:pt x="0" y="300348"/>
                      </a:lnTo>
                      <a:lnTo>
                        <a:pt x="31899" y="405990"/>
                      </a:lnTo>
                      <a:lnTo>
                        <a:pt x="45529" y="361527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365254D4-A301-4443-B013-0C2362CB1D2F}"/>
                    </a:ext>
                  </a:extLst>
                </p:cNvPr>
                <p:cNvSpPr/>
                <p:nvPr/>
              </p:nvSpPr>
              <p:spPr>
                <a:xfrm>
                  <a:off x="4633915" y="2155078"/>
                  <a:ext cx="351698" cy="452361"/>
                </a:xfrm>
                <a:custGeom>
                  <a:avLst/>
                  <a:gdLst>
                    <a:gd name="connsiteX0" fmla="*/ 316427 w 351698"/>
                    <a:gd name="connsiteY0" fmla="*/ 53378 h 452361"/>
                    <a:gd name="connsiteX1" fmla="*/ 112287 w 351698"/>
                    <a:gd name="connsiteY1" fmla="*/ 240240 h 452361"/>
                    <a:gd name="connsiteX2" fmla="*/ 308588 w 351698"/>
                    <a:gd name="connsiteY2" fmla="*/ 39081 h 452361"/>
                    <a:gd name="connsiteX3" fmla="*/ 67748 w 351698"/>
                    <a:gd name="connsiteY3" fmla="*/ 398050 h 452361"/>
                    <a:gd name="connsiteX4" fmla="*/ 232255 w 351698"/>
                    <a:gd name="connsiteY4" fmla="*/ 15507 h 452361"/>
                    <a:gd name="connsiteX5" fmla="*/ 43126 w 351698"/>
                    <a:gd name="connsiteY5" fmla="*/ 452361 h 452361"/>
                    <a:gd name="connsiteX6" fmla="*/ 171085 w 351698"/>
                    <a:gd name="connsiteY6" fmla="*/ 0 h 452361"/>
                    <a:gd name="connsiteX7" fmla="*/ 281337 w 351698"/>
                    <a:gd name="connsiteY7" fmla="*/ 7401 h 452361"/>
                    <a:gd name="connsiteX8" fmla="*/ 351698 w 351698"/>
                    <a:gd name="connsiteY8" fmla="*/ 52730 h 452361"/>
                    <a:gd name="connsiteX9" fmla="*/ 316427 w 351698"/>
                    <a:gd name="connsiteY9" fmla="*/ 53378 h 452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1698" h="452361">
                      <a:moveTo>
                        <a:pt x="316427" y="53378"/>
                      </a:moveTo>
                      <a:cubicBezTo>
                        <a:pt x="316427" y="53378"/>
                        <a:pt x="230540" y="48225"/>
                        <a:pt x="112287" y="240240"/>
                      </a:cubicBezTo>
                      <a:cubicBezTo>
                        <a:pt x="112287" y="240240"/>
                        <a:pt x="196679" y="55007"/>
                        <a:pt x="308588" y="39081"/>
                      </a:cubicBezTo>
                      <a:cubicBezTo>
                        <a:pt x="308588" y="39081"/>
                        <a:pt x="24114" y="-93869"/>
                        <a:pt x="67748" y="398050"/>
                      </a:cubicBezTo>
                      <a:cubicBezTo>
                        <a:pt x="67748" y="398050"/>
                        <a:pt x="-10890" y="-30813"/>
                        <a:pt x="232255" y="15507"/>
                      </a:cubicBezTo>
                      <a:cubicBezTo>
                        <a:pt x="232255" y="15507"/>
                        <a:pt x="-82146" y="-77800"/>
                        <a:pt x="43126" y="452361"/>
                      </a:cubicBezTo>
                      <a:cubicBezTo>
                        <a:pt x="43126" y="452361"/>
                        <a:pt x="-113817" y="12392"/>
                        <a:pt x="171085" y="0"/>
                      </a:cubicBezTo>
                      <a:lnTo>
                        <a:pt x="281337" y="7401"/>
                      </a:lnTo>
                      <a:lnTo>
                        <a:pt x="351698" y="52730"/>
                      </a:lnTo>
                      <a:lnTo>
                        <a:pt x="316427" y="53378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FF81F1F9-32AE-458F-B2FD-F27F996650BE}"/>
                    </a:ext>
                  </a:extLst>
                </p:cNvPr>
                <p:cNvSpPr/>
                <p:nvPr/>
              </p:nvSpPr>
              <p:spPr>
                <a:xfrm>
                  <a:off x="3451008" y="1820845"/>
                  <a:ext cx="1537784" cy="1374602"/>
                </a:xfrm>
                <a:custGeom>
                  <a:avLst/>
                  <a:gdLst>
                    <a:gd name="connsiteX0" fmla="*/ 1471607 w 1537784"/>
                    <a:gd name="connsiteY0" fmla="*/ 314288 h 1374602"/>
                    <a:gd name="connsiteX1" fmla="*/ 1436640 w 1537784"/>
                    <a:gd name="connsiteY1" fmla="*/ 176918 h 1374602"/>
                    <a:gd name="connsiteX2" fmla="*/ 1081310 w 1537784"/>
                    <a:gd name="connsiteY2" fmla="*/ 161916 h 1374602"/>
                    <a:gd name="connsiteX3" fmla="*/ 1021036 w 1537784"/>
                    <a:gd name="connsiteY3" fmla="*/ 55465 h 1374602"/>
                    <a:gd name="connsiteX4" fmla="*/ 1027380 w 1537784"/>
                    <a:gd name="connsiteY4" fmla="*/ 174737 h 1374602"/>
                    <a:gd name="connsiteX5" fmla="*/ 276228 w 1537784"/>
                    <a:gd name="connsiteY5" fmla="*/ 734 h 1374602"/>
                    <a:gd name="connsiteX6" fmla="*/ 6871 w 1537784"/>
                    <a:gd name="connsiteY6" fmla="*/ 184462 h 1374602"/>
                    <a:gd name="connsiteX7" fmla="*/ 3156 w 1537784"/>
                    <a:gd name="connsiteY7" fmla="*/ 261519 h 1374602"/>
                    <a:gd name="connsiteX8" fmla="*/ 143707 w 1537784"/>
                    <a:gd name="connsiteY8" fmla="*/ 383030 h 1374602"/>
                    <a:gd name="connsiteX9" fmla="*/ 347399 w 1537784"/>
                    <a:gd name="connsiteY9" fmla="*/ 988963 h 1374602"/>
                    <a:gd name="connsiteX10" fmla="*/ 839366 w 1537784"/>
                    <a:gd name="connsiteY10" fmla="*/ 1366724 h 1374602"/>
                    <a:gd name="connsiteX11" fmla="*/ 858244 w 1537784"/>
                    <a:gd name="connsiteY11" fmla="*/ 1364391 h 1374602"/>
                    <a:gd name="connsiteX12" fmla="*/ 1049944 w 1537784"/>
                    <a:gd name="connsiteY12" fmla="*/ 1102120 h 1374602"/>
                    <a:gd name="connsiteX13" fmla="*/ 1284269 w 1537784"/>
                    <a:gd name="connsiteY13" fmla="*/ 826942 h 1374602"/>
                    <a:gd name="connsiteX14" fmla="*/ 1471607 w 1537784"/>
                    <a:gd name="connsiteY14" fmla="*/ 314288 h 1374602"/>
                    <a:gd name="connsiteX15" fmla="*/ 1015464 w 1537784"/>
                    <a:gd name="connsiteY15" fmla="*/ 135523 h 1374602"/>
                    <a:gd name="connsiteX16" fmla="*/ 1048639 w 1537784"/>
                    <a:gd name="connsiteY16" fmla="*/ 154801 h 1374602"/>
                    <a:gd name="connsiteX17" fmla="*/ 1015464 w 1537784"/>
                    <a:gd name="connsiteY17" fmla="*/ 135523 h 1374602"/>
                    <a:gd name="connsiteX18" fmla="*/ 1428344 w 1537784"/>
                    <a:gd name="connsiteY18" fmla="*/ 267111 h 1374602"/>
                    <a:gd name="connsiteX19" fmla="*/ 1146975 w 1537784"/>
                    <a:gd name="connsiteY19" fmla="*/ 947577 h 1374602"/>
                    <a:gd name="connsiteX20" fmla="*/ 842052 w 1537784"/>
                    <a:gd name="connsiteY20" fmla="*/ 1297135 h 1374602"/>
                    <a:gd name="connsiteX21" fmla="*/ 529994 w 1537784"/>
                    <a:gd name="connsiteY21" fmla="*/ 1054942 h 1374602"/>
                    <a:gd name="connsiteX22" fmla="*/ 321977 w 1537784"/>
                    <a:gd name="connsiteY22" fmla="*/ 752771 h 1374602"/>
                    <a:gd name="connsiteX23" fmla="*/ 33274 w 1537784"/>
                    <a:gd name="connsiteY23" fmla="*/ 245917 h 1374602"/>
                    <a:gd name="connsiteX24" fmla="*/ 382937 w 1537784"/>
                    <a:gd name="connsiteY24" fmla="*/ 92994 h 1374602"/>
                    <a:gd name="connsiteX25" fmla="*/ 1063251 w 1537784"/>
                    <a:gd name="connsiteY25" fmla="*/ 185910 h 1374602"/>
                    <a:gd name="connsiteX26" fmla="*/ 1478693 w 1537784"/>
                    <a:gd name="connsiteY26" fmla="*/ 269082 h 1374602"/>
                    <a:gd name="connsiteX27" fmla="*/ 1428344 w 1537784"/>
                    <a:gd name="connsiteY27" fmla="*/ 267111 h 137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37784" h="1374602">
                      <a:moveTo>
                        <a:pt x="1471607" y="314288"/>
                      </a:moveTo>
                      <a:cubicBezTo>
                        <a:pt x="1614091" y="361837"/>
                        <a:pt x="1490152" y="199978"/>
                        <a:pt x="1436640" y="176918"/>
                      </a:cubicBezTo>
                      <a:cubicBezTo>
                        <a:pt x="1324836" y="125112"/>
                        <a:pt x="1197344" y="173280"/>
                        <a:pt x="1081310" y="161916"/>
                      </a:cubicBezTo>
                      <a:cubicBezTo>
                        <a:pt x="1116410" y="115596"/>
                        <a:pt x="1081853" y="43102"/>
                        <a:pt x="1021036" y="55465"/>
                      </a:cubicBezTo>
                      <a:cubicBezTo>
                        <a:pt x="955323" y="69600"/>
                        <a:pt x="971811" y="158335"/>
                        <a:pt x="1027380" y="174737"/>
                      </a:cubicBezTo>
                      <a:cubicBezTo>
                        <a:pt x="757127" y="346778"/>
                        <a:pt x="530727" y="42549"/>
                        <a:pt x="276228" y="734"/>
                      </a:cubicBezTo>
                      <a:cubicBezTo>
                        <a:pt x="158480" y="-8114"/>
                        <a:pt x="31388" y="63580"/>
                        <a:pt x="6871" y="184462"/>
                      </a:cubicBezTo>
                      <a:cubicBezTo>
                        <a:pt x="2089" y="209227"/>
                        <a:pt x="-3721" y="236888"/>
                        <a:pt x="3156" y="261519"/>
                      </a:cubicBezTo>
                      <a:cubicBezTo>
                        <a:pt x="52277" y="297076"/>
                        <a:pt x="106083" y="334633"/>
                        <a:pt x="143707" y="383030"/>
                      </a:cubicBezTo>
                      <a:cubicBezTo>
                        <a:pt x="301270" y="558052"/>
                        <a:pt x="205791" y="817751"/>
                        <a:pt x="347399" y="988963"/>
                      </a:cubicBezTo>
                      <a:cubicBezTo>
                        <a:pt x="482216" y="1163118"/>
                        <a:pt x="787311" y="1120151"/>
                        <a:pt x="839366" y="1366724"/>
                      </a:cubicBezTo>
                      <a:cubicBezTo>
                        <a:pt x="840813" y="1378192"/>
                        <a:pt x="859882" y="1376906"/>
                        <a:pt x="858244" y="1364391"/>
                      </a:cubicBezTo>
                      <a:cubicBezTo>
                        <a:pt x="861473" y="1246919"/>
                        <a:pt x="966505" y="1171776"/>
                        <a:pt x="1049944" y="1102120"/>
                      </a:cubicBezTo>
                      <a:cubicBezTo>
                        <a:pt x="1139822" y="1026720"/>
                        <a:pt x="1265571" y="954339"/>
                        <a:pt x="1284269" y="826942"/>
                      </a:cubicBezTo>
                      <a:cubicBezTo>
                        <a:pt x="1322750" y="654921"/>
                        <a:pt x="1204707" y="320336"/>
                        <a:pt x="1471607" y="314288"/>
                      </a:cubicBezTo>
                      <a:close/>
                      <a:moveTo>
                        <a:pt x="1015464" y="135523"/>
                      </a:moveTo>
                      <a:cubicBezTo>
                        <a:pt x="963162" y="52874"/>
                        <a:pt x="1119896" y="71905"/>
                        <a:pt x="1048639" y="154801"/>
                      </a:cubicBezTo>
                      <a:cubicBezTo>
                        <a:pt x="1035723" y="150401"/>
                        <a:pt x="1023836" y="144371"/>
                        <a:pt x="1015464" y="135523"/>
                      </a:cubicBezTo>
                      <a:close/>
                      <a:moveTo>
                        <a:pt x="1428344" y="267111"/>
                      </a:moveTo>
                      <a:cubicBezTo>
                        <a:pt x="1079472" y="328137"/>
                        <a:pt x="1351334" y="776650"/>
                        <a:pt x="1146975" y="947577"/>
                      </a:cubicBezTo>
                      <a:cubicBezTo>
                        <a:pt x="1040048" y="1054371"/>
                        <a:pt x="885628" y="1141610"/>
                        <a:pt x="842052" y="1297135"/>
                      </a:cubicBezTo>
                      <a:cubicBezTo>
                        <a:pt x="802180" y="1151716"/>
                        <a:pt x="650151" y="1111845"/>
                        <a:pt x="529994" y="1054942"/>
                      </a:cubicBezTo>
                      <a:cubicBezTo>
                        <a:pt x="408683" y="999364"/>
                        <a:pt x="324396" y="887169"/>
                        <a:pt x="321977" y="752771"/>
                      </a:cubicBezTo>
                      <a:cubicBezTo>
                        <a:pt x="307851" y="552318"/>
                        <a:pt x="232213" y="331481"/>
                        <a:pt x="33274" y="245917"/>
                      </a:cubicBezTo>
                      <a:cubicBezTo>
                        <a:pt x="41418" y="73677"/>
                        <a:pt x="248692" y="9164"/>
                        <a:pt x="382937" y="92994"/>
                      </a:cubicBezTo>
                      <a:cubicBezTo>
                        <a:pt x="574332" y="219305"/>
                        <a:pt x="856006" y="373295"/>
                        <a:pt x="1063251" y="185910"/>
                      </a:cubicBezTo>
                      <a:cubicBezTo>
                        <a:pt x="1199315" y="211589"/>
                        <a:pt x="1394111" y="120683"/>
                        <a:pt x="1478693" y="269082"/>
                      </a:cubicBezTo>
                      <a:cubicBezTo>
                        <a:pt x="1462234" y="266320"/>
                        <a:pt x="1445279" y="265291"/>
                        <a:pt x="1428344" y="267111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28B69426-FADC-4A67-8794-746EC0AA4474}"/>
                    </a:ext>
                  </a:extLst>
                </p:cNvPr>
                <p:cNvSpPr/>
                <p:nvPr/>
              </p:nvSpPr>
              <p:spPr>
                <a:xfrm>
                  <a:off x="3451048" y="2039473"/>
                  <a:ext cx="1292839" cy="1155964"/>
                </a:xfrm>
                <a:custGeom>
                  <a:avLst/>
                  <a:gdLst>
                    <a:gd name="connsiteX0" fmla="*/ 1050753 w 1292839"/>
                    <a:gd name="connsiteY0" fmla="*/ 858126 h 1155964"/>
                    <a:gd name="connsiteX1" fmla="*/ 854166 w 1292839"/>
                    <a:gd name="connsiteY1" fmla="*/ 1119607 h 1155964"/>
                    <a:gd name="connsiteX2" fmla="*/ 840174 w 1292839"/>
                    <a:gd name="connsiteY2" fmla="*/ 1122721 h 1155964"/>
                    <a:gd name="connsiteX3" fmla="*/ 348208 w 1292839"/>
                    <a:gd name="connsiteY3" fmla="*/ 744960 h 1155964"/>
                    <a:gd name="connsiteX4" fmla="*/ 144515 w 1292839"/>
                    <a:gd name="connsiteY4" fmla="*/ 139027 h 1155964"/>
                    <a:gd name="connsiteX5" fmla="*/ 3964 w 1292839"/>
                    <a:gd name="connsiteY5" fmla="*/ 17516 h 1155964"/>
                    <a:gd name="connsiteX6" fmla="*/ 1117 w 1292839"/>
                    <a:gd name="connsiteY6" fmla="*/ 0 h 1155964"/>
                    <a:gd name="connsiteX7" fmla="*/ 3126 w 1292839"/>
                    <a:gd name="connsiteY7" fmla="*/ 42882 h 1155964"/>
                    <a:gd name="connsiteX8" fmla="*/ 143677 w 1292839"/>
                    <a:gd name="connsiteY8" fmla="*/ 164392 h 1155964"/>
                    <a:gd name="connsiteX9" fmla="*/ 347369 w 1292839"/>
                    <a:gd name="connsiteY9" fmla="*/ 770325 h 1155964"/>
                    <a:gd name="connsiteX10" fmla="*/ 839336 w 1292839"/>
                    <a:gd name="connsiteY10" fmla="*/ 1148086 h 1155964"/>
                    <a:gd name="connsiteX11" fmla="*/ 858214 w 1292839"/>
                    <a:gd name="connsiteY11" fmla="*/ 1145753 h 1155964"/>
                    <a:gd name="connsiteX12" fmla="*/ 1049914 w 1292839"/>
                    <a:gd name="connsiteY12" fmla="*/ 883482 h 1155964"/>
                    <a:gd name="connsiteX13" fmla="*/ 1284239 w 1292839"/>
                    <a:gd name="connsiteY13" fmla="*/ 608305 h 1155964"/>
                    <a:gd name="connsiteX14" fmla="*/ 1292840 w 1292839"/>
                    <a:gd name="connsiteY14" fmla="*/ 519017 h 1155964"/>
                    <a:gd name="connsiteX15" fmla="*/ 1285077 w 1292839"/>
                    <a:gd name="connsiteY15" fmla="*/ 582940 h 1155964"/>
                    <a:gd name="connsiteX16" fmla="*/ 1050753 w 1292839"/>
                    <a:gd name="connsiteY16" fmla="*/ 858126 h 115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92839" h="1155964">
                      <a:moveTo>
                        <a:pt x="1050753" y="858126"/>
                      </a:moveTo>
                      <a:cubicBezTo>
                        <a:pt x="967313" y="927783"/>
                        <a:pt x="857395" y="1002144"/>
                        <a:pt x="854166" y="1119607"/>
                      </a:cubicBezTo>
                      <a:cubicBezTo>
                        <a:pt x="855804" y="1132122"/>
                        <a:pt x="841622" y="1134199"/>
                        <a:pt x="840174" y="1122721"/>
                      </a:cubicBezTo>
                      <a:cubicBezTo>
                        <a:pt x="788120" y="876148"/>
                        <a:pt x="483034" y="919115"/>
                        <a:pt x="348208" y="744960"/>
                      </a:cubicBezTo>
                      <a:cubicBezTo>
                        <a:pt x="206599" y="573748"/>
                        <a:pt x="302087" y="314049"/>
                        <a:pt x="144515" y="139027"/>
                      </a:cubicBezTo>
                      <a:cubicBezTo>
                        <a:pt x="106892" y="90630"/>
                        <a:pt x="53075" y="53083"/>
                        <a:pt x="3964" y="17516"/>
                      </a:cubicBezTo>
                      <a:cubicBezTo>
                        <a:pt x="2374" y="11821"/>
                        <a:pt x="1517" y="5944"/>
                        <a:pt x="1117" y="0"/>
                      </a:cubicBezTo>
                      <a:cubicBezTo>
                        <a:pt x="-550" y="14554"/>
                        <a:pt x="-703" y="29185"/>
                        <a:pt x="3126" y="42882"/>
                      </a:cubicBezTo>
                      <a:cubicBezTo>
                        <a:pt x="52237" y="78438"/>
                        <a:pt x="106053" y="115995"/>
                        <a:pt x="143677" y="164392"/>
                      </a:cubicBezTo>
                      <a:cubicBezTo>
                        <a:pt x="301240" y="339414"/>
                        <a:pt x="205761" y="599113"/>
                        <a:pt x="347369" y="770325"/>
                      </a:cubicBezTo>
                      <a:cubicBezTo>
                        <a:pt x="482186" y="944480"/>
                        <a:pt x="787281" y="901513"/>
                        <a:pt x="839336" y="1148086"/>
                      </a:cubicBezTo>
                      <a:cubicBezTo>
                        <a:pt x="840783" y="1159555"/>
                        <a:pt x="859852" y="1158269"/>
                        <a:pt x="858214" y="1145753"/>
                      </a:cubicBezTo>
                      <a:cubicBezTo>
                        <a:pt x="861443" y="1028281"/>
                        <a:pt x="966475" y="953138"/>
                        <a:pt x="1049914" y="883482"/>
                      </a:cubicBezTo>
                      <a:cubicBezTo>
                        <a:pt x="1139792" y="808082"/>
                        <a:pt x="1265532" y="735701"/>
                        <a:pt x="1284239" y="608305"/>
                      </a:cubicBezTo>
                      <a:cubicBezTo>
                        <a:pt x="1290163" y="581806"/>
                        <a:pt x="1292364" y="551431"/>
                        <a:pt x="1292840" y="519017"/>
                      </a:cubicBezTo>
                      <a:cubicBezTo>
                        <a:pt x="1291706" y="541906"/>
                        <a:pt x="1289430" y="563499"/>
                        <a:pt x="1285077" y="582940"/>
                      </a:cubicBezTo>
                      <a:cubicBezTo>
                        <a:pt x="1266370" y="710355"/>
                        <a:pt x="1140630" y="782726"/>
                        <a:pt x="1050753" y="858126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9435FE9B-1E45-4DD7-81DE-218FFA2A64F1}"/>
                    </a:ext>
                  </a:extLst>
                </p:cNvPr>
                <p:cNvSpPr/>
                <p:nvPr/>
              </p:nvSpPr>
              <p:spPr>
                <a:xfrm>
                  <a:off x="3484292" y="1856708"/>
                  <a:ext cx="1445399" cy="237311"/>
                </a:xfrm>
                <a:custGeom>
                  <a:avLst/>
                  <a:gdLst>
                    <a:gd name="connsiteX0" fmla="*/ 349653 w 1445399"/>
                    <a:gd name="connsiteY0" fmla="*/ 57130 h 237311"/>
                    <a:gd name="connsiteX1" fmla="*/ 1029967 w 1445399"/>
                    <a:gd name="connsiteY1" fmla="*/ 150047 h 237311"/>
                    <a:gd name="connsiteX2" fmla="*/ 1441590 w 1445399"/>
                    <a:gd name="connsiteY2" fmla="*/ 227104 h 237311"/>
                    <a:gd name="connsiteX3" fmla="*/ 1445400 w 1445399"/>
                    <a:gd name="connsiteY3" fmla="*/ 233219 h 237311"/>
                    <a:gd name="connsiteX4" fmla="*/ 1030805 w 1445399"/>
                    <a:gd name="connsiteY4" fmla="*/ 124682 h 237311"/>
                    <a:gd name="connsiteX5" fmla="*/ 350491 w 1445399"/>
                    <a:gd name="connsiteY5" fmla="*/ 31765 h 237311"/>
                    <a:gd name="connsiteX6" fmla="*/ 0 w 1445399"/>
                    <a:gd name="connsiteY6" fmla="*/ 210045 h 237311"/>
                    <a:gd name="connsiteX7" fmla="*/ 349653 w 1445399"/>
                    <a:gd name="connsiteY7" fmla="*/ 57130 h 237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5399" h="237311">
                      <a:moveTo>
                        <a:pt x="349653" y="57130"/>
                      </a:moveTo>
                      <a:cubicBezTo>
                        <a:pt x="541049" y="183441"/>
                        <a:pt x="822722" y="337432"/>
                        <a:pt x="1029967" y="150047"/>
                      </a:cubicBezTo>
                      <a:cubicBezTo>
                        <a:pt x="1164069" y="175364"/>
                        <a:pt x="1355131" y="87591"/>
                        <a:pt x="1441590" y="227104"/>
                      </a:cubicBezTo>
                      <a:cubicBezTo>
                        <a:pt x="1443152" y="229095"/>
                        <a:pt x="1444485" y="231143"/>
                        <a:pt x="1445400" y="233219"/>
                      </a:cubicBezTo>
                      <a:cubicBezTo>
                        <a:pt x="1381249" y="88496"/>
                        <a:pt x="1166870" y="150361"/>
                        <a:pt x="1030805" y="124682"/>
                      </a:cubicBezTo>
                      <a:cubicBezTo>
                        <a:pt x="823560" y="312077"/>
                        <a:pt x="541887" y="158076"/>
                        <a:pt x="350491" y="31765"/>
                      </a:cubicBezTo>
                      <a:cubicBezTo>
                        <a:pt x="216246" y="-52064"/>
                        <a:pt x="8134" y="37814"/>
                        <a:pt x="0" y="210045"/>
                      </a:cubicBezTo>
                      <a:cubicBezTo>
                        <a:pt x="8134" y="37814"/>
                        <a:pt x="215408" y="-26699"/>
                        <a:pt x="349653" y="5713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E00ED869-C641-4B13-925C-C254E8A0B36D}"/>
                    </a:ext>
                  </a:extLst>
                </p:cNvPr>
                <p:cNvSpPr/>
                <p:nvPr/>
              </p:nvSpPr>
              <p:spPr>
                <a:xfrm>
                  <a:off x="4742040" y="2109768"/>
                  <a:ext cx="246678" cy="238725"/>
                </a:xfrm>
                <a:custGeom>
                  <a:avLst/>
                  <a:gdLst>
                    <a:gd name="connsiteX0" fmla="*/ 181413 w 246678"/>
                    <a:gd name="connsiteY0" fmla="*/ 0 h 238725"/>
                    <a:gd name="connsiteX1" fmla="*/ 0 w 246678"/>
                    <a:gd name="connsiteY1" fmla="*/ 238725 h 238725"/>
                    <a:gd name="connsiteX2" fmla="*/ 180575 w 246678"/>
                    <a:gd name="connsiteY2" fmla="*/ 25365 h 238725"/>
                    <a:gd name="connsiteX3" fmla="*/ 244202 w 246678"/>
                    <a:gd name="connsiteY3" fmla="*/ 867 h 238725"/>
                    <a:gd name="connsiteX4" fmla="*/ 181413 w 246678"/>
                    <a:gd name="connsiteY4" fmla="*/ 0 h 238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678" h="238725">
                      <a:moveTo>
                        <a:pt x="181413" y="0"/>
                      </a:moveTo>
                      <a:cubicBezTo>
                        <a:pt x="29651" y="3439"/>
                        <a:pt x="2381" y="113119"/>
                        <a:pt x="0" y="238725"/>
                      </a:cubicBezTo>
                      <a:cubicBezTo>
                        <a:pt x="5810" y="124063"/>
                        <a:pt x="39119" y="28575"/>
                        <a:pt x="180575" y="25365"/>
                      </a:cubicBezTo>
                      <a:cubicBezTo>
                        <a:pt x="239954" y="45177"/>
                        <a:pt x="252974" y="28585"/>
                        <a:pt x="244202" y="867"/>
                      </a:cubicBezTo>
                      <a:cubicBezTo>
                        <a:pt x="237134" y="10525"/>
                        <a:pt x="218208" y="12278"/>
                        <a:pt x="181413" y="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92A2885D-0DEA-461F-B8E4-C17A2B27AC93}"/>
                    </a:ext>
                  </a:extLst>
                </p:cNvPr>
                <p:cNvSpPr/>
                <p:nvPr/>
              </p:nvSpPr>
              <p:spPr>
                <a:xfrm>
                  <a:off x="4451513" y="1887240"/>
                  <a:ext cx="70466" cy="60802"/>
                </a:xfrm>
                <a:custGeom>
                  <a:avLst/>
                  <a:gdLst>
                    <a:gd name="connsiteX0" fmla="*/ 66766 w 70466"/>
                    <a:gd name="connsiteY0" fmla="*/ 51649 h 60802"/>
                    <a:gd name="connsiteX1" fmla="*/ 10206 w 70466"/>
                    <a:gd name="connsiteY1" fmla="*/ 60803 h 60802"/>
                    <a:gd name="connsiteX2" fmla="*/ 66766 w 70466"/>
                    <a:gd name="connsiteY2" fmla="*/ 51649 h 6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66" h="60802">
                      <a:moveTo>
                        <a:pt x="66766" y="51649"/>
                      </a:moveTo>
                      <a:cubicBezTo>
                        <a:pt x="93664" y="-23846"/>
                        <a:pt x="-36476" y="-12968"/>
                        <a:pt x="10206" y="60803"/>
                      </a:cubicBezTo>
                      <a:cubicBezTo>
                        <a:pt x="-20083" y="871"/>
                        <a:pt x="71490" y="4110"/>
                        <a:pt x="66766" y="51649"/>
                      </a:cubicBezTo>
                      <a:close/>
                    </a:path>
                  </a:pathLst>
                </a:custGeom>
                <a:solidFill>
                  <a:srgbClr val="FFFFFF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2788858F-20F1-4A7F-B443-A22B8C92919E}"/>
                    </a:ext>
                  </a:extLst>
                </p:cNvPr>
                <p:cNvSpPr/>
                <p:nvPr/>
              </p:nvSpPr>
              <p:spPr>
                <a:xfrm>
                  <a:off x="4378652" y="2723797"/>
                  <a:ext cx="303933" cy="738720"/>
                </a:xfrm>
                <a:custGeom>
                  <a:avLst/>
                  <a:gdLst>
                    <a:gd name="connsiteX0" fmla="*/ 18479 w 303933"/>
                    <a:gd name="connsiteY0" fmla="*/ 245202 h 738720"/>
                    <a:gd name="connsiteX1" fmla="*/ 144275 w 303933"/>
                    <a:gd name="connsiteY1" fmla="*/ 715109 h 738720"/>
                    <a:gd name="connsiteX2" fmla="*/ 273415 w 303933"/>
                    <a:gd name="connsiteY2" fmla="*/ 94984 h 738720"/>
                    <a:gd name="connsiteX3" fmla="*/ 275453 w 303933"/>
                    <a:gd name="connsiteY3" fmla="*/ 14278 h 738720"/>
                    <a:gd name="connsiteX4" fmla="*/ 303828 w 303933"/>
                    <a:gd name="connsiteY4" fmla="*/ 13316 h 738720"/>
                    <a:gd name="connsiteX5" fmla="*/ 300599 w 303933"/>
                    <a:gd name="connsiteY5" fmla="*/ 96460 h 738720"/>
                    <a:gd name="connsiteX6" fmla="*/ 155353 w 303933"/>
                    <a:gd name="connsiteY6" fmla="*/ 729253 h 738720"/>
                    <a:gd name="connsiteX7" fmla="*/ 0 w 303933"/>
                    <a:gd name="connsiteY7" fmla="*/ 407146 h 738720"/>
                    <a:gd name="connsiteX8" fmla="*/ 18479 w 303933"/>
                    <a:gd name="connsiteY8" fmla="*/ 245202 h 738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3933" h="738720">
                      <a:moveTo>
                        <a:pt x="18479" y="245202"/>
                      </a:moveTo>
                      <a:cubicBezTo>
                        <a:pt x="15411" y="344939"/>
                        <a:pt x="-23870" y="765458"/>
                        <a:pt x="144275" y="715109"/>
                      </a:cubicBezTo>
                      <a:cubicBezTo>
                        <a:pt x="266386" y="541687"/>
                        <a:pt x="250688" y="299381"/>
                        <a:pt x="273415" y="94984"/>
                      </a:cubicBezTo>
                      <a:cubicBezTo>
                        <a:pt x="274006" y="72600"/>
                        <a:pt x="276349" y="35757"/>
                        <a:pt x="275453" y="14278"/>
                      </a:cubicBezTo>
                      <a:cubicBezTo>
                        <a:pt x="274491" y="-3914"/>
                        <a:pt x="303524" y="-5248"/>
                        <a:pt x="303828" y="13316"/>
                      </a:cubicBezTo>
                      <a:cubicBezTo>
                        <a:pt x="304514" y="38681"/>
                        <a:pt x="301657" y="71419"/>
                        <a:pt x="300599" y="96460"/>
                      </a:cubicBezTo>
                      <a:cubicBezTo>
                        <a:pt x="273625" y="306410"/>
                        <a:pt x="288436" y="554022"/>
                        <a:pt x="155353" y="729253"/>
                      </a:cubicBezTo>
                      <a:cubicBezTo>
                        <a:pt x="-4048" y="794652"/>
                        <a:pt x="2896" y="503206"/>
                        <a:pt x="0" y="407146"/>
                      </a:cubicBezTo>
                      <a:cubicBezTo>
                        <a:pt x="3743" y="384648"/>
                        <a:pt x="-3858" y="225629"/>
                        <a:pt x="18479" y="245202"/>
                      </a:cubicBezTo>
                      <a:close/>
                    </a:path>
                  </a:pathLst>
                </a:custGeom>
                <a:solidFill>
                  <a:srgbClr val="04554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AD11E194-94EC-4DBB-AD30-440479F3F167}"/>
                    </a:ext>
                  </a:extLst>
                </p:cNvPr>
                <p:cNvSpPr/>
                <p:nvPr/>
              </p:nvSpPr>
              <p:spPr>
                <a:xfrm>
                  <a:off x="4378642" y="2755611"/>
                  <a:ext cx="303761" cy="706916"/>
                </a:xfrm>
                <a:custGeom>
                  <a:avLst/>
                  <a:gdLst>
                    <a:gd name="connsiteX0" fmla="*/ 300857 w 303761"/>
                    <a:gd name="connsiteY0" fmla="*/ 56941 h 706916"/>
                    <a:gd name="connsiteX1" fmla="*/ 155610 w 303761"/>
                    <a:gd name="connsiteY1" fmla="*/ 689743 h 706916"/>
                    <a:gd name="connsiteX2" fmla="*/ 371 w 303761"/>
                    <a:gd name="connsiteY2" fmla="*/ 372180 h 706916"/>
                    <a:gd name="connsiteX3" fmla="*/ 0 w 303761"/>
                    <a:gd name="connsiteY3" fmla="*/ 375342 h 706916"/>
                    <a:gd name="connsiteX4" fmla="*/ 155353 w 303761"/>
                    <a:gd name="connsiteY4" fmla="*/ 697449 h 706916"/>
                    <a:gd name="connsiteX5" fmla="*/ 300600 w 303761"/>
                    <a:gd name="connsiteY5" fmla="*/ 64656 h 706916"/>
                    <a:gd name="connsiteX6" fmla="*/ 303762 w 303761"/>
                    <a:gd name="connsiteY6" fmla="*/ 0 h 706916"/>
                    <a:gd name="connsiteX7" fmla="*/ 300857 w 303761"/>
                    <a:gd name="connsiteY7" fmla="*/ 56941 h 706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3761" h="706916">
                      <a:moveTo>
                        <a:pt x="300857" y="56941"/>
                      </a:moveTo>
                      <a:cubicBezTo>
                        <a:pt x="273882" y="266891"/>
                        <a:pt x="288693" y="514502"/>
                        <a:pt x="155610" y="689743"/>
                      </a:cubicBezTo>
                      <a:cubicBezTo>
                        <a:pt x="-1429" y="754171"/>
                        <a:pt x="2972" y="472402"/>
                        <a:pt x="371" y="372180"/>
                      </a:cubicBezTo>
                      <a:cubicBezTo>
                        <a:pt x="257" y="373399"/>
                        <a:pt x="143" y="374494"/>
                        <a:pt x="0" y="375342"/>
                      </a:cubicBezTo>
                      <a:cubicBezTo>
                        <a:pt x="2896" y="471402"/>
                        <a:pt x="-4048" y="762848"/>
                        <a:pt x="155353" y="697449"/>
                      </a:cubicBezTo>
                      <a:cubicBezTo>
                        <a:pt x="288436" y="522208"/>
                        <a:pt x="273625" y="274606"/>
                        <a:pt x="300600" y="64656"/>
                      </a:cubicBezTo>
                      <a:cubicBezTo>
                        <a:pt x="301419" y="45349"/>
                        <a:pt x="303257" y="21546"/>
                        <a:pt x="303762" y="0"/>
                      </a:cubicBezTo>
                      <a:cubicBezTo>
                        <a:pt x="303067" y="19393"/>
                        <a:pt x="301581" y="39910"/>
                        <a:pt x="300857" y="56941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5B9A282A-EC75-4B1E-A39C-11BB29608587}"/>
                    </a:ext>
                  </a:extLst>
                </p:cNvPr>
                <p:cNvSpPr/>
                <p:nvPr/>
              </p:nvSpPr>
              <p:spPr>
                <a:xfrm>
                  <a:off x="4612890" y="1722912"/>
                  <a:ext cx="167887" cy="277318"/>
                </a:xfrm>
                <a:custGeom>
                  <a:avLst/>
                  <a:gdLst>
                    <a:gd name="connsiteX0" fmla="*/ 9287 w 167887"/>
                    <a:gd name="connsiteY0" fmla="*/ 189574 h 277318"/>
                    <a:gd name="connsiteX1" fmla="*/ 14402 w 167887"/>
                    <a:gd name="connsiteY1" fmla="*/ 44432 h 277318"/>
                    <a:gd name="connsiteX2" fmla="*/ 21708 w 167887"/>
                    <a:gd name="connsiteY2" fmla="*/ 123613 h 277318"/>
                    <a:gd name="connsiteX3" fmla="*/ 167745 w 167887"/>
                    <a:gd name="connsiteY3" fmla="*/ 27316 h 277318"/>
                    <a:gd name="connsiteX4" fmla="*/ 167888 w 167887"/>
                    <a:gd name="connsiteY4" fmla="*/ 37565 h 277318"/>
                    <a:gd name="connsiteX5" fmla="*/ 21298 w 167887"/>
                    <a:gd name="connsiteY5" fmla="*/ 234884 h 277318"/>
                    <a:gd name="connsiteX6" fmla="*/ 127225 w 167887"/>
                    <a:gd name="connsiteY6" fmla="*/ 160380 h 277318"/>
                    <a:gd name="connsiteX7" fmla="*/ 100965 w 167887"/>
                    <a:gd name="connsiteY7" fmla="*/ 163390 h 277318"/>
                    <a:gd name="connsiteX8" fmla="*/ 29737 w 167887"/>
                    <a:gd name="connsiteY8" fmla="*/ 274527 h 277318"/>
                    <a:gd name="connsiteX9" fmla="*/ 0 w 167887"/>
                    <a:gd name="connsiteY9" fmla="*/ 277318 h 277318"/>
                    <a:gd name="connsiteX10" fmla="*/ 9287 w 167887"/>
                    <a:gd name="connsiteY10" fmla="*/ 189574 h 277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887" h="277318">
                      <a:moveTo>
                        <a:pt x="9287" y="189574"/>
                      </a:moveTo>
                      <a:cubicBezTo>
                        <a:pt x="9268" y="189622"/>
                        <a:pt x="-5124" y="-47208"/>
                        <a:pt x="14402" y="44432"/>
                      </a:cubicBezTo>
                      <a:cubicBezTo>
                        <a:pt x="20993" y="75369"/>
                        <a:pt x="22536" y="101954"/>
                        <a:pt x="21708" y="123613"/>
                      </a:cubicBezTo>
                      <a:cubicBezTo>
                        <a:pt x="70361" y="-77536"/>
                        <a:pt x="167745" y="27316"/>
                        <a:pt x="167745" y="27316"/>
                      </a:cubicBezTo>
                      <a:lnTo>
                        <a:pt x="167888" y="37565"/>
                      </a:lnTo>
                      <a:cubicBezTo>
                        <a:pt x="39710" y="-97891"/>
                        <a:pt x="21298" y="234884"/>
                        <a:pt x="21298" y="234884"/>
                      </a:cubicBezTo>
                      <a:cubicBezTo>
                        <a:pt x="48587" y="74807"/>
                        <a:pt x="127225" y="160380"/>
                        <a:pt x="127225" y="160380"/>
                      </a:cubicBezTo>
                      <a:lnTo>
                        <a:pt x="100965" y="163390"/>
                      </a:lnTo>
                      <a:cubicBezTo>
                        <a:pt x="42377" y="114784"/>
                        <a:pt x="29737" y="274527"/>
                        <a:pt x="29737" y="274527"/>
                      </a:cubicBezTo>
                      <a:lnTo>
                        <a:pt x="0" y="277318"/>
                      </a:lnTo>
                      <a:cubicBezTo>
                        <a:pt x="2400" y="244467"/>
                        <a:pt x="5544" y="215396"/>
                        <a:pt x="9287" y="189574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41" name="Graphic 57">
                  <a:extLst>
                    <a:ext uri="{FF2B5EF4-FFF2-40B4-BE49-F238E27FC236}">
                      <a16:creationId xmlns:a16="http://schemas.microsoft.com/office/drawing/2014/main" id="{094BDFB4-3ED9-4BE2-81AC-A10562783EF7}"/>
                    </a:ext>
                  </a:extLst>
                </p:cNvPr>
                <p:cNvGrpSpPr/>
                <p:nvPr/>
              </p:nvGrpSpPr>
              <p:grpSpPr>
                <a:xfrm>
                  <a:off x="4723287" y="1700726"/>
                  <a:ext cx="199940" cy="230564"/>
                  <a:chOff x="4723287" y="1700726"/>
                  <a:chExt cx="199940" cy="230564"/>
                </a:xfrm>
              </p:grpSpPr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D3C1FBEF-762E-438A-957B-B22966E94567}"/>
                      </a:ext>
                    </a:extLst>
                  </p:cNvPr>
                  <p:cNvSpPr/>
                  <p:nvPr/>
                </p:nvSpPr>
                <p:spPr>
                  <a:xfrm>
                    <a:off x="4723287" y="1702351"/>
                    <a:ext cx="198998" cy="228939"/>
                  </a:xfrm>
                  <a:custGeom>
                    <a:avLst/>
                    <a:gdLst>
                      <a:gd name="connsiteX0" fmla="*/ 92352 w 198998"/>
                      <a:gd name="connsiteY0" fmla="*/ 49220 h 228939"/>
                      <a:gd name="connsiteX1" fmla="*/ 170553 w 198998"/>
                      <a:gd name="connsiteY1" fmla="*/ 41019 h 228939"/>
                      <a:gd name="connsiteX2" fmla="*/ 155970 w 198998"/>
                      <a:gd name="connsiteY2" fmla="*/ 226861 h 228939"/>
                      <a:gd name="connsiteX3" fmla="*/ 147978 w 198998"/>
                      <a:gd name="connsiteY3" fmla="*/ 226500 h 228939"/>
                      <a:gd name="connsiteX4" fmla="*/ 47614 w 198998"/>
                      <a:gd name="connsiteY4" fmla="*/ 101598 h 228939"/>
                      <a:gd name="connsiteX5" fmla="*/ 92352 w 198998"/>
                      <a:gd name="connsiteY5" fmla="*/ 49220 h 228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998" h="228939">
                        <a:moveTo>
                          <a:pt x="92352" y="49220"/>
                        </a:moveTo>
                        <a:cubicBezTo>
                          <a:pt x="92352" y="49220"/>
                          <a:pt x="96896" y="-27342"/>
                          <a:pt x="170553" y="41019"/>
                        </a:cubicBezTo>
                        <a:cubicBezTo>
                          <a:pt x="234284" y="100169"/>
                          <a:pt x="173505" y="200801"/>
                          <a:pt x="155970" y="226861"/>
                        </a:cubicBezTo>
                        <a:cubicBezTo>
                          <a:pt x="153998" y="229786"/>
                          <a:pt x="149683" y="229586"/>
                          <a:pt x="147978" y="226500"/>
                        </a:cubicBezTo>
                        <a:cubicBezTo>
                          <a:pt x="137158" y="207011"/>
                          <a:pt x="102135" y="148547"/>
                          <a:pt x="47614" y="101598"/>
                        </a:cubicBezTo>
                        <a:cubicBezTo>
                          <a:pt x="-20986" y="42543"/>
                          <a:pt x="-23186" y="-62384"/>
                          <a:pt x="92352" y="4922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2A129E1F-E914-4A34-B4D7-903A705838DC}"/>
                      </a:ext>
                    </a:extLst>
                  </p:cNvPr>
                  <p:cNvSpPr/>
                  <p:nvPr/>
                </p:nvSpPr>
                <p:spPr>
                  <a:xfrm>
                    <a:off x="4725802" y="1700726"/>
                    <a:ext cx="197426" cy="228835"/>
                  </a:xfrm>
                  <a:custGeom>
                    <a:avLst/>
                    <a:gdLst>
                      <a:gd name="connsiteX0" fmla="*/ 90781 w 197426"/>
                      <a:gd name="connsiteY0" fmla="*/ 49321 h 228835"/>
                      <a:gd name="connsiteX1" fmla="*/ 168981 w 197426"/>
                      <a:gd name="connsiteY1" fmla="*/ 41130 h 228835"/>
                      <a:gd name="connsiteX2" fmla="*/ 154541 w 197426"/>
                      <a:gd name="connsiteY2" fmla="*/ 226762 h 228835"/>
                      <a:gd name="connsiteX3" fmla="*/ 146473 w 197426"/>
                      <a:gd name="connsiteY3" fmla="*/ 226267 h 228835"/>
                      <a:gd name="connsiteX4" fmla="*/ 48747 w 197426"/>
                      <a:gd name="connsiteY4" fmla="*/ 101290 h 228835"/>
                      <a:gd name="connsiteX5" fmla="*/ 90781 w 197426"/>
                      <a:gd name="connsiteY5" fmla="*/ 49321 h 22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426" h="228835">
                        <a:moveTo>
                          <a:pt x="90781" y="49321"/>
                        </a:moveTo>
                        <a:cubicBezTo>
                          <a:pt x="90781" y="49321"/>
                          <a:pt x="95324" y="-27241"/>
                          <a:pt x="168981" y="41130"/>
                        </a:cubicBezTo>
                        <a:cubicBezTo>
                          <a:pt x="232541" y="100127"/>
                          <a:pt x="172258" y="200378"/>
                          <a:pt x="154541" y="226762"/>
                        </a:cubicBezTo>
                        <a:cubicBezTo>
                          <a:pt x="152541" y="229744"/>
                          <a:pt x="148131" y="229448"/>
                          <a:pt x="146473" y="226267"/>
                        </a:cubicBezTo>
                        <a:cubicBezTo>
                          <a:pt x="136120" y="206369"/>
                          <a:pt x="102992" y="147991"/>
                          <a:pt x="48747" y="101290"/>
                        </a:cubicBezTo>
                        <a:cubicBezTo>
                          <a:pt x="-19852" y="42225"/>
                          <a:pt x="-24767" y="-62283"/>
                          <a:pt x="90781" y="4932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D2C9D550-E39F-4346-BDF5-5E3B0CB66658}"/>
                      </a:ext>
                    </a:extLst>
                  </p:cNvPr>
                  <p:cNvSpPr/>
                  <p:nvPr/>
                </p:nvSpPr>
                <p:spPr>
                  <a:xfrm>
                    <a:off x="4725852" y="1709594"/>
                    <a:ext cx="197366" cy="219957"/>
                  </a:xfrm>
                  <a:custGeom>
                    <a:avLst/>
                    <a:gdLst>
                      <a:gd name="connsiteX0" fmla="*/ 168922 w 197366"/>
                      <a:gd name="connsiteY0" fmla="*/ 32261 h 219957"/>
                      <a:gd name="connsiteX1" fmla="*/ 154482 w 197366"/>
                      <a:gd name="connsiteY1" fmla="*/ 217884 h 219957"/>
                      <a:gd name="connsiteX2" fmla="*/ 146414 w 197366"/>
                      <a:gd name="connsiteY2" fmla="*/ 217389 h 219957"/>
                      <a:gd name="connsiteX3" fmla="*/ 48688 w 197366"/>
                      <a:gd name="connsiteY3" fmla="*/ 92412 h 219957"/>
                      <a:gd name="connsiteX4" fmla="*/ 1472 w 197366"/>
                      <a:gd name="connsiteY4" fmla="*/ 0 h 219957"/>
                      <a:gd name="connsiteX5" fmla="*/ 42744 w 197366"/>
                      <a:gd name="connsiteY5" fmla="*/ 78229 h 219957"/>
                      <a:gd name="connsiteX6" fmla="*/ 131326 w 197366"/>
                      <a:gd name="connsiteY6" fmla="*/ 170859 h 219957"/>
                      <a:gd name="connsiteX7" fmla="*/ 91131 w 197366"/>
                      <a:gd name="connsiteY7" fmla="*/ 40910 h 219957"/>
                      <a:gd name="connsiteX8" fmla="*/ 149195 w 197366"/>
                      <a:gd name="connsiteY8" fmla="*/ 141970 h 219957"/>
                      <a:gd name="connsiteX9" fmla="*/ 136784 w 197366"/>
                      <a:gd name="connsiteY9" fmla="*/ 8792 h 219957"/>
                      <a:gd name="connsiteX10" fmla="*/ 168922 w 197366"/>
                      <a:gd name="connsiteY10" fmla="*/ 32261 h 219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7366" h="219957">
                        <a:moveTo>
                          <a:pt x="168922" y="32261"/>
                        </a:moveTo>
                        <a:cubicBezTo>
                          <a:pt x="232482" y="91259"/>
                          <a:pt x="172198" y="191510"/>
                          <a:pt x="154482" y="217884"/>
                        </a:cubicBezTo>
                        <a:cubicBezTo>
                          <a:pt x="152481" y="220866"/>
                          <a:pt x="148071" y="220570"/>
                          <a:pt x="146414" y="217389"/>
                        </a:cubicBezTo>
                        <a:cubicBezTo>
                          <a:pt x="136060" y="197491"/>
                          <a:pt x="102932" y="139113"/>
                          <a:pt x="48688" y="92412"/>
                        </a:cubicBezTo>
                        <a:cubicBezTo>
                          <a:pt x="12864" y="61560"/>
                          <a:pt x="-5538" y="18374"/>
                          <a:pt x="1472" y="0"/>
                        </a:cubicBezTo>
                        <a:cubicBezTo>
                          <a:pt x="862" y="20679"/>
                          <a:pt x="8044" y="49873"/>
                          <a:pt x="42744" y="78229"/>
                        </a:cubicBezTo>
                        <a:cubicBezTo>
                          <a:pt x="106276" y="130140"/>
                          <a:pt x="131326" y="170859"/>
                          <a:pt x="131326" y="170859"/>
                        </a:cubicBezTo>
                        <a:cubicBezTo>
                          <a:pt x="143756" y="103575"/>
                          <a:pt x="95855" y="46358"/>
                          <a:pt x="91131" y="40910"/>
                        </a:cubicBezTo>
                        <a:cubicBezTo>
                          <a:pt x="142947" y="98012"/>
                          <a:pt x="149195" y="141970"/>
                          <a:pt x="149195" y="141970"/>
                        </a:cubicBezTo>
                        <a:cubicBezTo>
                          <a:pt x="178351" y="55283"/>
                          <a:pt x="149643" y="19688"/>
                          <a:pt x="136784" y="8792"/>
                        </a:cubicBezTo>
                        <a:cubicBezTo>
                          <a:pt x="145690" y="13116"/>
                          <a:pt x="156263" y="20507"/>
                          <a:pt x="168922" y="3226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1B568617-A462-459A-A715-69879991E631}"/>
                      </a:ext>
                    </a:extLst>
                  </p:cNvPr>
                  <p:cNvSpPr/>
                  <p:nvPr/>
                </p:nvSpPr>
                <p:spPr>
                  <a:xfrm>
                    <a:off x="4725860" y="1700833"/>
                    <a:ext cx="121405" cy="135013"/>
                  </a:xfrm>
                  <a:custGeom>
                    <a:avLst/>
                    <a:gdLst>
                      <a:gd name="connsiteX0" fmla="*/ 120955 w 121405"/>
                      <a:gd name="connsiteY0" fmla="*/ 118556 h 135013"/>
                      <a:gd name="connsiteX1" fmla="*/ 20085 w 121405"/>
                      <a:gd name="connsiteY1" fmla="*/ 69188 h 135013"/>
                      <a:gd name="connsiteX2" fmla="*/ 85474 w 121405"/>
                      <a:gd name="connsiteY2" fmla="*/ 44289 h 135013"/>
                      <a:gd name="connsiteX3" fmla="*/ 120955 w 121405"/>
                      <a:gd name="connsiteY3" fmla="*/ 118556 h 13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405" h="135013">
                        <a:moveTo>
                          <a:pt x="120955" y="118556"/>
                        </a:moveTo>
                        <a:cubicBezTo>
                          <a:pt x="127537" y="159999"/>
                          <a:pt x="60452" y="115574"/>
                          <a:pt x="20085" y="69188"/>
                        </a:cubicBezTo>
                        <a:cubicBezTo>
                          <a:pt x="-17453" y="14409"/>
                          <a:pt x="-6004" y="-41550"/>
                          <a:pt x="85474" y="44289"/>
                        </a:cubicBezTo>
                        <a:cubicBezTo>
                          <a:pt x="99838" y="60253"/>
                          <a:pt x="115573" y="84694"/>
                          <a:pt x="120955" y="118556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3289980E-DFE0-44F7-9B2F-5D9D2BA759AA}"/>
                      </a:ext>
                    </a:extLst>
                  </p:cNvPr>
                  <p:cNvSpPr/>
                  <p:nvPr/>
                </p:nvSpPr>
                <p:spPr>
                  <a:xfrm>
                    <a:off x="4786522" y="1739117"/>
                    <a:ext cx="30364" cy="38467"/>
                  </a:xfrm>
                  <a:custGeom>
                    <a:avLst/>
                    <a:gdLst>
                      <a:gd name="connsiteX0" fmla="*/ 23907 w 30364"/>
                      <a:gd name="connsiteY0" fmla="*/ 38467 h 38467"/>
                      <a:gd name="connsiteX1" fmla="*/ 4181 w 30364"/>
                      <a:gd name="connsiteY1" fmla="*/ 1786 h 38467"/>
                      <a:gd name="connsiteX2" fmla="*/ 23907 w 30364"/>
                      <a:gd name="connsiteY2" fmla="*/ 38467 h 38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364" h="38467">
                        <a:moveTo>
                          <a:pt x="23907" y="38467"/>
                        </a:moveTo>
                        <a:cubicBezTo>
                          <a:pt x="18192" y="38657"/>
                          <a:pt x="-10621" y="13273"/>
                          <a:pt x="4181" y="1786"/>
                        </a:cubicBezTo>
                        <a:cubicBezTo>
                          <a:pt x="18983" y="-9692"/>
                          <a:pt x="41567" y="37886"/>
                          <a:pt x="23907" y="3846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C937E465-7238-4B02-85DF-1232DFDEA29A}"/>
                      </a:ext>
                    </a:extLst>
                  </p:cNvPr>
                  <p:cNvSpPr/>
                  <p:nvPr/>
                </p:nvSpPr>
                <p:spPr>
                  <a:xfrm>
                    <a:off x="4771946" y="1729075"/>
                    <a:ext cx="10785" cy="21261"/>
                  </a:xfrm>
                  <a:custGeom>
                    <a:avLst/>
                    <a:gdLst>
                      <a:gd name="connsiteX0" fmla="*/ 8365 w 10785"/>
                      <a:gd name="connsiteY0" fmla="*/ 20524 h 21261"/>
                      <a:gd name="connsiteX1" fmla="*/ 2964 w 10785"/>
                      <a:gd name="connsiteY1" fmla="*/ 26 h 21261"/>
                      <a:gd name="connsiteX2" fmla="*/ 8365 w 10785"/>
                      <a:gd name="connsiteY2" fmla="*/ 20524 h 21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85" h="21261">
                        <a:moveTo>
                          <a:pt x="8365" y="20524"/>
                        </a:moveTo>
                        <a:cubicBezTo>
                          <a:pt x="13384" y="15361"/>
                          <a:pt x="10117" y="-736"/>
                          <a:pt x="2964" y="26"/>
                        </a:cubicBezTo>
                        <a:cubicBezTo>
                          <a:pt x="-4189" y="798"/>
                          <a:pt x="3202" y="25829"/>
                          <a:pt x="8365" y="2052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2" name="Graphic 57">
                  <a:extLst>
                    <a:ext uri="{FF2B5EF4-FFF2-40B4-BE49-F238E27FC236}">
                      <a16:creationId xmlns:a16="http://schemas.microsoft.com/office/drawing/2014/main" id="{89031B01-4B65-499D-9361-6DC77DEB4CD6}"/>
                    </a:ext>
                  </a:extLst>
                </p:cNvPr>
                <p:cNvGrpSpPr/>
                <p:nvPr/>
              </p:nvGrpSpPr>
              <p:grpSpPr>
                <a:xfrm>
                  <a:off x="4858869" y="1940574"/>
                  <a:ext cx="216676" cy="362420"/>
                  <a:chOff x="4858869" y="1940574"/>
                  <a:chExt cx="216676" cy="362420"/>
                </a:xfrm>
              </p:grpSpPr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C085E82C-02A2-476C-A64F-A90F6F6CC20F}"/>
                      </a:ext>
                    </a:extLst>
                  </p:cNvPr>
                  <p:cNvSpPr/>
                  <p:nvPr/>
                </p:nvSpPr>
                <p:spPr>
                  <a:xfrm>
                    <a:off x="4858869" y="1940574"/>
                    <a:ext cx="214219" cy="362420"/>
                  </a:xfrm>
                  <a:custGeom>
                    <a:avLst/>
                    <a:gdLst>
                      <a:gd name="connsiteX0" fmla="*/ 133574 w 214219"/>
                      <a:gd name="connsiteY0" fmla="*/ 132551 h 362420"/>
                      <a:gd name="connsiteX1" fmla="*/ 214126 w 214219"/>
                      <a:gd name="connsiteY1" fmla="*/ 206341 h 362420"/>
                      <a:gd name="connsiteX2" fmla="*/ 7377 w 214219"/>
                      <a:gd name="connsiteY2" fmla="*/ 362361 h 362420"/>
                      <a:gd name="connsiteX3" fmla="*/ 385 w 214219"/>
                      <a:gd name="connsiteY3" fmla="*/ 353712 h 362420"/>
                      <a:gd name="connsiteX4" fmla="*/ 37857 w 214219"/>
                      <a:gd name="connsiteY4" fmla="*/ 134246 h 362420"/>
                      <a:gd name="connsiteX5" fmla="*/ 133574 w 214219"/>
                      <a:gd name="connsiteY5" fmla="*/ 132551 h 362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4219" h="362420">
                        <a:moveTo>
                          <a:pt x="133574" y="132551"/>
                        </a:moveTo>
                        <a:cubicBezTo>
                          <a:pt x="133574" y="132551"/>
                          <a:pt x="217393" y="66752"/>
                          <a:pt x="214126" y="206341"/>
                        </a:cubicBezTo>
                        <a:cubicBezTo>
                          <a:pt x="211297" y="327118"/>
                          <a:pt x="50639" y="356608"/>
                          <a:pt x="7377" y="362361"/>
                        </a:cubicBezTo>
                        <a:cubicBezTo>
                          <a:pt x="2519" y="363008"/>
                          <a:pt x="-1243" y="358332"/>
                          <a:pt x="385" y="353712"/>
                        </a:cubicBezTo>
                        <a:cubicBezTo>
                          <a:pt x="10691" y="324499"/>
                          <a:pt x="39238" y="234221"/>
                          <a:pt x="37857" y="134246"/>
                        </a:cubicBezTo>
                        <a:cubicBezTo>
                          <a:pt x="36104" y="8507"/>
                          <a:pt x="143222" y="-90448"/>
                          <a:pt x="133574" y="132551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AAB7D989-6FB2-4EA3-851D-901792BCA86D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1116"/>
                    <a:ext cx="213864" cy="361403"/>
                  </a:xfrm>
                  <a:custGeom>
                    <a:avLst/>
                    <a:gdLst>
                      <a:gd name="connsiteX0" fmla="*/ 133209 w 213864"/>
                      <a:gd name="connsiteY0" fmla="*/ 131581 h 361403"/>
                      <a:gd name="connsiteX1" fmla="*/ 213771 w 213864"/>
                      <a:gd name="connsiteY1" fmla="*/ 205371 h 361403"/>
                      <a:gd name="connsiteX2" fmla="*/ 7365 w 213864"/>
                      <a:gd name="connsiteY2" fmla="*/ 361343 h 361403"/>
                      <a:gd name="connsiteX3" fmla="*/ 449 w 213864"/>
                      <a:gd name="connsiteY3" fmla="*/ 352495 h 361403"/>
                      <a:gd name="connsiteX4" fmla="*/ 40435 w 213864"/>
                      <a:gd name="connsiteY4" fmla="*/ 135715 h 361403"/>
                      <a:gd name="connsiteX5" fmla="*/ 133209 w 213864"/>
                      <a:gd name="connsiteY5" fmla="*/ 131581 h 36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3864" h="361403">
                        <a:moveTo>
                          <a:pt x="133209" y="131581"/>
                        </a:moveTo>
                        <a:cubicBezTo>
                          <a:pt x="133209" y="131581"/>
                          <a:pt x="217038" y="65782"/>
                          <a:pt x="213771" y="205371"/>
                        </a:cubicBezTo>
                        <a:cubicBezTo>
                          <a:pt x="210942" y="325834"/>
                          <a:pt x="51132" y="355485"/>
                          <a:pt x="7365" y="361343"/>
                        </a:cubicBezTo>
                        <a:cubicBezTo>
                          <a:pt x="2431" y="362000"/>
                          <a:pt x="-1332" y="357152"/>
                          <a:pt x="449" y="352495"/>
                        </a:cubicBezTo>
                        <a:cubicBezTo>
                          <a:pt x="11603" y="323405"/>
                          <a:pt x="41816" y="235166"/>
                          <a:pt x="40435" y="135715"/>
                        </a:cubicBezTo>
                        <a:cubicBezTo>
                          <a:pt x="38683" y="9975"/>
                          <a:pt x="142858" y="-91409"/>
                          <a:pt x="133209" y="1315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B7150858-31CF-48FB-9DF9-574A7BFA8BA4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2595"/>
                    <a:ext cx="213853" cy="359924"/>
                  </a:xfrm>
                  <a:custGeom>
                    <a:avLst/>
                    <a:gdLst>
                      <a:gd name="connsiteX0" fmla="*/ 213762 w 213853"/>
                      <a:gd name="connsiteY0" fmla="*/ 203902 h 359924"/>
                      <a:gd name="connsiteX1" fmla="*/ 7365 w 213853"/>
                      <a:gd name="connsiteY1" fmla="*/ 359864 h 359924"/>
                      <a:gd name="connsiteX2" fmla="*/ 449 w 213853"/>
                      <a:gd name="connsiteY2" fmla="*/ 351015 h 359924"/>
                      <a:gd name="connsiteX3" fmla="*/ 40435 w 213853"/>
                      <a:gd name="connsiteY3" fmla="*/ 134236 h 359924"/>
                      <a:gd name="connsiteX4" fmla="*/ 93070 w 213853"/>
                      <a:gd name="connsiteY4" fmla="*/ 0 h 359924"/>
                      <a:gd name="connsiteX5" fmla="*/ 49722 w 213853"/>
                      <a:gd name="connsiteY5" fmla="*/ 114995 h 359924"/>
                      <a:gd name="connsiteX6" fmla="*/ 34968 w 213853"/>
                      <a:gd name="connsiteY6" fmla="*/ 292465 h 359924"/>
                      <a:gd name="connsiteX7" fmla="*/ 133114 w 213853"/>
                      <a:gd name="connsiteY7" fmla="*/ 130950 h 359924"/>
                      <a:gd name="connsiteX8" fmla="*/ 81478 w 213853"/>
                      <a:gd name="connsiteY8" fmla="*/ 284445 h 359924"/>
                      <a:gd name="connsiteX9" fmla="*/ 208571 w 213853"/>
                      <a:gd name="connsiteY9" fmla="*/ 148857 h 359924"/>
                      <a:gd name="connsiteX10" fmla="*/ 213762 w 213853"/>
                      <a:gd name="connsiteY10" fmla="*/ 203902 h 359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3853" h="359924">
                        <a:moveTo>
                          <a:pt x="213762" y="203902"/>
                        </a:moveTo>
                        <a:cubicBezTo>
                          <a:pt x="210942" y="324355"/>
                          <a:pt x="51132" y="354006"/>
                          <a:pt x="7365" y="359864"/>
                        </a:cubicBezTo>
                        <a:cubicBezTo>
                          <a:pt x="2431" y="360521"/>
                          <a:pt x="-1332" y="355673"/>
                          <a:pt x="449" y="351015"/>
                        </a:cubicBezTo>
                        <a:cubicBezTo>
                          <a:pt x="11603" y="321926"/>
                          <a:pt x="41816" y="233686"/>
                          <a:pt x="40435" y="134236"/>
                        </a:cubicBezTo>
                        <a:cubicBezTo>
                          <a:pt x="39521" y="68551"/>
                          <a:pt x="67505" y="9630"/>
                          <a:pt x="93070" y="0"/>
                        </a:cubicBezTo>
                        <a:cubicBezTo>
                          <a:pt x="71001" y="18412"/>
                          <a:pt x="47246" y="52778"/>
                          <a:pt x="49722" y="114995"/>
                        </a:cubicBezTo>
                        <a:cubicBezTo>
                          <a:pt x="54247" y="228905"/>
                          <a:pt x="34968" y="292465"/>
                          <a:pt x="34968" y="292465"/>
                        </a:cubicBezTo>
                        <a:cubicBezTo>
                          <a:pt x="116407" y="243421"/>
                          <a:pt x="131799" y="140884"/>
                          <a:pt x="133114" y="130950"/>
                        </a:cubicBezTo>
                        <a:cubicBezTo>
                          <a:pt x="121445" y="237449"/>
                          <a:pt x="81478" y="284445"/>
                          <a:pt x="81478" y="284445"/>
                        </a:cubicBezTo>
                        <a:cubicBezTo>
                          <a:pt x="198503" y="234925"/>
                          <a:pt x="209085" y="172260"/>
                          <a:pt x="208571" y="148857"/>
                        </a:cubicBezTo>
                        <a:cubicBezTo>
                          <a:pt x="212276" y="162087"/>
                          <a:pt x="214324" y="179899"/>
                          <a:pt x="213762" y="2039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1C6A44ED-5FEA-4C09-90FE-224D5A018BAD}"/>
                      </a:ext>
                    </a:extLst>
                  </p:cNvPr>
                  <p:cNvSpPr/>
                  <p:nvPr/>
                </p:nvSpPr>
                <p:spPr>
                  <a:xfrm>
                    <a:off x="4905547" y="1941252"/>
                    <a:ext cx="89890" cy="237167"/>
                  </a:xfrm>
                  <a:custGeom>
                    <a:avLst/>
                    <a:gdLst>
                      <a:gd name="connsiteX0" fmla="*/ 45061 w 89890"/>
                      <a:gd name="connsiteY0" fmla="*/ 226771 h 237167"/>
                      <a:gd name="connsiteX1" fmla="*/ 3494 w 89890"/>
                      <a:gd name="connsiteY1" fmla="*/ 76371 h 237167"/>
                      <a:gd name="connsiteX2" fmla="*/ 89629 w 89890"/>
                      <a:gd name="connsiteY2" fmla="*/ 121453 h 237167"/>
                      <a:gd name="connsiteX3" fmla="*/ 45061 w 89890"/>
                      <a:gd name="connsiteY3" fmla="*/ 226771 h 237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890" h="237167">
                        <a:moveTo>
                          <a:pt x="45061" y="226771"/>
                        </a:moveTo>
                        <a:cubicBezTo>
                          <a:pt x="8019" y="271796"/>
                          <a:pt x="-7574" y="161087"/>
                          <a:pt x="3494" y="76371"/>
                        </a:cubicBezTo>
                        <a:cubicBezTo>
                          <a:pt x="25897" y="-13135"/>
                          <a:pt x="94658" y="-52778"/>
                          <a:pt x="89629" y="121453"/>
                        </a:cubicBezTo>
                        <a:cubicBezTo>
                          <a:pt x="86257" y="151104"/>
                          <a:pt x="75332" y="189985"/>
                          <a:pt x="45061" y="22677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BAD4AC77-466E-4BE0-8073-8A984C1023B6}"/>
                      </a:ext>
                    </a:extLst>
                  </p:cNvPr>
                  <p:cNvSpPr/>
                  <p:nvPr/>
                </p:nvSpPr>
                <p:spPr>
                  <a:xfrm>
                    <a:off x="4957634" y="2037051"/>
                    <a:ext cx="33100" cy="57607"/>
                  </a:xfrm>
                  <a:custGeom>
                    <a:avLst/>
                    <a:gdLst>
                      <a:gd name="connsiteX0" fmla="*/ 2938 w 33100"/>
                      <a:gd name="connsiteY0" fmla="*/ 54609 h 57607"/>
                      <a:gd name="connsiteX1" fmla="*/ 22921 w 33100"/>
                      <a:gd name="connsiteY1" fmla="*/ 307 h 57607"/>
                      <a:gd name="connsiteX2" fmla="*/ 2938 w 33100"/>
                      <a:gd name="connsiteY2" fmla="*/ 54609 h 57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100" h="57607">
                        <a:moveTo>
                          <a:pt x="2938" y="54609"/>
                        </a:moveTo>
                        <a:cubicBezTo>
                          <a:pt x="-2520" y="48847"/>
                          <a:pt x="-2663" y="-4512"/>
                          <a:pt x="22921" y="307"/>
                        </a:cubicBezTo>
                        <a:cubicBezTo>
                          <a:pt x="48506" y="5127"/>
                          <a:pt x="19816" y="72440"/>
                          <a:pt x="2938" y="546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224D3BA4-36EA-4B4C-8576-630B21205946}"/>
                      </a:ext>
                    </a:extLst>
                  </p:cNvPr>
                  <p:cNvSpPr/>
                  <p:nvPr/>
                </p:nvSpPr>
                <p:spPr>
                  <a:xfrm>
                    <a:off x="4958991" y="2009106"/>
                    <a:ext cx="21392" cy="25470"/>
                  </a:xfrm>
                  <a:custGeom>
                    <a:avLst/>
                    <a:gdLst>
                      <a:gd name="connsiteX0" fmla="*/ 2952 w 21392"/>
                      <a:gd name="connsiteY0" fmla="*/ 25462 h 25470"/>
                      <a:gd name="connsiteX1" fmla="*/ 19297 w 21392"/>
                      <a:gd name="connsiteY1" fmla="*/ 964 h 25470"/>
                      <a:gd name="connsiteX2" fmla="*/ 2952 w 21392"/>
                      <a:gd name="connsiteY2" fmla="*/ 25462 h 25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392" h="25470">
                        <a:moveTo>
                          <a:pt x="2952" y="25462"/>
                        </a:moveTo>
                        <a:cubicBezTo>
                          <a:pt x="12953" y="25929"/>
                          <a:pt x="26679" y="7698"/>
                          <a:pt x="19297" y="964"/>
                        </a:cubicBezTo>
                        <a:cubicBezTo>
                          <a:pt x="11915" y="-5770"/>
                          <a:pt x="-7316" y="24976"/>
                          <a:pt x="2952" y="254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3" name="Graphic 57">
                  <a:extLst>
                    <a:ext uri="{FF2B5EF4-FFF2-40B4-BE49-F238E27FC236}">
                      <a16:creationId xmlns:a16="http://schemas.microsoft.com/office/drawing/2014/main" id="{227C1E25-4504-42DE-8E13-8A74D2BE2A6C}"/>
                    </a:ext>
                  </a:extLst>
                </p:cNvPr>
                <p:cNvGrpSpPr/>
                <p:nvPr/>
              </p:nvGrpSpPr>
              <p:grpSpPr>
                <a:xfrm>
                  <a:off x="3374143" y="2153994"/>
                  <a:ext cx="408415" cy="532053"/>
                  <a:chOff x="3374143" y="2153994"/>
                  <a:chExt cx="408415" cy="532053"/>
                </a:xfrm>
              </p:grpSpPr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FE6189A9-0DB9-43A4-A7EA-FB70B08D43C9}"/>
                      </a:ext>
                    </a:extLst>
                  </p:cNvPr>
                  <p:cNvSpPr/>
                  <p:nvPr/>
                </p:nvSpPr>
                <p:spPr>
                  <a:xfrm>
                    <a:off x="3383091" y="2154823"/>
                    <a:ext cx="399467" cy="531225"/>
                  </a:xfrm>
                  <a:custGeom>
                    <a:avLst/>
                    <a:gdLst>
                      <a:gd name="connsiteX0" fmla="*/ 224426 w 399467"/>
                      <a:gd name="connsiteY0" fmla="*/ 100830 h 531225"/>
                      <a:gd name="connsiteX1" fmla="*/ 21019 w 399467"/>
                      <a:gd name="connsiteY1" fmla="*/ 157742 h 531225"/>
                      <a:gd name="connsiteX2" fmla="*/ 193955 w 399467"/>
                      <a:gd name="connsiteY2" fmla="*/ 529083 h 531225"/>
                      <a:gd name="connsiteX3" fmla="*/ 207481 w 399467"/>
                      <a:gd name="connsiteY3" fmla="*/ 525569 h 531225"/>
                      <a:gd name="connsiteX4" fmla="*/ 358043 w 399467"/>
                      <a:gd name="connsiteY4" fmla="*/ 220854 h 531225"/>
                      <a:gd name="connsiteX5" fmla="*/ 224426 w 399467"/>
                      <a:gd name="connsiteY5" fmla="*/ 100830 h 53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9467" h="531225">
                        <a:moveTo>
                          <a:pt x="224426" y="100830"/>
                        </a:moveTo>
                        <a:cubicBezTo>
                          <a:pt x="224426" y="100830"/>
                          <a:pt x="119756" y="13895"/>
                          <a:pt x="21019" y="157742"/>
                        </a:cubicBezTo>
                        <a:cubicBezTo>
                          <a:pt x="-66753" y="285615"/>
                          <a:pt x="145692" y="486135"/>
                          <a:pt x="193955" y="529083"/>
                        </a:cubicBezTo>
                        <a:cubicBezTo>
                          <a:pt x="198442" y="533084"/>
                          <a:pt x="205500" y="531236"/>
                          <a:pt x="207481" y="525569"/>
                        </a:cubicBezTo>
                        <a:cubicBezTo>
                          <a:pt x="222826" y="481696"/>
                          <a:pt x="280623" y="325096"/>
                          <a:pt x="358043" y="220854"/>
                        </a:cubicBezTo>
                        <a:cubicBezTo>
                          <a:pt x="451740" y="94705"/>
                          <a:pt x="377655" y="-132199"/>
                          <a:pt x="224426" y="10083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971FE690-9D62-44A1-BB7E-75B3416DEE25}"/>
                      </a:ext>
                    </a:extLst>
                  </p:cNvPr>
                  <p:cNvSpPr/>
                  <p:nvPr/>
                </p:nvSpPr>
                <p:spPr>
                  <a:xfrm>
                    <a:off x="3374143" y="2153994"/>
                    <a:ext cx="398913" cy="531857"/>
                  </a:xfrm>
                  <a:custGeom>
                    <a:avLst/>
                    <a:gdLst>
                      <a:gd name="connsiteX0" fmla="*/ 223868 w 398913"/>
                      <a:gd name="connsiteY0" fmla="*/ 100830 h 531857"/>
                      <a:gd name="connsiteX1" fmla="*/ 20462 w 398913"/>
                      <a:gd name="connsiteY1" fmla="*/ 157742 h 531857"/>
                      <a:gd name="connsiteX2" fmla="*/ 202475 w 398913"/>
                      <a:gd name="connsiteY2" fmla="*/ 529807 h 531857"/>
                      <a:gd name="connsiteX3" fmla="*/ 216019 w 398913"/>
                      <a:gd name="connsiteY3" fmla="*/ 525864 h 531857"/>
                      <a:gd name="connsiteX4" fmla="*/ 357485 w 398913"/>
                      <a:gd name="connsiteY4" fmla="*/ 220854 h 531857"/>
                      <a:gd name="connsiteX5" fmla="*/ 223868 w 398913"/>
                      <a:gd name="connsiteY5" fmla="*/ 100830 h 531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913" h="531857">
                        <a:moveTo>
                          <a:pt x="223868" y="100830"/>
                        </a:moveTo>
                        <a:cubicBezTo>
                          <a:pt x="223868" y="100830"/>
                          <a:pt x="119198" y="13905"/>
                          <a:pt x="20462" y="157742"/>
                        </a:cubicBezTo>
                        <a:cubicBezTo>
                          <a:pt x="-67254" y="285529"/>
                          <a:pt x="152364" y="486535"/>
                          <a:pt x="202475" y="529807"/>
                        </a:cubicBezTo>
                        <a:cubicBezTo>
                          <a:pt x="207094" y="533789"/>
                          <a:pt x="214248" y="531703"/>
                          <a:pt x="216019" y="525864"/>
                        </a:cubicBezTo>
                        <a:cubicBezTo>
                          <a:pt x="229554" y="481153"/>
                          <a:pt x="280351" y="324715"/>
                          <a:pt x="357485" y="220854"/>
                        </a:cubicBezTo>
                        <a:cubicBezTo>
                          <a:pt x="451192" y="94705"/>
                          <a:pt x="377097" y="-132199"/>
                          <a:pt x="223868" y="10083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40A76A3D-E5CE-4481-91A9-CC1DD6D05CDF}"/>
                      </a:ext>
                    </a:extLst>
                  </p:cNvPr>
                  <p:cNvSpPr/>
                  <p:nvPr/>
                </p:nvSpPr>
                <p:spPr>
                  <a:xfrm>
                    <a:off x="3374153" y="2163289"/>
                    <a:ext cx="398861" cy="522562"/>
                  </a:xfrm>
                  <a:custGeom>
                    <a:avLst/>
                    <a:gdLst>
                      <a:gd name="connsiteX0" fmla="*/ 20462 w 398861"/>
                      <a:gd name="connsiteY0" fmla="*/ 148447 h 522562"/>
                      <a:gd name="connsiteX1" fmla="*/ 202475 w 398861"/>
                      <a:gd name="connsiteY1" fmla="*/ 520513 h 522562"/>
                      <a:gd name="connsiteX2" fmla="*/ 216019 w 398861"/>
                      <a:gd name="connsiteY2" fmla="*/ 516569 h 522562"/>
                      <a:gd name="connsiteX3" fmla="*/ 357485 w 398861"/>
                      <a:gd name="connsiteY3" fmla="*/ 211560 h 522562"/>
                      <a:gd name="connsiteX4" fmla="*/ 368477 w 398861"/>
                      <a:gd name="connsiteY4" fmla="*/ 0 h 522562"/>
                      <a:gd name="connsiteX5" fmla="*/ 323642 w 398861"/>
                      <a:gd name="connsiteY5" fmla="*/ 227800 h 522562"/>
                      <a:gd name="connsiteX6" fmla="*/ 221268 w 398861"/>
                      <a:gd name="connsiteY6" fmla="*/ 437407 h 522562"/>
                      <a:gd name="connsiteX7" fmla="*/ 209409 w 398861"/>
                      <a:gd name="connsiteY7" fmla="*/ 120282 h 522562"/>
                      <a:gd name="connsiteX8" fmla="*/ 168328 w 398861"/>
                      <a:gd name="connsiteY8" fmla="*/ 379943 h 522562"/>
                      <a:gd name="connsiteX9" fmla="*/ 60943 w 398861"/>
                      <a:gd name="connsiteY9" fmla="*/ 201568 h 522562"/>
                      <a:gd name="connsiteX10" fmla="*/ 118236 w 398861"/>
                      <a:gd name="connsiteY10" fmla="*/ 69513 h 522562"/>
                      <a:gd name="connsiteX11" fmla="*/ 20462 w 398861"/>
                      <a:gd name="connsiteY11" fmla="*/ 148447 h 522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98861" h="522562">
                        <a:moveTo>
                          <a:pt x="20462" y="148447"/>
                        </a:moveTo>
                        <a:cubicBezTo>
                          <a:pt x="-67254" y="276235"/>
                          <a:pt x="152364" y="477241"/>
                          <a:pt x="202475" y="520513"/>
                        </a:cubicBezTo>
                        <a:cubicBezTo>
                          <a:pt x="207094" y="524494"/>
                          <a:pt x="214248" y="522408"/>
                          <a:pt x="216019" y="516569"/>
                        </a:cubicBezTo>
                        <a:cubicBezTo>
                          <a:pt x="229554" y="471859"/>
                          <a:pt x="280351" y="315420"/>
                          <a:pt x="357485" y="211560"/>
                        </a:cubicBezTo>
                        <a:cubicBezTo>
                          <a:pt x="411796" y="138436"/>
                          <a:pt x="409644" y="31633"/>
                          <a:pt x="368477" y="0"/>
                        </a:cubicBezTo>
                        <a:cubicBezTo>
                          <a:pt x="397728" y="38148"/>
                          <a:pt x="410539" y="116834"/>
                          <a:pt x="323642" y="227800"/>
                        </a:cubicBezTo>
                        <a:cubicBezTo>
                          <a:pt x="232059" y="344748"/>
                          <a:pt x="221268" y="437407"/>
                          <a:pt x="221268" y="437407"/>
                        </a:cubicBezTo>
                        <a:cubicBezTo>
                          <a:pt x="116578" y="302895"/>
                          <a:pt x="209409" y="120282"/>
                          <a:pt x="209409" y="120282"/>
                        </a:cubicBezTo>
                        <a:cubicBezTo>
                          <a:pt x="130571" y="266005"/>
                          <a:pt x="168328" y="379943"/>
                          <a:pt x="168328" y="379943"/>
                        </a:cubicBezTo>
                        <a:cubicBezTo>
                          <a:pt x="168328" y="379943"/>
                          <a:pt x="74078" y="310344"/>
                          <a:pt x="60943" y="201568"/>
                        </a:cubicBezTo>
                        <a:cubicBezTo>
                          <a:pt x="48389" y="97631"/>
                          <a:pt x="112502" y="71619"/>
                          <a:pt x="118236" y="69513"/>
                        </a:cubicBezTo>
                        <a:cubicBezTo>
                          <a:pt x="87794" y="77686"/>
                          <a:pt x="53799" y="99889"/>
                          <a:pt x="20462" y="1484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E300C922-F2FF-4D06-A098-4041FCC6882B}"/>
                      </a:ext>
                    </a:extLst>
                  </p:cNvPr>
                  <p:cNvSpPr/>
                  <p:nvPr/>
                </p:nvSpPr>
                <p:spPr>
                  <a:xfrm>
                    <a:off x="3560406" y="2154063"/>
                    <a:ext cx="205282" cy="329624"/>
                  </a:xfrm>
                  <a:custGeom>
                    <a:avLst/>
                    <a:gdLst>
                      <a:gd name="connsiteX0" fmla="*/ 37605 w 205282"/>
                      <a:gd name="connsiteY0" fmla="*/ 100762 h 329624"/>
                      <a:gd name="connsiteX1" fmla="*/ 6172 w 205282"/>
                      <a:gd name="connsiteY1" fmla="*/ 296234 h 329624"/>
                      <a:gd name="connsiteX2" fmla="*/ 204149 w 205282"/>
                      <a:gd name="connsiteY2" fmla="*/ 75768 h 329624"/>
                      <a:gd name="connsiteX3" fmla="*/ 203444 w 205282"/>
                      <a:gd name="connsiteY3" fmla="*/ 39640 h 329624"/>
                      <a:gd name="connsiteX4" fmla="*/ 37605 w 205282"/>
                      <a:gd name="connsiteY4" fmla="*/ 100762 h 329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5282" h="329624">
                        <a:moveTo>
                          <a:pt x="37605" y="100762"/>
                        </a:moveTo>
                        <a:cubicBezTo>
                          <a:pt x="37605" y="100762"/>
                          <a:pt x="-18231" y="175971"/>
                          <a:pt x="6172" y="296234"/>
                        </a:cubicBezTo>
                        <a:cubicBezTo>
                          <a:pt x="30566" y="416506"/>
                          <a:pt x="221675" y="181143"/>
                          <a:pt x="204149" y="75768"/>
                        </a:cubicBezTo>
                        <a:cubicBezTo>
                          <a:pt x="201968" y="62681"/>
                          <a:pt x="201901" y="50660"/>
                          <a:pt x="203444" y="39640"/>
                        </a:cubicBezTo>
                        <a:cubicBezTo>
                          <a:pt x="181527" y="-16434"/>
                          <a:pt x="121463" y="-26769"/>
                          <a:pt x="37605" y="1007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74CA2A42-735A-406D-AD55-D7DADE5283F3}"/>
                      </a:ext>
                    </a:extLst>
                  </p:cNvPr>
                  <p:cNvSpPr/>
                  <p:nvPr/>
                </p:nvSpPr>
                <p:spPr>
                  <a:xfrm>
                    <a:off x="3588782" y="2256891"/>
                    <a:ext cx="45155" cy="71359"/>
                  </a:xfrm>
                  <a:custGeom>
                    <a:avLst/>
                    <a:gdLst>
                      <a:gd name="connsiteX0" fmla="*/ 14925 w 45155"/>
                      <a:gd name="connsiteY0" fmla="*/ 71094 h 71359"/>
                      <a:gd name="connsiteX1" fmla="*/ 34375 w 45155"/>
                      <a:gd name="connsiteY1" fmla="*/ 1457 h 71359"/>
                      <a:gd name="connsiteX2" fmla="*/ 14925 w 45155"/>
                      <a:gd name="connsiteY2" fmla="*/ 71094 h 71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155" h="71359">
                        <a:moveTo>
                          <a:pt x="14925" y="71094"/>
                        </a:moveTo>
                        <a:cubicBezTo>
                          <a:pt x="24678" y="69237"/>
                          <a:pt x="63817" y="15268"/>
                          <a:pt x="34375" y="1457"/>
                        </a:cubicBezTo>
                        <a:cubicBezTo>
                          <a:pt x="4923" y="-12364"/>
                          <a:pt x="-15212" y="76828"/>
                          <a:pt x="14925" y="71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362AC4EE-4CAA-4FB9-9DB6-A8700851E05D}"/>
                      </a:ext>
                    </a:extLst>
                  </p:cNvPr>
                  <p:cNvSpPr/>
                  <p:nvPr/>
                </p:nvSpPr>
                <p:spPr>
                  <a:xfrm>
                    <a:off x="3636144" y="2232312"/>
                    <a:ext cx="17343" cy="37549"/>
                  </a:xfrm>
                  <a:custGeom>
                    <a:avLst/>
                    <a:gdLst>
                      <a:gd name="connsiteX0" fmla="*/ 7911 w 17343"/>
                      <a:gd name="connsiteY0" fmla="*/ 36809 h 37549"/>
                      <a:gd name="connsiteX1" fmla="*/ 9254 w 17343"/>
                      <a:gd name="connsiteY1" fmla="*/ 33 h 37549"/>
                      <a:gd name="connsiteX2" fmla="*/ 7911 w 17343"/>
                      <a:gd name="connsiteY2" fmla="*/ 36809 h 37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43" h="37549">
                        <a:moveTo>
                          <a:pt x="7911" y="36809"/>
                        </a:moveTo>
                        <a:cubicBezTo>
                          <a:pt x="-2567" y="29970"/>
                          <a:pt x="-3148" y="1462"/>
                          <a:pt x="9254" y="33"/>
                        </a:cubicBezTo>
                        <a:cubicBezTo>
                          <a:pt x="21655" y="-1396"/>
                          <a:pt x="18674" y="43829"/>
                          <a:pt x="7911" y="368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4" name="Graphic 57">
                  <a:extLst>
                    <a:ext uri="{FF2B5EF4-FFF2-40B4-BE49-F238E27FC236}">
                      <a16:creationId xmlns:a16="http://schemas.microsoft.com/office/drawing/2014/main" id="{3DB1932A-57E0-4D16-86C7-0B9AC6542679}"/>
                    </a:ext>
                  </a:extLst>
                </p:cNvPr>
                <p:cNvGrpSpPr/>
                <p:nvPr/>
              </p:nvGrpSpPr>
              <p:grpSpPr>
                <a:xfrm>
                  <a:off x="4582164" y="1792427"/>
                  <a:ext cx="191201" cy="351389"/>
                  <a:chOff x="4582164" y="1792427"/>
                  <a:chExt cx="191201" cy="351389"/>
                </a:xfrm>
              </p:grpSpPr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87B8275B-A22B-47E1-A09A-B21FA579E0E0}"/>
                      </a:ext>
                    </a:extLst>
                  </p:cNvPr>
                  <p:cNvSpPr/>
                  <p:nvPr/>
                </p:nvSpPr>
                <p:spPr>
                  <a:xfrm>
                    <a:off x="4584269" y="1792910"/>
                    <a:ext cx="189097" cy="350907"/>
                  </a:xfrm>
                  <a:custGeom>
                    <a:avLst/>
                    <a:gdLst>
                      <a:gd name="connsiteX0" fmla="*/ 94782 w 189097"/>
                      <a:gd name="connsiteY0" fmla="*/ 111527 h 350907"/>
                      <a:gd name="connsiteX1" fmla="*/ 3647 w 189097"/>
                      <a:gd name="connsiteY1" fmla="*/ 157943 h 350907"/>
                      <a:gd name="connsiteX2" fmla="*/ 151132 w 189097"/>
                      <a:gd name="connsiteY2" fmla="*/ 350405 h 350907"/>
                      <a:gd name="connsiteX3" fmla="*/ 159600 w 189097"/>
                      <a:gd name="connsiteY3" fmla="*/ 344356 h 350907"/>
                      <a:gd name="connsiteX4" fmla="*/ 180698 w 189097"/>
                      <a:gd name="connsiteY4" fmla="*/ 137007 h 350907"/>
                      <a:gd name="connsiteX5" fmla="*/ 94782 w 189097"/>
                      <a:gd name="connsiteY5" fmla="*/ 111527 h 350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097" h="350907">
                        <a:moveTo>
                          <a:pt x="94782" y="111527"/>
                        </a:moveTo>
                        <a:cubicBezTo>
                          <a:pt x="94782" y="111527"/>
                          <a:pt x="35622" y="31193"/>
                          <a:pt x="3647" y="157943"/>
                        </a:cubicBezTo>
                        <a:cubicBezTo>
                          <a:pt x="-24014" y="267604"/>
                          <a:pt x="113546" y="334393"/>
                          <a:pt x="151132" y="350405"/>
                        </a:cubicBezTo>
                        <a:cubicBezTo>
                          <a:pt x="155352" y="352205"/>
                          <a:pt x="159914" y="348928"/>
                          <a:pt x="159600" y="344356"/>
                        </a:cubicBezTo>
                        <a:cubicBezTo>
                          <a:pt x="157609" y="315429"/>
                          <a:pt x="154437" y="226837"/>
                          <a:pt x="180698" y="137007"/>
                        </a:cubicBezTo>
                        <a:cubicBezTo>
                          <a:pt x="213730" y="24002"/>
                          <a:pt x="141855" y="-92060"/>
                          <a:pt x="94782" y="111527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50524933-E2EF-4B82-BE45-9C932B2E7994}"/>
                      </a:ext>
                    </a:extLst>
                  </p:cNvPr>
                  <p:cNvSpPr/>
                  <p:nvPr/>
                </p:nvSpPr>
                <p:spPr>
                  <a:xfrm>
                    <a:off x="4582164" y="1792427"/>
                    <a:ext cx="186111" cy="350263"/>
                  </a:xfrm>
                  <a:custGeom>
                    <a:avLst/>
                    <a:gdLst>
                      <a:gd name="connsiteX0" fmla="*/ 94782 w 186111"/>
                      <a:gd name="connsiteY0" fmla="*/ 111020 h 350263"/>
                      <a:gd name="connsiteX1" fmla="*/ 3646 w 186111"/>
                      <a:gd name="connsiteY1" fmla="*/ 157435 h 350263"/>
                      <a:gd name="connsiteX2" fmla="*/ 150827 w 186111"/>
                      <a:gd name="connsiteY2" fmla="*/ 349764 h 350263"/>
                      <a:gd name="connsiteX3" fmla="*/ 159275 w 186111"/>
                      <a:gd name="connsiteY3" fmla="*/ 343515 h 350263"/>
                      <a:gd name="connsiteX4" fmla="*/ 177430 w 186111"/>
                      <a:gd name="connsiteY4" fmla="*/ 137947 h 350263"/>
                      <a:gd name="connsiteX5" fmla="*/ 94782 w 186111"/>
                      <a:gd name="connsiteY5" fmla="*/ 111020 h 3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111" h="350263">
                        <a:moveTo>
                          <a:pt x="94782" y="111020"/>
                        </a:moveTo>
                        <a:cubicBezTo>
                          <a:pt x="94782" y="111020"/>
                          <a:pt x="35622" y="30686"/>
                          <a:pt x="3646" y="157435"/>
                        </a:cubicBezTo>
                        <a:cubicBezTo>
                          <a:pt x="-23938" y="266810"/>
                          <a:pt x="112812" y="333524"/>
                          <a:pt x="150827" y="349764"/>
                        </a:cubicBezTo>
                        <a:cubicBezTo>
                          <a:pt x="155113" y="351593"/>
                          <a:pt x="159723" y="348154"/>
                          <a:pt x="159275" y="343515"/>
                        </a:cubicBezTo>
                        <a:cubicBezTo>
                          <a:pt x="156485" y="314474"/>
                          <a:pt x="151312" y="227320"/>
                          <a:pt x="177430" y="137947"/>
                        </a:cubicBezTo>
                        <a:cubicBezTo>
                          <a:pt x="210472" y="24952"/>
                          <a:pt x="141854" y="-92568"/>
                          <a:pt x="94782" y="11102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3122BDB6-95AD-461A-B6CA-2C36108724F1}"/>
                      </a:ext>
                    </a:extLst>
                  </p:cNvPr>
                  <p:cNvSpPr/>
                  <p:nvPr/>
                </p:nvSpPr>
                <p:spPr>
                  <a:xfrm>
                    <a:off x="4582174" y="1796110"/>
                    <a:ext cx="186099" cy="346581"/>
                  </a:xfrm>
                  <a:custGeom>
                    <a:avLst/>
                    <a:gdLst>
                      <a:gd name="connsiteX0" fmla="*/ 3646 w 186099"/>
                      <a:gd name="connsiteY0" fmla="*/ 153753 h 346581"/>
                      <a:gd name="connsiteX1" fmla="*/ 150827 w 186099"/>
                      <a:gd name="connsiteY1" fmla="*/ 346081 h 346581"/>
                      <a:gd name="connsiteX2" fmla="*/ 159275 w 186099"/>
                      <a:gd name="connsiteY2" fmla="*/ 339833 h 346581"/>
                      <a:gd name="connsiteX3" fmla="*/ 177430 w 186099"/>
                      <a:gd name="connsiteY3" fmla="*/ 134264 h 346581"/>
                      <a:gd name="connsiteX4" fmla="*/ 163523 w 186099"/>
                      <a:gd name="connsiteY4" fmla="*/ 0 h 346581"/>
                      <a:gd name="connsiteX5" fmla="*/ 173868 w 186099"/>
                      <a:gd name="connsiteY5" fmla="*/ 114586 h 346581"/>
                      <a:gd name="connsiteX6" fmla="*/ 142788 w 186099"/>
                      <a:gd name="connsiteY6" fmla="*/ 278378 h 346581"/>
                      <a:gd name="connsiteX7" fmla="*/ 94658 w 186099"/>
                      <a:gd name="connsiteY7" fmla="*/ 108128 h 346581"/>
                      <a:gd name="connsiteX8" fmla="*/ 102840 w 186099"/>
                      <a:gd name="connsiteY8" fmla="*/ 259509 h 346581"/>
                      <a:gd name="connsiteX9" fmla="*/ 22106 w 186099"/>
                      <a:gd name="connsiteY9" fmla="*/ 105394 h 346581"/>
                      <a:gd name="connsiteX10" fmla="*/ 3646 w 186099"/>
                      <a:gd name="connsiteY10" fmla="*/ 153753 h 346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86099" h="346581">
                        <a:moveTo>
                          <a:pt x="3646" y="153753"/>
                        </a:moveTo>
                        <a:cubicBezTo>
                          <a:pt x="-23938" y="263128"/>
                          <a:pt x="112812" y="329841"/>
                          <a:pt x="150827" y="346081"/>
                        </a:cubicBezTo>
                        <a:cubicBezTo>
                          <a:pt x="155113" y="347910"/>
                          <a:pt x="159723" y="344472"/>
                          <a:pt x="159275" y="339833"/>
                        </a:cubicBezTo>
                        <a:cubicBezTo>
                          <a:pt x="156484" y="310791"/>
                          <a:pt x="151312" y="223637"/>
                          <a:pt x="177430" y="134264"/>
                        </a:cubicBezTo>
                        <a:cubicBezTo>
                          <a:pt x="194680" y="75238"/>
                          <a:pt x="184183" y="15088"/>
                          <a:pt x="163523" y="0"/>
                        </a:cubicBezTo>
                        <a:cubicBezTo>
                          <a:pt x="178830" y="22136"/>
                          <a:pt x="191660" y="59074"/>
                          <a:pt x="173868" y="114586"/>
                        </a:cubicBezTo>
                        <a:cubicBezTo>
                          <a:pt x="141292" y="216208"/>
                          <a:pt x="142788" y="278378"/>
                          <a:pt x="142788" y="278378"/>
                        </a:cubicBezTo>
                        <a:cubicBezTo>
                          <a:pt x="81589" y="213760"/>
                          <a:pt x="93353" y="117405"/>
                          <a:pt x="94658" y="108128"/>
                        </a:cubicBezTo>
                        <a:cubicBezTo>
                          <a:pt x="78541" y="207121"/>
                          <a:pt x="102840" y="259509"/>
                          <a:pt x="102840" y="259509"/>
                        </a:cubicBezTo>
                        <a:cubicBezTo>
                          <a:pt x="9657" y="185566"/>
                          <a:pt x="15781" y="126387"/>
                          <a:pt x="22106" y="105394"/>
                        </a:cubicBezTo>
                        <a:cubicBezTo>
                          <a:pt x="15448" y="116415"/>
                          <a:pt x="9133" y="131969"/>
                          <a:pt x="3646" y="15375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C44F4DD4-1841-4D52-B548-0F8E96C7FDCF}"/>
                      </a:ext>
                    </a:extLst>
                  </p:cNvPr>
                  <p:cNvSpPr/>
                  <p:nvPr/>
                </p:nvSpPr>
                <p:spPr>
                  <a:xfrm>
                    <a:off x="4676811" y="1792572"/>
                    <a:ext cx="91421" cy="221698"/>
                  </a:xfrm>
                  <a:custGeom>
                    <a:avLst/>
                    <a:gdLst>
                      <a:gd name="connsiteX0" fmla="*/ 16232 w 91421"/>
                      <a:gd name="connsiteY0" fmla="*/ 207944 h 221698"/>
                      <a:gd name="connsiteX1" fmla="*/ 91356 w 91421"/>
                      <a:gd name="connsiteY1" fmla="*/ 82662 h 221698"/>
                      <a:gd name="connsiteX2" fmla="*/ 2373 w 91421"/>
                      <a:gd name="connsiteY2" fmla="*/ 101788 h 221698"/>
                      <a:gd name="connsiteX3" fmla="*/ 16232 w 91421"/>
                      <a:gd name="connsiteY3" fmla="*/ 207944 h 22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21" h="221698">
                        <a:moveTo>
                          <a:pt x="16232" y="207944"/>
                        </a:moveTo>
                        <a:cubicBezTo>
                          <a:pt x="38387" y="257827"/>
                          <a:pt x="80145" y="161862"/>
                          <a:pt x="91356" y="82662"/>
                        </a:cubicBezTo>
                        <a:cubicBezTo>
                          <a:pt x="93537" y="-3682"/>
                          <a:pt x="41416" y="-56651"/>
                          <a:pt x="2373" y="101788"/>
                        </a:cubicBezTo>
                        <a:cubicBezTo>
                          <a:pt x="-1999" y="129382"/>
                          <a:pt x="-1866" y="167187"/>
                          <a:pt x="16232" y="2079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C53F62F9-475B-44AC-A05D-26D93D7F8E94}"/>
                      </a:ext>
                    </a:extLst>
                  </p:cNvPr>
                  <p:cNvSpPr/>
                  <p:nvPr/>
                </p:nvSpPr>
                <p:spPr>
                  <a:xfrm>
                    <a:off x="4684069" y="1875102"/>
                    <a:ext cx="28597" cy="55424"/>
                  </a:xfrm>
                  <a:custGeom>
                    <a:avLst/>
                    <a:gdLst>
                      <a:gd name="connsiteX0" fmla="*/ 19090 w 28597"/>
                      <a:gd name="connsiteY0" fmla="*/ 54034 h 55424"/>
                      <a:gd name="connsiteX1" fmla="*/ 14642 w 28597"/>
                      <a:gd name="connsiteY1" fmla="*/ 46 h 55424"/>
                      <a:gd name="connsiteX2" fmla="*/ 19090 w 28597"/>
                      <a:gd name="connsiteY2" fmla="*/ 54034 h 55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597" h="55424">
                        <a:moveTo>
                          <a:pt x="19090" y="54034"/>
                        </a:moveTo>
                        <a:cubicBezTo>
                          <a:pt x="25462" y="50195"/>
                          <a:pt x="38931" y="2094"/>
                          <a:pt x="14642" y="46"/>
                        </a:cubicBezTo>
                        <a:cubicBezTo>
                          <a:pt x="-9637" y="-2012"/>
                          <a:pt x="-598" y="65892"/>
                          <a:pt x="19090" y="5403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1BA19891-9F25-4B51-8A2B-BA2099B3E7D6}"/>
                      </a:ext>
                    </a:extLst>
                  </p:cNvPr>
                  <p:cNvSpPr/>
                  <p:nvPr/>
                </p:nvSpPr>
                <p:spPr>
                  <a:xfrm>
                    <a:off x="4704044" y="1850708"/>
                    <a:ext cx="16019" cy="26673"/>
                  </a:xfrm>
                  <a:custGeom>
                    <a:avLst/>
                    <a:gdLst>
                      <a:gd name="connsiteX0" fmla="*/ 12164 w 16019"/>
                      <a:gd name="connsiteY0" fmla="*/ 26573 h 26673"/>
                      <a:gd name="connsiteX1" fmla="*/ 3544 w 16019"/>
                      <a:gd name="connsiteY1" fmla="*/ 380 h 26673"/>
                      <a:gd name="connsiteX2" fmla="*/ 12164 w 16019"/>
                      <a:gd name="connsiteY2" fmla="*/ 26573 h 26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019" h="26673">
                        <a:moveTo>
                          <a:pt x="12164" y="26573"/>
                        </a:moveTo>
                        <a:cubicBezTo>
                          <a:pt x="3030" y="24497"/>
                          <a:pt x="-4800" y="4618"/>
                          <a:pt x="3544" y="380"/>
                        </a:cubicBezTo>
                        <a:cubicBezTo>
                          <a:pt x="11888" y="-3850"/>
                          <a:pt x="21546" y="28707"/>
                          <a:pt x="12164" y="2657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E93D454D-86E9-4326-B278-319A645C3190}"/>
                    </a:ext>
                  </a:extLst>
                </p:cNvPr>
                <p:cNvSpPr/>
                <p:nvPr/>
              </p:nvSpPr>
              <p:spPr>
                <a:xfrm>
                  <a:off x="4197566" y="2097901"/>
                  <a:ext cx="59948" cy="44546"/>
                </a:xfrm>
                <a:custGeom>
                  <a:avLst/>
                  <a:gdLst>
                    <a:gd name="connsiteX0" fmla="*/ 31915 w 59948"/>
                    <a:gd name="connsiteY0" fmla="*/ 4304 h 44546"/>
                    <a:gd name="connsiteX1" fmla="*/ 35286 w 59948"/>
                    <a:gd name="connsiteY1" fmla="*/ 4933 h 44546"/>
                    <a:gd name="connsiteX2" fmla="*/ 37068 w 59948"/>
                    <a:gd name="connsiteY2" fmla="*/ 8991 h 44546"/>
                    <a:gd name="connsiteX3" fmla="*/ 30124 w 59948"/>
                    <a:gd name="connsiteY3" fmla="*/ 14325 h 44546"/>
                    <a:gd name="connsiteX4" fmla="*/ 47012 w 59948"/>
                    <a:gd name="connsiteY4" fmla="*/ 15944 h 44546"/>
                    <a:gd name="connsiteX5" fmla="*/ 59680 w 59948"/>
                    <a:gd name="connsiteY5" fmla="*/ 31022 h 44546"/>
                    <a:gd name="connsiteX6" fmla="*/ 58451 w 59948"/>
                    <a:gd name="connsiteY6" fmla="*/ 34556 h 44546"/>
                    <a:gd name="connsiteX7" fmla="*/ 46478 w 59948"/>
                    <a:gd name="connsiteY7" fmla="*/ 27317 h 44546"/>
                    <a:gd name="connsiteX8" fmla="*/ 55927 w 59948"/>
                    <a:gd name="connsiteY8" fmla="*/ 34927 h 44546"/>
                    <a:gd name="connsiteX9" fmla="*/ 50574 w 59948"/>
                    <a:gd name="connsiteY9" fmla="*/ 35661 h 44546"/>
                    <a:gd name="connsiteX10" fmla="*/ 35305 w 59948"/>
                    <a:gd name="connsiteY10" fmla="*/ 23049 h 44546"/>
                    <a:gd name="connsiteX11" fmla="*/ 44440 w 59948"/>
                    <a:gd name="connsiteY11" fmla="*/ 37289 h 44546"/>
                    <a:gd name="connsiteX12" fmla="*/ 42135 w 59948"/>
                    <a:gd name="connsiteY12" fmla="*/ 38147 h 44546"/>
                    <a:gd name="connsiteX13" fmla="*/ 24656 w 59948"/>
                    <a:gd name="connsiteY13" fmla="*/ 30460 h 44546"/>
                    <a:gd name="connsiteX14" fmla="*/ 23733 w 59948"/>
                    <a:gd name="connsiteY14" fmla="*/ 29117 h 44546"/>
                    <a:gd name="connsiteX15" fmla="*/ 24656 w 59948"/>
                    <a:gd name="connsiteY15" fmla="*/ 30460 h 44546"/>
                    <a:gd name="connsiteX16" fmla="*/ 28028 w 59948"/>
                    <a:gd name="connsiteY16" fmla="*/ 42252 h 44546"/>
                    <a:gd name="connsiteX17" fmla="*/ 23266 w 59948"/>
                    <a:gd name="connsiteY17" fmla="*/ 43500 h 44546"/>
                    <a:gd name="connsiteX18" fmla="*/ 18818 w 59948"/>
                    <a:gd name="connsiteY18" fmla="*/ 39690 h 44546"/>
                    <a:gd name="connsiteX19" fmla="*/ 15484 w 59948"/>
                    <a:gd name="connsiteY19" fmla="*/ 28745 h 44546"/>
                    <a:gd name="connsiteX20" fmla="*/ 17284 w 59948"/>
                    <a:gd name="connsiteY20" fmla="*/ 38956 h 44546"/>
                    <a:gd name="connsiteX21" fmla="*/ 13484 w 59948"/>
                    <a:gd name="connsiteY21" fmla="*/ 37842 h 44546"/>
                    <a:gd name="connsiteX22" fmla="*/ 6426 w 59948"/>
                    <a:gd name="connsiteY22" fmla="*/ 27250 h 44546"/>
                    <a:gd name="connsiteX23" fmla="*/ 9721 w 59948"/>
                    <a:gd name="connsiteY23" fmla="*/ 37346 h 44546"/>
                    <a:gd name="connsiteX24" fmla="*/ 13007 w 59948"/>
                    <a:gd name="connsiteY24" fmla="*/ 17792 h 44546"/>
                    <a:gd name="connsiteX25" fmla="*/ 11407 w 59948"/>
                    <a:gd name="connsiteY25" fmla="*/ 2266 h 44546"/>
                    <a:gd name="connsiteX26" fmla="*/ 27847 w 59948"/>
                    <a:gd name="connsiteY26" fmla="*/ 3209 h 44546"/>
                    <a:gd name="connsiteX27" fmla="*/ 17875 w 59948"/>
                    <a:gd name="connsiteY27" fmla="*/ 8295 h 44546"/>
                    <a:gd name="connsiteX28" fmla="*/ 31915 w 59948"/>
                    <a:gd name="connsiteY28" fmla="*/ 4304 h 4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9948" h="44546">
                      <a:moveTo>
                        <a:pt x="31915" y="4304"/>
                      </a:moveTo>
                      <a:cubicBezTo>
                        <a:pt x="32962" y="4533"/>
                        <a:pt x="34067" y="4752"/>
                        <a:pt x="35286" y="4933"/>
                      </a:cubicBezTo>
                      <a:cubicBezTo>
                        <a:pt x="37163" y="5209"/>
                        <a:pt x="38087" y="7400"/>
                        <a:pt x="37068" y="8991"/>
                      </a:cubicBezTo>
                      <a:cubicBezTo>
                        <a:pt x="35734" y="11057"/>
                        <a:pt x="33562" y="13277"/>
                        <a:pt x="30124" y="14325"/>
                      </a:cubicBezTo>
                      <a:cubicBezTo>
                        <a:pt x="30124" y="14325"/>
                        <a:pt x="38039" y="11638"/>
                        <a:pt x="47012" y="15944"/>
                      </a:cubicBezTo>
                      <a:cubicBezTo>
                        <a:pt x="53031" y="18830"/>
                        <a:pt x="57442" y="26374"/>
                        <a:pt x="59680" y="31022"/>
                      </a:cubicBezTo>
                      <a:cubicBezTo>
                        <a:pt x="60347" y="32393"/>
                        <a:pt x="59708" y="33937"/>
                        <a:pt x="58451" y="34556"/>
                      </a:cubicBezTo>
                      <a:lnTo>
                        <a:pt x="46478" y="27317"/>
                      </a:lnTo>
                      <a:lnTo>
                        <a:pt x="55927" y="34927"/>
                      </a:lnTo>
                      <a:cubicBezTo>
                        <a:pt x="54384" y="35051"/>
                        <a:pt x="52565" y="35270"/>
                        <a:pt x="50574" y="35661"/>
                      </a:cubicBezTo>
                      <a:lnTo>
                        <a:pt x="35305" y="23049"/>
                      </a:lnTo>
                      <a:lnTo>
                        <a:pt x="44440" y="37289"/>
                      </a:lnTo>
                      <a:cubicBezTo>
                        <a:pt x="43678" y="37547"/>
                        <a:pt x="42916" y="37832"/>
                        <a:pt x="42135" y="38147"/>
                      </a:cubicBezTo>
                      <a:cubicBezTo>
                        <a:pt x="33858" y="41499"/>
                        <a:pt x="27047" y="33698"/>
                        <a:pt x="24656" y="30460"/>
                      </a:cubicBezTo>
                      <a:cubicBezTo>
                        <a:pt x="24114" y="29622"/>
                        <a:pt x="23733" y="29117"/>
                        <a:pt x="23733" y="29117"/>
                      </a:cubicBezTo>
                      <a:cubicBezTo>
                        <a:pt x="23733" y="29117"/>
                        <a:pt x="24066" y="29650"/>
                        <a:pt x="24656" y="30460"/>
                      </a:cubicBezTo>
                      <a:cubicBezTo>
                        <a:pt x="26123" y="32746"/>
                        <a:pt x="28733" y="37594"/>
                        <a:pt x="28028" y="42252"/>
                      </a:cubicBezTo>
                      <a:cubicBezTo>
                        <a:pt x="27676" y="44576"/>
                        <a:pt x="24676" y="45386"/>
                        <a:pt x="23266" y="43500"/>
                      </a:cubicBezTo>
                      <a:cubicBezTo>
                        <a:pt x="22294" y="42204"/>
                        <a:pt x="20875" y="40814"/>
                        <a:pt x="18818" y="39690"/>
                      </a:cubicBezTo>
                      <a:lnTo>
                        <a:pt x="15484" y="28745"/>
                      </a:lnTo>
                      <a:lnTo>
                        <a:pt x="17284" y="38956"/>
                      </a:lnTo>
                      <a:cubicBezTo>
                        <a:pt x="16179" y="38499"/>
                        <a:pt x="14912" y="38118"/>
                        <a:pt x="13484" y="37842"/>
                      </a:cubicBezTo>
                      <a:lnTo>
                        <a:pt x="6426" y="27250"/>
                      </a:lnTo>
                      <a:lnTo>
                        <a:pt x="9721" y="37346"/>
                      </a:lnTo>
                      <a:cubicBezTo>
                        <a:pt x="-8500" y="35137"/>
                        <a:pt x="2597" y="14429"/>
                        <a:pt x="13007" y="17792"/>
                      </a:cubicBezTo>
                      <a:cubicBezTo>
                        <a:pt x="13007" y="17792"/>
                        <a:pt x="1406" y="9286"/>
                        <a:pt x="11407" y="2266"/>
                      </a:cubicBezTo>
                      <a:cubicBezTo>
                        <a:pt x="17637" y="-2106"/>
                        <a:pt x="20151" y="770"/>
                        <a:pt x="27847" y="3209"/>
                      </a:cubicBezTo>
                      <a:lnTo>
                        <a:pt x="17875" y="8295"/>
                      </a:lnTo>
                      <a:cubicBezTo>
                        <a:pt x="17903" y="8305"/>
                        <a:pt x="26485" y="5971"/>
                        <a:pt x="31915" y="430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7DC8D7D6-84BC-45B4-A852-6969182F993D}"/>
                    </a:ext>
                  </a:extLst>
                </p:cNvPr>
                <p:cNvSpPr/>
                <p:nvPr/>
              </p:nvSpPr>
              <p:spPr>
                <a:xfrm>
                  <a:off x="4106626" y="2135764"/>
                  <a:ext cx="42196" cy="59558"/>
                </a:xfrm>
                <a:custGeom>
                  <a:avLst/>
                  <a:gdLst>
                    <a:gd name="connsiteX0" fmla="*/ 40816 w 42196"/>
                    <a:gd name="connsiteY0" fmla="*/ 26343 h 59558"/>
                    <a:gd name="connsiteX1" fmla="*/ 40892 w 42196"/>
                    <a:gd name="connsiteY1" fmla="*/ 29772 h 59558"/>
                    <a:gd name="connsiteX2" fmla="*/ 37282 w 42196"/>
                    <a:gd name="connsiteY2" fmla="*/ 32344 h 59558"/>
                    <a:gd name="connsiteX3" fmla="*/ 30634 w 42196"/>
                    <a:gd name="connsiteY3" fmla="*/ 26648 h 59558"/>
                    <a:gd name="connsiteX4" fmla="*/ 32520 w 42196"/>
                    <a:gd name="connsiteY4" fmla="*/ 43508 h 59558"/>
                    <a:gd name="connsiteX5" fmla="*/ 20366 w 42196"/>
                    <a:gd name="connsiteY5" fmla="*/ 59005 h 59558"/>
                    <a:gd name="connsiteX6" fmla="*/ 16661 w 42196"/>
                    <a:gd name="connsiteY6" fmla="*/ 58529 h 59558"/>
                    <a:gd name="connsiteX7" fmla="*/ 21280 w 42196"/>
                    <a:gd name="connsiteY7" fmla="*/ 45327 h 59558"/>
                    <a:gd name="connsiteX8" fmla="*/ 15775 w 42196"/>
                    <a:gd name="connsiteY8" fmla="*/ 56138 h 59558"/>
                    <a:gd name="connsiteX9" fmla="*/ 13956 w 42196"/>
                    <a:gd name="connsiteY9" fmla="*/ 51051 h 59558"/>
                    <a:gd name="connsiteX10" fmla="*/ 23147 w 42196"/>
                    <a:gd name="connsiteY10" fmla="*/ 33525 h 59558"/>
                    <a:gd name="connsiteX11" fmla="*/ 11089 w 42196"/>
                    <a:gd name="connsiteY11" fmla="*/ 45393 h 59558"/>
                    <a:gd name="connsiteX12" fmla="*/ 9774 w 42196"/>
                    <a:gd name="connsiteY12" fmla="*/ 43317 h 59558"/>
                    <a:gd name="connsiteX13" fmla="*/ 13699 w 42196"/>
                    <a:gd name="connsiteY13" fmla="*/ 24629 h 59558"/>
                    <a:gd name="connsiteX14" fmla="*/ 14822 w 42196"/>
                    <a:gd name="connsiteY14" fmla="*/ 23448 h 59558"/>
                    <a:gd name="connsiteX15" fmla="*/ 13699 w 42196"/>
                    <a:gd name="connsiteY15" fmla="*/ 24629 h 59558"/>
                    <a:gd name="connsiteX16" fmla="*/ 2859 w 42196"/>
                    <a:gd name="connsiteY16" fmla="*/ 30354 h 59558"/>
                    <a:gd name="connsiteX17" fmla="*/ 659 w 42196"/>
                    <a:gd name="connsiteY17" fmla="*/ 25953 h 59558"/>
                    <a:gd name="connsiteX18" fmla="*/ 3478 w 42196"/>
                    <a:gd name="connsiteY18" fmla="*/ 20819 h 59558"/>
                    <a:gd name="connsiteX19" fmla="*/ 13498 w 42196"/>
                    <a:gd name="connsiteY19" fmla="*/ 15304 h 59558"/>
                    <a:gd name="connsiteX20" fmla="*/ 3878 w 42196"/>
                    <a:gd name="connsiteY20" fmla="*/ 19171 h 59558"/>
                    <a:gd name="connsiteX21" fmla="*/ 4183 w 42196"/>
                    <a:gd name="connsiteY21" fmla="*/ 15228 h 59558"/>
                    <a:gd name="connsiteX22" fmla="*/ 13089 w 42196"/>
                    <a:gd name="connsiteY22" fmla="*/ 6141 h 59558"/>
                    <a:gd name="connsiteX23" fmla="*/ 3888 w 42196"/>
                    <a:gd name="connsiteY23" fmla="*/ 11446 h 59558"/>
                    <a:gd name="connsiteX24" fmla="*/ 23709 w 42196"/>
                    <a:gd name="connsiteY24" fmla="*/ 10646 h 59558"/>
                    <a:gd name="connsiteX25" fmla="*/ 38578 w 42196"/>
                    <a:gd name="connsiteY25" fmla="*/ 5884 h 59558"/>
                    <a:gd name="connsiteX26" fmla="*/ 41035 w 42196"/>
                    <a:gd name="connsiteY26" fmla="*/ 22162 h 59558"/>
                    <a:gd name="connsiteX27" fmla="*/ 34006 w 42196"/>
                    <a:gd name="connsiteY27" fmla="*/ 13456 h 59558"/>
                    <a:gd name="connsiteX28" fmla="*/ 40816 w 42196"/>
                    <a:gd name="connsiteY28" fmla="*/ 26343 h 5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2196" h="59558">
                      <a:moveTo>
                        <a:pt x="40816" y="26343"/>
                      </a:moveTo>
                      <a:cubicBezTo>
                        <a:pt x="40807" y="27420"/>
                        <a:pt x="40816" y="28544"/>
                        <a:pt x="40892" y="29772"/>
                      </a:cubicBezTo>
                      <a:cubicBezTo>
                        <a:pt x="41007" y="31668"/>
                        <a:pt x="39054" y="33021"/>
                        <a:pt x="37282" y="32344"/>
                      </a:cubicBezTo>
                      <a:cubicBezTo>
                        <a:pt x="34977" y="31458"/>
                        <a:pt x="32368" y="29792"/>
                        <a:pt x="30634" y="26648"/>
                      </a:cubicBezTo>
                      <a:cubicBezTo>
                        <a:pt x="30634" y="26648"/>
                        <a:pt x="34892" y="33840"/>
                        <a:pt x="32520" y="43508"/>
                      </a:cubicBezTo>
                      <a:cubicBezTo>
                        <a:pt x="30929" y="49994"/>
                        <a:pt x="24452" y="55862"/>
                        <a:pt x="20366" y="59005"/>
                      </a:cubicBezTo>
                      <a:cubicBezTo>
                        <a:pt x="19156" y="59938"/>
                        <a:pt x="17518" y="59633"/>
                        <a:pt x="16661" y="58529"/>
                      </a:cubicBezTo>
                      <a:lnTo>
                        <a:pt x="21280" y="45327"/>
                      </a:lnTo>
                      <a:lnTo>
                        <a:pt x="15775" y="56138"/>
                      </a:lnTo>
                      <a:cubicBezTo>
                        <a:pt x="15337" y="54652"/>
                        <a:pt x="14746" y="52918"/>
                        <a:pt x="13956" y="51051"/>
                      </a:cubicBezTo>
                      <a:lnTo>
                        <a:pt x="23147" y="33525"/>
                      </a:lnTo>
                      <a:lnTo>
                        <a:pt x="11089" y="45393"/>
                      </a:lnTo>
                      <a:cubicBezTo>
                        <a:pt x="10679" y="44708"/>
                        <a:pt x="10241" y="44012"/>
                        <a:pt x="9774" y="43317"/>
                      </a:cubicBezTo>
                      <a:cubicBezTo>
                        <a:pt x="4793" y="35907"/>
                        <a:pt x="11022" y="27639"/>
                        <a:pt x="13699" y="24629"/>
                      </a:cubicBezTo>
                      <a:cubicBezTo>
                        <a:pt x="14413" y="23924"/>
                        <a:pt x="14822" y="23448"/>
                        <a:pt x="14822" y="23448"/>
                      </a:cubicBezTo>
                      <a:cubicBezTo>
                        <a:pt x="14822" y="23448"/>
                        <a:pt x="14365" y="23886"/>
                        <a:pt x="13699" y="24629"/>
                      </a:cubicBezTo>
                      <a:cubicBezTo>
                        <a:pt x="11765" y="26534"/>
                        <a:pt x="7555" y="30087"/>
                        <a:pt x="2859" y="30354"/>
                      </a:cubicBezTo>
                      <a:cubicBezTo>
                        <a:pt x="506" y="30487"/>
                        <a:pt x="-903" y="27715"/>
                        <a:pt x="659" y="25953"/>
                      </a:cubicBezTo>
                      <a:cubicBezTo>
                        <a:pt x="1735" y="24743"/>
                        <a:pt x="2792" y="23067"/>
                        <a:pt x="3478" y="20819"/>
                      </a:cubicBezTo>
                      <a:lnTo>
                        <a:pt x="13498" y="15304"/>
                      </a:lnTo>
                      <a:lnTo>
                        <a:pt x="3878" y="19171"/>
                      </a:lnTo>
                      <a:cubicBezTo>
                        <a:pt x="4097" y="17990"/>
                        <a:pt x="4212" y="16676"/>
                        <a:pt x="4183" y="15228"/>
                      </a:cubicBezTo>
                      <a:lnTo>
                        <a:pt x="13089" y="6141"/>
                      </a:lnTo>
                      <a:lnTo>
                        <a:pt x="3888" y="11446"/>
                      </a:lnTo>
                      <a:cubicBezTo>
                        <a:pt x="2297" y="-6842"/>
                        <a:pt x="24852" y="-241"/>
                        <a:pt x="23709" y="10646"/>
                      </a:cubicBezTo>
                      <a:cubicBezTo>
                        <a:pt x="23709" y="10646"/>
                        <a:pt x="29643" y="-2451"/>
                        <a:pt x="38578" y="5884"/>
                      </a:cubicBezTo>
                      <a:cubicBezTo>
                        <a:pt x="44140" y="11084"/>
                        <a:pt x="41845" y="14132"/>
                        <a:pt x="41035" y="22162"/>
                      </a:cubicBezTo>
                      <a:lnTo>
                        <a:pt x="34006" y="13456"/>
                      </a:lnTo>
                      <a:cubicBezTo>
                        <a:pt x="34015" y="13456"/>
                        <a:pt x="38073" y="21381"/>
                        <a:pt x="40816" y="2634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2CE21588-8A36-4B50-AF3B-CDAC0E75D78D}"/>
                    </a:ext>
                  </a:extLst>
                </p:cNvPr>
                <p:cNvSpPr/>
                <p:nvPr/>
              </p:nvSpPr>
              <p:spPr>
                <a:xfrm>
                  <a:off x="3887463" y="2030693"/>
                  <a:ext cx="57472" cy="45447"/>
                </a:xfrm>
                <a:custGeom>
                  <a:avLst/>
                  <a:gdLst>
                    <a:gd name="connsiteX0" fmla="*/ 20054 w 57472"/>
                    <a:gd name="connsiteY0" fmla="*/ 8114 h 45447"/>
                    <a:gd name="connsiteX1" fmla="*/ 16958 w 57472"/>
                    <a:gd name="connsiteY1" fmla="*/ 9591 h 45447"/>
                    <a:gd name="connsiteX2" fmla="*/ 16282 w 57472"/>
                    <a:gd name="connsiteY2" fmla="*/ 13972 h 45447"/>
                    <a:gd name="connsiteX3" fmla="*/ 24359 w 57472"/>
                    <a:gd name="connsiteY3" fmla="*/ 17353 h 45447"/>
                    <a:gd name="connsiteX4" fmla="*/ 8443 w 57472"/>
                    <a:gd name="connsiteY4" fmla="*/ 23240 h 45447"/>
                    <a:gd name="connsiteX5" fmla="*/ 51 w 57472"/>
                    <a:gd name="connsiteY5" fmla="*/ 41061 h 45447"/>
                    <a:gd name="connsiteX6" fmla="*/ 2137 w 57472"/>
                    <a:gd name="connsiteY6" fmla="*/ 44157 h 45447"/>
                    <a:gd name="connsiteX7" fmla="*/ 11862 w 57472"/>
                    <a:gd name="connsiteY7" fmla="*/ 34098 h 45447"/>
                    <a:gd name="connsiteX8" fmla="*/ 4671 w 57472"/>
                    <a:gd name="connsiteY8" fmla="*/ 43871 h 45447"/>
                    <a:gd name="connsiteX9" fmla="*/ 10033 w 57472"/>
                    <a:gd name="connsiteY9" fmla="*/ 43214 h 45447"/>
                    <a:gd name="connsiteX10" fmla="*/ 21568 w 57472"/>
                    <a:gd name="connsiteY10" fmla="*/ 27126 h 45447"/>
                    <a:gd name="connsiteX11" fmla="*/ 16377 w 57472"/>
                    <a:gd name="connsiteY11" fmla="*/ 43233 h 45447"/>
                    <a:gd name="connsiteX12" fmla="*/ 18825 w 57472"/>
                    <a:gd name="connsiteY12" fmla="*/ 43471 h 45447"/>
                    <a:gd name="connsiteX13" fmla="*/ 33760 w 57472"/>
                    <a:gd name="connsiteY13" fmla="*/ 31565 h 45447"/>
                    <a:gd name="connsiteX14" fmla="*/ 34313 w 57472"/>
                    <a:gd name="connsiteY14" fmla="*/ 30031 h 45447"/>
                    <a:gd name="connsiteX15" fmla="*/ 33760 w 57472"/>
                    <a:gd name="connsiteY15" fmla="*/ 31565 h 45447"/>
                    <a:gd name="connsiteX16" fmla="*/ 33513 w 57472"/>
                    <a:gd name="connsiteY16" fmla="*/ 43823 h 45447"/>
                    <a:gd name="connsiteX17" fmla="*/ 38437 w 57472"/>
                    <a:gd name="connsiteY17" fmla="*/ 43814 h 45447"/>
                    <a:gd name="connsiteX18" fmla="*/ 41761 w 57472"/>
                    <a:gd name="connsiteY18" fmla="*/ 38994 h 45447"/>
                    <a:gd name="connsiteX19" fmla="*/ 42190 w 57472"/>
                    <a:gd name="connsiteY19" fmla="*/ 27564 h 45447"/>
                    <a:gd name="connsiteX20" fmla="*/ 43057 w 57472"/>
                    <a:gd name="connsiteY20" fmla="*/ 37889 h 45447"/>
                    <a:gd name="connsiteX21" fmla="*/ 46448 w 57472"/>
                    <a:gd name="connsiteY21" fmla="*/ 35841 h 45447"/>
                    <a:gd name="connsiteX22" fmla="*/ 50562 w 57472"/>
                    <a:gd name="connsiteY22" fmla="*/ 23802 h 45447"/>
                    <a:gd name="connsiteX23" fmla="*/ 49953 w 57472"/>
                    <a:gd name="connsiteY23" fmla="*/ 34413 h 45447"/>
                    <a:gd name="connsiteX24" fmla="*/ 41771 w 57472"/>
                    <a:gd name="connsiteY24" fmla="*/ 16344 h 45447"/>
                    <a:gd name="connsiteX25" fmla="*/ 39351 w 57472"/>
                    <a:gd name="connsiteY25" fmla="*/ 923 h 45447"/>
                    <a:gd name="connsiteX26" fmla="*/ 23702 w 57472"/>
                    <a:gd name="connsiteY26" fmla="*/ 6038 h 45447"/>
                    <a:gd name="connsiteX27" fmla="*/ 34636 w 57472"/>
                    <a:gd name="connsiteY27" fmla="*/ 8409 h 45447"/>
                    <a:gd name="connsiteX28" fmla="*/ 20054 w 57472"/>
                    <a:gd name="connsiteY28" fmla="*/ 8114 h 45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7472" h="45447">
                      <a:moveTo>
                        <a:pt x="20054" y="8114"/>
                      </a:moveTo>
                      <a:cubicBezTo>
                        <a:pt x="19101" y="8609"/>
                        <a:pt x="18092" y="9105"/>
                        <a:pt x="16958" y="9591"/>
                      </a:cubicBezTo>
                      <a:cubicBezTo>
                        <a:pt x="15215" y="10343"/>
                        <a:pt x="14882" y="12696"/>
                        <a:pt x="16282" y="13972"/>
                      </a:cubicBezTo>
                      <a:cubicBezTo>
                        <a:pt x="18101" y="15629"/>
                        <a:pt x="20768" y="17220"/>
                        <a:pt x="24359" y="17353"/>
                      </a:cubicBezTo>
                      <a:cubicBezTo>
                        <a:pt x="24359" y="17353"/>
                        <a:pt x="16025" y="16782"/>
                        <a:pt x="8443" y="23240"/>
                      </a:cubicBezTo>
                      <a:cubicBezTo>
                        <a:pt x="3356" y="27574"/>
                        <a:pt x="1032" y="35994"/>
                        <a:pt x="51" y="41061"/>
                      </a:cubicBezTo>
                      <a:cubicBezTo>
                        <a:pt x="-244" y="42566"/>
                        <a:pt x="775" y="43890"/>
                        <a:pt x="2137" y="44157"/>
                      </a:cubicBezTo>
                      <a:lnTo>
                        <a:pt x="11862" y="34098"/>
                      </a:lnTo>
                      <a:lnTo>
                        <a:pt x="4671" y="43871"/>
                      </a:lnTo>
                      <a:cubicBezTo>
                        <a:pt x="6195" y="43595"/>
                        <a:pt x="8005" y="43347"/>
                        <a:pt x="10033" y="43214"/>
                      </a:cubicBezTo>
                      <a:lnTo>
                        <a:pt x="21568" y="27126"/>
                      </a:lnTo>
                      <a:lnTo>
                        <a:pt x="16377" y="43233"/>
                      </a:lnTo>
                      <a:cubicBezTo>
                        <a:pt x="17177" y="43290"/>
                        <a:pt x="17996" y="43366"/>
                        <a:pt x="18825" y="43471"/>
                      </a:cubicBezTo>
                      <a:cubicBezTo>
                        <a:pt x="27693" y="44595"/>
                        <a:pt x="32274" y="35318"/>
                        <a:pt x="33760" y="31565"/>
                      </a:cubicBezTo>
                      <a:cubicBezTo>
                        <a:pt x="34065" y="30612"/>
                        <a:pt x="34313" y="30031"/>
                        <a:pt x="34313" y="30031"/>
                      </a:cubicBezTo>
                      <a:cubicBezTo>
                        <a:pt x="34313" y="30031"/>
                        <a:pt x="34132" y="30631"/>
                        <a:pt x="33760" y="31565"/>
                      </a:cubicBezTo>
                      <a:cubicBezTo>
                        <a:pt x="32931" y="34146"/>
                        <a:pt x="31646" y="39499"/>
                        <a:pt x="33513" y="43823"/>
                      </a:cubicBezTo>
                      <a:cubicBezTo>
                        <a:pt x="34446" y="45986"/>
                        <a:pt x="37551" y="45995"/>
                        <a:pt x="38437" y="43814"/>
                      </a:cubicBezTo>
                      <a:cubicBezTo>
                        <a:pt x="39037" y="42309"/>
                        <a:pt x="40056" y="40604"/>
                        <a:pt x="41761" y="38994"/>
                      </a:cubicBezTo>
                      <a:lnTo>
                        <a:pt x="42190" y="27564"/>
                      </a:lnTo>
                      <a:lnTo>
                        <a:pt x="43057" y="37889"/>
                      </a:lnTo>
                      <a:cubicBezTo>
                        <a:pt x="44009" y="37165"/>
                        <a:pt x="45143" y="36470"/>
                        <a:pt x="46448" y="35841"/>
                      </a:cubicBezTo>
                      <a:lnTo>
                        <a:pt x="50562" y="23802"/>
                      </a:lnTo>
                      <a:lnTo>
                        <a:pt x="49953" y="34413"/>
                      </a:lnTo>
                      <a:cubicBezTo>
                        <a:pt x="67012" y="27621"/>
                        <a:pt x="50981" y="10429"/>
                        <a:pt x="41771" y="16344"/>
                      </a:cubicBezTo>
                      <a:cubicBezTo>
                        <a:pt x="41771" y="16344"/>
                        <a:pt x="50810" y="5161"/>
                        <a:pt x="39351" y="923"/>
                      </a:cubicBezTo>
                      <a:cubicBezTo>
                        <a:pt x="32208" y="-1716"/>
                        <a:pt x="30522" y="1713"/>
                        <a:pt x="23702" y="6038"/>
                      </a:cubicBezTo>
                      <a:lnTo>
                        <a:pt x="34636" y="8409"/>
                      </a:lnTo>
                      <a:cubicBezTo>
                        <a:pt x="34636" y="8400"/>
                        <a:pt x="25731" y="8333"/>
                        <a:pt x="20054" y="811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A657F75C-44E5-4B60-9A01-E9DF86EA737D}"/>
                    </a:ext>
                  </a:extLst>
                </p:cNvPr>
                <p:cNvSpPr/>
                <p:nvPr/>
              </p:nvSpPr>
              <p:spPr>
                <a:xfrm>
                  <a:off x="4001350" y="2106280"/>
                  <a:ext cx="40708" cy="58167"/>
                </a:xfrm>
                <a:custGeom>
                  <a:avLst/>
                  <a:gdLst>
                    <a:gd name="connsiteX0" fmla="*/ 759 w 40708"/>
                    <a:gd name="connsiteY0" fmla="*/ 21480 h 58167"/>
                    <a:gd name="connsiteX1" fmla="*/ 73 w 40708"/>
                    <a:gd name="connsiteY1" fmla="*/ 24843 h 58167"/>
                    <a:gd name="connsiteX2" fmla="*/ 3159 w 40708"/>
                    <a:gd name="connsiteY2" fmla="*/ 28024 h 58167"/>
                    <a:gd name="connsiteX3" fmla="*/ 10722 w 40708"/>
                    <a:gd name="connsiteY3" fmla="*/ 23614 h 58167"/>
                    <a:gd name="connsiteX4" fmla="*/ 5836 w 40708"/>
                    <a:gd name="connsiteY4" fmla="*/ 39864 h 58167"/>
                    <a:gd name="connsiteX5" fmla="*/ 15008 w 40708"/>
                    <a:gd name="connsiteY5" fmla="*/ 57294 h 58167"/>
                    <a:gd name="connsiteX6" fmla="*/ 18742 w 40708"/>
                    <a:gd name="connsiteY6" fmla="*/ 57494 h 58167"/>
                    <a:gd name="connsiteX7" fmla="*/ 16571 w 40708"/>
                    <a:gd name="connsiteY7" fmla="*/ 43674 h 58167"/>
                    <a:gd name="connsiteX8" fmla="*/ 20038 w 40708"/>
                    <a:gd name="connsiteY8" fmla="*/ 55304 h 58167"/>
                    <a:gd name="connsiteX9" fmla="*/ 22743 w 40708"/>
                    <a:gd name="connsiteY9" fmla="*/ 50627 h 58167"/>
                    <a:gd name="connsiteX10" fmla="*/ 16847 w 40708"/>
                    <a:gd name="connsiteY10" fmla="*/ 31729 h 58167"/>
                    <a:gd name="connsiteX11" fmla="*/ 26581 w 40708"/>
                    <a:gd name="connsiteY11" fmla="*/ 45569 h 58167"/>
                    <a:gd name="connsiteX12" fmla="*/ 28248 w 40708"/>
                    <a:gd name="connsiteY12" fmla="*/ 43759 h 58167"/>
                    <a:gd name="connsiteX13" fmla="*/ 27734 w 40708"/>
                    <a:gd name="connsiteY13" fmla="*/ 24671 h 58167"/>
                    <a:gd name="connsiteX14" fmla="*/ 26838 w 40708"/>
                    <a:gd name="connsiteY14" fmla="*/ 23309 h 58167"/>
                    <a:gd name="connsiteX15" fmla="*/ 27734 w 40708"/>
                    <a:gd name="connsiteY15" fmla="*/ 24671 h 58167"/>
                    <a:gd name="connsiteX16" fmla="*/ 37373 w 40708"/>
                    <a:gd name="connsiteY16" fmla="*/ 32253 h 58167"/>
                    <a:gd name="connsiteX17" fmla="*/ 40326 w 40708"/>
                    <a:gd name="connsiteY17" fmla="*/ 28319 h 58167"/>
                    <a:gd name="connsiteX18" fmla="*/ 38478 w 40708"/>
                    <a:gd name="connsiteY18" fmla="*/ 22766 h 58167"/>
                    <a:gd name="connsiteX19" fmla="*/ 29610 w 40708"/>
                    <a:gd name="connsiteY19" fmla="*/ 15546 h 58167"/>
                    <a:gd name="connsiteX20" fmla="*/ 38383 w 40708"/>
                    <a:gd name="connsiteY20" fmla="*/ 21071 h 58167"/>
                    <a:gd name="connsiteX21" fmla="*/ 38792 w 40708"/>
                    <a:gd name="connsiteY21" fmla="*/ 17137 h 58167"/>
                    <a:gd name="connsiteX22" fmla="*/ 31658 w 40708"/>
                    <a:gd name="connsiteY22" fmla="*/ 6602 h 58167"/>
                    <a:gd name="connsiteX23" fmla="*/ 39764 w 40708"/>
                    <a:gd name="connsiteY23" fmla="*/ 13470 h 58167"/>
                    <a:gd name="connsiteX24" fmla="*/ 20409 w 40708"/>
                    <a:gd name="connsiteY24" fmla="*/ 9126 h 58167"/>
                    <a:gd name="connsiteX25" fmla="*/ 6636 w 40708"/>
                    <a:gd name="connsiteY25" fmla="*/ 1773 h 58167"/>
                    <a:gd name="connsiteX26" fmla="*/ 1292 w 40708"/>
                    <a:gd name="connsiteY26" fmla="*/ 17346 h 58167"/>
                    <a:gd name="connsiteX27" fmla="*/ 9770 w 40708"/>
                    <a:gd name="connsiteY27" fmla="*/ 10041 h 58167"/>
                    <a:gd name="connsiteX28" fmla="*/ 759 w 40708"/>
                    <a:gd name="connsiteY28" fmla="*/ 21480 h 58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0708" h="58167">
                      <a:moveTo>
                        <a:pt x="759" y="21480"/>
                      </a:moveTo>
                      <a:cubicBezTo>
                        <a:pt x="578" y="22538"/>
                        <a:pt x="368" y="23643"/>
                        <a:pt x="73" y="24843"/>
                      </a:cubicBezTo>
                      <a:cubicBezTo>
                        <a:pt x="-374" y="26681"/>
                        <a:pt x="1302" y="28367"/>
                        <a:pt x="3159" y="28024"/>
                      </a:cubicBezTo>
                      <a:cubicBezTo>
                        <a:pt x="5579" y="27567"/>
                        <a:pt x="8455" y="26395"/>
                        <a:pt x="10722" y="23614"/>
                      </a:cubicBezTo>
                      <a:cubicBezTo>
                        <a:pt x="10722" y="23614"/>
                        <a:pt x="5245" y="29929"/>
                        <a:pt x="5836" y="39864"/>
                      </a:cubicBezTo>
                      <a:cubicBezTo>
                        <a:pt x="6236" y="46531"/>
                        <a:pt x="11551" y="53465"/>
                        <a:pt x="15008" y="57294"/>
                      </a:cubicBezTo>
                      <a:cubicBezTo>
                        <a:pt x="16028" y="58428"/>
                        <a:pt x="17694" y="58418"/>
                        <a:pt x="18742" y="57494"/>
                      </a:cubicBezTo>
                      <a:lnTo>
                        <a:pt x="16571" y="43674"/>
                      </a:lnTo>
                      <a:lnTo>
                        <a:pt x="20038" y="55304"/>
                      </a:lnTo>
                      <a:cubicBezTo>
                        <a:pt x="20733" y="53913"/>
                        <a:pt x="21628" y="52322"/>
                        <a:pt x="22743" y="50627"/>
                      </a:cubicBezTo>
                      <a:lnTo>
                        <a:pt x="16847" y="31729"/>
                      </a:lnTo>
                      <a:lnTo>
                        <a:pt x="26581" y="45569"/>
                      </a:lnTo>
                      <a:cubicBezTo>
                        <a:pt x="27105" y="44969"/>
                        <a:pt x="27667" y="44359"/>
                        <a:pt x="28248" y="43759"/>
                      </a:cubicBezTo>
                      <a:cubicBezTo>
                        <a:pt x="34487" y="37359"/>
                        <a:pt x="29839" y="28110"/>
                        <a:pt x="27734" y="24671"/>
                      </a:cubicBezTo>
                      <a:cubicBezTo>
                        <a:pt x="27162" y="23852"/>
                        <a:pt x="26838" y="23309"/>
                        <a:pt x="26838" y="23309"/>
                      </a:cubicBezTo>
                      <a:cubicBezTo>
                        <a:pt x="26838" y="23309"/>
                        <a:pt x="27210" y="23824"/>
                        <a:pt x="27734" y="24671"/>
                      </a:cubicBezTo>
                      <a:cubicBezTo>
                        <a:pt x="29296" y="26891"/>
                        <a:pt x="32792" y="31139"/>
                        <a:pt x="37373" y="32253"/>
                      </a:cubicBezTo>
                      <a:cubicBezTo>
                        <a:pt x="39659" y="32806"/>
                        <a:pt x="41545" y="30339"/>
                        <a:pt x="40326" y="28319"/>
                      </a:cubicBezTo>
                      <a:cubicBezTo>
                        <a:pt x="39488" y="26929"/>
                        <a:pt x="38745" y="25090"/>
                        <a:pt x="38478" y="22766"/>
                      </a:cubicBezTo>
                      <a:lnTo>
                        <a:pt x="29610" y="15546"/>
                      </a:lnTo>
                      <a:lnTo>
                        <a:pt x="38383" y="21071"/>
                      </a:lnTo>
                      <a:cubicBezTo>
                        <a:pt x="38373" y="19871"/>
                        <a:pt x="38507" y="18556"/>
                        <a:pt x="38792" y="17137"/>
                      </a:cubicBezTo>
                      <a:lnTo>
                        <a:pt x="31658" y="6602"/>
                      </a:lnTo>
                      <a:lnTo>
                        <a:pt x="39764" y="13470"/>
                      </a:lnTo>
                      <a:cubicBezTo>
                        <a:pt x="44612" y="-4237"/>
                        <a:pt x="21238" y="-1789"/>
                        <a:pt x="20409" y="9126"/>
                      </a:cubicBezTo>
                      <a:cubicBezTo>
                        <a:pt x="20409" y="9126"/>
                        <a:pt x="16923" y="-4828"/>
                        <a:pt x="6636" y="1773"/>
                      </a:cubicBezTo>
                      <a:cubicBezTo>
                        <a:pt x="226" y="5888"/>
                        <a:pt x="1950" y="9298"/>
                        <a:pt x="1292" y="17346"/>
                      </a:cubicBezTo>
                      <a:lnTo>
                        <a:pt x="9770" y="10041"/>
                      </a:lnTo>
                      <a:cubicBezTo>
                        <a:pt x="9770" y="10012"/>
                        <a:pt x="4359" y="17080"/>
                        <a:pt x="759" y="21480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DA1597B2-9A5D-4965-9C3E-6CBACB50C4B1}"/>
                    </a:ext>
                  </a:extLst>
                </p:cNvPr>
                <p:cNvSpPr/>
                <p:nvPr/>
              </p:nvSpPr>
              <p:spPr>
                <a:xfrm>
                  <a:off x="3725589" y="2548337"/>
                  <a:ext cx="621381" cy="574218"/>
                </a:xfrm>
                <a:custGeom>
                  <a:avLst/>
                  <a:gdLst>
                    <a:gd name="connsiteX0" fmla="*/ 24413 w 621381"/>
                    <a:gd name="connsiteY0" fmla="*/ 34909 h 574218"/>
                    <a:gd name="connsiteX1" fmla="*/ 548030 w 621381"/>
                    <a:gd name="connsiteY1" fmla="*/ 477850 h 574218"/>
                    <a:gd name="connsiteX2" fmla="*/ 374999 w 621381"/>
                    <a:gd name="connsiteY2" fmla="*/ 144351 h 574218"/>
                    <a:gd name="connsiteX3" fmla="*/ 593836 w 621381"/>
                    <a:gd name="connsiteY3" fmla="*/ 431663 h 574218"/>
                    <a:gd name="connsiteX4" fmla="*/ 423415 w 621381"/>
                    <a:gd name="connsiteY4" fmla="*/ 0 h 574218"/>
                    <a:gd name="connsiteX5" fmla="*/ 618420 w 621381"/>
                    <a:gd name="connsiteY5" fmla="*/ 393840 h 574218"/>
                    <a:gd name="connsiteX6" fmla="*/ 568843 w 621381"/>
                    <a:gd name="connsiteY6" fmla="*/ 574138 h 574218"/>
                    <a:gd name="connsiteX7" fmla="*/ 519065 w 621381"/>
                    <a:gd name="connsiteY7" fmla="*/ 508559 h 574218"/>
                    <a:gd name="connsiteX8" fmla="*/ 461772 w 621381"/>
                    <a:gd name="connsiteY8" fmla="*/ 439141 h 574218"/>
                    <a:gd name="connsiteX9" fmla="*/ 0 w 621381"/>
                    <a:gd name="connsiteY9" fmla="*/ 278073 h 574218"/>
                    <a:gd name="connsiteX10" fmla="*/ 373771 w 621381"/>
                    <a:gd name="connsiteY10" fmla="*/ 352320 h 574218"/>
                    <a:gd name="connsiteX11" fmla="*/ 100594 w 621381"/>
                    <a:gd name="connsiteY11" fmla="*/ 99536 h 574218"/>
                    <a:gd name="connsiteX12" fmla="*/ 364265 w 621381"/>
                    <a:gd name="connsiteY12" fmla="*/ 312010 h 574218"/>
                    <a:gd name="connsiteX13" fmla="*/ 500186 w 621381"/>
                    <a:gd name="connsiteY13" fmla="*/ 413137 h 574218"/>
                    <a:gd name="connsiteX14" fmla="*/ 24413 w 621381"/>
                    <a:gd name="connsiteY14" fmla="*/ 34909 h 57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21381" h="574218">
                      <a:moveTo>
                        <a:pt x="24413" y="34909"/>
                      </a:moveTo>
                      <a:cubicBezTo>
                        <a:pt x="24413" y="34909"/>
                        <a:pt x="437731" y="126540"/>
                        <a:pt x="548030" y="477850"/>
                      </a:cubicBezTo>
                      <a:cubicBezTo>
                        <a:pt x="548030" y="477850"/>
                        <a:pt x="676637" y="267700"/>
                        <a:pt x="374999" y="144351"/>
                      </a:cubicBezTo>
                      <a:cubicBezTo>
                        <a:pt x="374999" y="144351"/>
                        <a:pt x="650710" y="213646"/>
                        <a:pt x="593836" y="431663"/>
                      </a:cubicBezTo>
                      <a:cubicBezTo>
                        <a:pt x="593836" y="431663"/>
                        <a:pt x="677809" y="194758"/>
                        <a:pt x="423415" y="0"/>
                      </a:cubicBezTo>
                      <a:cubicBezTo>
                        <a:pt x="423415" y="0"/>
                        <a:pt x="649662" y="112033"/>
                        <a:pt x="618420" y="393840"/>
                      </a:cubicBezTo>
                      <a:cubicBezTo>
                        <a:pt x="605933" y="506473"/>
                        <a:pt x="589521" y="576939"/>
                        <a:pt x="568843" y="574138"/>
                      </a:cubicBezTo>
                      <a:cubicBezTo>
                        <a:pt x="564128" y="573500"/>
                        <a:pt x="530790" y="527285"/>
                        <a:pt x="519065" y="508559"/>
                      </a:cubicBezTo>
                      <a:cubicBezTo>
                        <a:pt x="503053" y="482994"/>
                        <a:pt x="484108" y="459419"/>
                        <a:pt x="461772" y="439141"/>
                      </a:cubicBezTo>
                      <a:cubicBezTo>
                        <a:pt x="355663" y="342795"/>
                        <a:pt x="74695" y="110480"/>
                        <a:pt x="0" y="278073"/>
                      </a:cubicBezTo>
                      <a:cubicBezTo>
                        <a:pt x="0" y="278073"/>
                        <a:pt x="46749" y="79029"/>
                        <a:pt x="373771" y="352320"/>
                      </a:cubicBezTo>
                      <a:cubicBezTo>
                        <a:pt x="373771" y="352320"/>
                        <a:pt x="226028" y="165802"/>
                        <a:pt x="100594" y="99536"/>
                      </a:cubicBezTo>
                      <a:cubicBezTo>
                        <a:pt x="100594" y="99536"/>
                        <a:pt x="250612" y="164506"/>
                        <a:pt x="364265" y="312010"/>
                      </a:cubicBezTo>
                      <a:cubicBezTo>
                        <a:pt x="399469" y="357702"/>
                        <a:pt x="445999" y="393382"/>
                        <a:pt x="500186" y="413137"/>
                      </a:cubicBezTo>
                      <a:cubicBezTo>
                        <a:pt x="500672" y="413328"/>
                        <a:pt x="362493" y="129959"/>
                        <a:pt x="24413" y="3490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50" name="Graphic 57">
                  <a:extLst>
                    <a:ext uri="{FF2B5EF4-FFF2-40B4-BE49-F238E27FC236}">
                      <a16:creationId xmlns:a16="http://schemas.microsoft.com/office/drawing/2014/main" id="{BBCD67C8-9A3D-4BD4-9358-0FFEFC84B8BB}"/>
                    </a:ext>
                  </a:extLst>
                </p:cNvPr>
                <p:cNvGrpSpPr/>
                <p:nvPr/>
              </p:nvGrpSpPr>
              <p:grpSpPr>
                <a:xfrm>
                  <a:off x="3626518" y="1633480"/>
                  <a:ext cx="524019" cy="405641"/>
                  <a:chOff x="3626518" y="1633480"/>
                  <a:chExt cx="524019" cy="405641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666FD69C-EA97-4529-963B-AB2C7BBC3BEC}"/>
                      </a:ext>
                    </a:extLst>
                  </p:cNvPr>
                  <p:cNvSpPr/>
                  <p:nvPr/>
                </p:nvSpPr>
                <p:spPr>
                  <a:xfrm>
                    <a:off x="4027922" y="1872673"/>
                    <a:ext cx="117852" cy="27669"/>
                  </a:xfrm>
                  <a:custGeom>
                    <a:avLst/>
                    <a:gdLst>
                      <a:gd name="connsiteX0" fmla="*/ 0 w 117852"/>
                      <a:gd name="connsiteY0" fmla="*/ 1408 h 27669"/>
                      <a:gd name="connsiteX1" fmla="*/ 117853 w 117852"/>
                      <a:gd name="connsiteY1" fmla="*/ 23364 h 27669"/>
                      <a:gd name="connsiteX2" fmla="*/ 0 w 117852"/>
                      <a:gd name="connsiteY2" fmla="*/ 1408 h 27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852" h="27669">
                        <a:moveTo>
                          <a:pt x="0" y="1408"/>
                        </a:moveTo>
                        <a:cubicBezTo>
                          <a:pt x="0" y="1408"/>
                          <a:pt x="52188" y="40394"/>
                          <a:pt x="117853" y="23364"/>
                        </a:cubicBezTo>
                        <a:cubicBezTo>
                          <a:pt x="117843" y="23364"/>
                          <a:pt x="23927" y="-6774"/>
                          <a:pt x="0" y="140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7E74332B-CCDD-4DC7-9839-60EE65BF1DEF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29647"/>
                    <a:ext cx="151104" cy="34555"/>
                  </a:xfrm>
                  <a:custGeom>
                    <a:avLst/>
                    <a:gdLst>
                      <a:gd name="connsiteX0" fmla="*/ 0 w 151104"/>
                      <a:gd name="connsiteY0" fmla="*/ 27584 h 34555"/>
                      <a:gd name="connsiteX1" fmla="*/ 151105 w 151104"/>
                      <a:gd name="connsiteY1" fmla="*/ 0 h 34555"/>
                      <a:gd name="connsiteX2" fmla="*/ 0 w 151104"/>
                      <a:gd name="connsiteY2" fmla="*/ 27584 h 34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1104" h="34555">
                        <a:moveTo>
                          <a:pt x="0" y="27584"/>
                        </a:moveTo>
                        <a:cubicBezTo>
                          <a:pt x="0" y="27584"/>
                          <a:pt x="90935" y="55369"/>
                          <a:pt x="151105" y="0"/>
                        </a:cubicBezTo>
                        <a:cubicBezTo>
                          <a:pt x="151114" y="0"/>
                          <a:pt x="8363" y="3200"/>
                          <a:pt x="0" y="2758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C76E5F18-BC23-4893-B3F1-851BA5316220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47827"/>
                    <a:ext cx="154600" cy="83591"/>
                  </a:xfrm>
                  <a:custGeom>
                    <a:avLst/>
                    <a:gdLst>
                      <a:gd name="connsiteX0" fmla="*/ 0 w 154600"/>
                      <a:gd name="connsiteY0" fmla="*/ 83591 h 83591"/>
                      <a:gd name="connsiteX1" fmla="*/ 154600 w 154600"/>
                      <a:gd name="connsiteY1" fmla="*/ 0 h 83591"/>
                      <a:gd name="connsiteX2" fmla="*/ 0 w 154600"/>
                      <a:gd name="connsiteY2" fmla="*/ 83591 h 83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4600" h="83591">
                        <a:moveTo>
                          <a:pt x="0" y="83591"/>
                        </a:moveTo>
                        <a:cubicBezTo>
                          <a:pt x="0" y="83591"/>
                          <a:pt x="112747" y="73914"/>
                          <a:pt x="154600" y="0"/>
                        </a:cubicBezTo>
                        <a:cubicBezTo>
                          <a:pt x="154610" y="0"/>
                          <a:pt x="47901" y="61151"/>
                          <a:pt x="0" y="8359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8FFBA62A-A76C-4107-AE01-24C83689B37D}"/>
                      </a:ext>
                    </a:extLst>
                  </p:cNvPr>
                  <p:cNvSpPr/>
                  <p:nvPr/>
                </p:nvSpPr>
                <p:spPr>
                  <a:xfrm>
                    <a:off x="3936063" y="1654016"/>
                    <a:ext cx="164601" cy="157015"/>
                  </a:xfrm>
                  <a:custGeom>
                    <a:avLst/>
                    <a:gdLst>
                      <a:gd name="connsiteX0" fmla="*/ 0 w 164601"/>
                      <a:gd name="connsiteY0" fmla="*/ 155819 h 157015"/>
                      <a:gd name="connsiteX1" fmla="*/ 164602 w 164601"/>
                      <a:gd name="connsiteY1" fmla="*/ 0 h 157015"/>
                      <a:gd name="connsiteX2" fmla="*/ 0 w 164601"/>
                      <a:gd name="connsiteY2" fmla="*/ 155819 h 157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4601" h="157015">
                        <a:moveTo>
                          <a:pt x="0" y="155819"/>
                        </a:moveTo>
                        <a:cubicBezTo>
                          <a:pt x="0" y="155819"/>
                          <a:pt x="122177" y="181023"/>
                          <a:pt x="164602" y="0"/>
                        </a:cubicBezTo>
                        <a:cubicBezTo>
                          <a:pt x="164602" y="0"/>
                          <a:pt x="64751" y="131426"/>
                          <a:pt x="0" y="15581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DAB8237A-BBD7-4471-9CC6-B65C5594E594}"/>
                      </a:ext>
                    </a:extLst>
                  </p:cNvPr>
                  <p:cNvSpPr/>
                  <p:nvPr/>
                </p:nvSpPr>
                <p:spPr>
                  <a:xfrm>
                    <a:off x="3900763" y="1633480"/>
                    <a:ext cx="135340" cy="160383"/>
                  </a:xfrm>
                  <a:custGeom>
                    <a:avLst/>
                    <a:gdLst>
                      <a:gd name="connsiteX0" fmla="*/ 0 w 135340"/>
                      <a:gd name="connsiteY0" fmla="*/ 158963 h 160383"/>
                      <a:gd name="connsiteX1" fmla="*/ 135341 w 135340"/>
                      <a:gd name="connsiteY1" fmla="*/ 0 h 160383"/>
                      <a:gd name="connsiteX2" fmla="*/ 0 w 135340"/>
                      <a:gd name="connsiteY2" fmla="*/ 158963 h 160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340" h="160383">
                        <a:moveTo>
                          <a:pt x="0" y="158963"/>
                        </a:moveTo>
                        <a:cubicBezTo>
                          <a:pt x="0" y="158963"/>
                          <a:pt x="84296" y="186414"/>
                          <a:pt x="135341" y="0"/>
                        </a:cubicBezTo>
                        <a:cubicBezTo>
                          <a:pt x="135331" y="0"/>
                          <a:pt x="55997" y="126844"/>
                          <a:pt x="0" y="158963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74C57DD3-1E52-4D81-B571-BEF2B5ABA50A}"/>
                      </a:ext>
                    </a:extLst>
                  </p:cNvPr>
                  <p:cNvSpPr/>
                  <p:nvPr/>
                </p:nvSpPr>
                <p:spPr>
                  <a:xfrm>
                    <a:off x="3877038" y="1650168"/>
                    <a:ext cx="61439" cy="130476"/>
                  </a:xfrm>
                  <a:custGeom>
                    <a:avLst/>
                    <a:gdLst>
                      <a:gd name="connsiteX0" fmla="*/ 170 w 61439"/>
                      <a:gd name="connsiteY0" fmla="*/ 129254 h 130476"/>
                      <a:gd name="connsiteX1" fmla="*/ 60272 w 61439"/>
                      <a:gd name="connsiteY1" fmla="*/ 0 h 130476"/>
                      <a:gd name="connsiteX2" fmla="*/ 170 w 61439"/>
                      <a:gd name="connsiteY2" fmla="*/ 129254 h 130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39" h="130476">
                        <a:moveTo>
                          <a:pt x="170" y="129254"/>
                        </a:moveTo>
                        <a:cubicBezTo>
                          <a:pt x="-4041" y="132036"/>
                          <a:pt x="71655" y="141380"/>
                          <a:pt x="60272" y="0"/>
                        </a:cubicBezTo>
                        <a:cubicBezTo>
                          <a:pt x="60272" y="0"/>
                          <a:pt x="28116" y="110757"/>
                          <a:pt x="170" y="12925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7F0F8135-BB4C-4D9E-AB2A-2E6D39FED04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664884"/>
                    <a:ext cx="33538" cy="102579"/>
                  </a:xfrm>
                  <a:custGeom>
                    <a:avLst/>
                    <a:gdLst>
                      <a:gd name="connsiteX0" fmla="*/ 0 w 33538"/>
                      <a:gd name="connsiteY0" fmla="*/ 102241 h 102579"/>
                      <a:gd name="connsiteX1" fmla="*/ 29928 w 33538"/>
                      <a:gd name="connsiteY1" fmla="*/ 0 h 102579"/>
                      <a:gd name="connsiteX2" fmla="*/ 0 w 33538"/>
                      <a:gd name="connsiteY2" fmla="*/ 102241 h 102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38" h="102579">
                        <a:moveTo>
                          <a:pt x="0" y="102241"/>
                        </a:moveTo>
                        <a:cubicBezTo>
                          <a:pt x="0" y="102241"/>
                          <a:pt x="46625" y="113919"/>
                          <a:pt x="29928" y="0"/>
                        </a:cubicBezTo>
                        <a:cubicBezTo>
                          <a:pt x="29918" y="0"/>
                          <a:pt x="26737" y="86096"/>
                          <a:pt x="0" y="10224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4C62C649-D523-48DA-B98C-C294D5888D84}"/>
                      </a:ext>
                    </a:extLst>
                  </p:cNvPr>
                  <p:cNvSpPr/>
                  <p:nvPr/>
                </p:nvSpPr>
                <p:spPr>
                  <a:xfrm>
                    <a:off x="3826181" y="1694421"/>
                    <a:ext cx="20513" cy="77247"/>
                  </a:xfrm>
                  <a:custGeom>
                    <a:avLst/>
                    <a:gdLst>
                      <a:gd name="connsiteX0" fmla="*/ 3583 w 20513"/>
                      <a:gd name="connsiteY0" fmla="*/ 77248 h 77247"/>
                      <a:gd name="connsiteX1" fmla="*/ 18766 w 20513"/>
                      <a:gd name="connsiteY1" fmla="*/ 0 h 77247"/>
                      <a:gd name="connsiteX2" fmla="*/ 3583 w 20513"/>
                      <a:gd name="connsiteY2" fmla="*/ 77248 h 7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513" h="77247">
                        <a:moveTo>
                          <a:pt x="3583" y="77248"/>
                        </a:moveTo>
                        <a:cubicBezTo>
                          <a:pt x="3583" y="77248"/>
                          <a:pt x="26976" y="65713"/>
                          <a:pt x="18766" y="0"/>
                        </a:cubicBezTo>
                        <a:cubicBezTo>
                          <a:pt x="18766" y="0"/>
                          <a:pt x="-9838" y="53007"/>
                          <a:pt x="3583" y="7724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4B163E81-5615-4710-A6D2-ACDF2F059D18}"/>
                      </a:ext>
                    </a:extLst>
                  </p:cNvPr>
                  <p:cNvSpPr/>
                  <p:nvPr/>
                </p:nvSpPr>
                <p:spPr>
                  <a:xfrm>
                    <a:off x="3781615" y="1723548"/>
                    <a:ext cx="30441" cy="44815"/>
                  </a:xfrm>
                  <a:custGeom>
                    <a:avLst/>
                    <a:gdLst>
                      <a:gd name="connsiteX0" fmla="*/ 30442 w 30441"/>
                      <a:gd name="connsiteY0" fmla="*/ 44815 h 44815"/>
                      <a:gd name="connsiteX1" fmla="*/ 0 w 30441"/>
                      <a:gd name="connsiteY1" fmla="*/ 0 h 44815"/>
                      <a:gd name="connsiteX2" fmla="*/ 30442 w 30441"/>
                      <a:gd name="connsiteY2" fmla="*/ 44815 h 44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41" h="44815">
                        <a:moveTo>
                          <a:pt x="30442" y="44815"/>
                        </a:moveTo>
                        <a:cubicBezTo>
                          <a:pt x="30442" y="44815"/>
                          <a:pt x="30575" y="9687"/>
                          <a:pt x="0" y="0"/>
                        </a:cubicBezTo>
                        <a:cubicBezTo>
                          <a:pt x="0" y="0"/>
                          <a:pt x="848" y="39376"/>
                          <a:pt x="30442" y="4481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93B0739-A37B-4051-8F8B-F983525C8D0A}"/>
                      </a:ext>
                    </a:extLst>
                  </p:cNvPr>
                  <p:cNvSpPr/>
                  <p:nvPr/>
                </p:nvSpPr>
                <p:spPr>
                  <a:xfrm>
                    <a:off x="4027912" y="1872676"/>
                    <a:ext cx="81105" cy="27628"/>
                  </a:xfrm>
                  <a:custGeom>
                    <a:avLst/>
                    <a:gdLst>
                      <a:gd name="connsiteX0" fmla="*/ 81105 w 81105"/>
                      <a:gd name="connsiteY0" fmla="*/ 27628 h 27628"/>
                      <a:gd name="connsiteX1" fmla="*/ 74314 w 81105"/>
                      <a:gd name="connsiteY1" fmla="*/ 10931 h 27628"/>
                      <a:gd name="connsiteX2" fmla="*/ 0 w 81105"/>
                      <a:gd name="connsiteY2" fmla="*/ 1406 h 27628"/>
                      <a:gd name="connsiteX3" fmla="*/ 81105 w 81105"/>
                      <a:gd name="connsiteY3" fmla="*/ 27628 h 2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105" h="27628">
                        <a:moveTo>
                          <a:pt x="81105" y="27628"/>
                        </a:moveTo>
                        <a:cubicBezTo>
                          <a:pt x="79296" y="22789"/>
                          <a:pt x="77048" y="17151"/>
                          <a:pt x="74314" y="10931"/>
                        </a:cubicBezTo>
                        <a:cubicBezTo>
                          <a:pt x="46358" y="3768"/>
                          <a:pt x="12944" y="-3014"/>
                          <a:pt x="0" y="1406"/>
                        </a:cubicBezTo>
                        <a:cubicBezTo>
                          <a:pt x="10" y="1406"/>
                          <a:pt x="33757" y="26599"/>
                          <a:pt x="81105" y="2762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38575714-79E9-4031-8122-B662748FBA75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34581"/>
                    <a:ext cx="91344" cy="29615"/>
                  </a:xfrm>
                  <a:custGeom>
                    <a:avLst/>
                    <a:gdLst>
                      <a:gd name="connsiteX0" fmla="*/ 0 w 91344"/>
                      <a:gd name="connsiteY0" fmla="*/ 22650 h 29615"/>
                      <a:gd name="connsiteX1" fmla="*/ 91345 w 91344"/>
                      <a:gd name="connsiteY1" fmla="*/ 25565 h 29615"/>
                      <a:gd name="connsiteX2" fmla="*/ 75981 w 91344"/>
                      <a:gd name="connsiteY2" fmla="*/ 0 h 29615"/>
                      <a:gd name="connsiteX3" fmla="*/ 0 w 91344"/>
                      <a:gd name="connsiteY3" fmla="*/ 22650 h 29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44" h="29615">
                        <a:moveTo>
                          <a:pt x="0" y="22650"/>
                        </a:moveTo>
                        <a:cubicBezTo>
                          <a:pt x="0" y="22650"/>
                          <a:pt x="44196" y="36147"/>
                          <a:pt x="91345" y="25565"/>
                        </a:cubicBezTo>
                        <a:cubicBezTo>
                          <a:pt x="86935" y="17374"/>
                          <a:pt x="81829" y="8744"/>
                          <a:pt x="75981" y="0"/>
                        </a:cubicBezTo>
                        <a:cubicBezTo>
                          <a:pt x="40129" y="3905"/>
                          <a:pt x="4086" y="10754"/>
                          <a:pt x="0" y="2265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7B752F5C-41A8-4920-BEE9-ED4A36331B32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94710"/>
                    <a:ext cx="83410" cy="36709"/>
                  </a:xfrm>
                  <a:custGeom>
                    <a:avLst/>
                    <a:gdLst>
                      <a:gd name="connsiteX0" fmla="*/ 83410 w 83410"/>
                      <a:gd name="connsiteY0" fmla="*/ 13878 h 36709"/>
                      <a:gd name="connsiteX1" fmla="*/ 70695 w 83410"/>
                      <a:gd name="connsiteY1" fmla="*/ 0 h 36709"/>
                      <a:gd name="connsiteX2" fmla="*/ 0 w 83410"/>
                      <a:gd name="connsiteY2" fmla="*/ 36709 h 36709"/>
                      <a:gd name="connsiteX3" fmla="*/ 83410 w 83410"/>
                      <a:gd name="connsiteY3" fmla="*/ 13878 h 36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410" h="36709">
                        <a:moveTo>
                          <a:pt x="83410" y="13878"/>
                        </a:moveTo>
                        <a:cubicBezTo>
                          <a:pt x="79419" y="9182"/>
                          <a:pt x="75181" y="4543"/>
                          <a:pt x="70695" y="0"/>
                        </a:cubicBezTo>
                        <a:cubicBezTo>
                          <a:pt x="44691" y="14173"/>
                          <a:pt x="18136" y="28213"/>
                          <a:pt x="0" y="36709"/>
                        </a:cubicBezTo>
                        <a:cubicBezTo>
                          <a:pt x="0" y="36709"/>
                          <a:pt x="41443" y="33147"/>
                          <a:pt x="83410" y="1387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B2C9B23A-4A17-47FF-BDF4-CE9DBF81ED2E}"/>
                      </a:ext>
                    </a:extLst>
                  </p:cNvPr>
                  <p:cNvSpPr/>
                  <p:nvPr/>
                </p:nvSpPr>
                <p:spPr>
                  <a:xfrm>
                    <a:off x="3936063" y="1762448"/>
                    <a:ext cx="94192" cy="48581"/>
                  </a:xfrm>
                  <a:custGeom>
                    <a:avLst/>
                    <a:gdLst>
                      <a:gd name="connsiteX0" fmla="*/ 0 w 94192"/>
                      <a:gd name="connsiteY0" fmla="*/ 47387 h 48581"/>
                      <a:gd name="connsiteX1" fmla="*/ 94193 w 94192"/>
                      <a:gd name="connsiteY1" fmla="*/ 20164 h 48581"/>
                      <a:gd name="connsiteX2" fmla="*/ 67342 w 94192"/>
                      <a:gd name="connsiteY2" fmla="*/ 0 h 48581"/>
                      <a:gd name="connsiteX3" fmla="*/ 0 w 94192"/>
                      <a:gd name="connsiteY3" fmla="*/ 47387 h 48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4192" h="48581">
                        <a:moveTo>
                          <a:pt x="0" y="47387"/>
                        </a:moveTo>
                        <a:cubicBezTo>
                          <a:pt x="0" y="47387"/>
                          <a:pt x="47949" y="57274"/>
                          <a:pt x="94193" y="20164"/>
                        </a:cubicBezTo>
                        <a:cubicBezTo>
                          <a:pt x="85973" y="12973"/>
                          <a:pt x="77038" y="6182"/>
                          <a:pt x="67342" y="0"/>
                        </a:cubicBezTo>
                        <a:cubicBezTo>
                          <a:pt x="44225" y="21441"/>
                          <a:pt x="20374" y="39719"/>
                          <a:pt x="0" y="4738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064E3AFE-9F0C-4DDF-9929-29F29E92B0A0}"/>
                      </a:ext>
                    </a:extLst>
                  </p:cNvPr>
                  <p:cNvSpPr/>
                  <p:nvPr/>
                </p:nvSpPr>
                <p:spPr>
                  <a:xfrm>
                    <a:off x="3900763" y="1740579"/>
                    <a:ext cx="82677" cy="53279"/>
                  </a:xfrm>
                  <a:custGeom>
                    <a:avLst/>
                    <a:gdLst>
                      <a:gd name="connsiteX0" fmla="*/ 82677 w 82677"/>
                      <a:gd name="connsiteY0" fmla="*/ 10620 h 53279"/>
                      <a:gd name="connsiteX1" fmla="*/ 56864 w 82677"/>
                      <a:gd name="connsiteY1" fmla="*/ 0 h 53279"/>
                      <a:gd name="connsiteX2" fmla="*/ 0 w 82677"/>
                      <a:gd name="connsiteY2" fmla="*/ 51864 h 53279"/>
                      <a:gd name="connsiteX3" fmla="*/ 82677 w 82677"/>
                      <a:gd name="connsiteY3" fmla="*/ 10620 h 53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77" h="53279">
                        <a:moveTo>
                          <a:pt x="82677" y="10620"/>
                        </a:moveTo>
                        <a:cubicBezTo>
                          <a:pt x="74533" y="6610"/>
                          <a:pt x="65942" y="3038"/>
                          <a:pt x="56864" y="0"/>
                        </a:cubicBezTo>
                        <a:cubicBezTo>
                          <a:pt x="37738" y="22088"/>
                          <a:pt x="17707" y="41710"/>
                          <a:pt x="0" y="51864"/>
                        </a:cubicBezTo>
                        <a:cubicBezTo>
                          <a:pt x="0" y="51864"/>
                          <a:pt x="40710" y="65103"/>
                          <a:pt x="82677" y="1062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11676FCF-A8B9-4E1C-A021-2EE13AC589C7}"/>
                      </a:ext>
                    </a:extLst>
                  </p:cNvPr>
                  <p:cNvSpPr/>
                  <p:nvPr/>
                </p:nvSpPr>
                <p:spPr>
                  <a:xfrm>
                    <a:off x="3877030" y="1730378"/>
                    <a:ext cx="54118" cy="50263"/>
                  </a:xfrm>
                  <a:custGeom>
                    <a:avLst/>
                    <a:gdLst>
                      <a:gd name="connsiteX0" fmla="*/ 54118 w 54118"/>
                      <a:gd name="connsiteY0" fmla="*/ 3239 h 50263"/>
                      <a:gd name="connsiteX1" fmla="*/ 31477 w 54118"/>
                      <a:gd name="connsiteY1" fmla="*/ 0 h 50263"/>
                      <a:gd name="connsiteX2" fmla="*/ 168 w 54118"/>
                      <a:gd name="connsiteY2" fmla="*/ 49035 h 50263"/>
                      <a:gd name="connsiteX3" fmla="*/ 54118 w 54118"/>
                      <a:gd name="connsiteY3" fmla="*/ 3239 h 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118" h="50263">
                        <a:moveTo>
                          <a:pt x="54118" y="3239"/>
                        </a:moveTo>
                        <a:cubicBezTo>
                          <a:pt x="46841" y="1810"/>
                          <a:pt x="39297" y="724"/>
                          <a:pt x="31477" y="0"/>
                        </a:cubicBezTo>
                        <a:cubicBezTo>
                          <a:pt x="21733" y="22184"/>
                          <a:pt x="10655" y="42101"/>
                          <a:pt x="168" y="49035"/>
                        </a:cubicBezTo>
                        <a:cubicBezTo>
                          <a:pt x="-2918" y="51092"/>
                          <a:pt x="37202" y="56683"/>
                          <a:pt x="54118" y="323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9B4D6E15-6C45-4E0F-BFCC-5CD692AD1FF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729387"/>
                    <a:ext cx="32223" cy="38075"/>
                  </a:xfrm>
                  <a:custGeom>
                    <a:avLst/>
                    <a:gdLst>
                      <a:gd name="connsiteX0" fmla="*/ 0 w 32223"/>
                      <a:gd name="connsiteY0" fmla="*/ 37738 h 38075"/>
                      <a:gd name="connsiteX1" fmla="*/ 32223 w 32223"/>
                      <a:gd name="connsiteY1" fmla="*/ 0 h 38075"/>
                      <a:gd name="connsiteX2" fmla="*/ 20650 w 32223"/>
                      <a:gd name="connsiteY2" fmla="*/ 438 h 38075"/>
                      <a:gd name="connsiteX3" fmla="*/ 0 w 32223"/>
                      <a:gd name="connsiteY3" fmla="*/ 37738 h 38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23" h="38075">
                        <a:moveTo>
                          <a:pt x="0" y="37738"/>
                        </a:moveTo>
                        <a:cubicBezTo>
                          <a:pt x="0" y="37738"/>
                          <a:pt x="26032" y="44253"/>
                          <a:pt x="32223" y="0"/>
                        </a:cubicBezTo>
                        <a:cubicBezTo>
                          <a:pt x="28423" y="57"/>
                          <a:pt x="24565" y="210"/>
                          <a:pt x="20650" y="438"/>
                        </a:cubicBezTo>
                        <a:cubicBezTo>
                          <a:pt x="16183" y="17088"/>
                          <a:pt x="9611" y="31937"/>
                          <a:pt x="0" y="377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58D2C75D-74C8-4826-8DBB-3C4CEC56A448}"/>
                      </a:ext>
                    </a:extLst>
                  </p:cNvPr>
                  <p:cNvSpPr/>
                  <p:nvPr/>
                </p:nvSpPr>
                <p:spPr>
                  <a:xfrm>
                    <a:off x="3826174" y="1732311"/>
                    <a:ext cx="20020" cy="39347"/>
                  </a:xfrm>
                  <a:custGeom>
                    <a:avLst/>
                    <a:gdLst>
                      <a:gd name="connsiteX0" fmla="*/ 20021 w 20020"/>
                      <a:gd name="connsiteY0" fmla="*/ 0 h 39347"/>
                      <a:gd name="connsiteX1" fmla="*/ 2809 w 20020"/>
                      <a:gd name="connsiteY1" fmla="*/ 2953 h 39347"/>
                      <a:gd name="connsiteX2" fmla="*/ 3580 w 20020"/>
                      <a:gd name="connsiteY2" fmla="*/ 39348 h 39347"/>
                      <a:gd name="connsiteX3" fmla="*/ 20021 w 20020"/>
                      <a:gd name="connsiteY3" fmla="*/ 0 h 39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20" h="39347">
                        <a:moveTo>
                          <a:pt x="20021" y="0"/>
                        </a:moveTo>
                        <a:cubicBezTo>
                          <a:pt x="14391" y="810"/>
                          <a:pt x="8657" y="1791"/>
                          <a:pt x="2809" y="2953"/>
                        </a:cubicBezTo>
                        <a:cubicBezTo>
                          <a:pt x="-506" y="16231"/>
                          <a:pt x="-1620" y="29956"/>
                          <a:pt x="3580" y="39348"/>
                        </a:cubicBezTo>
                        <a:cubicBezTo>
                          <a:pt x="3590" y="39357"/>
                          <a:pt x="17258" y="32576"/>
                          <a:pt x="20021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2938A8D3-BDA0-45DC-B373-179B2A80F946}"/>
                      </a:ext>
                    </a:extLst>
                  </p:cNvPr>
                  <p:cNvSpPr/>
                  <p:nvPr/>
                </p:nvSpPr>
                <p:spPr>
                  <a:xfrm>
                    <a:off x="3786711" y="1741141"/>
                    <a:ext cx="25346" cy="27222"/>
                  </a:xfrm>
                  <a:custGeom>
                    <a:avLst/>
                    <a:gdLst>
                      <a:gd name="connsiteX0" fmla="*/ 25346 w 25346"/>
                      <a:gd name="connsiteY0" fmla="*/ 27222 h 27222"/>
                      <a:gd name="connsiteX1" fmla="*/ 17450 w 25346"/>
                      <a:gd name="connsiteY1" fmla="*/ 0 h 27222"/>
                      <a:gd name="connsiteX2" fmla="*/ 0 w 25346"/>
                      <a:gd name="connsiteY2" fmla="*/ 5201 h 27222"/>
                      <a:gd name="connsiteX3" fmla="*/ 25346 w 25346"/>
                      <a:gd name="connsiteY3" fmla="*/ 27222 h 2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346" h="27222">
                        <a:moveTo>
                          <a:pt x="25346" y="27222"/>
                        </a:moveTo>
                        <a:cubicBezTo>
                          <a:pt x="25346" y="27222"/>
                          <a:pt x="25384" y="12887"/>
                          <a:pt x="17450" y="0"/>
                        </a:cubicBezTo>
                        <a:cubicBezTo>
                          <a:pt x="11735" y="1562"/>
                          <a:pt x="5915" y="3296"/>
                          <a:pt x="0" y="5201"/>
                        </a:cubicBezTo>
                        <a:cubicBezTo>
                          <a:pt x="4153" y="14964"/>
                          <a:pt x="11678" y="24708"/>
                          <a:pt x="25346" y="27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BB99E8A-B9E6-4402-872A-D1DAD41DB9AF}"/>
                      </a:ext>
                    </a:extLst>
                  </p:cNvPr>
                  <p:cNvSpPr/>
                  <p:nvPr/>
                </p:nvSpPr>
                <p:spPr>
                  <a:xfrm>
                    <a:off x="3626521" y="1761664"/>
                    <a:ext cx="492021" cy="277456"/>
                  </a:xfrm>
                  <a:custGeom>
                    <a:avLst/>
                    <a:gdLst>
                      <a:gd name="connsiteX0" fmla="*/ 331354 w 492021"/>
                      <a:gd name="connsiteY0" fmla="*/ 237575 h 277456"/>
                      <a:gd name="connsiteX1" fmla="*/ 225874 w 492021"/>
                      <a:gd name="connsiteY1" fmla="*/ 26492 h 277456"/>
                      <a:gd name="connsiteX2" fmla="*/ 289349 w 492021"/>
                      <a:gd name="connsiteY2" fmla="*/ 44151 h 277456"/>
                      <a:gd name="connsiteX3" fmla="*/ 375959 w 492021"/>
                      <a:gd name="connsiteY3" fmla="*/ 277457 h 277456"/>
                      <a:gd name="connsiteX4" fmla="*/ 321448 w 492021"/>
                      <a:gd name="connsiteY4" fmla="*/ 59915 h 277456"/>
                      <a:gd name="connsiteX5" fmla="*/ 371007 w 492021"/>
                      <a:gd name="connsiteY5" fmla="*/ 94386 h 277456"/>
                      <a:gd name="connsiteX6" fmla="*/ 425432 w 492021"/>
                      <a:gd name="connsiteY6" fmla="*/ 267627 h 277456"/>
                      <a:gd name="connsiteX7" fmla="*/ 396305 w 492021"/>
                      <a:gd name="connsiteY7" fmla="*/ 117399 h 277456"/>
                      <a:gd name="connsiteX8" fmla="*/ 424899 w 492021"/>
                      <a:gd name="connsiteY8" fmla="*/ 148888 h 277456"/>
                      <a:gd name="connsiteX9" fmla="*/ 492022 w 492021"/>
                      <a:gd name="connsiteY9" fmla="*/ 272466 h 277456"/>
                      <a:gd name="connsiteX10" fmla="*/ 430166 w 492021"/>
                      <a:gd name="connsiteY10" fmla="*/ 149717 h 277456"/>
                      <a:gd name="connsiteX11" fmla="*/ 490298 w 492021"/>
                      <a:gd name="connsiteY11" fmla="*/ 209239 h 277456"/>
                      <a:gd name="connsiteX12" fmla="*/ 417174 w 492021"/>
                      <a:gd name="connsiteY12" fmla="*/ 133048 h 277456"/>
                      <a:gd name="connsiteX13" fmla="*/ 1579 w 492021"/>
                      <a:gd name="connsiteY13" fmla="*/ 64430 h 277456"/>
                      <a:gd name="connsiteX14" fmla="*/ 21029 w 492021"/>
                      <a:gd name="connsiteY14" fmla="*/ 77594 h 277456"/>
                      <a:gd name="connsiteX15" fmla="*/ 113489 w 492021"/>
                      <a:gd name="connsiteY15" fmla="*/ 35150 h 277456"/>
                      <a:gd name="connsiteX16" fmla="*/ 105449 w 492021"/>
                      <a:gd name="connsiteY16" fmla="*/ 81061 h 277456"/>
                      <a:gd name="connsiteX17" fmla="*/ 123318 w 492021"/>
                      <a:gd name="connsiteY17" fmla="*/ 32474 h 277456"/>
                      <a:gd name="connsiteX18" fmla="*/ 131119 w 492021"/>
                      <a:gd name="connsiteY18" fmla="*/ 30588 h 277456"/>
                      <a:gd name="connsiteX19" fmla="*/ 137406 w 492021"/>
                      <a:gd name="connsiteY19" fmla="*/ 105949 h 277456"/>
                      <a:gd name="connsiteX20" fmla="*/ 135558 w 492021"/>
                      <a:gd name="connsiteY20" fmla="*/ 29635 h 277456"/>
                      <a:gd name="connsiteX21" fmla="*/ 143873 w 492021"/>
                      <a:gd name="connsiteY21" fmla="*/ 28035 h 277456"/>
                      <a:gd name="connsiteX22" fmla="*/ 196051 w 492021"/>
                      <a:gd name="connsiteY22" fmla="*/ 156680 h 277456"/>
                      <a:gd name="connsiteX23" fmla="*/ 151008 w 492021"/>
                      <a:gd name="connsiteY23" fmla="*/ 26863 h 277456"/>
                      <a:gd name="connsiteX24" fmla="*/ 159180 w 492021"/>
                      <a:gd name="connsiteY24" fmla="*/ 25758 h 277456"/>
                      <a:gd name="connsiteX25" fmla="*/ 273232 w 492021"/>
                      <a:gd name="connsiteY25" fmla="*/ 186102 h 277456"/>
                      <a:gd name="connsiteX26" fmla="*/ 182745 w 492021"/>
                      <a:gd name="connsiteY26" fmla="*/ 24015 h 277456"/>
                      <a:gd name="connsiteX27" fmla="*/ 208196 w 492021"/>
                      <a:gd name="connsiteY27" fmla="*/ 24568 h 277456"/>
                      <a:gd name="connsiteX28" fmla="*/ 331354 w 492021"/>
                      <a:gd name="connsiteY28" fmla="*/ 237575 h 277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92021" h="277456">
                        <a:moveTo>
                          <a:pt x="331354" y="237575"/>
                        </a:moveTo>
                        <a:cubicBezTo>
                          <a:pt x="350175" y="94015"/>
                          <a:pt x="270041" y="43332"/>
                          <a:pt x="225874" y="26492"/>
                        </a:cubicBezTo>
                        <a:cubicBezTo>
                          <a:pt x="248629" y="29769"/>
                          <a:pt x="269813" y="36007"/>
                          <a:pt x="289349" y="44151"/>
                        </a:cubicBezTo>
                        <a:cubicBezTo>
                          <a:pt x="338336" y="104349"/>
                          <a:pt x="375959" y="277457"/>
                          <a:pt x="375959" y="277457"/>
                        </a:cubicBezTo>
                        <a:cubicBezTo>
                          <a:pt x="406039" y="159718"/>
                          <a:pt x="360310" y="93310"/>
                          <a:pt x="321448" y="59915"/>
                        </a:cubicBezTo>
                        <a:cubicBezTo>
                          <a:pt x="339879" y="70383"/>
                          <a:pt x="356433" y="82270"/>
                          <a:pt x="371007" y="94386"/>
                        </a:cubicBezTo>
                        <a:cubicBezTo>
                          <a:pt x="380608" y="142211"/>
                          <a:pt x="425432" y="267627"/>
                          <a:pt x="425432" y="267627"/>
                        </a:cubicBezTo>
                        <a:cubicBezTo>
                          <a:pt x="431509" y="196866"/>
                          <a:pt x="413507" y="147259"/>
                          <a:pt x="396305" y="117399"/>
                        </a:cubicBezTo>
                        <a:cubicBezTo>
                          <a:pt x="407725" y="128733"/>
                          <a:pt x="417279" y="139563"/>
                          <a:pt x="424899" y="148888"/>
                        </a:cubicBezTo>
                        <a:cubicBezTo>
                          <a:pt x="439672" y="196065"/>
                          <a:pt x="492022" y="272466"/>
                          <a:pt x="492022" y="272466"/>
                        </a:cubicBezTo>
                        <a:cubicBezTo>
                          <a:pt x="487164" y="224488"/>
                          <a:pt x="447083" y="170577"/>
                          <a:pt x="430166" y="149717"/>
                        </a:cubicBezTo>
                        <a:cubicBezTo>
                          <a:pt x="444178" y="164728"/>
                          <a:pt x="466114" y="187379"/>
                          <a:pt x="490298" y="209239"/>
                        </a:cubicBezTo>
                        <a:cubicBezTo>
                          <a:pt x="490298" y="209239"/>
                          <a:pt x="473715" y="148326"/>
                          <a:pt x="417174" y="133048"/>
                        </a:cubicBezTo>
                        <a:cubicBezTo>
                          <a:pt x="235075" y="-118955"/>
                          <a:pt x="1579" y="64430"/>
                          <a:pt x="1579" y="64430"/>
                        </a:cubicBezTo>
                        <a:cubicBezTo>
                          <a:pt x="-6822" y="90109"/>
                          <a:pt x="21029" y="77594"/>
                          <a:pt x="21029" y="77594"/>
                        </a:cubicBezTo>
                        <a:cubicBezTo>
                          <a:pt x="53414" y="57362"/>
                          <a:pt x="84266" y="43646"/>
                          <a:pt x="113489" y="35150"/>
                        </a:cubicBezTo>
                        <a:cubicBezTo>
                          <a:pt x="99173" y="57877"/>
                          <a:pt x="105449" y="81061"/>
                          <a:pt x="105449" y="81061"/>
                        </a:cubicBezTo>
                        <a:cubicBezTo>
                          <a:pt x="121909" y="60410"/>
                          <a:pt x="123890" y="42389"/>
                          <a:pt x="123318" y="32474"/>
                        </a:cubicBezTo>
                        <a:cubicBezTo>
                          <a:pt x="125928" y="31807"/>
                          <a:pt x="128538" y="31169"/>
                          <a:pt x="131119" y="30588"/>
                        </a:cubicBezTo>
                        <a:cubicBezTo>
                          <a:pt x="142264" y="61191"/>
                          <a:pt x="137406" y="105949"/>
                          <a:pt x="137406" y="105949"/>
                        </a:cubicBezTo>
                        <a:cubicBezTo>
                          <a:pt x="154046" y="68126"/>
                          <a:pt x="144502" y="42713"/>
                          <a:pt x="135558" y="29635"/>
                        </a:cubicBezTo>
                        <a:cubicBezTo>
                          <a:pt x="138349" y="29054"/>
                          <a:pt x="141121" y="28521"/>
                          <a:pt x="143873" y="28035"/>
                        </a:cubicBezTo>
                        <a:cubicBezTo>
                          <a:pt x="165619" y="65259"/>
                          <a:pt x="196051" y="156680"/>
                          <a:pt x="196051" y="156680"/>
                        </a:cubicBezTo>
                        <a:cubicBezTo>
                          <a:pt x="200252" y="79718"/>
                          <a:pt x="169924" y="42456"/>
                          <a:pt x="151008" y="26863"/>
                        </a:cubicBezTo>
                        <a:cubicBezTo>
                          <a:pt x="153751" y="26454"/>
                          <a:pt x="156475" y="26082"/>
                          <a:pt x="159180" y="25758"/>
                        </a:cubicBezTo>
                        <a:cubicBezTo>
                          <a:pt x="213006" y="56677"/>
                          <a:pt x="273232" y="186102"/>
                          <a:pt x="273232" y="186102"/>
                        </a:cubicBezTo>
                        <a:cubicBezTo>
                          <a:pt x="261640" y="66840"/>
                          <a:pt x="214911" y="32950"/>
                          <a:pt x="182745" y="24015"/>
                        </a:cubicBezTo>
                        <a:cubicBezTo>
                          <a:pt x="191413" y="23768"/>
                          <a:pt x="199899" y="23968"/>
                          <a:pt x="208196" y="24568"/>
                        </a:cubicBezTo>
                        <a:cubicBezTo>
                          <a:pt x="282129" y="74565"/>
                          <a:pt x="331354" y="237575"/>
                          <a:pt x="331354" y="23757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BA9E739-99FA-49D6-97EC-06CEE5399EDF}"/>
                      </a:ext>
                    </a:extLst>
                  </p:cNvPr>
                  <p:cNvSpPr/>
                  <p:nvPr/>
                </p:nvSpPr>
                <p:spPr>
                  <a:xfrm>
                    <a:off x="3985155" y="1970960"/>
                    <a:ext cx="25955" cy="68151"/>
                  </a:xfrm>
                  <a:custGeom>
                    <a:avLst/>
                    <a:gdLst>
                      <a:gd name="connsiteX0" fmla="*/ 17326 w 25955"/>
                      <a:gd name="connsiteY0" fmla="*/ 68151 h 68151"/>
                      <a:gd name="connsiteX1" fmla="*/ 25956 w 25955"/>
                      <a:gd name="connsiteY1" fmla="*/ 19221 h 68151"/>
                      <a:gd name="connsiteX2" fmla="*/ 0 w 25955"/>
                      <a:gd name="connsiteY2" fmla="*/ 0 h 68151"/>
                      <a:gd name="connsiteX3" fmla="*/ 17326 w 25955"/>
                      <a:gd name="connsiteY3" fmla="*/ 68151 h 6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955" h="68151">
                        <a:moveTo>
                          <a:pt x="17326" y="68151"/>
                        </a:moveTo>
                        <a:cubicBezTo>
                          <a:pt x="21774" y="50740"/>
                          <a:pt x="24555" y="34452"/>
                          <a:pt x="25956" y="19221"/>
                        </a:cubicBezTo>
                        <a:cubicBezTo>
                          <a:pt x="17488" y="13011"/>
                          <a:pt x="8801" y="6582"/>
                          <a:pt x="0" y="0"/>
                        </a:cubicBezTo>
                        <a:cubicBezTo>
                          <a:pt x="10935" y="38767"/>
                          <a:pt x="17326" y="68151"/>
                          <a:pt x="17326" y="6815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36AFA7DC-2F34-4CC4-9DCC-CAE570D3E6F6}"/>
                      </a:ext>
                    </a:extLst>
                  </p:cNvPr>
                  <p:cNvSpPr/>
                  <p:nvPr/>
                </p:nvSpPr>
                <p:spPr>
                  <a:xfrm>
                    <a:off x="3772547" y="1793490"/>
                    <a:ext cx="50428" cy="124844"/>
                  </a:xfrm>
                  <a:custGeom>
                    <a:avLst/>
                    <a:gdLst>
                      <a:gd name="connsiteX0" fmla="*/ 0 w 50428"/>
                      <a:gd name="connsiteY0" fmla="*/ 0 h 124844"/>
                      <a:gd name="connsiteX1" fmla="*/ 50035 w 50428"/>
                      <a:gd name="connsiteY1" fmla="*/ 124844 h 124844"/>
                      <a:gd name="connsiteX2" fmla="*/ 14230 w 50428"/>
                      <a:gd name="connsiteY2" fmla="*/ 3696 h 124844"/>
                      <a:gd name="connsiteX3" fmla="*/ 0 w 50428"/>
                      <a:gd name="connsiteY3" fmla="*/ 0 h 124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8" h="124844">
                        <a:moveTo>
                          <a:pt x="0" y="0"/>
                        </a:moveTo>
                        <a:cubicBezTo>
                          <a:pt x="21546" y="39272"/>
                          <a:pt x="50035" y="124844"/>
                          <a:pt x="50035" y="124844"/>
                        </a:cubicBezTo>
                        <a:cubicBezTo>
                          <a:pt x="53597" y="59560"/>
                          <a:pt x="32318" y="22850"/>
                          <a:pt x="14230" y="3696"/>
                        </a:cubicBezTo>
                        <a:cubicBezTo>
                          <a:pt x="9687" y="1943"/>
                          <a:pt x="4924" y="7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5485D22-32D5-4A32-BEB2-48A1B6D13335}"/>
                      </a:ext>
                    </a:extLst>
                  </p:cNvPr>
                  <p:cNvSpPr/>
                  <p:nvPr/>
                </p:nvSpPr>
                <p:spPr>
                  <a:xfrm>
                    <a:off x="3932367" y="1930431"/>
                    <a:ext cx="28302" cy="68808"/>
                  </a:xfrm>
                  <a:custGeom>
                    <a:avLst/>
                    <a:gdLst>
                      <a:gd name="connsiteX0" fmla="*/ 25508 w 28302"/>
                      <a:gd name="connsiteY0" fmla="*/ 68809 h 68808"/>
                      <a:gd name="connsiteX1" fmla="*/ 28242 w 28302"/>
                      <a:gd name="connsiteY1" fmla="*/ 21965 h 68808"/>
                      <a:gd name="connsiteX2" fmla="*/ 0 w 28302"/>
                      <a:gd name="connsiteY2" fmla="*/ 0 h 68808"/>
                      <a:gd name="connsiteX3" fmla="*/ 25508 w 28302"/>
                      <a:gd name="connsiteY3" fmla="*/ 68809 h 68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302" h="68808">
                        <a:moveTo>
                          <a:pt x="25508" y="68809"/>
                        </a:moveTo>
                        <a:cubicBezTo>
                          <a:pt x="27718" y="51940"/>
                          <a:pt x="28546" y="36366"/>
                          <a:pt x="28242" y="21965"/>
                        </a:cubicBezTo>
                        <a:cubicBezTo>
                          <a:pt x="18783" y="14716"/>
                          <a:pt x="9325" y="7372"/>
                          <a:pt x="0" y="0"/>
                        </a:cubicBezTo>
                        <a:cubicBezTo>
                          <a:pt x="16345" y="38481"/>
                          <a:pt x="25508" y="68809"/>
                          <a:pt x="25508" y="6880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C5FC70A0-FE70-4746-A214-83A581CABE0B}"/>
                      </a:ext>
                    </a:extLst>
                  </p:cNvPr>
                  <p:cNvSpPr/>
                  <p:nvPr/>
                </p:nvSpPr>
                <p:spPr>
                  <a:xfrm>
                    <a:off x="3626518" y="1792633"/>
                    <a:ext cx="129541" cy="50101"/>
                  </a:xfrm>
                  <a:custGeom>
                    <a:avLst/>
                    <a:gdLst>
                      <a:gd name="connsiteX0" fmla="*/ 21033 w 129541"/>
                      <a:gd name="connsiteY0" fmla="*/ 46634 h 50101"/>
                      <a:gd name="connsiteX1" fmla="*/ 113492 w 129541"/>
                      <a:gd name="connsiteY1" fmla="*/ 4191 h 50101"/>
                      <a:gd name="connsiteX2" fmla="*/ 105453 w 129541"/>
                      <a:gd name="connsiteY2" fmla="*/ 50102 h 50101"/>
                      <a:gd name="connsiteX3" fmla="*/ 123322 w 129541"/>
                      <a:gd name="connsiteY3" fmla="*/ 1514 h 50101"/>
                      <a:gd name="connsiteX4" fmla="*/ 129542 w 129541"/>
                      <a:gd name="connsiteY4" fmla="*/ 0 h 50101"/>
                      <a:gd name="connsiteX5" fmla="*/ 26176 w 129541"/>
                      <a:gd name="connsiteY5" fmla="*/ 17097 h 50101"/>
                      <a:gd name="connsiteX6" fmla="*/ 1573 w 129541"/>
                      <a:gd name="connsiteY6" fmla="*/ 33471 h 50101"/>
                      <a:gd name="connsiteX7" fmla="*/ 21033 w 129541"/>
                      <a:gd name="connsiteY7" fmla="*/ 46634 h 50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9541" h="50101">
                        <a:moveTo>
                          <a:pt x="21033" y="46634"/>
                        </a:moveTo>
                        <a:cubicBezTo>
                          <a:pt x="53418" y="26403"/>
                          <a:pt x="84269" y="12687"/>
                          <a:pt x="113492" y="4191"/>
                        </a:cubicBezTo>
                        <a:cubicBezTo>
                          <a:pt x="99176" y="26918"/>
                          <a:pt x="105453" y="50102"/>
                          <a:pt x="105453" y="50102"/>
                        </a:cubicBezTo>
                        <a:cubicBezTo>
                          <a:pt x="121912" y="29451"/>
                          <a:pt x="123893" y="11430"/>
                          <a:pt x="123322" y="1514"/>
                        </a:cubicBezTo>
                        <a:cubicBezTo>
                          <a:pt x="125408" y="981"/>
                          <a:pt x="127475" y="486"/>
                          <a:pt x="129542" y="0"/>
                        </a:cubicBezTo>
                        <a:cubicBezTo>
                          <a:pt x="70782" y="1934"/>
                          <a:pt x="2164" y="51464"/>
                          <a:pt x="26176" y="17097"/>
                        </a:cubicBezTo>
                        <a:cubicBezTo>
                          <a:pt x="10479" y="26480"/>
                          <a:pt x="1573" y="33471"/>
                          <a:pt x="1573" y="33471"/>
                        </a:cubicBezTo>
                        <a:cubicBezTo>
                          <a:pt x="-6809" y="59141"/>
                          <a:pt x="21033" y="46634"/>
                          <a:pt x="21033" y="46634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A3AFB595-BC09-423D-B631-3E849F8748F9}"/>
                      </a:ext>
                    </a:extLst>
                  </p:cNvPr>
                  <p:cNvSpPr/>
                  <p:nvPr/>
                </p:nvSpPr>
                <p:spPr>
                  <a:xfrm>
                    <a:off x="3852329" y="1862175"/>
                    <a:ext cx="47424" cy="85591"/>
                  </a:xfrm>
                  <a:custGeom>
                    <a:avLst/>
                    <a:gdLst>
                      <a:gd name="connsiteX0" fmla="*/ 47425 w 47424"/>
                      <a:gd name="connsiteY0" fmla="*/ 85592 h 85591"/>
                      <a:gd name="connsiteX1" fmla="*/ 39481 w 47424"/>
                      <a:gd name="connsiteY1" fmla="*/ 35176 h 85591"/>
                      <a:gd name="connsiteX2" fmla="*/ 0 w 47424"/>
                      <a:gd name="connsiteY2" fmla="*/ 0 h 85591"/>
                      <a:gd name="connsiteX3" fmla="*/ 47425 w 47424"/>
                      <a:gd name="connsiteY3" fmla="*/ 85592 h 85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24" h="85591">
                        <a:moveTo>
                          <a:pt x="47425" y="85592"/>
                        </a:moveTo>
                        <a:cubicBezTo>
                          <a:pt x="45587" y="66723"/>
                          <a:pt x="42872" y="50006"/>
                          <a:pt x="39481" y="35176"/>
                        </a:cubicBezTo>
                        <a:cubicBezTo>
                          <a:pt x="25117" y="23041"/>
                          <a:pt x="11735" y="11182"/>
                          <a:pt x="0" y="0"/>
                        </a:cubicBezTo>
                        <a:cubicBezTo>
                          <a:pt x="27337" y="42424"/>
                          <a:pt x="47425" y="85592"/>
                          <a:pt x="47425" y="8559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25CD9F00-00F7-4808-936B-665A3CB1274E}"/>
                      </a:ext>
                    </a:extLst>
                  </p:cNvPr>
                  <p:cNvSpPr/>
                  <p:nvPr/>
                </p:nvSpPr>
                <p:spPr>
                  <a:xfrm>
                    <a:off x="3757755" y="1792567"/>
                    <a:ext cx="15284" cy="75047"/>
                  </a:xfrm>
                  <a:custGeom>
                    <a:avLst/>
                    <a:gdLst>
                      <a:gd name="connsiteX0" fmla="*/ 6172 w 15284"/>
                      <a:gd name="connsiteY0" fmla="*/ 75047 h 75047"/>
                      <a:gd name="connsiteX1" fmla="*/ 5191 w 15284"/>
                      <a:gd name="connsiteY1" fmla="*/ 47 h 75047"/>
                      <a:gd name="connsiteX2" fmla="*/ 0 w 15284"/>
                      <a:gd name="connsiteY2" fmla="*/ 19 h 75047"/>
                      <a:gd name="connsiteX3" fmla="*/ 6172 w 15284"/>
                      <a:gd name="connsiteY3" fmla="*/ 75047 h 75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84" h="75047">
                        <a:moveTo>
                          <a:pt x="6172" y="75047"/>
                        </a:moveTo>
                        <a:cubicBezTo>
                          <a:pt x="22269" y="38452"/>
                          <a:pt x="13859" y="13478"/>
                          <a:pt x="5191" y="47"/>
                        </a:cubicBezTo>
                        <a:cubicBezTo>
                          <a:pt x="3477" y="-10"/>
                          <a:pt x="1743" y="-10"/>
                          <a:pt x="0" y="19"/>
                        </a:cubicBezTo>
                        <a:cubicBezTo>
                          <a:pt x="10992" y="30613"/>
                          <a:pt x="6172" y="75047"/>
                          <a:pt x="6172" y="750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40358C2-E05F-40C4-AFBC-6727C46C8B16}"/>
                      </a:ext>
                    </a:extLst>
                  </p:cNvPr>
                  <p:cNvSpPr/>
                  <p:nvPr/>
                </p:nvSpPr>
                <p:spPr>
                  <a:xfrm>
                    <a:off x="3724598" y="1761665"/>
                    <a:ext cx="392229" cy="214686"/>
                  </a:xfrm>
                  <a:custGeom>
                    <a:avLst/>
                    <a:gdLst>
                      <a:gd name="connsiteX0" fmla="*/ 84668 w 392229"/>
                      <a:gd name="connsiteY0" fmla="*/ 24015 h 214686"/>
                      <a:gd name="connsiteX1" fmla="*/ 110119 w 392229"/>
                      <a:gd name="connsiteY1" fmla="*/ 24567 h 214686"/>
                      <a:gd name="connsiteX2" fmla="*/ 151057 w 392229"/>
                      <a:gd name="connsiteY2" fmla="*/ 65582 h 214686"/>
                      <a:gd name="connsiteX3" fmla="*/ 210617 w 392229"/>
                      <a:gd name="connsiteY3" fmla="*/ 94404 h 214686"/>
                      <a:gd name="connsiteX4" fmla="*/ 127787 w 392229"/>
                      <a:gd name="connsiteY4" fmla="*/ 26482 h 214686"/>
                      <a:gd name="connsiteX5" fmla="*/ 191262 w 392229"/>
                      <a:gd name="connsiteY5" fmla="*/ 44141 h 214686"/>
                      <a:gd name="connsiteX6" fmla="*/ 223638 w 392229"/>
                      <a:gd name="connsiteY6" fmla="*/ 101710 h 214686"/>
                      <a:gd name="connsiteX7" fmla="*/ 275520 w 392229"/>
                      <a:gd name="connsiteY7" fmla="*/ 134419 h 214686"/>
                      <a:gd name="connsiteX8" fmla="*/ 223371 w 392229"/>
                      <a:gd name="connsiteY8" fmla="*/ 59905 h 214686"/>
                      <a:gd name="connsiteX9" fmla="*/ 272929 w 392229"/>
                      <a:gd name="connsiteY9" fmla="*/ 94376 h 214686"/>
                      <a:gd name="connsiteX10" fmla="*/ 285398 w 392229"/>
                      <a:gd name="connsiteY10" fmla="*/ 141325 h 214686"/>
                      <a:gd name="connsiteX11" fmla="*/ 318687 w 392229"/>
                      <a:gd name="connsiteY11" fmla="*/ 166309 h 214686"/>
                      <a:gd name="connsiteX12" fmla="*/ 298237 w 392229"/>
                      <a:gd name="connsiteY12" fmla="*/ 117388 h 214686"/>
                      <a:gd name="connsiteX13" fmla="*/ 326831 w 392229"/>
                      <a:gd name="connsiteY13" fmla="*/ 148878 h 214686"/>
                      <a:gd name="connsiteX14" fmla="*/ 342300 w 392229"/>
                      <a:gd name="connsiteY14" fmla="*/ 185597 h 214686"/>
                      <a:gd name="connsiteX15" fmla="*/ 375018 w 392229"/>
                      <a:gd name="connsiteY15" fmla="*/ 214686 h 214686"/>
                      <a:gd name="connsiteX16" fmla="*/ 332099 w 392229"/>
                      <a:gd name="connsiteY16" fmla="*/ 149707 h 214686"/>
                      <a:gd name="connsiteX17" fmla="*/ 392230 w 392229"/>
                      <a:gd name="connsiteY17" fmla="*/ 209228 h 214686"/>
                      <a:gd name="connsiteX18" fmla="*/ 319107 w 392229"/>
                      <a:gd name="connsiteY18" fmla="*/ 133038 h 214686"/>
                      <a:gd name="connsiteX19" fmla="*/ 0 w 392229"/>
                      <a:gd name="connsiteY19" fmla="*/ 15128 h 214686"/>
                      <a:gd name="connsiteX20" fmla="*/ 38319 w 392229"/>
                      <a:gd name="connsiteY20" fmla="*/ 29472 h 214686"/>
                      <a:gd name="connsiteX21" fmla="*/ 45806 w 392229"/>
                      <a:gd name="connsiteY21" fmla="*/ 28025 h 214686"/>
                      <a:gd name="connsiteX22" fmla="*/ 47930 w 392229"/>
                      <a:gd name="connsiteY22" fmla="*/ 31787 h 214686"/>
                      <a:gd name="connsiteX23" fmla="*/ 62036 w 392229"/>
                      <a:gd name="connsiteY23" fmla="*/ 35359 h 214686"/>
                      <a:gd name="connsiteX24" fmla="*/ 52950 w 392229"/>
                      <a:gd name="connsiteY24" fmla="*/ 26853 h 214686"/>
                      <a:gd name="connsiteX25" fmla="*/ 61122 w 392229"/>
                      <a:gd name="connsiteY25" fmla="*/ 25748 h 214686"/>
                      <a:gd name="connsiteX26" fmla="*/ 80277 w 392229"/>
                      <a:gd name="connsiteY26" fmla="*/ 40398 h 214686"/>
                      <a:gd name="connsiteX27" fmla="*/ 133864 w 392229"/>
                      <a:gd name="connsiteY27" fmla="*/ 58581 h 214686"/>
                      <a:gd name="connsiteX28" fmla="*/ 84668 w 392229"/>
                      <a:gd name="connsiteY28" fmla="*/ 24015 h 214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92229" h="214686">
                        <a:moveTo>
                          <a:pt x="84668" y="24015"/>
                        </a:moveTo>
                        <a:cubicBezTo>
                          <a:pt x="93336" y="23767"/>
                          <a:pt x="101822" y="23967"/>
                          <a:pt x="110119" y="24567"/>
                        </a:cubicBezTo>
                        <a:cubicBezTo>
                          <a:pt x="124806" y="34502"/>
                          <a:pt x="138513" y="48894"/>
                          <a:pt x="151057" y="65582"/>
                        </a:cubicBezTo>
                        <a:cubicBezTo>
                          <a:pt x="169650" y="73449"/>
                          <a:pt x="189567" y="82917"/>
                          <a:pt x="210617" y="94404"/>
                        </a:cubicBezTo>
                        <a:cubicBezTo>
                          <a:pt x="187014" y="55114"/>
                          <a:pt x="152000" y="35711"/>
                          <a:pt x="127787" y="26482"/>
                        </a:cubicBezTo>
                        <a:cubicBezTo>
                          <a:pt x="150543" y="29758"/>
                          <a:pt x="171726" y="35997"/>
                          <a:pt x="191262" y="44141"/>
                        </a:cubicBezTo>
                        <a:cubicBezTo>
                          <a:pt x="202797" y="58314"/>
                          <a:pt x="213703" y="78745"/>
                          <a:pt x="223638" y="101710"/>
                        </a:cubicBezTo>
                        <a:cubicBezTo>
                          <a:pt x="240316" y="111283"/>
                          <a:pt x="257642" y="122113"/>
                          <a:pt x="275520" y="134419"/>
                        </a:cubicBezTo>
                        <a:cubicBezTo>
                          <a:pt x="262890" y="100319"/>
                          <a:pt x="242316" y="76183"/>
                          <a:pt x="223371" y="59905"/>
                        </a:cubicBezTo>
                        <a:cubicBezTo>
                          <a:pt x="241802" y="70373"/>
                          <a:pt x="258356" y="82260"/>
                          <a:pt x="272929" y="94376"/>
                        </a:cubicBezTo>
                        <a:cubicBezTo>
                          <a:pt x="275320" y="106273"/>
                          <a:pt x="279883" y="122960"/>
                          <a:pt x="285398" y="141325"/>
                        </a:cubicBezTo>
                        <a:cubicBezTo>
                          <a:pt x="296313" y="149087"/>
                          <a:pt x="307419" y="157403"/>
                          <a:pt x="318687" y="166309"/>
                        </a:cubicBezTo>
                        <a:cubicBezTo>
                          <a:pt x="313001" y="146363"/>
                          <a:pt x="305543" y="130085"/>
                          <a:pt x="298237" y="117388"/>
                        </a:cubicBezTo>
                        <a:cubicBezTo>
                          <a:pt x="309658" y="128723"/>
                          <a:pt x="319211" y="139553"/>
                          <a:pt x="326831" y="148878"/>
                        </a:cubicBezTo>
                        <a:cubicBezTo>
                          <a:pt x="330298" y="159955"/>
                          <a:pt x="335842" y="172652"/>
                          <a:pt x="342300" y="185597"/>
                        </a:cubicBezTo>
                        <a:cubicBezTo>
                          <a:pt x="353073" y="194722"/>
                          <a:pt x="363998" y="204428"/>
                          <a:pt x="375018" y="214686"/>
                        </a:cubicBezTo>
                        <a:cubicBezTo>
                          <a:pt x="360788" y="186730"/>
                          <a:pt x="342262" y="162241"/>
                          <a:pt x="332099" y="149707"/>
                        </a:cubicBezTo>
                        <a:cubicBezTo>
                          <a:pt x="346110" y="164718"/>
                          <a:pt x="368046" y="187368"/>
                          <a:pt x="392230" y="209228"/>
                        </a:cubicBezTo>
                        <a:cubicBezTo>
                          <a:pt x="392230" y="209228"/>
                          <a:pt x="375647" y="148316"/>
                          <a:pt x="319107" y="133038"/>
                        </a:cubicBezTo>
                        <a:cubicBezTo>
                          <a:pt x="210979" y="-16590"/>
                          <a:pt x="84725" y="-12714"/>
                          <a:pt x="0" y="15128"/>
                        </a:cubicBezTo>
                        <a:cubicBezTo>
                          <a:pt x="95" y="20748"/>
                          <a:pt x="13859" y="23653"/>
                          <a:pt x="38319" y="29472"/>
                        </a:cubicBezTo>
                        <a:cubicBezTo>
                          <a:pt x="40824" y="28958"/>
                          <a:pt x="43329" y="28472"/>
                          <a:pt x="45806" y="28025"/>
                        </a:cubicBezTo>
                        <a:cubicBezTo>
                          <a:pt x="46511" y="29225"/>
                          <a:pt x="47215" y="30482"/>
                          <a:pt x="47930" y="31787"/>
                        </a:cubicBezTo>
                        <a:cubicBezTo>
                          <a:pt x="52359" y="32873"/>
                          <a:pt x="57064" y="34054"/>
                          <a:pt x="62036" y="35359"/>
                        </a:cubicBezTo>
                        <a:cubicBezTo>
                          <a:pt x="58855" y="32006"/>
                          <a:pt x="55769" y="29177"/>
                          <a:pt x="52950" y="26853"/>
                        </a:cubicBezTo>
                        <a:cubicBezTo>
                          <a:pt x="55693" y="26443"/>
                          <a:pt x="58417" y="26072"/>
                          <a:pt x="61122" y="25748"/>
                        </a:cubicBezTo>
                        <a:cubicBezTo>
                          <a:pt x="67456" y="29387"/>
                          <a:pt x="73876" y="34406"/>
                          <a:pt x="80277" y="40398"/>
                        </a:cubicBezTo>
                        <a:cubicBezTo>
                          <a:pt x="96193" y="45027"/>
                          <a:pt x="114167" y="50904"/>
                          <a:pt x="133864" y="58581"/>
                        </a:cubicBezTo>
                        <a:cubicBezTo>
                          <a:pt x="117634" y="37683"/>
                          <a:pt x="99584" y="28158"/>
                          <a:pt x="84668" y="2401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51" name="Graphic 57">
                  <a:extLst>
                    <a:ext uri="{FF2B5EF4-FFF2-40B4-BE49-F238E27FC236}">
                      <a16:creationId xmlns:a16="http://schemas.microsoft.com/office/drawing/2014/main" id="{BC570AC3-D377-434A-B054-63F4F3A50282}"/>
                    </a:ext>
                  </a:extLst>
                </p:cNvPr>
                <p:cNvGrpSpPr/>
                <p:nvPr/>
              </p:nvGrpSpPr>
              <p:grpSpPr>
                <a:xfrm>
                  <a:off x="3312623" y="1734626"/>
                  <a:ext cx="509511" cy="581672"/>
                  <a:chOff x="3312623" y="1734626"/>
                  <a:chExt cx="509511" cy="581672"/>
                </a:xfrm>
              </p:grpSpPr>
              <p:grpSp>
                <p:nvGrpSpPr>
                  <p:cNvPr id="152" name="Graphic 57">
                    <a:extLst>
                      <a:ext uri="{FF2B5EF4-FFF2-40B4-BE49-F238E27FC236}">
                        <a16:creationId xmlns:a16="http://schemas.microsoft.com/office/drawing/2014/main" id="{7CA7287D-A28E-47D3-9082-A750FEB84635}"/>
                      </a:ext>
                    </a:extLst>
                  </p:cNvPr>
                  <p:cNvGrpSpPr/>
                  <p:nvPr/>
                </p:nvGrpSpPr>
                <p:grpSpPr>
                  <a:xfrm>
                    <a:off x="3312623" y="2059847"/>
                    <a:ext cx="303733" cy="256451"/>
                    <a:chOff x="3312623" y="2059847"/>
                    <a:chExt cx="303733" cy="256451"/>
                  </a:xfrm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EE1A9078-037C-4A45-8336-5BD2D9D71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2482" y="2098818"/>
                      <a:ext cx="135291" cy="160511"/>
                    </a:xfrm>
                    <a:custGeom>
                      <a:avLst/>
                      <a:gdLst>
                        <a:gd name="connsiteX0" fmla="*/ 66656 w 135291"/>
                        <a:gd name="connsiteY0" fmla="*/ 33391 h 160511"/>
                        <a:gd name="connsiteX1" fmla="*/ 1305 w 135291"/>
                        <a:gd name="connsiteY1" fmla="*/ 62414 h 160511"/>
                        <a:gd name="connsiteX2" fmla="*/ 83991 w 135291"/>
                        <a:gd name="connsiteY2" fmla="*/ 160512 h 160511"/>
                        <a:gd name="connsiteX3" fmla="*/ 126759 w 135291"/>
                        <a:gd name="connsiteY3" fmla="*/ 46745 h 160511"/>
                        <a:gd name="connsiteX4" fmla="*/ 66656 w 135291"/>
                        <a:gd name="connsiteY4" fmla="*/ 33391 h 160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291" h="160511">
                          <a:moveTo>
                            <a:pt x="66656" y="33391"/>
                          </a:moveTo>
                          <a:cubicBezTo>
                            <a:pt x="66656" y="33391"/>
                            <a:pt x="14830" y="3445"/>
                            <a:pt x="1305" y="62414"/>
                          </a:cubicBezTo>
                          <a:cubicBezTo>
                            <a:pt x="-12230" y="121383"/>
                            <a:pt x="83991" y="160512"/>
                            <a:pt x="83991" y="160512"/>
                          </a:cubicBezTo>
                          <a:cubicBezTo>
                            <a:pt x="83991" y="160512"/>
                            <a:pt x="94812" y="91351"/>
                            <a:pt x="126759" y="46745"/>
                          </a:cubicBezTo>
                          <a:cubicBezTo>
                            <a:pt x="158715" y="2140"/>
                            <a:pt x="92478" y="-25026"/>
                            <a:pt x="66656" y="33391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07FE7235-7FD5-4CEE-8546-767271CC7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2623" y="2059847"/>
                      <a:ext cx="303733" cy="256451"/>
                    </a:xfrm>
                    <a:custGeom>
                      <a:avLst/>
                      <a:gdLst>
                        <a:gd name="connsiteX0" fmla="*/ 106480 w 303733"/>
                        <a:gd name="connsiteY0" fmla="*/ 57264 h 256451"/>
                        <a:gd name="connsiteX1" fmla="*/ 157829 w 303733"/>
                        <a:gd name="connsiteY1" fmla="*/ 172888 h 256451"/>
                        <a:gd name="connsiteX2" fmla="*/ 214198 w 303733"/>
                        <a:gd name="connsiteY2" fmla="*/ 69428 h 256451"/>
                        <a:gd name="connsiteX3" fmla="*/ 135084 w 303733"/>
                        <a:gd name="connsiteY3" fmla="*/ 24098 h 256451"/>
                        <a:gd name="connsiteX4" fmla="*/ 232715 w 303733"/>
                        <a:gd name="connsiteY4" fmla="*/ 0 h 256451"/>
                        <a:gd name="connsiteX5" fmla="*/ 303733 w 303733"/>
                        <a:gd name="connsiteY5" fmla="*/ 94860 h 256451"/>
                        <a:gd name="connsiteX6" fmla="*/ 175679 w 303733"/>
                        <a:gd name="connsiteY6" fmla="*/ 256451 h 256451"/>
                        <a:gd name="connsiteX7" fmla="*/ 0 w 303733"/>
                        <a:gd name="connsiteY7" fmla="*/ 134645 h 256451"/>
                        <a:gd name="connsiteX8" fmla="*/ 106480 w 303733"/>
                        <a:gd name="connsiteY8" fmla="*/ 57264 h 256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3733" h="256451">
                          <a:moveTo>
                            <a:pt x="106480" y="57264"/>
                          </a:moveTo>
                          <a:cubicBezTo>
                            <a:pt x="106480" y="57264"/>
                            <a:pt x="74295" y="114891"/>
                            <a:pt x="157829" y="172888"/>
                          </a:cubicBezTo>
                          <a:cubicBezTo>
                            <a:pt x="157829" y="172888"/>
                            <a:pt x="174917" y="108356"/>
                            <a:pt x="214198" y="69428"/>
                          </a:cubicBezTo>
                          <a:cubicBezTo>
                            <a:pt x="253489" y="30499"/>
                            <a:pt x="135084" y="24098"/>
                            <a:pt x="135084" y="24098"/>
                          </a:cubicBezTo>
                          <a:lnTo>
                            <a:pt x="232715" y="0"/>
                          </a:lnTo>
                          <a:lnTo>
                            <a:pt x="303733" y="94860"/>
                          </a:lnTo>
                          <a:lnTo>
                            <a:pt x="175679" y="256451"/>
                          </a:lnTo>
                          <a:lnTo>
                            <a:pt x="0" y="134645"/>
                          </a:lnTo>
                          <a:lnTo>
                            <a:pt x="106480" y="57264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CDF97D85-9EBC-43D6-905F-DB21F00BD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5707" y="2132209"/>
                      <a:ext cx="68512" cy="161065"/>
                    </a:xfrm>
                    <a:custGeom>
                      <a:avLst/>
                      <a:gdLst>
                        <a:gd name="connsiteX0" fmla="*/ 13431 w 68512"/>
                        <a:gd name="connsiteY0" fmla="*/ 0 h 161065"/>
                        <a:gd name="connsiteX1" fmla="*/ 47093 w 68512"/>
                        <a:gd name="connsiteY1" fmla="*/ 128654 h 161065"/>
                        <a:gd name="connsiteX2" fmla="*/ 33377 w 68512"/>
                        <a:gd name="connsiteY2" fmla="*/ 156058 h 161065"/>
                        <a:gd name="connsiteX3" fmla="*/ 13431 w 68512"/>
                        <a:gd name="connsiteY3" fmla="*/ 0 h 161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8512" h="161065">
                          <a:moveTo>
                            <a:pt x="13431" y="0"/>
                          </a:moveTo>
                          <a:cubicBezTo>
                            <a:pt x="13431" y="0"/>
                            <a:pt x="-8105" y="78896"/>
                            <a:pt x="47093" y="128654"/>
                          </a:cubicBezTo>
                          <a:cubicBezTo>
                            <a:pt x="102290" y="178413"/>
                            <a:pt x="33377" y="156058"/>
                            <a:pt x="33377" y="156058"/>
                          </a:cubicBezTo>
                          <a:cubicBezTo>
                            <a:pt x="33377" y="156058"/>
                            <a:pt x="-25793" y="71590"/>
                            <a:pt x="13431" y="0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3" name="Graphic 57">
                    <a:extLst>
                      <a:ext uri="{FF2B5EF4-FFF2-40B4-BE49-F238E27FC236}">
                        <a16:creationId xmlns:a16="http://schemas.microsoft.com/office/drawing/2014/main" id="{AE418002-F287-4064-8FF9-3E9C58A6AF5B}"/>
                      </a:ext>
                    </a:extLst>
                  </p:cNvPr>
                  <p:cNvGrpSpPr/>
                  <p:nvPr/>
                </p:nvGrpSpPr>
                <p:grpSpPr>
                  <a:xfrm>
                    <a:off x="3460727" y="1734626"/>
                    <a:ext cx="361407" cy="285397"/>
                    <a:chOff x="3460727" y="1734626"/>
                    <a:chExt cx="361407" cy="285397"/>
                  </a:xfrm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68CCB904-646F-40F0-A8B6-2D99B3999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0587" y="1782173"/>
                      <a:ext cx="224263" cy="165627"/>
                    </a:xfrm>
                    <a:custGeom>
                      <a:avLst/>
                      <a:gdLst>
                        <a:gd name="connsiteX0" fmla="*/ 49289 w 224263"/>
                        <a:gd name="connsiteY0" fmla="*/ 89355 h 165627"/>
                        <a:gd name="connsiteX1" fmla="*/ 1978 w 224263"/>
                        <a:gd name="connsiteY1" fmla="*/ 47312 h 165627"/>
                        <a:gd name="connsiteX2" fmla="*/ 93837 w 224263"/>
                        <a:gd name="connsiteY2" fmla="*/ 1935 h 165627"/>
                        <a:gd name="connsiteX3" fmla="*/ 111154 w 224263"/>
                        <a:gd name="connsiteY3" fmla="*/ 12831 h 165627"/>
                        <a:gd name="connsiteX4" fmla="*/ 99228 w 224263"/>
                        <a:gd name="connsiteY4" fmla="*/ 43283 h 165627"/>
                        <a:gd name="connsiteX5" fmla="*/ 218510 w 224263"/>
                        <a:gd name="connsiteY5" fmla="*/ 28691 h 165627"/>
                        <a:gd name="connsiteX6" fmla="*/ 218805 w 224263"/>
                        <a:gd name="connsiteY6" fmla="*/ 48274 h 165627"/>
                        <a:gd name="connsiteX7" fmla="*/ 188563 w 224263"/>
                        <a:gd name="connsiteY7" fmla="*/ 84860 h 165627"/>
                        <a:gd name="connsiteX8" fmla="*/ 110477 w 224263"/>
                        <a:gd name="connsiteY8" fmla="*/ 108672 h 165627"/>
                        <a:gd name="connsiteX9" fmla="*/ 145291 w 224263"/>
                        <a:gd name="connsiteY9" fmla="*/ 149972 h 165627"/>
                        <a:gd name="connsiteX10" fmla="*/ 131051 w 224263"/>
                        <a:gd name="connsiteY10" fmla="*/ 164984 h 165627"/>
                        <a:gd name="connsiteX11" fmla="*/ 61243 w 224263"/>
                        <a:gd name="connsiteY11" fmla="*/ 160107 h 165627"/>
                        <a:gd name="connsiteX12" fmla="*/ 49289 w 224263"/>
                        <a:gd name="connsiteY12" fmla="*/ 89355 h 16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24263" h="165627">
                          <a:moveTo>
                            <a:pt x="49289" y="89355"/>
                          </a:moveTo>
                          <a:cubicBezTo>
                            <a:pt x="49289" y="89355"/>
                            <a:pt x="-11614" y="86126"/>
                            <a:pt x="1978" y="47312"/>
                          </a:cubicBezTo>
                          <a:cubicBezTo>
                            <a:pt x="12913" y="16060"/>
                            <a:pt x="64138" y="22690"/>
                            <a:pt x="93837" y="1935"/>
                          </a:cubicBezTo>
                          <a:cubicBezTo>
                            <a:pt x="101667" y="-3532"/>
                            <a:pt x="112459" y="3373"/>
                            <a:pt x="111154" y="12831"/>
                          </a:cubicBezTo>
                          <a:cubicBezTo>
                            <a:pt x="110020" y="21052"/>
                            <a:pt x="106648" y="31186"/>
                            <a:pt x="99228" y="43283"/>
                          </a:cubicBezTo>
                          <a:cubicBezTo>
                            <a:pt x="99228" y="43283"/>
                            <a:pt x="137614" y="-17515"/>
                            <a:pt x="218510" y="28691"/>
                          </a:cubicBezTo>
                          <a:cubicBezTo>
                            <a:pt x="226035" y="32986"/>
                            <a:pt x="226225" y="43797"/>
                            <a:pt x="218805" y="48274"/>
                          </a:cubicBezTo>
                          <a:cubicBezTo>
                            <a:pt x="207994" y="54799"/>
                            <a:pt x="195069" y="66114"/>
                            <a:pt x="188563" y="84860"/>
                          </a:cubicBezTo>
                          <a:cubicBezTo>
                            <a:pt x="176152" y="120588"/>
                            <a:pt x="110477" y="108672"/>
                            <a:pt x="110477" y="108672"/>
                          </a:cubicBezTo>
                          <a:cubicBezTo>
                            <a:pt x="110477" y="108672"/>
                            <a:pt x="133471" y="123388"/>
                            <a:pt x="145291" y="149972"/>
                          </a:cubicBezTo>
                          <a:cubicBezTo>
                            <a:pt x="149273" y="158926"/>
                            <a:pt x="140319" y="168175"/>
                            <a:pt x="131051" y="164984"/>
                          </a:cubicBezTo>
                          <a:cubicBezTo>
                            <a:pt x="114526" y="159288"/>
                            <a:pt x="89513" y="154135"/>
                            <a:pt x="61243" y="160107"/>
                          </a:cubicBezTo>
                          <a:cubicBezTo>
                            <a:pt x="10770" y="170775"/>
                            <a:pt x="-12024" y="110987"/>
                            <a:pt x="49289" y="89355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1826860A-B823-4DFB-9427-7030485003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0727" y="1734626"/>
                      <a:ext cx="361407" cy="285397"/>
                    </a:xfrm>
                    <a:custGeom>
                      <a:avLst/>
                      <a:gdLst>
                        <a:gd name="connsiteX0" fmla="*/ 55302 w 361407"/>
                        <a:gd name="connsiteY0" fmla="*/ 100651 h 285397"/>
                        <a:gd name="connsiteX1" fmla="*/ 260071 w 361407"/>
                        <a:gd name="connsiteY1" fmla="*/ 87630 h 285397"/>
                        <a:gd name="connsiteX2" fmla="*/ 118462 w 361407"/>
                        <a:gd name="connsiteY2" fmla="*/ 201568 h 285397"/>
                        <a:gd name="connsiteX3" fmla="*/ 0 w 361407"/>
                        <a:gd name="connsiteY3" fmla="*/ 116034 h 285397"/>
                        <a:gd name="connsiteX4" fmla="*/ 89364 w 361407"/>
                        <a:gd name="connsiteY4" fmla="*/ 285398 h 285397"/>
                        <a:gd name="connsiteX5" fmla="*/ 286474 w 361407"/>
                        <a:gd name="connsiteY5" fmla="*/ 262461 h 285397"/>
                        <a:gd name="connsiteX6" fmla="*/ 361407 w 361407"/>
                        <a:gd name="connsiteY6" fmla="*/ 83534 h 285397"/>
                        <a:gd name="connsiteX7" fmla="*/ 157705 w 361407"/>
                        <a:gd name="connsiteY7" fmla="*/ 0 h 285397"/>
                        <a:gd name="connsiteX8" fmla="*/ 55302 w 361407"/>
                        <a:gd name="connsiteY8" fmla="*/ 100651 h 285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1407" h="285397">
                          <a:moveTo>
                            <a:pt x="55302" y="100651"/>
                          </a:moveTo>
                          <a:cubicBezTo>
                            <a:pt x="55302" y="100651"/>
                            <a:pt x="113138" y="34909"/>
                            <a:pt x="260071" y="87630"/>
                          </a:cubicBezTo>
                          <a:cubicBezTo>
                            <a:pt x="260071" y="87630"/>
                            <a:pt x="206035" y="196539"/>
                            <a:pt x="118462" y="201568"/>
                          </a:cubicBezTo>
                          <a:cubicBezTo>
                            <a:pt x="30890" y="206597"/>
                            <a:pt x="0" y="116034"/>
                            <a:pt x="0" y="116034"/>
                          </a:cubicBezTo>
                          <a:lnTo>
                            <a:pt x="89364" y="285398"/>
                          </a:lnTo>
                          <a:lnTo>
                            <a:pt x="286474" y="262461"/>
                          </a:lnTo>
                          <a:lnTo>
                            <a:pt x="361407" y="83534"/>
                          </a:lnTo>
                          <a:lnTo>
                            <a:pt x="157705" y="0"/>
                          </a:lnTo>
                          <a:lnTo>
                            <a:pt x="55302" y="100651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2C64376-40FA-44B5-8CA6-C08112D7DA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8611" y="1821637"/>
                      <a:ext cx="199160" cy="75222"/>
                    </a:xfrm>
                    <a:custGeom>
                      <a:avLst/>
                      <a:gdLst>
                        <a:gd name="connsiteX0" fmla="*/ 9841 w 199160"/>
                        <a:gd name="connsiteY0" fmla="*/ 72104 h 75222"/>
                        <a:gd name="connsiteX1" fmla="*/ 199160 w 199160"/>
                        <a:gd name="connsiteY1" fmla="*/ 0 h 75222"/>
                        <a:gd name="connsiteX2" fmla="*/ 12708 w 199160"/>
                        <a:gd name="connsiteY2" fmla="*/ 55940 h 75222"/>
                        <a:gd name="connsiteX3" fmla="*/ 9841 w 199160"/>
                        <a:gd name="connsiteY3" fmla="*/ 72104 h 75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9160" h="75222">
                          <a:moveTo>
                            <a:pt x="9841" y="72104"/>
                          </a:moveTo>
                          <a:cubicBezTo>
                            <a:pt x="9841" y="72104"/>
                            <a:pt x="15185" y="53969"/>
                            <a:pt x="199160" y="0"/>
                          </a:cubicBezTo>
                          <a:cubicBezTo>
                            <a:pt x="199160" y="0"/>
                            <a:pt x="39531" y="26127"/>
                            <a:pt x="12708" y="55940"/>
                          </a:cubicBezTo>
                          <a:cubicBezTo>
                            <a:pt x="-14104" y="85754"/>
                            <a:pt x="9841" y="72104"/>
                            <a:pt x="9841" y="72104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5F57311B-5AEA-4AA8-82C0-31CFDB881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4072" y="1870308"/>
                      <a:ext cx="75499" cy="54022"/>
                    </a:xfrm>
                    <a:custGeom>
                      <a:avLst/>
                      <a:gdLst>
                        <a:gd name="connsiteX0" fmla="*/ 75484 w 75499"/>
                        <a:gd name="connsiteY0" fmla="*/ 3878 h 54022"/>
                        <a:gd name="connsiteX1" fmla="*/ 427 w 75499"/>
                        <a:gd name="connsiteY1" fmla="*/ 35986 h 54022"/>
                        <a:gd name="connsiteX2" fmla="*/ 75484 w 75499"/>
                        <a:gd name="connsiteY2" fmla="*/ 3878 h 54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5499" h="54022">
                          <a:moveTo>
                            <a:pt x="75484" y="3878"/>
                          </a:moveTo>
                          <a:cubicBezTo>
                            <a:pt x="75227" y="-7600"/>
                            <a:pt x="7504" y="7373"/>
                            <a:pt x="427" y="35986"/>
                          </a:cubicBezTo>
                          <a:cubicBezTo>
                            <a:pt x="-6659" y="64600"/>
                            <a:pt x="76789" y="62828"/>
                            <a:pt x="75484" y="3878"/>
                          </a:cubicBezTo>
                          <a:close/>
                        </a:path>
                      </a:pathLst>
                    </a:custGeom>
                    <a:solidFill>
                      <a:srgbClr val="FFFF00">
                        <a:alpha val="7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4" name="Graphic 57">
                    <a:extLst>
                      <a:ext uri="{FF2B5EF4-FFF2-40B4-BE49-F238E27FC236}">
                        <a16:creationId xmlns:a16="http://schemas.microsoft.com/office/drawing/2014/main" id="{6C3F77A4-9663-4C6D-9BEC-4C9D23E1F946}"/>
                      </a:ext>
                    </a:extLst>
                  </p:cNvPr>
                  <p:cNvGrpSpPr/>
                  <p:nvPr/>
                </p:nvGrpSpPr>
                <p:grpSpPr>
                  <a:xfrm>
                    <a:off x="3384256" y="1858363"/>
                    <a:ext cx="262843" cy="287872"/>
                    <a:chOff x="3384256" y="1858363"/>
                    <a:chExt cx="262843" cy="287872"/>
                  </a:xfrm>
                </p:grpSpPr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7AB27E3D-AE06-453A-8448-9DCFC5DE6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56" y="1858363"/>
                      <a:ext cx="262843" cy="287870"/>
                    </a:xfrm>
                    <a:custGeom>
                      <a:avLst/>
                      <a:gdLst>
                        <a:gd name="connsiteX0" fmla="*/ 111504 w 262843"/>
                        <a:gd name="connsiteY0" fmla="*/ 48360 h 287870"/>
                        <a:gd name="connsiteX1" fmla="*/ 16349 w 262843"/>
                        <a:gd name="connsiteY1" fmla="*/ 68001 h 287870"/>
                        <a:gd name="connsiteX2" fmla="*/ 54316 w 262843"/>
                        <a:gd name="connsiteY2" fmla="*/ 148782 h 287870"/>
                        <a:gd name="connsiteX3" fmla="*/ 7129 w 262843"/>
                        <a:gd name="connsiteY3" fmla="*/ 208399 h 287870"/>
                        <a:gd name="connsiteX4" fmla="*/ 94512 w 262843"/>
                        <a:gd name="connsiteY4" fmla="*/ 285447 h 287870"/>
                        <a:gd name="connsiteX5" fmla="*/ 130021 w 262843"/>
                        <a:gd name="connsiteY5" fmla="*/ 241594 h 287870"/>
                        <a:gd name="connsiteX6" fmla="*/ 225261 w 262843"/>
                        <a:gd name="connsiteY6" fmla="*/ 236308 h 287870"/>
                        <a:gd name="connsiteX7" fmla="*/ 228871 w 262843"/>
                        <a:gd name="connsiteY7" fmla="*/ 135000 h 287870"/>
                        <a:gd name="connsiteX8" fmla="*/ 238920 w 262843"/>
                        <a:gd name="connsiteY8" fmla="*/ 37702 h 287870"/>
                        <a:gd name="connsiteX9" fmla="*/ 111504 w 262843"/>
                        <a:gd name="connsiteY9" fmla="*/ 48360 h 2878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2843" h="287870">
                          <a:moveTo>
                            <a:pt x="111504" y="48360"/>
                          </a:moveTo>
                          <a:cubicBezTo>
                            <a:pt x="111504" y="48360"/>
                            <a:pt x="68775" y="2736"/>
                            <a:pt x="16349" y="68001"/>
                          </a:cubicBezTo>
                          <a:cubicBezTo>
                            <a:pt x="-36067" y="133266"/>
                            <a:pt x="54316" y="148782"/>
                            <a:pt x="54316" y="148782"/>
                          </a:cubicBezTo>
                          <a:cubicBezTo>
                            <a:pt x="54316" y="148782"/>
                            <a:pt x="14197" y="157479"/>
                            <a:pt x="7129" y="208399"/>
                          </a:cubicBezTo>
                          <a:cubicBezTo>
                            <a:pt x="52" y="259330"/>
                            <a:pt x="65908" y="298134"/>
                            <a:pt x="94512" y="285447"/>
                          </a:cubicBezTo>
                          <a:cubicBezTo>
                            <a:pt x="127373" y="270864"/>
                            <a:pt x="130021" y="241594"/>
                            <a:pt x="130021" y="241594"/>
                          </a:cubicBezTo>
                          <a:cubicBezTo>
                            <a:pt x="130021" y="241594"/>
                            <a:pt x="157053" y="294315"/>
                            <a:pt x="225261" y="236308"/>
                          </a:cubicBezTo>
                          <a:cubicBezTo>
                            <a:pt x="293470" y="178291"/>
                            <a:pt x="228871" y="135000"/>
                            <a:pt x="228871" y="135000"/>
                          </a:cubicBezTo>
                          <a:cubicBezTo>
                            <a:pt x="228871" y="135000"/>
                            <a:pt x="298089" y="99757"/>
                            <a:pt x="238920" y="37702"/>
                          </a:cubicBezTo>
                          <a:cubicBezTo>
                            <a:pt x="179751" y="-24354"/>
                            <a:pt x="117791" y="-1960"/>
                            <a:pt x="111504" y="48360"/>
                          </a:cubicBezTo>
                          <a:close/>
                        </a:path>
                      </a:pathLst>
                    </a:custGeom>
                    <a:solidFill>
                      <a:srgbClr val="9000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E8ED55F9-A1E1-4036-9ED4-FD70B8821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824" y="1858389"/>
                      <a:ext cx="251275" cy="287847"/>
                    </a:xfrm>
                    <a:custGeom>
                      <a:avLst/>
                      <a:gdLst>
                        <a:gd name="connsiteX0" fmla="*/ 227352 w 251275"/>
                        <a:gd name="connsiteY0" fmla="*/ 37676 h 287847"/>
                        <a:gd name="connsiteX1" fmla="*/ 217303 w 251275"/>
                        <a:gd name="connsiteY1" fmla="*/ 134974 h 287847"/>
                        <a:gd name="connsiteX2" fmla="*/ 213693 w 251275"/>
                        <a:gd name="connsiteY2" fmla="*/ 236282 h 287847"/>
                        <a:gd name="connsiteX3" fmla="*/ 118453 w 251275"/>
                        <a:gd name="connsiteY3" fmla="*/ 241568 h 287847"/>
                        <a:gd name="connsiteX4" fmla="*/ 82944 w 251275"/>
                        <a:gd name="connsiteY4" fmla="*/ 285422 h 287847"/>
                        <a:gd name="connsiteX5" fmla="*/ 0 w 251275"/>
                        <a:gd name="connsiteY5" fmla="*/ 239073 h 287847"/>
                        <a:gd name="connsiteX6" fmla="*/ 69342 w 251275"/>
                        <a:gd name="connsiteY6" fmla="*/ 276144 h 287847"/>
                        <a:gd name="connsiteX7" fmla="*/ 112443 w 251275"/>
                        <a:gd name="connsiteY7" fmla="*/ 199820 h 287847"/>
                        <a:gd name="connsiteX8" fmla="*/ 189833 w 251275"/>
                        <a:gd name="connsiteY8" fmla="*/ 201525 h 287847"/>
                        <a:gd name="connsiteX9" fmla="*/ 159182 w 251275"/>
                        <a:gd name="connsiteY9" fmla="*/ 123563 h 287847"/>
                        <a:gd name="connsiteX10" fmla="*/ 214055 w 251275"/>
                        <a:gd name="connsiteY10" fmla="*/ 53926 h 287847"/>
                        <a:gd name="connsiteX11" fmla="*/ 132131 w 251275"/>
                        <a:gd name="connsiteY11" fmla="*/ 4282 h 287847"/>
                        <a:gd name="connsiteX12" fmla="*/ 227352 w 251275"/>
                        <a:gd name="connsiteY12" fmla="*/ 37676 h 287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51275" h="287847">
                          <a:moveTo>
                            <a:pt x="227352" y="37676"/>
                          </a:moveTo>
                          <a:cubicBezTo>
                            <a:pt x="286522" y="99732"/>
                            <a:pt x="217303" y="134974"/>
                            <a:pt x="217303" y="134974"/>
                          </a:cubicBezTo>
                          <a:cubicBezTo>
                            <a:pt x="217303" y="134974"/>
                            <a:pt x="281911" y="178265"/>
                            <a:pt x="213693" y="236282"/>
                          </a:cubicBezTo>
                          <a:cubicBezTo>
                            <a:pt x="145485" y="294299"/>
                            <a:pt x="118453" y="241568"/>
                            <a:pt x="118453" y="241568"/>
                          </a:cubicBezTo>
                          <a:cubicBezTo>
                            <a:pt x="118453" y="241568"/>
                            <a:pt x="115805" y="270839"/>
                            <a:pt x="82944" y="285422"/>
                          </a:cubicBezTo>
                          <a:cubicBezTo>
                            <a:pt x="60474" y="295394"/>
                            <a:pt x="15040" y="273572"/>
                            <a:pt x="0" y="239073"/>
                          </a:cubicBezTo>
                          <a:cubicBezTo>
                            <a:pt x="17059" y="262895"/>
                            <a:pt x="49968" y="279754"/>
                            <a:pt x="69342" y="276144"/>
                          </a:cubicBezTo>
                          <a:cubicBezTo>
                            <a:pt x="95679" y="271229"/>
                            <a:pt x="112443" y="199820"/>
                            <a:pt x="112443" y="199820"/>
                          </a:cubicBezTo>
                          <a:cubicBezTo>
                            <a:pt x="111795" y="235711"/>
                            <a:pt x="161906" y="249874"/>
                            <a:pt x="189833" y="201525"/>
                          </a:cubicBezTo>
                          <a:cubicBezTo>
                            <a:pt x="217761" y="153176"/>
                            <a:pt x="159182" y="123563"/>
                            <a:pt x="159182" y="123563"/>
                          </a:cubicBezTo>
                          <a:cubicBezTo>
                            <a:pt x="159182" y="123563"/>
                            <a:pt x="231619" y="104942"/>
                            <a:pt x="214055" y="53926"/>
                          </a:cubicBezTo>
                          <a:cubicBezTo>
                            <a:pt x="196491" y="2910"/>
                            <a:pt x="132131" y="4282"/>
                            <a:pt x="132131" y="4282"/>
                          </a:cubicBezTo>
                          <a:cubicBezTo>
                            <a:pt x="156962" y="-6043"/>
                            <a:pt x="192634" y="1262"/>
                            <a:pt x="227352" y="376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0D41C890-8705-44D1-899C-935D98D86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4673" y="1893893"/>
                      <a:ext cx="143795" cy="152942"/>
                    </a:xfrm>
                    <a:custGeom>
                      <a:avLst/>
                      <a:gdLst>
                        <a:gd name="connsiteX0" fmla="*/ 143628 w 143795"/>
                        <a:gd name="connsiteY0" fmla="*/ 86525 h 152942"/>
                        <a:gd name="connsiteX1" fmla="*/ 104194 w 143795"/>
                        <a:gd name="connsiteY1" fmla="*/ 152943 h 152942"/>
                        <a:gd name="connsiteX2" fmla="*/ 33909 w 143795"/>
                        <a:gd name="connsiteY2" fmla="*/ 113252 h 152942"/>
                        <a:gd name="connsiteX3" fmla="*/ 0 w 143795"/>
                        <a:gd name="connsiteY3" fmla="*/ 100527 h 152942"/>
                        <a:gd name="connsiteX4" fmla="*/ 83210 w 143795"/>
                        <a:gd name="connsiteY4" fmla="*/ 87068 h 152942"/>
                        <a:gd name="connsiteX5" fmla="*/ 70056 w 143795"/>
                        <a:gd name="connsiteY5" fmla="*/ 0 h 152942"/>
                        <a:gd name="connsiteX6" fmla="*/ 91097 w 143795"/>
                        <a:gd name="connsiteY6" fmla="*/ 12830 h 152942"/>
                        <a:gd name="connsiteX7" fmla="*/ 143628 w 143795"/>
                        <a:gd name="connsiteY7" fmla="*/ 86525 h 152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3795" h="152942">
                          <a:moveTo>
                            <a:pt x="143628" y="86525"/>
                          </a:moveTo>
                          <a:cubicBezTo>
                            <a:pt x="146790" y="130607"/>
                            <a:pt x="104194" y="152943"/>
                            <a:pt x="104194" y="152943"/>
                          </a:cubicBezTo>
                          <a:cubicBezTo>
                            <a:pt x="90230" y="89183"/>
                            <a:pt x="33909" y="113252"/>
                            <a:pt x="33909" y="113252"/>
                          </a:cubicBezTo>
                          <a:cubicBezTo>
                            <a:pt x="33909" y="113252"/>
                            <a:pt x="15411" y="110052"/>
                            <a:pt x="0" y="100527"/>
                          </a:cubicBezTo>
                          <a:cubicBezTo>
                            <a:pt x="22850" y="111290"/>
                            <a:pt x="59817" y="116062"/>
                            <a:pt x="83210" y="87068"/>
                          </a:cubicBezTo>
                          <a:cubicBezTo>
                            <a:pt x="106261" y="58493"/>
                            <a:pt x="84468" y="19850"/>
                            <a:pt x="70056" y="0"/>
                          </a:cubicBezTo>
                          <a:cubicBezTo>
                            <a:pt x="83201" y="4429"/>
                            <a:pt x="91097" y="12830"/>
                            <a:pt x="91097" y="12830"/>
                          </a:cubicBezTo>
                          <a:cubicBezTo>
                            <a:pt x="106604" y="95107"/>
                            <a:pt x="143628" y="86525"/>
                            <a:pt x="143628" y="8652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A72E2751-535F-4388-ADFB-8CD608FA39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5751" y="1862670"/>
                      <a:ext cx="93764" cy="107549"/>
                    </a:xfrm>
                    <a:custGeom>
                      <a:avLst/>
                      <a:gdLst>
                        <a:gd name="connsiteX0" fmla="*/ 93393 w 93764"/>
                        <a:gd name="connsiteY0" fmla="*/ 65846 h 107549"/>
                        <a:gd name="connsiteX1" fmla="*/ 13564 w 93764"/>
                        <a:gd name="connsiteY1" fmla="*/ 87868 h 107549"/>
                        <a:gd name="connsiteX2" fmla="*/ 0 w 93764"/>
                        <a:gd name="connsiteY2" fmla="*/ 44053 h 107549"/>
                        <a:gd name="connsiteX3" fmla="*/ 32195 w 93764"/>
                        <a:gd name="connsiteY3" fmla="*/ 0 h 107549"/>
                        <a:gd name="connsiteX4" fmla="*/ 93393 w 93764"/>
                        <a:gd name="connsiteY4" fmla="*/ 65846 h 1075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64" h="107549">
                          <a:moveTo>
                            <a:pt x="93393" y="65846"/>
                          </a:moveTo>
                          <a:cubicBezTo>
                            <a:pt x="88925" y="113090"/>
                            <a:pt x="38367" y="119853"/>
                            <a:pt x="13564" y="87868"/>
                          </a:cubicBezTo>
                          <a:cubicBezTo>
                            <a:pt x="8372" y="77314"/>
                            <a:pt x="3610" y="63160"/>
                            <a:pt x="0" y="44053"/>
                          </a:cubicBezTo>
                          <a:cubicBezTo>
                            <a:pt x="2600" y="23260"/>
                            <a:pt x="14716" y="7268"/>
                            <a:pt x="32195" y="0"/>
                          </a:cubicBezTo>
                          <a:cubicBezTo>
                            <a:pt x="32204" y="0"/>
                            <a:pt x="99327" y="3124"/>
                            <a:pt x="93393" y="65846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B29E6F1E-72BA-47FD-BBED-930EC61EA1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74" y="1891233"/>
                      <a:ext cx="96258" cy="108265"/>
                    </a:xfrm>
                    <a:custGeom>
                      <a:avLst/>
                      <a:gdLst>
                        <a:gd name="connsiteX0" fmla="*/ 92893 w 96258"/>
                        <a:gd name="connsiteY0" fmla="*/ 6128 h 108265"/>
                        <a:gd name="connsiteX1" fmla="*/ 83149 w 96258"/>
                        <a:gd name="connsiteY1" fmla="*/ 66202 h 108265"/>
                        <a:gd name="connsiteX2" fmla="*/ 6816 w 96258"/>
                        <a:gd name="connsiteY2" fmla="*/ 91405 h 108265"/>
                        <a:gd name="connsiteX3" fmla="*/ 16331 w 96258"/>
                        <a:gd name="connsiteY3" fmla="*/ 35141 h 108265"/>
                        <a:gd name="connsiteX4" fmla="*/ 90445 w 96258"/>
                        <a:gd name="connsiteY4" fmla="*/ 2660 h 108265"/>
                        <a:gd name="connsiteX5" fmla="*/ 92893 w 96258"/>
                        <a:gd name="connsiteY5" fmla="*/ 6128 h 108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6258" h="108265">
                          <a:moveTo>
                            <a:pt x="92893" y="6128"/>
                          </a:moveTo>
                          <a:cubicBezTo>
                            <a:pt x="96532" y="12938"/>
                            <a:pt x="101161" y="30616"/>
                            <a:pt x="83149" y="66202"/>
                          </a:cubicBezTo>
                          <a:cubicBezTo>
                            <a:pt x="58775" y="114360"/>
                            <a:pt x="36591" y="118865"/>
                            <a:pt x="6816" y="91405"/>
                          </a:cubicBezTo>
                          <a:cubicBezTo>
                            <a:pt x="-2757" y="79032"/>
                            <a:pt x="-4443" y="61001"/>
                            <a:pt x="16331" y="35141"/>
                          </a:cubicBezTo>
                          <a:cubicBezTo>
                            <a:pt x="46240" y="-2093"/>
                            <a:pt x="72976" y="-3226"/>
                            <a:pt x="90445" y="2660"/>
                          </a:cubicBezTo>
                          <a:cubicBezTo>
                            <a:pt x="91245" y="3756"/>
                            <a:pt x="92065" y="4918"/>
                            <a:pt x="92893" y="6128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9F9E623-F357-4091-8DD0-410CF35B4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861" y="2004741"/>
                      <a:ext cx="85770" cy="124478"/>
                    </a:xfrm>
                    <a:custGeom>
                      <a:avLst/>
                      <a:gdLst>
                        <a:gd name="connsiteX0" fmla="*/ 7992 w 85770"/>
                        <a:gd name="connsiteY0" fmla="*/ 98769 h 124478"/>
                        <a:gd name="connsiteX1" fmla="*/ 525 w 85770"/>
                        <a:gd name="connsiteY1" fmla="*/ 62031 h 124478"/>
                        <a:gd name="connsiteX2" fmla="*/ 47711 w 85770"/>
                        <a:gd name="connsiteY2" fmla="*/ 2414 h 124478"/>
                        <a:gd name="connsiteX3" fmla="*/ 51340 w 85770"/>
                        <a:gd name="connsiteY3" fmla="*/ 1118 h 124478"/>
                        <a:gd name="connsiteX4" fmla="*/ 78544 w 85770"/>
                        <a:gd name="connsiteY4" fmla="*/ 12567 h 124478"/>
                        <a:gd name="connsiteX5" fmla="*/ 31776 w 85770"/>
                        <a:gd name="connsiteY5" fmla="*/ 117457 h 124478"/>
                        <a:gd name="connsiteX6" fmla="*/ 4954 w 85770"/>
                        <a:gd name="connsiteY6" fmla="*/ 92720 h 124478"/>
                        <a:gd name="connsiteX7" fmla="*/ 7992 w 85770"/>
                        <a:gd name="connsiteY7" fmla="*/ 98769 h 1244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770" h="124478">
                          <a:moveTo>
                            <a:pt x="7992" y="98769"/>
                          </a:moveTo>
                          <a:cubicBezTo>
                            <a:pt x="1839" y="87815"/>
                            <a:pt x="-1323" y="75347"/>
                            <a:pt x="525" y="62031"/>
                          </a:cubicBezTo>
                          <a:cubicBezTo>
                            <a:pt x="7602" y="11101"/>
                            <a:pt x="47711" y="2414"/>
                            <a:pt x="47711" y="2414"/>
                          </a:cubicBezTo>
                          <a:cubicBezTo>
                            <a:pt x="47711" y="2414"/>
                            <a:pt x="49045" y="1842"/>
                            <a:pt x="51340" y="1118"/>
                          </a:cubicBezTo>
                          <a:cubicBezTo>
                            <a:pt x="57675" y="-682"/>
                            <a:pt x="70810" y="-2206"/>
                            <a:pt x="78544" y="12567"/>
                          </a:cubicBezTo>
                          <a:cubicBezTo>
                            <a:pt x="89002" y="32551"/>
                            <a:pt x="97756" y="154709"/>
                            <a:pt x="31776" y="117457"/>
                          </a:cubicBezTo>
                          <a:cubicBezTo>
                            <a:pt x="21527" y="110970"/>
                            <a:pt x="11916" y="102445"/>
                            <a:pt x="4954" y="92720"/>
                          </a:cubicBezTo>
                          <a:cubicBezTo>
                            <a:pt x="5868" y="94787"/>
                            <a:pt x="6887" y="96797"/>
                            <a:pt x="7992" y="98769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0805323-0178-44B4-9F9C-A727E7CC3B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857" y="1897136"/>
                      <a:ext cx="65751" cy="73105"/>
                    </a:xfrm>
                    <a:custGeom>
                      <a:avLst/>
                      <a:gdLst>
                        <a:gd name="connsiteX0" fmla="*/ 19512 w 65751"/>
                        <a:gd name="connsiteY0" fmla="*/ 23951 h 73105"/>
                        <a:gd name="connsiteX1" fmla="*/ 41267 w 65751"/>
                        <a:gd name="connsiteY1" fmla="*/ 45001 h 73105"/>
                        <a:gd name="connsiteX2" fmla="*/ 19512 w 65751"/>
                        <a:gd name="connsiteY2" fmla="*/ 23951 h 73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5751" h="73105">
                          <a:moveTo>
                            <a:pt x="19512" y="23951"/>
                          </a:moveTo>
                          <a:cubicBezTo>
                            <a:pt x="-8092" y="50088"/>
                            <a:pt x="-11045" y="107438"/>
                            <a:pt x="41267" y="45001"/>
                          </a:cubicBezTo>
                          <a:cubicBezTo>
                            <a:pt x="93578" y="-17435"/>
                            <a:pt x="50430" y="-5329"/>
                            <a:pt x="19512" y="23951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A275D957-85A2-4805-9DCE-BC4AFC31B0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9391" y="1871276"/>
                      <a:ext cx="34850" cy="54618"/>
                    </a:xfrm>
                    <a:custGeom>
                      <a:avLst/>
                      <a:gdLst>
                        <a:gd name="connsiteX0" fmla="*/ 12457 w 34850"/>
                        <a:gd name="connsiteY0" fmla="*/ 9035 h 54618"/>
                        <a:gd name="connsiteX1" fmla="*/ 24945 w 34850"/>
                        <a:gd name="connsiteY1" fmla="*/ 40086 h 54618"/>
                        <a:gd name="connsiteX2" fmla="*/ 12457 w 34850"/>
                        <a:gd name="connsiteY2" fmla="*/ 9035 h 54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0" h="54618">
                          <a:moveTo>
                            <a:pt x="12457" y="9035"/>
                          </a:moveTo>
                          <a:cubicBezTo>
                            <a:pt x="-13127" y="33914"/>
                            <a:pt x="5580" y="77424"/>
                            <a:pt x="24945" y="40086"/>
                          </a:cubicBezTo>
                          <a:cubicBezTo>
                            <a:pt x="44299" y="2748"/>
                            <a:pt x="32688" y="-10635"/>
                            <a:pt x="12457" y="9035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A8D0BDF4-A2C7-4698-AD9E-040E0611A4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4568" y="2020052"/>
                      <a:ext cx="50356" cy="58003"/>
                    </a:xfrm>
                    <a:custGeom>
                      <a:avLst/>
                      <a:gdLst>
                        <a:gd name="connsiteX0" fmla="*/ 28545 w 50356"/>
                        <a:gd name="connsiteY0" fmla="*/ 1638 h 58003"/>
                        <a:gd name="connsiteX1" fmla="*/ 17191 w 50356"/>
                        <a:gd name="connsiteY1" fmla="*/ 54283 h 58003"/>
                        <a:gd name="connsiteX2" fmla="*/ 28545 w 50356"/>
                        <a:gd name="connsiteY2" fmla="*/ 1638 h 58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0356" h="58003">
                          <a:moveTo>
                            <a:pt x="28545" y="1638"/>
                          </a:moveTo>
                          <a:cubicBezTo>
                            <a:pt x="6637" y="7906"/>
                            <a:pt x="-16928" y="74209"/>
                            <a:pt x="17191" y="54283"/>
                          </a:cubicBezTo>
                          <a:cubicBezTo>
                            <a:pt x="51309" y="34357"/>
                            <a:pt x="65492" y="-8934"/>
                            <a:pt x="28545" y="1638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758EC895-E644-4AC2-B791-238FAEC86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9782" y="1927939"/>
                      <a:ext cx="139300" cy="114646"/>
                    </a:xfrm>
                    <a:custGeom>
                      <a:avLst/>
                      <a:gdLst>
                        <a:gd name="connsiteX0" fmla="*/ 17883 w 139300"/>
                        <a:gd name="connsiteY0" fmla="*/ 108868 h 114646"/>
                        <a:gd name="connsiteX1" fmla="*/ 50382 w 139300"/>
                        <a:gd name="connsiteY1" fmla="*/ 95104 h 114646"/>
                        <a:gd name="connsiteX2" fmla="*/ 120457 w 139300"/>
                        <a:gd name="connsiteY2" fmla="*/ 89713 h 114646"/>
                        <a:gd name="connsiteX3" fmla="*/ 38104 w 139300"/>
                        <a:gd name="connsiteY3" fmla="*/ 43307 h 114646"/>
                        <a:gd name="connsiteX4" fmla="*/ 1147 w 139300"/>
                        <a:gd name="connsiteY4" fmla="*/ 35268 h 114646"/>
                        <a:gd name="connsiteX5" fmla="*/ 48058 w 139300"/>
                        <a:gd name="connsiteY5" fmla="*/ 41298 h 114646"/>
                        <a:gd name="connsiteX6" fmla="*/ 126449 w 139300"/>
                        <a:gd name="connsiteY6" fmla="*/ 80379 h 114646"/>
                        <a:gd name="connsiteX7" fmla="*/ 84634 w 139300"/>
                        <a:gd name="connsiteY7" fmla="*/ 23219 h 114646"/>
                        <a:gd name="connsiteX8" fmla="*/ 51449 w 139300"/>
                        <a:gd name="connsiteY8" fmla="*/ 2645 h 114646"/>
                        <a:gd name="connsiteX9" fmla="*/ 88149 w 139300"/>
                        <a:gd name="connsiteY9" fmla="*/ 21476 h 114646"/>
                        <a:gd name="connsiteX10" fmla="*/ 139298 w 139300"/>
                        <a:gd name="connsiteY10" fmla="*/ 71473 h 114646"/>
                        <a:gd name="connsiteX11" fmla="*/ 115981 w 139300"/>
                        <a:gd name="connsiteY11" fmla="*/ 99724 h 114646"/>
                        <a:gd name="connsiteX12" fmla="*/ 50077 w 139300"/>
                        <a:gd name="connsiteY12" fmla="*/ 99438 h 114646"/>
                        <a:gd name="connsiteX13" fmla="*/ 17883 w 139300"/>
                        <a:gd name="connsiteY13" fmla="*/ 108868 h 114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39300" h="114646">
                          <a:moveTo>
                            <a:pt x="17883" y="108868"/>
                          </a:moveTo>
                          <a:cubicBezTo>
                            <a:pt x="20511" y="94742"/>
                            <a:pt x="40895" y="94457"/>
                            <a:pt x="50382" y="95104"/>
                          </a:cubicBezTo>
                          <a:cubicBezTo>
                            <a:pt x="85967" y="80788"/>
                            <a:pt x="120457" y="89713"/>
                            <a:pt x="120457" y="89713"/>
                          </a:cubicBezTo>
                          <a:cubicBezTo>
                            <a:pt x="96645" y="65472"/>
                            <a:pt x="59183" y="50375"/>
                            <a:pt x="38104" y="43307"/>
                          </a:cubicBezTo>
                          <a:cubicBezTo>
                            <a:pt x="22302" y="46136"/>
                            <a:pt x="-6044" y="49470"/>
                            <a:pt x="1147" y="35268"/>
                          </a:cubicBezTo>
                          <a:cubicBezTo>
                            <a:pt x="10986" y="15837"/>
                            <a:pt x="48058" y="41298"/>
                            <a:pt x="48058" y="41298"/>
                          </a:cubicBezTo>
                          <a:cubicBezTo>
                            <a:pt x="95511" y="50680"/>
                            <a:pt x="126449" y="80379"/>
                            <a:pt x="126449" y="80379"/>
                          </a:cubicBezTo>
                          <a:cubicBezTo>
                            <a:pt x="122439" y="54299"/>
                            <a:pt x="100226" y="34306"/>
                            <a:pt x="84634" y="23219"/>
                          </a:cubicBezTo>
                          <a:cubicBezTo>
                            <a:pt x="71318" y="20285"/>
                            <a:pt x="40705" y="12284"/>
                            <a:pt x="51449" y="2645"/>
                          </a:cubicBezTo>
                          <a:cubicBezTo>
                            <a:pt x="62545" y="-7318"/>
                            <a:pt x="81548" y="13504"/>
                            <a:pt x="88149" y="21476"/>
                          </a:cubicBezTo>
                          <a:cubicBezTo>
                            <a:pt x="123010" y="39878"/>
                            <a:pt x="139298" y="71473"/>
                            <a:pt x="139298" y="71473"/>
                          </a:cubicBezTo>
                          <a:cubicBezTo>
                            <a:pt x="139603" y="97390"/>
                            <a:pt x="115981" y="99724"/>
                            <a:pt x="115981" y="99724"/>
                          </a:cubicBezTo>
                          <a:cubicBezTo>
                            <a:pt x="88730" y="94228"/>
                            <a:pt x="64927" y="96609"/>
                            <a:pt x="50077" y="99438"/>
                          </a:cubicBezTo>
                          <a:cubicBezTo>
                            <a:pt x="39228" y="107268"/>
                            <a:pt x="15216" y="123222"/>
                            <a:pt x="17883" y="108868"/>
                          </a:cubicBezTo>
                          <a:close/>
                        </a:path>
                      </a:pathLst>
                    </a:custGeom>
                    <a:solidFill>
                      <a:srgbClr val="FF5E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47BB24-5C34-48D8-81C1-5C08C376694A}"/>
                  </a:ext>
                </a:extLst>
              </p:cNvPr>
              <p:cNvSpPr txBox="1"/>
              <p:nvPr/>
            </p:nvSpPr>
            <p:spPr>
              <a:xfrm>
                <a:off x="4065352" y="683378"/>
                <a:ext cx="6151944" cy="5278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گر </a:t>
                </a:r>
                <a:r>
                  <a:rPr lang="fa-IR" sz="19900" dirty="0">
                    <a:solidFill>
                      <a:srgbClr val="D7F61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شاخه ه</a:t>
                </a:r>
                <a:r>
                  <a:rPr lang="fa-IR" sz="199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ا </a:t>
                </a:r>
              </a:p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                                                                        دارد  </a:t>
                </a:r>
                <a:r>
                  <a:rPr lang="fa-IR" sz="13800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تری</a:t>
                </a:r>
                <a:endParaRPr lang="fa-IR" sz="9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11" name="Graphic 57">
                <a:extLst>
                  <a:ext uri="{FF2B5EF4-FFF2-40B4-BE49-F238E27FC236}">
                    <a16:creationId xmlns:a16="http://schemas.microsoft.com/office/drawing/2014/main" id="{C822A358-7680-4057-B02C-D27FD8853FBF}"/>
                  </a:ext>
                </a:extLst>
              </p:cNvPr>
              <p:cNvGrpSpPr/>
              <p:nvPr/>
            </p:nvGrpSpPr>
            <p:grpSpPr>
              <a:xfrm>
                <a:off x="6947714" y="3435844"/>
                <a:ext cx="2030713" cy="1686086"/>
                <a:chOff x="5106825" y="1709661"/>
                <a:chExt cx="2030713" cy="1686086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958B3FD-28CA-4874-BC82-8EA519B1CD68}"/>
                    </a:ext>
                  </a:extLst>
                </p:cNvPr>
                <p:cNvSpPr/>
                <p:nvPr/>
              </p:nvSpPr>
              <p:spPr>
                <a:xfrm>
                  <a:off x="6330524" y="1709661"/>
                  <a:ext cx="547935" cy="412051"/>
                </a:xfrm>
                <a:custGeom>
                  <a:avLst/>
                  <a:gdLst>
                    <a:gd name="connsiteX0" fmla="*/ 246850 w 547935"/>
                    <a:gd name="connsiteY0" fmla="*/ 190319 h 412051"/>
                    <a:gd name="connsiteX1" fmla="*/ 250079 w 547935"/>
                    <a:gd name="connsiteY1" fmla="*/ 189490 h 412051"/>
                    <a:gd name="connsiteX2" fmla="*/ 258651 w 547935"/>
                    <a:gd name="connsiteY2" fmla="*/ 187633 h 412051"/>
                    <a:gd name="connsiteX3" fmla="*/ 257813 w 547935"/>
                    <a:gd name="connsiteY3" fmla="*/ 187052 h 412051"/>
                    <a:gd name="connsiteX4" fmla="*/ 256918 w 547935"/>
                    <a:gd name="connsiteY4" fmla="*/ 186433 h 412051"/>
                    <a:gd name="connsiteX5" fmla="*/ 246154 w 547935"/>
                    <a:gd name="connsiteY5" fmla="*/ 177384 h 412051"/>
                    <a:gd name="connsiteX6" fmla="*/ 245411 w 547935"/>
                    <a:gd name="connsiteY6" fmla="*/ 176613 h 412051"/>
                    <a:gd name="connsiteX7" fmla="*/ 240630 w 547935"/>
                    <a:gd name="connsiteY7" fmla="*/ 171355 h 412051"/>
                    <a:gd name="connsiteX8" fmla="*/ 239782 w 547935"/>
                    <a:gd name="connsiteY8" fmla="*/ 170364 h 412051"/>
                    <a:gd name="connsiteX9" fmla="*/ 229276 w 547935"/>
                    <a:gd name="connsiteY9" fmla="*/ 155124 h 412051"/>
                    <a:gd name="connsiteX10" fmla="*/ 228305 w 547935"/>
                    <a:gd name="connsiteY10" fmla="*/ 153419 h 412051"/>
                    <a:gd name="connsiteX11" fmla="*/ 223828 w 547935"/>
                    <a:gd name="connsiteY11" fmla="*/ 144790 h 412051"/>
                    <a:gd name="connsiteX12" fmla="*/ 223390 w 547935"/>
                    <a:gd name="connsiteY12" fmla="*/ 143894 h 412051"/>
                    <a:gd name="connsiteX13" fmla="*/ 218780 w 547935"/>
                    <a:gd name="connsiteY13" fmla="*/ 132988 h 412051"/>
                    <a:gd name="connsiteX14" fmla="*/ 218542 w 547935"/>
                    <a:gd name="connsiteY14" fmla="*/ 132426 h 412051"/>
                    <a:gd name="connsiteX15" fmla="*/ 201596 w 547935"/>
                    <a:gd name="connsiteY15" fmla="*/ 0 h 412051"/>
                    <a:gd name="connsiteX16" fmla="*/ 247402 w 547935"/>
                    <a:gd name="connsiteY16" fmla="*/ 129854 h 412051"/>
                    <a:gd name="connsiteX17" fmla="*/ 251831 w 547935"/>
                    <a:gd name="connsiteY17" fmla="*/ 139494 h 412051"/>
                    <a:gd name="connsiteX18" fmla="*/ 252584 w 547935"/>
                    <a:gd name="connsiteY18" fmla="*/ 141065 h 412051"/>
                    <a:gd name="connsiteX19" fmla="*/ 256261 w 547935"/>
                    <a:gd name="connsiteY19" fmla="*/ 148609 h 412051"/>
                    <a:gd name="connsiteX20" fmla="*/ 257594 w 547935"/>
                    <a:gd name="connsiteY20" fmla="*/ 151247 h 412051"/>
                    <a:gd name="connsiteX21" fmla="*/ 260928 w 547935"/>
                    <a:gd name="connsiteY21" fmla="*/ 157667 h 412051"/>
                    <a:gd name="connsiteX22" fmla="*/ 262290 w 547935"/>
                    <a:gd name="connsiteY22" fmla="*/ 160211 h 412051"/>
                    <a:gd name="connsiteX23" fmla="*/ 266452 w 547935"/>
                    <a:gd name="connsiteY23" fmla="*/ 167640 h 412051"/>
                    <a:gd name="connsiteX24" fmla="*/ 266967 w 547935"/>
                    <a:gd name="connsiteY24" fmla="*/ 168554 h 412051"/>
                    <a:gd name="connsiteX25" fmla="*/ 271719 w 547935"/>
                    <a:gd name="connsiteY25" fmla="*/ 176336 h 412051"/>
                    <a:gd name="connsiteX26" fmla="*/ 273034 w 547935"/>
                    <a:gd name="connsiteY26" fmla="*/ 178346 h 412051"/>
                    <a:gd name="connsiteX27" fmla="*/ 276558 w 547935"/>
                    <a:gd name="connsiteY27" fmla="*/ 183575 h 412051"/>
                    <a:gd name="connsiteX28" fmla="*/ 277244 w 547935"/>
                    <a:gd name="connsiteY28" fmla="*/ 184537 h 412051"/>
                    <a:gd name="connsiteX29" fmla="*/ 283950 w 547935"/>
                    <a:gd name="connsiteY29" fmla="*/ 183747 h 412051"/>
                    <a:gd name="connsiteX30" fmla="*/ 288131 w 547935"/>
                    <a:gd name="connsiteY30" fmla="*/ 183356 h 412051"/>
                    <a:gd name="connsiteX31" fmla="*/ 295056 w 547935"/>
                    <a:gd name="connsiteY31" fmla="*/ 182851 h 412051"/>
                    <a:gd name="connsiteX32" fmla="*/ 293113 w 547935"/>
                    <a:gd name="connsiteY32" fmla="*/ 180937 h 412051"/>
                    <a:gd name="connsiteX33" fmla="*/ 292493 w 547935"/>
                    <a:gd name="connsiteY33" fmla="*/ 180270 h 412051"/>
                    <a:gd name="connsiteX34" fmla="*/ 289636 w 547935"/>
                    <a:gd name="connsiteY34" fmla="*/ 176936 h 412051"/>
                    <a:gd name="connsiteX35" fmla="*/ 288969 w 547935"/>
                    <a:gd name="connsiteY35" fmla="*/ 176089 h 412051"/>
                    <a:gd name="connsiteX36" fmla="*/ 285817 w 547935"/>
                    <a:gd name="connsiteY36" fmla="*/ 171440 h 412051"/>
                    <a:gd name="connsiteX37" fmla="*/ 285379 w 547935"/>
                    <a:gd name="connsiteY37" fmla="*/ 170659 h 412051"/>
                    <a:gd name="connsiteX38" fmla="*/ 282892 w 547935"/>
                    <a:gd name="connsiteY38" fmla="*/ 165897 h 412051"/>
                    <a:gd name="connsiteX39" fmla="*/ 282302 w 547935"/>
                    <a:gd name="connsiteY39" fmla="*/ 164640 h 412051"/>
                    <a:gd name="connsiteX40" fmla="*/ 279854 w 547935"/>
                    <a:gd name="connsiteY40" fmla="*/ 158305 h 412051"/>
                    <a:gd name="connsiteX41" fmla="*/ 279616 w 547935"/>
                    <a:gd name="connsiteY41" fmla="*/ 157496 h 412051"/>
                    <a:gd name="connsiteX42" fmla="*/ 277901 w 547935"/>
                    <a:gd name="connsiteY42" fmla="*/ 151028 h 412051"/>
                    <a:gd name="connsiteX43" fmla="*/ 277520 w 547935"/>
                    <a:gd name="connsiteY43" fmla="*/ 149276 h 412051"/>
                    <a:gd name="connsiteX44" fmla="*/ 276234 w 547935"/>
                    <a:gd name="connsiteY44" fmla="*/ 141037 h 412051"/>
                    <a:gd name="connsiteX45" fmla="*/ 276187 w 547935"/>
                    <a:gd name="connsiteY45" fmla="*/ 140437 h 412051"/>
                    <a:gd name="connsiteX46" fmla="*/ 275682 w 547935"/>
                    <a:gd name="connsiteY46" fmla="*/ 131826 h 412051"/>
                    <a:gd name="connsiteX47" fmla="*/ 275615 w 547935"/>
                    <a:gd name="connsiteY47" fmla="*/ 130635 h 412051"/>
                    <a:gd name="connsiteX48" fmla="*/ 294494 w 547935"/>
                    <a:gd name="connsiteY48" fmla="*/ 46091 h 412051"/>
                    <a:gd name="connsiteX49" fmla="*/ 299018 w 547935"/>
                    <a:gd name="connsiteY49" fmla="*/ 134207 h 412051"/>
                    <a:gd name="connsiteX50" fmla="*/ 300104 w 547935"/>
                    <a:gd name="connsiteY50" fmla="*/ 142399 h 412051"/>
                    <a:gd name="connsiteX51" fmla="*/ 300390 w 547935"/>
                    <a:gd name="connsiteY51" fmla="*/ 144380 h 412051"/>
                    <a:gd name="connsiteX52" fmla="*/ 301666 w 547935"/>
                    <a:gd name="connsiteY52" fmla="*/ 152362 h 412051"/>
                    <a:gd name="connsiteX53" fmla="*/ 303124 w 547935"/>
                    <a:gd name="connsiteY53" fmla="*/ 159877 h 412051"/>
                    <a:gd name="connsiteX54" fmla="*/ 303514 w 547935"/>
                    <a:gd name="connsiteY54" fmla="*/ 161715 h 412051"/>
                    <a:gd name="connsiteX55" fmla="*/ 307076 w 547935"/>
                    <a:gd name="connsiteY55" fmla="*/ 175184 h 412051"/>
                    <a:gd name="connsiteX56" fmla="*/ 307572 w 547935"/>
                    <a:gd name="connsiteY56" fmla="*/ 176689 h 412051"/>
                    <a:gd name="connsiteX57" fmla="*/ 309705 w 547935"/>
                    <a:gd name="connsiteY57" fmla="*/ 182385 h 412051"/>
                    <a:gd name="connsiteX58" fmla="*/ 320221 w 547935"/>
                    <a:gd name="connsiteY58" fmla="*/ 182594 h 412051"/>
                    <a:gd name="connsiteX59" fmla="*/ 330489 w 547935"/>
                    <a:gd name="connsiteY59" fmla="*/ 183261 h 412051"/>
                    <a:gd name="connsiteX60" fmla="*/ 333737 w 547935"/>
                    <a:gd name="connsiteY60" fmla="*/ 183585 h 412051"/>
                    <a:gd name="connsiteX61" fmla="*/ 335356 w 547935"/>
                    <a:gd name="connsiteY61" fmla="*/ 183747 h 412051"/>
                    <a:gd name="connsiteX62" fmla="*/ 331108 w 547935"/>
                    <a:gd name="connsiteY62" fmla="*/ 179470 h 412051"/>
                    <a:gd name="connsiteX63" fmla="*/ 330737 w 547935"/>
                    <a:gd name="connsiteY63" fmla="*/ 178975 h 412051"/>
                    <a:gd name="connsiteX64" fmla="*/ 327260 w 547935"/>
                    <a:gd name="connsiteY64" fmla="*/ 172622 h 412051"/>
                    <a:gd name="connsiteX65" fmla="*/ 326984 w 547935"/>
                    <a:gd name="connsiteY65" fmla="*/ 171888 h 412051"/>
                    <a:gd name="connsiteX66" fmla="*/ 325717 w 547935"/>
                    <a:gd name="connsiteY66" fmla="*/ 167802 h 412051"/>
                    <a:gd name="connsiteX67" fmla="*/ 324821 w 547935"/>
                    <a:gd name="connsiteY67" fmla="*/ 162906 h 412051"/>
                    <a:gd name="connsiteX68" fmla="*/ 324698 w 547935"/>
                    <a:gd name="connsiteY68" fmla="*/ 161858 h 412051"/>
                    <a:gd name="connsiteX69" fmla="*/ 324336 w 547935"/>
                    <a:gd name="connsiteY69" fmla="*/ 156467 h 412051"/>
                    <a:gd name="connsiteX70" fmla="*/ 324517 w 547935"/>
                    <a:gd name="connsiteY70" fmla="*/ 149819 h 412051"/>
                    <a:gd name="connsiteX71" fmla="*/ 324631 w 547935"/>
                    <a:gd name="connsiteY71" fmla="*/ 148390 h 412051"/>
                    <a:gd name="connsiteX72" fmla="*/ 325431 w 547935"/>
                    <a:gd name="connsiteY72" fmla="*/ 141532 h 412051"/>
                    <a:gd name="connsiteX73" fmla="*/ 347072 w 547935"/>
                    <a:gd name="connsiteY73" fmla="*/ 77905 h 412051"/>
                    <a:gd name="connsiteX74" fmla="*/ 336813 w 547935"/>
                    <a:gd name="connsiteY74" fmla="*/ 145371 h 412051"/>
                    <a:gd name="connsiteX75" fmla="*/ 336747 w 547935"/>
                    <a:gd name="connsiteY75" fmla="*/ 151838 h 412051"/>
                    <a:gd name="connsiteX76" fmla="*/ 336766 w 547935"/>
                    <a:gd name="connsiteY76" fmla="*/ 152524 h 412051"/>
                    <a:gd name="connsiteX77" fmla="*/ 337080 w 547935"/>
                    <a:gd name="connsiteY77" fmla="*/ 159744 h 412051"/>
                    <a:gd name="connsiteX78" fmla="*/ 337271 w 547935"/>
                    <a:gd name="connsiteY78" fmla="*/ 161935 h 412051"/>
                    <a:gd name="connsiteX79" fmla="*/ 338014 w 547935"/>
                    <a:gd name="connsiteY79" fmla="*/ 167888 h 412051"/>
                    <a:gd name="connsiteX80" fmla="*/ 338252 w 547935"/>
                    <a:gd name="connsiteY80" fmla="*/ 169450 h 412051"/>
                    <a:gd name="connsiteX81" fmla="*/ 339823 w 547935"/>
                    <a:gd name="connsiteY81" fmla="*/ 176060 h 412051"/>
                    <a:gd name="connsiteX82" fmla="*/ 340319 w 547935"/>
                    <a:gd name="connsiteY82" fmla="*/ 177479 h 412051"/>
                    <a:gd name="connsiteX83" fmla="*/ 342157 w 547935"/>
                    <a:gd name="connsiteY83" fmla="*/ 182004 h 412051"/>
                    <a:gd name="connsiteX84" fmla="*/ 342919 w 547935"/>
                    <a:gd name="connsiteY84" fmla="*/ 183518 h 412051"/>
                    <a:gd name="connsiteX85" fmla="*/ 343776 w 547935"/>
                    <a:gd name="connsiteY85" fmla="*/ 184766 h 412051"/>
                    <a:gd name="connsiteX86" fmla="*/ 344329 w 547935"/>
                    <a:gd name="connsiteY86" fmla="*/ 184852 h 412051"/>
                    <a:gd name="connsiteX87" fmla="*/ 350606 w 547935"/>
                    <a:gd name="connsiteY87" fmla="*/ 185823 h 412051"/>
                    <a:gd name="connsiteX88" fmla="*/ 354273 w 547935"/>
                    <a:gd name="connsiteY88" fmla="*/ 186461 h 412051"/>
                    <a:gd name="connsiteX89" fmla="*/ 359369 w 547935"/>
                    <a:gd name="connsiteY89" fmla="*/ 187452 h 412051"/>
                    <a:gd name="connsiteX90" fmla="*/ 359102 w 547935"/>
                    <a:gd name="connsiteY90" fmla="*/ 186385 h 412051"/>
                    <a:gd name="connsiteX91" fmla="*/ 358759 w 547935"/>
                    <a:gd name="connsiteY91" fmla="*/ 184471 h 412051"/>
                    <a:gd name="connsiteX92" fmla="*/ 358473 w 547935"/>
                    <a:gd name="connsiteY92" fmla="*/ 182680 h 412051"/>
                    <a:gd name="connsiteX93" fmla="*/ 358216 w 547935"/>
                    <a:gd name="connsiteY93" fmla="*/ 180432 h 412051"/>
                    <a:gd name="connsiteX94" fmla="*/ 358064 w 547935"/>
                    <a:gd name="connsiteY94" fmla="*/ 178365 h 412051"/>
                    <a:gd name="connsiteX95" fmla="*/ 357940 w 547935"/>
                    <a:gd name="connsiteY95" fmla="*/ 175851 h 412051"/>
                    <a:gd name="connsiteX96" fmla="*/ 357969 w 547935"/>
                    <a:gd name="connsiteY96" fmla="*/ 172841 h 412051"/>
                    <a:gd name="connsiteX97" fmla="*/ 358178 w 547935"/>
                    <a:gd name="connsiteY97" fmla="*/ 168602 h 412051"/>
                    <a:gd name="connsiteX98" fmla="*/ 358454 w 547935"/>
                    <a:gd name="connsiteY98" fmla="*/ 165449 h 412051"/>
                    <a:gd name="connsiteX99" fmla="*/ 358864 w 547935"/>
                    <a:gd name="connsiteY99" fmla="*/ 162335 h 412051"/>
                    <a:gd name="connsiteX100" fmla="*/ 359426 w 547935"/>
                    <a:gd name="connsiteY100" fmla="*/ 158829 h 412051"/>
                    <a:gd name="connsiteX101" fmla="*/ 360035 w 547935"/>
                    <a:gd name="connsiteY101" fmla="*/ 155543 h 412051"/>
                    <a:gd name="connsiteX102" fmla="*/ 360178 w 547935"/>
                    <a:gd name="connsiteY102" fmla="*/ 154791 h 412051"/>
                    <a:gd name="connsiteX103" fmla="*/ 372761 w 547935"/>
                    <a:gd name="connsiteY103" fmla="*/ 117605 h 412051"/>
                    <a:gd name="connsiteX104" fmla="*/ 376314 w 547935"/>
                    <a:gd name="connsiteY104" fmla="*/ 162849 h 412051"/>
                    <a:gd name="connsiteX105" fmla="*/ 376285 w 547935"/>
                    <a:gd name="connsiteY105" fmla="*/ 163592 h 412051"/>
                    <a:gd name="connsiteX106" fmla="*/ 376152 w 547935"/>
                    <a:gd name="connsiteY106" fmla="*/ 165525 h 412051"/>
                    <a:gd name="connsiteX107" fmla="*/ 375771 w 547935"/>
                    <a:gd name="connsiteY107" fmla="*/ 169831 h 412051"/>
                    <a:gd name="connsiteX108" fmla="*/ 375523 w 547935"/>
                    <a:gd name="connsiteY108" fmla="*/ 171936 h 412051"/>
                    <a:gd name="connsiteX109" fmla="*/ 374818 w 547935"/>
                    <a:gd name="connsiteY109" fmla="*/ 176374 h 412051"/>
                    <a:gd name="connsiteX110" fmla="*/ 374542 w 547935"/>
                    <a:gd name="connsiteY110" fmla="*/ 177927 h 412051"/>
                    <a:gd name="connsiteX111" fmla="*/ 373142 w 547935"/>
                    <a:gd name="connsiteY111" fmla="*/ 183509 h 412051"/>
                    <a:gd name="connsiteX112" fmla="*/ 372732 w 547935"/>
                    <a:gd name="connsiteY112" fmla="*/ 184709 h 412051"/>
                    <a:gd name="connsiteX113" fmla="*/ 371237 w 547935"/>
                    <a:gd name="connsiteY113" fmla="*/ 188709 h 412051"/>
                    <a:gd name="connsiteX114" fmla="*/ 370646 w 547935"/>
                    <a:gd name="connsiteY114" fmla="*/ 190033 h 412051"/>
                    <a:gd name="connsiteX115" fmla="*/ 371504 w 547935"/>
                    <a:gd name="connsiteY115" fmla="*/ 190243 h 412051"/>
                    <a:gd name="connsiteX116" fmla="*/ 373332 w 547935"/>
                    <a:gd name="connsiteY116" fmla="*/ 190691 h 412051"/>
                    <a:gd name="connsiteX117" fmla="*/ 382476 w 547935"/>
                    <a:gd name="connsiteY117" fmla="*/ 193281 h 412051"/>
                    <a:gd name="connsiteX118" fmla="*/ 385010 w 547935"/>
                    <a:gd name="connsiteY118" fmla="*/ 194091 h 412051"/>
                    <a:gd name="connsiteX119" fmla="*/ 385829 w 547935"/>
                    <a:gd name="connsiteY119" fmla="*/ 194348 h 412051"/>
                    <a:gd name="connsiteX120" fmla="*/ 386820 w 547935"/>
                    <a:gd name="connsiteY120" fmla="*/ 192348 h 412051"/>
                    <a:gd name="connsiteX121" fmla="*/ 388810 w 547935"/>
                    <a:gd name="connsiteY121" fmla="*/ 188824 h 412051"/>
                    <a:gd name="connsiteX122" fmla="*/ 389258 w 547935"/>
                    <a:gd name="connsiteY122" fmla="*/ 188100 h 412051"/>
                    <a:gd name="connsiteX123" fmla="*/ 391420 w 547935"/>
                    <a:gd name="connsiteY123" fmla="*/ 184880 h 412051"/>
                    <a:gd name="connsiteX124" fmla="*/ 391963 w 547935"/>
                    <a:gd name="connsiteY124" fmla="*/ 184118 h 412051"/>
                    <a:gd name="connsiteX125" fmla="*/ 398993 w 547935"/>
                    <a:gd name="connsiteY125" fmla="*/ 176346 h 412051"/>
                    <a:gd name="connsiteX126" fmla="*/ 426815 w 547935"/>
                    <a:gd name="connsiteY126" fmla="*/ 165449 h 412051"/>
                    <a:gd name="connsiteX127" fmla="*/ 414909 w 547935"/>
                    <a:gd name="connsiteY127" fmla="*/ 186490 h 412051"/>
                    <a:gd name="connsiteX128" fmla="*/ 414461 w 547935"/>
                    <a:gd name="connsiteY128" fmla="*/ 187042 h 412051"/>
                    <a:gd name="connsiteX129" fmla="*/ 412937 w 547935"/>
                    <a:gd name="connsiteY129" fmla="*/ 188728 h 412051"/>
                    <a:gd name="connsiteX130" fmla="*/ 411442 w 547935"/>
                    <a:gd name="connsiteY130" fmla="*/ 190262 h 412051"/>
                    <a:gd name="connsiteX131" fmla="*/ 409803 w 547935"/>
                    <a:gd name="connsiteY131" fmla="*/ 191786 h 412051"/>
                    <a:gd name="connsiteX132" fmla="*/ 408070 w 547935"/>
                    <a:gd name="connsiteY132" fmla="*/ 193243 h 412051"/>
                    <a:gd name="connsiteX133" fmla="*/ 406317 w 547935"/>
                    <a:gd name="connsiteY133" fmla="*/ 194577 h 412051"/>
                    <a:gd name="connsiteX134" fmla="*/ 404308 w 547935"/>
                    <a:gd name="connsiteY134" fmla="*/ 195901 h 412051"/>
                    <a:gd name="connsiteX135" fmla="*/ 402460 w 547935"/>
                    <a:gd name="connsiteY135" fmla="*/ 197006 h 412051"/>
                    <a:gd name="connsiteX136" fmla="*/ 400155 w 547935"/>
                    <a:gd name="connsiteY136" fmla="*/ 198110 h 412051"/>
                    <a:gd name="connsiteX137" fmla="*/ 398745 w 547935"/>
                    <a:gd name="connsiteY137" fmla="*/ 198787 h 412051"/>
                    <a:gd name="connsiteX138" fmla="*/ 400269 w 547935"/>
                    <a:gd name="connsiteY138" fmla="*/ 199377 h 412051"/>
                    <a:gd name="connsiteX139" fmla="*/ 403565 w 547935"/>
                    <a:gd name="connsiteY139" fmla="*/ 200654 h 412051"/>
                    <a:gd name="connsiteX140" fmla="*/ 409013 w 547935"/>
                    <a:gd name="connsiteY140" fmla="*/ 202873 h 412051"/>
                    <a:gd name="connsiteX141" fmla="*/ 412051 w 547935"/>
                    <a:gd name="connsiteY141" fmla="*/ 204149 h 412051"/>
                    <a:gd name="connsiteX142" fmla="*/ 418081 w 547935"/>
                    <a:gd name="connsiteY142" fmla="*/ 206854 h 412051"/>
                    <a:gd name="connsiteX143" fmla="*/ 420271 w 547935"/>
                    <a:gd name="connsiteY143" fmla="*/ 207855 h 412051"/>
                    <a:gd name="connsiteX144" fmla="*/ 428272 w 547935"/>
                    <a:gd name="connsiteY144" fmla="*/ 211760 h 412051"/>
                    <a:gd name="connsiteX145" fmla="*/ 429711 w 547935"/>
                    <a:gd name="connsiteY145" fmla="*/ 212512 h 412051"/>
                    <a:gd name="connsiteX146" fmla="*/ 436016 w 547935"/>
                    <a:gd name="connsiteY146" fmla="*/ 215837 h 412051"/>
                    <a:gd name="connsiteX147" fmla="*/ 438683 w 547935"/>
                    <a:gd name="connsiteY147" fmla="*/ 217322 h 412051"/>
                    <a:gd name="connsiteX148" fmla="*/ 443598 w 547935"/>
                    <a:gd name="connsiteY148" fmla="*/ 220104 h 412051"/>
                    <a:gd name="connsiteX149" fmla="*/ 446379 w 547935"/>
                    <a:gd name="connsiteY149" fmla="*/ 221742 h 412051"/>
                    <a:gd name="connsiteX150" fmla="*/ 451047 w 547935"/>
                    <a:gd name="connsiteY150" fmla="*/ 224561 h 412051"/>
                    <a:gd name="connsiteX151" fmla="*/ 453685 w 547935"/>
                    <a:gd name="connsiteY151" fmla="*/ 226200 h 412051"/>
                    <a:gd name="connsiteX152" fmla="*/ 458524 w 547935"/>
                    <a:gd name="connsiteY152" fmla="*/ 229314 h 412051"/>
                    <a:gd name="connsiteX153" fmla="*/ 460648 w 547935"/>
                    <a:gd name="connsiteY153" fmla="*/ 230705 h 412051"/>
                    <a:gd name="connsiteX154" fmla="*/ 467373 w 547935"/>
                    <a:gd name="connsiteY154" fmla="*/ 235287 h 412051"/>
                    <a:gd name="connsiteX155" fmla="*/ 528771 w 547935"/>
                    <a:gd name="connsiteY155" fmla="*/ 289455 h 412051"/>
                    <a:gd name="connsiteX156" fmla="*/ 529276 w 547935"/>
                    <a:gd name="connsiteY156" fmla="*/ 290008 h 412051"/>
                    <a:gd name="connsiteX157" fmla="*/ 533190 w 547935"/>
                    <a:gd name="connsiteY157" fmla="*/ 294389 h 412051"/>
                    <a:gd name="connsiteX158" fmla="*/ 533543 w 547935"/>
                    <a:gd name="connsiteY158" fmla="*/ 294789 h 412051"/>
                    <a:gd name="connsiteX159" fmla="*/ 536753 w 547935"/>
                    <a:gd name="connsiteY159" fmla="*/ 298514 h 412051"/>
                    <a:gd name="connsiteX160" fmla="*/ 537524 w 547935"/>
                    <a:gd name="connsiteY160" fmla="*/ 299418 h 412051"/>
                    <a:gd name="connsiteX161" fmla="*/ 540429 w 547935"/>
                    <a:gd name="connsiteY161" fmla="*/ 302914 h 412051"/>
                    <a:gd name="connsiteX162" fmla="*/ 540830 w 547935"/>
                    <a:gd name="connsiteY162" fmla="*/ 303409 h 412051"/>
                    <a:gd name="connsiteX163" fmla="*/ 542992 w 547935"/>
                    <a:gd name="connsiteY163" fmla="*/ 306095 h 412051"/>
                    <a:gd name="connsiteX164" fmla="*/ 543458 w 547935"/>
                    <a:gd name="connsiteY164" fmla="*/ 306686 h 412051"/>
                    <a:gd name="connsiteX165" fmla="*/ 545325 w 547935"/>
                    <a:gd name="connsiteY165" fmla="*/ 309086 h 412051"/>
                    <a:gd name="connsiteX166" fmla="*/ 545687 w 547935"/>
                    <a:gd name="connsiteY166" fmla="*/ 309553 h 412051"/>
                    <a:gd name="connsiteX167" fmla="*/ 546897 w 547935"/>
                    <a:gd name="connsiteY167" fmla="*/ 311153 h 412051"/>
                    <a:gd name="connsiteX168" fmla="*/ 547906 w 547935"/>
                    <a:gd name="connsiteY168" fmla="*/ 312534 h 412051"/>
                    <a:gd name="connsiteX169" fmla="*/ 525046 w 547935"/>
                    <a:gd name="connsiteY169" fmla="*/ 320250 h 412051"/>
                    <a:gd name="connsiteX170" fmla="*/ 446122 w 547935"/>
                    <a:gd name="connsiteY170" fmla="*/ 250508 h 412051"/>
                    <a:gd name="connsiteX171" fmla="*/ 440341 w 547935"/>
                    <a:gd name="connsiteY171" fmla="*/ 298409 h 412051"/>
                    <a:gd name="connsiteX172" fmla="*/ 437178 w 547935"/>
                    <a:gd name="connsiteY172" fmla="*/ 244907 h 412051"/>
                    <a:gd name="connsiteX173" fmla="*/ 430016 w 547935"/>
                    <a:gd name="connsiteY173" fmla="*/ 240706 h 412051"/>
                    <a:gd name="connsiteX174" fmla="*/ 428815 w 547935"/>
                    <a:gd name="connsiteY174" fmla="*/ 242440 h 412051"/>
                    <a:gd name="connsiteX175" fmla="*/ 426225 w 547935"/>
                    <a:gd name="connsiteY175" fmla="*/ 246202 h 412051"/>
                    <a:gd name="connsiteX176" fmla="*/ 425377 w 547935"/>
                    <a:gd name="connsiteY176" fmla="*/ 247602 h 412051"/>
                    <a:gd name="connsiteX177" fmla="*/ 422853 w 547935"/>
                    <a:gd name="connsiteY177" fmla="*/ 251822 h 412051"/>
                    <a:gd name="connsiteX178" fmla="*/ 422253 w 547935"/>
                    <a:gd name="connsiteY178" fmla="*/ 252955 h 412051"/>
                    <a:gd name="connsiteX179" fmla="*/ 419748 w 547935"/>
                    <a:gd name="connsiteY179" fmla="*/ 257689 h 412051"/>
                    <a:gd name="connsiteX180" fmla="*/ 419290 w 547935"/>
                    <a:gd name="connsiteY180" fmla="*/ 258661 h 412051"/>
                    <a:gd name="connsiteX181" fmla="*/ 416900 w 547935"/>
                    <a:gd name="connsiteY181" fmla="*/ 263719 h 412051"/>
                    <a:gd name="connsiteX182" fmla="*/ 414309 w 547935"/>
                    <a:gd name="connsiteY182" fmla="*/ 269786 h 412051"/>
                    <a:gd name="connsiteX183" fmla="*/ 401431 w 547935"/>
                    <a:gd name="connsiteY183" fmla="*/ 312534 h 412051"/>
                    <a:gd name="connsiteX184" fmla="*/ 401241 w 547935"/>
                    <a:gd name="connsiteY184" fmla="*/ 313496 h 412051"/>
                    <a:gd name="connsiteX185" fmla="*/ 400536 w 547935"/>
                    <a:gd name="connsiteY185" fmla="*/ 305886 h 412051"/>
                    <a:gd name="connsiteX186" fmla="*/ 400450 w 547935"/>
                    <a:gd name="connsiteY186" fmla="*/ 303447 h 412051"/>
                    <a:gd name="connsiteX187" fmla="*/ 400298 w 547935"/>
                    <a:gd name="connsiteY187" fmla="*/ 298733 h 412051"/>
                    <a:gd name="connsiteX188" fmla="*/ 400364 w 547935"/>
                    <a:gd name="connsiteY188" fmla="*/ 295970 h 412051"/>
                    <a:gd name="connsiteX189" fmla="*/ 400488 w 547935"/>
                    <a:gd name="connsiteY189" fmla="*/ 291989 h 412051"/>
                    <a:gd name="connsiteX190" fmla="*/ 400726 w 547935"/>
                    <a:gd name="connsiteY190" fmla="*/ 289265 h 412051"/>
                    <a:gd name="connsiteX191" fmla="*/ 401069 w 547935"/>
                    <a:gd name="connsiteY191" fmla="*/ 285683 h 412051"/>
                    <a:gd name="connsiteX192" fmla="*/ 401479 w 547935"/>
                    <a:gd name="connsiteY192" fmla="*/ 283035 h 412051"/>
                    <a:gd name="connsiteX193" fmla="*/ 402012 w 547935"/>
                    <a:gd name="connsiteY193" fmla="*/ 279778 h 412051"/>
                    <a:gd name="connsiteX194" fmla="*/ 402574 w 547935"/>
                    <a:gd name="connsiteY194" fmla="*/ 277254 h 412051"/>
                    <a:gd name="connsiteX195" fmla="*/ 403279 w 547935"/>
                    <a:gd name="connsiteY195" fmla="*/ 274282 h 412051"/>
                    <a:gd name="connsiteX196" fmla="*/ 403984 w 547935"/>
                    <a:gd name="connsiteY196" fmla="*/ 271891 h 412051"/>
                    <a:gd name="connsiteX197" fmla="*/ 404822 w 547935"/>
                    <a:gd name="connsiteY197" fmla="*/ 269176 h 412051"/>
                    <a:gd name="connsiteX198" fmla="*/ 405651 w 547935"/>
                    <a:gd name="connsiteY198" fmla="*/ 266938 h 412051"/>
                    <a:gd name="connsiteX199" fmla="*/ 406622 w 547935"/>
                    <a:gd name="connsiteY199" fmla="*/ 264452 h 412051"/>
                    <a:gd name="connsiteX200" fmla="*/ 407556 w 547935"/>
                    <a:gd name="connsiteY200" fmla="*/ 262366 h 412051"/>
                    <a:gd name="connsiteX201" fmla="*/ 408622 w 547935"/>
                    <a:gd name="connsiteY201" fmla="*/ 260099 h 412051"/>
                    <a:gd name="connsiteX202" fmla="*/ 409651 w 547935"/>
                    <a:gd name="connsiteY202" fmla="*/ 258156 h 412051"/>
                    <a:gd name="connsiteX203" fmla="*/ 410794 w 547935"/>
                    <a:gd name="connsiteY203" fmla="*/ 256099 h 412051"/>
                    <a:gd name="connsiteX204" fmla="*/ 411889 w 547935"/>
                    <a:gd name="connsiteY204" fmla="*/ 254308 h 412051"/>
                    <a:gd name="connsiteX205" fmla="*/ 413099 w 547935"/>
                    <a:gd name="connsiteY205" fmla="*/ 252432 h 412051"/>
                    <a:gd name="connsiteX206" fmla="*/ 414252 w 547935"/>
                    <a:gd name="connsiteY206" fmla="*/ 250793 h 412051"/>
                    <a:gd name="connsiteX207" fmla="*/ 415490 w 547935"/>
                    <a:gd name="connsiteY207" fmla="*/ 249107 h 412051"/>
                    <a:gd name="connsiteX208" fmla="*/ 416681 w 547935"/>
                    <a:gd name="connsiteY208" fmla="*/ 247612 h 412051"/>
                    <a:gd name="connsiteX209" fmla="*/ 417947 w 547935"/>
                    <a:gd name="connsiteY209" fmla="*/ 246097 h 412051"/>
                    <a:gd name="connsiteX210" fmla="*/ 419167 w 547935"/>
                    <a:gd name="connsiteY210" fmla="*/ 244735 h 412051"/>
                    <a:gd name="connsiteX211" fmla="*/ 420424 w 547935"/>
                    <a:gd name="connsiteY211" fmla="*/ 243411 h 412051"/>
                    <a:gd name="connsiteX212" fmla="*/ 421662 w 547935"/>
                    <a:gd name="connsiteY212" fmla="*/ 242183 h 412051"/>
                    <a:gd name="connsiteX213" fmla="*/ 422900 w 547935"/>
                    <a:gd name="connsiteY213" fmla="*/ 241021 h 412051"/>
                    <a:gd name="connsiteX214" fmla="*/ 424110 w 547935"/>
                    <a:gd name="connsiteY214" fmla="*/ 239935 h 412051"/>
                    <a:gd name="connsiteX215" fmla="*/ 424672 w 547935"/>
                    <a:gd name="connsiteY215" fmla="*/ 239439 h 412051"/>
                    <a:gd name="connsiteX216" fmla="*/ 425929 w 547935"/>
                    <a:gd name="connsiteY216" fmla="*/ 238401 h 412051"/>
                    <a:gd name="connsiteX217" fmla="*/ 425148 w 547935"/>
                    <a:gd name="connsiteY217" fmla="*/ 237992 h 412051"/>
                    <a:gd name="connsiteX218" fmla="*/ 418157 w 547935"/>
                    <a:gd name="connsiteY218" fmla="*/ 234325 h 412051"/>
                    <a:gd name="connsiteX219" fmla="*/ 414957 w 547935"/>
                    <a:gd name="connsiteY219" fmla="*/ 237392 h 412051"/>
                    <a:gd name="connsiteX220" fmla="*/ 408470 w 547935"/>
                    <a:gd name="connsiteY220" fmla="*/ 244021 h 412051"/>
                    <a:gd name="connsiteX221" fmla="*/ 401822 w 547935"/>
                    <a:gd name="connsiteY221" fmla="*/ 251260 h 412051"/>
                    <a:gd name="connsiteX222" fmla="*/ 394849 w 547935"/>
                    <a:gd name="connsiteY222" fmla="*/ 259223 h 412051"/>
                    <a:gd name="connsiteX223" fmla="*/ 394430 w 547935"/>
                    <a:gd name="connsiteY223" fmla="*/ 259709 h 412051"/>
                    <a:gd name="connsiteX224" fmla="*/ 387715 w 547935"/>
                    <a:gd name="connsiteY224" fmla="*/ 267681 h 412051"/>
                    <a:gd name="connsiteX225" fmla="*/ 387105 w 547935"/>
                    <a:gd name="connsiteY225" fmla="*/ 268415 h 412051"/>
                    <a:gd name="connsiteX226" fmla="*/ 380467 w 547935"/>
                    <a:gd name="connsiteY226" fmla="*/ 276539 h 412051"/>
                    <a:gd name="connsiteX227" fmla="*/ 379752 w 547935"/>
                    <a:gd name="connsiteY227" fmla="*/ 277425 h 412051"/>
                    <a:gd name="connsiteX228" fmla="*/ 373275 w 547935"/>
                    <a:gd name="connsiteY228" fmla="*/ 285560 h 412051"/>
                    <a:gd name="connsiteX229" fmla="*/ 372475 w 547935"/>
                    <a:gd name="connsiteY229" fmla="*/ 286579 h 412051"/>
                    <a:gd name="connsiteX230" fmla="*/ 366227 w 547935"/>
                    <a:gd name="connsiteY230" fmla="*/ 294580 h 412051"/>
                    <a:gd name="connsiteX231" fmla="*/ 365331 w 547935"/>
                    <a:gd name="connsiteY231" fmla="*/ 295732 h 412051"/>
                    <a:gd name="connsiteX232" fmla="*/ 359416 w 547935"/>
                    <a:gd name="connsiteY232" fmla="*/ 303447 h 412051"/>
                    <a:gd name="connsiteX233" fmla="*/ 358540 w 547935"/>
                    <a:gd name="connsiteY233" fmla="*/ 304590 h 412051"/>
                    <a:gd name="connsiteX234" fmla="*/ 352958 w 547935"/>
                    <a:gd name="connsiteY234" fmla="*/ 311972 h 412051"/>
                    <a:gd name="connsiteX235" fmla="*/ 352168 w 547935"/>
                    <a:gd name="connsiteY235" fmla="*/ 313030 h 412051"/>
                    <a:gd name="connsiteX236" fmla="*/ 346986 w 547935"/>
                    <a:gd name="connsiteY236" fmla="*/ 319973 h 412051"/>
                    <a:gd name="connsiteX237" fmla="*/ 346338 w 547935"/>
                    <a:gd name="connsiteY237" fmla="*/ 320850 h 412051"/>
                    <a:gd name="connsiteX238" fmla="*/ 341586 w 547935"/>
                    <a:gd name="connsiteY238" fmla="*/ 327298 h 412051"/>
                    <a:gd name="connsiteX239" fmla="*/ 341195 w 547935"/>
                    <a:gd name="connsiteY239" fmla="*/ 327831 h 412051"/>
                    <a:gd name="connsiteX240" fmla="*/ 336966 w 547935"/>
                    <a:gd name="connsiteY240" fmla="*/ 333632 h 412051"/>
                    <a:gd name="connsiteX241" fmla="*/ 333213 w 547935"/>
                    <a:gd name="connsiteY241" fmla="*/ 338823 h 412051"/>
                    <a:gd name="connsiteX242" fmla="*/ 330413 w 547935"/>
                    <a:gd name="connsiteY242" fmla="*/ 342719 h 412051"/>
                    <a:gd name="connsiteX243" fmla="*/ 330089 w 547935"/>
                    <a:gd name="connsiteY243" fmla="*/ 343176 h 412051"/>
                    <a:gd name="connsiteX244" fmla="*/ 327946 w 547935"/>
                    <a:gd name="connsiteY244" fmla="*/ 346186 h 412051"/>
                    <a:gd name="connsiteX245" fmla="*/ 331489 w 547935"/>
                    <a:gd name="connsiteY245" fmla="*/ 333146 h 412051"/>
                    <a:gd name="connsiteX246" fmla="*/ 332746 w 547935"/>
                    <a:gd name="connsiteY246" fmla="*/ 329194 h 412051"/>
                    <a:gd name="connsiteX247" fmla="*/ 335451 w 547935"/>
                    <a:gd name="connsiteY247" fmla="*/ 321031 h 412051"/>
                    <a:gd name="connsiteX248" fmla="*/ 337033 w 547935"/>
                    <a:gd name="connsiteY248" fmla="*/ 316754 h 412051"/>
                    <a:gd name="connsiteX249" fmla="*/ 339795 w 547935"/>
                    <a:gd name="connsiteY249" fmla="*/ 309782 h 412051"/>
                    <a:gd name="connsiteX250" fmla="*/ 341519 w 547935"/>
                    <a:gd name="connsiteY250" fmla="*/ 305743 h 412051"/>
                    <a:gd name="connsiteX251" fmla="*/ 344548 w 547935"/>
                    <a:gd name="connsiteY251" fmla="*/ 299247 h 412051"/>
                    <a:gd name="connsiteX252" fmla="*/ 346253 w 547935"/>
                    <a:gd name="connsiteY252" fmla="*/ 295770 h 412051"/>
                    <a:gd name="connsiteX253" fmla="*/ 349910 w 547935"/>
                    <a:gd name="connsiteY253" fmla="*/ 289027 h 412051"/>
                    <a:gd name="connsiteX254" fmla="*/ 351206 w 547935"/>
                    <a:gd name="connsiteY254" fmla="*/ 286703 h 412051"/>
                    <a:gd name="connsiteX255" fmla="*/ 356340 w 547935"/>
                    <a:gd name="connsiteY255" fmla="*/ 278492 h 412051"/>
                    <a:gd name="connsiteX256" fmla="*/ 357578 w 547935"/>
                    <a:gd name="connsiteY256" fmla="*/ 276730 h 412051"/>
                    <a:gd name="connsiteX257" fmla="*/ 361664 w 547935"/>
                    <a:gd name="connsiteY257" fmla="*/ 271034 h 412051"/>
                    <a:gd name="connsiteX258" fmla="*/ 363626 w 547935"/>
                    <a:gd name="connsiteY258" fmla="*/ 268548 h 412051"/>
                    <a:gd name="connsiteX259" fmla="*/ 367103 w 547935"/>
                    <a:gd name="connsiteY259" fmla="*/ 264290 h 412051"/>
                    <a:gd name="connsiteX260" fmla="*/ 369256 w 547935"/>
                    <a:gd name="connsiteY260" fmla="*/ 261842 h 412051"/>
                    <a:gd name="connsiteX261" fmla="*/ 372628 w 547935"/>
                    <a:gd name="connsiteY261" fmla="*/ 258204 h 412051"/>
                    <a:gd name="connsiteX262" fmla="*/ 374780 w 547935"/>
                    <a:gd name="connsiteY262" fmla="*/ 256003 h 412051"/>
                    <a:gd name="connsiteX263" fmla="*/ 378285 w 547935"/>
                    <a:gd name="connsiteY263" fmla="*/ 252670 h 412051"/>
                    <a:gd name="connsiteX264" fmla="*/ 380247 w 547935"/>
                    <a:gd name="connsiteY264" fmla="*/ 250869 h 412051"/>
                    <a:gd name="connsiteX265" fmla="*/ 384543 w 547935"/>
                    <a:gd name="connsiteY265" fmla="*/ 247269 h 412051"/>
                    <a:gd name="connsiteX266" fmla="*/ 385639 w 547935"/>
                    <a:gd name="connsiteY266" fmla="*/ 246364 h 412051"/>
                    <a:gd name="connsiteX267" fmla="*/ 390811 w 547935"/>
                    <a:gd name="connsiteY267" fmla="*/ 242526 h 412051"/>
                    <a:gd name="connsiteX268" fmla="*/ 392782 w 547935"/>
                    <a:gd name="connsiteY268" fmla="*/ 241192 h 412051"/>
                    <a:gd name="connsiteX269" fmla="*/ 395926 w 547935"/>
                    <a:gd name="connsiteY269" fmla="*/ 239125 h 412051"/>
                    <a:gd name="connsiteX270" fmla="*/ 398126 w 547935"/>
                    <a:gd name="connsiteY270" fmla="*/ 237792 h 412051"/>
                    <a:gd name="connsiteX271" fmla="*/ 399697 w 547935"/>
                    <a:gd name="connsiteY271" fmla="*/ 236839 h 412051"/>
                    <a:gd name="connsiteX272" fmla="*/ 400660 w 547935"/>
                    <a:gd name="connsiteY272" fmla="*/ 236325 h 412051"/>
                    <a:gd name="connsiteX273" fmla="*/ 404917 w 547935"/>
                    <a:gd name="connsiteY273" fmla="*/ 234067 h 412051"/>
                    <a:gd name="connsiteX274" fmla="*/ 406289 w 547935"/>
                    <a:gd name="connsiteY274" fmla="*/ 233372 h 412051"/>
                    <a:gd name="connsiteX275" fmla="*/ 411451 w 547935"/>
                    <a:gd name="connsiteY275" fmla="*/ 231029 h 412051"/>
                    <a:gd name="connsiteX276" fmla="*/ 403688 w 547935"/>
                    <a:gd name="connsiteY276" fmla="*/ 227495 h 412051"/>
                    <a:gd name="connsiteX277" fmla="*/ 392687 w 547935"/>
                    <a:gd name="connsiteY277" fmla="*/ 230896 h 412051"/>
                    <a:gd name="connsiteX278" fmla="*/ 392106 w 547935"/>
                    <a:gd name="connsiteY278" fmla="*/ 231096 h 412051"/>
                    <a:gd name="connsiteX279" fmla="*/ 380857 w 547935"/>
                    <a:gd name="connsiteY279" fmla="*/ 236039 h 412051"/>
                    <a:gd name="connsiteX280" fmla="*/ 314010 w 547935"/>
                    <a:gd name="connsiteY280" fmla="*/ 282731 h 412051"/>
                    <a:gd name="connsiteX281" fmla="*/ 309429 w 547935"/>
                    <a:gd name="connsiteY281" fmla="*/ 286693 h 412051"/>
                    <a:gd name="connsiteX282" fmla="*/ 307067 w 547935"/>
                    <a:gd name="connsiteY282" fmla="*/ 288750 h 412051"/>
                    <a:gd name="connsiteX283" fmla="*/ 302247 w 547935"/>
                    <a:gd name="connsiteY283" fmla="*/ 293037 h 412051"/>
                    <a:gd name="connsiteX284" fmla="*/ 300285 w 547935"/>
                    <a:gd name="connsiteY284" fmla="*/ 294789 h 412051"/>
                    <a:gd name="connsiteX285" fmla="*/ 287455 w 547935"/>
                    <a:gd name="connsiteY285" fmla="*/ 306648 h 412051"/>
                    <a:gd name="connsiteX286" fmla="*/ 285750 w 547935"/>
                    <a:gd name="connsiteY286" fmla="*/ 308277 h 412051"/>
                    <a:gd name="connsiteX287" fmla="*/ 281435 w 547935"/>
                    <a:gd name="connsiteY287" fmla="*/ 312401 h 412051"/>
                    <a:gd name="connsiteX288" fmla="*/ 279416 w 547935"/>
                    <a:gd name="connsiteY288" fmla="*/ 314363 h 412051"/>
                    <a:gd name="connsiteX289" fmla="*/ 275672 w 547935"/>
                    <a:gd name="connsiteY289" fmla="*/ 318011 h 412051"/>
                    <a:gd name="connsiteX290" fmla="*/ 273758 w 547935"/>
                    <a:gd name="connsiteY290" fmla="*/ 319897 h 412051"/>
                    <a:gd name="connsiteX291" fmla="*/ 270262 w 547935"/>
                    <a:gd name="connsiteY291" fmla="*/ 323364 h 412051"/>
                    <a:gd name="connsiteX292" fmla="*/ 268433 w 547935"/>
                    <a:gd name="connsiteY292" fmla="*/ 325193 h 412051"/>
                    <a:gd name="connsiteX293" fmla="*/ 265166 w 547935"/>
                    <a:gd name="connsiteY293" fmla="*/ 328498 h 412051"/>
                    <a:gd name="connsiteX294" fmla="*/ 263595 w 547935"/>
                    <a:gd name="connsiteY294" fmla="*/ 330089 h 412051"/>
                    <a:gd name="connsiteX295" fmla="*/ 260080 w 547935"/>
                    <a:gd name="connsiteY295" fmla="*/ 333689 h 412051"/>
                    <a:gd name="connsiteX296" fmla="*/ 259204 w 547935"/>
                    <a:gd name="connsiteY296" fmla="*/ 334594 h 412051"/>
                    <a:gd name="connsiteX297" fmla="*/ 255203 w 547935"/>
                    <a:gd name="connsiteY297" fmla="*/ 338766 h 412051"/>
                    <a:gd name="connsiteX298" fmla="*/ 254679 w 547935"/>
                    <a:gd name="connsiteY298" fmla="*/ 339319 h 412051"/>
                    <a:gd name="connsiteX299" fmla="*/ 251717 w 547935"/>
                    <a:gd name="connsiteY299" fmla="*/ 342443 h 412051"/>
                    <a:gd name="connsiteX300" fmla="*/ 250745 w 547935"/>
                    <a:gd name="connsiteY300" fmla="*/ 343481 h 412051"/>
                    <a:gd name="connsiteX301" fmla="*/ 248812 w 547935"/>
                    <a:gd name="connsiteY301" fmla="*/ 345548 h 412051"/>
                    <a:gd name="connsiteX302" fmla="*/ 247802 w 547935"/>
                    <a:gd name="connsiteY302" fmla="*/ 346634 h 412051"/>
                    <a:gd name="connsiteX303" fmla="*/ 246307 w 547935"/>
                    <a:gd name="connsiteY303" fmla="*/ 348244 h 412051"/>
                    <a:gd name="connsiteX304" fmla="*/ 245602 w 547935"/>
                    <a:gd name="connsiteY304" fmla="*/ 349015 h 412051"/>
                    <a:gd name="connsiteX305" fmla="*/ 244507 w 547935"/>
                    <a:gd name="connsiteY305" fmla="*/ 350206 h 412051"/>
                    <a:gd name="connsiteX306" fmla="*/ 243954 w 547935"/>
                    <a:gd name="connsiteY306" fmla="*/ 350815 h 412051"/>
                    <a:gd name="connsiteX307" fmla="*/ 242659 w 547935"/>
                    <a:gd name="connsiteY307" fmla="*/ 352244 h 412051"/>
                    <a:gd name="connsiteX308" fmla="*/ 250641 w 547935"/>
                    <a:gd name="connsiteY308" fmla="*/ 334042 h 412051"/>
                    <a:gd name="connsiteX309" fmla="*/ 252460 w 547935"/>
                    <a:gd name="connsiteY309" fmla="*/ 330127 h 412051"/>
                    <a:gd name="connsiteX310" fmla="*/ 260356 w 547935"/>
                    <a:gd name="connsiteY310" fmla="*/ 314296 h 412051"/>
                    <a:gd name="connsiteX311" fmla="*/ 261738 w 547935"/>
                    <a:gd name="connsiteY311" fmla="*/ 311772 h 412051"/>
                    <a:gd name="connsiteX312" fmla="*/ 265624 w 547935"/>
                    <a:gd name="connsiteY312" fmla="*/ 304667 h 412051"/>
                    <a:gd name="connsiteX313" fmla="*/ 321954 w 547935"/>
                    <a:gd name="connsiteY313" fmla="*/ 238239 h 412051"/>
                    <a:gd name="connsiteX314" fmla="*/ 323707 w 547935"/>
                    <a:gd name="connsiteY314" fmla="*/ 236982 h 412051"/>
                    <a:gd name="connsiteX315" fmla="*/ 327803 w 547935"/>
                    <a:gd name="connsiteY315" fmla="*/ 234315 h 412051"/>
                    <a:gd name="connsiteX316" fmla="*/ 332308 w 547935"/>
                    <a:gd name="connsiteY316" fmla="*/ 231629 h 412051"/>
                    <a:gd name="connsiteX317" fmla="*/ 336299 w 547935"/>
                    <a:gd name="connsiteY317" fmla="*/ 229476 h 412051"/>
                    <a:gd name="connsiteX318" fmla="*/ 340728 w 547935"/>
                    <a:gd name="connsiteY318" fmla="*/ 227352 h 412051"/>
                    <a:gd name="connsiteX319" fmla="*/ 344557 w 547935"/>
                    <a:gd name="connsiteY319" fmla="*/ 225676 h 412051"/>
                    <a:gd name="connsiteX320" fmla="*/ 348901 w 547935"/>
                    <a:gd name="connsiteY320" fmla="*/ 224047 h 412051"/>
                    <a:gd name="connsiteX321" fmla="*/ 352530 w 547935"/>
                    <a:gd name="connsiteY321" fmla="*/ 222809 h 412051"/>
                    <a:gd name="connsiteX322" fmla="*/ 356826 w 547935"/>
                    <a:gd name="connsiteY322" fmla="*/ 221628 h 412051"/>
                    <a:gd name="connsiteX323" fmla="*/ 360188 w 547935"/>
                    <a:gd name="connsiteY323" fmla="*/ 220780 h 412051"/>
                    <a:gd name="connsiteX324" fmla="*/ 364531 w 547935"/>
                    <a:gd name="connsiteY324" fmla="*/ 219989 h 412051"/>
                    <a:gd name="connsiteX325" fmla="*/ 367484 w 547935"/>
                    <a:gd name="connsiteY325" fmla="*/ 219494 h 412051"/>
                    <a:gd name="connsiteX326" fmla="*/ 372075 w 547935"/>
                    <a:gd name="connsiteY326" fmla="*/ 219046 h 412051"/>
                    <a:gd name="connsiteX327" fmla="*/ 374399 w 547935"/>
                    <a:gd name="connsiteY327" fmla="*/ 218846 h 412051"/>
                    <a:gd name="connsiteX328" fmla="*/ 380867 w 547935"/>
                    <a:gd name="connsiteY328" fmla="*/ 218742 h 412051"/>
                    <a:gd name="connsiteX329" fmla="*/ 355482 w 547935"/>
                    <a:gd name="connsiteY329" fmla="*/ 211674 h 412051"/>
                    <a:gd name="connsiteX330" fmla="*/ 343643 w 547935"/>
                    <a:gd name="connsiteY330" fmla="*/ 216103 h 412051"/>
                    <a:gd name="connsiteX331" fmla="*/ 341119 w 547935"/>
                    <a:gd name="connsiteY331" fmla="*/ 217180 h 412051"/>
                    <a:gd name="connsiteX332" fmla="*/ 329470 w 547935"/>
                    <a:gd name="connsiteY332" fmla="*/ 222895 h 412051"/>
                    <a:gd name="connsiteX333" fmla="*/ 327870 w 547935"/>
                    <a:gd name="connsiteY333" fmla="*/ 223799 h 412051"/>
                    <a:gd name="connsiteX334" fmla="*/ 316859 w 547935"/>
                    <a:gd name="connsiteY334" fmla="*/ 230353 h 412051"/>
                    <a:gd name="connsiteX335" fmla="*/ 315201 w 547935"/>
                    <a:gd name="connsiteY335" fmla="*/ 231391 h 412051"/>
                    <a:gd name="connsiteX336" fmla="*/ 303381 w 547935"/>
                    <a:gd name="connsiteY336" fmla="*/ 239544 h 412051"/>
                    <a:gd name="connsiteX337" fmla="*/ 213427 w 547935"/>
                    <a:gd name="connsiteY337" fmla="*/ 327889 h 412051"/>
                    <a:gd name="connsiteX338" fmla="*/ 202673 w 547935"/>
                    <a:gd name="connsiteY338" fmla="*/ 341186 h 412051"/>
                    <a:gd name="connsiteX339" fmla="*/ 200673 w 547935"/>
                    <a:gd name="connsiteY339" fmla="*/ 343710 h 412051"/>
                    <a:gd name="connsiteX340" fmla="*/ 197910 w 547935"/>
                    <a:gd name="connsiteY340" fmla="*/ 347253 h 412051"/>
                    <a:gd name="connsiteX341" fmla="*/ 196091 w 547935"/>
                    <a:gd name="connsiteY341" fmla="*/ 349596 h 412051"/>
                    <a:gd name="connsiteX342" fmla="*/ 193491 w 547935"/>
                    <a:gd name="connsiteY342" fmla="*/ 352987 h 412051"/>
                    <a:gd name="connsiteX343" fmla="*/ 191776 w 547935"/>
                    <a:gd name="connsiteY343" fmla="*/ 355235 h 412051"/>
                    <a:gd name="connsiteX344" fmla="*/ 189404 w 547935"/>
                    <a:gd name="connsiteY344" fmla="*/ 358369 h 412051"/>
                    <a:gd name="connsiteX345" fmla="*/ 187814 w 547935"/>
                    <a:gd name="connsiteY345" fmla="*/ 360493 h 412051"/>
                    <a:gd name="connsiteX346" fmla="*/ 185623 w 547935"/>
                    <a:gd name="connsiteY346" fmla="*/ 363445 h 412051"/>
                    <a:gd name="connsiteX347" fmla="*/ 184299 w 547935"/>
                    <a:gd name="connsiteY347" fmla="*/ 365246 h 412051"/>
                    <a:gd name="connsiteX348" fmla="*/ 182251 w 547935"/>
                    <a:gd name="connsiteY348" fmla="*/ 368036 h 412051"/>
                    <a:gd name="connsiteX349" fmla="*/ 181765 w 547935"/>
                    <a:gd name="connsiteY349" fmla="*/ 368703 h 412051"/>
                    <a:gd name="connsiteX350" fmla="*/ 177298 w 547935"/>
                    <a:gd name="connsiteY350" fmla="*/ 374914 h 412051"/>
                    <a:gd name="connsiteX351" fmla="*/ 176822 w 547935"/>
                    <a:gd name="connsiteY351" fmla="*/ 375580 h 412051"/>
                    <a:gd name="connsiteX352" fmla="*/ 175270 w 547935"/>
                    <a:gd name="connsiteY352" fmla="*/ 377781 h 412051"/>
                    <a:gd name="connsiteX353" fmla="*/ 174488 w 547935"/>
                    <a:gd name="connsiteY353" fmla="*/ 378885 h 412051"/>
                    <a:gd name="connsiteX354" fmla="*/ 173336 w 547935"/>
                    <a:gd name="connsiteY354" fmla="*/ 380533 h 412051"/>
                    <a:gd name="connsiteX355" fmla="*/ 172621 w 547935"/>
                    <a:gd name="connsiteY355" fmla="*/ 381562 h 412051"/>
                    <a:gd name="connsiteX356" fmla="*/ 171764 w 547935"/>
                    <a:gd name="connsiteY356" fmla="*/ 382810 h 412051"/>
                    <a:gd name="connsiteX357" fmla="*/ 171126 w 547935"/>
                    <a:gd name="connsiteY357" fmla="*/ 383743 h 412051"/>
                    <a:gd name="connsiteX358" fmla="*/ 170612 w 547935"/>
                    <a:gd name="connsiteY358" fmla="*/ 384496 h 412051"/>
                    <a:gd name="connsiteX359" fmla="*/ 170288 w 547935"/>
                    <a:gd name="connsiteY359" fmla="*/ 384972 h 412051"/>
                    <a:gd name="connsiteX360" fmla="*/ 169669 w 547935"/>
                    <a:gd name="connsiteY360" fmla="*/ 385886 h 412051"/>
                    <a:gd name="connsiteX361" fmla="*/ 172069 w 547935"/>
                    <a:gd name="connsiteY361" fmla="*/ 372818 h 412051"/>
                    <a:gd name="connsiteX362" fmla="*/ 173279 w 547935"/>
                    <a:gd name="connsiteY362" fmla="*/ 367360 h 412051"/>
                    <a:gd name="connsiteX363" fmla="*/ 174812 w 547935"/>
                    <a:gd name="connsiteY363" fmla="*/ 360512 h 412051"/>
                    <a:gd name="connsiteX364" fmla="*/ 176555 w 547935"/>
                    <a:gd name="connsiteY364" fmla="*/ 353835 h 412051"/>
                    <a:gd name="connsiteX365" fmla="*/ 177889 w 547935"/>
                    <a:gd name="connsiteY365" fmla="*/ 348844 h 412051"/>
                    <a:gd name="connsiteX366" fmla="*/ 179946 w 547935"/>
                    <a:gd name="connsiteY366" fmla="*/ 342052 h 412051"/>
                    <a:gd name="connsiteX367" fmla="*/ 180975 w 547935"/>
                    <a:gd name="connsiteY367" fmla="*/ 338642 h 412051"/>
                    <a:gd name="connsiteX368" fmla="*/ 235058 w 547935"/>
                    <a:gd name="connsiteY368" fmla="*/ 250784 h 412051"/>
                    <a:gd name="connsiteX369" fmla="*/ 235668 w 547935"/>
                    <a:gd name="connsiteY369" fmla="*/ 250231 h 412051"/>
                    <a:gd name="connsiteX370" fmla="*/ 247726 w 547935"/>
                    <a:gd name="connsiteY370" fmla="*/ 240421 h 412051"/>
                    <a:gd name="connsiteX371" fmla="*/ 248907 w 547935"/>
                    <a:gd name="connsiteY371" fmla="*/ 239544 h 412051"/>
                    <a:gd name="connsiteX372" fmla="*/ 261595 w 547935"/>
                    <a:gd name="connsiteY372" fmla="*/ 231267 h 412051"/>
                    <a:gd name="connsiteX373" fmla="*/ 262290 w 547935"/>
                    <a:gd name="connsiteY373" fmla="*/ 230848 h 412051"/>
                    <a:gd name="connsiteX374" fmla="*/ 275730 w 547935"/>
                    <a:gd name="connsiteY374" fmla="*/ 223866 h 412051"/>
                    <a:gd name="connsiteX375" fmla="*/ 288988 w 547935"/>
                    <a:gd name="connsiteY375" fmla="*/ 218446 h 412051"/>
                    <a:gd name="connsiteX376" fmla="*/ 289950 w 547935"/>
                    <a:gd name="connsiteY376" fmla="*/ 218113 h 412051"/>
                    <a:gd name="connsiteX377" fmla="*/ 301942 w 547935"/>
                    <a:gd name="connsiteY377" fmla="*/ 214341 h 412051"/>
                    <a:gd name="connsiteX378" fmla="*/ 303190 w 547935"/>
                    <a:gd name="connsiteY378" fmla="*/ 214008 h 412051"/>
                    <a:gd name="connsiteX379" fmla="*/ 314430 w 547935"/>
                    <a:gd name="connsiteY379" fmla="*/ 211388 h 412051"/>
                    <a:gd name="connsiteX380" fmla="*/ 315592 w 547935"/>
                    <a:gd name="connsiteY380" fmla="*/ 211160 h 412051"/>
                    <a:gd name="connsiteX381" fmla="*/ 326279 w 547935"/>
                    <a:gd name="connsiteY381" fmla="*/ 209426 h 412051"/>
                    <a:gd name="connsiteX382" fmla="*/ 327041 w 547935"/>
                    <a:gd name="connsiteY382" fmla="*/ 209321 h 412051"/>
                    <a:gd name="connsiteX383" fmla="*/ 337385 w 547935"/>
                    <a:gd name="connsiteY383" fmla="*/ 208283 h 412051"/>
                    <a:gd name="connsiteX384" fmla="*/ 269196 w 547935"/>
                    <a:gd name="connsiteY384" fmla="*/ 206778 h 412051"/>
                    <a:gd name="connsiteX385" fmla="*/ 263071 w 547935"/>
                    <a:gd name="connsiteY385" fmla="*/ 211198 h 412051"/>
                    <a:gd name="connsiteX386" fmla="*/ 260899 w 547935"/>
                    <a:gd name="connsiteY386" fmla="*/ 212931 h 412051"/>
                    <a:gd name="connsiteX387" fmla="*/ 256842 w 547935"/>
                    <a:gd name="connsiteY387" fmla="*/ 216208 h 412051"/>
                    <a:gd name="connsiteX388" fmla="*/ 254213 w 547935"/>
                    <a:gd name="connsiteY388" fmla="*/ 218503 h 412051"/>
                    <a:gd name="connsiteX389" fmla="*/ 250536 w 547935"/>
                    <a:gd name="connsiteY389" fmla="*/ 221752 h 412051"/>
                    <a:gd name="connsiteX390" fmla="*/ 247678 w 547935"/>
                    <a:gd name="connsiteY390" fmla="*/ 224438 h 412051"/>
                    <a:gd name="connsiteX391" fmla="*/ 244164 w 547935"/>
                    <a:gd name="connsiteY391" fmla="*/ 227790 h 412051"/>
                    <a:gd name="connsiteX392" fmla="*/ 241163 w 547935"/>
                    <a:gd name="connsiteY392" fmla="*/ 230791 h 412051"/>
                    <a:gd name="connsiteX393" fmla="*/ 237725 w 547935"/>
                    <a:gd name="connsiteY393" fmla="*/ 234296 h 412051"/>
                    <a:gd name="connsiteX394" fmla="*/ 234667 w 547935"/>
                    <a:gd name="connsiteY394" fmla="*/ 237534 h 412051"/>
                    <a:gd name="connsiteX395" fmla="*/ 231277 w 547935"/>
                    <a:gd name="connsiteY395" fmla="*/ 241183 h 412051"/>
                    <a:gd name="connsiteX396" fmla="*/ 228133 w 547935"/>
                    <a:gd name="connsiteY396" fmla="*/ 244678 h 412051"/>
                    <a:gd name="connsiteX397" fmla="*/ 224809 w 547935"/>
                    <a:gd name="connsiteY397" fmla="*/ 248431 h 412051"/>
                    <a:gd name="connsiteX398" fmla="*/ 221637 w 547935"/>
                    <a:gd name="connsiteY398" fmla="*/ 252108 h 412051"/>
                    <a:gd name="connsiteX399" fmla="*/ 150733 w 547935"/>
                    <a:gd name="connsiteY399" fmla="*/ 350282 h 412051"/>
                    <a:gd name="connsiteX400" fmla="*/ 148580 w 547935"/>
                    <a:gd name="connsiteY400" fmla="*/ 353673 h 412051"/>
                    <a:gd name="connsiteX401" fmla="*/ 146228 w 547935"/>
                    <a:gd name="connsiteY401" fmla="*/ 357397 h 412051"/>
                    <a:gd name="connsiteX402" fmla="*/ 143932 w 547935"/>
                    <a:gd name="connsiteY402" fmla="*/ 361064 h 412051"/>
                    <a:gd name="connsiteX403" fmla="*/ 141980 w 547935"/>
                    <a:gd name="connsiteY403" fmla="*/ 364207 h 412051"/>
                    <a:gd name="connsiteX404" fmla="*/ 139760 w 547935"/>
                    <a:gd name="connsiteY404" fmla="*/ 367789 h 412051"/>
                    <a:gd name="connsiteX405" fmla="*/ 137903 w 547935"/>
                    <a:gd name="connsiteY405" fmla="*/ 370799 h 412051"/>
                    <a:gd name="connsiteX406" fmla="*/ 135817 w 547935"/>
                    <a:gd name="connsiteY406" fmla="*/ 374199 h 412051"/>
                    <a:gd name="connsiteX407" fmla="*/ 134264 w 547935"/>
                    <a:gd name="connsiteY407" fmla="*/ 376752 h 412051"/>
                    <a:gd name="connsiteX408" fmla="*/ 130359 w 547935"/>
                    <a:gd name="connsiteY408" fmla="*/ 383219 h 412051"/>
                    <a:gd name="connsiteX409" fmla="*/ 129149 w 547935"/>
                    <a:gd name="connsiteY409" fmla="*/ 385229 h 412051"/>
                    <a:gd name="connsiteX410" fmla="*/ 127225 w 547935"/>
                    <a:gd name="connsiteY410" fmla="*/ 388458 h 412051"/>
                    <a:gd name="connsiteX411" fmla="*/ 125997 w 547935"/>
                    <a:gd name="connsiteY411" fmla="*/ 390525 h 412051"/>
                    <a:gd name="connsiteX412" fmla="*/ 124292 w 547935"/>
                    <a:gd name="connsiteY412" fmla="*/ 393411 h 412051"/>
                    <a:gd name="connsiteX413" fmla="*/ 123272 w 547935"/>
                    <a:gd name="connsiteY413" fmla="*/ 395135 h 412051"/>
                    <a:gd name="connsiteX414" fmla="*/ 121739 w 547935"/>
                    <a:gd name="connsiteY414" fmla="*/ 397745 h 412051"/>
                    <a:gd name="connsiteX415" fmla="*/ 120472 w 547935"/>
                    <a:gd name="connsiteY415" fmla="*/ 399926 h 412051"/>
                    <a:gd name="connsiteX416" fmla="*/ 119520 w 547935"/>
                    <a:gd name="connsiteY416" fmla="*/ 401574 h 412051"/>
                    <a:gd name="connsiteX417" fmla="*/ 117719 w 547935"/>
                    <a:gd name="connsiteY417" fmla="*/ 404689 h 412051"/>
                    <a:gd name="connsiteX418" fmla="*/ 116719 w 547935"/>
                    <a:gd name="connsiteY418" fmla="*/ 406432 h 412051"/>
                    <a:gd name="connsiteX419" fmla="*/ 116053 w 547935"/>
                    <a:gd name="connsiteY419" fmla="*/ 407594 h 412051"/>
                    <a:gd name="connsiteX420" fmla="*/ 115367 w 547935"/>
                    <a:gd name="connsiteY420" fmla="*/ 408803 h 412051"/>
                    <a:gd name="connsiteX421" fmla="*/ 114833 w 547935"/>
                    <a:gd name="connsiteY421" fmla="*/ 409737 h 412051"/>
                    <a:gd name="connsiteX422" fmla="*/ 114262 w 547935"/>
                    <a:gd name="connsiteY422" fmla="*/ 410747 h 412051"/>
                    <a:gd name="connsiteX423" fmla="*/ 113528 w 547935"/>
                    <a:gd name="connsiteY423" fmla="*/ 412051 h 412051"/>
                    <a:gd name="connsiteX424" fmla="*/ 115062 w 547935"/>
                    <a:gd name="connsiteY424" fmla="*/ 391611 h 412051"/>
                    <a:gd name="connsiteX425" fmla="*/ 115433 w 547935"/>
                    <a:gd name="connsiteY425" fmla="*/ 387925 h 412051"/>
                    <a:gd name="connsiteX426" fmla="*/ 117977 w 547935"/>
                    <a:gd name="connsiteY426" fmla="*/ 370018 h 412051"/>
                    <a:gd name="connsiteX427" fmla="*/ 118701 w 547935"/>
                    <a:gd name="connsiteY427" fmla="*/ 366046 h 412051"/>
                    <a:gd name="connsiteX428" fmla="*/ 119624 w 547935"/>
                    <a:gd name="connsiteY428" fmla="*/ 360988 h 412051"/>
                    <a:gd name="connsiteX429" fmla="*/ 158820 w 547935"/>
                    <a:gd name="connsiteY429" fmla="*/ 270986 h 412051"/>
                    <a:gd name="connsiteX430" fmla="*/ 162315 w 547935"/>
                    <a:gd name="connsiteY430" fmla="*/ 266576 h 412051"/>
                    <a:gd name="connsiteX431" fmla="*/ 166716 w 547935"/>
                    <a:gd name="connsiteY431" fmla="*/ 261195 h 412051"/>
                    <a:gd name="connsiteX432" fmla="*/ 171326 w 547935"/>
                    <a:gd name="connsiteY432" fmla="*/ 256213 h 412051"/>
                    <a:gd name="connsiteX433" fmla="*/ 175889 w 547935"/>
                    <a:gd name="connsiteY433" fmla="*/ 251393 h 412051"/>
                    <a:gd name="connsiteX434" fmla="*/ 180651 w 547935"/>
                    <a:gd name="connsiteY434" fmla="*/ 246936 h 412051"/>
                    <a:gd name="connsiteX435" fmla="*/ 185328 w 547935"/>
                    <a:gd name="connsiteY435" fmla="*/ 242649 h 412051"/>
                    <a:gd name="connsiteX436" fmla="*/ 190243 w 547935"/>
                    <a:gd name="connsiteY436" fmla="*/ 238658 h 412051"/>
                    <a:gd name="connsiteX437" fmla="*/ 194910 w 547935"/>
                    <a:gd name="connsiteY437" fmla="*/ 234925 h 412051"/>
                    <a:gd name="connsiteX438" fmla="*/ 200053 w 547935"/>
                    <a:gd name="connsiteY438" fmla="*/ 231286 h 412051"/>
                    <a:gd name="connsiteX439" fmla="*/ 204540 w 547935"/>
                    <a:gd name="connsiteY439" fmla="*/ 228143 h 412051"/>
                    <a:gd name="connsiteX440" fmla="*/ 209988 w 547935"/>
                    <a:gd name="connsiteY440" fmla="*/ 224771 h 412051"/>
                    <a:gd name="connsiteX441" fmla="*/ 214113 w 547935"/>
                    <a:gd name="connsiteY441" fmla="*/ 222237 h 412051"/>
                    <a:gd name="connsiteX442" fmla="*/ 220256 w 547935"/>
                    <a:gd name="connsiteY442" fmla="*/ 218913 h 412051"/>
                    <a:gd name="connsiteX443" fmla="*/ 223523 w 547935"/>
                    <a:gd name="connsiteY443" fmla="*/ 217151 h 412051"/>
                    <a:gd name="connsiteX444" fmla="*/ 232667 w 547935"/>
                    <a:gd name="connsiteY444" fmla="*/ 212817 h 412051"/>
                    <a:gd name="connsiteX445" fmla="*/ 173231 w 547935"/>
                    <a:gd name="connsiteY445" fmla="*/ 232143 h 412051"/>
                    <a:gd name="connsiteX446" fmla="*/ 168173 w 547935"/>
                    <a:gd name="connsiteY446" fmla="*/ 241116 h 412051"/>
                    <a:gd name="connsiteX447" fmla="*/ 161963 w 547935"/>
                    <a:gd name="connsiteY447" fmla="*/ 251403 h 412051"/>
                    <a:gd name="connsiteX448" fmla="*/ 154800 w 547935"/>
                    <a:gd name="connsiteY448" fmla="*/ 262728 h 412051"/>
                    <a:gd name="connsiteX449" fmla="*/ 146923 w 547935"/>
                    <a:gd name="connsiteY449" fmla="*/ 274777 h 412051"/>
                    <a:gd name="connsiteX450" fmla="*/ 67427 w 547935"/>
                    <a:gd name="connsiteY450" fmla="*/ 387525 h 412051"/>
                    <a:gd name="connsiteX451" fmla="*/ 106375 w 547935"/>
                    <a:gd name="connsiteY451" fmla="*/ 289712 h 412051"/>
                    <a:gd name="connsiteX452" fmla="*/ 106832 w 547935"/>
                    <a:gd name="connsiteY452" fmla="*/ 289017 h 412051"/>
                    <a:gd name="connsiteX453" fmla="*/ 114976 w 547935"/>
                    <a:gd name="connsiteY453" fmla="*/ 277197 h 412051"/>
                    <a:gd name="connsiteX454" fmla="*/ 123368 w 547935"/>
                    <a:gd name="connsiteY454" fmla="*/ 266490 h 412051"/>
                    <a:gd name="connsiteX455" fmla="*/ 124587 w 547935"/>
                    <a:gd name="connsiteY455" fmla="*/ 265024 h 412051"/>
                    <a:gd name="connsiteX456" fmla="*/ 132331 w 547935"/>
                    <a:gd name="connsiteY456" fmla="*/ 256327 h 412051"/>
                    <a:gd name="connsiteX457" fmla="*/ 133578 w 547935"/>
                    <a:gd name="connsiteY457" fmla="*/ 255032 h 412051"/>
                    <a:gd name="connsiteX458" fmla="*/ 141256 w 547935"/>
                    <a:gd name="connsiteY458" fmla="*/ 247374 h 412051"/>
                    <a:gd name="connsiteX459" fmla="*/ 103499 w 547935"/>
                    <a:gd name="connsiteY459" fmla="*/ 270015 h 412051"/>
                    <a:gd name="connsiteX460" fmla="*/ 97764 w 547935"/>
                    <a:gd name="connsiteY460" fmla="*/ 277911 h 412051"/>
                    <a:gd name="connsiteX461" fmla="*/ 95498 w 547935"/>
                    <a:gd name="connsiteY461" fmla="*/ 280740 h 412051"/>
                    <a:gd name="connsiteX462" fmla="*/ 91183 w 547935"/>
                    <a:gd name="connsiteY462" fmla="*/ 286093 h 412051"/>
                    <a:gd name="connsiteX463" fmla="*/ 88220 w 547935"/>
                    <a:gd name="connsiteY463" fmla="*/ 289522 h 412051"/>
                    <a:gd name="connsiteX464" fmla="*/ 83896 w 547935"/>
                    <a:gd name="connsiteY464" fmla="*/ 294475 h 412051"/>
                    <a:gd name="connsiteX465" fmla="*/ 80515 w 547935"/>
                    <a:gd name="connsiteY465" fmla="*/ 298161 h 412051"/>
                    <a:gd name="connsiteX466" fmla="*/ 77191 w 547935"/>
                    <a:gd name="connsiteY466" fmla="*/ 301781 h 412051"/>
                    <a:gd name="connsiteX467" fmla="*/ 0 w 547935"/>
                    <a:gd name="connsiteY467" fmla="*/ 372389 h 412051"/>
                    <a:gd name="connsiteX468" fmla="*/ 36138 w 547935"/>
                    <a:gd name="connsiteY468" fmla="*/ 320764 h 412051"/>
                    <a:gd name="connsiteX469" fmla="*/ 37519 w 547935"/>
                    <a:gd name="connsiteY469" fmla="*/ 319335 h 412051"/>
                    <a:gd name="connsiteX470" fmla="*/ 43348 w 547935"/>
                    <a:gd name="connsiteY470" fmla="*/ 313496 h 412051"/>
                    <a:gd name="connsiteX471" fmla="*/ 45663 w 547935"/>
                    <a:gd name="connsiteY471" fmla="*/ 311258 h 412051"/>
                    <a:gd name="connsiteX472" fmla="*/ 52026 w 547935"/>
                    <a:gd name="connsiteY472" fmla="*/ 305343 h 412051"/>
                    <a:gd name="connsiteX473" fmla="*/ 53778 w 547935"/>
                    <a:gd name="connsiteY473" fmla="*/ 303743 h 412051"/>
                    <a:gd name="connsiteX474" fmla="*/ 69913 w 547935"/>
                    <a:gd name="connsiteY474" fmla="*/ 290065 h 412051"/>
                    <a:gd name="connsiteX475" fmla="*/ 71637 w 547935"/>
                    <a:gd name="connsiteY475" fmla="*/ 288703 h 412051"/>
                    <a:gd name="connsiteX476" fmla="*/ 77400 w 547935"/>
                    <a:gd name="connsiteY476" fmla="*/ 284197 h 412051"/>
                    <a:gd name="connsiteX477" fmla="*/ 79677 w 547935"/>
                    <a:gd name="connsiteY477" fmla="*/ 282464 h 412051"/>
                    <a:gd name="connsiteX478" fmla="*/ 84496 w 547935"/>
                    <a:gd name="connsiteY478" fmla="*/ 278863 h 412051"/>
                    <a:gd name="connsiteX479" fmla="*/ 86649 w 547935"/>
                    <a:gd name="connsiteY479" fmla="*/ 277282 h 412051"/>
                    <a:gd name="connsiteX480" fmla="*/ 91097 w 547935"/>
                    <a:gd name="connsiteY480" fmla="*/ 274091 h 412051"/>
                    <a:gd name="connsiteX481" fmla="*/ 92793 w 547935"/>
                    <a:gd name="connsiteY481" fmla="*/ 272891 h 412051"/>
                    <a:gd name="connsiteX482" fmla="*/ 98041 w 547935"/>
                    <a:gd name="connsiteY482" fmla="*/ 269272 h 412051"/>
                    <a:gd name="connsiteX483" fmla="*/ 20631 w 547935"/>
                    <a:gd name="connsiteY483" fmla="*/ 310258 h 412051"/>
                    <a:gd name="connsiteX484" fmla="*/ 115900 w 547935"/>
                    <a:gd name="connsiteY484" fmla="*/ 256651 h 412051"/>
                    <a:gd name="connsiteX485" fmla="*/ 129064 w 547935"/>
                    <a:gd name="connsiteY485" fmla="*/ 246974 h 412051"/>
                    <a:gd name="connsiteX486" fmla="*/ 133312 w 547935"/>
                    <a:gd name="connsiteY486" fmla="*/ 244030 h 412051"/>
                    <a:gd name="connsiteX487" fmla="*/ 142142 w 547935"/>
                    <a:gd name="connsiteY487" fmla="*/ 238030 h 412051"/>
                    <a:gd name="connsiteX488" fmla="*/ 146999 w 547935"/>
                    <a:gd name="connsiteY488" fmla="*/ 234887 h 412051"/>
                    <a:gd name="connsiteX489" fmla="*/ 152505 w 547935"/>
                    <a:gd name="connsiteY489" fmla="*/ 231381 h 412051"/>
                    <a:gd name="connsiteX490" fmla="*/ 147390 w 547935"/>
                    <a:gd name="connsiteY490" fmla="*/ 230696 h 412051"/>
                    <a:gd name="connsiteX491" fmla="*/ 145447 w 547935"/>
                    <a:gd name="connsiteY491" fmla="*/ 230381 h 412051"/>
                    <a:gd name="connsiteX492" fmla="*/ 139227 w 547935"/>
                    <a:gd name="connsiteY492" fmla="*/ 229314 h 412051"/>
                    <a:gd name="connsiteX493" fmla="*/ 136427 w 547935"/>
                    <a:gd name="connsiteY493" fmla="*/ 228781 h 412051"/>
                    <a:gd name="connsiteX494" fmla="*/ 128197 w 547935"/>
                    <a:gd name="connsiteY494" fmla="*/ 226990 h 412051"/>
                    <a:gd name="connsiteX495" fmla="*/ 124311 w 547935"/>
                    <a:gd name="connsiteY495" fmla="*/ 227286 h 412051"/>
                    <a:gd name="connsiteX496" fmla="*/ 122282 w 547935"/>
                    <a:gd name="connsiteY496" fmla="*/ 227428 h 412051"/>
                    <a:gd name="connsiteX497" fmla="*/ 114252 w 547935"/>
                    <a:gd name="connsiteY497" fmla="*/ 227619 h 412051"/>
                    <a:gd name="connsiteX498" fmla="*/ 111223 w 547935"/>
                    <a:gd name="connsiteY498" fmla="*/ 227562 h 412051"/>
                    <a:gd name="connsiteX499" fmla="*/ 105451 w 547935"/>
                    <a:gd name="connsiteY499" fmla="*/ 227362 h 412051"/>
                    <a:gd name="connsiteX500" fmla="*/ 101803 w 547935"/>
                    <a:gd name="connsiteY500" fmla="*/ 227105 h 412051"/>
                    <a:gd name="connsiteX501" fmla="*/ 95983 w 547935"/>
                    <a:gd name="connsiteY501" fmla="*/ 226533 h 412051"/>
                    <a:gd name="connsiteX502" fmla="*/ 92297 w 547935"/>
                    <a:gd name="connsiteY502" fmla="*/ 226076 h 412051"/>
                    <a:gd name="connsiteX503" fmla="*/ 85172 w 547935"/>
                    <a:gd name="connsiteY503" fmla="*/ 224866 h 412051"/>
                    <a:gd name="connsiteX504" fmla="*/ 82553 w 547935"/>
                    <a:gd name="connsiteY504" fmla="*/ 224390 h 412051"/>
                    <a:gd name="connsiteX505" fmla="*/ 73504 w 547935"/>
                    <a:gd name="connsiteY505" fmla="*/ 222190 h 412051"/>
                    <a:gd name="connsiteX506" fmla="*/ 38367 w 547935"/>
                    <a:gd name="connsiteY506" fmla="*/ 206959 h 412051"/>
                    <a:gd name="connsiteX507" fmla="*/ 78200 w 547935"/>
                    <a:gd name="connsiteY507" fmla="*/ 207426 h 412051"/>
                    <a:gd name="connsiteX508" fmla="*/ 29470 w 547935"/>
                    <a:gd name="connsiteY508" fmla="*/ 160201 h 412051"/>
                    <a:gd name="connsiteX509" fmla="*/ 102432 w 547935"/>
                    <a:gd name="connsiteY509" fmla="*/ 187585 h 412051"/>
                    <a:gd name="connsiteX510" fmla="*/ 104108 w 547935"/>
                    <a:gd name="connsiteY510" fmla="*/ 188300 h 412051"/>
                    <a:gd name="connsiteX511" fmla="*/ 107785 w 547935"/>
                    <a:gd name="connsiteY511" fmla="*/ 189890 h 412051"/>
                    <a:gd name="connsiteX512" fmla="*/ 110595 w 547935"/>
                    <a:gd name="connsiteY512" fmla="*/ 191129 h 412051"/>
                    <a:gd name="connsiteX513" fmla="*/ 114224 w 547935"/>
                    <a:gd name="connsiteY513" fmla="*/ 192738 h 412051"/>
                    <a:gd name="connsiteX514" fmla="*/ 117072 w 547935"/>
                    <a:gd name="connsiteY514" fmla="*/ 194034 h 412051"/>
                    <a:gd name="connsiteX515" fmla="*/ 120520 w 547935"/>
                    <a:gd name="connsiteY515" fmla="*/ 195624 h 412051"/>
                    <a:gd name="connsiteX516" fmla="*/ 123434 w 547935"/>
                    <a:gd name="connsiteY516" fmla="*/ 197006 h 412051"/>
                    <a:gd name="connsiteX517" fmla="*/ 126673 w 547935"/>
                    <a:gd name="connsiteY517" fmla="*/ 198549 h 412051"/>
                    <a:gd name="connsiteX518" fmla="*/ 129559 w 547935"/>
                    <a:gd name="connsiteY518" fmla="*/ 199968 h 412051"/>
                    <a:gd name="connsiteX519" fmla="*/ 132674 w 547935"/>
                    <a:gd name="connsiteY519" fmla="*/ 201520 h 412051"/>
                    <a:gd name="connsiteX520" fmla="*/ 135426 w 547935"/>
                    <a:gd name="connsiteY520" fmla="*/ 202949 h 412051"/>
                    <a:gd name="connsiteX521" fmla="*/ 138389 w 547935"/>
                    <a:gd name="connsiteY521" fmla="*/ 204502 h 412051"/>
                    <a:gd name="connsiteX522" fmla="*/ 141046 w 547935"/>
                    <a:gd name="connsiteY522" fmla="*/ 205959 h 412051"/>
                    <a:gd name="connsiteX523" fmla="*/ 143818 w 547935"/>
                    <a:gd name="connsiteY523" fmla="*/ 207502 h 412051"/>
                    <a:gd name="connsiteX524" fmla="*/ 146361 w 547935"/>
                    <a:gd name="connsiteY524" fmla="*/ 208988 h 412051"/>
                    <a:gd name="connsiteX525" fmla="*/ 148885 w 547935"/>
                    <a:gd name="connsiteY525" fmla="*/ 210483 h 412051"/>
                    <a:gd name="connsiteX526" fmla="*/ 151295 w 547935"/>
                    <a:gd name="connsiteY526" fmla="*/ 211998 h 412051"/>
                    <a:gd name="connsiteX527" fmla="*/ 153571 w 547935"/>
                    <a:gd name="connsiteY527" fmla="*/ 213455 h 412051"/>
                    <a:gd name="connsiteX528" fmla="*/ 155772 w 547935"/>
                    <a:gd name="connsiteY528" fmla="*/ 214979 h 412051"/>
                    <a:gd name="connsiteX529" fmla="*/ 157801 w 547935"/>
                    <a:gd name="connsiteY529" fmla="*/ 216398 h 412051"/>
                    <a:gd name="connsiteX530" fmla="*/ 159772 w 547935"/>
                    <a:gd name="connsiteY530" fmla="*/ 217922 h 412051"/>
                    <a:gd name="connsiteX531" fmla="*/ 161525 w 547935"/>
                    <a:gd name="connsiteY531" fmla="*/ 219304 h 412051"/>
                    <a:gd name="connsiteX532" fmla="*/ 163268 w 547935"/>
                    <a:gd name="connsiteY532" fmla="*/ 220856 h 412051"/>
                    <a:gd name="connsiteX533" fmla="*/ 164697 w 547935"/>
                    <a:gd name="connsiteY533" fmla="*/ 222152 h 412051"/>
                    <a:gd name="connsiteX534" fmla="*/ 165916 w 547935"/>
                    <a:gd name="connsiteY534" fmla="*/ 223456 h 412051"/>
                    <a:gd name="connsiteX535" fmla="*/ 168383 w 547935"/>
                    <a:gd name="connsiteY535" fmla="*/ 222085 h 412051"/>
                    <a:gd name="connsiteX536" fmla="*/ 172745 w 547935"/>
                    <a:gd name="connsiteY536" fmla="*/ 219656 h 412051"/>
                    <a:gd name="connsiteX537" fmla="*/ 182804 w 547935"/>
                    <a:gd name="connsiteY537" fmla="*/ 214436 h 412051"/>
                    <a:gd name="connsiteX538" fmla="*/ 185261 w 547935"/>
                    <a:gd name="connsiteY538" fmla="*/ 213179 h 412051"/>
                    <a:gd name="connsiteX539" fmla="*/ 192900 w 547935"/>
                    <a:gd name="connsiteY539" fmla="*/ 209598 h 412051"/>
                    <a:gd name="connsiteX540" fmla="*/ 191214 w 547935"/>
                    <a:gd name="connsiteY540" fmla="*/ 208759 h 412051"/>
                    <a:gd name="connsiteX541" fmla="*/ 190252 w 547935"/>
                    <a:gd name="connsiteY541" fmla="*/ 208274 h 412051"/>
                    <a:gd name="connsiteX542" fmla="*/ 186852 w 547935"/>
                    <a:gd name="connsiteY542" fmla="*/ 206531 h 412051"/>
                    <a:gd name="connsiteX543" fmla="*/ 185518 w 547935"/>
                    <a:gd name="connsiteY543" fmla="*/ 205835 h 412051"/>
                    <a:gd name="connsiteX544" fmla="*/ 181813 w 547935"/>
                    <a:gd name="connsiteY544" fmla="*/ 203845 h 412051"/>
                    <a:gd name="connsiteX545" fmla="*/ 180575 w 547935"/>
                    <a:gd name="connsiteY545" fmla="*/ 203168 h 412051"/>
                    <a:gd name="connsiteX546" fmla="*/ 175584 w 547935"/>
                    <a:gd name="connsiteY546" fmla="*/ 200358 h 412051"/>
                    <a:gd name="connsiteX547" fmla="*/ 169497 w 547935"/>
                    <a:gd name="connsiteY547" fmla="*/ 196767 h 412051"/>
                    <a:gd name="connsiteX548" fmla="*/ 168830 w 547935"/>
                    <a:gd name="connsiteY548" fmla="*/ 196358 h 412051"/>
                    <a:gd name="connsiteX549" fmla="*/ 163687 w 547935"/>
                    <a:gd name="connsiteY549" fmla="*/ 193157 h 412051"/>
                    <a:gd name="connsiteX550" fmla="*/ 162125 w 547935"/>
                    <a:gd name="connsiteY550" fmla="*/ 192148 h 412051"/>
                    <a:gd name="connsiteX551" fmla="*/ 157581 w 547935"/>
                    <a:gd name="connsiteY551" fmla="*/ 189157 h 412051"/>
                    <a:gd name="connsiteX552" fmla="*/ 155829 w 547935"/>
                    <a:gd name="connsiteY552" fmla="*/ 187976 h 412051"/>
                    <a:gd name="connsiteX553" fmla="*/ 151028 w 547935"/>
                    <a:gd name="connsiteY553" fmla="*/ 184623 h 412051"/>
                    <a:gd name="connsiteX554" fmla="*/ 149542 w 547935"/>
                    <a:gd name="connsiteY554" fmla="*/ 183566 h 412051"/>
                    <a:gd name="connsiteX555" fmla="*/ 136750 w 547935"/>
                    <a:gd name="connsiteY555" fmla="*/ 173746 h 412051"/>
                    <a:gd name="connsiteX556" fmla="*/ 135388 w 547935"/>
                    <a:gd name="connsiteY556" fmla="*/ 172603 h 412051"/>
                    <a:gd name="connsiteX557" fmla="*/ 130464 w 547935"/>
                    <a:gd name="connsiteY557" fmla="*/ 168412 h 412051"/>
                    <a:gd name="connsiteX558" fmla="*/ 129645 w 547935"/>
                    <a:gd name="connsiteY558" fmla="*/ 167716 h 412051"/>
                    <a:gd name="connsiteX559" fmla="*/ 77276 w 547935"/>
                    <a:gd name="connsiteY559" fmla="*/ 86192 h 412051"/>
                    <a:gd name="connsiteX560" fmla="*/ 146390 w 547935"/>
                    <a:gd name="connsiteY560" fmla="*/ 157772 h 412051"/>
                    <a:gd name="connsiteX561" fmla="*/ 153953 w 547935"/>
                    <a:gd name="connsiteY561" fmla="*/ 165421 h 412051"/>
                    <a:gd name="connsiteX562" fmla="*/ 155143 w 547935"/>
                    <a:gd name="connsiteY562" fmla="*/ 166621 h 412051"/>
                    <a:gd name="connsiteX563" fmla="*/ 162125 w 547935"/>
                    <a:gd name="connsiteY563" fmla="*/ 173622 h 412051"/>
                    <a:gd name="connsiteX564" fmla="*/ 162639 w 547935"/>
                    <a:gd name="connsiteY564" fmla="*/ 174136 h 412051"/>
                    <a:gd name="connsiteX565" fmla="*/ 169802 w 547935"/>
                    <a:gd name="connsiteY565" fmla="*/ 181261 h 412051"/>
                    <a:gd name="connsiteX566" fmla="*/ 171231 w 547935"/>
                    <a:gd name="connsiteY566" fmla="*/ 182680 h 412051"/>
                    <a:gd name="connsiteX567" fmla="*/ 178013 w 547935"/>
                    <a:gd name="connsiteY567" fmla="*/ 189357 h 412051"/>
                    <a:gd name="connsiteX568" fmla="*/ 184813 w 547935"/>
                    <a:gd name="connsiteY568" fmla="*/ 195967 h 412051"/>
                    <a:gd name="connsiteX569" fmla="*/ 186490 w 547935"/>
                    <a:gd name="connsiteY569" fmla="*/ 197587 h 412051"/>
                    <a:gd name="connsiteX570" fmla="*/ 192548 w 547935"/>
                    <a:gd name="connsiteY570" fmla="*/ 203387 h 412051"/>
                    <a:gd name="connsiteX571" fmla="*/ 197101 w 547935"/>
                    <a:gd name="connsiteY571" fmla="*/ 207655 h 412051"/>
                    <a:gd name="connsiteX572" fmla="*/ 197586 w 547935"/>
                    <a:gd name="connsiteY572" fmla="*/ 207445 h 412051"/>
                    <a:gd name="connsiteX573" fmla="*/ 201044 w 547935"/>
                    <a:gd name="connsiteY573" fmla="*/ 205978 h 412051"/>
                    <a:gd name="connsiteX574" fmla="*/ 209826 w 547935"/>
                    <a:gd name="connsiteY574" fmla="*/ 202340 h 412051"/>
                    <a:gd name="connsiteX575" fmla="*/ 214227 w 547935"/>
                    <a:gd name="connsiteY575" fmla="*/ 200663 h 412051"/>
                    <a:gd name="connsiteX576" fmla="*/ 221970 w 547935"/>
                    <a:gd name="connsiteY576" fmla="*/ 197844 h 412051"/>
                    <a:gd name="connsiteX577" fmla="*/ 212350 w 547935"/>
                    <a:gd name="connsiteY577" fmla="*/ 193367 h 412051"/>
                    <a:gd name="connsiteX578" fmla="*/ 210712 w 547935"/>
                    <a:gd name="connsiteY578" fmla="*/ 192510 h 412051"/>
                    <a:gd name="connsiteX579" fmla="*/ 206007 w 547935"/>
                    <a:gd name="connsiteY579" fmla="*/ 189928 h 412051"/>
                    <a:gd name="connsiteX580" fmla="*/ 204045 w 547935"/>
                    <a:gd name="connsiteY580" fmla="*/ 188776 h 412051"/>
                    <a:gd name="connsiteX581" fmla="*/ 199091 w 547935"/>
                    <a:gd name="connsiteY581" fmla="*/ 185642 h 412051"/>
                    <a:gd name="connsiteX582" fmla="*/ 197444 w 547935"/>
                    <a:gd name="connsiteY582" fmla="*/ 184556 h 412051"/>
                    <a:gd name="connsiteX583" fmla="*/ 190700 w 547935"/>
                    <a:gd name="connsiteY583" fmla="*/ 179622 h 412051"/>
                    <a:gd name="connsiteX584" fmla="*/ 184118 w 547935"/>
                    <a:gd name="connsiteY584" fmla="*/ 174069 h 412051"/>
                    <a:gd name="connsiteX585" fmla="*/ 182299 w 547935"/>
                    <a:gd name="connsiteY585" fmla="*/ 172364 h 412051"/>
                    <a:gd name="connsiteX586" fmla="*/ 177479 w 547935"/>
                    <a:gd name="connsiteY586" fmla="*/ 167640 h 412051"/>
                    <a:gd name="connsiteX587" fmla="*/ 175460 w 547935"/>
                    <a:gd name="connsiteY587" fmla="*/ 165516 h 412051"/>
                    <a:gd name="connsiteX588" fmla="*/ 170612 w 547935"/>
                    <a:gd name="connsiteY588" fmla="*/ 159972 h 412051"/>
                    <a:gd name="connsiteX589" fmla="*/ 169011 w 547935"/>
                    <a:gd name="connsiteY589" fmla="*/ 158067 h 412051"/>
                    <a:gd name="connsiteX590" fmla="*/ 162782 w 547935"/>
                    <a:gd name="connsiteY590" fmla="*/ 149714 h 412051"/>
                    <a:gd name="connsiteX591" fmla="*/ 131445 w 547935"/>
                    <a:gd name="connsiteY591" fmla="*/ 1124 h 412051"/>
                    <a:gd name="connsiteX592" fmla="*/ 195443 w 547935"/>
                    <a:gd name="connsiteY592" fmla="*/ 137817 h 412051"/>
                    <a:gd name="connsiteX593" fmla="*/ 201273 w 547935"/>
                    <a:gd name="connsiteY593" fmla="*/ 147504 h 412051"/>
                    <a:gd name="connsiteX594" fmla="*/ 202644 w 547935"/>
                    <a:gd name="connsiteY594" fmla="*/ 149685 h 412051"/>
                    <a:gd name="connsiteX595" fmla="*/ 207140 w 547935"/>
                    <a:gd name="connsiteY595" fmla="*/ 156743 h 412051"/>
                    <a:gd name="connsiteX596" fmla="*/ 209017 w 547935"/>
                    <a:gd name="connsiteY596" fmla="*/ 159591 h 412051"/>
                    <a:gd name="connsiteX597" fmla="*/ 213331 w 547935"/>
                    <a:gd name="connsiteY597" fmla="*/ 165935 h 412051"/>
                    <a:gd name="connsiteX598" fmla="*/ 215103 w 547935"/>
                    <a:gd name="connsiteY598" fmla="*/ 168478 h 412051"/>
                    <a:gd name="connsiteX599" fmla="*/ 220751 w 547935"/>
                    <a:gd name="connsiteY599" fmla="*/ 176174 h 412051"/>
                    <a:gd name="connsiteX600" fmla="*/ 221171 w 547935"/>
                    <a:gd name="connsiteY600" fmla="*/ 176736 h 412051"/>
                    <a:gd name="connsiteX601" fmla="*/ 227276 w 547935"/>
                    <a:gd name="connsiteY601" fmla="*/ 184347 h 412051"/>
                    <a:gd name="connsiteX602" fmla="*/ 229019 w 547935"/>
                    <a:gd name="connsiteY602" fmla="*/ 186376 h 412051"/>
                    <a:gd name="connsiteX603" fmla="*/ 233429 w 547935"/>
                    <a:gd name="connsiteY603" fmla="*/ 191329 h 412051"/>
                    <a:gd name="connsiteX604" fmla="*/ 235477 w 547935"/>
                    <a:gd name="connsiteY604" fmla="*/ 193491 h 412051"/>
                    <a:gd name="connsiteX605" fmla="*/ 238411 w 547935"/>
                    <a:gd name="connsiteY605" fmla="*/ 192643 h 412051"/>
                    <a:gd name="connsiteX606" fmla="*/ 246850 w 547935"/>
                    <a:gd name="connsiteY606" fmla="*/ 190319 h 412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</a:cxnLst>
                  <a:rect l="l" t="t" r="r" b="b"/>
                  <a:pathLst>
                    <a:path w="547935" h="412051">
                      <a:moveTo>
                        <a:pt x="246850" y="190319"/>
                      </a:moveTo>
                      <a:cubicBezTo>
                        <a:pt x="247926" y="190052"/>
                        <a:pt x="249012" y="189748"/>
                        <a:pt x="250079" y="189490"/>
                      </a:cubicBezTo>
                      <a:cubicBezTo>
                        <a:pt x="252955" y="188814"/>
                        <a:pt x="255803" y="188204"/>
                        <a:pt x="258651" y="187633"/>
                      </a:cubicBezTo>
                      <a:cubicBezTo>
                        <a:pt x="258375" y="187452"/>
                        <a:pt x="258089" y="187242"/>
                        <a:pt x="257813" y="187052"/>
                      </a:cubicBezTo>
                      <a:cubicBezTo>
                        <a:pt x="257518" y="186852"/>
                        <a:pt x="257223" y="186642"/>
                        <a:pt x="256918" y="186433"/>
                      </a:cubicBezTo>
                      <a:cubicBezTo>
                        <a:pt x="253412" y="183975"/>
                        <a:pt x="249793" y="181004"/>
                        <a:pt x="246154" y="177384"/>
                      </a:cubicBezTo>
                      <a:cubicBezTo>
                        <a:pt x="245907" y="177136"/>
                        <a:pt x="245659" y="176870"/>
                        <a:pt x="245411" y="176613"/>
                      </a:cubicBezTo>
                      <a:cubicBezTo>
                        <a:pt x="243811" y="174993"/>
                        <a:pt x="242221" y="173231"/>
                        <a:pt x="240630" y="171355"/>
                      </a:cubicBezTo>
                      <a:cubicBezTo>
                        <a:pt x="240344" y="171021"/>
                        <a:pt x="240068" y="170698"/>
                        <a:pt x="239782" y="170364"/>
                      </a:cubicBezTo>
                      <a:cubicBezTo>
                        <a:pt x="236201" y="166011"/>
                        <a:pt x="232667" y="160953"/>
                        <a:pt x="229276" y="155124"/>
                      </a:cubicBezTo>
                      <a:cubicBezTo>
                        <a:pt x="228952" y="154562"/>
                        <a:pt x="228628" y="153991"/>
                        <a:pt x="228305" y="153419"/>
                      </a:cubicBezTo>
                      <a:cubicBezTo>
                        <a:pt x="226781" y="150705"/>
                        <a:pt x="225285" y="147847"/>
                        <a:pt x="223828" y="144790"/>
                      </a:cubicBezTo>
                      <a:cubicBezTo>
                        <a:pt x="223685" y="144485"/>
                        <a:pt x="223533" y="144209"/>
                        <a:pt x="223390" y="143894"/>
                      </a:cubicBezTo>
                      <a:cubicBezTo>
                        <a:pt x="221799" y="140484"/>
                        <a:pt x="220256" y="136836"/>
                        <a:pt x="218780" y="132988"/>
                      </a:cubicBezTo>
                      <a:cubicBezTo>
                        <a:pt x="218704" y="132788"/>
                        <a:pt x="218618" y="132626"/>
                        <a:pt x="218542" y="132426"/>
                      </a:cubicBezTo>
                      <a:cubicBezTo>
                        <a:pt x="207464" y="103203"/>
                        <a:pt x="200006" y="61046"/>
                        <a:pt x="201596" y="0"/>
                      </a:cubicBezTo>
                      <a:cubicBezTo>
                        <a:pt x="201596" y="0"/>
                        <a:pt x="220656" y="70066"/>
                        <a:pt x="247402" y="129854"/>
                      </a:cubicBezTo>
                      <a:cubicBezTo>
                        <a:pt x="248860" y="133102"/>
                        <a:pt x="250336" y="136322"/>
                        <a:pt x="251831" y="139494"/>
                      </a:cubicBezTo>
                      <a:cubicBezTo>
                        <a:pt x="252079" y="140027"/>
                        <a:pt x="252336" y="140541"/>
                        <a:pt x="252584" y="141065"/>
                      </a:cubicBezTo>
                      <a:cubicBezTo>
                        <a:pt x="253794" y="143618"/>
                        <a:pt x="255022" y="146133"/>
                        <a:pt x="256261" y="148609"/>
                      </a:cubicBezTo>
                      <a:cubicBezTo>
                        <a:pt x="256699" y="149495"/>
                        <a:pt x="257146" y="150371"/>
                        <a:pt x="257594" y="151247"/>
                      </a:cubicBezTo>
                      <a:cubicBezTo>
                        <a:pt x="258699" y="153419"/>
                        <a:pt x="259813" y="155553"/>
                        <a:pt x="260928" y="157667"/>
                      </a:cubicBezTo>
                      <a:cubicBezTo>
                        <a:pt x="261385" y="158525"/>
                        <a:pt x="261833" y="159372"/>
                        <a:pt x="262290" y="160211"/>
                      </a:cubicBezTo>
                      <a:cubicBezTo>
                        <a:pt x="263671" y="162744"/>
                        <a:pt x="265052" y="165221"/>
                        <a:pt x="266452" y="167640"/>
                      </a:cubicBezTo>
                      <a:cubicBezTo>
                        <a:pt x="266624" y="167945"/>
                        <a:pt x="266795" y="168259"/>
                        <a:pt x="266967" y="168554"/>
                      </a:cubicBezTo>
                      <a:cubicBezTo>
                        <a:pt x="268538" y="171240"/>
                        <a:pt x="270119" y="173822"/>
                        <a:pt x="271719" y="176336"/>
                      </a:cubicBezTo>
                      <a:cubicBezTo>
                        <a:pt x="272158" y="177022"/>
                        <a:pt x="272596" y="177670"/>
                        <a:pt x="273034" y="178346"/>
                      </a:cubicBezTo>
                      <a:cubicBezTo>
                        <a:pt x="274206" y="180137"/>
                        <a:pt x="275377" y="181889"/>
                        <a:pt x="276558" y="183575"/>
                      </a:cubicBezTo>
                      <a:cubicBezTo>
                        <a:pt x="276787" y="183899"/>
                        <a:pt x="277015" y="184214"/>
                        <a:pt x="277244" y="184537"/>
                      </a:cubicBezTo>
                      <a:cubicBezTo>
                        <a:pt x="279492" y="184242"/>
                        <a:pt x="281721" y="183975"/>
                        <a:pt x="283950" y="183747"/>
                      </a:cubicBezTo>
                      <a:cubicBezTo>
                        <a:pt x="285350" y="183604"/>
                        <a:pt x="286741" y="183480"/>
                        <a:pt x="288131" y="183356"/>
                      </a:cubicBezTo>
                      <a:cubicBezTo>
                        <a:pt x="290455" y="183156"/>
                        <a:pt x="292760" y="182994"/>
                        <a:pt x="295056" y="182851"/>
                      </a:cubicBezTo>
                      <a:cubicBezTo>
                        <a:pt x="294437" y="182242"/>
                        <a:pt x="293770" y="181613"/>
                        <a:pt x="293113" y="180937"/>
                      </a:cubicBezTo>
                      <a:cubicBezTo>
                        <a:pt x="292903" y="180727"/>
                        <a:pt x="292703" y="180489"/>
                        <a:pt x="292493" y="180270"/>
                      </a:cubicBezTo>
                      <a:cubicBezTo>
                        <a:pt x="291522" y="179241"/>
                        <a:pt x="290569" y="178127"/>
                        <a:pt x="289636" y="176936"/>
                      </a:cubicBezTo>
                      <a:cubicBezTo>
                        <a:pt x="289417" y="176651"/>
                        <a:pt x="289188" y="176384"/>
                        <a:pt x="288969" y="176089"/>
                      </a:cubicBezTo>
                      <a:cubicBezTo>
                        <a:pt x="287884" y="174650"/>
                        <a:pt x="286826" y="173117"/>
                        <a:pt x="285817" y="171440"/>
                      </a:cubicBezTo>
                      <a:cubicBezTo>
                        <a:pt x="285664" y="171193"/>
                        <a:pt x="285521" y="170917"/>
                        <a:pt x="285379" y="170659"/>
                      </a:cubicBezTo>
                      <a:cubicBezTo>
                        <a:pt x="284512" y="169174"/>
                        <a:pt x="283683" y="167583"/>
                        <a:pt x="282892" y="165897"/>
                      </a:cubicBezTo>
                      <a:cubicBezTo>
                        <a:pt x="282692" y="165478"/>
                        <a:pt x="282492" y="165068"/>
                        <a:pt x="282302" y="164640"/>
                      </a:cubicBezTo>
                      <a:cubicBezTo>
                        <a:pt x="281426" y="162658"/>
                        <a:pt x="280597" y="160563"/>
                        <a:pt x="279854" y="158305"/>
                      </a:cubicBezTo>
                      <a:cubicBezTo>
                        <a:pt x="279768" y="158048"/>
                        <a:pt x="279702" y="157763"/>
                        <a:pt x="279616" y="157496"/>
                      </a:cubicBezTo>
                      <a:cubicBezTo>
                        <a:pt x="278978" y="155458"/>
                        <a:pt x="278406" y="153295"/>
                        <a:pt x="277901" y="151028"/>
                      </a:cubicBezTo>
                      <a:cubicBezTo>
                        <a:pt x="277768" y="150447"/>
                        <a:pt x="277644" y="149876"/>
                        <a:pt x="277520" y="149276"/>
                      </a:cubicBezTo>
                      <a:cubicBezTo>
                        <a:pt x="276996" y="146666"/>
                        <a:pt x="276549" y="143951"/>
                        <a:pt x="276234" y="141037"/>
                      </a:cubicBezTo>
                      <a:cubicBezTo>
                        <a:pt x="276215" y="140846"/>
                        <a:pt x="276206" y="140627"/>
                        <a:pt x="276187" y="140437"/>
                      </a:cubicBezTo>
                      <a:cubicBezTo>
                        <a:pt x="275910" y="137712"/>
                        <a:pt x="275758" y="134817"/>
                        <a:pt x="275682" y="131826"/>
                      </a:cubicBezTo>
                      <a:cubicBezTo>
                        <a:pt x="275672" y="131407"/>
                        <a:pt x="275615" y="131054"/>
                        <a:pt x="275615" y="130635"/>
                      </a:cubicBezTo>
                      <a:cubicBezTo>
                        <a:pt x="275377" y="109776"/>
                        <a:pt x="280302" y="82286"/>
                        <a:pt x="294494" y="46091"/>
                      </a:cubicBezTo>
                      <a:cubicBezTo>
                        <a:pt x="294494" y="46091"/>
                        <a:pt x="293989" y="92716"/>
                        <a:pt x="299018" y="134207"/>
                      </a:cubicBezTo>
                      <a:cubicBezTo>
                        <a:pt x="299352" y="136970"/>
                        <a:pt x="299723" y="139694"/>
                        <a:pt x="300104" y="142399"/>
                      </a:cubicBezTo>
                      <a:cubicBezTo>
                        <a:pt x="300199" y="143066"/>
                        <a:pt x="300294" y="143723"/>
                        <a:pt x="300390" y="144380"/>
                      </a:cubicBezTo>
                      <a:cubicBezTo>
                        <a:pt x="300790" y="147085"/>
                        <a:pt x="301209" y="149762"/>
                        <a:pt x="301666" y="152362"/>
                      </a:cubicBezTo>
                      <a:cubicBezTo>
                        <a:pt x="302123" y="154943"/>
                        <a:pt x="302609" y="157429"/>
                        <a:pt x="303124" y="159877"/>
                      </a:cubicBezTo>
                      <a:cubicBezTo>
                        <a:pt x="303257" y="160496"/>
                        <a:pt x="303381" y="161106"/>
                        <a:pt x="303514" y="161715"/>
                      </a:cubicBezTo>
                      <a:cubicBezTo>
                        <a:pt x="304571" y="166554"/>
                        <a:pt x="305762" y="171079"/>
                        <a:pt x="307076" y="175184"/>
                      </a:cubicBezTo>
                      <a:cubicBezTo>
                        <a:pt x="307238" y="175698"/>
                        <a:pt x="307410" y="176193"/>
                        <a:pt x="307572" y="176689"/>
                      </a:cubicBezTo>
                      <a:cubicBezTo>
                        <a:pt x="308248" y="178689"/>
                        <a:pt x="308953" y="180623"/>
                        <a:pt x="309705" y="182385"/>
                      </a:cubicBezTo>
                      <a:cubicBezTo>
                        <a:pt x="313277" y="182385"/>
                        <a:pt x="316763" y="182451"/>
                        <a:pt x="320221" y="182594"/>
                      </a:cubicBezTo>
                      <a:cubicBezTo>
                        <a:pt x="323697" y="182747"/>
                        <a:pt x="327107" y="182975"/>
                        <a:pt x="330489" y="183261"/>
                      </a:cubicBezTo>
                      <a:cubicBezTo>
                        <a:pt x="331584" y="183356"/>
                        <a:pt x="332651" y="183480"/>
                        <a:pt x="333737" y="183585"/>
                      </a:cubicBezTo>
                      <a:cubicBezTo>
                        <a:pt x="334280" y="183642"/>
                        <a:pt x="334813" y="183690"/>
                        <a:pt x="335356" y="183747"/>
                      </a:cubicBezTo>
                      <a:cubicBezTo>
                        <a:pt x="333823" y="182537"/>
                        <a:pt x="332422" y="181166"/>
                        <a:pt x="331108" y="179470"/>
                      </a:cubicBezTo>
                      <a:cubicBezTo>
                        <a:pt x="330984" y="179308"/>
                        <a:pt x="330860" y="179146"/>
                        <a:pt x="330737" y="178975"/>
                      </a:cubicBezTo>
                      <a:cubicBezTo>
                        <a:pt x="329441" y="177213"/>
                        <a:pt x="328260" y="175117"/>
                        <a:pt x="327260" y="172622"/>
                      </a:cubicBezTo>
                      <a:cubicBezTo>
                        <a:pt x="327165" y="172383"/>
                        <a:pt x="327069" y="172136"/>
                        <a:pt x="326984" y="171888"/>
                      </a:cubicBezTo>
                      <a:cubicBezTo>
                        <a:pt x="326507" y="170621"/>
                        <a:pt x="326079" y="169278"/>
                        <a:pt x="325717" y="167802"/>
                      </a:cubicBezTo>
                      <a:cubicBezTo>
                        <a:pt x="325336" y="166259"/>
                        <a:pt x="325060" y="164621"/>
                        <a:pt x="324821" y="162906"/>
                      </a:cubicBezTo>
                      <a:cubicBezTo>
                        <a:pt x="324774" y="162563"/>
                        <a:pt x="324736" y="162211"/>
                        <a:pt x="324698" y="161858"/>
                      </a:cubicBezTo>
                      <a:cubicBezTo>
                        <a:pt x="324507" y="160163"/>
                        <a:pt x="324374" y="158382"/>
                        <a:pt x="324336" y="156467"/>
                      </a:cubicBezTo>
                      <a:cubicBezTo>
                        <a:pt x="324288" y="154229"/>
                        <a:pt x="324364" y="152067"/>
                        <a:pt x="324517" y="149819"/>
                      </a:cubicBezTo>
                      <a:cubicBezTo>
                        <a:pt x="324545" y="149352"/>
                        <a:pt x="324593" y="148866"/>
                        <a:pt x="324631" y="148390"/>
                      </a:cubicBezTo>
                      <a:cubicBezTo>
                        <a:pt x="324812" y="146218"/>
                        <a:pt x="325060" y="143951"/>
                        <a:pt x="325431" y="141532"/>
                      </a:cubicBezTo>
                      <a:cubicBezTo>
                        <a:pt x="327888" y="125682"/>
                        <a:pt x="334261" y="105175"/>
                        <a:pt x="347072" y="77905"/>
                      </a:cubicBezTo>
                      <a:cubicBezTo>
                        <a:pt x="347072" y="77905"/>
                        <a:pt x="337737" y="113528"/>
                        <a:pt x="336813" y="145371"/>
                      </a:cubicBezTo>
                      <a:cubicBezTo>
                        <a:pt x="336747" y="147552"/>
                        <a:pt x="336728" y="149714"/>
                        <a:pt x="336747" y="151838"/>
                      </a:cubicBezTo>
                      <a:cubicBezTo>
                        <a:pt x="336747" y="152067"/>
                        <a:pt x="336766" y="152286"/>
                        <a:pt x="336766" y="152524"/>
                      </a:cubicBezTo>
                      <a:cubicBezTo>
                        <a:pt x="336804" y="154981"/>
                        <a:pt x="336918" y="157382"/>
                        <a:pt x="337080" y="159744"/>
                      </a:cubicBezTo>
                      <a:cubicBezTo>
                        <a:pt x="337137" y="160487"/>
                        <a:pt x="337195" y="161211"/>
                        <a:pt x="337271" y="161935"/>
                      </a:cubicBezTo>
                      <a:cubicBezTo>
                        <a:pt x="337461" y="163982"/>
                        <a:pt x="337709" y="165964"/>
                        <a:pt x="338014" y="167888"/>
                      </a:cubicBezTo>
                      <a:cubicBezTo>
                        <a:pt x="338099" y="168402"/>
                        <a:pt x="338156" y="168945"/>
                        <a:pt x="338252" y="169450"/>
                      </a:cubicBezTo>
                      <a:cubicBezTo>
                        <a:pt x="338671" y="171774"/>
                        <a:pt x="339195" y="173974"/>
                        <a:pt x="339823" y="176060"/>
                      </a:cubicBezTo>
                      <a:cubicBezTo>
                        <a:pt x="339976" y="176555"/>
                        <a:pt x="340157" y="177003"/>
                        <a:pt x="340319" y="177479"/>
                      </a:cubicBezTo>
                      <a:cubicBezTo>
                        <a:pt x="340861" y="179080"/>
                        <a:pt x="341471" y="180594"/>
                        <a:pt x="342157" y="182004"/>
                      </a:cubicBezTo>
                      <a:cubicBezTo>
                        <a:pt x="342405" y="182518"/>
                        <a:pt x="342652" y="183032"/>
                        <a:pt x="342919" y="183518"/>
                      </a:cubicBezTo>
                      <a:cubicBezTo>
                        <a:pt x="343176" y="183975"/>
                        <a:pt x="343500" y="184328"/>
                        <a:pt x="343776" y="184766"/>
                      </a:cubicBezTo>
                      <a:cubicBezTo>
                        <a:pt x="343957" y="184795"/>
                        <a:pt x="344138" y="184823"/>
                        <a:pt x="344329" y="184852"/>
                      </a:cubicBezTo>
                      <a:cubicBezTo>
                        <a:pt x="346434" y="185147"/>
                        <a:pt x="348529" y="185471"/>
                        <a:pt x="350606" y="185823"/>
                      </a:cubicBezTo>
                      <a:cubicBezTo>
                        <a:pt x="351834" y="186033"/>
                        <a:pt x="353063" y="186233"/>
                        <a:pt x="354273" y="186461"/>
                      </a:cubicBezTo>
                      <a:cubicBezTo>
                        <a:pt x="355978" y="186776"/>
                        <a:pt x="357673" y="187109"/>
                        <a:pt x="359369" y="187452"/>
                      </a:cubicBezTo>
                      <a:cubicBezTo>
                        <a:pt x="359283" y="187090"/>
                        <a:pt x="359178" y="186766"/>
                        <a:pt x="359102" y="186385"/>
                      </a:cubicBezTo>
                      <a:cubicBezTo>
                        <a:pt x="358969" y="185785"/>
                        <a:pt x="358864" y="185118"/>
                        <a:pt x="358759" y="184471"/>
                      </a:cubicBezTo>
                      <a:cubicBezTo>
                        <a:pt x="358654" y="183890"/>
                        <a:pt x="358559" y="183309"/>
                        <a:pt x="358473" y="182680"/>
                      </a:cubicBezTo>
                      <a:cubicBezTo>
                        <a:pt x="358378" y="181966"/>
                        <a:pt x="358292" y="181204"/>
                        <a:pt x="358216" y="180432"/>
                      </a:cubicBezTo>
                      <a:cubicBezTo>
                        <a:pt x="358149" y="179765"/>
                        <a:pt x="358111" y="179070"/>
                        <a:pt x="358064" y="178365"/>
                      </a:cubicBezTo>
                      <a:cubicBezTo>
                        <a:pt x="358016" y="177546"/>
                        <a:pt x="357959" y="176727"/>
                        <a:pt x="357940" y="175851"/>
                      </a:cubicBezTo>
                      <a:cubicBezTo>
                        <a:pt x="357921" y="174898"/>
                        <a:pt x="357949" y="173860"/>
                        <a:pt x="357969" y="172841"/>
                      </a:cubicBezTo>
                      <a:cubicBezTo>
                        <a:pt x="357997" y="171488"/>
                        <a:pt x="358073" y="170078"/>
                        <a:pt x="358178" y="168602"/>
                      </a:cubicBezTo>
                      <a:cubicBezTo>
                        <a:pt x="358254" y="167573"/>
                        <a:pt x="358330" y="166545"/>
                        <a:pt x="358454" y="165449"/>
                      </a:cubicBezTo>
                      <a:cubicBezTo>
                        <a:pt x="358569" y="164449"/>
                        <a:pt x="358712" y="163392"/>
                        <a:pt x="358864" y="162335"/>
                      </a:cubicBezTo>
                      <a:cubicBezTo>
                        <a:pt x="359026" y="161201"/>
                        <a:pt x="359216" y="160030"/>
                        <a:pt x="359426" y="158829"/>
                      </a:cubicBezTo>
                      <a:cubicBezTo>
                        <a:pt x="359616" y="157753"/>
                        <a:pt x="359807" y="156677"/>
                        <a:pt x="360035" y="155543"/>
                      </a:cubicBezTo>
                      <a:cubicBezTo>
                        <a:pt x="360093" y="155286"/>
                        <a:pt x="360121" y="155048"/>
                        <a:pt x="360178" y="154791"/>
                      </a:cubicBezTo>
                      <a:cubicBezTo>
                        <a:pt x="362360" y="144609"/>
                        <a:pt x="366208" y="132378"/>
                        <a:pt x="372761" y="117605"/>
                      </a:cubicBezTo>
                      <a:cubicBezTo>
                        <a:pt x="372761" y="117605"/>
                        <a:pt x="377409" y="140503"/>
                        <a:pt x="376314" y="162849"/>
                      </a:cubicBezTo>
                      <a:cubicBezTo>
                        <a:pt x="376323" y="163106"/>
                        <a:pt x="376304" y="163344"/>
                        <a:pt x="376285" y="163592"/>
                      </a:cubicBezTo>
                      <a:cubicBezTo>
                        <a:pt x="376247" y="164240"/>
                        <a:pt x="376190" y="164878"/>
                        <a:pt x="376152" y="165525"/>
                      </a:cubicBezTo>
                      <a:cubicBezTo>
                        <a:pt x="376047" y="166973"/>
                        <a:pt x="375923" y="168402"/>
                        <a:pt x="375771" y="169831"/>
                      </a:cubicBezTo>
                      <a:cubicBezTo>
                        <a:pt x="375695" y="170536"/>
                        <a:pt x="375609" y="171240"/>
                        <a:pt x="375523" y="171936"/>
                      </a:cubicBezTo>
                      <a:cubicBezTo>
                        <a:pt x="375323" y="173441"/>
                        <a:pt x="375085" y="174917"/>
                        <a:pt x="374818" y="176374"/>
                      </a:cubicBezTo>
                      <a:cubicBezTo>
                        <a:pt x="374723" y="176889"/>
                        <a:pt x="374647" y="177422"/>
                        <a:pt x="374542" y="177927"/>
                      </a:cubicBezTo>
                      <a:cubicBezTo>
                        <a:pt x="374142" y="179842"/>
                        <a:pt x="373685" y="181708"/>
                        <a:pt x="373142" y="183509"/>
                      </a:cubicBezTo>
                      <a:cubicBezTo>
                        <a:pt x="373018" y="183918"/>
                        <a:pt x="372866" y="184299"/>
                        <a:pt x="372732" y="184709"/>
                      </a:cubicBezTo>
                      <a:cubicBezTo>
                        <a:pt x="372285" y="186090"/>
                        <a:pt x="371789" y="187423"/>
                        <a:pt x="371237" y="188709"/>
                      </a:cubicBezTo>
                      <a:cubicBezTo>
                        <a:pt x="371046" y="189157"/>
                        <a:pt x="370846" y="189605"/>
                        <a:pt x="370646" y="190033"/>
                      </a:cubicBezTo>
                      <a:cubicBezTo>
                        <a:pt x="370932" y="190100"/>
                        <a:pt x="371218" y="190167"/>
                        <a:pt x="371504" y="190243"/>
                      </a:cubicBezTo>
                      <a:cubicBezTo>
                        <a:pt x="372113" y="190395"/>
                        <a:pt x="372723" y="190538"/>
                        <a:pt x="373332" y="190691"/>
                      </a:cubicBezTo>
                      <a:cubicBezTo>
                        <a:pt x="376418" y="191500"/>
                        <a:pt x="379466" y="192367"/>
                        <a:pt x="382476" y="193281"/>
                      </a:cubicBezTo>
                      <a:cubicBezTo>
                        <a:pt x="383334" y="193538"/>
                        <a:pt x="384162" y="193824"/>
                        <a:pt x="385010" y="194091"/>
                      </a:cubicBezTo>
                      <a:cubicBezTo>
                        <a:pt x="385286" y="194177"/>
                        <a:pt x="385563" y="194262"/>
                        <a:pt x="385829" y="194348"/>
                      </a:cubicBezTo>
                      <a:cubicBezTo>
                        <a:pt x="386134" y="193700"/>
                        <a:pt x="386448" y="193053"/>
                        <a:pt x="386820" y="192348"/>
                      </a:cubicBezTo>
                      <a:cubicBezTo>
                        <a:pt x="387420" y="191205"/>
                        <a:pt x="388087" y="190033"/>
                        <a:pt x="388810" y="188824"/>
                      </a:cubicBezTo>
                      <a:cubicBezTo>
                        <a:pt x="388953" y="188585"/>
                        <a:pt x="389106" y="188338"/>
                        <a:pt x="389258" y="188100"/>
                      </a:cubicBezTo>
                      <a:cubicBezTo>
                        <a:pt x="389915" y="187042"/>
                        <a:pt x="390639" y="185966"/>
                        <a:pt x="391420" y="184880"/>
                      </a:cubicBezTo>
                      <a:cubicBezTo>
                        <a:pt x="391601" y="184623"/>
                        <a:pt x="391773" y="184375"/>
                        <a:pt x="391963" y="184118"/>
                      </a:cubicBezTo>
                      <a:cubicBezTo>
                        <a:pt x="393925" y="181470"/>
                        <a:pt x="396240" y="178822"/>
                        <a:pt x="398993" y="176346"/>
                      </a:cubicBezTo>
                      <a:cubicBezTo>
                        <a:pt x="405851" y="170278"/>
                        <a:pt x="414833" y="165611"/>
                        <a:pt x="426815" y="165449"/>
                      </a:cubicBezTo>
                      <a:cubicBezTo>
                        <a:pt x="426815" y="165449"/>
                        <a:pt x="423110" y="176660"/>
                        <a:pt x="414909" y="186490"/>
                      </a:cubicBezTo>
                      <a:cubicBezTo>
                        <a:pt x="414785" y="186690"/>
                        <a:pt x="414614" y="186861"/>
                        <a:pt x="414461" y="187042"/>
                      </a:cubicBezTo>
                      <a:cubicBezTo>
                        <a:pt x="413976" y="187614"/>
                        <a:pt x="413461" y="188176"/>
                        <a:pt x="412937" y="188728"/>
                      </a:cubicBezTo>
                      <a:cubicBezTo>
                        <a:pt x="412452" y="189243"/>
                        <a:pt x="411956" y="189757"/>
                        <a:pt x="411442" y="190262"/>
                      </a:cubicBezTo>
                      <a:cubicBezTo>
                        <a:pt x="410908" y="190786"/>
                        <a:pt x="410365" y="191291"/>
                        <a:pt x="409803" y="191786"/>
                      </a:cubicBezTo>
                      <a:cubicBezTo>
                        <a:pt x="409242" y="192291"/>
                        <a:pt x="408661" y="192767"/>
                        <a:pt x="408070" y="193243"/>
                      </a:cubicBezTo>
                      <a:cubicBezTo>
                        <a:pt x="407498" y="193700"/>
                        <a:pt x="406917" y="194148"/>
                        <a:pt x="406317" y="194577"/>
                      </a:cubicBezTo>
                      <a:cubicBezTo>
                        <a:pt x="405670" y="195043"/>
                        <a:pt x="404993" y="195472"/>
                        <a:pt x="404308" y="195901"/>
                      </a:cubicBezTo>
                      <a:cubicBezTo>
                        <a:pt x="403698" y="196282"/>
                        <a:pt x="403098" y="196653"/>
                        <a:pt x="402460" y="197006"/>
                      </a:cubicBezTo>
                      <a:cubicBezTo>
                        <a:pt x="401717" y="197406"/>
                        <a:pt x="400936" y="197758"/>
                        <a:pt x="400155" y="198110"/>
                      </a:cubicBezTo>
                      <a:cubicBezTo>
                        <a:pt x="399679" y="198330"/>
                        <a:pt x="399231" y="198596"/>
                        <a:pt x="398745" y="198787"/>
                      </a:cubicBezTo>
                      <a:cubicBezTo>
                        <a:pt x="399259" y="198977"/>
                        <a:pt x="399755" y="199187"/>
                        <a:pt x="400269" y="199377"/>
                      </a:cubicBezTo>
                      <a:cubicBezTo>
                        <a:pt x="401374" y="199796"/>
                        <a:pt x="402479" y="200225"/>
                        <a:pt x="403565" y="200654"/>
                      </a:cubicBezTo>
                      <a:cubicBezTo>
                        <a:pt x="405403" y="201378"/>
                        <a:pt x="407213" y="202121"/>
                        <a:pt x="409013" y="202873"/>
                      </a:cubicBezTo>
                      <a:cubicBezTo>
                        <a:pt x="410032" y="203302"/>
                        <a:pt x="411051" y="203721"/>
                        <a:pt x="412051" y="204149"/>
                      </a:cubicBezTo>
                      <a:cubicBezTo>
                        <a:pt x="414080" y="205026"/>
                        <a:pt x="416090" y="205930"/>
                        <a:pt x="418081" y="206854"/>
                      </a:cubicBezTo>
                      <a:cubicBezTo>
                        <a:pt x="418805" y="207188"/>
                        <a:pt x="419548" y="207512"/>
                        <a:pt x="420271" y="207855"/>
                      </a:cubicBezTo>
                      <a:cubicBezTo>
                        <a:pt x="422977" y="209121"/>
                        <a:pt x="425644" y="210426"/>
                        <a:pt x="428272" y="211760"/>
                      </a:cubicBezTo>
                      <a:cubicBezTo>
                        <a:pt x="428758" y="212007"/>
                        <a:pt x="429225" y="212265"/>
                        <a:pt x="429711" y="212512"/>
                      </a:cubicBezTo>
                      <a:cubicBezTo>
                        <a:pt x="431835" y="213608"/>
                        <a:pt x="433940" y="214713"/>
                        <a:pt x="436016" y="215837"/>
                      </a:cubicBezTo>
                      <a:cubicBezTo>
                        <a:pt x="436912" y="216322"/>
                        <a:pt x="437797" y="216827"/>
                        <a:pt x="438683" y="217322"/>
                      </a:cubicBezTo>
                      <a:cubicBezTo>
                        <a:pt x="440341" y="218246"/>
                        <a:pt x="441979" y="219170"/>
                        <a:pt x="443598" y="220104"/>
                      </a:cubicBezTo>
                      <a:cubicBezTo>
                        <a:pt x="444532" y="220647"/>
                        <a:pt x="445456" y="221190"/>
                        <a:pt x="446379" y="221742"/>
                      </a:cubicBezTo>
                      <a:cubicBezTo>
                        <a:pt x="447951" y="222675"/>
                        <a:pt x="449504" y="223618"/>
                        <a:pt x="451047" y="224561"/>
                      </a:cubicBezTo>
                      <a:cubicBezTo>
                        <a:pt x="451933" y="225104"/>
                        <a:pt x="452809" y="225647"/>
                        <a:pt x="453685" y="226200"/>
                      </a:cubicBezTo>
                      <a:cubicBezTo>
                        <a:pt x="455323" y="227228"/>
                        <a:pt x="456924" y="228267"/>
                        <a:pt x="458524" y="229314"/>
                      </a:cubicBezTo>
                      <a:cubicBezTo>
                        <a:pt x="459229" y="229781"/>
                        <a:pt x="459953" y="230238"/>
                        <a:pt x="460648" y="230705"/>
                      </a:cubicBezTo>
                      <a:cubicBezTo>
                        <a:pt x="462924" y="232220"/>
                        <a:pt x="465172" y="233744"/>
                        <a:pt x="467373" y="235287"/>
                      </a:cubicBezTo>
                      <a:cubicBezTo>
                        <a:pt x="494262" y="254108"/>
                        <a:pt x="515007" y="274339"/>
                        <a:pt x="528771" y="289455"/>
                      </a:cubicBezTo>
                      <a:cubicBezTo>
                        <a:pt x="528942" y="289636"/>
                        <a:pt x="529095" y="289808"/>
                        <a:pt x="529276" y="290008"/>
                      </a:cubicBezTo>
                      <a:cubicBezTo>
                        <a:pt x="530647" y="291513"/>
                        <a:pt x="531962" y="292989"/>
                        <a:pt x="533190" y="294389"/>
                      </a:cubicBezTo>
                      <a:cubicBezTo>
                        <a:pt x="533314" y="294532"/>
                        <a:pt x="533419" y="294656"/>
                        <a:pt x="533543" y="294789"/>
                      </a:cubicBezTo>
                      <a:cubicBezTo>
                        <a:pt x="534676" y="296094"/>
                        <a:pt x="535743" y="297332"/>
                        <a:pt x="536753" y="298514"/>
                      </a:cubicBezTo>
                      <a:cubicBezTo>
                        <a:pt x="537010" y="298818"/>
                        <a:pt x="537277" y="299123"/>
                        <a:pt x="537524" y="299418"/>
                      </a:cubicBezTo>
                      <a:cubicBezTo>
                        <a:pt x="538563" y="300647"/>
                        <a:pt x="539534" y="301828"/>
                        <a:pt x="540429" y="302914"/>
                      </a:cubicBezTo>
                      <a:cubicBezTo>
                        <a:pt x="540572" y="303086"/>
                        <a:pt x="540696" y="303238"/>
                        <a:pt x="540830" y="303409"/>
                      </a:cubicBezTo>
                      <a:cubicBezTo>
                        <a:pt x="541611" y="304371"/>
                        <a:pt x="542334" y="305267"/>
                        <a:pt x="542992" y="306095"/>
                      </a:cubicBezTo>
                      <a:cubicBezTo>
                        <a:pt x="543144" y="306286"/>
                        <a:pt x="543315" y="306495"/>
                        <a:pt x="543458" y="306686"/>
                      </a:cubicBezTo>
                      <a:cubicBezTo>
                        <a:pt x="544154" y="307572"/>
                        <a:pt x="544782" y="308372"/>
                        <a:pt x="545325" y="309086"/>
                      </a:cubicBezTo>
                      <a:cubicBezTo>
                        <a:pt x="545449" y="309248"/>
                        <a:pt x="545563" y="309401"/>
                        <a:pt x="545687" y="309553"/>
                      </a:cubicBezTo>
                      <a:cubicBezTo>
                        <a:pt x="546144" y="310153"/>
                        <a:pt x="546554" y="310706"/>
                        <a:pt x="546897" y="311153"/>
                      </a:cubicBezTo>
                      <a:cubicBezTo>
                        <a:pt x="547421" y="311868"/>
                        <a:pt x="547716" y="312258"/>
                        <a:pt x="547906" y="312534"/>
                      </a:cubicBezTo>
                      <a:cubicBezTo>
                        <a:pt x="548887" y="340985"/>
                        <a:pt x="525046" y="320250"/>
                        <a:pt x="525046" y="320250"/>
                      </a:cubicBezTo>
                      <a:cubicBezTo>
                        <a:pt x="499015" y="290503"/>
                        <a:pt x="472535" y="267681"/>
                        <a:pt x="446122" y="250508"/>
                      </a:cubicBezTo>
                      <a:cubicBezTo>
                        <a:pt x="453504" y="277311"/>
                        <a:pt x="440341" y="298409"/>
                        <a:pt x="440341" y="298409"/>
                      </a:cubicBezTo>
                      <a:cubicBezTo>
                        <a:pt x="430206" y="273015"/>
                        <a:pt x="433644" y="254565"/>
                        <a:pt x="437178" y="244907"/>
                      </a:cubicBezTo>
                      <a:cubicBezTo>
                        <a:pt x="434788" y="243469"/>
                        <a:pt x="432397" y="242059"/>
                        <a:pt x="430016" y="240706"/>
                      </a:cubicBezTo>
                      <a:cubicBezTo>
                        <a:pt x="429596" y="241259"/>
                        <a:pt x="429215" y="241868"/>
                        <a:pt x="428815" y="242440"/>
                      </a:cubicBezTo>
                      <a:cubicBezTo>
                        <a:pt x="427939" y="243678"/>
                        <a:pt x="427053" y="244907"/>
                        <a:pt x="426225" y="246202"/>
                      </a:cubicBezTo>
                      <a:cubicBezTo>
                        <a:pt x="425929" y="246659"/>
                        <a:pt x="425663" y="247145"/>
                        <a:pt x="425377" y="247602"/>
                      </a:cubicBezTo>
                      <a:cubicBezTo>
                        <a:pt x="424520" y="248993"/>
                        <a:pt x="423663" y="250384"/>
                        <a:pt x="422853" y="251822"/>
                      </a:cubicBezTo>
                      <a:cubicBezTo>
                        <a:pt x="422643" y="252193"/>
                        <a:pt x="422453" y="252574"/>
                        <a:pt x="422253" y="252955"/>
                      </a:cubicBezTo>
                      <a:cubicBezTo>
                        <a:pt x="421396" y="254518"/>
                        <a:pt x="420548" y="256080"/>
                        <a:pt x="419748" y="257689"/>
                      </a:cubicBezTo>
                      <a:cubicBezTo>
                        <a:pt x="419586" y="258013"/>
                        <a:pt x="419443" y="258337"/>
                        <a:pt x="419290" y="258661"/>
                      </a:cubicBezTo>
                      <a:cubicBezTo>
                        <a:pt x="418471" y="260337"/>
                        <a:pt x="417662" y="262023"/>
                        <a:pt x="416900" y="263719"/>
                      </a:cubicBezTo>
                      <a:cubicBezTo>
                        <a:pt x="415871" y="266033"/>
                        <a:pt x="415071" y="267919"/>
                        <a:pt x="414309" y="269786"/>
                      </a:cubicBezTo>
                      <a:cubicBezTo>
                        <a:pt x="406384" y="289322"/>
                        <a:pt x="402326" y="308134"/>
                        <a:pt x="401431" y="312534"/>
                      </a:cubicBezTo>
                      <a:cubicBezTo>
                        <a:pt x="401307" y="313163"/>
                        <a:pt x="401241" y="313496"/>
                        <a:pt x="401241" y="313496"/>
                      </a:cubicBezTo>
                      <a:cubicBezTo>
                        <a:pt x="400926" y="310886"/>
                        <a:pt x="400698" y="308353"/>
                        <a:pt x="400536" y="305886"/>
                      </a:cubicBezTo>
                      <a:cubicBezTo>
                        <a:pt x="400478" y="305048"/>
                        <a:pt x="400488" y="304267"/>
                        <a:pt x="400450" y="303447"/>
                      </a:cubicBezTo>
                      <a:cubicBezTo>
                        <a:pt x="400383" y="301857"/>
                        <a:pt x="400307" y="300257"/>
                        <a:pt x="400298" y="298733"/>
                      </a:cubicBezTo>
                      <a:cubicBezTo>
                        <a:pt x="400298" y="297790"/>
                        <a:pt x="400345" y="296894"/>
                        <a:pt x="400364" y="295970"/>
                      </a:cubicBezTo>
                      <a:cubicBezTo>
                        <a:pt x="400393" y="294637"/>
                        <a:pt x="400412" y="293275"/>
                        <a:pt x="400488" y="291989"/>
                      </a:cubicBezTo>
                      <a:cubicBezTo>
                        <a:pt x="400545" y="291055"/>
                        <a:pt x="400650" y="290179"/>
                        <a:pt x="400726" y="289265"/>
                      </a:cubicBezTo>
                      <a:cubicBezTo>
                        <a:pt x="400831" y="288065"/>
                        <a:pt x="400926" y="286845"/>
                        <a:pt x="401069" y="285683"/>
                      </a:cubicBezTo>
                      <a:cubicBezTo>
                        <a:pt x="401183" y="284778"/>
                        <a:pt x="401336" y="283921"/>
                        <a:pt x="401479" y="283035"/>
                      </a:cubicBezTo>
                      <a:cubicBezTo>
                        <a:pt x="401650" y="281940"/>
                        <a:pt x="401812" y="280835"/>
                        <a:pt x="402012" y="279778"/>
                      </a:cubicBezTo>
                      <a:cubicBezTo>
                        <a:pt x="402184" y="278911"/>
                        <a:pt x="402384" y="278092"/>
                        <a:pt x="402574" y="277254"/>
                      </a:cubicBezTo>
                      <a:cubicBezTo>
                        <a:pt x="402803" y="276254"/>
                        <a:pt x="403022" y="275244"/>
                        <a:pt x="403279" y="274282"/>
                      </a:cubicBezTo>
                      <a:cubicBezTo>
                        <a:pt x="403498" y="273463"/>
                        <a:pt x="403746" y="272682"/>
                        <a:pt x="403984" y="271891"/>
                      </a:cubicBezTo>
                      <a:cubicBezTo>
                        <a:pt x="404260" y="270977"/>
                        <a:pt x="404527" y="270053"/>
                        <a:pt x="404822" y="269176"/>
                      </a:cubicBezTo>
                      <a:cubicBezTo>
                        <a:pt x="405079" y="268405"/>
                        <a:pt x="405365" y="267681"/>
                        <a:pt x="405651" y="266938"/>
                      </a:cubicBezTo>
                      <a:cubicBezTo>
                        <a:pt x="405965" y="266100"/>
                        <a:pt x="406279" y="265252"/>
                        <a:pt x="406622" y="264452"/>
                      </a:cubicBezTo>
                      <a:cubicBezTo>
                        <a:pt x="406917" y="263738"/>
                        <a:pt x="407241" y="263052"/>
                        <a:pt x="407556" y="262366"/>
                      </a:cubicBezTo>
                      <a:cubicBezTo>
                        <a:pt x="407908" y="261595"/>
                        <a:pt x="408251" y="260833"/>
                        <a:pt x="408622" y="260099"/>
                      </a:cubicBezTo>
                      <a:cubicBezTo>
                        <a:pt x="408956" y="259432"/>
                        <a:pt x="409308" y="258794"/>
                        <a:pt x="409651" y="258156"/>
                      </a:cubicBezTo>
                      <a:cubicBezTo>
                        <a:pt x="410023" y="257461"/>
                        <a:pt x="410404" y="256765"/>
                        <a:pt x="410794" y="256099"/>
                      </a:cubicBezTo>
                      <a:cubicBezTo>
                        <a:pt x="411156" y="255489"/>
                        <a:pt x="411518" y="254899"/>
                        <a:pt x="411889" y="254308"/>
                      </a:cubicBezTo>
                      <a:cubicBezTo>
                        <a:pt x="412290" y="253670"/>
                        <a:pt x="412690" y="253041"/>
                        <a:pt x="413099" y="252432"/>
                      </a:cubicBezTo>
                      <a:cubicBezTo>
                        <a:pt x="413480" y="251870"/>
                        <a:pt x="413871" y="251327"/>
                        <a:pt x="414252" y="250793"/>
                      </a:cubicBezTo>
                      <a:cubicBezTo>
                        <a:pt x="414661" y="250222"/>
                        <a:pt x="415080" y="249650"/>
                        <a:pt x="415490" y="249107"/>
                      </a:cubicBezTo>
                      <a:cubicBezTo>
                        <a:pt x="415880" y="248593"/>
                        <a:pt x="416280" y="248098"/>
                        <a:pt x="416681" y="247612"/>
                      </a:cubicBezTo>
                      <a:cubicBezTo>
                        <a:pt x="417100" y="247098"/>
                        <a:pt x="417528" y="246593"/>
                        <a:pt x="417947" y="246097"/>
                      </a:cubicBezTo>
                      <a:cubicBezTo>
                        <a:pt x="418357" y="245631"/>
                        <a:pt x="418757" y="245183"/>
                        <a:pt x="419167" y="244735"/>
                      </a:cubicBezTo>
                      <a:cubicBezTo>
                        <a:pt x="419586" y="244278"/>
                        <a:pt x="420005" y="243840"/>
                        <a:pt x="420424" y="243411"/>
                      </a:cubicBezTo>
                      <a:cubicBezTo>
                        <a:pt x="420833" y="242992"/>
                        <a:pt x="421253" y="242583"/>
                        <a:pt x="421662" y="242183"/>
                      </a:cubicBezTo>
                      <a:cubicBezTo>
                        <a:pt x="422072" y="241783"/>
                        <a:pt x="422491" y="241392"/>
                        <a:pt x="422900" y="241021"/>
                      </a:cubicBezTo>
                      <a:cubicBezTo>
                        <a:pt x="423310" y="240649"/>
                        <a:pt x="423710" y="240287"/>
                        <a:pt x="424110" y="239935"/>
                      </a:cubicBezTo>
                      <a:cubicBezTo>
                        <a:pt x="424291" y="239773"/>
                        <a:pt x="424482" y="239592"/>
                        <a:pt x="424672" y="239439"/>
                      </a:cubicBezTo>
                      <a:cubicBezTo>
                        <a:pt x="425110" y="239097"/>
                        <a:pt x="425529" y="238725"/>
                        <a:pt x="425929" y="238401"/>
                      </a:cubicBezTo>
                      <a:cubicBezTo>
                        <a:pt x="425672" y="238258"/>
                        <a:pt x="425415" y="238135"/>
                        <a:pt x="425148" y="237992"/>
                      </a:cubicBezTo>
                      <a:cubicBezTo>
                        <a:pt x="422815" y="236734"/>
                        <a:pt x="420491" y="235496"/>
                        <a:pt x="418157" y="234325"/>
                      </a:cubicBezTo>
                      <a:cubicBezTo>
                        <a:pt x="417109" y="235296"/>
                        <a:pt x="416042" y="236315"/>
                        <a:pt x="414957" y="237392"/>
                      </a:cubicBezTo>
                      <a:cubicBezTo>
                        <a:pt x="412775" y="239535"/>
                        <a:pt x="410651" y="241706"/>
                        <a:pt x="408470" y="244021"/>
                      </a:cubicBezTo>
                      <a:cubicBezTo>
                        <a:pt x="406308" y="246307"/>
                        <a:pt x="404088" y="248736"/>
                        <a:pt x="401822" y="251260"/>
                      </a:cubicBezTo>
                      <a:cubicBezTo>
                        <a:pt x="399374" y="254003"/>
                        <a:pt x="397126" y="256575"/>
                        <a:pt x="394849" y="259223"/>
                      </a:cubicBezTo>
                      <a:cubicBezTo>
                        <a:pt x="394706" y="259385"/>
                        <a:pt x="394573" y="259547"/>
                        <a:pt x="394430" y="259709"/>
                      </a:cubicBezTo>
                      <a:cubicBezTo>
                        <a:pt x="392211" y="262299"/>
                        <a:pt x="389972" y="264966"/>
                        <a:pt x="387715" y="267681"/>
                      </a:cubicBezTo>
                      <a:cubicBezTo>
                        <a:pt x="387515" y="267929"/>
                        <a:pt x="387315" y="268167"/>
                        <a:pt x="387105" y="268415"/>
                      </a:cubicBezTo>
                      <a:cubicBezTo>
                        <a:pt x="384896" y="271091"/>
                        <a:pt x="382676" y="273806"/>
                        <a:pt x="380467" y="276539"/>
                      </a:cubicBezTo>
                      <a:cubicBezTo>
                        <a:pt x="380228" y="276835"/>
                        <a:pt x="379990" y="277130"/>
                        <a:pt x="379752" y="277425"/>
                      </a:cubicBezTo>
                      <a:cubicBezTo>
                        <a:pt x="377580" y="280130"/>
                        <a:pt x="375418" y="282845"/>
                        <a:pt x="373275" y="285560"/>
                      </a:cubicBezTo>
                      <a:cubicBezTo>
                        <a:pt x="373008" y="285902"/>
                        <a:pt x="372742" y="286236"/>
                        <a:pt x="372475" y="286579"/>
                      </a:cubicBezTo>
                      <a:cubicBezTo>
                        <a:pt x="370361" y="289255"/>
                        <a:pt x="368284" y="291932"/>
                        <a:pt x="366227" y="294580"/>
                      </a:cubicBezTo>
                      <a:cubicBezTo>
                        <a:pt x="365931" y="294970"/>
                        <a:pt x="365636" y="295351"/>
                        <a:pt x="365331" y="295732"/>
                      </a:cubicBezTo>
                      <a:cubicBezTo>
                        <a:pt x="363321" y="298342"/>
                        <a:pt x="361340" y="300914"/>
                        <a:pt x="359416" y="303447"/>
                      </a:cubicBezTo>
                      <a:cubicBezTo>
                        <a:pt x="359121" y="303828"/>
                        <a:pt x="358835" y="304209"/>
                        <a:pt x="358540" y="304590"/>
                      </a:cubicBezTo>
                      <a:cubicBezTo>
                        <a:pt x="356625" y="307105"/>
                        <a:pt x="354759" y="309572"/>
                        <a:pt x="352958" y="311972"/>
                      </a:cubicBezTo>
                      <a:cubicBezTo>
                        <a:pt x="352692" y="312325"/>
                        <a:pt x="352434" y="312677"/>
                        <a:pt x="352168" y="313030"/>
                      </a:cubicBezTo>
                      <a:cubicBezTo>
                        <a:pt x="350368" y="315430"/>
                        <a:pt x="348634" y="317745"/>
                        <a:pt x="346986" y="319973"/>
                      </a:cubicBezTo>
                      <a:cubicBezTo>
                        <a:pt x="346767" y="320269"/>
                        <a:pt x="346558" y="320554"/>
                        <a:pt x="346338" y="320850"/>
                      </a:cubicBezTo>
                      <a:cubicBezTo>
                        <a:pt x="344662" y="323107"/>
                        <a:pt x="343072" y="325269"/>
                        <a:pt x="341586" y="327298"/>
                      </a:cubicBezTo>
                      <a:cubicBezTo>
                        <a:pt x="341452" y="327479"/>
                        <a:pt x="341328" y="327650"/>
                        <a:pt x="341195" y="327831"/>
                      </a:cubicBezTo>
                      <a:cubicBezTo>
                        <a:pt x="339680" y="329898"/>
                        <a:pt x="338261" y="331841"/>
                        <a:pt x="336966" y="333632"/>
                      </a:cubicBezTo>
                      <a:cubicBezTo>
                        <a:pt x="335404" y="335775"/>
                        <a:pt x="334242" y="337395"/>
                        <a:pt x="333213" y="338823"/>
                      </a:cubicBezTo>
                      <a:cubicBezTo>
                        <a:pt x="331975" y="340538"/>
                        <a:pt x="331118" y="341738"/>
                        <a:pt x="330413" y="342719"/>
                      </a:cubicBezTo>
                      <a:cubicBezTo>
                        <a:pt x="330279" y="342900"/>
                        <a:pt x="330203" y="343014"/>
                        <a:pt x="330089" y="343176"/>
                      </a:cubicBezTo>
                      <a:cubicBezTo>
                        <a:pt x="328746" y="345062"/>
                        <a:pt x="327946" y="346186"/>
                        <a:pt x="327946" y="346186"/>
                      </a:cubicBezTo>
                      <a:cubicBezTo>
                        <a:pt x="329051" y="341662"/>
                        <a:pt x="330241" y="337337"/>
                        <a:pt x="331489" y="333146"/>
                      </a:cubicBezTo>
                      <a:cubicBezTo>
                        <a:pt x="331889" y="331794"/>
                        <a:pt x="332327" y="330518"/>
                        <a:pt x="332746" y="329194"/>
                      </a:cubicBezTo>
                      <a:cubicBezTo>
                        <a:pt x="333623" y="326412"/>
                        <a:pt x="334518" y="323669"/>
                        <a:pt x="335451" y="321031"/>
                      </a:cubicBezTo>
                      <a:cubicBezTo>
                        <a:pt x="335966" y="319573"/>
                        <a:pt x="336499" y="318173"/>
                        <a:pt x="337033" y="316754"/>
                      </a:cubicBezTo>
                      <a:cubicBezTo>
                        <a:pt x="337928" y="314373"/>
                        <a:pt x="338852" y="312039"/>
                        <a:pt x="339795" y="309782"/>
                      </a:cubicBezTo>
                      <a:cubicBezTo>
                        <a:pt x="340366" y="308420"/>
                        <a:pt x="340938" y="307067"/>
                        <a:pt x="341519" y="305743"/>
                      </a:cubicBezTo>
                      <a:cubicBezTo>
                        <a:pt x="342509" y="303514"/>
                        <a:pt x="343519" y="301361"/>
                        <a:pt x="344548" y="299247"/>
                      </a:cubicBezTo>
                      <a:cubicBezTo>
                        <a:pt x="345110" y="298085"/>
                        <a:pt x="345672" y="296894"/>
                        <a:pt x="346253" y="295770"/>
                      </a:cubicBezTo>
                      <a:cubicBezTo>
                        <a:pt x="347453" y="293437"/>
                        <a:pt x="348672" y="291208"/>
                        <a:pt x="349910" y="289027"/>
                      </a:cubicBezTo>
                      <a:cubicBezTo>
                        <a:pt x="350348" y="288265"/>
                        <a:pt x="350768" y="287445"/>
                        <a:pt x="351206" y="286703"/>
                      </a:cubicBezTo>
                      <a:cubicBezTo>
                        <a:pt x="352892" y="283835"/>
                        <a:pt x="354606" y="281102"/>
                        <a:pt x="356340" y="278492"/>
                      </a:cubicBezTo>
                      <a:cubicBezTo>
                        <a:pt x="356749" y="277882"/>
                        <a:pt x="357168" y="277330"/>
                        <a:pt x="357578" y="276730"/>
                      </a:cubicBezTo>
                      <a:cubicBezTo>
                        <a:pt x="358930" y="274768"/>
                        <a:pt x="360283" y="272853"/>
                        <a:pt x="361664" y="271034"/>
                      </a:cubicBezTo>
                      <a:cubicBezTo>
                        <a:pt x="362312" y="270177"/>
                        <a:pt x="362969" y="269367"/>
                        <a:pt x="363626" y="268548"/>
                      </a:cubicBezTo>
                      <a:cubicBezTo>
                        <a:pt x="364779" y="267091"/>
                        <a:pt x="365941" y="265652"/>
                        <a:pt x="367103" y="264290"/>
                      </a:cubicBezTo>
                      <a:cubicBezTo>
                        <a:pt x="367817" y="263452"/>
                        <a:pt x="368541" y="262642"/>
                        <a:pt x="369256" y="261842"/>
                      </a:cubicBezTo>
                      <a:cubicBezTo>
                        <a:pt x="370379" y="260585"/>
                        <a:pt x="371504" y="259375"/>
                        <a:pt x="372628" y="258204"/>
                      </a:cubicBezTo>
                      <a:cubicBezTo>
                        <a:pt x="373342" y="257461"/>
                        <a:pt x="374066" y="256708"/>
                        <a:pt x="374780" y="256003"/>
                      </a:cubicBezTo>
                      <a:cubicBezTo>
                        <a:pt x="375952" y="254841"/>
                        <a:pt x="377123" y="253746"/>
                        <a:pt x="378285" y="252670"/>
                      </a:cubicBezTo>
                      <a:cubicBezTo>
                        <a:pt x="378943" y="252070"/>
                        <a:pt x="379590" y="251441"/>
                        <a:pt x="380247" y="250869"/>
                      </a:cubicBezTo>
                      <a:cubicBezTo>
                        <a:pt x="381686" y="249603"/>
                        <a:pt x="383114" y="248412"/>
                        <a:pt x="384543" y="247269"/>
                      </a:cubicBezTo>
                      <a:cubicBezTo>
                        <a:pt x="384905" y="246974"/>
                        <a:pt x="385277" y="246650"/>
                        <a:pt x="385639" y="246364"/>
                      </a:cubicBezTo>
                      <a:cubicBezTo>
                        <a:pt x="387382" y="244993"/>
                        <a:pt x="389106" y="243716"/>
                        <a:pt x="390811" y="242526"/>
                      </a:cubicBezTo>
                      <a:cubicBezTo>
                        <a:pt x="391477" y="242059"/>
                        <a:pt x="392125" y="241640"/>
                        <a:pt x="392782" y="241192"/>
                      </a:cubicBezTo>
                      <a:cubicBezTo>
                        <a:pt x="393840" y="240478"/>
                        <a:pt x="394897" y="239773"/>
                        <a:pt x="395926" y="239125"/>
                      </a:cubicBezTo>
                      <a:cubicBezTo>
                        <a:pt x="396669" y="238658"/>
                        <a:pt x="397392" y="238230"/>
                        <a:pt x="398126" y="237792"/>
                      </a:cubicBezTo>
                      <a:cubicBezTo>
                        <a:pt x="398650" y="237477"/>
                        <a:pt x="399183" y="237134"/>
                        <a:pt x="399697" y="236839"/>
                      </a:cubicBezTo>
                      <a:cubicBezTo>
                        <a:pt x="400155" y="236582"/>
                        <a:pt x="400393" y="236468"/>
                        <a:pt x="400660" y="236325"/>
                      </a:cubicBezTo>
                      <a:cubicBezTo>
                        <a:pt x="402117" y="235506"/>
                        <a:pt x="403536" y="234763"/>
                        <a:pt x="404917" y="234067"/>
                      </a:cubicBezTo>
                      <a:cubicBezTo>
                        <a:pt x="405374" y="233839"/>
                        <a:pt x="405841" y="233582"/>
                        <a:pt x="406289" y="233372"/>
                      </a:cubicBezTo>
                      <a:cubicBezTo>
                        <a:pt x="408079" y="232505"/>
                        <a:pt x="409823" y="231705"/>
                        <a:pt x="411451" y="231029"/>
                      </a:cubicBezTo>
                      <a:cubicBezTo>
                        <a:pt x="408861" y="229800"/>
                        <a:pt x="406270" y="228619"/>
                        <a:pt x="403688" y="227495"/>
                      </a:cubicBezTo>
                      <a:cubicBezTo>
                        <a:pt x="400136" y="228324"/>
                        <a:pt x="396449" y="229486"/>
                        <a:pt x="392687" y="230896"/>
                      </a:cubicBezTo>
                      <a:cubicBezTo>
                        <a:pt x="392497" y="230972"/>
                        <a:pt x="392306" y="231029"/>
                        <a:pt x="392106" y="231096"/>
                      </a:cubicBezTo>
                      <a:cubicBezTo>
                        <a:pt x="388439" y="232486"/>
                        <a:pt x="384677" y="234172"/>
                        <a:pt x="380857" y="236039"/>
                      </a:cubicBezTo>
                      <a:cubicBezTo>
                        <a:pt x="359188" y="246650"/>
                        <a:pt x="335547" y="264309"/>
                        <a:pt x="314010" y="282731"/>
                      </a:cubicBezTo>
                      <a:cubicBezTo>
                        <a:pt x="312468" y="284045"/>
                        <a:pt x="310944" y="285369"/>
                        <a:pt x="309429" y="286693"/>
                      </a:cubicBezTo>
                      <a:cubicBezTo>
                        <a:pt x="308638" y="287379"/>
                        <a:pt x="307848" y="288065"/>
                        <a:pt x="307067" y="288750"/>
                      </a:cubicBezTo>
                      <a:cubicBezTo>
                        <a:pt x="305438" y="290179"/>
                        <a:pt x="303847" y="291608"/>
                        <a:pt x="302247" y="293037"/>
                      </a:cubicBezTo>
                      <a:cubicBezTo>
                        <a:pt x="301600" y="293618"/>
                        <a:pt x="300933" y="294208"/>
                        <a:pt x="300285" y="294789"/>
                      </a:cubicBezTo>
                      <a:cubicBezTo>
                        <a:pt x="295846" y="298799"/>
                        <a:pt x="291560" y="302771"/>
                        <a:pt x="287455" y="306648"/>
                      </a:cubicBezTo>
                      <a:cubicBezTo>
                        <a:pt x="286874" y="307191"/>
                        <a:pt x="286321" y="307724"/>
                        <a:pt x="285750" y="308277"/>
                      </a:cubicBezTo>
                      <a:cubicBezTo>
                        <a:pt x="284293" y="309667"/>
                        <a:pt x="282845" y="311048"/>
                        <a:pt x="281435" y="312401"/>
                      </a:cubicBezTo>
                      <a:cubicBezTo>
                        <a:pt x="280749" y="313058"/>
                        <a:pt x="280092" y="313706"/>
                        <a:pt x="279416" y="314363"/>
                      </a:cubicBezTo>
                      <a:cubicBezTo>
                        <a:pt x="278149" y="315592"/>
                        <a:pt x="276901" y="316811"/>
                        <a:pt x="275672" y="318011"/>
                      </a:cubicBezTo>
                      <a:cubicBezTo>
                        <a:pt x="275025" y="318649"/>
                        <a:pt x="274386" y="319269"/>
                        <a:pt x="273758" y="319897"/>
                      </a:cubicBezTo>
                      <a:cubicBezTo>
                        <a:pt x="272567" y="321078"/>
                        <a:pt x="271405" y="322231"/>
                        <a:pt x="270262" y="323364"/>
                      </a:cubicBezTo>
                      <a:cubicBezTo>
                        <a:pt x="269643" y="323983"/>
                        <a:pt x="269034" y="324593"/>
                        <a:pt x="268433" y="325193"/>
                      </a:cubicBezTo>
                      <a:cubicBezTo>
                        <a:pt x="267310" y="326317"/>
                        <a:pt x="266233" y="327412"/>
                        <a:pt x="265166" y="328498"/>
                      </a:cubicBezTo>
                      <a:cubicBezTo>
                        <a:pt x="264643" y="329032"/>
                        <a:pt x="264109" y="329565"/>
                        <a:pt x="263595" y="330089"/>
                      </a:cubicBezTo>
                      <a:cubicBezTo>
                        <a:pt x="262376" y="331337"/>
                        <a:pt x="261213" y="332527"/>
                        <a:pt x="260080" y="333689"/>
                      </a:cubicBezTo>
                      <a:cubicBezTo>
                        <a:pt x="259794" y="333985"/>
                        <a:pt x="259480" y="334299"/>
                        <a:pt x="259204" y="334594"/>
                      </a:cubicBezTo>
                      <a:cubicBezTo>
                        <a:pt x="257794" y="336052"/>
                        <a:pt x="256451" y="337442"/>
                        <a:pt x="255203" y="338766"/>
                      </a:cubicBezTo>
                      <a:cubicBezTo>
                        <a:pt x="255013" y="338966"/>
                        <a:pt x="254860" y="339128"/>
                        <a:pt x="254679" y="339319"/>
                      </a:cubicBezTo>
                      <a:cubicBezTo>
                        <a:pt x="253632" y="340414"/>
                        <a:pt x="252641" y="341462"/>
                        <a:pt x="251717" y="342443"/>
                      </a:cubicBezTo>
                      <a:cubicBezTo>
                        <a:pt x="251374" y="342805"/>
                        <a:pt x="251069" y="343129"/>
                        <a:pt x="250745" y="343481"/>
                      </a:cubicBezTo>
                      <a:cubicBezTo>
                        <a:pt x="250060" y="344205"/>
                        <a:pt x="249412" y="344910"/>
                        <a:pt x="248812" y="345548"/>
                      </a:cubicBezTo>
                      <a:cubicBezTo>
                        <a:pt x="248450" y="345929"/>
                        <a:pt x="248136" y="346272"/>
                        <a:pt x="247802" y="346634"/>
                      </a:cubicBezTo>
                      <a:cubicBezTo>
                        <a:pt x="247259" y="347215"/>
                        <a:pt x="246764" y="347748"/>
                        <a:pt x="246307" y="348244"/>
                      </a:cubicBezTo>
                      <a:cubicBezTo>
                        <a:pt x="246050" y="348520"/>
                        <a:pt x="245831" y="348767"/>
                        <a:pt x="245602" y="349015"/>
                      </a:cubicBezTo>
                      <a:cubicBezTo>
                        <a:pt x="245193" y="349463"/>
                        <a:pt x="244840" y="349844"/>
                        <a:pt x="244507" y="350206"/>
                      </a:cubicBezTo>
                      <a:cubicBezTo>
                        <a:pt x="244307" y="350425"/>
                        <a:pt x="244116" y="350625"/>
                        <a:pt x="243954" y="350815"/>
                      </a:cubicBezTo>
                      <a:cubicBezTo>
                        <a:pt x="243126" y="351730"/>
                        <a:pt x="242659" y="352244"/>
                        <a:pt x="242659" y="352244"/>
                      </a:cubicBezTo>
                      <a:cubicBezTo>
                        <a:pt x="245288" y="345853"/>
                        <a:pt x="247955" y="339852"/>
                        <a:pt x="250641" y="334042"/>
                      </a:cubicBezTo>
                      <a:cubicBezTo>
                        <a:pt x="251250" y="332727"/>
                        <a:pt x="251850" y="331413"/>
                        <a:pt x="252460" y="330127"/>
                      </a:cubicBezTo>
                      <a:cubicBezTo>
                        <a:pt x="255070" y="324602"/>
                        <a:pt x="257699" y="319297"/>
                        <a:pt x="260356" y="314296"/>
                      </a:cubicBezTo>
                      <a:cubicBezTo>
                        <a:pt x="260813" y="313430"/>
                        <a:pt x="261280" y="312620"/>
                        <a:pt x="261738" y="311772"/>
                      </a:cubicBezTo>
                      <a:cubicBezTo>
                        <a:pt x="263033" y="309372"/>
                        <a:pt x="264328" y="306943"/>
                        <a:pt x="265624" y="304667"/>
                      </a:cubicBezTo>
                      <a:cubicBezTo>
                        <a:pt x="284493" y="271929"/>
                        <a:pt x="303743" y="251108"/>
                        <a:pt x="321954" y="238239"/>
                      </a:cubicBezTo>
                      <a:cubicBezTo>
                        <a:pt x="322402" y="237782"/>
                        <a:pt x="323050" y="237430"/>
                        <a:pt x="323707" y="236982"/>
                      </a:cubicBezTo>
                      <a:cubicBezTo>
                        <a:pt x="325079" y="236049"/>
                        <a:pt x="326441" y="235163"/>
                        <a:pt x="327803" y="234315"/>
                      </a:cubicBezTo>
                      <a:cubicBezTo>
                        <a:pt x="329317" y="233372"/>
                        <a:pt x="330822" y="232467"/>
                        <a:pt x="332308" y="231629"/>
                      </a:cubicBezTo>
                      <a:cubicBezTo>
                        <a:pt x="333642" y="230876"/>
                        <a:pt x="334975" y="230143"/>
                        <a:pt x="336299" y="229476"/>
                      </a:cubicBezTo>
                      <a:cubicBezTo>
                        <a:pt x="337785" y="228714"/>
                        <a:pt x="339261" y="228009"/>
                        <a:pt x="340728" y="227352"/>
                      </a:cubicBezTo>
                      <a:cubicBezTo>
                        <a:pt x="342014" y="226771"/>
                        <a:pt x="343290" y="226190"/>
                        <a:pt x="344557" y="225676"/>
                      </a:cubicBezTo>
                      <a:cubicBezTo>
                        <a:pt x="346024" y="225076"/>
                        <a:pt x="347463" y="224552"/>
                        <a:pt x="348901" y="224047"/>
                      </a:cubicBezTo>
                      <a:cubicBezTo>
                        <a:pt x="350120" y="223618"/>
                        <a:pt x="351339" y="223180"/>
                        <a:pt x="352530" y="222809"/>
                      </a:cubicBezTo>
                      <a:cubicBezTo>
                        <a:pt x="353987" y="222361"/>
                        <a:pt x="355406" y="221990"/>
                        <a:pt x="356826" y="221628"/>
                      </a:cubicBezTo>
                      <a:cubicBezTo>
                        <a:pt x="357949" y="221342"/>
                        <a:pt x="359083" y="221018"/>
                        <a:pt x="360188" y="220780"/>
                      </a:cubicBezTo>
                      <a:cubicBezTo>
                        <a:pt x="361664" y="220456"/>
                        <a:pt x="363093" y="220228"/>
                        <a:pt x="364531" y="219989"/>
                      </a:cubicBezTo>
                      <a:cubicBezTo>
                        <a:pt x="365512" y="219827"/>
                        <a:pt x="366522" y="219627"/>
                        <a:pt x="367484" y="219494"/>
                      </a:cubicBezTo>
                      <a:cubicBezTo>
                        <a:pt x="369056" y="219285"/>
                        <a:pt x="370561" y="219170"/>
                        <a:pt x="372075" y="219046"/>
                      </a:cubicBezTo>
                      <a:cubicBezTo>
                        <a:pt x="372846" y="218989"/>
                        <a:pt x="373647" y="218885"/>
                        <a:pt x="374399" y="218846"/>
                      </a:cubicBezTo>
                      <a:cubicBezTo>
                        <a:pt x="376628" y="218732"/>
                        <a:pt x="378790" y="218694"/>
                        <a:pt x="380867" y="218742"/>
                      </a:cubicBezTo>
                      <a:cubicBezTo>
                        <a:pt x="372351" y="215903"/>
                        <a:pt x="363874" y="213560"/>
                        <a:pt x="355482" y="211674"/>
                      </a:cubicBezTo>
                      <a:cubicBezTo>
                        <a:pt x="351549" y="212893"/>
                        <a:pt x="347605" y="214427"/>
                        <a:pt x="343643" y="216103"/>
                      </a:cubicBezTo>
                      <a:cubicBezTo>
                        <a:pt x="342805" y="216456"/>
                        <a:pt x="341966" y="216808"/>
                        <a:pt x="341119" y="217180"/>
                      </a:cubicBezTo>
                      <a:cubicBezTo>
                        <a:pt x="337242" y="218904"/>
                        <a:pt x="333356" y="220790"/>
                        <a:pt x="329470" y="222895"/>
                      </a:cubicBezTo>
                      <a:cubicBezTo>
                        <a:pt x="328936" y="223180"/>
                        <a:pt x="328403" y="223504"/>
                        <a:pt x="327870" y="223799"/>
                      </a:cubicBezTo>
                      <a:cubicBezTo>
                        <a:pt x="324193" y="225838"/>
                        <a:pt x="320526" y="228028"/>
                        <a:pt x="316859" y="230353"/>
                      </a:cubicBezTo>
                      <a:cubicBezTo>
                        <a:pt x="316306" y="230705"/>
                        <a:pt x="315754" y="231038"/>
                        <a:pt x="315201" y="231391"/>
                      </a:cubicBezTo>
                      <a:cubicBezTo>
                        <a:pt x="311239" y="233953"/>
                        <a:pt x="307305" y="236687"/>
                        <a:pt x="303381" y="239544"/>
                      </a:cubicBezTo>
                      <a:cubicBezTo>
                        <a:pt x="269653" y="264119"/>
                        <a:pt x="237668" y="298552"/>
                        <a:pt x="213427" y="327889"/>
                      </a:cubicBezTo>
                      <a:cubicBezTo>
                        <a:pt x="209645" y="332470"/>
                        <a:pt x="206054" y="336909"/>
                        <a:pt x="202673" y="341186"/>
                      </a:cubicBezTo>
                      <a:cubicBezTo>
                        <a:pt x="202006" y="342033"/>
                        <a:pt x="201320" y="342881"/>
                        <a:pt x="200673" y="343710"/>
                      </a:cubicBezTo>
                      <a:cubicBezTo>
                        <a:pt x="199730" y="344910"/>
                        <a:pt x="198815" y="346081"/>
                        <a:pt x="197910" y="347253"/>
                      </a:cubicBezTo>
                      <a:cubicBezTo>
                        <a:pt x="197301" y="348044"/>
                        <a:pt x="196691" y="348825"/>
                        <a:pt x="196091" y="349596"/>
                      </a:cubicBezTo>
                      <a:cubicBezTo>
                        <a:pt x="195205" y="350749"/>
                        <a:pt x="194338" y="351873"/>
                        <a:pt x="193491" y="352987"/>
                      </a:cubicBezTo>
                      <a:cubicBezTo>
                        <a:pt x="192910" y="353749"/>
                        <a:pt x="192338" y="354492"/>
                        <a:pt x="191776" y="355235"/>
                      </a:cubicBezTo>
                      <a:cubicBezTo>
                        <a:pt x="190967" y="356302"/>
                        <a:pt x="190176" y="357349"/>
                        <a:pt x="189404" y="358369"/>
                      </a:cubicBezTo>
                      <a:cubicBezTo>
                        <a:pt x="188862" y="359093"/>
                        <a:pt x="188338" y="359797"/>
                        <a:pt x="187814" y="360493"/>
                      </a:cubicBezTo>
                      <a:cubicBezTo>
                        <a:pt x="187071" y="361493"/>
                        <a:pt x="186328" y="362483"/>
                        <a:pt x="185623" y="363445"/>
                      </a:cubicBezTo>
                      <a:cubicBezTo>
                        <a:pt x="185166" y="364065"/>
                        <a:pt x="184737" y="364646"/>
                        <a:pt x="184299" y="365246"/>
                      </a:cubicBezTo>
                      <a:cubicBezTo>
                        <a:pt x="183604" y="366189"/>
                        <a:pt x="182899" y="367151"/>
                        <a:pt x="182251" y="368036"/>
                      </a:cubicBezTo>
                      <a:cubicBezTo>
                        <a:pt x="182080" y="368265"/>
                        <a:pt x="181937" y="368475"/>
                        <a:pt x="181765" y="368703"/>
                      </a:cubicBezTo>
                      <a:cubicBezTo>
                        <a:pt x="180118" y="370970"/>
                        <a:pt x="178632" y="373037"/>
                        <a:pt x="177298" y="374914"/>
                      </a:cubicBezTo>
                      <a:cubicBezTo>
                        <a:pt x="177146" y="375133"/>
                        <a:pt x="176974" y="375371"/>
                        <a:pt x="176822" y="375580"/>
                      </a:cubicBezTo>
                      <a:cubicBezTo>
                        <a:pt x="176260" y="376371"/>
                        <a:pt x="175765" y="377076"/>
                        <a:pt x="175270" y="377781"/>
                      </a:cubicBezTo>
                      <a:cubicBezTo>
                        <a:pt x="175003" y="378152"/>
                        <a:pt x="174736" y="378533"/>
                        <a:pt x="174488" y="378885"/>
                      </a:cubicBezTo>
                      <a:cubicBezTo>
                        <a:pt x="174069" y="379486"/>
                        <a:pt x="173707" y="380009"/>
                        <a:pt x="173336" y="380533"/>
                      </a:cubicBezTo>
                      <a:cubicBezTo>
                        <a:pt x="173088" y="380895"/>
                        <a:pt x="172850" y="381229"/>
                        <a:pt x="172621" y="381562"/>
                      </a:cubicBezTo>
                      <a:cubicBezTo>
                        <a:pt x="172307" y="382010"/>
                        <a:pt x="172021" y="382419"/>
                        <a:pt x="171764" y="382810"/>
                      </a:cubicBezTo>
                      <a:cubicBezTo>
                        <a:pt x="171526" y="383162"/>
                        <a:pt x="171326" y="383448"/>
                        <a:pt x="171126" y="383743"/>
                      </a:cubicBezTo>
                      <a:cubicBezTo>
                        <a:pt x="170936" y="384019"/>
                        <a:pt x="170764" y="384277"/>
                        <a:pt x="170612" y="384496"/>
                      </a:cubicBezTo>
                      <a:cubicBezTo>
                        <a:pt x="170478" y="384686"/>
                        <a:pt x="170393" y="384820"/>
                        <a:pt x="170288" y="384972"/>
                      </a:cubicBezTo>
                      <a:cubicBezTo>
                        <a:pt x="169916" y="385524"/>
                        <a:pt x="169669" y="385886"/>
                        <a:pt x="169669" y="385886"/>
                      </a:cubicBezTo>
                      <a:cubicBezTo>
                        <a:pt x="170402" y="381419"/>
                        <a:pt x="171212" y="377066"/>
                        <a:pt x="172069" y="372818"/>
                      </a:cubicBezTo>
                      <a:cubicBezTo>
                        <a:pt x="172450" y="370951"/>
                        <a:pt x="172879" y="369179"/>
                        <a:pt x="173279" y="367360"/>
                      </a:cubicBezTo>
                      <a:cubicBezTo>
                        <a:pt x="173784" y="365065"/>
                        <a:pt x="174269" y="362741"/>
                        <a:pt x="174812" y="360512"/>
                      </a:cubicBezTo>
                      <a:cubicBezTo>
                        <a:pt x="175365" y="358235"/>
                        <a:pt x="175965" y="356045"/>
                        <a:pt x="176555" y="353835"/>
                      </a:cubicBezTo>
                      <a:cubicBezTo>
                        <a:pt x="176994" y="352168"/>
                        <a:pt x="177422" y="350472"/>
                        <a:pt x="177889" y="348844"/>
                      </a:cubicBezTo>
                      <a:cubicBezTo>
                        <a:pt x="178546" y="346529"/>
                        <a:pt x="179251" y="344291"/>
                        <a:pt x="179946" y="342052"/>
                      </a:cubicBezTo>
                      <a:cubicBezTo>
                        <a:pt x="180299" y="340928"/>
                        <a:pt x="180622" y="339747"/>
                        <a:pt x="180975" y="338642"/>
                      </a:cubicBezTo>
                      <a:cubicBezTo>
                        <a:pt x="194148" y="298266"/>
                        <a:pt x="213598" y="270215"/>
                        <a:pt x="235058" y="250784"/>
                      </a:cubicBezTo>
                      <a:cubicBezTo>
                        <a:pt x="235201" y="250593"/>
                        <a:pt x="235439" y="250441"/>
                        <a:pt x="235668" y="250231"/>
                      </a:cubicBezTo>
                      <a:cubicBezTo>
                        <a:pt x="239630" y="246678"/>
                        <a:pt x="243659" y="243411"/>
                        <a:pt x="247726" y="240421"/>
                      </a:cubicBezTo>
                      <a:cubicBezTo>
                        <a:pt x="248117" y="240135"/>
                        <a:pt x="248517" y="239830"/>
                        <a:pt x="248907" y="239544"/>
                      </a:cubicBezTo>
                      <a:cubicBezTo>
                        <a:pt x="253108" y="236515"/>
                        <a:pt x="257347" y="233753"/>
                        <a:pt x="261595" y="231267"/>
                      </a:cubicBezTo>
                      <a:cubicBezTo>
                        <a:pt x="261823" y="231134"/>
                        <a:pt x="262052" y="230981"/>
                        <a:pt x="262290" y="230848"/>
                      </a:cubicBezTo>
                      <a:cubicBezTo>
                        <a:pt x="266776" y="228248"/>
                        <a:pt x="271263" y="225923"/>
                        <a:pt x="275730" y="223866"/>
                      </a:cubicBezTo>
                      <a:cubicBezTo>
                        <a:pt x="280283" y="221771"/>
                        <a:pt x="284664" y="220008"/>
                        <a:pt x="288988" y="218446"/>
                      </a:cubicBezTo>
                      <a:cubicBezTo>
                        <a:pt x="289312" y="218332"/>
                        <a:pt x="289627" y="218227"/>
                        <a:pt x="289950" y="218113"/>
                      </a:cubicBezTo>
                      <a:cubicBezTo>
                        <a:pt x="294018" y="216675"/>
                        <a:pt x="298018" y="215427"/>
                        <a:pt x="301942" y="214341"/>
                      </a:cubicBezTo>
                      <a:cubicBezTo>
                        <a:pt x="302362" y="214227"/>
                        <a:pt x="302781" y="214122"/>
                        <a:pt x="303190" y="214008"/>
                      </a:cubicBezTo>
                      <a:cubicBezTo>
                        <a:pt x="307029" y="212989"/>
                        <a:pt x="310782" y="212122"/>
                        <a:pt x="314430" y="211388"/>
                      </a:cubicBezTo>
                      <a:cubicBezTo>
                        <a:pt x="314820" y="211312"/>
                        <a:pt x="315211" y="211226"/>
                        <a:pt x="315592" y="211160"/>
                      </a:cubicBezTo>
                      <a:cubicBezTo>
                        <a:pt x="319278" y="210455"/>
                        <a:pt x="322850" y="209883"/>
                        <a:pt x="326279" y="209426"/>
                      </a:cubicBezTo>
                      <a:cubicBezTo>
                        <a:pt x="326527" y="209398"/>
                        <a:pt x="326793" y="209350"/>
                        <a:pt x="327041" y="209321"/>
                      </a:cubicBezTo>
                      <a:cubicBezTo>
                        <a:pt x="330660" y="208855"/>
                        <a:pt x="334137" y="208521"/>
                        <a:pt x="337385" y="208283"/>
                      </a:cubicBezTo>
                      <a:cubicBezTo>
                        <a:pt x="313858" y="204721"/>
                        <a:pt x="290989" y="204559"/>
                        <a:pt x="269196" y="206778"/>
                      </a:cubicBezTo>
                      <a:cubicBezTo>
                        <a:pt x="267176" y="208140"/>
                        <a:pt x="265128" y="209626"/>
                        <a:pt x="263071" y="211198"/>
                      </a:cubicBezTo>
                      <a:cubicBezTo>
                        <a:pt x="262356" y="211750"/>
                        <a:pt x="261623" y="212360"/>
                        <a:pt x="260899" y="212931"/>
                      </a:cubicBezTo>
                      <a:cubicBezTo>
                        <a:pt x="259547" y="213998"/>
                        <a:pt x="258204" y="215055"/>
                        <a:pt x="256842" y="216208"/>
                      </a:cubicBezTo>
                      <a:cubicBezTo>
                        <a:pt x="255965" y="216941"/>
                        <a:pt x="255089" y="217742"/>
                        <a:pt x="254213" y="218503"/>
                      </a:cubicBezTo>
                      <a:cubicBezTo>
                        <a:pt x="252984" y="219570"/>
                        <a:pt x="251765" y="220628"/>
                        <a:pt x="250536" y="221752"/>
                      </a:cubicBezTo>
                      <a:cubicBezTo>
                        <a:pt x="249584" y="222618"/>
                        <a:pt x="248631" y="223542"/>
                        <a:pt x="247678" y="224438"/>
                      </a:cubicBezTo>
                      <a:cubicBezTo>
                        <a:pt x="246507" y="225542"/>
                        <a:pt x="245335" y="226638"/>
                        <a:pt x="244164" y="227790"/>
                      </a:cubicBezTo>
                      <a:cubicBezTo>
                        <a:pt x="243164" y="228762"/>
                        <a:pt x="242163" y="229781"/>
                        <a:pt x="241163" y="230791"/>
                      </a:cubicBezTo>
                      <a:cubicBezTo>
                        <a:pt x="240021" y="231943"/>
                        <a:pt x="238877" y="233096"/>
                        <a:pt x="237725" y="234296"/>
                      </a:cubicBezTo>
                      <a:cubicBezTo>
                        <a:pt x="236706" y="235353"/>
                        <a:pt x="235686" y="236449"/>
                        <a:pt x="234667" y="237534"/>
                      </a:cubicBezTo>
                      <a:cubicBezTo>
                        <a:pt x="233534" y="238744"/>
                        <a:pt x="232410" y="239944"/>
                        <a:pt x="231277" y="241183"/>
                      </a:cubicBezTo>
                      <a:cubicBezTo>
                        <a:pt x="230229" y="242326"/>
                        <a:pt x="229181" y="243497"/>
                        <a:pt x="228133" y="244678"/>
                      </a:cubicBezTo>
                      <a:cubicBezTo>
                        <a:pt x="227028" y="245916"/>
                        <a:pt x="225923" y="247164"/>
                        <a:pt x="224809" y="248431"/>
                      </a:cubicBezTo>
                      <a:cubicBezTo>
                        <a:pt x="223752" y="249641"/>
                        <a:pt x="222695" y="250869"/>
                        <a:pt x="221637" y="252108"/>
                      </a:cubicBezTo>
                      <a:cubicBezTo>
                        <a:pt x="195844" y="282302"/>
                        <a:pt x="170431" y="319392"/>
                        <a:pt x="150733" y="350282"/>
                      </a:cubicBezTo>
                      <a:cubicBezTo>
                        <a:pt x="150000" y="351425"/>
                        <a:pt x="149295" y="352539"/>
                        <a:pt x="148580" y="353673"/>
                      </a:cubicBezTo>
                      <a:cubicBezTo>
                        <a:pt x="147790" y="354921"/>
                        <a:pt x="146999" y="356168"/>
                        <a:pt x="146228" y="357397"/>
                      </a:cubicBezTo>
                      <a:cubicBezTo>
                        <a:pt x="145447" y="358635"/>
                        <a:pt x="144685" y="359855"/>
                        <a:pt x="143932" y="361064"/>
                      </a:cubicBezTo>
                      <a:cubicBezTo>
                        <a:pt x="143275" y="362121"/>
                        <a:pt x="142618" y="363169"/>
                        <a:pt x="141980" y="364207"/>
                      </a:cubicBezTo>
                      <a:cubicBezTo>
                        <a:pt x="141227" y="365417"/>
                        <a:pt x="140484" y="366617"/>
                        <a:pt x="139760" y="367789"/>
                      </a:cubicBezTo>
                      <a:cubicBezTo>
                        <a:pt x="139132" y="368808"/>
                        <a:pt x="138522" y="369799"/>
                        <a:pt x="137903" y="370799"/>
                      </a:cubicBezTo>
                      <a:cubicBezTo>
                        <a:pt x="137198" y="371942"/>
                        <a:pt x="136493" y="373094"/>
                        <a:pt x="135817" y="374199"/>
                      </a:cubicBezTo>
                      <a:cubicBezTo>
                        <a:pt x="135284" y="375075"/>
                        <a:pt x="134788" y="375895"/>
                        <a:pt x="134264" y="376752"/>
                      </a:cubicBezTo>
                      <a:cubicBezTo>
                        <a:pt x="132902" y="378990"/>
                        <a:pt x="131597" y="381143"/>
                        <a:pt x="130359" y="383219"/>
                      </a:cubicBezTo>
                      <a:cubicBezTo>
                        <a:pt x="129959" y="383886"/>
                        <a:pt x="129540" y="384581"/>
                        <a:pt x="129149" y="385229"/>
                      </a:cubicBezTo>
                      <a:cubicBezTo>
                        <a:pt x="128483" y="386344"/>
                        <a:pt x="127854" y="387401"/>
                        <a:pt x="127225" y="388458"/>
                      </a:cubicBezTo>
                      <a:cubicBezTo>
                        <a:pt x="126806" y="389153"/>
                        <a:pt x="126397" y="389849"/>
                        <a:pt x="125997" y="390525"/>
                      </a:cubicBezTo>
                      <a:cubicBezTo>
                        <a:pt x="125406" y="391516"/>
                        <a:pt x="124844" y="392468"/>
                        <a:pt x="124292" y="393411"/>
                      </a:cubicBezTo>
                      <a:cubicBezTo>
                        <a:pt x="123939" y="394002"/>
                        <a:pt x="123606" y="394573"/>
                        <a:pt x="123272" y="395135"/>
                      </a:cubicBezTo>
                      <a:cubicBezTo>
                        <a:pt x="122749" y="396030"/>
                        <a:pt x="122225" y="396916"/>
                        <a:pt x="121739" y="397745"/>
                      </a:cubicBezTo>
                      <a:cubicBezTo>
                        <a:pt x="121291" y="398516"/>
                        <a:pt x="120882" y="399212"/>
                        <a:pt x="120472" y="399926"/>
                      </a:cubicBezTo>
                      <a:cubicBezTo>
                        <a:pt x="120158" y="400469"/>
                        <a:pt x="119815" y="401060"/>
                        <a:pt x="119520" y="401574"/>
                      </a:cubicBezTo>
                      <a:cubicBezTo>
                        <a:pt x="118872" y="402688"/>
                        <a:pt x="118272" y="403736"/>
                        <a:pt x="117719" y="404689"/>
                      </a:cubicBezTo>
                      <a:cubicBezTo>
                        <a:pt x="117348" y="405327"/>
                        <a:pt x="117043" y="405870"/>
                        <a:pt x="116719" y="406432"/>
                      </a:cubicBezTo>
                      <a:cubicBezTo>
                        <a:pt x="116491" y="406832"/>
                        <a:pt x="116262" y="407232"/>
                        <a:pt x="116053" y="407594"/>
                      </a:cubicBezTo>
                      <a:cubicBezTo>
                        <a:pt x="115795" y="408041"/>
                        <a:pt x="115586" y="408422"/>
                        <a:pt x="115367" y="408803"/>
                      </a:cubicBezTo>
                      <a:cubicBezTo>
                        <a:pt x="115176" y="409146"/>
                        <a:pt x="114995" y="409451"/>
                        <a:pt x="114833" y="409737"/>
                      </a:cubicBezTo>
                      <a:cubicBezTo>
                        <a:pt x="114614" y="410137"/>
                        <a:pt x="114433" y="410451"/>
                        <a:pt x="114262" y="410747"/>
                      </a:cubicBezTo>
                      <a:cubicBezTo>
                        <a:pt x="113747" y="411661"/>
                        <a:pt x="113528" y="412051"/>
                        <a:pt x="113528" y="412051"/>
                      </a:cubicBezTo>
                      <a:cubicBezTo>
                        <a:pt x="113833" y="404984"/>
                        <a:pt x="114386" y="398221"/>
                        <a:pt x="115062" y="391611"/>
                      </a:cubicBezTo>
                      <a:cubicBezTo>
                        <a:pt x="115186" y="390382"/>
                        <a:pt x="115300" y="389134"/>
                        <a:pt x="115433" y="387925"/>
                      </a:cubicBezTo>
                      <a:cubicBezTo>
                        <a:pt x="116129" y="381752"/>
                        <a:pt x="116986" y="375790"/>
                        <a:pt x="117977" y="370018"/>
                      </a:cubicBezTo>
                      <a:cubicBezTo>
                        <a:pt x="118205" y="368675"/>
                        <a:pt x="118453" y="367360"/>
                        <a:pt x="118701" y="366046"/>
                      </a:cubicBezTo>
                      <a:cubicBezTo>
                        <a:pt x="119015" y="364369"/>
                        <a:pt x="119291" y="362636"/>
                        <a:pt x="119624" y="360988"/>
                      </a:cubicBezTo>
                      <a:cubicBezTo>
                        <a:pt x="127635" y="322745"/>
                        <a:pt x="141818" y="293399"/>
                        <a:pt x="158820" y="270986"/>
                      </a:cubicBezTo>
                      <a:cubicBezTo>
                        <a:pt x="159868" y="269472"/>
                        <a:pt x="161106" y="268072"/>
                        <a:pt x="162315" y="266576"/>
                      </a:cubicBezTo>
                      <a:cubicBezTo>
                        <a:pt x="163773" y="264766"/>
                        <a:pt x="165220" y="262909"/>
                        <a:pt x="166716" y="261195"/>
                      </a:cubicBezTo>
                      <a:cubicBezTo>
                        <a:pt x="168230" y="259461"/>
                        <a:pt x="169783" y="257851"/>
                        <a:pt x="171326" y="256213"/>
                      </a:cubicBezTo>
                      <a:cubicBezTo>
                        <a:pt x="172841" y="254594"/>
                        <a:pt x="174345" y="252927"/>
                        <a:pt x="175889" y="251393"/>
                      </a:cubicBezTo>
                      <a:cubicBezTo>
                        <a:pt x="177460" y="249831"/>
                        <a:pt x="179060" y="248412"/>
                        <a:pt x="180651" y="246936"/>
                      </a:cubicBezTo>
                      <a:cubicBezTo>
                        <a:pt x="182213" y="245497"/>
                        <a:pt x="183756" y="244002"/>
                        <a:pt x="185328" y="242649"/>
                      </a:cubicBezTo>
                      <a:cubicBezTo>
                        <a:pt x="186957" y="241249"/>
                        <a:pt x="188604" y="239973"/>
                        <a:pt x="190243" y="238658"/>
                      </a:cubicBezTo>
                      <a:cubicBezTo>
                        <a:pt x="191795" y="237411"/>
                        <a:pt x="193348" y="236096"/>
                        <a:pt x="194910" y="234925"/>
                      </a:cubicBezTo>
                      <a:cubicBezTo>
                        <a:pt x="196625" y="233639"/>
                        <a:pt x="198339" y="232477"/>
                        <a:pt x="200053" y="231286"/>
                      </a:cubicBezTo>
                      <a:cubicBezTo>
                        <a:pt x="201549" y="230238"/>
                        <a:pt x="203054" y="229124"/>
                        <a:pt x="204540" y="228143"/>
                      </a:cubicBezTo>
                      <a:cubicBezTo>
                        <a:pt x="206369" y="226943"/>
                        <a:pt x="208178" y="225876"/>
                        <a:pt x="209988" y="224771"/>
                      </a:cubicBezTo>
                      <a:cubicBezTo>
                        <a:pt x="211360" y="223933"/>
                        <a:pt x="212750" y="223028"/>
                        <a:pt x="214113" y="222237"/>
                      </a:cubicBezTo>
                      <a:cubicBezTo>
                        <a:pt x="216179" y="221047"/>
                        <a:pt x="218208" y="219989"/>
                        <a:pt x="220256" y="218913"/>
                      </a:cubicBezTo>
                      <a:cubicBezTo>
                        <a:pt x="221342" y="218342"/>
                        <a:pt x="222447" y="217694"/>
                        <a:pt x="223523" y="217151"/>
                      </a:cubicBezTo>
                      <a:cubicBezTo>
                        <a:pt x="226628" y="215589"/>
                        <a:pt x="229676" y="214141"/>
                        <a:pt x="232667" y="212817"/>
                      </a:cubicBezTo>
                      <a:cubicBezTo>
                        <a:pt x="211264" y="217665"/>
                        <a:pt x="191300" y="224504"/>
                        <a:pt x="173231" y="232143"/>
                      </a:cubicBezTo>
                      <a:cubicBezTo>
                        <a:pt x="171755" y="234896"/>
                        <a:pt x="170059" y="237906"/>
                        <a:pt x="168173" y="241116"/>
                      </a:cubicBezTo>
                      <a:cubicBezTo>
                        <a:pt x="166249" y="244402"/>
                        <a:pt x="164182" y="247812"/>
                        <a:pt x="161963" y="251403"/>
                      </a:cubicBezTo>
                      <a:cubicBezTo>
                        <a:pt x="159668" y="255108"/>
                        <a:pt x="157296" y="258851"/>
                        <a:pt x="154800" y="262728"/>
                      </a:cubicBezTo>
                      <a:cubicBezTo>
                        <a:pt x="152229" y="266719"/>
                        <a:pt x="149618" y="270710"/>
                        <a:pt x="146923" y="274777"/>
                      </a:cubicBezTo>
                      <a:cubicBezTo>
                        <a:pt x="113700" y="324945"/>
                        <a:pt x="67427" y="387525"/>
                        <a:pt x="67427" y="387525"/>
                      </a:cubicBezTo>
                      <a:cubicBezTo>
                        <a:pt x="76152" y="346148"/>
                        <a:pt x="90668" y="314135"/>
                        <a:pt x="106375" y="289712"/>
                      </a:cubicBezTo>
                      <a:cubicBezTo>
                        <a:pt x="106508" y="289474"/>
                        <a:pt x="106671" y="289265"/>
                        <a:pt x="106832" y="289017"/>
                      </a:cubicBezTo>
                      <a:cubicBezTo>
                        <a:pt x="109528" y="284864"/>
                        <a:pt x="112243" y="280911"/>
                        <a:pt x="114976" y="277197"/>
                      </a:cubicBezTo>
                      <a:cubicBezTo>
                        <a:pt x="117929" y="273177"/>
                        <a:pt x="120663" y="269758"/>
                        <a:pt x="123368" y="266490"/>
                      </a:cubicBezTo>
                      <a:cubicBezTo>
                        <a:pt x="123777" y="266005"/>
                        <a:pt x="124187" y="265500"/>
                        <a:pt x="124587" y="265024"/>
                      </a:cubicBezTo>
                      <a:cubicBezTo>
                        <a:pt x="127187" y="261947"/>
                        <a:pt x="129778" y="259042"/>
                        <a:pt x="132331" y="256327"/>
                      </a:cubicBezTo>
                      <a:cubicBezTo>
                        <a:pt x="132750" y="255880"/>
                        <a:pt x="133159" y="255461"/>
                        <a:pt x="133578" y="255032"/>
                      </a:cubicBezTo>
                      <a:cubicBezTo>
                        <a:pt x="136179" y="252317"/>
                        <a:pt x="138760" y="249726"/>
                        <a:pt x="141256" y="247374"/>
                      </a:cubicBezTo>
                      <a:cubicBezTo>
                        <a:pt x="126549" y="255184"/>
                        <a:pt x="113833" y="263061"/>
                        <a:pt x="103499" y="270015"/>
                      </a:cubicBezTo>
                      <a:cubicBezTo>
                        <a:pt x="101755" y="272586"/>
                        <a:pt x="99822" y="275225"/>
                        <a:pt x="97764" y="277911"/>
                      </a:cubicBezTo>
                      <a:cubicBezTo>
                        <a:pt x="97050" y="278844"/>
                        <a:pt x="96241" y="279797"/>
                        <a:pt x="95498" y="280740"/>
                      </a:cubicBezTo>
                      <a:cubicBezTo>
                        <a:pt x="94088" y="282512"/>
                        <a:pt x="92697" y="284283"/>
                        <a:pt x="91183" y="286093"/>
                      </a:cubicBezTo>
                      <a:cubicBezTo>
                        <a:pt x="90230" y="287226"/>
                        <a:pt x="89211" y="288379"/>
                        <a:pt x="88220" y="289522"/>
                      </a:cubicBezTo>
                      <a:cubicBezTo>
                        <a:pt x="86801" y="291170"/>
                        <a:pt x="85382" y="292808"/>
                        <a:pt x="83896" y="294475"/>
                      </a:cubicBezTo>
                      <a:cubicBezTo>
                        <a:pt x="82791" y="295704"/>
                        <a:pt x="81648" y="296932"/>
                        <a:pt x="80515" y="298161"/>
                      </a:cubicBezTo>
                      <a:cubicBezTo>
                        <a:pt x="79400" y="299371"/>
                        <a:pt x="78324" y="300571"/>
                        <a:pt x="77191" y="301781"/>
                      </a:cubicBezTo>
                      <a:cubicBezTo>
                        <a:pt x="43691" y="337271"/>
                        <a:pt x="0" y="372389"/>
                        <a:pt x="0" y="372389"/>
                      </a:cubicBezTo>
                      <a:cubicBezTo>
                        <a:pt x="7658" y="353978"/>
                        <a:pt x="21202" y="336337"/>
                        <a:pt x="36138" y="320764"/>
                      </a:cubicBezTo>
                      <a:cubicBezTo>
                        <a:pt x="36528" y="320297"/>
                        <a:pt x="37033" y="319830"/>
                        <a:pt x="37519" y="319335"/>
                      </a:cubicBezTo>
                      <a:cubicBezTo>
                        <a:pt x="39443" y="317354"/>
                        <a:pt x="41386" y="315401"/>
                        <a:pt x="43348" y="313496"/>
                      </a:cubicBezTo>
                      <a:cubicBezTo>
                        <a:pt x="44120" y="312744"/>
                        <a:pt x="44882" y="311991"/>
                        <a:pt x="45663" y="311258"/>
                      </a:cubicBezTo>
                      <a:cubicBezTo>
                        <a:pt x="47777" y="309239"/>
                        <a:pt x="49901" y="307267"/>
                        <a:pt x="52026" y="305343"/>
                      </a:cubicBezTo>
                      <a:cubicBezTo>
                        <a:pt x="52606" y="304810"/>
                        <a:pt x="53197" y="304267"/>
                        <a:pt x="53778" y="303743"/>
                      </a:cubicBezTo>
                      <a:cubicBezTo>
                        <a:pt x="59264" y="298828"/>
                        <a:pt x="64703" y="294256"/>
                        <a:pt x="69913" y="290065"/>
                      </a:cubicBezTo>
                      <a:cubicBezTo>
                        <a:pt x="70495" y="289598"/>
                        <a:pt x="71056" y="289160"/>
                        <a:pt x="71637" y="288703"/>
                      </a:cubicBezTo>
                      <a:cubicBezTo>
                        <a:pt x="73600" y="287141"/>
                        <a:pt x="75533" y="285636"/>
                        <a:pt x="77400" y="284197"/>
                      </a:cubicBezTo>
                      <a:cubicBezTo>
                        <a:pt x="78172" y="283607"/>
                        <a:pt x="78924" y="283035"/>
                        <a:pt x="79677" y="282464"/>
                      </a:cubicBezTo>
                      <a:cubicBezTo>
                        <a:pt x="81324" y="281216"/>
                        <a:pt x="82934" y="280006"/>
                        <a:pt x="84496" y="278863"/>
                      </a:cubicBezTo>
                      <a:cubicBezTo>
                        <a:pt x="85220" y="278330"/>
                        <a:pt x="85953" y="277787"/>
                        <a:pt x="86649" y="277282"/>
                      </a:cubicBezTo>
                      <a:cubicBezTo>
                        <a:pt x="88201" y="276158"/>
                        <a:pt x="89678" y="275101"/>
                        <a:pt x="91097" y="274091"/>
                      </a:cubicBezTo>
                      <a:cubicBezTo>
                        <a:pt x="91659" y="273691"/>
                        <a:pt x="92250" y="273263"/>
                        <a:pt x="92793" y="272891"/>
                      </a:cubicBezTo>
                      <a:cubicBezTo>
                        <a:pt x="94669" y="271577"/>
                        <a:pt x="96450" y="270348"/>
                        <a:pt x="98041" y="269272"/>
                      </a:cubicBezTo>
                      <a:cubicBezTo>
                        <a:pt x="79657" y="279959"/>
                        <a:pt x="51149" y="295837"/>
                        <a:pt x="20631" y="310258"/>
                      </a:cubicBezTo>
                      <a:cubicBezTo>
                        <a:pt x="20631" y="310258"/>
                        <a:pt x="55293" y="254860"/>
                        <a:pt x="115900" y="256651"/>
                      </a:cubicBezTo>
                      <a:cubicBezTo>
                        <a:pt x="120310" y="253279"/>
                        <a:pt x="124692" y="250079"/>
                        <a:pt x="129064" y="246974"/>
                      </a:cubicBezTo>
                      <a:cubicBezTo>
                        <a:pt x="130483" y="245964"/>
                        <a:pt x="131893" y="245012"/>
                        <a:pt x="133312" y="244030"/>
                      </a:cubicBezTo>
                      <a:cubicBezTo>
                        <a:pt x="136265" y="241983"/>
                        <a:pt x="139217" y="239963"/>
                        <a:pt x="142142" y="238030"/>
                      </a:cubicBezTo>
                      <a:cubicBezTo>
                        <a:pt x="143770" y="236953"/>
                        <a:pt x="145389" y="235925"/>
                        <a:pt x="146999" y="234887"/>
                      </a:cubicBezTo>
                      <a:cubicBezTo>
                        <a:pt x="148837" y="233705"/>
                        <a:pt x="150676" y="232505"/>
                        <a:pt x="152505" y="231381"/>
                      </a:cubicBezTo>
                      <a:cubicBezTo>
                        <a:pt x="150876" y="231181"/>
                        <a:pt x="149190" y="230953"/>
                        <a:pt x="147390" y="230696"/>
                      </a:cubicBezTo>
                      <a:cubicBezTo>
                        <a:pt x="146761" y="230600"/>
                        <a:pt x="146085" y="230486"/>
                        <a:pt x="145447" y="230381"/>
                      </a:cubicBezTo>
                      <a:cubicBezTo>
                        <a:pt x="143456" y="230067"/>
                        <a:pt x="141379" y="229714"/>
                        <a:pt x="139227" y="229314"/>
                      </a:cubicBezTo>
                      <a:cubicBezTo>
                        <a:pt x="138303" y="229143"/>
                        <a:pt x="137379" y="228971"/>
                        <a:pt x="136427" y="228781"/>
                      </a:cubicBezTo>
                      <a:cubicBezTo>
                        <a:pt x="133778" y="228257"/>
                        <a:pt x="131026" y="227657"/>
                        <a:pt x="128197" y="226990"/>
                      </a:cubicBezTo>
                      <a:cubicBezTo>
                        <a:pt x="126911" y="227095"/>
                        <a:pt x="125644" y="227200"/>
                        <a:pt x="124311" y="227286"/>
                      </a:cubicBezTo>
                      <a:cubicBezTo>
                        <a:pt x="123625" y="227324"/>
                        <a:pt x="122977" y="227390"/>
                        <a:pt x="122282" y="227428"/>
                      </a:cubicBezTo>
                      <a:cubicBezTo>
                        <a:pt x="119701" y="227552"/>
                        <a:pt x="117005" y="227609"/>
                        <a:pt x="114252" y="227619"/>
                      </a:cubicBezTo>
                      <a:cubicBezTo>
                        <a:pt x="113262" y="227619"/>
                        <a:pt x="112233" y="227581"/>
                        <a:pt x="111223" y="227562"/>
                      </a:cubicBezTo>
                      <a:cubicBezTo>
                        <a:pt x="109328" y="227524"/>
                        <a:pt x="107413" y="227467"/>
                        <a:pt x="105451" y="227362"/>
                      </a:cubicBezTo>
                      <a:cubicBezTo>
                        <a:pt x="104251" y="227295"/>
                        <a:pt x="103032" y="227209"/>
                        <a:pt x="101803" y="227105"/>
                      </a:cubicBezTo>
                      <a:cubicBezTo>
                        <a:pt x="99889" y="226952"/>
                        <a:pt x="97945" y="226762"/>
                        <a:pt x="95983" y="226533"/>
                      </a:cubicBezTo>
                      <a:cubicBezTo>
                        <a:pt x="94755" y="226390"/>
                        <a:pt x="93535" y="226257"/>
                        <a:pt x="92297" y="226076"/>
                      </a:cubicBezTo>
                      <a:cubicBezTo>
                        <a:pt x="89954" y="225743"/>
                        <a:pt x="87573" y="225323"/>
                        <a:pt x="85172" y="224866"/>
                      </a:cubicBezTo>
                      <a:cubicBezTo>
                        <a:pt x="84296" y="224695"/>
                        <a:pt x="83439" y="224580"/>
                        <a:pt x="82553" y="224390"/>
                      </a:cubicBezTo>
                      <a:cubicBezTo>
                        <a:pt x="79572" y="223761"/>
                        <a:pt x="76552" y="223037"/>
                        <a:pt x="73504" y="222190"/>
                      </a:cubicBezTo>
                      <a:cubicBezTo>
                        <a:pt x="62017" y="218942"/>
                        <a:pt x="50130" y="214132"/>
                        <a:pt x="38367" y="206959"/>
                      </a:cubicBezTo>
                      <a:cubicBezTo>
                        <a:pt x="38367" y="206959"/>
                        <a:pt x="56074" y="206683"/>
                        <a:pt x="78200" y="207426"/>
                      </a:cubicBezTo>
                      <a:cubicBezTo>
                        <a:pt x="59769" y="196777"/>
                        <a:pt x="42196" y="181747"/>
                        <a:pt x="29470" y="160201"/>
                      </a:cubicBezTo>
                      <a:cubicBezTo>
                        <a:pt x="29470" y="160201"/>
                        <a:pt x="66332" y="172250"/>
                        <a:pt x="102432" y="187585"/>
                      </a:cubicBezTo>
                      <a:cubicBezTo>
                        <a:pt x="102994" y="187814"/>
                        <a:pt x="103556" y="188062"/>
                        <a:pt x="104108" y="188300"/>
                      </a:cubicBezTo>
                      <a:cubicBezTo>
                        <a:pt x="105337" y="188824"/>
                        <a:pt x="106566" y="189357"/>
                        <a:pt x="107785" y="189890"/>
                      </a:cubicBezTo>
                      <a:cubicBezTo>
                        <a:pt x="108728" y="190300"/>
                        <a:pt x="109661" y="190710"/>
                        <a:pt x="110595" y="191129"/>
                      </a:cubicBezTo>
                      <a:cubicBezTo>
                        <a:pt x="111804" y="191662"/>
                        <a:pt x="113024" y="192195"/>
                        <a:pt x="114224" y="192738"/>
                      </a:cubicBezTo>
                      <a:cubicBezTo>
                        <a:pt x="115176" y="193167"/>
                        <a:pt x="116119" y="193596"/>
                        <a:pt x="117072" y="194034"/>
                      </a:cubicBezTo>
                      <a:cubicBezTo>
                        <a:pt x="118224" y="194558"/>
                        <a:pt x="119386" y="195091"/>
                        <a:pt x="120520" y="195624"/>
                      </a:cubicBezTo>
                      <a:cubicBezTo>
                        <a:pt x="121501" y="196082"/>
                        <a:pt x="122472" y="196539"/>
                        <a:pt x="123434" y="197006"/>
                      </a:cubicBezTo>
                      <a:cubicBezTo>
                        <a:pt x="124520" y="197520"/>
                        <a:pt x="125606" y="198034"/>
                        <a:pt x="126673" y="198549"/>
                      </a:cubicBezTo>
                      <a:cubicBezTo>
                        <a:pt x="127645" y="199025"/>
                        <a:pt x="128597" y="199501"/>
                        <a:pt x="129559" y="199968"/>
                      </a:cubicBezTo>
                      <a:cubicBezTo>
                        <a:pt x="130607" y="200482"/>
                        <a:pt x="131654" y="201006"/>
                        <a:pt x="132674" y="201520"/>
                      </a:cubicBezTo>
                      <a:cubicBezTo>
                        <a:pt x="133607" y="201997"/>
                        <a:pt x="134512" y="202473"/>
                        <a:pt x="135426" y="202949"/>
                      </a:cubicBezTo>
                      <a:cubicBezTo>
                        <a:pt x="136427" y="203473"/>
                        <a:pt x="137427" y="203987"/>
                        <a:pt x="138389" y="204502"/>
                      </a:cubicBezTo>
                      <a:cubicBezTo>
                        <a:pt x="139294" y="204988"/>
                        <a:pt x="140160" y="205473"/>
                        <a:pt x="141046" y="205959"/>
                      </a:cubicBezTo>
                      <a:cubicBezTo>
                        <a:pt x="141980" y="206473"/>
                        <a:pt x="142913" y="206988"/>
                        <a:pt x="143818" y="207502"/>
                      </a:cubicBezTo>
                      <a:cubicBezTo>
                        <a:pt x="144685" y="207997"/>
                        <a:pt x="145523" y="208493"/>
                        <a:pt x="146361" y="208988"/>
                      </a:cubicBezTo>
                      <a:cubicBezTo>
                        <a:pt x="147209" y="209483"/>
                        <a:pt x="148066" y="209988"/>
                        <a:pt x="148885" y="210483"/>
                      </a:cubicBezTo>
                      <a:cubicBezTo>
                        <a:pt x="149714" y="210988"/>
                        <a:pt x="150495" y="211493"/>
                        <a:pt x="151295" y="211998"/>
                      </a:cubicBezTo>
                      <a:cubicBezTo>
                        <a:pt x="152057" y="212484"/>
                        <a:pt x="152838" y="212969"/>
                        <a:pt x="153571" y="213455"/>
                      </a:cubicBezTo>
                      <a:cubicBezTo>
                        <a:pt x="154343" y="213960"/>
                        <a:pt x="155048" y="214465"/>
                        <a:pt x="155772" y="214979"/>
                      </a:cubicBezTo>
                      <a:cubicBezTo>
                        <a:pt x="156458" y="215455"/>
                        <a:pt x="157153" y="215932"/>
                        <a:pt x="157801" y="216398"/>
                      </a:cubicBezTo>
                      <a:cubicBezTo>
                        <a:pt x="158496" y="216913"/>
                        <a:pt x="159125" y="217408"/>
                        <a:pt x="159772" y="217922"/>
                      </a:cubicBezTo>
                      <a:cubicBezTo>
                        <a:pt x="160363" y="218380"/>
                        <a:pt x="160982" y="218846"/>
                        <a:pt x="161525" y="219304"/>
                      </a:cubicBezTo>
                      <a:cubicBezTo>
                        <a:pt x="162153" y="219827"/>
                        <a:pt x="162696" y="220342"/>
                        <a:pt x="163268" y="220856"/>
                      </a:cubicBezTo>
                      <a:cubicBezTo>
                        <a:pt x="163744" y="221285"/>
                        <a:pt x="164259" y="221723"/>
                        <a:pt x="164697" y="222152"/>
                      </a:cubicBezTo>
                      <a:cubicBezTo>
                        <a:pt x="165144" y="222590"/>
                        <a:pt x="165516" y="223018"/>
                        <a:pt x="165916" y="223456"/>
                      </a:cubicBezTo>
                      <a:cubicBezTo>
                        <a:pt x="166744" y="222990"/>
                        <a:pt x="167564" y="222542"/>
                        <a:pt x="168383" y="222085"/>
                      </a:cubicBezTo>
                      <a:cubicBezTo>
                        <a:pt x="169840" y="221275"/>
                        <a:pt x="171297" y="220437"/>
                        <a:pt x="172745" y="219656"/>
                      </a:cubicBezTo>
                      <a:cubicBezTo>
                        <a:pt x="176117" y="217837"/>
                        <a:pt x="179470" y="216113"/>
                        <a:pt x="182804" y="214436"/>
                      </a:cubicBezTo>
                      <a:cubicBezTo>
                        <a:pt x="183623" y="214027"/>
                        <a:pt x="184452" y="213579"/>
                        <a:pt x="185261" y="213179"/>
                      </a:cubicBezTo>
                      <a:cubicBezTo>
                        <a:pt x="187823" y="211922"/>
                        <a:pt x="190357" y="210760"/>
                        <a:pt x="192900" y="209598"/>
                      </a:cubicBezTo>
                      <a:cubicBezTo>
                        <a:pt x="192348" y="209321"/>
                        <a:pt x="191795" y="209055"/>
                        <a:pt x="191214" y="208759"/>
                      </a:cubicBezTo>
                      <a:cubicBezTo>
                        <a:pt x="190900" y="208607"/>
                        <a:pt x="190567" y="208436"/>
                        <a:pt x="190252" y="208274"/>
                      </a:cubicBezTo>
                      <a:cubicBezTo>
                        <a:pt x="189166" y="207721"/>
                        <a:pt x="188033" y="207150"/>
                        <a:pt x="186852" y="206531"/>
                      </a:cubicBezTo>
                      <a:cubicBezTo>
                        <a:pt x="186414" y="206302"/>
                        <a:pt x="185966" y="206064"/>
                        <a:pt x="185518" y="205835"/>
                      </a:cubicBezTo>
                      <a:cubicBezTo>
                        <a:pt x="184328" y="205207"/>
                        <a:pt x="183080" y="204540"/>
                        <a:pt x="181813" y="203845"/>
                      </a:cubicBezTo>
                      <a:cubicBezTo>
                        <a:pt x="181403" y="203616"/>
                        <a:pt x="180994" y="203397"/>
                        <a:pt x="180575" y="203168"/>
                      </a:cubicBezTo>
                      <a:cubicBezTo>
                        <a:pt x="178965" y="202282"/>
                        <a:pt x="177298" y="201349"/>
                        <a:pt x="175584" y="200358"/>
                      </a:cubicBezTo>
                      <a:cubicBezTo>
                        <a:pt x="173422" y="199111"/>
                        <a:pt x="171478" y="197968"/>
                        <a:pt x="169497" y="196767"/>
                      </a:cubicBezTo>
                      <a:cubicBezTo>
                        <a:pt x="169278" y="196634"/>
                        <a:pt x="169050" y="196491"/>
                        <a:pt x="168830" y="196358"/>
                      </a:cubicBezTo>
                      <a:cubicBezTo>
                        <a:pt x="167145" y="195329"/>
                        <a:pt x="165430" y="194262"/>
                        <a:pt x="163687" y="193157"/>
                      </a:cubicBezTo>
                      <a:cubicBezTo>
                        <a:pt x="163173" y="192824"/>
                        <a:pt x="162649" y="192491"/>
                        <a:pt x="162125" y="192148"/>
                      </a:cubicBezTo>
                      <a:cubicBezTo>
                        <a:pt x="160620" y="191176"/>
                        <a:pt x="159105" y="190186"/>
                        <a:pt x="157581" y="189157"/>
                      </a:cubicBezTo>
                      <a:cubicBezTo>
                        <a:pt x="157001" y="188766"/>
                        <a:pt x="156410" y="188376"/>
                        <a:pt x="155829" y="187976"/>
                      </a:cubicBezTo>
                      <a:cubicBezTo>
                        <a:pt x="154238" y="186890"/>
                        <a:pt x="152638" y="185776"/>
                        <a:pt x="151028" y="184623"/>
                      </a:cubicBezTo>
                      <a:cubicBezTo>
                        <a:pt x="150533" y="184271"/>
                        <a:pt x="150047" y="183928"/>
                        <a:pt x="149542" y="183566"/>
                      </a:cubicBezTo>
                      <a:cubicBezTo>
                        <a:pt x="145313" y="180508"/>
                        <a:pt x="141027" y="177241"/>
                        <a:pt x="136750" y="173746"/>
                      </a:cubicBezTo>
                      <a:cubicBezTo>
                        <a:pt x="136293" y="173374"/>
                        <a:pt x="135845" y="172984"/>
                        <a:pt x="135388" y="172603"/>
                      </a:cubicBezTo>
                      <a:cubicBezTo>
                        <a:pt x="133740" y="171240"/>
                        <a:pt x="132102" y="169840"/>
                        <a:pt x="130464" y="168412"/>
                      </a:cubicBezTo>
                      <a:cubicBezTo>
                        <a:pt x="130188" y="168173"/>
                        <a:pt x="129911" y="167954"/>
                        <a:pt x="129645" y="167716"/>
                      </a:cubicBezTo>
                      <a:cubicBezTo>
                        <a:pt x="106404" y="147142"/>
                        <a:pt x="84896" y="119967"/>
                        <a:pt x="77276" y="86192"/>
                      </a:cubicBezTo>
                      <a:cubicBezTo>
                        <a:pt x="77276" y="86192"/>
                        <a:pt x="111042" y="121939"/>
                        <a:pt x="146390" y="157772"/>
                      </a:cubicBezTo>
                      <a:cubicBezTo>
                        <a:pt x="148923" y="160344"/>
                        <a:pt x="151438" y="162877"/>
                        <a:pt x="153953" y="165421"/>
                      </a:cubicBezTo>
                      <a:cubicBezTo>
                        <a:pt x="154353" y="165821"/>
                        <a:pt x="154743" y="166221"/>
                        <a:pt x="155143" y="166621"/>
                      </a:cubicBezTo>
                      <a:cubicBezTo>
                        <a:pt x="157477" y="168973"/>
                        <a:pt x="159810" y="171307"/>
                        <a:pt x="162125" y="173622"/>
                      </a:cubicBezTo>
                      <a:cubicBezTo>
                        <a:pt x="162296" y="173793"/>
                        <a:pt x="162468" y="173965"/>
                        <a:pt x="162639" y="174136"/>
                      </a:cubicBezTo>
                      <a:cubicBezTo>
                        <a:pt x="165049" y="176546"/>
                        <a:pt x="167440" y="178918"/>
                        <a:pt x="169802" y="181261"/>
                      </a:cubicBezTo>
                      <a:cubicBezTo>
                        <a:pt x="170278" y="181737"/>
                        <a:pt x="170755" y="182204"/>
                        <a:pt x="171231" y="182680"/>
                      </a:cubicBezTo>
                      <a:cubicBezTo>
                        <a:pt x="173517" y="184947"/>
                        <a:pt x="175793" y="187176"/>
                        <a:pt x="178013" y="189357"/>
                      </a:cubicBezTo>
                      <a:cubicBezTo>
                        <a:pt x="180480" y="191767"/>
                        <a:pt x="182661" y="193891"/>
                        <a:pt x="184813" y="195967"/>
                      </a:cubicBezTo>
                      <a:cubicBezTo>
                        <a:pt x="185376" y="196510"/>
                        <a:pt x="185937" y="197053"/>
                        <a:pt x="186490" y="197587"/>
                      </a:cubicBezTo>
                      <a:cubicBezTo>
                        <a:pt x="188557" y="199577"/>
                        <a:pt x="190586" y="201520"/>
                        <a:pt x="192548" y="203387"/>
                      </a:cubicBezTo>
                      <a:cubicBezTo>
                        <a:pt x="194272" y="205016"/>
                        <a:pt x="195672" y="206331"/>
                        <a:pt x="197101" y="207655"/>
                      </a:cubicBezTo>
                      <a:cubicBezTo>
                        <a:pt x="197263" y="207578"/>
                        <a:pt x="197425" y="207521"/>
                        <a:pt x="197586" y="207445"/>
                      </a:cubicBezTo>
                      <a:cubicBezTo>
                        <a:pt x="198749" y="206931"/>
                        <a:pt x="199892" y="206473"/>
                        <a:pt x="201044" y="205978"/>
                      </a:cubicBezTo>
                      <a:cubicBezTo>
                        <a:pt x="203987" y="204721"/>
                        <a:pt x="206912" y="203483"/>
                        <a:pt x="209826" y="202340"/>
                      </a:cubicBezTo>
                      <a:cubicBezTo>
                        <a:pt x="211303" y="201759"/>
                        <a:pt x="212760" y="201216"/>
                        <a:pt x="214227" y="200663"/>
                      </a:cubicBezTo>
                      <a:cubicBezTo>
                        <a:pt x="216818" y="199682"/>
                        <a:pt x="219399" y="198739"/>
                        <a:pt x="221970" y="197844"/>
                      </a:cubicBezTo>
                      <a:cubicBezTo>
                        <a:pt x="219027" y="196539"/>
                        <a:pt x="215760" y="195082"/>
                        <a:pt x="212350" y="193367"/>
                      </a:cubicBezTo>
                      <a:cubicBezTo>
                        <a:pt x="211807" y="193100"/>
                        <a:pt x="211264" y="192796"/>
                        <a:pt x="210712" y="192510"/>
                      </a:cubicBezTo>
                      <a:cubicBezTo>
                        <a:pt x="209159" y="191700"/>
                        <a:pt x="207597" y="190843"/>
                        <a:pt x="206007" y="189928"/>
                      </a:cubicBezTo>
                      <a:cubicBezTo>
                        <a:pt x="205359" y="189557"/>
                        <a:pt x="204702" y="189167"/>
                        <a:pt x="204045" y="188776"/>
                      </a:cubicBezTo>
                      <a:cubicBezTo>
                        <a:pt x="202406" y="187795"/>
                        <a:pt x="200758" y="186738"/>
                        <a:pt x="199091" y="185642"/>
                      </a:cubicBezTo>
                      <a:cubicBezTo>
                        <a:pt x="198539" y="185280"/>
                        <a:pt x="197996" y="184937"/>
                        <a:pt x="197444" y="184556"/>
                      </a:cubicBezTo>
                      <a:cubicBezTo>
                        <a:pt x="195205" y="183023"/>
                        <a:pt x="192957" y="181394"/>
                        <a:pt x="190700" y="179622"/>
                      </a:cubicBezTo>
                      <a:cubicBezTo>
                        <a:pt x="188433" y="177832"/>
                        <a:pt x="186271" y="175993"/>
                        <a:pt x="184118" y="174069"/>
                      </a:cubicBezTo>
                      <a:cubicBezTo>
                        <a:pt x="183509" y="173526"/>
                        <a:pt x="182899" y="172936"/>
                        <a:pt x="182299" y="172364"/>
                      </a:cubicBezTo>
                      <a:cubicBezTo>
                        <a:pt x="180680" y="170859"/>
                        <a:pt x="179079" y="169288"/>
                        <a:pt x="177479" y="167640"/>
                      </a:cubicBezTo>
                      <a:cubicBezTo>
                        <a:pt x="176803" y="166945"/>
                        <a:pt x="176136" y="166240"/>
                        <a:pt x="175460" y="165516"/>
                      </a:cubicBezTo>
                      <a:cubicBezTo>
                        <a:pt x="173822" y="163754"/>
                        <a:pt x="172212" y="161896"/>
                        <a:pt x="170612" y="159972"/>
                      </a:cubicBezTo>
                      <a:cubicBezTo>
                        <a:pt x="170078" y="159334"/>
                        <a:pt x="169545" y="158725"/>
                        <a:pt x="169011" y="158067"/>
                      </a:cubicBezTo>
                      <a:cubicBezTo>
                        <a:pt x="166897" y="155419"/>
                        <a:pt x="164811" y="152657"/>
                        <a:pt x="162782" y="149714"/>
                      </a:cubicBezTo>
                      <a:cubicBezTo>
                        <a:pt x="142018" y="119444"/>
                        <a:pt x="126902" y="72885"/>
                        <a:pt x="131445" y="1124"/>
                      </a:cubicBezTo>
                      <a:cubicBezTo>
                        <a:pt x="131445" y="1124"/>
                        <a:pt x="159486" y="76438"/>
                        <a:pt x="195443" y="137817"/>
                      </a:cubicBezTo>
                      <a:cubicBezTo>
                        <a:pt x="197367" y="141094"/>
                        <a:pt x="199311" y="144323"/>
                        <a:pt x="201273" y="147504"/>
                      </a:cubicBezTo>
                      <a:cubicBezTo>
                        <a:pt x="201730" y="148238"/>
                        <a:pt x="202187" y="148961"/>
                        <a:pt x="202644" y="149685"/>
                      </a:cubicBezTo>
                      <a:cubicBezTo>
                        <a:pt x="204130" y="152076"/>
                        <a:pt x="205635" y="154429"/>
                        <a:pt x="207140" y="156743"/>
                      </a:cubicBezTo>
                      <a:cubicBezTo>
                        <a:pt x="207769" y="157705"/>
                        <a:pt x="208388" y="158648"/>
                        <a:pt x="209017" y="159591"/>
                      </a:cubicBezTo>
                      <a:cubicBezTo>
                        <a:pt x="210445" y="161744"/>
                        <a:pt x="211884" y="163859"/>
                        <a:pt x="213331" y="165935"/>
                      </a:cubicBezTo>
                      <a:cubicBezTo>
                        <a:pt x="213922" y="166783"/>
                        <a:pt x="214512" y="167640"/>
                        <a:pt x="215103" y="168478"/>
                      </a:cubicBezTo>
                      <a:cubicBezTo>
                        <a:pt x="216979" y="171117"/>
                        <a:pt x="218856" y="173688"/>
                        <a:pt x="220751" y="176174"/>
                      </a:cubicBezTo>
                      <a:cubicBezTo>
                        <a:pt x="220894" y="176355"/>
                        <a:pt x="221028" y="176555"/>
                        <a:pt x="221171" y="176736"/>
                      </a:cubicBezTo>
                      <a:cubicBezTo>
                        <a:pt x="223199" y="179384"/>
                        <a:pt x="225228" y="181908"/>
                        <a:pt x="227276" y="184347"/>
                      </a:cubicBezTo>
                      <a:cubicBezTo>
                        <a:pt x="227857" y="185042"/>
                        <a:pt x="228438" y="185690"/>
                        <a:pt x="229019" y="186376"/>
                      </a:cubicBezTo>
                      <a:cubicBezTo>
                        <a:pt x="230486" y="188081"/>
                        <a:pt x="231962" y="189748"/>
                        <a:pt x="233429" y="191329"/>
                      </a:cubicBezTo>
                      <a:cubicBezTo>
                        <a:pt x="234115" y="192062"/>
                        <a:pt x="234791" y="192776"/>
                        <a:pt x="235477" y="193491"/>
                      </a:cubicBezTo>
                      <a:cubicBezTo>
                        <a:pt x="236458" y="193205"/>
                        <a:pt x="237439" y="192919"/>
                        <a:pt x="238411" y="192643"/>
                      </a:cubicBezTo>
                      <a:cubicBezTo>
                        <a:pt x="241249" y="191748"/>
                        <a:pt x="244049" y="191014"/>
                        <a:pt x="246850" y="190319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497C217-E456-49E3-A035-61C8289B9B88}"/>
                    </a:ext>
                  </a:extLst>
                </p:cNvPr>
                <p:cNvSpPr/>
                <p:nvPr/>
              </p:nvSpPr>
              <p:spPr>
                <a:xfrm>
                  <a:off x="6738420" y="2045689"/>
                  <a:ext cx="336461" cy="371388"/>
                </a:xfrm>
                <a:custGeom>
                  <a:avLst/>
                  <a:gdLst>
                    <a:gd name="connsiteX0" fmla="*/ 10347 w 336461"/>
                    <a:gd name="connsiteY0" fmla="*/ 7453 h 371388"/>
                    <a:gd name="connsiteX1" fmla="*/ 154813 w 336461"/>
                    <a:gd name="connsiteY1" fmla="*/ 75052 h 371388"/>
                    <a:gd name="connsiteX2" fmla="*/ 166214 w 336461"/>
                    <a:gd name="connsiteY2" fmla="*/ 35961 h 371388"/>
                    <a:gd name="connsiteX3" fmla="*/ 229946 w 336461"/>
                    <a:gd name="connsiteY3" fmla="*/ 20683 h 371388"/>
                    <a:gd name="connsiteX4" fmla="*/ 235128 w 336461"/>
                    <a:gd name="connsiteY4" fmla="*/ 23150 h 371388"/>
                    <a:gd name="connsiteX5" fmla="*/ 238023 w 336461"/>
                    <a:gd name="connsiteY5" fmla="*/ 24540 h 371388"/>
                    <a:gd name="connsiteX6" fmla="*/ 246605 w 336461"/>
                    <a:gd name="connsiteY6" fmla="*/ 29332 h 371388"/>
                    <a:gd name="connsiteX7" fmla="*/ 249329 w 336461"/>
                    <a:gd name="connsiteY7" fmla="*/ 30979 h 371388"/>
                    <a:gd name="connsiteX8" fmla="*/ 254063 w 336461"/>
                    <a:gd name="connsiteY8" fmla="*/ 33980 h 371388"/>
                    <a:gd name="connsiteX9" fmla="*/ 261321 w 336461"/>
                    <a:gd name="connsiteY9" fmla="*/ 38923 h 371388"/>
                    <a:gd name="connsiteX10" fmla="*/ 264503 w 336461"/>
                    <a:gd name="connsiteY10" fmla="*/ 41247 h 371388"/>
                    <a:gd name="connsiteX11" fmla="*/ 271494 w 336461"/>
                    <a:gd name="connsiteY11" fmla="*/ 46515 h 371388"/>
                    <a:gd name="connsiteX12" fmla="*/ 274532 w 336461"/>
                    <a:gd name="connsiteY12" fmla="*/ 48905 h 371388"/>
                    <a:gd name="connsiteX13" fmla="*/ 284553 w 336461"/>
                    <a:gd name="connsiteY13" fmla="*/ 57135 h 371388"/>
                    <a:gd name="connsiteX14" fmla="*/ 313518 w 336461"/>
                    <a:gd name="connsiteY14" fmla="*/ 90196 h 371388"/>
                    <a:gd name="connsiteX15" fmla="*/ 330035 w 336461"/>
                    <a:gd name="connsiteY15" fmla="*/ 127134 h 371388"/>
                    <a:gd name="connsiteX16" fmla="*/ 335921 w 336461"/>
                    <a:gd name="connsiteY16" fmla="*/ 160719 h 371388"/>
                    <a:gd name="connsiteX17" fmla="*/ 336435 w 336461"/>
                    <a:gd name="connsiteY17" fmla="*/ 172121 h 371388"/>
                    <a:gd name="connsiteX18" fmla="*/ 335578 w 336461"/>
                    <a:gd name="connsiteY18" fmla="*/ 195019 h 371388"/>
                    <a:gd name="connsiteX19" fmla="*/ 330311 w 336461"/>
                    <a:gd name="connsiteY19" fmla="*/ 229052 h 371388"/>
                    <a:gd name="connsiteX20" fmla="*/ 324720 w 336461"/>
                    <a:gd name="connsiteY20" fmla="*/ 251093 h 371388"/>
                    <a:gd name="connsiteX21" fmla="*/ 310299 w 336461"/>
                    <a:gd name="connsiteY21" fmla="*/ 292298 h 371388"/>
                    <a:gd name="connsiteX22" fmla="*/ 302260 w 336461"/>
                    <a:gd name="connsiteY22" fmla="*/ 310871 h 371388"/>
                    <a:gd name="connsiteX23" fmla="*/ 282848 w 336461"/>
                    <a:gd name="connsiteY23" fmla="*/ 349019 h 371388"/>
                    <a:gd name="connsiteX24" fmla="*/ 281981 w 336461"/>
                    <a:gd name="connsiteY24" fmla="*/ 350543 h 371388"/>
                    <a:gd name="connsiteX25" fmla="*/ 271961 w 336461"/>
                    <a:gd name="connsiteY25" fmla="*/ 367679 h 371388"/>
                    <a:gd name="connsiteX26" fmla="*/ 258731 w 336461"/>
                    <a:gd name="connsiteY26" fmla="*/ 367640 h 371388"/>
                    <a:gd name="connsiteX27" fmla="*/ 84309 w 336461"/>
                    <a:gd name="connsiteY27" fmla="*/ 168320 h 371388"/>
                    <a:gd name="connsiteX28" fmla="*/ 10347 w 336461"/>
                    <a:gd name="connsiteY28" fmla="*/ 7453 h 371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36461" h="371388">
                      <a:moveTo>
                        <a:pt x="10347" y="7453"/>
                      </a:moveTo>
                      <a:cubicBezTo>
                        <a:pt x="25978" y="-10559"/>
                        <a:pt x="71269" y="1157"/>
                        <a:pt x="154813" y="75052"/>
                      </a:cubicBezTo>
                      <a:cubicBezTo>
                        <a:pt x="155394" y="67584"/>
                        <a:pt x="157642" y="49991"/>
                        <a:pt x="166214" y="35961"/>
                      </a:cubicBezTo>
                      <a:cubicBezTo>
                        <a:pt x="175729" y="18454"/>
                        <a:pt x="194208" y="5167"/>
                        <a:pt x="229946" y="20683"/>
                      </a:cubicBezTo>
                      <a:cubicBezTo>
                        <a:pt x="231708" y="21445"/>
                        <a:pt x="233432" y="22321"/>
                        <a:pt x="235128" y="23150"/>
                      </a:cubicBezTo>
                      <a:cubicBezTo>
                        <a:pt x="236099" y="23626"/>
                        <a:pt x="237023" y="24017"/>
                        <a:pt x="238023" y="24540"/>
                      </a:cubicBezTo>
                      <a:cubicBezTo>
                        <a:pt x="240795" y="25979"/>
                        <a:pt x="243652" y="27560"/>
                        <a:pt x="246605" y="29332"/>
                      </a:cubicBezTo>
                      <a:cubicBezTo>
                        <a:pt x="247510" y="29865"/>
                        <a:pt x="248405" y="30408"/>
                        <a:pt x="249329" y="30979"/>
                      </a:cubicBezTo>
                      <a:cubicBezTo>
                        <a:pt x="250882" y="31941"/>
                        <a:pt x="252454" y="32922"/>
                        <a:pt x="254063" y="33980"/>
                      </a:cubicBezTo>
                      <a:cubicBezTo>
                        <a:pt x="256425" y="35532"/>
                        <a:pt x="258835" y="37161"/>
                        <a:pt x="261321" y="38923"/>
                      </a:cubicBezTo>
                      <a:cubicBezTo>
                        <a:pt x="262359" y="39657"/>
                        <a:pt x="263436" y="40466"/>
                        <a:pt x="264503" y="41247"/>
                      </a:cubicBezTo>
                      <a:cubicBezTo>
                        <a:pt x="266788" y="42924"/>
                        <a:pt x="269113" y="44667"/>
                        <a:pt x="271494" y="46515"/>
                      </a:cubicBezTo>
                      <a:cubicBezTo>
                        <a:pt x="272504" y="47296"/>
                        <a:pt x="273513" y="48086"/>
                        <a:pt x="274532" y="48905"/>
                      </a:cubicBezTo>
                      <a:cubicBezTo>
                        <a:pt x="277790" y="51496"/>
                        <a:pt x="281105" y="54192"/>
                        <a:pt x="284553" y="57135"/>
                      </a:cubicBezTo>
                      <a:cubicBezTo>
                        <a:pt x="296545" y="67365"/>
                        <a:pt x="306060" y="78452"/>
                        <a:pt x="313518" y="90196"/>
                      </a:cubicBezTo>
                      <a:cubicBezTo>
                        <a:pt x="320967" y="101941"/>
                        <a:pt x="326358" y="114342"/>
                        <a:pt x="330035" y="127134"/>
                      </a:cubicBezTo>
                      <a:cubicBezTo>
                        <a:pt x="333187" y="138097"/>
                        <a:pt x="335073" y="149347"/>
                        <a:pt x="335921" y="160719"/>
                      </a:cubicBezTo>
                      <a:cubicBezTo>
                        <a:pt x="336207" y="164510"/>
                        <a:pt x="336378" y="168311"/>
                        <a:pt x="336435" y="172121"/>
                      </a:cubicBezTo>
                      <a:cubicBezTo>
                        <a:pt x="336559" y="179741"/>
                        <a:pt x="336245" y="187389"/>
                        <a:pt x="335578" y="195019"/>
                      </a:cubicBezTo>
                      <a:cubicBezTo>
                        <a:pt x="334569" y="206458"/>
                        <a:pt x="332740" y="217860"/>
                        <a:pt x="330311" y="229052"/>
                      </a:cubicBezTo>
                      <a:cubicBezTo>
                        <a:pt x="328692" y="236510"/>
                        <a:pt x="326806" y="243873"/>
                        <a:pt x="324720" y="251093"/>
                      </a:cubicBezTo>
                      <a:cubicBezTo>
                        <a:pt x="320548" y="265533"/>
                        <a:pt x="315566" y="279401"/>
                        <a:pt x="310299" y="292298"/>
                      </a:cubicBezTo>
                      <a:cubicBezTo>
                        <a:pt x="307670" y="298746"/>
                        <a:pt x="304965" y="304957"/>
                        <a:pt x="302260" y="310871"/>
                      </a:cubicBezTo>
                      <a:cubicBezTo>
                        <a:pt x="295487" y="325664"/>
                        <a:pt x="288677" y="338637"/>
                        <a:pt x="282848" y="349019"/>
                      </a:cubicBezTo>
                      <a:cubicBezTo>
                        <a:pt x="282543" y="349553"/>
                        <a:pt x="282276" y="350019"/>
                        <a:pt x="281981" y="350543"/>
                      </a:cubicBezTo>
                      <a:cubicBezTo>
                        <a:pt x="278019" y="357611"/>
                        <a:pt x="274647" y="363307"/>
                        <a:pt x="271961" y="367679"/>
                      </a:cubicBezTo>
                      <a:cubicBezTo>
                        <a:pt x="268913" y="372651"/>
                        <a:pt x="261769" y="372613"/>
                        <a:pt x="258731" y="367640"/>
                      </a:cubicBezTo>
                      <a:cubicBezTo>
                        <a:pt x="239509" y="336208"/>
                        <a:pt x="177615" y="242082"/>
                        <a:pt x="84309" y="168320"/>
                      </a:cubicBezTo>
                      <a:cubicBezTo>
                        <a:pt x="13919" y="112647"/>
                        <a:pt x="-18104" y="28160"/>
                        <a:pt x="10347" y="7453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91A430E-0006-455D-B806-763E8BBD9C33}"/>
                    </a:ext>
                  </a:extLst>
                </p:cNvPr>
                <p:cNvSpPr/>
                <p:nvPr/>
              </p:nvSpPr>
              <p:spPr>
                <a:xfrm>
                  <a:off x="6258334" y="2009476"/>
                  <a:ext cx="368226" cy="144716"/>
                </a:xfrm>
                <a:custGeom>
                  <a:avLst/>
                  <a:gdLst>
                    <a:gd name="connsiteX0" fmla="*/ 0 w 368226"/>
                    <a:gd name="connsiteY0" fmla="*/ 144717 h 144716"/>
                    <a:gd name="connsiteX1" fmla="*/ 280178 w 368226"/>
                    <a:gd name="connsiteY1" fmla="*/ 135658 h 144716"/>
                    <a:gd name="connsiteX2" fmla="*/ 368227 w 368226"/>
                    <a:gd name="connsiteY2" fmla="*/ 21825 h 144716"/>
                    <a:gd name="connsiteX3" fmla="*/ 169478 w 368226"/>
                    <a:gd name="connsiteY3" fmla="*/ 17786 h 144716"/>
                    <a:gd name="connsiteX4" fmla="*/ 323107 w 368226"/>
                    <a:gd name="connsiteY4" fmla="*/ 30778 h 144716"/>
                    <a:gd name="connsiteX5" fmla="*/ 57426 w 368226"/>
                    <a:gd name="connsiteY5" fmla="*/ 94453 h 144716"/>
                    <a:gd name="connsiteX6" fmla="*/ 305543 w 368226"/>
                    <a:gd name="connsiteY6" fmla="*/ 69774 h 144716"/>
                    <a:gd name="connsiteX7" fmla="*/ 0 w 368226"/>
                    <a:gd name="connsiteY7" fmla="*/ 144717 h 14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8226" h="144716">
                      <a:moveTo>
                        <a:pt x="0" y="144717"/>
                      </a:moveTo>
                      <a:cubicBezTo>
                        <a:pt x="0" y="144717"/>
                        <a:pt x="168012" y="48933"/>
                        <a:pt x="280178" y="135658"/>
                      </a:cubicBezTo>
                      <a:lnTo>
                        <a:pt x="368227" y="21825"/>
                      </a:lnTo>
                      <a:cubicBezTo>
                        <a:pt x="368227" y="21825"/>
                        <a:pt x="289970" y="-24467"/>
                        <a:pt x="169478" y="17786"/>
                      </a:cubicBezTo>
                      <a:cubicBezTo>
                        <a:pt x="169478" y="17786"/>
                        <a:pt x="286588" y="-2311"/>
                        <a:pt x="323107" y="30778"/>
                      </a:cubicBezTo>
                      <a:cubicBezTo>
                        <a:pt x="323107" y="30778"/>
                        <a:pt x="253737" y="-6331"/>
                        <a:pt x="57426" y="94453"/>
                      </a:cubicBezTo>
                      <a:cubicBezTo>
                        <a:pt x="57426" y="94453"/>
                        <a:pt x="183051" y="26206"/>
                        <a:pt x="305543" y="69774"/>
                      </a:cubicBezTo>
                      <a:cubicBezTo>
                        <a:pt x="305543" y="69774"/>
                        <a:pt x="110538" y="56810"/>
                        <a:pt x="0" y="14471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85BDAAD-1C25-4E11-8027-3C2A4386457E}"/>
                    </a:ext>
                  </a:extLst>
                </p:cNvPr>
                <p:cNvSpPr/>
                <p:nvPr/>
              </p:nvSpPr>
              <p:spPr>
                <a:xfrm>
                  <a:off x="6638896" y="2123789"/>
                  <a:ext cx="303633" cy="539210"/>
                </a:xfrm>
                <a:custGeom>
                  <a:avLst/>
                  <a:gdLst>
                    <a:gd name="connsiteX0" fmla="*/ 34109 w 303633"/>
                    <a:gd name="connsiteY0" fmla="*/ 29299 h 539210"/>
                    <a:gd name="connsiteX1" fmla="*/ 150552 w 303633"/>
                    <a:gd name="connsiteY1" fmla="*/ 301771 h 539210"/>
                    <a:gd name="connsiteX2" fmla="*/ 48073 w 303633"/>
                    <a:gd name="connsiteY2" fmla="*/ 18831 h 539210"/>
                    <a:gd name="connsiteX3" fmla="*/ 124206 w 303633"/>
                    <a:gd name="connsiteY3" fmla="*/ 475355 h 539210"/>
                    <a:gd name="connsiteX4" fmla="*/ 132931 w 303633"/>
                    <a:gd name="connsiteY4" fmla="*/ 29604 h 539210"/>
                    <a:gd name="connsiteX5" fmla="*/ 124206 w 303633"/>
                    <a:gd name="connsiteY5" fmla="*/ 539210 h 539210"/>
                    <a:gd name="connsiteX6" fmla="*/ 199434 w 303633"/>
                    <a:gd name="connsiteY6" fmla="*/ 41529 h 539210"/>
                    <a:gd name="connsiteX7" fmla="*/ 88659 w 303633"/>
                    <a:gd name="connsiteY7" fmla="*/ 0 h 539210"/>
                    <a:gd name="connsiteX8" fmla="*/ 0 w 303633"/>
                    <a:gd name="connsiteY8" fmla="*/ 13097 h 539210"/>
                    <a:gd name="connsiteX9" fmla="*/ 34109 w 303633"/>
                    <a:gd name="connsiteY9" fmla="*/ 29299 h 539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633" h="539210">
                      <a:moveTo>
                        <a:pt x="34109" y="29299"/>
                      </a:moveTo>
                      <a:cubicBezTo>
                        <a:pt x="34109" y="29299"/>
                        <a:pt x="120129" y="62246"/>
                        <a:pt x="150552" y="301771"/>
                      </a:cubicBezTo>
                      <a:cubicBezTo>
                        <a:pt x="150552" y="301771"/>
                        <a:pt x="150152" y="83830"/>
                        <a:pt x="48073" y="18831"/>
                      </a:cubicBezTo>
                      <a:cubicBezTo>
                        <a:pt x="48073" y="18831"/>
                        <a:pt x="384257" y="14964"/>
                        <a:pt x="124206" y="475355"/>
                      </a:cubicBezTo>
                      <a:cubicBezTo>
                        <a:pt x="124206" y="475355"/>
                        <a:pt x="390496" y="91935"/>
                        <a:pt x="132931" y="29604"/>
                      </a:cubicBezTo>
                      <a:cubicBezTo>
                        <a:pt x="132931" y="29604"/>
                        <a:pt x="480765" y="77629"/>
                        <a:pt x="124206" y="539210"/>
                      </a:cubicBezTo>
                      <a:cubicBezTo>
                        <a:pt x="124206" y="539210"/>
                        <a:pt x="471764" y="179575"/>
                        <a:pt x="199434" y="41529"/>
                      </a:cubicBezTo>
                      <a:lnTo>
                        <a:pt x="88659" y="0"/>
                      </a:lnTo>
                      <a:lnTo>
                        <a:pt x="0" y="13097"/>
                      </a:lnTo>
                      <a:lnTo>
                        <a:pt x="34109" y="29299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8EEF977-6BCC-43A4-9018-8CCA7C701C88}"/>
                    </a:ext>
                  </a:extLst>
                </p:cNvPr>
                <p:cNvSpPr/>
                <p:nvPr/>
              </p:nvSpPr>
              <p:spPr>
                <a:xfrm>
                  <a:off x="6705866" y="2223449"/>
                  <a:ext cx="401580" cy="464123"/>
                </a:xfrm>
                <a:custGeom>
                  <a:avLst/>
                  <a:gdLst>
                    <a:gd name="connsiteX0" fmla="*/ 398298 w 401580"/>
                    <a:gd name="connsiteY0" fmla="*/ 240877 h 464123"/>
                    <a:gd name="connsiteX1" fmla="*/ 304019 w 401580"/>
                    <a:gd name="connsiteY1" fmla="*/ 159000 h 464123"/>
                    <a:gd name="connsiteX2" fmla="*/ 298247 w 401580"/>
                    <a:gd name="connsiteY2" fmla="*/ 154419 h 464123"/>
                    <a:gd name="connsiteX3" fmla="*/ 394935 w 401580"/>
                    <a:gd name="connsiteY3" fmla="*/ 118500 h 464123"/>
                    <a:gd name="connsiteX4" fmla="*/ 401498 w 401580"/>
                    <a:gd name="connsiteY4" fmla="*/ 115538 h 464123"/>
                    <a:gd name="connsiteX5" fmla="*/ 352682 w 401580"/>
                    <a:gd name="connsiteY5" fmla="*/ 29317 h 464123"/>
                    <a:gd name="connsiteX6" fmla="*/ 351140 w 401580"/>
                    <a:gd name="connsiteY6" fmla="*/ 28527 h 464123"/>
                    <a:gd name="connsiteX7" fmla="*/ 261404 w 401580"/>
                    <a:gd name="connsiteY7" fmla="*/ 135226 h 464123"/>
                    <a:gd name="connsiteX8" fmla="*/ 260871 w 401580"/>
                    <a:gd name="connsiteY8" fmla="*/ 135807 h 464123"/>
                    <a:gd name="connsiteX9" fmla="*/ 256633 w 401580"/>
                    <a:gd name="connsiteY9" fmla="*/ 135512 h 464123"/>
                    <a:gd name="connsiteX10" fmla="*/ 256385 w 401580"/>
                    <a:gd name="connsiteY10" fmla="*/ 131101 h 464123"/>
                    <a:gd name="connsiteX11" fmla="*/ 306829 w 401580"/>
                    <a:gd name="connsiteY11" fmla="*/ 9286 h 464123"/>
                    <a:gd name="connsiteX12" fmla="*/ 305172 w 401580"/>
                    <a:gd name="connsiteY12" fmla="*/ 3266 h 464123"/>
                    <a:gd name="connsiteX13" fmla="*/ 225429 w 401580"/>
                    <a:gd name="connsiteY13" fmla="*/ 91963 h 464123"/>
                    <a:gd name="connsiteX14" fmla="*/ 218980 w 401580"/>
                    <a:gd name="connsiteY14" fmla="*/ 94221 h 464123"/>
                    <a:gd name="connsiteX15" fmla="*/ 57427 w 401580"/>
                    <a:gd name="connsiteY15" fmla="*/ 38052 h 464123"/>
                    <a:gd name="connsiteX16" fmla="*/ 0 w 401580"/>
                    <a:gd name="connsiteY16" fmla="*/ 137150 h 464123"/>
                    <a:gd name="connsiteX17" fmla="*/ 5849 w 401580"/>
                    <a:gd name="connsiteY17" fmla="*/ 140236 h 464123"/>
                    <a:gd name="connsiteX18" fmla="*/ 198454 w 401580"/>
                    <a:gd name="connsiteY18" fmla="*/ 141331 h 464123"/>
                    <a:gd name="connsiteX19" fmla="*/ 196711 w 401580"/>
                    <a:gd name="connsiteY19" fmla="*/ 148389 h 464123"/>
                    <a:gd name="connsiteX20" fmla="*/ 28204 w 401580"/>
                    <a:gd name="connsiteY20" fmla="*/ 234362 h 464123"/>
                    <a:gd name="connsiteX21" fmla="*/ 28604 w 401580"/>
                    <a:gd name="connsiteY21" fmla="*/ 237277 h 464123"/>
                    <a:gd name="connsiteX22" fmla="*/ 99441 w 401580"/>
                    <a:gd name="connsiteY22" fmla="*/ 310686 h 464123"/>
                    <a:gd name="connsiteX23" fmla="*/ 105223 w 401580"/>
                    <a:gd name="connsiteY23" fmla="*/ 307400 h 464123"/>
                    <a:gd name="connsiteX24" fmla="*/ 199721 w 401580"/>
                    <a:gd name="connsiteY24" fmla="*/ 197462 h 464123"/>
                    <a:gd name="connsiteX25" fmla="*/ 199673 w 401580"/>
                    <a:gd name="connsiteY25" fmla="*/ 204606 h 464123"/>
                    <a:gd name="connsiteX26" fmla="*/ 149924 w 401580"/>
                    <a:gd name="connsiteY26" fmla="*/ 339347 h 464123"/>
                    <a:gd name="connsiteX27" fmla="*/ 151600 w 401580"/>
                    <a:gd name="connsiteY27" fmla="*/ 342033 h 464123"/>
                    <a:gd name="connsiteX28" fmla="*/ 191558 w 401580"/>
                    <a:gd name="connsiteY28" fmla="*/ 371655 h 464123"/>
                    <a:gd name="connsiteX29" fmla="*/ 197597 w 401580"/>
                    <a:gd name="connsiteY29" fmla="*/ 368512 h 464123"/>
                    <a:gd name="connsiteX30" fmla="*/ 254709 w 401580"/>
                    <a:gd name="connsiteY30" fmla="*/ 275424 h 464123"/>
                    <a:gd name="connsiteX31" fmla="*/ 255308 w 401580"/>
                    <a:gd name="connsiteY31" fmla="*/ 281501 h 464123"/>
                    <a:gd name="connsiteX32" fmla="*/ 205255 w 401580"/>
                    <a:gd name="connsiteY32" fmla="*/ 381352 h 464123"/>
                    <a:gd name="connsiteX33" fmla="*/ 206445 w 401580"/>
                    <a:gd name="connsiteY33" fmla="*/ 384667 h 464123"/>
                    <a:gd name="connsiteX34" fmla="*/ 240983 w 401580"/>
                    <a:gd name="connsiteY34" fmla="*/ 420223 h 464123"/>
                    <a:gd name="connsiteX35" fmla="*/ 247450 w 401580"/>
                    <a:gd name="connsiteY35" fmla="*/ 418023 h 464123"/>
                    <a:gd name="connsiteX36" fmla="*/ 261623 w 401580"/>
                    <a:gd name="connsiteY36" fmla="*/ 368703 h 464123"/>
                    <a:gd name="connsiteX37" fmla="*/ 268243 w 401580"/>
                    <a:gd name="connsiteY37" fmla="*/ 371941 h 464123"/>
                    <a:gd name="connsiteX38" fmla="*/ 251613 w 401580"/>
                    <a:gd name="connsiteY38" fmla="*/ 431063 h 464123"/>
                    <a:gd name="connsiteX39" fmla="*/ 252375 w 401580"/>
                    <a:gd name="connsiteY39" fmla="*/ 434063 h 464123"/>
                    <a:gd name="connsiteX40" fmla="*/ 272282 w 401580"/>
                    <a:gd name="connsiteY40" fmla="*/ 462343 h 464123"/>
                    <a:gd name="connsiteX41" fmla="*/ 278188 w 401580"/>
                    <a:gd name="connsiteY41" fmla="*/ 462905 h 464123"/>
                    <a:gd name="connsiteX42" fmla="*/ 326622 w 401580"/>
                    <a:gd name="connsiteY42" fmla="*/ 403012 h 464123"/>
                    <a:gd name="connsiteX43" fmla="*/ 327356 w 401580"/>
                    <a:gd name="connsiteY43" fmla="*/ 400830 h 464123"/>
                    <a:gd name="connsiteX44" fmla="*/ 324850 w 401580"/>
                    <a:gd name="connsiteY44" fmla="*/ 383000 h 464123"/>
                    <a:gd name="connsiteX45" fmla="*/ 331499 w 401580"/>
                    <a:gd name="connsiteY45" fmla="*/ 379847 h 464123"/>
                    <a:gd name="connsiteX46" fmla="*/ 333775 w 401580"/>
                    <a:gd name="connsiteY46" fmla="*/ 383628 h 464123"/>
                    <a:gd name="connsiteX47" fmla="*/ 340033 w 401580"/>
                    <a:gd name="connsiteY47" fmla="*/ 383857 h 464123"/>
                    <a:gd name="connsiteX48" fmla="*/ 361769 w 401580"/>
                    <a:gd name="connsiteY48" fmla="*/ 348624 h 464123"/>
                    <a:gd name="connsiteX49" fmla="*/ 362103 w 401580"/>
                    <a:gd name="connsiteY49" fmla="*/ 345843 h 464123"/>
                    <a:gd name="connsiteX50" fmla="*/ 311030 w 401580"/>
                    <a:gd name="connsiteY50" fmla="*/ 266699 h 464123"/>
                    <a:gd name="connsiteX51" fmla="*/ 307344 w 401580"/>
                    <a:gd name="connsiteY51" fmla="*/ 260784 h 464123"/>
                    <a:gd name="connsiteX52" fmla="*/ 369132 w 401580"/>
                    <a:gd name="connsiteY52" fmla="*/ 318249 h 464123"/>
                    <a:gd name="connsiteX53" fmla="*/ 376247 w 401580"/>
                    <a:gd name="connsiteY53" fmla="*/ 319458 h 464123"/>
                    <a:gd name="connsiteX54" fmla="*/ 384649 w 401580"/>
                    <a:gd name="connsiteY54" fmla="*/ 296751 h 464123"/>
                    <a:gd name="connsiteX55" fmla="*/ 398298 w 401580"/>
                    <a:gd name="connsiteY55" fmla="*/ 242182 h 464123"/>
                    <a:gd name="connsiteX56" fmla="*/ 398298 w 401580"/>
                    <a:gd name="connsiteY56" fmla="*/ 240877 h 464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1580" h="464123">
                      <a:moveTo>
                        <a:pt x="398298" y="240877"/>
                      </a:moveTo>
                      <a:cubicBezTo>
                        <a:pt x="389020" y="184318"/>
                        <a:pt x="364513" y="99450"/>
                        <a:pt x="304019" y="159000"/>
                      </a:cubicBezTo>
                      <a:cubicBezTo>
                        <a:pt x="300857" y="162105"/>
                        <a:pt x="295875" y="158162"/>
                        <a:pt x="298247" y="154419"/>
                      </a:cubicBezTo>
                      <a:cubicBezTo>
                        <a:pt x="320936" y="118624"/>
                        <a:pt x="360141" y="73732"/>
                        <a:pt x="394935" y="118500"/>
                      </a:cubicBezTo>
                      <a:cubicBezTo>
                        <a:pt x="397326" y="121576"/>
                        <a:pt x="402279" y="119357"/>
                        <a:pt x="401498" y="115538"/>
                      </a:cubicBezTo>
                      <a:cubicBezTo>
                        <a:pt x="394659" y="82276"/>
                        <a:pt x="379800" y="51892"/>
                        <a:pt x="352682" y="29317"/>
                      </a:cubicBezTo>
                      <a:cubicBezTo>
                        <a:pt x="352235" y="28946"/>
                        <a:pt x="351701" y="28670"/>
                        <a:pt x="351140" y="28527"/>
                      </a:cubicBezTo>
                      <a:cubicBezTo>
                        <a:pt x="285588" y="11629"/>
                        <a:pt x="280997" y="86353"/>
                        <a:pt x="261404" y="135226"/>
                      </a:cubicBezTo>
                      <a:cubicBezTo>
                        <a:pt x="261319" y="135435"/>
                        <a:pt x="261128" y="135626"/>
                        <a:pt x="260871" y="135807"/>
                      </a:cubicBezTo>
                      <a:cubicBezTo>
                        <a:pt x="258814" y="137245"/>
                        <a:pt x="258214" y="137455"/>
                        <a:pt x="256633" y="135512"/>
                      </a:cubicBezTo>
                      <a:cubicBezTo>
                        <a:pt x="255661" y="134321"/>
                        <a:pt x="256213" y="131978"/>
                        <a:pt x="256385" y="131101"/>
                      </a:cubicBezTo>
                      <a:cubicBezTo>
                        <a:pt x="269082" y="61693"/>
                        <a:pt x="289256" y="28393"/>
                        <a:pt x="306829" y="9286"/>
                      </a:cubicBezTo>
                      <a:cubicBezTo>
                        <a:pt x="308658" y="7295"/>
                        <a:pt x="307763" y="4048"/>
                        <a:pt x="305172" y="3266"/>
                      </a:cubicBezTo>
                      <a:cubicBezTo>
                        <a:pt x="236887" y="-17108"/>
                        <a:pt x="226857" y="63350"/>
                        <a:pt x="225429" y="91963"/>
                      </a:cubicBezTo>
                      <a:cubicBezTo>
                        <a:pt x="225267" y="95278"/>
                        <a:pt x="221171" y="96707"/>
                        <a:pt x="218980" y="94221"/>
                      </a:cubicBezTo>
                      <a:cubicBezTo>
                        <a:pt x="198778" y="71199"/>
                        <a:pt x="132055" y="5010"/>
                        <a:pt x="57427" y="38052"/>
                      </a:cubicBezTo>
                      <a:cubicBezTo>
                        <a:pt x="20593" y="54359"/>
                        <a:pt x="734" y="92516"/>
                        <a:pt x="0" y="137150"/>
                      </a:cubicBezTo>
                      <a:cubicBezTo>
                        <a:pt x="-47" y="140179"/>
                        <a:pt x="3363" y="141969"/>
                        <a:pt x="5849" y="140236"/>
                      </a:cubicBezTo>
                      <a:cubicBezTo>
                        <a:pt x="72819" y="93487"/>
                        <a:pt x="161373" y="124615"/>
                        <a:pt x="198454" y="141331"/>
                      </a:cubicBezTo>
                      <a:cubicBezTo>
                        <a:pt x="202197" y="143017"/>
                        <a:pt x="200806" y="148637"/>
                        <a:pt x="196711" y="148389"/>
                      </a:cubicBezTo>
                      <a:cubicBezTo>
                        <a:pt x="79115" y="141265"/>
                        <a:pt x="40205" y="191309"/>
                        <a:pt x="28204" y="234362"/>
                      </a:cubicBezTo>
                      <a:cubicBezTo>
                        <a:pt x="27928" y="235353"/>
                        <a:pt x="28080" y="236400"/>
                        <a:pt x="28604" y="237277"/>
                      </a:cubicBezTo>
                      <a:cubicBezTo>
                        <a:pt x="44920" y="264347"/>
                        <a:pt x="68390" y="289845"/>
                        <a:pt x="99441" y="310686"/>
                      </a:cubicBezTo>
                      <a:cubicBezTo>
                        <a:pt x="102013" y="312410"/>
                        <a:pt x="105432" y="310476"/>
                        <a:pt x="105223" y="307400"/>
                      </a:cubicBezTo>
                      <a:cubicBezTo>
                        <a:pt x="102327" y="264280"/>
                        <a:pt x="106538" y="172249"/>
                        <a:pt x="199721" y="197462"/>
                      </a:cubicBezTo>
                      <a:cubicBezTo>
                        <a:pt x="203359" y="198443"/>
                        <a:pt x="203311" y="203625"/>
                        <a:pt x="199673" y="204606"/>
                      </a:cubicBezTo>
                      <a:cubicBezTo>
                        <a:pt x="176327" y="210892"/>
                        <a:pt x="137255" y="236572"/>
                        <a:pt x="149924" y="339347"/>
                      </a:cubicBezTo>
                      <a:cubicBezTo>
                        <a:pt x="150057" y="340432"/>
                        <a:pt x="150676" y="341433"/>
                        <a:pt x="151600" y="342033"/>
                      </a:cubicBezTo>
                      <a:cubicBezTo>
                        <a:pt x="166326" y="351681"/>
                        <a:pt x="179623" y="361692"/>
                        <a:pt x="191558" y="371655"/>
                      </a:cubicBezTo>
                      <a:cubicBezTo>
                        <a:pt x="194072" y="373760"/>
                        <a:pt x="197882" y="371779"/>
                        <a:pt x="197597" y="368512"/>
                      </a:cubicBezTo>
                      <a:cubicBezTo>
                        <a:pt x="193263" y="318725"/>
                        <a:pt x="195501" y="243611"/>
                        <a:pt x="254709" y="275424"/>
                      </a:cubicBezTo>
                      <a:cubicBezTo>
                        <a:pt x="257004" y="276662"/>
                        <a:pt x="257309" y="279834"/>
                        <a:pt x="255308" y="281501"/>
                      </a:cubicBezTo>
                      <a:cubicBezTo>
                        <a:pt x="244088" y="290826"/>
                        <a:pt x="214189" y="320811"/>
                        <a:pt x="205255" y="381352"/>
                      </a:cubicBezTo>
                      <a:cubicBezTo>
                        <a:pt x="205074" y="382581"/>
                        <a:pt x="205531" y="383828"/>
                        <a:pt x="206445" y="384667"/>
                      </a:cubicBezTo>
                      <a:cubicBezTo>
                        <a:pt x="220085" y="397163"/>
                        <a:pt x="231563" y="409298"/>
                        <a:pt x="240983" y="420223"/>
                      </a:cubicBezTo>
                      <a:cubicBezTo>
                        <a:pt x="243145" y="422738"/>
                        <a:pt x="247250" y="421328"/>
                        <a:pt x="247450" y="418023"/>
                      </a:cubicBezTo>
                      <a:cubicBezTo>
                        <a:pt x="248431" y="401992"/>
                        <a:pt x="252013" y="383581"/>
                        <a:pt x="261623" y="368703"/>
                      </a:cubicBezTo>
                      <a:cubicBezTo>
                        <a:pt x="264005" y="365026"/>
                        <a:pt x="269682" y="367807"/>
                        <a:pt x="268243" y="371941"/>
                      </a:cubicBezTo>
                      <a:cubicBezTo>
                        <a:pt x="262795" y="387534"/>
                        <a:pt x="255375" y="410755"/>
                        <a:pt x="251613" y="431063"/>
                      </a:cubicBezTo>
                      <a:cubicBezTo>
                        <a:pt x="251413" y="432120"/>
                        <a:pt x="251708" y="433215"/>
                        <a:pt x="252375" y="434063"/>
                      </a:cubicBezTo>
                      <a:cubicBezTo>
                        <a:pt x="262443" y="446903"/>
                        <a:pt x="268996" y="456980"/>
                        <a:pt x="272282" y="462343"/>
                      </a:cubicBezTo>
                      <a:cubicBezTo>
                        <a:pt x="273577" y="464457"/>
                        <a:pt x="276530" y="464743"/>
                        <a:pt x="278188" y="462905"/>
                      </a:cubicBezTo>
                      <a:cubicBezTo>
                        <a:pt x="285903" y="454342"/>
                        <a:pt x="305734" y="431720"/>
                        <a:pt x="326622" y="403012"/>
                      </a:cubicBezTo>
                      <a:cubicBezTo>
                        <a:pt x="327079" y="402383"/>
                        <a:pt x="327346" y="401621"/>
                        <a:pt x="327356" y="400830"/>
                      </a:cubicBezTo>
                      <a:cubicBezTo>
                        <a:pt x="327413" y="395096"/>
                        <a:pt x="326689" y="389096"/>
                        <a:pt x="324850" y="383000"/>
                      </a:cubicBezTo>
                      <a:cubicBezTo>
                        <a:pt x="323593" y="378828"/>
                        <a:pt x="329146" y="376189"/>
                        <a:pt x="331499" y="379847"/>
                      </a:cubicBezTo>
                      <a:cubicBezTo>
                        <a:pt x="332290" y="381076"/>
                        <a:pt x="333051" y="382342"/>
                        <a:pt x="333775" y="383628"/>
                      </a:cubicBezTo>
                      <a:cubicBezTo>
                        <a:pt x="335100" y="386010"/>
                        <a:pt x="338509" y="386114"/>
                        <a:pt x="340033" y="383857"/>
                      </a:cubicBezTo>
                      <a:cubicBezTo>
                        <a:pt x="347634" y="372570"/>
                        <a:pt x="355054" y="360702"/>
                        <a:pt x="361769" y="348624"/>
                      </a:cubicBezTo>
                      <a:cubicBezTo>
                        <a:pt x="362246" y="347767"/>
                        <a:pt x="362369" y="346786"/>
                        <a:pt x="362103" y="345843"/>
                      </a:cubicBezTo>
                      <a:cubicBezTo>
                        <a:pt x="352111" y="310257"/>
                        <a:pt x="334128" y="262004"/>
                        <a:pt x="311030" y="266699"/>
                      </a:cubicBezTo>
                      <a:cubicBezTo>
                        <a:pt x="307610" y="267395"/>
                        <a:pt x="305143" y="263499"/>
                        <a:pt x="307344" y="260784"/>
                      </a:cubicBezTo>
                      <a:cubicBezTo>
                        <a:pt x="325851" y="237953"/>
                        <a:pt x="360836" y="210883"/>
                        <a:pt x="369132" y="318249"/>
                      </a:cubicBezTo>
                      <a:cubicBezTo>
                        <a:pt x="369427" y="322116"/>
                        <a:pt x="374714" y="323011"/>
                        <a:pt x="376247" y="319458"/>
                      </a:cubicBezTo>
                      <a:cubicBezTo>
                        <a:pt x="379543" y="311810"/>
                        <a:pt x="382391" y="304209"/>
                        <a:pt x="384649" y="296751"/>
                      </a:cubicBezTo>
                      <a:cubicBezTo>
                        <a:pt x="389582" y="280444"/>
                        <a:pt x="394431" y="261889"/>
                        <a:pt x="398298" y="242182"/>
                      </a:cubicBezTo>
                      <a:cubicBezTo>
                        <a:pt x="398365" y="241763"/>
                        <a:pt x="398374" y="241325"/>
                        <a:pt x="398298" y="24087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9477F3C0-094D-4FC7-8F9B-B00D7A795DF0}"/>
                    </a:ext>
                  </a:extLst>
                </p:cNvPr>
                <p:cNvSpPr/>
                <p:nvPr/>
              </p:nvSpPr>
              <p:spPr>
                <a:xfrm>
                  <a:off x="5218031" y="2483117"/>
                  <a:ext cx="473742" cy="545779"/>
                </a:xfrm>
                <a:custGeom>
                  <a:avLst/>
                  <a:gdLst>
                    <a:gd name="connsiteX0" fmla="*/ 60800 w 473742"/>
                    <a:gd name="connsiteY0" fmla="*/ 447963 h 545779"/>
                    <a:gd name="connsiteX1" fmla="*/ 68163 w 473742"/>
                    <a:gd name="connsiteY1" fmla="*/ 448039 h 545779"/>
                    <a:gd name="connsiteX2" fmla="*/ 71039 w 473742"/>
                    <a:gd name="connsiteY2" fmla="*/ 443725 h 545779"/>
                    <a:gd name="connsiteX3" fmla="*/ 78688 w 473742"/>
                    <a:gd name="connsiteY3" fmla="*/ 447782 h 545779"/>
                    <a:gd name="connsiteX4" fmla="*/ 74782 w 473742"/>
                    <a:gd name="connsiteY4" fmla="*/ 468594 h 545779"/>
                    <a:gd name="connsiteX5" fmla="*/ 75525 w 473742"/>
                    <a:gd name="connsiteY5" fmla="*/ 471195 h 545779"/>
                    <a:gd name="connsiteX6" fmla="*/ 129161 w 473742"/>
                    <a:gd name="connsiteY6" fmla="*/ 544194 h 545779"/>
                    <a:gd name="connsiteX7" fmla="*/ 136123 w 473742"/>
                    <a:gd name="connsiteY7" fmla="*/ 543861 h 545779"/>
                    <a:gd name="connsiteX8" fmla="*/ 161050 w 473742"/>
                    <a:gd name="connsiteY8" fmla="*/ 511724 h 545779"/>
                    <a:gd name="connsiteX9" fmla="*/ 162108 w 473742"/>
                    <a:gd name="connsiteY9" fmla="*/ 508237 h 545779"/>
                    <a:gd name="connsiteX10" fmla="*/ 145791 w 473742"/>
                    <a:gd name="connsiteY10" fmla="*/ 437876 h 545779"/>
                    <a:gd name="connsiteX11" fmla="*/ 153745 w 473742"/>
                    <a:gd name="connsiteY11" fmla="*/ 434428 h 545779"/>
                    <a:gd name="connsiteX12" fmla="*/ 167708 w 473742"/>
                    <a:gd name="connsiteY12" fmla="*/ 493131 h 545779"/>
                    <a:gd name="connsiteX13" fmla="*/ 175185 w 473742"/>
                    <a:gd name="connsiteY13" fmla="*/ 496074 h 545779"/>
                    <a:gd name="connsiteX14" fmla="*/ 217686 w 473742"/>
                    <a:gd name="connsiteY14" fmla="*/ 456183 h 545779"/>
                    <a:gd name="connsiteX15" fmla="*/ 219267 w 473742"/>
                    <a:gd name="connsiteY15" fmla="*/ 452354 h 545779"/>
                    <a:gd name="connsiteX16" fmla="*/ 165889 w 473742"/>
                    <a:gd name="connsiteY16" fmla="*/ 332339 h 545779"/>
                    <a:gd name="connsiteX17" fmla="*/ 166918 w 473742"/>
                    <a:gd name="connsiteY17" fmla="*/ 325224 h 545779"/>
                    <a:gd name="connsiteX18" fmla="*/ 228954 w 473742"/>
                    <a:gd name="connsiteY18" fmla="*/ 437686 h 545779"/>
                    <a:gd name="connsiteX19" fmla="*/ 235879 w 473742"/>
                    <a:gd name="connsiteY19" fmla="*/ 441705 h 545779"/>
                    <a:gd name="connsiteX20" fmla="*/ 284428 w 473742"/>
                    <a:gd name="connsiteY20" fmla="*/ 409082 h 545779"/>
                    <a:gd name="connsiteX21" fmla="*/ 286542 w 473742"/>
                    <a:gd name="connsiteY21" fmla="*/ 406025 h 545779"/>
                    <a:gd name="connsiteX22" fmla="*/ 232545 w 473742"/>
                    <a:gd name="connsiteY22" fmla="*/ 256149 h 545779"/>
                    <a:gd name="connsiteX23" fmla="*/ 257910 w 473742"/>
                    <a:gd name="connsiteY23" fmla="*/ 260921 h 545779"/>
                    <a:gd name="connsiteX24" fmla="*/ 340797 w 473742"/>
                    <a:gd name="connsiteY24" fmla="*/ 370934 h 545779"/>
                    <a:gd name="connsiteX25" fmla="*/ 347407 w 473742"/>
                    <a:gd name="connsiteY25" fmla="*/ 375116 h 545779"/>
                    <a:gd name="connsiteX26" fmla="*/ 434618 w 473742"/>
                    <a:gd name="connsiteY26" fmla="*/ 292734 h 545779"/>
                    <a:gd name="connsiteX27" fmla="*/ 434103 w 473742"/>
                    <a:gd name="connsiteY27" fmla="*/ 253244 h 545779"/>
                    <a:gd name="connsiteX28" fmla="*/ 241965 w 473742"/>
                    <a:gd name="connsiteY28" fmla="*/ 179168 h 545779"/>
                    <a:gd name="connsiteX29" fmla="*/ 240298 w 473742"/>
                    <a:gd name="connsiteY29" fmla="*/ 170776 h 545779"/>
                    <a:gd name="connsiteX30" fmla="*/ 466622 w 473742"/>
                    <a:gd name="connsiteY30" fmla="*/ 179968 h 545779"/>
                    <a:gd name="connsiteX31" fmla="*/ 473661 w 473742"/>
                    <a:gd name="connsiteY31" fmla="*/ 176663 h 545779"/>
                    <a:gd name="connsiteX32" fmla="*/ 411586 w 473742"/>
                    <a:gd name="connsiteY32" fmla="*/ 57124 h 545779"/>
                    <a:gd name="connsiteX33" fmla="*/ 218743 w 473742"/>
                    <a:gd name="connsiteY33" fmla="*/ 114321 h 545779"/>
                    <a:gd name="connsiteX34" fmla="*/ 211295 w 473742"/>
                    <a:gd name="connsiteY34" fmla="*/ 111321 h 545779"/>
                    <a:gd name="connsiteX35" fmla="*/ 122445 w 473742"/>
                    <a:gd name="connsiteY35" fmla="*/ 2793 h 545779"/>
                    <a:gd name="connsiteX36" fmla="*/ 120169 w 473742"/>
                    <a:gd name="connsiteY36" fmla="*/ 9766 h 545779"/>
                    <a:gd name="connsiteX37" fmla="*/ 172804 w 473742"/>
                    <a:gd name="connsiteY37" fmla="*/ 155612 h 545779"/>
                    <a:gd name="connsiteX38" fmla="*/ 172271 w 473742"/>
                    <a:gd name="connsiteY38" fmla="*/ 160775 h 545779"/>
                    <a:gd name="connsiteX39" fmla="*/ 167270 w 473742"/>
                    <a:gd name="connsiteY39" fmla="*/ 160889 h 545779"/>
                    <a:gd name="connsiteX40" fmla="*/ 166670 w 473742"/>
                    <a:gd name="connsiteY40" fmla="*/ 160175 h 545779"/>
                    <a:gd name="connsiteX41" fmla="*/ 67058 w 473742"/>
                    <a:gd name="connsiteY41" fmla="*/ 29949 h 545779"/>
                    <a:gd name="connsiteX42" fmla="*/ 65200 w 473742"/>
                    <a:gd name="connsiteY42" fmla="*/ 30797 h 545779"/>
                    <a:gd name="connsiteX43" fmla="*/ 3164 w 473742"/>
                    <a:gd name="connsiteY43" fmla="*/ 129428 h 545779"/>
                    <a:gd name="connsiteX44" fmla="*/ 10708 w 473742"/>
                    <a:gd name="connsiteY44" fmla="*/ 133257 h 545779"/>
                    <a:gd name="connsiteX45" fmla="*/ 122331 w 473742"/>
                    <a:gd name="connsiteY45" fmla="*/ 180711 h 545779"/>
                    <a:gd name="connsiteX46" fmla="*/ 115302 w 473742"/>
                    <a:gd name="connsiteY46" fmla="*/ 185778 h 545779"/>
                    <a:gd name="connsiteX47" fmla="*/ 97 w 473742"/>
                    <a:gd name="connsiteY47" fmla="*/ 276827 h 545779"/>
                    <a:gd name="connsiteX48" fmla="*/ 49 w 473742"/>
                    <a:gd name="connsiteY48" fmla="*/ 278390 h 545779"/>
                    <a:gd name="connsiteX49" fmla="*/ 13117 w 473742"/>
                    <a:gd name="connsiteY49" fmla="*/ 343236 h 545779"/>
                    <a:gd name="connsiteX50" fmla="*/ 21747 w 473742"/>
                    <a:gd name="connsiteY50" fmla="*/ 370363 h 545779"/>
                    <a:gd name="connsiteX51" fmla="*/ 30167 w 473742"/>
                    <a:gd name="connsiteY51" fmla="*/ 369334 h 545779"/>
                    <a:gd name="connsiteX52" fmla="*/ 105881 w 473742"/>
                    <a:gd name="connsiteY52" fmla="*/ 305183 h 545779"/>
                    <a:gd name="connsiteX53" fmla="*/ 101233 w 473742"/>
                    <a:gd name="connsiteY53" fmla="*/ 311927 h 545779"/>
                    <a:gd name="connsiteX54" fmla="*/ 36930 w 473742"/>
                    <a:gd name="connsiteY54" fmla="*/ 402119 h 545779"/>
                    <a:gd name="connsiteX55" fmla="*/ 37168 w 473742"/>
                    <a:gd name="connsiteY55" fmla="*/ 405405 h 545779"/>
                    <a:gd name="connsiteX56" fmla="*/ 60800 w 473742"/>
                    <a:gd name="connsiteY56" fmla="*/ 447963 h 545779"/>
                    <a:gd name="connsiteX57" fmla="*/ 29748 w 473742"/>
                    <a:gd name="connsiteY57" fmla="*/ 275732 h 545779"/>
                    <a:gd name="connsiteX58" fmla="*/ 32577 w 473742"/>
                    <a:gd name="connsiteY58" fmla="*/ 205638 h 545779"/>
                    <a:gd name="connsiteX59" fmla="*/ 29748 w 473742"/>
                    <a:gd name="connsiteY59" fmla="*/ 275732 h 545779"/>
                    <a:gd name="connsiteX60" fmla="*/ 232259 w 473742"/>
                    <a:gd name="connsiteY60" fmla="*/ 147440 h 545779"/>
                    <a:gd name="connsiteX61" fmla="*/ 341835 w 473742"/>
                    <a:gd name="connsiteY61" fmla="*/ 104082 h 545779"/>
                    <a:gd name="connsiteX62" fmla="*/ 232259 w 473742"/>
                    <a:gd name="connsiteY62" fmla="*/ 147440 h 545779"/>
                    <a:gd name="connsiteX63" fmla="*/ 120559 w 473742"/>
                    <a:gd name="connsiteY63" fmla="*/ 83670 h 545779"/>
                    <a:gd name="connsiteX64" fmla="*/ 83050 w 473742"/>
                    <a:gd name="connsiteY64" fmla="*/ 43465 h 545779"/>
                    <a:gd name="connsiteX65" fmla="*/ 120559 w 473742"/>
                    <a:gd name="connsiteY65" fmla="*/ 83670 h 545779"/>
                    <a:gd name="connsiteX66" fmla="*/ 155897 w 473742"/>
                    <a:gd name="connsiteY66" fmla="*/ 262807 h 545779"/>
                    <a:gd name="connsiteX67" fmla="*/ 215390 w 473742"/>
                    <a:gd name="connsiteY67" fmla="*/ 238804 h 545779"/>
                    <a:gd name="connsiteX68" fmla="*/ 155897 w 473742"/>
                    <a:gd name="connsiteY68" fmla="*/ 262807 h 545779"/>
                    <a:gd name="connsiteX69" fmla="*/ 130323 w 473742"/>
                    <a:gd name="connsiteY69" fmla="*/ 195627 h 545779"/>
                    <a:gd name="connsiteX70" fmla="*/ 149020 w 473742"/>
                    <a:gd name="connsiteY70" fmla="*/ 205171 h 545779"/>
                    <a:gd name="connsiteX71" fmla="*/ 130323 w 473742"/>
                    <a:gd name="connsiteY71" fmla="*/ 195627 h 545779"/>
                    <a:gd name="connsiteX72" fmla="*/ 124808 w 473742"/>
                    <a:gd name="connsiteY72" fmla="*/ 333577 h 545779"/>
                    <a:gd name="connsiteX73" fmla="*/ 154145 w 473742"/>
                    <a:gd name="connsiteY73" fmla="*/ 327396 h 545779"/>
                    <a:gd name="connsiteX74" fmla="*/ 124808 w 473742"/>
                    <a:gd name="connsiteY74" fmla="*/ 333577 h 545779"/>
                    <a:gd name="connsiteX75" fmla="*/ 120426 w 473742"/>
                    <a:gd name="connsiteY75" fmla="*/ 364019 h 545779"/>
                    <a:gd name="connsiteX76" fmla="*/ 142972 w 473742"/>
                    <a:gd name="connsiteY76" fmla="*/ 419712 h 545779"/>
                    <a:gd name="connsiteX77" fmla="*/ 120426 w 473742"/>
                    <a:gd name="connsiteY77" fmla="*/ 364019 h 545779"/>
                    <a:gd name="connsiteX78" fmla="*/ 101367 w 473742"/>
                    <a:gd name="connsiteY78" fmla="*/ 389527 h 545779"/>
                    <a:gd name="connsiteX79" fmla="*/ 81421 w 473742"/>
                    <a:gd name="connsiteY79" fmla="*/ 434400 h 545779"/>
                    <a:gd name="connsiteX80" fmla="*/ 101367 w 473742"/>
                    <a:gd name="connsiteY80" fmla="*/ 389527 h 5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473742" h="545779">
                      <a:moveTo>
                        <a:pt x="60800" y="447963"/>
                      </a:moveTo>
                      <a:cubicBezTo>
                        <a:pt x="62466" y="450706"/>
                        <a:pt x="66477" y="450754"/>
                        <a:pt x="68163" y="448039"/>
                      </a:cubicBezTo>
                      <a:cubicBezTo>
                        <a:pt x="69077" y="446572"/>
                        <a:pt x="70039" y="445125"/>
                        <a:pt x="71039" y="443725"/>
                      </a:cubicBezTo>
                      <a:cubicBezTo>
                        <a:pt x="74001" y="439553"/>
                        <a:pt x="80383" y="442953"/>
                        <a:pt x="78688" y="447782"/>
                      </a:cubicBezTo>
                      <a:cubicBezTo>
                        <a:pt x="76202" y="454850"/>
                        <a:pt x="75030" y="461851"/>
                        <a:pt x="74782" y="468594"/>
                      </a:cubicBezTo>
                      <a:cubicBezTo>
                        <a:pt x="74744" y="469509"/>
                        <a:pt x="75021" y="470423"/>
                        <a:pt x="75525" y="471195"/>
                      </a:cubicBezTo>
                      <a:cubicBezTo>
                        <a:pt x="98500" y="506066"/>
                        <a:pt x="120569" y="533717"/>
                        <a:pt x="129161" y="544194"/>
                      </a:cubicBezTo>
                      <a:cubicBezTo>
                        <a:pt x="131008" y="546442"/>
                        <a:pt x="134485" y="546271"/>
                        <a:pt x="136123" y="543861"/>
                      </a:cubicBezTo>
                      <a:cubicBezTo>
                        <a:pt x="140276" y="537736"/>
                        <a:pt x="148525" y="526259"/>
                        <a:pt x="161050" y="511724"/>
                      </a:cubicBezTo>
                      <a:cubicBezTo>
                        <a:pt x="161879" y="510761"/>
                        <a:pt x="162279" y="509495"/>
                        <a:pt x="162108" y="508237"/>
                      </a:cubicBezTo>
                      <a:cubicBezTo>
                        <a:pt x="158793" y="484168"/>
                        <a:pt x="151335" y="456488"/>
                        <a:pt x="145791" y="437876"/>
                      </a:cubicBezTo>
                      <a:cubicBezTo>
                        <a:pt x="144324" y="432933"/>
                        <a:pt x="151144" y="429980"/>
                        <a:pt x="153745" y="434428"/>
                      </a:cubicBezTo>
                      <a:cubicBezTo>
                        <a:pt x="164222" y="452430"/>
                        <a:pt x="167432" y="474243"/>
                        <a:pt x="167708" y="493131"/>
                      </a:cubicBezTo>
                      <a:cubicBezTo>
                        <a:pt x="167765" y="497036"/>
                        <a:pt x="172499" y="498903"/>
                        <a:pt x="175185" y="496074"/>
                      </a:cubicBezTo>
                      <a:cubicBezTo>
                        <a:pt x="186844" y="483749"/>
                        <a:pt x="200979" y="470118"/>
                        <a:pt x="217686" y="456183"/>
                      </a:cubicBezTo>
                      <a:cubicBezTo>
                        <a:pt x="218800" y="455250"/>
                        <a:pt x="219410" y="453802"/>
                        <a:pt x="219267" y="452354"/>
                      </a:cubicBezTo>
                      <a:cubicBezTo>
                        <a:pt x="212066" y="380745"/>
                        <a:pt x="178567" y="343903"/>
                        <a:pt x="165889" y="332339"/>
                      </a:cubicBezTo>
                      <a:cubicBezTo>
                        <a:pt x="163622" y="330272"/>
                        <a:pt x="164156" y="326558"/>
                        <a:pt x="166918" y="325224"/>
                      </a:cubicBezTo>
                      <a:cubicBezTo>
                        <a:pt x="238212" y="291067"/>
                        <a:pt x="236755" y="379431"/>
                        <a:pt x="228954" y="437686"/>
                      </a:cubicBezTo>
                      <a:cubicBezTo>
                        <a:pt x="228440" y="441515"/>
                        <a:pt x="232802" y="444039"/>
                        <a:pt x="235879" y="441705"/>
                      </a:cubicBezTo>
                      <a:cubicBezTo>
                        <a:pt x="250433" y="430656"/>
                        <a:pt x="266597" y="419617"/>
                        <a:pt x="284428" y="409082"/>
                      </a:cubicBezTo>
                      <a:cubicBezTo>
                        <a:pt x="285542" y="408425"/>
                        <a:pt x="286323" y="407291"/>
                        <a:pt x="286542" y="406025"/>
                      </a:cubicBezTo>
                      <a:cubicBezTo>
                        <a:pt x="307021" y="285981"/>
                        <a:pt x="259634" y="264807"/>
                        <a:pt x="232545" y="256149"/>
                      </a:cubicBezTo>
                      <a:cubicBezTo>
                        <a:pt x="228325" y="254796"/>
                        <a:pt x="243289" y="253282"/>
                        <a:pt x="257910" y="260921"/>
                      </a:cubicBezTo>
                      <a:cubicBezTo>
                        <a:pt x="358551" y="313461"/>
                        <a:pt x="346540" y="320433"/>
                        <a:pt x="340797" y="370934"/>
                      </a:cubicBezTo>
                      <a:cubicBezTo>
                        <a:pt x="340387" y="374544"/>
                        <a:pt x="344302" y="377002"/>
                        <a:pt x="347407" y="375116"/>
                      </a:cubicBezTo>
                      <a:cubicBezTo>
                        <a:pt x="385021" y="352323"/>
                        <a:pt x="413977" y="323643"/>
                        <a:pt x="434618" y="292734"/>
                      </a:cubicBezTo>
                      <a:cubicBezTo>
                        <a:pt x="435284" y="291734"/>
                        <a:pt x="434370" y="254425"/>
                        <a:pt x="434103" y="253244"/>
                      </a:cubicBezTo>
                      <a:cubicBezTo>
                        <a:pt x="422349" y="202009"/>
                        <a:pt x="380506" y="177186"/>
                        <a:pt x="241965" y="179168"/>
                      </a:cubicBezTo>
                      <a:cubicBezTo>
                        <a:pt x="237136" y="179234"/>
                        <a:pt x="235812" y="172557"/>
                        <a:pt x="240298" y="170776"/>
                      </a:cubicBezTo>
                      <a:cubicBezTo>
                        <a:pt x="284761" y="153145"/>
                        <a:pt x="390489" y="121408"/>
                        <a:pt x="466622" y="179968"/>
                      </a:cubicBezTo>
                      <a:cubicBezTo>
                        <a:pt x="469451" y="182139"/>
                        <a:pt x="473556" y="180225"/>
                        <a:pt x="473661" y="176663"/>
                      </a:cubicBezTo>
                      <a:cubicBezTo>
                        <a:pt x="475232" y="124189"/>
                        <a:pt x="453973" y="78288"/>
                        <a:pt x="411586" y="57124"/>
                      </a:cubicBezTo>
                      <a:cubicBezTo>
                        <a:pt x="325718" y="14252"/>
                        <a:pt x="243727" y="88375"/>
                        <a:pt x="218743" y="114321"/>
                      </a:cubicBezTo>
                      <a:cubicBezTo>
                        <a:pt x="216038" y="117131"/>
                        <a:pt x="211304" y="115226"/>
                        <a:pt x="211295" y="111321"/>
                      </a:cubicBezTo>
                      <a:cubicBezTo>
                        <a:pt x="211180" y="77641"/>
                        <a:pt x="203770" y="-17428"/>
                        <a:pt x="122445" y="2793"/>
                      </a:cubicBezTo>
                      <a:cubicBezTo>
                        <a:pt x="119359" y="3555"/>
                        <a:pt x="118131" y="7337"/>
                        <a:pt x="120169" y="9766"/>
                      </a:cubicBezTo>
                      <a:cubicBezTo>
                        <a:pt x="139781" y="33168"/>
                        <a:pt x="161660" y="73383"/>
                        <a:pt x="172804" y="155612"/>
                      </a:cubicBezTo>
                      <a:cubicBezTo>
                        <a:pt x="172957" y="156641"/>
                        <a:pt x="173480" y="159432"/>
                        <a:pt x="172271" y="160775"/>
                      </a:cubicBezTo>
                      <a:cubicBezTo>
                        <a:pt x="170299" y="162966"/>
                        <a:pt x="169604" y="162689"/>
                        <a:pt x="167270" y="160889"/>
                      </a:cubicBezTo>
                      <a:cubicBezTo>
                        <a:pt x="166975" y="160661"/>
                        <a:pt x="166756" y="160422"/>
                        <a:pt x="166670" y="160175"/>
                      </a:cubicBezTo>
                      <a:cubicBezTo>
                        <a:pt x="146306" y="101701"/>
                        <a:pt x="144982" y="13661"/>
                        <a:pt x="67058" y="29949"/>
                      </a:cubicBezTo>
                      <a:cubicBezTo>
                        <a:pt x="66391" y="30092"/>
                        <a:pt x="65743" y="30387"/>
                        <a:pt x="65200" y="30797"/>
                      </a:cubicBezTo>
                      <a:cubicBezTo>
                        <a:pt x="32120" y="55838"/>
                        <a:pt x="13013" y="90728"/>
                        <a:pt x="3164" y="129428"/>
                      </a:cubicBezTo>
                      <a:cubicBezTo>
                        <a:pt x="2040" y="133867"/>
                        <a:pt x="7736" y="136743"/>
                        <a:pt x="10708" y="133257"/>
                      </a:cubicBezTo>
                      <a:cubicBezTo>
                        <a:pt x="54008" y="82556"/>
                        <a:pt x="97633" y="137420"/>
                        <a:pt x="122331" y="180711"/>
                      </a:cubicBezTo>
                      <a:cubicBezTo>
                        <a:pt x="124912" y="185235"/>
                        <a:pt x="118845" y="189607"/>
                        <a:pt x="115302" y="185778"/>
                      </a:cubicBezTo>
                      <a:cubicBezTo>
                        <a:pt x="47484" y="112521"/>
                        <a:pt x="14070" y="210895"/>
                        <a:pt x="97" y="276827"/>
                      </a:cubicBezTo>
                      <a:cubicBezTo>
                        <a:pt x="-17" y="277342"/>
                        <a:pt x="-27" y="277866"/>
                        <a:pt x="49" y="278390"/>
                      </a:cubicBezTo>
                      <a:cubicBezTo>
                        <a:pt x="3516" y="301754"/>
                        <a:pt x="8203" y="323805"/>
                        <a:pt x="13117" y="343236"/>
                      </a:cubicBezTo>
                      <a:cubicBezTo>
                        <a:pt x="15365" y="352123"/>
                        <a:pt x="18290" y="361209"/>
                        <a:pt x="21747" y="370363"/>
                      </a:cubicBezTo>
                      <a:cubicBezTo>
                        <a:pt x="23357" y="374621"/>
                        <a:pt x="29605" y="373849"/>
                        <a:pt x="30167" y="369334"/>
                      </a:cubicBezTo>
                      <a:cubicBezTo>
                        <a:pt x="45760" y="243652"/>
                        <a:pt x="85384" y="277361"/>
                        <a:pt x="105881" y="305183"/>
                      </a:cubicBezTo>
                      <a:cubicBezTo>
                        <a:pt x="108320" y="308489"/>
                        <a:pt x="105215" y="312937"/>
                        <a:pt x="101233" y="311927"/>
                      </a:cubicBezTo>
                      <a:cubicBezTo>
                        <a:pt x="74354" y="305155"/>
                        <a:pt x="50608" y="360866"/>
                        <a:pt x="36930" y="402119"/>
                      </a:cubicBezTo>
                      <a:cubicBezTo>
                        <a:pt x="36568" y="403205"/>
                        <a:pt x="36663" y="404377"/>
                        <a:pt x="37168" y="405405"/>
                      </a:cubicBezTo>
                      <a:cubicBezTo>
                        <a:pt x="44417" y="419941"/>
                        <a:pt x="52494" y="434285"/>
                        <a:pt x="60800" y="447963"/>
                      </a:cubicBezTo>
                      <a:close/>
                      <a:moveTo>
                        <a:pt x="29748" y="275732"/>
                      </a:moveTo>
                      <a:cubicBezTo>
                        <a:pt x="6631" y="296554"/>
                        <a:pt x="16813" y="236956"/>
                        <a:pt x="32577" y="205638"/>
                      </a:cubicBezTo>
                      <a:cubicBezTo>
                        <a:pt x="48331" y="174319"/>
                        <a:pt x="54066" y="253834"/>
                        <a:pt x="29748" y="275732"/>
                      </a:cubicBezTo>
                      <a:close/>
                      <a:moveTo>
                        <a:pt x="232259" y="147440"/>
                      </a:moveTo>
                      <a:cubicBezTo>
                        <a:pt x="232926" y="123999"/>
                        <a:pt x="330881" y="91166"/>
                        <a:pt x="341835" y="104082"/>
                      </a:cubicBezTo>
                      <a:cubicBezTo>
                        <a:pt x="356637" y="121532"/>
                        <a:pt x="231602" y="170881"/>
                        <a:pt x="232259" y="147440"/>
                      </a:cubicBezTo>
                      <a:close/>
                      <a:moveTo>
                        <a:pt x="120559" y="83670"/>
                      </a:moveTo>
                      <a:cubicBezTo>
                        <a:pt x="109120" y="104139"/>
                        <a:pt x="65305" y="52847"/>
                        <a:pt x="83050" y="43465"/>
                      </a:cubicBezTo>
                      <a:cubicBezTo>
                        <a:pt x="100795" y="34092"/>
                        <a:pt x="126522" y="72992"/>
                        <a:pt x="120559" y="83670"/>
                      </a:cubicBezTo>
                      <a:close/>
                      <a:moveTo>
                        <a:pt x="155897" y="262807"/>
                      </a:moveTo>
                      <a:cubicBezTo>
                        <a:pt x="152297" y="256463"/>
                        <a:pt x="209361" y="216839"/>
                        <a:pt x="215390" y="238804"/>
                      </a:cubicBezTo>
                      <a:cubicBezTo>
                        <a:pt x="220867" y="258749"/>
                        <a:pt x="159498" y="269141"/>
                        <a:pt x="155897" y="262807"/>
                      </a:cubicBezTo>
                      <a:close/>
                      <a:moveTo>
                        <a:pt x="130323" y="195627"/>
                      </a:moveTo>
                      <a:cubicBezTo>
                        <a:pt x="135523" y="180168"/>
                        <a:pt x="153583" y="188035"/>
                        <a:pt x="149020" y="205171"/>
                      </a:cubicBezTo>
                      <a:cubicBezTo>
                        <a:pt x="136981" y="250415"/>
                        <a:pt x="125132" y="211086"/>
                        <a:pt x="130323" y="195627"/>
                      </a:cubicBezTo>
                      <a:close/>
                      <a:moveTo>
                        <a:pt x="124808" y="333577"/>
                      </a:moveTo>
                      <a:cubicBezTo>
                        <a:pt x="119245" y="326253"/>
                        <a:pt x="156193" y="315051"/>
                        <a:pt x="154145" y="327396"/>
                      </a:cubicBezTo>
                      <a:cubicBezTo>
                        <a:pt x="151468" y="343598"/>
                        <a:pt x="130361" y="340912"/>
                        <a:pt x="124808" y="333577"/>
                      </a:cubicBezTo>
                      <a:close/>
                      <a:moveTo>
                        <a:pt x="120426" y="364019"/>
                      </a:moveTo>
                      <a:cubicBezTo>
                        <a:pt x="136581" y="355542"/>
                        <a:pt x="154678" y="409568"/>
                        <a:pt x="142972" y="419712"/>
                      </a:cubicBezTo>
                      <a:cubicBezTo>
                        <a:pt x="131256" y="429866"/>
                        <a:pt x="104272" y="372497"/>
                        <a:pt x="120426" y="364019"/>
                      </a:cubicBezTo>
                      <a:close/>
                      <a:moveTo>
                        <a:pt x="101367" y="389527"/>
                      </a:moveTo>
                      <a:cubicBezTo>
                        <a:pt x="109501" y="393995"/>
                        <a:pt x="97223" y="445001"/>
                        <a:pt x="81421" y="434400"/>
                      </a:cubicBezTo>
                      <a:cubicBezTo>
                        <a:pt x="69420" y="426360"/>
                        <a:pt x="93232" y="385060"/>
                        <a:pt x="101367" y="38952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3683D86-ED06-49CB-ACBF-44184CA13BC4}"/>
                    </a:ext>
                  </a:extLst>
                </p:cNvPr>
                <p:cNvSpPr/>
                <p:nvPr/>
              </p:nvSpPr>
              <p:spPr>
                <a:xfrm>
                  <a:off x="5474238" y="2678353"/>
                  <a:ext cx="399537" cy="459849"/>
                </a:xfrm>
                <a:custGeom>
                  <a:avLst/>
                  <a:gdLst>
                    <a:gd name="connsiteX0" fmla="*/ 375464 w 399537"/>
                    <a:gd name="connsiteY0" fmla="*/ 260205 h 459849"/>
                    <a:gd name="connsiteX1" fmla="*/ 296178 w 399537"/>
                    <a:gd name="connsiteY1" fmla="*/ 163745 h 459849"/>
                    <a:gd name="connsiteX2" fmla="*/ 291254 w 399537"/>
                    <a:gd name="connsiteY2" fmla="*/ 158259 h 459849"/>
                    <a:gd name="connsiteX3" fmla="*/ 392571 w 399537"/>
                    <a:gd name="connsiteY3" fmla="*/ 138990 h 459849"/>
                    <a:gd name="connsiteX4" fmla="*/ 399534 w 399537"/>
                    <a:gd name="connsiteY4" fmla="*/ 137170 h 459849"/>
                    <a:gd name="connsiteX5" fmla="*/ 365797 w 399537"/>
                    <a:gd name="connsiteY5" fmla="*/ 44016 h 459849"/>
                    <a:gd name="connsiteX6" fmla="*/ 364406 w 399537"/>
                    <a:gd name="connsiteY6" fmla="*/ 42978 h 459849"/>
                    <a:gd name="connsiteX7" fmla="*/ 258116 w 399537"/>
                    <a:gd name="connsiteY7" fmla="*/ 133198 h 459849"/>
                    <a:gd name="connsiteX8" fmla="*/ 257488 w 399537"/>
                    <a:gd name="connsiteY8" fmla="*/ 133684 h 459849"/>
                    <a:gd name="connsiteX9" fmla="*/ 253354 w 399537"/>
                    <a:gd name="connsiteY9" fmla="*/ 132684 h 459849"/>
                    <a:gd name="connsiteX10" fmla="*/ 253849 w 399537"/>
                    <a:gd name="connsiteY10" fmla="*/ 128303 h 459849"/>
                    <a:gd name="connsiteX11" fmla="*/ 323925 w 399537"/>
                    <a:gd name="connsiteY11" fmla="*/ 16612 h 459849"/>
                    <a:gd name="connsiteX12" fmla="*/ 323296 w 399537"/>
                    <a:gd name="connsiteY12" fmla="*/ 10402 h 459849"/>
                    <a:gd name="connsiteX13" fmla="*/ 229875 w 399537"/>
                    <a:gd name="connsiteY13" fmla="*/ 84545 h 459849"/>
                    <a:gd name="connsiteX14" fmla="*/ 223141 w 399537"/>
                    <a:gd name="connsiteY14" fmla="*/ 85688 h 459849"/>
                    <a:gd name="connsiteX15" fmla="*/ 73227 w 399537"/>
                    <a:gd name="connsiteY15" fmla="*/ 3335 h 459849"/>
                    <a:gd name="connsiteX16" fmla="*/ 65 w 399537"/>
                    <a:gd name="connsiteY16" fmla="*/ 91460 h 459849"/>
                    <a:gd name="connsiteX17" fmla="*/ 5323 w 399537"/>
                    <a:gd name="connsiteY17" fmla="*/ 95479 h 459849"/>
                    <a:gd name="connsiteX18" fmla="*/ 195042 w 399537"/>
                    <a:gd name="connsiteY18" fmla="*/ 128712 h 459849"/>
                    <a:gd name="connsiteX19" fmla="*/ 192146 w 399537"/>
                    <a:gd name="connsiteY19" fmla="*/ 135380 h 459849"/>
                    <a:gd name="connsiteX20" fmla="*/ 11648 w 399537"/>
                    <a:gd name="connsiteY20" fmla="*/ 192015 h 459849"/>
                    <a:gd name="connsiteX21" fmla="*/ 11562 w 399537"/>
                    <a:gd name="connsiteY21" fmla="*/ 194959 h 459849"/>
                    <a:gd name="connsiteX22" fmla="*/ 69159 w 399537"/>
                    <a:gd name="connsiteY22" fmla="*/ 279159 h 459849"/>
                    <a:gd name="connsiteX23" fmla="*/ 75408 w 399537"/>
                    <a:gd name="connsiteY23" fmla="*/ 276883 h 459849"/>
                    <a:gd name="connsiteX24" fmla="*/ 186936 w 399537"/>
                    <a:gd name="connsiteY24" fmla="*/ 184262 h 459849"/>
                    <a:gd name="connsiteX25" fmla="*/ 185698 w 399537"/>
                    <a:gd name="connsiteY25" fmla="*/ 191291 h 459849"/>
                    <a:gd name="connsiteX26" fmla="*/ 114156 w 399537"/>
                    <a:gd name="connsiteY26" fmla="*/ 315831 h 459849"/>
                    <a:gd name="connsiteX27" fmla="*/ 115356 w 399537"/>
                    <a:gd name="connsiteY27" fmla="*/ 318755 h 459849"/>
                    <a:gd name="connsiteX28" fmla="*/ 149808 w 399537"/>
                    <a:gd name="connsiteY28" fmla="*/ 354626 h 459849"/>
                    <a:gd name="connsiteX29" fmla="*/ 156285 w 399537"/>
                    <a:gd name="connsiteY29" fmla="*/ 352540 h 459849"/>
                    <a:gd name="connsiteX30" fmla="*/ 228141 w 399537"/>
                    <a:gd name="connsiteY30" fmla="*/ 270292 h 459849"/>
                    <a:gd name="connsiteX31" fmla="*/ 227713 w 399537"/>
                    <a:gd name="connsiteY31" fmla="*/ 276388 h 459849"/>
                    <a:gd name="connsiteX32" fmla="*/ 161685 w 399537"/>
                    <a:gd name="connsiteY32" fmla="*/ 366475 h 459849"/>
                    <a:gd name="connsiteX33" fmla="*/ 162304 w 399537"/>
                    <a:gd name="connsiteY33" fmla="*/ 369942 h 459849"/>
                    <a:gd name="connsiteX34" fmla="*/ 190422 w 399537"/>
                    <a:gd name="connsiteY34" fmla="*/ 410766 h 459849"/>
                    <a:gd name="connsiteX35" fmla="*/ 197166 w 399537"/>
                    <a:gd name="connsiteY35" fmla="*/ 409671 h 459849"/>
                    <a:gd name="connsiteX36" fmla="*/ 219369 w 399537"/>
                    <a:gd name="connsiteY36" fmla="*/ 363408 h 459849"/>
                    <a:gd name="connsiteX37" fmla="*/ 225350 w 399537"/>
                    <a:gd name="connsiteY37" fmla="*/ 367713 h 459849"/>
                    <a:gd name="connsiteX38" fmla="*/ 199080 w 399537"/>
                    <a:gd name="connsiteY38" fmla="*/ 423225 h 459849"/>
                    <a:gd name="connsiteX39" fmla="*/ 199328 w 399537"/>
                    <a:gd name="connsiteY39" fmla="*/ 426311 h 459849"/>
                    <a:gd name="connsiteX40" fmla="*/ 214235 w 399537"/>
                    <a:gd name="connsiteY40" fmla="*/ 457515 h 459849"/>
                    <a:gd name="connsiteX41" fmla="*/ 219959 w 399537"/>
                    <a:gd name="connsiteY41" fmla="*/ 459049 h 459849"/>
                    <a:gd name="connsiteX42" fmla="*/ 277709 w 399537"/>
                    <a:gd name="connsiteY42" fmla="*/ 408080 h 459849"/>
                    <a:gd name="connsiteX43" fmla="*/ 278795 w 399537"/>
                    <a:gd name="connsiteY43" fmla="*/ 406052 h 459849"/>
                    <a:gd name="connsiteX44" fmla="*/ 279310 w 399537"/>
                    <a:gd name="connsiteY44" fmla="*/ 388059 h 459849"/>
                    <a:gd name="connsiteX45" fmla="*/ 286396 w 399537"/>
                    <a:gd name="connsiteY45" fmla="*/ 386059 h 459849"/>
                    <a:gd name="connsiteX46" fmla="*/ 288006 w 399537"/>
                    <a:gd name="connsiteY46" fmla="*/ 390164 h 459849"/>
                    <a:gd name="connsiteX47" fmla="*/ 294140 w 399537"/>
                    <a:gd name="connsiteY47" fmla="*/ 391431 h 459849"/>
                    <a:gd name="connsiteX48" fmla="*/ 321448 w 399537"/>
                    <a:gd name="connsiteY48" fmla="*/ 360322 h 459849"/>
                    <a:gd name="connsiteX49" fmla="*/ 322239 w 399537"/>
                    <a:gd name="connsiteY49" fmla="*/ 357636 h 459849"/>
                    <a:gd name="connsiteX50" fmla="*/ 285091 w 399537"/>
                    <a:gd name="connsiteY50" fmla="*/ 271082 h 459849"/>
                    <a:gd name="connsiteX51" fmla="*/ 282443 w 399537"/>
                    <a:gd name="connsiteY51" fmla="*/ 264634 h 459849"/>
                    <a:gd name="connsiteX52" fmla="*/ 333774 w 399537"/>
                    <a:gd name="connsiteY52" fmla="*/ 331614 h 459849"/>
                    <a:gd name="connsiteX53" fmla="*/ 340584 w 399537"/>
                    <a:gd name="connsiteY53" fmla="*/ 333995 h 459849"/>
                    <a:gd name="connsiteX54" fmla="*/ 352652 w 399537"/>
                    <a:gd name="connsiteY54" fmla="*/ 313011 h 459849"/>
                    <a:gd name="connsiteX55" fmla="*/ 375217 w 399537"/>
                    <a:gd name="connsiteY55" fmla="*/ 261491 h 459849"/>
                    <a:gd name="connsiteX56" fmla="*/ 375464 w 399537"/>
                    <a:gd name="connsiteY56" fmla="*/ 260205 h 45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99537" h="459849">
                      <a:moveTo>
                        <a:pt x="375464" y="260205"/>
                      </a:moveTo>
                      <a:cubicBezTo>
                        <a:pt x="375760" y="202893"/>
                        <a:pt x="365758" y="115120"/>
                        <a:pt x="296178" y="163745"/>
                      </a:cubicBezTo>
                      <a:cubicBezTo>
                        <a:pt x="292540" y="166288"/>
                        <a:pt x="288292" y="161554"/>
                        <a:pt x="291254" y="158259"/>
                      </a:cubicBezTo>
                      <a:cubicBezTo>
                        <a:pt x="319600" y="126750"/>
                        <a:pt x="365749" y="89031"/>
                        <a:pt x="392571" y="138990"/>
                      </a:cubicBezTo>
                      <a:cubicBezTo>
                        <a:pt x="394410" y="142419"/>
                        <a:pt x="399677" y="141057"/>
                        <a:pt x="399534" y="137170"/>
                      </a:cubicBezTo>
                      <a:cubicBezTo>
                        <a:pt x="398344" y="103233"/>
                        <a:pt x="388761" y="70800"/>
                        <a:pt x="365797" y="44016"/>
                      </a:cubicBezTo>
                      <a:cubicBezTo>
                        <a:pt x="365416" y="43578"/>
                        <a:pt x="364939" y="43216"/>
                        <a:pt x="364406" y="42978"/>
                      </a:cubicBezTo>
                      <a:cubicBezTo>
                        <a:pt x="302589" y="15374"/>
                        <a:pt x="285596" y="88288"/>
                        <a:pt x="258116" y="133198"/>
                      </a:cubicBezTo>
                      <a:cubicBezTo>
                        <a:pt x="258002" y="133389"/>
                        <a:pt x="257774" y="133551"/>
                        <a:pt x="257488" y="133684"/>
                      </a:cubicBezTo>
                      <a:cubicBezTo>
                        <a:pt x="255221" y="134760"/>
                        <a:pt x="254592" y="134865"/>
                        <a:pt x="253354" y="132684"/>
                      </a:cubicBezTo>
                      <a:cubicBezTo>
                        <a:pt x="252592" y="131350"/>
                        <a:pt x="253535" y="129122"/>
                        <a:pt x="253849" y="128303"/>
                      </a:cubicBezTo>
                      <a:cubicBezTo>
                        <a:pt x="277957" y="61989"/>
                        <a:pt x="303398" y="32529"/>
                        <a:pt x="323925" y="16612"/>
                      </a:cubicBezTo>
                      <a:cubicBezTo>
                        <a:pt x="326058" y="14955"/>
                        <a:pt x="325715" y="11602"/>
                        <a:pt x="323296" y="10402"/>
                      </a:cubicBezTo>
                      <a:cubicBezTo>
                        <a:pt x="259374" y="-21078"/>
                        <a:pt x="236047" y="56579"/>
                        <a:pt x="229875" y="84545"/>
                      </a:cubicBezTo>
                      <a:cubicBezTo>
                        <a:pt x="229161" y="87783"/>
                        <a:pt x="224884" y="88517"/>
                        <a:pt x="223141" y="85688"/>
                      </a:cubicBezTo>
                      <a:cubicBezTo>
                        <a:pt x="207063" y="59618"/>
                        <a:pt x="152322" y="-16782"/>
                        <a:pt x="73227" y="3335"/>
                      </a:cubicBezTo>
                      <a:cubicBezTo>
                        <a:pt x="34184" y="13269"/>
                        <a:pt x="8238" y="47569"/>
                        <a:pt x="65" y="91460"/>
                      </a:cubicBezTo>
                      <a:cubicBezTo>
                        <a:pt x="-487" y="94441"/>
                        <a:pt x="2580" y="96775"/>
                        <a:pt x="5323" y="95479"/>
                      </a:cubicBezTo>
                      <a:cubicBezTo>
                        <a:pt x="79151" y="60570"/>
                        <a:pt x="161276" y="106033"/>
                        <a:pt x="195042" y="128712"/>
                      </a:cubicBezTo>
                      <a:cubicBezTo>
                        <a:pt x="198452" y="130998"/>
                        <a:pt x="196137" y="136313"/>
                        <a:pt x="192146" y="135380"/>
                      </a:cubicBezTo>
                      <a:cubicBezTo>
                        <a:pt x="77389" y="108719"/>
                        <a:pt x="30669" y="151572"/>
                        <a:pt x="11648" y="192015"/>
                      </a:cubicBezTo>
                      <a:cubicBezTo>
                        <a:pt x="11209" y="192939"/>
                        <a:pt x="11181" y="194006"/>
                        <a:pt x="11562" y="194959"/>
                      </a:cubicBezTo>
                      <a:cubicBezTo>
                        <a:pt x="23135" y="224372"/>
                        <a:pt x="42023" y="253432"/>
                        <a:pt x="69159" y="279159"/>
                      </a:cubicBezTo>
                      <a:cubicBezTo>
                        <a:pt x="71398" y="281284"/>
                        <a:pt x="75103" y="279960"/>
                        <a:pt x="75408" y="276883"/>
                      </a:cubicBezTo>
                      <a:cubicBezTo>
                        <a:pt x="79751" y="233887"/>
                        <a:pt x="99259" y="143838"/>
                        <a:pt x="186936" y="184262"/>
                      </a:cubicBezTo>
                      <a:cubicBezTo>
                        <a:pt x="190365" y="185843"/>
                        <a:pt x="189451" y="190939"/>
                        <a:pt x="185698" y="191291"/>
                      </a:cubicBezTo>
                      <a:cubicBezTo>
                        <a:pt x="161628" y="193596"/>
                        <a:pt x="118813" y="212389"/>
                        <a:pt x="114156" y="315831"/>
                      </a:cubicBezTo>
                      <a:cubicBezTo>
                        <a:pt x="114108" y="316926"/>
                        <a:pt x="114556" y="318012"/>
                        <a:pt x="115356" y="318755"/>
                      </a:cubicBezTo>
                      <a:cubicBezTo>
                        <a:pt x="128262" y="330728"/>
                        <a:pt x="139702" y="342815"/>
                        <a:pt x="149808" y="354626"/>
                      </a:cubicBezTo>
                      <a:cubicBezTo>
                        <a:pt x="151941" y="357122"/>
                        <a:pt x="156018" y="355807"/>
                        <a:pt x="156285" y="352540"/>
                      </a:cubicBezTo>
                      <a:cubicBezTo>
                        <a:pt x="160323" y="302724"/>
                        <a:pt x="175058" y="229039"/>
                        <a:pt x="228141" y="270292"/>
                      </a:cubicBezTo>
                      <a:cubicBezTo>
                        <a:pt x="230199" y="271892"/>
                        <a:pt x="229970" y="275083"/>
                        <a:pt x="227713" y="276388"/>
                      </a:cubicBezTo>
                      <a:cubicBezTo>
                        <a:pt x="215092" y="283712"/>
                        <a:pt x="180602" y="308277"/>
                        <a:pt x="161685" y="366475"/>
                      </a:cubicBezTo>
                      <a:cubicBezTo>
                        <a:pt x="161304" y="367656"/>
                        <a:pt x="161543" y="368961"/>
                        <a:pt x="162304" y="369942"/>
                      </a:cubicBezTo>
                      <a:cubicBezTo>
                        <a:pt x="173668" y="384544"/>
                        <a:pt x="182964" y="398413"/>
                        <a:pt x="190422" y="410766"/>
                      </a:cubicBezTo>
                      <a:cubicBezTo>
                        <a:pt x="192137" y="413605"/>
                        <a:pt x="196413" y="412900"/>
                        <a:pt x="197166" y="409671"/>
                      </a:cubicBezTo>
                      <a:cubicBezTo>
                        <a:pt x="200814" y="394022"/>
                        <a:pt x="207415" y="376476"/>
                        <a:pt x="219369" y="363408"/>
                      </a:cubicBezTo>
                      <a:cubicBezTo>
                        <a:pt x="222331" y="360179"/>
                        <a:pt x="227465" y="363875"/>
                        <a:pt x="225350" y="367713"/>
                      </a:cubicBezTo>
                      <a:cubicBezTo>
                        <a:pt x="217378" y="382172"/>
                        <a:pt x="206177" y="403832"/>
                        <a:pt x="199080" y="423225"/>
                      </a:cubicBezTo>
                      <a:cubicBezTo>
                        <a:pt x="198709" y="424235"/>
                        <a:pt x="198814" y="425368"/>
                        <a:pt x="199328" y="426311"/>
                      </a:cubicBezTo>
                      <a:cubicBezTo>
                        <a:pt x="207110" y="440656"/>
                        <a:pt x="211892" y="451686"/>
                        <a:pt x="214235" y="457515"/>
                      </a:cubicBezTo>
                      <a:cubicBezTo>
                        <a:pt x="215159" y="459811"/>
                        <a:pt x="218026" y="460592"/>
                        <a:pt x="219959" y="459049"/>
                      </a:cubicBezTo>
                      <a:cubicBezTo>
                        <a:pt x="228989" y="451895"/>
                        <a:pt x="252325" y="432903"/>
                        <a:pt x="277709" y="408080"/>
                      </a:cubicBezTo>
                      <a:cubicBezTo>
                        <a:pt x="278271" y="407537"/>
                        <a:pt x="278662" y="406823"/>
                        <a:pt x="278795" y="406052"/>
                      </a:cubicBezTo>
                      <a:cubicBezTo>
                        <a:pt x="279805" y="400403"/>
                        <a:pt x="280100" y="394374"/>
                        <a:pt x="279310" y="388059"/>
                      </a:cubicBezTo>
                      <a:cubicBezTo>
                        <a:pt x="278767" y="383734"/>
                        <a:pt x="284682" y="382058"/>
                        <a:pt x="286396" y="386059"/>
                      </a:cubicBezTo>
                      <a:cubicBezTo>
                        <a:pt x="286968" y="387402"/>
                        <a:pt x="287511" y="388773"/>
                        <a:pt x="288006" y="390164"/>
                      </a:cubicBezTo>
                      <a:cubicBezTo>
                        <a:pt x="288920" y="392736"/>
                        <a:pt x="292264" y="393412"/>
                        <a:pt x="294140" y="391431"/>
                      </a:cubicBezTo>
                      <a:cubicBezTo>
                        <a:pt x="303513" y="381572"/>
                        <a:pt x="312809" y="371104"/>
                        <a:pt x="321448" y="360322"/>
                      </a:cubicBezTo>
                      <a:cubicBezTo>
                        <a:pt x="322058" y="359560"/>
                        <a:pt x="322344" y="358608"/>
                        <a:pt x="322239" y="357636"/>
                      </a:cubicBezTo>
                      <a:cubicBezTo>
                        <a:pt x="318324" y="320888"/>
                        <a:pt x="308656" y="270301"/>
                        <a:pt x="285091" y="271082"/>
                      </a:cubicBezTo>
                      <a:cubicBezTo>
                        <a:pt x="281605" y="271197"/>
                        <a:pt x="279824" y="266948"/>
                        <a:pt x="282443" y="264634"/>
                      </a:cubicBezTo>
                      <a:cubicBezTo>
                        <a:pt x="304503" y="245212"/>
                        <a:pt x="343518" y="224362"/>
                        <a:pt x="333774" y="331614"/>
                      </a:cubicBezTo>
                      <a:cubicBezTo>
                        <a:pt x="333421" y="335471"/>
                        <a:pt x="338479" y="337243"/>
                        <a:pt x="340584" y="333995"/>
                      </a:cubicBezTo>
                      <a:cubicBezTo>
                        <a:pt x="345108" y="327004"/>
                        <a:pt x="349185" y="319984"/>
                        <a:pt x="352652" y="313011"/>
                      </a:cubicBezTo>
                      <a:cubicBezTo>
                        <a:pt x="360234" y="297752"/>
                        <a:pt x="368121" y="280274"/>
                        <a:pt x="375217" y="261491"/>
                      </a:cubicBezTo>
                      <a:cubicBezTo>
                        <a:pt x="375379" y="261091"/>
                        <a:pt x="375464" y="260652"/>
                        <a:pt x="375464" y="26020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06FBB0C-D7CA-407F-AE27-B63C25DCD6E5}"/>
                    </a:ext>
                  </a:extLst>
                </p:cNvPr>
                <p:cNvSpPr/>
                <p:nvPr/>
              </p:nvSpPr>
              <p:spPr>
                <a:xfrm>
                  <a:off x="5541593" y="2305030"/>
                  <a:ext cx="504256" cy="261743"/>
                </a:xfrm>
                <a:custGeom>
                  <a:avLst/>
                  <a:gdLst>
                    <a:gd name="connsiteX0" fmla="*/ 9405 w 504256"/>
                    <a:gd name="connsiteY0" fmla="*/ 255108 h 261743"/>
                    <a:gd name="connsiteX1" fmla="*/ 221069 w 504256"/>
                    <a:gd name="connsiteY1" fmla="*/ 0 h 261743"/>
                    <a:gd name="connsiteX2" fmla="*/ 46695 w 504256"/>
                    <a:gd name="connsiteY2" fmla="*/ 211122 h 261743"/>
                    <a:gd name="connsiteX3" fmla="*/ 401111 w 504256"/>
                    <a:gd name="connsiteY3" fmla="*/ 100079 h 261743"/>
                    <a:gd name="connsiteX4" fmla="*/ 81356 w 504256"/>
                    <a:gd name="connsiteY4" fmla="*/ 199111 h 261743"/>
                    <a:gd name="connsiteX5" fmla="*/ 504257 w 504256"/>
                    <a:gd name="connsiteY5" fmla="*/ 205273 h 261743"/>
                    <a:gd name="connsiteX6" fmla="*/ 72212 w 504256"/>
                    <a:gd name="connsiteY6" fmla="*/ 231743 h 261743"/>
                    <a:gd name="connsiteX7" fmla="*/ 9405 w 504256"/>
                    <a:gd name="connsiteY7" fmla="*/ 255108 h 261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4256" h="261743">
                      <a:moveTo>
                        <a:pt x="9405" y="255108"/>
                      </a:moveTo>
                      <a:cubicBezTo>
                        <a:pt x="9405" y="255108"/>
                        <a:pt x="66679" y="61751"/>
                        <a:pt x="221069" y="0"/>
                      </a:cubicBezTo>
                      <a:cubicBezTo>
                        <a:pt x="221069" y="0"/>
                        <a:pt x="132849" y="34338"/>
                        <a:pt x="46695" y="211122"/>
                      </a:cubicBezTo>
                      <a:cubicBezTo>
                        <a:pt x="46695" y="211122"/>
                        <a:pt x="127629" y="34204"/>
                        <a:pt x="401111" y="100079"/>
                      </a:cubicBezTo>
                      <a:cubicBezTo>
                        <a:pt x="401111" y="100079"/>
                        <a:pt x="192361" y="55207"/>
                        <a:pt x="81356" y="199111"/>
                      </a:cubicBezTo>
                      <a:cubicBezTo>
                        <a:pt x="81356" y="199111"/>
                        <a:pt x="256731" y="173165"/>
                        <a:pt x="504257" y="205273"/>
                      </a:cubicBezTo>
                      <a:cubicBezTo>
                        <a:pt x="504257" y="205273"/>
                        <a:pt x="180293" y="182918"/>
                        <a:pt x="72212" y="231743"/>
                      </a:cubicBezTo>
                      <a:cubicBezTo>
                        <a:pt x="-35858" y="280568"/>
                        <a:pt x="9405" y="255108"/>
                        <a:pt x="9405" y="255108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063AF52-127E-41D4-8363-7C2E576D9E17}"/>
                    </a:ext>
                  </a:extLst>
                </p:cNvPr>
                <p:cNvSpPr/>
                <p:nvPr/>
              </p:nvSpPr>
              <p:spPr>
                <a:xfrm>
                  <a:off x="5488845" y="2023671"/>
                  <a:ext cx="1334816" cy="1283073"/>
                </a:xfrm>
                <a:custGeom>
                  <a:avLst/>
                  <a:gdLst>
                    <a:gd name="connsiteX0" fmla="*/ 1334817 w 1334816"/>
                    <a:gd name="connsiteY0" fmla="*/ 0 h 1283073"/>
                    <a:gd name="connsiteX1" fmla="*/ 680287 w 1334816"/>
                    <a:gd name="connsiteY1" fmla="*/ 1132484 h 1283073"/>
                    <a:gd name="connsiteX2" fmla="*/ 11899 w 1334816"/>
                    <a:gd name="connsiteY2" fmla="*/ 802815 h 1283073"/>
                    <a:gd name="connsiteX3" fmla="*/ 42665 w 1334816"/>
                    <a:gd name="connsiteY3" fmla="*/ 477384 h 1283073"/>
                    <a:gd name="connsiteX4" fmla="*/ 40226 w 1334816"/>
                    <a:gd name="connsiteY4" fmla="*/ 799186 h 1283073"/>
                    <a:gd name="connsiteX5" fmla="*/ 665628 w 1334816"/>
                    <a:gd name="connsiteY5" fmla="*/ 1116644 h 1283073"/>
                    <a:gd name="connsiteX6" fmla="*/ 1334817 w 1334816"/>
                    <a:gd name="connsiteY6" fmla="*/ 0 h 1283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816" h="1283073">
                      <a:moveTo>
                        <a:pt x="1334817" y="0"/>
                      </a:moveTo>
                      <a:cubicBezTo>
                        <a:pt x="1170186" y="402517"/>
                        <a:pt x="990497" y="819121"/>
                        <a:pt x="680287" y="1132484"/>
                      </a:cubicBezTo>
                      <a:cubicBezTo>
                        <a:pt x="342159" y="1460783"/>
                        <a:pt x="44112" y="1207446"/>
                        <a:pt x="11899" y="802815"/>
                      </a:cubicBezTo>
                      <a:cubicBezTo>
                        <a:pt x="1621" y="771458"/>
                        <a:pt x="-19476" y="378523"/>
                        <a:pt x="42665" y="477384"/>
                      </a:cubicBezTo>
                      <a:cubicBezTo>
                        <a:pt x="21224" y="581587"/>
                        <a:pt x="29120" y="693553"/>
                        <a:pt x="40226" y="799186"/>
                      </a:cubicBezTo>
                      <a:cubicBezTo>
                        <a:pt x="69068" y="1183557"/>
                        <a:pt x="339216" y="1429360"/>
                        <a:pt x="665628" y="1116644"/>
                      </a:cubicBezTo>
                      <a:cubicBezTo>
                        <a:pt x="983449" y="823227"/>
                        <a:pt x="1154985" y="341528"/>
                        <a:pt x="1334817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DBFAD02-CA77-4266-9E3C-202B35DB52FE}"/>
                    </a:ext>
                  </a:extLst>
                </p:cNvPr>
                <p:cNvSpPr/>
                <p:nvPr/>
              </p:nvSpPr>
              <p:spPr>
                <a:xfrm>
                  <a:off x="5586156" y="2543559"/>
                  <a:ext cx="291440" cy="241277"/>
                </a:xfrm>
                <a:custGeom>
                  <a:avLst/>
                  <a:gdLst>
                    <a:gd name="connsiteX0" fmla="*/ 244734 w 291440"/>
                    <a:gd name="connsiteY0" fmla="*/ 73129 h 241277"/>
                    <a:gd name="connsiteX1" fmla="*/ 166458 w 291440"/>
                    <a:gd name="connsiteY1" fmla="*/ 79378 h 241277"/>
                    <a:gd name="connsiteX2" fmla="*/ 161857 w 291440"/>
                    <a:gd name="connsiteY2" fmla="*/ 79949 h 241277"/>
                    <a:gd name="connsiteX3" fmla="*/ 188327 w 291440"/>
                    <a:gd name="connsiteY3" fmla="*/ 20742 h 241277"/>
                    <a:gd name="connsiteX4" fmla="*/ 189889 w 291440"/>
                    <a:gd name="connsiteY4" fmla="*/ 16494 h 241277"/>
                    <a:gd name="connsiteX5" fmla="*/ 129691 w 291440"/>
                    <a:gd name="connsiteY5" fmla="*/ 425 h 241277"/>
                    <a:gd name="connsiteX6" fmla="*/ 128663 w 291440"/>
                    <a:gd name="connsiteY6" fmla="*/ 768 h 241277"/>
                    <a:gd name="connsiteX7" fmla="*/ 137016 w 291440"/>
                    <a:gd name="connsiteY7" fmla="*/ 88045 h 241277"/>
                    <a:gd name="connsiteX8" fmla="*/ 137045 w 291440"/>
                    <a:gd name="connsiteY8" fmla="*/ 88541 h 241277"/>
                    <a:gd name="connsiteX9" fmla="*/ 135045 w 291440"/>
                    <a:gd name="connsiteY9" fmla="*/ 90312 h 241277"/>
                    <a:gd name="connsiteX10" fmla="*/ 132959 w 291440"/>
                    <a:gd name="connsiteY10" fmla="*/ 88483 h 241277"/>
                    <a:gd name="connsiteX11" fmla="*/ 100507 w 291440"/>
                    <a:gd name="connsiteY11" fmla="*/ 12179 h 241277"/>
                    <a:gd name="connsiteX12" fmla="*/ 97078 w 291440"/>
                    <a:gd name="connsiteY12" fmla="*/ 10274 h 241277"/>
                    <a:gd name="connsiteX13" fmla="*/ 101755 w 291440"/>
                    <a:gd name="connsiteY13" fmla="*/ 85131 h 241277"/>
                    <a:gd name="connsiteX14" fmla="*/ 99926 w 291440"/>
                    <a:gd name="connsiteY14" fmla="*/ 89017 h 241277"/>
                    <a:gd name="connsiteX15" fmla="*/ 3552 w 291440"/>
                    <a:gd name="connsiteY15" fmla="*/ 136775 h 241277"/>
                    <a:gd name="connsiteX16" fmla="*/ 22726 w 291440"/>
                    <a:gd name="connsiteY16" fmla="*/ 206203 h 241277"/>
                    <a:gd name="connsiteX17" fmla="*/ 26688 w 291440"/>
                    <a:gd name="connsiteY17" fmla="*/ 204936 h 241277"/>
                    <a:gd name="connsiteX18" fmla="*/ 112023 w 291440"/>
                    <a:gd name="connsiteY18" fmla="*/ 118982 h 241277"/>
                    <a:gd name="connsiteX19" fmla="*/ 114423 w 291440"/>
                    <a:gd name="connsiteY19" fmla="*/ 122878 h 241277"/>
                    <a:gd name="connsiteX20" fmla="*/ 78780 w 291440"/>
                    <a:gd name="connsiteY20" fmla="*/ 236378 h 241277"/>
                    <a:gd name="connsiteX21" fmla="*/ 80266 w 291440"/>
                    <a:gd name="connsiteY21" fmla="*/ 237483 h 241277"/>
                    <a:gd name="connsiteX22" fmla="*/ 144417 w 291440"/>
                    <a:gd name="connsiteY22" fmla="*/ 238026 h 241277"/>
                    <a:gd name="connsiteX23" fmla="*/ 145484 w 291440"/>
                    <a:gd name="connsiteY23" fmla="*/ 233978 h 241277"/>
                    <a:gd name="connsiteX24" fmla="*/ 137769 w 291440"/>
                    <a:gd name="connsiteY24" fmla="*/ 143138 h 241277"/>
                    <a:gd name="connsiteX25" fmla="*/ 140950 w 291440"/>
                    <a:gd name="connsiteY25" fmla="*/ 146310 h 241277"/>
                    <a:gd name="connsiteX26" fmla="*/ 179507 w 291440"/>
                    <a:gd name="connsiteY26" fmla="*/ 227996 h 241277"/>
                    <a:gd name="connsiteX27" fmla="*/ 181450 w 291440"/>
                    <a:gd name="connsiteY27" fmla="*/ 228425 h 241277"/>
                    <a:gd name="connsiteX28" fmla="*/ 212340 w 291440"/>
                    <a:gd name="connsiteY28" fmla="*/ 223538 h 241277"/>
                    <a:gd name="connsiteX29" fmla="*/ 213588 w 291440"/>
                    <a:gd name="connsiteY29" fmla="*/ 219443 h 241277"/>
                    <a:gd name="connsiteX30" fmla="*/ 196967 w 291440"/>
                    <a:gd name="connsiteY30" fmla="*/ 152806 h 241277"/>
                    <a:gd name="connsiteX31" fmla="*/ 199957 w 291440"/>
                    <a:gd name="connsiteY31" fmla="*/ 155216 h 241277"/>
                    <a:gd name="connsiteX32" fmla="*/ 222713 w 291440"/>
                    <a:gd name="connsiteY32" fmla="*/ 221662 h 241277"/>
                    <a:gd name="connsiteX33" fmla="*/ 224722 w 291440"/>
                    <a:gd name="connsiteY33" fmla="*/ 222586 h 241277"/>
                    <a:gd name="connsiteX34" fmla="*/ 255888 w 291440"/>
                    <a:gd name="connsiteY34" fmla="*/ 222748 h 241277"/>
                    <a:gd name="connsiteX35" fmla="*/ 257745 w 291440"/>
                    <a:gd name="connsiteY35" fmla="*/ 218871 h 241277"/>
                    <a:gd name="connsiteX36" fmla="*/ 241858 w 291440"/>
                    <a:gd name="connsiteY36" fmla="*/ 190791 h 241277"/>
                    <a:gd name="connsiteX37" fmla="*/ 246230 w 291440"/>
                    <a:gd name="connsiteY37" fmla="*/ 189248 h 241277"/>
                    <a:gd name="connsiteX38" fmla="*/ 265442 w 291440"/>
                    <a:gd name="connsiteY38" fmla="*/ 222757 h 241277"/>
                    <a:gd name="connsiteX39" fmla="*/ 267128 w 291440"/>
                    <a:gd name="connsiteY39" fmla="*/ 223738 h 241277"/>
                    <a:gd name="connsiteX40" fmla="*/ 288587 w 291440"/>
                    <a:gd name="connsiteY40" fmla="*/ 227263 h 241277"/>
                    <a:gd name="connsiteX41" fmla="*/ 291436 w 291440"/>
                    <a:gd name="connsiteY41" fmla="*/ 224862 h 241277"/>
                    <a:gd name="connsiteX42" fmla="*/ 285892 w 291440"/>
                    <a:gd name="connsiteY42" fmla="*/ 176742 h 241277"/>
                    <a:gd name="connsiteX43" fmla="*/ 285235 w 291440"/>
                    <a:gd name="connsiteY43" fmla="*/ 175456 h 241277"/>
                    <a:gd name="connsiteX44" fmla="*/ 276129 w 291440"/>
                    <a:gd name="connsiteY44" fmla="*/ 168722 h 241277"/>
                    <a:gd name="connsiteX45" fmla="*/ 277643 w 291440"/>
                    <a:gd name="connsiteY45" fmla="*/ 164350 h 241277"/>
                    <a:gd name="connsiteX46" fmla="*/ 280339 w 291440"/>
                    <a:gd name="connsiteY46" fmla="*/ 164998 h 241277"/>
                    <a:gd name="connsiteX47" fmla="*/ 283196 w 291440"/>
                    <a:gd name="connsiteY47" fmla="*/ 162293 h 241277"/>
                    <a:gd name="connsiteX48" fmla="*/ 276957 w 291440"/>
                    <a:gd name="connsiteY48" fmla="*/ 137023 h 241277"/>
                    <a:gd name="connsiteX49" fmla="*/ 275853 w 291440"/>
                    <a:gd name="connsiteY49" fmla="*/ 135651 h 241277"/>
                    <a:gd name="connsiteX50" fmla="*/ 217836 w 291440"/>
                    <a:gd name="connsiteY50" fmla="*/ 123707 h 241277"/>
                    <a:gd name="connsiteX51" fmla="*/ 213559 w 291440"/>
                    <a:gd name="connsiteY51" fmla="*/ 122754 h 241277"/>
                    <a:gd name="connsiteX52" fmla="*/ 266575 w 291440"/>
                    <a:gd name="connsiteY52" fmla="*/ 120335 h 241277"/>
                    <a:gd name="connsiteX53" fmla="*/ 270252 w 291440"/>
                    <a:gd name="connsiteY53" fmla="*/ 117678 h 241277"/>
                    <a:gd name="connsiteX54" fmla="*/ 263765 w 291440"/>
                    <a:gd name="connsiteY54" fmla="*/ 103904 h 241277"/>
                    <a:gd name="connsiteX55" fmla="*/ 245287 w 291440"/>
                    <a:gd name="connsiteY55" fmla="*/ 73748 h 241277"/>
                    <a:gd name="connsiteX56" fmla="*/ 244734 w 291440"/>
                    <a:gd name="connsiteY56" fmla="*/ 73129 h 24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91440" h="241277">
                      <a:moveTo>
                        <a:pt x="244734" y="73129"/>
                      </a:moveTo>
                      <a:cubicBezTo>
                        <a:pt x="215264" y="52384"/>
                        <a:pt x="166382" y="25990"/>
                        <a:pt x="166458" y="79378"/>
                      </a:cubicBezTo>
                      <a:cubicBezTo>
                        <a:pt x="166458" y="82168"/>
                        <a:pt x="162495" y="82664"/>
                        <a:pt x="161857" y="79949"/>
                      </a:cubicBezTo>
                      <a:cubicBezTo>
                        <a:pt x="155780" y="53993"/>
                        <a:pt x="152913" y="16627"/>
                        <a:pt x="188327" y="20742"/>
                      </a:cubicBezTo>
                      <a:cubicBezTo>
                        <a:pt x="190756" y="21027"/>
                        <a:pt x="191947" y="17818"/>
                        <a:pt x="189889" y="16494"/>
                      </a:cubicBezTo>
                      <a:cubicBezTo>
                        <a:pt x="171954" y="4911"/>
                        <a:pt x="151771" y="-1804"/>
                        <a:pt x="129691" y="425"/>
                      </a:cubicBezTo>
                      <a:cubicBezTo>
                        <a:pt x="129329" y="463"/>
                        <a:pt x="128968" y="587"/>
                        <a:pt x="128663" y="768"/>
                      </a:cubicBezTo>
                      <a:cubicBezTo>
                        <a:pt x="92201" y="22742"/>
                        <a:pt x="123719" y="57718"/>
                        <a:pt x="137016" y="88045"/>
                      </a:cubicBezTo>
                      <a:cubicBezTo>
                        <a:pt x="137073" y="88179"/>
                        <a:pt x="137073" y="88350"/>
                        <a:pt x="137045" y="88541"/>
                      </a:cubicBezTo>
                      <a:cubicBezTo>
                        <a:pt x="136788" y="90093"/>
                        <a:pt x="136616" y="90455"/>
                        <a:pt x="135045" y="90312"/>
                      </a:cubicBezTo>
                      <a:cubicBezTo>
                        <a:pt x="134082" y="90227"/>
                        <a:pt x="133273" y="88941"/>
                        <a:pt x="132959" y="88483"/>
                      </a:cubicBezTo>
                      <a:cubicBezTo>
                        <a:pt x="107403" y="52212"/>
                        <a:pt x="101345" y="28485"/>
                        <a:pt x="100507" y="12179"/>
                      </a:cubicBezTo>
                      <a:cubicBezTo>
                        <a:pt x="100421" y="10483"/>
                        <a:pt x="98564" y="9455"/>
                        <a:pt x="97078" y="10274"/>
                      </a:cubicBezTo>
                      <a:cubicBezTo>
                        <a:pt x="57854" y="31943"/>
                        <a:pt x="89544" y="71891"/>
                        <a:pt x="101755" y="85131"/>
                      </a:cubicBezTo>
                      <a:cubicBezTo>
                        <a:pt x="103164" y="86664"/>
                        <a:pt x="102012" y="89131"/>
                        <a:pt x="99926" y="89017"/>
                      </a:cubicBezTo>
                      <a:cubicBezTo>
                        <a:pt x="80695" y="87941"/>
                        <a:pt x="21592" y="88731"/>
                        <a:pt x="3552" y="136775"/>
                      </a:cubicBezTo>
                      <a:cubicBezTo>
                        <a:pt x="-5354" y="160492"/>
                        <a:pt x="3019" y="186210"/>
                        <a:pt x="22726" y="206203"/>
                      </a:cubicBezTo>
                      <a:cubicBezTo>
                        <a:pt x="24069" y="207565"/>
                        <a:pt x="26374" y="206813"/>
                        <a:pt x="26688" y="204936"/>
                      </a:cubicBezTo>
                      <a:cubicBezTo>
                        <a:pt x="35213" y="154292"/>
                        <a:pt x="88191" y="128250"/>
                        <a:pt x="112023" y="118982"/>
                      </a:cubicBezTo>
                      <a:cubicBezTo>
                        <a:pt x="114423" y="118049"/>
                        <a:pt x="116338" y="121145"/>
                        <a:pt x="114423" y="122878"/>
                      </a:cubicBezTo>
                      <a:cubicBezTo>
                        <a:pt x="59426" y="172513"/>
                        <a:pt x="64740" y="212023"/>
                        <a:pt x="78780" y="236378"/>
                      </a:cubicBezTo>
                      <a:cubicBezTo>
                        <a:pt x="79104" y="236940"/>
                        <a:pt x="79638" y="237331"/>
                        <a:pt x="80266" y="237483"/>
                      </a:cubicBezTo>
                      <a:cubicBezTo>
                        <a:pt x="99602" y="242084"/>
                        <a:pt x="121386" y="242779"/>
                        <a:pt x="144417" y="238026"/>
                      </a:cubicBezTo>
                      <a:cubicBezTo>
                        <a:pt x="146322" y="237635"/>
                        <a:pt x="146960" y="235245"/>
                        <a:pt x="145484" y="233978"/>
                      </a:cubicBezTo>
                      <a:cubicBezTo>
                        <a:pt x="124853" y="216280"/>
                        <a:pt x="85400" y="173856"/>
                        <a:pt x="137769" y="143138"/>
                      </a:cubicBezTo>
                      <a:cubicBezTo>
                        <a:pt x="139817" y="141938"/>
                        <a:pt x="142112" y="144243"/>
                        <a:pt x="140950" y="146310"/>
                      </a:cubicBezTo>
                      <a:cubicBezTo>
                        <a:pt x="133482" y="159559"/>
                        <a:pt x="127796" y="188401"/>
                        <a:pt x="179507" y="227996"/>
                      </a:cubicBezTo>
                      <a:cubicBezTo>
                        <a:pt x="180050" y="228415"/>
                        <a:pt x="180774" y="228577"/>
                        <a:pt x="181450" y="228425"/>
                      </a:cubicBezTo>
                      <a:cubicBezTo>
                        <a:pt x="192271" y="226063"/>
                        <a:pt x="202615" y="224510"/>
                        <a:pt x="212340" y="223538"/>
                      </a:cubicBezTo>
                      <a:cubicBezTo>
                        <a:pt x="214397" y="223338"/>
                        <a:pt x="215178" y="220757"/>
                        <a:pt x="213588" y="219443"/>
                      </a:cubicBezTo>
                      <a:cubicBezTo>
                        <a:pt x="189337" y="199459"/>
                        <a:pt x="156609" y="165360"/>
                        <a:pt x="196967" y="152806"/>
                      </a:cubicBezTo>
                      <a:cubicBezTo>
                        <a:pt x="198529" y="152320"/>
                        <a:pt x="200091" y="153577"/>
                        <a:pt x="199957" y="155216"/>
                      </a:cubicBezTo>
                      <a:cubicBezTo>
                        <a:pt x="199195" y="164360"/>
                        <a:pt x="199481" y="190982"/>
                        <a:pt x="222713" y="221662"/>
                      </a:cubicBezTo>
                      <a:cubicBezTo>
                        <a:pt x="223179" y="222281"/>
                        <a:pt x="223951" y="222634"/>
                        <a:pt x="224722" y="222586"/>
                      </a:cubicBezTo>
                      <a:cubicBezTo>
                        <a:pt x="236343" y="221967"/>
                        <a:pt x="246839" y="222167"/>
                        <a:pt x="255888" y="222748"/>
                      </a:cubicBezTo>
                      <a:cubicBezTo>
                        <a:pt x="257974" y="222881"/>
                        <a:pt x="259146" y="220424"/>
                        <a:pt x="257745" y="218871"/>
                      </a:cubicBezTo>
                      <a:cubicBezTo>
                        <a:pt x="250983" y="211366"/>
                        <a:pt x="244296" y="201650"/>
                        <a:pt x="241858" y="190791"/>
                      </a:cubicBezTo>
                      <a:cubicBezTo>
                        <a:pt x="241258" y="188105"/>
                        <a:pt x="245011" y="186781"/>
                        <a:pt x="246230" y="189248"/>
                      </a:cubicBezTo>
                      <a:cubicBezTo>
                        <a:pt x="250830" y="198564"/>
                        <a:pt x="257974" y="212118"/>
                        <a:pt x="265442" y="222757"/>
                      </a:cubicBezTo>
                      <a:cubicBezTo>
                        <a:pt x="265832" y="223310"/>
                        <a:pt x="266451" y="223662"/>
                        <a:pt x="267128" y="223738"/>
                      </a:cubicBezTo>
                      <a:cubicBezTo>
                        <a:pt x="277329" y="224872"/>
                        <a:pt x="284739" y="226377"/>
                        <a:pt x="288587" y="227263"/>
                      </a:cubicBezTo>
                      <a:cubicBezTo>
                        <a:pt x="290102" y="227615"/>
                        <a:pt x="291531" y="226415"/>
                        <a:pt x="291436" y="224862"/>
                      </a:cubicBezTo>
                      <a:cubicBezTo>
                        <a:pt x="290988" y="217633"/>
                        <a:pt x="289578" y="198764"/>
                        <a:pt x="285892" y="176742"/>
                      </a:cubicBezTo>
                      <a:cubicBezTo>
                        <a:pt x="285806" y="176256"/>
                        <a:pt x="285587" y="175799"/>
                        <a:pt x="285235" y="175456"/>
                      </a:cubicBezTo>
                      <a:cubicBezTo>
                        <a:pt x="282682" y="172904"/>
                        <a:pt x="279672" y="170589"/>
                        <a:pt x="276129" y="168722"/>
                      </a:cubicBezTo>
                      <a:cubicBezTo>
                        <a:pt x="273710" y="167446"/>
                        <a:pt x="274967" y="163788"/>
                        <a:pt x="277643" y="164350"/>
                      </a:cubicBezTo>
                      <a:cubicBezTo>
                        <a:pt x="278548" y="164541"/>
                        <a:pt x="279444" y="164750"/>
                        <a:pt x="280339" y="164998"/>
                      </a:cubicBezTo>
                      <a:cubicBezTo>
                        <a:pt x="281996" y="165445"/>
                        <a:pt x="283539" y="163969"/>
                        <a:pt x="283196" y="162293"/>
                      </a:cubicBezTo>
                      <a:cubicBezTo>
                        <a:pt x="281472" y="153911"/>
                        <a:pt x="279415" y="145348"/>
                        <a:pt x="276957" y="137023"/>
                      </a:cubicBezTo>
                      <a:cubicBezTo>
                        <a:pt x="276786" y="136432"/>
                        <a:pt x="276396" y="135947"/>
                        <a:pt x="275853" y="135651"/>
                      </a:cubicBezTo>
                      <a:cubicBezTo>
                        <a:pt x="255479" y="124459"/>
                        <a:pt x="225904" y="111277"/>
                        <a:pt x="217836" y="123707"/>
                      </a:cubicBezTo>
                      <a:cubicBezTo>
                        <a:pt x="216645" y="125545"/>
                        <a:pt x="213807" y="124936"/>
                        <a:pt x="213559" y="122754"/>
                      </a:cubicBezTo>
                      <a:cubicBezTo>
                        <a:pt x="211464" y="104390"/>
                        <a:pt x="214731" y="76758"/>
                        <a:pt x="266575" y="120335"/>
                      </a:cubicBezTo>
                      <a:cubicBezTo>
                        <a:pt x="268442" y="121907"/>
                        <a:pt x="271176" y="119935"/>
                        <a:pt x="270252" y="117678"/>
                      </a:cubicBezTo>
                      <a:cubicBezTo>
                        <a:pt x="268271" y="112829"/>
                        <a:pt x="266118" y="108200"/>
                        <a:pt x="263765" y="103904"/>
                      </a:cubicBezTo>
                      <a:cubicBezTo>
                        <a:pt x="258622" y="94503"/>
                        <a:pt x="252431" y="84159"/>
                        <a:pt x="245287" y="73748"/>
                      </a:cubicBezTo>
                      <a:cubicBezTo>
                        <a:pt x="245163" y="73491"/>
                        <a:pt x="244963" y="73291"/>
                        <a:pt x="244734" y="73129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15626B4-6C7A-45A2-9F1B-98272A36A8A0}"/>
                    </a:ext>
                  </a:extLst>
                </p:cNvPr>
                <p:cNvSpPr/>
                <p:nvPr/>
              </p:nvSpPr>
              <p:spPr>
                <a:xfrm>
                  <a:off x="5167480" y="2546693"/>
                  <a:ext cx="471557" cy="350531"/>
                </a:xfrm>
                <a:custGeom>
                  <a:avLst/>
                  <a:gdLst>
                    <a:gd name="connsiteX0" fmla="*/ 216040 w 471557"/>
                    <a:gd name="connsiteY0" fmla="*/ 49669 h 350531"/>
                    <a:gd name="connsiteX1" fmla="*/ 177445 w 471557"/>
                    <a:gd name="connsiteY1" fmla="*/ 748 h 350531"/>
                    <a:gd name="connsiteX2" fmla="*/ 176559 w 471557"/>
                    <a:gd name="connsiteY2" fmla="*/ 863 h 350531"/>
                    <a:gd name="connsiteX3" fmla="*/ 174197 w 471557"/>
                    <a:gd name="connsiteY3" fmla="*/ 1253 h 350531"/>
                    <a:gd name="connsiteX4" fmla="*/ 173006 w 471557"/>
                    <a:gd name="connsiteY4" fmla="*/ 1539 h 350531"/>
                    <a:gd name="connsiteX5" fmla="*/ 170082 w 471557"/>
                    <a:gd name="connsiteY5" fmla="*/ 2606 h 350531"/>
                    <a:gd name="connsiteX6" fmla="*/ 169015 w 471557"/>
                    <a:gd name="connsiteY6" fmla="*/ 3101 h 350531"/>
                    <a:gd name="connsiteX7" fmla="*/ 165910 w 471557"/>
                    <a:gd name="connsiteY7" fmla="*/ 4873 h 350531"/>
                    <a:gd name="connsiteX8" fmla="*/ 165005 w 471557"/>
                    <a:gd name="connsiteY8" fmla="*/ 5501 h 350531"/>
                    <a:gd name="connsiteX9" fmla="*/ 161700 w 471557"/>
                    <a:gd name="connsiteY9" fmla="*/ 8092 h 350531"/>
                    <a:gd name="connsiteX10" fmla="*/ 161024 w 471557"/>
                    <a:gd name="connsiteY10" fmla="*/ 8721 h 350531"/>
                    <a:gd name="connsiteX11" fmla="*/ 157461 w 471557"/>
                    <a:gd name="connsiteY11" fmla="*/ 12312 h 350531"/>
                    <a:gd name="connsiteX12" fmla="*/ 153613 w 471557"/>
                    <a:gd name="connsiteY12" fmla="*/ 17084 h 350531"/>
                    <a:gd name="connsiteX13" fmla="*/ 153194 w 471557"/>
                    <a:gd name="connsiteY13" fmla="*/ 17636 h 350531"/>
                    <a:gd name="connsiteX14" fmla="*/ 149603 w 471557"/>
                    <a:gd name="connsiteY14" fmla="*/ 23018 h 350531"/>
                    <a:gd name="connsiteX15" fmla="*/ 149032 w 471557"/>
                    <a:gd name="connsiteY15" fmla="*/ 23942 h 350531"/>
                    <a:gd name="connsiteX16" fmla="*/ 145536 w 471557"/>
                    <a:gd name="connsiteY16" fmla="*/ 30142 h 350531"/>
                    <a:gd name="connsiteX17" fmla="*/ 144936 w 471557"/>
                    <a:gd name="connsiteY17" fmla="*/ 31295 h 350531"/>
                    <a:gd name="connsiteX18" fmla="*/ 141469 w 471557"/>
                    <a:gd name="connsiteY18" fmla="*/ 38477 h 350531"/>
                    <a:gd name="connsiteX19" fmla="*/ 140926 w 471557"/>
                    <a:gd name="connsiteY19" fmla="*/ 39696 h 350531"/>
                    <a:gd name="connsiteX20" fmla="*/ 137440 w 471557"/>
                    <a:gd name="connsiteY20" fmla="*/ 48059 h 350531"/>
                    <a:gd name="connsiteX21" fmla="*/ 137068 w 471557"/>
                    <a:gd name="connsiteY21" fmla="*/ 49040 h 350531"/>
                    <a:gd name="connsiteX22" fmla="*/ 134211 w 471557"/>
                    <a:gd name="connsiteY22" fmla="*/ 56879 h 350531"/>
                    <a:gd name="connsiteX23" fmla="*/ 103797 w 471557"/>
                    <a:gd name="connsiteY23" fmla="*/ 55012 h 350531"/>
                    <a:gd name="connsiteX24" fmla="*/ 80471 w 471557"/>
                    <a:gd name="connsiteY24" fmla="*/ 64166 h 350531"/>
                    <a:gd name="connsiteX25" fmla="*/ 79890 w 471557"/>
                    <a:gd name="connsiteY25" fmla="*/ 64575 h 350531"/>
                    <a:gd name="connsiteX26" fmla="*/ 71260 w 471557"/>
                    <a:gd name="connsiteY26" fmla="*/ 72167 h 350531"/>
                    <a:gd name="connsiteX27" fmla="*/ 70622 w 471557"/>
                    <a:gd name="connsiteY27" fmla="*/ 72872 h 350531"/>
                    <a:gd name="connsiteX28" fmla="*/ 67212 w 471557"/>
                    <a:gd name="connsiteY28" fmla="*/ 76872 h 350531"/>
                    <a:gd name="connsiteX29" fmla="*/ 66279 w 471557"/>
                    <a:gd name="connsiteY29" fmla="*/ 78063 h 350531"/>
                    <a:gd name="connsiteX30" fmla="*/ 62583 w 471557"/>
                    <a:gd name="connsiteY30" fmla="*/ 83301 h 350531"/>
                    <a:gd name="connsiteX31" fmla="*/ 58744 w 471557"/>
                    <a:gd name="connsiteY31" fmla="*/ 89817 h 350531"/>
                    <a:gd name="connsiteX32" fmla="*/ 57820 w 471557"/>
                    <a:gd name="connsiteY32" fmla="*/ 91598 h 350531"/>
                    <a:gd name="connsiteX33" fmla="*/ 55210 w 471557"/>
                    <a:gd name="connsiteY33" fmla="*/ 96989 h 350531"/>
                    <a:gd name="connsiteX34" fmla="*/ 54248 w 471557"/>
                    <a:gd name="connsiteY34" fmla="*/ 99132 h 350531"/>
                    <a:gd name="connsiteX35" fmla="*/ 51067 w 471557"/>
                    <a:gd name="connsiteY35" fmla="*/ 107123 h 350531"/>
                    <a:gd name="connsiteX36" fmla="*/ 53534 w 471557"/>
                    <a:gd name="connsiteY36" fmla="*/ 149434 h 350531"/>
                    <a:gd name="connsiteX37" fmla="*/ 59697 w 471557"/>
                    <a:gd name="connsiteY37" fmla="*/ 160949 h 350531"/>
                    <a:gd name="connsiteX38" fmla="*/ 70479 w 471557"/>
                    <a:gd name="connsiteY38" fmla="*/ 175437 h 350531"/>
                    <a:gd name="connsiteX39" fmla="*/ 61297 w 471557"/>
                    <a:gd name="connsiteY39" fmla="*/ 200307 h 350531"/>
                    <a:gd name="connsiteX40" fmla="*/ 47209 w 471557"/>
                    <a:gd name="connsiteY40" fmla="*/ 187067 h 350531"/>
                    <a:gd name="connsiteX41" fmla="*/ 12738 w 471557"/>
                    <a:gd name="connsiteY41" fmla="*/ 203717 h 350531"/>
                    <a:gd name="connsiteX42" fmla="*/ 12015 w 471557"/>
                    <a:gd name="connsiteY42" fmla="*/ 205060 h 350531"/>
                    <a:gd name="connsiteX43" fmla="*/ 10805 w 471557"/>
                    <a:gd name="connsiteY43" fmla="*/ 207412 h 350531"/>
                    <a:gd name="connsiteX44" fmla="*/ 9033 w 471557"/>
                    <a:gd name="connsiteY44" fmla="*/ 211184 h 350531"/>
                    <a:gd name="connsiteX45" fmla="*/ 8290 w 471557"/>
                    <a:gd name="connsiteY45" fmla="*/ 212899 h 350531"/>
                    <a:gd name="connsiteX46" fmla="*/ 6700 w 471557"/>
                    <a:gd name="connsiteY46" fmla="*/ 216747 h 350531"/>
                    <a:gd name="connsiteX47" fmla="*/ 6033 w 471557"/>
                    <a:gd name="connsiteY47" fmla="*/ 218442 h 350531"/>
                    <a:gd name="connsiteX48" fmla="*/ 3899 w 471557"/>
                    <a:gd name="connsiteY48" fmla="*/ 224262 h 350531"/>
                    <a:gd name="connsiteX49" fmla="*/ 75680 w 471557"/>
                    <a:gd name="connsiteY49" fmla="*/ 343620 h 350531"/>
                    <a:gd name="connsiteX50" fmla="*/ 83881 w 471557"/>
                    <a:gd name="connsiteY50" fmla="*/ 348201 h 350531"/>
                    <a:gd name="connsiteX51" fmla="*/ 89281 w 471557"/>
                    <a:gd name="connsiteY51" fmla="*/ 345001 h 350531"/>
                    <a:gd name="connsiteX52" fmla="*/ 112589 w 471557"/>
                    <a:gd name="connsiteY52" fmla="*/ 221462 h 350531"/>
                    <a:gd name="connsiteX53" fmla="*/ 114999 w 471557"/>
                    <a:gd name="connsiteY53" fmla="*/ 214594 h 350531"/>
                    <a:gd name="connsiteX54" fmla="*/ 133906 w 471557"/>
                    <a:gd name="connsiteY54" fmla="*/ 227100 h 350531"/>
                    <a:gd name="connsiteX55" fmla="*/ 139459 w 471557"/>
                    <a:gd name="connsiteY55" fmla="*/ 230501 h 350531"/>
                    <a:gd name="connsiteX56" fmla="*/ 159281 w 471557"/>
                    <a:gd name="connsiteY56" fmla="*/ 241778 h 350531"/>
                    <a:gd name="connsiteX57" fmla="*/ 173216 w 471557"/>
                    <a:gd name="connsiteY57" fmla="*/ 248951 h 350531"/>
                    <a:gd name="connsiteX58" fmla="*/ 175111 w 471557"/>
                    <a:gd name="connsiteY58" fmla="*/ 249332 h 350531"/>
                    <a:gd name="connsiteX59" fmla="*/ 178921 w 471557"/>
                    <a:gd name="connsiteY59" fmla="*/ 245865 h 350531"/>
                    <a:gd name="connsiteX60" fmla="*/ 187027 w 471557"/>
                    <a:gd name="connsiteY60" fmla="*/ 181980 h 350531"/>
                    <a:gd name="connsiteX61" fmla="*/ 448136 w 471557"/>
                    <a:gd name="connsiteY61" fmla="*/ 345715 h 350531"/>
                    <a:gd name="connsiteX62" fmla="*/ 471558 w 471557"/>
                    <a:gd name="connsiteY62" fmla="*/ 346268 h 350531"/>
                    <a:gd name="connsiteX63" fmla="*/ 216040 w 471557"/>
                    <a:gd name="connsiteY63" fmla="*/ 49669 h 350531"/>
                    <a:gd name="connsiteX64" fmla="*/ 188351 w 471557"/>
                    <a:gd name="connsiteY64" fmla="*/ 174722 h 350531"/>
                    <a:gd name="connsiteX65" fmla="*/ 209906 w 471557"/>
                    <a:gd name="connsiteY65" fmla="*/ 95389 h 350531"/>
                    <a:gd name="connsiteX66" fmla="*/ 216354 w 471557"/>
                    <a:gd name="connsiteY66" fmla="*/ 65928 h 350531"/>
                    <a:gd name="connsiteX67" fmla="*/ 433182 w 471557"/>
                    <a:gd name="connsiteY67" fmla="*/ 313511 h 350531"/>
                    <a:gd name="connsiteX68" fmla="*/ 188351 w 471557"/>
                    <a:gd name="connsiteY68" fmla="*/ 174722 h 35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471557" h="350531">
                      <a:moveTo>
                        <a:pt x="216040" y="49669"/>
                      </a:moveTo>
                      <a:cubicBezTo>
                        <a:pt x="212992" y="19494"/>
                        <a:pt x="196733" y="-4605"/>
                        <a:pt x="177445" y="748"/>
                      </a:cubicBezTo>
                      <a:cubicBezTo>
                        <a:pt x="177150" y="767"/>
                        <a:pt x="176854" y="834"/>
                        <a:pt x="176559" y="863"/>
                      </a:cubicBezTo>
                      <a:cubicBezTo>
                        <a:pt x="175778" y="939"/>
                        <a:pt x="174987" y="1082"/>
                        <a:pt x="174197" y="1253"/>
                      </a:cubicBezTo>
                      <a:cubicBezTo>
                        <a:pt x="173797" y="1339"/>
                        <a:pt x="173406" y="1425"/>
                        <a:pt x="173006" y="1539"/>
                      </a:cubicBezTo>
                      <a:cubicBezTo>
                        <a:pt x="172044" y="1815"/>
                        <a:pt x="171063" y="2177"/>
                        <a:pt x="170082" y="2606"/>
                      </a:cubicBezTo>
                      <a:cubicBezTo>
                        <a:pt x="169730" y="2758"/>
                        <a:pt x="169368" y="2920"/>
                        <a:pt x="169015" y="3101"/>
                      </a:cubicBezTo>
                      <a:cubicBezTo>
                        <a:pt x="167987" y="3606"/>
                        <a:pt x="166948" y="4196"/>
                        <a:pt x="165910" y="4873"/>
                      </a:cubicBezTo>
                      <a:cubicBezTo>
                        <a:pt x="165605" y="5073"/>
                        <a:pt x="165310" y="5282"/>
                        <a:pt x="165005" y="5501"/>
                      </a:cubicBezTo>
                      <a:cubicBezTo>
                        <a:pt x="163910" y="6273"/>
                        <a:pt x="162805" y="7120"/>
                        <a:pt x="161700" y="8092"/>
                      </a:cubicBezTo>
                      <a:cubicBezTo>
                        <a:pt x="161471" y="8292"/>
                        <a:pt x="161252" y="8511"/>
                        <a:pt x="161024" y="8721"/>
                      </a:cubicBezTo>
                      <a:cubicBezTo>
                        <a:pt x="159843" y="9807"/>
                        <a:pt x="158652" y="10978"/>
                        <a:pt x="157461" y="12312"/>
                      </a:cubicBezTo>
                      <a:cubicBezTo>
                        <a:pt x="156004" y="13988"/>
                        <a:pt x="154804" y="15474"/>
                        <a:pt x="153613" y="17084"/>
                      </a:cubicBezTo>
                      <a:cubicBezTo>
                        <a:pt x="153470" y="17274"/>
                        <a:pt x="153337" y="17446"/>
                        <a:pt x="153194" y="17636"/>
                      </a:cubicBezTo>
                      <a:cubicBezTo>
                        <a:pt x="151994" y="19284"/>
                        <a:pt x="150803" y="21094"/>
                        <a:pt x="149603" y="23018"/>
                      </a:cubicBezTo>
                      <a:cubicBezTo>
                        <a:pt x="149413" y="23323"/>
                        <a:pt x="149222" y="23627"/>
                        <a:pt x="149032" y="23942"/>
                      </a:cubicBezTo>
                      <a:cubicBezTo>
                        <a:pt x="147860" y="25866"/>
                        <a:pt x="146698" y="27942"/>
                        <a:pt x="145536" y="30142"/>
                      </a:cubicBezTo>
                      <a:cubicBezTo>
                        <a:pt x="145336" y="30523"/>
                        <a:pt x="145136" y="30904"/>
                        <a:pt x="144936" y="31295"/>
                      </a:cubicBezTo>
                      <a:cubicBezTo>
                        <a:pt x="143774" y="33552"/>
                        <a:pt x="142621" y="35934"/>
                        <a:pt x="141469" y="38477"/>
                      </a:cubicBezTo>
                      <a:cubicBezTo>
                        <a:pt x="141288" y="38877"/>
                        <a:pt x="141107" y="39286"/>
                        <a:pt x="140926" y="39696"/>
                      </a:cubicBezTo>
                      <a:cubicBezTo>
                        <a:pt x="139754" y="42334"/>
                        <a:pt x="138592" y="45106"/>
                        <a:pt x="137440" y="48059"/>
                      </a:cubicBezTo>
                      <a:cubicBezTo>
                        <a:pt x="137316" y="48373"/>
                        <a:pt x="137192" y="48716"/>
                        <a:pt x="137068" y="49040"/>
                      </a:cubicBezTo>
                      <a:cubicBezTo>
                        <a:pt x="136106" y="51536"/>
                        <a:pt x="135154" y="54155"/>
                        <a:pt x="134211" y="56879"/>
                      </a:cubicBezTo>
                      <a:cubicBezTo>
                        <a:pt x="128629" y="55012"/>
                        <a:pt x="116999" y="52174"/>
                        <a:pt x="103797" y="55012"/>
                      </a:cubicBezTo>
                      <a:cubicBezTo>
                        <a:pt x="96416" y="55984"/>
                        <a:pt x="88367" y="58622"/>
                        <a:pt x="80471" y="64166"/>
                      </a:cubicBezTo>
                      <a:cubicBezTo>
                        <a:pt x="80280" y="64299"/>
                        <a:pt x="80090" y="64432"/>
                        <a:pt x="79890" y="64575"/>
                      </a:cubicBezTo>
                      <a:cubicBezTo>
                        <a:pt x="76975" y="66680"/>
                        <a:pt x="74089" y="69185"/>
                        <a:pt x="71260" y="72167"/>
                      </a:cubicBezTo>
                      <a:cubicBezTo>
                        <a:pt x="71051" y="72395"/>
                        <a:pt x="70831" y="72643"/>
                        <a:pt x="70622" y="72872"/>
                      </a:cubicBezTo>
                      <a:cubicBezTo>
                        <a:pt x="69469" y="74119"/>
                        <a:pt x="68336" y="75453"/>
                        <a:pt x="67212" y="76872"/>
                      </a:cubicBezTo>
                      <a:cubicBezTo>
                        <a:pt x="66898" y="77263"/>
                        <a:pt x="66583" y="77653"/>
                        <a:pt x="66279" y="78063"/>
                      </a:cubicBezTo>
                      <a:cubicBezTo>
                        <a:pt x="65021" y="79711"/>
                        <a:pt x="63783" y="81435"/>
                        <a:pt x="62583" y="83301"/>
                      </a:cubicBezTo>
                      <a:cubicBezTo>
                        <a:pt x="61154" y="85511"/>
                        <a:pt x="59935" y="87607"/>
                        <a:pt x="58744" y="89817"/>
                      </a:cubicBezTo>
                      <a:cubicBezTo>
                        <a:pt x="58430" y="90388"/>
                        <a:pt x="58135" y="90998"/>
                        <a:pt x="57820" y="91598"/>
                      </a:cubicBezTo>
                      <a:cubicBezTo>
                        <a:pt x="56934" y="93322"/>
                        <a:pt x="56058" y="95113"/>
                        <a:pt x="55210" y="96989"/>
                      </a:cubicBezTo>
                      <a:cubicBezTo>
                        <a:pt x="54887" y="97703"/>
                        <a:pt x="54563" y="98399"/>
                        <a:pt x="54248" y="99132"/>
                      </a:cubicBezTo>
                      <a:cubicBezTo>
                        <a:pt x="53153" y="101675"/>
                        <a:pt x="52086" y="104304"/>
                        <a:pt x="51067" y="107123"/>
                      </a:cubicBezTo>
                      <a:cubicBezTo>
                        <a:pt x="45876" y="121544"/>
                        <a:pt x="47524" y="135803"/>
                        <a:pt x="53534" y="149434"/>
                      </a:cubicBezTo>
                      <a:cubicBezTo>
                        <a:pt x="55249" y="153329"/>
                        <a:pt x="57325" y="157168"/>
                        <a:pt x="59697" y="160949"/>
                      </a:cubicBezTo>
                      <a:cubicBezTo>
                        <a:pt x="62811" y="165902"/>
                        <a:pt x="66469" y="170722"/>
                        <a:pt x="70479" y="175437"/>
                      </a:cubicBezTo>
                      <a:cubicBezTo>
                        <a:pt x="67460" y="182590"/>
                        <a:pt x="64393" y="190782"/>
                        <a:pt x="61297" y="200307"/>
                      </a:cubicBezTo>
                      <a:cubicBezTo>
                        <a:pt x="59259" y="197392"/>
                        <a:pt x="54106" y="190734"/>
                        <a:pt x="47209" y="187067"/>
                      </a:cubicBezTo>
                      <a:cubicBezTo>
                        <a:pt x="37923" y="181495"/>
                        <a:pt x="25169" y="181009"/>
                        <a:pt x="12738" y="203717"/>
                      </a:cubicBezTo>
                      <a:cubicBezTo>
                        <a:pt x="12500" y="204155"/>
                        <a:pt x="12253" y="204602"/>
                        <a:pt x="12015" y="205060"/>
                      </a:cubicBezTo>
                      <a:cubicBezTo>
                        <a:pt x="11615" y="205822"/>
                        <a:pt x="11205" y="206603"/>
                        <a:pt x="10805" y="207412"/>
                      </a:cubicBezTo>
                      <a:cubicBezTo>
                        <a:pt x="10214" y="208612"/>
                        <a:pt x="9624" y="209870"/>
                        <a:pt x="9033" y="211184"/>
                      </a:cubicBezTo>
                      <a:cubicBezTo>
                        <a:pt x="8786" y="211737"/>
                        <a:pt x="8538" y="212327"/>
                        <a:pt x="8290" y="212899"/>
                      </a:cubicBezTo>
                      <a:cubicBezTo>
                        <a:pt x="7757" y="214137"/>
                        <a:pt x="7224" y="215413"/>
                        <a:pt x="6700" y="216747"/>
                      </a:cubicBezTo>
                      <a:cubicBezTo>
                        <a:pt x="6481" y="217309"/>
                        <a:pt x="6252" y="217871"/>
                        <a:pt x="6033" y="218442"/>
                      </a:cubicBezTo>
                      <a:cubicBezTo>
                        <a:pt x="5319" y="220300"/>
                        <a:pt x="4604" y="222214"/>
                        <a:pt x="3899" y="224262"/>
                      </a:cubicBezTo>
                      <a:cubicBezTo>
                        <a:pt x="-16389" y="283088"/>
                        <a:pt x="47733" y="327494"/>
                        <a:pt x="75680" y="343620"/>
                      </a:cubicBezTo>
                      <a:cubicBezTo>
                        <a:pt x="78880" y="345487"/>
                        <a:pt x="81680" y="347039"/>
                        <a:pt x="83881" y="348201"/>
                      </a:cubicBezTo>
                      <a:cubicBezTo>
                        <a:pt x="86329" y="349497"/>
                        <a:pt x="89234" y="347763"/>
                        <a:pt x="89281" y="345001"/>
                      </a:cubicBezTo>
                      <a:cubicBezTo>
                        <a:pt x="89567" y="327513"/>
                        <a:pt x="92206" y="274106"/>
                        <a:pt x="112589" y="221462"/>
                      </a:cubicBezTo>
                      <a:cubicBezTo>
                        <a:pt x="113475" y="219176"/>
                        <a:pt x="114266" y="216890"/>
                        <a:pt x="114999" y="214594"/>
                      </a:cubicBezTo>
                      <a:cubicBezTo>
                        <a:pt x="121409" y="219099"/>
                        <a:pt x="127791" y="223300"/>
                        <a:pt x="133906" y="227100"/>
                      </a:cubicBezTo>
                      <a:cubicBezTo>
                        <a:pt x="135782" y="228272"/>
                        <a:pt x="137640" y="229405"/>
                        <a:pt x="139459" y="230501"/>
                      </a:cubicBezTo>
                      <a:cubicBezTo>
                        <a:pt x="146746" y="234882"/>
                        <a:pt x="153499" y="238673"/>
                        <a:pt x="159281" y="241778"/>
                      </a:cubicBezTo>
                      <a:cubicBezTo>
                        <a:pt x="165062" y="244884"/>
                        <a:pt x="169853" y="247303"/>
                        <a:pt x="173216" y="248951"/>
                      </a:cubicBezTo>
                      <a:cubicBezTo>
                        <a:pt x="173835" y="249256"/>
                        <a:pt x="174483" y="249370"/>
                        <a:pt x="175111" y="249332"/>
                      </a:cubicBezTo>
                      <a:cubicBezTo>
                        <a:pt x="177016" y="249351"/>
                        <a:pt x="178759" y="247951"/>
                        <a:pt x="178921" y="245865"/>
                      </a:cubicBezTo>
                      <a:cubicBezTo>
                        <a:pt x="179778" y="235244"/>
                        <a:pt x="182103" y="210689"/>
                        <a:pt x="187027" y="181980"/>
                      </a:cubicBezTo>
                      <a:cubicBezTo>
                        <a:pt x="243872" y="197544"/>
                        <a:pt x="326987" y="242731"/>
                        <a:pt x="448136" y="345715"/>
                      </a:cubicBezTo>
                      <a:cubicBezTo>
                        <a:pt x="448136" y="345715"/>
                        <a:pt x="469100" y="356174"/>
                        <a:pt x="471558" y="346268"/>
                      </a:cubicBezTo>
                      <a:cubicBezTo>
                        <a:pt x="471596" y="346249"/>
                        <a:pt x="318672" y="112734"/>
                        <a:pt x="216040" y="49669"/>
                      </a:cubicBezTo>
                      <a:close/>
                      <a:moveTo>
                        <a:pt x="188351" y="174722"/>
                      </a:moveTo>
                      <a:cubicBezTo>
                        <a:pt x="193123" y="148643"/>
                        <a:pt x="200019" y="119935"/>
                        <a:pt x="209906" y="95389"/>
                      </a:cubicBezTo>
                      <a:cubicBezTo>
                        <a:pt x="213745" y="85845"/>
                        <a:pt x="215764" y="75796"/>
                        <a:pt x="216354" y="65928"/>
                      </a:cubicBezTo>
                      <a:cubicBezTo>
                        <a:pt x="260874" y="96484"/>
                        <a:pt x="329254" y="165883"/>
                        <a:pt x="433182" y="313511"/>
                      </a:cubicBezTo>
                      <a:cubicBezTo>
                        <a:pt x="433172" y="313511"/>
                        <a:pt x="296098" y="203526"/>
                        <a:pt x="188351" y="17472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15C0803-5095-4D74-B2D5-8AEEC1C3E61B}"/>
                    </a:ext>
                  </a:extLst>
                </p:cNvPr>
                <p:cNvSpPr/>
                <p:nvPr/>
              </p:nvSpPr>
              <p:spPr>
                <a:xfrm>
                  <a:off x="5532253" y="2459040"/>
                  <a:ext cx="482574" cy="250508"/>
                </a:xfrm>
                <a:custGeom>
                  <a:avLst/>
                  <a:gdLst>
                    <a:gd name="connsiteX0" fmla="*/ 20021 w 482574"/>
                    <a:gd name="connsiteY0" fmla="*/ 28480 h 250508"/>
                    <a:gd name="connsiteX1" fmla="*/ 274720 w 482574"/>
                    <a:gd name="connsiteY1" fmla="*/ 101851 h 250508"/>
                    <a:gd name="connsiteX2" fmla="*/ 12259 w 482574"/>
                    <a:gd name="connsiteY2" fmla="*/ 42034 h 250508"/>
                    <a:gd name="connsiteX3" fmla="*/ 425901 w 482574"/>
                    <a:gd name="connsiteY3" fmla="*/ 59360 h 250508"/>
                    <a:gd name="connsiteX4" fmla="*/ 31156 w 482574"/>
                    <a:gd name="connsiteY4" fmla="*/ 116186 h 250508"/>
                    <a:gd name="connsiteX5" fmla="*/ 482575 w 482574"/>
                    <a:gd name="connsiteY5" fmla="*/ 52330 h 250508"/>
                    <a:gd name="connsiteX6" fmla="*/ 49063 w 482574"/>
                    <a:gd name="connsiteY6" fmla="*/ 173907 h 250508"/>
                    <a:gd name="connsiteX7" fmla="*/ 0 w 482574"/>
                    <a:gd name="connsiteY7" fmla="*/ 80143 h 250508"/>
                    <a:gd name="connsiteX8" fmla="*/ 1857 w 482574"/>
                    <a:gd name="connsiteY8" fmla="*/ 0 h 250508"/>
                    <a:gd name="connsiteX9" fmla="*/ 20021 w 482574"/>
                    <a:gd name="connsiteY9" fmla="*/ 28480 h 25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2574" h="250508">
                      <a:moveTo>
                        <a:pt x="20021" y="28480"/>
                      </a:moveTo>
                      <a:cubicBezTo>
                        <a:pt x="20021" y="28480"/>
                        <a:pt x="58741" y="101213"/>
                        <a:pt x="274720" y="101851"/>
                      </a:cubicBezTo>
                      <a:cubicBezTo>
                        <a:pt x="274720" y="101851"/>
                        <a:pt x="81210" y="125492"/>
                        <a:pt x="12259" y="42034"/>
                      </a:cubicBezTo>
                      <a:cubicBezTo>
                        <a:pt x="12259" y="42034"/>
                        <a:pt x="45844" y="340890"/>
                        <a:pt x="425901" y="59360"/>
                      </a:cubicBezTo>
                      <a:cubicBezTo>
                        <a:pt x="425901" y="59360"/>
                        <a:pt x="114853" y="337966"/>
                        <a:pt x="31156" y="116186"/>
                      </a:cubicBezTo>
                      <a:cubicBezTo>
                        <a:pt x="31156" y="116186"/>
                        <a:pt x="112081" y="419672"/>
                        <a:pt x="482575" y="52330"/>
                      </a:cubicBezTo>
                      <a:cubicBezTo>
                        <a:pt x="482575" y="52330"/>
                        <a:pt x="201587" y="400460"/>
                        <a:pt x="49063" y="173907"/>
                      </a:cubicBezTo>
                      <a:lnTo>
                        <a:pt x="0" y="80143"/>
                      </a:lnTo>
                      <a:lnTo>
                        <a:pt x="1857" y="0"/>
                      </a:lnTo>
                      <a:lnTo>
                        <a:pt x="20021" y="28480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8C37499C-D747-442D-A659-44F54B904519}"/>
                    </a:ext>
                  </a:extLst>
                </p:cNvPr>
                <p:cNvSpPr/>
                <p:nvPr/>
              </p:nvSpPr>
              <p:spPr>
                <a:xfrm>
                  <a:off x="5379148" y="1999599"/>
                  <a:ext cx="1758390" cy="578707"/>
                </a:xfrm>
                <a:custGeom>
                  <a:avLst/>
                  <a:gdLst>
                    <a:gd name="connsiteX0" fmla="*/ 1288751 w 1758390"/>
                    <a:gd name="connsiteY0" fmla="*/ 82299 h 578707"/>
                    <a:gd name="connsiteX1" fmla="*/ 1758391 w 1758390"/>
                    <a:gd name="connsiteY1" fmla="*/ 165471 h 578707"/>
                    <a:gd name="connsiteX2" fmla="*/ 1398479 w 1758390"/>
                    <a:gd name="connsiteY2" fmla="*/ 3 h 578707"/>
                    <a:gd name="connsiteX3" fmla="*/ 407003 w 1758390"/>
                    <a:gd name="connsiteY3" fmla="*/ 531259 h 578707"/>
                    <a:gd name="connsiteX4" fmla="*/ 26822 w 1758390"/>
                    <a:gd name="connsiteY4" fmla="*/ 314661 h 578707"/>
                    <a:gd name="connsiteX5" fmla="*/ 276 w 1758390"/>
                    <a:gd name="connsiteY5" fmla="*/ 318709 h 578707"/>
                    <a:gd name="connsiteX6" fmla="*/ 13544 w 1758390"/>
                    <a:gd name="connsiteY6" fmla="*/ 367696 h 578707"/>
                    <a:gd name="connsiteX7" fmla="*/ 891911 w 1758390"/>
                    <a:gd name="connsiteY7" fmla="*/ 389766 h 578707"/>
                    <a:gd name="connsiteX8" fmla="*/ 1288751 w 1758390"/>
                    <a:gd name="connsiteY8" fmla="*/ 82299 h 578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8390" h="578707">
                      <a:moveTo>
                        <a:pt x="1288751" y="82299"/>
                      </a:moveTo>
                      <a:cubicBezTo>
                        <a:pt x="1449638" y="-4770"/>
                        <a:pt x="1615278" y="111788"/>
                        <a:pt x="1758391" y="165471"/>
                      </a:cubicBezTo>
                      <a:cubicBezTo>
                        <a:pt x="1692897" y="66725"/>
                        <a:pt x="1525647" y="-474"/>
                        <a:pt x="1398479" y="3"/>
                      </a:cubicBezTo>
                      <a:cubicBezTo>
                        <a:pt x="1043797" y="46027"/>
                        <a:pt x="888597" y="497941"/>
                        <a:pt x="407003" y="531259"/>
                      </a:cubicBezTo>
                      <a:cubicBezTo>
                        <a:pt x="248812" y="555824"/>
                        <a:pt x="63074" y="484654"/>
                        <a:pt x="26822" y="314661"/>
                      </a:cubicBezTo>
                      <a:cubicBezTo>
                        <a:pt x="24888" y="297287"/>
                        <a:pt x="-3058" y="301307"/>
                        <a:pt x="276" y="318709"/>
                      </a:cubicBezTo>
                      <a:cubicBezTo>
                        <a:pt x="2638" y="335825"/>
                        <a:pt x="8353" y="351808"/>
                        <a:pt x="13544" y="367696"/>
                      </a:cubicBezTo>
                      <a:cubicBezTo>
                        <a:pt x="166411" y="717254"/>
                        <a:pt x="654434" y="565788"/>
                        <a:pt x="891911" y="389766"/>
                      </a:cubicBezTo>
                      <a:cubicBezTo>
                        <a:pt x="1029824" y="295458"/>
                        <a:pt x="1140561" y="155022"/>
                        <a:pt x="1288751" y="8229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BCA3C49-A6E5-45E7-A57D-B417DD2E858E}"/>
                    </a:ext>
                  </a:extLst>
                </p:cNvPr>
                <p:cNvSpPr/>
                <p:nvPr/>
              </p:nvSpPr>
              <p:spPr>
                <a:xfrm>
                  <a:off x="5379162" y="2029860"/>
                  <a:ext cx="1758376" cy="548437"/>
                </a:xfrm>
                <a:custGeom>
                  <a:avLst/>
                  <a:gdLst>
                    <a:gd name="connsiteX0" fmla="*/ 1288737 w 1758376"/>
                    <a:gd name="connsiteY0" fmla="*/ 31312 h 548437"/>
                    <a:gd name="connsiteX1" fmla="*/ 891888 w 1758376"/>
                    <a:gd name="connsiteY1" fmla="*/ 338769 h 548437"/>
                    <a:gd name="connsiteX2" fmla="*/ 13521 w 1758376"/>
                    <a:gd name="connsiteY2" fmla="*/ 316700 h 548437"/>
                    <a:gd name="connsiteX3" fmla="*/ 2310 w 1758376"/>
                    <a:gd name="connsiteY3" fmla="*/ 278819 h 548437"/>
                    <a:gd name="connsiteX4" fmla="*/ 253 w 1758376"/>
                    <a:gd name="connsiteY4" fmla="*/ 288439 h 548437"/>
                    <a:gd name="connsiteX5" fmla="*/ 13521 w 1758376"/>
                    <a:gd name="connsiteY5" fmla="*/ 337426 h 548437"/>
                    <a:gd name="connsiteX6" fmla="*/ 891888 w 1758376"/>
                    <a:gd name="connsiteY6" fmla="*/ 359495 h 548437"/>
                    <a:gd name="connsiteX7" fmla="*/ 1288737 w 1758376"/>
                    <a:gd name="connsiteY7" fmla="*/ 52038 h 548437"/>
                    <a:gd name="connsiteX8" fmla="*/ 1758377 w 1758376"/>
                    <a:gd name="connsiteY8" fmla="*/ 135210 h 548437"/>
                    <a:gd name="connsiteX9" fmla="*/ 1733898 w 1758376"/>
                    <a:gd name="connsiteY9" fmla="*/ 104807 h 548437"/>
                    <a:gd name="connsiteX10" fmla="*/ 1288737 w 1758376"/>
                    <a:gd name="connsiteY10" fmla="*/ 31312 h 5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58376" h="548437">
                      <a:moveTo>
                        <a:pt x="1288737" y="31312"/>
                      </a:moveTo>
                      <a:cubicBezTo>
                        <a:pt x="1140548" y="104044"/>
                        <a:pt x="1029810" y="244472"/>
                        <a:pt x="891888" y="338769"/>
                      </a:cubicBezTo>
                      <a:cubicBezTo>
                        <a:pt x="654411" y="514791"/>
                        <a:pt x="166388" y="666258"/>
                        <a:pt x="13521" y="316700"/>
                      </a:cubicBezTo>
                      <a:cubicBezTo>
                        <a:pt x="9473" y="304298"/>
                        <a:pt x="5158" y="291820"/>
                        <a:pt x="2310" y="278819"/>
                      </a:cubicBezTo>
                      <a:cubicBezTo>
                        <a:pt x="500" y="281295"/>
                        <a:pt x="-500" y="284467"/>
                        <a:pt x="253" y="288439"/>
                      </a:cubicBezTo>
                      <a:cubicBezTo>
                        <a:pt x="2615" y="305555"/>
                        <a:pt x="8330" y="321538"/>
                        <a:pt x="13521" y="337426"/>
                      </a:cubicBezTo>
                      <a:cubicBezTo>
                        <a:pt x="166388" y="686984"/>
                        <a:pt x="654411" y="535518"/>
                        <a:pt x="891888" y="359495"/>
                      </a:cubicBezTo>
                      <a:cubicBezTo>
                        <a:pt x="1029819" y="265198"/>
                        <a:pt x="1140557" y="124761"/>
                        <a:pt x="1288737" y="52038"/>
                      </a:cubicBezTo>
                      <a:cubicBezTo>
                        <a:pt x="1449624" y="-35030"/>
                        <a:pt x="1615264" y="81527"/>
                        <a:pt x="1758377" y="135210"/>
                      </a:cubicBezTo>
                      <a:cubicBezTo>
                        <a:pt x="1751386" y="124676"/>
                        <a:pt x="1743032" y="114589"/>
                        <a:pt x="1733898" y="104807"/>
                      </a:cubicBezTo>
                      <a:cubicBezTo>
                        <a:pt x="1596547" y="48257"/>
                        <a:pt x="1440528" y="-50842"/>
                        <a:pt x="1288737" y="3131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A25CFA91-C9D1-4251-8709-0EC05E962ADA}"/>
                    </a:ext>
                  </a:extLst>
                </p:cNvPr>
                <p:cNvSpPr/>
                <p:nvPr/>
              </p:nvSpPr>
              <p:spPr>
                <a:xfrm>
                  <a:off x="5455167" y="2013985"/>
                  <a:ext cx="1387410" cy="1248885"/>
                </a:xfrm>
                <a:custGeom>
                  <a:avLst/>
                  <a:gdLst>
                    <a:gd name="connsiteX0" fmla="*/ 14335 w 1387410"/>
                    <a:gd name="connsiteY0" fmla="*/ 424663 h 1248885"/>
                    <a:gd name="connsiteX1" fmla="*/ 976903 w 1387410"/>
                    <a:gd name="connsiteY1" fmla="*/ 1105214 h 1248885"/>
                    <a:gd name="connsiteX2" fmla="*/ 1381563 w 1387410"/>
                    <a:gd name="connsiteY2" fmla="*/ 0 h 1248885"/>
                    <a:gd name="connsiteX3" fmla="*/ 967988 w 1387410"/>
                    <a:gd name="connsiteY3" fmla="*/ 1163784 h 1248885"/>
                    <a:gd name="connsiteX4" fmla="*/ 87135 w 1387410"/>
                    <a:gd name="connsiteY4" fmla="*/ 752399 h 1248885"/>
                    <a:gd name="connsiteX5" fmla="*/ 14335 w 1387410"/>
                    <a:gd name="connsiteY5" fmla="*/ 424663 h 1248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410" h="1248885">
                      <a:moveTo>
                        <a:pt x="14335" y="424663"/>
                      </a:moveTo>
                      <a:cubicBezTo>
                        <a:pt x="88078" y="870099"/>
                        <a:pt x="488766" y="1445000"/>
                        <a:pt x="976903" y="1105214"/>
                      </a:cubicBezTo>
                      <a:cubicBezTo>
                        <a:pt x="1280999" y="834647"/>
                        <a:pt x="1349731" y="379514"/>
                        <a:pt x="1381563" y="0"/>
                      </a:cubicBezTo>
                      <a:cubicBezTo>
                        <a:pt x="1418177" y="368522"/>
                        <a:pt x="1283141" y="927211"/>
                        <a:pt x="967988" y="1163784"/>
                      </a:cubicBezTo>
                      <a:cubicBezTo>
                        <a:pt x="619754" y="1400413"/>
                        <a:pt x="200787" y="1104776"/>
                        <a:pt x="87135" y="752399"/>
                      </a:cubicBezTo>
                      <a:cubicBezTo>
                        <a:pt x="70533" y="718356"/>
                        <a:pt x="-38509" y="394459"/>
                        <a:pt x="14335" y="424663"/>
                      </a:cubicBezTo>
                      <a:close/>
                    </a:path>
                  </a:pathLst>
                </a:custGeom>
                <a:solidFill>
                  <a:srgbClr val="47D3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00EEB3AD-6724-43C4-945F-4E9FDA41F939}"/>
                    </a:ext>
                  </a:extLst>
                </p:cNvPr>
                <p:cNvSpPr/>
                <p:nvPr/>
              </p:nvSpPr>
              <p:spPr>
                <a:xfrm>
                  <a:off x="5455244" y="2121217"/>
                  <a:ext cx="1387313" cy="1141672"/>
                </a:xfrm>
                <a:custGeom>
                  <a:avLst/>
                  <a:gdLst>
                    <a:gd name="connsiteX0" fmla="*/ 967901 w 1387313"/>
                    <a:gd name="connsiteY0" fmla="*/ 1045702 h 1141672"/>
                    <a:gd name="connsiteX1" fmla="*/ 87048 w 1387313"/>
                    <a:gd name="connsiteY1" fmla="*/ 634327 h 1141672"/>
                    <a:gd name="connsiteX2" fmla="*/ 132 w 1387313"/>
                    <a:gd name="connsiteY2" fmla="*/ 330327 h 1141672"/>
                    <a:gd name="connsiteX3" fmla="*/ 87048 w 1387313"/>
                    <a:gd name="connsiteY3" fmla="*/ 645185 h 1141672"/>
                    <a:gd name="connsiteX4" fmla="*/ 967901 w 1387313"/>
                    <a:gd name="connsiteY4" fmla="*/ 1056570 h 1141672"/>
                    <a:gd name="connsiteX5" fmla="*/ 1387220 w 1387313"/>
                    <a:gd name="connsiteY5" fmla="*/ 0 h 1141672"/>
                    <a:gd name="connsiteX6" fmla="*/ 967901 w 1387313"/>
                    <a:gd name="connsiteY6" fmla="*/ 1045702 h 1141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87313" h="1141672">
                      <a:moveTo>
                        <a:pt x="967901" y="1045702"/>
                      </a:moveTo>
                      <a:cubicBezTo>
                        <a:pt x="619667" y="1282332"/>
                        <a:pt x="200700" y="986695"/>
                        <a:pt x="87048" y="634327"/>
                      </a:cubicBezTo>
                      <a:cubicBezTo>
                        <a:pt x="74046" y="607657"/>
                        <a:pt x="4352" y="403193"/>
                        <a:pt x="132" y="330327"/>
                      </a:cubicBezTo>
                      <a:cubicBezTo>
                        <a:pt x="-3611" y="390620"/>
                        <a:pt x="73313" y="617020"/>
                        <a:pt x="87048" y="645185"/>
                      </a:cubicBezTo>
                      <a:cubicBezTo>
                        <a:pt x="200700" y="997563"/>
                        <a:pt x="619667" y="1293200"/>
                        <a:pt x="967901" y="1056570"/>
                      </a:cubicBezTo>
                      <a:cubicBezTo>
                        <a:pt x="1253784" y="841972"/>
                        <a:pt x="1391440" y="362331"/>
                        <a:pt x="1387220" y="0"/>
                      </a:cubicBezTo>
                      <a:cubicBezTo>
                        <a:pt x="1388620" y="360988"/>
                        <a:pt x="1250955" y="833218"/>
                        <a:pt x="967901" y="104570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29" name="Graphic 57">
                  <a:extLst>
                    <a:ext uri="{FF2B5EF4-FFF2-40B4-BE49-F238E27FC236}">
                      <a16:creationId xmlns:a16="http://schemas.microsoft.com/office/drawing/2014/main" id="{A0A62F22-7168-4CBF-9F9E-19BD4A569D3F}"/>
                    </a:ext>
                  </a:extLst>
                </p:cNvPr>
                <p:cNvGrpSpPr/>
                <p:nvPr/>
              </p:nvGrpSpPr>
              <p:grpSpPr>
                <a:xfrm>
                  <a:off x="6715286" y="2367867"/>
                  <a:ext cx="200996" cy="228847"/>
                  <a:chOff x="6715286" y="2367867"/>
                  <a:chExt cx="200996" cy="228847"/>
                </a:xfrm>
              </p:grpSpPr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A3EAC6EC-0929-47FC-A49C-C6FD95D40DAA}"/>
                      </a:ext>
                    </a:extLst>
                  </p:cNvPr>
                  <p:cNvSpPr/>
                  <p:nvPr/>
                </p:nvSpPr>
                <p:spPr>
                  <a:xfrm>
                    <a:off x="6738418" y="2383959"/>
                    <a:ext cx="144660" cy="163311"/>
                  </a:xfrm>
                  <a:custGeom>
                    <a:avLst/>
                    <a:gdLst>
                      <a:gd name="connsiteX0" fmla="*/ 56221 w 144660"/>
                      <a:gd name="connsiteY0" fmla="*/ 39410 h 163311"/>
                      <a:gd name="connsiteX1" fmla="*/ 81348 w 144660"/>
                      <a:gd name="connsiteY1" fmla="*/ 81 h 163311"/>
                      <a:gd name="connsiteX2" fmla="*/ 132288 w 144660"/>
                      <a:gd name="connsiteY2" fmla="*/ 50649 h 163311"/>
                      <a:gd name="connsiteX3" fmla="*/ 128907 w 144660"/>
                      <a:gd name="connsiteY3" fmla="*/ 63451 h 163311"/>
                      <a:gd name="connsiteX4" fmla="*/ 102732 w 144660"/>
                      <a:gd name="connsiteY4" fmla="*/ 63032 h 163311"/>
                      <a:gd name="connsiteX5" fmla="*/ 139270 w 144660"/>
                      <a:gd name="connsiteY5" fmla="*/ 98217 h 163311"/>
                      <a:gd name="connsiteX6" fmla="*/ 140899 w 144660"/>
                      <a:gd name="connsiteY6" fmla="*/ 157091 h 163311"/>
                      <a:gd name="connsiteX7" fmla="*/ 128469 w 144660"/>
                      <a:gd name="connsiteY7" fmla="*/ 161787 h 163311"/>
                      <a:gd name="connsiteX8" fmla="*/ 86549 w 144660"/>
                      <a:gd name="connsiteY8" fmla="*/ 141194 h 163311"/>
                      <a:gd name="connsiteX9" fmla="*/ 60241 w 144660"/>
                      <a:gd name="connsiteY9" fmla="*/ 85825 h 163311"/>
                      <a:gd name="connsiteX10" fmla="*/ 45887 w 144660"/>
                      <a:gd name="connsiteY10" fmla="*/ 124573 h 163311"/>
                      <a:gd name="connsiteX11" fmla="*/ 32418 w 144660"/>
                      <a:gd name="connsiteY11" fmla="*/ 118648 h 163311"/>
                      <a:gd name="connsiteX12" fmla="*/ 14369 w 144660"/>
                      <a:gd name="connsiteY12" fmla="*/ 81310 h 163311"/>
                      <a:gd name="connsiteX13" fmla="*/ 56221 w 144660"/>
                      <a:gd name="connsiteY13" fmla="*/ 39410 h 163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4660" h="163311">
                        <a:moveTo>
                          <a:pt x="56221" y="39410"/>
                        </a:moveTo>
                        <a:cubicBezTo>
                          <a:pt x="56221" y="39410"/>
                          <a:pt x="44868" y="-2072"/>
                          <a:pt x="81348" y="81"/>
                        </a:cubicBezTo>
                        <a:cubicBezTo>
                          <a:pt x="110133" y="1776"/>
                          <a:pt x="103208" y="19560"/>
                          <a:pt x="132288" y="50649"/>
                        </a:cubicBezTo>
                        <a:cubicBezTo>
                          <a:pt x="136155" y="54783"/>
                          <a:pt x="134269" y="61641"/>
                          <a:pt x="128907" y="63451"/>
                        </a:cubicBezTo>
                        <a:cubicBezTo>
                          <a:pt x="121925" y="65813"/>
                          <a:pt x="112724" y="66966"/>
                          <a:pt x="102732" y="63032"/>
                        </a:cubicBezTo>
                        <a:cubicBezTo>
                          <a:pt x="102732" y="63032"/>
                          <a:pt x="126249" y="71461"/>
                          <a:pt x="139270" y="98217"/>
                        </a:cubicBezTo>
                        <a:cubicBezTo>
                          <a:pt x="148004" y="116181"/>
                          <a:pt x="144280" y="142032"/>
                          <a:pt x="140899" y="157091"/>
                        </a:cubicBezTo>
                        <a:cubicBezTo>
                          <a:pt x="139641" y="162673"/>
                          <a:pt x="133107" y="165149"/>
                          <a:pt x="128469" y="161787"/>
                        </a:cubicBezTo>
                        <a:cubicBezTo>
                          <a:pt x="119829" y="155529"/>
                          <a:pt x="105418" y="146747"/>
                          <a:pt x="86549" y="141194"/>
                        </a:cubicBezTo>
                        <a:cubicBezTo>
                          <a:pt x="54545" y="131774"/>
                          <a:pt x="60241" y="85825"/>
                          <a:pt x="60241" y="85825"/>
                        </a:cubicBezTo>
                        <a:cubicBezTo>
                          <a:pt x="60241" y="85825"/>
                          <a:pt x="60003" y="111447"/>
                          <a:pt x="45887" y="124573"/>
                        </a:cubicBezTo>
                        <a:cubicBezTo>
                          <a:pt x="40734" y="129364"/>
                          <a:pt x="32209" y="125678"/>
                          <a:pt x="32418" y="118648"/>
                        </a:cubicBezTo>
                        <a:cubicBezTo>
                          <a:pt x="32714" y="109066"/>
                          <a:pt x="29551" y="95398"/>
                          <a:pt x="14369" y="81310"/>
                        </a:cubicBezTo>
                        <a:cubicBezTo>
                          <a:pt x="-28951" y="41105"/>
                          <a:pt x="37743" y="11663"/>
                          <a:pt x="56221" y="39410"/>
                        </a:cubicBezTo>
                        <a:close/>
                      </a:path>
                    </a:pathLst>
                  </a:custGeom>
                  <a:solidFill>
                    <a:srgbClr val="0B7D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EE3408B2-FCAF-4BF2-A525-9FA271861632}"/>
                      </a:ext>
                    </a:extLst>
                  </p:cNvPr>
                  <p:cNvSpPr/>
                  <p:nvPr/>
                </p:nvSpPr>
                <p:spPr>
                  <a:xfrm>
                    <a:off x="6715286" y="2367867"/>
                    <a:ext cx="200996" cy="228847"/>
                  </a:xfrm>
                  <a:custGeom>
                    <a:avLst/>
                    <a:gdLst>
                      <a:gd name="connsiteX0" fmla="*/ 90640 w 200996"/>
                      <a:gd name="connsiteY0" fmla="*/ 0 h 228847"/>
                      <a:gd name="connsiteX1" fmla="*/ 144380 w 200996"/>
                      <a:gd name="connsiteY1" fmla="*/ 144456 h 228847"/>
                      <a:gd name="connsiteX2" fmla="*/ 61160 w 200996"/>
                      <a:gd name="connsiteY2" fmla="*/ 105251 h 228847"/>
                      <a:gd name="connsiteX3" fmla="*/ 31556 w 200996"/>
                      <a:gd name="connsiteY3" fmla="*/ 45758 h 228847"/>
                      <a:gd name="connsiteX4" fmla="*/ 0 w 200996"/>
                      <a:gd name="connsiteY4" fmla="*/ 24879 h 228847"/>
                      <a:gd name="connsiteX5" fmla="*/ 28547 w 200996"/>
                      <a:gd name="connsiteY5" fmla="*/ 169202 h 228847"/>
                      <a:gd name="connsiteX6" fmla="*/ 144047 w 200996"/>
                      <a:gd name="connsiteY6" fmla="*/ 228848 h 228847"/>
                      <a:gd name="connsiteX7" fmla="*/ 200996 w 200996"/>
                      <a:gd name="connsiteY7" fmla="*/ 163297 h 228847"/>
                      <a:gd name="connsiteX8" fmla="*/ 146209 w 200996"/>
                      <a:gd name="connsiteY8" fmla="*/ 16031 h 228847"/>
                      <a:gd name="connsiteX9" fmla="*/ 90640 w 200996"/>
                      <a:gd name="connsiteY9" fmla="*/ 0 h 228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0996" h="228847">
                        <a:moveTo>
                          <a:pt x="90640" y="0"/>
                        </a:moveTo>
                        <a:cubicBezTo>
                          <a:pt x="90640" y="0"/>
                          <a:pt x="157258" y="38414"/>
                          <a:pt x="144380" y="144456"/>
                        </a:cubicBezTo>
                        <a:cubicBezTo>
                          <a:pt x="144380" y="144456"/>
                          <a:pt x="98584" y="134103"/>
                          <a:pt x="61160" y="105251"/>
                        </a:cubicBezTo>
                        <a:cubicBezTo>
                          <a:pt x="23736" y="76400"/>
                          <a:pt x="22736" y="53121"/>
                          <a:pt x="31556" y="45758"/>
                        </a:cubicBezTo>
                        <a:cubicBezTo>
                          <a:pt x="40377" y="38395"/>
                          <a:pt x="0" y="24879"/>
                          <a:pt x="0" y="24879"/>
                        </a:cubicBezTo>
                        <a:lnTo>
                          <a:pt x="28547" y="169202"/>
                        </a:lnTo>
                        <a:lnTo>
                          <a:pt x="144047" y="228848"/>
                        </a:lnTo>
                        <a:lnTo>
                          <a:pt x="200996" y="163297"/>
                        </a:lnTo>
                        <a:lnTo>
                          <a:pt x="146209" y="16031"/>
                        </a:lnTo>
                        <a:lnTo>
                          <a:pt x="9064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06D64F50-E1F0-4843-A457-657590F43FD1}"/>
                      </a:ext>
                    </a:extLst>
                  </p:cNvPr>
                  <p:cNvSpPr/>
                  <p:nvPr/>
                </p:nvSpPr>
                <p:spPr>
                  <a:xfrm>
                    <a:off x="6768077" y="2406135"/>
                    <a:ext cx="99695" cy="122038"/>
                  </a:xfrm>
                  <a:custGeom>
                    <a:avLst/>
                    <a:gdLst>
                      <a:gd name="connsiteX0" fmla="*/ 1378 w 99695"/>
                      <a:gd name="connsiteY0" fmla="*/ 6471 h 122038"/>
                      <a:gd name="connsiteX1" fmla="*/ 99695 w 99695"/>
                      <a:gd name="connsiteY1" fmla="*/ 122038 h 122038"/>
                      <a:gd name="connsiteX2" fmla="*/ 17742 w 99695"/>
                      <a:gd name="connsiteY2" fmla="*/ 385 h 122038"/>
                      <a:gd name="connsiteX3" fmla="*/ 1378 w 99695"/>
                      <a:gd name="connsiteY3" fmla="*/ 6471 h 122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695" h="122038">
                        <a:moveTo>
                          <a:pt x="1378" y="6471"/>
                        </a:moveTo>
                        <a:cubicBezTo>
                          <a:pt x="1378" y="6471"/>
                          <a:pt x="28334" y="2823"/>
                          <a:pt x="99695" y="122038"/>
                        </a:cubicBezTo>
                        <a:cubicBezTo>
                          <a:pt x="99695" y="122038"/>
                          <a:pt x="42536" y="2633"/>
                          <a:pt x="17742" y="385"/>
                        </a:cubicBezTo>
                        <a:cubicBezTo>
                          <a:pt x="-7042" y="-1863"/>
                          <a:pt x="1378" y="6471"/>
                          <a:pt x="1378" y="647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A6F8721D-DD6F-43CC-AD23-D16BCCAAD511}"/>
                      </a:ext>
                    </a:extLst>
                  </p:cNvPr>
                  <p:cNvSpPr/>
                  <p:nvPr/>
                </p:nvSpPr>
                <p:spPr>
                  <a:xfrm>
                    <a:off x="6750966" y="2414636"/>
                    <a:ext cx="56833" cy="55196"/>
                  </a:xfrm>
                  <a:custGeom>
                    <a:avLst/>
                    <a:gdLst>
                      <a:gd name="connsiteX0" fmla="*/ 15870 w 56833"/>
                      <a:gd name="connsiteY0" fmla="*/ 17 h 55196"/>
                      <a:gd name="connsiteX1" fmla="*/ 52608 w 56833"/>
                      <a:gd name="connsiteY1" fmla="*/ 50167 h 55196"/>
                      <a:gd name="connsiteX2" fmla="*/ 15870 w 56833"/>
                      <a:gd name="connsiteY2" fmla="*/ 17 h 55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833" h="55196">
                        <a:moveTo>
                          <a:pt x="15870" y="17"/>
                        </a:moveTo>
                        <a:cubicBezTo>
                          <a:pt x="23737" y="-783"/>
                          <a:pt x="71029" y="26163"/>
                          <a:pt x="52608" y="50167"/>
                        </a:cubicBezTo>
                        <a:cubicBezTo>
                          <a:pt x="34196" y="74189"/>
                          <a:pt x="-29212" y="4618"/>
                          <a:pt x="15870" y="1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8F7D3C8-A2C9-4D92-8136-1C17B40E5934}"/>
                    </a:ext>
                  </a:extLst>
                </p:cNvPr>
                <p:cNvSpPr/>
                <p:nvPr/>
              </p:nvSpPr>
              <p:spPr>
                <a:xfrm>
                  <a:off x="5275181" y="2285277"/>
                  <a:ext cx="243469" cy="318742"/>
                </a:xfrm>
                <a:custGeom>
                  <a:avLst/>
                  <a:gdLst>
                    <a:gd name="connsiteX0" fmla="*/ 1021 w 243469"/>
                    <a:gd name="connsiteY0" fmla="*/ 63368 h 318742"/>
                    <a:gd name="connsiteX1" fmla="*/ 243470 w 243469"/>
                    <a:gd name="connsiteY1" fmla="*/ 318743 h 318742"/>
                    <a:gd name="connsiteX2" fmla="*/ 235478 w 243469"/>
                    <a:gd name="connsiteY2" fmla="*/ 288510 h 318742"/>
                    <a:gd name="connsiteX3" fmla="*/ 18804 w 243469"/>
                    <a:gd name="connsiteY3" fmla="*/ 61568 h 318742"/>
                    <a:gd name="connsiteX4" fmla="*/ 1021 w 243469"/>
                    <a:gd name="connsiteY4" fmla="*/ 63368 h 31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3469" h="318742">
                      <a:moveTo>
                        <a:pt x="1021" y="63368"/>
                      </a:moveTo>
                      <a:cubicBezTo>
                        <a:pt x="1021" y="63368"/>
                        <a:pt x="-29517" y="222474"/>
                        <a:pt x="243470" y="318743"/>
                      </a:cubicBezTo>
                      <a:lnTo>
                        <a:pt x="235478" y="288510"/>
                      </a:lnTo>
                      <a:cubicBezTo>
                        <a:pt x="235478" y="288510"/>
                        <a:pt x="-14010" y="201147"/>
                        <a:pt x="18804" y="61568"/>
                      </a:cubicBezTo>
                      <a:cubicBezTo>
                        <a:pt x="51637" y="-78002"/>
                        <a:pt x="1021" y="63368"/>
                        <a:pt x="1021" y="63368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539A3C6-19EB-4661-AB83-39C1319083EB}"/>
                    </a:ext>
                  </a:extLst>
                </p:cNvPr>
                <p:cNvSpPr/>
                <p:nvPr/>
              </p:nvSpPr>
              <p:spPr>
                <a:xfrm>
                  <a:off x="5474188" y="2058743"/>
                  <a:ext cx="253468" cy="299570"/>
                </a:xfrm>
                <a:custGeom>
                  <a:avLst/>
                  <a:gdLst>
                    <a:gd name="connsiteX0" fmla="*/ 185080 w 253468"/>
                    <a:gd name="connsiteY0" fmla="*/ 0 h 299570"/>
                    <a:gd name="connsiteX1" fmla="*/ 0 w 253468"/>
                    <a:gd name="connsiteY1" fmla="*/ 299571 h 299570"/>
                    <a:gd name="connsiteX2" fmla="*/ 27194 w 253468"/>
                    <a:gd name="connsiteY2" fmla="*/ 284140 h 299570"/>
                    <a:gd name="connsiteX3" fmla="*/ 191357 w 253468"/>
                    <a:gd name="connsiteY3" fmla="*/ 16745 h 299570"/>
                    <a:gd name="connsiteX4" fmla="*/ 185080 w 253468"/>
                    <a:gd name="connsiteY4" fmla="*/ 0 h 29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68" h="299570">
                      <a:moveTo>
                        <a:pt x="185080" y="0"/>
                      </a:moveTo>
                      <a:cubicBezTo>
                        <a:pt x="185080" y="0"/>
                        <a:pt x="23441" y="11059"/>
                        <a:pt x="0" y="299571"/>
                      </a:cubicBezTo>
                      <a:lnTo>
                        <a:pt x="27194" y="284140"/>
                      </a:lnTo>
                      <a:cubicBezTo>
                        <a:pt x="27194" y="284140"/>
                        <a:pt x="48035" y="20622"/>
                        <a:pt x="191357" y="16745"/>
                      </a:cubicBezTo>
                      <a:cubicBezTo>
                        <a:pt x="334680" y="12878"/>
                        <a:pt x="185080" y="0"/>
                        <a:pt x="185080" y="0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A6462D04-515B-49A8-BE25-3A375F73397B}"/>
                    </a:ext>
                  </a:extLst>
                </p:cNvPr>
                <p:cNvSpPr/>
                <p:nvPr/>
              </p:nvSpPr>
              <p:spPr>
                <a:xfrm>
                  <a:off x="6802126" y="2055561"/>
                  <a:ext cx="152609" cy="386438"/>
                </a:xfrm>
                <a:custGeom>
                  <a:avLst/>
                  <a:gdLst>
                    <a:gd name="connsiteX0" fmla="*/ 105242 w 152609"/>
                    <a:gd name="connsiteY0" fmla="*/ 386439 h 386438"/>
                    <a:gd name="connsiteX1" fmla="*/ 0 w 152609"/>
                    <a:gd name="connsiteY1" fmla="*/ 126625 h 386438"/>
                    <a:gd name="connsiteX2" fmla="*/ 68389 w 152609"/>
                    <a:gd name="connsiteY2" fmla="*/ 0 h 386438"/>
                    <a:gd name="connsiteX3" fmla="*/ 152610 w 152609"/>
                    <a:gd name="connsiteY3" fmla="*/ 180070 h 386438"/>
                    <a:gd name="connsiteX4" fmla="*/ 78476 w 152609"/>
                    <a:gd name="connsiteY4" fmla="*/ 44882 h 386438"/>
                    <a:gd name="connsiteX5" fmla="*/ 127911 w 152609"/>
                    <a:gd name="connsiteY5" fmla="*/ 313573 h 386438"/>
                    <a:gd name="connsiteX6" fmla="*/ 49949 w 152609"/>
                    <a:gd name="connsiteY6" fmla="*/ 76733 h 386438"/>
                    <a:gd name="connsiteX7" fmla="*/ 105242 w 152609"/>
                    <a:gd name="connsiteY7" fmla="*/ 386439 h 38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609" h="386438">
                      <a:moveTo>
                        <a:pt x="105242" y="386439"/>
                      </a:moveTo>
                      <a:cubicBezTo>
                        <a:pt x="105242" y="386439"/>
                        <a:pt x="124739" y="194034"/>
                        <a:pt x="0" y="126625"/>
                      </a:cubicBezTo>
                      <a:lnTo>
                        <a:pt x="68389" y="0"/>
                      </a:lnTo>
                      <a:cubicBezTo>
                        <a:pt x="68389" y="0"/>
                        <a:pt x="142418" y="52788"/>
                        <a:pt x="152610" y="180070"/>
                      </a:cubicBezTo>
                      <a:cubicBezTo>
                        <a:pt x="152610" y="180070"/>
                        <a:pt x="123539" y="64856"/>
                        <a:pt x="78476" y="44882"/>
                      </a:cubicBezTo>
                      <a:cubicBezTo>
                        <a:pt x="78476" y="44882"/>
                        <a:pt x="140513" y="93259"/>
                        <a:pt x="127911" y="313573"/>
                      </a:cubicBezTo>
                      <a:cubicBezTo>
                        <a:pt x="127911" y="313573"/>
                        <a:pt x="139398" y="171069"/>
                        <a:pt x="49949" y="76733"/>
                      </a:cubicBezTo>
                      <a:cubicBezTo>
                        <a:pt x="49959" y="76733"/>
                        <a:pt x="140818" y="249765"/>
                        <a:pt x="105242" y="386439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7F87EABC-ABE1-4530-A515-30C360D7B73B}"/>
                    </a:ext>
                  </a:extLst>
                </p:cNvPr>
                <p:cNvSpPr/>
                <p:nvPr/>
              </p:nvSpPr>
              <p:spPr>
                <a:xfrm>
                  <a:off x="5344740" y="2597591"/>
                  <a:ext cx="256178" cy="633098"/>
                </a:xfrm>
                <a:custGeom>
                  <a:avLst/>
                  <a:gdLst>
                    <a:gd name="connsiteX0" fmla="*/ 160491 w 256178"/>
                    <a:gd name="connsiteY0" fmla="*/ 25860 h 633098"/>
                    <a:gd name="connsiteX1" fmla="*/ 72632 w 256178"/>
                    <a:gd name="connsiteY1" fmla="*/ 471545 h 633098"/>
                    <a:gd name="connsiteX2" fmla="*/ 170311 w 256178"/>
                    <a:gd name="connsiteY2" fmla="*/ 54026 h 633098"/>
                    <a:gd name="connsiteX3" fmla="*/ 256179 w 256178"/>
                    <a:gd name="connsiteY3" fmla="*/ 633098 h 633098"/>
                    <a:gd name="connsiteX4" fmla="*/ 166234 w 256178"/>
                    <a:gd name="connsiteY4" fmla="*/ 85601 h 633098"/>
                    <a:gd name="connsiteX5" fmla="*/ 203201 w 256178"/>
                    <a:gd name="connsiteY5" fmla="*/ 0 h 633098"/>
                    <a:gd name="connsiteX6" fmla="*/ 160491 w 256178"/>
                    <a:gd name="connsiteY6" fmla="*/ 25860 h 633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6178" h="633098">
                      <a:moveTo>
                        <a:pt x="160491" y="25860"/>
                      </a:moveTo>
                      <a:cubicBezTo>
                        <a:pt x="160491" y="25860"/>
                        <a:pt x="-131898" y="184099"/>
                        <a:pt x="72632" y="471545"/>
                      </a:cubicBezTo>
                      <a:cubicBezTo>
                        <a:pt x="72632" y="471545"/>
                        <a:pt x="-77101" y="244954"/>
                        <a:pt x="170311" y="54026"/>
                      </a:cubicBezTo>
                      <a:cubicBezTo>
                        <a:pt x="170311" y="54026"/>
                        <a:pt x="-106790" y="341462"/>
                        <a:pt x="256179" y="633098"/>
                      </a:cubicBezTo>
                      <a:cubicBezTo>
                        <a:pt x="256179" y="633098"/>
                        <a:pt x="-39096" y="398317"/>
                        <a:pt x="166234" y="85601"/>
                      </a:cubicBezTo>
                      <a:lnTo>
                        <a:pt x="203201" y="0"/>
                      </a:lnTo>
                      <a:lnTo>
                        <a:pt x="160491" y="25860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A88A19D-82C1-4325-A200-EC18F165D430}"/>
                    </a:ext>
                  </a:extLst>
                </p:cNvPr>
                <p:cNvSpPr/>
                <p:nvPr/>
              </p:nvSpPr>
              <p:spPr>
                <a:xfrm>
                  <a:off x="6493311" y="2155731"/>
                  <a:ext cx="174908" cy="335968"/>
                </a:xfrm>
                <a:custGeom>
                  <a:avLst/>
                  <a:gdLst>
                    <a:gd name="connsiteX0" fmla="*/ 134564 w 174908"/>
                    <a:gd name="connsiteY0" fmla="*/ 167 h 335968"/>
                    <a:gd name="connsiteX1" fmla="*/ 84796 w 174908"/>
                    <a:gd name="connsiteY1" fmla="*/ 110000 h 335968"/>
                    <a:gd name="connsiteX2" fmla="*/ 59031 w 174908"/>
                    <a:gd name="connsiteY2" fmla="*/ 93150 h 335968"/>
                    <a:gd name="connsiteX3" fmla="*/ 14911 w 174908"/>
                    <a:gd name="connsiteY3" fmla="*/ 115696 h 335968"/>
                    <a:gd name="connsiteX4" fmla="*/ 13149 w 174908"/>
                    <a:gd name="connsiteY4" fmla="*/ 119658 h 335968"/>
                    <a:gd name="connsiteX5" fmla="*/ 12168 w 174908"/>
                    <a:gd name="connsiteY5" fmla="*/ 121877 h 335968"/>
                    <a:gd name="connsiteX6" fmla="*/ 9587 w 174908"/>
                    <a:gd name="connsiteY6" fmla="*/ 128850 h 335968"/>
                    <a:gd name="connsiteX7" fmla="*/ 8834 w 174908"/>
                    <a:gd name="connsiteY7" fmla="*/ 131136 h 335968"/>
                    <a:gd name="connsiteX8" fmla="*/ 7586 w 174908"/>
                    <a:gd name="connsiteY8" fmla="*/ 135184 h 335968"/>
                    <a:gd name="connsiteX9" fmla="*/ 5853 w 174908"/>
                    <a:gd name="connsiteY9" fmla="*/ 141585 h 335968"/>
                    <a:gd name="connsiteX10" fmla="*/ 5167 w 174908"/>
                    <a:gd name="connsiteY10" fmla="*/ 144480 h 335968"/>
                    <a:gd name="connsiteX11" fmla="*/ 3738 w 174908"/>
                    <a:gd name="connsiteY11" fmla="*/ 150948 h 335968"/>
                    <a:gd name="connsiteX12" fmla="*/ 3167 w 174908"/>
                    <a:gd name="connsiteY12" fmla="*/ 153815 h 335968"/>
                    <a:gd name="connsiteX13" fmla="*/ 1452 w 174908"/>
                    <a:gd name="connsiteY13" fmla="*/ 163463 h 335968"/>
                    <a:gd name="connsiteX14" fmla="*/ 1071 w 174908"/>
                    <a:gd name="connsiteY14" fmla="*/ 196696 h 335968"/>
                    <a:gd name="connsiteX15" fmla="*/ 9739 w 174908"/>
                    <a:gd name="connsiteY15" fmla="*/ 226033 h 335968"/>
                    <a:gd name="connsiteX16" fmla="*/ 22864 w 174908"/>
                    <a:gd name="connsiteY16" fmla="*/ 248217 h 335968"/>
                    <a:gd name="connsiteX17" fmla="*/ 28179 w 174908"/>
                    <a:gd name="connsiteY17" fmla="*/ 255018 h 335968"/>
                    <a:gd name="connsiteX18" fmla="*/ 39933 w 174908"/>
                    <a:gd name="connsiteY18" fmla="*/ 267753 h 335968"/>
                    <a:gd name="connsiteX19" fmla="*/ 59679 w 174908"/>
                    <a:gd name="connsiteY19" fmla="*/ 284717 h 335968"/>
                    <a:gd name="connsiteX20" fmla="*/ 73728 w 174908"/>
                    <a:gd name="connsiteY20" fmla="*/ 294632 h 335968"/>
                    <a:gd name="connsiteX21" fmla="*/ 102265 w 174908"/>
                    <a:gd name="connsiteY21" fmla="*/ 311215 h 335968"/>
                    <a:gd name="connsiteX22" fmla="*/ 116019 w 174908"/>
                    <a:gd name="connsiteY22" fmla="*/ 317930 h 335968"/>
                    <a:gd name="connsiteX23" fmla="*/ 145918 w 174908"/>
                    <a:gd name="connsiteY23" fmla="*/ 330303 h 335968"/>
                    <a:gd name="connsiteX24" fmla="*/ 147166 w 174908"/>
                    <a:gd name="connsiteY24" fmla="*/ 330751 h 335968"/>
                    <a:gd name="connsiteX25" fmla="*/ 161339 w 174908"/>
                    <a:gd name="connsiteY25" fmla="*/ 335675 h 335968"/>
                    <a:gd name="connsiteX26" fmla="*/ 168921 w 174908"/>
                    <a:gd name="connsiteY26" fmla="*/ 329151 h 335968"/>
                    <a:gd name="connsiteX27" fmla="*/ 171150 w 174908"/>
                    <a:gd name="connsiteY27" fmla="*/ 128926 h 335968"/>
                    <a:gd name="connsiteX28" fmla="*/ 134564 w 174908"/>
                    <a:gd name="connsiteY28" fmla="*/ 167 h 335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74908" h="335968">
                      <a:moveTo>
                        <a:pt x="134564" y="167"/>
                      </a:moveTo>
                      <a:cubicBezTo>
                        <a:pt x="116733" y="-2500"/>
                        <a:pt x="96474" y="26494"/>
                        <a:pt x="84796" y="110000"/>
                      </a:cubicBezTo>
                      <a:cubicBezTo>
                        <a:pt x="80796" y="105999"/>
                        <a:pt x="70851" y="96988"/>
                        <a:pt x="59031" y="93150"/>
                      </a:cubicBezTo>
                      <a:cubicBezTo>
                        <a:pt x="44953" y="87768"/>
                        <a:pt x="27817" y="89216"/>
                        <a:pt x="14911" y="115696"/>
                      </a:cubicBezTo>
                      <a:cubicBezTo>
                        <a:pt x="14273" y="117000"/>
                        <a:pt x="13711" y="118343"/>
                        <a:pt x="13149" y="119658"/>
                      </a:cubicBezTo>
                      <a:cubicBezTo>
                        <a:pt x="12825" y="120410"/>
                        <a:pt x="12482" y="121087"/>
                        <a:pt x="12168" y="121877"/>
                      </a:cubicBezTo>
                      <a:cubicBezTo>
                        <a:pt x="11282" y="124058"/>
                        <a:pt x="10425" y="126383"/>
                        <a:pt x="9587" y="128850"/>
                      </a:cubicBezTo>
                      <a:cubicBezTo>
                        <a:pt x="9329" y="129602"/>
                        <a:pt x="9082" y="130355"/>
                        <a:pt x="8834" y="131136"/>
                      </a:cubicBezTo>
                      <a:cubicBezTo>
                        <a:pt x="8415" y="132450"/>
                        <a:pt x="7996" y="133793"/>
                        <a:pt x="7586" y="135184"/>
                      </a:cubicBezTo>
                      <a:cubicBezTo>
                        <a:pt x="6996" y="137241"/>
                        <a:pt x="6405" y="139356"/>
                        <a:pt x="5853" y="141585"/>
                      </a:cubicBezTo>
                      <a:cubicBezTo>
                        <a:pt x="5615" y="142518"/>
                        <a:pt x="5396" y="143518"/>
                        <a:pt x="5167" y="144480"/>
                      </a:cubicBezTo>
                      <a:cubicBezTo>
                        <a:pt x="4672" y="146566"/>
                        <a:pt x="4196" y="148709"/>
                        <a:pt x="3738" y="150948"/>
                      </a:cubicBezTo>
                      <a:cubicBezTo>
                        <a:pt x="3548" y="151890"/>
                        <a:pt x="3348" y="152843"/>
                        <a:pt x="3167" y="153815"/>
                      </a:cubicBezTo>
                      <a:cubicBezTo>
                        <a:pt x="2567" y="156910"/>
                        <a:pt x="1986" y="160082"/>
                        <a:pt x="1452" y="163463"/>
                      </a:cubicBezTo>
                      <a:cubicBezTo>
                        <a:pt x="-405" y="175236"/>
                        <a:pt x="-424" y="186285"/>
                        <a:pt x="1071" y="196696"/>
                      </a:cubicBezTo>
                      <a:cubicBezTo>
                        <a:pt x="2567" y="207107"/>
                        <a:pt x="5567" y="216880"/>
                        <a:pt x="9739" y="226033"/>
                      </a:cubicBezTo>
                      <a:cubicBezTo>
                        <a:pt x="13320" y="233882"/>
                        <a:pt x="17759" y="241273"/>
                        <a:pt x="22864" y="248217"/>
                      </a:cubicBezTo>
                      <a:cubicBezTo>
                        <a:pt x="24560" y="250531"/>
                        <a:pt x="26341" y="252798"/>
                        <a:pt x="28179" y="255018"/>
                      </a:cubicBezTo>
                      <a:cubicBezTo>
                        <a:pt x="31856" y="259456"/>
                        <a:pt x="35790" y="263695"/>
                        <a:pt x="39933" y="267753"/>
                      </a:cubicBezTo>
                      <a:cubicBezTo>
                        <a:pt x="46134" y="273830"/>
                        <a:pt x="52792" y="279478"/>
                        <a:pt x="59679" y="284717"/>
                      </a:cubicBezTo>
                      <a:cubicBezTo>
                        <a:pt x="64279" y="288203"/>
                        <a:pt x="68975" y="291508"/>
                        <a:pt x="73728" y="294632"/>
                      </a:cubicBezTo>
                      <a:cubicBezTo>
                        <a:pt x="83224" y="300881"/>
                        <a:pt x="92902" y="306396"/>
                        <a:pt x="102265" y="311215"/>
                      </a:cubicBezTo>
                      <a:cubicBezTo>
                        <a:pt x="106951" y="313625"/>
                        <a:pt x="111552" y="315863"/>
                        <a:pt x="116019" y="317930"/>
                      </a:cubicBezTo>
                      <a:cubicBezTo>
                        <a:pt x="127182" y="323102"/>
                        <a:pt x="137469" y="327208"/>
                        <a:pt x="145918" y="330303"/>
                      </a:cubicBezTo>
                      <a:cubicBezTo>
                        <a:pt x="146356" y="330465"/>
                        <a:pt x="146737" y="330599"/>
                        <a:pt x="147166" y="330751"/>
                      </a:cubicBezTo>
                      <a:cubicBezTo>
                        <a:pt x="152919" y="332866"/>
                        <a:pt x="157653" y="334485"/>
                        <a:pt x="161339" y="335675"/>
                      </a:cubicBezTo>
                      <a:cubicBezTo>
                        <a:pt x="165530" y="337028"/>
                        <a:pt x="169616" y="333504"/>
                        <a:pt x="168921" y="329151"/>
                      </a:cubicBezTo>
                      <a:cubicBezTo>
                        <a:pt x="164511" y="301643"/>
                        <a:pt x="153804" y="217156"/>
                        <a:pt x="171150" y="128926"/>
                      </a:cubicBezTo>
                      <a:cubicBezTo>
                        <a:pt x="184218" y="62356"/>
                        <a:pt x="161082" y="-1919"/>
                        <a:pt x="134564" y="16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5" name="Graphic 57">
                  <a:extLst>
                    <a:ext uri="{FF2B5EF4-FFF2-40B4-BE49-F238E27FC236}">
                      <a16:creationId xmlns:a16="http://schemas.microsoft.com/office/drawing/2014/main" id="{60384C58-9DFE-457D-8ED2-887BE0A892F7}"/>
                    </a:ext>
                  </a:extLst>
                </p:cNvPr>
                <p:cNvGrpSpPr/>
                <p:nvPr/>
              </p:nvGrpSpPr>
              <p:grpSpPr>
                <a:xfrm>
                  <a:off x="6538998" y="1849480"/>
                  <a:ext cx="431931" cy="530743"/>
                  <a:chOff x="6538998" y="1849480"/>
                  <a:chExt cx="431931" cy="530743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4B7A7C14-1373-4D92-B4BA-A04DA3649CAE}"/>
                      </a:ext>
                    </a:extLst>
                  </p:cNvPr>
                  <p:cNvSpPr/>
                  <p:nvPr/>
                </p:nvSpPr>
                <p:spPr>
                  <a:xfrm>
                    <a:off x="6547834" y="1851271"/>
                    <a:ext cx="423095" cy="528952"/>
                  </a:xfrm>
                  <a:custGeom>
                    <a:avLst/>
                    <a:gdLst>
                      <a:gd name="connsiteX0" fmla="*/ 242614 w 423095"/>
                      <a:gd name="connsiteY0" fmla="*/ 91562 h 528952"/>
                      <a:gd name="connsiteX1" fmla="*/ 29102 w 423095"/>
                      <a:gd name="connsiteY1" fmla="*/ 129519 h 528952"/>
                      <a:gd name="connsiteX2" fmla="*/ 168938 w 423095"/>
                      <a:gd name="connsiteY2" fmla="*/ 526168 h 528952"/>
                      <a:gd name="connsiteX3" fmla="*/ 183112 w 423095"/>
                      <a:gd name="connsiteY3" fmla="*/ 523921 h 528952"/>
                      <a:gd name="connsiteX4" fmla="*/ 367239 w 423095"/>
                      <a:gd name="connsiteY4" fmla="*/ 227484 h 528952"/>
                      <a:gd name="connsiteX5" fmla="*/ 242614 w 423095"/>
                      <a:gd name="connsiteY5" fmla="*/ 91562 h 52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3095" h="528952">
                        <a:moveTo>
                          <a:pt x="242614" y="91562"/>
                        </a:moveTo>
                        <a:cubicBezTo>
                          <a:pt x="242614" y="91562"/>
                          <a:pt x="144288" y="-7670"/>
                          <a:pt x="29102" y="129519"/>
                        </a:cubicBezTo>
                        <a:cubicBezTo>
                          <a:pt x="-73292" y="251477"/>
                          <a:pt x="123895" y="477486"/>
                          <a:pt x="168938" y="526168"/>
                        </a:cubicBezTo>
                        <a:cubicBezTo>
                          <a:pt x="173129" y="530702"/>
                          <a:pt x="180521" y="529521"/>
                          <a:pt x="183112" y="523921"/>
                        </a:cubicBezTo>
                        <a:cubicBezTo>
                          <a:pt x="203152" y="480610"/>
                          <a:pt x="277761" y="326315"/>
                          <a:pt x="367239" y="227484"/>
                        </a:cubicBezTo>
                        <a:cubicBezTo>
                          <a:pt x="475519" y="107878"/>
                          <a:pt x="422342" y="-131352"/>
                          <a:pt x="242614" y="91562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F49E7FEE-02BB-4792-B569-F2A8D13C5824}"/>
                      </a:ext>
                    </a:extLst>
                  </p:cNvPr>
                  <p:cNvSpPr/>
                  <p:nvPr/>
                </p:nvSpPr>
                <p:spPr>
                  <a:xfrm>
                    <a:off x="6538998" y="1849480"/>
                    <a:ext cx="422301" cy="530487"/>
                  </a:xfrm>
                  <a:custGeom>
                    <a:avLst/>
                    <a:gdLst>
                      <a:gd name="connsiteX0" fmla="*/ 241820 w 422301"/>
                      <a:gd name="connsiteY0" fmla="*/ 91562 h 530487"/>
                      <a:gd name="connsiteX1" fmla="*/ 28308 w 422301"/>
                      <a:gd name="connsiteY1" fmla="*/ 129519 h 530487"/>
                      <a:gd name="connsiteX2" fmla="*/ 177355 w 422301"/>
                      <a:gd name="connsiteY2" fmla="*/ 527807 h 530487"/>
                      <a:gd name="connsiteX3" fmla="*/ 191585 w 422301"/>
                      <a:gd name="connsiteY3" fmla="*/ 525121 h 530487"/>
                      <a:gd name="connsiteX4" fmla="*/ 366445 w 422301"/>
                      <a:gd name="connsiteY4" fmla="*/ 227484 h 530487"/>
                      <a:gd name="connsiteX5" fmla="*/ 241820 w 422301"/>
                      <a:gd name="connsiteY5" fmla="*/ 91562 h 530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301" h="530487">
                        <a:moveTo>
                          <a:pt x="241820" y="91562"/>
                        </a:moveTo>
                        <a:cubicBezTo>
                          <a:pt x="241820" y="91562"/>
                          <a:pt x="143494" y="-7670"/>
                          <a:pt x="28308" y="129519"/>
                        </a:cubicBezTo>
                        <a:cubicBezTo>
                          <a:pt x="-74019" y="251401"/>
                          <a:pt x="130444" y="478610"/>
                          <a:pt x="177355" y="527807"/>
                        </a:cubicBezTo>
                        <a:cubicBezTo>
                          <a:pt x="181679" y="532341"/>
                          <a:pt x="189195" y="530912"/>
                          <a:pt x="191585" y="525121"/>
                        </a:cubicBezTo>
                        <a:cubicBezTo>
                          <a:pt x="209854" y="480782"/>
                          <a:pt x="277301" y="325953"/>
                          <a:pt x="366445" y="227484"/>
                        </a:cubicBezTo>
                        <a:cubicBezTo>
                          <a:pt x="474725" y="107878"/>
                          <a:pt x="421547" y="-131352"/>
                          <a:pt x="241820" y="915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EB760633-4748-48E9-80B8-B4579F9EA691}"/>
                      </a:ext>
                    </a:extLst>
                  </p:cNvPr>
                  <p:cNvSpPr/>
                  <p:nvPr/>
                </p:nvSpPr>
                <p:spPr>
                  <a:xfrm>
                    <a:off x="6539008" y="1861861"/>
                    <a:ext cx="422230" cy="518107"/>
                  </a:xfrm>
                  <a:custGeom>
                    <a:avLst/>
                    <a:gdLst>
                      <a:gd name="connsiteX0" fmla="*/ 28308 w 422230"/>
                      <a:gd name="connsiteY0" fmla="*/ 117138 h 518107"/>
                      <a:gd name="connsiteX1" fmla="*/ 177355 w 422230"/>
                      <a:gd name="connsiteY1" fmla="*/ 515426 h 518107"/>
                      <a:gd name="connsiteX2" fmla="*/ 191585 w 422230"/>
                      <a:gd name="connsiteY2" fmla="*/ 512740 h 518107"/>
                      <a:gd name="connsiteX3" fmla="*/ 366445 w 422230"/>
                      <a:gd name="connsiteY3" fmla="*/ 215103 h 518107"/>
                      <a:gd name="connsiteX4" fmla="*/ 398687 w 422230"/>
                      <a:gd name="connsiteY4" fmla="*/ 0 h 518107"/>
                      <a:gd name="connsiteX5" fmla="*/ 330241 w 422230"/>
                      <a:gd name="connsiteY5" fmla="*/ 228333 h 518107"/>
                      <a:gd name="connsiteX6" fmla="*/ 204806 w 422230"/>
                      <a:gd name="connsiteY6" fmla="*/ 432368 h 518107"/>
                      <a:gd name="connsiteX7" fmla="*/ 224180 w 422230"/>
                      <a:gd name="connsiteY7" fmla="*/ 107118 h 518107"/>
                      <a:gd name="connsiteX8" fmla="*/ 156400 w 422230"/>
                      <a:gd name="connsiteY8" fmla="*/ 368379 h 518107"/>
                      <a:gd name="connsiteX9" fmla="*/ 64379 w 422230"/>
                      <a:gd name="connsiteY9" fmla="*/ 175431 h 518107"/>
                      <a:gd name="connsiteX10" fmla="*/ 136035 w 422230"/>
                      <a:gd name="connsiteY10" fmla="*/ 46177 h 518107"/>
                      <a:gd name="connsiteX11" fmla="*/ 28308 w 422230"/>
                      <a:gd name="connsiteY11" fmla="*/ 117138 h 5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22230" h="518107">
                        <a:moveTo>
                          <a:pt x="28308" y="117138"/>
                        </a:moveTo>
                        <a:cubicBezTo>
                          <a:pt x="-74019" y="239020"/>
                          <a:pt x="130444" y="466230"/>
                          <a:pt x="177355" y="515426"/>
                        </a:cubicBezTo>
                        <a:cubicBezTo>
                          <a:pt x="181679" y="519960"/>
                          <a:pt x="189194" y="518532"/>
                          <a:pt x="191585" y="512740"/>
                        </a:cubicBezTo>
                        <a:cubicBezTo>
                          <a:pt x="209854" y="468401"/>
                          <a:pt x="277301" y="313573"/>
                          <a:pt x="366445" y="215103"/>
                        </a:cubicBezTo>
                        <a:cubicBezTo>
                          <a:pt x="429205" y="145780"/>
                          <a:pt x="437616" y="36414"/>
                          <a:pt x="398687" y="0"/>
                        </a:cubicBezTo>
                        <a:cubicBezTo>
                          <a:pt x="424786" y="41891"/>
                          <a:pt x="430072" y="123568"/>
                          <a:pt x="330241" y="228333"/>
                        </a:cubicBezTo>
                        <a:cubicBezTo>
                          <a:pt x="225037" y="338747"/>
                          <a:pt x="204806" y="432368"/>
                          <a:pt x="204806" y="432368"/>
                        </a:cubicBezTo>
                        <a:cubicBezTo>
                          <a:pt x="111185" y="284512"/>
                          <a:pt x="224180" y="107118"/>
                          <a:pt x="224180" y="107118"/>
                        </a:cubicBezTo>
                        <a:cubicBezTo>
                          <a:pt x="129139" y="248202"/>
                          <a:pt x="156400" y="368379"/>
                          <a:pt x="156400" y="368379"/>
                        </a:cubicBezTo>
                        <a:cubicBezTo>
                          <a:pt x="156400" y="368379"/>
                          <a:pt x="67008" y="287893"/>
                          <a:pt x="64379" y="175431"/>
                        </a:cubicBezTo>
                        <a:cubicBezTo>
                          <a:pt x="61874" y="67970"/>
                          <a:pt x="129978" y="47758"/>
                          <a:pt x="136035" y="46177"/>
                        </a:cubicBezTo>
                        <a:cubicBezTo>
                          <a:pt x="104136" y="51511"/>
                          <a:pt x="67189" y="70828"/>
                          <a:pt x="28308" y="1171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47E8666A-96CB-48BE-B432-6DF64DE61E77}"/>
                      </a:ext>
                    </a:extLst>
                  </p:cNvPr>
                  <p:cNvSpPr/>
                  <p:nvPr/>
                </p:nvSpPr>
                <p:spPr>
                  <a:xfrm>
                    <a:off x="6727553" y="1849537"/>
                    <a:ext cx="228801" cy="325456"/>
                  </a:xfrm>
                  <a:custGeom>
                    <a:avLst/>
                    <a:gdLst>
                      <a:gd name="connsiteX0" fmla="*/ 53266 w 228801"/>
                      <a:gd name="connsiteY0" fmla="*/ 91505 h 325456"/>
                      <a:gd name="connsiteX1" fmla="*/ 1726 w 228801"/>
                      <a:gd name="connsiteY1" fmla="*/ 288139 h 325456"/>
                      <a:gd name="connsiteX2" fmla="*/ 225935 w 228801"/>
                      <a:gd name="connsiteY2" fmla="*/ 82504 h 325456"/>
                      <a:gd name="connsiteX3" fmla="*/ 228802 w 228801"/>
                      <a:gd name="connsiteY3" fmla="*/ 45509 h 325456"/>
                      <a:gd name="connsiteX4" fmla="*/ 53266 w 228801"/>
                      <a:gd name="connsiteY4" fmla="*/ 91505 h 325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01" h="325456">
                        <a:moveTo>
                          <a:pt x="53266" y="91505"/>
                        </a:moveTo>
                        <a:cubicBezTo>
                          <a:pt x="53266" y="91505"/>
                          <a:pt x="-11257" y="162809"/>
                          <a:pt x="1726" y="288139"/>
                        </a:cubicBezTo>
                        <a:cubicBezTo>
                          <a:pt x="14708" y="413469"/>
                          <a:pt x="233384" y="191927"/>
                          <a:pt x="225935" y="82504"/>
                        </a:cubicBezTo>
                        <a:cubicBezTo>
                          <a:pt x="225011" y="68911"/>
                          <a:pt x="226135" y="56624"/>
                          <a:pt x="228802" y="45509"/>
                        </a:cubicBezTo>
                        <a:cubicBezTo>
                          <a:pt x="211981" y="-13966"/>
                          <a:pt x="151630" y="-30491"/>
                          <a:pt x="53266" y="9150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791F5EE3-5F0C-46E8-BAB6-B037E8EBD39C}"/>
                      </a:ext>
                    </a:extLst>
                  </p:cNvPr>
                  <p:cNvSpPr/>
                  <p:nvPr/>
                </p:nvSpPr>
                <p:spPr>
                  <a:xfrm>
                    <a:off x="6765893" y="1944971"/>
                    <a:ext cx="49658" cy="71471"/>
                  </a:xfrm>
                  <a:custGeom>
                    <a:avLst/>
                    <a:gdLst>
                      <a:gd name="connsiteX0" fmla="*/ 13478 w 49658"/>
                      <a:gd name="connsiteY0" fmla="*/ 71404 h 71471"/>
                      <a:gd name="connsiteX1" fmla="*/ 40262 w 49658"/>
                      <a:gd name="connsiteY1" fmla="*/ 2167 h 71471"/>
                      <a:gd name="connsiteX2" fmla="*/ 13478 w 49658"/>
                      <a:gd name="connsiteY2" fmla="*/ 71404 h 7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658" h="71471">
                        <a:moveTo>
                          <a:pt x="13478" y="71404"/>
                        </a:moveTo>
                        <a:cubicBezTo>
                          <a:pt x="23622" y="70480"/>
                          <a:pt x="68990" y="19217"/>
                          <a:pt x="40262" y="2167"/>
                        </a:cubicBezTo>
                        <a:cubicBezTo>
                          <a:pt x="11544" y="-14873"/>
                          <a:pt x="-17888" y="74262"/>
                          <a:pt x="13478" y="7140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5F830C5D-85AF-4B73-9FDD-2443C14A35E8}"/>
                      </a:ext>
                    </a:extLst>
                  </p:cNvPr>
                  <p:cNvSpPr/>
                  <p:nvPr/>
                </p:nvSpPr>
                <p:spPr>
                  <a:xfrm>
                    <a:off x="6820177" y="1922782"/>
                    <a:ext cx="18055" cy="38435"/>
                  </a:xfrm>
                  <a:custGeom>
                    <a:avLst/>
                    <a:gdLst>
                      <a:gd name="connsiteX0" fmla="*/ 6266 w 18055"/>
                      <a:gd name="connsiteY0" fmla="*/ 37444 h 38435"/>
                      <a:gd name="connsiteX1" fmla="*/ 11295 w 18055"/>
                      <a:gd name="connsiteY1" fmla="*/ 1 h 38435"/>
                      <a:gd name="connsiteX2" fmla="*/ 6266 w 18055"/>
                      <a:gd name="connsiteY2" fmla="*/ 37444 h 38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055" h="38435">
                        <a:moveTo>
                          <a:pt x="6266" y="37444"/>
                        </a:moveTo>
                        <a:cubicBezTo>
                          <a:pt x="-3754" y="29424"/>
                          <a:pt x="-1525" y="229"/>
                          <a:pt x="11295" y="1"/>
                        </a:cubicBezTo>
                        <a:cubicBezTo>
                          <a:pt x="24116" y="-228"/>
                          <a:pt x="16572" y="45692"/>
                          <a:pt x="6266" y="374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6" name="Graphic 57">
                  <a:extLst>
                    <a:ext uri="{FF2B5EF4-FFF2-40B4-BE49-F238E27FC236}">
                      <a16:creationId xmlns:a16="http://schemas.microsoft.com/office/drawing/2014/main" id="{980AF074-5A3E-4D83-AC48-0AA544E27666}"/>
                    </a:ext>
                  </a:extLst>
                </p:cNvPr>
                <p:cNvGrpSpPr/>
                <p:nvPr/>
              </p:nvGrpSpPr>
              <p:grpSpPr>
                <a:xfrm>
                  <a:off x="5106825" y="2115802"/>
                  <a:ext cx="580325" cy="648974"/>
                  <a:chOff x="5106825" y="2115802"/>
                  <a:chExt cx="580325" cy="648974"/>
                </a:xfrm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A79E82EF-ECED-46C1-A217-9A4A02D3559D}"/>
                      </a:ext>
                    </a:extLst>
                  </p:cNvPr>
                  <p:cNvSpPr/>
                  <p:nvPr/>
                </p:nvSpPr>
                <p:spPr>
                  <a:xfrm>
                    <a:off x="5106825" y="2124555"/>
                    <a:ext cx="580201" cy="640220"/>
                  </a:xfrm>
                  <a:custGeom>
                    <a:avLst/>
                    <a:gdLst>
                      <a:gd name="connsiteX0" fmla="*/ 361239 w 580201"/>
                      <a:gd name="connsiteY0" fmla="*/ 193906 h 640220"/>
                      <a:gd name="connsiteX1" fmla="*/ 360677 w 580201"/>
                      <a:gd name="connsiteY1" fmla="*/ 194858 h 640220"/>
                      <a:gd name="connsiteX2" fmla="*/ 354781 w 580201"/>
                      <a:gd name="connsiteY2" fmla="*/ 195706 h 640220"/>
                      <a:gd name="connsiteX3" fmla="*/ 353143 w 580201"/>
                      <a:gd name="connsiteY3" fmla="*/ 189743 h 640220"/>
                      <a:gd name="connsiteX4" fmla="*/ 386404 w 580201"/>
                      <a:gd name="connsiteY4" fmla="*/ 8130 h 640220"/>
                      <a:gd name="connsiteX5" fmla="*/ 382365 w 580201"/>
                      <a:gd name="connsiteY5" fmla="*/ 386 h 640220"/>
                      <a:gd name="connsiteX6" fmla="*/ 299269 w 580201"/>
                      <a:gd name="connsiteY6" fmla="*/ 145261 h 640220"/>
                      <a:gd name="connsiteX7" fmla="*/ 291107 w 580201"/>
                      <a:gd name="connsiteY7" fmla="*/ 150243 h 640220"/>
                      <a:gd name="connsiteX8" fmla="*/ 53401 w 580201"/>
                      <a:gd name="connsiteY8" fmla="*/ 120830 h 640220"/>
                      <a:gd name="connsiteX9" fmla="*/ 3909 w 580201"/>
                      <a:gd name="connsiteY9" fmla="*/ 273392 h 640220"/>
                      <a:gd name="connsiteX10" fmla="*/ 12824 w 580201"/>
                      <a:gd name="connsiteY10" fmla="*/ 275897 h 640220"/>
                      <a:gd name="connsiteX11" fmla="*/ 276847 w 580201"/>
                      <a:gd name="connsiteY11" fmla="*/ 220776 h 640220"/>
                      <a:gd name="connsiteX12" fmla="*/ 276533 w 580201"/>
                      <a:gd name="connsiteY12" fmla="*/ 230958 h 640220"/>
                      <a:gd name="connsiteX13" fmla="*/ 71098 w 580201"/>
                      <a:gd name="connsiteY13" fmla="*/ 398207 h 640220"/>
                      <a:gd name="connsiteX14" fmla="*/ 72508 w 580201"/>
                      <a:gd name="connsiteY14" fmla="*/ 402084 h 640220"/>
                      <a:gd name="connsiteX15" fmla="*/ 191084 w 580201"/>
                      <a:gd name="connsiteY15" fmla="*/ 481761 h 640220"/>
                      <a:gd name="connsiteX16" fmla="*/ 198038 w 580201"/>
                      <a:gd name="connsiteY16" fmla="*/ 475560 h 640220"/>
                      <a:gd name="connsiteX17" fmla="*/ 295097 w 580201"/>
                      <a:gd name="connsiteY17" fmla="*/ 297252 h 640220"/>
                      <a:gd name="connsiteX18" fmla="*/ 297136 w 580201"/>
                      <a:gd name="connsiteY18" fmla="*/ 307044 h 640220"/>
                      <a:gd name="connsiteX19" fmla="*/ 268637 w 580201"/>
                      <a:gd name="connsiteY19" fmla="*/ 506145 h 640220"/>
                      <a:gd name="connsiteX20" fmla="*/ 271714 w 580201"/>
                      <a:gd name="connsiteY20" fmla="*/ 509326 h 640220"/>
                      <a:gd name="connsiteX21" fmla="*/ 335121 w 580201"/>
                      <a:gd name="connsiteY21" fmla="*/ 538130 h 640220"/>
                      <a:gd name="connsiteX22" fmla="*/ 342465 w 580201"/>
                      <a:gd name="connsiteY22" fmla="*/ 532053 h 640220"/>
                      <a:gd name="connsiteX23" fmla="*/ 393300 w 580201"/>
                      <a:gd name="connsiteY23" fmla="*/ 387815 h 640220"/>
                      <a:gd name="connsiteX24" fmla="*/ 395901 w 580201"/>
                      <a:gd name="connsiteY24" fmla="*/ 395969 h 640220"/>
                      <a:gd name="connsiteX25" fmla="*/ 356715 w 580201"/>
                      <a:gd name="connsiteY25" fmla="*/ 547388 h 640220"/>
                      <a:gd name="connsiteX26" fmla="*/ 359315 w 580201"/>
                      <a:gd name="connsiteY26" fmla="*/ 551579 h 640220"/>
                      <a:gd name="connsiteX27" fmla="*/ 417056 w 580201"/>
                      <a:gd name="connsiteY27" fmla="*/ 590107 h 640220"/>
                      <a:gd name="connsiteX28" fmla="*/ 425257 w 580201"/>
                      <a:gd name="connsiteY28" fmla="*/ 585193 h 640220"/>
                      <a:gd name="connsiteX29" fmla="*/ 430162 w 580201"/>
                      <a:gd name="connsiteY29" fmla="*/ 513507 h 640220"/>
                      <a:gd name="connsiteX30" fmla="*/ 440173 w 580201"/>
                      <a:gd name="connsiteY30" fmla="*/ 516003 h 640220"/>
                      <a:gd name="connsiteX31" fmla="*/ 434782 w 580201"/>
                      <a:gd name="connsiteY31" fmla="*/ 601842 h 640220"/>
                      <a:gd name="connsiteX32" fmla="*/ 436706 w 580201"/>
                      <a:gd name="connsiteY32" fmla="*/ 605728 h 640220"/>
                      <a:gd name="connsiteX33" fmla="*/ 472281 w 580201"/>
                      <a:gd name="connsiteY33" fmla="*/ 638599 h 640220"/>
                      <a:gd name="connsiteX34" fmla="*/ 480530 w 580201"/>
                      <a:gd name="connsiteY34" fmla="*/ 637628 h 640220"/>
                      <a:gd name="connsiteX35" fmla="*/ 529232 w 580201"/>
                      <a:gd name="connsiteY35" fmla="*/ 541387 h 640220"/>
                      <a:gd name="connsiteX36" fmla="*/ 529593 w 580201"/>
                      <a:gd name="connsiteY36" fmla="*/ 538187 h 640220"/>
                      <a:gd name="connsiteX37" fmla="*/ 520926 w 580201"/>
                      <a:gd name="connsiteY37" fmla="*/ 514508 h 640220"/>
                      <a:gd name="connsiteX38" fmla="*/ 529108 w 580201"/>
                      <a:gd name="connsiteY38" fmla="*/ 508240 h 640220"/>
                      <a:gd name="connsiteX39" fmla="*/ 533327 w 580201"/>
                      <a:gd name="connsiteY39" fmla="*/ 512745 h 640220"/>
                      <a:gd name="connsiteX40" fmla="*/ 541967 w 580201"/>
                      <a:gd name="connsiteY40" fmla="*/ 511221 h 640220"/>
                      <a:gd name="connsiteX41" fmla="*/ 561359 w 580201"/>
                      <a:gd name="connsiteY41" fmla="*/ 456596 h 640220"/>
                      <a:gd name="connsiteX42" fmla="*/ 560997 w 580201"/>
                      <a:gd name="connsiteY42" fmla="*/ 452690 h 640220"/>
                      <a:gd name="connsiteX43" fmla="*/ 467805 w 580201"/>
                      <a:gd name="connsiteY43" fmla="*/ 359345 h 640220"/>
                      <a:gd name="connsiteX44" fmla="*/ 461023 w 580201"/>
                      <a:gd name="connsiteY44" fmla="*/ 352325 h 640220"/>
                      <a:gd name="connsiteX45" fmla="*/ 562521 w 580201"/>
                      <a:gd name="connsiteY45" fmla="*/ 412838 h 640220"/>
                      <a:gd name="connsiteX46" fmla="*/ 572608 w 580201"/>
                      <a:gd name="connsiteY46" fmla="*/ 412400 h 640220"/>
                      <a:gd name="connsiteX47" fmla="*/ 577438 w 580201"/>
                      <a:gd name="connsiteY47" fmla="*/ 378843 h 640220"/>
                      <a:gd name="connsiteX48" fmla="*/ 580085 w 580201"/>
                      <a:gd name="connsiteY48" fmla="*/ 300128 h 640220"/>
                      <a:gd name="connsiteX49" fmla="*/ 579724 w 580201"/>
                      <a:gd name="connsiteY49" fmla="*/ 298309 h 640220"/>
                      <a:gd name="connsiteX50" fmla="*/ 426571 w 580201"/>
                      <a:gd name="connsiteY50" fmla="*/ 213927 h 640220"/>
                      <a:gd name="connsiteX51" fmla="*/ 417322 w 580201"/>
                      <a:gd name="connsiteY51" fmla="*/ 209346 h 640220"/>
                      <a:gd name="connsiteX52" fmla="*/ 539138 w 580201"/>
                      <a:gd name="connsiteY52" fmla="*/ 131745 h 640220"/>
                      <a:gd name="connsiteX53" fmla="*/ 547253 w 580201"/>
                      <a:gd name="connsiteY53" fmla="*/ 125764 h 640220"/>
                      <a:gd name="connsiteX54" fmla="*/ 455070 w 580201"/>
                      <a:gd name="connsiteY54" fmla="*/ 22075 h 640220"/>
                      <a:gd name="connsiteX55" fmla="*/ 452727 w 580201"/>
                      <a:gd name="connsiteY55" fmla="*/ 21446 h 640220"/>
                      <a:gd name="connsiteX56" fmla="*/ 361239 w 580201"/>
                      <a:gd name="connsiteY56" fmla="*/ 193906 h 64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20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7"/>
                          <a:pt x="354781" y="195706"/>
                        </a:cubicBezTo>
                        <a:cubicBezTo>
                          <a:pt x="353105" y="194363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6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09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4"/>
                        </a:cubicBezTo>
                        <a:cubicBezTo>
                          <a:pt x="267018" y="322512"/>
                          <a:pt x="221069" y="369156"/>
                          <a:pt x="268637" y="506145"/>
                        </a:cubicBezTo>
                        <a:cubicBezTo>
                          <a:pt x="269142" y="507592"/>
                          <a:pt x="270285" y="508773"/>
                          <a:pt x="271714" y="509326"/>
                        </a:cubicBezTo>
                        <a:cubicBezTo>
                          <a:pt x="294716" y="518203"/>
                          <a:pt x="315862" y="527995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21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507"/>
                        </a:cubicBezTo>
                        <a:cubicBezTo>
                          <a:pt x="432334" y="507764"/>
                          <a:pt x="440935" y="509907"/>
                          <a:pt x="440173" y="516003"/>
                        </a:cubicBezTo>
                        <a:cubicBezTo>
                          <a:pt x="437306" y="538949"/>
                          <a:pt x="433962" y="572924"/>
                          <a:pt x="434782" y="601842"/>
                        </a:cubicBezTo>
                        <a:cubicBezTo>
                          <a:pt x="434829" y="603347"/>
                          <a:pt x="435544" y="604766"/>
                          <a:pt x="436706" y="605728"/>
                        </a:cubicBezTo>
                        <a:cubicBezTo>
                          <a:pt x="454270" y="620349"/>
                          <a:pt x="466205" y="632218"/>
                          <a:pt x="472281" y="638599"/>
                        </a:cubicBezTo>
                        <a:cubicBezTo>
                          <a:pt x="474672" y="641114"/>
                          <a:pt x="478797" y="640638"/>
                          <a:pt x="480530" y="637628"/>
                        </a:cubicBezTo>
                        <a:cubicBezTo>
                          <a:pt x="488569" y="623645"/>
                          <a:pt x="509077" y="586840"/>
                          <a:pt x="529232" y="541387"/>
                        </a:cubicBezTo>
                        <a:cubicBezTo>
                          <a:pt x="529679" y="540387"/>
                          <a:pt x="529813" y="539263"/>
                          <a:pt x="529593" y="538187"/>
                        </a:cubicBezTo>
                        <a:cubicBezTo>
                          <a:pt x="527984" y="530319"/>
                          <a:pt x="525231" y="522318"/>
                          <a:pt x="520926" y="514508"/>
                        </a:cubicBezTo>
                        <a:cubicBezTo>
                          <a:pt x="517982" y="509164"/>
                          <a:pt x="524812" y="503916"/>
                          <a:pt x="529108" y="508240"/>
                        </a:cubicBezTo>
                        <a:cubicBezTo>
                          <a:pt x="530556" y="509697"/>
                          <a:pt x="531965" y="511193"/>
                          <a:pt x="533327" y="512745"/>
                        </a:cubicBezTo>
                        <a:cubicBezTo>
                          <a:pt x="535842" y="515612"/>
                          <a:pt x="540547" y="514765"/>
                          <a:pt x="541967" y="511221"/>
                        </a:cubicBezTo>
                        <a:cubicBezTo>
                          <a:pt x="549053" y="493533"/>
                          <a:pt x="555721" y="475093"/>
                          <a:pt x="561359" y="456596"/>
                        </a:cubicBezTo>
                        <a:cubicBezTo>
                          <a:pt x="561759" y="455291"/>
                          <a:pt x="561636" y="453900"/>
                          <a:pt x="560997" y="452690"/>
                        </a:cubicBezTo>
                        <a:cubicBezTo>
                          <a:pt x="536851" y="406913"/>
                          <a:pt x="498046" y="346125"/>
                          <a:pt x="467805" y="359345"/>
                        </a:cubicBezTo>
                        <a:cubicBezTo>
                          <a:pt x="463328" y="361307"/>
                          <a:pt x="458804" y="356688"/>
                          <a:pt x="461023" y="352325"/>
                        </a:cubicBezTo>
                        <a:cubicBezTo>
                          <a:pt x="479654" y="315625"/>
                          <a:pt x="519592" y="268277"/>
                          <a:pt x="562521" y="412838"/>
                        </a:cubicBezTo>
                        <a:cubicBezTo>
                          <a:pt x="564064" y="418038"/>
                          <a:pt x="571561" y="417724"/>
                          <a:pt x="572608" y="412400"/>
                        </a:cubicBezTo>
                        <a:cubicBezTo>
                          <a:pt x="574875" y="400960"/>
                          <a:pt x="576533" y="389721"/>
                          <a:pt x="577438" y="378843"/>
                        </a:cubicBezTo>
                        <a:cubicBezTo>
                          <a:pt x="579400" y="355069"/>
                          <a:pt x="580590" y="328237"/>
                          <a:pt x="580085" y="300128"/>
                        </a:cubicBezTo>
                        <a:cubicBezTo>
                          <a:pt x="580076" y="299500"/>
                          <a:pt x="579952" y="298890"/>
                          <a:pt x="579724" y="298309"/>
                        </a:cubicBezTo>
                        <a:cubicBezTo>
                          <a:pt x="550396" y="223595"/>
                          <a:pt x="491884" y="114600"/>
                          <a:pt x="426571" y="213927"/>
                        </a:cubicBezTo>
                        <a:cubicBezTo>
                          <a:pt x="423161" y="219118"/>
                          <a:pt x="415170" y="215175"/>
                          <a:pt x="417322" y="209346"/>
                        </a:cubicBezTo>
                        <a:cubicBezTo>
                          <a:pt x="437858" y="153662"/>
                          <a:pt x="478339" y="80672"/>
                          <a:pt x="539138" y="131745"/>
                        </a:cubicBezTo>
                        <a:cubicBezTo>
                          <a:pt x="543309" y="135251"/>
                          <a:pt x="549444" y="130755"/>
                          <a:pt x="547253" y="125764"/>
                        </a:cubicBezTo>
                        <a:cubicBezTo>
                          <a:pt x="528107" y="82244"/>
                          <a:pt x="498837" y="45011"/>
                          <a:pt x="455070" y="22075"/>
                        </a:cubicBezTo>
                        <a:cubicBezTo>
                          <a:pt x="454356" y="21703"/>
                          <a:pt x="453536" y="21484"/>
                          <a:pt x="452727" y="2144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46C2A94-FEC6-4F16-8749-AC43EFA2D6D7}"/>
                      </a:ext>
                    </a:extLst>
                  </p:cNvPr>
                  <p:cNvSpPr/>
                  <p:nvPr/>
                </p:nvSpPr>
                <p:spPr>
                  <a:xfrm>
                    <a:off x="5106949" y="2115802"/>
                    <a:ext cx="580201" cy="640211"/>
                  </a:xfrm>
                  <a:custGeom>
                    <a:avLst/>
                    <a:gdLst>
                      <a:gd name="connsiteX0" fmla="*/ 361239 w 580201"/>
                      <a:gd name="connsiteY0" fmla="*/ 193906 h 640211"/>
                      <a:gd name="connsiteX1" fmla="*/ 360677 w 580201"/>
                      <a:gd name="connsiteY1" fmla="*/ 194858 h 640211"/>
                      <a:gd name="connsiteX2" fmla="*/ 354781 w 580201"/>
                      <a:gd name="connsiteY2" fmla="*/ 195706 h 640211"/>
                      <a:gd name="connsiteX3" fmla="*/ 353143 w 580201"/>
                      <a:gd name="connsiteY3" fmla="*/ 189743 h 640211"/>
                      <a:gd name="connsiteX4" fmla="*/ 386404 w 580201"/>
                      <a:gd name="connsiteY4" fmla="*/ 8130 h 640211"/>
                      <a:gd name="connsiteX5" fmla="*/ 382365 w 580201"/>
                      <a:gd name="connsiteY5" fmla="*/ 386 h 640211"/>
                      <a:gd name="connsiteX6" fmla="*/ 299269 w 580201"/>
                      <a:gd name="connsiteY6" fmla="*/ 145261 h 640211"/>
                      <a:gd name="connsiteX7" fmla="*/ 291107 w 580201"/>
                      <a:gd name="connsiteY7" fmla="*/ 150243 h 640211"/>
                      <a:gd name="connsiteX8" fmla="*/ 53401 w 580201"/>
                      <a:gd name="connsiteY8" fmla="*/ 120830 h 640211"/>
                      <a:gd name="connsiteX9" fmla="*/ 3909 w 580201"/>
                      <a:gd name="connsiteY9" fmla="*/ 273392 h 640211"/>
                      <a:gd name="connsiteX10" fmla="*/ 12824 w 580201"/>
                      <a:gd name="connsiteY10" fmla="*/ 275897 h 640211"/>
                      <a:gd name="connsiteX11" fmla="*/ 276847 w 580201"/>
                      <a:gd name="connsiteY11" fmla="*/ 220776 h 640211"/>
                      <a:gd name="connsiteX12" fmla="*/ 276533 w 580201"/>
                      <a:gd name="connsiteY12" fmla="*/ 230958 h 640211"/>
                      <a:gd name="connsiteX13" fmla="*/ 71098 w 580201"/>
                      <a:gd name="connsiteY13" fmla="*/ 398207 h 640211"/>
                      <a:gd name="connsiteX14" fmla="*/ 72508 w 580201"/>
                      <a:gd name="connsiteY14" fmla="*/ 402084 h 640211"/>
                      <a:gd name="connsiteX15" fmla="*/ 191084 w 580201"/>
                      <a:gd name="connsiteY15" fmla="*/ 481761 h 640211"/>
                      <a:gd name="connsiteX16" fmla="*/ 198038 w 580201"/>
                      <a:gd name="connsiteY16" fmla="*/ 475560 h 640211"/>
                      <a:gd name="connsiteX17" fmla="*/ 295097 w 580201"/>
                      <a:gd name="connsiteY17" fmla="*/ 297252 h 640211"/>
                      <a:gd name="connsiteX18" fmla="*/ 297136 w 580201"/>
                      <a:gd name="connsiteY18" fmla="*/ 307043 h 640211"/>
                      <a:gd name="connsiteX19" fmla="*/ 268628 w 580201"/>
                      <a:gd name="connsiteY19" fmla="*/ 506145 h 640211"/>
                      <a:gd name="connsiteX20" fmla="*/ 271714 w 580201"/>
                      <a:gd name="connsiteY20" fmla="*/ 509326 h 640211"/>
                      <a:gd name="connsiteX21" fmla="*/ 335121 w 580201"/>
                      <a:gd name="connsiteY21" fmla="*/ 538130 h 640211"/>
                      <a:gd name="connsiteX22" fmla="*/ 342465 w 580201"/>
                      <a:gd name="connsiteY22" fmla="*/ 532053 h 640211"/>
                      <a:gd name="connsiteX23" fmla="*/ 393300 w 580201"/>
                      <a:gd name="connsiteY23" fmla="*/ 387815 h 640211"/>
                      <a:gd name="connsiteX24" fmla="*/ 395901 w 580201"/>
                      <a:gd name="connsiteY24" fmla="*/ 395969 h 640211"/>
                      <a:gd name="connsiteX25" fmla="*/ 356715 w 580201"/>
                      <a:gd name="connsiteY25" fmla="*/ 547388 h 640211"/>
                      <a:gd name="connsiteX26" fmla="*/ 359315 w 580201"/>
                      <a:gd name="connsiteY26" fmla="*/ 551579 h 640211"/>
                      <a:gd name="connsiteX27" fmla="*/ 417056 w 580201"/>
                      <a:gd name="connsiteY27" fmla="*/ 590107 h 640211"/>
                      <a:gd name="connsiteX28" fmla="*/ 425257 w 580201"/>
                      <a:gd name="connsiteY28" fmla="*/ 585193 h 640211"/>
                      <a:gd name="connsiteX29" fmla="*/ 430162 w 580201"/>
                      <a:gd name="connsiteY29" fmla="*/ 513498 h 640211"/>
                      <a:gd name="connsiteX30" fmla="*/ 440173 w 580201"/>
                      <a:gd name="connsiteY30" fmla="*/ 515993 h 640211"/>
                      <a:gd name="connsiteX31" fmla="*/ 434791 w 580201"/>
                      <a:gd name="connsiteY31" fmla="*/ 601833 h 640211"/>
                      <a:gd name="connsiteX32" fmla="*/ 436715 w 580201"/>
                      <a:gd name="connsiteY32" fmla="*/ 605719 h 640211"/>
                      <a:gd name="connsiteX33" fmla="*/ 472291 w 580201"/>
                      <a:gd name="connsiteY33" fmla="*/ 638590 h 640211"/>
                      <a:gd name="connsiteX34" fmla="*/ 480540 w 580201"/>
                      <a:gd name="connsiteY34" fmla="*/ 637618 h 640211"/>
                      <a:gd name="connsiteX35" fmla="*/ 529241 w 580201"/>
                      <a:gd name="connsiteY35" fmla="*/ 541378 h 640211"/>
                      <a:gd name="connsiteX36" fmla="*/ 529603 w 580201"/>
                      <a:gd name="connsiteY36" fmla="*/ 538177 h 640211"/>
                      <a:gd name="connsiteX37" fmla="*/ 520935 w 580201"/>
                      <a:gd name="connsiteY37" fmla="*/ 514498 h 640211"/>
                      <a:gd name="connsiteX38" fmla="*/ 529117 w 580201"/>
                      <a:gd name="connsiteY38" fmla="*/ 508231 h 640211"/>
                      <a:gd name="connsiteX39" fmla="*/ 533337 w 580201"/>
                      <a:gd name="connsiteY39" fmla="*/ 512736 h 640211"/>
                      <a:gd name="connsiteX40" fmla="*/ 541976 w 580201"/>
                      <a:gd name="connsiteY40" fmla="*/ 511212 h 640211"/>
                      <a:gd name="connsiteX41" fmla="*/ 561369 w 580201"/>
                      <a:gd name="connsiteY41" fmla="*/ 456586 h 640211"/>
                      <a:gd name="connsiteX42" fmla="*/ 561007 w 580201"/>
                      <a:gd name="connsiteY42" fmla="*/ 452681 h 640211"/>
                      <a:gd name="connsiteX43" fmla="*/ 467814 w 580201"/>
                      <a:gd name="connsiteY43" fmla="*/ 359336 h 640211"/>
                      <a:gd name="connsiteX44" fmla="*/ 461032 w 580201"/>
                      <a:gd name="connsiteY44" fmla="*/ 352316 h 640211"/>
                      <a:gd name="connsiteX45" fmla="*/ 562531 w 580201"/>
                      <a:gd name="connsiteY45" fmla="*/ 412828 h 640211"/>
                      <a:gd name="connsiteX46" fmla="*/ 572618 w 580201"/>
                      <a:gd name="connsiteY46" fmla="*/ 412390 h 640211"/>
                      <a:gd name="connsiteX47" fmla="*/ 577438 w 580201"/>
                      <a:gd name="connsiteY47" fmla="*/ 378833 h 640211"/>
                      <a:gd name="connsiteX48" fmla="*/ 580085 w 580201"/>
                      <a:gd name="connsiteY48" fmla="*/ 300119 h 640211"/>
                      <a:gd name="connsiteX49" fmla="*/ 579724 w 580201"/>
                      <a:gd name="connsiteY49" fmla="*/ 298300 h 640211"/>
                      <a:gd name="connsiteX50" fmla="*/ 426581 w 580201"/>
                      <a:gd name="connsiteY50" fmla="*/ 213918 h 640211"/>
                      <a:gd name="connsiteX51" fmla="*/ 417332 w 580201"/>
                      <a:gd name="connsiteY51" fmla="*/ 209336 h 640211"/>
                      <a:gd name="connsiteX52" fmla="*/ 539147 w 580201"/>
                      <a:gd name="connsiteY52" fmla="*/ 131736 h 640211"/>
                      <a:gd name="connsiteX53" fmla="*/ 547262 w 580201"/>
                      <a:gd name="connsiteY53" fmla="*/ 125754 h 640211"/>
                      <a:gd name="connsiteX54" fmla="*/ 455079 w 580201"/>
                      <a:gd name="connsiteY54" fmla="*/ 22065 h 640211"/>
                      <a:gd name="connsiteX55" fmla="*/ 452736 w 580201"/>
                      <a:gd name="connsiteY55" fmla="*/ 21436 h 640211"/>
                      <a:gd name="connsiteX56" fmla="*/ 361239 w 580201"/>
                      <a:gd name="connsiteY56" fmla="*/ 193906 h 640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11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6"/>
                          <a:pt x="354781" y="195706"/>
                        </a:cubicBezTo>
                        <a:cubicBezTo>
                          <a:pt x="353105" y="194372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7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10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3"/>
                        </a:cubicBezTo>
                        <a:cubicBezTo>
                          <a:pt x="267018" y="322512"/>
                          <a:pt x="221069" y="369156"/>
                          <a:pt x="268628" y="506145"/>
                        </a:cubicBezTo>
                        <a:cubicBezTo>
                          <a:pt x="269132" y="507592"/>
                          <a:pt x="270275" y="508773"/>
                          <a:pt x="271714" y="509326"/>
                        </a:cubicBezTo>
                        <a:cubicBezTo>
                          <a:pt x="294716" y="518213"/>
                          <a:pt x="315862" y="528004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12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498"/>
                        </a:cubicBezTo>
                        <a:cubicBezTo>
                          <a:pt x="432334" y="507754"/>
                          <a:pt x="440935" y="509897"/>
                          <a:pt x="440173" y="515993"/>
                        </a:cubicBezTo>
                        <a:cubicBezTo>
                          <a:pt x="437306" y="538939"/>
                          <a:pt x="433962" y="572915"/>
                          <a:pt x="434791" y="601833"/>
                        </a:cubicBezTo>
                        <a:cubicBezTo>
                          <a:pt x="434839" y="603338"/>
                          <a:pt x="435553" y="604757"/>
                          <a:pt x="436715" y="605719"/>
                        </a:cubicBezTo>
                        <a:cubicBezTo>
                          <a:pt x="454279" y="620340"/>
                          <a:pt x="466214" y="632208"/>
                          <a:pt x="472291" y="638590"/>
                        </a:cubicBezTo>
                        <a:cubicBezTo>
                          <a:pt x="474682" y="641104"/>
                          <a:pt x="478806" y="640628"/>
                          <a:pt x="480540" y="637618"/>
                        </a:cubicBezTo>
                        <a:cubicBezTo>
                          <a:pt x="488579" y="623635"/>
                          <a:pt x="509086" y="586831"/>
                          <a:pt x="529241" y="541378"/>
                        </a:cubicBezTo>
                        <a:cubicBezTo>
                          <a:pt x="529689" y="540377"/>
                          <a:pt x="529822" y="539254"/>
                          <a:pt x="529603" y="538177"/>
                        </a:cubicBezTo>
                        <a:cubicBezTo>
                          <a:pt x="527993" y="530310"/>
                          <a:pt x="525240" y="522309"/>
                          <a:pt x="520935" y="514498"/>
                        </a:cubicBezTo>
                        <a:cubicBezTo>
                          <a:pt x="517992" y="509154"/>
                          <a:pt x="524821" y="503906"/>
                          <a:pt x="529117" y="508231"/>
                        </a:cubicBezTo>
                        <a:cubicBezTo>
                          <a:pt x="530565" y="509688"/>
                          <a:pt x="531975" y="511183"/>
                          <a:pt x="533337" y="512736"/>
                        </a:cubicBezTo>
                        <a:cubicBezTo>
                          <a:pt x="535851" y="515603"/>
                          <a:pt x="540557" y="514755"/>
                          <a:pt x="541976" y="511212"/>
                        </a:cubicBezTo>
                        <a:cubicBezTo>
                          <a:pt x="549063" y="493524"/>
                          <a:pt x="555730" y="475093"/>
                          <a:pt x="561369" y="456586"/>
                        </a:cubicBezTo>
                        <a:cubicBezTo>
                          <a:pt x="561769" y="455281"/>
                          <a:pt x="561645" y="453890"/>
                          <a:pt x="561007" y="452681"/>
                        </a:cubicBezTo>
                        <a:cubicBezTo>
                          <a:pt x="536861" y="406904"/>
                          <a:pt x="498056" y="346115"/>
                          <a:pt x="467814" y="359336"/>
                        </a:cubicBezTo>
                        <a:cubicBezTo>
                          <a:pt x="463338" y="361298"/>
                          <a:pt x="458823" y="356678"/>
                          <a:pt x="461032" y="352316"/>
                        </a:cubicBezTo>
                        <a:cubicBezTo>
                          <a:pt x="479663" y="315616"/>
                          <a:pt x="519611" y="268267"/>
                          <a:pt x="562531" y="412828"/>
                        </a:cubicBezTo>
                        <a:cubicBezTo>
                          <a:pt x="564074" y="418029"/>
                          <a:pt x="571570" y="417714"/>
                          <a:pt x="572618" y="412390"/>
                        </a:cubicBezTo>
                        <a:cubicBezTo>
                          <a:pt x="574885" y="400950"/>
                          <a:pt x="576542" y="389711"/>
                          <a:pt x="577438" y="378833"/>
                        </a:cubicBezTo>
                        <a:cubicBezTo>
                          <a:pt x="579400" y="355059"/>
                          <a:pt x="580590" y="328227"/>
                          <a:pt x="580085" y="300119"/>
                        </a:cubicBezTo>
                        <a:cubicBezTo>
                          <a:pt x="580076" y="299490"/>
                          <a:pt x="579952" y="298881"/>
                          <a:pt x="579724" y="298300"/>
                        </a:cubicBezTo>
                        <a:cubicBezTo>
                          <a:pt x="550396" y="223585"/>
                          <a:pt x="491893" y="114591"/>
                          <a:pt x="426581" y="213918"/>
                        </a:cubicBezTo>
                        <a:cubicBezTo>
                          <a:pt x="423171" y="219109"/>
                          <a:pt x="415189" y="215165"/>
                          <a:pt x="417332" y="209336"/>
                        </a:cubicBezTo>
                        <a:cubicBezTo>
                          <a:pt x="437868" y="153653"/>
                          <a:pt x="478349" y="80663"/>
                          <a:pt x="539147" y="131736"/>
                        </a:cubicBezTo>
                        <a:cubicBezTo>
                          <a:pt x="543319" y="135241"/>
                          <a:pt x="549453" y="130745"/>
                          <a:pt x="547262" y="125754"/>
                        </a:cubicBezTo>
                        <a:cubicBezTo>
                          <a:pt x="528117" y="82234"/>
                          <a:pt x="498837" y="45001"/>
                          <a:pt x="455079" y="22065"/>
                        </a:cubicBezTo>
                        <a:cubicBezTo>
                          <a:pt x="454365" y="21684"/>
                          <a:pt x="453546" y="21474"/>
                          <a:pt x="452736" y="2143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554E31D-41C8-49FD-97FD-DB29B596DFDF}"/>
                      </a:ext>
                    </a:extLst>
                  </p:cNvPr>
                  <p:cNvSpPr/>
                  <p:nvPr/>
                </p:nvSpPr>
                <p:spPr>
                  <a:xfrm>
                    <a:off x="5463022" y="2641168"/>
                    <a:ext cx="69237" cy="65802"/>
                  </a:xfrm>
                  <a:custGeom>
                    <a:avLst/>
                    <a:gdLst>
                      <a:gd name="connsiteX0" fmla="*/ 632 w 69237"/>
                      <a:gd name="connsiteY0" fmla="*/ 22022 h 65802"/>
                      <a:gd name="connsiteX1" fmla="*/ 3232 w 69237"/>
                      <a:gd name="connsiteY1" fmla="*/ 26213 h 65802"/>
                      <a:gd name="connsiteX2" fmla="*/ 60973 w 69237"/>
                      <a:gd name="connsiteY2" fmla="*/ 64741 h 65802"/>
                      <a:gd name="connsiteX3" fmla="*/ 69174 w 69237"/>
                      <a:gd name="connsiteY3" fmla="*/ 59827 h 65802"/>
                      <a:gd name="connsiteX4" fmla="*/ 66964 w 69237"/>
                      <a:gd name="connsiteY4" fmla="*/ 34757 h 65802"/>
                      <a:gd name="connsiteX5" fmla="*/ 13 w 69237"/>
                      <a:gd name="connsiteY5" fmla="*/ 0 h 65802"/>
                      <a:gd name="connsiteX6" fmla="*/ 632 w 69237"/>
                      <a:gd name="connsiteY6" fmla="*/ 22022 h 65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237" h="65802">
                        <a:moveTo>
                          <a:pt x="632" y="22022"/>
                        </a:moveTo>
                        <a:cubicBezTo>
                          <a:pt x="746" y="23746"/>
                          <a:pt x="1737" y="25336"/>
                          <a:pt x="3232" y="26213"/>
                        </a:cubicBezTo>
                        <a:cubicBezTo>
                          <a:pt x="25587" y="39310"/>
                          <a:pt x="44866" y="52549"/>
                          <a:pt x="60973" y="64741"/>
                        </a:cubicBezTo>
                        <a:cubicBezTo>
                          <a:pt x="64678" y="67542"/>
                          <a:pt x="69869" y="64418"/>
                          <a:pt x="69174" y="59827"/>
                        </a:cubicBezTo>
                        <a:cubicBezTo>
                          <a:pt x="67964" y="51873"/>
                          <a:pt x="67145" y="43405"/>
                          <a:pt x="66964" y="34757"/>
                        </a:cubicBezTo>
                        <a:cubicBezTo>
                          <a:pt x="48333" y="23203"/>
                          <a:pt x="25340" y="11706"/>
                          <a:pt x="13" y="0"/>
                        </a:cubicBezTo>
                        <a:cubicBezTo>
                          <a:pt x="-54" y="7058"/>
                          <a:pt x="137" y="14392"/>
                          <a:pt x="632" y="220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A0AF8B01-0FAD-4F34-B5C8-85142C5A2155}"/>
                      </a:ext>
                    </a:extLst>
                  </p:cNvPr>
                  <p:cNvSpPr/>
                  <p:nvPr/>
                </p:nvSpPr>
                <p:spPr>
                  <a:xfrm>
                    <a:off x="5106952" y="2323728"/>
                    <a:ext cx="26974" cy="69640"/>
                  </a:xfrm>
                  <a:custGeom>
                    <a:avLst/>
                    <a:gdLst>
                      <a:gd name="connsiteX0" fmla="*/ 2048 w 26974"/>
                      <a:gd name="connsiteY0" fmla="*/ 0 h 69640"/>
                      <a:gd name="connsiteX1" fmla="*/ 3896 w 26974"/>
                      <a:gd name="connsiteY1" fmla="*/ 65465 h 69640"/>
                      <a:gd name="connsiteX2" fmla="*/ 12811 w 26974"/>
                      <a:gd name="connsiteY2" fmla="*/ 67970 h 69640"/>
                      <a:gd name="connsiteX3" fmla="*/ 26975 w 26974"/>
                      <a:gd name="connsiteY3" fmla="*/ 54359 h 69640"/>
                      <a:gd name="connsiteX4" fmla="*/ 2048 w 26974"/>
                      <a:gd name="connsiteY4" fmla="*/ 0 h 6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74" h="69640">
                        <a:moveTo>
                          <a:pt x="2048" y="0"/>
                        </a:moveTo>
                        <a:cubicBezTo>
                          <a:pt x="-1210" y="20660"/>
                          <a:pt x="-572" y="42843"/>
                          <a:pt x="3896" y="65465"/>
                        </a:cubicBezTo>
                        <a:cubicBezTo>
                          <a:pt x="4715" y="69628"/>
                          <a:pt x="9925" y="71076"/>
                          <a:pt x="12811" y="67970"/>
                        </a:cubicBezTo>
                        <a:cubicBezTo>
                          <a:pt x="17355" y="63094"/>
                          <a:pt x="22098" y="58579"/>
                          <a:pt x="26975" y="54359"/>
                        </a:cubicBezTo>
                        <a:cubicBezTo>
                          <a:pt x="16497" y="33566"/>
                          <a:pt x="8144" y="14697"/>
                          <a:pt x="20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760B2F96-1046-48DE-8BEA-D08DF96AE2E2}"/>
                      </a:ext>
                    </a:extLst>
                  </p:cNvPr>
                  <p:cNvSpPr/>
                  <p:nvPr/>
                </p:nvSpPr>
                <p:spPr>
                  <a:xfrm>
                    <a:off x="5178028" y="2467451"/>
                    <a:ext cx="127157" cy="130496"/>
                  </a:xfrm>
                  <a:custGeom>
                    <a:avLst/>
                    <a:gdLst>
                      <a:gd name="connsiteX0" fmla="*/ 9848 w 127157"/>
                      <a:gd name="connsiteY0" fmla="*/ 0 h 130496"/>
                      <a:gd name="connsiteX1" fmla="*/ 9 w 127157"/>
                      <a:gd name="connsiteY1" fmla="*/ 46558 h 130496"/>
                      <a:gd name="connsiteX2" fmla="*/ 1419 w 127157"/>
                      <a:gd name="connsiteY2" fmla="*/ 50435 h 130496"/>
                      <a:gd name="connsiteX3" fmla="*/ 119996 w 127157"/>
                      <a:gd name="connsiteY3" fmla="*/ 130111 h 130496"/>
                      <a:gd name="connsiteX4" fmla="*/ 126949 w 127157"/>
                      <a:gd name="connsiteY4" fmla="*/ 123911 h 130496"/>
                      <a:gd name="connsiteX5" fmla="*/ 120453 w 127157"/>
                      <a:gd name="connsiteY5" fmla="*/ 97546 h 130496"/>
                      <a:gd name="connsiteX6" fmla="*/ 100917 w 127157"/>
                      <a:gd name="connsiteY6" fmla="*/ 86849 h 130496"/>
                      <a:gd name="connsiteX7" fmla="*/ 9848 w 127157"/>
                      <a:gd name="connsiteY7" fmla="*/ 0 h 130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7157" h="130496">
                        <a:moveTo>
                          <a:pt x="9848" y="0"/>
                        </a:moveTo>
                        <a:cubicBezTo>
                          <a:pt x="3810" y="15859"/>
                          <a:pt x="905" y="31699"/>
                          <a:pt x="9" y="46558"/>
                        </a:cubicBezTo>
                        <a:cubicBezTo>
                          <a:pt x="-77" y="47987"/>
                          <a:pt x="438" y="49387"/>
                          <a:pt x="1419" y="50435"/>
                        </a:cubicBezTo>
                        <a:cubicBezTo>
                          <a:pt x="31718" y="82696"/>
                          <a:pt x="71351" y="110709"/>
                          <a:pt x="119996" y="130111"/>
                        </a:cubicBezTo>
                        <a:cubicBezTo>
                          <a:pt x="124015" y="131712"/>
                          <a:pt x="128140" y="128064"/>
                          <a:pt x="126949" y="123911"/>
                        </a:cubicBezTo>
                        <a:cubicBezTo>
                          <a:pt x="124739" y="116186"/>
                          <a:pt x="122453" y="107232"/>
                          <a:pt x="120453" y="97546"/>
                        </a:cubicBezTo>
                        <a:cubicBezTo>
                          <a:pt x="113814" y="94031"/>
                          <a:pt x="107270" y="90468"/>
                          <a:pt x="100917" y="86849"/>
                        </a:cubicBezTo>
                        <a:cubicBezTo>
                          <a:pt x="65913" y="66885"/>
                          <a:pt x="35395" y="34881"/>
                          <a:pt x="98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C7FDF58E-92EB-498C-BA3B-C8E5A36B1889}"/>
                      </a:ext>
                    </a:extLst>
                  </p:cNvPr>
                  <p:cNvSpPr/>
                  <p:nvPr/>
                </p:nvSpPr>
                <p:spPr>
                  <a:xfrm>
                    <a:off x="5541604" y="2510285"/>
                    <a:ext cx="126934" cy="245709"/>
                  </a:xfrm>
                  <a:custGeom>
                    <a:avLst/>
                    <a:gdLst>
                      <a:gd name="connsiteX0" fmla="*/ 126342 w 126934"/>
                      <a:gd name="connsiteY0" fmla="*/ 58188 h 245709"/>
                      <a:gd name="connsiteX1" fmla="*/ 90509 w 126934"/>
                      <a:gd name="connsiteY1" fmla="*/ 0 h 245709"/>
                      <a:gd name="connsiteX2" fmla="*/ 34569 w 126934"/>
                      <a:gd name="connsiteY2" fmla="*/ 213055 h 245709"/>
                      <a:gd name="connsiteX3" fmla="*/ 698 w 126934"/>
                      <a:gd name="connsiteY3" fmla="*/ 173755 h 245709"/>
                      <a:gd name="connsiteX4" fmla="*/ 127 w 126934"/>
                      <a:gd name="connsiteY4" fmla="*/ 207331 h 245709"/>
                      <a:gd name="connsiteX5" fmla="*/ 2051 w 126934"/>
                      <a:gd name="connsiteY5" fmla="*/ 211217 h 245709"/>
                      <a:gd name="connsiteX6" fmla="*/ 37627 w 126934"/>
                      <a:gd name="connsiteY6" fmla="*/ 244088 h 245709"/>
                      <a:gd name="connsiteX7" fmla="*/ 45875 w 126934"/>
                      <a:gd name="connsiteY7" fmla="*/ 243116 h 245709"/>
                      <a:gd name="connsiteX8" fmla="*/ 94577 w 126934"/>
                      <a:gd name="connsiteY8" fmla="*/ 146876 h 245709"/>
                      <a:gd name="connsiteX9" fmla="*/ 94939 w 126934"/>
                      <a:gd name="connsiteY9" fmla="*/ 143675 h 245709"/>
                      <a:gd name="connsiteX10" fmla="*/ 86271 w 126934"/>
                      <a:gd name="connsiteY10" fmla="*/ 119996 h 245709"/>
                      <a:gd name="connsiteX11" fmla="*/ 94453 w 126934"/>
                      <a:gd name="connsiteY11" fmla="*/ 113729 h 245709"/>
                      <a:gd name="connsiteX12" fmla="*/ 98672 w 126934"/>
                      <a:gd name="connsiteY12" fmla="*/ 118234 h 245709"/>
                      <a:gd name="connsiteX13" fmla="*/ 107312 w 126934"/>
                      <a:gd name="connsiteY13" fmla="*/ 116710 h 245709"/>
                      <a:gd name="connsiteX14" fmla="*/ 126704 w 126934"/>
                      <a:gd name="connsiteY14" fmla="*/ 62084 h 245709"/>
                      <a:gd name="connsiteX15" fmla="*/ 126342 w 126934"/>
                      <a:gd name="connsiteY15" fmla="*/ 58188 h 245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6934" h="245709">
                        <a:moveTo>
                          <a:pt x="126342" y="58188"/>
                        </a:moveTo>
                        <a:cubicBezTo>
                          <a:pt x="116360" y="39253"/>
                          <a:pt x="103864" y="17774"/>
                          <a:pt x="90509" y="0"/>
                        </a:cubicBezTo>
                        <a:cubicBezTo>
                          <a:pt x="74964" y="117767"/>
                          <a:pt x="34569" y="213055"/>
                          <a:pt x="34569" y="213055"/>
                        </a:cubicBezTo>
                        <a:cubicBezTo>
                          <a:pt x="31121" y="199520"/>
                          <a:pt x="18843" y="186557"/>
                          <a:pt x="698" y="173755"/>
                        </a:cubicBezTo>
                        <a:cubicBezTo>
                          <a:pt x="88" y="185099"/>
                          <a:pt x="-178" y="196567"/>
                          <a:pt x="127" y="207331"/>
                        </a:cubicBezTo>
                        <a:cubicBezTo>
                          <a:pt x="174" y="208836"/>
                          <a:pt x="889" y="210255"/>
                          <a:pt x="2051" y="211217"/>
                        </a:cubicBezTo>
                        <a:cubicBezTo>
                          <a:pt x="19615" y="225838"/>
                          <a:pt x="31550" y="237706"/>
                          <a:pt x="37627" y="244088"/>
                        </a:cubicBezTo>
                        <a:cubicBezTo>
                          <a:pt x="40017" y="246602"/>
                          <a:pt x="44142" y="246126"/>
                          <a:pt x="45875" y="243116"/>
                        </a:cubicBezTo>
                        <a:cubicBezTo>
                          <a:pt x="53914" y="229133"/>
                          <a:pt x="74422" y="192329"/>
                          <a:pt x="94577" y="146876"/>
                        </a:cubicBezTo>
                        <a:cubicBezTo>
                          <a:pt x="95024" y="145875"/>
                          <a:pt x="95158" y="144751"/>
                          <a:pt x="94939" y="143675"/>
                        </a:cubicBezTo>
                        <a:cubicBezTo>
                          <a:pt x="93329" y="135807"/>
                          <a:pt x="90576" y="127806"/>
                          <a:pt x="86271" y="119996"/>
                        </a:cubicBezTo>
                        <a:cubicBezTo>
                          <a:pt x="83328" y="114652"/>
                          <a:pt x="90157" y="109404"/>
                          <a:pt x="94453" y="113729"/>
                        </a:cubicBezTo>
                        <a:cubicBezTo>
                          <a:pt x="95901" y="115186"/>
                          <a:pt x="97310" y="116681"/>
                          <a:pt x="98672" y="118234"/>
                        </a:cubicBezTo>
                        <a:cubicBezTo>
                          <a:pt x="101187" y="121101"/>
                          <a:pt x="105892" y="120253"/>
                          <a:pt x="107312" y="116710"/>
                        </a:cubicBezTo>
                        <a:cubicBezTo>
                          <a:pt x="114398" y="99022"/>
                          <a:pt x="121066" y="80591"/>
                          <a:pt x="126704" y="62084"/>
                        </a:cubicBezTo>
                        <a:cubicBezTo>
                          <a:pt x="127105" y="60789"/>
                          <a:pt x="126981" y="59398"/>
                          <a:pt x="126342" y="5818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E30EF0AC-C78B-468F-B5C9-EF5CC7BAE902}"/>
                      </a:ext>
                    </a:extLst>
                  </p:cNvPr>
                  <p:cNvSpPr/>
                  <p:nvPr/>
                </p:nvSpPr>
                <p:spPr>
                  <a:xfrm>
                    <a:off x="5315159" y="2221153"/>
                    <a:ext cx="257879" cy="386657"/>
                  </a:xfrm>
                  <a:custGeom>
                    <a:avLst/>
                    <a:gdLst>
                      <a:gd name="connsiteX0" fmla="*/ 257880 w 257879"/>
                      <a:gd name="connsiteY0" fmla="*/ 386658 h 386657"/>
                      <a:gd name="connsiteX1" fmla="*/ 91049 w 257879"/>
                      <a:gd name="connsiteY1" fmla="*/ 39910 h 386657"/>
                      <a:gd name="connsiteX2" fmla="*/ 82887 w 257879"/>
                      <a:gd name="connsiteY2" fmla="*/ 44891 h 386657"/>
                      <a:gd name="connsiteX3" fmla="*/ 0 w 257879"/>
                      <a:gd name="connsiteY3" fmla="*/ 0 h 386657"/>
                      <a:gd name="connsiteX4" fmla="*/ 257880 w 257879"/>
                      <a:gd name="connsiteY4" fmla="*/ 386658 h 386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79" h="386657">
                        <a:moveTo>
                          <a:pt x="257880" y="386658"/>
                        </a:moveTo>
                        <a:cubicBezTo>
                          <a:pt x="232810" y="202949"/>
                          <a:pt x="91049" y="39910"/>
                          <a:pt x="91049" y="39910"/>
                        </a:cubicBezTo>
                        <a:cubicBezTo>
                          <a:pt x="91802" y="44491"/>
                          <a:pt x="86611" y="47663"/>
                          <a:pt x="82887" y="44891"/>
                        </a:cubicBezTo>
                        <a:cubicBezTo>
                          <a:pt x="67580" y="33518"/>
                          <a:pt x="37166" y="13192"/>
                          <a:pt x="0" y="0"/>
                        </a:cubicBezTo>
                        <a:cubicBezTo>
                          <a:pt x="209902" y="109099"/>
                          <a:pt x="257880" y="386658"/>
                          <a:pt x="257880" y="38665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FCD8AB0B-CF72-4128-A9FE-171576843AC6}"/>
                      </a:ext>
                    </a:extLst>
                  </p:cNvPr>
                  <p:cNvSpPr/>
                  <p:nvPr/>
                </p:nvSpPr>
                <p:spPr>
                  <a:xfrm>
                    <a:off x="5368137" y="2598724"/>
                    <a:ext cx="81497" cy="55819"/>
                  </a:xfrm>
                  <a:custGeom>
                    <a:avLst/>
                    <a:gdLst>
                      <a:gd name="connsiteX0" fmla="*/ 7420 w 81497"/>
                      <a:gd name="connsiteY0" fmla="*/ 23222 h 55819"/>
                      <a:gd name="connsiteX1" fmla="*/ 10506 w 81497"/>
                      <a:gd name="connsiteY1" fmla="*/ 26403 h 55819"/>
                      <a:gd name="connsiteX2" fmla="*/ 73914 w 81497"/>
                      <a:gd name="connsiteY2" fmla="*/ 55207 h 55819"/>
                      <a:gd name="connsiteX3" fmla="*/ 81258 w 81497"/>
                      <a:gd name="connsiteY3" fmla="*/ 49130 h 55819"/>
                      <a:gd name="connsiteX4" fmla="*/ 76895 w 81497"/>
                      <a:gd name="connsiteY4" fmla="*/ 34233 h 55819"/>
                      <a:gd name="connsiteX5" fmla="*/ 0 w 81497"/>
                      <a:gd name="connsiteY5" fmla="*/ 0 h 55819"/>
                      <a:gd name="connsiteX6" fmla="*/ 7420 w 81497"/>
                      <a:gd name="connsiteY6" fmla="*/ 23222 h 55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497" h="55819">
                        <a:moveTo>
                          <a:pt x="7420" y="23222"/>
                        </a:moveTo>
                        <a:cubicBezTo>
                          <a:pt x="7925" y="24670"/>
                          <a:pt x="9068" y="25851"/>
                          <a:pt x="10506" y="26403"/>
                        </a:cubicBezTo>
                        <a:cubicBezTo>
                          <a:pt x="33509" y="35290"/>
                          <a:pt x="54655" y="45082"/>
                          <a:pt x="73914" y="55207"/>
                        </a:cubicBezTo>
                        <a:cubicBezTo>
                          <a:pt x="77981" y="57350"/>
                          <a:pt x="82610" y="53521"/>
                          <a:pt x="81258" y="49130"/>
                        </a:cubicBezTo>
                        <a:cubicBezTo>
                          <a:pt x="79781" y="44329"/>
                          <a:pt x="78315" y="39348"/>
                          <a:pt x="76895" y="34233"/>
                        </a:cubicBezTo>
                        <a:cubicBezTo>
                          <a:pt x="52273" y="23155"/>
                          <a:pt x="26080" y="11820"/>
                          <a:pt x="0" y="0"/>
                        </a:cubicBezTo>
                        <a:cubicBezTo>
                          <a:pt x="2181" y="7449"/>
                          <a:pt x="4629" y="15164"/>
                          <a:pt x="7420" y="23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2868553B-F00A-4863-8993-06335F3A1048}"/>
                      </a:ext>
                    </a:extLst>
                  </p:cNvPr>
                  <p:cNvSpPr/>
                  <p:nvPr/>
                </p:nvSpPr>
                <p:spPr>
                  <a:xfrm>
                    <a:off x="5470150" y="2115810"/>
                    <a:ext cx="23908" cy="11817"/>
                  </a:xfrm>
                  <a:custGeom>
                    <a:avLst/>
                    <a:gdLst>
                      <a:gd name="connsiteX0" fmla="*/ 23203 w 23908"/>
                      <a:gd name="connsiteY0" fmla="*/ 8122 h 11817"/>
                      <a:gd name="connsiteX1" fmla="*/ 19164 w 23908"/>
                      <a:gd name="connsiteY1" fmla="*/ 378 h 11817"/>
                      <a:gd name="connsiteX2" fmla="*/ 0 w 23908"/>
                      <a:gd name="connsiteY2" fmla="*/ 454 h 11817"/>
                      <a:gd name="connsiteX3" fmla="*/ 21098 w 23908"/>
                      <a:gd name="connsiteY3" fmla="*/ 11817 h 11817"/>
                      <a:gd name="connsiteX4" fmla="*/ 23203 w 23908"/>
                      <a:gd name="connsiteY4" fmla="*/ 8122 h 1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08" h="11817">
                        <a:moveTo>
                          <a:pt x="23203" y="8122"/>
                        </a:moveTo>
                        <a:cubicBezTo>
                          <a:pt x="25117" y="4864"/>
                          <a:pt x="22927" y="673"/>
                          <a:pt x="19164" y="378"/>
                        </a:cubicBezTo>
                        <a:cubicBezTo>
                          <a:pt x="12259" y="-165"/>
                          <a:pt x="5896" y="-108"/>
                          <a:pt x="0" y="454"/>
                        </a:cubicBezTo>
                        <a:cubicBezTo>
                          <a:pt x="7315" y="4064"/>
                          <a:pt x="14364" y="7845"/>
                          <a:pt x="21098" y="11817"/>
                        </a:cubicBezTo>
                        <a:cubicBezTo>
                          <a:pt x="21793" y="10550"/>
                          <a:pt x="22498" y="9322"/>
                          <a:pt x="23203" y="81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0EB9267A-EB17-41C5-A393-70F1D379DFFA}"/>
                      </a:ext>
                    </a:extLst>
                  </p:cNvPr>
                  <p:cNvSpPr/>
                  <p:nvPr/>
                </p:nvSpPr>
                <p:spPr>
                  <a:xfrm>
                    <a:off x="5624112" y="2307145"/>
                    <a:ext cx="63028" cy="225217"/>
                  </a:xfrm>
                  <a:custGeom>
                    <a:avLst/>
                    <a:gdLst>
                      <a:gd name="connsiteX0" fmla="*/ 45358 w 63028"/>
                      <a:gd name="connsiteY0" fmla="*/ 221485 h 225217"/>
                      <a:gd name="connsiteX1" fmla="*/ 55445 w 63028"/>
                      <a:gd name="connsiteY1" fmla="*/ 221047 h 225217"/>
                      <a:gd name="connsiteX2" fmla="*/ 60265 w 63028"/>
                      <a:gd name="connsiteY2" fmla="*/ 187490 h 225217"/>
                      <a:gd name="connsiteX3" fmla="*/ 62912 w 63028"/>
                      <a:gd name="connsiteY3" fmla="*/ 108775 h 225217"/>
                      <a:gd name="connsiteX4" fmla="*/ 62551 w 63028"/>
                      <a:gd name="connsiteY4" fmla="*/ 106956 h 225217"/>
                      <a:gd name="connsiteX5" fmla="*/ 0 w 63028"/>
                      <a:gd name="connsiteY5" fmla="*/ 0 h 225217"/>
                      <a:gd name="connsiteX6" fmla="*/ 13268 w 63028"/>
                      <a:gd name="connsiteY6" fmla="*/ 144809 h 225217"/>
                      <a:gd name="connsiteX7" fmla="*/ 45358 w 63028"/>
                      <a:gd name="connsiteY7" fmla="*/ 221485 h 225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028" h="225217">
                        <a:moveTo>
                          <a:pt x="45358" y="221485"/>
                        </a:moveTo>
                        <a:cubicBezTo>
                          <a:pt x="46901" y="226685"/>
                          <a:pt x="54397" y="226371"/>
                          <a:pt x="55445" y="221047"/>
                        </a:cubicBezTo>
                        <a:cubicBezTo>
                          <a:pt x="57712" y="209607"/>
                          <a:pt x="59369" y="198368"/>
                          <a:pt x="60265" y="187490"/>
                        </a:cubicBezTo>
                        <a:cubicBezTo>
                          <a:pt x="62227" y="163716"/>
                          <a:pt x="63417" y="136884"/>
                          <a:pt x="62912" y="108775"/>
                        </a:cubicBezTo>
                        <a:cubicBezTo>
                          <a:pt x="62903" y="108147"/>
                          <a:pt x="62779" y="107537"/>
                          <a:pt x="62551" y="106956"/>
                        </a:cubicBezTo>
                        <a:cubicBezTo>
                          <a:pt x="47987" y="69856"/>
                          <a:pt x="26222" y="24308"/>
                          <a:pt x="0" y="0"/>
                        </a:cubicBezTo>
                        <a:cubicBezTo>
                          <a:pt x="12402" y="47025"/>
                          <a:pt x="15545" y="96726"/>
                          <a:pt x="13268" y="144809"/>
                        </a:cubicBezTo>
                        <a:cubicBezTo>
                          <a:pt x="23574" y="160049"/>
                          <a:pt x="34366" y="184461"/>
                          <a:pt x="45358" y="22148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943F1529-A7AF-4F2E-B488-9E70A5AB85D8}"/>
                      </a:ext>
                    </a:extLst>
                  </p:cNvPr>
                  <p:cNvSpPr/>
                  <p:nvPr/>
                </p:nvSpPr>
                <p:spPr>
                  <a:xfrm>
                    <a:off x="5517803" y="2137133"/>
                    <a:ext cx="136866" cy="111650"/>
                  </a:xfrm>
                  <a:custGeom>
                    <a:avLst/>
                    <a:gdLst>
                      <a:gd name="connsiteX0" fmla="*/ 128292 w 136866"/>
                      <a:gd name="connsiteY0" fmla="*/ 110405 h 111650"/>
                      <a:gd name="connsiteX1" fmla="*/ 136408 w 136866"/>
                      <a:gd name="connsiteY1" fmla="*/ 104423 h 111650"/>
                      <a:gd name="connsiteX2" fmla="*/ 44225 w 136866"/>
                      <a:gd name="connsiteY2" fmla="*/ 734 h 111650"/>
                      <a:gd name="connsiteX3" fmla="*/ 41881 w 136866"/>
                      <a:gd name="connsiteY3" fmla="*/ 105 h 111650"/>
                      <a:gd name="connsiteX4" fmla="*/ 0 w 136866"/>
                      <a:gd name="connsiteY4" fmla="*/ 8040 h 111650"/>
                      <a:gd name="connsiteX5" fmla="*/ 76352 w 136866"/>
                      <a:gd name="connsiteY5" fmla="*/ 94841 h 111650"/>
                      <a:gd name="connsiteX6" fmla="*/ 128292 w 136866"/>
                      <a:gd name="connsiteY6" fmla="*/ 110405 h 111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866" h="111650">
                        <a:moveTo>
                          <a:pt x="128292" y="110405"/>
                        </a:moveTo>
                        <a:cubicBezTo>
                          <a:pt x="132464" y="113910"/>
                          <a:pt x="138598" y="109414"/>
                          <a:pt x="136408" y="104423"/>
                        </a:cubicBezTo>
                        <a:cubicBezTo>
                          <a:pt x="117262" y="60903"/>
                          <a:pt x="87982" y="23670"/>
                          <a:pt x="44225" y="734"/>
                        </a:cubicBezTo>
                        <a:cubicBezTo>
                          <a:pt x="43510" y="353"/>
                          <a:pt x="42691" y="143"/>
                          <a:pt x="41881" y="105"/>
                        </a:cubicBezTo>
                        <a:cubicBezTo>
                          <a:pt x="24470" y="-609"/>
                          <a:pt x="10811" y="2344"/>
                          <a:pt x="0" y="8040"/>
                        </a:cubicBezTo>
                        <a:cubicBezTo>
                          <a:pt x="33261" y="32728"/>
                          <a:pt x="58121" y="62303"/>
                          <a:pt x="76352" y="94841"/>
                        </a:cubicBezTo>
                        <a:cubicBezTo>
                          <a:pt x="91612" y="90488"/>
                          <a:pt x="108918" y="94126"/>
                          <a:pt x="128292" y="11040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4BE8C753-57CE-4CF4-8D3E-81D0927CB6B4}"/>
                      </a:ext>
                    </a:extLst>
                  </p:cNvPr>
                  <p:cNvSpPr/>
                  <p:nvPr/>
                </p:nvSpPr>
                <p:spPr>
                  <a:xfrm>
                    <a:off x="5109467" y="2208540"/>
                    <a:ext cx="371965" cy="363800"/>
                  </a:xfrm>
                  <a:custGeom>
                    <a:avLst/>
                    <a:gdLst>
                      <a:gd name="connsiteX0" fmla="*/ 304124 w 371965"/>
                      <a:gd name="connsiteY0" fmla="*/ 85499 h 363800"/>
                      <a:gd name="connsiteX1" fmla="*/ 205692 w 371965"/>
                      <a:gd name="connsiteY1" fmla="*/ 12614 h 363800"/>
                      <a:gd name="connsiteX2" fmla="*/ 212112 w 371965"/>
                      <a:gd name="connsiteY2" fmla="*/ 14995 h 363800"/>
                      <a:gd name="connsiteX3" fmla="*/ 50873 w 371965"/>
                      <a:gd name="connsiteY3" fmla="*/ 28101 h 363800"/>
                      <a:gd name="connsiteX4" fmla="*/ 0 w 371965"/>
                      <a:gd name="connsiteY4" fmla="*/ 112407 h 363800"/>
                      <a:gd name="connsiteX5" fmla="*/ 6763 w 371965"/>
                      <a:gd name="connsiteY5" fmla="*/ 132067 h 363800"/>
                      <a:gd name="connsiteX6" fmla="*/ 24470 w 371965"/>
                      <a:gd name="connsiteY6" fmla="*/ 169557 h 363800"/>
                      <a:gd name="connsiteX7" fmla="*/ 274329 w 371965"/>
                      <a:gd name="connsiteY7" fmla="*/ 128047 h 363800"/>
                      <a:gd name="connsiteX8" fmla="*/ 274015 w 371965"/>
                      <a:gd name="connsiteY8" fmla="*/ 138229 h 363800"/>
                      <a:gd name="connsiteX9" fmla="*/ 77819 w 371965"/>
                      <a:gd name="connsiteY9" fmla="*/ 260492 h 363800"/>
                      <a:gd name="connsiteX10" fmla="*/ 78410 w 371965"/>
                      <a:gd name="connsiteY10" fmla="*/ 258921 h 363800"/>
                      <a:gd name="connsiteX11" fmla="*/ 110690 w 371965"/>
                      <a:gd name="connsiteY11" fmla="*/ 298002 h 363800"/>
                      <a:gd name="connsiteX12" fmla="*/ 146933 w 371965"/>
                      <a:gd name="connsiteY12" fmla="*/ 330825 h 363800"/>
                      <a:gd name="connsiteX13" fmla="*/ 169478 w 371965"/>
                      <a:gd name="connsiteY13" fmla="*/ 345760 h 363800"/>
                      <a:gd name="connsiteX14" fmla="*/ 176108 w 371965"/>
                      <a:gd name="connsiteY14" fmla="*/ 349465 h 363800"/>
                      <a:gd name="connsiteX15" fmla="*/ 188700 w 371965"/>
                      <a:gd name="connsiteY15" fmla="*/ 354961 h 363800"/>
                      <a:gd name="connsiteX16" fmla="*/ 292570 w 371965"/>
                      <a:gd name="connsiteY16" fmla="*/ 204523 h 363800"/>
                      <a:gd name="connsiteX17" fmla="*/ 294608 w 371965"/>
                      <a:gd name="connsiteY17" fmla="*/ 214315 h 363800"/>
                      <a:gd name="connsiteX18" fmla="*/ 251946 w 371965"/>
                      <a:gd name="connsiteY18" fmla="*/ 363800 h 363800"/>
                      <a:gd name="connsiteX19" fmla="*/ 323336 w 371965"/>
                      <a:gd name="connsiteY19" fmla="*/ 335987 h 363800"/>
                      <a:gd name="connsiteX20" fmla="*/ 359512 w 371965"/>
                      <a:gd name="connsiteY20" fmla="*/ 291220 h 363800"/>
                      <a:gd name="connsiteX21" fmla="*/ 304124 w 371965"/>
                      <a:gd name="connsiteY21" fmla="*/ 85499 h 36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71965" h="363800">
                        <a:moveTo>
                          <a:pt x="304124" y="85499"/>
                        </a:moveTo>
                        <a:cubicBezTo>
                          <a:pt x="276130" y="57467"/>
                          <a:pt x="243554" y="32292"/>
                          <a:pt x="205692" y="12614"/>
                        </a:cubicBezTo>
                        <a:cubicBezTo>
                          <a:pt x="207854" y="13385"/>
                          <a:pt x="209998" y="14176"/>
                          <a:pt x="212112" y="14995"/>
                        </a:cubicBezTo>
                        <a:cubicBezTo>
                          <a:pt x="164563" y="-3284"/>
                          <a:pt x="104632" y="-10951"/>
                          <a:pt x="50873" y="28101"/>
                        </a:cubicBezTo>
                        <a:cubicBezTo>
                          <a:pt x="22831" y="48466"/>
                          <a:pt x="6010" y="78250"/>
                          <a:pt x="0" y="112407"/>
                        </a:cubicBezTo>
                        <a:cubicBezTo>
                          <a:pt x="1943" y="118522"/>
                          <a:pt x="4210" y="125123"/>
                          <a:pt x="6763" y="132067"/>
                        </a:cubicBezTo>
                        <a:cubicBezTo>
                          <a:pt x="11744" y="143344"/>
                          <a:pt x="17640" y="156031"/>
                          <a:pt x="24470" y="169557"/>
                        </a:cubicBezTo>
                        <a:cubicBezTo>
                          <a:pt x="103222" y="101425"/>
                          <a:pt x="221894" y="116750"/>
                          <a:pt x="274329" y="128047"/>
                        </a:cubicBezTo>
                        <a:cubicBezTo>
                          <a:pt x="279949" y="129257"/>
                          <a:pt x="279692" y="137362"/>
                          <a:pt x="274015" y="138229"/>
                        </a:cubicBezTo>
                        <a:cubicBezTo>
                          <a:pt x="148409" y="157336"/>
                          <a:pt x="96698" y="209152"/>
                          <a:pt x="77819" y="260492"/>
                        </a:cubicBezTo>
                        <a:cubicBezTo>
                          <a:pt x="78038" y="259987"/>
                          <a:pt x="78210" y="259454"/>
                          <a:pt x="78410" y="258921"/>
                        </a:cubicBezTo>
                        <a:cubicBezTo>
                          <a:pt x="88411" y="272579"/>
                          <a:pt x="99193" y="285781"/>
                          <a:pt x="110690" y="298002"/>
                        </a:cubicBezTo>
                        <a:cubicBezTo>
                          <a:pt x="121787" y="309270"/>
                          <a:pt x="133826" y="320271"/>
                          <a:pt x="146933" y="330825"/>
                        </a:cubicBezTo>
                        <a:cubicBezTo>
                          <a:pt x="154229" y="336321"/>
                          <a:pt x="161734" y="341350"/>
                          <a:pt x="169478" y="345760"/>
                        </a:cubicBezTo>
                        <a:cubicBezTo>
                          <a:pt x="171660" y="347008"/>
                          <a:pt x="173888" y="348227"/>
                          <a:pt x="176108" y="349465"/>
                        </a:cubicBezTo>
                        <a:cubicBezTo>
                          <a:pt x="180270" y="351513"/>
                          <a:pt x="184471" y="353351"/>
                          <a:pt x="188700" y="354961"/>
                        </a:cubicBezTo>
                        <a:cubicBezTo>
                          <a:pt x="175965" y="291715"/>
                          <a:pt x="176412" y="198389"/>
                          <a:pt x="292570" y="204523"/>
                        </a:cubicBezTo>
                        <a:cubicBezTo>
                          <a:pt x="297847" y="204799"/>
                          <a:pt x="299304" y="211905"/>
                          <a:pt x="294608" y="214315"/>
                        </a:cubicBezTo>
                        <a:cubicBezTo>
                          <a:pt x="268472" y="227745"/>
                          <a:pt x="230438" y="264702"/>
                          <a:pt x="251946" y="363800"/>
                        </a:cubicBezTo>
                        <a:cubicBezTo>
                          <a:pt x="278273" y="361429"/>
                          <a:pt x="303133" y="351704"/>
                          <a:pt x="323336" y="335987"/>
                        </a:cubicBezTo>
                        <a:cubicBezTo>
                          <a:pt x="325564" y="311632"/>
                          <a:pt x="335613" y="293611"/>
                          <a:pt x="359512" y="291220"/>
                        </a:cubicBezTo>
                        <a:cubicBezTo>
                          <a:pt x="383924" y="240213"/>
                          <a:pt x="375923" y="166928"/>
                          <a:pt x="304124" y="8549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C0A9AE23-C009-4704-9561-002F4BBCA3B3}"/>
                      </a:ext>
                    </a:extLst>
                  </p:cNvPr>
                  <p:cNvSpPr/>
                  <p:nvPr/>
                </p:nvSpPr>
                <p:spPr>
                  <a:xfrm>
                    <a:off x="5239759" y="2231374"/>
                    <a:ext cx="92965" cy="48127"/>
                  </a:xfrm>
                  <a:custGeom>
                    <a:avLst/>
                    <a:gdLst>
                      <a:gd name="connsiteX0" fmla="*/ 2124 w 92965"/>
                      <a:gd name="connsiteY0" fmla="*/ 30623 h 48127"/>
                      <a:gd name="connsiteX1" fmla="*/ 92831 w 92965"/>
                      <a:gd name="connsiteY1" fmla="*/ 25708 h 48127"/>
                      <a:gd name="connsiteX2" fmla="*/ 2124 w 92965"/>
                      <a:gd name="connsiteY2" fmla="*/ 30623 h 48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965" h="48127">
                        <a:moveTo>
                          <a:pt x="2124" y="30623"/>
                        </a:moveTo>
                        <a:cubicBezTo>
                          <a:pt x="8259" y="41481"/>
                          <a:pt x="88250" y="66313"/>
                          <a:pt x="92831" y="25708"/>
                        </a:cubicBezTo>
                        <a:cubicBezTo>
                          <a:pt x="97413" y="-14897"/>
                          <a:pt x="-16830" y="-2934"/>
                          <a:pt x="2124" y="3062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5E36DEE4-53A6-4549-A80C-5FAD8E8483FB}"/>
                      </a:ext>
                    </a:extLst>
                  </p:cNvPr>
                  <p:cNvSpPr/>
                  <p:nvPr/>
                </p:nvSpPr>
                <p:spPr>
                  <a:xfrm>
                    <a:off x="5327979" y="2266795"/>
                    <a:ext cx="45076" cy="26225"/>
                  </a:xfrm>
                  <a:custGeom>
                    <a:avLst/>
                    <a:gdLst>
                      <a:gd name="connsiteX0" fmla="*/ 210 w 45076"/>
                      <a:gd name="connsiteY0" fmla="*/ 19500 h 26225"/>
                      <a:gd name="connsiteX1" fmla="*/ 44511 w 45076"/>
                      <a:gd name="connsiteY1" fmla="*/ 6289 h 26225"/>
                      <a:gd name="connsiteX2" fmla="*/ 210 w 45076"/>
                      <a:gd name="connsiteY2" fmla="*/ 19500 h 26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076" h="26225">
                        <a:moveTo>
                          <a:pt x="210" y="19500"/>
                        </a:moveTo>
                        <a:cubicBezTo>
                          <a:pt x="4125" y="4288"/>
                          <a:pt x="37815" y="-7904"/>
                          <a:pt x="44511" y="6289"/>
                        </a:cubicBezTo>
                        <a:cubicBezTo>
                          <a:pt x="51207" y="20471"/>
                          <a:pt x="-3809" y="35140"/>
                          <a:pt x="210" y="1950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7" name="Graphic 57">
                  <a:extLst>
                    <a:ext uri="{FF2B5EF4-FFF2-40B4-BE49-F238E27FC236}">
                      <a16:creationId xmlns:a16="http://schemas.microsoft.com/office/drawing/2014/main" id="{08C5216E-4F94-4CE9-9507-37379BC140DD}"/>
                    </a:ext>
                  </a:extLst>
                </p:cNvPr>
                <p:cNvGrpSpPr/>
                <p:nvPr/>
              </p:nvGrpSpPr>
              <p:grpSpPr>
                <a:xfrm>
                  <a:off x="5551052" y="1967516"/>
                  <a:ext cx="314511" cy="386617"/>
                  <a:chOff x="5551052" y="1967516"/>
                  <a:chExt cx="314511" cy="386617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6895D5D-3B91-468E-9C9B-72452FAAD20B}"/>
                      </a:ext>
                    </a:extLst>
                  </p:cNvPr>
                  <p:cNvSpPr/>
                  <p:nvPr/>
                </p:nvSpPr>
                <p:spPr>
                  <a:xfrm>
                    <a:off x="5551052" y="1969977"/>
                    <a:ext cx="312834" cy="384156"/>
                  </a:xfrm>
                  <a:custGeom>
                    <a:avLst/>
                    <a:gdLst>
                      <a:gd name="connsiteX0" fmla="*/ 146279 w 312834"/>
                      <a:gd name="connsiteY0" fmla="*/ 87518 h 384156"/>
                      <a:gd name="connsiteX1" fmla="*/ 273495 w 312834"/>
                      <a:gd name="connsiteY1" fmla="*/ 82374 h 384156"/>
                      <a:gd name="connsiteX2" fmla="*/ 230680 w 312834"/>
                      <a:gd name="connsiteY2" fmla="*/ 381183 h 384156"/>
                      <a:gd name="connsiteX3" fmla="*/ 217802 w 312834"/>
                      <a:gd name="connsiteY3" fmla="*/ 379773 h 384156"/>
                      <a:gd name="connsiteX4" fmla="*/ 68536 w 312834"/>
                      <a:gd name="connsiteY4" fmla="*/ 167537 h 384156"/>
                      <a:gd name="connsiteX5" fmla="*/ 146279 w 312834"/>
                      <a:gd name="connsiteY5" fmla="*/ 87518 h 384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2834" h="384156">
                        <a:moveTo>
                          <a:pt x="146279" y="87518"/>
                        </a:moveTo>
                        <a:cubicBezTo>
                          <a:pt x="146279" y="87518"/>
                          <a:pt x="161547" y="-35736"/>
                          <a:pt x="273495" y="82374"/>
                        </a:cubicBezTo>
                        <a:cubicBezTo>
                          <a:pt x="370355" y="184558"/>
                          <a:pt x="261722" y="340892"/>
                          <a:pt x="230680" y="381183"/>
                        </a:cubicBezTo>
                        <a:cubicBezTo>
                          <a:pt x="227194" y="385707"/>
                          <a:pt x="220250" y="384936"/>
                          <a:pt x="217802" y="379773"/>
                        </a:cubicBezTo>
                        <a:cubicBezTo>
                          <a:pt x="202333" y="347160"/>
                          <a:pt x="151794" y="249062"/>
                          <a:pt x="68536" y="167537"/>
                        </a:cubicBezTo>
                        <a:cubicBezTo>
                          <a:pt x="-36191" y="65001"/>
                          <a:pt x="-28886" y="-104792"/>
                          <a:pt x="146279" y="87518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42A48608-C0B7-4CEC-B35C-C97BA766830D}"/>
                      </a:ext>
                    </a:extLst>
                  </p:cNvPr>
                  <p:cNvSpPr/>
                  <p:nvPr/>
                </p:nvSpPr>
                <p:spPr>
                  <a:xfrm>
                    <a:off x="5555425" y="1967516"/>
                    <a:ext cx="310138" cy="383919"/>
                  </a:xfrm>
                  <a:custGeom>
                    <a:avLst/>
                    <a:gdLst>
                      <a:gd name="connsiteX0" fmla="*/ 143582 w 310138"/>
                      <a:gd name="connsiteY0" fmla="*/ 87626 h 383919"/>
                      <a:gd name="connsiteX1" fmla="*/ 270798 w 310138"/>
                      <a:gd name="connsiteY1" fmla="*/ 82483 h 383919"/>
                      <a:gd name="connsiteX2" fmla="*/ 228231 w 310138"/>
                      <a:gd name="connsiteY2" fmla="*/ 380958 h 383919"/>
                      <a:gd name="connsiteX3" fmla="*/ 215248 w 310138"/>
                      <a:gd name="connsiteY3" fmla="*/ 379329 h 383919"/>
                      <a:gd name="connsiteX4" fmla="*/ 70268 w 310138"/>
                      <a:gd name="connsiteY4" fmla="*/ 167246 h 383919"/>
                      <a:gd name="connsiteX5" fmla="*/ 143582 w 310138"/>
                      <a:gd name="connsiteY5" fmla="*/ 87626 h 38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0138" h="383919">
                        <a:moveTo>
                          <a:pt x="143582" y="87626"/>
                        </a:moveTo>
                        <a:cubicBezTo>
                          <a:pt x="143582" y="87626"/>
                          <a:pt x="158850" y="-35627"/>
                          <a:pt x="270798" y="82483"/>
                        </a:cubicBezTo>
                        <a:cubicBezTo>
                          <a:pt x="367400" y="184400"/>
                          <a:pt x="259606" y="340162"/>
                          <a:pt x="228231" y="380958"/>
                        </a:cubicBezTo>
                        <a:cubicBezTo>
                          <a:pt x="224687" y="385559"/>
                          <a:pt x="217591" y="384635"/>
                          <a:pt x="215248" y="379329"/>
                        </a:cubicBezTo>
                        <a:cubicBezTo>
                          <a:pt x="200579" y="346106"/>
                          <a:pt x="153088" y="248341"/>
                          <a:pt x="70268" y="167246"/>
                        </a:cubicBezTo>
                        <a:cubicBezTo>
                          <a:pt x="-34460" y="64699"/>
                          <a:pt x="-31583" y="-104693"/>
                          <a:pt x="143582" y="8762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4CAC7F66-1D5F-40B5-9893-9C7A1F285906}"/>
                      </a:ext>
                    </a:extLst>
                  </p:cNvPr>
                  <p:cNvSpPr/>
                  <p:nvPr/>
                </p:nvSpPr>
                <p:spPr>
                  <a:xfrm>
                    <a:off x="5555512" y="1980523"/>
                    <a:ext cx="310047" cy="370902"/>
                  </a:xfrm>
                  <a:custGeom>
                    <a:avLst/>
                    <a:gdLst>
                      <a:gd name="connsiteX0" fmla="*/ 270711 w 310047"/>
                      <a:gd name="connsiteY0" fmla="*/ 69466 h 370902"/>
                      <a:gd name="connsiteX1" fmla="*/ 228143 w 310047"/>
                      <a:gd name="connsiteY1" fmla="*/ 367941 h 370902"/>
                      <a:gd name="connsiteX2" fmla="*/ 215161 w 310047"/>
                      <a:gd name="connsiteY2" fmla="*/ 366312 h 370902"/>
                      <a:gd name="connsiteX3" fmla="*/ 70181 w 310047"/>
                      <a:gd name="connsiteY3" fmla="*/ 154229 h 370902"/>
                      <a:gd name="connsiteX4" fmla="*/ 3458 w 310047"/>
                      <a:gd name="connsiteY4" fmla="*/ 0 h 370902"/>
                      <a:gd name="connsiteX5" fmla="*/ 62056 w 310047"/>
                      <a:gd name="connsiteY5" fmla="*/ 130693 h 370902"/>
                      <a:gd name="connsiteX6" fmla="*/ 195606 w 310047"/>
                      <a:gd name="connsiteY6" fmla="*/ 289560 h 370902"/>
                      <a:gd name="connsiteX7" fmla="*/ 144104 w 310047"/>
                      <a:gd name="connsiteY7" fmla="*/ 75409 h 370902"/>
                      <a:gd name="connsiteX8" fmla="*/ 227467 w 310047"/>
                      <a:gd name="connsiteY8" fmla="*/ 244735 h 370902"/>
                      <a:gd name="connsiteX9" fmla="*/ 221190 w 310047"/>
                      <a:gd name="connsiteY9" fmla="*/ 28242 h 370902"/>
                      <a:gd name="connsiteX10" fmla="*/ 270711 w 310047"/>
                      <a:gd name="connsiteY10" fmla="*/ 69466 h 370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0047" h="370902">
                        <a:moveTo>
                          <a:pt x="270711" y="69466"/>
                        </a:moveTo>
                        <a:cubicBezTo>
                          <a:pt x="367304" y="171383"/>
                          <a:pt x="259519" y="327146"/>
                          <a:pt x="228143" y="367941"/>
                        </a:cubicBezTo>
                        <a:cubicBezTo>
                          <a:pt x="224600" y="372542"/>
                          <a:pt x="217504" y="371618"/>
                          <a:pt x="215161" y="366312"/>
                        </a:cubicBezTo>
                        <a:cubicBezTo>
                          <a:pt x="200492" y="333089"/>
                          <a:pt x="153001" y="235325"/>
                          <a:pt x="70181" y="154229"/>
                        </a:cubicBezTo>
                        <a:cubicBezTo>
                          <a:pt x="15488" y="100670"/>
                          <a:pt x="-9772" y="28966"/>
                          <a:pt x="3458" y="0"/>
                        </a:cubicBezTo>
                        <a:cubicBezTo>
                          <a:pt x="334" y="33357"/>
                          <a:pt x="8916" y="81277"/>
                          <a:pt x="62056" y="130693"/>
                        </a:cubicBezTo>
                        <a:cubicBezTo>
                          <a:pt x="159344" y="221161"/>
                          <a:pt x="195606" y="289560"/>
                          <a:pt x="195606" y="289560"/>
                        </a:cubicBezTo>
                        <a:cubicBezTo>
                          <a:pt x="222657" y="182128"/>
                          <a:pt x="151172" y="84696"/>
                          <a:pt x="144104" y="75409"/>
                        </a:cubicBezTo>
                        <a:cubicBezTo>
                          <a:pt x="221923" y="173050"/>
                          <a:pt x="227467" y="244735"/>
                          <a:pt x="227467" y="244735"/>
                        </a:cubicBezTo>
                        <a:cubicBezTo>
                          <a:pt x="283560" y="107680"/>
                          <a:pt x="240850" y="47168"/>
                          <a:pt x="221190" y="28242"/>
                        </a:cubicBezTo>
                        <a:cubicBezTo>
                          <a:pt x="235135" y="36128"/>
                          <a:pt x="251461" y="49168"/>
                          <a:pt x="270711" y="69466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8BA8099C-5E4A-423E-8B61-A8B0E1524FB7}"/>
                      </a:ext>
                    </a:extLst>
                  </p:cNvPr>
                  <p:cNvSpPr/>
                  <p:nvPr/>
                </p:nvSpPr>
                <p:spPr>
                  <a:xfrm>
                    <a:off x="5555507" y="1967686"/>
                    <a:ext cx="185450" cy="228295"/>
                  </a:xfrm>
                  <a:custGeom>
                    <a:avLst/>
                    <a:gdLst>
                      <a:gd name="connsiteX0" fmla="*/ 185172 w 185450"/>
                      <a:gd name="connsiteY0" fmla="*/ 202632 h 228295"/>
                      <a:gd name="connsiteX1" fmla="*/ 27276 w 185450"/>
                      <a:gd name="connsiteY1" fmla="*/ 112412 h 228295"/>
                      <a:gd name="connsiteX2" fmla="*/ 135528 w 185450"/>
                      <a:gd name="connsiteY2" fmla="*/ 78950 h 228295"/>
                      <a:gd name="connsiteX3" fmla="*/ 185172 w 185450"/>
                      <a:gd name="connsiteY3" fmla="*/ 202632 h 22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5450" h="228295">
                        <a:moveTo>
                          <a:pt x="185172" y="202632"/>
                        </a:moveTo>
                        <a:cubicBezTo>
                          <a:pt x="191526" y="270288"/>
                          <a:pt x="87712" y="191555"/>
                          <a:pt x="27276" y="112412"/>
                        </a:cubicBezTo>
                        <a:cubicBezTo>
                          <a:pt x="-27712" y="20010"/>
                          <a:pt x="-3413" y="-69249"/>
                          <a:pt x="135528" y="78950"/>
                        </a:cubicBezTo>
                        <a:cubicBezTo>
                          <a:pt x="157092" y="106239"/>
                          <a:pt x="179991" y="147359"/>
                          <a:pt x="185172" y="20263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AD057016-1AE0-4E3B-860B-1BE4F78CA2AC}"/>
                      </a:ext>
                    </a:extLst>
                  </p:cNvPr>
                  <p:cNvSpPr/>
                  <p:nvPr/>
                </p:nvSpPr>
                <p:spPr>
                  <a:xfrm>
                    <a:off x="5650474" y="2035285"/>
                    <a:ext cx="47064" cy="63726"/>
                  </a:xfrm>
                  <a:custGeom>
                    <a:avLst/>
                    <a:gdLst>
                      <a:gd name="connsiteX0" fmla="*/ 35731 w 47064"/>
                      <a:gd name="connsiteY0" fmla="*/ 63719 h 63726"/>
                      <a:gd name="connsiteX1" fmla="*/ 7651 w 47064"/>
                      <a:gd name="connsiteY1" fmla="*/ 2398 h 63726"/>
                      <a:gd name="connsiteX2" fmla="*/ 35731 w 47064"/>
                      <a:gd name="connsiteY2" fmla="*/ 63719 h 63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064" h="63726">
                        <a:moveTo>
                          <a:pt x="35731" y="63719"/>
                        </a:moveTo>
                        <a:cubicBezTo>
                          <a:pt x="26482" y="63434"/>
                          <a:pt x="-17457" y="19428"/>
                          <a:pt x="7651" y="2398"/>
                        </a:cubicBezTo>
                        <a:cubicBezTo>
                          <a:pt x="32769" y="-14624"/>
                          <a:pt x="64325" y="64596"/>
                          <a:pt x="35731" y="6371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2464513-991D-460A-8097-3BC15083A8C7}"/>
                      </a:ext>
                    </a:extLst>
                  </p:cNvPr>
                  <p:cNvSpPr/>
                  <p:nvPr/>
                </p:nvSpPr>
                <p:spPr>
                  <a:xfrm>
                    <a:off x="5628410" y="2016969"/>
                    <a:ext cx="16816" cy="34728"/>
                  </a:xfrm>
                  <a:custGeom>
                    <a:avLst/>
                    <a:gdLst>
                      <a:gd name="connsiteX0" fmla="*/ 12038 w 16816"/>
                      <a:gd name="connsiteY0" fmla="*/ 33687 h 34728"/>
                      <a:gd name="connsiteX1" fmla="*/ 5437 w 16816"/>
                      <a:gd name="connsiteY1" fmla="*/ 7 h 34728"/>
                      <a:gd name="connsiteX2" fmla="*/ 12038 w 16816"/>
                      <a:gd name="connsiteY2" fmla="*/ 33687 h 34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816" h="34728">
                        <a:moveTo>
                          <a:pt x="12038" y="33687"/>
                        </a:moveTo>
                        <a:cubicBezTo>
                          <a:pt x="20686" y="25867"/>
                          <a:pt x="17067" y="-488"/>
                          <a:pt x="5437" y="7"/>
                        </a:cubicBezTo>
                        <a:cubicBezTo>
                          <a:pt x="-6203" y="502"/>
                          <a:pt x="3151" y="41736"/>
                          <a:pt x="12038" y="3368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8" name="Graphic 57">
                  <a:extLst>
                    <a:ext uri="{FF2B5EF4-FFF2-40B4-BE49-F238E27FC236}">
                      <a16:creationId xmlns:a16="http://schemas.microsoft.com/office/drawing/2014/main" id="{8E1AF9F8-6E18-42D1-AD3B-504B72DC8B64}"/>
                    </a:ext>
                  </a:extLst>
                </p:cNvPr>
                <p:cNvGrpSpPr/>
                <p:nvPr/>
              </p:nvGrpSpPr>
              <p:grpSpPr>
                <a:xfrm>
                  <a:off x="5869981" y="3127809"/>
                  <a:ext cx="187814" cy="267938"/>
                  <a:chOff x="5869981" y="3127809"/>
                  <a:chExt cx="187814" cy="267938"/>
                </a:xfrm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C41FDA6-32EF-4C16-A231-46750F4B3DA8}"/>
                      </a:ext>
                    </a:extLst>
                  </p:cNvPr>
                  <p:cNvSpPr/>
                  <p:nvPr/>
                </p:nvSpPr>
                <p:spPr>
                  <a:xfrm>
                    <a:off x="5885976" y="3150622"/>
                    <a:ext cx="146077" cy="196313"/>
                  </a:xfrm>
                  <a:custGeom>
                    <a:avLst/>
                    <a:gdLst>
                      <a:gd name="connsiteX0" fmla="*/ 79074 w 146077"/>
                      <a:gd name="connsiteY0" fmla="*/ 36700 h 196313"/>
                      <a:gd name="connsiteX1" fmla="*/ 38859 w 146077"/>
                      <a:gd name="connsiteY1" fmla="*/ 2705 h 196313"/>
                      <a:gd name="connsiteX2" fmla="*/ 864 w 146077"/>
                      <a:gd name="connsiteY2" fmla="*/ 74219 h 196313"/>
                      <a:gd name="connsiteX3" fmla="*/ 8789 w 146077"/>
                      <a:gd name="connsiteY3" fmla="*/ 86887 h 196313"/>
                      <a:gd name="connsiteX4" fmla="*/ 36859 w 146077"/>
                      <a:gd name="connsiteY4" fmla="*/ 77696 h 196313"/>
                      <a:gd name="connsiteX5" fmla="*/ 9246 w 146077"/>
                      <a:gd name="connsiteY5" fmla="*/ 127816 h 196313"/>
                      <a:gd name="connsiteX6" fmla="*/ 27162 w 146077"/>
                      <a:gd name="connsiteY6" fmla="*/ 191805 h 196313"/>
                      <a:gd name="connsiteX7" fmla="*/ 42126 w 146077"/>
                      <a:gd name="connsiteY7" fmla="*/ 192710 h 196313"/>
                      <a:gd name="connsiteX8" fmla="*/ 80417 w 146077"/>
                      <a:gd name="connsiteY8" fmla="*/ 156505 h 196313"/>
                      <a:gd name="connsiteX9" fmla="*/ 90256 w 146077"/>
                      <a:gd name="connsiteY9" fmla="*/ 88049 h 196313"/>
                      <a:gd name="connsiteX10" fmla="*/ 118669 w 146077"/>
                      <a:gd name="connsiteY10" fmla="*/ 125006 h 196313"/>
                      <a:gd name="connsiteX11" fmla="*/ 131194 w 146077"/>
                      <a:gd name="connsiteY11" fmla="*/ 114119 h 196313"/>
                      <a:gd name="connsiteX12" fmla="*/ 138167 w 146077"/>
                      <a:gd name="connsiteY12" fmla="*/ 67856 h 196313"/>
                      <a:gd name="connsiteX13" fmla="*/ 79074 w 146077"/>
                      <a:gd name="connsiteY13" fmla="*/ 36700 h 196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6077" h="196313">
                        <a:moveTo>
                          <a:pt x="79074" y="36700"/>
                        </a:moveTo>
                        <a:cubicBezTo>
                          <a:pt x="79074" y="36700"/>
                          <a:pt x="77445" y="-11792"/>
                          <a:pt x="38859" y="2705"/>
                        </a:cubicBezTo>
                        <a:cubicBezTo>
                          <a:pt x="8408" y="14154"/>
                          <a:pt x="21819" y="30995"/>
                          <a:pt x="864" y="74219"/>
                        </a:cubicBezTo>
                        <a:cubicBezTo>
                          <a:pt x="-1927" y="79972"/>
                          <a:pt x="2397" y="86725"/>
                          <a:pt x="8789" y="86887"/>
                        </a:cubicBezTo>
                        <a:cubicBezTo>
                          <a:pt x="17104" y="87097"/>
                          <a:pt x="27400" y="85268"/>
                          <a:pt x="36859" y="77696"/>
                        </a:cubicBezTo>
                        <a:cubicBezTo>
                          <a:pt x="36859" y="77696"/>
                          <a:pt x="14323" y="94631"/>
                          <a:pt x="9246" y="127816"/>
                        </a:cubicBezTo>
                        <a:cubicBezTo>
                          <a:pt x="5836" y="150095"/>
                          <a:pt x="18485" y="176708"/>
                          <a:pt x="27162" y="191805"/>
                        </a:cubicBezTo>
                        <a:cubicBezTo>
                          <a:pt x="30382" y="197406"/>
                          <a:pt x="38249" y="197882"/>
                          <a:pt x="42126" y="192710"/>
                        </a:cubicBezTo>
                        <a:cubicBezTo>
                          <a:pt x="49346" y="183080"/>
                          <a:pt x="61938" y="168793"/>
                          <a:pt x="80417" y="156505"/>
                        </a:cubicBezTo>
                        <a:cubicBezTo>
                          <a:pt x="111763" y="135665"/>
                          <a:pt x="90256" y="88049"/>
                          <a:pt x="90256" y="88049"/>
                        </a:cubicBezTo>
                        <a:cubicBezTo>
                          <a:pt x="90256" y="88049"/>
                          <a:pt x="99086" y="115586"/>
                          <a:pt x="118669" y="125006"/>
                        </a:cubicBezTo>
                        <a:cubicBezTo>
                          <a:pt x="125822" y="128445"/>
                          <a:pt x="133785" y="121625"/>
                          <a:pt x="131194" y="114119"/>
                        </a:cubicBezTo>
                        <a:cubicBezTo>
                          <a:pt x="127680" y="103899"/>
                          <a:pt x="126518" y="88106"/>
                          <a:pt x="138167" y="67856"/>
                        </a:cubicBezTo>
                        <a:cubicBezTo>
                          <a:pt x="171428" y="10068"/>
                          <a:pt x="89713" y="619"/>
                          <a:pt x="79074" y="3670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AF974750-B89F-427C-B371-85C2EC5F519E}"/>
                      </a:ext>
                    </a:extLst>
                  </p:cNvPr>
                  <p:cNvSpPr/>
                  <p:nvPr/>
                </p:nvSpPr>
                <p:spPr>
                  <a:xfrm>
                    <a:off x="5869981" y="3127809"/>
                    <a:ext cx="187814" cy="267938"/>
                  </a:xfrm>
                  <a:custGeom>
                    <a:avLst/>
                    <a:gdLst>
                      <a:gd name="connsiteX0" fmla="*/ 64361 w 187814"/>
                      <a:gd name="connsiteY0" fmla="*/ 3467 h 267938"/>
                      <a:gd name="connsiteX1" fmla="*/ 54721 w 187814"/>
                      <a:gd name="connsiteY1" fmla="*/ 177098 h 267938"/>
                      <a:gd name="connsiteX2" fmla="*/ 131302 w 187814"/>
                      <a:gd name="connsiteY2" fmla="*/ 107042 h 267938"/>
                      <a:gd name="connsiteX3" fmla="*/ 143323 w 187814"/>
                      <a:gd name="connsiteY3" fmla="*/ 33042 h 267938"/>
                      <a:gd name="connsiteX4" fmla="*/ 170345 w 187814"/>
                      <a:gd name="connsiteY4" fmla="*/ 0 h 267938"/>
                      <a:gd name="connsiteX5" fmla="*/ 187814 w 187814"/>
                      <a:gd name="connsiteY5" fmla="*/ 165068 h 267938"/>
                      <a:gd name="connsiteX6" fmla="*/ 83277 w 187814"/>
                      <a:gd name="connsiteY6" fmla="*/ 267938 h 267938"/>
                      <a:gd name="connsiteX7" fmla="*/ 0 w 187814"/>
                      <a:gd name="connsiteY7" fmla="*/ 216322 h 267938"/>
                      <a:gd name="connsiteX8" fmla="*/ 9830 w 187814"/>
                      <a:gd name="connsiteY8" fmla="*/ 39310 h 267938"/>
                      <a:gd name="connsiteX9" fmla="*/ 64361 w 187814"/>
                      <a:gd name="connsiteY9" fmla="*/ 3467 h 267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7814" h="267938">
                        <a:moveTo>
                          <a:pt x="64361" y="3467"/>
                        </a:moveTo>
                        <a:cubicBezTo>
                          <a:pt x="64361" y="3467"/>
                          <a:pt x="5410" y="67132"/>
                          <a:pt x="54721" y="177098"/>
                        </a:cubicBezTo>
                        <a:cubicBezTo>
                          <a:pt x="54721" y="177098"/>
                          <a:pt x="100613" y="150638"/>
                          <a:pt x="131302" y="107042"/>
                        </a:cubicBezTo>
                        <a:cubicBezTo>
                          <a:pt x="161982" y="63446"/>
                          <a:pt x="155286" y="38024"/>
                          <a:pt x="143323" y="33042"/>
                        </a:cubicBezTo>
                        <a:cubicBezTo>
                          <a:pt x="131369" y="28061"/>
                          <a:pt x="170345" y="0"/>
                          <a:pt x="170345" y="0"/>
                        </a:cubicBezTo>
                        <a:lnTo>
                          <a:pt x="187814" y="165068"/>
                        </a:lnTo>
                        <a:lnTo>
                          <a:pt x="83277" y="267938"/>
                        </a:lnTo>
                        <a:lnTo>
                          <a:pt x="0" y="216322"/>
                        </a:lnTo>
                        <a:lnTo>
                          <a:pt x="9830" y="39310"/>
                        </a:lnTo>
                        <a:lnTo>
                          <a:pt x="64361" y="3467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86507FB-C6DD-4215-BE10-889CF87B94EC}"/>
                      </a:ext>
                    </a:extLst>
                  </p:cNvPr>
                  <p:cNvSpPr/>
                  <p:nvPr/>
                </p:nvSpPr>
                <p:spPr>
                  <a:xfrm>
                    <a:off x="5921254" y="3161719"/>
                    <a:ext cx="68005" cy="162972"/>
                  </a:xfrm>
                  <a:custGeom>
                    <a:avLst/>
                    <a:gdLst>
                      <a:gd name="connsiteX0" fmla="*/ 67332 w 68005"/>
                      <a:gd name="connsiteY0" fmla="*/ 5581 h 162972"/>
                      <a:gd name="connsiteX1" fmla="*/ 0 w 68005"/>
                      <a:gd name="connsiteY1" fmla="*/ 162972 h 162972"/>
                      <a:gd name="connsiteX2" fmla="*/ 47663 w 68005"/>
                      <a:gd name="connsiteY2" fmla="*/ 4486 h 162972"/>
                      <a:gd name="connsiteX3" fmla="*/ 67332 w 68005"/>
                      <a:gd name="connsiteY3" fmla="*/ 5581 h 162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005" h="162972">
                        <a:moveTo>
                          <a:pt x="67332" y="5581"/>
                        </a:moveTo>
                        <a:cubicBezTo>
                          <a:pt x="67332" y="5581"/>
                          <a:pt x="37071" y="10649"/>
                          <a:pt x="0" y="162972"/>
                        </a:cubicBezTo>
                        <a:cubicBezTo>
                          <a:pt x="0" y="162972"/>
                          <a:pt x="21698" y="15192"/>
                          <a:pt x="47663" y="4486"/>
                        </a:cubicBezTo>
                        <a:cubicBezTo>
                          <a:pt x="73638" y="-6211"/>
                          <a:pt x="67332" y="5581"/>
                          <a:pt x="67332" y="558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C2BBFDB2-50ED-4297-9FE6-D7CC64F7D919}"/>
                      </a:ext>
                    </a:extLst>
                  </p:cNvPr>
                  <p:cNvSpPr/>
                  <p:nvPr/>
                </p:nvSpPr>
                <p:spPr>
                  <a:xfrm>
                    <a:off x="5959843" y="3167887"/>
                    <a:ext cx="54812" cy="69745"/>
                  </a:xfrm>
                  <a:custGeom>
                    <a:avLst/>
                    <a:gdLst>
                      <a:gd name="connsiteX0" fmla="*/ 32258 w 54812"/>
                      <a:gd name="connsiteY0" fmla="*/ 747 h 69745"/>
                      <a:gd name="connsiteX1" fmla="*/ 9426 w 54812"/>
                      <a:gd name="connsiteY1" fmla="*/ 67069 h 69745"/>
                      <a:gd name="connsiteX2" fmla="*/ 32258 w 54812"/>
                      <a:gd name="connsiteY2" fmla="*/ 747 h 69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812" h="69745">
                        <a:moveTo>
                          <a:pt x="32258" y="747"/>
                        </a:moveTo>
                        <a:cubicBezTo>
                          <a:pt x="23514" y="2509"/>
                          <a:pt x="-18444" y="47353"/>
                          <a:pt x="9426" y="67069"/>
                        </a:cubicBezTo>
                        <a:cubicBezTo>
                          <a:pt x="37296" y="86796"/>
                          <a:pt x="82368" y="-9359"/>
                          <a:pt x="32258" y="74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9" name="Graphic 57">
                  <a:extLst>
                    <a:ext uri="{FF2B5EF4-FFF2-40B4-BE49-F238E27FC236}">
                      <a16:creationId xmlns:a16="http://schemas.microsoft.com/office/drawing/2014/main" id="{54C85FD7-1119-44A2-BAB8-12E53294AF22}"/>
                    </a:ext>
                  </a:extLst>
                </p:cNvPr>
                <p:cNvGrpSpPr/>
                <p:nvPr/>
              </p:nvGrpSpPr>
              <p:grpSpPr>
                <a:xfrm>
                  <a:off x="6633772" y="2630766"/>
                  <a:ext cx="190490" cy="265118"/>
                  <a:chOff x="6633772" y="2630766"/>
                  <a:chExt cx="190490" cy="265118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FE3B8C78-1CE6-4291-819A-1B2528F123BA}"/>
                      </a:ext>
                    </a:extLst>
                  </p:cNvPr>
                  <p:cNvSpPr/>
                  <p:nvPr/>
                </p:nvSpPr>
                <p:spPr>
                  <a:xfrm>
                    <a:off x="6653595" y="2650255"/>
                    <a:ext cx="147949" cy="195025"/>
                  </a:xfrm>
                  <a:custGeom>
                    <a:avLst/>
                    <a:gdLst>
                      <a:gd name="connsiteX0" fmla="*/ 66568 w 147949"/>
                      <a:gd name="connsiteY0" fmla="*/ 38262 h 195025"/>
                      <a:gd name="connsiteX1" fmla="*/ 104726 w 147949"/>
                      <a:gd name="connsiteY1" fmla="*/ 1972 h 195025"/>
                      <a:gd name="connsiteX2" fmla="*/ 146855 w 147949"/>
                      <a:gd name="connsiteY2" fmla="*/ 71133 h 195025"/>
                      <a:gd name="connsiteX3" fmla="*/ 139682 w 147949"/>
                      <a:gd name="connsiteY3" fmla="*/ 84249 h 195025"/>
                      <a:gd name="connsiteX4" fmla="*/ 111126 w 147949"/>
                      <a:gd name="connsiteY4" fmla="*/ 76714 h 195025"/>
                      <a:gd name="connsiteX5" fmla="*/ 141635 w 147949"/>
                      <a:gd name="connsiteY5" fmla="*/ 125130 h 195025"/>
                      <a:gd name="connsiteX6" fmla="*/ 127500 w 147949"/>
                      <a:gd name="connsiteY6" fmla="*/ 190052 h 195025"/>
                      <a:gd name="connsiteX7" fmla="*/ 112622 w 147949"/>
                      <a:gd name="connsiteY7" fmla="*/ 191834 h 195025"/>
                      <a:gd name="connsiteX8" fmla="*/ 72274 w 147949"/>
                      <a:gd name="connsiteY8" fmla="*/ 157944 h 195025"/>
                      <a:gd name="connsiteX9" fmla="*/ 58434 w 147949"/>
                      <a:gd name="connsiteY9" fmla="*/ 90183 h 195025"/>
                      <a:gd name="connsiteX10" fmla="*/ 32240 w 147949"/>
                      <a:gd name="connsiteY10" fmla="*/ 128740 h 195025"/>
                      <a:gd name="connsiteX11" fmla="*/ 19096 w 147949"/>
                      <a:gd name="connsiteY11" fmla="*/ 118605 h 195025"/>
                      <a:gd name="connsiteX12" fmla="*/ 9418 w 147949"/>
                      <a:gd name="connsiteY12" fmla="*/ 72828 h 195025"/>
                      <a:gd name="connsiteX13" fmla="*/ 66568 w 147949"/>
                      <a:gd name="connsiteY13" fmla="*/ 38262 h 19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7949" h="195025">
                        <a:moveTo>
                          <a:pt x="66568" y="38262"/>
                        </a:moveTo>
                        <a:cubicBezTo>
                          <a:pt x="66568" y="38262"/>
                          <a:pt x="65349" y="-10239"/>
                          <a:pt x="104726" y="1972"/>
                        </a:cubicBezTo>
                        <a:cubicBezTo>
                          <a:pt x="135796" y="11611"/>
                          <a:pt x="123404" y="29213"/>
                          <a:pt x="146855" y="71133"/>
                        </a:cubicBezTo>
                        <a:cubicBezTo>
                          <a:pt x="149979" y="76714"/>
                          <a:pt x="146054" y="83706"/>
                          <a:pt x="139682" y="84249"/>
                        </a:cubicBezTo>
                        <a:cubicBezTo>
                          <a:pt x="131395" y="84944"/>
                          <a:pt x="121004" y="83725"/>
                          <a:pt x="111126" y="76714"/>
                        </a:cubicBezTo>
                        <a:cubicBezTo>
                          <a:pt x="111126" y="76714"/>
                          <a:pt x="134615" y="92307"/>
                          <a:pt x="141635" y="125130"/>
                        </a:cubicBezTo>
                        <a:cubicBezTo>
                          <a:pt x="146350" y="147171"/>
                          <a:pt x="135282" y="174488"/>
                          <a:pt x="127500" y="190052"/>
                        </a:cubicBezTo>
                        <a:cubicBezTo>
                          <a:pt x="124614" y="195834"/>
                          <a:pt x="116784" y="196767"/>
                          <a:pt x="112622" y="191834"/>
                        </a:cubicBezTo>
                        <a:cubicBezTo>
                          <a:pt x="104849" y="182642"/>
                          <a:pt x="91438" y="169126"/>
                          <a:pt x="72274" y="157944"/>
                        </a:cubicBezTo>
                        <a:cubicBezTo>
                          <a:pt x="39765" y="138970"/>
                          <a:pt x="58434" y="90183"/>
                          <a:pt x="58434" y="90183"/>
                        </a:cubicBezTo>
                        <a:cubicBezTo>
                          <a:pt x="58434" y="90183"/>
                          <a:pt x="51243" y="118186"/>
                          <a:pt x="32240" y="128740"/>
                        </a:cubicBezTo>
                        <a:cubicBezTo>
                          <a:pt x="25297" y="132597"/>
                          <a:pt x="16953" y="126254"/>
                          <a:pt x="19096" y="118605"/>
                        </a:cubicBezTo>
                        <a:cubicBezTo>
                          <a:pt x="22011" y="108194"/>
                          <a:pt x="22239" y="92364"/>
                          <a:pt x="9418" y="72828"/>
                        </a:cubicBezTo>
                        <a:cubicBezTo>
                          <a:pt x="-27186" y="17097"/>
                          <a:pt x="53833" y="2877"/>
                          <a:pt x="66568" y="382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5933EBDE-D4B7-41AE-9062-E5CD3557A246}"/>
                      </a:ext>
                    </a:extLst>
                  </p:cNvPr>
                  <p:cNvSpPr/>
                  <p:nvPr/>
                </p:nvSpPr>
                <p:spPr>
                  <a:xfrm>
                    <a:off x="6633772" y="2630766"/>
                    <a:ext cx="190490" cy="265118"/>
                  </a:xfrm>
                  <a:custGeom>
                    <a:avLst/>
                    <a:gdLst>
                      <a:gd name="connsiteX0" fmla="*/ 113767 w 190490"/>
                      <a:gd name="connsiteY0" fmla="*/ 0 h 265118"/>
                      <a:gd name="connsiteX1" fmla="*/ 133569 w 190490"/>
                      <a:gd name="connsiteY1" fmla="*/ 172774 h 265118"/>
                      <a:gd name="connsiteX2" fmla="*/ 53016 w 190490"/>
                      <a:gd name="connsiteY2" fmla="*/ 107328 h 265118"/>
                      <a:gd name="connsiteX3" fmla="*/ 36671 w 190490"/>
                      <a:gd name="connsiteY3" fmla="*/ 34157 h 265118"/>
                      <a:gd name="connsiteX4" fmla="*/ 7753 w 190490"/>
                      <a:gd name="connsiteY4" fmla="*/ 2753 h 265118"/>
                      <a:gd name="connsiteX5" fmla="*/ 0 w 190490"/>
                      <a:gd name="connsiteY5" fmla="*/ 168554 h 265118"/>
                      <a:gd name="connsiteX6" fmla="*/ 110385 w 190490"/>
                      <a:gd name="connsiteY6" fmla="*/ 265119 h 265118"/>
                      <a:gd name="connsiteX7" fmla="*/ 190490 w 190490"/>
                      <a:gd name="connsiteY7" fmla="*/ 208702 h 265118"/>
                      <a:gd name="connsiteX8" fmla="*/ 170297 w 190490"/>
                      <a:gd name="connsiteY8" fmla="*/ 32575 h 265118"/>
                      <a:gd name="connsiteX9" fmla="*/ 113767 w 190490"/>
                      <a:gd name="connsiteY9" fmla="*/ 0 h 265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0490" h="265118">
                        <a:moveTo>
                          <a:pt x="113767" y="0"/>
                        </a:moveTo>
                        <a:cubicBezTo>
                          <a:pt x="113767" y="0"/>
                          <a:pt x="176355" y="60093"/>
                          <a:pt x="133569" y="172774"/>
                        </a:cubicBezTo>
                        <a:cubicBezTo>
                          <a:pt x="133569" y="172774"/>
                          <a:pt x="86201" y="149047"/>
                          <a:pt x="53016" y="107328"/>
                        </a:cubicBezTo>
                        <a:cubicBezTo>
                          <a:pt x="19831" y="65608"/>
                          <a:pt x="25022" y="39834"/>
                          <a:pt x="36671" y="34157"/>
                        </a:cubicBezTo>
                        <a:cubicBezTo>
                          <a:pt x="48320" y="28480"/>
                          <a:pt x="7753" y="2753"/>
                          <a:pt x="7753" y="2753"/>
                        </a:cubicBezTo>
                        <a:lnTo>
                          <a:pt x="0" y="168554"/>
                        </a:lnTo>
                        <a:lnTo>
                          <a:pt x="110385" y="265119"/>
                        </a:lnTo>
                        <a:lnTo>
                          <a:pt x="190490" y="208702"/>
                        </a:lnTo>
                        <a:lnTo>
                          <a:pt x="170297" y="32575"/>
                        </a:lnTo>
                        <a:lnTo>
                          <a:pt x="113767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220DFF23-1C2A-4FB7-9779-C687CF89F0AC}"/>
                      </a:ext>
                    </a:extLst>
                  </p:cNvPr>
                  <p:cNvSpPr/>
                  <p:nvPr/>
                </p:nvSpPr>
                <p:spPr>
                  <a:xfrm>
                    <a:off x="6694664" y="2664112"/>
                    <a:ext cx="77276" cy="158973"/>
                  </a:xfrm>
                  <a:custGeom>
                    <a:avLst/>
                    <a:gdLst>
                      <a:gd name="connsiteX0" fmla="*/ 829 w 77276"/>
                      <a:gd name="connsiteY0" fmla="*/ 5802 h 158973"/>
                      <a:gd name="connsiteX1" fmla="*/ 77277 w 77276"/>
                      <a:gd name="connsiteY1" fmla="*/ 158973 h 158973"/>
                      <a:gd name="connsiteX2" fmla="*/ 20403 w 77276"/>
                      <a:gd name="connsiteY2" fmla="*/ 3563 h 158973"/>
                      <a:gd name="connsiteX3" fmla="*/ 829 w 77276"/>
                      <a:gd name="connsiteY3" fmla="*/ 5802 h 158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276" h="158973">
                        <a:moveTo>
                          <a:pt x="829" y="5802"/>
                        </a:moveTo>
                        <a:cubicBezTo>
                          <a:pt x="829" y="5802"/>
                          <a:pt x="31338" y="9088"/>
                          <a:pt x="77277" y="158973"/>
                        </a:cubicBezTo>
                        <a:cubicBezTo>
                          <a:pt x="77277" y="158973"/>
                          <a:pt x="46949" y="12717"/>
                          <a:pt x="20403" y="3563"/>
                        </a:cubicBezTo>
                        <a:cubicBezTo>
                          <a:pt x="-6153" y="-5600"/>
                          <a:pt x="829" y="5802"/>
                          <a:pt x="829" y="58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4CFB61AE-1254-4DA6-BC94-DB3F36B490E0}"/>
                      </a:ext>
                    </a:extLst>
                  </p:cNvPr>
                  <p:cNvSpPr/>
                  <p:nvPr/>
                </p:nvSpPr>
                <p:spPr>
                  <a:xfrm>
                    <a:off x="6670447" y="2671065"/>
                    <a:ext cx="56704" cy="68439"/>
                  </a:xfrm>
                  <a:custGeom>
                    <a:avLst/>
                    <a:gdLst>
                      <a:gd name="connsiteX0" fmla="*/ 21617 w 56704"/>
                      <a:gd name="connsiteY0" fmla="*/ 392 h 68439"/>
                      <a:gd name="connsiteX1" fmla="*/ 48297 w 56704"/>
                      <a:gd name="connsiteY1" fmla="*/ 65267 h 68439"/>
                      <a:gd name="connsiteX2" fmla="*/ 21617 w 56704"/>
                      <a:gd name="connsiteY2" fmla="*/ 392 h 68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04" h="68439">
                        <a:moveTo>
                          <a:pt x="21617" y="392"/>
                        </a:moveTo>
                        <a:cubicBezTo>
                          <a:pt x="30447" y="1640"/>
                          <a:pt x="74967" y="43940"/>
                          <a:pt x="48297" y="65267"/>
                        </a:cubicBezTo>
                        <a:cubicBezTo>
                          <a:pt x="21636" y="86584"/>
                          <a:pt x="-29008" y="-6761"/>
                          <a:pt x="21617" y="39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0" name="Graphic 57">
                  <a:extLst>
                    <a:ext uri="{FF2B5EF4-FFF2-40B4-BE49-F238E27FC236}">
                      <a16:creationId xmlns:a16="http://schemas.microsoft.com/office/drawing/2014/main" id="{C58013B0-2DAF-4D56-B802-7A865FA075CA}"/>
                    </a:ext>
                  </a:extLst>
                </p:cNvPr>
                <p:cNvGrpSpPr/>
                <p:nvPr/>
              </p:nvGrpSpPr>
              <p:grpSpPr>
                <a:xfrm>
                  <a:off x="6398637" y="3030169"/>
                  <a:ext cx="226771" cy="258203"/>
                  <a:chOff x="6398637" y="3030169"/>
                  <a:chExt cx="226771" cy="258203"/>
                </a:xfrm>
              </p:grpSpPr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DC3476B7-7504-4F2A-AE25-D1490E1C3DE8}"/>
                      </a:ext>
                    </a:extLst>
                  </p:cNvPr>
                  <p:cNvSpPr/>
                  <p:nvPr/>
                </p:nvSpPr>
                <p:spPr>
                  <a:xfrm>
                    <a:off x="6424746" y="3048328"/>
                    <a:ext cx="163209" cy="184263"/>
                  </a:xfrm>
                  <a:custGeom>
                    <a:avLst/>
                    <a:gdLst>
                      <a:gd name="connsiteX0" fmla="*/ 63426 w 163209"/>
                      <a:gd name="connsiteY0" fmla="*/ 44468 h 184263"/>
                      <a:gd name="connsiteX1" fmla="*/ 91773 w 163209"/>
                      <a:gd name="connsiteY1" fmla="*/ 91 h 184263"/>
                      <a:gd name="connsiteX2" fmla="*/ 149247 w 163209"/>
                      <a:gd name="connsiteY2" fmla="*/ 57145 h 184263"/>
                      <a:gd name="connsiteX3" fmla="*/ 145427 w 163209"/>
                      <a:gd name="connsiteY3" fmla="*/ 71595 h 184263"/>
                      <a:gd name="connsiteX4" fmla="*/ 115900 w 163209"/>
                      <a:gd name="connsiteY4" fmla="*/ 71128 h 184263"/>
                      <a:gd name="connsiteX5" fmla="*/ 157124 w 163209"/>
                      <a:gd name="connsiteY5" fmla="*/ 110828 h 184263"/>
                      <a:gd name="connsiteX6" fmla="*/ 158962 w 163209"/>
                      <a:gd name="connsiteY6" fmla="*/ 177246 h 184263"/>
                      <a:gd name="connsiteX7" fmla="*/ 144941 w 163209"/>
                      <a:gd name="connsiteY7" fmla="*/ 182542 h 184263"/>
                      <a:gd name="connsiteX8" fmla="*/ 97650 w 163209"/>
                      <a:gd name="connsiteY8" fmla="*/ 159310 h 184263"/>
                      <a:gd name="connsiteX9" fmla="*/ 67970 w 163209"/>
                      <a:gd name="connsiteY9" fmla="*/ 96836 h 184263"/>
                      <a:gd name="connsiteX10" fmla="*/ 51777 w 163209"/>
                      <a:gd name="connsiteY10" fmla="*/ 140546 h 184263"/>
                      <a:gd name="connsiteX11" fmla="*/ 36585 w 163209"/>
                      <a:gd name="connsiteY11" fmla="*/ 133860 h 184263"/>
                      <a:gd name="connsiteX12" fmla="*/ 16220 w 163209"/>
                      <a:gd name="connsiteY12" fmla="*/ 91731 h 184263"/>
                      <a:gd name="connsiteX13" fmla="*/ 63426 w 163209"/>
                      <a:gd name="connsiteY13" fmla="*/ 44468 h 184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3209" h="184263">
                        <a:moveTo>
                          <a:pt x="63426" y="44468"/>
                        </a:moveTo>
                        <a:cubicBezTo>
                          <a:pt x="63426" y="44468"/>
                          <a:pt x="50615" y="-2329"/>
                          <a:pt x="91773" y="91"/>
                        </a:cubicBezTo>
                        <a:cubicBezTo>
                          <a:pt x="124253" y="2005"/>
                          <a:pt x="116433" y="22065"/>
                          <a:pt x="149247" y="57145"/>
                        </a:cubicBezTo>
                        <a:cubicBezTo>
                          <a:pt x="153609" y="61813"/>
                          <a:pt x="151485" y="69547"/>
                          <a:pt x="145427" y="71595"/>
                        </a:cubicBezTo>
                        <a:cubicBezTo>
                          <a:pt x="137550" y="74262"/>
                          <a:pt x="127167" y="75557"/>
                          <a:pt x="115900" y="71128"/>
                        </a:cubicBezTo>
                        <a:cubicBezTo>
                          <a:pt x="115900" y="71128"/>
                          <a:pt x="142436" y="80634"/>
                          <a:pt x="157124" y="110828"/>
                        </a:cubicBezTo>
                        <a:cubicBezTo>
                          <a:pt x="166982" y="131098"/>
                          <a:pt x="162782" y="160263"/>
                          <a:pt x="158962" y="177246"/>
                        </a:cubicBezTo>
                        <a:cubicBezTo>
                          <a:pt x="157543" y="183552"/>
                          <a:pt x="150170" y="186333"/>
                          <a:pt x="144941" y="182542"/>
                        </a:cubicBezTo>
                        <a:cubicBezTo>
                          <a:pt x="135197" y="175484"/>
                          <a:pt x="118928" y="165569"/>
                          <a:pt x="97650" y="159310"/>
                        </a:cubicBezTo>
                        <a:cubicBezTo>
                          <a:pt x="61540" y="148681"/>
                          <a:pt x="67970" y="96836"/>
                          <a:pt x="67970" y="96836"/>
                        </a:cubicBezTo>
                        <a:cubicBezTo>
                          <a:pt x="67970" y="96836"/>
                          <a:pt x="67693" y="125744"/>
                          <a:pt x="51777" y="140546"/>
                        </a:cubicBezTo>
                        <a:cubicBezTo>
                          <a:pt x="45967" y="145957"/>
                          <a:pt x="36347" y="141794"/>
                          <a:pt x="36585" y="133860"/>
                        </a:cubicBezTo>
                        <a:cubicBezTo>
                          <a:pt x="36918" y="123049"/>
                          <a:pt x="33346" y="107628"/>
                          <a:pt x="16220" y="91731"/>
                        </a:cubicBezTo>
                        <a:cubicBezTo>
                          <a:pt x="-32671" y="46382"/>
                          <a:pt x="42576" y="13169"/>
                          <a:pt x="63426" y="4446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605C514F-CB60-47BD-A8FC-B3ED849FF10A}"/>
                      </a:ext>
                    </a:extLst>
                  </p:cNvPr>
                  <p:cNvSpPr/>
                  <p:nvPr/>
                </p:nvSpPr>
                <p:spPr>
                  <a:xfrm>
                    <a:off x="6398637" y="3030169"/>
                    <a:ext cx="226771" cy="258203"/>
                  </a:xfrm>
                  <a:custGeom>
                    <a:avLst/>
                    <a:gdLst>
                      <a:gd name="connsiteX0" fmla="*/ 102270 w 226771"/>
                      <a:gd name="connsiteY0" fmla="*/ 0 h 258203"/>
                      <a:gd name="connsiteX1" fmla="*/ 162906 w 226771"/>
                      <a:gd name="connsiteY1" fmla="*/ 162992 h 258203"/>
                      <a:gd name="connsiteX2" fmla="*/ 69009 w 226771"/>
                      <a:gd name="connsiteY2" fmla="*/ 118758 h 258203"/>
                      <a:gd name="connsiteX3" fmla="*/ 35604 w 226771"/>
                      <a:gd name="connsiteY3" fmla="*/ 51635 h 258203"/>
                      <a:gd name="connsiteX4" fmla="*/ 0 w 226771"/>
                      <a:gd name="connsiteY4" fmla="*/ 28080 h 258203"/>
                      <a:gd name="connsiteX5" fmla="*/ 32204 w 226771"/>
                      <a:gd name="connsiteY5" fmla="*/ 190910 h 258203"/>
                      <a:gd name="connsiteX6" fmla="*/ 162515 w 226771"/>
                      <a:gd name="connsiteY6" fmla="*/ 258204 h 258203"/>
                      <a:gd name="connsiteX7" fmla="*/ 226771 w 226771"/>
                      <a:gd name="connsiteY7" fmla="*/ 184242 h 258203"/>
                      <a:gd name="connsiteX8" fmla="*/ 164954 w 226771"/>
                      <a:gd name="connsiteY8" fmla="*/ 18078 h 258203"/>
                      <a:gd name="connsiteX9" fmla="*/ 102270 w 226771"/>
                      <a:gd name="connsiteY9" fmla="*/ 0 h 258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6771" h="258203">
                        <a:moveTo>
                          <a:pt x="102270" y="0"/>
                        </a:moveTo>
                        <a:cubicBezTo>
                          <a:pt x="102270" y="0"/>
                          <a:pt x="177432" y="43348"/>
                          <a:pt x="162906" y="162992"/>
                        </a:cubicBezTo>
                        <a:cubicBezTo>
                          <a:pt x="162906" y="162992"/>
                          <a:pt x="111233" y="151305"/>
                          <a:pt x="69009" y="118758"/>
                        </a:cubicBezTo>
                        <a:cubicBezTo>
                          <a:pt x="26784" y="86201"/>
                          <a:pt x="25660" y="59941"/>
                          <a:pt x="35604" y="51635"/>
                        </a:cubicBezTo>
                        <a:cubicBezTo>
                          <a:pt x="45548" y="43329"/>
                          <a:pt x="0" y="28080"/>
                          <a:pt x="0" y="28080"/>
                        </a:cubicBezTo>
                        <a:lnTo>
                          <a:pt x="32204" y="190910"/>
                        </a:lnTo>
                        <a:lnTo>
                          <a:pt x="162515" y="258204"/>
                        </a:lnTo>
                        <a:lnTo>
                          <a:pt x="226771" y="184242"/>
                        </a:lnTo>
                        <a:lnTo>
                          <a:pt x="164954" y="18078"/>
                        </a:lnTo>
                        <a:lnTo>
                          <a:pt x="10227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D0097088-0516-40F9-8B29-BFA8EBDCE75E}"/>
                      </a:ext>
                    </a:extLst>
                  </p:cNvPr>
                  <p:cNvSpPr/>
                  <p:nvPr/>
                </p:nvSpPr>
                <p:spPr>
                  <a:xfrm>
                    <a:off x="6458202" y="3073350"/>
                    <a:ext cx="112475" cy="137688"/>
                  </a:xfrm>
                  <a:custGeom>
                    <a:avLst/>
                    <a:gdLst>
                      <a:gd name="connsiteX0" fmla="*/ 1557 w 112475"/>
                      <a:gd name="connsiteY0" fmla="*/ 7301 h 137688"/>
                      <a:gd name="connsiteX1" fmla="*/ 112476 w 112475"/>
                      <a:gd name="connsiteY1" fmla="*/ 137689 h 137688"/>
                      <a:gd name="connsiteX2" fmla="*/ 20016 w 112475"/>
                      <a:gd name="connsiteY2" fmla="*/ 433 h 137688"/>
                      <a:gd name="connsiteX3" fmla="*/ 1557 w 112475"/>
                      <a:gd name="connsiteY3" fmla="*/ 7301 h 137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2475" h="137688">
                        <a:moveTo>
                          <a:pt x="1557" y="7301"/>
                        </a:moveTo>
                        <a:cubicBezTo>
                          <a:pt x="1557" y="7301"/>
                          <a:pt x="31961" y="3177"/>
                          <a:pt x="112476" y="137689"/>
                        </a:cubicBezTo>
                        <a:cubicBezTo>
                          <a:pt x="112476" y="137689"/>
                          <a:pt x="47982" y="2967"/>
                          <a:pt x="20016" y="433"/>
                        </a:cubicBezTo>
                        <a:cubicBezTo>
                          <a:pt x="-7949" y="-2100"/>
                          <a:pt x="1557" y="7301"/>
                          <a:pt x="1557" y="730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25A967FE-EFAD-4089-96A9-4A7103720CB4}"/>
                      </a:ext>
                    </a:extLst>
                  </p:cNvPr>
                  <p:cNvSpPr/>
                  <p:nvPr/>
                </p:nvSpPr>
                <p:spPr>
                  <a:xfrm>
                    <a:off x="6438901" y="3082946"/>
                    <a:ext cx="64126" cy="62278"/>
                  </a:xfrm>
                  <a:custGeom>
                    <a:avLst/>
                    <a:gdLst>
                      <a:gd name="connsiteX0" fmla="*/ 17906 w 64126"/>
                      <a:gd name="connsiteY0" fmla="*/ 20 h 62278"/>
                      <a:gd name="connsiteX1" fmla="*/ 59359 w 64126"/>
                      <a:gd name="connsiteY1" fmla="*/ 56608 h 62278"/>
                      <a:gd name="connsiteX2" fmla="*/ 17906 w 64126"/>
                      <a:gd name="connsiteY2" fmla="*/ 20 h 62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26" h="62278">
                        <a:moveTo>
                          <a:pt x="17906" y="20"/>
                        </a:moveTo>
                        <a:cubicBezTo>
                          <a:pt x="26774" y="-885"/>
                          <a:pt x="80142" y="29519"/>
                          <a:pt x="59359" y="56608"/>
                        </a:cubicBezTo>
                        <a:cubicBezTo>
                          <a:pt x="38575" y="83697"/>
                          <a:pt x="-32957" y="5211"/>
                          <a:pt x="17906" y="2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1" name="Graphic 57">
                  <a:extLst>
                    <a:ext uri="{FF2B5EF4-FFF2-40B4-BE49-F238E27FC236}">
                      <a16:creationId xmlns:a16="http://schemas.microsoft.com/office/drawing/2014/main" id="{00448228-3B7E-4710-85AA-FD2750BBDCF0}"/>
                    </a:ext>
                  </a:extLst>
                </p:cNvPr>
                <p:cNvGrpSpPr/>
                <p:nvPr/>
              </p:nvGrpSpPr>
              <p:grpSpPr>
                <a:xfrm>
                  <a:off x="6533588" y="2829001"/>
                  <a:ext cx="222741" cy="289074"/>
                  <a:chOff x="6533588" y="2829001"/>
                  <a:chExt cx="222741" cy="289074"/>
                </a:xfrm>
              </p:grpSpPr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4F781524-604F-4453-86B5-3EB2A9717F62}"/>
                      </a:ext>
                    </a:extLst>
                  </p:cNvPr>
                  <p:cNvSpPr/>
                  <p:nvPr/>
                </p:nvSpPr>
                <p:spPr>
                  <a:xfrm>
                    <a:off x="6572045" y="2885063"/>
                    <a:ext cx="133715" cy="179410"/>
                  </a:xfrm>
                  <a:custGeom>
                    <a:avLst/>
                    <a:gdLst>
                      <a:gd name="connsiteX0" fmla="*/ 68042 w 133715"/>
                      <a:gd name="connsiteY0" fmla="*/ 37369 h 179410"/>
                      <a:gd name="connsiteX1" fmla="*/ 31847 w 133715"/>
                      <a:gd name="connsiteY1" fmla="*/ 2250 h 179410"/>
                      <a:gd name="connsiteX2" fmla="*/ 1205 w 133715"/>
                      <a:gd name="connsiteY2" fmla="*/ 77907 h 179410"/>
                      <a:gd name="connsiteX3" fmla="*/ 10882 w 133715"/>
                      <a:gd name="connsiteY3" fmla="*/ 91023 h 179410"/>
                      <a:gd name="connsiteX4" fmla="*/ 34380 w 133715"/>
                      <a:gd name="connsiteY4" fmla="*/ 79755 h 179410"/>
                      <a:gd name="connsiteX5" fmla="*/ 29818 w 133715"/>
                      <a:gd name="connsiteY5" fmla="*/ 175396 h 179410"/>
                      <a:gd name="connsiteX6" fmla="*/ 45401 w 133715"/>
                      <a:gd name="connsiteY6" fmla="*/ 174472 h 179410"/>
                      <a:gd name="connsiteX7" fmla="*/ 72690 w 133715"/>
                      <a:gd name="connsiteY7" fmla="*/ 148287 h 179410"/>
                      <a:gd name="connsiteX8" fmla="*/ 87006 w 133715"/>
                      <a:gd name="connsiteY8" fmla="*/ 84841 h 179410"/>
                      <a:gd name="connsiteX9" fmla="*/ 121868 w 133715"/>
                      <a:gd name="connsiteY9" fmla="*/ 110064 h 179410"/>
                      <a:gd name="connsiteX10" fmla="*/ 132955 w 133715"/>
                      <a:gd name="connsiteY10" fmla="*/ 97862 h 179410"/>
                      <a:gd name="connsiteX11" fmla="*/ 124963 w 133715"/>
                      <a:gd name="connsiteY11" fmla="*/ 42674 h 179410"/>
                      <a:gd name="connsiteX12" fmla="*/ 68042 w 133715"/>
                      <a:gd name="connsiteY12" fmla="*/ 37369 h 179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3715" h="179410">
                        <a:moveTo>
                          <a:pt x="68042" y="37369"/>
                        </a:moveTo>
                        <a:cubicBezTo>
                          <a:pt x="68042" y="37369"/>
                          <a:pt x="61889" y="-10828"/>
                          <a:pt x="31847" y="2250"/>
                        </a:cubicBezTo>
                        <a:cubicBezTo>
                          <a:pt x="7663" y="12785"/>
                          <a:pt x="15940" y="53095"/>
                          <a:pt x="1205" y="77907"/>
                        </a:cubicBezTo>
                        <a:cubicBezTo>
                          <a:pt x="-2681" y="84451"/>
                          <a:pt x="3443" y="92623"/>
                          <a:pt x="10882" y="91023"/>
                        </a:cubicBezTo>
                        <a:cubicBezTo>
                          <a:pt x="17340" y="89642"/>
                          <a:pt x="25198" y="86356"/>
                          <a:pt x="34380" y="79755"/>
                        </a:cubicBezTo>
                        <a:cubicBezTo>
                          <a:pt x="34380" y="79755"/>
                          <a:pt x="-11664" y="113836"/>
                          <a:pt x="29818" y="175396"/>
                        </a:cubicBezTo>
                        <a:cubicBezTo>
                          <a:pt x="33676" y="181130"/>
                          <a:pt x="42277" y="180634"/>
                          <a:pt x="45401" y="174472"/>
                        </a:cubicBezTo>
                        <a:cubicBezTo>
                          <a:pt x="49944" y="165499"/>
                          <a:pt x="58174" y="154564"/>
                          <a:pt x="72690" y="148287"/>
                        </a:cubicBezTo>
                        <a:cubicBezTo>
                          <a:pt x="100341" y="136324"/>
                          <a:pt x="87006" y="84841"/>
                          <a:pt x="87006" y="84841"/>
                        </a:cubicBezTo>
                        <a:cubicBezTo>
                          <a:pt x="87006" y="84841"/>
                          <a:pt x="100055" y="102244"/>
                          <a:pt x="121868" y="110064"/>
                        </a:cubicBezTo>
                        <a:cubicBezTo>
                          <a:pt x="129221" y="112702"/>
                          <a:pt x="136041" y="105044"/>
                          <a:pt x="132955" y="97862"/>
                        </a:cubicBezTo>
                        <a:cubicBezTo>
                          <a:pt x="127459" y="85070"/>
                          <a:pt x="121886" y="65496"/>
                          <a:pt x="124963" y="42674"/>
                        </a:cubicBezTo>
                        <a:cubicBezTo>
                          <a:pt x="130459" y="1964"/>
                          <a:pt x="81615" y="-12618"/>
                          <a:pt x="68042" y="3736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BB17AE65-C4CD-4026-9E65-85C6623F3CF3}"/>
                      </a:ext>
                    </a:extLst>
                  </p:cNvPr>
                  <p:cNvSpPr/>
                  <p:nvPr/>
                </p:nvSpPr>
                <p:spPr>
                  <a:xfrm>
                    <a:off x="6533588" y="2829001"/>
                    <a:ext cx="222741" cy="289074"/>
                  </a:xfrm>
                  <a:custGeom>
                    <a:avLst/>
                    <a:gdLst>
                      <a:gd name="connsiteX0" fmla="*/ 73933 w 222741"/>
                      <a:gd name="connsiteY0" fmla="*/ 44844 h 289074"/>
                      <a:gd name="connsiteX1" fmla="*/ 75657 w 222741"/>
                      <a:gd name="connsiteY1" fmla="*/ 208312 h 289074"/>
                      <a:gd name="connsiteX2" fmla="*/ 157848 w 222741"/>
                      <a:gd name="connsiteY2" fmla="*/ 89087 h 289074"/>
                      <a:gd name="connsiteX3" fmla="*/ 82905 w 222741"/>
                      <a:gd name="connsiteY3" fmla="*/ 0 h 289074"/>
                      <a:gd name="connsiteX4" fmla="*/ 222742 w 222741"/>
                      <a:gd name="connsiteY4" fmla="*/ 61017 h 289074"/>
                      <a:gd name="connsiteX5" fmla="*/ 216132 w 222741"/>
                      <a:gd name="connsiteY5" fmla="*/ 218989 h 289074"/>
                      <a:gd name="connsiteX6" fmla="*/ 78372 w 222741"/>
                      <a:gd name="connsiteY6" fmla="*/ 289074 h 289074"/>
                      <a:gd name="connsiteX7" fmla="*/ 0 w 222741"/>
                      <a:gd name="connsiteY7" fmla="*/ 132150 h 289074"/>
                      <a:gd name="connsiteX8" fmla="*/ 73933 w 222741"/>
                      <a:gd name="connsiteY8" fmla="*/ 44844 h 289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741" h="289074">
                        <a:moveTo>
                          <a:pt x="73933" y="44844"/>
                        </a:moveTo>
                        <a:cubicBezTo>
                          <a:pt x="73933" y="44844"/>
                          <a:pt x="25108" y="94669"/>
                          <a:pt x="75657" y="208312"/>
                        </a:cubicBezTo>
                        <a:cubicBezTo>
                          <a:pt x="75657" y="208312"/>
                          <a:pt x="159001" y="158963"/>
                          <a:pt x="157848" y="89087"/>
                        </a:cubicBezTo>
                        <a:cubicBezTo>
                          <a:pt x="156686" y="19212"/>
                          <a:pt x="82905" y="0"/>
                          <a:pt x="82905" y="0"/>
                        </a:cubicBezTo>
                        <a:lnTo>
                          <a:pt x="222742" y="61017"/>
                        </a:lnTo>
                        <a:lnTo>
                          <a:pt x="216132" y="218989"/>
                        </a:lnTo>
                        <a:lnTo>
                          <a:pt x="78372" y="289074"/>
                        </a:lnTo>
                        <a:lnTo>
                          <a:pt x="0" y="132150"/>
                        </a:lnTo>
                        <a:lnTo>
                          <a:pt x="73933" y="44844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2C7D8E20-BEC9-4D65-9383-59BC9C3625F3}"/>
                      </a:ext>
                    </a:extLst>
                  </p:cNvPr>
                  <p:cNvSpPr/>
                  <p:nvPr/>
                </p:nvSpPr>
                <p:spPr>
                  <a:xfrm>
                    <a:off x="6609740" y="2888234"/>
                    <a:ext cx="48140" cy="162603"/>
                  </a:xfrm>
                  <a:custGeom>
                    <a:avLst/>
                    <a:gdLst>
                      <a:gd name="connsiteX0" fmla="*/ 46139 w 48140"/>
                      <a:gd name="connsiteY0" fmla="*/ 7927 h 162603"/>
                      <a:gd name="connsiteX1" fmla="*/ 0 w 48140"/>
                      <a:gd name="connsiteY1" fmla="*/ 162604 h 162603"/>
                      <a:gd name="connsiteX2" fmla="*/ 33461 w 48140"/>
                      <a:gd name="connsiteY2" fmla="*/ 11166 h 162603"/>
                      <a:gd name="connsiteX3" fmla="*/ 46139 w 48140"/>
                      <a:gd name="connsiteY3" fmla="*/ 7927 h 162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140" h="162603">
                        <a:moveTo>
                          <a:pt x="46139" y="7927"/>
                        </a:moveTo>
                        <a:cubicBezTo>
                          <a:pt x="46139" y="7927"/>
                          <a:pt x="32042" y="13242"/>
                          <a:pt x="0" y="162604"/>
                        </a:cubicBezTo>
                        <a:cubicBezTo>
                          <a:pt x="0" y="162604"/>
                          <a:pt x="11354" y="34226"/>
                          <a:pt x="33461" y="11166"/>
                        </a:cubicBezTo>
                        <a:cubicBezTo>
                          <a:pt x="55578" y="-11904"/>
                          <a:pt x="46139" y="7927"/>
                          <a:pt x="46139" y="792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EE03BB99-6752-4E57-935E-BEC0785CF231}"/>
                      </a:ext>
                    </a:extLst>
                  </p:cNvPr>
                  <p:cNvSpPr/>
                  <p:nvPr/>
                </p:nvSpPr>
                <p:spPr>
                  <a:xfrm>
                    <a:off x="6640810" y="2891713"/>
                    <a:ext cx="40659" cy="62097"/>
                  </a:xfrm>
                  <a:custGeom>
                    <a:avLst/>
                    <a:gdLst>
                      <a:gd name="connsiteX0" fmla="*/ 3725 w 40659"/>
                      <a:gd name="connsiteY0" fmla="*/ 62094 h 62097"/>
                      <a:gd name="connsiteX1" fmla="*/ 24813 w 40659"/>
                      <a:gd name="connsiteY1" fmla="*/ 562 h 62097"/>
                      <a:gd name="connsiteX2" fmla="*/ 3725 w 40659"/>
                      <a:gd name="connsiteY2" fmla="*/ 62094 h 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59" h="62097">
                        <a:moveTo>
                          <a:pt x="3725" y="62094"/>
                        </a:moveTo>
                        <a:cubicBezTo>
                          <a:pt x="-5410" y="62570"/>
                          <a:pt x="2496" y="7878"/>
                          <a:pt x="24813" y="562"/>
                        </a:cubicBezTo>
                        <a:cubicBezTo>
                          <a:pt x="47130" y="-6753"/>
                          <a:pt x="50645" y="59656"/>
                          <a:pt x="3725" y="62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2" name="Graphic 57">
                  <a:extLst>
                    <a:ext uri="{FF2B5EF4-FFF2-40B4-BE49-F238E27FC236}">
                      <a16:creationId xmlns:a16="http://schemas.microsoft.com/office/drawing/2014/main" id="{120B5682-C997-43BB-BE43-B27DB1100936}"/>
                    </a:ext>
                  </a:extLst>
                </p:cNvPr>
                <p:cNvGrpSpPr/>
                <p:nvPr/>
              </p:nvGrpSpPr>
              <p:grpSpPr>
                <a:xfrm>
                  <a:off x="5649649" y="2955931"/>
                  <a:ext cx="229742" cy="283302"/>
                  <a:chOff x="5649649" y="2955931"/>
                  <a:chExt cx="229742" cy="283302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1B0FE36-529D-4F8B-8C67-2ED6D658615B}"/>
                      </a:ext>
                    </a:extLst>
                  </p:cNvPr>
                  <p:cNvSpPr/>
                  <p:nvPr/>
                </p:nvSpPr>
                <p:spPr>
                  <a:xfrm>
                    <a:off x="5688353" y="3003841"/>
                    <a:ext cx="135133" cy="183816"/>
                  </a:xfrm>
                  <a:custGeom>
                    <a:avLst/>
                    <a:gdLst>
                      <a:gd name="connsiteX0" fmla="*/ 57012 w 135133"/>
                      <a:gd name="connsiteY0" fmla="*/ 38281 h 183816"/>
                      <a:gd name="connsiteX1" fmla="*/ 14121 w 135133"/>
                      <a:gd name="connsiteY1" fmla="*/ 11754 h 183816"/>
                      <a:gd name="connsiteX2" fmla="*/ 443 w 135133"/>
                      <a:gd name="connsiteY2" fmla="*/ 92231 h 183816"/>
                      <a:gd name="connsiteX3" fmla="*/ 12712 w 135133"/>
                      <a:gd name="connsiteY3" fmla="*/ 102965 h 183816"/>
                      <a:gd name="connsiteX4" fmla="*/ 33238 w 135133"/>
                      <a:gd name="connsiteY4" fmla="*/ 86916 h 183816"/>
                      <a:gd name="connsiteX5" fmla="*/ 49316 w 135133"/>
                      <a:gd name="connsiteY5" fmla="*/ 181299 h 183816"/>
                      <a:gd name="connsiteX6" fmla="*/ 64337 w 135133"/>
                      <a:gd name="connsiteY6" fmla="*/ 177051 h 183816"/>
                      <a:gd name="connsiteX7" fmla="*/ 85359 w 135133"/>
                      <a:gd name="connsiteY7" fmla="*/ 145609 h 183816"/>
                      <a:gd name="connsiteX8" fmla="*/ 85721 w 135133"/>
                      <a:gd name="connsiteY8" fmla="*/ 80572 h 183816"/>
                      <a:gd name="connsiteX9" fmla="*/ 125192 w 135133"/>
                      <a:gd name="connsiteY9" fmla="*/ 97717 h 183816"/>
                      <a:gd name="connsiteX10" fmla="*/ 133403 w 135133"/>
                      <a:gd name="connsiteY10" fmla="*/ 83420 h 183816"/>
                      <a:gd name="connsiteX11" fmla="*/ 113753 w 135133"/>
                      <a:gd name="connsiteY11" fmla="*/ 31242 h 183816"/>
                      <a:gd name="connsiteX12" fmla="*/ 57012 w 135133"/>
                      <a:gd name="connsiteY12" fmla="*/ 38281 h 183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5133" h="183816">
                        <a:moveTo>
                          <a:pt x="57012" y="38281"/>
                        </a:moveTo>
                        <a:cubicBezTo>
                          <a:pt x="57012" y="38281"/>
                          <a:pt x="40648" y="-7467"/>
                          <a:pt x="14121" y="11754"/>
                        </a:cubicBezTo>
                        <a:cubicBezTo>
                          <a:pt x="-7243" y="27232"/>
                          <a:pt x="9511" y="64827"/>
                          <a:pt x="443" y="92231"/>
                        </a:cubicBezTo>
                        <a:cubicBezTo>
                          <a:pt x="-1947" y="99451"/>
                          <a:pt x="5787" y="106118"/>
                          <a:pt x="12712" y="102965"/>
                        </a:cubicBezTo>
                        <a:cubicBezTo>
                          <a:pt x="18722" y="100222"/>
                          <a:pt x="25694" y="95336"/>
                          <a:pt x="33238" y="86916"/>
                        </a:cubicBezTo>
                        <a:cubicBezTo>
                          <a:pt x="33238" y="86916"/>
                          <a:pt x="-4414" y="130093"/>
                          <a:pt x="49316" y="181299"/>
                        </a:cubicBezTo>
                        <a:cubicBezTo>
                          <a:pt x="54317" y="186062"/>
                          <a:pt x="62613" y="183747"/>
                          <a:pt x="64337" y="177051"/>
                        </a:cubicBezTo>
                        <a:cubicBezTo>
                          <a:pt x="66852" y="167307"/>
                          <a:pt x="72538" y="154867"/>
                          <a:pt x="85359" y="145609"/>
                        </a:cubicBezTo>
                        <a:cubicBezTo>
                          <a:pt x="109800" y="127978"/>
                          <a:pt x="85721" y="80572"/>
                          <a:pt x="85721" y="80572"/>
                        </a:cubicBezTo>
                        <a:cubicBezTo>
                          <a:pt x="85721" y="80572"/>
                          <a:pt x="102199" y="94765"/>
                          <a:pt x="125192" y="97717"/>
                        </a:cubicBezTo>
                        <a:cubicBezTo>
                          <a:pt x="132936" y="98708"/>
                          <a:pt x="137956" y="89773"/>
                          <a:pt x="133403" y="83420"/>
                        </a:cubicBezTo>
                        <a:cubicBezTo>
                          <a:pt x="125288" y="72105"/>
                          <a:pt x="115639" y="54188"/>
                          <a:pt x="113753" y="31242"/>
                        </a:cubicBezTo>
                        <a:cubicBezTo>
                          <a:pt x="110372" y="-9696"/>
                          <a:pt x="59527" y="-13449"/>
                          <a:pt x="57012" y="382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2A7B39A0-F418-447E-8B05-744E28C6A039}"/>
                      </a:ext>
                    </a:extLst>
                  </p:cNvPr>
                  <p:cNvSpPr/>
                  <p:nvPr/>
                </p:nvSpPr>
                <p:spPr>
                  <a:xfrm>
                    <a:off x="5649649" y="2955931"/>
                    <a:ext cx="229742" cy="283302"/>
                  </a:xfrm>
                  <a:custGeom>
                    <a:avLst/>
                    <a:gdLst>
                      <a:gd name="connsiteX0" fmla="*/ 53473 w 229742"/>
                      <a:gd name="connsiteY0" fmla="*/ 45729 h 283302"/>
                      <a:gd name="connsiteX1" fmla="*/ 90259 w 229742"/>
                      <a:gd name="connsiteY1" fmla="*/ 205016 h 283302"/>
                      <a:gd name="connsiteX2" fmla="*/ 144923 w 229742"/>
                      <a:gd name="connsiteY2" fmla="*/ 70914 h 283302"/>
                      <a:gd name="connsiteX3" fmla="*/ 52597 w 229742"/>
                      <a:gd name="connsiteY3" fmla="*/ 0 h 283302"/>
                      <a:gd name="connsiteX4" fmla="*/ 202273 w 229742"/>
                      <a:gd name="connsiteY4" fmla="*/ 29566 h 283302"/>
                      <a:gd name="connsiteX5" fmla="*/ 229743 w 229742"/>
                      <a:gd name="connsiteY5" fmla="*/ 185271 h 283302"/>
                      <a:gd name="connsiteX6" fmla="*/ 110252 w 229742"/>
                      <a:gd name="connsiteY6" fmla="*/ 283302 h 283302"/>
                      <a:gd name="connsiteX7" fmla="*/ 0 w 229742"/>
                      <a:gd name="connsiteY7" fmla="*/ 146866 h 283302"/>
                      <a:gd name="connsiteX8" fmla="*/ 53473 w 229742"/>
                      <a:gd name="connsiteY8" fmla="*/ 45729 h 283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9742" h="283302">
                        <a:moveTo>
                          <a:pt x="53473" y="45729"/>
                        </a:moveTo>
                        <a:cubicBezTo>
                          <a:pt x="53473" y="45729"/>
                          <a:pt x="16488" y="104880"/>
                          <a:pt x="90259" y="205016"/>
                        </a:cubicBezTo>
                        <a:cubicBezTo>
                          <a:pt x="90259" y="205016"/>
                          <a:pt x="161058" y="138913"/>
                          <a:pt x="144923" y="70914"/>
                        </a:cubicBezTo>
                        <a:cubicBezTo>
                          <a:pt x="128787" y="2915"/>
                          <a:pt x="52597" y="0"/>
                          <a:pt x="52597" y="0"/>
                        </a:cubicBezTo>
                        <a:lnTo>
                          <a:pt x="202273" y="29566"/>
                        </a:lnTo>
                        <a:lnTo>
                          <a:pt x="229743" y="185271"/>
                        </a:lnTo>
                        <a:lnTo>
                          <a:pt x="110252" y="283302"/>
                        </a:lnTo>
                        <a:lnTo>
                          <a:pt x="0" y="146866"/>
                        </a:lnTo>
                        <a:lnTo>
                          <a:pt x="53473" y="45729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30D7A8B1-2F7B-47E1-A441-B409F521B5BD}"/>
                      </a:ext>
                    </a:extLst>
                  </p:cNvPr>
                  <p:cNvSpPr/>
                  <p:nvPr/>
                </p:nvSpPr>
                <p:spPr>
                  <a:xfrm>
                    <a:off x="5736025" y="3005092"/>
                    <a:ext cx="19812" cy="168952"/>
                  </a:xfrm>
                  <a:custGeom>
                    <a:avLst/>
                    <a:gdLst>
                      <a:gd name="connsiteX0" fmla="*/ 19123 w 19812"/>
                      <a:gd name="connsiteY0" fmla="*/ 7980 h 168952"/>
                      <a:gd name="connsiteX1" fmla="*/ 7283 w 19812"/>
                      <a:gd name="connsiteY1" fmla="*/ 168952 h 168952"/>
                      <a:gd name="connsiteX2" fmla="*/ 7435 w 19812"/>
                      <a:gd name="connsiteY2" fmla="*/ 13857 h 168952"/>
                      <a:gd name="connsiteX3" fmla="*/ 19123 w 19812"/>
                      <a:gd name="connsiteY3" fmla="*/ 7980 h 16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12" h="168952">
                        <a:moveTo>
                          <a:pt x="19123" y="7980"/>
                        </a:moveTo>
                        <a:cubicBezTo>
                          <a:pt x="19123" y="7980"/>
                          <a:pt x="6502" y="16200"/>
                          <a:pt x="7283" y="168952"/>
                        </a:cubicBezTo>
                        <a:cubicBezTo>
                          <a:pt x="7283" y="168952"/>
                          <a:pt x="-9205" y="41136"/>
                          <a:pt x="7435" y="13857"/>
                        </a:cubicBezTo>
                        <a:cubicBezTo>
                          <a:pt x="24075" y="-13413"/>
                          <a:pt x="19123" y="7980"/>
                          <a:pt x="19123" y="798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BF8E00F9-7AA5-4993-B800-3A41A42755C7}"/>
                      </a:ext>
                    </a:extLst>
                  </p:cNvPr>
                  <p:cNvSpPr/>
                  <p:nvPr/>
                </p:nvSpPr>
                <p:spPr>
                  <a:xfrm>
                    <a:off x="5749206" y="3005711"/>
                    <a:ext cx="35650" cy="66178"/>
                  </a:xfrm>
                  <a:custGeom>
                    <a:avLst/>
                    <a:gdLst>
                      <a:gd name="connsiteX0" fmla="*/ 7237 w 35650"/>
                      <a:gd name="connsiteY0" fmla="*/ 66101 h 66178"/>
                      <a:gd name="connsiteX1" fmla="*/ 14619 w 35650"/>
                      <a:gd name="connsiteY1" fmla="*/ 1474 h 66178"/>
                      <a:gd name="connsiteX2" fmla="*/ 7237 w 35650"/>
                      <a:gd name="connsiteY2" fmla="*/ 66101 h 66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650" h="66178">
                        <a:moveTo>
                          <a:pt x="7237" y="66101"/>
                        </a:moveTo>
                        <a:cubicBezTo>
                          <a:pt x="-1584" y="68530"/>
                          <a:pt x="-5603" y="13409"/>
                          <a:pt x="14619" y="1474"/>
                        </a:cubicBezTo>
                        <a:cubicBezTo>
                          <a:pt x="34850" y="-10461"/>
                          <a:pt x="52538" y="53642"/>
                          <a:pt x="7237" y="6610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3" name="Graphic 57">
                  <a:extLst>
                    <a:ext uri="{FF2B5EF4-FFF2-40B4-BE49-F238E27FC236}">
                      <a16:creationId xmlns:a16="http://schemas.microsoft.com/office/drawing/2014/main" id="{4BDCFE4E-9F6F-4522-8EF7-399E87A580C7}"/>
                    </a:ext>
                  </a:extLst>
                </p:cNvPr>
                <p:cNvGrpSpPr/>
                <p:nvPr/>
              </p:nvGrpSpPr>
              <p:grpSpPr>
                <a:xfrm>
                  <a:off x="6677853" y="2520972"/>
                  <a:ext cx="138388" cy="120217"/>
                  <a:chOff x="6677853" y="2520972"/>
                  <a:chExt cx="138388" cy="120217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F9CC12E1-F589-4FE0-A9FB-4B0531C9814F}"/>
                      </a:ext>
                    </a:extLst>
                  </p:cNvPr>
                  <p:cNvSpPr/>
                  <p:nvPr/>
                </p:nvSpPr>
                <p:spPr>
                  <a:xfrm>
                    <a:off x="6708062" y="2541686"/>
                    <a:ext cx="84182" cy="73221"/>
                  </a:xfrm>
                  <a:custGeom>
                    <a:avLst/>
                    <a:gdLst>
                      <a:gd name="connsiteX0" fmla="*/ 51382 w 84182"/>
                      <a:gd name="connsiteY0" fmla="*/ 20472 h 73221"/>
                      <a:gd name="connsiteX1" fmla="*/ 16092 w 84182"/>
                      <a:gd name="connsiteY1" fmla="*/ 4356 h 73221"/>
                      <a:gd name="connsiteX2" fmla="*/ 5967 w 84182"/>
                      <a:gd name="connsiteY2" fmla="*/ 73221 h 73221"/>
                      <a:gd name="connsiteX3" fmla="*/ 67565 w 84182"/>
                      <a:gd name="connsiteY3" fmla="*/ 49695 h 73221"/>
                      <a:gd name="connsiteX4" fmla="*/ 51382 w 84182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82" h="73221">
                        <a:moveTo>
                          <a:pt x="51382" y="20472"/>
                        </a:moveTo>
                        <a:cubicBezTo>
                          <a:pt x="51382" y="20472"/>
                          <a:pt x="44915" y="-11351"/>
                          <a:pt x="16092" y="4356"/>
                        </a:cubicBezTo>
                        <a:cubicBezTo>
                          <a:pt x="-12740" y="20062"/>
                          <a:pt x="5967" y="73221"/>
                          <a:pt x="5967" y="73221"/>
                        </a:cubicBezTo>
                        <a:cubicBezTo>
                          <a:pt x="5967" y="73221"/>
                          <a:pt x="37952" y="52752"/>
                          <a:pt x="67565" y="49695"/>
                        </a:cubicBezTo>
                        <a:cubicBezTo>
                          <a:pt x="97178" y="46637"/>
                          <a:pt x="84396" y="9966"/>
                          <a:pt x="51382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01C37E36-A263-43DC-818C-E532A279E299}"/>
                      </a:ext>
                    </a:extLst>
                  </p:cNvPr>
                  <p:cNvSpPr/>
                  <p:nvPr/>
                </p:nvSpPr>
                <p:spPr>
                  <a:xfrm>
                    <a:off x="6677853" y="2520972"/>
                    <a:ext cx="138388" cy="115166"/>
                  </a:xfrm>
                  <a:custGeom>
                    <a:avLst/>
                    <a:gdLst>
                      <a:gd name="connsiteX0" fmla="*/ 69732 w 138388"/>
                      <a:gd name="connsiteY0" fmla="*/ 15431 h 115166"/>
                      <a:gd name="connsiteX1" fmla="*/ 41215 w 138388"/>
                      <a:gd name="connsiteY1" fmla="*/ 77867 h 115166"/>
                      <a:gd name="connsiteX2" fmla="*/ 103518 w 138388"/>
                      <a:gd name="connsiteY2" fmla="*/ 63570 h 115166"/>
                      <a:gd name="connsiteX3" fmla="*/ 93488 w 138388"/>
                      <a:gd name="connsiteY3" fmla="*/ 15126 h 115166"/>
                      <a:gd name="connsiteX4" fmla="*/ 138389 w 138388"/>
                      <a:gd name="connsiteY4" fmla="*/ 46130 h 115166"/>
                      <a:gd name="connsiteX5" fmla="*/ 125378 w 138388"/>
                      <a:gd name="connsiteY5" fmla="*/ 109090 h 115166"/>
                      <a:gd name="connsiteX6" fmla="*/ 13678 w 138388"/>
                      <a:gd name="connsiteY6" fmla="*/ 115167 h 115166"/>
                      <a:gd name="connsiteX7" fmla="*/ 0 w 138388"/>
                      <a:gd name="connsiteY7" fmla="*/ 0 h 115166"/>
                      <a:gd name="connsiteX8" fmla="*/ 69732 w 138388"/>
                      <a:gd name="connsiteY8" fmla="*/ 15431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88" h="115166">
                        <a:moveTo>
                          <a:pt x="69732" y="15431"/>
                        </a:moveTo>
                        <a:cubicBezTo>
                          <a:pt x="69732" y="15431"/>
                          <a:pt x="34747" y="23070"/>
                          <a:pt x="41215" y="77867"/>
                        </a:cubicBezTo>
                        <a:cubicBezTo>
                          <a:pt x="41215" y="77867"/>
                          <a:pt x="73571" y="61608"/>
                          <a:pt x="103518" y="63570"/>
                        </a:cubicBezTo>
                        <a:cubicBezTo>
                          <a:pt x="133464" y="65532"/>
                          <a:pt x="93488" y="15126"/>
                          <a:pt x="93488" y="15126"/>
                        </a:cubicBezTo>
                        <a:lnTo>
                          <a:pt x="138389" y="46130"/>
                        </a:lnTo>
                        <a:lnTo>
                          <a:pt x="125378" y="109090"/>
                        </a:lnTo>
                        <a:lnTo>
                          <a:pt x="13678" y="115167"/>
                        </a:lnTo>
                        <a:lnTo>
                          <a:pt x="0" y="0"/>
                        </a:lnTo>
                        <a:lnTo>
                          <a:pt x="69732" y="15431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1E771158-A685-4AFD-B790-E6839B5B2B9B}"/>
                      </a:ext>
                    </a:extLst>
                  </p:cNvPr>
                  <p:cNvSpPr/>
                  <p:nvPr/>
                </p:nvSpPr>
                <p:spPr>
                  <a:xfrm>
                    <a:off x="6703218" y="2562158"/>
                    <a:ext cx="56226" cy="79031"/>
                  </a:xfrm>
                  <a:custGeom>
                    <a:avLst/>
                    <a:gdLst>
                      <a:gd name="connsiteX0" fmla="*/ 56226 w 56226"/>
                      <a:gd name="connsiteY0" fmla="*/ 0 h 79031"/>
                      <a:gd name="connsiteX1" fmla="*/ 16059 w 56226"/>
                      <a:gd name="connsiteY1" fmla="*/ 59931 h 79031"/>
                      <a:gd name="connsiteX2" fmla="*/ 0 w 56226"/>
                      <a:gd name="connsiteY2" fmla="*/ 64208 h 79031"/>
                      <a:gd name="connsiteX3" fmla="*/ 56226 w 56226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6" h="79031">
                        <a:moveTo>
                          <a:pt x="56226" y="0"/>
                        </a:moveTo>
                        <a:cubicBezTo>
                          <a:pt x="56226" y="0"/>
                          <a:pt x="16431" y="19612"/>
                          <a:pt x="16059" y="59931"/>
                        </a:cubicBezTo>
                        <a:cubicBezTo>
                          <a:pt x="15688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4" name="Graphic 57">
                  <a:extLst>
                    <a:ext uri="{FF2B5EF4-FFF2-40B4-BE49-F238E27FC236}">
                      <a16:creationId xmlns:a16="http://schemas.microsoft.com/office/drawing/2014/main" id="{4664F299-E67E-4DD6-B2B7-183279D22813}"/>
                    </a:ext>
                  </a:extLst>
                </p:cNvPr>
                <p:cNvGrpSpPr/>
                <p:nvPr/>
              </p:nvGrpSpPr>
              <p:grpSpPr>
                <a:xfrm>
                  <a:off x="5542845" y="2861643"/>
                  <a:ext cx="138379" cy="120217"/>
                  <a:chOff x="5542845" y="2861643"/>
                  <a:chExt cx="138379" cy="120217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D9B14E17-C591-4F7E-8112-316B08B830C0}"/>
                      </a:ext>
                    </a:extLst>
                  </p:cNvPr>
                  <p:cNvSpPr/>
                  <p:nvPr/>
                </p:nvSpPr>
                <p:spPr>
                  <a:xfrm>
                    <a:off x="5573048" y="2882357"/>
                    <a:ext cx="84178" cy="73221"/>
                  </a:xfrm>
                  <a:custGeom>
                    <a:avLst/>
                    <a:gdLst>
                      <a:gd name="connsiteX0" fmla="*/ 51378 w 84178"/>
                      <a:gd name="connsiteY0" fmla="*/ 20472 h 73221"/>
                      <a:gd name="connsiteX1" fmla="*/ 16088 w 84178"/>
                      <a:gd name="connsiteY1" fmla="*/ 4356 h 73221"/>
                      <a:gd name="connsiteX2" fmla="*/ 5963 w 84178"/>
                      <a:gd name="connsiteY2" fmla="*/ 73221 h 73221"/>
                      <a:gd name="connsiteX3" fmla="*/ 67561 w 84178"/>
                      <a:gd name="connsiteY3" fmla="*/ 49695 h 73221"/>
                      <a:gd name="connsiteX4" fmla="*/ 51378 w 84178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78" h="73221">
                        <a:moveTo>
                          <a:pt x="51378" y="20472"/>
                        </a:moveTo>
                        <a:cubicBezTo>
                          <a:pt x="51378" y="20472"/>
                          <a:pt x="44911" y="-11351"/>
                          <a:pt x="16088" y="4356"/>
                        </a:cubicBezTo>
                        <a:cubicBezTo>
                          <a:pt x="-12734" y="20062"/>
                          <a:pt x="5963" y="73221"/>
                          <a:pt x="5963" y="73221"/>
                        </a:cubicBezTo>
                        <a:cubicBezTo>
                          <a:pt x="5963" y="73221"/>
                          <a:pt x="37948" y="52752"/>
                          <a:pt x="67561" y="49695"/>
                        </a:cubicBezTo>
                        <a:cubicBezTo>
                          <a:pt x="97175" y="46637"/>
                          <a:pt x="84392" y="9956"/>
                          <a:pt x="51378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C3B8F412-AC16-44D2-B200-AA5FEE4145C6}"/>
                      </a:ext>
                    </a:extLst>
                  </p:cNvPr>
                  <p:cNvSpPr/>
                  <p:nvPr/>
                </p:nvSpPr>
                <p:spPr>
                  <a:xfrm>
                    <a:off x="5542845" y="2861643"/>
                    <a:ext cx="138379" cy="115166"/>
                  </a:xfrm>
                  <a:custGeom>
                    <a:avLst/>
                    <a:gdLst>
                      <a:gd name="connsiteX0" fmla="*/ 69723 w 138379"/>
                      <a:gd name="connsiteY0" fmla="*/ 15430 h 115166"/>
                      <a:gd name="connsiteX1" fmla="*/ 41205 w 138379"/>
                      <a:gd name="connsiteY1" fmla="*/ 77867 h 115166"/>
                      <a:gd name="connsiteX2" fmla="*/ 103508 w 138379"/>
                      <a:gd name="connsiteY2" fmla="*/ 63570 h 115166"/>
                      <a:gd name="connsiteX3" fmla="*/ 93478 w 138379"/>
                      <a:gd name="connsiteY3" fmla="*/ 15126 h 115166"/>
                      <a:gd name="connsiteX4" fmla="*/ 138379 w 138379"/>
                      <a:gd name="connsiteY4" fmla="*/ 46130 h 115166"/>
                      <a:gd name="connsiteX5" fmla="*/ 125368 w 138379"/>
                      <a:gd name="connsiteY5" fmla="*/ 109090 h 115166"/>
                      <a:gd name="connsiteX6" fmla="*/ 13668 w 138379"/>
                      <a:gd name="connsiteY6" fmla="*/ 115167 h 115166"/>
                      <a:gd name="connsiteX7" fmla="*/ 0 w 138379"/>
                      <a:gd name="connsiteY7" fmla="*/ 0 h 115166"/>
                      <a:gd name="connsiteX8" fmla="*/ 69723 w 138379"/>
                      <a:gd name="connsiteY8" fmla="*/ 15430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79" h="115166">
                        <a:moveTo>
                          <a:pt x="69723" y="15430"/>
                        </a:moveTo>
                        <a:cubicBezTo>
                          <a:pt x="69723" y="15430"/>
                          <a:pt x="34738" y="23070"/>
                          <a:pt x="41205" y="77867"/>
                        </a:cubicBezTo>
                        <a:cubicBezTo>
                          <a:pt x="41205" y="77867"/>
                          <a:pt x="73571" y="61608"/>
                          <a:pt x="103508" y="63570"/>
                        </a:cubicBezTo>
                        <a:cubicBezTo>
                          <a:pt x="133455" y="65532"/>
                          <a:pt x="93478" y="15126"/>
                          <a:pt x="93478" y="15126"/>
                        </a:cubicBezTo>
                        <a:lnTo>
                          <a:pt x="138379" y="46130"/>
                        </a:lnTo>
                        <a:lnTo>
                          <a:pt x="125368" y="109090"/>
                        </a:lnTo>
                        <a:lnTo>
                          <a:pt x="13668" y="115167"/>
                        </a:lnTo>
                        <a:lnTo>
                          <a:pt x="0" y="0"/>
                        </a:lnTo>
                        <a:lnTo>
                          <a:pt x="69723" y="1543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2F930D5-C20A-4E3D-BBC7-B0804AE8D78A}"/>
                      </a:ext>
                    </a:extLst>
                  </p:cNvPr>
                  <p:cNvSpPr/>
                  <p:nvPr/>
                </p:nvSpPr>
                <p:spPr>
                  <a:xfrm>
                    <a:off x="5568200" y="2902829"/>
                    <a:ext cx="56225" cy="79031"/>
                  </a:xfrm>
                  <a:custGeom>
                    <a:avLst/>
                    <a:gdLst>
                      <a:gd name="connsiteX0" fmla="*/ 56226 w 56225"/>
                      <a:gd name="connsiteY0" fmla="*/ 0 h 79031"/>
                      <a:gd name="connsiteX1" fmla="*/ 16059 w 56225"/>
                      <a:gd name="connsiteY1" fmla="*/ 59931 h 79031"/>
                      <a:gd name="connsiteX2" fmla="*/ 0 w 56225"/>
                      <a:gd name="connsiteY2" fmla="*/ 64208 h 79031"/>
                      <a:gd name="connsiteX3" fmla="*/ 56226 w 56225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5" h="79031">
                        <a:moveTo>
                          <a:pt x="56226" y="0"/>
                        </a:moveTo>
                        <a:cubicBezTo>
                          <a:pt x="56226" y="0"/>
                          <a:pt x="16430" y="19612"/>
                          <a:pt x="16059" y="59931"/>
                        </a:cubicBezTo>
                        <a:cubicBezTo>
                          <a:pt x="15687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5" name="Graphic 57">
                  <a:extLst>
                    <a:ext uri="{FF2B5EF4-FFF2-40B4-BE49-F238E27FC236}">
                      <a16:creationId xmlns:a16="http://schemas.microsoft.com/office/drawing/2014/main" id="{790D814A-7EEF-4C07-B5C6-0AE8B8B04E0D}"/>
                    </a:ext>
                  </a:extLst>
                </p:cNvPr>
                <p:cNvGrpSpPr/>
                <p:nvPr/>
              </p:nvGrpSpPr>
              <p:grpSpPr>
                <a:xfrm>
                  <a:off x="6250552" y="3119713"/>
                  <a:ext cx="193805" cy="193414"/>
                  <a:chOff x="6250552" y="3119713"/>
                  <a:chExt cx="193805" cy="193414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96A79CA-5463-41EE-9F37-FE1AB6A1DD4C}"/>
                      </a:ext>
                    </a:extLst>
                  </p:cNvPr>
                  <p:cNvSpPr/>
                  <p:nvPr/>
                </p:nvSpPr>
                <p:spPr>
                  <a:xfrm>
                    <a:off x="6288469" y="3168979"/>
                    <a:ext cx="120362" cy="90932"/>
                  </a:xfrm>
                  <a:custGeom>
                    <a:avLst/>
                    <a:gdLst>
                      <a:gd name="connsiteX0" fmla="*/ 80964 w 120362"/>
                      <a:gd name="connsiteY0" fmla="*/ 36344 h 90932"/>
                      <a:gd name="connsiteX1" fmla="*/ 39207 w 120362"/>
                      <a:gd name="connsiteY1" fmla="*/ 1616 h 90932"/>
                      <a:gd name="connsiteX2" fmla="*/ 240 w 120362"/>
                      <a:gd name="connsiteY2" fmla="*/ 90932 h 90932"/>
                      <a:gd name="connsiteX3" fmla="*/ 92099 w 120362"/>
                      <a:gd name="connsiteY3" fmla="*/ 81760 h 90932"/>
                      <a:gd name="connsiteX4" fmla="*/ 80964 w 120362"/>
                      <a:gd name="connsiteY4" fmla="*/ 36344 h 90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362" h="90932">
                        <a:moveTo>
                          <a:pt x="80964" y="36344"/>
                        </a:moveTo>
                        <a:cubicBezTo>
                          <a:pt x="80964" y="36344"/>
                          <a:pt x="83917" y="-9023"/>
                          <a:pt x="39207" y="1616"/>
                        </a:cubicBezTo>
                        <a:cubicBezTo>
                          <a:pt x="-5504" y="12246"/>
                          <a:pt x="240" y="90932"/>
                          <a:pt x="240" y="90932"/>
                        </a:cubicBezTo>
                        <a:cubicBezTo>
                          <a:pt x="240" y="90932"/>
                          <a:pt x="50970" y="75016"/>
                          <a:pt x="92099" y="81760"/>
                        </a:cubicBezTo>
                        <a:cubicBezTo>
                          <a:pt x="133228" y="88503"/>
                          <a:pt x="129428" y="34259"/>
                          <a:pt x="80964" y="3634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87CB0BA0-21CF-42B0-9751-EC7B5CC09E53}"/>
                      </a:ext>
                    </a:extLst>
                  </p:cNvPr>
                  <p:cNvSpPr/>
                  <p:nvPr/>
                </p:nvSpPr>
                <p:spPr>
                  <a:xfrm>
                    <a:off x="6250552" y="3119713"/>
                    <a:ext cx="193805" cy="193414"/>
                  </a:xfrm>
                  <a:custGeom>
                    <a:avLst/>
                    <a:gdLst>
                      <a:gd name="connsiteX0" fmla="*/ 112319 w 193805"/>
                      <a:gd name="connsiteY0" fmla="*/ 46453 h 193414"/>
                      <a:gd name="connsiteX1" fmla="*/ 50873 w 193805"/>
                      <a:gd name="connsiteY1" fmla="*/ 120329 h 193414"/>
                      <a:gd name="connsiteX2" fmla="*/ 140293 w 193805"/>
                      <a:gd name="connsiteY2" fmla="*/ 123892 h 193414"/>
                      <a:gd name="connsiteX3" fmla="*/ 144532 w 193805"/>
                      <a:gd name="connsiteY3" fmla="*/ 54769 h 193414"/>
                      <a:gd name="connsiteX4" fmla="*/ 193805 w 193805"/>
                      <a:gd name="connsiteY4" fmla="*/ 113138 h 193414"/>
                      <a:gd name="connsiteX5" fmla="*/ 153124 w 193805"/>
                      <a:gd name="connsiteY5" fmla="*/ 193415 h 193414"/>
                      <a:gd name="connsiteX6" fmla="*/ 0 w 193805"/>
                      <a:gd name="connsiteY6" fmla="*/ 160611 h 193414"/>
                      <a:gd name="connsiteX7" fmla="*/ 23813 w 193805"/>
                      <a:gd name="connsiteY7" fmla="*/ 0 h 193414"/>
                      <a:gd name="connsiteX8" fmla="*/ 112319 w 193805"/>
                      <a:gd name="connsiteY8" fmla="*/ 46453 h 193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3805" h="193414">
                        <a:moveTo>
                          <a:pt x="112319" y="46453"/>
                        </a:moveTo>
                        <a:cubicBezTo>
                          <a:pt x="112319" y="46453"/>
                          <a:pt x="62246" y="43939"/>
                          <a:pt x="50873" y="120329"/>
                        </a:cubicBezTo>
                        <a:cubicBezTo>
                          <a:pt x="50873" y="120329"/>
                          <a:pt x="100565" y="110242"/>
                          <a:pt x="140293" y="123892"/>
                        </a:cubicBezTo>
                        <a:cubicBezTo>
                          <a:pt x="180022" y="137541"/>
                          <a:pt x="144532" y="54769"/>
                          <a:pt x="144532" y="54769"/>
                        </a:cubicBezTo>
                        <a:lnTo>
                          <a:pt x="193805" y="113138"/>
                        </a:lnTo>
                        <a:lnTo>
                          <a:pt x="153124" y="193415"/>
                        </a:lnTo>
                        <a:lnTo>
                          <a:pt x="0" y="160611"/>
                        </a:lnTo>
                        <a:lnTo>
                          <a:pt x="23813" y="0"/>
                        </a:lnTo>
                        <a:lnTo>
                          <a:pt x="112319" y="46453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4E5F2434-B445-4E11-A78A-A92D92DF38C0}"/>
                      </a:ext>
                    </a:extLst>
                  </p:cNvPr>
                  <p:cNvSpPr/>
                  <p:nvPr/>
                </p:nvSpPr>
                <p:spPr>
                  <a:xfrm>
                    <a:off x="6269897" y="3205251"/>
                    <a:ext cx="99536" cy="90408"/>
                  </a:xfrm>
                  <a:custGeom>
                    <a:avLst/>
                    <a:gdLst>
                      <a:gd name="connsiteX0" fmla="*/ 99536 w 99536"/>
                      <a:gd name="connsiteY0" fmla="*/ 73 h 90408"/>
                      <a:gd name="connsiteX1" fmla="*/ 23270 w 99536"/>
                      <a:gd name="connsiteY1" fmla="*/ 66291 h 90408"/>
                      <a:gd name="connsiteX2" fmla="*/ 0 w 99536"/>
                      <a:gd name="connsiteY2" fmla="*/ 66177 h 90408"/>
                      <a:gd name="connsiteX3" fmla="*/ 99536 w 99536"/>
                      <a:gd name="connsiteY3" fmla="*/ 73 h 90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36" h="90408">
                        <a:moveTo>
                          <a:pt x="99536" y="73"/>
                        </a:moveTo>
                        <a:cubicBezTo>
                          <a:pt x="99536" y="73"/>
                          <a:pt x="38567" y="11960"/>
                          <a:pt x="23270" y="66291"/>
                        </a:cubicBezTo>
                        <a:cubicBezTo>
                          <a:pt x="7963" y="120621"/>
                          <a:pt x="0" y="66177"/>
                          <a:pt x="0" y="66177"/>
                        </a:cubicBezTo>
                        <a:cubicBezTo>
                          <a:pt x="0" y="66177"/>
                          <a:pt x="37595" y="-2546"/>
                          <a:pt x="99536" y="7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6" name="Graphic 57">
                  <a:extLst>
                    <a:ext uri="{FF2B5EF4-FFF2-40B4-BE49-F238E27FC236}">
                      <a16:creationId xmlns:a16="http://schemas.microsoft.com/office/drawing/2014/main" id="{63543C8D-44E1-43BC-A4C2-9E4639B2891B}"/>
                    </a:ext>
                  </a:extLst>
                </p:cNvPr>
                <p:cNvGrpSpPr/>
                <p:nvPr/>
              </p:nvGrpSpPr>
              <p:grpSpPr>
                <a:xfrm>
                  <a:off x="6049956" y="3180197"/>
                  <a:ext cx="196310" cy="154000"/>
                  <a:chOff x="6049956" y="3180197"/>
                  <a:chExt cx="196310" cy="154000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4D23DCEA-709C-4A17-B36D-2279BBFFC889}"/>
                      </a:ext>
                    </a:extLst>
                  </p:cNvPr>
                  <p:cNvSpPr/>
                  <p:nvPr/>
                </p:nvSpPr>
                <p:spPr>
                  <a:xfrm>
                    <a:off x="6082241" y="3198061"/>
                    <a:ext cx="107945" cy="101436"/>
                  </a:xfrm>
                  <a:custGeom>
                    <a:avLst/>
                    <a:gdLst>
                      <a:gd name="connsiteX0" fmla="*/ 47134 w 107945"/>
                      <a:gd name="connsiteY0" fmla="*/ 19017 h 101436"/>
                      <a:gd name="connsiteX1" fmla="*/ 97083 w 107945"/>
                      <a:gd name="connsiteY1" fmla="*/ 11721 h 101436"/>
                      <a:gd name="connsiteX2" fmla="*/ 84682 w 107945"/>
                      <a:gd name="connsiteY2" fmla="*/ 101437 h 101436"/>
                      <a:gd name="connsiteX3" fmla="*/ 16292 w 107945"/>
                      <a:gd name="connsiteY3" fmla="*/ 49630 h 101436"/>
                      <a:gd name="connsiteX4" fmla="*/ 47134 w 107945"/>
                      <a:gd name="connsiteY4" fmla="*/ 19017 h 101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945" h="101436">
                        <a:moveTo>
                          <a:pt x="47134" y="19017"/>
                        </a:moveTo>
                        <a:cubicBezTo>
                          <a:pt x="47134" y="19017"/>
                          <a:pt x="66784" y="-18388"/>
                          <a:pt x="97083" y="11721"/>
                        </a:cubicBezTo>
                        <a:cubicBezTo>
                          <a:pt x="127382" y="41829"/>
                          <a:pt x="84682" y="101437"/>
                          <a:pt x="84682" y="101437"/>
                        </a:cubicBezTo>
                        <a:cubicBezTo>
                          <a:pt x="84682" y="101437"/>
                          <a:pt x="52172" y="64222"/>
                          <a:pt x="16292" y="49630"/>
                        </a:cubicBezTo>
                        <a:cubicBezTo>
                          <a:pt x="-19589" y="35038"/>
                          <a:pt x="9710" y="-6129"/>
                          <a:pt x="47134" y="19017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3A65C779-C5A1-4DF9-943A-8AF96CE10F17}"/>
                      </a:ext>
                    </a:extLst>
                  </p:cNvPr>
                  <p:cNvSpPr/>
                  <p:nvPr/>
                </p:nvSpPr>
                <p:spPr>
                  <a:xfrm>
                    <a:off x="6049956" y="3180197"/>
                    <a:ext cx="196310" cy="154000"/>
                  </a:xfrm>
                  <a:custGeom>
                    <a:avLst/>
                    <a:gdLst>
                      <a:gd name="connsiteX0" fmla="*/ 103604 w 196310"/>
                      <a:gd name="connsiteY0" fmla="*/ 9020 h 154000"/>
                      <a:gd name="connsiteX1" fmla="*/ 116510 w 196310"/>
                      <a:gd name="connsiteY1" fmla="*/ 97393 h 154000"/>
                      <a:gd name="connsiteX2" fmla="*/ 43882 w 196310"/>
                      <a:gd name="connsiteY2" fmla="*/ 56864 h 154000"/>
                      <a:gd name="connsiteX3" fmla="*/ 74028 w 196310"/>
                      <a:gd name="connsiteY3" fmla="*/ 0 h 154000"/>
                      <a:gd name="connsiteX4" fmla="*/ 6658 w 196310"/>
                      <a:gd name="connsiteY4" fmla="*/ 22393 h 154000"/>
                      <a:gd name="connsiteX5" fmla="*/ 0 w 196310"/>
                      <a:gd name="connsiteY5" fmla="*/ 105775 h 154000"/>
                      <a:gd name="connsiteX6" fmla="*/ 137332 w 196310"/>
                      <a:gd name="connsiteY6" fmla="*/ 154000 h 154000"/>
                      <a:gd name="connsiteX7" fmla="*/ 196310 w 196310"/>
                      <a:gd name="connsiteY7" fmla="*/ 15097 h 154000"/>
                      <a:gd name="connsiteX8" fmla="*/ 103604 w 196310"/>
                      <a:gd name="connsiteY8" fmla="*/ 9020 h 15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310" h="154000">
                        <a:moveTo>
                          <a:pt x="103604" y="9020"/>
                        </a:moveTo>
                        <a:cubicBezTo>
                          <a:pt x="103604" y="9020"/>
                          <a:pt x="144532" y="31299"/>
                          <a:pt x="116510" y="97393"/>
                        </a:cubicBezTo>
                        <a:cubicBezTo>
                          <a:pt x="116510" y="97393"/>
                          <a:pt x="82001" y="65303"/>
                          <a:pt x="43882" y="56864"/>
                        </a:cubicBezTo>
                        <a:cubicBezTo>
                          <a:pt x="5763" y="48425"/>
                          <a:pt x="74028" y="0"/>
                          <a:pt x="74028" y="0"/>
                        </a:cubicBezTo>
                        <a:lnTo>
                          <a:pt x="6658" y="22393"/>
                        </a:lnTo>
                        <a:lnTo>
                          <a:pt x="0" y="105775"/>
                        </a:lnTo>
                        <a:lnTo>
                          <a:pt x="137332" y="154000"/>
                        </a:lnTo>
                        <a:lnTo>
                          <a:pt x="196310" y="15097"/>
                        </a:lnTo>
                        <a:lnTo>
                          <a:pt x="103604" y="902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1C320DE-7F71-4120-AD05-9AE567539131}"/>
                      </a:ext>
                    </a:extLst>
                  </p:cNvPr>
                  <p:cNvSpPr/>
                  <p:nvPr/>
                </p:nvSpPr>
                <p:spPr>
                  <a:xfrm>
                    <a:off x="6129375" y="3217078"/>
                    <a:ext cx="46934" cy="115252"/>
                  </a:xfrm>
                  <a:custGeom>
                    <a:avLst/>
                    <a:gdLst>
                      <a:gd name="connsiteX0" fmla="*/ 0 w 46934"/>
                      <a:gd name="connsiteY0" fmla="*/ 0 h 115252"/>
                      <a:gd name="connsiteX1" fmla="*/ 28375 w 46934"/>
                      <a:gd name="connsiteY1" fmla="*/ 89487 h 115252"/>
                      <a:gd name="connsiteX2" fmla="*/ 46882 w 46934"/>
                      <a:gd name="connsiteY2" fmla="*/ 100679 h 115252"/>
                      <a:gd name="connsiteX3" fmla="*/ 0 w 46934"/>
                      <a:gd name="connsiteY3" fmla="*/ 0 h 115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6934" h="115252">
                        <a:moveTo>
                          <a:pt x="0" y="0"/>
                        </a:moveTo>
                        <a:cubicBezTo>
                          <a:pt x="0" y="0"/>
                          <a:pt x="42586" y="38986"/>
                          <a:pt x="28375" y="89487"/>
                        </a:cubicBezTo>
                        <a:cubicBezTo>
                          <a:pt x="14173" y="139989"/>
                          <a:pt x="46882" y="100679"/>
                          <a:pt x="46882" y="100679"/>
                        </a:cubicBezTo>
                        <a:cubicBezTo>
                          <a:pt x="46882" y="100679"/>
                          <a:pt x="50387" y="2795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7" name="Graphic 57">
                  <a:extLst>
                    <a:ext uri="{FF2B5EF4-FFF2-40B4-BE49-F238E27FC236}">
                      <a16:creationId xmlns:a16="http://schemas.microsoft.com/office/drawing/2014/main" id="{B01CDDD2-FCFB-45A0-99E8-C125360A95F5}"/>
                    </a:ext>
                  </a:extLst>
                </p:cNvPr>
                <p:cNvGrpSpPr/>
                <p:nvPr/>
              </p:nvGrpSpPr>
              <p:grpSpPr>
                <a:xfrm>
                  <a:off x="5535806" y="2763516"/>
                  <a:ext cx="150456" cy="118024"/>
                  <a:chOff x="5535806" y="2763516"/>
                  <a:chExt cx="150456" cy="118024"/>
                </a:xfrm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2418A88E-984D-4B63-80A0-D082172F874A}"/>
                      </a:ext>
                    </a:extLst>
                  </p:cNvPr>
                  <p:cNvSpPr/>
                  <p:nvPr/>
                </p:nvSpPr>
                <p:spPr>
                  <a:xfrm>
                    <a:off x="5560554" y="2777201"/>
                    <a:ext cx="82732" cy="77745"/>
                  </a:xfrm>
                  <a:custGeom>
                    <a:avLst/>
                    <a:gdLst>
                      <a:gd name="connsiteX0" fmla="*/ 36126 w 82732"/>
                      <a:gd name="connsiteY0" fmla="*/ 14576 h 77745"/>
                      <a:gd name="connsiteX1" fmla="*/ 74406 w 82732"/>
                      <a:gd name="connsiteY1" fmla="*/ 8985 h 77745"/>
                      <a:gd name="connsiteX2" fmla="*/ 64901 w 82732"/>
                      <a:gd name="connsiteY2" fmla="*/ 77746 h 77745"/>
                      <a:gd name="connsiteX3" fmla="*/ 12485 w 82732"/>
                      <a:gd name="connsiteY3" fmla="*/ 38045 h 77745"/>
                      <a:gd name="connsiteX4" fmla="*/ 36126 w 82732"/>
                      <a:gd name="connsiteY4" fmla="*/ 14576 h 77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732" h="77745">
                        <a:moveTo>
                          <a:pt x="36126" y="14576"/>
                        </a:moveTo>
                        <a:cubicBezTo>
                          <a:pt x="36126" y="14576"/>
                          <a:pt x="51185" y="-14095"/>
                          <a:pt x="74406" y="8985"/>
                        </a:cubicBezTo>
                        <a:cubicBezTo>
                          <a:pt x="97629" y="32064"/>
                          <a:pt x="64901" y="77746"/>
                          <a:pt x="64901" y="77746"/>
                        </a:cubicBezTo>
                        <a:cubicBezTo>
                          <a:pt x="64901" y="77746"/>
                          <a:pt x="39983" y="49228"/>
                          <a:pt x="12485" y="38045"/>
                        </a:cubicBezTo>
                        <a:cubicBezTo>
                          <a:pt x="-15014" y="26863"/>
                          <a:pt x="7446" y="-4693"/>
                          <a:pt x="36126" y="1457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13D850DC-49AB-4EA3-A4E4-84ADB6E526A5}"/>
                      </a:ext>
                    </a:extLst>
                  </p:cNvPr>
                  <p:cNvSpPr/>
                  <p:nvPr/>
                </p:nvSpPr>
                <p:spPr>
                  <a:xfrm>
                    <a:off x="5535806" y="2763516"/>
                    <a:ext cx="150456" cy="118024"/>
                  </a:xfrm>
                  <a:custGeom>
                    <a:avLst/>
                    <a:gdLst>
                      <a:gd name="connsiteX0" fmla="*/ 79410 w 150456"/>
                      <a:gd name="connsiteY0" fmla="*/ 6915 h 118024"/>
                      <a:gd name="connsiteX1" fmla="*/ 89306 w 150456"/>
                      <a:gd name="connsiteY1" fmla="*/ 74647 h 118024"/>
                      <a:gd name="connsiteX2" fmla="*/ 33633 w 150456"/>
                      <a:gd name="connsiteY2" fmla="*/ 43586 h 118024"/>
                      <a:gd name="connsiteX3" fmla="*/ 56741 w 150456"/>
                      <a:gd name="connsiteY3" fmla="*/ 0 h 118024"/>
                      <a:gd name="connsiteX4" fmla="*/ 5106 w 150456"/>
                      <a:gd name="connsiteY4" fmla="*/ 17164 h 118024"/>
                      <a:gd name="connsiteX5" fmla="*/ 0 w 150456"/>
                      <a:gd name="connsiteY5" fmla="*/ 81067 h 118024"/>
                      <a:gd name="connsiteX6" fmla="*/ 105251 w 150456"/>
                      <a:gd name="connsiteY6" fmla="*/ 118024 h 118024"/>
                      <a:gd name="connsiteX7" fmla="*/ 150457 w 150456"/>
                      <a:gd name="connsiteY7" fmla="*/ 11563 h 118024"/>
                      <a:gd name="connsiteX8" fmla="*/ 79410 w 150456"/>
                      <a:gd name="connsiteY8" fmla="*/ 6915 h 118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0456" h="118024">
                        <a:moveTo>
                          <a:pt x="79410" y="6915"/>
                        </a:moveTo>
                        <a:cubicBezTo>
                          <a:pt x="79410" y="6915"/>
                          <a:pt x="110776" y="23984"/>
                          <a:pt x="89306" y="74647"/>
                        </a:cubicBezTo>
                        <a:cubicBezTo>
                          <a:pt x="89306" y="74647"/>
                          <a:pt x="62856" y="50054"/>
                          <a:pt x="33633" y="43586"/>
                        </a:cubicBezTo>
                        <a:cubicBezTo>
                          <a:pt x="4420" y="37119"/>
                          <a:pt x="56741" y="0"/>
                          <a:pt x="56741" y="0"/>
                        </a:cubicBezTo>
                        <a:lnTo>
                          <a:pt x="5106" y="17164"/>
                        </a:lnTo>
                        <a:lnTo>
                          <a:pt x="0" y="81067"/>
                        </a:lnTo>
                        <a:lnTo>
                          <a:pt x="105251" y="118024"/>
                        </a:lnTo>
                        <a:lnTo>
                          <a:pt x="150457" y="11563"/>
                        </a:lnTo>
                        <a:lnTo>
                          <a:pt x="79410" y="6915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D9297361-C912-4357-BAF5-3447D1785AEE}"/>
                      </a:ext>
                    </a:extLst>
                  </p:cNvPr>
                  <p:cNvSpPr/>
                  <p:nvPr/>
                </p:nvSpPr>
                <p:spPr>
                  <a:xfrm>
                    <a:off x="5596680" y="2791777"/>
                    <a:ext cx="35968" cy="88336"/>
                  </a:xfrm>
                  <a:custGeom>
                    <a:avLst/>
                    <a:gdLst>
                      <a:gd name="connsiteX0" fmla="*/ 0 w 35968"/>
                      <a:gd name="connsiteY0" fmla="*/ 0 h 88336"/>
                      <a:gd name="connsiteX1" fmla="*/ 21745 w 35968"/>
                      <a:gd name="connsiteY1" fmla="*/ 68589 h 88336"/>
                      <a:gd name="connsiteX2" fmla="*/ 35928 w 35968"/>
                      <a:gd name="connsiteY2" fmla="*/ 77162 h 88336"/>
                      <a:gd name="connsiteX3" fmla="*/ 0 w 35968"/>
                      <a:gd name="connsiteY3" fmla="*/ 0 h 88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68" h="88336">
                        <a:moveTo>
                          <a:pt x="0" y="0"/>
                        </a:moveTo>
                        <a:cubicBezTo>
                          <a:pt x="0" y="0"/>
                          <a:pt x="32633" y="29880"/>
                          <a:pt x="21745" y="68589"/>
                        </a:cubicBezTo>
                        <a:cubicBezTo>
                          <a:pt x="10858" y="107299"/>
                          <a:pt x="35928" y="77162"/>
                          <a:pt x="35928" y="77162"/>
                        </a:cubicBezTo>
                        <a:cubicBezTo>
                          <a:pt x="35928" y="77162"/>
                          <a:pt x="38624" y="2143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2C8A31D9-E1DD-43C0-A456-DA036AC6B733}"/>
                    </a:ext>
                  </a:extLst>
                </p:cNvPr>
                <p:cNvSpPr/>
                <p:nvPr/>
              </p:nvSpPr>
              <p:spPr>
                <a:xfrm>
                  <a:off x="6512534" y="2597983"/>
                  <a:ext cx="41410" cy="35659"/>
                </a:xfrm>
                <a:custGeom>
                  <a:avLst/>
                  <a:gdLst>
                    <a:gd name="connsiteX0" fmla="*/ 41266 w 41410"/>
                    <a:gd name="connsiteY0" fmla="*/ 19325 h 35659"/>
                    <a:gd name="connsiteX1" fmla="*/ 25483 w 41410"/>
                    <a:gd name="connsiteY1" fmla="*/ 10304 h 35659"/>
                    <a:gd name="connsiteX2" fmla="*/ 14567 w 41410"/>
                    <a:gd name="connsiteY2" fmla="*/ 27 h 35659"/>
                    <a:gd name="connsiteX3" fmla="*/ 8338 w 41410"/>
                    <a:gd name="connsiteY3" fmla="*/ 1951 h 35659"/>
                    <a:gd name="connsiteX4" fmla="*/ 1289 w 41410"/>
                    <a:gd name="connsiteY4" fmla="*/ 30840 h 35659"/>
                    <a:gd name="connsiteX5" fmla="*/ 2527 w 41410"/>
                    <a:gd name="connsiteY5" fmla="*/ 35660 h 35659"/>
                    <a:gd name="connsiteX6" fmla="*/ 5699 w 41410"/>
                    <a:gd name="connsiteY6" fmla="*/ 33898 h 35659"/>
                    <a:gd name="connsiteX7" fmla="*/ 33084 w 41410"/>
                    <a:gd name="connsiteY7" fmla="*/ 24849 h 35659"/>
                    <a:gd name="connsiteX8" fmla="*/ 41266 w 41410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0" h="35659">
                      <a:moveTo>
                        <a:pt x="41266" y="19325"/>
                      </a:moveTo>
                      <a:cubicBezTo>
                        <a:pt x="42456" y="13981"/>
                        <a:pt x="36255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59"/>
                        <a:pt x="40656" y="22087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C947937-ED81-49C9-905A-5DF8C3771A98}"/>
                    </a:ext>
                  </a:extLst>
                </p:cNvPr>
                <p:cNvSpPr/>
                <p:nvPr/>
              </p:nvSpPr>
              <p:spPr>
                <a:xfrm>
                  <a:off x="6583894" y="2520046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0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3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0"/>
                      </a:cubicBezTo>
                      <a:cubicBezTo>
                        <a:pt x="14578" y="12060"/>
                        <a:pt x="3806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0" y="41912"/>
                        <a:pt x="28228" y="39673"/>
                      </a:cubicBezTo>
                      <a:cubicBezTo>
                        <a:pt x="27790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6" y="2916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ABFEE287-5FD2-4E31-AD46-EAE487FD64EB}"/>
                    </a:ext>
                  </a:extLst>
                </p:cNvPr>
                <p:cNvSpPr/>
                <p:nvPr/>
              </p:nvSpPr>
              <p:spPr>
                <a:xfrm>
                  <a:off x="6220724" y="3074115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1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4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1"/>
                      </a:cubicBezTo>
                      <a:cubicBezTo>
                        <a:pt x="14578" y="12061"/>
                        <a:pt x="3805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9" y="41912"/>
                        <a:pt x="28228" y="39674"/>
                      </a:cubicBezTo>
                      <a:cubicBezTo>
                        <a:pt x="27789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5" y="2917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6ADCC14A-F06E-46F4-AA81-695C668F73FC}"/>
                    </a:ext>
                  </a:extLst>
                </p:cNvPr>
                <p:cNvSpPr/>
                <p:nvPr/>
              </p:nvSpPr>
              <p:spPr>
                <a:xfrm>
                  <a:off x="6337531" y="2886200"/>
                  <a:ext cx="41411" cy="35659"/>
                </a:xfrm>
                <a:custGeom>
                  <a:avLst/>
                  <a:gdLst>
                    <a:gd name="connsiteX0" fmla="*/ 41266 w 41411"/>
                    <a:gd name="connsiteY0" fmla="*/ 19325 h 35659"/>
                    <a:gd name="connsiteX1" fmla="*/ 25483 w 41411"/>
                    <a:gd name="connsiteY1" fmla="*/ 10304 h 35659"/>
                    <a:gd name="connsiteX2" fmla="*/ 14567 w 41411"/>
                    <a:gd name="connsiteY2" fmla="*/ 27 h 35659"/>
                    <a:gd name="connsiteX3" fmla="*/ 8338 w 41411"/>
                    <a:gd name="connsiteY3" fmla="*/ 1951 h 35659"/>
                    <a:gd name="connsiteX4" fmla="*/ 1289 w 41411"/>
                    <a:gd name="connsiteY4" fmla="*/ 30840 h 35659"/>
                    <a:gd name="connsiteX5" fmla="*/ 2527 w 41411"/>
                    <a:gd name="connsiteY5" fmla="*/ 35660 h 35659"/>
                    <a:gd name="connsiteX6" fmla="*/ 5699 w 41411"/>
                    <a:gd name="connsiteY6" fmla="*/ 33898 h 35659"/>
                    <a:gd name="connsiteX7" fmla="*/ 33084 w 41411"/>
                    <a:gd name="connsiteY7" fmla="*/ 24849 h 35659"/>
                    <a:gd name="connsiteX8" fmla="*/ 41266 w 41411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1" h="35659">
                      <a:moveTo>
                        <a:pt x="41266" y="19325"/>
                      </a:moveTo>
                      <a:cubicBezTo>
                        <a:pt x="42456" y="13981"/>
                        <a:pt x="36256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68"/>
                        <a:pt x="40647" y="22096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D40722ED-B3EB-4FF2-B64D-ABBE5BB58734}"/>
                    </a:ext>
                  </a:extLst>
                </p:cNvPr>
                <p:cNvSpPr/>
                <p:nvPr/>
              </p:nvSpPr>
              <p:spPr>
                <a:xfrm>
                  <a:off x="6435642" y="2763169"/>
                  <a:ext cx="50064" cy="59373"/>
                </a:xfrm>
                <a:custGeom>
                  <a:avLst/>
                  <a:gdLst>
                    <a:gd name="connsiteX0" fmla="*/ 48358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8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8" y="3662"/>
                      </a:moveTo>
                      <a:cubicBezTo>
                        <a:pt x="43749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4" y="4643"/>
                        <a:pt x="4010" y="14730"/>
                      </a:cubicBezTo>
                      <a:cubicBezTo>
                        <a:pt x="254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89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69"/>
                        <a:pt x="32023" y="54430"/>
                      </a:cubicBezTo>
                      <a:cubicBezTo>
                        <a:pt x="33804" y="46191"/>
                        <a:pt x="38262" y="29332"/>
                        <a:pt x="46901" y="17282"/>
                      </a:cubicBezTo>
                      <a:cubicBezTo>
                        <a:pt x="50940" y="11672"/>
                        <a:pt x="50749" y="6795"/>
                        <a:pt x="48358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E8ED805B-3DA3-4F34-A429-CA5E7890062F}"/>
                    </a:ext>
                  </a:extLst>
                </p:cNvPr>
                <p:cNvSpPr/>
                <p:nvPr/>
              </p:nvSpPr>
              <p:spPr>
                <a:xfrm>
                  <a:off x="6323618" y="2935543"/>
                  <a:ext cx="50064" cy="59373"/>
                </a:xfrm>
                <a:custGeom>
                  <a:avLst/>
                  <a:gdLst>
                    <a:gd name="connsiteX0" fmla="*/ 48359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9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9" y="3662"/>
                      </a:moveTo>
                      <a:cubicBezTo>
                        <a:pt x="43748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5" y="4643"/>
                        <a:pt x="4010" y="14730"/>
                      </a:cubicBezTo>
                      <a:cubicBezTo>
                        <a:pt x="255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90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78"/>
                        <a:pt x="32023" y="54430"/>
                      </a:cubicBezTo>
                      <a:cubicBezTo>
                        <a:pt x="33805" y="46191"/>
                        <a:pt x="38262" y="29341"/>
                        <a:pt x="46901" y="17282"/>
                      </a:cubicBezTo>
                      <a:cubicBezTo>
                        <a:pt x="50940" y="11672"/>
                        <a:pt x="50750" y="6795"/>
                        <a:pt x="48359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FDFEF7B-0F69-4EF7-8B64-AC61B2B89F24}"/>
                  </a:ext>
                </a:extLst>
              </p:cNvPr>
              <p:cNvSpPr/>
              <p:nvPr/>
            </p:nvSpPr>
            <p:spPr>
              <a:xfrm>
                <a:off x="5547051" y="3716666"/>
                <a:ext cx="161795" cy="168958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5D4F6F-FF9E-48C8-ACA8-3DF14AD4A482}"/>
              </a:ext>
            </a:extLst>
          </p:cNvPr>
          <p:cNvGrpSpPr/>
          <p:nvPr/>
        </p:nvGrpSpPr>
        <p:grpSpPr>
          <a:xfrm>
            <a:off x="10590369" y="22949"/>
            <a:ext cx="10128448" cy="6858000"/>
            <a:chOff x="2237441" y="0"/>
            <a:chExt cx="10128448" cy="6858000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EF1BA354-05C7-4DAE-BFD4-1682C2259977}"/>
                </a:ext>
              </a:extLst>
            </p:cNvPr>
            <p:cNvGrpSpPr/>
            <p:nvPr/>
          </p:nvGrpSpPr>
          <p:grpSpPr>
            <a:xfrm>
              <a:off x="2237441" y="0"/>
              <a:ext cx="10128448" cy="6858000"/>
              <a:chOff x="2063552" y="0"/>
              <a:chExt cx="10128448" cy="6858000"/>
            </a:xfrm>
            <a:solidFill>
              <a:srgbClr val="E2DFCC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9304A49E-0A26-4AE1-91A2-268B0AD7B427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CFF21203-7C69-4FC1-8FEF-B68BDDA082EA}"/>
                  </a:ext>
                </a:extLst>
              </p:cNvPr>
              <p:cNvSpPr/>
              <p:nvPr/>
            </p:nvSpPr>
            <p:spPr>
              <a:xfrm>
                <a:off x="2063552" y="4590659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2</a:t>
                </a: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D5CB7DCB-E626-4130-B99D-B942FE5E1C9D}"/>
                </a:ext>
              </a:extLst>
            </p:cNvPr>
            <p:cNvGrpSpPr/>
            <p:nvPr/>
          </p:nvGrpSpPr>
          <p:grpSpPr>
            <a:xfrm>
              <a:off x="3247042" y="668603"/>
              <a:ext cx="7106078" cy="5424658"/>
              <a:chOff x="6096000" y="53957"/>
              <a:chExt cx="7106078" cy="5424658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59DB5243-D85F-4750-89E3-744FFF30AE52}"/>
                  </a:ext>
                </a:extLst>
              </p:cNvPr>
              <p:cNvGrpSpPr/>
              <p:nvPr/>
            </p:nvGrpSpPr>
            <p:grpSpPr>
              <a:xfrm>
                <a:off x="6888088" y="53957"/>
                <a:ext cx="6313990" cy="3154710"/>
                <a:chOff x="3608017" y="1201383"/>
                <a:chExt cx="6313990" cy="3154710"/>
              </a:xfrm>
            </p:grpSpPr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CEFCEEEE-6BAD-4157-8971-B4BA9B8464DB}"/>
                    </a:ext>
                  </a:extLst>
                </p:cNvPr>
                <p:cNvSpPr txBox="1"/>
                <p:nvPr/>
              </p:nvSpPr>
              <p:spPr>
                <a:xfrm>
                  <a:off x="3608017" y="1201383"/>
                  <a:ext cx="6313990" cy="31547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ور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 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75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 </a:t>
                  </a: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31147FA2-E9B3-4A06-A4BB-068F56F4C6FB}"/>
                    </a:ext>
                  </a:extLst>
                </p:cNvPr>
                <p:cNvSpPr/>
                <p:nvPr/>
              </p:nvSpPr>
              <p:spPr>
                <a:xfrm>
                  <a:off x="7915738" y="1899837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FC07841E-CDA9-4951-9EBC-C5B0D6E259DB}"/>
                    </a:ext>
                  </a:extLst>
                </p:cNvPr>
                <p:cNvSpPr/>
                <p:nvPr/>
              </p:nvSpPr>
              <p:spPr>
                <a:xfrm>
                  <a:off x="6618104" y="1712182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CB38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A08D4308-39F0-4018-8B6C-0A03289365E6}"/>
                  </a:ext>
                </a:extLst>
              </p:cNvPr>
              <p:cNvGrpSpPr/>
              <p:nvPr/>
            </p:nvGrpSpPr>
            <p:grpSpPr>
              <a:xfrm>
                <a:off x="7101430" y="3262624"/>
                <a:ext cx="4244389" cy="2215991"/>
                <a:chOff x="3735974" y="3441024"/>
                <a:chExt cx="4244389" cy="2215991"/>
              </a:xfrm>
            </p:grpSpPr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230574EF-76B5-4BEF-8805-E67D6DED7086}"/>
                    </a:ext>
                  </a:extLst>
                </p:cNvPr>
                <p:cNvSpPr txBox="1"/>
                <p:nvPr/>
              </p:nvSpPr>
              <p:spPr>
                <a:xfrm>
                  <a:off x="3735974" y="3441024"/>
                  <a:ext cx="4244389" cy="22159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8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دارد </a:t>
                  </a:r>
                  <a:r>
                    <a:rPr kumimoji="0" lang="fa-IR" sz="13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50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سروری</a:t>
                  </a:r>
                  <a:endParaRPr kumimoji="0" lang="fa-IR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9CB38">
                        <a:lumMod val="50000"/>
                      </a:srgbClr>
                    </a:solidFill>
                    <a:effectLst/>
                    <a:uLnTx/>
                    <a:uFillTx/>
                    <a:latin typeface="IranNastaliq" panose="02020505000000020003" pitchFamily="18" charset="0"/>
                    <a:cs typeface="IranNastaliq" panose="02020505000000020003" pitchFamily="18" charset="0"/>
                  </a:endParaRPr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B47AFA35-AFDD-4B5F-B028-F28C94590DC3}"/>
                    </a:ext>
                  </a:extLst>
                </p:cNvPr>
                <p:cNvSpPr/>
                <p:nvPr/>
              </p:nvSpPr>
              <p:spPr>
                <a:xfrm>
                  <a:off x="6147339" y="3763958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FD94F50E-227D-4370-B8AF-BC8960A76AD8}"/>
                    </a:ext>
                  </a:extLst>
                </p:cNvPr>
                <p:cNvSpPr/>
                <p:nvPr/>
              </p:nvSpPr>
              <p:spPr>
                <a:xfrm>
                  <a:off x="5667853" y="3869914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70531F35-1642-43B4-BB10-3B0D75CE4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96000" y="53957"/>
                <a:ext cx="1381251" cy="503329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37B161-EC10-4BD4-8381-093B0A84E4AD}"/>
              </a:ext>
            </a:extLst>
          </p:cNvPr>
          <p:cNvGrpSpPr/>
          <p:nvPr/>
        </p:nvGrpSpPr>
        <p:grpSpPr>
          <a:xfrm>
            <a:off x="10781570" y="22949"/>
            <a:ext cx="10128448" cy="6858000"/>
            <a:chOff x="2428642" y="-94"/>
            <a:chExt cx="10128448" cy="6858000"/>
          </a:xfrm>
        </p:grpSpPr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34F0346A-F468-41CB-9F23-2F95749ECE26}"/>
                </a:ext>
              </a:extLst>
            </p:cNvPr>
            <p:cNvGrpSpPr/>
            <p:nvPr/>
          </p:nvGrpSpPr>
          <p:grpSpPr>
            <a:xfrm>
              <a:off x="2428642" y="-94"/>
              <a:ext cx="10128448" cy="6858000"/>
              <a:chOff x="2063552" y="0"/>
              <a:chExt cx="10128448" cy="6858000"/>
            </a:xfrm>
            <a:solidFill>
              <a:srgbClr val="F1D6DD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802D926-8758-4739-B072-9ECE41A1835C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0FB89EEE-5967-4A65-B6FC-D6A96B7ECAEE}"/>
                  </a:ext>
                </a:extLst>
              </p:cNvPr>
              <p:cNvSpPr/>
              <p:nvPr/>
            </p:nvSpPr>
            <p:spPr>
              <a:xfrm>
                <a:off x="2063552" y="3400021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3</a:t>
                </a: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BC36F2C0-65CB-43DA-9BA5-7728D01FA8F2}"/>
                </a:ext>
              </a:extLst>
            </p:cNvPr>
            <p:cNvGrpSpPr/>
            <p:nvPr/>
          </p:nvGrpSpPr>
          <p:grpSpPr>
            <a:xfrm>
              <a:off x="3108126" y="472543"/>
              <a:ext cx="5146465" cy="5743822"/>
              <a:chOff x="4106403" y="310708"/>
              <a:chExt cx="5146465" cy="5743822"/>
            </a:xfrm>
          </p:grpSpPr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C0D1D4A-49A0-426E-AE38-4FC52A652270}"/>
                  </a:ext>
                </a:extLst>
              </p:cNvPr>
              <p:cNvSpPr txBox="1"/>
              <p:nvPr/>
            </p:nvSpPr>
            <p:spPr>
              <a:xfrm>
                <a:off x="6027615" y="1531841"/>
                <a:ext cx="2717777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88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ور</a:t>
                </a:r>
                <a:r>
                  <a:rPr lang="fa-IR" sz="13800" dirty="0">
                    <a:solidFill>
                      <a:srgbClr val="FF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 گل</a:t>
                </a:r>
                <a:endParaRPr lang="fa-IR" sz="8800" dirty="0">
                  <a:solidFill>
                    <a:srgbClr val="FF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62C0E092-101E-4094-96FC-C32A8560EB6C}"/>
                  </a:ext>
                </a:extLst>
              </p:cNvPr>
              <p:cNvGrpSpPr/>
              <p:nvPr/>
            </p:nvGrpSpPr>
            <p:grpSpPr>
              <a:xfrm>
                <a:off x="4667747" y="310708"/>
                <a:ext cx="3750649" cy="3457839"/>
                <a:chOff x="5310506" y="8996394"/>
                <a:chExt cx="1831323" cy="1688353"/>
              </a:xfrm>
            </p:grpSpPr>
            <p:grpSp>
              <p:nvGrpSpPr>
                <p:cNvPr id="333" name="Graphic 54">
                  <a:extLst>
                    <a:ext uri="{FF2B5EF4-FFF2-40B4-BE49-F238E27FC236}">
                      <a16:creationId xmlns:a16="http://schemas.microsoft.com/office/drawing/2014/main" id="{0AB2F0CC-23A2-4FA1-8EE8-D6975F35D97B}"/>
                    </a:ext>
                  </a:extLst>
                </p:cNvPr>
                <p:cNvGrpSpPr/>
                <p:nvPr/>
              </p:nvGrpSpPr>
              <p:grpSpPr>
                <a:xfrm>
                  <a:off x="5310506" y="8996394"/>
                  <a:ext cx="1831323" cy="1688353"/>
                  <a:chOff x="5310506" y="8996394"/>
                  <a:chExt cx="1831323" cy="1688353"/>
                </a:xfrm>
              </p:grpSpPr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E23E06C2-D799-4029-B801-C1307C52F2BD}"/>
                      </a:ext>
                    </a:extLst>
                  </p:cNvPr>
                  <p:cNvSpPr/>
                  <p:nvPr/>
                </p:nvSpPr>
                <p:spPr>
                  <a:xfrm>
                    <a:off x="5310506" y="8996394"/>
                    <a:ext cx="1831313" cy="1688353"/>
                  </a:xfrm>
                  <a:custGeom>
                    <a:avLst/>
                    <a:gdLst>
                      <a:gd name="connsiteX0" fmla="*/ 862213 w 1831313"/>
                      <a:gd name="connsiteY0" fmla="*/ 392973 h 1688353"/>
                      <a:gd name="connsiteX1" fmla="*/ 8163 w 1831313"/>
                      <a:gd name="connsiteY1" fmla="*/ 623316 h 1688353"/>
                      <a:gd name="connsiteX2" fmla="*/ 1300677 w 1831313"/>
                      <a:gd name="connsiteY2" fmla="*/ 1688354 h 1688353"/>
                      <a:gd name="connsiteX3" fmla="*/ 136351 w 1831313"/>
                      <a:gd name="connsiteY3" fmla="*/ 644738 h 1688353"/>
                      <a:gd name="connsiteX4" fmla="*/ 587340 w 1831313"/>
                      <a:gd name="connsiteY4" fmla="*/ 368427 h 1688353"/>
                      <a:gd name="connsiteX5" fmla="*/ 930717 w 1831313"/>
                      <a:gd name="connsiteY5" fmla="*/ 642919 h 1688353"/>
                      <a:gd name="connsiteX6" fmla="*/ 1134457 w 1831313"/>
                      <a:gd name="connsiteY6" fmla="*/ 193720 h 1688353"/>
                      <a:gd name="connsiteX7" fmla="*/ 1791101 w 1831313"/>
                      <a:gd name="connsiteY7" fmla="*/ 769087 h 1688353"/>
                      <a:gd name="connsiteX8" fmla="*/ 862213 w 18313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31313" h="1688353">
                        <a:moveTo>
                          <a:pt x="862213" y="392973"/>
                        </a:moveTo>
                        <a:cubicBezTo>
                          <a:pt x="501025" y="57769"/>
                          <a:pt x="67285" y="290741"/>
                          <a:pt x="8163" y="623316"/>
                        </a:cubicBezTo>
                        <a:cubicBezTo>
                          <a:pt x="-89135" y="1167698"/>
                          <a:pt x="703698" y="1604934"/>
                          <a:pt x="1300677" y="1688354"/>
                        </a:cubicBezTo>
                        <a:cubicBezTo>
                          <a:pt x="785318" y="1542231"/>
                          <a:pt x="35691" y="1111044"/>
                          <a:pt x="136351" y="644738"/>
                        </a:cubicBezTo>
                        <a:cubicBezTo>
                          <a:pt x="179975" y="424177"/>
                          <a:pt x="411404" y="312668"/>
                          <a:pt x="587340" y="368427"/>
                        </a:cubicBezTo>
                        <a:cubicBezTo>
                          <a:pt x="716452" y="408089"/>
                          <a:pt x="823103" y="532095"/>
                          <a:pt x="930717" y="642919"/>
                        </a:cubicBezTo>
                        <a:cubicBezTo>
                          <a:pt x="965693" y="485032"/>
                          <a:pt x="994715" y="313144"/>
                          <a:pt x="1134457" y="193720"/>
                        </a:cubicBezTo>
                        <a:cubicBezTo>
                          <a:pt x="1362771" y="-3000"/>
                          <a:pt x="1869587" y="38033"/>
                          <a:pt x="1791101" y="769087"/>
                        </a:cubicBezTo>
                        <a:cubicBezTo>
                          <a:pt x="2033979" y="-97183"/>
                          <a:pt x="1107425" y="-244707"/>
                          <a:pt x="862213" y="3929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1881ADBE-FB6C-4C24-946D-8300FE66CBD9}"/>
                      </a:ext>
                    </a:extLst>
                  </p:cNvPr>
                  <p:cNvSpPr/>
                  <p:nvPr/>
                </p:nvSpPr>
                <p:spPr>
                  <a:xfrm>
                    <a:off x="5314754" y="8996394"/>
                    <a:ext cx="1827066" cy="1688353"/>
                  </a:xfrm>
                  <a:custGeom>
                    <a:avLst/>
                    <a:gdLst>
                      <a:gd name="connsiteX0" fmla="*/ 860212 w 1827066"/>
                      <a:gd name="connsiteY0" fmla="*/ 392973 h 1688353"/>
                      <a:gd name="connsiteX1" fmla="*/ 8144 w 1827066"/>
                      <a:gd name="connsiteY1" fmla="*/ 623316 h 1688353"/>
                      <a:gd name="connsiteX2" fmla="*/ 1297667 w 1827066"/>
                      <a:gd name="connsiteY2" fmla="*/ 1688354 h 1688353"/>
                      <a:gd name="connsiteX3" fmla="*/ 136036 w 1827066"/>
                      <a:gd name="connsiteY3" fmla="*/ 644738 h 1688353"/>
                      <a:gd name="connsiteX4" fmla="*/ 585978 w 1827066"/>
                      <a:gd name="connsiteY4" fmla="*/ 368427 h 1688353"/>
                      <a:gd name="connsiteX5" fmla="*/ 928554 w 1827066"/>
                      <a:gd name="connsiteY5" fmla="*/ 642919 h 1688353"/>
                      <a:gd name="connsiteX6" fmla="*/ 1131827 w 1827066"/>
                      <a:gd name="connsiteY6" fmla="*/ 193720 h 1688353"/>
                      <a:gd name="connsiteX7" fmla="*/ 1786947 w 1827066"/>
                      <a:gd name="connsiteY7" fmla="*/ 769087 h 1688353"/>
                      <a:gd name="connsiteX8" fmla="*/ 860212 w 182706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7066" h="1688353">
                        <a:moveTo>
                          <a:pt x="860212" y="392973"/>
                        </a:moveTo>
                        <a:cubicBezTo>
                          <a:pt x="499853" y="57769"/>
                          <a:pt x="67123" y="290741"/>
                          <a:pt x="8144" y="623316"/>
                        </a:cubicBezTo>
                        <a:cubicBezTo>
                          <a:pt x="-88925" y="1167698"/>
                          <a:pt x="702069" y="1604934"/>
                          <a:pt x="1297667" y="1688354"/>
                        </a:cubicBezTo>
                        <a:cubicBezTo>
                          <a:pt x="783508" y="1542231"/>
                          <a:pt x="39643" y="1111901"/>
                          <a:pt x="136036" y="644738"/>
                        </a:cubicBezTo>
                        <a:cubicBezTo>
                          <a:pt x="181461" y="424558"/>
                          <a:pt x="410204" y="313449"/>
                          <a:pt x="585978" y="368427"/>
                        </a:cubicBezTo>
                        <a:cubicBezTo>
                          <a:pt x="714613" y="408661"/>
                          <a:pt x="821188" y="532095"/>
                          <a:pt x="928554" y="642919"/>
                        </a:cubicBezTo>
                        <a:cubicBezTo>
                          <a:pt x="963454" y="485032"/>
                          <a:pt x="992648" y="313430"/>
                          <a:pt x="1131827" y="193720"/>
                        </a:cubicBezTo>
                        <a:cubicBezTo>
                          <a:pt x="1360008" y="-2534"/>
                          <a:pt x="1865262" y="38033"/>
                          <a:pt x="1786947" y="769087"/>
                        </a:cubicBezTo>
                        <a:cubicBezTo>
                          <a:pt x="2029263" y="-97183"/>
                          <a:pt x="1104853" y="-244707"/>
                          <a:pt x="860212" y="392973"/>
                        </a:cubicBezTo>
                        <a:close/>
                      </a:path>
                    </a:pathLst>
                  </a:custGeom>
                  <a:solidFill>
                    <a:srgbClr val="FFF7F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A0185CA5-4DB5-4C31-A19B-93DE1ADA57D5}"/>
                      </a:ext>
                    </a:extLst>
                  </p:cNvPr>
                  <p:cNvSpPr/>
                  <p:nvPr/>
                </p:nvSpPr>
                <p:spPr>
                  <a:xfrm>
                    <a:off x="5318983" y="8996394"/>
                    <a:ext cx="1822832" cy="1688353"/>
                  </a:xfrm>
                  <a:custGeom>
                    <a:avLst/>
                    <a:gdLst>
                      <a:gd name="connsiteX0" fmla="*/ 858221 w 1822832"/>
                      <a:gd name="connsiteY0" fmla="*/ 392973 h 1688353"/>
                      <a:gd name="connsiteX1" fmla="*/ 8125 w 1822832"/>
                      <a:gd name="connsiteY1" fmla="*/ 623316 h 1688353"/>
                      <a:gd name="connsiteX2" fmla="*/ 1294657 w 1822832"/>
                      <a:gd name="connsiteY2" fmla="*/ 1688354 h 1688353"/>
                      <a:gd name="connsiteX3" fmla="*/ 135712 w 1822832"/>
                      <a:gd name="connsiteY3" fmla="*/ 644738 h 1688353"/>
                      <a:gd name="connsiteX4" fmla="*/ 584616 w 1822832"/>
                      <a:gd name="connsiteY4" fmla="*/ 368427 h 1688353"/>
                      <a:gd name="connsiteX5" fmla="*/ 926401 w 1822832"/>
                      <a:gd name="connsiteY5" fmla="*/ 642919 h 1688353"/>
                      <a:gd name="connsiteX6" fmla="*/ 1129198 w 1822832"/>
                      <a:gd name="connsiteY6" fmla="*/ 193720 h 1688353"/>
                      <a:gd name="connsiteX7" fmla="*/ 1782804 w 1822832"/>
                      <a:gd name="connsiteY7" fmla="*/ 769087 h 1688353"/>
                      <a:gd name="connsiteX8" fmla="*/ 858221 w 182283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2832" h="1688353">
                        <a:moveTo>
                          <a:pt x="858221" y="392973"/>
                        </a:moveTo>
                        <a:cubicBezTo>
                          <a:pt x="498700" y="57769"/>
                          <a:pt x="66970" y="290741"/>
                          <a:pt x="8125" y="623316"/>
                        </a:cubicBezTo>
                        <a:cubicBezTo>
                          <a:pt x="-88716" y="1167698"/>
                          <a:pt x="700440" y="1604934"/>
                          <a:pt x="1294657" y="1688354"/>
                        </a:cubicBezTo>
                        <a:cubicBezTo>
                          <a:pt x="781688" y="1542231"/>
                          <a:pt x="39557" y="1111891"/>
                          <a:pt x="135712" y="644738"/>
                        </a:cubicBezTo>
                        <a:cubicBezTo>
                          <a:pt x="181032" y="424558"/>
                          <a:pt x="409251" y="313449"/>
                          <a:pt x="584616" y="368427"/>
                        </a:cubicBezTo>
                        <a:cubicBezTo>
                          <a:pt x="712946" y="408661"/>
                          <a:pt x="819283" y="532095"/>
                          <a:pt x="926401" y="642919"/>
                        </a:cubicBezTo>
                        <a:cubicBezTo>
                          <a:pt x="961215" y="485032"/>
                          <a:pt x="990352" y="313430"/>
                          <a:pt x="1129198" y="193720"/>
                        </a:cubicBezTo>
                        <a:cubicBezTo>
                          <a:pt x="1356855" y="-2534"/>
                          <a:pt x="1860928" y="38033"/>
                          <a:pt x="1782804" y="769087"/>
                        </a:cubicBezTo>
                        <a:cubicBezTo>
                          <a:pt x="2024567" y="-97183"/>
                          <a:pt x="1102299" y="-244707"/>
                          <a:pt x="858221" y="392973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70E5A2A0-6D38-46E1-8831-3BF0F42457DB}"/>
                      </a:ext>
                    </a:extLst>
                  </p:cNvPr>
                  <p:cNvSpPr/>
                  <p:nvPr/>
                </p:nvSpPr>
                <p:spPr>
                  <a:xfrm>
                    <a:off x="5323221" y="8996394"/>
                    <a:ext cx="1818590" cy="1688353"/>
                  </a:xfrm>
                  <a:custGeom>
                    <a:avLst/>
                    <a:gdLst>
                      <a:gd name="connsiteX0" fmla="*/ 856222 w 1818590"/>
                      <a:gd name="connsiteY0" fmla="*/ 392973 h 1688353"/>
                      <a:gd name="connsiteX1" fmla="*/ 8107 w 1818590"/>
                      <a:gd name="connsiteY1" fmla="*/ 623316 h 1688353"/>
                      <a:gd name="connsiteX2" fmla="*/ 1291648 w 1818590"/>
                      <a:gd name="connsiteY2" fmla="*/ 1688354 h 1688353"/>
                      <a:gd name="connsiteX3" fmla="*/ 135399 w 1818590"/>
                      <a:gd name="connsiteY3" fmla="*/ 644738 h 1688353"/>
                      <a:gd name="connsiteX4" fmla="*/ 583255 w 1818590"/>
                      <a:gd name="connsiteY4" fmla="*/ 368427 h 1688353"/>
                      <a:gd name="connsiteX5" fmla="*/ 924240 w 1818590"/>
                      <a:gd name="connsiteY5" fmla="*/ 642919 h 1688353"/>
                      <a:gd name="connsiteX6" fmla="*/ 1126570 w 1818590"/>
                      <a:gd name="connsiteY6" fmla="*/ 193720 h 1688353"/>
                      <a:gd name="connsiteX7" fmla="*/ 1778652 w 1818590"/>
                      <a:gd name="connsiteY7" fmla="*/ 769087 h 1688353"/>
                      <a:gd name="connsiteX8" fmla="*/ 856222 w 181859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8590" h="1688353">
                        <a:moveTo>
                          <a:pt x="856222" y="392973"/>
                        </a:moveTo>
                        <a:cubicBezTo>
                          <a:pt x="497539" y="57769"/>
                          <a:pt x="66809" y="290741"/>
                          <a:pt x="8107" y="623316"/>
                        </a:cubicBezTo>
                        <a:cubicBezTo>
                          <a:pt x="-88515" y="1167698"/>
                          <a:pt x="698812" y="1604934"/>
                          <a:pt x="1291648" y="1688354"/>
                        </a:cubicBezTo>
                        <a:cubicBezTo>
                          <a:pt x="779870" y="1542231"/>
                          <a:pt x="39463" y="1111891"/>
                          <a:pt x="135399" y="644738"/>
                        </a:cubicBezTo>
                        <a:cubicBezTo>
                          <a:pt x="180614" y="424558"/>
                          <a:pt x="408299" y="313449"/>
                          <a:pt x="583255" y="368427"/>
                        </a:cubicBezTo>
                        <a:cubicBezTo>
                          <a:pt x="711290" y="408661"/>
                          <a:pt x="817379" y="532095"/>
                          <a:pt x="924240" y="642919"/>
                        </a:cubicBezTo>
                        <a:cubicBezTo>
                          <a:pt x="958978" y="485032"/>
                          <a:pt x="988039" y="313430"/>
                          <a:pt x="1126570" y="193720"/>
                        </a:cubicBezTo>
                        <a:cubicBezTo>
                          <a:pt x="1353694" y="-2534"/>
                          <a:pt x="1856604" y="38033"/>
                          <a:pt x="1778652" y="769087"/>
                        </a:cubicBezTo>
                        <a:cubicBezTo>
                          <a:pt x="2019863" y="-97183"/>
                          <a:pt x="1099738" y="-244707"/>
                          <a:pt x="856222" y="392973"/>
                        </a:cubicBezTo>
                        <a:close/>
                      </a:path>
                    </a:pathLst>
                  </a:custGeom>
                  <a:solidFill>
                    <a:srgbClr val="FFE8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94980358-5420-4D61-9F61-73CF5818C537}"/>
                      </a:ext>
                    </a:extLst>
                  </p:cNvPr>
                  <p:cNvSpPr/>
                  <p:nvPr/>
                </p:nvSpPr>
                <p:spPr>
                  <a:xfrm>
                    <a:off x="5327460" y="8996394"/>
                    <a:ext cx="1814364" cy="1688353"/>
                  </a:xfrm>
                  <a:custGeom>
                    <a:avLst/>
                    <a:gdLst>
                      <a:gd name="connsiteX0" fmla="*/ 854231 w 1814364"/>
                      <a:gd name="connsiteY0" fmla="*/ 392973 h 1688353"/>
                      <a:gd name="connsiteX1" fmla="*/ 8087 w 1814364"/>
                      <a:gd name="connsiteY1" fmla="*/ 623316 h 1688353"/>
                      <a:gd name="connsiteX2" fmla="*/ 1288638 w 1814364"/>
                      <a:gd name="connsiteY2" fmla="*/ 1688354 h 1688353"/>
                      <a:gd name="connsiteX3" fmla="*/ 135084 w 1814364"/>
                      <a:gd name="connsiteY3" fmla="*/ 644738 h 1688353"/>
                      <a:gd name="connsiteX4" fmla="*/ 581902 w 1814364"/>
                      <a:gd name="connsiteY4" fmla="*/ 368427 h 1688353"/>
                      <a:gd name="connsiteX5" fmla="*/ 922097 w 1814364"/>
                      <a:gd name="connsiteY5" fmla="*/ 642919 h 1688353"/>
                      <a:gd name="connsiteX6" fmla="*/ 1123960 w 1814364"/>
                      <a:gd name="connsiteY6" fmla="*/ 193720 h 1688353"/>
                      <a:gd name="connsiteX7" fmla="*/ 1774527 w 1814364"/>
                      <a:gd name="connsiteY7" fmla="*/ 769087 h 1688353"/>
                      <a:gd name="connsiteX8" fmla="*/ 854231 w 181436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4364" h="1688353">
                        <a:moveTo>
                          <a:pt x="854231" y="392973"/>
                        </a:moveTo>
                        <a:cubicBezTo>
                          <a:pt x="496386" y="57769"/>
                          <a:pt x="66656" y="290741"/>
                          <a:pt x="8087" y="623316"/>
                        </a:cubicBezTo>
                        <a:cubicBezTo>
                          <a:pt x="-88306" y="1167698"/>
                          <a:pt x="697183" y="1604934"/>
                          <a:pt x="1288638" y="1688354"/>
                        </a:cubicBezTo>
                        <a:cubicBezTo>
                          <a:pt x="778050" y="1542231"/>
                          <a:pt x="39377" y="1111882"/>
                          <a:pt x="135084" y="644738"/>
                        </a:cubicBezTo>
                        <a:cubicBezTo>
                          <a:pt x="180194" y="424558"/>
                          <a:pt x="407347" y="313449"/>
                          <a:pt x="581902" y="368427"/>
                        </a:cubicBezTo>
                        <a:cubicBezTo>
                          <a:pt x="709642" y="408661"/>
                          <a:pt x="815483" y="532095"/>
                          <a:pt x="922097" y="642919"/>
                        </a:cubicBezTo>
                        <a:cubicBezTo>
                          <a:pt x="956749" y="485032"/>
                          <a:pt x="985752" y="313420"/>
                          <a:pt x="1123960" y="193720"/>
                        </a:cubicBezTo>
                        <a:cubicBezTo>
                          <a:pt x="1350560" y="-2534"/>
                          <a:pt x="1852289" y="38033"/>
                          <a:pt x="1774527" y="769087"/>
                        </a:cubicBezTo>
                        <a:cubicBezTo>
                          <a:pt x="2015147" y="-97183"/>
                          <a:pt x="1097176" y="-244707"/>
                          <a:pt x="854231" y="392973"/>
                        </a:cubicBezTo>
                        <a:close/>
                      </a:path>
                    </a:pathLst>
                  </a:custGeom>
                  <a:solidFill>
                    <a:srgbClr val="FFE0E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6473BDE4-F9EA-46DA-BB4F-C9801D21A4EF}"/>
                      </a:ext>
                    </a:extLst>
                  </p:cNvPr>
                  <p:cNvSpPr/>
                  <p:nvPr/>
                </p:nvSpPr>
                <p:spPr>
                  <a:xfrm>
                    <a:off x="5331698" y="8996394"/>
                    <a:ext cx="1810115" cy="1688353"/>
                  </a:xfrm>
                  <a:custGeom>
                    <a:avLst/>
                    <a:gdLst>
                      <a:gd name="connsiteX0" fmla="*/ 852232 w 1810115"/>
                      <a:gd name="connsiteY0" fmla="*/ 392973 h 1688353"/>
                      <a:gd name="connsiteX1" fmla="*/ 8069 w 1810115"/>
                      <a:gd name="connsiteY1" fmla="*/ 623316 h 1688353"/>
                      <a:gd name="connsiteX2" fmla="*/ 1285629 w 1810115"/>
                      <a:gd name="connsiteY2" fmla="*/ 1688354 h 1688353"/>
                      <a:gd name="connsiteX3" fmla="*/ 134771 w 1810115"/>
                      <a:gd name="connsiteY3" fmla="*/ 644738 h 1688353"/>
                      <a:gd name="connsiteX4" fmla="*/ 580541 w 1810115"/>
                      <a:gd name="connsiteY4" fmla="*/ 368427 h 1688353"/>
                      <a:gd name="connsiteX5" fmla="*/ 919935 w 1810115"/>
                      <a:gd name="connsiteY5" fmla="*/ 642919 h 1688353"/>
                      <a:gd name="connsiteX6" fmla="*/ 1121323 w 1810115"/>
                      <a:gd name="connsiteY6" fmla="*/ 193720 h 1688353"/>
                      <a:gd name="connsiteX7" fmla="*/ 1770366 w 1810115"/>
                      <a:gd name="connsiteY7" fmla="*/ 769087 h 1688353"/>
                      <a:gd name="connsiteX8" fmla="*/ 852232 w 181011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0115" h="1688353">
                        <a:moveTo>
                          <a:pt x="852232" y="392973"/>
                        </a:moveTo>
                        <a:cubicBezTo>
                          <a:pt x="495216" y="57769"/>
                          <a:pt x="66496" y="290741"/>
                          <a:pt x="8069" y="623316"/>
                        </a:cubicBezTo>
                        <a:cubicBezTo>
                          <a:pt x="-88105" y="1167698"/>
                          <a:pt x="695555" y="1604934"/>
                          <a:pt x="1285629" y="1688354"/>
                        </a:cubicBezTo>
                        <a:cubicBezTo>
                          <a:pt x="776232" y="1542231"/>
                          <a:pt x="39283" y="1111882"/>
                          <a:pt x="134771" y="644738"/>
                        </a:cubicBezTo>
                        <a:cubicBezTo>
                          <a:pt x="179776" y="424548"/>
                          <a:pt x="406395" y="313449"/>
                          <a:pt x="580541" y="368427"/>
                        </a:cubicBezTo>
                        <a:cubicBezTo>
                          <a:pt x="707976" y="408661"/>
                          <a:pt x="813570" y="532095"/>
                          <a:pt x="919935" y="642919"/>
                        </a:cubicBezTo>
                        <a:cubicBezTo>
                          <a:pt x="954511" y="485032"/>
                          <a:pt x="983439" y="313420"/>
                          <a:pt x="1121323" y="193720"/>
                        </a:cubicBezTo>
                        <a:cubicBezTo>
                          <a:pt x="1347389" y="-2543"/>
                          <a:pt x="1847947" y="38033"/>
                          <a:pt x="1770366" y="769087"/>
                        </a:cubicBezTo>
                        <a:cubicBezTo>
                          <a:pt x="2010443" y="-97183"/>
                          <a:pt x="1094605" y="-244707"/>
                          <a:pt x="852232" y="392973"/>
                        </a:cubicBezTo>
                        <a:close/>
                      </a:path>
                    </a:pathLst>
                  </a:custGeom>
                  <a:solidFill>
                    <a:srgbClr val="FFD8D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1A7C5850-6035-4FB7-A916-9137BA296BB7}"/>
                      </a:ext>
                    </a:extLst>
                  </p:cNvPr>
                  <p:cNvSpPr/>
                  <p:nvPr/>
                </p:nvSpPr>
                <p:spPr>
                  <a:xfrm>
                    <a:off x="5335927" y="8996394"/>
                    <a:ext cx="1805881" cy="1688353"/>
                  </a:xfrm>
                  <a:custGeom>
                    <a:avLst/>
                    <a:gdLst>
                      <a:gd name="connsiteX0" fmla="*/ 850241 w 1805881"/>
                      <a:gd name="connsiteY0" fmla="*/ 392973 h 1688353"/>
                      <a:gd name="connsiteX1" fmla="*/ 8050 w 1805881"/>
                      <a:gd name="connsiteY1" fmla="*/ 623316 h 1688353"/>
                      <a:gd name="connsiteX2" fmla="*/ 1282619 w 1805881"/>
                      <a:gd name="connsiteY2" fmla="*/ 1688354 h 1688353"/>
                      <a:gd name="connsiteX3" fmla="*/ 134447 w 1805881"/>
                      <a:gd name="connsiteY3" fmla="*/ 644738 h 1688353"/>
                      <a:gd name="connsiteX4" fmla="*/ 579169 w 1805881"/>
                      <a:gd name="connsiteY4" fmla="*/ 368427 h 1688353"/>
                      <a:gd name="connsiteX5" fmla="*/ 917773 w 1805881"/>
                      <a:gd name="connsiteY5" fmla="*/ 642919 h 1688353"/>
                      <a:gd name="connsiteX6" fmla="*/ 1118693 w 1805881"/>
                      <a:gd name="connsiteY6" fmla="*/ 193720 h 1688353"/>
                      <a:gd name="connsiteX7" fmla="*/ 1766222 w 1805881"/>
                      <a:gd name="connsiteY7" fmla="*/ 769087 h 1688353"/>
                      <a:gd name="connsiteX8" fmla="*/ 850241 w 180588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5881" h="1688353">
                        <a:moveTo>
                          <a:pt x="850241" y="392973"/>
                        </a:moveTo>
                        <a:cubicBezTo>
                          <a:pt x="494063" y="57769"/>
                          <a:pt x="66343" y="290741"/>
                          <a:pt x="8050" y="623316"/>
                        </a:cubicBezTo>
                        <a:cubicBezTo>
                          <a:pt x="-87896" y="1167698"/>
                          <a:pt x="693926" y="1604934"/>
                          <a:pt x="1282619" y="1688354"/>
                        </a:cubicBezTo>
                        <a:cubicBezTo>
                          <a:pt x="774412" y="1542231"/>
                          <a:pt x="39187" y="1111882"/>
                          <a:pt x="134447" y="644738"/>
                        </a:cubicBezTo>
                        <a:cubicBezTo>
                          <a:pt x="179347" y="424548"/>
                          <a:pt x="405433" y="313449"/>
                          <a:pt x="579169" y="368427"/>
                        </a:cubicBezTo>
                        <a:cubicBezTo>
                          <a:pt x="706309" y="408661"/>
                          <a:pt x="811655" y="532095"/>
                          <a:pt x="917773" y="642919"/>
                        </a:cubicBezTo>
                        <a:cubicBezTo>
                          <a:pt x="952263" y="485032"/>
                          <a:pt x="981133" y="313420"/>
                          <a:pt x="1118693" y="193720"/>
                        </a:cubicBezTo>
                        <a:cubicBezTo>
                          <a:pt x="1344236" y="-2543"/>
                          <a:pt x="1843622" y="38033"/>
                          <a:pt x="1766222" y="769087"/>
                        </a:cubicBezTo>
                        <a:cubicBezTo>
                          <a:pt x="2005747" y="-97183"/>
                          <a:pt x="1092052" y="-244707"/>
                          <a:pt x="850241" y="392973"/>
                        </a:cubicBezTo>
                        <a:close/>
                      </a:path>
                    </a:pathLst>
                  </a:custGeom>
                  <a:solidFill>
                    <a:srgbClr val="FFD0D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25661877-37AD-4021-B3E6-0291EBB08B22}"/>
                      </a:ext>
                    </a:extLst>
                  </p:cNvPr>
                  <p:cNvSpPr/>
                  <p:nvPr/>
                </p:nvSpPr>
                <p:spPr>
                  <a:xfrm>
                    <a:off x="5340166" y="8996394"/>
                    <a:ext cx="1801644" cy="1688353"/>
                  </a:xfrm>
                  <a:custGeom>
                    <a:avLst/>
                    <a:gdLst>
                      <a:gd name="connsiteX0" fmla="*/ 848250 w 1801644"/>
                      <a:gd name="connsiteY0" fmla="*/ 392973 h 1688353"/>
                      <a:gd name="connsiteX1" fmla="*/ 8030 w 1801644"/>
                      <a:gd name="connsiteY1" fmla="*/ 623316 h 1688353"/>
                      <a:gd name="connsiteX2" fmla="*/ 1279608 w 1801644"/>
                      <a:gd name="connsiteY2" fmla="*/ 1688354 h 1688353"/>
                      <a:gd name="connsiteX3" fmla="*/ 134132 w 1801644"/>
                      <a:gd name="connsiteY3" fmla="*/ 644738 h 1688353"/>
                      <a:gd name="connsiteX4" fmla="*/ 577816 w 1801644"/>
                      <a:gd name="connsiteY4" fmla="*/ 368427 h 1688353"/>
                      <a:gd name="connsiteX5" fmla="*/ 915630 w 1801644"/>
                      <a:gd name="connsiteY5" fmla="*/ 642919 h 1688353"/>
                      <a:gd name="connsiteX6" fmla="*/ 1116074 w 1801644"/>
                      <a:gd name="connsiteY6" fmla="*/ 193720 h 1688353"/>
                      <a:gd name="connsiteX7" fmla="*/ 1762078 w 1801644"/>
                      <a:gd name="connsiteY7" fmla="*/ 769087 h 1688353"/>
                      <a:gd name="connsiteX8" fmla="*/ 848250 w 180164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1644" h="1688353">
                        <a:moveTo>
                          <a:pt x="848250" y="392973"/>
                        </a:moveTo>
                        <a:cubicBezTo>
                          <a:pt x="492910" y="57769"/>
                          <a:pt x="66190" y="290741"/>
                          <a:pt x="8030" y="623316"/>
                        </a:cubicBezTo>
                        <a:cubicBezTo>
                          <a:pt x="-87686" y="1167698"/>
                          <a:pt x="692297" y="1604934"/>
                          <a:pt x="1279608" y="1688354"/>
                        </a:cubicBezTo>
                        <a:cubicBezTo>
                          <a:pt x="772593" y="1542231"/>
                          <a:pt x="39091" y="1111872"/>
                          <a:pt x="134132" y="644738"/>
                        </a:cubicBezTo>
                        <a:cubicBezTo>
                          <a:pt x="178928" y="424548"/>
                          <a:pt x="404480" y="313449"/>
                          <a:pt x="577816" y="368427"/>
                        </a:cubicBezTo>
                        <a:cubicBezTo>
                          <a:pt x="704660" y="408661"/>
                          <a:pt x="809759" y="532095"/>
                          <a:pt x="915630" y="642919"/>
                        </a:cubicBezTo>
                        <a:cubicBezTo>
                          <a:pt x="950043" y="485032"/>
                          <a:pt x="978838" y="313420"/>
                          <a:pt x="1116074" y="193720"/>
                        </a:cubicBezTo>
                        <a:cubicBezTo>
                          <a:pt x="1341092" y="-2543"/>
                          <a:pt x="1839297" y="38033"/>
                          <a:pt x="1762078" y="769087"/>
                        </a:cubicBezTo>
                        <a:cubicBezTo>
                          <a:pt x="2001041" y="-97183"/>
                          <a:pt x="1089489" y="-244707"/>
                          <a:pt x="848250" y="392973"/>
                        </a:cubicBezTo>
                        <a:close/>
                      </a:path>
                    </a:pathLst>
                  </a:custGeom>
                  <a:solidFill>
                    <a:srgbClr val="FFC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6934ADBC-3C6D-4B5B-AC6F-6679EAB844F8}"/>
                      </a:ext>
                    </a:extLst>
                  </p:cNvPr>
                  <p:cNvSpPr/>
                  <p:nvPr/>
                </p:nvSpPr>
                <p:spPr>
                  <a:xfrm>
                    <a:off x="5344404" y="8996394"/>
                    <a:ext cx="1797413" cy="1688353"/>
                  </a:xfrm>
                  <a:custGeom>
                    <a:avLst/>
                    <a:gdLst>
                      <a:gd name="connsiteX0" fmla="*/ 846251 w 1797413"/>
                      <a:gd name="connsiteY0" fmla="*/ 392973 h 1688353"/>
                      <a:gd name="connsiteX1" fmla="*/ 8012 w 1797413"/>
                      <a:gd name="connsiteY1" fmla="*/ 623316 h 1688353"/>
                      <a:gd name="connsiteX2" fmla="*/ 1276609 w 1797413"/>
                      <a:gd name="connsiteY2" fmla="*/ 1688354 h 1688353"/>
                      <a:gd name="connsiteX3" fmla="*/ 133828 w 1797413"/>
                      <a:gd name="connsiteY3" fmla="*/ 644738 h 1688353"/>
                      <a:gd name="connsiteX4" fmla="*/ 576464 w 1797413"/>
                      <a:gd name="connsiteY4" fmla="*/ 368427 h 1688353"/>
                      <a:gd name="connsiteX5" fmla="*/ 913478 w 1797413"/>
                      <a:gd name="connsiteY5" fmla="*/ 642919 h 1688353"/>
                      <a:gd name="connsiteX6" fmla="*/ 1113455 w 1797413"/>
                      <a:gd name="connsiteY6" fmla="*/ 193720 h 1688353"/>
                      <a:gd name="connsiteX7" fmla="*/ 1757945 w 1797413"/>
                      <a:gd name="connsiteY7" fmla="*/ 769087 h 1688353"/>
                      <a:gd name="connsiteX8" fmla="*/ 846251 w 17974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7413" h="1688353">
                        <a:moveTo>
                          <a:pt x="846251" y="392973"/>
                        </a:moveTo>
                        <a:cubicBezTo>
                          <a:pt x="491749" y="57769"/>
                          <a:pt x="66029" y="290741"/>
                          <a:pt x="8012" y="623316"/>
                        </a:cubicBezTo>
                        <a:cubicBezTo>
                          <a:pt x="-87485" y="1167698"/>
                          <a:pt x="690669" y="1604934"/>
                          <a:pt x="1276609" y="1688354"/>
                        </a:cubicBezTo>
                        <a:cubicBezTo>
                          <a:pt x="770794" y="1542231"/>
                          <a:pt x="39016" y="1111872"/>
                          <a:pt x="133828" y="644738"/>
                        </a:cubicBezTo>
                        <a:cubicBezTo>
                          <a:pt x="178519" y="424548"/>
                          <a:pt x="403548" y="313449"/>
                          <a:pt x="576464" y="368427"/>
                        </a:cubicBezTo>
                        <a:cubicBezTo>
                          <a:pt x="703004" y="408661"/>
                          <a:pt x="807865" y="532095"/>
                          <a:pt x="913478" y="642919"/>
                        </a:cubicBezTo>
                        <a:cubicBezTo>
                          <a:pt x="947806" y="485032"/>
                          <a:pt x="976533" y="313420"/>
                          <a:pt x="1113455" y="193720"/>
                        </a:cubicBezTo>
                        <a:cubicBezTo>
                          <a:pt x="1337941" y="-2543"/>
                          <a:pt x="1834984" y="38033"/>
                          <a:pt x="1757945" y="769087"/>
                        </a:cubicBezTo>
                        <a:cubicBezTo>
                          <a:pt x="1996328" y="-97183"/>
                          <a:pt x="1086928" y="-244707"/>
                          <a:pt x="846251" y="392973"/>
                        </a:cubicBezTo>
                        <a:close/>
                      </a:path>
                    </a:pathLst>
                  </a:custGeom>
                  <a:solidFill>
                    <a:srgbClr val="FFC1C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id="{9DF39725-DD38-4A7E-8508-6CFE321D4B5C}"/>
                      </a:ext>
                    </a:extLst>
                  </p:cNvPr>
                  <p:cNvSpPr/>
                  <p:nvPr/>
                </p:nvSpPr>
                <p:spPr>
                  <a:xfrm>
                    <a:off x="5348643" y="8996394"/>
                    <a:ext cx="1793176" cy="1688353"/>
                  </a:xfrm>
                  <a:custGeom>
                    <a:avLst/>
                    <a:gdLst>
                      <a:gd name="connsiteX0" fmla="*/ 844259 w 1793176"/>
                      <a:gd name="connsiteY0" fmla="*/ 392973 h 1688353"/>
                      <a:gd name="connsiteX1" fmla="*/ 7993 w 1793176"/>
                      <a:gd name="connsiteY1" fmla="*/ 623316 h 1688353"/>
                      <a:gd name="connsiteX2" fmla="*/ 1273599 w 1793176"/>
                      <a:gd name="connsiteY2" fmla="*/ 1688354 h 1688353"/>
                      <a:gd name="connsiteX3" fmla="*/ 133513 w 1793176"/>
                      <a:gd name="connsiteY3" fmla="*/ 644738 h 1688353"/>
                      <a:gd name="connsiteX4" fmla="*/ 575111 w 1793176"/>
                      <a:gd name="connsiteY4" fmla="*/ 368427 h 1688353"/>
                      <a:gd name="connsiteX5" fmla="*/ 911334 w 1793176"/>
                      <a:gd name="connsiteY5" fmla="*/ 642919 h 1688353"/>
                      <a:gd name="connsiteX6" fmla="*/ 1110836 w 1793176"/>
                      <a:gd name="connsiteY6" fmla="*/ 193720 h 1688353"/>
                      <a:gd name="connsiteX7" fmla="*/ 1753802 w 1793176"/>
                      <a:gd name="connsiteY7" fmla="*/ 769087 h 1688353"/>
                      <a:gd name="connsiteX8" fmla="*/ 844259 w 179317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3176" h="1688353">
                        <a:moveTo>
                          <a:pt x="844259" y="392973"/>
                        </a:moveTo>
                        <a:cubicBezTo>
                          <a:pt x="490587" y="57769"/>
                          <a:pt x="65876" y="290741"/>
                          <a:pt x="7993" y="623316"/>
                        </a:cubicBezTo>
                        <a:cubicBezTo>
                          <a:pt x="-87276" y="1167698"/>
                          <a:pt x="689040" y="1604934"/>
                          <a:pt x="1273599" y="1688354"/>
                        </a:cubicBezTo>
                        <a:cubicBezTo>
                          <a:pt x="768974" y="1542231"/>
                          <a:pt x="38921" y="1111863"/>
                          <a:pt x="133513" y="644738"/>
                        </a:cubicBezTo>
                        <a:cubicBezTo>
                          <a:pt x="178100" y="424548"/>
                          <a:pt x="402595" y="313449"/>
                          <a:pt x="575111" y="368427"/>
                        </a:cubicBezTo>
                        <a:cubicBezTo>
                          <a:pt x="701356" y="408661"/>
                          <a:pt x="805959" y="532095"/>
                          <a:pt x="911334" y="642919"/>
                        </a:cubicBezTo>
                        <a:cubicBezTo>
                          <a:pt x="945586" y="485032"/>
                          <a:pt x="974247" y="313420"/>
                          <a:pt x="1110836" y="193720"/>
                        </a:cubicBezTo>
                        <a:cubicBezTo>
                          <a:pt x="1334797" y="-2543"/>
                          <a:pt x="1830659" y="38033"/>
                          <a:pt x="1753802" y="769087"/>
                        </a:cubicBezTo>
                        <a:cubicBezTo>
                          <a:pt x="1991622" y="-97183"/>
                          <a:pt x="1084366" y="-244707"/>
                          <a:pt x="844259" y="392973"/>
                        </a:cubicBezTo>
                        <a:close/>
                      </a:path>
                    </a:pathLst>
                  </a:custGeom>
                  <a:solidFill>
                    <a:srgbClr val="FFB9B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869C93CE-24E6-4222-BBED-C6140721B604}"/>
                      </a:ext>
                    </a:extLst>
                  </p:cNvPr>
                  <p:cNvSpPr/>
                  <p:nvPr/>
                </p:nvSpPr>
                <p:spPr>
                  <a:xfrm>
                    <a:off x="5352882" y="8996394"/>
                    <a:ext cx="1788939" cy="1688353"/>
                  </a:xfrm>
                  <a:custGeom>
                    <a:avLst/>
                    <a:gdLst>
                      <a:gd name="connsiteX0" fmla="*/ 842259 w 1788939"/>
                      <a:gd name="connsiteY0" fmla="*/ 392973 h 1688353"/>
                      <a:gd name="connsiteX1" fmla="*/ 7973 w 1788939"/>
                      <a:gd name="connsiteY1" fmla="*/ 623316 h 1688353"/>
                      <a:gd name="connsiteX2" fmla="*/ 1270589 w 1788939"/>
                      <a:gd name="connsiteY2" fmla="*/ 1688354 h 1688353"/>
                      <a:gd name="connsiteX3" fmla="*/ 133189 w 1788939"/>
                      <a:gd name="connsiteY3" fmla="*/ 644738 h 1688353"/>
                      <a:gd name="connsiteX4" fmla="*/ 573739 w 1788939"/>
                      <a:gd name="connsiteY4" fmla="*/ 368427 h 1688353"/>
                      <a:gd name="connsiteX5" fmla="*/ 909172 w 1788939"/>
                      <a:gd name="connsiteY5" fmla="*/ 642919 h 1688353"/>
                      <a:gd name="connsiteX6" fmla="*/ 1108206 w 1788939"/>
                      <a:gd name="connsiteY6" fmla="*/ 193720 h 1688353"/>
                      <a:gd name="connsiteX7" fmla="*/ 1749658 w 1788939"/>
                      <a:gd name="connsiteY7" fmla="*/ 769087 h 1688353"/>
                      <a:gd name="connsiteX8" fmla="*/ 842259 w 1788939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8939" h="1688353">
                        <a:moveTo>
                          <a:pt x="842259" y="392973"/>
                        </a:moveTo>
                        <a:cubicBezTo>
                          <a:pt x="489424" y="57769"/>
                          <a:pt x="65714" y="290741"/>
                          <a:pt x="7973" y="623316"/>
                        </a:cubicBezTo>
                        <a:cubicBezTo>
                          <a:pt x="-87067" y="1167698"/>
                          <a:pt x="687420" y="1604934"/>
                          <a:pt x="1270589" y="1688354"/>
                        </a:cubicBezTo>
                        <a:cubicBezTo>
                          <a:pt x="767144" y="1542231"/>
                          <a:pt x="38825" y="1111863"/>
                          <a:pt x="133189" y="644738"/>
                        </a:cubicBezTo>
                        <a:cubicBezTo>
                          <a:pt x="177671" y="424548"/>
                          <a:pt x="401632" y="313449"/>
                          <a:pt x="573739" y="368427"/>
                        </a:cubicBezTo>
                        <a:cubicBezTo>
                          <a:pt x="699679" y="408661"/>
                          <a:pt x="804044" y="532095"/>
                          <a:pt x="909172" y="642919"/>
                        </a:cubicBezTo>
                        <a:cubicBezTo>
                          <a:pt x="943338" y="485032"/>
                          <a:pt x="971932" y="313420"/>
                          <a:pt x="1108206" y="193720"/>
                        </a:cubicBezTo>
                        <a:cubicBezTo>
                          <a:pt x="1331634" y="-2543"/>
                          <a:pt x="1826334" y="38033"/>
                          <a:pt x="1749658" y="769087"/>
                        </a:cubicBezTo>
                        <a:cubicBezTo>
                          <a:pt x="1986916" y="-97183"/>
                          <a:pt x="1081793" y="-244707"/>
                          <a:pt x="842259" y="392973"/>
                        </a:cubicBezTo>
                        <a:close/>
                      </a:path>
                    </a:pathLst>
                  </a:custGeom>
                  <a:solidFill>
                    <a:srgbClr val="FFB1B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52E09CCC-A54B-4D3C-A30C-CFE247485B7A}"/>
                      </a:ext>
                    </a:extLst>
                  </p:cNvPr>
                  <p:cNvSpPr/>
                  <p:nvPr/>
                </p:nvSpPr>
                <p:spPr>
                  <a:xfrm>
                    <a:off x="5357110" y="8996394"/>
                    <a:ext cx="1784707" cy="1688353"/>
                  </a:xfrm>
                  <a:custGeom>
                    <a:avLst/>
                    <a:gdLst>
                      <a:gd name="connsiteX0" fmla="*/ 840269 w 1784707"/>
                      <a:gd name="connsiteY0" fmla="*/ 392973 h 1688353"/>
                      <a:gd name="connsiteX1" fmla="*/ 7955 w 1784707"/>
                      <a:gd name="connsiteY1" fmla="*/ 623316 h 1688353"/>
                      <a:gd name="connsiteX2" fmla="*/ 1267580 w 1784707"/>
                      <a:gd name="connsiteY2" fmla="*/ 1688354 h 1688353"/>
                      <a:gd name="connsiteX3" fmla="*/ 132876 w 1784707"/>
                      <a:gd name="connsiteY3" fmla="*/ 644738 h 1688353"/>
                      <a:gd name="connsiteX4" fmla="*/ 572388 w 1784707"/>
                      <a:gd name="connsiteY4" fmla="*/ 368427 h 1688353"/>
                      <a:gd name="connsiteX5" fmla="*/ 907020 w 1784707"/>
                      <a:gd name="connsiteY5" fmla="*/ 642919 h 1688353"/>
                      <a:gd name="connsiteX6" fmla="*/ 1105578 w 1784707"/>
                      <a:gd name="connsiteY6" fmla="*/ 193720 h 1688353"/>
                      <a:gd name="connsiteX7" fmla="*/ 1745516 w 1784707"/>
                      <a:gd name="connsiteY7" fmla="*/ 769087 h 1688353"/>
                      <a:gd name="connsiteX8" fmla="*/ 840269 w 178470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4707" h="1688353">
                        <a:moveTo>
                          <a:pt x="840269" y="392973"/>
                        </a:moveTo>
                        <a:cubicBezTo>
                          <a:pt x="488273" y="57769"/>
                          <a:pt x="65572" y="290741"/>
                          <a:pt x="7955" y="623316"/>
                        </a:cubicBezTo>
                        <a:cubicBezTo>
                          <a:pt x="-86866" y="1167698"/>
                          <a:pt x="685793" y="1604934"/>
                          <a:pt x="1267580" y="1688354"/>
                        </a:cubicBezTo>
                        <a:cubicBezTo>
                          <a:pt x="765336" y="1542231"/>
                          <a:pt x="38740" y="1111863"/>
                          <a:pt x="132876" y="644738"/>
                        </a:cubicBezTo>
                        <a:cubicBezTo>
                          <a:pt x="177253" y="424539"/>
                          <a:pt x="400681" y="313449"/>
                          <a:pt x="572388" y="368427"/>
                        </a:cubicBezTo>
                        <a:cubicBezTo>
                          <a:pt x="698032" y="408661"/>
                          <a:pt x="802150" y="532095"/>
                          <a:pt x="907020" y="642919"/>
                        </a:cubicBezTo>
                        <a:cubicBezTo>
                          <a:pt x="941110" y="485032"/>
                          <a:pt x="969638" y="313420"/>
                          <a:pt x="1105578" y="193720"/>
                        </a:cubicBezTo>
                        <a:cubicBezTo>
                          <a:pt x="1328483" y="-2543"/>
                          <a:pt x="1822001" y="38033"/>
                          <a:pt x="1745516" y="769087"/>
                        </a:cubicBezTo>
                        <a:cubicBezTo>
                          <a:pt x="1982221" y="-97183"/>
                          <a:pt x="1079242" y="-244707"/>
                          <a:pt x="840269" y="392973"/>
                        </a:cubicBezTo>
                        <a:close/>
                      </a:path>
                    </a:pathLst>
                  </a:custGeom>
                  <a:solidFill>
                    <a:srgbClr val="FFA9A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ED0FB9DD-C9F1-438B-9832-0D70B2FF5C2A}"/>
                      </a:ext>
                    </a:extLst>
                  </p:cNvPr>
                  <p:cNvSpPr/>
                  <p:nvPr/>
                </p:nvSpPr>
                <p:spPr>
                  <a:xfrm>
                    <a:off x="5361358" y="8996394"/>
                    <a:ext cx="1780467" cy="1688353"/>
                  </a:xfrm>
                  <a:custGeom>
                    <a:avLst/>
                    <a:gdLst>
                      <a:gd name="connsiteX0" fmla="*/ 838269 w 1780467"/>
                      <a:gd name="connsiteY0" fmla="*/ 392973 h 1688353"/>
                      <a:gd name="connsiteX1" fmla="*/ 7936 w 1780467"/>
                      <a:gd name="connsiteY1" fmla="*/ 623316 h 1688353"/>
                      <a:gd name="connsiteX2" fmla="*/ 1264569 w 1780467"/>
                      <a:gd name="connsiteY2" fmla="*/ 1688354 h 1688353"/>
                      <a:gd name="connsiteX3" fmla="*/ 132561 w 1780467"/>
                      <a:gd name="connsiteY3" fmla="*/ 644738 h 1688353"/>
                      <a:gd name="connsiteX4" fmla="*/ 571026 w 1780467"/>
                      <a:gd name="connsiteY4" fmla="*/ 368427 h 1688353"/>
                      <a:gd name="connsiteX5" fmla="*/ 904867 w 1780467"/>
                      <a:gd name="connsiteY5" fmla="*/ 642919 h 1688353"/>
                      <a:gd name="connsiteX6" fmla="*/ 1102959 w 1780467"/>
                      <a:gd name="connsiteY6" fmla="*/ 193720 h 1688353"/>
                      <a:gd name="connsiteX7" fmla="*/ 1741372 w 1780467"/>
                      <a:gd name="connsiteY7" fmla="*/ 769087 h 1688353"/>
                      <a:gd name="connsiteX8" fmla="*/ 838269 w 178046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0467" h="1688353">
                        <a:moveTo>
                          <a:pt x="838269" y="392973"/>
                        </a:moveTo>
                        <a:cubicBezTo>
                          <a:pt x="487101" y="57769"/>
                          <a:pt x="65410" y="290741"/>
                          <a:pt x="7936" y="623316"/>
                        </a:cubicBezTo>
                        <a:cubicBezTo>
                          <a:pt x="-86657" y="1167698"/>
                          <a:pt x="684164" y="1604934"/>
                          <a:pt x="1264569" y="1688354"/>
                        </a:cubicBezTo>
                        <a:cubicBezTo>
                          <a:pt x="763516" y="1542231"/>
                          <a:pt x="38645" y="1111853"/>
                          <a:pt x="132561" y="644738"/>
                        </a:cubicBezTo>
                        <a:cubicBezTo>
                          <a:pt x="176833" y="424539"/>
                          <a:pt x="399728" y="313449"/>
                          <a:pt x="571026" y="368427"/>
                        </a:cubicBezTo>
                        <a:cubicBezTo>
                          <a:pt x="696375" y="408661"/>
                          <a:pt x="800235" y="532095"/>
                          <a:pt x="904867" y="642919"/>
                        </a:cubicBezTo>
                        <a:cubicBezTo>
                          <a:pt x="938872" y="485032"/>
                          <a:pt x="967332" y="313420"/>
                          <a:pt x="1102959" y="193720"/>
                        </a:cubicBezTo>
                        <a:cubicBezTo>
                          <a:pt x="1325329" y="-2543"/>
                          <a:pt x="1817686" y="38033"/>
                          <a:pt x="1741372" y="769087"/>
                        </a:cubicBezTo>
                        <a:cubicBezTo>
                          <a:pt x="1977506" y="-97183"/>
                          <a:pt x="1076670" y="-244707"/>
                          <a:pt x="838269" y="392973"/>
                        </a:cubicBezTo>
                        <a:close/>
                      </a:path>
                    </a:pathLst>
                  </a:custGeom>
                  <a:solidFill>
                    <a:srgbClr val="FFA2A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755651DB-1008-4E24-B312-3CCB313E4C0F}"/>
                      </a:ext>
                    </a:extLst>
                  </p:cNvPr>
                  <p:cNvSpPr/>
                  <p:nvPr/>
                </p:nvSpPr>
                <p:spPr>
                  <a:xfrm>
                    <a:off x="5365588" y="8996394"/>
                    <a:ext cx="1776230" cy="1688353"/>
                  </a:xfrm>
                  <a:custGeom>
                    <a:avLst/>
                    <a:gdLst>
                      <a:gd name="connsiteX0" fmla="*/ 836277 w 1776230"/>
                      <a:gd name="connsiteY0" fmla="*/ 392973 h 1688353"/>
                      <a:gd name="connsiteX1" fmla="*/ 7917 w 1776230"/>
                      <a:gd name="connsiteY1" fmla="*/ 623316 h 1688353"/>
                      <a:gd name="connsiteX2" fmla="*/ 1261559 w 1776230"/>
                      <a:gd name="connsiteY2" fmla="*/ 1688354 h 1688353"/>
                      <a:gd name="connsiteX3" fmla="*/ 132247 w 1776230"/>
                      <a:gd name="connsiteY3" fmla="*/ 644738 h 1688353"/>
                      <a:gd name="connsiteX4" fmla="*/ 569673 w 1776230"/>
                      <a:gd name="connsiteY4" fmla="*/ 368427 h 1688353"/>
                      <a:gd name="connsiteX5" fmla="*/ 902714 w 1776230"/>
                      <a:gd name="connsiteY5" fmla="*/ 642919 h 1688353"/>
                      <a:gd name="connsiteX6" fmla="*/ 1100329 w 1776230"/>
                      <a:gd name="connsiteY6" fmla="*/ 193720 h 1688353"/>
                      <a:gd name="connsiteX7" fmla="*/ 1737228 w 1776230"/>
                      <a:gd name="connsiteY7" fmla="*/ 769087 h 1688353"/>
                      <a:gd name="connsiteX8" fmla="*/ 836277 w 177623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6230" h="1688353">
                        <a:moveTo>
                          <a:pt x="836277" y="392973"/>
                        </a:moveTo>
                        <a:cubicBezTo>
                          <a:pt x="485948" y="57769"/>
                          <a:pt x="65257" y="290741"/>
                          <a:pt x="7917" y="623316"/>
                        </a:cubicBezTo>
                        <a:cubicBezTo>
                          <a:pt x="-86448" y="1167698"/>
                          <a:pt x="682534" y="1604934"/>
                          <a:pt x="1261559" y="1688354"/>
                        </a:cubicBezTo>
                        <a:cubicBezTo>
                          <a:pt x="761697" y="1542231"/>
                          <a:pt x="38549" y="1111853"/>
                          <a:pt x="132247" y="644738"/>
                        </a:cubicBezTo>
                        <a:cubicBezTo>
                          <a:pt x="176414" y="424539"/>
                          <a:pt x="398775" y="313449"/>
                          <a:pt x="569673" y="368427"/>
                        </a:cubicBezTo>
                        <a:cubicBezTo>
                          <a:pt x="694717" y="408661"/>
                          <a:pt x="798339" y="532095"/>
                          <a:pt x="902714" y="642919"/>
                        </a:cubicBezTo>
                        <a:cubicBezTo>
                          <a:pt x="936642" y="485032"/>
                          <a:pt x="965036" y="313420"/>
                          <a:pt x="1100329" y="193720"/>
                        </a:cubicBezTo>
                        <a:cubicBezTo>
                          <a:pt x="1322176" y="-2543"/>
                          <a:pt x="1813352" y="38033"/>
                          <a:pt x="1737228" y="769087"/>
                        </a:cubicBezTo>
                        <a:cubicBezTo>
                          <a:pt x="1972800" y="-97183"/>
                          <a:pt x="1074117" y="-244707"/>
                          <a:pt x="836277" y="392973"/>
                        </a:cubicBezTo>
                        <a:close/>
                      </a:path>
                    </a:pathLst>
                  </a:custGeom>
                  <a:solidFill>
                    <a:srgbClr val="FF9A9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A0F0A941-27CC-47A8-80D7-B7BDCDCD7EC4}"/>
                      </a:ext>
                    </a:extLst>
                  </p:cNvPr>
                  <p:cNvSpPr/>
                  <p:nvPr/>
                </p:nvSpPr>
                <p:spPr>
                  <a:xfrm>
                    <a:off x="5369816" y="8996394"/>
                    <a:ext cx="1771998" cy="1688353"/>
                  </a:xfrm>
                  <a:custGeom>
                    <a:avLst/>
                    <a:gdLst>
                      <a:gd name="connsiteX0" fmla="*/ 834288 w 1771998"/>
                      <a:gd name="connsiteY0" fmla="*/ 392973 h 1688353"/>
                      <a:gd name="connsiteX1" fmla="*/ 7899 w 1771998"/>
                      <a:gd name="connsiteY1" fmla="*/ 623316 h 1688353"/>
                      <a:gd name="connsiteX2" fmla="*/ 1258550 w 1771998"/>
                      <a:gd name="connsiteY2" fmla="*/ 1688354 h 1688353"/>
                      <a:gd name="connsiteX3" fmla="*/ 131933 w 1771998"/>
                      <a:gd name="connsiteY3" fmla="*/ 644738 h 1688353"/>
                      <a:gd name="connsiteX4" fmla="*/ 568312 w 1771998"/>
                      <a:gd name="connsiteY4" fmla="*/ 368427 h 1688353"/>
                      <a:gd name="connsiteX5" fmla="*/ 900563 w 1771998"/>
                      <a:gd name="connsiteY5" fmla="*/ 642919 h 1688353"/>
                      <a:gd name="connsiteX6" fmla="*/ 1097711 w 1771998"/>
                      <a:gd name="connsiteY6" fmla="*/ 193720 h 1688353"/>
                      <a:gd name="connsiteX7" fmla="*/ 1733086 w 1771998"/>
                      <a:gd name="connsiteY7" fmla="*/ 769087 h 1688353"/>
                      <a:gd name="connsiteX8" fmla="*/ 834288 w 177199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1998" h="1688353">
                        <a:moveTo>
                          <a:pt x="834288" y="392973"/>
                        </a:moveTo>
                        <a:cubicBezTo>
                          <a:pt x="484796" y="57769"/>
                          <a:pt x="65106" y="290741"/>
                          <a:pt x="7899" y="623316"/>
                        </a:cubicBezTo>
                        <a:cubicBezTo>
                          <a:pt x="-86246" y="1167698"/>
                          <a:pt x="680907" y="1604934"/>
                          <a:pt x="1258550" y="1688354"/>
                        </a:cubicBezTo>
                        <a:cubicBezTo>
                          <a:pt x="759888" y="1542231"/>
                          <a:pt x="38464" y="1111853"/>
                          <a:pt x="131933" y="644738"/>
                        </a:cubicBezTo>
                        <a:cubicBezTo>
                          <a:pt x="175996" y="424539"/>
                          <a:pt x="397824" y="313449"/>
                          <a:pt x="568312" y="368427"/>
                        </a:cubicBezTo>
                        <a:cubicBezTo>
                          <a:pt x="693060" y="408651"/>
                          <a:pt x="796435" y="532095"/>
                          <a:pt x="900563" y="642919"/>
                        </a:cubicBezTo>
                        <a:cubicBezTo>
                          <a:pt x="934405" y="485032"/>
                          <a:pt x="962732" y="313420"/>
                          <a:pt x="1097711" y="193720"/>
                        </a:cubicBezTo>
                        <a:cubicBezTo>
                          <a:pt x="1319024" y="-2543"/>
                          <a:pt x="1809029" y="38033"/>
                          <a:pt x="1733086" y="769087"/>
                        </a:cubicBezTo>
                        <a:cubicBezTo>
                          <a:pt x="1968106" y="-97183"/>
                          <a:pt x="1071565" y="-244707"/>
                          <a:pt x="834288" y="392973"/>
                        </a:cubicBezTo>
                        <a:close/>
                      </a:path>
                    </a:pathLst>
                  </a:custGeom>
                  <a:solidFill>
                    <a:srgbClr val="FF92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D4B41DC0-F6C8-4F28-BFB1-467F9AB0B277}"/>
                      </a:ext>
                    </a:extLst>
                  </p:cNvPr>
                  <p:cNvSpPr/>
                  <p:nvPr/>
                </p:nvSpPr>
                <p:spPr>
                  <a:xfrm>
                    <a:off x="5374064" y="8996394"/>
                    <a:ext cx="1767758" cy="1688353"/>
                  </a:xfrm>
                  <a:custGeom>
                    <a:avLst/>
                    <a:gdLst>
                      <a:gd name="connsiteX0" fmla="*/ 832287 w 1767758"/>
                      <a:gd name="connsiteY0" fmla="*/ 392973 h 1688353"/>
                      <a:gd name="connsiteX1" fmla="*/ 7879 w 1767758"/>
                      <a:gd name="connsiteY1" fmla="*/ 623316 h 1688353"/>
                      <a:gd name="connsiteX2" fmla="*/ 1255540 w 1767758"/>
                      <a:gd name="connsiteY2" fmla="*/ 1688354 h 1688353"/>
                      <a:gd name="connsiteX3" fmla="*/ 131609 w 1767758"/>
                      <a:gd name="connsiteY3" fmla="*/ 644738 h 1688353"/>
                      <a:gd name="connsiteX4" fmla="*/ 566949 w 1767758"/>
                      <a:gd name="connsiteY4" fmla="*/ 368427 h 1688353"/>
                      <a:gd name="connsiteX5" fmla="*/ 898410 w 1767758"/>
                      <a:gd name="connsiteY5" fmla="*/ 642919 h 1688353"/>
                      <a:gd name="connsiteX6" fmla="*/ 1095082 w 1767758"/>
                      <a:gd name="connsiteY6" fmla="*/ 193720 h 1688353"/>
                      <a:gd name="connsiteX7" fmla="*/ 1728942 w 1767758"/>
                      <a:gd name="connsiteY7" fmla="*/ 769087 h 1688353"/>
                      <a:gd name="connsiteX8" fmla="*/ 832287 w 176775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7758" h="1688353">
                        <a:moveTo>
                          <a:pt x="832287" y="392973"/>
                        </a:moveTo>
                        <a:cubicBezTo>
                          <a:pt x="483634" y="57769"/>
                          <a:pt x="64944" y="290741"/>
                          <a:pt x="7879" y="623316"/>
                        </a:cubicBezTo>
                        <a:cubicBezTo>
                          <a:pt x="-86037" y="1167698"/>
                          <a:pt x="679278" y="1604934"/>
                          <a:pt x="1255540" y="1688354"/>
                        </a:cubicBezTo>
                        <a:cubicBezTo>
                          <a:pt x="758068" y="1542231"/>
                          <a:pt x="38369" y="1111844"/>
                          <a:pt x="131609" y="644738"/>
                        </a:cubicBezTo>
                        <a:cubicBezTo>
                          <a:pt x="175567" y="424539"/>
                          <a:pt x="396871" y="313449"/>
                          <a:pt x="566949" y="368427"/>
                        </a:cubicBezTo>
                        <a:cubicBezTo>
                          <a:pt x="691393" y="408651"/>
                          <a:pt x="794530" y="532095"/>
                          <a:pt x="898410" y="642919"/>
                        </a:cubicBezTo>
                        <a:cubicBezTo>
                          <a:pt x="932176" y="485032"/>
                          <a:pt x="960437" y="313420"/>
                          <a:pt x="1095082" y="193720"/>
                        </a:cubicBezTo>
                        <a:cubicBezTo>
                          <a:pt x="1315871" y="-2553"/>
                          <a:pt x="1804704" y="38033"/>
                          <a:pt x="1728942" y="769087"/>
                        </a:cubicBezTo>
                        <a:cubicBezTo>
                          <a:pt x="1963390" y="-97183"/>
                          <a:pt x="1068993" y="-244707"/>
                          <a:pt x="832287" y="392973"/>
                        </a:cubicBezTo>
                        <a:close/>
                      </a:path>
                    </a:pathLst>
                  </a:custGeom>
                  <a:solidFill>
                    <a:srgbClr val="FF8A8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08C67494-6657-4857-BCB6-68C3D883438E}"/>
                      </a:ext>
                    </a:extLst>
                  </p:cNvPr>
                  <p:cNvSpPr/>
                  <p:nvPr/>
                </p:nvSpPr>
                <p:spPr>
                  <a:xfrm>
                    <a:off x="5378294" y="8996394"/>
                    <a:ext cx="1763524" cy="1688353"/>
                  </a:xfrm>
                  <a:custGeom>
                    <a:avLst/>
                    <a:gdLst>
                      <a:gd name="connsiteX0" fmla="*/ 830296 w 1763524"/>
                      <a:gd name="connsiteY0" fmla="*/ 392973 h 1688353"/>
                      <a:gd name="connsiteX1" fmla="*/ 7860 w 1763524"/>
                      <a:gd name="connsiteY1" fmla="*/ 623316 h 1688353"/>
                      <a:gd name="connsiteX2" fmla="*/ 1252530 w 1763524"/>
                      <a:gd name="connsiteY2" fmla="*/ 1688354 h 1688353"/>
                      <a:gd name="connsiteX3" fmla="*/ 131304 w 1763524"/>
                      <a:gd name="connsiteY3" fmla="*/ 644738 h 1688353"/>
                      <a:gd name="connsiteX4" fmla="*/ 565596 w 1763524"/>
                      <a:gd name="connsiteY4" fmla="*/ 368427 h 1688353"/>
                      <a:gd name="connsiteX5" fmla="*/ 896257 w 1763524"/>
                      <a:gd name="connsiteY5" fmla="*/ 642919 h 1688353"/>
                      <a:gd name="connsiteX6" fmla="*/ 1092462 w 1763524"/>
                      <a:gd name="connsiteY6" fmla="*/ 193720 h 1688353"/>
                      <a:gd name="connsiteX7" fmla="*/ 1724798 w 1763524"/>
                      <a:gd name="connsiteY7" fmla="*/ 769087 h 1688353"/>
                      <a:gd name="connsiteX8" fmla="*/ 830296 w 176352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3524" h="1688353">
                        <a:moveTo>
                          <a:pt x="830296" y="392973"/>
                        </a:moveTo>
                        <a:cubicBezTo>
                          <a:pt x="482472" y="57769"/>
                          <a:pt x="64791" y="290741"/>
                          <a:pt x="7860" y="623316"/>
                        </a:cubicBezTo>
                        <a:cubicBezTo>
                          <a:pt x="-85828" y="1167698"/>
                          <a:pt x="677648" y="1604934"/>
                          <a:pt x="1252530" y="1688354"/>
                        </a:cubicBezTo>
                        <a:cubicBezTo>
                          <a:pt x="756258" y="1542231"/>
                          <a:pt x="38283" y="1111844"/>
                          <a:pt x="131304" y="644738"/>
                        </a:cubicBezTo>
                        <a:cubicBezTo>
                          <a:pt x="175157" y="424539"/>
                          <a:pt x="395927" y="313449"/>
                          <a:pt x="565596" y="368427"/>
                        </a:cubicBezTo>
                        <a:cubicBezTo>
                          <a:pt x="689745" y="408651"/>
                          <a:pt x="792625" y="532095"/>
                          <a:pt x="896257" y="642919"/>
                        </a:cubicBezTo>
                        <a:cubicBezTo>
                          <a:pt x="929937" y="485032"/>
                          <a:pt x="958131" y="313420"/>
                          <a:pt x="1092462" y="193720"/>
                        </a:cubicBezTo>
                        <a:cubicBezTo>
                          <a:pt x="1312728" y="-2553"/>
                          <a:pt x="1800379" y="38033"/>
                          <a:pt x="1724798" y="769087"/>
                        </a:cubicBezTo>
                        <a:cubicBezTo>
                          <a:pt x="1958694" y="-97183"/>
                          <a:pt x="1066430" y="-244707"/>
                          <a:pt x="830296" y="392973"/>
                        </a:cubicBezTo>
                        <a:close/>
                      </a:path>
                    </a:pathLst>
                  </a:custGeom>
                  <a:solidFill>
                    <a:srgbClr val="FF83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2843B404-D733-410F-8C2D-A6D3246495F1}"/>
                      </a:ext>
                    </a:extLst>
                  </p:cNvPr>
                  <p:cNvSpPr/>
                  <p:nvPr/>
                </p:nvSpPr>
                <p:spPr>
                  <a:xfrm>
                    <a:off x="5382541" y="8996394"/>
                    <a:ext cx="1759283" cy="1688353"/>
                  </a:xfrm>
                  <a:custGeom>
                    <a:avLst/>
                    <a:gdLst>
                      <a:gd name="connsiteX0" fmla="*/ 828297 w 1759283"/>
                      <a:gd name="connsiteY0" fmla="*/ 392973 h 1688353"/>
                      <a:gd name="connsiteX1" fmla="*/ 7842 w 1759283"/>
                      <a:gd name="connsiteY1" fmla="*/ 623316 h 1688353"/>
                      <a:gd name="connsiteX2" fmla="*/ 1249521 w 1759283"/>
                      <a:gd name="connsiteY2" fmla="*/ 1688354 h 1688353"/>
                      <a:gd name="connsiteX3" fmla="*/ 130981 w 1759283"/>
                      <a:gd name="connsiteY3" fmla="*/ 644738 h 1688353"/>
                      <a:gd name="connsiteX4" fmla="*/ 564235 w 1759283"/>
                      <a:gd name="connsiteY4" fmla="*/ 368427 h 1688353"/>
                      <a:gd name="connsiteX5" fmla="*/ 894105 w 1759283"/>
                      <a:gd name="connsiteY5" fmla="*/ 642919 h 1688353"/>
                      <a:gd name="connsiteX6" fmla="*/ 1089834 w 1759283"/>
                      <a:gd name="connsiteY6" fmla="*/ 193720 h 1688353"/>
                      <a:gd name="connsiteX7" fmla="*/ 1720656 w 1759283"/>
                      <a:gd name="connsiteY7" fmla="*/ 769087 h 1688353"/>
                      <a:gd name="connsiteX8" fmla="*/ 828297 w 175928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9283" h="1688353">
                        <a:moveTo>
                          <a:pt x="828297" y="392973"/>
                        </a:moveTo>
                        <a:cubicBezTo>
                          <a:pt x="481311" y="57769"/>
                          <a:pt x="64630" y="290741"/>
                          <a:pt x="7842" y="623316"/>
                        </a:cubicBezTo>
                        <a:cubicBezTo>
                          <a:pt x="-85627" y="1167698"/>
                          <a:pt x="676021" y="1604934"/>
                          <a:pt x="1249521" y="1688354"/>
                        </a:cubicBezTo>
                        <a:cubicBezTo>
                          <a:pt x="754431" y="1542231"/>
                          <a:pt x="38189" y="1111834"/>
                          <a:pt x="130981" y="644738"/>
                        </a:cubicBezTo>
                        <a:cubicBezTo>
                          <a:pt x="174729" y="424529"/>
                          <a:pt x="394967" y="313449"/>
                          <a:pt x="564235" y="368427"/>
                        </a:cubicBezTo>
                        <a:cubicBezTo>
                          <a:pt x="688089" y="408651"/>
                          <a:pt x="790721" y="532095"/>
                          <a:pt x="894105" y="642919"/>
                        </a:cubicBezTo>
                        <a:cubicBezTo>
                          <a:pt x="927709" y="485032"/>
                          <a:pt x="955837" y="313420"/>
                          <a:pt x="1089834" y="193720"/>
                        </a:cubicBezTo>
                        <a:cubicBezTo>
                          <a:pt x="1309567" y="-2553"/>
                          <a:pt x="1796056" y="38033"/>
                          <a:pt x="1720656" y="769087"/>
                        </a:cubicBezTo>
                        <a:cubicBezTo>
                          <a:pt x="1953971" y="-97183"/>
                          <a:pt x="1063860" y="-244707"/>
                          <a:pt x="828297" y="392973"/>
                        </a:cubicBezTo>
                        <a:close/>
                      </a:path>
                    </a:pathLst>
                  </a:custGeom>
                  <a:solidFill>
                    <a:srgbClr val="FF7B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E25D3628-9265-424A-BB53-02D39E935508}"/>
                      </a:ext>
                    </a:extLst>
                  </p:cNvPr>
                  <p:cNvSpPr/>
                  <p:nvPr/>
                </p:nvSpPr>
                <p:spPr>
                  <a:xfrm>
                    <a:off x="5386770" y="8996394"/>
                    <a:ext cx="1755043" cy="1688353"/>
                  </a:xfrm>
                  <a:custGeom>
                    <a:avLst/>
                    <a:gdLst>
                      <a:gd name="connsiteX0" fmla="*/ 826306 w 1755043"/>
                      <a:gd name="connsiteY0" fmla="*/ 392973 h 1688353"/>
                      <a:gd name="connsiteX1" fmla="*/ 7823 w 1755043"/>
                      <a:gd name="connsiteY1" fmla="*/ 623316 h 1688353"/>
                      <a:gd name="connsiteX2" fmla="*/ 1246511 w 1755043"/>
                      <a:gd name="connsiteY2" fmla="*/ 1688354 h 1688353"/>
                      <a:gd name="connsiteX3" fmla="*/ 130666 w 1755043"/>
                      <a:gd name="connsiteY3" fmla="*/ 644738 h 1688353"/>
                      <a:gd name="connsiteX4" fmla="*/ 562873 w 1755043"/>
                      <a:gd name="connsiteY4" fmla="*/ 368427 h 1688353"/>
                      <a:gd name="connsiteX5" fmla="*/ 891943 w 1755043"/>
                      <a:gd name="connsiteY5" fmla="*/ 642919 h 1688353"/>
                      <a:gd name="connsiteX6" fmla="*/ 1087205 w 1755043"/>
                      <a:gd name="connsiteY6" fmla="*/ 193720 h 1688353"/>
                      <a:gd name="connsiteX7" fmla="*/ 1716503 w 1755043"/>
                      <a:gd name="connsiteY7" fmla="*/ 769087 h 1688353"/>
                      <a:gd name="connsiteX8" fmla="*/ 826306 w 17550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5043" h="1688353">
                        <a:moveTo>
                          <a:pt x="826306" y="392973"/>
                        </a:moveTo>
                        <a:cubicBezTo>
                          <a:pt x="480158" y="57769"/>
                          <a:pt x="64477" y="290741"/>
                          <a:pt x="7823" y="623316"/>
                        </a:cubicBezTo>
                        <a:cubicBezTo>
                          <a:pt x="-85418" y="1167698"/>
                          <a:pt x="674392" y="1604934"/>
                          <a:pt x="1246511" y="1688354"/>
                        </a:cubicBezTo>
                        <a:cubicBezTo>
                          <a:pt x="752620" y="1542231"/>
                          <a:pt x="38093" y="1111834"/>
                          <a:pt x="130666" y="644738"/>
                        </a:cubicBezTo>
                        <a:cubicBezTo>
                          <a:pt x="174310" y="424529"/>
                          <a:pt x="394014" y="313449"/>
                          <a:pt x="562873" y="368427"/>
                        </a:cubicBezTo>
                        <a:cubicBezTo>
                          <a:pt x="686422" y="408651"/>
                          <a:pt x="788815" y="532095"/>
                          <a:pt x="891943" y="642919"/>
                        </a:cubicBezTo>
                        <a:cubicBezTo>
                          <a:pt x="925461" y="485032"/>
                          <a:pt x="953522" y="313420"/>
                          <a:pt x="1087205" y="193720"/>
                        </a:cubicBezTo>
                        <a:cubicBezTo>
                          <a:pt x="1306413" y="-2553"/>
                          <a:pt x="1791722" y="38033"/>
                          <a:pt x="1716503" y="769087"/>
                        </a:cubicBezTo>
                        <a:cubicBezTo>
                          <a:pt x="1949275" y="-97183"/>
                          <a:pt x="1061307" y="-244707"/>
                          <a:pt x="826306" y="392973"/>
                        </a:cubicBezTo>
                        <a:close/>
                      </a:path>
                    </a:pathLst>
                  </a:custGeom>
                  <a:solidFill>
                    <a:srgbClr val="FF73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5C6F9D85-DD5B-45E9-93BA-FDF832A22768}"/>
                      </a:ext>
                    </a:extLst>
                  </p:cNvPr>
                  <p:cNvSpPr/>
                  <p:nvPr/>
                </p:nvSpPr>
                <p:spPr>
                  <a:xfrm>
                    <a:off x="5391008" y="8996394"/>
                    <a:ext cx="1750821" cy="1688353"/>
                  </a:xfrm>
                  <a:custGeom>
                    <a:avLst/>
                    <a:gdLst>
                      <a:gd name="connsiteX0" fmla="*/ 824307 w 1750821"/>
                      <a:gd name="connsiteY0" fmla="*/ 392973 h 1688353"/>
                      <a:gd name="connsiteX1" fmla="*/ 7805 w 1750821"/>
                      <a:gd name="connsiteY1" fmla="*/ 623316 h 1688353"/>
                      <a:gd name="connsiteX2" fmla="*/ 1243512 w 1750821"/>
                      <a:gd name="connsiteY2" fmla="*/ 1688354 h 1688353"/>
                      <a:gd name="connsiteX3" fmla="*/ 130363 w 1750821"/>
                      <a:gd name="connsiteY3" fmla="*/ 644738 h 1688353"/>
                      <a:gd name="connsiteX4" fmla="*/ 561531 w 1750821"/>
                      <a:gd name="connsiteY4" fmla="*/ 368427 h 1688353"/>
                      <a:gd name="connsiteX5" fmla="*/ 889810 w 1750821"/>
                      <a:gd name="connsiteY5" fmla="*/ 642919 h 1688353"/>
                      <a:gd name="connsiteX6" fmla="*/ 1084596 w 1750821"/>
                      <a:gd name="connsiteY6" fmla="*/ 193720 h 1688353"/>
                      <a:gd name="connsiteX7" fmla="*/ 1712380 w 1750821"/>
                      <a:gd name="connsiteY7" fmla="*/ 769087 h 1688353"/>
                      <a:gd name="connsiteX8" fmla="*/ 824307 w 175082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0821" h="1688353">
                        <a:moveTo>
                          <a:pt x="824307" y="392973"/>
                        </a:moveTo>
                        <a:cubicBezTo>
                          <a:pt x="478987" y="57769"/>
                          <a:pt x="64316" y="290741"/>
                          <a:pt x="7805" y="623316"/>
                        </a:cubicBezTo>
                        <a:cubicBezTo>
                          <a:pt x="-85217" y="1167698"/>
                          <a:pt x="672764" y="1604934"/>
                          <a:pt x="1243512" y="1688354"/>
                        </a:cubicBezTo>
                        <a:cubicBezTo>
                          <a:pt x="750802" y="1542231"/>
                          <a:pt x="38008" y="1111834"/>
                          <a:pt x="130363" y="644738"/>
                        </a:cubicBezTo>
                        <a:cubicBezTo>
                          <a:pt x="173902" y="424529"/>
                          <a:pt x="393072" y="313449"/>
                          <a:pt x="561531" y="368427"/>
                        </a:cubicBezTo>
                        <a:cubicBezTo>
                          <a:pt x="684784" y="408651"/>
                          <a:pt x="786930" y="532095"/>
                          <a:pt x="889810" y="642919"/>
                        </a:cubicBezTo>
                        <a:cubicBezTo>
                          <a:pt x="923252" y="485032"/>
                          <a:pt x="951246" y="313420"/>
                          <a:pt x="1084596" y="193720"/>
                        </a:cubicBezTo>
                        <a:cubicBezTo>
                          <a:pt x="1303271" y="-2553"/>
                          <a:pt x="1787418" y="38033"/>
                          <a:pt x="1712380" y="769087"/>
                        </a:cubicBezTo>
                        <a:cubicBezTo>
                          <a:pt x="1944571" y="-97183"/>
                          <a:pt x="1058745" y="-244707"/>
                          <a:pt x="824307" y="392973"/>
                        </a:cubicBezTo>
                        <a:close/>
                      </a:path>
                    </a:pathLst>
                  </a:custGeom>
                  <a:solidFill>
                    <a:srgbClr val="FF6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E5DB2439-68A5-4AAC-8688-C0BD37796FDF}"/>
                      </a:ext>
                    </a:extLst>
                  </p:cNvPr>
                  <p:cNvSpPr/>
                  <p:nvPr/>
                </p:nvSpPr>
                <p:spPr>
                  <a:xfrm>
                    <a:off x="5395247" y="8996394"/>
                    <a:ext cx="1746577" cy="1688353"/>
                  </a:xfrm>
                  <a:custGeom>
                    <a:avLst/>
                    <a:gdLst>
                      <a:gd name="connsiteX0" fmla="*/ 822316 w 1746577"/>
                      <a:gd name="connsiteY0" fmla="*/ 392973 h 1688353"/>
                      <a:gd name="connsiteX1" fmla="*/ 7785 w 1746577"/>
                      <a:gd name="connsiteY1" fmla="*/ 623316 h 1688353"/>
                      <a:gd name="connsiteX2" fmla="*/ 1240501 w 1746577"/>
                      <a:gd name="connsiteY2" fmla="*/ 1688354 h 1688353"/>
                      <a:gd name="connsiteX3" fmla="*/ 130039 w 1746577"/>
                      <a:gd name="connsiteY3" fmla="*/ 644738 h 1688353"/>
                      <a:gd name="connsiteX4" fmla="*/ 560159 w 1746577"/>
                      <a:gd name="connsiteY4" fmla="*/ 368427 h 1688353"/>
                      <a:gd name="connsiteX5" fmla="*/ 887648 w 1746577"/>
                      <a:gd name="connsiteY5" fmla="*/ 642919 h 1688353"/>
                      <a:gd name="connsiteX6" fmla="*/ 1081967 w 1746577"/>
                      <a:gd name="connsiteY6" fmla="*/ 193720 h 1688353"/>
                      <a:gd name="connsiteX7" fmla="*/ 1708226 w 1746577"/>
                      <a:gd name="connsiteY7" fmla="*/ 769087 h 1688353"/>
                      <a:gd name="connsiteX8" fmla="*/ 822316 w 174657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6577" h="1688353">
                        <a:moveTo>
                          <a:pt x="822316" y="392973"/>
                        </a:moveTo>
                        <a:cubicBezTo>
                          <a:pt x="477834" y="57769"/>
                          <a:pt x="64164" y="290741"/>
                          <a:pt x="7785" y="623316"/>
                        </a:cubicBezTo>
                        <a:cubicBezTo>
                          <a:pt x="-85007" y="1167698"/>
                          <a:pt x="671135" y="1604934"/>
                          <a:pt x="1240501" y="1688354"/>
                        </a:cubicBezTo>
                        <a:cubicBezTo>
                          <a:pt x="748992" y="1542231"/>
                          <a:pt x="37922" y="1111825"/>
                          <a:pt x="130039" y="644738"/>
                        </a:cubicBezTo>
                        <a:cubicBezTo>
                          <a:pt x="173473" y="424529"/>
                          <a:pt x="392109" y="313449"/>
                          <a:pt x="560159" y="368427"/>
                        </a:cubicBezTo>
                        <a:cubicBezTo>
                          <a:pt x="683108" y="408651"/>
                          <a:pt x="785006" y="532095"/>
                          <a:pt x="887648" y="642919"/>
                        </a:cubicBezTo>
                        <a:cubicBezTo>
                          <a:pt x="921004" y="485032"/>
                          <a:pt x="948931" y="313420"/>
                          <a:pt x="1081967" y="193720"/>
                        </a:cubicBezTo>
                        <a:cubicBezTo>
                          <a:pt x="1300118" y="-2553"/>
                          <a:pt x="1783083" y="38033"/>
                          <a:pt x="1708226" y="769087"/>
                        </a:cubicBezTo>
                        <a:cubicBezTo>
                          <a:pt x="1939865" y="-97183"/>
                          <a:pt x="1056183" y="-244707"/>
                          <a:pt x="822316" y="392973"/>
                        </a:cubicBezTo>
                        <a:close/>
                      </a:path>
                    </a:pathLst>
                  </a:custGeom>
                  <a:solidFill>
                    <a:srgbClr val="FF64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CAC2FCCD-4668-49CA-AE6E-346C7A96C48F}"/>
                      </a:ext>
                    </a:extLst>
                  </p:cNvPr>
                  <p:cNvSpPr/>
                  <p:nvPr/>
                </p:nvSpPr>
                <p:spPr>
                  <a:xfrm>
                    <a:off x="5399476" y="8996394"/>
                    <a:ext cx="1742343" cy="1688353"/>
                  </a:xfrm>
                  <a:custGeom>
                    <a:avLst/>
                    <a:gdLst>
                      <a:gd name="connsiteX0" fmla="*/ 820324 w 1742343"/>
                      <a:gd name="connsiteY0" fmla="*/ 392973 h 1688353"/>
                      <a:gd name="connsiteX1" fmla="*/ 7766 w 1742343"/>
                      <a:gd name="connsiteY1" fmla="*/ 623316 h 1688353"/>
                      <a:gd name="connsiteX2" fmla="*/ 1237491 w 1742343"/>
                      <a:gd name="connsiteY2" fmla="*/ 1688354 h 1688353"/>
                      <a:gd name="connsiteX3" fmla="*/ 129724 w 1742343"/>
                      <a:gd name="connsiteY3" fmla="*/ 644738 h 1688353"/>
                      <a:gd name="connsiteX4" fmla="*/ 558806 w 1742343"/>
                      <a:gd name="connsiteY4" fmla="*/ 368427 h 1688353"/>
                      <a:gd name="connsiteX5" fmla="*/ 885494 w 1742343"/>
                      <a:gd name="connsiteY5" fmla="*/ 642919 h 1688353"/>
                      <a:gd name="connsiteX6" fmla="*/ 1079338 w 1742343"/>
                      <a:gd name="connsiteY6" fmla="*/ 193720 h 1688353"/>
                      <a:gd name="connsiteX7" fmla="*/ 1704083 w 1742343"/>
                      <a:gd name="connsiteY7" fmla="*/ 769087 h 1688353"/>
                      <a:gd name="connsiteX8" fmla="*/ 820324 w 17423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2343" h="1688353">
                        <a:moveTo>
                          <a:pt x="820324" y="392973"/>
                        </a:moveTo>
                        <a:cubicBezTo>
                          <a:pt x="476682" y="57769"/>
                          <a:pt x="64011" y="290741"/>
                          <a:pt x="7766" y="623316"/>
                        </a:cubicBezTo>
                        <a:cubicBezTo>
                          <a:pt x="-84798" y="1167698"/>
                          <a:pt x="669506" y="1604934"/>
                          <a:pt x="1237491" y="1688354"/>
                        </a:cubicBezTo>
                        <a:cubicBezTo>
                          <a:pt x="747173" y="1542231"/>
                          <a:pt x="37827" y="1111825"/>
                          <a:pt x="129724" y="644738"/>
                        </a:cubicBezTo>
                        <a:cubicBezTo>
                          <a:pt x="173053" y="424529"/>
                          <a:pt x="391157" y="313449"/>
                          <a:pt x="558806" y="368427"/>
                        </a:cubicBezTo>
                        <a:cubicBezTo>
                          <a:pt x="681460" y="408651"/>
                          <a:pt x="783110" y="532095"/>
                          <a:pt x="885494" y="642919"/>
                        </a:cubicBezTo>
                        <a:cubicBezTo>
                          <a:pt x="918775" y="485032"/>
                          <a:pt x="946635" y="313411"/>
                          <a:pt x="1079338" y="193720"/>
                        </a:cubicBezTo>
                        <a:cubicBezTo>
                          <a:pt x="1296956" y="-2553"/>
                          <a:pt x="1778759" y="38033"/>
                          <a:pt x="1704083" y="769087"/>
                        </a:cubicBezTo>
                        <a:cubicBezTo>
                          <a:pt x="1935168" y="-97183"/>
                          <a:pt x="1053620" y="-244707"/>
                          <a:pt x="820324" y="392973"/>
                        </a:cubicBezTo>
                        <a:close/>
                      </a:path>
                    </a:pathLst>
                  </a:custGeom>
                  <a:solidFill>
                    <a:srgbClr val="FF5C5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79E8533D-C809-4612-89FE-D0EB81B537DF}"/>
                      </a:ext>
                    </a:extLst>
                  </p:cNvPr>
                  <p:cNvSpPr/>
                  <p:nvPr/>
                </p:nvSpPr>
                <p:spPr>
                  <a:xfrm>
                    <a:off x="5403714" y="8996394"/>
                    <a:ext cx="1738105" cy="1688353"/>
                  </a:xfrm>
                  <a:custGeom>
                    <a:avLst/>
                    <a:gdLst>
                      <a:gd name="connsiteX0" fmla="*/ 818325 w 1738105"/>
                      <a:gd name="connsiteY0" fmla="*/ 392973 h 1688353"/>
                      <a:gd name="connsiteX1" fmla="*/ 7748 w 1738105"/>
                      <a:gd name="connsiteY1" fmla="*/ 623316 h 1688353"/>
                      <a:gd name="connsiteX2" fmla="*/ 1234482 w 1738105"/>
                      <a:gd name="connsiteY2" fmla="*/ 1688354 h 1688353"/>
                      <a:gd name="connsiteX3" fmla="*/ 129411 w 1738105"/>
                      <a:gd name="connsiteY3" fmla="*/ 644738 h 1688353"/>
                      <a:gd name="connsiteX4" fmla="*/ 557445 w 1738105"/>
                      <a:gd name="connsiteY4" fmla="*/ 368427 h 1688353"/>
                      <a:gd name="connsiteX5" fmla="*/ 883343 w 1738105"/>
                      <a:gd name="connsiteY5" fmla="*/ 642919 h 1688353"/>
                      <a:gd name="connsiteX6" fmla="*/ 1076720 w 1738105"/>
                      <a:gd name="connsiteY6" fmla="*/ 193720 h 1688353"/>
                      <a:gd name="connsiteX7" fmla="*/ 1699940 w 1738105"/>
                      <a:gd name="connsiteY7" fmla="*/ 769087 h 1688353"/>
                      <a:gd name="connsiteX8" fmla="*/ 818325 w 173810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8105" h="1688353">
                        <a:moveTo>
                          <a:pt x="818325" y="392973"/>
                        </a:moveTo>
                        <a:cubicBezTo>
                          <a:pt x="475521" y="57769"/>
                          <a:pt x="63850" y="290741"/>
                          <a:pt x="7748" y="623316"/>
                        </a:cubicBezTo>
                        <a:cubicBezTo>
                          <a:pt x="-84597" y="1167698"/>
                          <a:pt x="667878" y="1604934"/>
                          <a:pt x="1234482" y="1688354"/>
                        </a:cubicBezTo>
                        <a:cubicBezTo>
                          <a:pt x="745354" y="1542231"/>
                          <a:pt x="37732" y="1111815"/>
                          <a:pt x="129411" y="644738"/>
                        </a:cubicBezTo>
                        <a:cubicBezTo>
                          <a:pt x="172635" y="424529"/>
                          <a:pt x="390215" y="313449"/>
                          <a:pt x="557445" y="368427"/>
                        </a:cubicBezTo>
                        <a:cubicBezTo>
                          <a:pt x="679803" y="408651"/>
                          <a:pt x="781206" y="532095"/>
                          <a:pt x="883343" y="642919"/>
                        </a:cubicBezTo>
                        <a:cubicBezTo>
                          <a:pt x="916538" y="485032"/>
                          <a:pt x="944332" y="313411"/>
                          <a:pt x="1076720" y="193720"/>
                        </a:cubicBezTo>
                        <a:cubicBezTo>
                          <a:pt x="1293813" y="-2553"/>
                          <a:pt x="1774435" y="38033"/>
                          <a:pt x="1699940" y="769087"/>
                        </a:cubicBezTo>
                        <a:cubicBezTo>
                          <a:pt x="1930455" y="-97183"/>
                          <a:pt x="1051059" y="-244707"/>
                          <a:pt x="818325" y="392973"/>
                        </a:cubicBezTo>
                        <a:close/>
                      </a:path>
                    </a:pathLst>
                  </a:custGeom>
                  <a:solidFill>
                    <a:srgbClr val="FF545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E9B51B16-D3D1-47D0-BADF-E00C182F4709}"/>
                      </a:ext>
                    </a:extLst>
                  </p:cNvPr>
                  <p:cNvSpPr/>
                  <p:nvPr/>
                </p:nvSpPr>
                <p:spPr>
                  <a:xfrm>
                    <a:off x="5407953" y="8996394"/>
                    <a:ext cx="1733861" cy="1688353"/>
                  </a:xfrm>
                  <a:custGeom>
                    <a:avLst/>
                    <a:gdLst>
                      <a:gd name="connsiteX0" fmla="*/ 816334 w 1733861"/>
                      <a:gd name="connsiteY0" fmla="*/ 392973 h 1688353"/>
                      <a:gd name="connsiteX1" fmla="*/ 7728 w 1733861"/>
                      <a:gd name="connsiteY1" fmla="*/ 623316 h 1688353"/>
                      <a:gd name="connsiteX2" fmla="*/ 1231472 w 1733861"/>
                      <a:gd name="connsiteY2" fmla="*/ 1688354 h 1688353"/>
                      <a:gd name="connsiteX3" fmla="*/ 129096 w 1733861"/>
                      <a:gd name="connsiteY3" fmla="*/ 644738 h 1688353"/>
                      <a:gd name="connsiteX4" fmla="*/ 556083 w 1733861"/>
                      <a:gd name="connsiteY4" fmla="*/ 368427 h 1688353"/>
                      <a:gd name="connsiteX5" fmla="*/ 881180 w 1733861"/>
                      <a:gd name="connsiteY5" fmla="*/ 642919 h 1688353"/>
                      <a:gd name="connsiteX6" fmla="*/ 1074081 w 1733861"/>
                      <a:gd name="connsiteY6" fmla="*/ 193720 h 1688353"/>
                      <a:gd name="connsiteX7" fmla="*/ 1695787 w 1733861"/>
                      <a:gd name="connsiteY7" fmla="*/ 769087 h 1688353"/>
                      <a:gd name="connsiteX8" fmla="*/ 816334 w 173386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3861" h="1688353">
                        <a:moveTo>
                          <a:pt x="816334" y="392973"/>
                        </a:moveTo>
                        <a:cubicBezTo>
                          <a:pt x="474358" y="57769"/>
                          <a:pt x="63697" y="290741"/>
                          <a:pt x="7728" y="623316"/>
                        </a:cubicBezTo>
                        <a:cubicBezTo>
                          <a:pt x="-84388" y="1167698"/>
                          <a:pt x="666258" y="1604934"/>
                          <a:pt x="1231472" y="1688354"/>
                        </a:cubicBezTo>
                        <a:cubicBezTo>
                          <a:pt x="743535" y="1542231"/>
                          <a:pt x="37637" y="1111815"/>
                          <a:pt x="129096" y="644738"/>
                        </a:cubicBezTo>
                        <a:cubicBezTo>
                          <a:pt x="172215" y="424520"/>
                          <a:pt x="389262" y="313439"/>
                          <a:pt x="556083" y="368427"/>
                        </a:cubicBezTo>
                        <a:cubicBezTo>
                          <a:pt x="678136" y="408651"/>
                          <a:pt x="779301" y="532095"/>
                          <a:pt x="881180" y="642919"/>
                        </a:cubicBezTo>
                        <a:cubicBezTo>
                          <a:pt x="914299" y="485032"/>
                          <a:pt x="942016" y="313411"/>
                          <a:pt x="1074081" y="193720"/>
                        </a:cubicBezTo>
                        <a:cubicBezTo>
                          <a:pt x="1290651" y="-2553"/>
                          <a:pt x="1770101" y="38033"/>
                          <a:pt x="1695787" y="769087"/>
                        </a:cubicBezTo>
                        <a:cubicBezTo>
                          <a:pt x="1925749" y="-97183"/>
                          <a:pt x="1048496" y="-244707"/>
                          <a:pt x="816334" y="392973"/>
                        </a:cubicBezTo>
                        <a:close/>
                      </a:path>
                    </a:pathLst>
                  </a:custGeom>
                  <a:solidFill>
                    <a:srgbClr val="FF4C4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127107FE-6E75-45D8-BDAC-6C929FE85371}"/>
                      </a:ext>
                    </a:extLst>
                  </p:cNvPr>
                  <p:cNvSpPr/>
                  <p:nvPr/>
                </p:nvSpPr>
                <p:spPr>
                  <a:xfrm>
                    <a:off x="5412192" y="8996394"/>
                    <a:ext cx="1729631" cy="1688353"/>
                  </a:xfrm>
                  <a:custGeom>
                    <a:avLst/>
                    <a:gdLst>
                      <a:gd name="connsiteX0" fmla="*/ 814333 w 1729631"/>
                      <a:gd name="connsiteY0" fmla="*/ 392973 h 1688353"/>
                      <a:gd name="connsiteX1" fmla="*/ 7709 w 1729631"/>
                      <a:gd name="connsiteY1" fmla="*/ 623316 h 1688353"/>
                      <a:gd name="connsiteX2" fmla="*/ 1228462 w 1729631"/>
                      <a:gd name="connsiteY2" fmla="*/ 1688354 h 1688353"/>
                      <a:gd name="connsiteX3" fmla="*/ 128781 w 1729631"/>
                      <a:gd name="connsiteY3" fmla="*/ 644738 h 1688353"/>
                      <a:gd name="connsiteX4" fmla="*/ 554730 w 1729631"/>
                      <a:gd name="connsiteY4" fmla="*/ 368427 h 1688353"/>
                      <a:gd name="connsiteX5" fmla="*/ 879037 w 1729631"/>
                      <a:gd name="connsiteY5" fmla="*/ 642919 h 1688353"/>
                      <a:gd name="connsiteX6" fmla="*/ 1071470 w 1729631"/>
                      <a:gd name="connsiteY6" fmla="*/ 193720 h 1688353"/>
                      <a:gd name="connsiteX7" fmla="*/ 1691653 w 1729631"/>
                      <a:gd name="connsiteY7" fmla="*/ 769087 h 1688353"/>
                      <a:gd name="connsiteX8" fmla="*/ 814333 w 172963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9631" h="1688353">
                        <a:moveTo>
                          <a:pt x="814333" y="392973"/>
                        </a:moveTo>
                        <a:cubicBezTo>
                          <a:pt x="473196" y="57769"/>
                          <a:pt x="63535" y="290741"/>
                          <a:pt x="7709" y="623316"/>
                        </a:cubicBezTo>
                        <a:cubicBezTo>
                          <a:pt x="-84179" y="1167698"/>
                          <a:pt x="664629" y="1604934"/>
                          <a:pt x="1228462" y="1688354"/>
                        </a:cubicBezTo>
                        <a:cubicBezTo>
                          <a:pt x="741715" y="1542231"/>
                          <a:pt x="37551" y="1111815"/>
                          <a:pt x="128781" y="644738"/>
                        </a:cubicBezTo>
                        <a:cubicBezTo>
                          <a:pt x="171796" y="424520"/>
                          <a:pt x="388309" y="313439"/>
                          <a:pt x="554730" y="368427"/>
                        </a:cubicBezTo>
                        <a:cubicBezTo>
                          <a:pt x="676488" y="408651"/>
                          <a:pt x="777396" y="532095"/>
                          <a:pt x="879037" y="642919"/>
                        </a:cubicBezTo>
                        <a:cubicBezTo>
                          <a:pt x="912069" y="485032"/>
                          <a:pt x="939730" y="313411"/>
                          <a:pt x="1071470" y="193720"/>
                        </a:cubicBezTo>
                        <a:cubicBezTo>
                          <a:pt x="1287507" y="-2553"/>
                          <a:pt x="1765786" y="38033"/>
                          <a:pt x="1691653" y="769087"/>
                        </a:cubicBezTo>
                        <a:cubicBezTo>
                          <a:pt x="1921043" y="-97183"/>
                          <a:pt x="1045934" y="-244707"/>
                          <a:pt x="814333" y="392973"/>
                        </a:cubicBezTo>
                        <a:close/>
                      </a:path>
                    </a:pathLst>
                  </a:custGeom>
                  <a:solidFill>
                    <a:srgbClr val="FF444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B5925C59-044A-451A-B4B9-702F9C2B01EC}"/>
                      </a:ext>
                    </a:extLst>
                  </p:cNvPr>
                  <p:cNvSpPr/>
                  <p:nvPr/>
                </p:nvSpPr>
                <p:spPr>
                  <a:xfrm>
                    <a:off x="5416420" y="8996394"/>
                    <a:ext cx="1725392" cy="1688353"/>
                  </a:xfrm>
                  <a:custGeom>
                    <a:avLst/>
                    <a:gdLst>
                      <a:gd name="connsiteX0" fmla="*/ 812344 w 1725392"/>
                      <a:gd name="connsiteY0" fmla="*/ 392973 h 1688353"/>
                      <a:gd name="connsiteX1" fmla="*/ 7691 w 1725392"/>
                      <a:gd name="connsiteY1" fmla="*/ 623316 h 1688353"/>
                      <a:gd name="connsiteX2" fmla="*/ 1225453 w 1725392"/>
                      <a:gd name="connsiteY2" fmla="*/ 1688354 h 1688353"/>
                      <a:gd name="connsiteX3" fmla="*/ 128458 w 1725392"/>
                      <a:gd name="connsiteY3" fmla="*/ 644738 h 1688353"/>
                      <a:gd name="connsiteX4" fmla="*/ 553359 w 1725392"/>
                      <a:gd name="connsiteY4" fmla="*/ 368427 h 1688353"/>
                      <a:gd name="connsiteX5" fmla="*/ 876876 w 1725392"/>
                      <a:gd name="connsiteY5" fmla="*/ 642919 h 1688353"/>
                      <a:gd name="connsiteX6" fmla="*/ 1068833 w 1725392"/>
                      <a:gd name="connsiteY6" fmla="*/ 193720 h 1688353"/>
                      <a:gd name="connsiteX7" fmla="*/ 1687501 w 1725392"/>
                      <a:gd name="connsiteY7" fmla="*/ 769087 h 1688353"/>
                      <a:gd name="connsiteX8" fmla="*/ 812344 w 172539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5392" h="1688353">
                        <a:moveTo>
                          <a:pt x="812344" y="392973"/>
                        </a:moveTo>
                        <a:cubicBezTo>
                          <a:pt x="472044" y="57769"/>
                          <a:pt x="63384" y="290741"/>
                          <a:pt x="7691" y="623316"/>
                        </a:cubicBezTo>
                        <a:cubicBezTo>
                          <a:pt x="-83978" y="1167698"/>
                          <a:pt x="663001" y="1604934"/>
                          <a:pt x="1225453" y="1688354"/>
                        </a:cubicBezTo>
                        <a:cubicBezTo>
                          <a:pt x="739897" y="1542231"/>
                          <a:pt x="37456" y="1111806"/>
                          <a:pt x="128458" y="644738"/>
                        </a:cubicBezTo>
                        <a:cubicBezTo>
                          <a:pt x="171369" y="424520"/>
                          <a:pt x="387348" y="313439"/>
                          <a:pt x="553359" y="368427"/>
                        </a:cubicBezTo>
                        <a:cubicBezTo>
                          <a:pt x="674812" y="408651"/>
                          <a:pt x="775482" y="532095"/>
                          <a:pt x="876876" y="642919"/>
                        </a:cubicBezTo>
                        <a:cubicBezTo>
                          <a:pt x="909832" y="485032"/>
                          <a:pt x="937417" y="313411"/>
                          <a:pt x="1068833" y="193720"/>
                        </a:cubicBezTo>
                        <a:cubicBezTo>
                          <a:pt x="1284346" y="-2562"/>
                          <a:pt x="1761453" y="38033"/>
                          <a:pt x="1687501" y="769087"/>
                        </a:cubicBezTo>
                        <a:cubicBezTo>
                          <a:pt x="1916349" y="-97183"/>
                          <a:pt x="1043382" y="-244707"/>
                          <a:pt x="812344" y="392973"/>
                        </a:cubicBezTo>
                        <a:close/>
                      </a:path>
                    </a:pathLst>
                  </a:custGeom>
                  <a:solidFill>
                    <a:srgbClr val="FF3D3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B8B0A43C-06DB-4133-A15F-C6D38D88346A}"/>
                      </a:ext>
                    </a:extLst>
                  </p:cNvPr>
                  <p:cNvSpPr/>
                  <p:nvPr/>
                </p:nvSpPr>
                <p:spPr>
                  <a:xfrm>
                    <a:off x="5420659" y="8996394"/>
                    <a:ext cx="1721153" cy="1688353"/>
                  </a:xfrm>
                  <a:custGeom>
                    <a:avLst/>
                    <a:gdLst>
                      <a:gd name="connsiteX0" fmla="*/ 810353 w 1721153"/>
                      <a:gd name="connsiteY0" fmla="*/ 392973 h 1688353"/>
                      <a:gd name="connsiteX1" fmla="*/ 7671 w 1721153"/>
                      <a:gd name="connsiteY1" fmla="*/ 623316 h 1688353"/>
                      <a:gd name="connsiteX2" fmla="*/ 1222442 w 1721153"/>
                      <a:gd name="connsiteY2" fmla="*/ 1688354 h 1688353"/>
                      <a:gd name="connsiteX3" fmla="*/ 128144 w 1721153"/>
                      <a:gd name="connsiteY3" fmla="*/ 644738 h 1688353"/>
                      <a:gd name="connsiteX4" fmla="*/ 552006 w 1721153"/>
                      <a:gd name="connsiteY4" fmla="*/ 368427 h 1688353"/>
                      <a:gd name="connsiteX5" fmla="*/ 874723 w 1721153"/>
                      <a:gd name="connsiteY5" fmla="*/ 642919 h 1688353"/>
                      <a:gd name="connsiteX6" fmla="*/ 1066213 w 1721153"/>
                      <a:gd name="connsiteY6" fmla="*/ 193720 h 1688353"/>
                      <a:gd name="connsiteX7" fmla="*/ 1683357 w 1721153"/>
                      <a:gd name="connsiteY7" fmla="*/ 769087 h 1688353"/>
                      <a:gd name="connsiteX8" fmla="*/ 810353 w 172115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1153" h="1688353">
                        <a:moveTo>
                          <a:pt x="810353" y="392973"/>
                        </a:moveTo>
                        <a:cubicBezTo>
                          <a:pt x="470891" y="57769"/>
                          <a:pt x="63240" y="290741"/>
                          <a:pt x="7671" y="623316"/>
                        </a:cubicBezTo>
                        <a:cubicBezTo>
                          <a:pt x="-83769" y="1167698"/>
                          <a:pt x="661372" y="1604934"/>
                          <a:pt x="1222442" y="1688354"/>
                        </a:cubicBezTo>
                        <a:cubicBezTo>
                          <a:pt x="738087" y="1542231"/>
                          <a:pt x="37361" y="1111806"/>
                          <a:pt x="128144" y="644738"/>
                        </a:cubicBezTo>
                        <a:cubicBezTo>
                          <a:pt x="170949" y="424520"/>
                          <a:pt x="386395" y="313439"/>
                          <a:pt x="552006" y="368427"/>
                        </a:cubicBezTo>
                        <a:cubicBezTo>
                          <a:pt x="673164" y="408651"/>
                          <a:pt x="773586" y="532095"/>
                          <a:pt x="874723" y="642919"/>
                        </a:cubicBezTo>
                        <a:cubicBezTo>
                          <a:pt x="907594" y="485032"/>
                          <a:pt x="935121" y="313411"/>
                          <a:pt x="1066213" y="193720"/>
                        </a:cubicBezTo>
                        <a:cubicBezTo>
                          <a:pt x="1281193" y="-2562"/>
                          <a:pt x="1757128" y="38033"/>
                          <a:pt x="1683357" y="769087"/>
                        </a:cubicBezTo>
                        <a:cubicBezTo>
                          <a:pt x="1911633" y="-97183"/>
                          <a:pt x="1040810" y="-244707"/>
                          <a:pt x="810353" y="392973"/>
                        </a:cubicBezTo>
                        <a:close/>
                      </a:path>
                    </a:pathLst>
                  </a:custGeom>
                  <a:solidFill>
                    <a:srgbClr val="FF35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A8C78780-8831-40B5-AF83-39C6C543FB48}"/>
                      </a:ext>
                    </a:extLst>
                  </p:cNvPr>
                  <p:cNvSpPr/>
                  <p:nvPr/>
                </p:nvSpPr>
                <p:spPr>
                  <a:xfrm>
                    <a:off x="5424896" y="8996394"/>
                    <a:ext cx="1716917" cy="1688353"/>
                  </a:xfrm>
                  <a:custGeom>
                    <a:avLst/>
                    <a:gdLst>
                      <a:gd name="connsiteX0" fmla="*/ 808354 w 1716917"/>
                      <a:gd name="connsiteY0" fmla="*/ 392973 h 1688353"/>
                      <a:gd name="connsiteX1" fmla="*/ 7653 w 1716917"/>
                      <a:gd name="connsiteY1" fmla="*/ 623316 h 1688353"/>
                      <a:gd name="connsiteX2" fmla="*/ 1219434 w 1716917"/>
                      <a:gd name="connsiteY2" fmla="*/ 1688354 h 1688353"/>
                      <a:gd name="connsiteX3" fmla="*/ 127830 w 1716917"/>
                      <a:gd name="connsiteY3" fmla="*/ 644738 h 1688353"/>
                      <a:gd name="connsiteX4" fmla="*/ 550645 w 1716917"/>
                      <a:gd name="connsiteY4" fmla="*/ 368427 h 1688353"/>
                      <a:gd name="connsiteX5" fmla="*/ 872571 w 1716917"/>
                      <a:gd name="connsiteY5" fmla="*/ 642919 h 1688353"/>
                      <a:gd name="connsiteX6" fmla="*/ 1063586 w 1716917"/>
                      <a:gd name="connsiteY6" fmla="*/ 193720 h 1688353"/>
                      <a:gd name="connsiteX7" fmla="*/ 1679215 w 1716917"/>
                      <a:gd name="connsiteY7" fmla="*/ 769087 h 1688353"/>
                      <a:gd name="connsiteX8" fmla="*/ 808354 w 171691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6917" h="1688353">
                        <a:moveTo>
                          <a:pt x="808354" y="392973"/>
                        </a:moveTo>
                        <a:cubicBezTo>
                          <a:pt x="469721" y="57769"/>
                          <a:pt x="63079" y="290741"/>
                          <a:pt x="7653" y="623316"/>
                        </a:cubicBezTo>
                        <a:cubicBezTo>
                          <a:pt x="-83567" y="1167698"/>
                          <a:pt x="659745" y="1604934"/>
                          <a:pt x="1219434" y="1688354"/>
                        </a:cubicBezTo>
                        <a:cubicBezTo>
                          <a:pt x="736268" y="1542231"/>
                          <a:pt x="37276" y="1111796"/>
                          <a:pt x="127830" y="644738"/>
                        </a:cubicBezTo>
                        <a:cubicBezTo>
                          <a:pt x="170531" y="424520"/>
                          <a:pt x="385444" y="313439"/>
                          <a:pt x="550645" y="368427"/>
                        </a:cubicBezTo>
                        <a:cubicBezTo>
                          <a:pt x="671508" y="408651"/>
                          <a:pt x="771682" y="532095"/>
                          <a:pt x="872571" y="642919"/>
                        </a:cubicBezTo>
                        <a:cubicBezTo>
                          <a:pt x="905366" y="485032"/>
                          <a:pt x="932817" y="313411"/>
                          <a:pt x="1063586" y="193720"/>
                        </a:cubicBezTo>
                        <a:cubicBezTo>
                          <a:pt x="1278041" y="-2562"/>
                          <a:pt x="1752805" y="38033"/>
                          <a:pt x="1679215" y="769087"/>
                        </a:cubicBezTo>
                        <a:cubicBezTo>
                          <a:pt x="1906929" y="-97183"/>
                          <a:pt x="1038249" y="-244707"/>
                          <a:pt x="808354" y="392973"/>
                        </a:cubicBezTo>
                        <a:close/>
                      </a:path>
                    </a:pathLst>
                  </a:custGeom>
                  <a:solidFill>
                    <a:srgbClr val="FF2D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303CA60C-1084-4870-BE0F-B2ADDF96DF09}"/>
                      </a:ext>
                    </a:extLst>
                  </p:cNvPr>
                  <p:cNvSpPr/>
                  <p:nvPr/>
                </p:nvSpPr>
                <p:spPr>
                  <a:xfrm>
                    <a:off x="5429135" y="8996394"/>
                    <a:ext cx="1712680" cy="1688353"/>
                  </a:xfrm>
                  <a:custGeom>
                    <a:avLst/>
                    <a:gdLst>
                      <a:gd name="connsiteX0" fmla="*/ 806362 w 1712680"/>
                      <a:gd name="connsiteY0" fmla="*/ 392973 h 1688353"/>
                      <a:gd name="connsiteX1" fmla="*/ 7634 w 1712680"/>
                      <a:gd name="connsiteY1" fmla="*/ 623316 h 1688353"/>
                      <a:gd name="connsiteX2" fmla="*/ 1216423 w 1712680"/>
                      <a:gd name="connsiteY2" fmla="*/ 1688354 h 1688353"/>
                      <a:gd name="connsiteX3" fmla="*/ 127516 w 1712680"/>
                      <a:gd name="connsiteY3" fmla="*/ 644738 h 1688353"/>
                      <a:gd name="connsiteX4" fmla="*/ 549292 w 1712680"/>
                      <a:gd name="connsiteY4" fmla="*/ 368427 h 1688353"/>
                      <a:gd name="connsiteX5" fmla="*/ 870418 w 1712680"/>
                      <a:gd name="connsiteY5" fmla="*/ 642919 h 1688353"/>
                      <a:gd name="connsiteX6" fmla="*/ 1060966 w 1712680"/>
                      <a:gd name="connsiteY6" fmla="*/ 193720 h 1688353"/>
                      <a:gd name="connsiteX7" fmla="*/ 1675071 w 1712680"/>
                      <a:gd name="connsiteY7" fmla="*/ 769087 h 1688353"/>
                      <a:gd name="connsiteX8" fmla="*/ 806362 w 171268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2680" h="1688353">
                        <a:moveTo>
                          <a:pt x="806362" y="392973"/>
                        </a:moveTo>
                        <a:cubicBezTo>
                          <a:pt x="468568" y="57769"/>
                          <a:pt x="62927" y="290741"/>
                          <a:pt x="7634" y="623316"/>
                        </a:cubicBezTo>
                        <a:cubicBezTo>
                          <a:pt x="-83358" y="1167698"/>
                          <a:pt x="658115" y="1604934"/>
                          <a:pt x="1216423" y="1688354"/>
                        </a:cubicBezTo>
                        <a:cubicBezTo>
                          <a:pt x="734449" y="1542231"/>
                          <a:pt x="37181" y="1111796"/>
                          <a:pt x="127516" y="644738"/>
                        </a:cubicBezTo>
                        <a:cubicBezTo>
                          <a:pt x="170112" y="424520"/>
                          <a:pt x="384491" y="313439"/>
                          <a:pt x="549292" y="368427"/>
                        </a:cubicBezTo>
                        <a:cubicBezTo>
                          <a:pt x="669850" y="408651"/>
                          <a:pt x="769777" y="532095"/>
                          <a:pt x="870418" y="642919"/>
                        </a:cubicBezTo>
                        <a:cubicBezTo>
                          <a:pt x="903127" y="485032"/>
                          <a:pt x="930521" y="313411"/>
                          <a:pt x="1060966" y="193720"/>
                        </a:cubicBezTo>
                        <a:cubicBezTo>
                          <a:pt x="1274888" y="-2562"/>
                          <a:pt x="1748480" y="38033"/>
                          <a:pt x="1675071" y="769087"/>
                        </a:cubicBezTo>
                        <a:cubicBezTo>
                          <a:pt x="1902223" y="-97183"/>
                          <a:pt x="1035686" y="-244707"/>
                          <a:pt x="806362" y="392973"/>
                        </a:cubicBezTo>
                        <a:close/>
                      </a:path>
                    </a:pathLst>
                  </a:custGeom>
                  <a:solidFill>
                    <a:srgbClr val="FF25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046E02B5-6DC9-4AAC-A8E0-8EE2299A3E35}"/>
                      </a:ext>
                    </a:extLst>
                  </p:cNvPr>
                  <p:cNvSpPr/>
                  <p:nvPr/>
                </p:nvSpPr>
                <p:spPr>
                  <a:xfrm>
                    <a:off x="5433374" y="8996394"/>
                    <a:ext cx="1708437" cy="1688353"/>
                  </a:xfrm>
                  <a:custGeom>
                    <a:avLst/>
                    <a:gdLst>
                      <a:gd name="connsiteX0" fmla="*/ 804362 w 1708437"/>
                      <a:gd name="connsiteY0" fmla="*/ 392973 h 1688353"/>
                      <a:gd name="connsiteX1" fmla="*/ 7615 w 1708437"/>
                      <a:gd name="connsiteY1" fmla="*/ 623316 h 1688353"/>
                      <a:gd name="connsiteX2" fmla="*/ 1213413 w 1708437"/>
                      <a:gd name="connsiteY2" fmla="*/ 1688354 h 1688353"/>
                      <a:gd name="connsiteX3" fmla="*/ 127192 w 1708437"/>
                      <a:gd name="connsiteY3" fmla="*/ 644738 h 1688353"/>
                      <a:gd name="connsiteX4" fmla="*/ 547920 w 1708437"/>
                      <a:gd name="connsiteY4" fmla="*/ 368427 h 1688353"/>
                      <a:gd name="connsiteX5" fmla="*/ 868256 w 1708437"/>
                      <a:gd name="connsiteY5" fmla="*/ 642919 h 1688353"/>
                      <a:gd name="connsiteX6" fmla="*/ 1058327 w 1708437"/>
                      <a:gd name="connsiteY6" fmla="*/ 193720 h 1688353"/>
                      <a:gd name="connsiteX7" fmla="*/ 1670918 w 1708437"/>
                      <a:gd name="connsiteY7" fmla="*/ 769087 h 1688353"/>
                      <a:gd name="connsiteX8" fmla="*/ 804362 w 170843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8437" h="1688353">
                        <a:moveTo>
                          <a:pt x="804362" y="392973"/>
                        </a:moveTo>
                        <a:cubicBezTo>
                          <a:pt x="467406" y="57769"/>
                          <a:pt x="62764" y="290741"/>
                          <a:pt x="7615" y="623316"/>
                        </a:cubicBezTo>
                        <a:cubicBezTo>
                          <a:pt x="-83149" y="1167698"/>
                          <a:pt x="656486" y="1604934"/>
                          <a:pt x="1213413" y="1688354"/>
                        </a:cubicBezTo>
                        <a:cubicBezTo>
                          <a:pt x="732629" y="1542231"/>
                          <a:pt x="37085" y="1111796"/>
                          <a:pt x="127192" y="644738"/>
                        </a:cubicBezTo>
                        <a:cubicBezTo>
                          <a:pt x="169683" y="424510"/>
                          <a:pt x="383538" y="313439"/>
                          <a:pt x="547920" y="368427"/>
                        </a:cubicBezTo>
                        <a:cubicBezTo>
                          <a:pt x="668183" y="408651"/>
                          <a:pt x="767862" y="532095"/>
                          <a:pt x="868256" y="642919"/>
                        </a:cubicBezTo>
                        <a:cubicBezTo>
                          <a:pt x="900888" y="485032"/>
                          <a:pt x="928206" y="313411"/>
                          <a:pt x="1058327" y="193720"/>
                        </a:cubicBezTo>
                        <a:cubicBezTo>
                          <a:pt x="1271725" y="-2562"/>
                          <a:pt x="1744137" y="38033"/>
                          <a:pt x="1670918" y="769087"/>
                        </a:cubicBezTo>
                        <a:cubicBezTo>
                          <a:pt x="1897518" y="-97183"/>
                          <a:pt x="1033124" y="-244707"/>
                          <a:pt x="804362" y="392973"/>
                        </a:cubicBezTo>
                        <a:close/>
                      </a:path>
                    </a:pathLst>
                  </a:custGeom>
                  <a:solidFill>
                    <a:srgbClr val="FF1E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4276F6E2-ED85-4AF0-8356-D4E279BFA1F8}"/>
                      </a:ext>
                    </a:extLst>
                  </p:cNvPr>
                  <p:cNvSpPr/>
                  <p:nvPr/>
                </p:nvSpPr>
                <p:spPr>
                  <a:xfrm>
                    <a:off x="5437602" y="8996394"/>
                    <a:ext cx="1704211" cy="1688353"/>
                  </a:xfrm>
                  <a:custGeom>
                    <a:avLst/>
                    <a:gdLst>
                      <a:gd name="connsiteX0" fmla="*/ 802372 w 1704211"/>
                      <a:gd name="connsiteY0" fmla="*/ 392973 h 1688353"/>
                      <a:gd name="connsiteX1" fmla="*/ 7597 w 1704211"/>
                      <a:gd name="connsiteY1" fmla="*/ 623316 h 1688353"/>
                      <a:gd name="connsiteX2" fmla="*/ 1210404 w 1704211"/>
                      <a:gd name="connsiteY2" fmla="*/ 1688354 h 1688353"/>
                      <a:gd name="connsiteX3" fmla="*/ 126878 w 1704211"/>
                      <a:gd name="connsiteY3" fmla="*/ 644738 h 1688353"/>
                      <a:gd name="connsiteX4" fmla="*/ 546569 w 1704211"/>
                      <a:gd name="connsiteY4" fmla="*/ 368427 h 1688353"/>
                      <a:gd name="connsiteX5" fmla="*/ 866114 w 1704211"/>
                      <a:gd name="connsiteY5" fmla="*/ 642919 h 1688353"/>
                      <a:gd name="connsiteX6" fmla="*/ 1055718 w 1704211"/>
                      <a:gd name="connsiteY6" fmla="*/ 193720 h 1688353"/>
                      <a:gd name="connsiteX7" fmla="*/ 1666785 w 1704211"/>
                      <a:gd name="connsiteY7" fmla="*/ 769087 h 1688353"/>
                      <a:gd name="connsiteX8" fmla="*/ 802372 w 170421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4211" h="1688353">
                        <a:moveTo>
                          <a:pt x="802372" y="392973"/>
                        </a:moveTo>
                        <a:cubicBezTo>
                          <a:pt x="466245" y="57769"/>
                          <a:pt x="62613" y="290741"/>
                          <a:pt x="7597" y="623316"/>
                        </a:cubicBezTo>
                        <a:cubicBezTo>
                          <a:pt x="-82948" y="1167698"/>
                          <a:pt x="654859" y="1604934"/>
                          <a:pt x="1210404" y="1688354"/>
                        </a:cubicBezTo>
                        <a:cubicBezTo>
                          <a:pt x="730811" y="1542231"/>
                          <a:pt x="37000" y="1111787"/>
                          <a:pt x="126878" y="644738"/>
                        </a:cubicBezTo>
                        <a:cubicBezTo>
                          <a:pt x="169265" y="424510"/>
                          <a:pt x="382586" y="313439"/>
                          <a:pt x="546569" y="368427"/>
                        </a:cubicBezTo>
                        <a:cubicBezTo>
                          <a:pt x="666527" y="408651"/>
                          <a:pt x="765968" y="532095"/>
                          <a:pt x="866114" y="642919"/>
                        </a:cubicBezTo>
                        <a:cubicBezTo>
                          <a:pt x="898661" y="485032"/>
                          <a:pt x="925921" y="313411"/>
                          <a:pt x="1055718" y="193720"/>
                        </a:cubicBezTo>
                        <a:cubicBezTo>
                          <a:pt x="1268583" y="-2562"/>
                          <a:pt x="1739832" y="38033"/>
                          <a:pt x="1666785" y="769087"/>
                        </a:cubicBezTo>
                        <a:cubicBezTo>
                          <a:pt x="1892823" y="-97183"/>
                          <a:pt x="1030572" y="-244707"/>
                          <a:pt x="802372" y="392973"/>
                        </a:cubicBezTo>
                        <a:close/>
                      </a:path>
                    </a:pathLst>
                  </a:custGeom>
                  <a:solidFill>
                    <a:srgbClr val="FF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9F0FEB24-FAAB-4742-AF44-7F2DAAB1A227}"/>
                      </a:ext>
                    </a:extLst>
                  </p:cNvPr>
                  <p:cNvSpPr/>
                  <p:nvPr/>
                </p:nvSpPr>
                <p:spPr>
                  <a:xfrm>
                    <a:off x="5441851" y="8996394"/>
                    <a:ext cx="1699962" cy="1688353"/>
                  </a:xfrm>
                  <a:custGeom>
                    <a:avLst/>
                    <a:gdLst>
                      <a:gd name="connsiteX0" fmla="*/ 800372 w 1699962"/>
                      <a:gd name="connsiteY0" fmla="*/ 392973 h 1688353"/>
                      <a:gd name="connsiteX1" fmla="*/ 7577 w 1699962"/>
                      <a:gd name="connsiteY1" fmla="*/ 623316 h 1688353"/>
                      <a:gd name="connsiteX2" fmla="*/ 1207394 w 1699962"/>
                      <a:gd name="connsiteY2" fmla="*/ 1688354 h 1688353"/>
                      <a:gd name="connsiteX3" fmla="*/ 126564 w 1699962"/>
                      <a:gd name="connsiteY3" fmla="*/ 644738 h 1688353"/>
                      <a:gd name="connsiteX4" fmla="*/ 545206 w 1699962"/>
                      <a:gd name="connsiteY4" fmla="*/ 368427 h 1688353"/>
                      <a:gd name="connsiteX5" fmla="*/ 863951 w 1699962"/>
                      <a:gd name="connsiteY5" fmla="*/ 642919 h 1688353"/>
                      <a:gd name="connsiteX6" fmla="*/ 1053079 w 1699962"/>
                      <a:gd name="connsiteY6" fmla="*/ 193720 h 1688353"/>
                      <a:gd name="connsiteX7" fmla="*/ 1662632 w 1699962"/>
                      <a:gd name="connsiteY7" fmla="*/ 769087 h 1688353"/>
                      <a:gd name="connsiteX8" fmla="*/ 800372 w 169996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9962" h="1688353">
                        <a:moveTo>
                          <a:pt x="800372" y="392973"/>
                        </a:moveTo>
                        <a:cubicBezTo>
                          <a:pt x="465082" y="57769"/>
                          <a:pt x="62451" y="290741"/>
                          <a:pt x="7577" y="623316"/>
                        </a:cubicBezTo>
                        <a:cubicBezTo>
                          <a:pt x="-82739" y="1167698"/>
                          <a:pt x="653229" y="1604934"/>
                          <a:pt x="1207394" y="1688354"/>
                        </a:cubicBezTo>
                        <a:cubicBezTo>
                          <a:pt x="728991" y="1542231"/>
                          <a:pt x="33123" y="1111044"/>
                          <a:pt x="126564" y="644738"/>
                        </a:cubicBezTo>
                        <a:cubicBezTo>
                          <a:pt x="167054" y="424177"/>
                          <a:pt x="381891" y="312668"/>
                          <a:pt x="545206" y="368427"/>
                        </a:cubicBezTo>
                        <a:cubicBezTo>
                          <a:pt x="665059" y="408089"/>
                          <a:pt x="764062" y="532095"/>
                          <a:pt x="863951" y="642919"/>
                        </a:cubicBezTo>
                        <a:cubicBezTo>
                          <a:pt x="896422" y="485032"/>
                          <a:pt x="923368" y="313144"/>
                          <a:pt x="1053079" y="193720"/>
                        </a:cubicBezTo>
                        <a:cubicBezTo>
                          <a:pt x="1265020" y="-3000"/>
                          <a:pt x="1735489" y="38033"/>
                          <a:pt x="1662632" y="769087"/>
                        </a:cubicBezTo>
                        <a:cubicBezTo>
                          <a:pt x="1888098" y="-97183"/>
                          <a:pt x="1027991" y="-244707"/>
                          <a:pt x="800372" y="392973"/>
                        </a:cubicBezTo>
                        <a:close/>
                      </a:path>
                    </a:pathLst>
                  </a:custGeom>
                  <a:solidFill>
                    <a:srgbClr val="FF0E0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83AC1813-8506-4BF6-9B33-010BB1681768}"/>
                    </a:ext>
                  </a:extLst>
                </p:cNvPr>
                <p:cNvSpPr/>
                <p:nvPr/>
              </p:nvSpPr>
              <p:spPr>
                <a:xfrm>
                  <a:off x="5441851" y="8996394"/>
                  <a:ext cx="1699962" cy="1688353"/>
                </a:xfrm>
                <a:custGeom>
                  <a:avLst/>
                  <a:gdLst>
                    <a:gd name="connsiteX0" fmla="*/ 800372 w 1699962"/>
                    <a:gd name="connsiteY0" fmla="*/ 392973 h 1688353"/>
                    <a:gd name="connsiteX1" fmla="*/ 7577 w 1699962"/>
                    <a:gd name="connsiteY1" fmla="*/ 623316 h 1688353"/>
                    <a:gd name="connsiteX2" fmla="*/ 1207394 w 1699962"/>
                    <a:gd name="connsiteY2" fmla="*/ 1688354 h 1688353"/>
                    <a:gd name="connsiteX3" fmla="*/ 126564 w 1699962"/>
                    <a:gd name="connsiteY3" fmla="*/ 644738 h 1688353"/>
                    <a:gd name="connsiteX4" fmla="*/ 545206 w 1699962"/>
                    <a:gd name="connsiteY4" fmla="*/ 368427 h 1688353"/>
                    <a:gd name="connsiteX5" fmla="*/ 863951 w 1699962"/>
                    <a:gd name="connsiteY5" fmla="*/ 642919 h 1688353"/>
                    <a:gd name="connsiteX6" fmla="*/ 1053079 w 1699962"/>
                    <a:gd name="connsiteY6" fmla="*/ 193720 h 1688353"/>
                    <a:gd name="connsiteX7" fmla="*/ 1662632 w 1699962"/>
                    <a:gd name="connsiteY7" fmla="*/ 769087 h 1688353"/>
                    <a:gd name="connsiteX8" fmla="*/ 800372 w 1699962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99962" h="1688353">
                      <a:moveTo>
                        <a:pt x="800372" y="392973"/>
                      </a:moveTo>
                      <a:cubicBezTo>
                        <a:pt x="465082" y="57769"/>
                        <a:pt x="62451" y="290741"/>
                        <a:pt x="7577" y="623316"/>
                      </a:cubicBezTo>
                      <a:cubicBezTo>
                        <a:pt x="-82739" y="1167698"/>
                        <a:pt x="653229" y="1604934"/>
                        <a:pt x="1207394" y="1688354"/>
                      </a:cubicBezTo>
                      <a:cubicBezTo>
                        <a:pt x="728991" y="1542231"/>
                        <a:pt x="33123" y="1111044"/>
                        <a:pt x="126564" y="644738"/>
                      </a:cubicBezTo>
                      <a:cubicBezTo>
                        <a:pt x="167054" y="424177"/>
                        <a:pt x="381891" y="312668"/>
                        <a:pt x="545206" y="368427"/>
                      </a:cubicBezTo>
                      <a:cubicBezTo>
                        <a:pt x="665059" y="408089"/>
                        <a:pt x="764062" y="532095"/>
                        <a:pt x="863951" y="642919"/>
                      </a:cubicBezTo>
                      <a:cubicBezTo>
                        <a:pt x="896422" y="485032"/>
                        <a:pt x="923368" y="313144"/>
                        <a:pt x="1053079" y="193720"/>
                      </a:cubicBezTo>
                      <a:cubicBezTo>
                        <a:pt x="1265020" y="-3000"/>
                        <a:pt x="1735489" y="38033"/>
                        <a:pt x="1662632" y="769087"/>
                      </a:cubicBezTo>
                      <a:cubicBezTo>
                        <a:pt x="1888098" y="-97183"/>
                        <a:pt x="1027991" y="-244707"/>
                        <a:pt x="800372" y="392973"/>
                      </a:cubicBezTo>
                      <a:close/>
                    </a:path>
                  </a:pathLst>
                </a:custGeom>
                <a:solidFill>
                  <a:srgbClr val="F9C0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</p:grp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3D9A8FC-05D4-45EE-BFA9-39CDD1C4E1D3}"/>
                  </a:ext>
                </a:extLst>
              </p:cNvPr>
              <p:cNvSpPr txBox="1"/>
              <p:nvPr/>
            </p:nvSpPr>
            <p:spPr>
              <a:xfrm>
                <a:off x="4106403" y="3943232"/>
                <a:ext cx="358822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72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کند صد </a:t>
                </a:r>
                <a:r>
                  <a:rPr lang="fa-IR" sz="9600" dirty="0">
                    <a:solidFill>
                      <a:srgbClr val="C0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دلبری</a:t>
                </a:r>
                <a:endParaRPr lang="fa-IR" sz="7200" dirty="0">
                  <a:solidFill>
                    <a:srgbClr val="C0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14C92329-3D64-4266-83FD-1D11A1E32D17}"/>
                  </a:ext>
                </a:extLst>
              </p:cNvPr>
              <p:cNvGrpSpPr/>
              <p:nvPr/>
            </p:nvGrpSpPr>
            <p:grpSpPr>
              <a:xfrm>
                <a:off x="7321684" y="3259582"/>
                <a:ext cx="1931184" cy="2794948"/>
                <a:chOff x="7488049" y="2638227"/>
                <a:chExt cx="2411302" cy="3489809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658DCBB-3339-4465-8909-5E247BBC0492}"/>
                    </a:ext>
                  </a:extLst>
                </p:cNvPr>
                <p:cNvSpPr/>
                <p:nvPr/>
              </p:nvSpPr>
              <p:spPr>
                <a:xfrm>
                  <a:off x="7813759" y="3344766"/>
                  <a:ext cx="1801373" cy="2273375"/>
                </a:xfrm>
                <a:custGeom>
                  <a:avLst/>
                  <a:gdLst>
                    <a:gd name="connsiteX0" fmla="*/ 324275 w 2103675"/>
                    <a:gd name="connsiteY0" fmla="*/ 259658 h 2654888"/>
                    <a:gd name="connsiteX1" fmla="*/ 185753 w 2103675"/>
                    <a:gd name="connsiteY1" fmla="*/ 334087 h 2654888"/>
                    <a:gd name="connsiteX2" fmla="*/ 98676 w 2103675"/>
                    <a:gd name="connsiteY2" fmla="*/ 486115 h 2654888"/>
                    <a:gd name="connsiteX3" fmla="*/ 34772 w 2103675"/>
                    <a:gd name="connsiteY3" fmla="*/ 1509138 h 2654888"/>
                    <a:gd name="connsiteX4" fmla="*/ 313550 w 2103675"/>
                    <a:gd name="connsiteY4" fmla="*/ 2505568 h 2654888"/>
                    <a:gd name="connsiteX5" fmla="*/ 392141 w 2103675"/>
                    <a:gd name="connsiteY5" fmla="*/ 2633488 h 2654888"/>
                    <a:gd name="connsiteX6" fmla="*/ 552609 w 2103675"/>
                    <a:gd name="connsiteY6" fmla="*/ 2646271 h 2654888"/>
                    <a:gd name="connsiteX7" fmla="*/ 1903406 w 2103675"/>
                    <a:gd name="connsiteY7" fmla="*/ 2101708 h 2654888"/>
                    <a:gd name="connsiteX8" fmla="*/ 2056101 w 2103675"/>
                    <a:gd name="connsiteY8" fmla="*/ 1982093 h 2654888"/>
                    <a:gd name="connsiteX9" fmla="*/ 2092896 w 2103675"/>
                    <a:gd name="connsiteY9" fmla="*/ 1808709 h 2654888"/>
                    <a:gd name="connsiteX10" fmla="*/ 2090258 w 2103675"/>
                    <a:gd name="connsiteY10" fmla="*/ 656822 h 2654888"/>
                    <a:gd name="connsiteX11" fmla="*/ 1983245 w 2103675"/>
                    <a:gd name="connsiteY11" fmla="*/ 123555 h 2654888"/>
                    <a:gd name="connsiteX12" fmla="*/ 1580146 w 2103675"/>
                    <a:gd name="connsiteY12" fmla="*/ 8322 h 2654888"/>
                    <a:gd name="connsiteX13" fmla="*/ 324275 w 2103675"/>
                    <a:gd name="connsiteY13" fmla="*/ 259658 h 265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03675" h="2654888">
                      <a:moveTo>
                        <a:pt x="324275" y="259658"/>
                      </a:moveTo>
                      <a:cubicBezTo>
                        <a:pt x="274783" y="277994"/>
                        <a:pt x="224349" y="298082"/>
                        <a:pt x="185753" y="334087"/>
                      </a:cubicBezTo>
                      <a:cubicBezTo>
                        <a:pt x="142624" y="374320"/>
                        <a:pt x="118450" y="430546"/>
                        <a:pt x="98676" y="486115"/>
                      </a:cubicBezTo>
                      <a:cubicBezTo>
                        <a:pt x="-17110" y="811451"/>
                        <a:pt x="-20596" y="1168277"/>
                        <a:pt x="34772" y="1509138"/>
                      </a:cubicBezTo>
                      <a:cubicBezTo>
                        <a:pt x="90141" y="1850000"/>
                        <a:pt x="202079" y="2178727"/>
                        <a:pt x="313550" y="2505568"/>
                      </a:cubicBezTo>
                      <a:cubicBezTo>
                        <a:pt x="330028" y="2553888"/>
                        <a:pt x="349240" y="2605818"/>
                        <a:pt x="392141" y="2633488"/>
                      </a:cubicBezTo>
                      <a:cubicBezTo>
                        <a:pt x="438385" y="2663311"/>
                        <a:pt x="498497" y="2656262"/>
                        <a:pt x="552609" y="2646271"/>
                      </a:cubicBezTo>
                      <a:cubicBezTo>
                        <a:pt x="1031954" y="2557812"/>
                        <a:pt x="1471838" y="2328298"/>
                        <a:pt x="1903406" y="2101708"/>
                      </a:cubicBezTo>
                      <a:cubicBezTo>
                        <a:pt x="1961413" y="2071256"/>
                        <a:pt x="2022259" y="2038195"/>
                        <a:pt x="2056101" y="1982093"/>
                      </a:cubicBezTo>
                      <a:cubicBezTo>
                        <a:pt x="2086962" y="1930934"/>
                        <a:pt x="2090534" y="1868412"/>
                        <a:pt x="2092896" y="1808709"/>
                      </a:cubicBezTo>
                      <a:cubicBezTo>
                        <a:pt x="2108098" y="1424937"/>
                        <a:pt x="2107222" y="1040518"/>
                        <a:pt x="2090258" y="656822"/>
                      </a:cubicBezTo>
                      <a:cubicBezTo>
                        <a:pt x="2082352" y="478085"/>
                        <a:pt x="2070608" y="284223"/>
                        <a:pt x="1983245" y="123555"/>
                      </a:cubicBezTo>
                      <a:cubicBezTo>
                        <a:pt x="1897196" y="-34693"/>
                        <a:pt x="1744310" y="1588"/>
                        <a:pt x="1580146" y="8322"/>
                      </a:cubicBezTo>
                      <a:cubicBezTo>
                        <a:pt x="1151826" y="25896"/>
                        <a:pt x="726288" y="110744"/>
                        <a:pt x="324275" y="259658"/>
                      </a:cubicBezTo>
                      <a:close/>
                    </a:path>
                  </a:pathLst>
                </a:custGeom>
                <a:solidFill>
                  <a:srgbClr val="FFD0A1">
                    <a:alpha val="1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F38DC1BA-26F9-4878-B9DE-816CB1BBF549}"/>
                    </a:ext>
                  </a:extLst>
                </p:cNvPr>
                <p:cNvSpPr/>
                <p:nvPr/>
              </p:nvSpPr>
              <p:spPr>
                <a:xfrm>
                  <a:off x="8461035" y="3098570"/>
                  <a:ext cx="539422" cy="457679"/>
                </a:xfrm>
                <a:custGeom>
                  <a:avLst/>
                  <a:gdLst>
                    <a:gd name="connsiteX0" fmla="*/ 207951 w 629947"/>
                    <a:gd name="connsiteY0" fmla="*/ 33069 h 534486"/>
                    <a:gd name="connsiteX1" fmla="*/ 67276 w 629947"/>
                    <a:gd name="connsiteY1" fmla="*/ 75645 h 534486"/>
                    <a:gd name="connsiteX2" fmla="*/ 3011 w 629947"/>
                    <a:gd name="connsiteY2" fmla="*/ 236008 h 534486"/>
                    <a:gd name="connsiteX3" fmla="*/ 6230 w 629947"/>
                    <a:gd name="connsiteY3" fmla="*/ 414745 h 534486"/>
                    <a:gd name="connsiteX4" fmla="*/ 47188 w 629947"/>
                    <a:gd name="connsiteY4" fmla="*/ 513300 h 534486"/>
                    <a:gd name="connsiteX5" fmla="*/ 149381 w 629947"/>
                    <a:gd name="connsiteY5" fmla="*/ 532674 h 534486"/>
                    <a:gd name="connsiteX6" fmla="*/ 487100 w 629947"/>
                    <a:gd name="connsiteY6" fmla="*/ 364739 h 534486"/>
                    <a:gd name="connsiteX7" fmla="*/ 607229 w 629947"/>
                    <a:gd name="connsiteY7" fmla="*/ 50566 h 534486"/>
                    <a:gd name="connsiteX8" fmla="*/ 207951 w 629947"/>
                    <a:gd name="connsiteY8" fmla="*/ 33069 h 534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29947" h="534486">
                      <a:moveTo>
                        <a:pt x="207951" y="33069"/>
                      </a:moveTo>
                      <a:cubicBezTo>
                        <a:pt x="158430" y="37926"/>
                        <a:pt x="105728" y="44060"/>
                        <a:pt x="67276" y="75645"/>
                      </a:cubicBezTo>
                      <a:cubicBezTo>
                        <a:pt x="21518" y="113231"/>
                        <a:pt x="7869" y="176991"/>
                        <a:pt x="3011" y="236008"/>
                      </a:cubicBezTo>
                      <a:cubicBezTo>
                        <a:pt x="-1885" y="295492"/>
                        <a:pt x="-809" y="355471"/>
                        <a:pt x="6230" y="414745"/>
                      </a:cubicBezTo>
                      <a:cubicBezTo>
                        <a:pt x="10536" y="450997"/>
                        <a:pt x="18879" y="490250"/>
                        <a:pt x="47188" y="513300"/>
                      </a:cubicBezTo>
                      <a:cubicBezTo>
                        <a:pt x="74820" y="535798"/>
                        <a:pt x="113967" y="536598"/>
                        <a:pt x="149381" y="532674"/>
                      </a:cubicBezTo>
                      <a:cubicBezTo>
                        <a:pt x="276807" y="518548"/>
                        <a:pt x="397213" y="456150"/>
                        <a:pt x="487100" y="364739"/>
                      </a:cubicBezTo>
                      <a:cubicBezTo>
                        <a:pt x="551460" y="299283"/>
                        <a:pt x="682658" y="145540"/>
                        <a:pt x="607229" y="50566"/>
                      </a:cubicBezTo>
                      <a:cubicBezTo>
                        <a:pt x="530877" y="-45579"/>
                        <a:pt x="309487" y="23096"/>
                        <a:pt x="207951" y="3306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D3B87568-A075-4113-A199-F080159D1707}"/>
                    </a:ext>
                  </a:extLst>
                </p:cNvPr>
                <p:cNvSpPr/>
                <p:nvPr/>
              </p:nvSpPr>
              <p:spPr>
                <a:xfrm>
                  <a:off x="8839066" y="3123577"/>
                  <a:ext cx="532967" cy="527462"/>
                </a:xfrm>
                <a:custGeom>
                  <a:avLst/>
                  <a:gdLst>
                    <a:gd name="connsiteX0" fmla="*/ 28570 w 622408"/>
                    <a:gd name="connsiteY0" fmla="*/ 548800 h 615980"/>
                    <a:gd name="connsiteX1" fmla="*/ 37466 w 622408"/>
                    <a:gd name="connsiteY1" fmla="*/ 571174 h 615980"/>
                    <a:gd name="connsiteX2" fmla="*/ 59421 w 622408"/>
                    <a:gd name="connsiteY2" fmla="*/ 580480 h 615980"/>
                    <a:gd name="connsiteX3" fmla="*/ 416799 w 622408"/>
                    <a:gd name="connsiteY3" fmla="*/ 615970 h 615980"/>
                    <a:gd name="connsiteX4" fmla="*/ 609728 w 622408"/>
                    <a:gd name="connsiteY4" fmla="*/ 537646 h 615980"/>
                    <a:gd name="connsiteX5" fmla="*/ 600622 w 622408"/>
                    <a:gd name="connsiteY5" fmla="*/ 390266 h 615980"/>
                    <a:gd name="connsiteX6" fmla="*/ 385071 w 622408"/>
                    <a:gd name="connsiteY6" fmla="*/ 140958 h 615980"/>
                    <a:gd name="connsiteX7" fmla="*/ 27598 w 622408"/>
                    <a:gd name="connsiteY7" fmla="*/ 34783 h 615980"/>
                    <a:gd name="connsiteX8" fmla="*/ 2862 w 622408"/>
                    <a:gd name="connsiteY8" fmla="*/ 276518 h 615980"/>
                    <a:gd name="connsiteX9" fmla="*/ 28570 w 622408"/>
                    <a:gd name="connsiteY9" fmla="*/ 548800 h 615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2408" h="615980">
                      <a:moveTo>
                        <a:pt x="28570" y="548800"/>
                      </a:moveTo>
                      <a:cubicBezTo>
                        <a:pt x="30008" y="556829"/>
                        <a:pt x="31761" y="565354"/>
                        <a:pt x="37466" y="571174"/>
                      </a:cubicBezTo>
                      <a:cubicBezTo>
                        <a:pt x="43124" y="576936"/>
                        <a:pt x="51516" y="578861"/>
                        <a:pt x="59421" y="580480"/>
                      </a:cubicBezTo>
                      <a:cubicBezTo>
                        <a:pt x="176922" y="604473"/>
                        <a:pt x="296880" y="616380"/>
                        <a:pt x="416799" y="615970"/>
                      </a:cubicBezTo>
                      <a:cubicBezTo>
                        <a:pt x="489980" y="615722"/>
                        <a:pt x="576381" y="602787"/>
                        <a:pt x="609728" y="537646"/>
                      </a:cubicBezTo>
                      <a:cubicBezTo>
                        <a:pt x="632931" y="492336"/>
                        <a:pt x="620930" y="436938"/>
                        <a:pt x="600622" y="390266"/>
                      </a:cubicBezTo>
                      <a:cubicBezTo>
                        <a:pt x="556245" y="288262"/>
                        <a:pt x="475854" y="205233"/>
                        <a:pt x="385071" y="140958"/>
                      </a:cubicBezTo>
                      <a:cubicBezTo>
                        <a:pt x="318082" y="93524"/>
                        <a:pt x="99902" y="-70906"/>
                        <a:pt x="27598" y="34783"/>
                      </a:cubicBezTo>
                      <a:cubicBezTo>
                        <a:pt x="-11407" y="91790"/>
                        <a:pt x="2119" y="210843"/>
                        <a:pt x="2862" y="276518"/>
                      </a:cubicBezTo>
                      <a:cubicBezTo>
                        <a:pt x="3900" y="367777"/>
                        <a:pt x="12511" y="458960"/>
                        <a:pt x="28570" y="548800"/>
                      </a:cubicBezTo>
                      <a:close/>
                    </a:path>
                  </a:pathLst>
                </a:custGeom>
                <a:solidFill>
                  <a:srgbClr val="FF0000">
                    <a:alpha val="34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F67949E4-149C-42F5-84AA-6CADD1AB8BD0}"/>
                    </a:ext>
                  </a:extLst>
                </p:cNvPr>
                <p:cNvSpPr/>
                <p:nvPr/>
              </p:nvSpPr>
              <p:spPr>
                <a:xfrm>
                  <a:off x="8721712" y="2638227"/>
                  <a:ext cx="442963" cy="666628"/>
                </a:xfrm>
                <a:custGeom>
                  <a:avLst/>
                  <a:gdLst>
                    <a:gd name="connsiteX0" fmla="*/ 221968 w 517300"/>
                    <a:gd name="connsiteY0" fmla="*/ 778501 h 778500"/>
                    <a:gd name="connsiteX1" fmla="*/ 509080 w 517300"/>
                    <a:gd name="connsiteY1" fmla="*/ 285944 h 778500"/>
                    <a:gd name="connsiteX2" fmla="*/ 517157 w 517300"/>
                    <a:gd name="connsiteY2" fmla="*/ 257121 h 778500"/>
                    <a:gd name="connsiteX3" fmla="*/ 495469 w 517300"/>
                    <a:gd name="connsiteY3" fmla="*/ 224955 h 778500"/>
                    <a:gd name="connsiteX4" fmla="*/ 86617 w 517300"/>
                    <a:gd name="connsiteY4" fmla="*/ 1585 h 778500"/>
                    <a:gd name="connsiteX5" fmla="*/ 46679 w 517300"/>
                    <a:gd name="connsiteY5" fmla="*/ 3651 h 778500"/>
                    <a:gd name="connsiteX6" fmla="*/ 8608 w 517300"/>
                    <a:gd name="connsiteY6" fmla="*/ 73813 h 778500"/>
                    <a:gd name="connsiteX7" fmla="*/ 61500 w 517300"/>
                    <a:gd name="connsiteY7" fmla="*/ 534404 h 778500"/>
                    <a:gd name="connsiteX8" fmla="*/ 164551 w 517300"/>
                    <a:gd name="connsiteY8" fmla="*/ 691071 h 778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300" h="778500">
                      <a:moveTo>
                        <a:pt x="221968" y="778501"/>
                      </a:moveTo>
                      <a:cubicBezTo>
                        <a:pt x="328419" y="620900"/>
                        <a:pt x="424403" y="456232"/>
                        <a:pt x="509080" y="285944"/>
                      </a:cubicBezTo>
                      <a:cubicBezTo>
                        <a:pt x="513585" y="276886"/>
                        <a:pt x="518176" y="267189"/>
                        <a:pt x="517157" y="257121"/>
                      </a:cubicBezTo>
                      <a:cubicBezTo>
                        <a:pt x="515814" y="243939"/>
                        <a:pt x="505346" y="233785"/>
                        <a:pt x="495469" y="224955"/>
                      </a:cubicBezTo>
                      <a:cubicBezTo>
                        <a:pt x="377911" y="119914"/>
                        <a:pt x="242789" y="23168"/>
                        <a:pt x="86617" y="1585"/>
                      </a:cubicBezTo>
                      <a:cubicBezTo>
                        <a:pt x="73254" y="-263"/>
                        <a:pt x="59166" y="-1454"/>
                        <a:pt x="46679" y="3651"/>
                      </a:cubicBezTo>
                      <a:cubicBezTo>
                        <a:pt x="20828" y="14234"/>
                        <a:pt x="12408" y="46143"/>
                        <a:pt x="8608" y="73813"/>
                      </a:cubicBezTo>
                      <a:cubicBezTo>
                        <a:pt x="-12671" y="228527"/>
                        <a:pt x="5703" y="388538"/>
                        <a:pt x="61500" y="534404"/>
                      </a:cubicBezTo>
                      <a:cubicBezTo>
                        <a:pt x="84122" y="593544"/>
                        <a:pt x="114411" y="652399"/>
                        <a:pt x="164551" y="691071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18B24EA8-60EA-444B-A3C9-41B0ACE86410}"/>
                    </a:ext>
                  </a:extLst>
                </p:cNvPr>
                <p:cNvSpPr/>
                <p:nvPr/>
              </p:nvSpPr>
              <p:spPr>
                <a:xfrm>
                  <a:off x="8801819" y="3050961"/>
                  <a:ext cx="677894" cy="292461"/>
                </a:xfrm>
                <a:custGeom>
                  <a:avLst/>
                  <a:gdLst>
                    <a:gd name="connsiteX0" fmla="*/ 533049 w 791657"/>
                    <a:gd name="connsiteY0" fmla="*/ 27793 h 341541"/>
                    <a:gd name="connsiteX1" fmla="*/ 328376 w 791657"/>
                    <a:gd name="connsiteY1" fmla="*/ 3914 h 341541"/>
                    <a:gd name="connsiteX2" fmla="*/ 232887 w 791657"/>
                    <a:gd name="connsiteY2" fmla="*/ 5924 h 341541"/>
                    <a:gd name="connsiteX3" fmla="*/ 159116 w 791657"/>
                    <a:gd name="connsiteY3" fmla="*/ 51158 h 341541"/>
                    <a:gd name="connsiteX4" fmla="*/ 26738 w 791657"/>
                    <a:gd name="connsiteY4" fmla="*/ 166163 h 341541"/>
                    <a:gd name="connsiteX5" fmla="*/ 2049 w 791657"/>
                    <a:gd name="connsiteY5" fmla="*/ 198500 h 341541"/>
                    <a:gd name="connsiteX6" fmla="*/ 12993 w 791657"/>
                    <a:gd name="connsiteY6" fmla="*/ 249640 h 341541"/>
                    <a:gd name="connsiteX7" fmla="*/ 171346 w 791657"/>
                    <a:gd name="connsiteY7" fmla="*/ 322802 h 341541"/>
                    <a:gd name="connsiteX8" fmla="*/ 699022 w 791657"/>
                    <a:gd name="connsiteY8" fmla="*/ 304009 h 341541"/>
                    <a:gd name="connsiteX9" fmla="*/ 786728 w 791657"/>
                    <a:gd name="connsiteY9" fmla="*/ 243363 h 341541"/>
                    <a:gd name="connsiteX10" fmla="*/ 774145 w 791657"/>
                    <a:gd name="connsiteY10" fmla="*/ 150980 h 341541"/>
                    <a:gd name="connsiteX11" fmla="*/ 533049 w 791657"/>
                    <a:gd name="connsiteY11" fmla="*/ 27793 h 3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1657" h="341541">
                      <a:moveTo>
                        <a:pt x="533049" y="27793"/>
                      </a:moveTo>
                      <a:cubicBezTo>
                        <a:pt x="464821" y="19830"/>
                        <a:pt x="396603" y="11877"/>
                        <a:pt x="328376" y="3914"/>
                      </a:cubicBezTo>
                      <a:cubicBezTo>
                        <a:pt x="296514" y="199"/>
                        <a:pt x="263577" y="-3430"/>
                        <a:pt x="232887" y="5924"/>
                      </a:cubicBezTo>
                      <a:cubicBezTo>
                        <a:pt x="205112" y="14392"/>
                        <a:pt x="181614" y="32803"/>
                        <a:pt x="159116" y="51158"/>
                      </a:cubicBezTo>
                      <a:cubicBezTo>
                        <a:pt x="113825" y="88125"/>
                        <a:pt x="69667" y="126482"/>
                        <a:pt x="26738" y="166163"/>
                      </a:cubicBezTo>
                      <a:cubicBezTo>
                        <a:pt x="16660" y="175478"/>
                        <a:pt x="6268" y="185451"/>
                        <a:pt x="2049" y="198500"/>
                      </a:cubicBezTo>
                      <a:cubicBezTo>
                        <a:pt x="-3504" y="215674"/>
                        <a:pt x="2925" y="234657"/>
                        <a:pt x="12993" y="249640"/>
                      </a:cubicBezTo>
                      <a:cubicBezTo>
                        <a:pt x="46426" y="299427"/>
                        <a:pt x="111986" y="314267"/>
                        <a:pt x="171346" y="322802"/>
                      </a:cubicBezTo>
                      <a:cubicBezTo>
                        <a:pt x="346883" y="348052"/>
                        <a:pt x="528620" y="353148"/>
                        <a:pt x="699022" y="304009"/>
                      </a:cubicBezTo>
                      <a:cubicBezTo>
                        <a:pt x="734455" y="293789"/>
                        <a:pt x="773174" y="277653"/>
                        <a:pt x="786728" y="243363"/>
                      </a:cubicBezTo>
                      <a:cubicBezTo>
                        <a:pt x="798482" y="213645"/>
                        <a:pt x="787176" y="180155"/>
                        <a:pt x="774145" y="150980"/>
                      </a:cubicBezTo>
                      <a:cubicBezTo>
                        <a:pt x="727302" y="46062"/>
                        <a:pt x="641262" y="40424"/>
                        <a:pt x="533049" y="27793"/>
                      </a:cubicBezTo>
                      <a:close/>
                    </a:path>
                  </a:pathLst>
                </a:custGeom>
                <a:solidFill>
                  <a:srgbClr val="FF0000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6427AC9E-D93B-4B8A-9B0C-AB5664B65464}"/>
                    </a:ext>
                  </a:extLst>
                </p:cNvPr>
                <p:cNvSpPr/>
                <p:nvPr/>
              </p:nvSpPr>
              <p:spPr>
                <a:xfrm>
                  <a:off x="7829943" y="4238079"/>
                  <a:ext cx="737593" cy="521007"/>
                </a:xfrm>
                <a:custGeom>
                  <a:avLst/>
                  <a:gdLst>
                    <a:gd name="connsiteX0" fmla="*/ 834261 w 861374"/>
                    <a:gd name="connsiteY0" fmla="*/ 245380 h 608441"/>
                    <a:gd name="connsiteX1" fmla="*/ 562599 w 861374"/>
                    <a:gd name="connsiteY1" fmla="*/ 56880 h 608441"/>
                    <a:gd name="connsiteX2" fmla="*/ 318597 w 861374"/>
                    <a:gd name="connsiteY2" fmla="*/ 2330 h 608441"/>
                    <a:gd name="connsiteX3" fmla="*/ 78605 w 861374"/>
                    <a:gd name="connsiteY3" fmla="*/ 171008 h 608441"/>
                    <a:gd name="connsiteX4" fmla="*/ 586 w 861374"/>
                    <a:gd name="connsiteY4" fmla="*/ 461121 h 608441"/>
                    <a:gd name="connsiteX5" fmla="*/ 15054 w 861374"/>
                    <a:gd name="connsiteY5" fmla="*/ 546122 h 608441"/>
                    <a:gd name="connsiteX6" fmla="*/ 112314 w 861374"/>
                    <a:gd name="connsiteY6" fmla="*/ 596585 h 608441"/>
                    <a:gd name="connsiteX7" fmla="*/ 556150 w 861374"/>
                    <a:gd name="connsiteY7" fmla="*/ 571420 h 608441"/>
                    <a:gd name="connsiteX8" fmla="*/ 861360 w 861374"/>
                    <a:gd name="connsiteY8" fmla="*/ 319217 h 608441"/>
                    <a:gd name="connsiteX9" fmla="*/ 834261 w 861374"/>
                    <a:gd name="connsiteY9" fmla="*/ 245380 h 60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1374" h="608441">
                      <a:moveTo>
                        <a:pt x="834261" y="245380"/>
                      </a:moveTo>
                      <a:cubicBezTo>
                        <a:pt x="774721" y="160760"/>
                        <a:pt x="632350" y="90922"/>
                        <a:pt x="562599" y="56880"/>
                      </a:cubicBezTo>
                      <a:cubicBezTo>
                        <a:pt x="486608" y="19790"/>
                        <a:pt x="402464" y="-8481"/>
                        <a:pt x="318597" y="2330"/>
                      </a:cubicBezTo>
                      <a:cubicBezTo>
                        <a:pt x="218260" y="15265"/>
                        <a:pt x="130859" y="84379"/>
                        <a:pt x="78605" y="171008"/>
                      </a:cubicBezTo>
                      <a:cubicBezTo>
                        <a:pt x="26351" y="257638"/>
                        <a:pt x="5739" y="360089"/>
                        <a:pt x="586" y="461121"/>
                      </a:cubicBezTo>
                      <a:cubicBezTo>
                        <a:pt x="-900" y="490315"/>
                        <a:pt x="-672" y="521481"/>
                        <a:pt x="15054" y="546122"/>
                      </a:cubicBezTo>
                      <a:cubicBezTo>
                        <a:pt x="35295" y="577840"/>
                        <a:pt x="75281" y="589937"/>
                        <a:pt x="112314" y="596585"/>
                      </a:cubicBezTo>
                      <a:cubicBezTo>
                        <a:pt x="259075" y="622941"/>
                        <a:pt x="410065" y="601272"/>
                        <a:pt x="556150" y="571420"/>
                      </a:cubicBezTo>
                      <a:cubicBezTo>
                        <a:pt x="672098" y="547722"/>
                        <a:pt x="863322" y="468227"/>
                        <a:pt x="861360" y="319217"/>
                      </a:cubicBezTo>
                      <a:cubicBezTo>
                        <a:pt x="861036" y="293757"/>
                        <a:pt x="850873" y="268992"/>
                        <a:pt x="834261" y="245380"/>
                      </a:cubicBezTo>
                      <a:close/>
                    </a:path>
                  </a:pathLst>
                </a:custGeom>
                <a:solidFill>
                  <a:srgbClr val="FF0000">
                    <a:alpha val="4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7DDA4C2D-4EE6-4F7D-9AD8-5544373C2609}"/>
                    </a:ext>
                  </a:extLst>
                </p:cNvPr>
                <p:cNvSpPr/>
                <p:nvPr/>
              </p:nvSpPr>
              <p:spPr>
                <a:xfrm>
                  <a:off x="8314263" y="4003975"/>
                  <a:ext cx="366801" cy="630723"/>
                </a:xfrm>
                <a:custGeom>
                  <a:avLst/>
                  <a:gdLst>
                    <a:gd name="connsiteX0" fmla="*/ 427379 w 428357"/>
                    <a:gd name="connsiteY0" fmla="*/ 161279 h 736569"/>
                    <a:gd name="connsiteX1" fmla="*/ 409758 w 428357"/>
                    <a:gd name="connsiteY1" fmla="*/ 79840 h 736569"/>
                    <a:gd name="connsiteX2" fmla="*/ 286085 w 428357"/>
                    <a:gd name="connsiteY2" fmla="*/ 8869 h 736569"/>
                    <a:gd name="connsiteX3" fmla="*/ 120931 w 428357"/>
                    <a:gd name="connsiteY3" fmla="*/ 25223 h 736569"/>
                    <a:gd name="connsiteX4" fmla="*/ 51256 w 428357"/>
                    <a:gd name="connsiteY4" fmla="*/ 134113 h 736569"/>
                    <a:gd name="connsiteX5" fmla="*/ 14232 w 428357"/>
                    <a:gd name="connsiteY5" fmla="*/ 533801 h 736569"/>
                    <a:gd name="connsiteX6" fmla="*/ 302230 w 428357"/>
                    <a:gd name="connsiteY6" fmla="*/ 682010 h 736569"/>
                    <a:gd name="connsiteX7" fmla="*/ 427379 w 428357"/>
                    <a:gd name="connsiteY7" fmla="*/ 161279 h 73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357" h="736569">
                      <a:moveTo>
                        <a:pt x="427379" y="161279"/>
                      </a:moveTo>
                      <a:cubicBezTo>
                        <a:pt x="426217" y="133256"/>
                        <a:pt x="423569" y="104252"/>
                        <a:pt x="409758" y="79840"/>
                      </a:cubicBezTo>
                      <a:cubicBezTo>
                        <a:pt x="385602" y="37168"/>
                        <a:pt x="334043" y="19089"/>
                        <a:pt x="286085" y="8869"/>
                      </a:cubicBezTo>
                      <a:cubicBezTo>
                        <a:pt x="230364" y="-2999"/>
                        <a:pt x="167518" y="-7562"/>
                        <a:pt x="120931" y="25223"/>
                      </a:cubicBezTo>
                      <a:cubicBezTo>
                        <a:pt x="85117" y="50436"/>
                        <a:pt x="66096" y="92899"/>
                        <a:pt x="51256" y="134113"/>
                      </a:cubicBezTo>
                      <a:cubicBezTo>
                        <a:pt x="5288" y="261748"/>
                        <a:pt x="-16353" y="401632"/>
                        <a:pt x="14232" y="533801"/>
                      </a:cubicBezTo>
                      <a:cubicBezTo>
                        <a:pt x="42731" y="656950"/>
                        <a:pt x="185606" y="824428"/>
                        <a:pt x="302230" y="682010"/>
                      </a:cubicBezTo>
                      <a:cubicBezTo>
                        <a:pt x="408281" y="552508"/>
                        <a:pt x="434037" y="321699"/>
                        <a:pt x="427379" y="161279"/>
                      </a:cubicBezTo>
                      <a:close/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19B7223C-BFF7-4031-9FD8-243B16F41AA8}"/>
                    </a:ext>
                  </a:extLst>
                </p:cNvPr>
                <p:cNvSpPr/>
                <p:nvPr/>
              </p:nvSpPr>
              <p:spPr>
                <a:xfrm>
                  <a:off x="8195646" y="4442373"/>
                  <a:ext cx="415734" cy="604327"/>
                </a:xfrm>
                <a:custGeom>
                  <a:avLst/>
                  <a:gdLst>
                    <a:gd name="connsiteX0" fmla="*/ 335721 w 485502"/>
                    <a:gd name="connsiteY0" fmla="*/ 0 h 705744"/>
                    <a:gd name="connsiteX1" fmla="*/ 115246 w 485502"/>
                    <a:gd name="connsiteY1" fmla="*/ 197625 h 705744"/>
                    <a:gd name="connsiteX2" fmla="*/ 1346 w 485502"/>
                    <a:gd name="connsiteY2" fmla="*/ 467830 h 705744"/>
                    <a:gd name="connsiteX3" fmla="*/ 15805 w 485502"/>
                    <a:gd name="connsiteY3" fmla="*/ 569414 h 705744"/>
                    <a:gd name="connsiteX4" fmla="*/ 106540 w 485502"/>
                    <a:gd name="connsiteY4" fmla="*/ 646119 h 705744"/>
                    <a:gd name="connsiteX5" fmla="*/ 298983 w 485502"/>
                    <a:gd name="connsiteY5" fmla="*/ 703164 h 705744"/>
                    <a:gd name="connsiteX6" fmla="*/ 425932 w 485502"/>
                    <a:gd name="connsiteY6" fmla="*/ 683285 h 705744"/>
                    <a:gd name="connsiteX7" fmla="*/ 484530 w 485502"/>
                    <a:gd name="connsiteY7" fmla="*/ 523304 h 705744"/>
                    <a:gd name="connsiteX8" fmla="*/ 430771 w 485502"/>
                    <a:gd name="connsiteY8" fmla="*/ 334785 h 705744"/>
                    <a:gd name="connsiteX9" fmla="*/ 337445 w 485502"/>
                    <a:gd name="connsiteY9" fmla="*/ 123558 h 705744"/>
                    <a:gd name="connsiteX10" fmla="*/ 294592 w 485502"/>
                    <a:gd name="connsiteY10" fmla="*/ 83458 h 70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5502" h="705744">
                      <a:moveTo>
                        <a:pt x="335721" y="0"/>
                      </a:moveTo>
                      <a:cubicBezTo>
                        <a:pt x="253797" y="55750"/>
                        <a:pt x="176235" y="119520"/>
                        <a:pt x="115246" y="197625"/>
                      </a:cubicBezTo>
                      <a:cubicBezTo>
                        <a:pt x="54257" y="275730"/>
                        <a:pt x="10347" y="369151"/>
                        <a:pt x="1346" y="467830"/>
                      </a:cubicBezTo>
                      <a:cubicBezTo>
                        <a:pt x="-1807" y="502377"/>
                        <a:pt x="-340" y="538715"/>
                        <a:pt x="15805" y="569414"/>
                      </a:cubicBezTo>
                      <a:cubicBezTo>
                        <a:pt x="34560" y="605066"/>
                        <a:pt x="70421" y="628269"/>
                        <a:pt x="106540" y="646119"/>
                      </a:cubicBezTo>
                      <a:cubicBezTo>
                        <a:pt x="166814" y="675904"/>
                        <a:pt x="232213" y="695287"/>
                        <a:pt x="298983" y="703164"/>
                      </a:cubicBezTo>
                      <a:cubicBezTo>
                        <a:pt x="342455" y="708288"/>
                        <a:pt x="389595" y="707698"/>
                        <a:pt x="425932" y="683285"/>
                      </a:cubicBezTo>
                      <a:cubicBezTo>
                        <a:pt x="475424" y="650034"/>
                        <a:pt x="489617" y="582701"/>
                        <a:pt x="484530" y="523304"/>
                      </a:cubicBezTo>
                      <a:cubicBezTo>
                        <a:pt x="478930" y="457943"/>
                        <a:pt x="455498" y="395545"/>
                        <a:pt x="430771" y="334785"/>
                      </a:cubicBezTo>
                      <a:cubicBezTo>
                        <a:pt x="401758" y="263471"/>
                        <a:pt x="370630" y="193024"/>
                        <a:pt x="337445" y="123558"/>
                      </a:cubicBezTo>
                      <a:cubicBezTo>
                        <a:pt x="328520" y="104880"/>
                        <a:pt x="315290" y="83506"/>
                        <a:pt x="294592" y="83458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A1B357A7-F23D-4E2D-BE62-DBA8522D7D3C}"/>
                    </a:ext>
                  </a:extLst>
                </p:cNvPr>
                <p:cNvSpPr/>
                <p:nvPr/>
              </p:nvSpPr>
              <p:spPr>
                <a:xfrm>
                  <a:off x="8421761" y="4397633"/>
                  <a:ext cx="768397" cy="576267"/>
                </a:xfrm>
                <a:custGeom>
                  <a:avLst/>
                  <a:gdLst>
                    <a:gd name="connsiteX0" fmla="*/ 311623 w 897348"/>
                    <a:gd name="connsiteY0" fmla="*/ 593793 h 672975"/>
                    <a:gd name="connsiteX1" fmla="*/ 475157 w 897348"/>
                    <a:gd name="connsiteY1" fmla="*/ 669021 h 672975"/>
                    <a:gd name="connsiteX2" fmla="*/ 677287 w 897348"/>
                    <a:gd name="connsiteY2" fmla="*/ 632426 h 672975"/>
                    <a:gd name="connsiteX3" fmla="*/ 893152 w 897348"/>
                    <a:gd name="connsiteY3" fmla="*/ 207011 h 672975"/>
                    <a:gd name="connsiteX4" fmla="*/ 875255 w 897348"/>
                    <a:gd name="connsiteY4" fmla="*/ 146765 h 672975"/>
                    <a:gd name="connsiteX5" fmla="*/ 832288 w 897348"/>
                    <a:gd name="connsiteY5" fmla="*/ 96664 h 672975"/>
                    <a:gd name="connsiteX6" fmla="*/ 522468 w 897348"/>
                    <a:gd name="connsiteY6" fmla="*/ 118 h 672975"/>
                    <a:gd name="connsiteX7" fmla="*/ 10595 w 897348"/>
                    <a:gd name="connsiteY7" fmla="*/ 184913 h 672975"/>
                    <a:gd name="connsiteX8" fmla="*/ 311623 w 897348"/>
                    <a:gd name="connsiteY8" fmla="*/ 593793 h 67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348" h="672975">
                      <a:moveTo>
                        <a:pt x="311623" y="593793"/>
                      </a:moveTo>
                      <a:cubicBezTo>
                        <a:pt x="361581" y="627863"/>
                        <a:pt x="415588" y="658600"/>
                        <a:pt x="475157" y="669021"/>
                      </a:cubicBezTo>
                      <a:cubicBezTo>
                        <a:pt x="543833" y="681042"/>
                        <a:pt x="615518" y="664754"/>
                        <a:pt x="677287" y="632426"/>
                      </a:cubicBezTo>
                      <a:cubicBezTo>
                        <a:pt x="827582" y="553749"/>
                        <a:pt x="918403" y="374765"/>
                        <a:pt x="893152" y="207011"/>
                      </a:cubicBezTo>
                      <a:cubicBezTo>
                        <a:pt x="890019" y="186189"/>
                        <a:pt x="885180" y="165329"/>
                        <a:pt x="875255" y="146765"/>
                      </a:cubicBezTo>
                      <a:cubicBezTo>
                        <a:pt x="864816" y="127248"/>
                        <a:pt x="849147" y="110999"/>
                        <a:pt x="832288" y="96664"/>
                      </a:cubicBezTo>
                      <a:cubicBezTo>
                        <a:pt x="748049" y="25016"/>
                        <a:pt x="633034" y="-2035"/>
                        <a:pt x="522468" y="118"/>
                      </a:cubicBezTo>
                      <a:cubicBezTo>
                        <a:pt x="383641" y="2814"/>
                        <a:pt x="77460" y="33656"/>
                        <a:pt x="10595" y="184913"/>
                      </a:cubicBezTo>
                      <a:cubicBezTo>
                        <a:pt x="-55928" y="335370"/>
                        <a:pt x="208496" y="523879"/>
                        <a:pt x="311623" y="593793"/>
                      </a:cubicBezTo>
                      <a:close/>
                    </a:path>
                  </a:pathLst>
                </a:custGeom>
                <a:solidFill>
                  <a:srgbClr val="FF0000">
                    <a:alpha val="6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C2F590B1-E8C4-416D-85C9-7DE0692DE676}"/>
                    </a:ext>
                  </a:extLst>
                </p:cNvPr>
                <p:cNvSpPr/>
                <p:nvPr/>
              </p:nvSpPr>
              <p:spPr>
                <a:xfrm>
                  <a:off x="8922994" y="4048126"/>
                  <a:ext cx="591591" cy="257236"/>
                </a:xfrm>
                <a:custGeom>
                  <a:avLst/>
                  <a:gdLst>
                    <a:gd name="connsiteX0" fmla="*/ 566599 w 690871"/>
                    <a:gd name="connsiteY0" fmla="*/ 148694 h 300405"/>
                    <a:gd name="connsiteX1" fmla="*/ 690871 w 690871"/>
                    <a:gd name="connsiteY1" fmla="*/ 21078 h 300405"/>
                    <a:gd name="connsiteX2" fmla="*/ 77299 w 690871"/>
                    <a:gd name="connsiteY2" fmla="*/ 133387 h 300405"/>
                    <a:gd name="connsiteX3" fmla="*/ 12339 w 690871"/>
                    <a:gd name="connsiteY3" fmla="*/ 272147 h 300405"/>
                    <a:gd name="connsiteX4" fmla="*/ 239958 w 690871"/>
                    <a:gd name="connsiteY4" fmla="*/ 265775 h 300405"/>
                    <a:gd name="connsiteX5" fmla="*/ 566599 w 690871"/>
                    <a:gd name="connsiteY5" fmla="*/ 148694 h 300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90871" h="300405">
                      <a:moveTo>
                        <a:pt x="566599" y="148694"/>
                      </a:moveTo>
                      <a:cubicBezTo>
                        <a:pt x="622396" y="121633"/>
                        <a:pt x="682984" y="82581"/>
                        <a:pt x="690871" y="21078"/>
                      </a:cubicBezTo>
                      <a:cubicBezTo>
                        <a:pt x="501438" y="-42130"/>
                        <a:pt x="248644" y="49043"/>
                        <a:pt x="77299" y="133387"/>
                      </a:cubicBezTo>
                      <a:cubicBezTo>
                        <a:pt x="30760" y="156295"/>
                        <a:pt x="-25256" y="214254"/>
                        <a:pt x="12339" y="272147"/>
                      </a:cubicBezTo>
                      <a:cubicBezTo>
                        <a:pt x="51620" y="332631"/>
                        <a:pt x="184294" y="279253"/>
                        <a:pt x="239958" y="265775"/>
                      </a:cubicBezTo>
                      <a:cubicBezTo>
                        <a:pt x="352572" y="238486"/>
                        <a:pt x="462328" y="199253"/>
                        <a:pt x="566599" y="148694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796BA9E5-DF8F-43CB-B9C3-656ABC1A75EB}"/>
                    </a:ext>
                  </a:extLst>
                </p:cNvPr>
                <p:cNvSpPr/>
                <p:nvPr/>
              </p:nvSpPr>
              <p:spPr>
                <a:xfrm>
                  <a:off x="8546015" y="5028797"/>
                  <a:ext cx="209337" cy="468332"/>
                </a:xfrm>
                <a:custGeom>
                  <a:avLst/>
                  <a:gdLst>
                    <a:gd name="connsiteX0" fmla="*/ 244432 w 244467"/>
                    <a:gd name="connsiteY0" fmla="*/ 18233 h 546926"/>
                    <a:gd name="connsiteX1" fmla="*/ 241717 w 244467"/>
                    <a:gd name="connsiteY1" fmla="*/ 5260 h 546926"/>
                    <a:gd name="connsiteX2" fmla="*/ 228658 w 244467"/>
                    <a:gd name="connsiteY2" fmla="*/ 145 h 546926"/>
                    <a:gd name="connsiteX3" fmla="*/ 118806 w 244467"/>
                    <a:gd name="connsiteY3" fmla="*/ 80860 h 546926"/>
                    <a:gd name="connsiteX4" fmla="*/ 53655 w 244467"/>
                    <a:gd name="connsiteY4" fmla="*/ 545747 h 546926"/>
                    <a:gd name="connsiteX5" fmla="*/ 189320 w 244467"/>
                    <a:gd name="connsiteY5" fmla="*/ 330368 h 546926"/>
                    <a:gd name="connsiteX6" fmla="*/ 244432 w 244467"/>
                    <a:gd name="connsiteY6" fmla="*/ 18233 h 54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467" h="546926">
                      <a:moveTo>
                        <a:pt x="244432" y="18233"/>
                      </a:moveTo>
                      <a:cubicBezTo>
                        <a:pt x="244555" y="13718"/>
                        <a:pt x="244517" y="8803"/>
                        <a:pt x="241717" y="5260"/>
                      </a:cubicBezTo>
                      <a:cubicBezTo>
                        <a:pt x="238726" y="1479"/>
                        <a:pt x="233468" y="441"/>
                        <a:pt x="228658" y="145"/>
                      </a:cubicBezTo>
                      <a:cubicBezTo>
                        <a:pt x="180900" y="-2817"/>
                        <a:pt x="143771" y="40045"/>
                        <a:pt x="118806" y="80860"/>
                      </a:cubicBezTo>
                      <a:cubicBezTo>
                        <a:pt x="83326" y="138858"/>
                        <a:pt x="-84371" y="572407"/>
                        <a:pt x="53655" y="545747"/>
                      </a:cubicBezTo>
                      <a:cubicBezTo>
                        <a:pt x="134303" y="530164"/>
                        <a:pt x="168327" y="393680"/>
                        <a:pt x="189320" y="330368"/>
                      </a:cubicBezTo>
                      <a:cubicBezTo>
                        <a:pt x="222695" y="229736"/>
                        <a:pt x="241545" y="124228"/>
                        <a:pt x="244432" y="18233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5B3A6421-864D-4912-90E7-974457FFAC56}"/>
                    </a:ext>
                  </a:extLst>
                </p:cNvPr>
                <p:cNvSpPr/>
                <p:nvPr/>
              </p:nvSpPr>
              <p:spPr>
                <a:xfrm>
                  <a:off x="8550958" y="5043589"/>
                  <a:ext cx="505246" cy="566391"/>
                </a:xfrm>
                <a:custGeom>
                  <a:avLst/>
                  <a:gdLst>
                    <a:gd name="connsiteX0" fmla="*/ 18288 w 590035"/>
                    <a:gd name="connsiteY0" fmla="*/ 661441 h 661441"/>
                    <a:gd name="connsiteX1" fmla="*/ 343843 w 590035"/>
                    <a:gd name="connsiteY1" fmla="*/ 370462 h 661441"/>
                    <a:gd name="connsiteX2" fmla="*/ 590036 w 590035"/>
                    <a:gd name="connsiteY2" fmla="*/ 14894 h 661441"/>
                    <a:gd name="connsiteX3" fmla="*/ 523799 w 590035"/>
                    <a:gd name="connsiteY3" fmla="*/ 6083 h 661441"/>
                    <a:gd name="connsiteX4" fmla="*/ 130912 w 590035"/>
                    <a:gd name="connsiteY4" fmla="*/ 334153 h 661441"/>
                    <a:gd name="connsiteX5" fmla="*/ 0 w 590035"/>
                    <a:gd name="connsiteY5" fmla="*/ 580946 h 661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0035" h="661441">
                      <a:moveTo>
                        <a:pt x="18288" y="661441"/>
                      </a:moveTo>
                      <a:cubicBezTo>
                        <a:pt x="122444" y="559743"/>
                        <a:pt x="238973" y="471418"/>
                        <a:pt x="343843" y="370462"/>
                      </a:cubicBezTo>
                      <a:cubicBezTo>
                        <a:pt x="448723" y="269506"/>
                        <a:pt x="543497" y="152825"/>
                        <a:pt x="590036" y="14894"/>
                      </a:cubicBezTo>
                      <a:cubicBezTo>
                        <a:pt x="576786" y="-5166"/>
                        <a:pt x="546583" y="-1575"/>
                        <a:pt x="523799" y="6083"/>
                      </a:cubicBezTo>
                      <a:cubicBezTo>
                        <a:pt x="359778" y="61242"/>
                        <a:pt x="239716" y="199584"/>
                        <a:pt x="130912" y="334153"/>
                      </a:cubicBezTo>
                      <a:cubicBezTo>
                        <a:pt x="71523" y="407600"/>
                        <a:pt x="10649" y="487086"/>
                        <a:pt x="0" y="580946"/>
                      </a:cubicBezTo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EC5FAA1E-15FF-4D8A-90A7-3877420C5FF0}"/>
                    </a:ext>
                  </a:extLst>
                </p:cNvPr>
                <p:cNvSpPr/>
                <p:nvPr/>
              </p:nvSpPr>
              <p:spPr>
                <a:xfrm>
                  <a:off x="8299433" y="3419923"/>
                  <a:ext cx="349591" cy="598331"/>
                </a:xfrm>
                <a:custGeom>
                  <a:avLst/>
                  <a:gdLst>
                    <a:gd name="connsiteX0" fmla="*/ 270952 w 408259"/>
                    <a:gd name="connsiteY0" fmla="*/ 154182 h 698742"/>
                    <a:gd name="connsiteX1" fmla="*/ 51029 w 408259"/>
                    <a:gd name="connsiteY1" fmla="*/ 1 h 698742"/>
                    <a:gd name="connsiteX2" fmla="*/ 7957 w 408259"/>
                    <a:gd name="connsiteY2" fmla="*/ 15326 h 698742"/>
                    <a:gd name="connsiteX3" fmla="*/ 3566 w 408259"/>
                    <a:gd name="connsiteY3" fmla="*/ 67981 h 698742"/>
                    <a:gd name="connsiteX4" fmla="*/ 190399 w 408259"/>
                    <a:gd name="connsiteY4" fmla="*/ 562080 h 698742"/>
                    <a:gd name="connsiteX5" fmla="*/ 321730 w 408259"/>
                    <a:gd name="connsiteY5" fmla="*/ 698602 h 698742"/>
                    <a:gd name="connsiteX6" fmla="*/ 407378 w 408259"/>
                    <a:gd name="connsiteY6" fmla="*/ 580483 h 698742"/>
                    <a:gd name="connsiteX7" fmla="*/ 270952 w 408259"/>
                    <a:gd name="connsiteY7" fmla="*/ 154182 h 69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8259" h="698742">
                      <a:moveTo>
                        <a:pt x="270952" y="154182"/>
                      </a:moveTo>
                      <a:cubicBezTo>
                        <a:pt x="219717" y="76105"/>
                        <a:pt x="144412" y="296"/>
                        <a:pt x="51029" y="1"/>
                      </a:cubicBezTo>
                      <a:cubicBezTo>
                        <a:pt x="35246" y="-47"/>
                        <a:pt x="17815" y="3011"/>
                        <a:pt x="7957" y="15326"/>
                      </a:cubicBezTo>
                      <a:cubicBezTo>
                        <a:pt x="-3445" y="29576"/>
                        <a:pt x="-368" y="50169"/>
                        <a:pt x="3566" y="67981"/>
                      </a:cubicBezTo>
                      <a:cubicBezTo>
                        <a:pt x="41628" y="240526"/>
                        <a:pt x="104779" y="407518"/>
                        <a:pt x="190399" y="562080"/>
                      </a:cubicBezTo>
                      <a:cubicBezTo>
                        <a:pt x="215383" y="607172"/>
                        <a:pt x="261760" y="694935"/>
                        <a:pt x="321730" y="698602"/>
                      </a:cubicBezTo>
                      <a:cubicBezTo>
                        <a:pt x="383213" y="702365"/>
                        <a:pt x="404178" y="629717"/>
                        <a:pt x="407378" y="580483"/>
                      </a:cubicBezTo>
                      <a:cubicBezTo>
                        <a:pt x="416827" y="435341"/>
                        <a:pt x="348847" y="272873"/>
                        <a:pt x="270952" y="154182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7B04E554-9BFC-47F0-9F97-8CD60EAC3960}"/>
                    </a:ext>
                  </a:extLst>
                </p:cNvPr>
                <p:cNvSpPr/>
                <p:nvPr/>
              </p:nvSpPr>
              <p:spPr>
                <a:xfrm>
                  <a:off x="7929108" y="3920758"/>
                  <a:ext cx="249989" cy="245584"/>
                </a:xfrm>
                <a:custGeom>
                  <a:avLst/>
                  <a:gdLst>
                    <a:gd name="connsiteX0" fmla="*/ 290181 w 291941"/>
                    <a:gd name="connsiteY0" fmla="*/ 286798 h 286797"/>
                    <a:gd name="connsiteX1" fmla="*/ 264521 w 291941"/>
                    <a:gd name="connsiteY1" fmla="*/ 215284 h 286797"/>
                    <a:gd name="connsiteX2" fmla="*/ 2 w 291941"/>
                    <a:gd name="connsiteY2" fmla="*/ 37566 h 286797"/>
                    <a:gd name="connsiteX3" fmla="*/ 290181 w 291941"/>
                    <a:gd name="connsiteY3" fmla="*/ 286798 h 286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941" h="286797">
                      <a:moveTo>
                        <a:pt x="290181" y="286798"/>
                      </a:moveTo>
                      <a:cubicBezTo>
                        <a:pt x="297506" y="261490"/>
                        <a:pt x="280618" y="236134"/>
                        <a:pt x="264521" y="215284"/>
                      </a:cubicBezTo>
                      <a:cubicBezTo>
                        <a:pt x="239080" y="182337"/>
                        <a:pt x="869" y="-100070"/>
                        <a:pt x="2" y="37566"/>
                      </a:cubicBezTo>
                      <a:cubicBezTo>
                        <a:pt x="-750" y="156553"/>
                        <a:pt x="194303" y="267938"/>
                        <a:pt x="290181" y="286798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07D679B0-BCAB-497D-A29B-32856D5F9C34}"/>
                    </a:ext>
                  </a:extLst>
                </p:cNvPr>
                <p:cNvSpPr/>
                <p:nvPr/>
              </p:nvSpPr>
              <p:spPr>
                <a:xfrm>
                  <a:off x="9202218" y="2863427"/>
                  <a:ext cx="278239" cy="149343"/>
                </a:xfrm>
                <a:custGeom>
                  <a:avLst/>
                  <a:gdLst>
                    <a:gd name="connsiteX0" fmla="*/ 3523 w 324932"/>
                    <a:gd name="connsiteY0" fmla="*/ 106268 h 174405"/>
                    <a:gd name="connsiteX1" fmla="*/ 3771 w 324932"/>
                    <a:gd name="connsiteY1" fmla="*/ 140177 h 174405"/>
                    <a:gd name="connsiteX2" fmla="*/ 23164 w 324932"/>
                    <a:gd name="connsiteY2" fmla="*/ 156788 h 174405"/>
                    <a:gd name="connsiteX3" fmla="*/ 318096 w 324932"/>
                    <a:gd name="connsiteY3" fmla="*/ 62996 h 174405"/>
                    <a:gd name="connsiteX4" fmla="*/ 3523 w 324932"/>
                    <a:gd name="connsiteY4" fmla="*/ 106268 h 17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932" h="174405">
                      <a:moveTo>
                        <a:pt x="3523" y="106268"/>
                      </a:moveTo>
                      <a:cubicBezTo>
                        <a:pt x="-458" y="117231"/>
                        <a:pt x="-1935" y="130004"/>
                        <a:pt x="3771" y="140177"/>
                      </a:cubicBezTo>
                      <a:cubicBezTo>
                        <a:pt x="8000" y="147701"/>
                        <a:pt x="15534" y="152740"/>
                        <a:pt x="23164" y="156788"/>
                      </a:cubicBezTo>
                      <a:cubicBezTo>
                        <a:pt x="88029" y="191193"/>
                        <a:pt x="372331" y="182725"/>
                        <a:pt x="318096" y="62996"/>
                      </a:cubicBezTo>
                      <a:cubicBezTo>
                        <a:pt x="265623" y="-52819"/>
                        <a:pt x="38994" y="8617"/>
                        <a:pt x="3523" y="106268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BDC0F35B-09EB-4003-BF4E-AD727AA5FE4F}"/>
                    </a:ext>
                  </a:extLst>
                </p:cNvPr>
                <p:cNvSpPr/>
                <p:nvPr/>
              </p:nvSpPr>
              <p:spPr>
                <a:xfrm>
                  <a:off x="8005104" y="2745161"/>
                  <a:ext cx="1381679" cy="3366762"/>
                </a:xfrm>
                <a:custGeom>
                  <a:avLst/>
                  <a:gdLst>
                    <a:gd name="connsiteX0" fmla="*/ 1610427 w 1613549"/>
                    <a:gd name="connsiteY0" fmla="*/ 1595206 h 3931765"/>
                    <a:gd name="connsiteX1" fmla="*/ 1601112 w 1613549"/>
                    <a:gd name="connsiteY1" fmla="*/ 1584348 h 3931765"/>
                    <a:gd name="connsiteX2" fmla="*/ 1607065 w 1613549"/>
                    <a:gd name="connsiteY2" fmla="*/ 1577052 h 3931765"/>
                    <a:gd name="connsiteX3" fmla="*/ 1602769 w 1613549"/>
                    <a:gd name="connsiteY3" fmla="*/ 1569565 h 3931765"/>
                    <a:gd name="connsiteX4" fmla="*/ 1365025 w 1613549"/>
                    <a:gd name="connsiteY4" fmla="*/ 1588929 h 3931765"/>
                    <a:gd name="connsiteX5" fmla="*/ 1272747 w 1613549"/>
                    <a:gd name="connsiteY5" fmla="*/ 1618771 h 3931765"/>
                    <a:gd name="connsiteX6" fmla="*/ 1235380 w 1613549"/>
                    <a:gd name="connsiteY6" fmla="*/ 1635440 h 3931765"/>
                    <a:gd name="connsiteX7" fmla="*/ 1107136 w 1613549"/>
                    <a:gd name="connsiteY7" fmla="*/ 1712659 h 3931765"/>
                    <a:gd name="connsiteX8" fmla="*/ 1051348 w 1613549"/>
                    <a:gd name="connsiteY8" fmla="*/ 1759532 h 3931765"/>
                    <a:gd name="connsiteX9" fmla="*/ 1048024 w 1613549"/>
                    <a:gd name="connsiteY9" fmla="*/ 1737720 h 3931765"/>
                    <a:gd name="connsiteX10" fmla="*/ 1087562 w 1613549"/>
                    <a:gd name="connsiteY10" fmla="*/ 1650090 h 3931765"/>
                    <a:gd name="connsiteX11" fmla="*/ 1168839 w 1613549"/>
                    <a:gd name="connsiteY11" fmla="*/ 1509615 h 3931765"/>
                    <a:gd name="connsiteX12" fmla="*/ 1280605 w 1613549"/>
                    <a:gd name="connsiteY12" fmla="*/ 1316400 h 3931765"/>
                    <a:gd name="connsiteX13" fmla="*/ 1294512 w 1613549"/>
                    <a:gd name="connsiteY13" fmla="*/ 1292359 h 3931765"/>
                    <a:gd name="connsiteX14" fmla="*/ 1286739 w 1613549"/>
                    <a:gd name="connsiteY14" fmla="*/ 1286368 h 3931765"/>
                    <a:gd name="connsiteX15" fmla="*/ 1158381 w 1613549"/>
                    <a:gd name="connsiteY15" fmla="*/ 1482345 h 3931765"/>
                    <a:gd name="connsiteX16" fmla="*/ 1078828 w 1613549"/>
                    <a:gd name="connsiteY16" fmla="*/ 1645441 h 3931765"/>
                    <a:gd name="connsiteX17" fmla="*/ 1063969 w 1613549"/>
                    <a:gd name="connsiteY17" fmla="*/ 1671130 h 3931765"/>
                    <a:gd name="connsiteX18" fmla="*/ 1053348 w 1613549"/>
                    <a:gd name="connsiteY18" fmla="*/ 1689494 h 3931765"/>
                    <a:gd name="connsiteX19" fmla="*/ 1055463 w 1613549"/>
                    <a:gd name="connsiteY19" fmla="*/ 1681855 h 3931765"/>
                    <a:gd name="connsiteX20" fmla="*/ 1080447 w 1613549"/>
                    <a:gd name="connsiteY20" fmla="*/ 1613037 h 3931765"/>
                    <a:gd name="connsiteX21" fmla="*/ 1130282 w 1613549"/>
                    <a:gd name="connsiteY21" fmla="*/ 1476449 h 3931765"/>
                    <a:gd name="connsiteX22" fmla="*/ 1132996 w 1613549"/>
                    <a:gd name="connsiteY22" fmla="*/ 1364206 h 3931765"/>
                    <a:gd name="connsiteX23" fmla="*/ 1089791 w 1613549"/>
                    <a:gd name="connsiteY23" fmla="*/ 1279824 h 3931765"/>
                    <a:gd name="connsiteX24" fmla="*/ 1085333 w 1613549"/>
                    <a:gd name="connsiteY24" fmla="*/ 1262803 h 3931765"/>
                    <a:gd name="connsiteX25" fmla="*/ 1076837 w 1613549"/>
                    <a:gd name="connsiteY25" fmla="*/ 1261689 h 3931765"/>
                    <a:gd name="connsiteX26" fmla="*/ 1074360 w 1613549"/>
                    <a:gd name="connsiteY26" fmla="*/ 1266461 h 3931765"/>
                    <a:gd name="connsiteX27" fmla="*/ 1069722 w 1613549"/>
                    <a:gd name="connsiteY27" fmla="*/ 1263127 h 3931765"/>
                    <a:gd name="connsiteX28" fmla="*/ 1063092 w 1613549"/>
                    <a:gd name="connsiteY28" fmla="*/ 1264870 h 3931765"/>
                    <a:gd name="connsiteX29" fmla="*/ 1002161 w 1613549"/>
                    <a:gd name="connsiteY29" fmla="*/ 1439987 h 3931765"/>
                    <a:gd name="connsiteX30" fmla="*/ 1002180 w 1613549"/>
                    <a:gd name="connsiteY30" fmla="*/ 1625153 h 3931765"/>
                    <a:gd name="connsiteX31" fmla="*/ 1029726 w 1613549"/>
                    <a:gd name="connsiteY31" fmla="*/ 1726309 h 3931765"/>
                    <a:gd name="connsiteX32" fmla="*/ 1030984 w 1613549"/>
                    <a:gd name="connsiteY32" fmla="*/ 1728223 h 3931765"/>
                    <a:gd name="connsiteX33" fmla="*/ 1008390 w 1613549"/>
                    <a:gd name="connsiteY33" fmla="*/ 1767304 h 3931765"/>
                    <a:gd name="connsiteX34" fmla="*/ 952945 w 1613549"/>
                    <a:gd name="connsiteY34" fmla="*/ 1849133 h 3931765"/>
                    <a:gd name="connsiteX35" fmla="*/ 869668 w 1613549"/>
                    <a:gd name="connsiteY35" fmla="*/ 1913132 h 3931765"/>
                    <a:gd name="connsiteX36" fmla="*/ 779152 w 1613549"/>
                    <a:gd name="connsiteY36" fmla="*/ 1977607 h 3931765"/>
                    <a:gd name="connsiteX37" fmla="*/ 616055 w 1613549"/>
                    <a:gd name="connsiteY37" fmla="*/ 2094993 h 3931765"/>
                    <a:gd name="connsiteX38" fmla="*/ 629133 w 1613549"/>
                    <a:gd name="connsiteY38" fmla="*/ 2081258 h 3931765"/>
                    <a:gd name="connsiteX39" fmla="*/ 711648 w 1613549"/>
                    <a:gd name="connsiteY39" fmla="*/ 1979502 h 3931765"/>
                    <a:gd name="connsiteX40" fmla="*/ 776533 w 1613549"/>
                    <a:gd name="connsiteY40" fmla="*/ 1863078 h 3931765"/>
                    <a:gd name="connsiteX41" fmla="*/ 784334 w 1613549"/>
                    <a:gd name="connsiteY41" fmla="*/ 1799184 h 3931765"/>
                    <a:gd name="connsiteX42" fmla="*/ 762826 w 1613549"/>
                    <a:gd name="connsiteY42" fmla="*/ 1741768 h 3931765"/>
                    <a:gd name="connsiteX43" fmla="*/ 725850 w 1613549"/>
                    <a:gd name="connsiteY43" fmla="*/ 1692314 h 3931765"/>
                    <a:gd name="connsiteX44" fmla="*/ 717287 w 1613549"/>
                    <a:gd name="connsiteY44" fmla="*/ 1682265 h 3931765"/>
                    <a:gd name="connsiteX45" fmla="*/ 722412 w 1613549"/>
                    <a:gd name="connsiteY45" fmla="*/ 1683103 h 3931765"/>
                    <a:gd name="connsiteX46" fmla="*/ 722412 w 1613549"/>
                    <a:gd name="connsiteY46" fmla="*/ 1672969 h 3931765"/>
                    <a:gd name="connsiteX47" fmla="*/ 715001 w 1613549"/>
                    <a:gd name="connsiteY47" fmla="*/ 1668006 h 3931765"/>
                    <a:gd name="connsiteX48" fmla="*/ 718916 w 1613549"/>
                    <a:gd name="connsiteY48" fmla="*/ 1587863 h 3931765"/>
                    <a:gd name="connsiteX49" fmla="*/ 733908 w 1613549"/>
                    <a:gd name="connsiteY49" fmla="*/ 1499804 h 3931765"/>
                    <a:gd name="connsiteX50" fmla="*/ 741205 w 1613549"/>
                    <a:gd name="connsiteY50" fmla="*/ 1457056 h 3931765"/>
                    <a:gd name="connsiteX51" fmla="*/ 740462 w 1613549"/>
                    <a:gd name="connsiteY51" fmla="*/ 1414250 h 3931765"/>
                    <a:gd name="connsiteX52" fmla="*/ 731251 w 1613549"/>
                    <a:gd name="connsiteY52" fmla="*/ 1377865 h 3931765"/>
                    <a:gd name="connsiteX53" fmla="*/ 739328 w 1613549"/>
                    <a:gd name="connsiteY53" fmla="*/ 1336088 h 3931765"/>
                    <a:gd name="connsiteX54" fmla="*/ 856676 w 1613549"/>
                    <a:gd name="connsiteY54" fmla="*/ 1009933 h 3931765"/>
                    <a:gd name="connsiteX55" fmla="*/ 998113 w 1613549"/>
                    <a:gd name="connsiteY55" fmla="*/ 688398 h 3931765"/>
                    <a:gd name="connsiteX56" fmla="*/ 1015544 w 1613549"/>
                    <a:gd name="connsiteY56" fmla="*/ 652184 h 3931765"/>
                    <a:gd name="connsiteX57" fmla="*/ 1044052 w 1613549"/>
                    <a:gd name="connsiteY57" fmla="*/ 618380 h 3931765"/>
                    <a:gd name="connsiteX58" fmla="*/ 1039080 w 1613549"/>
                    <a:gd name="connsiteY58" fmla="*/ 663947 h 3931765"/>
                    <a:gd name="connsiteX59" fmla="*/ 1061254 w 1613549"/>
                    <a:gd name="connsiteY59" fmla="*/ 726412 h 3931765"/>
                    <a:gd name="connsiteX60" fmla="*/ 1280482 w 1613549"/>
                    <a:gd name="connsiteY60" fmla="*/ 825939 h 3931765"/>
                    <a:gd name="connsiteX61" fmla="*/ 1427233 w 1613549"/>
                    <a:gd name="connsiteY61" fmla="*/ 825986 h 3931765"/>
                    <a:gd name="connsiteX62" fmla="*/ 1432015 w 1613549"/>
                    <a:gd name="connsiteY62" fmla="*/ 822348 h 3931765"/>
                    <a:gd name="connsiteX63" fmla="*/ 1351328 w 1613549"/>
                    <a:gd name="connsiteY63" fmla="*/ 678720 h 3931765"/>
                    <a:gd name="connsiteX64" fmla="*/ 1240934 w 1613549"/>
                    <a:gd name="connsiteY64" fmla="*/ 566306 h 3931765"/>
                    <a:gd name="connsiteX65" fmla="*/ 1325258 w 1613549"/>
                    <a:gd name="connsiteY65" fmla="*/ 595691 h 3931765"/>
                    <a:gd name="connsiteX66" fmla="*/ 1455170 w 1613549"/>
                    <a:gd name="connsiteY66" fmla="*/ 603997 h 3931765"/>
                    <a:gd name="connsiteX67" fmla="*/ 1518140 w 1613549"/>
                    <a:gd name="connsiteY67" fmla="*/ 592024 h 3931765"/>
                    <a:gd name="connsiteX68" fmla="*/ 1573004 w 1613549"/>
                    <a:gd name="connsiteY68" fmla="*/ 559563 h 3931765"/>
                    <a:gd name="connsiteX69" fmla="*/ 1580119 w 1613549"/>
                    <a:gd name="connsiteY69" fmla="*/ 546256 h 3931765"/>
                    <a:gd name="connsiteX70" fmla="*/ 1582272 w 1613549"/>
                    <a:gd name="connsiteY70" fmla="*/ 546018 h 3931765"/>
                    <a:gd name="connsiteX71" fmla="*/ 1583529 w 1613549"/>
                    <a:gd name="connsiteY71" fmla="*/ 536760 h 3931765"/>
                    <a:gd name="connsiteX72" fmla="*/ 1583043 w 1613549"/>
                    <a:gd name="connsiteY72" fmla="*/ 536569 h 3931765"/>
                    <a:gd name="connsiteX73" fmla="*/ 1557783 w 1613549"/>
                    <a:gd name="connsiteY73" fmla="*/ 436147 h 3931765"/>
                    <a:gd name="connsiteX74" fmla="*/ 1517606 w 1613549"/>
                    <a:gd name="connsiteY74" fmla="*/ 383950 h 3931765"/>
                    <a:gd name="connsiteX75" fmla="*/ 1455465 w 1613549"/>
                    <a:gd name="connsiteY75" fmla="*/ 368063 h 3931765"/>
                    <a:gd name="connsiteX76" fmla="*/ 1386895 w 1613549"/>
                    <a:gd name="connsiteY76" fmla="*/ 379654 h 3931765"/>
                    <a:gd name="connsiteX77" fmla="*/ 1301732 w 1613549"/>
                    <a:gd name="connsiteY77" fmla="*/ 401610 h 3931765"/>
                    <a:gd name="connsiteX78" fmla="*/ 1214959 w 1613549"/>
                    <a:gd name="connsiteY78" fmla="*/ 423974 h 3931765"/>
                    <a:gd name="connsiteX79" fmla="*/ 1173182 w 1613549"/>
                    <a:gd name="connsiteY79" fmla="*/ 434747 h 3931765"/>
                    <a:gd name="connsiteX80" fmla="*/ 1157828 w 1613549"/>
                    <a:gd name="connsiteY80" fmla="*/ 438881 h 3931765"/>
                    <a:gd name="connsiteX81" fmla="*/ 1178307 w 1613549"/>
                    <a:gd name="connsiteY81" fmla="*/ 415983 h 3931765"/>
                    <a:gd name="connsiteX82" fmla="*/ 1245753 w 1613549"/>
                    <a:gd name="connsiteY82" fmla="*/ 284728 h 3931765"/>
                    <a:gd name="connsiteX83" fmla="*/ 1261060 w 1613549"/>
                    <a:gd name="connsiteY83" fmla="*/ 211891 h 3931765"/>
                    <a:gd name="connsiteX84" fmla="*/ 1262584 w 1613549"/>
                    <a:gd name="connsiteY84" fmla="*/ 137977 h 3931765"/>
                    <a:gd name="connsiteX85" fmla="*/ 1218436 w 1613549"/>
                    <a:gd name="connsiteY85" fmla="*/ 89628 h 3931765"/>
                    <a:gd name="connsiteX86" fmla="*/ 1147951 w 1613549"/>
                    <a:gd name="connsiteY86" fmla="*/ 52071 h 3931765"/>
                    <a:gd name="connsiteX87" fmla="*/ 999589 w 1613549"/>
                    <a:gd name="connsiteY87" fmla="*/ 3026 h 3931765"/>
                    <a:gd name="connsiteX88" fmla="*/ 945344 w 1613549"/>
                    <a:gd name="connsiteY88" fmla="*/ 16133 h 3931765"/>
                    <a:gd name="connsiteX89" fmla="*/ 929876 w 1613549"/>
                    <a:gd name="connsiteY89" fmla="*/ 79960 h 3931765"/>
                    <a:gd name="connsiteX90" fmla="*/ 982568 w 1613549"/>
                    <a:gd name="connsiteY90" fmla="*/ 378178 h 3931765"/>
                    <a:gd name="connsiteX91" fmla="*/ 1031660 w 1613549"/>
                    <a:gd name="connsiteY91" fmla="*/ 421060 h 3931765"/>
                    <a:gd name="connsiteX92" fmla="*/ 971652 w 1613549"/>
                    <a:gd name="connsiteY92" fmla="*/ 412468 h 3931765"/>
                    <a:gd name="connsiteX93" fmla="*/ 845132 w 1613549"/>
                    <a:gd name="connsiteY93" fmla="*/ 421155 h 3931765"/>
                    <a:gd name="connsiteX94" fmla="*/ 623952 w 1613549"/>
                    <a:gd name="connsiteY94" fmla="*/ 535179 h 3931765"/>
                    <a:gd name="connsiteX95" fmla="*/ 582042 w 1613549"/>
                    <a:gd name="connsiteY95" fmla="*/ 581356 h 3931765"/>
                    <a:gd name="connsiteX96" fmla="*/ 586461 w 1613549"/>
                    <a:gd name="connsiteY96" fmla="*/ 588947 h 3931765"/>
                    <a:gd name="connsiteX97" fmla="*/ 612169 w 1613549"/>
                    <a:gd name="connsiteY97" fmla="*/ 579260 h 3931765"/>
                    <a:gd name="connsiteX98" fmla="*/ 589195 w 1613549"/>
                    <a:gd name="connsiteY98" fmla="*/ 591729 h 3931765"/>
                    <a:gd name="connsiteX99" fmla="*/ 574222 w 1613549"/>
                    <a:gd name="connsiteY99" fmla="*/ 608045 h 3931765"/>
                    <a:gd name="connsiteX100" fmla="*/ 577946 w 1613549"/>
                    <a:gd name="connsiteY100" fmla="*/ 639639 h 3931765"/>
                    <a:gd name="connsiteX101" fmla="*/ 600482 w 1613549"/>
                    <a:gd name="connsiteY101" fmla="*/ 706953 h 3931765"/>
                    <a:gd name="connsiteX102" fmla="*/ 631238 w 1613549"/>
                    <a:gd name="connsiteY102" fmla="*/ 750015 h 3931765"/>
                    <a:gd name="connsiteX103" fmla="*/ 692322 w 1613549"/>
                    <a:gd name="connsiteY103" fmla="*/ 756473 h 3931765"/>
                    <a:gd name="connsiteX104" fmla="*/ 836426 w 1613549"/>
                    <a:gd name="connsiteY104" fmla="*/ 731679 h 3931765"/>
                    <a:gd name="connsiteX105" fmla="*/ 968509 w 1613549"/>
                    <a:gd name="connsiteY105" fmla="*/ 686931 h 3931765"/>
                    <a:gd name="connsiteX106" fmla="*/ 998313 w 1613549"/>
                    <a:gd name="connsiteY106" fmla="*/ 667490 h 3931765"/>
                    <a:gd name="connsiteX107" fmla="*/ 859924 w 1613549"/>
                    <a:gd name="connsiteY107" fmla="*/ 978444 h 3931765"/>
                    <a:gd name="connsiteX108" fmla="*/ 733842 w 1613549"/>
                    <a:gd name="connsiteY108" fmla="*/ 1316657 h 3931765"/>
                    <a:gd name="connsiteX109" fmla="*/ 724450 w 1613549"/>
                    <a:gd name="connsiteY109" fmla="*/ 1360253 h 3931765"/>
                    <a:gd name="connsiteX110" fmla="*/ 713887 w 1613549"/>
                    <a:gd name="connsiteY110" fmla="*/ 1337117 h 3931765"/>
                    <a:gd name="connsiteX111" fmla="*/ 693465 w 1613549"/>
                    <a:gd name="connsiteY111" fmla="*/ 1297560 h 3931765"/>
                    <a:gd name="connsiteX112" fmla="*/ 704981 w 1613549"/>
                    <a:gd name="connsiteY112" fmla="*/ 1303922 h 3931765"/>
                    <a:gd name="connsiteX113" fmla="*/ 712096 w 1613549"/>
                    <a:gd name="connsiteY113" fmla="*/ 1298455 h 3931765"/>
                    <a:gd name="connsiteX114" fmla="*/ 625361 w 1613549"/>
                    <a:gd name="connsiteY114" fmla="*/ 1125090 h 3931765"/>
                    <a:gd name="connsiteX115" fmla="*/ 505527 w 1613549"/>
                    <a:gd name="connsiteY115" fmla="*/ 982939 h 3931765"/>
                    <a:gd name="connsiteX116" fmla="*/ 410068 w 1613549"/>
                    <a:gd name="connsiteY116" fmla="*/ 955374 h 3931765"/>
                    <a:gd name="connsiteX117" fmla="*/ 405391 w 1613549"/>
                    <a:gd name="connsiteY117" fmla="*/ 958936 h 3931765"/>
                    <a:gd name="connsiteX118" fmla="*/ 407144 w 1613549"/>
                    <a:gd name="connsiteY118" fmla="*/ 990055 h 3931765"/>
                    <a:gd name="connsiteX119" fmla="*/ 433928 w 1613549"/>
                    <a:gd name="connsiteY119" fmla="*/ 1053167 h 3931765"/>
                    <a:gd name="connsiteX120" fmla="*/ 447796 w 1613549"/>
                    <a:gd name="connsiteY120" fmla="*/ 1074132 h 3931765"/>
                    <a:gd name="connsiteX121" fmla="*/ 466818 w 1613549"/>
                    <a:gd name="connsiteY121" fmla="*/ 1107460 h 3931765"/>
                    <a:gd name="connsiteX122" fmla="*/ 557134 w 1613549"/>
                    <a:gd name="connsiteY122" fmla="*/ 1233542 h 3931765"/>
                    <a:gd name="connsiteX123" fmla="*/ 614446 w 1613549"/>
                    <a:gd name="connsiteY123" fmla="*/ 1284815 h 3931765"/>
                    <a:gd name="connsiteX124" fmla="*/ 676177 w 1613549"/>
                    <a:gd name="connsiteY124" fmla="*/ 1325754 h 3931765"/>
                    <a:gd name="connsiteX125" fmla="*/ 701923 w 1613549"/>
                    <a:gd name="connsiteY125" fmla="*/ 1351004 h 3931765"/>
                    <a:gd name="connsiteX126" fmla="*/ 717021 w 1613549"/>
                    <a:gd name="connsiteY126" fmla="*/ 1386390 h 3931765"/>
                    <a:gd name="connsiteX127" fmla="*/ 718487 w 1613549"/>
                    <a:gd name="connsiteY127" fmla="*/ 1395715 h 3931765"/>
                    <a:gd name="connsiteX128" fmla="*/ 707610 w 1613549"/>
                    <a:gd name="connsiteY128" fmla="*/ 1497594 h 3931765"/>
                    <a:gd name="connsiteX129" fmla="*/ 703457 w 1613549"/>
                    <a:gd name="connsiteY129" fmla="*/ 1589653 h 3931765"/>
                    <a:gd name="connsiteX130" fmla="*/ 703447 w 1613549"/>
                    <a:gd name="connsiteY130" fmla="*/ 1589863 h 3931765"/>
                    <a:gd name="connsiteX131" fmla="*/ 696361 w 1613549"/>
                    <a:gd name="connsiteY131" fmla="*/ 1660310 h 3931765"/>
                    <a:gd name="connsiteX132" fmla="*/ 684435 w 1613549"/>
                    <a:gd name="connsiteY132" fmla="*/ 1649747 h 3931765"/>
                    <a:gd name="connsiteX133" fmla="*/ 637287 w 1613549"/>
                    <a:gd name="connsiteY133" fmla="*/ 1623448 h 3931765"/>
                    <a:gd name="connsiteX134" fmla="*/ 580641 w 1613549"/>
                    <a:gd name="connsiteY134" fmla="*/ 1623086 h 3931765"/>
                    <a:gd name="connsiteX135" fmla="*/ 471590 w 1613549"/>
                    <a:gd name="connsiteY135" fmla="*/ 1661186 h 3931765"/>
                    <a:gd name="connsiteX136" fmla="*/ 468189 w 1613549"/>
                    <a:gd name="connsiteY136" fmla="*/ 1665653 h 3931765"/>
                    <a:gd name="connsiteX137" fmla="*/ 485306 w 1613549"/>
                    <a:gd name="connsiteY137" fmla="*/ 2067085 h 3931765"/>
                    <a:gd name="connsiteX138" fmla="*/ 416488 w 1613549"/>
                    <a:gd name="connsiteY138" fmla="*/ 1959690 h 3931765"/>
                    <a:gd name="connsiteX139" fmla="*/ 339268 w 1613549"/>
                    <a:gd name="connsiteY139" fmla="*/ 1857449 h 3931765"/>
                    <a:gd name="connsiteX140" fmla="*/ 232665 w 1613549"/>
                    <a:gd name="connsiteY140" fmla="*/ 1810281 h 3931765"/>
                    <a:gd name="connsiteX141" fmla="*/ 29982 w 1613549"/>
                    <a:gd name="connsiteY141" fmla="*/ 1904502 h 3931765"/>
                    <a:gd name="connsiteX142" fmla="*/ 2836 w 1613549"/>
                    <a:gd name="connsiteY142" fmla="*/ 1960481 h 3931765"/>
                    <a:gd name="connsiteX143" fmla="*/ 3865 w 1613549"/>
                    <a:gd name="connsiteY143" fmla="*/ 2028737 h 3931765"/>
                    <a:gd name="connsiteX144" fmla="*/ 15133 w 1613549"/>
                    <a:gd name="connsiteY144" fmla="*/ 2097631 h 3931765"/>
                    <a:gd name="connsiteX145" fmla="*/ 33078 w 1613549"/>
                    <a:gd name="connsiteY145" fmla="*/ 2152229 h 3931765"/>
                    <a:gd name="connsiteX146" fmla="*/ 120727 w 1613549"/>
                    <a:gd name="connsiteY146" fmla="*/ 2193843 h 3931765"/>
                    <a:gd name="connsiteX147" fmla="*/ 182420 w 1613549"/>
                    <a:gd name="connsiteY147" fmla="*/ 2200977 h 3931765"/>
                    <a:gd name="connsiteX148" fmla="*/ 253124 w 1613549"/>
                    <a:gd name="connsiteY148" fmla="*/ 2206407 h 3931765"/>
                    <a:gd name="connsiteX149" fmla="*/ 392218 w 1613549"/>
                    <a:gd name="connsiteY149" fmla="*/ 2196710 h 3931765"/>
                    <a:gd name="connsiteX150" fmla="*/ 459407 w 1613549"/>
                    <a:gd name="connsiteY150" fmla="*/ 2176498 h 3931765"/>
                    <a:gd name="connsiteX151" fmla="*/ 502356 w 1613549"/>
                    <a:gd name="connsiteY151" fmla="*/ 2163392 h 3931765"/>
                    <a:gd name="connsiteX152" fmla="*/ 484363 w 1613549"/>
                    <a:gd name="connsiteY152" fmla="*/ 2175279 h 3931765"/>
                    <a:gd name="connsiteX153" fmla="*/ 357433 w 1613549"/>
                    <a:gd name="connsiteY153" fmla="*/ 2327489 h 3931765"/>
                    <a:gd name="connsiteX154" fmla="*/ 333049 w 1613549"/>
                    <a:gd name="connsiteY154" fmla="*/ 2460267 h 3931765"/>
                    <a:gd name="connsiteX155" fmla="*/ 333153 w 1613549"/>
                    <a:gd name="connsiteY155" fmla="*/ 2529438 h 3931765"/>
                    <a:gd name="connsiteX156" fmla="*/ 335154 w 1613549"/>
                    <a:gd name="connsiteY156" fmla="*/ 2563699 h 3931765"/>
                    <a:gd name="connsiteX157" fmla="*/ 346145 w 1613549"/>
                    <a:gd name="connsiteY157" fmla="*/ 2588302 h 3931765"/>
                    <a:gd name="connsiteX158" fmla="*/ 347612 w 1613549"/>
                    <a:gd name="connsiteY158" fmla="*/ 2589407 h 3931765"/>
                    <a:gd name="connsiteX159" fmla="*/ 396657 w 1613549"/>
                    <a:gd name="connsiteY159" fmla="*/ 2635603 h 3931765"/>
                    <a:gd name="connsiteX160" fmla="*/ 499517 w 1613549"/>
                    <a:gd name="connsiteY160" fmla="*/ 2665645 h 3931765"/>
                    <a:gd name="connsiteX161" fmla="*/ 602101 w 1613549"/>
                    <a:gd name="connsiteY161" fmla="*/ 2695401 h 3931765"/>
                    <a:gd name="connsiteX162" fmla="*/ 621304 w 1613549"/>
                    <a:gd name="connsiteY162" fmla="*/ 2708832 h 3931765"/>
                    <a:gd name="connsiteX163" fmla="*/ 627886 w 1613549"/>
                    <a:gd name="connsiteY163" fmla="*/ 2733873 h 3931765"/>
                    <a:gd name="connsiteX164" fmla="*/ 636163 w 1613549"/>
                    <a:gd name="connsiteY164" fmla="*/ 2787765 h 3931765"/>
                    <a:gd name="connsiteX165" fmla="*/ 652184 w 1613549"/>
                    <a:gd name="connsiteY165" fmla="*/ 3003297 h 3931765"/>
                    <a:gd name="connsiteX166" fmla="*/ 645916 w 1613549"/>
                    <a:gd name="connsiteY166" fmla="*/ 3433913 h 3931765"/>
                    <a:gd name="connsiteX167" fmla="*/ 664500 w 1613549"/>
                    <a:gd name="connsiteY167" fmla="*/ 3870139 h 3931765"/>
                    <a:gd name="connsiteX168" fmla="*/ 670605 w 1613549"/>
                    <a:gd name="connsiteY168" fmla="*/ 3924117 h 3931765"/>
                    <a:gd name="connsiteX169" fmla="*/ 680873 w 1613549"/>
                    <a:gd name="connsiteY169" fmla="*/ 3925183 h 3931765"/>
                    <a:gd name="connsiteX170" fmla="*/ 681597 w 1613549"/>
                    <a:gd name="connsiteY170" fmla="*/ 3929765 h 3931765"/>
                    <a:gd name="connsiteX171" fmla="*/ 686921 w 1613549"/>
                    <a:gd name="connsiteY171" fmla="*/ 3928298 h 3931765"/>
                    <a:gd name="connsiteX172" fmla="*/ 667176 w 1613549"/>
                    <a:gd name="connsiteY172" fmla="*/ 3674514 h 3931765"/>
                    <a:gd name="connsiteX173" fmla="*/ 673291 w 1613549"/>
                    <a:gd name="connsiteY173" fmla="*/ 3419454 h 3931765"/>
                    <a:gd name="connsiteX174" fmla="*/ 680530 w 1613549"/>
                    <a:gd name="connsiteY174" fmla="*/ 3297714 h 3931765"/>
                    <a:gd name="connsiteX175" fmla="*/ 751911 w 1613549"/>
                    <a:gd name="connsiteY175" fmla="*/ 3241469 h 3931765"/>
                    <a:gd name="connsiteX176" fmla="*/ 845475 w 1613549"/>
                    <a:gd name="connsiteY176" fmla="*/ 3152125 h 3931765"/>
                    <a:gd name="connsiteX177" fmla="*/ 936591 w 1613549"/>
                    <a:gd name="connsiteY177" fmla="*/ 3064943 h 3931765"/>
                    <a:gd name="connsiteX178" fmla="*/ 1010476 w 1613549"/>
                    <a:gd name="connsiteY178" fmla="*/ 2976979 h 3931765"/>
                    <a:gd name="connsiteX179" fmla="*/ 1042595 w 1613549"/>
                    <a:gd name="connsiteY179" fmla="*/ 2865051 h 3931765"/>
                    <a:gd name="connsiteX180" fmla="*/ 1051453 w 1613549"/>
                    <a:gd name="connsiteY180" fmla="*/ 2851220 h 3931765"/>
                    <a:gd name="connsiteX181" fmla="*/ 1044585 w 1613549"/>
                    <a:gd name="connsiteY181" fmla="*/ 2844353 h 3931765"/>
                    <a:gd name="connsiteX182" fmla="*/ 1026916 w 1613549"/>
                    <a:gd name="connsiteY182" fmla="*/ 2854669 h 3931765"/>
                    <a:gd name="connsiteX183" fmla="*/ 982263 w 1613549"/>
                    <a:gd name="connsiteY183" fmla="*/ 2877891 h 3931765"/>
                    <a:gd name="connsiteX184" fmla="*/ 928409 w 1613549"/>
                    <a:gd name="connsiteY184" fmla="*/ 2911895 h 3931765"/>
                    <a:gd name="connsiteX185" fmla="*/ 827339 w 1613549"/>
                    <a:gd name="connsiteY185" fmla="*/ 2986752 h 3931765"/>
                    <a:gd name="connsiteX186" fmla="*/ 756149 w 1613549"/>
                    <a:gd name="connsiteY186" fmla="*/ 3062047 h 3931765"/>
                    <a:gd name="connsiteX187" fmla="*/ 759064 w 1613549"/>
                    <a:gd name="connsiteY187" fmla="*/ 3052551 h 3931765"/>
                    <a:gd name="connsiteX188" fmla="*/ 805479 w 1613549"/>
                    <a:gd name="connsiteY188" fmla="*/ 2825637 h 3931765"/>
                    <a:gd name="connsiteX189" fmla="*/ 806660 w 1613549"/>
                    <a:gd name="connsiteY189" fmla="*/ 2695354 h 3931765"/>
                    <a:gd name="connsiteX190" fmla="*/ 799964 w 1613549"/>
                    <a:gd name="connsiteY190" fmla="*/ 2691506 h 3931765"/>
                    <a:gd name="connsiteX191" fmla="*/ 739814 w 1613549"/>
                    <a:gd name="connsiteY191" fmla="*/ 2777840 h 3931765"/>
                    <a:gd name="connsiteX192" fmla="*/ 698418 w 1613549"/>
                    <a:gd name="connsiteY192" fmla="*/ 2897484 h 3931765"/>
                    <a:gd name="connsiteX193" fmla="*/ 662909 w 1613549"/>
                    <a:gd name="connsiteY193" fmla="*/ 3090155 h 3931765"/>
                    <a:gd name="connsiteX194" fmla="*/ 662957 w 1613549"/>
                    <a:gd name="connsiteY194" fmla="*/ 3072315 h 3931765"/>
                    <a:gd name="connsiteX195" fmla="*/ 653908 w 1613549"/>
                    <a:gd name="connsiteY195" fmla="*/ 2860679 h 3931765"/>
                    <a:gd name="connsiteX196" fmla="*/ 641401 w 1613549"/>
                    <a:gd name="connsiteY196" fmla="*/ 2758628 h 3931765"/>
                    <a:gd name="connsiteX197" fmla="*/ 632077 w 1613549"/>
                    <a:gd name="connsiteY197" fmla="*/ 2710108 h 3931765"/>
                    <a:gd name="connsiteX198" fmla="*/ 607064 w 1613549"/>
                    <a:gd name="connsiteY198" fmla="*/ 2687391 h 3931765"/>
                    <a:gd name="connsiteX199" fmla="*/ 559582 w 1613549"/>
                    <a:gd name="connsiteY199" fmla="*/ 2673503 h 3931765"/>
                    <a:gd name="connsiteX200" fmla="*/ 506985 w 1613549"/>
                    <a:gd name="connsiteY200" fmla="*/ 2658454 h 3931765"/>
                    <a:gd name="connsiteX201" fmla="*/ 405201 w 1613549"/>
                    <a:gd name="connsiteY201" fmla="*/ 2629469 h 3931765"/>
                    <a:gd name="connsiteX202" fmla="*/ 366586 w 1613549"/>
                    <a:gd name="connsiteY202" fmla="*/ 2610410 h 3931765"/>
                    <a:gd name="connsiteX203" fmla="*/ 357185 w 1613549"/>
                    <a:gd name="connsiteY203" fmla="*/ 2595893 h 3931765"/>
                    <a:gd name="connsiteX204" fmla="*/ 372206 w 1613549"/>
                    <a:gd name="connsiteY204" fmla="*/ 2603780 h 3931765"/>
                    <a:gd name="connsiteX205" fmla="*/ 402676 w 1613549"/>
                    <a:gd name="connsiteY205" fmla="*/ 2618449 h 3931765"/>
                    <a:gd name="connsiteX206" fmla="*/ 464017 w 1613549"/>
                    <a:gd name="connsiteY206" fmla="*/ 2642318 h 3931765"/>
                    <a:gd name="connsiteX207" fmla="*/ 594310 w 1613549"/>
                    <a:gd name="connsiteY207" fmla="*/ 2670350 h 3931765"/>
                    <a:gd name="connsiteX208" fmla="*/ 653746 w 1613549"/>
                    <a:gd name="connsiteY208" fmla="*/ 2661635 h 3931765"/>
                    <a:gd name="connsiteX209" fmla="*/ 685616 w 1613549"/>
                    <a:gd name="connsiteY209" fmla="*/ 2612296 h 3931765"/>
                    <a:gd name="connsiteX210" fmla="*/ 707219 w 1613549"/>
                    <a:gd name="connsiteY210" fmla="*/ 2495005 h 3931765"/>
                    <a:gd name="connsiteX211" fmla="*/ 620808 w 1613549"/>
                    <a:gd name="connsiteY211" fmla="*/ 2262757 h 3931765"/>
                    <a:gd name="connsiteX212" fmla="*/ 609788 w 1613549"/>
                    <a:gd name="connsiteY212" fmla="*/ 2247621 h 3931765"/>
                    <a:gd name="connsiteX213" fmla="*/ 779009 w 1613549"/>
                    <a:gd name="connsiteY213" fmla="*/ 2350034 h 3931765"/>
                    <a:gd name="connsiteX214" fmla="*/ 884184 w 1613549"/>
                    <a:gd name="connsiteY214" fmla="*/ 2383867 h 3931765"/>
                    <a:gd name="connsiteX215" fmla="*/ 885918 w 1613549"/>
                    <a:gd name="connsiteY215" fmla="*/ 2384477 h 3931765"/>
                    <a:gd name="connsiteX216" fmla="*/ 920103 w 1613549"/>
                    <a:gd name="connsiteY216" fmla="*/ 2384791 h 3931765"/>
                    <a:gd name="connsiteX217" fmla="*/ 935743 w 1613549"/>
                    <a:gd name="connsiteY217" fmla="*/ 2382848 h 3931765"/>
                    <a:gd name="connsiteX218" fmla="*/ 1012600 w 1613549"/>
                    <a:gd name="connsiteY218" fmla="*/ 2354825 h 3931765"/>
                    <a:gd name="connsiteX219" fmla="*/ 1081152 w 1613549"/>
                    <a:gd name="connsiteY219" fmla="*/ 2316001 h 3931765"/>
                    <a:gd name="connsiteX220" fmla="*/ 1110479 w 1613549"/>
                    <a:gd name="connsiteY220" fmla="*/ 2293122 h 3931765"/>
                    <a:gd name="connsiteX221" fmla="*/ 1133834 w 1613549"/>
                    <a:gd name="connsiteY221" fmla="*/ 2274263 h 3931765"/>
                    <a:gd name="connsiteX222" fmla="*/ 1151732 w 1613549"/>
                    <a:gd name="connsiteY222" fmla="*/ 2213627 h 3931765"/>
                    <a:gd name="connsiteX223" fmla="*/ 1147160 w 1613549"/>
                    <a:gd name="connsiteY223" fmla="*/ 2078524 h 3931765"/>
                    <a:gd name="connsiteX224" fmla="*/ 1083695 w 1613549"/>
                    <a:gd name="connsiteY224" fmla="*/ 1973492 h 3931765"/>
                    <a:gd name="connsiteX225" fmla="*/ 1043509 w 1613549"/>
                    <a:gd name="connsiteY225" fmla="*/ 1949813 h 3931765"/>
                    <a:gd name="connsiteX226" fmla="*/ 1032374 w 1613549"/>
                    <a:gd name="connsiteY226" fmla="*/ 1939954 h 3931765"/>
                    <a:gd name="connsiteX227" fmla="*/ 995236 w 1613549"/>
                    <a:gd name="connsiteY227" fmla="*/ 1940964 h 3931765"/>
                    <a:gd name="connsiteX228" fmla="*/ 977063 w 1613549"/>
                    <a:gd name="connsiteY228" fmla="*/ 1946317 h 3931765"/>
                    <a:gd name="connsiteX229" fmla="*/ 964042 w 1613549"/>
                    <a:gd name="connsiteY229" fmla="*/ 1947508 h 3931765"/>
                    <a:gd name="connsiteX230" fmla="*/ 726384 w 1613549"/>
                    <a:gd name="connsiteY230" fmla="*/ 2027651 h 3931765"/>
                    <a:gd name="connsiteX231" fmla="*/ 716078 w 1613549"/>
                    <a:gd name="connsiteY231" fmla="*/ 2033776 h 3931765"/>
                    <a:gd name="connsiteX232" fmla="*/ 762931 w 1613549"/>
                    <a:gd name="connsiteY232" fmla="*/ 2000762 h 3931765"/>
                    <a:gd name="connsiteX233" fmla="*/ 854361 w 1613549"/>
                    <a:gd name="connsiteY233" fmla="*/ 1935811 h 3931765"/>
                    <a:gd name="connsiteX234" fmla="*/ 940467 w 1613549"/>
                    <a:gd name="connsiteY234" fmla="*/ 1873546 h 3931765"/>
                    <a:gd name="connsiteX235" fmla="*/ 978167 w 1613549"/>
                    <a:gd name="connsiteY235" fmla="*/ 1833808 h 3931765"/>
                    <a:gd name="connsiteX236" fmla="*/ 985245 w 1613549"/>
                    <a:gd name="connsiteY236" fmla="*/ 1838751 h 3931765"/>
                    <a:gd name="connsiteX237" fmla="*/ 1002285 w 1613549"/>
                    <a:gd name="connsiteY237" fmla="*/ 1823340 h 3931765"/>
                    <a:gd name="connsiteX238" fmla="*/ 1006685 w 1613549"/>
                    <a:gd name="connsiteY238" fmla="*/ 1824359 h 3931765"/>
                    <a:gd name="connsiteX239" fmla="*/ 1016201 w 1613549"/>
                    <a:gd name="connsiteY239" fmla="*/ 1821740 h 3931765"/>
                    <a:gd name="connsiteX240" fmla="*/ 1297188 w 1613549"/>
                    <a:gd name="connsiteY240" fmla="*/ 1782325 h 3931765"/>
                    <a:gd name="connsiteX241" fmla="*/ 1540962 w 1613549"/>
                    <a:gd name="connsiteY241" fmla="*/ 1681674 h 3931765"/>
                    <a:gd name="connsiteX242" fmla="*/ 1593225 w 1613549"/>
                    <a:gd name="connsiteY242" fmla="*/ 1642727 h 3931765"/>
                    <a:gd name="connsiteX243" fmla="*/ 1610427 w 1613549"/>
                    <a:gd name="connsiteY243" fmla="*/ 1595206 h 3931765"/>
                    <a:gd name="connsiteX244" fmla="*/ 1029260 w 1613549"/>
                    <a:gd name="connsiteY244" fmla="*/ 624437 h 3931765"/>
                    <a:gd name="connsiteX245" fmla="*/ 1054282 w 1613549"/>
                    <a:gd name="connsiteY245" fmla="*/ 575050 h 3931765"/>
                    <a:gd name="connsiteX246" fmla="*/ 1050100 w 1613549"/>
                    <a:gd name="connsiteY246" fmla="*/ 590776 h 3931765"/>
                    <a:gd name="connsiteX247" fmla="*/ 1048672 w 1613549"/>
                    <a:gd name="connsiteY247" fmla="*/ 596796 h 3931765"/>
                    <a:gd name="connsiteX248" fmla="*/ 1029260 w 1613549"/>
                    <a:gd name="connsiteY248" fmla="*/ 624437 h 3931765"/>
                    <a:gd name="connsiteX249" fmla="*/ 1256316 w 1613549"/>
                    <a:gd name="connsiteY249" fmla="*/ 595796 h 3931765"/>
                    <a:gd name="connsiteX250" fmla="*/ 1324982 w 1613549"/>
                    <a:gd name="connsiteY250" fmla="*/ 665785 h 3931765"/>
                    <a:gd name="connsiteX251" fmla="*/ 1389209 w 1613549"/>
                    <a:gd name="connsiteY251" fmla="*/ 732880 h 3931765"/>
                    <a:gd name="connsiteX252" fmla="*/ 1423137 w 1613549"/>
                    <a:gd name="connsiteY252" fmla="*/ 816328 h 3931765"/>
                    <a:gd name="connsiteX253" fmla="*/ 1187460 w 1613549"/>
                    <a:gd name="connsiteY253" fmla="*/ 797497 h 3931765"/>
                    <a:gd name="connsiteX254" fmla="*/ 1085305 w 1613549"/>
                    <a:gd name="connsiteY254" fmla="*/ 737966 h 3931765"/>
                    <a:gd name="connsiteX255" fmla="*/ 1050157 w 1613549"/>
                    <a:gd name="connsiteY255" fmla="*/ 681035 h 3931765"/>
                    <a:gd name="connsiteX256" fmla="*/ 1056130 w 1613549"/>
                    <a:gd name="connsiteY256" fmla="*/ 609083 h 3931765"/>
                    <a:gd name="connsiteX257" fmla="*/ 1059730 w 1613549"/>
                    <a:gd name="connsiteY257" fmla="*/ 593424 h 3931765"/>
                    <a:gd name="connsiteX258" fmla="*/ 1105021 w 1613549"/>
                    <a:gd name="connsiteY258" fmla="*/ 482496 h 3931765"/>
                    <a:gd name="connsiteX259" fmla="*/ 1111727 w 1613549"/>
                    <a:gd name="connsiteY259" fmla="*/ 475066 h 3931765"/>
                    <a:gd name="connsiteX260" fmla="*/ 1115575 w 1613549"/>
                    <a:gd name="connsiteY260" fmla="*/ 472504 h 3931765"/>
                    <a:gd name="connsiteX261" fmla="*/ 1211340 w 1613549"/>
                    <a:gd name="connsiteY261" fmla="*/ 550704 h 3931765"/>
                    <a:gd name="connsiteX262" fmla="*/ 1256316 w 1613549"/>
                    <a:gd name="connsiteY262" fmla="*/ 595796 h 3931765"/>
                    <a:gd name="connsiteX263" fmla="*/ 1099040 w 1613549"/>
                    <a:gd name="connsiteY263" fmla="*/ 470361 h 3931765"/>
                    <a:gd name="connsiteX264" fmla="*/ 1085533 w 1613549"/>
                    <a:gd name="connsiteY264" fmla="*/ 474504 h 3931765"/>
                    <a:gd name="connsiteX265" fmla="*/ 1030831 w 1613549"/>
                    <a:gd name="connsiteY265" fmla="*/ 486792 h 3931765"/>
                    <a:gd name="connsiteX266" fmla="*/ 921513 w 1613549"/>
                    <a:gd name="connsiteY266" fmla="*/ 505442 h 3931765"/>
                    <a:gd name="connsiteX267" fmla="*/ 740604 w 1613549"/>
                    <a:gd name="connsiteY267" fmla="*/ 535017 h 3931765"/>
                    <a:gd name="connsiteX268" fmla="*/ 832883 w 1613549"/>
                    <a:gd name="connsiteY268" fmla="*/ 504403 h 3931765"/>
                    <a:gd name="connsiteX269" fmla="*/ 1108412 w 1613549"/>
                    <a:gd name="connsiteY269" fmla="*/ 455826 h 3931765"/>
                    <a:gd name="connsiteX270" fmla="*/ 1107003 w 1613549"/>
                    <a:gd name="connsiteY270" fmla="*/ 457255 h 3931765"/>
                    <a:gd name="connsiteX271" fmla="*/ 1099040 w 1613549"/>
                    <a:gd name="connsiteY271" fmla="*/ 470361 h 3931765"/>
                    <a:gd name="connsiteX272" fmla="*/ 1125329 w 1613549"/>
                    <a:gd name="connsiteY272" fmla="*/ 468189 h 3931765"/>
                    <a:gd name="connsiteX273" fmla="*/ 1127681 w 1613549"/>
                    <a:gd name="connsiteY273" fmla="*/ 467761 h 3931765"/>
                    <a:gd name="connsiteX274" fmla="*/ 1174106 w 1613549"/>
                    <a:gd name="connsiteY274" fmla="*/ 513566 h 3931765"/>
                    <a:gd name="connsiteX275" fmla="*/ 1160771 w 1613549"/>
                    <a:gd name="connsiteY275" fmla="*/ 502756 h 3931765"/>
                    <a:gd name="connsiteX276" fmla="*/ 1125329 w 1613549"/>
                    <a:gd name="connsiteY276" fmla="*/ 468189 h 3931765"/>
                    <a:gd name="connsiteX277" fmla="*/ 1540457 w 1613549"/>
                    <a:gd name="connsiteY277" fmla="*/ 573764 h 3931765"/>
                    <a:gd name="connsiteX278" fmla="*/ 1473420 w 1613549"/>
                    <a:gd name="connsiteY278" fmla="*/ 591862 h 3931765"/>
                    <a:gd name="connsiteX279" fmla="*/ 1405992 w 1613549"/>
                    <a:gd name="connsiteY279" fmla="*/ 595967 h 3931765"/>
                    <a:gd name="connsiteX280" fmla="*/ 1217331 w 1613549"/>
                    <a:gd name="connsiteY280" fmla="*/ 542513 h 3931765"/>
                    <a:gd name="connsiteX281" fmla="*/ 1208034 w 1613549"/>
                    <a:gd name="connsiteY281" fmla="*/ 533150 h 3931765"/>
                    <a:gd name="connsiteX282" fmla="*/ 1148741 w 1613549"/>
                    <a:gd name="connsiteY282" fmla="*/ 474514 h 3931765"/>
                    <a:gd name="connsiteX283" fmla="*/ 1475954 w 1613549"/>
                    <a:gd name="connsiteY283" fmla="*/ 552333 h 3931765"/>
                    <a:gd name="connsiteX284" fmla="*/ 1568251 w 1613549"/>
                    <a:gd name="connsiteY284" fmla="*/ 547590 h 3931765"/>
                    <a:gd name="connsiteX285" fmla="*/ 1540457 w 1613549"/>
                    <a:gd name="connsiteY285" fmla="*/ 573764 h 3931765"/>
                    <a:gd name="connsiteX286" fmla="*/ 1159304 w 1613549"/>
                    <a:gd name="connsiteY286" fmla="*/ 468523 h 3931765"/>
                    <a:gd name="connsiteX287" fmla="*/ 1166229 w 1613549"/>
                    <a:gd name="connsiteY287" fmla="*/ 469170 h 3931765"/>
                    <a:gd name="connsiteX288" fmla="*/ 1207777 w 1613549"/>
                    <a:gd name="connsiteY288" fmla="*/ 472380 h 3931765"/>
                    <a:gd name="connsiteX289" fmla="*/ 1542190 w 1613549"/>
                    <a:gd name="connsiteY289" fmla="*/ 531350 h 3931765"/>
                    <a:gd name="connsiteX290" fmla="*/ 1562917 w 1613549"/>
                    <a:gd name="connsiteY290" fmla="*/ 538798 h 3931765"/>
                    <a:gd name="connsiteX291" fmla="*/ 1220150 w 1613549"/>
                    <a:gd name="connsiteY291" fmla="*/ 494745 h 3931765"/>
                    <a:gd name="connsiteX292" fmla="*/ 1159304 w 1613549"/>
                    <a:gd name="connsiteY292" fmla="*/ 468523 h 3931765"/>
                    <a:gd name="connsiteX293" fmla="*/ 1190184 w 1613549"/>
                    <a:gd name="connsiteY293" fmla="*/ 440176 h 3931765"/>
                    <a:gd name="connsiteX294" fmla="*/ 1275348 w 1613549"/>
                    <a:gd name="connsiteY294" fmla="*/ 418240 h 3931765"/>
                    <a:gd name="connsiteX295" fmla="*/ 1362120 w 1613549"/>
                    <a:gd name="connsiteY295" fmla="*/ 395885 h 3931765"/>
                    <a:gd name="connsiteX296" fmla="*/ 1439549 w 1613549"/>
                    <a:gd name="connsiteY296" fmla="*/ 378731 h 3931765"/>
                    <a:gd name="connsiteX297" fmla="*/ 1508434 w 1613549"/>
                    <a:gd name="connsiteY297" fmla="*/ 389408 h 3931765"/>
                    <a:gd name="connsiteX298" fmla="*/ 1552392 w 1613549"/>
                    <a:gd name="connsiteY298" fmla="*/ 446939 h 3931765"/>
                    <a:gd name="connsiteX299" fmla="*/ 1574623 w 1613549"/>
                    <a:gd name="connsiteY299" fmla="*/ 516529 h 3931765"/>
                    <a:gd name="connsiteX300" fmla="*/ 1573432 w 1613549"/>
                    <a:gd name="connsiteY300" fmla="*/ 532845 h 3931765"/>
                    <a:gd name="connsiteX301" fmla="*/ 1240115 w 1613549"/>
                    <a:gd name="connsiteY301" fmla="*/ 466208 h 3931765"/>
                    <a:gd name="connsiteX302" fmla="*/ 1152389 w 1613549"/>
                    <a:gd name="connsiteY302" fmla="*/ 459274 h 3931765"/>
                    <a:gd name="connsiteX303" fmla="*/ 1139131 w 1613549"/>
                    <a:gd name="connsiteY303" fmla="*/ 458426 h 3931765"/>
                    <a:gd name="connsiteX304" fmla="*/ 1131530 w 1613549"/>
                    <a:gd name="connsiteY304" fmla="*/ 454435 h 3931765"/>
                    <a:gd name="connsiteX305" fmla="*/ 1146893 w 1613549"/>
                    <a:gd name="connsiteY305" fmla="*/ 451301 h 3931765"/>
                    <a:gd name="connsiteX306" fmla="*/ 1190184 w 1613549"/>
                    <a:gd name="connsiteY306" fmla="*/ 440176 h 3931765"/>
                    <a:gd name="connsiteX307" fmla="*/ 992826 w 1613549"/>
                    <a:gd name="connsiteY307" fmla="*/ 375597 h 3931765"/>
                    <a:gd name="connsiteX308" fmla="*/ 935257 w 1613549"/>
                    <a:gd name="connsiteY308" fmla="*/ 241190 h 3931765"/>
                    <a:gd name="connsiteX309" fmla="*/ 940915 w 1613549"/>
                    <a:gd name="connsiteY309" fmla="*/ 68292 h 3931765"/>
                    <a:gd name="connsiteX310" fmla="*/ 964775 w 1613549"/>
                    <a:gd name="connsiteY310" fmla="*/ 10789 h 3931765"/>
                    <a:gd name="connsiteX311" fmla="*/ 1005790 w 1613549"/>
                    <a:gd name="connsiteY311" fmla="*/ 13952 h 3931765"/>
                    <a:gd name="connsiteX312" fmla="*/ 1043109 w 1613549"/>
                    <a:gd name="connsiteY312" fmla="*/ 23315 h 3931765"/>
                    <a:gd name="connsiteX313" fmla="*/ 1190784 w 1613549"/>
                    <a:gd name="connsiteY313" fmla="*/ 84189 h 3931765"/>
                    <a:gd name="connsiteX314" fmla="*/ 1223855 w 1613549"/>
                    <a:gd name="connsiteY314" fmla="*/ 103849 h 3931765"/>
                    <a:gd name="connsiteX315" fmla="*/ 1252002 w 1613549"/>
                    <a:gd name="connsiteY315" fmla="*/ 132490 h 3931765"/>
                    <a:gd name="connsiteX316" fmla="*/ 1254716 w 1613549"/>
                    <a:gd name="connsiteY316" fmla="*/ 169704 h 3931765"/>
                    <a:gd name="connsiteX317" fmla="*/ 1252383 w 1613549"/>
                    <a:gd name="connsiteY317" fmla="*/ 207671 h 3931765"/>
                    <a:gd name="connsiteX318" fmla="*/ 1207996 w 1613549"/>
                    <a:gd name="connsiteY318" fmla="*/ 352803 h 3931765"/>
                    <a:gd name="connsiteX319" fmla="*/ 1166458 w 1613549"/>
                    <a:gd name="connsiteY319" fmla="*/ 416478 h 3931765"/>
                    <a:gd name="connsiteX320" fmla="*/ 1139388 w 1613549"/>
                    <a:gd name="connsiteY320" fmla="*/ 440843 h 3931765"/>
                    <a:gd name="connsiteX321" fmla="*/ 1125272 w 1613549"/>
                    <a:gd name="connsiteY321" fmla="*/ 444891 h 3931765"/>
                    <a:gd name="connsiteX322" fmla="*/ 1123909 w 1613549"/>
                    <a:gd name="connsiteY322" fmla="*/ 444634 h 3931765"/>
                    <a:gd name="connsiteX323" fmla="*/ 1117671 w 1613549"/>
                    <a:gd name="connsiteY323" fmla="*/ 445053 h 3931765"/>
                    <a:gd name="connsiteX324" fmla="*/ 1097459 w 1613549"/>
                    <a:gd name="connsiteY324" fmla="*/ 440805 h 3931765"/>
                    <a:gd name="connsiteX325" fmla="*/ 1069674 w 1613549"/>
                    <a:gd name="connsiteY325" fmla="*/ 431594 h 3931765"/>
                    <a:gd name="connsiteX326" fmla="*/ 1051634 w 1613549"/>
                    <a:gd name="connsiteY326" fmla="*/ 422107 h 3931765"/>
                    <a:gd name="connsiteX327" fmla="*/ 992826 w 1613549"/>
                    <a:gd name="connsiteY327" fmla="*/ 375597 h 3931765"/>
                    <a:gd name="connsiteX328" fmla="*/ 599596 w 1613549"/>
                    <a:gd name="connsiteY328" fmla="*/ 574155 h 3931765"/>
                    <a:gd name="connsiteX329" fmla="*/ 799878 w 1613549"/>
                    <a:gd name="connsiteY329" fmla="*/ 442300 h 3931765"/>
                    <a:gd name="connsiteX330" fmla="*/ 1056453 w 1613549"/>
                    <a:gd name="connsiteY330" fmla="*/ 436566 h 3931765"/>
                    <a:gd name="connsiteX331" fmla="*/ 1060920 w 1613549"/>
                    <a:gd name="connsiteY331" fmla="*/ 437947 h 3931765"/>
                    <a:gd name="connsiteX332" fmla="*/ 1082733 w 1613549"/>
                    <a:gd name="connsiteY332" fmla="*/ 447568 h 3931765"/>
                    <a:gd name="connsiteX333" fmla="*/ 847675 w 1613549"/>
                    <a:gd name="connsiteY333" fmla="*/ 489630 h 3931765"/>
                    <a:gd name="connsiteX334" fmla="*/ 715401 w 1613549"/>
                    <a:gd name="connsiteY334" fmla="*/ 533807 h 3931765"/>
                    <a:gd name="connsiteX335" fmla="*/ 677330 w 1613549"/>
                    <a:gd name="connsiteY335" fmla="*/ 549599 h 3931765"/>
                    <a:gd name="connsiteX336" fmla="*/ 599596 w 1613549"/>
                    <a:gd name="connsiteY336" fmla="*/ 574155 h 3931765"/>
                    <a:gd name="connsiteX337" fmla="*/ 993046 w 1613549"/>
                    <a:gd name="connsiteY337" fmla="*/ 660090 h 3931765"/>
                    <a:gd name="connsiteX338" fmla="*/ 875402 w 1613549"/>
                    <a:gd name="connsiteY338" fmla="*/ 711096 h 3931765"/>
                    <a:gd name="connsiteX339" fmla="*/ 741585 w 1613549"/>
                    <a:gd name="connsiteY339" fmla="*/ 740119 h 3931765"/>
                    <a:gd name="connsiteX340" fmla="*/ 671805 w 1613549"/>
                    <a:gd name="connsiteY340" fmla="*/ 748005 h 3931765"/>
                    <a:gd name="connsiteX341" fmla="*/ 619551 w 1613549"/>
                    <a:gd name="connsiteY341" fmla="*/ 723678 h 3931765"/>
                    <a:gd name="connsiteX342" fmla="*/ 596634 w 1613549"/>
                    <a:gd name="connsiteY342" fmla="*/ 664338 h 3931765"/>
                    <a:gd name="connsiteX343" fmla="*/ 586880 w 1613549"/>
                    <a:gd name="connsiteY343" fmla="*/ 633839 h 3931765"/>
                    <a:gd name="connsiteX344" fmla="*/ 592357 w 1613549"/>
                    <a:gd name="connsiteY344" fmla="*/ 601816 h 3931765"/>
                    <a:gd name="connsiteX345" fmla="*/ 649660 w 1613549"/>
                    <a:gd name="connsiteY345" fmla="*/ 573041 h 3931765"/>
                    <a:gd name="connsiteX346" fmla="*/ 685626 w 1613549"/>
                    <a:gd name="connsiteY346" fmla="*/ 557086 h 3931765"/>
                    <a:gd name="connsiteX347" fmla="*/ 1042356 w 1613549"/>
                    <a:gd name="connsiteY347" fmla="*/ 494459 h 3931765"/>
                    <a:gd name="connsiteX348" fmla="*/ 1091715 w 1613549"/>
                    <a:gd name="connsiteY348" fmla="*/ 483353 h 3931765"/>
                    <a:gd name="connsiteX349" fmla="*/ 1077790 w 1613549"/>
                    <a:gd name="connsiteY349" fmla="*/ 511233 h 3931765"/>
                    <a:gd name="connsiteX350" fmla="*/ 1050014 w 1613549"/>
                    <a:gd name="connsiteY350" fmla="*/ 564030 h 3931765"/>
                    <a:gd name="connsiteX351" fmla="*/ 1009105 w 1613549"/>
                    <a:gd name="connsiteY351" fmla="*/ 645126 h 3931765"/>
                    <a:gd name="connsiteX352" fmla="*/ 1008047 w 1613549"/>
                    <a:gd name="connsiteY352" fmla="*/ 647316 h 3931765"/>
                    <a:gd name="connsiteX353" fmla="*/ 993046 w 1613549"/>
                    <a:gd name="connsiteY353" fmla="*/ 660090 h 3931765"/>
                    <a:gd name="connsiteX354" fmla="*/ 559544 w 1613549"/>
                    <a:gd name="connsiteY354" fmla="*/ 1046500 h 3931765"/>
                    <a:gd name="connsiteX355" fmla="*/ 612017 w 1613549"/>
                    <a:gd name="connsiteY355" fmla="*/ 1122281 h 3931765"/>
                    <a:gd name="connsiteX356" fmla="*/ 661290 w 1613549"/>
                    <a:gd name="connsiteY356" fmla="*/ 1203443 h 3931765"/>
                    <a:gd name="connsiteX357" fmla="*/ 699304 w 1613549"/>
                    <a:gd name="connsiteY357" fmla="*/ 1289702 h 3931765"/>
                    <a:gd name="connsiteX358" fmla="*/ 684883 w 1613549"/>
                    <a:gd name="connsiteY358" fmla="*/ 1281548 h 3931765"/>
                    <a:gd name="connsiteX359" fmla="*/ 676530 w 1613549"/>
                    <a:gd name="connsiteY359" fmla="*/ 1266203 h 3931765"/>
                    <a:gd name="connsiteX360" fmla="*/ 637534 w 1613549"/>
                    <a:gd name="connsiteY360" fmla="*/ 1197290 h 3931765"/>
                    <a:gd name="connsiteX361" fmla="*/ 548409 w 1613549"/>
                    <a:gd name="connsiteY361" fmla="*/ 1068369 h 3931765"/>
                    <a:gd name="connsiteX362" fmla="*/ 495307 w 1613549"/>
                    <a:gd name="connsiteY362" fmla="*/ 1011629 h 3931765"/>
                    <a:gd name="connsiteX363" fmla="*/ 433604 w 1613549"/>
                    <a:gd name="connsiteY363" fmla="*/ 965813 h 3931765"/>
                    <a:gd name="connsiteX364" fmla="*/ 559544 w 1613549"/>
                    <a:gd name="connsiteY364" fmla="*/ 1046500 h 3931765"/>
                    <a:gd name="connsiteX365" fmla="*/ 454483 w 1613549"/>
                    <a:gd name="connsiteY365" fmla="*/ 1066769 h 3931765"/>
                    <a:gd name="connsiteX366" fmla="*/ 449282 w 1613549"/>
                    <a:gd name="connsiteY366" fmla="*/ 1057473 h 3931765"/>
                    <a:gd name="connsiteX367" fmla="*/ 430308 w 1613549"/>
                    <a:gd name="connsiteY367" fmla="*/ 1022392 h 3931765"/>
                    <a:gd name="connsiteX368" fmla="*/ 416650 w 1613549"/>
                    <a:gd name="connsiteY368" fmla="*/ 988426 h 3931765"/>
                    <a:gd name="connsiteX369" fmla="*/ 417421 w 1613549"/>
                    <a:gd name="connsiteY369" fmla="*/ 969957 h 3931765"/>
                    <a:gd name="connsiteX370" fmla="*/ 476943 w 1613549"/>
                    <a:gd name="connsiteY370" fmla="*/ 1008104 h 3931765"/>
                    <a:gd name="connsiteX371" fmla="*/ 530635 w 1613549"/>
                    <a:gd name="connsiteY371" fmla="*/ 1062654 h 3931765"/>
                    <a:gd name="connsiteX372" fmla="*/ 620542 w 1613549"/>
                    <a:gd name="connsiteY372" fmla="*/ 1187737 h 3931765"/>
                    <a:gd name="connsiteX373" fmla="*/ 669024 w 1613549"/>
                    <a:gd name="connsiteY373" fmla="*/ 1272099 h 3931765"/>
                    <a:gd name="connsiteX374" fmla="*/ 565649 w 1613549"/>
                    <a:gd name="connsiteY374" fmla="*/ 1194518 h 3931765"/>
                    <a:gd name="connsiteX375" fmla="*/ 454483 w 1613549"/>
                    <a:gd name="connsiteY375" fmla="*/ 1066769 h 3931765"/>
                    <a:gd name="connsiteX376" fmla="*/ 701009 w 1613549"/>
                    <a:gd name="connsiteY376" fmla="*/ 1336098 h 3931765"/>
                    <a:gd name="connsiteX377" fmla="*/ 642545 w 1613549"/>
                    <a:gd name="connsiteY377" fmla="*/ 1293073 h 3931765"/>
                    <a:gd name="connsiteX378" fmla="*/ 582537 w 1613549"/>
                    <a:gd name="connsiteY378" fmla="*/ 1246601 h 3931765"/>
                    <a:gd name="connsiteX379" fmla="*/ 493945 w 1613549"/>
                    <a:gd name="connsiteY379" fmla="*/ 1134282 h 3931765"/>
                    <a:gd name="connsiteX380" fmla="*/ 618913 w 1613549"/>
                    <a:gd name="connsiteY380" fmla="*/ 1250125 h 3931765"/>
                    <a:gd name="connsiteX381" fmla="*/ 678235 w 1613549"/>
                    <a:gd name="connsiteY381" fmla="*/ 1288882 h 3931765"/>
                    <a:gd name="connsiteX382" fmla="*/ 696742 w 1613549"/>
                    <a:gd name="connsiteY382" fmla="*/ 1323553 h 3931765"/>
                    <a:gd name="connsiteX383" fmla="*/ 706581 w 1613549"/>
                    <a:gd name="connsiteY383" fmla="*/ 1342784 h 3931765"/>
                    <a:gd name="connsiteX384" fmla="*/ 701009 w 1613549"/>
                    <a:gd name="connsiteY384" fmla="*/ 1336098 h 3931765"/>
                    <a:gd name="connsiteX385" fmla="*/ 936686 w 1613549"/>
                    <a:gd name="connsiteY385" fmla="*/ 3050760 h 3931765"/>
                    <a:gd name="connsiteX386" fmla="*/ 760007 w 1613549"/>
                    <a:gd name="connsiteY386" fmla="*/ 3219838 h 3931765"/>
                    <a:gd name="connsiteX387" fmla="*/ 713449 w 1613549"/>
                    <a:gd name="connsiteY387" fmla="*/ 3263853 h 3931765"/>
                    <a:gd name="connsiteX388" fmla="*/ 687807 w 1613549"/>
                    <a:gd name="connsiteY388" fmla="*/ 3282770 h 3931765"/>
                    <a:gd name="connsiteX389" fmla="*/ 691732 w 1613549"/>
                    <a:gd name="connsiteY389" fmla="*/ 3272283 h 3931765"/>
                    <a:gd name="connsiteX390" fmla="*/ 692951 w 1613549"/>
                    <a:gd name="connsiteY390" fmla="*/ 3265739 h 3931765"/>
                    <a:gd name="connsiteX391" fmla="*/ 713287 w 1613549"/>
                    <a:gd name="connsiteY391" fmla="*/ 3250223 h 3931765"/>
                    <a:gd name="connsiteX392" fmla="*/ 756054 w 1613549"/>
                    <a:gd name="connsiteY392" fmla="*/ 3215714 h 3931765"/>
                    <a:gd name="connsiteX393" fmla="*/ 908016 w 1613549"/>
                    <a:gd name="connsiteY393" fmla="*/ 3055760 h 3931765"/>
                    <a:gd name="connsiteX394" fmla="*/ 1032327 w 1613549"/>
                    <a:gd name="connsiteY394" fmla="*/ 2880996 h 3931765"/>
                    <a:gd name="connsiteX395" fmla="*/ 936686 w 1613549"/>
                    <a:gd name="connsiteY395" fmla="*/ 3050760 h 3931765"/>
                    <a:gd name="connsiteX396" fmla="*/ 1031307 w 1613549"/>
                    <a:gd name="connsiteY396" fmla="*/ 2863679 h 3931765"/>
                    <a:gd name="connsiteX397" fmla="*/ 1031546 w 1613549"/>
                    <a:gd name="connsiteY397" fmla="*/ 2863632 h 3931765"/>
                    <a:gd name="connsiteX398" fmla="*/ 913797 w 1613549"/>
                    <a:gd name="connsiteY398" fmla="*/ 3031843 h 3931765"/>
                    <a:gd name="connsiteX399" fmla="*/ 762931 w 1613549"/>
                    <a:gd name="connsiteY399" fmla="*/ 3195902 h 3931765"/>
                    <a:gd name="connsiteX400" fmla="*/ 719564 w 1613549"/>
                    <a:gd name="connsiteY400" fmla="*/ 3232497 h 3931765"/>
                    <a:gd name="connsiteX401" fmla="*/ 697180 w 1613549"/>
                    <a:gd name="connsiteY401" fmla="*/ 3249632 h 3931765"/>
                    <a:gd name="connsiteX402" fmla="*/ 693894 w 1613549"/>
                    <a:gd name="connsiteY402" fmla="*/ 3252071 h 3931765"/>
                    <a:gd name="connsiteX403" fmla="*/ 693951 w 1613549"/>
                    <a:gd name="connsiteY403" fmla="*/ 3249708 h 3931765"/>
                    <a:gd name="connsiteX404" fmla="*/ 694322 w 1613549"/>
                    <a:gd name="connsiteY404" fmla="*/ 3241184 h 3931765"/>
                    <a:gd name="connsiteX405" fmla="*/ 700133 w 1613549"/>
                    <a:gd name="connsiteY405" fmla="*/ 3225496 h 3931765"/>
                    <a:gd name="connsiteX406" fmla="*/ 778866 w 1613549"/>
                    <a:gd name="connsiteY406" fmla="*/ 3093622 h 3931765"/>
                    <a:gd name="connsiteX407" fmla="*/ 939839 w 1613549"/>
                    <a:gd name="connsiteY407" fmla="*/ 2926154 h 3931765"/>
                    <a:gd name="connsiteX408" fmla="*/ 1031307 w 1613549"/>
                    <a:gd name="connsiteY408" fmla="*/ 2863679 h 3931765"/>
                    <a:gd name="connsiteX409" fmla="*/ 700018 w 1613549"/>
                    <a:gd name="connsiteY409" fmla="*/ 3198426 h 3931765"/>
                    <a:gd name="connsiteX410" fmla="*/ 724974 w 1613549"/>
                    <a:gd name="connsiteY410" fmla="*/ 3127979 h 3931765"/>
                    <a:gd name="connsiteX411" fmla="*/ 718097 w 1613549"/>
                    <a:gd name="connsiteY411" fmla="*/ 3148010 h 3931765"/>
                    <a:gd name="connsiteX412" fmla="*/ 700018 w 1613549"/>
                    <a:gd name="connsiteY412" fmla="*/ 3198426 h 3931765"/>
                    <a:gd name="connsiteX413" fmla="*/ 910997 w 1613549"/>
                    <a:gd name="connsiteY413" fmla="*/ 2934060 h 3931765"/>
                    <a:gd name="connsiteX414" fmla="*/ 929142 w 1613549"/>
                    <a:gd name="connsiteY414" fmla="*/ 2922258 h 3931765"/>
                    <a:gd name="connsiteX415" fmla="*/ 856285 w 1613549"/>
                    <a:gd name="connsiteY415" fmla="*/ 2987571 h 3931765"/>
                    <a:gd name="connsiteX416" fmla="*/ 724059 w 1613549"/>
                    <a:gd name="connsiteY416" fmla="*/ 3159373 h 3931765"/>
                    <a:gd name="connsiteX417" fmla="*/ 748215 w 1613549"/>
                    <a:gd name="connsiteY417" fmla="*/ 3087612 h 3931765"/>
                    <a:gd name="connsiteX418" fmla="*/ 910997 w 1613549"/>
                    <a:gd name="connsiteY418" fmla="*/ 2934060 h 3931765"/>
                    <a:gd name="connsiteX419" fmla="*/ 798221 w 1613549"/>
                    <a:gd name="connsiteY419" fmla="*/ 2702573 h 3931765"/>
                    <a:gd name="connsiteX420" fmla="*/ 738414 w 1613549"/>
                    <a:gd name="connsiteY420" fmla="*/ 3087355 h 3931765"/>
                    <a:gd name="connsiteX421" fmla="*/ 695799 w 1613549"/>
                    <a:gd name="connsiteY421" fmla="*/ 3180443 h 3931765"/>
                    <a:gd name="connsiteX422" fmla="*/ 686617 w 1613549"/>
                    <a:gd name="connsiteY422" fmla="*/ 3230735 h 3931765"/>
                    <a:gd name="connsiteX423" fmla="*/ 683512 w 1613549"/>
                    <a:gd name="connsiteY423" fmla="*/ 3237450 h 3931765"/>
                    <a:gd name="connsiteX424" fmla="*/ 711267 w 1613549"/>
                    <a:gd name="connsiteY424" fmla="*/ 3043997 h 3931765"/>
                    <a:gd name="connsiteX425" fmla="*/ 769341 w 1613549"/>
                    <a:gd name="connsiteY425" fmla="*/ 2830466 h 3931765"/>
                    <a:gd name="connsiteX426" fmla="*/ 791954 w 1613549"/>
                    <a:gd name="connsiteY426" fmla="*/ 2709613 h 3931765"/>
                    <a:gd name="connsiteX427" fmla="*/ 791573 w 1613549"/>
                    <a:gd name="connsiteY427" fmla="*/ 2707336 h 3931765"/>
                    <a:gd name="connsiteX428" fmla="*/ 798221 w 1613549"/>
                    <a:gd name="connsiteY428" fmla="*/ 2702573 h 3931765"/>
                    <a:gd name="connsiteX429" fmla="*/ 677225 w 1613549"/>
                    <a:gd name="connsiteY429" fmla="*/ 3042311 h 3931765"/>
                    <a:gd name="connsiteX430" fmla="*/ 738842 w 1613549"/>
                    <a:gd name="connsiteY430" fmla="*/ 2804062 h 3931765"/>
                    <a:gd name="connsiteX431" fmla="*/ 765312 w 1613549"/>
                    <a:gd name="connsiteY431" fmla="*/ 2742388 h 3931765"/>
                    <a:gd name="connsiteX432" fmla="*/ 781514 w 1613549"/>
                    <a:gd name="connsiteY432" fmla="*/ 2717251 h 3931765"/>
                    <a:gd name="connsiteX433" fmla="*/ 733604 w 1613549"/>
                    <a:gd name="connsiteY433" fmla="*/ 2925773 h 3931765"/>
                    <a:gd name="connsiteX434" fmla="*/ 682626 w 1613549"/>
                    <a:gd name="connsiteY434" fmla="*/ 3143714 h 3931765"/>
                    <a:gd name="connsiteX435" fmla="*/ 673329 w 1613549"/>
                    <a:gd name="connsiteY435" fmla="*/ 3260910 h 3931765"/>
                    <a:gd name="connsiteX436" fmla="*/ 670224 w 1613549"/>
                    <a:gd name="connsiteY436" fmla="*/ 3268378 h 3931765"/>
                    <a:gd name="connsiteX437" fmla="*/ 677225 w 1613549"/>
                    <a:gd name="connsiteY437" fmla="*/ 3042311 h 3931765"/>
                    <a:gd name="connsiteX438" fmla="*/ 660385 w 1613549"/>
                    <a:gd name="connsiteY438" fmla="*/ 3254195 h 3931765"/>
                    <a:gd name="connsiteX439" fmla="*/ 663023 w 1613549"/>
                    <a:gd name="connsiteY439" fmla="*/ 3286913 h 3931765"/>
                    <a:gd name="connsiteX440" fmla="*/ 659299 w 1613549"/>
                    <a:gd name="connsiteY440" fmla="*/ 3296505 h 3931765"/>
                    <a:gd name="connsiteX441" fmla="*/ 660385 w 1613549"/>
                    <a:gd name="connsiteY441" fmla="*/ 3254195 h 3931765"/>
                    <a:gd name="connsiteX442" fmla="*/ 659223 w 1613549"/>
                    <a:gd name="connsiteY442" fmla="*/ 3299343 h 3931765"/>
                    <a:gd name="connsiteX443" fmla="*/ 665424 w 1613549"/>
                    <a:gd name="connsiteY443" fmla="*/ 3302725 h 3931765"/>
                    <a:gd name="connsiteX444" fmla="*/ 670510 w 1613549"/>
                    <a:gd name="connsiteY444" fmla="*/ 3301315 h 3931765"/>
                    <a:gd name="connsiteX445" fmla="*/ 669348 w 1613549"/>
                    <a:gd name="connsiteY445" fmla="*/ 3322756 h 3931765"/>
                    <a:gd name="connsiteX446" fmla="*/ 665805 w 1613549"/>
                    <a:gd name="connsiteY446" fmla="*/ 3386764 h 3931765"/>
                    <a:gd name="connsiteX447" fmla="*/ 658270 w 1613549"/>
                    <a:gd name="connsiteY447" fmla="*/ 3627956 h 3931765"/>
                    <a:gd name="connsiteX448" fmla="*/ 655775 w 1613549"/>
                    <a:gd name="connsiteY448" fmla="*/ 3496092 h 3931765"/>
                    <a:gd name="connsiteX449" fmla="*/ 659223 w 1613549"/>
                    <a:gd name="connsiteY449" fmla="*/ 3299343 h 3931765"/>
                    <a:gd name="connsiteX450" fmla="*/ 714172 w 1613549"/>
                    <a:gd name="connsiteY450" fmla="*/ 1576242 h 3931765"/>
                    <a:gd name="connsiteX451" fmla="*/ 721907 w 1613549"/>
                    <a:gd name="connsiteY451" fmla="*/ 1494584 h 3931765"/>
                    <a:gd name="connsiteX452" fmla="*/ 726403 w 1613549"/>
                    <a:gd name="connsiteY452" fmla="*/ 1448207 h 3931765"/>
                    <a:gd name="connsiteX453" fmla="*/ 728146 w 1613549"/>
                    <a:gd name="connsiteY453" fmla="*/ 1407097 h 3931765"/>
                    <a:gd name="connsiteX454" fmla="*/ 727679 w 1613549"/>
                    <a:gd name="connsiteY454" fmla="*/ 1400696 h 3931765"/>
                    <a:gd name="connsiteX455" fmla="*/ 728146 w 1613549"/>
                    <a:gd name="connsiteY455" fmla="*/ 1397677 h 3931765"/>
                    <a:gd name="connsiteX456" fmla="*/ 728479 w 1613549"/>
                    <a:gd name="connsiteY456" fmla="*/ 1398829 h 3931765"/>
                    <a:gd name="connsiteX457" fmla="*/ 730498 w 1613549"/>
                    <a:gd name="connsiteY457" fmla="*/ 1482259 h 3931765"/>
                    <a:gd name="connsiteX458" fmla="*/ 715344 w 1613549"/>
                    <a:gd name="connsiteY458" fmla="*/ 1568165 h 3931765"/>
                    <a:gd name="connsiteX459" fmla="*/ 714058 w 1613549"/>
                    <a:gd name="connsiteY459" fmla="*/ 1579909 h 3931765"/>
                    <a:gd name="connsiteX460" fmla="*/ 714172 w 1613549"/>
                    <a:gd name="connsiteY460" fmla="*/ 1576242 h 3931765"/>
                    <a:gd name="connsiteX461" fmla="*/ 732137 w 1613549"/>
                    <a:gd name="connsiteY461" fmla="*/ 1714774 h 3931765"/>
                    <a:gd name="connsiteX462" fmla="*/ 767160 w 1613549"/>
                    <a:gd name="connsiteY462" fmla="*/ 1770266 h 3931765"/>
                    <a:gd name="connsiteX463" fmla="*/ 750520 w 1613549"/>
                    <a:gd name="connsiteY463" fmla="*/ 1899397 h 3931765"/>
                    <a:gd name="connsiteX464" fmla="*/ 676463 w 1613549"/>
                    <a:gd name="connsiteY464" fmla="*/ 2011296 h 3931765"/>
                    <a:gd name="connsiteX465" fmla="*/ 596043 w 1613549"/>
                    <a:gd name="connsiteY465" fmla="*/ 2101222 h 3931765"/>
                    <a:gd name="connsiteX466" fmla="*/ 602473 w 1613549"/>
                    <a:gd name="connsiteY466" fmla="*/ 2092040 h 3931765"/>
                    <a:gd name="connsiteX467" fmla="*/ 669710 w 1613549"/>
                    <a:gd name="connsiteY467" fmla="*/ 1987294 h 3931765"/>
                    <a:gd name="connsiteX468" fmla="*/ 732432 w 1613549"/>
                    <a:gd name="connsiteY468" fmla="*/ 1876918 h 3931765"/>
                    <a:gd name="connsiteX469" fmla="*/ 754530 w 1613549"/>
                    <a:gd name="connsiteY469" fmla="*/ 1770209 h 3931765"/>
                    <a:gd name="connsiteX470" fmla="*/ 711515 w 1613549"/>
                    <a:gd name="connsiteY470" fmla="*/ 1689694 h 3931765"/>
                    <a:gd name="connsiteX471" fmla="*/ 732137 w 1613549"/>
                    <a:gd name="connsiteY471" fmla="*/ 1714774 h 3931765"/>
                    <a:gd name="connsiteX472" fmla="*/ 481248 w 1613549"/>
                    <a:gd name="connsiteY472" fmla="*/ 1979769 h 3931765"/>
                    <a:gd name="connsiteX473" fmla="*/ 470618 w 1613549"/>
                    <a:gd name="connsiteY473" fmla="*/ 1779153 h 3931765"/>
                    <a:gd name="connsiteX474" fmla="*/ 477152 w 1613549"/>
                    <a:gd name="connsiteY474" fmla="*/ 1669511 h 3931765"/>
                    <a:gd name="connsiteX475" fmla="*/ 588376 w 1613549"/>
                    <a:gd name="connsiteY475" fmla="*/ 1630725 h 3931765"/>
                    <a:gd name="connsiteX476" fmla="*/ 645573 w 1613549"/>
                    <a:gd name="connsiteY476" fmla="*/ 1636145 h 3931765"/>
                    <a:gd name="connsiteX477" fmla="*/ 692589 w 1613549"/>
                    <a:gd name="connsiteY477" fmla="*/ 1669435 h 3931765"/>
                    <a:gd name="connsiteX478" fmla="*/ 693846 w 1613549"/>
                    <a:gd name="connsiteY478" fmla="*/ 1670730 h 3931765"/>
                    <a:gd name="connsiteX479" fmla="*/ 695046 w 1613549"/>
                    <a:gd name="connsiteY479" fmla="*/ 1673569 h 3931765"/>
                    <a:gd name="connsiteX480" fmla="*/ 693960 w 1613549"/>
                    <a:gd name="connsiteY480" fmla="*/ 1684170 h 3931765"/>
                    <a:gd name="connsiteX481" fmla="*/ 701628 w 1613549"/>
                    <a:gd name="connsiteY481" fmla="*/ 1687866 h 3931765"/>
                    <a:gd name="connsiteX482" fmla="*/ 740423 w 1613549"/>
                    <a:gd name="connsiteY482" fmla="*/ 1756741 h 3931765"/>
                    <a:gd name="connsiteX483" fmla="*/ 749358 w 1613549"/>
                    <a:gd name="connsiteY483" fmla="*/ 1806499 h 3931765"/>
                    <a:gd name="connsiteX484" fmla="*/ 729393 w 1613549"/>
                    <a:gd name="connsiteY484" fmla="*/ 1863183 h 3931765"/>
                    <a:gd name="connsiteX485" fmla="*/ 604244 w 1613549"/>
                    <a:gd name="connsiteY485" fmla="*/ 2072095 h 3931765"/>
                    <a:gd name="connsiteX486" fmla="*/ 555448 w 1613549"/>
                    <a:gd name="connsiteY486" fmla="*/ 2134931 h 3931765"/>
                    <a:gd name="connsiteX487" fmla="*/ 538493 w 1613549"/>
                    <a:gd name="connsiteY487" fmla="*/ 2142999 h 3931765"/>
                    <a:gd name="connsiteX488" fmla="*/ 536331 w 1613549"/>
                    <a:gd name="connsiteY488" fmla="*/ 2140703 h 3931765"/>
                    <a:gd name="connsiteX489" fmla="*/ 499708 w 1613549"/>
                    <a:gd name="connsiteY489" fmla="*/ 2089420 h 3931765"/>
                    <a:gd name="connsiteX490" fmla="*/ 497755 w 1613549"/>
                    <a:gd name="connsiteY490" fmla="*/ 2079829 h 3931765"/>
                    <a:gd name="connsiteX491" fmla="*/ 481248 w 1613549"/>
                    <a:gd name="connsiteY491" fmla="*/ 1979769 h 3931765"/>
                    <a:gd name="connsiteX492" fmla="*/ 528187 w 1613549"/>
                    <a:gd name="connsiteY492" fmla="*/ 2146247 h 3931765"/>
                    <a:gd name="connsiteX493" fmla="*/ 520072 w 1613549"/>
                    <a:gd name="connsiteY493" fmla="*/ 2148457 h 3931765"/>
                    <a:gd name="connsiteX494" fmla="*/ 506623 w 1613549"/>
                    <a:gd name="connsiteY494" fmla="*/ 2117900 h 3931765"/>
                    <a:gd name="connsiteX495" fmla="*/ 528187 w 1613549"/>
                    <a:gd name="connsiteY495" fmla="*/ 2146247 h 3931765"/>
                    <a:gd name="connsiteX496" fmla="*/ 464941 w 1613549"/>
                    <a:gd name="connsiteY496" fmla="*/ 2163887 h 3931765"/>
                    <a:gd name="connsiteX497" fmla="*/ 396933 w 1613549"/>
                    <a:gd name="connsiteY497" fmla="*/ 2185080 h 3931765"/>
                    <a:gd name="connsiteX498" fmla="*/ 325791 w 1613549"/>
                    <a:gd name="connsiteY498" fmla="*/ 2195605 h 3931765"/>
                    <a:gd name="connsiteX499" fmla="*/ 183563 w 1613549"/>
                    <a:gd name="connsiteY499" fmla="*/ 2190643 h 3931765"/>
                    <a:gd name="connsiteX500" fmla="*/ 71673 w 1613549"/>
                    <a:gd name="connsiteY500" fmla="*/ 2169259 h 3931765"/>
                    <a:gd name="connsiteX501" fmla="*/ 35545 w 1613549"/>
                    <a:gd name="connsiteY501" fmla="*/ 2136931 h 3931765"/>
                    <a:gd name="connsiteX502" fmla="*/ 22553 w 1613549"/>
                    <a:gd name="connsiteY502" fmla="*/ 2073933 h 3931765"/>
                    <a:gd name="connsiteX503" fmla="*/ 21781 w 1613549"/>
                    <a:gd name="connsiteY503" fmla="*/ 1936754 h 3931765"/>
                    <a:gd name="connsiteX504" fmla="*/ 104725 w 1613549"/>
                    <a:gd name="connsiteY504" fmla="*/ 1848848 h 3931765"/>
                    <a:gd name="connsiteX505" fmla="*/ 218958 w 1613549"/>
                    <a:gd name="connsiteY505" fmla="*/ 1818920 h 3931765"/>
                    <a:gd name="connsiteX506" fmla="*/ 330963 w 1613549"/>
                    <a:gd name="connsiteY506" fmla="*/ 1863040 h 3931765"/>
                    <a:gd name="connsiteX507" fmla="*/ 409944 w 1613549"/>
                    <a:gd name="connsiteY507" fmla="*/ 1967453 h 3931765"/>
                    <a:gd name="connsiteX508" fmla="*/ 490087 w 1613549"/>
                    <a:gd name="connsiteY508" fmla="*/ 2092592 h 3931765"/>
                    <a:gd name="connsiteX509" fmla="*/ 490516 w 1613549"/>
                    <a:gd name="connsiteY509" fmla="*/ 2093259 h 3931765"/>
                    <a:gd name="connsiteX510" fmla="*/ 510309 w 1613549"/>
                    <a:gd name="connsiteY510" fmla="*/ 2151057 h 3931765"/>
                    <a:gd name="connsiteX511" fmla="*/ 464941 w 1613549"/>
                    <a:gd name="connsiteY511" fmla="*/ 2163887 h 3931765"/>
                    <a:gd name="connsiteX512" fmla="*/ 346069 w 1613549"/>
                    <a:gd name="connsiteY512" fmla="*/ 2538248 h 3931765"/>
                    <a:gd name="connsiteX513" fmla="*/ 345546 w 1613549"/>
                    <a:gd name="connsiteY513" fmla="*/ 2565632 h 3931765"/>
                    <a:gd name="connsiteX514" fmla="*/ 343707 w 1613549"/>
                    <a:gd name="connsiteY514" fmla="*/ 2536819 h 3931765"/>
                    <a:gd name="connsiteX515" fmla="*/ 349927 w 1613549"/>
                    <a:gd name="connsiteY515" fmla="*/ 2397345 h 3931765"/>
                    <a:gd name="connsiteX516" fmla="*/ 446225 w 1613549"/>
                    <a:gd name="connsiteY516" fmla="*/ 2212941 h 3931765"/>
                    <a:gd name="connsiteX517" fmla="*/ 439062 w 1613549"/>
                    <a:gd name="connsiteY517" fmla="*/ 2222218 h 3931765"/>
                    <a:gd name="connsiteX518" fmla="*/ 367948 w 1613549"/>
                    <a:gd name="connsiteY518" fmla="*/ 2386334 h 3931765"/>
                    <a:gd name="connsiteX519" fmla="*/ 349860 w 1613549"/>
                    <a:gd name="connsiteY519" fmla="*/ 2485242 h 3931765"/>
                    <a:gd name="connsiteX520" fmla="*/ 346069 w 1613549"/>
                    <a:gd name="connsiteY520" fmla="*/ 2538248 h 3931765"/>
                    <a:gd name="connsiteX521" fmla="*/ 676301 w 1613549"/>
                    <a:gd name="connsiteY521" fmla="*/ 2387991 h 3931765"/>
                    <a:gd name="connsiteX522" fmla="*/ 668186 w 1613549"/>
                    <a:gd name="connsiteY522" fmla="*/ 2625497 h 3931765"/>
                    <a:gd name="connsiteX523" fmla="*/ 623914 w 1613549"/>
                    <a:gd name="connsiteY523" fmla="*/ 2662530 h 3931765"/>
                    <a:gd name="connsiteX524" fmla="*/ 557096 w 1613549"/>
                    <a:gd name="connsiteY524" fmla="*/ 2655215 h 3931765"/>
                    <a:gd name="connsiteX525" fmla="*/ 429156 w 1613549"/>
                    <a:gd name="connsiteY525" fmla="*/ 2618954 h 3931765"/>
                    <a:gd name="connsiteX526" fmla="*/ 367329 w 1613549"/>
                    <a:gd name="connsiteY526" fmla="*/ 2589788 h 3931765"/>
                    <a:gd name="connsiteX527" fmla="*/ 353794 w 1613549"/>
                    <a:gd name="connsiteY527" fmla="*/ 2581349 h 3931765"/>
                    <a:gd name="connsiteX528" fmla="*/ 352861 w 1613549"/>
                    <a:gd name="connsiteY528" fmla="*/ 2566271 h 3931765"/>
                    <a:gd name="connsiteX529" fmla="*/ 359785 w 1613549"/>
                    <a:gd name="connsiteY529" fmla="*/ 2463106 h 3931765"/>
                    <a:gd name="connsiteX530" fmla="*/ 415392 w 1613549"/>
                    <a:gd name="connsiteY530" fmla="*/ 2275082 h 3931765"/>
                    <a:gd name="connsiteX531" fmla="*/ 473209 w 1613549"/>
                    <a:gd name="connsiteY531" fmla="*/ 2193253 h 3931765"/>
                    <a:gd name="connsiteX532" fmla="*/ 518443 w 1613549"/>
                    <a:gd name="connsiteY532" fmla="*/ 2171917 h 3931765"/>
                    <a:gd name="connsiteX533" fmla="*/ 525549 w 1613549"/>
                    <a:gd name="connsiteY533" fmla="*/ 2169316 h 3931765"/>
                    <a:gd name="connsiteX534" fmla="*/ 525787 w 1613549"/>
                    <a:gd name="connsiteY534" fmla="*/ 2169707 h 3931765"/>
                    <a:gd name="connsiteX535" fmla="*/ 571012 w 1613549"/>
                    <a:gd name="connsiteY535" fmla="*/ 2214427 h 3931765"/>
                    <a:gd name="connsiteX536" fmla="*/ 676301 w 1613549"/>
                    <a:gd name="connsiteY536" fmla="*/ 2387991 h 3931765"/>
                    <a:gd name="connsiteX537" fmla="*/ 811042 w 1613549"/>
                    <a:gd name="connsiteY537" fmla="*/ 2352844 h 3931765"/>
                    <a:gd name="connsiteX538" fmla="*/ 580584 w 1613549"/>
                    <a:gd name="connsiteY538" fmla="*/ 2209617 h 3931765"/>
                    <a:gd name="connsiteX539" fmla="*/ 547580 w 1613549"/>
                    <a:gd name="connsiteY539" fmla="*/ 2170554 h 3931765"/>
                    <a:gd name="connsiteX540" fmla="*/ 551819 w 1613549"/>
                    <a:gd name="connsiteY540" fmla="*/ 2168812 h 3931765"/>
                    <a:gd name="connsiteX541" fmla="*/ 580480 w 1613549"/>
                    <a:gd name="connsiteY541" fmla="*/ 2189709 h 3931765"/>
                    <a:gd name="connsiteX542" fmla="*/ 828491 w 1613549"/>
                    <a:gd name="connsiteY542" fmla="*/ 2351987 h 3931765"/>
                    <a:gd name="connsiteX543" fmla="*/ 851428 w 1613549"/>
                    <a:gd name="connsiteY543" fmla="*/ 2367274 h 3931765"/>
                    <a:gd name="connsiteX544" fmla="*/ 811042 w 1613549"/>
                    <a:gd name="connsiteY544" fmla="*/ 2352844 h 3931765"/>
                    <a:gd name="connsiteX545" fmla="*/ 1040280 w 1613549"/>
                    <a:gd name="connsiteY545" fmla="*/ 2329089 h 3931765"/>
                    <a:gd name="connsiteX546" fmla="*/ 967566 w 1613549"/>
                    <a:gd name="connsiteY546" fmla="*/ 2364217 h 3931765"/>
                    <a:gd name="connsiteX547" fmla="*/ 1056425 w 1613549"/>
                    <a:gd name="connsiteY547" fmla="*/ 2319992 h 3931765"/>
                    <a:gd name="connsiteX548" fmla="*/ 1040280 w 1613549"/>
                    <a:gd name="connsiteY548" fmla="*/ 2329089 h 3931765"/>
                    <a:gd name="connsiteX549" fmla="*/ 1091410 w 1613549"/>
                    <a:gd name="connsiteY549" fmla="*/ 1996333 h 3931765"/>
                    <a:gd name="connsiteX550" fmla="*/ 1125033 w 1613549"/>
                    <a:gd name="connsiteY550" fmla="*/ 2048653 h 3931765"/>
                    <a:gd name="connsiteX551" fmla="*/ 1145779 w 1613549"/>
                    <a:gd name="connsiteY551" fmla="*/ 2177937 h 3931765"/>
                    <a:gd name="connsiteX552" fmla="*/ 1097687 w 1613549"/>
                    <a:gd name="connsiteY552" fmla="*/ 2035842 h 3931765"/>
                    <a:gd name="connsiteX553" fmla="*/ 1054491 w 1613549"/>
                    <a:gd name="connsiteY553" fmla="*/ 1965681 h 3931765"/>
                    <a:gd name="connsiteX554" fmla="*/ 1053834 w 1613549"/>
                    <a:gd name="connsiteY554" fmla="*/ 1964652 h 3931765"/>
                    <a:gd name="connsiteX555" fmla="*/ 1091410 w 1613549"/>
                    <a:gd name="connsiteY555" fmla="*/ 1996333 h 3931765"/>
                    <a:gd name="connsiteX556" fmla="*/ 977415 w 1613549"/>
                    <a:gd name="connsiteY556" fmla="*/ 1956604 h 3931765"/>
                    <a:gd name="connsiteX557" fmla="*/ 1037899 w 1613549"/>
                    <a:gd name="connsiteY557" fmla="*/ 1958719 h 3931765"/>
                    <a:gd name="connsiteX558" fmla="*/ 1044776 w 1613549"/>
                    <a:gd name="connsiteY558" fmla="*/ 1969063 h 3931765"/>
                    <a:gd name="connsiteX559" fmla="*/ 1066445 w 1613549"/>
                    <a:gd name="connsiteY559" fmla="*/ 2002762 h 3931765"/>
                    <a:gd name="connsiteX560" fmla="*/ 1131330 w 1613549"/>
                    <a:gd name="connsiteY560" fmla="*/ 2144637 h 3931765"/>
                    <a:gd name="connsiteX561" fmla="*/ 1135368 w 1613549"/>
                    <a:gd name="connsiteY561" fmla="*/ 2223047 h 3931765"/>
                    <a:gd name="connsiteX562" fmla="*/ 1107050 w 1613549"/>
                    <a:gd name="connsiteY562" fmla="*/ 2283178 h 3931765"/>
                    <a:gd name="connsiteX563" fmla="*/ 1092401 w 1613549"/>
                    <a:gd name="connsiteY563" fmla="*/ 2290836 h 3931765"/>
                    <a:gd name="connsiteX564" fmla="*/ 959527 w 1613549"/>
                    <a:gd name="connsiteY564" fmla="*/ 2357035 h 3931765"/>
                    <a:gd name="connsiteX565" fmla="*/ 917617 w 1613549"/>
                    <a:gd name="connsiteY565" fmla="*/ 2375457 h 3931765"/>
                    <a:gd name="connsiteX566" fmla="*/ 891185 w 1613549"/>
                    <a:gd name="connsiteY566" fmla="*/ 2375380 h 3931765"/>
                    <a:gd name="connsiteX567" fmla="*/ 835445 w 1613549"/>
                    <a:gd name="connsiteY567" fmla="*/ 2344615 h 3931765"/>
                    <a:gd name="connsiteX568" fmla="*/ 588023 w 1613549"/>
                    <a:gd name="connsiteY568" fmla="*/ 2182870 h 3931765"/>
                    <a:gd name="connsiteX569" fmla="*/ 562134 w 1613549"/>
                    <a:gd name="connsiteY569" fmla="*/ 2164468 h 3931765"/>
                    <a:gd name="connsiteX570" fmla="*/ 808699 w 1613549"/>
                    <a:gd name="connsiteY570" fmla="*/ 2032356 h 3931765"/>
                    <a:gd name="connsiteX571" fmla="*/ 945154 w 1613549"/>
                    <a:gd name="connsiteY571" fmla="*/ 1967672 h 3931765"/>
                    <a:gd name="connsiteX572" fmla="*/ 977415 w 1613549"/>
                    <a:gd name="connsiteY572" fmla="*/ 1956604 h 3931765"/>
                    <a:gd name="connsiteX573" fmla="*/ 913093 w 1613549"/>
                    <a:gd name="connsiteY573" fmla="*/ 1965700 h 3931765"/>
                    <a:gd name="connsiteX574" fmla="*/ 932190 w 1613549"/>
                    <a:gd name="connsiteY574" fmla="*/ 1962119 h 3931765"/>
                    <a:gd name="connsiteX575" fmla="*/ 852161 w 1613549"/>
                    <a:gd name="connsiteY575" fmla="*/ 1998171 h 3931765"/>
                    <a:gd name="connsiteX576" fmla="*/ 573631 w 1613549"/>
                    <a:gd name="connsiteY576" fmla="*/ 2148399 h 3931765"/>
                    <a:gd name="connsiteX577" fmla="*/ 560734 w 1613549"/>
                    <a:gd name="connsiteY577" fmla="*/ 2153981 h 3931765"/>
                    <a:gd name="connsiteX578" fmla="*/ 577660 w 1613549"/>
                    <a:gd name="connsiteY578" fmla="*/ 2143980 h 3931765"/>
                    <a:gd name="connsiteX579" fmla="*/ 630000 w 1613549"/>
                    <a:gd name="connsiteY579" fmla="*/ 2104184 h 3931765"/>
                    <a:gd name="connsiteX580" fmla="*/ 681683 w 1613549"/>
                    <a:gd name="connsiteY580" fmla="*/ 2067323 h 3931765"/>
                    <a:gd name="connsiteX581" fmla="*/ 913093 w 1613549"/>
                    <a:gd name="connsiteY581" fmla="*/ 1965700 h 3931765"/>
                    <a:gd name="connsiteX582" fmla="*/ 1014610 w 1613549"/>
                    <a:gd name="connsiteY582" fmla="*/ 1811862 h 3931765"/>
                    <a:gd name="connsiteX583" fmla="*/ 1014343 w 1613549"/>
                    <a:gd name="connsiteY583" fmla="*/ 1811881 h 3931765"/>
                    <a:gd name="connsiteX584" fmla="*/ 1045966 w 1613549"/>
                    <a:gd name="connsiteY584" fmla="*/ 1778601 h 3931765"/>
                    <a:gd name="connsiteX585" fmla="*/ 1052358 w 1613549"/>
                    <a:gd name="connsiteY585" fmla="*/ 1778325 h 3931765"/>
                    <a:gd name="connsiteX586" fmla="*/ 1187775 w 1613549"/>
                    <a:gd name="connsiteY586" fmla="*/ 1671540 h 3931765"/>
                    <a:gd name="connsiteX587" fmla="*/ 1208920 w 1613549"/>
                    <a:gd name="connsiteY587" fmla="*/ 1659729 h 3931765"/>
                    <a:gd name="connsiteX588" fmla="*/ 1374522 w 1613549"/>
                    <a:gd name="connsiteY588" fmla="*/ 1596721 h 3931765"/>
                    <a:gd name="connsiteX589" fmla="*/ 1473610 w 1613549"/>
                    <a:gd name="connsiteY589" fmla="*/ 1581633 h 3931765"/>
                    <a:gd name="connsiteX590" fmla="*/ 1532818 w 1613549"/>
                    <a:gd name="connsiteY590" fmla="*/ 1580100 h 3931765"/>
                    <a:gd name="connsiteX591" fmla="*/ 1585005 w 1613549"/>
                    <a:gd name="connsiteY591" fmla="*/ 1586605 h 3931765"/>
                    <a:gd name="connsiteX592" fmla="*/ 1585720 w 1613549"/>
                    <a:gd name="connsiteY592" fmla="*/ 1586929 h 3931765"/>
                    <a:gd name="connsiteX593" fmla="*/ 1513606 w 1613549"/>
                    <a:gd name="connsiteY593" fmla="*/ 1637240 h 3931765"/>
                    <a:gd name="connsiteX594" fmla="*/ 1403944 w 1613549"/>
                    <a:gd name="connsiteY594" fmla="*/ 1680989 h 3931765"/>
                    <a:gd name="connsiteX595" fmla="*/ 1149627 w 1613549"/>
                    <a:gd name="connsiteY595" fmla="*/ 1771362 h 3931765"/>
                    <a:gd name="connsiteX596" fmla="*/ 1014610 w 1613549"/>
                    <a:gd name="connsiteY596" fmla="*/ 1811862 h 3931765"/>
                    <a:gd name="connsiteX597" fmla="*/ 1081590 w 1613549"/>
                    <a:gd name="connsiteY597" fmla="*/ 1285263 h 3931765"/>
                    <a:gd name="connsiteX598" fmla="*/ 1047881 w 1613549"/>
                    <a:gd name="connsiteY598" fmla="*/ 1622372 h 3931765"/>
                    <a:gd name="connsiteX599" fmla="*/ 1038318 w 1613549"/>
                    <a:gd name="connsiteY599" fmla="*/ 1668749 h 3931765"/>
                    <a:gd name="connsiteX600" fmla="*/ 1028802 w 1613549"/>
                    <a:gd name="connsiteY600" fmla="*/ 1562221 h 3931765"/>
                    <a:gd name="connsiteX601" fmla="*/ 1046166 w 1613549"/>
                    <a:gd name="connsiteY601" fmla="*/ 1366825 h 3931765"/>
                    <a:gd name="connsiteX602" fmla="*/ 1077323 w 1613549"/>
                    <a:gd name="connsiteY602" fmla="*/ 1281234 h 3931765"/>
                    <a:gd name="connsiteX603" fmla="*/ 1081590 w 1613549"/>
                    <a:gd name="connsiteY603" fmla="*/ 1285263 h 3931765"/>
                    <a:gd name="connsiteX604" fmla="*/ 1043176 w 1613549"/>
                    <a:gd name="connsiteY604" fmla="*/ 1767352 h 3931765"/>
                    <a:gd name="connsiteX605" fmla="*/ 1027640 w 1613549"/>
                    <a:gd name="connsiteY605" fmla="*/ 1782801 h 3931765"/>
                    <a:gd name="connsiteX606" fmla="*/ 1041023 w 1613549"/>
                    <a:gd name="connsiteY606" fmla="*/ 1753312 h 3931765"/>
                    <a:gd name="connsiteX607" fmla="*/ 1043176 w 1613549"/>
                    <a:gd name="connsiteY607" fmla="*/ 1767352 h 3931765"/>
                    <a:gd name="connsiteX608" fmla="*/ 1217121 w 1613549"/>
                    <a:gd name="connsiteY608" fmla="*/ 1400658 h 3931765"/>
                    <a:gd name="connsiteX609" fmla="*/ 1243839 w 1613549"/>
                    <a:gd name="connsiteY609" fmla="*/ 1360206 h 3931765"/>
                    <a:gd name="connsiteX610" fmla="*/ 1174725 w 1613549"/>
                    <a:gd name="connsiteY610" fmla="*/ 1479668 h 3931765"/>
                    <a:gd name="connsiteX611" fmla="*/ 1139169 w 1613549"/>
                    <a:gd name="connsiteY611" fmla="*/ 1541133 h 3931765"/>
                    <a:gd name="connsiteX612" fmla="*/ 1217121 w 1613549"/>
                    <a:gd name="connsiteY612" fmla="*/ 1400658 h 3931765"/>
                    <a:gd name="connsiteX613" fmla="*/ 1122776 w 1613549"/>
                    <a:gd name="connsiteY613" fmla="*/ 1465504 h 3931765"/>
                    <a:gd name="connsiteX614" fmla="*/ 1077485 w 1613549"/>
                    <a:gd name="connsiteY614" fmla="*/ 1594978 h 3931765"/>
                    <a:gd name="connsiteX615" fmla="*/ 1052300 w 1613549"/>
                    <a:gd name="connsiteY615" fmla="*/ 1659843 h 3931765"/>
                    <a:gd name="connsiteX616" fmla="*/ 1045328 w 1613549"/>
                    <a:gd name="connsiteY616" fmla="*/ 1682541 h 3931765"/>
                    <a:gd name="connsiteX617" fmla="*/ 1099630 w 1613549"/>
                    <a:gd name="connsiteY617" fmla="*/ 1361977 h 3931765"/>
                    <a:gd name="connsiteX618" fmla="*/ 1093715 w 1613549"/>
                    <a:gd name="connsiteY618" fmla="*/ 1298493 h 3931765"/>
                    <a:gd name="connsiteX619" fmla="*/ 1122776 w 1613549"/>
                    <a:gd name="connsiteY619" fmla="*/ 1465504 h 3931765"/>
                    <a:gd name="connsiteX620" fmla="*/ 1030336 w 1613549"/>
                    <a:gd name="connsiteY620" fmla="*/ 1364806 h 3931765"/>
                    <a:gd name="connsiteX621" fmla="*/ 1068950 w 1613549"/>
                    <a:gd name="connsiteY621" fmla="*/ 1274595 h 3931765"/>
                    <a:gd name="connsiteX622" fmla="*/ 1069893 w 1613549"/>
                    <a:gd name="connsiteY622" fmla="*/ 1275309 h 3931765"/>
                    <a:gd name="connsiteX623" fmla="*/ 1022487 w 1613549"/>
                    <a:gd name="connsiteY623" fmla="*/ 1446416 h 3931765"/>
                    <a:gd name="connsiteX624" fmla="*/ 1027374 w 1613549"/>
                    <a:gd name="connsiteY624" fmla="*/ 1655814 h 3931765"/>
                    <a:gd name="connsiteX625" fmla="*/ 1033079 w 1613549"/>
                    <a:gd name="connsiteY625" fmla="*/ 1699219 h 3931765"/>
                    <a:gd name="connsiteX626" fmla="*/ 1032269 w 1613549"/>
                    <a:gd name="connsiteY626" fmla="*/ 1705201 h 3931765"/>
                    <a:gd name="connsiteX627" fmla="*/ 1004361 w 1613549"/>
                    <a:gd name="connsiteY627" fmla="*/ 1545067 h 3931765"/>
                    <a:gd name="connsiteX628" fmla="*/ 1030336 w 1613549"/>
                    <a:gd name="connsiteY628" fmla="*/ 1364806 h 3931765"/>
                    <a:gd name="connsiteX629" fmla="*/ 981777 w 1613549"/>
                    <a:gd name="connsiteY629" fmla="*/ 1828988 h 3931765"/>
                    <a:gd name="connsiteX630" fmla="*/ 1001942 w 1613549"/>
                    <a:gd name="connsiteY630" fmla="*/ 1797927 h 3931765"/>
                    <a:gd name="connsiteX631" fmla="*/ 1026050 w 1613549"/>
                    <a:gd name="connsiteY631" fmla="*/ 1756550 h 3931765"/>
                    <a:gd name="connsiteX632" fmla="*/ 981777 w 1613549"/>
                    <a:gd name="connsiteY632" fmla="*/ 1828988 h 3931765"/>
                    <a:gd name="connsiteX633" fmla="*/ 1597740 w 1613549"/>
                    <a:gd name="connsiteY633" fmla="*/ 1623781 h 3931765"/>
                    <a:gd name="connsiteX634" fmla="*/ 1575614 w 1613549"/>
                    <a:gd name="connsiteY634" fmla="*/ 1644365 h 3931765"/>
                    <a:gd name="connsiteX635" fmla="*/ 1550544 w 1613549"/>
                    <a:gd name="connsiteY635" fmla="*/ 1663120 h 3931765"/>
                    <a:gd name="connsiteX636" fmla="*/ 1319248 w 1613549"/>
                    <a:gd name="connsiteY636" fmla="*/ 1766485 h 3931765"/>
                    <a:gd name="connsiteX637" fmla="*/ 1067388 w 1613549"/>
                    <a:gd name="connsiteY637" fmla="*/ 1807176 h 3931765"/>
                    <a:gd name="connsiteX638" fmla="*/ 1268585 w 1613549"/>
                    <a:gd name="connsiteY638" fmla="*/ 1741139 h 3931765"/>
                    <a:gd name="connsiteX639" fmla="*/ 1397220 w 1613549"/>
                    <a:gd name="connsiteY639" fmla="*/ 1694057 h 3931765"/>
                    <a:gd name="connsiteX640" fmla="*/ 1509834 w 1613549"/>
                    <a:gd name="connsiteY640" fmla="*/ 1649994 h 3931765"/>
                    <a:gd name="connsiteX641" fmla="*/ 1594625 w 1613549"/>
                    <a:gd name="connsiteY641" fmla="*/ 1591806 h 3931765"/>
                    <a:gd name="connsiteX642" fmla="*/ 1601617 w 1613549"/>
                    <a:gd name="connsiteY642" fmla="*/ 1599702 h 3931765"/>
                    <a:gd name="connsiteX643" fmla="*/ 1597740 w 1613549"/>
                    <a:gd name="connsiteY643" fmla="*/ 1623781 h 393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</a:cxnLst>
                  <a:rect l="l" t="t" r="r" b="b"/>
                  <a:pathLst>
                    <a:path w="1613549" h="3931765">
                      <a:moveTo>
                        <a:pt x="1610427" y="1595206"/>
                      </a:moveTo>
                      <a:cubicBezTo>
                        <a:pt x="1608198" y="1590815"/>
                        <a:pt x="1604922" y="1587291"/>
                        <a:pt x="1601112" y="1584348"/>
                      </a:cubicBezTo>
                      <a:cubicBezTo>
                        <a:pt x="1603122" y="1581938"/>
                        <a:pt x="1605179" y="1579585"/>
                        <a:pt x="1607065" y="1577052"/>
                      </a:cubicBezTo>
                      <a:cubicBezTo>
                        <a:pt x="1609551" y="1573718"/>
                        <a:pt x="1606074" y="1569879"/>
                        <a:pt x="1602769" y="1569565"/>
                      </a:cubicBezTo>
                      <a:cubicBezTo>
                        <a:pt x="1523169" y="1562136"/>
                        <a:pt x="1442445" y="1569127"/>
                        <a:pt x="1365025" y="1588929"/>
                      </a:cubicBezTo>
                      <a:cubicBezTo>
                        <a:pt x="1333593" y="1596635"/>
                        <a:pt x="1302713" y="1606598"/>
                        <a:pt x="1272747" y="1618771"/>
                      </a:cubicBezTo>
                      <a:cubicBezTo>
                        <a:pt x="1260107" y="1623905"/>
                        <a:pt x="1247687" y="1629554"/>
                        <a:pt x="1235380" y="1635440"/>
                      </a:cubicBezTo>
                      <a:cubicBezTo>
                        <a:pt x="1190118" y="1656671"/>
                        <a:pt x="1147017" y="1682522"/>
                        <a:pt x="1107136" y="1712659"/>
                      </a:cubicBezTo>
                      <a:cubicBezTo>
                        <a:pt x="1087733" y="1727318"/>
                        <a:pt x="1069112" y="1742968"/>
                        <a:pt x="1051348" y="1759532"/>
                      </a:cubicBezTo>
                      <a:cubicBezTo>
                        <a:pt x="1050224" y="1752264"/>
                        <a:pt x="1049119" y="1744997"/>
                        <a:pt x="1048024" y="1737720"/>
                      </a:cubicBezTo>
                      <a:cubicBezTo>
                        <a:pt x="1061149" y="1708487"/>
                        <a:pt x="1074284" y="1679245"/>
                        <a:pt x="1087562" y="1650090"/>
                      </a:cubicBezTo>
                      <a:cubicBezTo>
                        <a:pt x="1114661" y="1603265"/>
                        <a:pt x="1141750" y="1556440"/>
                        <a:pt x="1168839" y="1509615"/>
                      </a:cubicBezTo>
                      <a:cubicBezTo>
                        <a:pt x="1206091" y="1445207"/>
                        <a:pt x="1243353" y="1380808"/>
                        <a:pt x="1280605" y="1316400"/>
                      </a:cubicBezTo>
                      <a:lnTo>
                        <a:pt x="1294512" y="1292359"/>
                      </a:lnTo>
                      <a:cubicBezTo>
                        <a:pt x="1297226" y="1287663"/>
                        <a:pt x="1290397" y="1281891"/>
                        <a:pt x="1286739" y="1286368"/>
                      </a:cubicBezTo>
                      <a:cubicBezTo>
                        <a:pt x="1237162" y="1346985"/>
                        <a:pt x="1195376" y="1413422"/>
                        <a:pt x="1158381" y="1482345"/>
                      </a:cubicBezTo>
                      <a:cubicBezTo>
                        <a:pt x="1129758" y="1535656"/>
                        <a:pt x="1103898" y="1590377"/>
                        <a:pt x="1078828" y="1645441"/>
                      </a:cubicBezTo>
                      <a:cubicBezTo>
                        <a:pt x="1073875" y="1654004"/>
                        <a:pt x="1068922" y="1662567"/>
                        <a:pt x="1063969" y="1671130"/>
                      </a:cubicBezTo>
                      <a:lnTo>
                        <a:pt x="1053348" y="1689494"/>
                      </a:lnTo>
                      <a:cubicBezTo>
                        <a:pt x="1054053" y="1686951"/>
                        <a:pt x="1054710" y="1684389"/>
                        <a:pt x="1055463" y="1681855"/>
                      </a:cubicBezTo>
                      <a:cubicBezTo>
                        <a:pt x="1062388" y="1658433"/>
                        <a:pt x="1071198" y="1635621"/>
                        <a:pt x="1080447" y="1613037"/>
                      </a:cubicBezTo>
                      <a:cubicBezTo>
                        <a:pt x="1098792" y="1568213"/>
                        <a:pt x="1119137" y="1523788"/>
                        <a:pt x="1130282" y="1476449"/>
                      </a:cubicBezTo>
                      <a:cubicBezTo>
                        <a:pt x="1138892" y="1439844"/>
                        <a:pt x="1140530" y="1401144"/>
                        <a:pt x="1132996" y="1364206"/>
                      </a:cubicBezTo>
                      <a:cubicBezTo>
                        <a:pt x="1126519" y="1332497"/>
                        <a:pt x="1112365" y="1302541"/>
                        <a:pt x="1089791" y="1279824"/>
                      </a:cubicBezTo>
                      <a:cubicBezTo>
                        <a:pt x="1088438" y="1274119"/>
                        <a:pt x="1086990" y="1268442"/>
                        <a:pt x="1085333" y="1262803"/>
                      </a:cubicBezTo>
                      <a:cubicBezTo>
                        <a:pt x="1084238" y="1259098"/>
                        <a:pt x="1078780" y="1258079"/>
                        <a:pt x="1076837" y="1261689"/>
                      </a:cubicBezTo>
                      <a:cubicBezTo>
                        <a:pt x="1075989" y="1263270"/>
                        <a:pt x="1075189" y="1264870"/>
                        <a:pt x="1074360" y="1266461"/>
                      </a:cubicBezTo>
                      <a:cubicBezTo>
                        <a:pt x="1072836" y="1265327"/>
                        <a:pt x="1071312" y="1264194"/>
                        <a:pt x="1069722" y="1263127"/>
                      </a:cubicBezTo>
                      <a:cubicBezTo>
                        <a:pt x="1067588" y="1261679"/>
                        <a:pt x="1064302" y="1262689"/>
                        <a:pt x="1063092" y="1264870"/>
                      </a:cubicBezTo>
                      <a:cubicBezTo>
                        <a:pt x="1032888" y="1319191"/>
                        <a:pt x="1012343" y="1378694"/>
                        <a:pt x="1002161" y="1439987"/>
                      </a:cubicBezTo>
                      <a:cubicBezTo>
                        <a:pt x="991988" y="1501204"/>
                        <a:pt x="991845" y="1563945"/>
                        <a:pt x="1002180" y="1625153"/>
                      </a:cubicBezTo>
                      <a:cubicBezTo>
                        <a:pt x="1008009" y="1659691"/>
                        <a:pt x="1017268" y="1693571"/>
                        <a:pt x="1029726" y="1726309"/>
                      </a:cubicBezTo>
                      <a:cubicBezTo>
                        <a:pt x="1030031" y="1727118"/>
                        <a:pt x="1030479" y="1727718"/>
                        <a:pt x="1030984" y="1728223"/>
                      </a:cubicBezTo>
                      <a:cubicBezTo>
                        <a:pt x="1023449" y="1741253"/>
                        <a:pt x="1015924" y="1754274"/>
                        <a:pt x="1008390" y="1767304"/>
                      </a:cubicBezTo>
                      <a:cubicBezTo>
                        <a:pt x="991941" y="1795765"/>
                        <a:pt x="976100" y="1825416"/>
                        <a:pt x="952945" y="1849133"/>
                      </a:cubicBezTo>
                      <a:cubicBezTo>
                        <a:pt x="928571" y="1874098"/>
                        <a:pt x="897957" y="1892986"/>
                        <a:pt x="869668" y="1913132"/>
                      </a:cubicBezTo>
                      <a:cubicBezTo>
                        <a:pt x="839493" y="1934620"/>
                        <a:pt x="809318" y="1956118"/>
                        <a:pt x="779152" y="1977607"/>
                      </a:cubicBezTo>
                      <a:cubicBezTo>
                        <a:pt x="724593" y="2016468"/>
                        <a:pt x="670253" y="2055626"/>
                        <a:pt x="616055" y="2094993"/>
                      </a:cubicBezTo>
                      <a:cubicBezTo>
                        <a:pt x="620456" y="2090440"/>
                        <a:pt x="624818" y="2085858"/>
                        <a:pt x="629133" y="2081258"/>
                      </a:cubicBezTo>
                      <a:cubicBezTo>
                        <a:pt x="659013" y="2049368"/>
                        <a:pt x="686607" y="2015316"/>
                        <a:pt x="711648" y="1979502"/>
                      </a:cubicBezTo>
                      <a:cubicBezTo>
                        <a:pt x="736871" y="1943440"/>
                        <a:pt x="762521" y="1905112"/>
                        <a:pt x="776533" y="1863078"/>
                      </a:cubicBezTo>
                      <a:cubicBezTo>
                        <a:pt x="783362" y="1842599"/>
                        <a:pt x="786934" y="1820730"/>
                        <a:pt x="784334" y="1799184"/>
                      </a:cubicBezTo>
                      <a:cubicBezTo>
                        <a:pt x="781838" y="1778563"/>
                        <a:pt x="773675" y="1759341"/>
                        <a:pt x="762826" y="1741768"/>
                      </a:cubicBezTo>
                      <a:cubicBezTo>
                        <a:pt x="752025" y="1724261"/>
                        <a:pt x="738966" y="1708116"/>
                        <a:pt x="725850" y="1692314"/>
                      </a:cubicBezTo>
                      <a:cubicBezTo>
                        <a:pt x="723040" y="1688932"/>
                        <a:pt x="720183" y="1685580"/>
                        <a:pt x="717287" y="1682265"/>
                      </a:cubicBezTo>
                      <a:cubicBezTo>
                        <a:pt x="718859" y="1682760"/>
                        <a:pt x="720554" y="1683065"/>
                        <a:pt x="722412" y="1683103"/>
                      </a:cubicBezTo>
                      <a:cubicBezTo>
                        <a:pt x="728936" y="1683236"/>
                        <a:pt x="728936" y="1673102"/>
                        <a:pt x="722412" y="1672969"/>
                      </a:cubicBezTo>
                      <a:cubicBezTo>
                        <a:pt x="718859" y="1672892"/>
                        <a:pt x="716535" y="1670921"/>
                        <a:pt x="715001" y="1668006"/>
                      </a:cubicBezTo>
                      <a:cubicBezTo>
                        <a:pt x="714839" y="1641250"/>
                        <a:pt x="716078" y="1614475"/>
                        <a:pt x="718916" y="1587863"/>
                      </a:cubicBezTo>
                      <a:cubicBezTo>
                        <a:pt x="722088" y="1558154"/>
                        <a:pt x="727784" y="1529017"/>
                        <a:pt x="733908" y="1499804"/>
                      </a:cubicBezTo>
                      <a:cubicBezTo>
                        <a:pt x="736871" y="1485669"/>
                        <a:pt x="739566" y="1471419"/>
                        <a:pt x="741205" y="1457056"/>
                      </a:cubicBezTo>
                      <a:cubicBezTo>
                        <a:pt x="742843" y="1442740"/>
                        <a:pt x="742566" y="1428509"/>
                        <a:pt x="740462" y="1414250"/>
                      </a:cubicBezTo>
                      <a:cubicBezTo>
                        <a:pt x="738623" y="1401820"/>
                        <a:pt x="735356" y="1389705"/>
                        <a:pt x="731251" y="1377865"/>
                      </a:cubicBezTo>
                      <a:cubicBezTo>
                        <a:pt x="733613" y="1363882"/>
                        <a:pt x="736271" y="1349947"/>
                        <a:pt x="739328" y="1336088"/>
                      </a:cubicBezTo>
                      <a:cubicBezTo>
                        <a:pt x="764255" y="1222931"/>
                        <a:pt x="812032" y="1116318"/>
                        <a:pt x="856676" y="1009933"/>
                      </a:cubicBezTo>
                      <a:cubicBezTo>
                        <a:pt x="901986" y="901967"/>
                        <a:pt x="947888" y="794182"/>
                        <a:pt x="998113" y="688398"/>
                      </a:cubicBezTo>
                      <a:cubicBezTo>
                        <a:pt x="1003856" y="676292"/>
                        <a:pt x="1009686" y="664223"/>
                        <a:pt x="1015544" y="652184"/>
                      </a:cubicBezTo>
                      <a:cubicBezTo>
                        <a:pt x="1026107" y="641801"/>
                        <a:pt x="1035584" y="630495"/>
                        <a:pt x="1044052" y="618380"/>
                      </a:cubicBezTo>
                      <a:cubicBezTo>
                        <a:pt x="1041223" y="633486"/>
                        <a:pt x="1039261" y="648831"/>
                        <a:pt x="1039080" y="663947"/>
                      </a:cubicBezTo>
                      <a:cubicBezTo>
                        <a:pt x="1038804" y="687493"/>
                        <a:pt x="1046738" y="708038"/>
                        <a:pt x="1061254" y="726412"/>
                      </a:cubicBezTo>
                      <a:cubicBezTo>
                        <a:pt x="1113289" y="792287"/>
                        <a:pt x="1200205" y="818252"/>
                        <a:pt x="1280482" y="825939"/>
                      </a:cubicBezTo>
                      <a:cubicBezTo>
                        <a:pt x="1329259" y="830606"/>
                        <a:pt x="1378408" y="829254"/>
                        <a:pt x="1427233" y="825986"/>
                      </a:cubicBezTo>
                      <a:cubicBezTo>
                        <a:pt x="1429386" y="825844"/>
                        <a:pt x="1431462" y="824548"/>
                        <a:pt x="1432015" y="822348"/>
                      </a:cubicBezTo>
                      <a:cubicBezTo>
                        <a:pt x="1446626" y="763979"/>
                        <a:pt x="1387019" y="715582"/>
                        <a:pt x="1351328" y="678720"/>
                      </a:cubicBezTo>
                      <a:cubicBezTo>
                        <a:pt x="1314800" y="640992"/>
                        <a:pt x="1277948" y="603568"/>
                        <a:pt x="1240934" y="566306"/>
                      </a:cubicBezTo>
                      <a:cubicBezTo>
                        <a:pt x="1267870" y="579108"/>
                        <a:pt x="1296188" y="589043"/>
                        <a:pt x="1325258" y="595691"/>
                      </a:cubicBezTo>
                      <a:cubicBezTo>
                        <a:pt x="1367721" y="605406"/>
                        <a:pt x="1411812" y="608502"/>
                        <a:pt x="1455170" y="603997"/>
                      </a:cubicBezTo>
                      <a:cubicBezTo>
                        <a:pt x="1476439" y="601787"/>
                        <a:pt x="1497556" y="597882"/>
                        <a:pt x="1518140" y="592024"/>
                      </a:cubicBezTo>
                      <a:cubicBezTo>
                        <a:pt x="1538790" y="586147"/>
                        <a:pt x="1560107" y="577660"/>
                        <a:pt x="1573004" y="559563"/>
                      </a:cubicBezTo>
                      <a:cubicBezTo>
                        <a:pt x="1576042" y="555305"/>
                        <a:pt x="1578338" y="550838"/>
                        <a:pt x="1580119" y="546256"/>
                      </a:cubicBezTo>
                      <a:cubicBezTo>
                        <a:pt x="1580833" y="546161"/>
                        <a:pt x="1581557" y="546104"/>
                        <a:pt x="1582272" y="546018"/>
                      </a:cubicBezTo>
                      <a:cubicBezTo>
                        <a:pt x="1587586" y="545323"/>
                        <a:pt x="1588625" y="538817"/>
                        <a:pt x="1583529" y="536760"/>
                      </a:cubicBezTo>
                      <a:cubicBezTo>
                        <a:pt x="1583367" y="536693"/>
                        <a:pt x="1583205" y="536636"/>
                        <a:pt x="1583043" y="536569"/>
                      </a:cubicBezTo>
                      <a:cubicBezTo>
                        <a:pt x="1590187" y="503270"/>
                        <a:pt x="1571727" y="464732"/>
                        <a:pt x="1557783" y="436147"/>
                      </a:cubicBezTo>
                      <a:cubicBezTo>
                        <a:pt x="1548077" y="416249"/>
                        <a:pt x="1536218" y="396704"/>
                        <a:pt x="1517606" y="383950"/>
                      </a:cubicBezTo>
                      <a:cubicBezTo>
                        <a:pt x="1499471" y="371511"/>
                        <a:pt x="1477115" y="367510"/>
                        <a:pt x="1455465" y="368063"/>
                      </a:cubicBezTo>
                      <a:cubicBezTo>
                        <a:pt x="1432215" y="368663"/>
                        <a:pt x="1409326" y="373911"/>
                        <a:pt x="1386895" y="379654"/>
                      </a:cubicBezTo>
                      <a:cubicBezTo>
                        <a:pt x="1358501" y="386932"/>
                        <a:pt x="1330116" y="394285"/>
                        <a:pt x="1301732" y="401610"/>
                      </a:cubicBezTo>
                      <a:cubicBezTo>
                        <a:pt x="1272804" y="409068"/>
                        <a:pt x="1243886" y="416516"/>
                        <a:pt x="1214959" y="423974"/>
                      </a:cubicBezTo>
                      <a:cubicBezTo>
                        <a:pt x="1201033" y="427565"/>
                        <a:pt x="1187108" y="431156"/>
                        <a:pt x="1173182" y="434747"/>
                      </a:cubicBezTo>
                      <a:cubicBezTo>
                        <a:pt x="1168086" y="436061"/>
                        <a:pt x="1162962" y="437481"/>
                        <a:pt x="1157828" y="438881"/>
                      </a:cubicBezTo>
                      <a:cubicBezTo>
                        <a:pt x="1165515" y="432090"/>
                        <a:pt x="1172211" y="423908"/>
                        <a:pt x="1178307" y="415983"/>
                      </a:cubicBezTo>
                      <a:cubicBezTo>
                        <a:pt x="1208482" y="376778"/>
                        <a:pt x="1231275" y="332020"/>
                        <a:pt x="1245753" y="284728"/>
                      </a:cubicBezTo>
                      <a:cubicBezTo>
                        <a:pt x="1253030" y="260963"/>
                        <a:pt x="1258107" y="236560"/>
                        <a:pt x="1261060" y="211891"/>
                      </a:cubicBezTo>
                      <a:cubicBezTo>
                        <a:pt x="1263917" y="187983"/>
                        <a:pt x="1266327" y="161903"/>
                        <a:pt x="1262584" y="137977"/>
                      </a:cubicBezTo>
                      <a:cubicBezTo>
                        <a:pt x="1258717" y="113240"/>
                        <a:pt x="1238143" y="101658"/>
                        <a:pt x="1218436" y="89628"/>
                      </a:cubicBezTo>
                      <a:cubicBezTo>
                        <a:pt x="1195699" y="75750"/>
                        <a:pt x="1172154" y="63205"/>
                        <a:pt x="1147951" y="52071"/>
                      </a:cubicBezTo>
                      <a:cubicBezTo>
                        <a:pt x="1100535" y="30239"/>
                        <a:pt x="1050700" y="13656"/>
                        <a:pt x="999589" y="3026"/>
                      </a:cubicBezTo>
                      <a:cubicBezTo>
                        <a:pt x="978853" y="-1288"/>
                        <a:pt x="958403" y="-3879"/>
                        <a:pt x="945344" y="16133"/>
                      </a:cubicBezTo>
                      <a:cubicBezTo>
                        <a:pt x="933438" y="34392"/>
                        <a:pt x="932647" y="59043"/>
                        <a:pt x="929876" y="79960"/>
                      </a:cubicBezTo>
                      <a:cubicBezTo>
                        <a:pt x="916512" y="180858"/>
                        <a:pt x="913559" y="295196"/>
                        <a:pt x="982568" y="378178"/>
                      </a:cubicBezTo>
                      <a:cubicBezTo>
                        <a:pt x="996532" y="394971"/>
                        <a:pt x="1013362" y="409182"/>
                        <a:pt x="1031660" y="421060"/>
                      </a:cubicBezTo>
                      <a:cubicBezTo>
                        <a:pt x="1011896" y="416783"/>
                        <a:pt x="991817" y="413935"/>
                        <a:pt x="971652" y="412468"/>
                      </a:cubicBezTo>
                      <a:cubicBezTo>
                        <a:pt x="929361" y="409392"/>
                        <a:pt x="886632" y="412516"/>
                        <a:pt x="845132" y="421155"/>
                      </a:cubicBezTo>
                      <a:cubicBezTo>
                        <a:pt x="762998" y="438271"/>
                        <a:pt x="685036" y="477419"/>
                        <a:pt x="623952" y="535179"/>
                      </a:cubicBezTo>
                      <a:cubicBezTo>
                        <a:pt x="608826" y="549485"/>
                        <a:pt x="594843" y="564935"/>
                        <a:pt x="582042" y="581356"/>
                      </a:cubicBezTo>
                      <a:cubicBezTo>
                        <a:pt x="579651" y="584423"/>
                        <a:pt x="581699" y="590852"/>
                        <a:pt x="586461" y="588947"/>
                      </a:cubicBezTo>
                      <a:cubicBezTo>
                        <a:pt x="594986" y="585528"/>
                        <a:pt x="603559" y="582327"/>
                        <a:pt x="612169" y="579260"/>
                      </a:cubicBezTo>
                      <a:cubicBezTo>
                        <a:pt x="604311" y="583156"/>
                        <a:pt x="596548" y="587204"/>
                        <a:pt x="589195" y="591729"/>
                      </a:cubicBezTo>
                      <a:cubicBezTo>
                        <a:pt x="582823" y="595643"/>
                        <a:pt x="576755" y="600758"/>
                        <a:pt x="574222" y="608045"/>
                      </a:cubicBezTo>
                      <a:cubicBezTo>
                        <a:pt x="570583" y="618532"/>
                        <a:pt x="574803" y="629609"/>
                        <a:pt x="577946" y="639639"/>
                      </a:cubicBezTo>
                      <a:cubicBezTo>
                        <a:pt x="585023" y="662175"/>
                        <a:pt x="592033" y="684883"/>
                        <a:pt x="600482" y="706953"/>
                      </a:cubicBezTo>
                      <a:cubicBezTo>
                        <a:pt x="606845" y="723574"/>
                        <a:pt x="615408" y="740585"/>
                        <a:pt x="631238" y="750015"/>
                      </a:cubicBezTo>
                      <a:cubicBezTo>
                        <a:pt x="649593" y="760940"/>
                        <a:pt x="672043" y="758568"/>
                        <a:pt x="692322" y="756473"/>
                      </a:cubicBezTo>
                      <a:cubicBezTo>
                        <a:pt x="740823" y="751463"/>
                        <a:pt x="789058" y="743271"/>
                        <a:pt x="836426" y="731679"/>
                      </a:cubicBezTo>
                      <a:cubicBezTo>
                        <a:pt x="881174" y="720735"/>
                        <a:pt x="927580" y="708629"/>
                        <a:pt x="968509" y="686931"/>
                      </a:cubicBezTo>
                      <a:cubicBezTo>
                        <a:pt x="979282" y="681216"/>
                        <a:pt x="989159" y="674682"/>
                        <a:pt x="998313" y="667490"/>
                      </a:cubicBezTo>
                      <a:cubicBezTo>
                        <a:pt x="949087" y="769722"/>
                        <a:pt x="904053" y="873926"/>
                        <a:pt x="859924" y="978444"/>
                      </a:cubicBezTo>
                      <a:cubicBezTo>
                        <a:pt x="813242" y="1089019"/>
                        <a:pt x="762426" y="1199662"/>
                        <a:pt x="733842" y="1316657"/>
                      </a:cubicBezTo>
                      <a:cubicBezTo>
                        <a:pt x="730308" y="1331107"/>
                        <a:pt x="727203" y="1345651"/>
                        <a:pt x="724450" y="1360253"/>
                      </a:cubicBezTo>
                      <a:cubicBezTo>
                        <a:pt x="721154" y="1352424"/>
                        <a:pt x="717611" y="1344708"/>
                        <a:pt x="713887" y="1337117"/>
                      </a:cubicBezTo>
                      <a:cubicBezTo>
                        <a:pt x="707362" y="1323801"/>
                        <a:pt x="700476" y="1310647"/>
                        <a:pt x="693465" y="1297560"/>
                      </a:cubicBezTo>
                      <a:cubicBezTo>
                        <a:pt x="697304" y="1299684"/>
                        <a:pt x="701104" y="1301865"/>
                        <a:pt x="704981" y="1303922"/>
                      </a:cubicBezTo>
                      <a:cubicBezTo>
                        <a:pt x="708610" y="1305846"/>
                        <a:pt x="713315" y="1302656"/>
                        <a:pt x="712096" y="1298455"/>
                      </a:cubicBezTo>
                      <a:cubicBezTo>
                        <a:pt x="693970" y="1235885"/>
                        <a:pt x="660299" y="1179535"/>
                        <a:pt x="625361" y="1125090"/>
                      </a:cubicBezTo>
                      <a:cubicBezTo>
                        <a:pt x="592052" y="1073198"/>
                        <a:pt x="558458" y="1017191"/>
                        <a:pt x="505527" y="982939"/>
                      </a:cubicBezTo>
                      <a:cubicBezTo>
                        <a:pt x="477286" y="964670"/>
                        <a:pt x="443986" y="953231"/>
                        <a:pt x="410068" y="955374"/>
                      </a:cubicBezTo>
                      <a:cubicBezTo>
                        <a:pt x="408144" y="955498"/>
                        <a:pt x="405705" y="956784"/>
                        <a:pt x="405391" y="958936"/>
                      </a:cubicBezTo>
                      <a:cubicBezTo>
                        <a:pt x="403800" y="969652"/>
                        <a:pt x="404705" y="980006"/>
                        <a:pt x="407144" y="990055"/>
                      </a:cubicBezTo>
                      <a:cubicBezTo>
                        <a:pt x="409811" y="1012619"/>
                        <a:pt x="421936" y="1034250"/>
                        <a:pt x="433928" y="1053167"/>
                      </a:cubicBezTo>
                      <a:cubicBezTo>
                        <a:pt x="438414" y="1060244"/>
                        <a:pt x="443053" y="1067217"/>
                        <a:pt x="447796" y="1074132"/>
                      </a:cubicBezTo>
                      <a:cubicBezTo>
                        <a:pt x="454026" y="1085305"/>
                        <a:pt x="460341" y="1096430"/>
                        <a:pt x="466818" y="1107460"/>
                      </a:cubicBezTo>
                      <a:cubicBezTo>
                        <a:pt x="493002" y="1152056"/>
                        <a:pt x="521825" y="1195576"/>
                        <a:pt x="557134" y="1233542"/>
                      </a:cubicBezTo>
                      <a:cubicBezTo>
                        <a:pt x="574622" y="1252344"/>
                        <a:pt x="593710" y="1269651"/>
                        <a:pt x="614446" y="1284815"/>
                      </a:cubicBezTo>
                      <a:cubicBezTo>
                        <a:pt x="634401" y="1299398"/>
                        <a:pt x="656432" y="1310885"/>
                        <a:pt x="676177" y="1325754"/>
                      </a:cubicBezTo>
                      <a:cubicBezTo>
                        <a:pt x="685759" y="1332964"/>
                        <a:pt x="694875" y="1341251"/>
                        <a:pt x="701923" y="1351004"/>
                      </a:cubicBezTo>
                      <a:cubicBezTo>
                        <a:pt x="709572" y="1361596"/>
                        <a:pt x="714458" y="1373607"/>
                        <a:pt x="717021" y="1386390"/>
                      </a:cubicBezTo>
                      <a:cubicBezTo>
                        <a:pt x="717640" y="1389486"/>
                        <a:pt x="718097" y="1392600"/>
                        <a:pt x="718487" y="1395715"/>
                      </a:cubicBezTo>
                      <a:cubicBezTo>
                        <a:pt x="713401" y="1429491"/>
                        <a:pt x="709943" y="1463523"/>
                        <a:pt x="707610" y="1497594"/>
                      </a:cubicBezTo>
                      <a:cubicBezTo>
                        <a:pt x="705514" y="1528246"/>
                        <a:pt x="704324" y="1558945"/>
                        <a:pt x="703457" y="1589653"/>
                      </a:cubicBezTo>
                      <a:cubicBezTo>
                        <a:pt x="703457" y="1589720"/>
                        <a:pt x="703457" y="1589787"/>
                        <a:pt x="703447" y="1589863"/>
                      </a:cubicBezTo>
                      <a:cubicBezTo>
                        <a:pt x="701066" y="1613342"/>
                        <a:pt x="698771" y="1636831"/>
                        <a:pt x="696361" y="1660310"/>
                      </a:cubicBezTo>
                      <a:cubicBezTo>
                        <a:pt x="692503" y="1656662"/>
                        <a:pt x="688550" y="1653109"/>
                        <a:pt x="684435" y="1649747"/>
                      </a:cubicBezTo>
                      <a:cubicBezTo>
                        <a:pt x="670424" y="1638288"/>
                        <a:pt x="654756" y="1628611"/>
                        <a:pt x="637287" y="1623448"/>
                      </a:cubicBezTo>
                      <a:cubicBezTo>
                        <a:pt x="618722" y="1617962"/>
                        <a:pt x="599330" y="1618476"/>
                        <a:pt x="580641" y="1623086"/>
                      </a:cubicBezTo>
                      <a:cubicBezTo>
                        <a:pt x="543065" y="1632344"/>
                        <a:pt x="510176" y="1655271"/>
                        <a:pt x="471590" y="1661186"/>
                      </a:cubicBezTo>
                      <a:cubicBezTo>
                        <a:pt x="469456" y="1661510"/>
                        <a:pt x="468389" y="1663786"/>
                        <a:pt x="468189" y="1665653"/>
                      </a:cubicBezTo>
                      <a:cubicBezTo>
                        <a:pt x="454130" y="1799384"/>
                        <a:pt x="460046" y="1935020"/>
                        <a:pt x="485306" y="2067085"/>
                      </a:cubicBezTo>
                      <a:cubicBezTo>
                        <a:pt x="462360" y="2031289"/>
                        <a:pt x="439414" y="1995494"/>
                        <a:pt x="416488" y="1959690"/>
                      </a:cubicBezTo>
                      <a:cubicBezTo>
                        <a:pt x="393542" y="1923867"/>
                        <a:pt x="371244" y="1886138"/>
                        <a:pt x="339268" y="1857449"/>
                      </a:cubicBezTo>
                      <a:cubicBezTo>
                        <a:pt x="309570" y="1830807"/>
                        <a:pt x="272193" y="1814853"/>
                        <a:pt x="232665" y="1810281"/>
                      </a:cubicBezTo>
                      <a:cubicBezTo>
                        <a:pt x="153369" y="1801108"/>
                        <a:pt x="76502" y="1841332"/>
                        <a:pt x="29982" y="1904502"/>
                      </a:cubicBezTo>
                      <a:cubicBezTo>
                        <a:pt x="17657" y="1921238"/>
                        <a:pt x="7275" y="1940021"/>
                        <a:pt x="2836" y="1960481"/>
                      </a:cubicBezTo>
                      <a:cubicBezTo>
                        <a:pt x="-2060" y="1983055"/>
                        <a:pt x="112" y="2006162"/>
                        <a:pt x="3865" y="2028737"/>
                      </a:cubicBezTo>
                      <a:cubicBezTo>
                        <a:pt x="7694" y="2051749"/>
                        <a:pt x="12475" y="2074428"/>
                        <a:pt x="15133" y="2097631"/>
                      </a:cubicBezTo>
                      <a:cubicBezTo>
                        <a:pt x="17362" y="2117091"/>
                        <a:pt x="20876" y="2136331"/>
                        <a:pt x="33078" y="2152229"/>
                      </a:cubicBezTo>
                      <a:cubicBezTo>
                        <a:pt x="53633" y="2179003"/>
                        <a:pt x="88875" y="2188776"/>
                        <a:pt x="120727" y="2193843"/>
                      </a:cubicBezTo>
                      <a:cubicBezTo>
                        <a:pt x="141158" y="2197091"/>
                        <a:pt x="161846" y="2198920"/>
                        <a:pt x="182420" y="2200977"/>
                      </a:cubicBezTo>
                      <a:cubicBezTo>
                        <a:pt x="205937" y="2203330"/>
                        <a:pt x="229502" y="2205349"/>
                        <a:pt x="253124" y="2206407"/>
                      </a:cubicBezTo>
                      <a:cubicBezTo>
                        <a:pt x="299635" y="2208483"/>
                        <a:pt x="346631" y="2206807"/>
                        <a:pt x="392218" y="2196710"/>
                      </a:cubicBezTo>
                      <a:cubicBezTo>
                        <a:pt x="415097" y="2191643"/>
                        <a:pt x="437243" y="2184032"/>
                        <a:pt x="459407" y="2176498"/>
                      </a:cubicBezTo>
                      <a:cubicBezTo>
                        <a:pt x="473657" y="2171659"/>
                        <a:pt x="487954" y="2167392"/>
                        <a:pt x="502356" y="2163392"/>
                      </a:cubicBezTo>
                      <a:cubicBezTo>
                        <a:pt x="496136" y="2166964"/>
                        <a:pt x="490116" y="2170917"/>
                        <a:pt x="484363" y="2175279"/>
                      </a:cubicBezTo>
                      <a:cubicBezTo>
                        <a:pt x="423765" y="2206216"/>
                        <a:pt x="380578" y="2263976"/>
                        <a:pt x="357433" y="2327489"/>
                      </a:cubicBezTo>
                      <a:cubicBezTo>
                        <a:pt x="341955" y="2369951"/>
                        <a:pt x="335144" y="2415271"/>
                        <a:pt x="333049" y="2460267"/>
                      </a:cubicBezTo>
                      <a:cubicBezTo>
                        <a:pt x="331982" y="2483308"/>
                        <a:pt x="332182" y="2506396"/>
                        <a:pt x="333153" y="2529438"/>
                      </a:cubicBezTo>
                      <a:cubicBezTo>
                        <a:pt x="333639" y="2540848"/>
                        <a:pt x="334030" y="2552336"/>
                        <a:pt x="335154" y="2563699"/>
                      </a:cubicBezTo>
                      <a:cubicBezTo>
                        <a:pt x="336087" y="2573167"/>
                        <a:pt x="338745" y="2581882"/>
                        <a:pt x="346145" y="2588302"/>
                      </a:cubicBezTo>
                      <a:cubicBezTo>
                        <a:pt x="346603" y="2588702"/>
                        <a:pt x="347136" y="2589026"/>
                        <a:pt x="347612" y="2589407"/>
                      </a:cubicBezTo>
                      <a:cubicBezTo>
                        <a:pt x="352946" y="2614629"/>
                        <a:pt x="372835" y="2627726"/>
                        <a:pt x="396657" y="2635603"/>
                      </a:cubicBezTo>
                      <a:cubicBezTo>
                        <a:pt x="430508" y="2646804"/>
                        <a:pt x="465265" y="2655758"/>
                        <a:pt x="499517" y="2665645"/>
                      </a:cubicBezTo>
                      <a:cubicBezTo>
                        <a:pt x="533579" y="2675475"/>
                        <a:pt x="568630" y="2683743"/>
                        <a:pt x="602101" y="2695401"/>
                      </a:cubicBezTo>
                      <a:cubicBezTo>
                        <a:pt x="609702" y="2698049"/>
                        <a:pt x="617094" y="2701631"/>
                        <a:pt x="621304" y="2708832"/>
                      </a:cubicBezTo>
                      <a:cubicBezTo>
                        <a:pt x="625619" y="2716194"/>
                        <a:pt x="626466" y="2725615"/>
                        <a:pt x="627886" y="2733873"/>
                      </a:cubicBezTo>
                      <a:cubicBezTo>
                        <a:pt x="630981" y="2751779"/>
                        <a:pt x="633734" y="2769753"/>
                        <a:pt x="636163" y="2787765"/>
                      </a:cubicBezTo>
                      <a:cubicBezTo>
                        <a:pt x="645783" y="2859203"/>
                        <a:pt x="650393" y="2931259"/>
                        <a:pt x="652184" y="3003297"/>
                      </a:cubicBezTo>
                      <a:cubicBezTo>
                        <a:pt x="655756" y="3146877"/>
                        <a:pt x="648098" y="3290380"/>
                        <a:pt x="645916" y="3433913"/>
                      </a:cubicBezTo>
                      <a:cubicBezTo>
                        <a:pt x="643707" y="3579607"/>
                        <a:pt x="649336" y="3725197"/>
                        <a:pt x="664500" y="3870139"/>
                      </a:cubicBezTo>
                      <a:cubicBezTo>
                        <a:pt x="666386" y="3888150"/>
                        <a:pt x="668414" y="3906143"/>
                        <a:pt x="670605" y="3924117"/>
                      </a:cubicBezTo>
                      <a:cubicBezTo>
                        <a:pt x="671348" y="3930241"/>
                        <a:pt x="680397" y="3930632"/>
                        <a:pt x="680873" y="3925183"/>
                      </a:cubicBezTo>
                      <a:cubicBezTo>
                        <a:pt x="681130" y="3926707"/>
                        <a:pt x="681340" y="3928241"/>
                        <a:pt x="681597" y="3929765"/>
                      </a:cubicBezTo>
                      <a:cubicBezTo>
                        <a:pt x="682187" y="3933280"/>
                        <a:pt x="687455" y="3931765"/>
                        <a:pt x="686921" y="3928298"/>
                      </a:cubicBezTo>
                      <a:cubicBezTo>
                        <a:pt x="674034" y="3844383"/>
                        <a:pt x="668433" y="3759363"/>
                        <a:pt x="667176" y="3674514"/>
                      </a:cubicBezTo>
                      <a:cubicBezTo>
                        <a:pt x="665919" y="3589446"/>
                        <a:pt x="668814" y="3504397"/>
                        <a:pt x="673291" y="3419454"/>
                      </a:cubicBezTo>
                      <a:cubicBezTo>
                        <a:pt x="675434" y="3378867"/>
                        <a:pt x="677644" y="3338253"/>
                        <a:pt x="680530" y="3297714"/>
                      </a:cubicBezTo>
                      <a:cubicBezTo>
                        <a:pt x="708410" y="3285856"/>
                        <a:pt x="730355" y="3262034"/>
                        <a:pt x="751911" y="3241469"/>
                      </a:cubicBezTo>
                      <a:cubicBezTo>
                        <a:pt x="783105" y="3211694"/>
                        <a:pt x="814290" y="3181910"/>
                        <a:pt x="845475" y="3152125"/>
                      </a:cubicBezTo>
                      <a:cubicBezTo>
                        <a:pt x="875869" y="3123093"/>
                        <a:pt x="906539" y="3094327"/>
                        <a:pt x="936591" y="3064943"/>
                      </a:cubicBezTo>
                      <a:cubicBezTo>
                        <a:pt x="963966" y="3038177"/>
                        <a:pt x="990559" y="3009879"/>
                        <a:pt x="1010476" y="2976979"/>
                      </a:cubicBezTo>
                      <a:cubicBezTo>
                        <a:pt x="1030784" y="2943442"/>
                        <a:pt x="1044195" y="2904542"/>
                        <a:pt x="1042595" y="2865051"/>
                      </a:cubicBezTo>
                      <a:cubicBezTo>
                        <a:pt x="1045547" y="2860441"/>
                        <a:pt x="1048510" y="2855840"/>
                        <a:pt x="1051453" y="2851220"/>
                      </a:cubicBezTo>
                      <a:cubicBezTo>
                        <a:pt x="1054225" y="2846858"/>
                        <a:pt x="1048824" y="2841981"/>
                        <a:pt x="1044585" y="2844353"/>
                      </a:cubicBezTo>
                      <a:cubicBezTo>
                        <a:pt x="1038632" y="2847687"/>
                        <a:pt x="1032784" y="2851192"/>
                        <a:pt x="1026916" y="2854669"/>
                      </a:cubicBezTo>
                      <a:cubicBezTo>
                        <a:pt x="1010676" y="2858412"/>
                        <a:pt x="996160" y="2869309"/>
                        <a:pt x="982263" y="2877891"/>
                      </a:cubicBezTo>
                      <a:cubicBezTo>
                        <a:pt x="964204" y="2889044"/>
                        <a:pt x="946192" y="2900293"/>
                        <a:pt x="928409" y="2911895"/>
                      </a:cubicBezTo>
                      <a:cubicBezTo>
                        <a:pt x="893328" y="2934803"/>
                        <a:pt x="859010" y="2959272"/>
                        <a:pt x="827339" y="2986752"/>
                      </a:cubicBezTo>
                      <a:cubicBezTo>
                        <a:pt x="801355" y="3009307"/>
                        <a:pt x="777057" y="3034463"/>
                        <a:pt x="756149" y="3062047"/>
                      </a:cubicBezTo>
                      <a:cubicBezTo>
                        <a:pt x="757111" y="3058875"/>
                        <a:pt x="758121" y="3055722"/>
                        <a:pt x="759064" y="3052551"/>
                      </a:cubicBezTo>
                      <a:cubicBezTo>
                        <a:pt x="781171" y="2978513"/>
                        <a:pt x="798402" y="2902684"/>
                        <a:pt x="805479" y="2825637"/>
                      </a:cubicBezTo>
                      <a:cubicBezTo>
                        <a:pt x="809451" y="2782326"/>
                        <a:pt x="810051" y="2738721"/>
                        <a:pt x="806660" y="2695354"/>
                      </a:cubicBezTo>
                      <a:cubicBezTo>
                        <a:pt x="806384" y="2691839"/>
                        <a:pt x="803126" y="2690010"/>
                        <a:pt x="799964" y="2691506"/>
                      </a:cubicBezTo>
                      <a:cubicBezTo>
                        <a:pt x="766770" y="2707212"/>
                        <a:pt x="752920" y="2746207"/>
                        <a:pt x="739814" y="2777840"/>
                      </a:cubicBezTo>
                      <a:cubicBezTo>
                        <a:pt x="723640" y="2816845"/>
                        <a:pt x="709829" y="2856831"/>
                        <a:pt x="698418" y="2897484"/>
                      </a:cubicBezTo>
                      <a:cubicBezTo>
                        <a:pt x="680749" y="2960434"/>
                        <a:pt x="668910" y="3025033"/>
                        <a:pt x="662909" y="3090155"/>
                      </a:cubicBezTo>
                      <a:cubicBezTo>
                        <a:pt x="662918" y="3084212"/>
                        <a:pt x="662985" y="3078258"/>
                        <a:pt x="662957" y="3072315"/>
                      </a:cubicBezTo>
                      <a:cubicBezTo>
                        <a:pt x="662690" y="3001696"/>
                        <a:pt x="660375" y="2931030"/>
                        <a:pt x="653908" y="2860679"/>
                      </a:cubicBezTo>
                      <a:cubicBezTo>
                        <a:pt x="650774" y="2826551"/>
                        <a:pt x="646669" y="2792499"/>
                        <a:pt x="641401" y="2758628"/>
                      </a:cubicBezTo>
                      <a:cubicBezTo>
                        <a:pt x="638944" y="2742788"/>
                        <a:pt x="637791" y="2725176"/>
                        <a:pt x="632077" y="2710108"/>
                      </a:cubicBezTo>
                      <a:cubicBezTo>
                        <a:pt x="627628" y="2698382"/>
                        <a:pt x="618532" y="2691639"/>
                        <a:pt x="607064" y="2687391"/>
                      </a:cubicBezTo>
                      <a:cubicBezTo>
                        <a:pt x="591681" y="2681695"/>
                        <a:pt x="575346" y="2678018"/>
                        <a:pt x="559582" y="2673503"/>
                      </a:cubicBezTo>
                      <a:cubicBezTo>
                        <a:pt x="542046" y="2668493"/>
                        <a:pt x="524511" y="2663473"/>
                        <a:pt x="506985" y="2658454"/>
                      </a:cubicBezTo>
                      <a:cubicBezTo>
                        <a:pt x="473076" y="2648757"/>
                        <a:pt x="439014" y="2639508"/>
                        <a:pt x="405201" y="2629469"/>
                      </a:cubicBezTo>
                      <a:cubicBezTo>
                        <a:pt x="391570" y="2625421"/>
                        <a:pt x="376987" y="2620563"/>
                        <a:pt x="366586" y="2610410"/>
                      </a:cubicBezTo>
                      <a:cubicBezTo>
                        <a:pt x="362205" y="2606133"/>
                        <a:pt x="359233" y="2601199"/>
                        <a:pt x="357185" y="2595893"/>
                      </a:cubicBezTo>
                      <a:cubicBezTo>
                        <a:pt x="362119" y="2598722"/>
                        <a:pt x="367263" y="2601237"/>
                        <a:pt x="372206" y="2603780"/>
                      </a:cubicBezTo>
                      <a:cubicBezTo>
                        <a:pt x="382226" y="2608952"/>
                        <a:pt x="392389" y="2613829"/>
                        <a:pt x="402676" y="2618449"/>
                      </a:cubicBezTo>
                      <a:cubicBezTo>
                        <a:pt x="422698" y="2627450"/>
                        <a:pt x="443167" y="2635441"/>
                        <a:pt x="464017" y="2642318"/>
                      </a:cubicBezTo>
                      <a:cubicBezTo>
                        <a:pt x="506299" y="2656273"/>
                        <a:pt x="550047" y="2665645"/>
                        <a:pt x="594310" y="2670350"/>
                      </a:cubicBezTo>
                      <a:cubicBezTo>
                        <a:pt x="614951" y="2672541"/>
                        <a:pt x="636620" y="2676008"/>
                        <a:pt x="653746" y="2661635"/>
                      </a:cubicBezTo>
                      <a:cubicBezTo>
                        <a:pt x="668510" y="2649243"/>
                        <a:pt x="678054" y="2629640"/>
                        <a:pt x="685616" y="2612296"/>
                      </a:cubicBezTo>
                      <a:cubicBezTo>
                        <a:pt x="701676" y="2575434"/>
                        <a:pt x="708305" y="2535105"/>
                        <a:pt x="707219" y="2495005"/>
                      </a:cubicBezTo>
                      <a:cubicBezTo>
                        <a:pt x="704924" y="2410070"/>
                        <a:pt x="668814" y="2331394"/>
                        <a:pt x="620808" y="2262757"/>
                      </a:cubicBezTo>
                      <a:cubicBezTo>
                        <a:pt x="617237" y="2257642"/>
                        <a:pt x="613484" y="2252651"/>
                        <a:pt x="609788" y="2247621"/>
                      </a:cubicBezTo>
                      <a:cubicBezTo>
                        <a:pt x="661499" y="2288827"/>
                        <a:pt x="718497" y="2323412"/>
                        <a:pt x="779009" y="2350034"/>
                      </a:cubicBezTo>
                      <a:cubicBezTo>
                        <a:pt x="812623" y="2364817"/>
                        <a:pt x="847837" y="2379295"/>
                        <a:pt x="884184" y="2383867"/>
                      </a:cubicBezTo>
                      <a:cubicBezTo>
                        <a:pt x="884765" y="2384057"/>
                        <a:pt x="885327" y="2384296"/>
                        <a:pt x="885918" y="2384477"/>
                      </a:cubicBezTo>
                      <a:cubicBezTo>
                        <a:pt x="897776" y="2388048"/>
                        <a:pt x="909092" y="2387505"/>
                        <a:pt x="920103" y="2384791"/>
                      </a:cubicBezTo>
                      <a:cubicBezTo>
                        <a:pt x="925304" y="2384381"/>
                        <a:pt x="930514" y="2383800"/>
                        <a:pt x="935743" y="2382848"/>
                      </a:cubicBezTo>
                      <a:cubicBezTo>
                        <a:pt x="962699" y="2377962"/>
                        <a:pt x="988273" y="2367160"/>
                        <a:pt x="1012600" y="2354825"/>
                      </a:cubicBezTo>
                      <a:cubicBezTo>
                        <a:pt x="1035917" y="2343005"/>
                        <a:pt x="1059225" y="2330260"/>
                        <a:pt x="1081152" y="2316001"/>
                      </a:cubicBezTo>
                      <a:cubicBezTo>
                        <a:pt x="1091515" y="2309267"/>
                        <a:pt x="1101583" y="2301752"/>
                        <a:pt x="1110479" y="2293122"/>
                      </a:cubicBezTo>
                      <a:cubicBezTo>
                        <a:pt x="1119347" y="2288055"/>
                        <a:pt x="1127577" y="2282131"/>
                        <a:pt x="1133834" y="2274263"/>
                      </a:cubicBezTo>
                      <a:cubicBezTo>
                        <a:pt x="1147170" y="2257499"/>
                        <a:pt x="1148779" y="2234029"/>
                        <a:pt x="1151732" y="2213627"/>
                      </a:cubicBezTo>
                      <a:cubicBezTo>
                        <a:pt x="1158257" y="2168469"/>
                        <a:pt x="1160285" y="2122739"/>
                        <a:pt x="1147160" y="2078524"/>
                      </a:cubicBezTo>
                      <a:cubicBezTo>
                        <a:pt x="1135530" y="2039329"/>
                        <a:pt x="1113851" y="2001400"/>
                        <a:pt x="1083695" y="1973492"/>
                      </a:cubicBezTo>
                      <a:cubicBezTo>
                        <a:pt x="1071855" y="1962538"/>
                        <a:pt x="1058520" y="1954366"/>
                        <a:pt x="1043509" y="1949813"/>
                      </a:cubicBezTo>
                      <a:cubicBezTo>
                        <a:pt x="1040328" y="1945907"/>
                        <a:pt x="1036746" y="1942412"/>
                        <a:pt x="1032374" y="1939954"/>
                      </a:cubicBezTo>
                      <a:cubicBezTo>
                        <a:pt x="1020658" y="1933344"/>
                        <a:pt x="1007276" y="1937640"/>
                        <a:pt x="995236" y="1940964"/>
                      </a:cubicBezTo>
                      <a:cubicBezTo>
                        <a:pt x="989150" y="1942650"/>
                        <a:pt x="983092" y="1944441"/>
                        <a:pt x="977063" y="1946317"/>
                      </a:cubicBezTo>
                      <a:cubicBezTo>
                        <a:pt x="972700" y="1946679"/>
                        <a:pt x="968357" y="1947079"/>
                        <a:pt x="964042" y="1947508"/>
                      </a:cubicBezTo>
                      <a:cubicBezTo>
                        <a:pt x="879955" y="1955918"/>
                        <a:pt x="799536" y="1986103"/>
                        <a:pt x="726384" y="2027651"/>
                      </a:cubicBezTo>
                      <a:cubicBezTo>
                        <a:pt x="722907" y="2029623"/>
                        <a:pt x="719526" y="2031747"/>
                        <a:pt x="716078" y="2033776"/>
                      </a:cubicBezTo>
                      <a:cubicBezTo>
                        <a:pt x="731699" y="2022774"/>
                        <a:pt x="747358" y="2011830"/>
                        <a:pt x="762931" y="2000762"/>
                      </a:cubicBezTo>
                      <a:cubicBezTo>
                        <a:pt x="793401" y="1979111"/>
                        <a:pt x="823881" y="1957461"/>
                        <a:pt x="854361" y="1935811"/>
                      </a:cubicBezTo>
                      <a:cubicBezTo>
                        <a:pt x="883165" y="1915351"/>
                        <a:pt x="913016" y="1895815"/>
                        <a:pt x="940467" y="1873546"/>
                      </a:cubicBezTo>
                      <a:cubicBezTo>
                        <a:pt x="954964" y="1861783"/>
                        <a:pt x="967195" y="1848333"/>
                        <a:pt x="978167" y="1833808"/>
                      </a:cubicBezTo>
                      <a:cubicBezTo>
                        <a:pt x="977777" y="1837541"/>
                        <a:pt x="981425" y="1841494"/>
                        <a:pt x="985245" y="1838751"/>
                      </a:cubicBezTo>
                      <a:cubicBezTo>
                        <a:pt x="991626" y="1834160"/>
                        <a:pt x="997255" y="1828969"/>
                        <a:pt x="1002285" y="1823340"/>
                      </a:cubicBezTo>
                      <a:cubicBezTo>
                        <a:pt x="1003370" y="1824340"/>
                        <a:pt x="1004895" y="1824845"/>
                        <a:pt x="1006685" y="1824359"/>
                      </a:cubicBezTo>
                      <a:cubicBezTo>
                        <a:pt x="1009867" y="1823511"/>
                        <a:pt x="1013029" y="1822606"/>
                        <a:pt x="1016201" y="1821740"/>
                      </a:cubicBezTo>
                      <a:cubicBezTo>
                        <a:pt x="1110479" y="1813767"/>
                        <a:pt x="1204986" y="1804261"/>
                        <a:pt x="1297188" y="1782325"/>
                      </a:cubicBezTo>
                      <a:cubicBezTo>
                        <a:pt x="1382942" y="1761923"/>
                        <a:pt x="1467086" y="1730357"/>
                        <a:pt x="1540962" y="1681674"/>
                      </a:cubicBezTo>
                      <a:cubicBezTo>
                        <a:pt x="1559059" y="1669749"/>
                        <a:pt x="1576833" y="1656928"/>
                        <a:pt x="1593225" y="1642727"/>
                      </a:cubicBezTo>
                      <a:cubicBezTo>
                        <a:pt x="1606713" y="1631001"/>
                        <a:pt x="1619676" y="1613428"/>
                        <a:pt x="1610427" y="1595206"/>
                      </a:cubicBezTo>
                      <a:close/>
                      <a:moveTo>
                        <a:pt x="1029260" y="624437"/>
                      </a:moveTo>
                      <a:cubicBezTo>
                        <a:pt x="1037479" y="607912"/>
                        <a:pt x="1045795" y="591433"/>
                        <a:pt x="1054282" y="575050"/>
                      </a:cubicBezTo>
                      <a:cubicBezTo>
                        <a:pt x="1052805" y="580270"/>
                        <a:pt x="1051386" y="585509"/>
                        <a:pt x="1050100" y="590776"/>
                      </a:cubicBezTo>
                      <a:cubicBezTo>
                        <a:pt x="1049615" y="592767"/>
                        <a:pt x="1049148" y="594786"/>
                        <a:pt x="1048672" y="596796"/>
                      </a:cubicBezTo>
                      <a:cubicBezTo>
                        <a:pt x="1042775" y="606454"/>
                        <a:pt x="1036298" y="615665"/>
                        <a:pt x="1029260" y="624437"/>
                      </a:cubicBezTo>
                      <a:close/>
                      <a:moveTo>
                        <a:pt x="1256316" y="595796"/>
                      </a:moveTo>
                      <a:cubicBezTo>
                        <a:pt x="1279300" y="619027"/>
                        <a:pt x="1302189" y="642364"/>
                        <a:pt x="1324982" y="665785"/>
                      </a:cubicBezTo>
                      <a:cubicBezTo>
                        <a:pt x="1346528" y="687922"/>
                        <a:pt x="1368854" y="709629"/>
                        <a:pt x="1389209" y="732880"/>
                      </a:cubicBezTo>
                      <a:cubicBezTo>
                        <a:pt x="1409164" y="755673"/>
                        <a:pt x="1429195" y="784724"/>
                        <a:pt x="1423137" y="816328"/>
                      </a:cubicBezTo>
                      <a:cubicBezTo>
                        <a:pt x="1344632" y="821434"/>
                        <a:pt x="1263013" y="822129"/>
                        <a:pt x="1187460" y="797497"/>
                      </a:cubicBezTo>
                      <a:cubicBezTo>
                        <a:pt x="1149637" y="785162"/>
                        <a:pt x="1114051" y="765693"/>
                        <a:pt x="1085305" y="737966"/>
                      </a:cubicBezTo>
                      <a:cubicBezTo>
                        <a:pt x="1069103" y="722335"/>
                        <a:pt x="1054053" y="703847"/>
                        <a:pt x="1050157" y="681035"/>
                      </a:cubicBezTo>
                      <a:cubicBezTo>
                        <a:pt x="1046147" y="657584"/>
                        <a:pt x="1051415" y="632086"/>
                        <a:pt x="1056130" y="609083"/>
                      </a:cubicBezTo>
                      <a:cubicBezTo>
                        <a:pt x="1057206" y="603825"/>
                        <a:pt x="1058454" y="598625"/>
                        <a:pt x="1059730" y="593424"/>
                      </a:cubicBezTo>
                      <a:cubicBezTo>
                        <a:pt x="1079151" y="558896"/>
                        <a:pt x="1092905" y="520339"/>
                        <a:pt x="1105021" y="482496"/>
                      </a:cubicBezTo>
                      <a:cubicBezTo>
                        <a:pt x="1107031" y="479781"/>
                        <a:pt x="1109232" y="477238"/>
                        <a:pt x="1111727" y="475066"/>
                      </a:cubicBezTo>
                      <a:cubicBezTo>
                        <a:pt x="1113060" y="474266"/>
                        <a:pt x="1114337" y="473399"/>
                        <a:pt x="1115575" y="472504"/>
                      </a:cubicBezTo>
                      <a:cubicBezTo>
                        <a:pt x="1143007" y="503622"/>
                        <a:pt x="1175545" y="529902"/>
                        <a:pt x="1211340" y="550704"/>
                      </a:cubicBezTo>
                      <a:cubicBezTo>
                        <a:pt x="1226351" y="565706"/>
                        <a:pt x="1241391" y="580699"/>
                        <a:pt x="1256316" y="595796"/>
                      </a:cubicBezTo>
                      <a:close/>
                      <a:moveTo>
                        <a:pt x="1099040" y="470361"/>
                      </a:moveTo>
                      <a:cubicBezTo>
                        <a:pt x="1094373" y="472171"/>
                        <a:pt x="1089591" y="473476"/>
                        <a:pt x="1085533" y="474504"/>
                      </a:cubicBezTo>
                      <a:cubicBezTo>
                        <a:pt x="1067426" y="479115"/>
                        <a:pt x="1049148" y="483115"/>
                        <a:pt x="1030831" y="486792"/>
                      </a:cubicBezTo>
                      <a:cubicBezTo>
                        <a:pt x="994579" y="494078"/>
                        <a:pt x="958070" y="499927"/>
                        <a:pt x="921513" y="505442"/>
                      </a:cubicBezTo>
                      <a:cubicBezTo>
                        <a:pt x="861115" y="514557"/>
                        <a:pt x="800488" y="522853"/>
                        <a:pt x="740604" y="535017"/>
                      </a:cubicBezTo>
                      <a:cubicBezTo>
                        <a:pt x="770970" y="523672"/>
                        <a:pt x="801755" y="513462"/>
                        <a:pt x="832883" y="504403"/>
                      </a:cubicBezTo>
                      <a:cubicBezTo>
                        <a:pt x="922703" y="478276"/>
                        <a:pt x="1015124" y="462208"/>
                        <a:pt x="1108412" y="455826"/>
                      </a:cubicBezTo>
                      <a:cubicBezTo>
                        <a:pt x="1107850" y="456226"/>
                        <a:pt x="1107355" y="456702"/>
                        <a:pt x="1107003" y="457255"/>
                      </a:cubicBezTo>
                      <a:cubicBezTo>
                        <a:pt x="1104250" y="461579"/>
                        <a:pt x="1101621" y="465960"/>
                        <a:pt x="1099040" y="470361"/>
                      </a:cubicBezTo>
                      <a:close/>
                      <a:moveTo>
                        <a:pt x="1125329" y="468189"/>
                      </a:moveTo>
                      <a:cubicBezTo>
                        <a:pt x="1126100" y="468018"/>
                        <a:pt x="1126891" y="467894"/>
                        <a:pt x="1127681" y="467761"/>
                      </a:cubicBezTo>
                      <a:cubicBezTo>
                        <a:pt x="1143197" y="482982"/>
                        <a:pt x="1158666" y="498260"/>
                        <a:pt x="1174106" y="513566"/>
                      </a:cubicBezTo>
                      <a:cubicBezTo>
                        <a:pt x="1169582" y="510061"/>
                        <a:pt x="1165134" y="506461"/>
                        <a:pt x="1160771" y="502756"/>
                      </a:cubicBezTo>
                      <a:cubicBezTo>
                        <a:pt x="1148179" y="492040"/>
                        <a:pt x="1136359" y="480477"/>
                        <a:pt x="1125329" y="468189"/>
                      </a:cubicBezTo>
                      <a:close/>
                      <a:moveTo>
                        <a:pt x="1540457" y="573764"/>
                      </a:moveTo>
                      <a:cubicBezTo>
                        <a:pt x="1519892" y="583756"/>
                        <a:pt x="1495880" y="588376"/>
                        <a:pt x="1473420" y="591862"/>
                      </a:cubicBezTo>
                      <a:cubicBezTo>
                        <a:pt x="1451150" y="595320"/>
                        <a:pt x="1428519" y="596596"/>
                        <a:pt x="1405992" y="595967"/>
                      </a:cubicBezTo>
                      <a:cubicBezTo>
                        <a:pt x="1340155" y="594148"/>
                        <a:pt x="1274519" y="575498"/>
                        <a:pt x="1217331" y="542513"/>
                      </a:cubicBezTo>
                      <a:cubicBezTo>
                        <a:pt x="1214225" y="539398"/>
                        <a:pt x="1211149" y="536255"/>
                        <a:pt x="1208034" y="533150"/>
                      </a:cubicBezTo>
                      <a:cubicBezTo>
                        <a:pt x="1188365" y="513509"/>
                        <a:pt x="1168544" y="494021"/>
                        <a:pt x="1148741" y="474514"/>
                      </a:cubicBezTo>
                      <a:cubicBezTo>
                        <a:pt x="1250239" y="524253"/>
                        <a:pt x="1362939" y="550971"/>
                        <a:pt x="1475954" y="552333"/>
                      </a:cubicBezTo>
                      <a:cubicBezTo>
                        <a:pt x="1506795" y="552705"/>
                        <a:pt x="1537609" y="551019"/>
                        <a:pt x="1568251" y="547590"/>
                      </a:cubicBezTo>
                      <a:cubicBezTo>
                        <a:pt x="1562536" y="558610"/>
                        <a:pt x="1553201" y="567573"/>
                        <a:pt x="1540457" y="573764"/>
                      </a:cubicBezTo>
                      <a:close/>
                      <a:moveTo>
                        <a:pt x="1159304" y="468523"/>
                      </a:moveTo>
                      <a:cubicBezTo>
                        <a:pt x="1161647" y="468761"/>
                        <a:pt x="1163971" y="468999"/>
                        <a:pt x="1166229" y="469170"/>
                      </a:cubicBezTo>
                      <a:cubicBezTo>
                        <a:pt x="1180078" y="470209"/>
                        <a:pt x="1193937" y="471266"/>
                        <a:pt x="1207777" y="472380"/>
                      </a:cubicBezTo>
                      <a:cubicBezTo>
                        <a:pt x="1320791" y="481458"/>
                        <a:pt x="1434396" y="494478"/>
                        <a:pt x="1542190" y="531350"/>
                      </a:cubicBezTo>
                      <a:cubicBezTo>
                        <a:pt x="1549134" y="533721"/>
                        <a:pt x="1556040" y="536226"/>
                        <a:pt x="1562917" y="538798"/>
                      </a:cubicBezTo>
                      <a:cubicBezTo>
                        <a:pt x="1447159" y="550800"/>
                        <a:pt x="1329154" y="535731"/>
                        <a:pt x="1220150" y="494745"/>
                      </a:cubicBezTo>
                      <a:cubicBezTo>
                        <a:pt x="1199452" y="486973"/>
                        <a:pt x="1179193" y="478133"/>
                        <a:pt x="1159304" y="468523"/>
                      </a:cubicBezTo>
                      <a:close/>
                      <a:moveTo>
                        <a:pt x="1190184" y="440176"/>
                      </a:moveTo>
                      <a:cubicBezTo>
                        <a:pt x="1218569" y="432861"/>
                        <a:pt x="1246963" y="425546"/>
                        <a:pt x="1275348" y="418240"/>
                      </a:cubicBezTo>
                      <a:cubicBezTo>
                        <a:pt x="1304275" y="410792"/>
                        <a:pt x="1333193" y="403343"/>
                        <a:pt x="1362120" y="395885"/>
                      </a:cubicBezTo>
                      <a:cubicBezTo>
                        <a:pt x="1387647" y="389313"/>
                        <a:pt x="1413279" y="381683"/>
                        <a:pt x="1439549" y="378731"/>
                      </a:cubicBezTo>
                      <a:cubicBezTo>
                        <a:pt x="1462895" y="376102"/>
                        <a:pt x="1487726" y="377149"/>
                        <a:pt x="1508434" y="389408"/>
                      </a:cubicBezTo>
                      <a:cubicBezTo>
                        <a:pt x="1529979" y="402162"/>
                        <a:pt x="1542057" y="425022"/>
                        <a:pt x="1552392" y="446939"/>
                      </a:cubicBezTo>
                      <a:cubicBezTo>
                        <a:pt x="1562660" y="468723"/>
                        <a:pt x="1573308" y="492107"/>
                        <a:pt x="1574623" y="516529"/>
                      </a:cubicBezTo>
                      <a:cubicBezTo>
                        <a:pt x="1574937" y="522272"/>
                        <a:pt x="1574451" y="527692"/>
                        <a:pt x="1573432" y="532845"/>
                      </a:cubicBezTo>
                      <a:cubicBezTo>
                        <a:pt x="1467124" y="491878"/>
                        <a:pt x="1353043" y="476162"/>
                        <a:pt x="1240115" y="466208"/>
                      </a:cubicBezTo>
                      <a:cubicBezTo>
                        <a:pt x="1210892" y="463636"/>
                        <a:pt x="1181640" y="461436"/>
                        <a:pt x="1152389" y="459274"/>
                      </a:cubicBezTo>
                      <a:cubicBezTo>
                        <a:pt x="1148036" y="458950"/>
                        <a:pt x="1143588" y="458569"/>
                        <a:pt x="1139131" y="458426"/>
                      </a:cubicBezTo>
                      <a:cubicBezTo>
                        <a:pt x="1136587" y="457112"/>
                        <a:pt x="1134054" y="455788"/>
                        <a:pt x="1131530" y="454435"/>
                      </a:cubicBezTo>
                      <a:cubicBezTo>
                        <a:pt x="1136673" y="453673"/>
                        <a:pt x="1141788" y="452568"/>
                        <a:pt x="1146893" y="451301"/>
                      </a:cubicBezTo>
                      <a:cubicBezTo>
                        <a:pt x="1161352" y="447720"/>
                        <a:pt x="1175754" y="443891"/>
                        <a:pt x="1190184" y="440176"/>
                      </a:cubicBezTo>
                      <a:close/>
                      <a:moveTo>
                        <a:pt x="992826" y="375597"/>
                      </a:moveTo>
                      <a:cubicBezTo>
                        <a:pt x="960089" y="338306"/>
                        <a:pt x="942372" y="289767"/>
                        <a:pt x="935257" y="241190"/>
                      </a:cubicBezTo>
                      <a:cubicBezTo>
                        <a:pt x="926847" y="183830"/>
                        <a:pt x="932981" y="125327"/>
                        <a:pt x="940915" y="68292"/>
                      </a:cubicBezTo>
                      <a:cubicBezTo>
                        <a:pt x="943468" y="49947"/>
                        <a:pt x="944935" y="19648"/>
                        <a:pt x="964775" y="10789"/>
                      </a:cubicBezTo>
                      <a:cubicBezTo>
                        <a:pt x="976977" y="5331"/>
                        <a:pt x="993436" y="11208"/>
                        <a:pt x="1005790" y="13952"/>
                      </a:cubicBezTo>
                      <a:cubicBezTo>
                        <a:pt x="1018315" y="16723"/>
                        <a:pt x="1030755" y="19848"/>
                        <a:pt x="1043109" y="23315"/>
                      </a:cubicBezTo>
                      <a:cubicBezTo>
                        <a:pt x="1094506" y="37755"/>
                        <a:pt x="1144150" y="58214"/>
                        <a:pt x="1190784" y="84189"/>
                      </a:cubicBezTo>
                      <a:cubicBezTo>
                        <a:pt x="1201986" y="90428"/>
                        <a:pt x="1213016" y="96991"/>
                        <a:pt x="1223855" y="103849"/>
                      </a:cubicBezTo>
                      <a:cubicBezTo>
                        <a:pt x="1235380" y="111154"/>
                        <a:pt x="1247658" y="118746"/>
                        <a:pt x="1252002" y="132490"/>
                      </a:cubicBezTo>
                      <a:cubicBezTo>
                        <a:pt x="1255697" y="144187"/>
                        <a:pt x="1254878" y="157579"/>
                        <a:pt x="1254716" y="169704"/>
                      </a:cubicBezTo>
                      <a:cubicBezTo>
                        <a:pt x="1254545" y="182382"/>
                        <a:pt x="1253754" y="195060"/>
                        <a:pt x="1252383" y="207671"/>
                      </a:cubicBezTo>
                      <a:cubicBezTo>
                        <a:pt x="1246887" y="258211"/>
                        <a:pt x="1231628" y="307807"/>
                        <a:pt x="1207996" y="352803"/>
                      </a:cubicBezTo>
                      <a:cubicBezTo>
                        <a:pt x="1196223" y="375225"/>
                        <a:pt x="1182422" y="396799"/>
                        <a:pt x="1166458" y="416478"/>
                      </a:cubicBezTo>
                      <a:cubicBezTo>
                        <a:pt x="1158847" y="425870"/>
                        <a:pt x="1150303" y="435271"/>
                        <a:pt x="1139388" y="440843"/>
                      </a:cubicBezTo>
                      <a:cubicBezTo>
                        <a:pt x="1134778" y="443205"/>
                        <a:pt x="1130044" y="444415"/>
                        <a:pt x="1125272" y="444891"/>
                      </a:cubicBezTo>
                      <a:cubicBezTo>
                        <a:pt x="1124824" y="444758"/>
                        <a:pt x="1124376" y="444605"/>
                        <a:pt x="1123909" y="444634"/>
                      </a:cubicBezTo>
                      <a:cubicBezTo>
                        <a:pt x="1121833" y="444748"/>
                        <a:pt x="1119747" y="444929"/>
                        <a:pt x="1117671" y="445053"/>
                      </a:cubicBezTo>
                      <a:cubicBezTo>
                        <a:pt x="1110908" y="444653"/>
                        <a:pt x="1104116" y="442996"/>
                        <a:pt x="1097459" y="440805"/>
                      </a:cubicBezTo>
                      <a:cubicBezTo>
                        <a:pt x="1088143" y="437738"/>
                        <a:pt x="1078923" y="434595"/>
                        <a:pt x="1069674" y="431594"/>
                      </a:cubicBezTo>
                      <a:cubicBezTo>
                        <a:pt x="1063407" y="428537"/>
                        <a:pt x="1057349" y="425270"/>
                        <a:pt x="1051634" y="422107"/>
                      </a:cubicBezTo>
                      <a:cubicBezTo>
                        <a:pt x="1029612" y="409953"/>
                        <a:pt x="1009457" y="394542"/>
                        <a:pt x="992826" y="375597"/>
                      </a:cubicBezTo>
                      <a:close/>
                      <a:moveTo>
                        <a:pt x="599596" y="574155"/>
                      </a:moveTo>
                      <a:cubicBezTo>
                        <a:pt x="652193" y="512347"/>
                        <a:pt x="722612" y="467056"/>
                        <a:pt x="799878" y="442300"/>
                      </a:cubicBezTo>
                      <a:cubicBezTo>
                        <a:pt x="882498" y="415830"/>
                        <a:pt x="972853" y="412373"/>
                        <a:pt x="1056453" y="436566"/>
                      </a:cubicBezTo>
                      <a:cubicBezTo>
                        <a:pt x="1057939" y="436995"/>
                        <a:pt x="1059425" y="437462"/>
                        <a:pt x="1060920" y="437947"/>
                      </a:cubicBezTo>
                      <a:cubicBezTo>
                        <a:pt x="1068017" y="441519"/>
                        <a:pt x="1075323" y="444805"/>
                        <a:pt x="1082733" y="447568"/>
                      </a:cubicBezTo>
                      <a:cubicBezTo>
                        <a:pt x="1003323" y="454369"/>
                        <a:pt x="924504" y="468456"/>
                        <a:pt x="847675" y="489630"/>
                      </a:cubicBezTo>
                      <a:cubicBezTo>
                        <a:pt x="802841" y="501984"/>
                        <a:pt x="758664" y="516738"/>
                        <a:pt x="715401" y="533807"/>
                      </a:cubicBezTo>
                      <a:cubicBezTo>
                        <a:pt x="702619" y="538846"/>
                        <a:pt x="689941" y="544161"/>
                        <a:pt x="677330" y="549599"/>
                      </a:cubicBezTo>
                      <a:cubicBezTo>
                        <a:pt x="651041" y="556553"/>
                        <a:pt x="625057" y="564611"/>
                        <a:pt x="599596" y="574155"/>
                      </a:cubicBezTo>
                      <a:close/>
                      <a:moveTo>
                        <a:pt x="993046" y="660090"/>
                      </a:moveTo>
                      <a:cubicBezTo>
                        <a:pt x="958594" y="686188"/>
                        <a:pt x="916455" y="699418"/>
                        <a:pt x="875402" y="711096"/>
                      </a:cubicBezTo>
                      <a:cubicBezTo>
                        <a:pt x="831473" y="723593"/>
                        <a:pt x="786743" y="733299"/>
                        <a:pt x="741585" y="740119"/>
                      </a:cubicBezTo>
                      <a:cubicBezTo>
                        <a:pt x="718583" y="743595"/>
                        <a:pt x="695084" y="747196"/>
                        <a:pt x="671805" y="748005"/>
                      </a:cubicBezTo>
                      <a:cubicBezTo>
                        <a:pt x="650022" y="748767"/>
                        <a:pt x="631391" y="742976"/>
                        <a:pt x="619551" y="723678"/>
                      </a:cubicBezTo>
                      <a:cubicBezTo>
                        <a:pt x="608578" y="705790"/>
                        <a:pt x="603130" y="684121"/>
                        <a:pt x="596634" y="664338"/>
                      </a:cubicBezTo>
                      <a:cubicBezTo>
                        <a:pt x="593300" y="654203"/>
                        <a:pt x="590033" y="644040"/>
                        <a:pt x="586880" y="633839"/>
                      </a:cubicBezTo>
                      <a:cubicBezTo>
                        <a:pt x="583118" y="621675"/>
                        <a:pt x="580270" y="610007"/>
                        <a:pt x="592357" y="601816"/>
                      </a:cubicBezTo>
                      <a:cubicBezTo>
                        <a:pt x="609712" y="590043"/>
                        <a:pt x="630686" y="581851"/>
                        <a:pt x="649660" y="573041"/>
                      </a:cubicBezTo>
                      <a:cubicBezTo>
                        <a:pt x="661556" y="567516"/>
                        <a:pt x="673558" y="562239"/>
                        <a:pt x="685626" y="557086"/>
                      </a:cubicBezTo>
                      <a:cubicBezTo>
                        <a:pt x="802374" y="527244"/>
                        <a:pt x="924323" y="518815"/>
                        <a:pt x="1042356" y="494459"/>
                      </a:cubicBezTo>
                      <a:cubicBezTo>
                        <a:pt x="1058558" y="491116"/>
                        <a:pt x="1075694" y="488354"/>
                        <a:pt x="1091715" y="483353"/>
                      </a:cubicBezTo>
                      <a:cubicBezTo>
                        <a:pt x="1086743" y="492478"/>
                        <a:pt x="1082104" y="501774"/>
                        <a:pt x="1077790" y="511233"/>
                      </a:cubicBezTo>
                      <a:cubicBezTo>
                        <a:pt x="1068245" y="528692"/>
                        <a:pt x="1059168" y="546456"/>
                        <a:pt x="1050014" y="564030"/>
                      </a:cubicBezTo>
                      <a:cubicBezTo>
                        <a:pt x="1036032" y="590881"/>
                        <a:pt x="1022411" y="617932"/>
                        <a:pt x="1009105" y="645126"/>
                      </a:cubicBezTo>
                      <a:cubicBezTo>
                        <a:pt x="1008743" y="645859"/>
                        <a:pt x="1008400" y="646593"/>
                        <a:pt x="1008047" y="647316"/>
                      </a:cubicBezTo>
                      <a:cubicBezTo>
                        <a:pt x="1003266" y="651765"/>
                        <a:pt x="998332" y="656079"/>
                        <a:pt x="993046" y="660090"/>
                      </a:cubicBezTo>
                      <a:close/>
                      <a:moveTo>
                        <a:pt x="559544" y="1046500"/>
                      </a:moveTo>
                      <a:cubicBezTo>
                        <a:pt x="578879" y="1070398"/>
                        <a:pt x="595358" y="1096487"/>
                        <a:pt x="612017" y="1122281"/>
                      </a:cubicBezTo>
                      <a:cubicBezTo>
                        <a:pt x="629190" y="1148874"/>
                        <a:pt x="646116" y="1175649"/>
                        <a:pt x="661290" y="1203443"/>
                      </a:cubicBezTo>
                      <a:cubicBezTo>
                        <a:pt x="676377" y="1231085"/>
                        <a:pt x="689598" y="1259745"/>
                        <a:pt x="699304" y="1289702"/>
                      </a:cubicBezTo>
                      <a:cubicBezTo>
                        <a:pt x="694465" y="1287035"/>
                        <a:pt x="689655" y="1284329"/>
                        <a:pt x="684883" y="1281548"/>
                      </a:cubicBezTo>
                      <a:cubicBezTo>
                        <a:pt x="682102" y="1276424"/>
                        <a:pt x="679311" y="1271318"/>
                        <a:pt x="676530" y="1266203"/>
                      </a:cubicBezTo>
                      <a:cubicBezTo>
                        <a:pt x="663899" y="1243029"/>
                        <a:pt x="651003" y="1219988"/>
                        <a:pt x="637534" y="1197290"/>
                      </a:cubicBezTo>
                      <a:cubicBezTo>
                        <a:pt x="610855" y="1152332"/>
                        <a:pt x="581823" y="1108641"/>
                        <a:pt x="548409" y="1068369"/>
                      </a:cubicBezTo>
                      <a:cubicBezTo>
                        <a:pt x="531855" y="1048424"/>
                        <a:pt x="514195" y="1029383"/>
                        <a:pt x="495307" y="1011629"/>
                      </a:cubicBezTo>
                      <a:cubicBezTo>
                        <a:pt x="476752" y="994179"/>
                        <a:pt x="456940" y="976586"/>
                        <a:pt x="433604" y="965813"/>
                      </a:cubicBezTo>
                      <a:cubicBezTo>
                        <a:pt x="484487" y="972005"/>
                        <a:pt x="527844" y="1007323"/>
                        <a:pt x="559544" y="1046500"/>
                      </a:cubicBezTo>
                      <a:close/>
                      <a:moveTo>
                        <a:pt x="454483" y="1066769"/>
                      </a:moveTo>
                      <a:cubicBezTo>
                        <a:pt x="452768" y="1063664"/>
                        <a:pt x="450997" y="1060587"/>
                        <a:pt x="449282" y="1057473"/>
                      </a:cubicBezTo>
                      <a:cubicBezTo>
                        <a:pt x="442891" y="1045823"/>
                        <a:pt x="436414" y="1034193"/>
                        <a:pt x="430308" y="1022392"/>
                      </a:cubicBezTo>
                      <a:cubicBezTo>
                        <a:pt x="424689" y="1011552"/>
                        <a:pt x="419631" y="1000294"/>
                        <a:pt x="416650" y="988426"/>
                      </a:cubicBezTo>
                      <a:cubicBezTo>
                        <a:pt x="416040" y="982311"/>
                        <a:pt x="416221" y="976138"/>
                        <a:pt x="417421" y="969957"/>
                      </a:cubicBezTo>
                      <a:cubicBezTo>
                        <a:pt x="440062" y="977463"/>
                        <a:pt x="459303" y="992369"/>
                        <a:pt x="476943" y="1008104"/>
                      </a:cubicBezTo>
                      <a:cubicBezTo>
                        <a:pt x="496002" y="1025107"/>
                        <a:pt x="513833" y="1043423"/>
                        <a:pt x="530635" y="1062654"/>
                      </a:cubicBezTo>
                      <a:cubicBezTo>
                        <a:pt x="564487" y="1101383"/>
                        <a:pt x="593748" y="1143893"/>
                        <a:pt x="620542" y="1187737"/>
                      </a:cubicBezTo>
                      <a:cubicBezTo>
                        <a:pt x="637449" y="1215397"/>
                        <a:pt x="653451" y="1243639"/>
                        <a:pt x="669024" y="1272099"/>
                      </a:cubicBezTo>
                      <a:cubicBezTo>
                        <a:pt x="632305" y="1249439"/>
                        <a:pt x="597663" y="1223474"/>
                        <a:pt x="565649" y="1194518"/>
                      </a:cubicBezTo>
                      <a:cubicBezTo>
                        <a:pt x="523701" y="1156542"/>
                        <a:pt x="486239" y="1113613"/>
                        <a:pt x="454483" y="1066769"/>
                      </a:cubicBezTo>
                      <a:close/>
                      <a:moveTo>
                        <a:pt x="701009" y="1336098"/>
                      </a:moveTo>
                      <a:cubicBezTo>
                        <a:pt x="684474" y="1318229"/>
                        <a:pt x="662947" y="1305932"/>
                        <a:pt x="642545" y="1293073"/>
                      </a:cubicBezTo>
                      <a:cubicBezTo>
                        <a:pt x="621037" y="1279519"/>
                        <a:pt x="600949" y="1264156"/>
                        <a:pt x="582537" y="1246601"/>
                      </a:cubicBezTo>
                      <a:cubicBezTo>
                        <a:pt x="547856" y="1213549"/>
                        <a:pt x="519358" y="1174754"/>
                        <a:pt x="493945" y="1134282"/>
                      </a:cubicBezTo>
                      <a:cubicBezTo>
                        <a:pt x="530864" y="1177640"/>
                        <a:pt x="572888" y="1216588"/>
                        <a:pt x="618913" y="1250125"/>
                      </a:cubicBezTo>
                      <a:cubicBezTo>
                        <a:pt x="638011" y="1264041"/>
                        <a:pt x="657842" y="1276938"/>
                        <a:pt x="678235" y="1288882"/>
                      </a:cubicBezTo>
                      <a:cubicBezTo>
                        <a:pt x="684454" y="1300417"/>
                        <a:pt x="690617" y="1311981"/>
                        <a:pt x="696742" y="1323553"/>
                      </a:cubicBezTo>
                      <a:cubicBezTo>
                        <a:pt x="700104" y="1329916"/>
                        <a:pt x="703409" y="1336317"/>
                        <a:pt x="706581" y="1342784"/>
                      </a:cubicBezTo>
                      <a:cubicBezTo>
                        <a:pt x="704829" y="1340508"/>
                        <a:pt x="703009" y="1338260"/>
                        <a:pt x="701009" y="1336098"/>
                      </a:cubicBezTo>
                      <a:close/>
                      <a:moveTo>
                        <a:pt x="936686" y="3050760"/>
                      </a:moveTo>
                      <a:cubicBezTo>
                        <a:pt x="878926" y="3108215"/>
                        <a:pt x="818928" y="3163565"/>
                        <a:pt x="760007" y="3219838"/>
                      </a:cubicBezTo>
                      <a:cubicBezTo>
                        <a:pt x="744586" y="3234573"/>
                        <a:pt x="729470" y="3249756"/>
                        <a:pt x="713449" y="3263853"/>
                      </a:cubicBezTo>
                      <a:cubicBezTo>
                        <a:pt x="705438" y="3270902"/>
                        <a:pt x="696961" y="3277455"/>
                        <a:pt x="687807" y="3282770"/>
                      </a:cubicBezTo>
                      <a:cubicBezTo>
                        <a:pt x="689531" y="3279522"/>
                        <a:pt x="690836" y="3275912"/>
                        <a:pt x="691732" y="3272283"/>
                      </a:cubicBezTo>
                      <a:cubicBezTo>
                        <a:pt x="692265" y="3270111"/>
                        <a:pt x="692646" y="3267920"/>
                        <a:pt x="692951" y="3265739"/>
                      </a:cubicBezTo>
                      <a:cubicBezTo>
                        <a:pt x="699304" y="3260100"/>
                        <a:pt x="706533" y="3255357"/>
                        <a:pt x="713287" y="3250223"/>
                      </a:cubicBezTo>
                      <a:cubicBezTo>
                        <a:pt x="727879" y="3239145"/>
                        <a:pt x="742138" y="3227639"/>
                        <a:pt x="756054" y="3215714"/>
                      </a:cubicBezTo>
                      <a:cubicBezTo>
                        <a:pt x="812004" y="3167774"/>
                        <a:pt x="862105" y="3113282"/>
                        <a:pt x="908016" y="3055760"/>
                      </a:cubicBezTo>
                      <a:cubicBezTo>
                        <a:pt x="952650" y="2999849"/>
                        <a:pt x="993417" y="2940994"/>
                        <a:pt x="1032327" y="2880996"/>
                      </a:cubicBezTo>
                      <a:cubicBezTo>
                        <a:pt x="1028040" y="2948014"/>
                        <a:pt x="983120" y="3004563"/>
                        <a:pt x="936686" y="3050760"/>
                      </a:cubicBezTo>
                      <a:close/>
                      <a:moveTo>
                        <a:pt x="1031307" y="2863679"/>
                      </a:moveTo>
                      <a:cubicBezTo>
                        <a:pt x="1031384" y="2863660"/>
                        <a:pt x="1031469" y="2863641"/>
                        <a:pt x="1031546" y="2863632"/>
                      </a:cubicBezTo>
                      <a:cubicBezTo>
                        <a:pt x="994417" y="2921144"/>
                        <a:pt x="955822" y="2977798"/>
                        <a:pt x="913797" y="3031843"/>
                      </a:cubicBezTo>
                      <a:cubicBezTo>
                        <a:pt x="868154" y="3090555"/>
                        <a:pt x="818433" y="3146305"/>
                        <a:pt x="762931" y="3195902"/>
                      </a:cubicBezTo>
                      <a:cubicBezTo>
                        <a:pt x="748824" y="3208503"/>
                        <a:pt x="734394" y="3220743"/>
                        <a:pt x="719564" y="3232497"/>
                      </a:cubicBezTo>
                      <a:cubicBezTo>
                        <a:pt x="712201" y="3238336"/>
                        <a:pt x="704733" y="3244041"/>
                        <a:pt x="697180" y="3249632"/>
                      </a:cubicBezTo>
                      <a:cubicBezTo>
                        <a:pt x="696085" y="3250442"/>
                        <a:pt x="694989" y="3251261"/>
                        <a:pt x="693894" y="3252071"/>
                      </a:cubicBezTo>
                      <a:cubicBezTo>
                        <a:pt x="693913" y="3251280"/>
                        <a:pt x="693941" y="3250499"/>
                        <a:pt x="693951" y="3249708"/>
                      </a:cubicBezTo>
                      <a:cubicBezTo>
                        <a:pt x="693989" y="3246870"/>
                        <a:pt x="694189" y="3244032"/>
                        <a:pt x="694322" y="3241184"/>
                      </a:cubicBezTo>
                      <a:cubicBezTo>
                        <a:pt x="696266" y="3235954"/>
                        <a:pt x="698199" y="3230725"/>
                        <a:pt x="700133" y="3225496"/>
                      </a:cubicBezTo>
                      <a:cubicBezTo>
                        <a:pt x="722326" y="3179290"/>
                        <a:pt x="748691" y="3135094"/>
                        <a:pt x="778866" y="3093622"/>
                      </a:cubicBezTo>
                      <a:cubicBezTo>
                        <a:pt x="824558" y="3030843"/>
                        <a:pt x="878936" y="2974312"/>
                        <a:pt x="939839" y="2926154"/>
                      </a:cubicBezTo>
                      <a:cubicBezTo>
                        <a:pt x="968842" y="2903237"/>
                        <a:pt x="999484" y="2882472"/>
                        <a:pt x="1031307" y="2863679"/>
                      </a:cubicBezTo>
                      <a:close/>
                      <a:moveTo>
                        <a:pt x="700018" y="3198426"/>
                      </a:moveTo>
                      <a:cubicBezTo>
                        <a:pt x="705333" y="3174023"/>
                        <a:pt x="713934" y="3150391"/>
                        <a:pt x="724974" y="3127979"/>
                      </a:cubicBezTo>
                      <a:cubicBezTo>
                        <a:pt x="722697" y="3134666"/>
                        <a:pt x="720421" y="3141352"/>
                        <a:pt x="718097" y="3148010"/>
                      </a:cubicBezTo>
                      <a:cubicBezTo>
                        <a:pt x="712229" y="3164860"/>
                        <a:pt x="706133" y="3181643"/>
                        <a:pt x="700018" y="3198426"/>
                      </a:cubicBezTo>
                      <a:close/>
                      <a:moveTo>
                        <a:pt x="910997" y="2934060"/>
                      </a:moveTo>
                      <a:cubicBezTo>
                        <a:pt x="916998" y="2930049"/>
                        <a:pt x="923084" y="2926173"/>
                        <a:pt x="929142" y="2922258"/>
                      </a:cubicBezTo>
                      <a:cubicBezTo>
                        <a:pt x="903663" y="2942651"/>
                        <a:pt x="879279" y="2964416"/>
                        <a:pt x="856285" y="2987571"/>
                      </a:cubicBezTo>
                      <a:cubicBezTo>
                        <a:pt x="805251" y="3038968"/>
                        <a:pt x="760721" y="3096890"/>
                        <a:pt x="724059" y="3159373"/>
                      </a:cubicBezTo>
                      <a:cubicBezTo>
                        <a:pt x="732441" y="3135561"/>
                        <a:pt x="740528" y="3111653"/>
                        <a:pt x="748215" y="3087612"/>
                      </a:cubicBezTo>
                      <a:cubicBezTo>
                        <a:pt x="789763" y="3024852"/>
                        <a:pt x="848704" y="2975665"/>
                        <a:pt x="910997" y="2934060"/>
                      </a:cubicBezTo>
                      <a:close/>
                      <a:moveTo>
                        <a:pt x="798221" y="2702573"/>
                      </a:moveTo>
                      <a:cubicBezTo>
                        <a:pt x="807051" y="2833733"/>
                        <a:pt x="778323" y="2962920"/>
                        <a:pt x="738414" y="3087355"/>
                      </a:cubicBezTo>
                      <a:cubicBezTo>
                        <a:pt x="719849" y="3116111"/>
                        <a:pt x="705076" y="3147182"/>
                        <a:pt x="695799" y="3180443"/>
                      </a:cubicBezTo>
                      <a:cubicBezTo>
                        <a:pt x="691217" y="3196864"/>
                        <a:pt x="688131" y="3213742"/>
                        <a:pt x="686617" y="3230735"/>
                      </a:cubicBezTo>
                      <a:cubicBezTo>
                        <a:pt x="685578" y="3232973"/>
                        <a:pt x="684531" y="3235202"/>
                        <a:pt x="683512" y="3237450"/>
                      </a:cubicBezTo>
                      <a:cubicBezTo>
                        <a:pt x="686550" y="3172232"/>
                        <a:pt x="695951" y="3107557"/>
                        <a:pt x="711267" y="3043997"/>
                      </a:cubicBezTo>
                      <a:cubicBezTo>
                        <a:pt x="728546" y="2972264"/>
                        <a:pt x="751606" y="2902084"/>
                        <a:pt x="769341" y="2830466"/>
                      </a:cubicBezTo>
                      <a:cubicBezTo>
                        <a:pt x="779200" y="2790651"/>
                        <a:pt x="787277" y="2750389"/>
                        <a:pt x="791954" y="2709613"/>
                      </a:cubicBezTo>
                      <a:cubicBezTo>
                        <a:pt x="792058" y="2708698"/>
                        <a:pt x="791868" y="2707965"/>
                        <a:pt x="791573" y="2707336"/>
                      </a:cubicBezTo>
                      <a:cubicBezTo>
                        <a:pt x="793678" y="2705622"/>
                        <a:pt x="795888" y="2704031"/>
                        <a:pt x="798221" y="2702573"/>
                      </a:cubicBezTo>
                      <a:close/>
                      <a:moveTo>
                        <a:pt x="677225" y="3042311"/>
                      </a:moveTo>
                      <a:cubicBezTo>
                        <a:pt x="688560" y="2960882"/>
                        <a:pt x="709210" y="2880748"/>
                        <a:pt x="738842" y="2804062"/>
                      </a:cubicBezTo>
                      <a:cubicBezTo>
                        <a:pt x="746881" y="2783260"/>
                        <a:pt x="755140" y="2762257"/>
                        <a:pt x="765312" y="2742388"/>
                      </a:cubicBezTo>
                      <a:cubicBezTo>
                        <a:pt x="769875" y="2733472"/>
                        <a:pt x="775104" y="2724795"/>
                        <a:pt x="781514" y="2717251"/>
                      </a:cubicBezTo>
                      <a:cubicBezTo>
                        <a:pt x="772599" y="2788165"/>
                        <a:pt x="753215" y="2857202"/>
                        <a:pt x="733604" y="2925773"/>
                      </a:cubicBezTo>
                      <a:cubicBezTo>
                        <a:pt x="713058" y="2997620"/>
                        <a:pt x="692903" y="3069543"/>
                        <a:pt x="682626" y="3143714"/>
                      </a:cubicBezTo>
                      <a:cubicBezTo>
                        <a:pt x="677235" y="3182567"/>
                        <a:pt x="674215" y="3221696"/>
                        <a:pt x="673329" y="3260910"/>
                      </a:cubicBezTo>
                      <a:cubicBezTo>
                        <a:pt x="672291" y="3263396"/>
                        <a:pt x="671243" y="3265882"/>
                        <a:pt x="670224" y="3268378"/>
                      </a:cubicBezTo>
                      <a:cubicBezTo>
                        <a:pt x="664738" y="3192997"/>
                        <a:pt x="666795" y="3117197"/>
                        <a:pt x="677225" y="3042311"/>
                      </a:cubicBezTo>
                      <a:close/>
                      <a:moveTo>
                        <a:pt x="660385" y="3254195"/>
                      </a:moveTo>
                      <a:cubicBezTo>
                        <a:pt x="661071" y="3265120"/>
                        <a:pt x="661985" y="3276017"/>
                        <a:pt x="663023" y="3286913"/>
                      </a:cubicBezTo>
                      <a:cubicBezTo>
                        <a:pt x="661804" y="3290123"/>
                        <a:pt x="660480" y="3293285"/>
                        <a:pt x="659299" y="3296505"/>
                      </a:cubicBezTo>
                      <a:cubicBezTo>
                        <a:pt x="659670" y="3282398"/>
                        <a:pt x="660023" y="3268301"/>
                        <a:pt x="660385" y="3254195"/>
                      </a:cubicBezTo>
                      <a:close/>
                      <a:moveTo>
                        <a:pt x="659223" y="3299343"/>
                      </a:moveTo>
                      <a:cubicBezTo>
                        <a:pt x="660013" y="3301734"/>
                        <a:pt x="662899" y="3303325"/>
                        <a:pt x="665424" y="3302725"/>
                      </a:cubicBezTo>
                      <a:cubicBezTo>
                        <a:pt x="667148" y="3302315"/>
                        <a:pt x="668824" y="3301810"/>
                        <a:pt x="670510" y="3301315"/>
                      </a:cubicBezTo>
                      <a:cubicBezTo>
                        <a:pt x="670100" y="3308459"/>
                        <a:pt x="669748" y="3315612"/>
                        <a:pt x="669348" y="3322756"/>
                      </a:cubicBezTo>
                      <a:cubicBezTo>
                        <a:pt x="668157" y="3344092"/>
                        <a:pt x="666957" y="3365428"/>
                        <a:pt x="665805" y="3386764"/>
                      </a:cubicBezTo>
                      <a:cubicBezTo>
                        <a:pt x="661471" y="3467059"/>
                        <a:pt x="657975" y="3547517"/>
                        <a:pt x="658270" y="3627956"/>
                      </a:cubicBezTo>
                      <a:cubicBezTo>
                        <a:pt x="656661" y="3584026"/>
                        <a:pt x="655756" y="3540069"/>
                        <a:pt x="655775" y="3496092"/>
                      </a:cubicBezTo>
                      <a:cubicBezTo>
                        <a:pt x="655803" y="3430483"/>
                        <a:pt x="657489" y="3364913"/>
                        <a:pt x="659223" y="3299343"/>
                      </a:cubicBezTo>
                      <a:close/>
                      <a:moveTo>
                        <a:pt x="714172" y="1576242"/>
                      </a:moveTo>
                      <a:cubicBezTo>
                        <a:pt x="716744" y="1549020"/>
                        <a:pt x="719306" y="1521797"/>
                        <a:pt x="721907" y="1494584"/>
                      </a:cubicBezTo>
                      <a:cubicBezTo>
                        <a:pt x="723383" y="1479125"/>
                        <a:pt x="724955" y="1463676"/>
                        <a:pt x="726403" y="1448207"/>
                      </a:cubicBezTo>
                      <a:cubicBezTo>
                        <a:pt x="727679" y="1434548"/>
                        <a:pt x="728698" y="1420813"/>
                        <a:pt x="728146" y="1407097"/>
                      </a:cubicBezTo>
                      <a:cubicBezTo>
                        <a:pt x="728060" y="1404944"/>
                        <a:pt x="727850" y="1402830"/>
                        <a:pt x="727679" y="1400696"/>
                      </a:cubicBezTo>
                      <a:cubicBezTo>
                        <a:pt x="727822" y="1399687"/>
                        <a:pt x="727993" y="1398687"/>
                        <a:pt x="728146" y="1397677"/>
                      </a:cubicBezTo>
                      <a:cubicBezTo>
                        <a:pt x="728251" y="1398058"/>
                        <a:pt x="728374" y="1398439"/>
                        <a:pt x="728479" y="1398829"/>
                      </a:cubicBezTo>
                      <a:cubicBezTo>
                        <a:pt x="735728" y="1426261"/>
                        <a:pt x="735375" y="1454446"/>
                        <a:pt x="730498" y="1482259"/>
                      </a:cubicBezTo>
                      <a:cubicBezTo>
                        <a:pt x="725460" y="1510948"/>
                        <a:pt x="718973" y="1539228"/>
                        <a:pt x="715344" y="1568165"/>
                      </a:cubicBezTo>
                      <a:cubicBezTo>
                        <a:pt x="714858" y="1572080"/>
                        <a:pt x="714477" y="1575994"/>
                        <a:pt x="714058" y="1579909"/>
                      </a:cubicBezTo>
                      <a:cubicBezTo>
                        <a:pt x="714087" y="1578690"/>
                        <a:pt x="714134" y="1577471"/>
                        <a:pt x="714172" y="1576242"/>
                      </a:cubicBezTo>
                      <a:close/>
                      <a:moveTo>
                        <a:pt x="732137" y="1714774"/>
                      </a:moveTo>
                      <a:cubicBezTo>
                        <a:pt x="745653" y="1731890"/>
                        <a:pt x="758835" y="1749950"/>
                        <a:pt x="767160" y="1770266"/>
                      </a:cubicBezTo>
                      <a:cubicBezTo>
                        <a:pt x="785048" y="1813948"/>
                        <a:pt x="771542" y="1859477"/>
                        <a:pt x="750520" y="1899397"/>
                      </a:cubicBezTo>
                      <a:cubicBezTo>
                        <a:pt x="729746" y="1938859"/>
                        <a:pt x="703847" y="1976168"/>
                        <a:pt x="676463" y="2011296"/>
                      </a:cubicBezTo>
                      <a:cubicBezTo>
                        <a:pt x="651717" y="2043034"/>
                        <a:pt x="624771" y="2073038"/>
                        <a:pt x="596043" y="2101222"/>
                      </a:cubicBezTo>
                      <a:cubicBezTo>
                        <a:pt x="598215" y="2098174"/>
                        <a:pt x="600368" y="2095117"/>
                        <a:pt x="602473" y="2092040"/>
                      </a:cubicBezTo>
                      <a:cubicBezTo>
                        <a:pt x="625971" y="2057855"/>
                        <a:pt x="648240" y="2022784"/>
                        <a:pt x="669710" y="1987294"/>
                      </a:cubicBezTo>
                      <a:cubicBezTo>
                        <a:pt x="691608" y="1951079"/>
                        <a:pt x="712572" y="1914294"/>
                        <a:pt x="732432" y="1876918"/>
                      </a:cubicBezTo>
                      <a:cubicBezTo>
                        <a:pt x="750053" y="1843761"/>
                        <a:pt x="765741" y="1808157"/>
                        <a:pt x="754530" y="1770209"/>
                      </a:cubicBezTo>
                      <a:cubicBezTo>
                        <a:pt x="745796" y="1740663"/>
                        <a:pt x="726203" y="1716393"/>
                        <a:pt x="711515" y="1689694"/>
                      </a:cubicBezTo>
                      <a:cubicBezTo>
                        <a:pt x="718611" y="1697876"/>
                        <a:pt x="725441" y="1706287"/>
                        <a:pt x="732137" y="1714774"/>
                      </a:cubicBezTo>
                      <a:close/>
                      <a:moveTo>
                        <a:pt x="481248" y="1979769"/>
                      </a:moveTo>
                      <a:cubicBezTo>
                        <a:pt x="472857" y="1913275"/>
                        <a:pt x="469304" y="1846162"/>
                        <a:pt x="470618" y="1779153"/>
                      </a:cubicBezTo>
                      <a:cubicBezTo>
                        <a:pt x="471333" y="1742539"/>
                        <a:pt x="473561" y="1705954"/>
                        <a:pt x="477152" y="1669511"/>
                      </a:cubicBezTo>
                      <a:cubicBezTo>
                        <a:pt x="516138" y="1662434"/>
                        <a:pt x="549647" y="1638697"/>
                        <a:pt x="588376" y="1630725"/>
                      </a:cubicBezTo>
                      <a:cubicBezTo>
                        <a:pt x="607683" y="1626744"/>
                        <a:pt x="627400" y="1628401"/>
                        <a:pt x="645573" y="1636145"/>
                      </a:cubicBezTo>
                      <a:cubicBezTo>
                        <a:pt x="663385" y="1643736"/>
                        <a:pt x="678835" y="1655985"/>
                        <a:pt x="692589" y="1669435"/>
                      </a:cubicBezTo>
                      <a:cubicBezTo>
                        <a:pt x="693017" y="1669854"/>
                        <a:pt x="693417" y="1670302"/>
                        <a:pt x="693846" y="1670730"/>
                      </a:cubicBezTo>
                      <a:cubicBezTo>
                        <a:pt x="694218" y="1671692"/>
                        <a:pt x="694656" y="1672616"/>
                        <a:pt x="695046" y="1673569"/>
                      </a:cubicBezTo>
                      <a:cubicBezTo>
                        <a:pt x="694684" y="1677102"/>
                        <a:pt x="694303" y="1680636"/>
                        <a:pt x="693960" y="1684170"/>
                      </a:cubicBezTo>
                      <a:cubicBezTo>
                        <a:pt x="693513" y="1688761"/>
                        <a:pt x="698580" y="1689942"/>
                        <a:pt x="701628" y="1687866"/>
                      </a:cubicBezTo>
                      <a:cubicBezTo>
                        <a:pt x="713630" y="1711316"/>
                        <a:pt x="729641" y="1732605"/>
                        <a:pt x="740423" y="1756741"/>
                      </a:cubicBezTo>
                      <a:cubicBezTo>
                        <a:pt x="747415" y="1772391"/>
                        <a:pt x="751272" y="1789316"/>
                        <a:pt x="749358" y="1806499"/>
                      </a:cubicBezTo>
                      <a:cubicBezTo>
                        <a:pt x="747119" y="1826626"/>
                        <a:pt x="738623" y="1845390"/>
                        <a:pt x="729393" y="1863183"/>
                      </a:cubicBezTo>
                      <a:cubicBezTo>
                        <a:pt x="692036" y="1935182"/>
                        <a:pt x="649479" y="2004810"/>
                        <a:pt x="604244" y="2072095"/>
                      </a:cubicBezTo>
                      <a:cubicBezTo>
                        <a:pt x="589557" y="2093936"/>
                        <a:pt x="574384" y="2116491"/>
                        <a:pt x="555448" y="2134931"/>
                      </a:cubicBezTo>
                      <a:cubicBezTo>
                        <a:pt x="550114" y="2138055"/>
                        <a:pt x="544504" y="2140780"/>
                        <a:pt x="538493" y="2142999"/>
                      </a:cubicBezTo>
                      <a:cubicBezTo>
                        <a:pt x="537779" y="2142227"/>
                        <a:pt x="537036" y="2141484"/>
                        <a:pt x="536331" y="2140703"/>
                      </a:cubicBezTo>
                      <a:cubicBezTo>
                        <a:pt x="522310" y="2124997"/>
                        <a:pt x="511014" y="2107137"/>
                        <a:pt x="499708" y="2089420"/>
                      </a:cubicBezTo>
                      <a:cubicBezTo>
                        <a:pt x="499041" y="2086201"/>
                        <a:pt x="498403" y="2083001"/>
                        <a:pt x="497755" y="2079829"/>
                      </a:cubicBezTo>
                      <a:cubicBezTo>
                        <a:pt x="491011" y="2046701"/>
                        <a:pt x="485487" y="2013316"/>
                        <a:pt x="481248" y="1979769"/>
                      </a:cubicBezTo>
                      <a:close/>
                      <a:moveTo>
                        <a:pt x="528187" y="2146247"/>
                      </a:moveTo>
                      <a:cubicBezTo>
                        <a:pt x="525482" y="2146999"/>
                        <a:pt x="522777" y="2147733"/>
                        <a:pt x="520072" y="2148457"/>
                      </a:cubicBezTo>
                      <a:cubicBezTo>
                        <a:pt x="514109" y="2139056"/>
                        <a:pt x="509890" y="2128673"/>
                        <a:pt x="506623" y="2117900"/>
                      </a:cubicBezTo>
                      <a:cubicBezTo>
                        <a:pt x="513300" y="2127730"/>
                        <a:pt x="520348" y="2137293"/>
                        <a:pt x="528187" y="2146247"/>
                      </a:cubicBezTo>
                      <a:close/>
                      <a:moveTo>
                        <a:pt x="464941" y="2163887"/>
                      </a:moveTo>
                      <a:cubicBezTo>
                        <a:pt x="442415" y="2171412"/>
                        <a:pt x="420041" y="2179498"/>
                        <a:pt x="396933" y="2185080"/>
                      </a:cubicBezTo>
                      <a:cubicBezTo>
                        <a:pt x="373578" y="2190719"/>
                        <a:pt x="349746" y="2194024"/>
                        <a:pt x="325791" y="2195605"/>
                      </a:cubicBezTo>
                      <a:cubicBezTo>
                        <a:pt x="278366" y="2198720"/>
                        <a:pt x="230769" y="2195329"/>
                        <a:pt x="183563" y="2190643"/>
                      </a:cubicBezTo>
                      <a:cubicBezTo>
                        <a:pt x="146521" y="2186966"/>
                        <a:pt x="105877" y="2185575"/>
                        <a:pt x="71673" y="2169259"/>
                      </a:cubicBezTo>
                      <a:cubicBezTo>
                        <a:pt x="56728" y="2162134"/>
                        <a:pt x="43470" y="2151724"/>
                        <a:pt x="35545" y="2136931"/>
                      </a:cubicBezTo>
                      <a:cubicBezTo>
                        <a:pt x="25315" y="2117815"/>
                        <a:pt x="25782" y="2094869"/>
                        <a:pt x="22553" y="2073933"/>
                      </a:cubicBezTo>
                      <a:cubicBezTo>
                        <a:pt x="15476" y="2027984"/>
                        <a:pt x="64" y="1981226"/>
                        <a:pt x="21781" y="1936754"/>
                      </a:cubicBezTo>
                      <a:cubicBezTo>
                        <a:pt x="39517" y="1900445"/>
                        <a:pt x="70378" y="1869660"/>
                        <a:pt x="104725" y="1848848"/>
                      </a:cubicBezTo>
                      <a:cubicBezTo>
                        <a:pt x="139072" y="1828026"/>
                        <a:pt x="178725" y="1817053"/>
                        <a:pt x="218958" y="1818920"/>
                      </a:cubicBezTo>
                      <a:cubicBezTo>
                        <a:pt x="259925" y="1820825"/>
                        <a:pt x="300045" y="1835865"/>
                        <a:pt x="330963" y="1863040"/>
                      </a:cubicBezTo>
                      <a:cubicBezTo>
                        <a:pt x="363957" y="1892044"/>
                        <a:pt x="386503" y="1930848"/>
                        <a:pt x="409944" y="1967453"/>
                      </a:cubicBezTo>
                      <a:cubicBezTo>
                        <a:pt x="436671" y="2009163"/>
                        <a:pt x="463370" y="2050882"/>
                        <a:pt x="490087" y="2092592"/>
                      </a:cubicBezTo>
                      <a:cubicBezTo>
                        <a:pt x="490230" y="2092811"/>
                        <a:pt x="490373" y="2093040"/>
                        <a:pt x="490516" y="2093259"/>
                      </a:cubicBezTo>
                      <a:cubicBezTo>
                        <a:pt x="494707" y="2113348"/>
                        <a:pt x="499965" y="2133569"/>
                        <a:pt x="510309" y="2151057"/>
                      </a:cubicBezTo>
                      <a:cubicBezTo>
                        <a:pt x="495107" y="2155029"/>
                        <a:pt x="479915" y="2158877"/>
                        <a:pt x="464941" y="2163887"/>
                      </a:cubicBezTo>
                      <a:close/>
                      <a:moveTo>
                        <a:pt x="346069" y="2538248"/>
                      </a:moveTo>
                      <a:cubicBezTo>
                        <a:pt x="345774" y="2547259"/>
                        <a:pt x="345412" y="2556470"/>
                        <a:pt x="345546" y="2565632"/>
                      </a:cubicBezTo>
                      <a:cubicBezTo>
                        <a:pt x="343888" y="2556269"/>
                        <a:pt x="344145" y="2546106"/>
                        <a:pt x="343707" y="2536819"/>
                      </a:cubicBezTo>
                      <a:cubicBezTo>
                        <a:pt x="341526" y="2490328"/>
                        <a:pt x="342059" y="2443322"/>
                        <a:pt x="349927" y="2397345"/>
                      </a:cubicBezTo>
                      <a:cubicBezTo>
                        <a:pt x="361757" y="2328165"/>
                        <a:pt x="392151" y="2259023"/>
                        <a:pt x="446225" y="2212941"/>
                      </a:cubicBezTo>
                      <a:cubicBezTo>
                        <a:pt x="443777" y="2215989"/>
                        <a:pt x="441367" y="2219075"/>
                        <a:pt x="439062" y="2222218"/>
                      </a:cubicBezTo>
                      <a:cubicBezTo>
                        <a:pt x="403638" y="2270424"/>
                        <a:pt x="382798" y="2328898"/>
                        <a:pt x="367948" y="2386334"/>
                      </a:cubicBezTo>
                      <a:cubicBezTo>
                        <a:pt x="359557" y="2418814"/>
                        <a:pt x="353537" y="2451895"/>
                        <a:pt x="349860" y="2485242"/>
                      </a:cubicBezTo>
                      <a:cubicBezTo>
                        <a:pt x="347917" y="2502844"/>
                        <a:pt x="346650" y="2520532"/>
                        <a:pt x="346069" y="2538248"/>
                      </a:cubicBezTo>
                      <a:close/>
                      <a:moveTo>
                        <a:pt x="676301" y="2387991"/>
                      </a:moveTo>
                      <a:cubicBezTo>
                        <a:pt x="703762" y="2463734"/>
                        <a:pt x="707743" y="2553126"/>
                        <a:pt x="668186" y="2625497"/>
                      </a:cubicBezTo>
                      <a:cubicBezTo>
                        <a:pt x="658442" y="2643318"/>
                        <a:pt x="646393" y="2662178"/>
                        <a:pt x="623914" y="2662530"/>
                      </a:cubicBezTo>
                      <a:cubicBezTo>
                        <a:pt x="601787" y="2662883"/>
                        <a:pt x="578841" y="2658940"/>
                        <a:pt x="557096" y="2655215"/>
                      </a:cubicBezTo>
                      <a:cubicBezTo>
                        <a:pt x="513319" y="2647729"/>
                        <a:pt x="470352" y="2635555"/>
                        <a:pt x="429156" y="2618954"/>
                      </a:cubicBezTo>
                      <a:cubicBezTo>
                        <a:pt x="408010" y="2610429"/>
                        <a:pt x="387370" y="2600656"/>
                        <a:pt x="367329" y="2589788"/>
                      </a:cubicBezTo>
                      <a:cubicBezTo>
                        <a:pt x="362671" y="2587264"/>
                        <a:pt x="357776" y="2584730"/>
                        <a:pt x="353794" y="2581349"/>
                      </a:cubicBezTo>
                      <a:cubicBezTo>
                        <a:pt x="353165" y="2576377"/>
                        <a:pt x="352918" y="2571300"/>
                        <a:pt x="352861" y="2566271"/>
                      </a:cubicBezTo>
                      <a:cubicBezTo>
                        <a:pt x="352480" y="2531800"/>
                        <a:pt x="354889" y="2497224"/>
                        <a:pt x="359785" y="2463106"/>
                      </a:cubicBezTo>
                      <a:cubicBezTo>
                        <a:pt x="369015" y="2398831"/>
                        <a:pt x="386370" y="2333404"/>
                        <a:pt x="415392" y="2275082"/>
                      </a:cubicBezTo>
                      <a:cubicBezTo>
                        <a:pt x="429985" y="2245773"/>
                        <a:pt x="448901" y="2216303"/>
                        <a:pt x="473209" y="2193253"/>
                      </a:cubicBezTo>
                      <a:cubicBezTo>
                        <a:pt x="487487" y="2184518"/>
                        <a:pt x="502575" y="2177632"/>
                        <a:pt x="518443" y="2171917"/>
                      </a:cubicBezTo>
                      <a:cubicBezTo>
                        <a:pt x="520824" y="2171059"/>
                        <a:pt x="523196" y="2170193"/>
                        <a:pt x="525549" y="2169316"/>
                      </a:cubicBezTo>
                      <a:cubicBezTo>
                        <a:pt x="525644" y="2169440"/>
                        <a:pt x="525673" y="2169583"/>
                        <a:pt x="525787" y="2169707"/>
                      </a:cubicBezTo>
                      <a:cubicBezTo>
                        <a:pt x="540217" y="2185242"/>
                        <a:pt x="555334" y="2200149"/>
                        <a:pt x="571012" y="2214427"/>
                      </a:cubicBezTo>
                      <a:cubicBezTo>
                        <a:pt x="614036" y="2267186"/>
                        <a:pt x="652993" y="2323697"/>
                        <a:pt x="676301" y="2387991"/>
                      </a:cubicBezTo>
                      <a:close/>
                      <a:moveTo>
                        <a:pt x="811042" y="2352844"/>
                      </a:moveTo>
                      <a:cubicBezTo>
                        <a:pt x="726450" y="2319535"/>
                        <a:pt x="648012" y="2270596"/>
                        <a:pt x="580584" y="2209617"/>
                      </a:cubicBezTo>
                      <a:cubicBezTo>
                        <a:pt x="569840" y="2196377"/>
                        <a:pt x="558791" y="2183385"/>
                        <a:pt x="547580" y="2170554"/>
                      </a:cubicBezTo>
                      <a:cubicBezTo>
                        <a:pt x="549000" y="2169973"/>
                        <a:pt x="550409" y="2169402"/>
                        <a:pt x="551819" y="2168812"/>
                      </a:cubicBezTo>
                      <a:cubicBezTo>
                        <a:pt x="560982" y="2176270"/>
                        <a:pt x="570640" y="2183147"/>
                        <a:pt x="580480" y="2189709"/>
                      </a:cubicBezTo>
                      <a:cubicBezTo>
                        <a:pt x="662652" y="2244535"/>
                        <a:pt x="745824" y="2297913"/>
                        <a:pt x="828491" y="2351987"/>
                      </a:cubicBezTo>
                      <a:cubicBezTo>
                        <a:pt x="836045" y="2356930"/>
                        <a:pt x="843636" y="2362255"/>
                        <a:pt x="851428" y="2367274"/>
                      </a:cubicBezTo>
                      <a:cubicBezTo>
                        <a:pt x="837702" y="2363150"/>
                        <a:pt x="824234" y="2358035"/>
                        <a:pt x="811042" y="2352844"/>
                      </a:cubicBezTo>
                      <a:close/>
                      <a:moveTo>
                        <a:pt x="1040280" y="2329089"/>
                      </a:moveTo>
                      <a:cubicBezTo>
                        <a:pt x="1016829" y="2342281"/>
                        <a:pt x="992969" y="2355159"/>
                        <a:pt x="967566" y="2364217"/>
                      </a:cubicBezTo>
                      <a:cubicBezTo>
                        <a:pt x="997208" y="2349529"/>
                        <a:pt x="1026821" y="2334766"/>
                        <a:pt x="1056425" y="2319992"/>
                      </a:cubicBezTo>
                      <a:cubicBezTo>
                        <a:pt x="1051043" y="2323069"/>
                        <a:pt x="1045643" y="2326079"/>
                        <a:pt x="1040280" y="2329089"/>
                      </a:cubicBezTo>
                      <a:close/>
                      <a:moveTo>
                        <a:pt x="1091410" y="1996333"/>
                      </a:moveTo>
                      <a:cubicBezTo>
                        <a:pt x="1104936" y="2012116"/>
                        <a:pt x="1116204" y="2029842"/>
                        <a:pt x="1125033" y="2048653"/>
                      </a:cubicBezTo>
                      <a:cubicBezTo>
                        <a:pt x="1144150" y="2089363"/>
                        <a:pt x="1149360" y="2133445"/>
                        <a:pt x="1145779" y="2177937"/>
                      </a:cubicBezTo>
                      <a:cubicBezTo>
                        <a:pt x="1141836" y="2127502"/>
                        <a:pt x="1121985" y="2079762"/>
                        <a:pt x="1097687" y="2035842"/>
                      </a:cubicBezTo>
                      <a:cubicBezTo>
                        <a:pt x="1084390" y="2011801"/>
                        <a:pt x="1069569" y="1988646"/>
                        <a:pt x="1054491" y="1965681"/>
                      </a:cubicBezTo>
                      <a:cubicBezTo>
                        <a:pt x="1054272" y="1965348"/>
                        <a:pt x="1054053" y="1964995"/>
                        <a:pt x="1053834" y="1964652"/>
                      </a:cubicBezTo>
                      <a:cubicBezTo>
                        <a:pt x="1068503" y="1972082"/>
                        <a:pt x="1080742" y="1983874"/>
                        <a:pt x="1091410" y="1996333"/>
                      </a:cubicBezTo>
                      <a:close/>
                      <a:moveTo>
                        <a:pt x="977415" y="1956604"/>
                      </a:moveTo>
                      <a:cubicBezTo>
                        <a:pt x="997294" y="1955099"/>
                        <a:pt x="1018401" y="1953775"/>
                        <a:pt x="1037899" y="1958719"/>
                      </a:cubicBezTo>
                      <a:cubicBezTo>
                        <a:pt x="1040394" y="1962138"/>
                        <a:pt x="1042623" y="1965786"/>
                        <a:pt x="1044776" y="1969063"/>
                      </a:cubicBezTo>
                      <a:cubicBezTo>
                        <a:pt x="1052100" y="1980226"/>
                        <a:pt x="1059368" y="1991427"/>
                        <a:pt x="1066445" y="2002762"/>
                      </a:cubicBezTo>
                      <a:cubicBezTo>
                        <a:pt x="1094010" y="2046882"/>
                        <a:pt x="1119795" y="2093459"/>
                        <a:pt x="1131330" y="2144637"/>
                      </a:cubicBezTo>
                      <a:cubicBezTo>
                        <a:pt x="1137073" y="2170145"/>
                        <a:pt x="1139197" y="2197082"/>
                        <a:pt x="1135368" y="2223047"/>
                      </a:cubicBezTo>
                      <a:cubicBezTo>
                        <a:pt x="1131968" y="2246135"/>
                        <a:pt x="1122757" y="2266471"/>
                        <a:pt x="1107050" y="2283178"/>
                      </a:cubicBezTo>
                      <a:cubicBezTo>
                        <a:pt x="1102259" y="2285931"/>
                        <a:pt x="1097296" y="2288388"/>
                        <a:pt x="1092401" y="2290836"/>
                      </a:cubicBezTo>
                      <a:cubicBezTo>
                        <a:pt x="1048109" y="2312915"/>
                        <a:pt x="1003818" y="2334966"/>
                        <a:pt x="959527" y="2357035"/>
                      </a:cubicBezTo>
                      <a:cubicBezTo>
                        <a:pt x="946335" y="2363607"/>
                        <a:pt x="932324" y="2371913"/>
                        <a:pt x="917617" y="2375457"/>
                      </a:cubicBezTo>
                      <a:cubicBezTo>
                        <a:pt x="908863" y="2376180"/>
                        <a:pt x="900034" y="2376190"/>
                        <a:pt x="891185" y="2375380"/>
                      </a:cubicBezTo>
                      <a:cubicBezTo>
                        <a:pt x="870744" y="2370132"/>
                        <a:pt x="852780" y="2355949"/>
                        <a:pt x="835445" y="2344615"/>
                      </a:cubicBezTo>
                      <a:cubicBezTo>
                        <a:pt x="752968" y="2290713"/>
                        <a:pt x="670186" y="2237249"/>
                        <a:pt x="588023" y="2182870"/>
                      </a:cubicBezTo>
                      <a:cubicBezTo>
                        <a:pt x="579184" y="2177013"/>
                        <a:pt x="570469" y="2170974"/>
                        <a:pt x="562134" y="2164468"/>
                      </a:cubicBezTo>
                      <a:cubicBezTo>
                        <a:pt x="647898" y="2127559"/>
                        <a:pt x="727012" y="2077276"/>
                        <a:pt x="808699" y="2032356"/>
                      </a:cubicBezTo>
                      <a:cubicBezTo>
                        <a:pt x="852818" y="2008096"/>
                        <a:pt x="897929" y="1985312"/>
                        <a:pt x="945154" y="1967672"/>
                      </a:cubicBezTo>
                      <a:cubicBezTo>
                        <a:pt x="955793" y="1963691"/>
                        <a:pt x="966566" y="1960023"/>
                        <a:pt x="977415" y="1956604"/>
                      </a:cubicBezTo>
                      <a:close/>
                      <a:moveTo>
                        <a:pt x="913093" y="1965700"/>
                      </a:moveTo>
                      <a:cubicBezTo>
                        <a:pt x="919436" y="1964367"/>
                        <a:pt x="925799" y="1963205"/>
                        <a:pt x="932190" y="1962119"/>
                      </a:cubicBezTo>
                      <a:cubicBezTo>
                        <a:pt x="904939" y="1972787"/>
                        <a:pt x="878269" y="1985008"/>
                        <a:pt x="852161" y="1998171"/>
                      </a:cubicBezTo>
                      <a:cubicBezTo>
                        <a:pt x="757949" y="2045682"/>
                        <a:pt x="670119" y="2105299"/>
                        <a:pt x="573631" y="2148399"/>
                      </a:cubicBezTo>
                      <a:cubicBezTo>
                        <a:pt x="569354" y="2150314"/>
                        <a:pt x="565040" y="2152143"/>
                        <a:pt x="560734" y="2153981"/>
                      </a:cubicBezTo>
                      <a:cubicBezTo>
                        <a:pt x="566487" y="2150952"/>
                        <a:pt x="572136" y="2147685"/>
                        <a:pt x="577660" y="2143980"/>
                      </a:cubicBezTo>
                      <a:cubicBezTo>
                        <a:pt x="595872" y="2131759"/>
                        <a:pt x="612588" y="2117481"/>
                        <a:pt x="630000" y="2104184"/>
                      </a:cubicBezTo>
                      <a:cubicBezTo>
                        <a:pt x="646821" y="2091345"/>
                        <a:pt x="664052" y="2079029"/>
                        <a:pt x="681683" y="2067323"/>
                      </a:cubicBezTo>
                      <a:cubicBezTo>
                        <a:pt x="752177" y="2020564"/>
                        <a:pt x="829939" y="1983141"/>
                        <a:pt x="913093" y="1965700"/>
                      </a:cubicBezTo>
                      <a:close/>
                      <a:moveTo>
                        <a:pt x="1014610" y="1811862"/>
                      </a:moveTo>
                      <a:cubicBezTo>
                        <a:pt x="1014524" y="1811872"/>
                        <a:pt x="1014429" y="1811881"/>
                        <a:pt x="1014343" y="1811881"/>
                      </a:cubicBezTo>
                      <a:cubicBezTo>
                        <a:pt x="1024526" y="1800432"/>
                        <a:pt x="1035041" y="1789307"/>
                        <a:pt x="1045966" y="1778601"/>
                      </a:cubicBezTo>
                      <a:cubicBezTo>
                        <a:pt x="1047767" y="1780001"/>
                        <a:pt x="1050757" y="1779982"/>
                        <a:pt x="1052358" y="1778325"/>
                      </a:cubicBezTo>
                      <a:cubicBezTo>
                        <a:pt x="1092382" y="1736672"/>
                        <a:pt x="1138130" y="1700886"/>
                        <a:pt x="1187775" y="1671540"/>
                      </a:cubicBezTo>
                      <a:cubicBezTo>
                        <a:pt x="1194785" y="1667530"/>
                        <a:pt x="1201786" y="1663510"/>
                        <a:pt x="1208920" y="1659729"/>
                      </a:cubicBezTo>
                      <a:cubicBezTo>
                        <a:pt x="1261203" y="1632078"/>
                        <a:pt x="1317000" y="1610818"/>
                        <a:pt x="1374522" y="1596721"/>
                      </a:cubicBezTo>
                      <a:cubicBezTo>
                        <a:pt x="1407116" y="1589168"/>
                        <a:pt x="1440273" y="1584072"/>
                        <a:pt x="1473610" y="1581633"/>
                      </a:cubicBezTo>
                      <a:cubicBezTo>
                        <a:pt x="1493308" y="1580195"/>
                        <a:pt x="1513072" y="1579681"/>
                        <a:pt x="1532818" y="1580100"/>
                      </a:cubicBezTo>
                      <a:cubicBezTo>
                        <a:pt x="1550125" y="1580471"/>
                        <a:pt x="1568660" y="1580128"/>
                        <a:pt x="1585005" y="1586605"/>
                      </a:cubicBezTo>
                      <a:cubicBezTo>
                        <a:pt x="1585243" y="1586701"/>
                        <a:pt x="1585482" y="1586834"/>
                        <a:pt x="1585720" y="1586929"/>
                      </a:cubicBezTo>
                      <a:cubicBezTo>
                        <a:pt x="1565431" y="1608284"/>
                        <a:pt x="1540047" y="1624343"/>
                        <a:pt x="1513606" y="1637240"/>
                      </a:cubicBezTo>
                      <a:cubicBezTo>
                        <a:pt x="1478249" y="1654490"/>
                        <a:pt x="1440739" y="1667244"/>
                        <a:pt x="1403944" y="1680989"/>
                      </a:cubicBezTo>
                      <a:cubicBezTo>
                        <a:pt x="1319667" y="1712478"/>
                        <a:pt x="1235190" y="1743520"/>
                        <a:pt x="1149627" y="1771362"/>
                      </a:cubicBezTo>
                      <a:cubicBezTo>
                        <a:pt x="1104936" y="1785906"/>
                        <a:pt x="1059939" y="1799489"/>
                        <a:pt x="1014610" y="1811862"/>
                      </a:cubicBezTo>
                      <a:close/>
                      <a:moveTo>
                        <a:pt x="1081590" y="1285263"/>
                      </a:moveTo>
                      <a:cubicBezTo>
                        <a:pt x="1107279" y="1397553"/>
                        <a:pt x="1072417" y="1512634"/>
                        <a:pt x="1047881" y="1622372"/>
                      </a:cubicBezTo>
                      <a:cubicBezTo>
                        <a:pt x="1044433" y="1637774"/>
                        <a:pt x="1041232" y="1653233"/>
                        <a:pt x="1038318" y="1668749"/>
                      </a:cubicBezTo>
                      <a:cubicBezTo>
                        <a:pt x="1033851" y="1633364"/>
                        <a:pt x="1030355" y="1597873"/>
                        <a:pt x="1028802" y="1562221"/>
                      </a:cubicBezTo>
                      <a:cubicBezTo>
                        <a:pt x="1025954" y="1496718"/>
                        <a:pt x="1029821" y="1430519"/>
                        <a:pt x="1046166" y="1366825"/>
                      </a:cubicBezTo>
                      <a:cubicBezTo>
                        <a:pt x="1053739" y="1337336"/>
                        <a:pt x="1064026" y="1308609"/>
                        <a:pt x="1077323" y="1281234"/>
                      </a:cubicBezTo>
                      <a:cubicBezTo>
                        <a:pt x="1078809" y="1282529"/>
                        <a:pt x="1080180" y="1283910"/>
                        <a:pt x="1081590" y="1285263"/>
                      </a:cubicBezTo>
                      <a:close/>
                      <a:moveTo>
                        <a:pt x="1043176" y="1767352"/>
                      </a:moveTo>
                      <a:cubicBezTo>
                        <a:pt x="1037918" y="1772419"/>
                        <a:pt x="1032736" y="1777563"/>
                        <a:pt x="1027640" y="1782801"/>
                      </a:cubicBezTo>
                      <a:cubicBezTo>
                        <a:pt x="1032107" y="1772981"/>
                        <a:pt x="1036594" y="1763161"/>
                        <a:pt x="1041023" y="1753312"/>
                      </a:cubicBezTo>
                      <a:cubicBezTo>
                        <a:pt x="1041737" y="1757998"/>
                        <a:pt x="1042452" y="1762675"/>
                        <a:pt x="1043176" y="1767352"/>
                      </a:cubicBezTo>
                      <a:close/>
                      <a:moveTo>
                        <a:pt x="1217121" y="1400658"/>
                      </a:moveTo>
                      <a:cubicBezTo>
                        <a:pt x="1225722" y="1386971"/>
                        <a:pt x="1234685" y="1373522"/>
                        <a:pt x="1243839" y="1360206"/>
                      </a:cubicBezTo>
                      <a:cubicBezTo>
                        <a:pt x="1220798" y="1400030"/>
                        <a:pt x="1197766" y="1439854"/>
                        <a:pt x="1174725" y="1479668"/>
                      </a:cubicBezTo>
                      <a:cubicBezTo>
                        <a:pt x="1162876" y="1500156"/>
                        <a:pt x="1151027" y="1520645"/>
                        <a:pt x="1139169" y="1541133"/>
                      </a:cubicBezTo>
                      <a:cubicBezTo>
                        <a:pt x="1163095" y="1493194"/>
                        <a:pt x="1188613" y="1446045"/>
                        <a:pt x="1217121" y="1400658"/>
                      </a:cubicBezTo>
                      <a:close/>
                      <a:moveTo>
                        <a:pt x="1122776" y="1465504"/>
                      </a:moveTo>
                      <a:cubicBezTo>
                        <a:pt x="1113641" y="1510424"/>
                        <a:pt x="1095020" y="1552868"/>
                        <a:pt x="1077485" y="1594978"/>
                      </a:cubicBezTo>
                      <a:cubicBezTo>
                        <a:pt x="1068569" y="1616390"/>
                        <a:pt x="1059768" y="1637878"/>
                        <a:pt x="1052300" y="1659843"/>
                      </a:cubicBezTo>
                      <a:cubicBezTo>
                        <a:pt x="1049748" y="1667349"/>
                        <a:pt x="1047481" y="1674931"/>
                        <a:pt x="1045328" y="1682541"/>
                      </a:cubicBezTo>
                      <a:cubicBezTo>
                        <a:pt x="1063969" y="1575652"/>
                        <a:pt x="1101373" y="1471562"/>
                        <a:pt x="1099630" y="1361977"/>
                      </a:cubicBezTo>
                      <a:cubicBezTo>
                        <a:pt x="1099297" y="1340698"/>
                        <a:pt x="1097439" y="1319429"/>
                        <a:pt x="1093715" y="1298493"/>
                      </a:cubicBezTo>
                      <a:cubicBezTo>
                        <a:pt x="1129205" y="1343775"/>
                        <a:pt x="1133958" y="1410507"/>
                        <a:pt x="1122776" y="1465504"/>
                      </a:cubicBezTo>
                      <a:close/>
                      <a:moveTo>
                        <a:pt x="1030336" y="1364806"/>
                      </a:moveTo>
                      <a:cubicBezTo>
                        <a:pt x="1040337" y="1333574"/>
                        <a:pt x="1053320" y="1303408"/>
                        <a:pt x="1068950" y="1274595"/>
                      </a:cubicBezTo>
                      <a:cubicBezTo>
                        <a:pt x="1069264" y="1274823"/>
                        <a:pt x="1069579" y="1275071"/>
                        <a:pt x="1069893" y="1275309"/>
                      </a:cubicBezTo>
                      <a:cubicBezTo>
                        <a:pt x="1043604" y="1328811"/>
                        <a:pt x="1028917" y="1387238"/>
                        <a:pt x="1022487" y="1446416"/>
                      </a:cubicBezTo>
                      <a:cubicBezTo>
                        <a:pt x="1014915" y="1516082"/>
                        <a:pt x="1019077" y="1586415"/>
                        <a:pt x="1027374" y="1655814"/>
                      </a:cubicBezTo>
                      <a:cubicBezTo>
                        <a:pt x="1029107" y="1670302"/>
                        <a:pt x="1031060" y="1684761"/>
                        <a:pt x="1033079" y="1699219"/>
                      </a:cubicBezTo>
                      <a:cubicBezTo>
                        <a:pt x="1032774" y="1701210"/>
                        <a:pt x="1032555" y="1703210"/>
                        <a:pt x="1032269" y="1705201"/>
                      </a:cubicBezTo>
                      <a:cubicBezTo>
                        <a:pt x="1014886" y="1653642"/>
                        <a:pt x="1005571" y="1599474"/>
                        <a:pt x="1004361" y="1545067"/>
                      </a:cubicBezTo>
                      <a:cubicBezTo>
                        <a:pt x="1002989" y="1484059"/>
                        <a:pt x="1011724" y="1422928"/>
                        <a:pt x="1030336" y="1364806"/>
                      </a:cubicBezTo>
                      <a:close/>
                      <a:moveTo>
                        <a:pt x="981777" y="1828988"/>
                      </a:moveTo>
                      <a:cubicBezTo>
                        <a:pt x="988959" y="1819063"/>
                        <a:pt x="995598" y="1808652"/>
                        <a:pt x="1001942" y="1797927"/>
                      </a:cubicBezTo>
                      <a:cubicBezTo>
                        <a:pt x="1010067" y="1784192"/>
                        <a:pt x="1018068" y="1770371"/>
                        <a:pt x="1026050" y="1756550"/>
                      </a:cubicBezTo>
                      <a:cubicBezTo>
                        <a:pt x="1017620" y="1784430"/>
                        <a:pt x="1005352" y="1811291"/>
                        <a:pt x="981777" y="1828988"/>
                      </a:cubicBezTo>
                      <a:close/>
                      <a:moveTo>
                        <a:pt x="1597740" y="1623781"/>
                      </a:moveTo>
                      <a:cubicBezTo>
                        <a:pt x="1591787" y="1631878"/>
                        <a:pt x="1583405" y="1638155"/>
                        <a:pt x="1575614" y="1644365"/>
                      </a:cubicBezTo>
                      <a:cubicBezTo>
                        <a:pt x="1567451" y="1650870"/>
                        <a:pt x="1559078" y="1657109"/>
                        <a:pt x="1550544" y="1663120"/>
                      </a:cubicBezTo>
                      <a:cubicBezTo>
                        <a:pt x="1480973" y="1712097"/>
                        <a:pt x="1401192" y="1744797"/>
                        <a:pt x="1319248" y="1766485"/>
                      </a:cubicBezTo>
                      <a:cubicBezTo>
                        <a:pt x="1236838" y="1788297"/>
                        <a:pt x="1152132" y="1799175"/>
                        <a:pt x="1067388" y="1807176"/>
                      </a:cubicBezTo>
                      <a:cubicBezTo>
                        <a:pt x="1135111" y="1787249"/>
                        <a:pt x="1202081" y="1764818"/>
                        <a:pt x="1268585" y="1741139"/>
                      </a:cubicBezTo>
                      <a:cubicBezTo>
                        <a:pt x="1311600" y="1725823"/>
                        <a:pt x="1354443" y="1710011"/>
                        <a:pt x="1397220" y="1694057"/>
                      </a:cubicBezTo>
                      <a:cubicBezTo>
                        <a:pt x="1434929" y="1679998"/>
                        <a:pt x="1473258" y="1666863"/>
                        <a:pt x="1509834" y="1649994"/>
                      </a:cubicBezTo>
                      <a:cubicBezTo>
                        <a:pt x="1541257" y="1635507"/>
                        <a:pt x="1571127" y="1617143"/>
                        <a:pt x="1594625" y="1591806"/>
                      </a:cubicBezTo>
                      <a:cubicBezTo>
                        <a:pt x="1597492" y="1593930"/>
                        <a:pt x="1599979" y="1596521"/>
                        <a:pt x="1601617" y="1599702"/>
                      </a:cubicBezTo>
                      <a:cubicBezTo>
                        <a:pt x="1605808" y="1607846"/>
                        <a:pt x="1602864" y="1616809"/>
                        <a:pt x="1597740" y="16237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C6070D86-396D-4B1E-A6E7-6485BFE281F9}"/>
                    </a:ext>
                  </a:extLst>
                </p:cNvPr>
                <p:cNvSpPr/>
                <p:nvPr/>
              </p:nvSpPr>
              <p:spPr>
                <a:xfrm>
                  <a:off x="8228776" y="5981478"/>
                  <a:ext cx="894521" cy="146558"/>
                </a:xfrm>
                <a:custGeom>
                  <a:avLst/>
                  <a:gdLst>
                    <a:gd name="connsiteX0" fmla="*/ 1044639 w 1044638"/>
                    <a:gd name="connsiteY0" fmla="*/ 25120 h 171153"/>
                    <a:gd name="connsiteX1" fmla="*/ 866959 w 1044638"/>
                    <a:gd name="connsiteY1" fmla="*/ 125857 h 171153"/>
                    <a:gd name="connsiteX2" fmla="*/ 321939 w 1044638"/>
                    <a:gd name="connsiteY2" fmla="*/ 161147 h 171153"/>
                    <a:gd name="connsiteX3" fmla="*/ 9709 w 1044638"/>
                    <a:gd name="connsiteY3" fmla="*/ 61077 h 171153"/>
                    <a:gd name="connsiteX4" fmla="*/ 459908 w 1044638"/>
                    <a:gd name="connsiteY4" fmla="*/ 9356 h 171153"/>
                    <a:gd name="connsiteX5" fmla="*/ 1044639 w 1044638"/>
                    <a:gd name="connsiteY5" fmla="*/ 25120 h 171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4638" h="171153">
                      <a:moveTo>
                        <a:pt x="1044639" y="25120"/>
                      </a:moveTo>
                      <a:cubicBezTo>
                        <a:pt x="1028827" y="96434"/>
                        <a:pt x="939645" y="118637"/>
                        <a:pt x="866959" y="125857"/>
                      </a:cubicBezTo>
                      <a:cubicBezTo>
                        <a:pt x="685765" y="143840"/>
                        <a:pt x="503942" y="155603"/>
                        <a:pt x="321939" y="161147"/>
                      </a:cubicBezTo>
                      <a:cubicBezTo>
                        <a:pt x="260750" y="163004"/>
                        <a:pt x="-59376" y="215287"/>
                        <a:pt x="9709" y="61077"/>
                      </a:cubicBezTo>
                      <a:cubicBezTo>
                        <a:pt x="51895" y="-33087"/>
                        <a:pt x="368526" y="9823"/>
                        <a:pt x="459908" y="9356"/>
                      </a:cubicBezTo>
                      <a:cubicBezTo>
                        <a:pt x="654914" y="8375"/>
                        <a:pt x="849957" y="13623"/>
                        <a:pt x="1044639" y="25120"/>
                      </a:cubicBezTo>
                      <a:close/>
                    </a:path>
                  </a:pathLst>
                </a:custGeom>
                <a:solidFill>
                  <a:srgbClr val="D4A1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3A4888ED-69C6-4B9C-B9B2-16E2CBF27752}"/>
                    </a:ext>
                  </a:extLst>
                </p:cNvPr>
                <p:cNvSpPr/>
                <p:nvPr/>
              </p:nvSpPr>
              <p:spPr>
                <a:xfrm>
                  <a:off x="9334007" y="4440048"/>
                  <a:ext cx="565344" cy="399547"/>
                </a:xfrm>
                <a:custGeom>
                  <a:avLst/>
                  <a:gdLst>
                    <a:gd name="connsiteX0" fmla="*/ 2152 w 660219"/>
                    <a:gd name="connsiteY0" fmla="*/ 186129 h 466598"/>
                    <a:gd name="connsiteX1" fmla="*/ 5838 w 660219"/>
                    <a:gd name="connsiteY1" fmla="*/ 238068 h 466598"/>
                    <a:gd name="connsiteX2" fmla="*/ 41090 w 660219"/>
                    <a:gd name="connsiteY2" fmla="*/ 344882 h 466598"/>
                    <a:gd name="connsiteX3" fmla="*/ 133073 w 660219"/>
                    <a:gd name="connsiteY3" fmla="*/ 458877 h 466598"/>
                    <a:gd name="connsiteX4" fmla="*/ 270491 w 660219"/>
                    <a:gd name="connsiteY4" fmla="*/ 444247 h 466598"/>
                    <a:gd name="connsiteX5" fmla="*/ 605942 w 660219"/>
                    <a:gd name="connsiteY5" fmla="*/ 60589 h 466598"/>
                    <a:gd name="connsiteX6" fmla="*/ 333775 w 660219"/>
                    <a:gd name="connsiteY6" fmla="*/ 5725 h 466598"/>
                    <a:gd name="connsiteX7" fmla="*/ 2152 w 660219"/>
                    <a:gd name="connsiteY7" fmla="*/ 186129 h 46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9" h="466598">
                      <a:moveTo>
                        <a:pt x="2152" y="186129"/>
                      </a:moveTo>
                      <a:cubicBezTo>
                        <a:pt x="-2601" y="203045"/>
                        <a:pt x="1371" y="221076"/>
                        <a:pt x="5838" y="238068"/>
                      </a:cubicBezTo>
                      <a:cubicBezTo>
                        <a:pt x="15373" y="274349"/>
                        <a:pt x="27155" y="310049"/>
                        <a:pt x="41090" y="344882"/>
                      </a:cubicBezTo>
                      <a:cubicBezTo>
                        <a:pt x="59759" y="391554"/>
                        <a:pt x="86277" y="440513"/>
                        <a:pt x="133073" y="458877"/>
                      </a:cubicBezTo>
                      <a:cubicBezTo>
                        <a:pt x="177022" y="476117"/>
                        <a:pt x="226552" y="461496"/>
                        <a:pt x="270491" y="444247"/>
                      </a:cubicBezTo>
                      <a:cubicBezTo>
                        <a:pt x="383333" y="399955"/>
                        <a:pt x="809434" y="213913"/>
                        <a:pt x="605942" y="60589"/>
                      </a:cubicBezTo>
                      <a:cubicBezTo>
                        <a:pt x="534142" y="6487"/>
                        <a:pt x="420347" y="-10106"/>
                        <a:pt x="333775" y="5725"/>
                      </a:cubicBezTo>
                      <a:cubicBezTo>
                        <a:pt x="255022" y="20127"/>
                        <a:pt x="25717" y="102175"/>
                        <a:pt x="2152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960C9573-3F4A-4DC1-84F3-C0BCD37778BF}"/>
                    </a:ext>
                  </a:extLst>
                </p:cNvPr>
                <p:cNvSpPr/>
                <p:nvPr/>
              </p:nvSpPr>
              <p:spPr>
                <a:xfrm>
                  <a:off x="7488049" y="3821805"/>
                  <a:ext cx="565337" cy="399550"/>
                </a:xfrm>
                <a:custGeom>
                  <a:avLst/>
                  <a:gdLst>
                    <a:gd name="connsiteX0" fmla="*/ 2148 w 660210"/>
                    <a:gd name="connsiteY0" fmla="*/ 186129 h 466602"/>
                    <a:gd name="connsiteX1" fmla="*/ 5834 w 660210"/>
                    <a:gd name="connsiteY1" fmla="*/ 238068 h 466602"/>
                    <a:gd name="connsiteX2" fmla="*/ 41086 w 660210"/>
                    <a:gd name="connsiteY2" fmla="*/ 344882 h 466602"/>
                    <a:gd name="connsiteX3" fmla="*/ 133069 w 660210"/>
                    <a:gd name="connsiteY3" fmla="*/ 458877 h 466602"/>
                    <a:gd name="connsiteX4" fmla="*/ 270486 w 660210"/>
                    <a:gd name="connsiteY4" fmla="*/ 444246 h 466602"/>
                    <a:gd name="connsiteX5" fmla="*/ 605928 w 660210"/>
                    <a:gd name="connsiteY5" fmla="*/ 60589 h 466602"/>
                    <a:gd name="connsiteX6" fmla="*/ 333761 w 660210"/>
                    <a:gd name="connsiteY6" fmla="*/ 5725 h 466602"/>
                    <a:gd name="connsiteX7" fmla="*/ 2148 w 660210"/>
                    <a:gd name="connsiteY7" fmla="*/ 186129 h 46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0" h="466602">
                      <a:moveTo>
                        <a:pt x="2148" y="186129"/>
                      </a:moveTo>
                      <a:cubicBezTo>
                        <a:pt x="-2595" y="203045"/>
                        <a:pt x="1367" y="221076"/>
                        <a:pt x="5834" y="238068"/>
                      </a:cubicBezTo>
                      <a:cubicBezTo>
                        <a:pt x="15369" y="274349"/>
                        <a:pt x="27151" y="310049"/>
                        <a:pt x="41086" y="344882"/>
                      </a:cubicBezTo>
                      <a:cubicBezTo>
                        <a:pt x="59755" y="391554"/>
                        <a:pt x="86273" y="440513"/>
                        <a:pt x="133069" y="458877"/>
                      </a:cubicBezTo>
                      <a:cubicBezTo>
                        <a:pt x="177018" y="476127"/>
                        <a:pt x="226538" y="461496"/>
                        <a:pt x="270486" y="444246"/>
                      </a:cubicBezTo>
                      <a:cubicBezTo>
                        <a:pt x="383329" y="399955"/>
                        <a:pt x="809430" y="213903"/>
                        <a:pt x="605928" y="60589"/>
                      </a:cubicBezTo>
                      <a:cubicBezTo>
                        <a:pt x="534129" y="6487"/>
                        <a:pt x="420334" y="-10106"/>
                        <a:pt x="333761" y="5725"/>
                      </a:cubicBezTo>
                      <a:cubicBezTo>
                        <a:pt x="255018" y="20127"/>
                        <a:pt x="25713" y="102175"/>
                        <a:pt x="2148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E3047030-5320-486B-A1D9-00D89D7082FA}"/>
                  </a:ext>
                </a:extLst>
              </p:cNvPr>
              <p:cNvSpPr/>
              <p:nvPr/>
            </p:nvSpPr>
            <p:spPr>
              <a:xfrm>
                <a:off x="7558078" y="1146386"/>
                <a:ext cx="219523" cy="332813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AEF5C5CD-B71E-4F8C-ABDA-BED6EB00F07D}"/>
                  </a:ext>
                </a:extLst>
              </p:cNvPr>
              <p:cNvSpPr/>
              <p:nvPr/>
            </p:nvSpPr>
            <p:spPr>
              <a:xfrm>
                <a:off x="7025644" y="4053705"/>
                <a:ext cx="93135" cy="141199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09C6E664-6A17-439F-BA0D-C886157DAD73}"/>
                  </a:ext>
                </a:extLst>
              </p:cNvPr>
              <p:cNvSpPr/>
              <p:nvPr/>
            </p:nvSpPr>
            <p:spPr>
              <a:xfrm>
                <a:off x="8014899" y="2427501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B2F0E9A-8174-447F-8F71-B1EDF202F1CB}"/>
                  </a:ext>
                </a:extLst>
              </p:cNvPr>
              <p:cNvSpPr/>
              <p:nvPr/>
            </p:nvSpPr>
            <p:spPr>
              <a:xfrm>
                <a:off x="6441621" y="4502445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DE04E91-724B-434E-AEF6-F59A22DEB058}"/>
                  </a:ext>
                </a:extLst>
              </p:cNvPr>
              <p:cNvSpPr/>
              <p:nvPr/>
            </p:nvSpPr>
            <p:spPr>
              <a:xfrm>
                <a:off x="5898947" y="4998254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7B50EC26-ECDD-4745-BE81-C2CBF5E5C1C3}"/>
              </a:ext>
            </a:extLst>
          </p:cNvPr>
          <p:cNvGrpSpPr/>
          <p:nvPr/>
        </p:nvGrpSpPr>
        <p:grpSpPr>
          <a:xfrm>
            <a:off x="10603597" y="3445"/>
            <a:ext cx="10479752" cy="6897008"/>
            <a:chOff x="2250669" y="-19504"/>
            <a:chExt cx="10479752" cy="6897008"/>
          </a:xfrm>
        </p:grpSpPr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8FEC5223-661E-426E-BAEB-32EAB8566E9B}"/>
                </a:ext>
              </a:extLst>
            </p:cNvPr>
            <p:cNvGrpSpPr/>
            <p:nvPr/>
          </p:nvGrpSpPr>
          <p:grpSpPr>
            <a:xfrm>
              <a:off x="2601973" y="11470"/>
              <a:ext cx="10128448" cy="6858000"/>
              <a:chOff x="2063552" y="0"/>
              <a:chExt cx="10128448" cy="6858000"/>
            </a:xfrm>
            <a:solidFill>
              <a:srgbClr val="F8ECE5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7C81FE29-574D-40F7-AC5F-A8AE3DD9783A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69" name="Rectangle: Rounded Corners 368">
                <a:extLst>
                  <a:ext uri="{FF2B5EF4-FFF2-40B4-BE49-F238E27FC236}">
                    <a16:creationId xmlns:a16="http://schemas.microsoft.com/office/drawing/2014/main" id="{A0E1BD7C-CB3E-44ED-BB16-84ED97912ACD}"/>
                  </a:ext>
                </a:extLst>
              </p:cNvPr>
              <p:cNvSpPr/>
              <p:nvPr/>
            </p:nvSpPr>
            <p:spPr>
              <a:xfrm>
                <a:off x="2063552" y="2171664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4</a:t>
                </a:r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44486AE4-50C6-4A99-A1F5-FB1AF226BD3F}"/>
                </a:ext>
              </a:extLst>
            </p:cNvPr>
            <p:cNvGrpSpPr/>
            <p:nvPr/>
          </p:nvGrpSpPr>
          <p:grpSpPr>
            <a:xfrm>
              <a:off x="2250669" y="-19504"/>
              <a:ext cx="8399855" cy="6897008"/>
              <a:chOff x="3212415" y="-8496"/>
              <a:chExt cx="8399855" cy="6897008"/>
            </a:xfrm>
          </p:grpSpPr>
          <p:grpSp>
            <p:nvGrpSpPr>
              <p:cNvPr id="371" name="Graphic 963">
                <a:extLst>
                  <a:ext uri="{FF2B5EF4-FFF2-40B4-BE49-F238E27FC236}">
                    <a16:creationId xmlns:a16="http://schemas.microsoft.com/office/drawing/2014/main" id="{5A883A6B-6676-4FF2-8329-FCEE4216F9A5}"/>
                  </a:ext>
                </a:extLst>
              </p:cNvPr>
              <p:cNvGrpSpPr/>
              <p:nvPr/>
            </p:nvGrpSpPr>
            <p:grpSpPr>
              <a:xfrm>
                <a:off x="4784130" y="2501123"/>
                <a:ext cx="4577570" cy="4387389"/>
                <a:chOff x="4389336" y="7773811"/>
                <a:chExt cx="4564637" cy="4374994"/>
              </a:xfrm>
            </p:grpSpPr>
            <p:grpSp>
              <p:nvGrpSpPr>
                <p:cNvPr id="374" name="Graphic 963">
                  <a:extLst>
                    <a:ext uri="{FF2B5EF4-FFF2-40B4-BE49-F238E27FC236}">
                      <a16:creationId xmlns:a16="http://schemas.microsoft.com/office/drawing/2014/main" id="{7CDEE1CF-4EF6-4E59-81CC-2A54E9E8CABA}"/>
                    </a:ext>
                  </a:extLst>
                </p:cNvPr>
                <p:cNvGrpSpPr/>
                <p:nvPr/>
              </p:nvGrpSpPr>
              <p:grpSpPr>
                <a:xfrm>
                  <a:off x="4451354" y="8187196"/>
                  <a:ext cx="1351728" cy="2105795"/>
                  <a:chOff x="4451354" y="8187196"/>
                  <a:chExt cx="1351728" cy="2105795"/>
                </a:xfrm>
              </p:grpSpPr>
              <p:grpSp>
                <p:nvGrpSpPr>
                  <p:cNvPr id="533" name="Graphic 963">
                    <a:extLst>
                      <a:ext uri="{FF2B5EF4-FFF2-40B4-BE49-F238E27FC236}">
                        <a16:creationId xmlns:a16="http://schemas.microsoft.com/office/drawing/2014/main" id="{64BFCB55-5A42-4F49-98E6-CE1B6C4728D9}"/>
                      </a:ext>
                    </a:extLst>
                  </p:cNvPr>
                  <p:cNvGrpSpPr/>
                  <p:nvPr/>
                </p:nvGrpSpPr>
                <p:grpSpPr>
                  <a:xfrm>
                    <a:off x="4498346" y="8601647"/>
                    <a:ext cx="359486" cy="497119"/>
                    <a:chOff x="4498346" y="8601647"/>
                    <a:chExt cx="359486" cy="497119"/>
                  </a:xfrm>
                </p:grpSpPr>
                <p:sp>
                  <p:nvSpPr>
                    <p:cNvPr id="562" name="Freeform: Shape 561">
                      <a:extLst>
                        <a:ext uri="{FF2B5EF4-FFF2-40B4-BE49-F238E27FC236}">
                          <a16:creationId xmlns:a16="http://schemas.microsoft.com/office/drawing/2014/main" id="{1BDDC3CC-2C9E-4825-B4FA-C877A46D3A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8346" y="8601647"/>
                      <a:ext cx="359486" cy="478744"/>
                    </a:xfrm>
                    <a:custGeom>
                      <a:avLst/>
                      <a:gdLst>
                        <a:gd name="connsiteX0" fmla="*/ 47858 w 359486"/>
                        <a:gd name="connsiteY0" fmla="*/ 0 h 478744"/>
                        <a:gd name="connsiteX1" fmla="*/ 64279 w 359486"/>
                        <a:gd name="connsiteY1" fmla="*/ 207131 h 478744"/>
                        <a:gd name="connsiteX2" fmla="*/ 157700 w 359486"/>
                        <a:gd name="connsiteY2" fmla="*/ 420014 h 478744"/>
                        <a:gd name="connsiteX3" fmla="*/ 311872 w 359486"/>
                        <a:gd name="connsiteY3" fmla="*/ 472202 h 478744"/>
                        <a:gd name="connsiteX4" fmla="*/ 335837 w 359486"/>
                        <a:gd name="connsiteY4" fmla="*/ 214389 h 478744"/>
                        <a:gd name="connsiteX5" fmla="*/ 47858 w 359486"/>
                        <a:gd name="connsiteY5" fmla="*/ 0 h 478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486" h="478744">
                          <a:moveTo>
                            <a:pt x="47858" y="0"/>
                          </a:moveTo>
                          <a:cubicBezTo>
                            <a:pt x="-4596" y="106394"/>
                            <a:pt x="-32562" y="135245"/>
                            <a:pt x="64279" y="207131"/>
                          </a:cubicBezTo>
                          <a:cubicBezTo>
                            <a:pt x="161120" y="279006"/>
                            <a:pt x="125553" y="334042"/>
                            <a:pt x="157700" y="420014"/>
                          </a:cubicBezTo>
                          <a:cubicBezTo>
                            <a:pt x="189847" y="505987"/>
                            <a:pt x="311872" y="472202"/>
                            <a:pt x="311872" y="472202"/>
                          </a:cubicBezTo>
                          <a:cubicBezTo>
                            <a:pt x="311872" y="472202"/>
                            <a:pt x="400578" y="356597"/>
                            <a:pt x="335837" y="214389"/>
                          </a:cubicBezTo>
                          <a:cubicBezTo>
                            <a:pt x="271086" y="72171"/>
                            <a:pt x="80681" y="182785"/>
                            <a:pt x="47858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63" name="Freeform: Shape 562">
                      <a:extLst>
                        <a:ext uri="{FF2B5EF4-FFF2-40B4-BE49-F238E27FC236}">
                          <a16:creationId xmlns:a16="http://schemas.microsoft.com/office/drawing/2014/main" id="{EE7ED9DB-AF8D-4283-8068-53867168D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35408" y="8642417"/>
                      <a:ext cx="288678" cy="456349"/>
                    </a:xfrm>
                    <a:custGeom>
                      <a:avLst/>
                      <a:gdLst>
                        <a:gd name="connsiteX0" fmla="*/ 288659 w 288678"/>
                        <a:gd name="connsiteY0" fmla="*/ 447063 h 456349"/>
                        <a:gd name="connsiteX1" fmla="*/ 280553 w 288678"/>
                        <a:gd name="connsiteY1" fmla="*/ 456331 h 456349"/>
                        <a:gd name="connsiteX2" fmla="*/ 271295 w 288678"/>
                        <a:gd name="connsiteY2" fmla="*/ 448225 h 456349"/>
                        <a:gd name="connsiteX3" fmla="*/ 243330 w 288678"/>
                        <a:gd name="connsiteY3" fmla="*/ 280547 h 456349"/>
                        <a:gd name="connsiteX4" fmla="*/ 166749 w 288678"/>
                        <a:gd name="connsiteY4" fmla="*/ 182449 h 456349"/>
                        <a:gd name="connsiteX5" fmla="*/ 58249 w 288678"/>
                        <a:gd name="connsiteY5" fmla="*/ 119670 h 456349"/>
                        <a:gd name="connsiteX6" fmla="*/ 4671 w 288678"/>
                        <a:gd name="connsiteY6" fmla="*/ 51261 h 456349"/>
                        <a:gd name="connsiteX7" fmla="*/ 2347 w 288678"/>
                        <a:gd name="connsiteY7" fmla="*/ 2550 h 456349"/>
                        <a:gd name="connsiteX8" fmla="*/ 14663 w 288678"/>
                        <a:gd name="connsiteY8" fmla="*/ 2550 h 456349"/>
                        <a:gd name="connsiteX9" fmla="*/ 14663 w 288678"/>
                        <a:gd name="connsiteY9" fmla="*/ 14876 h 456349"/>
                        <a:gd name="connsiteX10" fmla="*/ 21692 w 288678"/>
                        <a:gd name="connsiteY10" fmla="*/ 47718 h 456349"/>
                        <a:gd name="connsiteX11" fmla="*/ 69060 w 288678"/>
                        <a:gd name="connsiteY11" fmla="*/ 106049 h 456349"/>
                        <a:gd name="connsiteX12" fmla="*/ 173407 w 288678"/>
                        <a:gd name="connsiteY12" fmla="*/ 166380 h 456349"/>
                        <a:gd name="connsiteX13" fmla="*/ 259789 w 288678"/>
                        <a:gd name="connsiteY13" fmla="*/ 274965 h 456349"/>
                        <a:gd name="connsiteX14" fmla="*/ 288659 w 288678"/>
                        <a:gd name="connsiteY14" fmla="*/ 447063 h 456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88678" h="456349">
                          <a:moveTo>
                            <a:pt x="288659" y="447063"/>
                          </a:moveTo>
                          <a:cubicBezTo>
                            <a:pt x="288973" y="451854"/>
                            <a:pt x="285344" y="456007"/>
                            <a:pt x="280553" y="456331"/>
                          </a:cubicBezTo>
                          <a:cubicBezTo>
                            <a:pt x="275762" y="456645"/>
                            <a:pt x="271619" y="453016"/>
                            <a:pt x="271295" y="448225"/>
                          </a:cubicBezTo>
                          <a:cubicBezTo>
                            <a:pt x="267247" y="388046"/>
                            <a:pt x="259617" y="328686"/>
                            <a:pt x="243330" y="280547"/>
                          </a:cubicBezTo>
                          <a:cubicBezTo>
                            <a:pt x="227518" y="233827"/>
                            <a:pt x="203572" y="197803"/>
                            <a:pt x="166749" y="182449"/>
                          </a:cubicBezTo>
                          <a:cubicBezTo>
                            <a:pt x="125905" y="165409"/>
                            <a:pt x="87367" y="142863"/>
                            <a:pt x="58249" y="119670"/>
                          </a:cubicBezTo>
                          <a:cubicBezTo>
                            <a:pt x="29093" y="96457"/>
                            <a:pt x="9015" y="72140"/>
                            <a:pt x="4671" y="51261"/>
                          </a:cubicBezTo>
                          <a:cubicBezTo>
                            <a:pt x="-4235" y="8361"/>
                            <a:pt x="2328" y="2560"/>
                            <a:pt x="2347" y="2550"/>
                          </a:cubicBezTo>
                          <a:cubicBezTo>
                            <a:pt x="5748" y="-850"/>
                            <a:pt x="11263" y="-850"/>
                            <a:pt x="14663" y="2550"/>
                          </a:cubicBezTo>
                          <a:cubicBezTo>
                            <a:pt x="18063" y="5951"/>
                            <a:pt x="18063" y="11466"/>
                            <a:pt x="14663" y="14876"/>
                          </a:cubicBezTo>
                          <a:cubicBezTo>
                            <a:pt x="14682" y="14876"/>
                            <a:pt x="15006" y="15533"/>
                            <a:pt x="21692" y="47718"/>
                          </a:cubicBezTo>
                          <a:cubicBezTo>
                            <a:pt x="25159" y="64425"/>
                            <a:pt x="42952" y="85265"/>
                            <a:pt x="69060" y="106049"/>
                          </a:cubicBezTo>
                          <a:cubicBezTo>
                            <a:pt x="96997" y="128290"/>
                            <a:pt x="134049" y="149959"/>
                            <a:pt x="173407" y="166380"/>
                          </a:cubicBezTo>
                          <a:cubicBezTo>
                            <a:pt x="215545" y="183954"/>
                            <a:pt x="242444" y="223730"/>
                            <a:pt x="259789" y="274965"/>
                          </a:cubicBezTo>
                          <a:cubicBezTo>
                            <a:pt x="276677" y="324800"/>
                            <a:pt x="284525" y="385589"/>
                            <a:pt x="288659" y="44706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64B38249-1E97-42F1-8506-1923ED4E95B2}"/>
                      </a:ext>
                    </a:extLst>
                  </p:cNvPr>
                  <p:cNvSpPr/>
                  <p:nvPr/>
                </p:nvSpPr>
                <p:spPr>
                  <a:xfrm>
                    <a:off x="4747769" y="8469816"/>
                    <a:ext cx="1055313" cy="1823175"/>
                  </a:xfrm>
                  <a:custGeom>
                    <a:avLst/>
                    <a:gdLst>
                      <a:gd name="connsiteX0" fmla="*/ 24024 w 1055313"/>
                      <a:gd name="connsiteY0" fmla="*/ 11721 h 1823175"/>
                      <a:gd name="connsiteX1" fmla="*/ 29130 w 1055313"/>
                      <a:gd name="connsiteY1" fmla="*/ 549 h 1823175"/>
                      <a:gd name="connsiteX2" fmla="*/ 40303 w 1055313"/>
                      <a:gd name="connsiteY2" fmla="*/ 5664 h 1823175"/>
                      <a:gd name="connsiteX3" fmla="*/ 100891 w 1055313"/>
                      <a:gd name="connsiteY3" fmla="*/ 153291 h 1823175"/>
                      <a:gd name="connsiteX4" fmla="*/ 66258 w 1055313"/>
                      <a:gd name="connsiteY4" fmla="*/ 652135 h 1823175"/>
                      <a:gd name="connsiteX5" fmla="*/ 99262 w 1055313"/>
                      <a:gd name="connsiteY5" fmla="*/ 1071844 h 1823175"/>
                      <a:gd name="connsiteX6" fmla="*/ 535364 w 1055313"/>
                      <a:gd name="connsiteY6" fmla="*/ 1364719 h 1823175"/>
                      <a:gd name="connsiteX7" fmla="*/ 1054410 w 1055313"/>
                      <a:gd name="connsiteY7" fmla="*/ 1810622 h 1823175"/>
                      <a:gd name="connsiteX8" fmla="*/ 1050467 w 1055313"/>
                      <a:gd name="connsiteY8" fmla="*/ 1822272 h 1823175"/>
                      <a:gd name="connsiteX9" fmla="*/ 1038818 w 1055313"/>
                      <a:gd name="connsiteY9" fmla="*/ 1818319 h 1823175"/>
                      <a:gd name="connsiteX10" fmla="*/ 528630 w 1055313"/>
                      <a:gd name="connsiteY10" fmla="*/ 1380788 h 1823175"/>
                      <a:gd name="connsiteX11" fmla="*/ 85442 w 1055313"/>
                      <a:gd name="connsiteY11" fmla="*/ 1082408 h 1823175"/>
                      <a:gd name="connsiteX12" fmla="*/ 50609 w 1055313"/>
                      <a:gd name="connsiteY12" fmla="*/ 644581 h 1823175"/>
                      <a:gd name="connsiteX13" fmla="*/ 84965 w 1055313"/>
                      <a:gd name="connsiteY13" fmla="*/ 160235 h 1823175"/>
                      <a:gd name="connsiteX14" fmla="*/ 24024 w 1055313"/>
                      <a:gd name="connsiteY14" fmla="*/ 11721 h 1823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055313" h="1823175">
                        <a:moveTo>
                          <a:pt x="24024" y="11721"/>
                        </a:moveTo>
                        <a:cubicBezTo>
                          <a:pt x="22348" y="7226"/>
                          <a:pt x="24634" y="2225"/>
                          <a:pt x="29130" y="549"/>
                        </a:cubicBezTo>
                        <a:cubicBezTo>
                          <a:pt x="33626" y="-1128"/>
                          <a:pt x="38626" y="1168"/>
                          <a:pt x="40303" y="5664"/>
                        </a:cubicBezTo>
                        <a:cubicBezTo>
                          <a:pt x="62343" y="64661"/>
                          <a:pt x="83098" y="112372"/>
                          <a:pt x="100891" y="153291"/>
                        </a:cubicBezTo>
                        <a:cubicBezTo>
                          <a:pt x="174900" y="323475"/>
                          <a:pt x="198741" y="378320"/>
                          <a:pt x="66258" y="652135"/>
                        </a:cubicBezTo>
                        <a:cubicBezTo>
                          <a:pt x="-13456" y="816860"/>
                          <a:pt x="9813" y="955268"/>
                          <a:pt x="99262" y="1071844"/>
                        </a:cubicBezTo>
                        <a:cubicBezTo>
                          <a:pt x="189674" y="1189678"/>
                          <a:pt x="347522" y="1285833"/>
                          <a:pt x="535364" y="1364719"/>
                        </a:cubicBezTo>
                        <a:cubicBezTo>
                          <a:pt x="916593" y="1524787"/>
                          <a:pt x="1054010" y="1809803"/>
                          <a:pt x="1054410" y="1810622"/>
                        </a:cubicBezTo>
                        <a:cubicBezTo>
                          <a:pt x="1056544" y="1814928"/>
                          <a:pt x="1054763" y="1820147"/>
                          <a:pt x="1050467" y="1822272"/>
                        </a:cubicBezTo>
                        <a:cubicBezTo>
                          <a:pt x="1046162" y="1824405"/>
                          <a:pt x="1040942" y="1822634"/>
                          <a:pt x="1038818" y="1818319"/>
                        </a:cubicBezTo>
                        <a:cubicBezTo>
                          <a:pt x="1038427" y="1817519"/>
                          <a:pt x="903839" y="1538331"/>
                          <a:pt x="528630" y="1380788"/>
                        </a:cubicBezTo>
                        <a:cubicBezTo>
                          <a:pt x="338254" y="1300844"/>
                          <a:pt x="177948" y="1202975"/>
                          <a:pt x="85442" y="1082408"/>
                        </a:cubicBezTo>
                        <a:cubicBezTo>
                          <a:pt x="-8018" y="960583"/>
                          <a:pt x="-32421" y="816184"/>
                          <a:pt x="50609" y="644581"/>
                        </a:cubicBezTo>
                        <a:cubicBezTo>
                          <a:pt x="179634" y="377929"/>
                          <a:pt x="156555" y="324865"/>
                          <a:pt x="84965" y="160235"/>
                        </a:cubicBezTo>
                        <a:cubicBezTo>
                          <a:pt x="67125" y="119249"/>
                          <a:pt x="46341" y="71453"/>
                          <a:pt x="24024" y="11721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35" name="Graphic 963">
                    <a:extLst>
                      <a:ext uri="{FF2B5EF4-FFF2-40B4-BE49-F238E27FC236}">
                        <a16:creationId xmlns:a16="http://schemas.microsoft.com/office/drawing/2014/main" id="{4D531941-A2C4-465A-826A-6C294F465D80}"/>
                      </a:ext>
                    </a:extLst>
                  </p:cNvPr>
                  <p:cNvGrpSpPr/>
                  <p:nvPr/>
                </p:nvGrpSpPr>
                <p:grpSpPr>
                  <a:xfrm>
                    <a:off x="4528341" y="8187196"/>
                    <a:ext cx="449478" cy="503738"/>
                    <a:chOff x="4528341" y="8187196"/>
                    <a:chExt cx="449478" cy="503738"/>
                  </a:xfrm>
                </p:grpSpPr>
                <p:grpSp>
                  <p:nvGrpSpPr>
                    <p:cNvPr id="551" name="Graphic 963">
                      <a:extLst>
                        <a:ext uri="{FF2B5EF4-FFF2-40B4-BE49-F238E27FC236}">
                          <a16:creationId xmlns:a16="http://schemas.microsoft.com/office/drawing/2014/main" id="{A8E137B8-F614-4985-972C-A269552A88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62037" y="8519104"/>
                      <a:ext cx="278424" cy="171831"/>
                      <a:chOff x="4662037" y="8519104"/>
                      <a:chExt cx="278424" cy="171831"/>
                    </a:xfrm>
                    <a:solidFill>
                      <a:srgbClr val="342318"/>
                    </a:solidFill>
                  </p:grpSpPr>
                  <p:sp>
                    <p:nvSpPr>
                      <p:cNvPr id="559" name="Freeform: Shape 558">
                        <a:extLst>
                          <a:ext uri="{FF2B5EF4-FFF2-40B4-BE49-F238E27FC236}">
                            <a16:creationId xmlns:a16="http://schemas.microsoft.com/office/drawing/2014/main" id="{F48469E6-A91E-45C5-9188-3FA3FC04B6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2565" y="8529646"/>
                        <a:ext cx="167896" cy="96038"/>
                      </a:xfrm>
                      <a:custGeom>
                        <a:avLst/>
                        <a:gdLst>
                          <a:gd name="connsiteX0" fmla="*/ 0 w 167896"/>
                          <a:gd name="connsiteY0" fmla="*/ 22767 h 96038"/>
                          <a:gd name="connsiteX1" fmla="*/ 161430 w 167896"/>
                          <a:gd name="connsiteY1" fmla="*/ 95261 h 96038"/>
                          <a:gd name="connsiteX2" fmla="*/ 0 w 167896"/>
                          <a:gd name="connsiteY2" fmla="*/ 22767 h 96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67896" h="96038">
                            <a:moveTo>
                              <a:pt x="0" y="22767"/>
                            </a:moveTo>
                            <a:cubicBezTo>
                              <a:pt x="113033" y="-59529"/>
                              <a:pt x="191519" y="108777"/>
                              <a:pt x="161430" y="95261"/>
                            </a:cubicBezTo>
                            <a:lnTo>
                              <a:pt x="0" y="22767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0" name="Freeform: Shape 559">
                        <a:extLst>
                          <a:ext uri="{FF2B5EF4-FFF2-40B4-BE49-F238E27FC236}">
                            <a16:creationId xmlns:a16="http://schemas.microsoft.com/office/drawing/2014/main" id="{4F6B1885-6060-48CB-BA58-DD0534789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6243" y="8519104"/>
                        <a:ext cx="74453" cy="171831"/>
                      </a:xfrm>
                      <a:custGeom>
                        <a:avLst/>
                        <a:gdLst>
                          <a:gd name="connsiteX0" fmla="*/ 60851 w 74453"/>
                          <a:gd name="connsiteY0" fmla="*/ 0 h 171831"/>
                          <a:gd name="connsiteX1" fmla="*/ 56346 w 74453"/>
                          <a:gd name="connsiteY1" fmla="*/ 171831 h 171831"/>
                          <a:gd name="connsiteX2" fmla="*/ 60851 w 74453"/>
                          <a:gd name="connsiteY2" fmla="*/ 0 h 1718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4453" h="171831">
                            <a:moveTo>
                              <a:pt x="60851" y="0"/>
                            </a:moveTo>
                            <a:cubicBezTo>
                              <a:pt x="93893" y="68075"/>
                              <a:pt x="56346" y="171831"/>
                              <a:pt x="56346" y="171831"/>
                            </a:cubicBezTo>
                            <a:cubicBezTo>
                              <a:pt x="56346" y="171831"/>
                              <a:pt x="-73385" y="47168"/>
                              <a:pt x="60851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1" name="Freeform: Shape 560">
                        <a:extLst>
                          <a:ext uri="{FF2B5EF4-FFF2-40B4-BE49-F238E27FC236}">
                            <a16:creationId xmlns:a16="http://schemas.microsoft.com/office/drawing/2014/main" id="{396682DF-2351-4A35-BFB5-9BCE7BD02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2037" y="8546273"/>
                        <a:ext cx="148199" cy="131670"/>
                      </a:xfrm>
                      <a:custGeom>
                        <a:avLst/>
                        <a:gdLst>
                          <a:gd name="connsiteX0" fmla="*/ 148200 w 148199"/>
                          <a:gd name="connsiteY0" fmla="*/ 2206 h 131670"/>
                          <a:gd name="connsiteX1" fmla="*/ 0 w 148199"/>
                          <a:gd name="connsiteY1" fmla="*/ 131670 h 131670"/>
                          <a:gd name="connsiteX2" fmla="*/ 148200 w 148199"/>
                          <a:gd name="connsiteY2" fmla="*/ 2206 h 1316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8199" h="131670">
                            <a:moveTo>
                              <a:pt x="148200" y="2206"/>
                            </a:moveTo>
                            <a:cubicBezTo>
                              <a:pt x="81782" y="39878"/>
                              <a:pt x="0" y="131670"/>
                              <a:pt x="0" y="131670"/>
                            </a:cubicBezTo>
                            <a:cubicBezTo>
                              <a:pt x="0" y="131670"/>
                              <a:pt x="1324" y="-19920"/>
                              <a:pt x="148200" y="220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52" name="Graphic 963">
                      <a:extLst>
                        <a:ext uri="{FF2B5EF4-FFF2-40B4-BE49-F238E27FC236}">
                          <a16:creationId xmlns:a16="http://schemas.microsoft.com/office/drawing/2014/main" id="{EE2A76B0-1876-467E-BEC0-18D15BC194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28341" y="8187196"/>
                      <a:ext cx="449478" cy="397521"/>
                      <a:chOff x="4528341" y="8187196"/>
                      <a:chExt cx="449478" cy="397521"/>
                    </a:xfrm>
                  </p:grpSpPr>
                  <p:sp>
                    <p:nvSpPr>
                      <p:cNvPr id="553" name="Freeform: Shape 552">
                        <a:extLst>
                          <a:ext uri="{FF2B5EF4-FFF2-40B4-BE49-F238E27FC236}">
                            <a16:creationId xmlns:a16="http://schemas.microsoft.com/office/drawing/2014/main" id="{AC121718-45F4-4C14-B655-7B9BA24307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96886" y="8265167"/>
                        <a:ext cx="314920" cy="319484"/>
                      </a:xfrm>
                      <a:custGeom>
                        <a:avLst/>
                        <a:gdLst>
                          <a:gd name="connsiteX0" fmla="*/ 306248 w 314920"/>
                          <a:gd name="connsiteY0" fmla="*/ 0 h 319484"/>
                          <a:gd name="connsiteX1" fmla="*/ 186328 w 314920"/>
                          <a:gd name="connsiteY1" fmla="*/ 318545 h 319484"/>
                          <a:gd name="connsiteX2" fmla="*/ 0 w 314920"/>
                          <a:gd name="connsiteY2" fmla="*/ 62255 h 319484"/>
                          <a:gd name="connsiteX3" fmla="*/ 306248 w 314920"/>
                          <a:gd name="connsiteY3" fmla="*/ 0 h 3194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4920" h="319484">
                            <a:moveTo>
                              <a:pt x="306248" y="0"/>
                            </a:moveTo>
                            <a:cubicBezTo>
                              <a:pt x="340062" y="197253"/>
                              <a:pt x="269738" y="306686"/>
                              <a:pt x="186328" y="318545"/>
                            </a:cubicBezTo>
                            <a:cubicBezTo>
                              <a:pt x="52359" y="337595"/>
                              <a:pt x="6982" y="60836"/>
                              <a:pt x="0" y="62255"/>
                            </a:cubicBezTo>
                            <a:lnTo>
                              <a:pt x="306248" y="0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4" name="Freeform: Shape 553">
                        <a:extLst>
                          <a:ext uri="{FF2B5EF4-FFF2-40B4-BE49-F238E27FC236}">
                            <a16:creationId xmlns:a16="http://schemas.microsoft.com/office/drawing/2014/main" id="{21A211CB-6F45-4672-A3D4-ECAE8F307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28341" y="8187196"/>
                        <a:ext cx="449478" cy="297665"/>
                      </a:xfrm>
                      <a:custGeom>
                        <a:avLst/>
                        <a:gdLst>
                          <a:gd name="connsiteX0" fmla="*/ 299898 w 449478"/>
                          <a:gd name="connsiteY0" fmla="*/ 58902 h 297665"/>
                          <a:gd name="connsiteX1" fmla="*/ 425475 w 449478"/>
                          <a:gd name="connsiteY1" fmla="*/ 37642 h 297665"/>
                          <a:gd name="connsiteX2" fmla="*/ 391033 w 449478"/>
                          <a:gd name="connsiteY2" fmla="*/ 115081 h 297665"/>
                          <a:gd name="connsiteX3" fmla="*/ 415636 w 449478"/>
                          <a:gd name="connsiteY3" fmla="*/ 197100 h 297665"/>
                          <a:gd name="connsiteX4" fmla="*/ 346894 w 449478"/>
                          <a:gd name="connsiteY4" fmla="*/ 192300 h 297665"/>
                          <a:gd name="connsiteX5" fmla="*/ 260788 w 449478"/>
                          <a:gd name="connsiteY5" fmla="*/ 294894 h 297665"/>
                          <a:gd name="connsiteX6" fmla="*/ 151708 w 449478"/>
                          <a:gd name="connsiteY6" fmla="*/ 244402 h 297665"/>
                          <a:gd name="connsiteX7" fmla="*/ 43608 w 449478"/>
                          <a:gd name="connsiteY7" fmla="*/ 269024 h 297665"/>
                          <a:gd name="connsiteX8" fmla="*/ 77670 w 449478"/>
                          <a:gd name="connsiteY8" fmla="*/ 173974 h 297665"/>
                          <a:gd name="connsiteX9" fmla="*/ 2822 w 449478"/>
                          <a:gd name="connsiteY9" fmla="*/ 97174 h 297665"/>
                          <a:gd name="connsiteX10" fmla="*/ 112855 w 449478"/>
                          <a:gd name="connsiteY10" fmla="*/ 90354 h 297665"/>
                          <a:gd name="connsiteX11" fmla="*/ 299898 w 449478"/>
                          <a:gd name="connsiteY11" fmla="*/ 58902 h 297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49478" h="297665">
                            <a:moveTo>
                              <a:pt x="299898" y="58902"/>
                            </a:moveTo>
                            <a:cubicBezTo>
                              <a:pt x="333426" y="20269"/>
                              <a:pt x="412131" y="-7897"/>
                              <a:pt x="425475" y="37642"/>
                            </a:cubicBezTo>
                            <a:cubicBezTo>
                              <a:pt x="438810" y="83181"/>
                              <a:pt x="391033" y="115081"/>
                              <a:pt x="391033" y="115081"/>
                            </a:cubicBezTo>
                            <a:cubicBezTo>
                              <a:pt x="428971" y="110023"/>
                              <a:pt x="487102" y="183184"/>
                              <a:pt x="415636" y="197100"/>
                            </a:cubicBezTo>
                            <a:cubicBezTo>
                              <a:pt x="397186" y="200691"/>
                              <a:pt x="386023" y="198434"/>
                              <a:pt x="346894" y="192300"/>
                            </a:cubicBezTo>
                            <a:cubicBezTo>
                              <a:pt x="346894" y="192300"/>
                              <a:pt x="327177" y="277787"/>
                              <a:pt x="260788" y="294894"/>
                            </a:cubicBezTo>
                            <a:cubicBezTo>
                              <a:pt x="194399" y="311991"/>
                              <a:pt x="151708" y="244402"/>
                              <a:pt x="151708" y="244402"/>
                            </a:cubicBezTo>
                            <a:cubicBezTo>
                              <a:pt x="151708" y="244402"/>
                              <a:pt x="84128" y="307800"/>
                              <a:pt x="43608" y="269024"/>
                            </a:cubicBezTo>
                            <a:cubicBezTo>
                              <a:pt x="3099" y="230248"/>
                              <a:pt x="77670" y="173974"/>
                              <a:pt x="77670" y="173974"/>
                            </a:cubicBezTo>
                            <a:cubicBezTo>
                              <a:pt x="77670" y="173974"/>
                              <a:pt x="-17399" y="139922"/>
                              <a:pt x="2822" y="97174"/>
                            </a:cubicBezTo>
                            <a:cubicBezTo>
                              <a:pt x="23044" y="54416"/>
                              <a:pt x="112855" y="90354"/>
                              <a:pt x="112855" y="90354"/>
                            </a:cubicBezTo>
                            <a:cubicBezTo>
                              <a:pt x="134696" y="-7563"/>
                              <a:pt x="240833" y="-37424"/>
                              <a:pt x="299898" y="58902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5" name="Freeform: Shape 554">
                        <a:extLst>
                          <a:ext uri="{FF2B5EF4-FFF2-40B4-BE49-F238E27FC236}">
                            <a16:creationId xmlns:a16="http://schemas.microsoft.com/office/drawing/2014/main" id="{171C1956-AFAE-4A54-81FC-8B2A2F1763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2009" y="8230241"/>
                        <a:ext cx="281437" cy="151186"/>
                      </a:xfrm>
                      <a:custGeom>
                        <a:avLst/>
                        <a:gdLst>
                          <a:gd name="connsiteX0" fmla="*/ 40533 w 281437"/>
                          <a:gd name="connsiteY0" fmla="*/ 42432 h 151186"/>
                          <a:gd name="connsiteX1" fmla="*/ 28960 w 281437"/>
                          <a:gd name="connsiteY1" fmla="*/ 38279 h 151186"/>
                          <a:gd name="connsiteX2" fmla="*/ 33113 w 281437"/>
                          <a:gd name="connsiteY2" fmla="*/ 26706 h 151186"/>
                          <a:gd name="connsiteX3" fmla="*/ 238310 w 281437"/>
                          <a:gd name="connsiteY3" fmla="*/ 23515 h 151186"/>
                          <a:gd name="connsiteX4" fmla="*/ 275857 w 281437"/>
                          <a:gd name="connsiteY4" fmla="*/ 61539 h 151186"/>
                          <a:gd name="connsiteX5" fmla="*/ 275438 w 281437"/>
                          <a:gd name="connsiteY5" fmla="*/ 106649 h 151186"/>
                          <a:gd name="connsiteX6" fmla="*/ 185932 w 281437"/>
                          <a:gd name="connsiteY6" fmla="*/ 147435 h 151186"/>
                          <a:gd name="connsiteX7" fmla="*/ 166472 w 281437"/>
                          <a:gd name="connsiteY7" fmla="*/ 149102 h 151186"/>
                          <a:gd name="connsiteX8" fmla="*/ 163767 w 281437"/>
                          <a:gd name="connsiteY8" fmla="*/ 150502 h 151186"/>
                          <a:gd name="connsiteX9" fmla="*/ 156900 w 281437"/>
                          <a:gd name="connsiteY9" fmla="*/ 149769 h 151186"/>
                          <a:gd name="connsiteX10" fmla="*/ 23616 w 281437"/>
                          <a:gd name="connsiteY10" fmla="*/ 137968 h 151186"/>
                          <a:gd name="connsiteX11" fmla="*/ 2871 w 281437"/>
                          <a:gd name="connsiteY11" fmla="*/ 120842 h 151186"/>
                          <a:gd name="connsiteX12" fmla="*/ 3471 w 281437"/>
                          <a:gd name="connsiteY12" fmla="*/ 97362 h 151186"/>
                          <a:gd name="connsiteX13" fmla="*/ 40466 w 281437"/>
                          <a:gd name="connsiteY13" fmla="*/ 70426 h 151186"/>
                          <a:gd name="connsiteX14" fmla="*/ 40466 w 281437"/>
                          <a:gd name="connsiteY14" fmla="*/ 70397 h 151186"/>
                          <a:gd name="connsiteX15" fmla="*/ 144222 w 281437"/>
                          <a:gd name="connsiteY15" fmla="*/ 65511 h 151186"/>
                          <a:gd name="connsiteX16" fmla="*/ 147651 w 281437"/>
                          <a:gd name="connsiteY16" fmla="*/ 70369 h 151186"/>
                          <a:gd name="connsiteX17" fmla="*/ 166968 w 281437"/>
                          <a:gd name="connsiteY17" fmla="*/ 131643 h 151186"/>
                          <a:gd name="connsiteX18" fmla="*/ 184294 w 281437"/>
                          <a:gd name="connsiteY18" fmla="*/ 130138 h 151186"/>
                          <a:gd name="connsiteX19" fmla="*/ 260313 w 281437"/>
                          <a:gd name="connsiteY19" fmla="*/ 98067 h 151186"/>
                          <a:gd name="connsiteX20" fmla="*/ 260189 w 281437"/>
                          <a:gd name="connsiteY20" fmla="*/ 69102 h 151186"/>
                          <a:gd name="connsiteX21" fmla="*/ 229385 w 281437"/>
                          <a:gd name="connsiteY21" fmla="*/ 38441 h 151186"/>
                          <a:gd name="connsiteX22" fmla="*/ 40533 w 281437"/>
                          <a:gd name="connsiteY22" fmla="*/ 42432 h 151186"/>
                          <a:gd name="connsiteX23" fmla="*/ 40533 w 281437"/>
                          <a:gd name="connsiteY23" fmla="*/ 42432 h 151186"/>
                          <a:gd name="connsiteX24" fmla="*/ 30760 w 281437"/>
                          <a:gd name="connsiteY24" fmla="*/ 122108 h 151186"/>
                          <a:gd name="connsiteX25" fmla="*/ 149099 w 281437"/>
                          <a:gd name="connsiteY25" fmla="*/ 132853 h 151186"/>
                          <a:gd name="connsiteX26" fmla="*/ 131954 w 281437"/>
                          <a:gd name="connsiteY26" fmla="*/ 78484 h 151186"/>
                          <a:gd name="connsiteX27" fmla="*/ 46857 w 281437"/>
                          <a:gd name="connsiteY27" fmla="*/ 86618 h 151186"/>
                          <a:gd name="connsiteX28" fmla="*/ 46848 w 281437"/>
                          <a:gd name="connsiteY28" fmla="*/ 86599 h 151186"/>
                          <a:gd name="connsiteX29" fmla="*/ 18644 w 281437"/>
                          <a:gd name="connsiteY29" fmla="*/ 105830 h 151186"/>
                          <a:gd name="connsiteX30" fmla="*/ 18178 w 281437"/>
                          <a:gd name="connsiteY30" fmla="*/ 112698 h 151186"/>
                          <a:gd name="connsiteX31" fmla="*/ 30760 w 281437"/>
                          <a:gd name="connsiteY31" fmla="*/ 122108 h 151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281437" h="151186">
                            <a:moveTo>
                              <a:pt x="40533" y="42432"/>
                            </a:moveTo>
                            <a:cubicBezTo>
                              <a:pt x="36189" y="44480"/>
                              <a:pt x="31008" y="42622"/>
                              <a:pt x="28960" y="38279"/>
                            </a:cubicBezTo>
                            <a:cubicBezTo>
                              <a:pt x="26912" y="33926"/>
                              <a:pt x="28769" y="28744"/>
                              <a:pt x="33113" y="26706"/>
                            </a:cubicBezTo>
                            <a:cubicBezTo>
                              <a:pt x="117847" y="-13461"/>
                              <a:pt x="193866" y="-3088"/>
                              <a:pt x="238310" y="23515"/>
                            </a:cubicBezTo>
                            <a:cubicBezTo>
                              <a:pt x="256084" y="34155"/>
                              <a:pt x="269047" y="47518"/>
                              <a:pt x="275857" y="61539"/>
                            </a:cubicBezTo>
                            <a:cubicBezTo>
                              <a:pt x="283192" y="76636"/>
                              <a:pt x="283544" y="92429"/>
                              <a:pt x="275438" y="106649"/>
                            </a:cubicBezTo>
                            <a:cubicBezTo>
                              <a:pt x="264104" y="126538"/>
                              <a:pt x="235719" y="142635"/>
                              <a:pt x="185932" y="147435"/>
                            </a:cubicBezTo>
                            <a:cubicBezTo>
                              <a:pt x="179236" y="148074"/>
                              <a:pt x="172759" y="148636"/>
                              <a:pt x="166472" y="149102"/>
                            </a:cubicBezTo>
                            <a:cubicBezTo>
                              <a:pt x="165682" y="149712"/>
                              <a:pt x="164777" y="150188"/>
                              <a:pt x="163767" y="150502"/>
                            </a:cubicBezTo>
                            <a:cubicBezTo>
                              <a:pt x="161386" y="151245"/>
                              <a:pt x="158919" y="150912"/>
                              <a:pt x="156900" y="149769"/>
                            </a:cubicBezTo>
                            <a:cubicBezTo>
                              <a:pt x="89291" y="154055"/>
                              <a:pt x="46314" y="148188"/>
                              <a:pt x="23616" y="137968"/>
                            </a:cubicBezTo>
                            <a:cubicBezTo>
                              <a:pt x="13187" y="133272"/>
                              <a:pt x="6367" y="127385"/>
                              <a:pt x="2871" y="120842"/>
                            </a:cubicBezTo>
                            <a:cubicBezTo>
                              <a:pt x="-1215" y="113184"/>
                              <a:pt x="-872" y="105183"/>
                              <a:pt x="3471" y="97362"/>
                            </a:cubicBezTo>
                            <a:cubicBezTo>
                              <a:pt x="9015" y="87390"/>
                              <a:pt x="21807" y="77827"/>
                              <a:pt x="40466" y="70426"/>
                            </a:cubicBezTo>
                            <a:lnTo>
                              <a:pt x="40466" y="70397"/>
                            </a:lnTo>
                            <a:cubicBezTo>
                              <a:pt x="112275" y="41956"/>
                              <a:pt x="144127" y="65444"/>
                              <a:pt x="144222" y="65511"/>
                            </a:cubicBezTo>
                            <a:cubicBezTo>
                              <a:pt x="145965" y="66730"/>
                              <a:pt x="147127" y="68473"/>
                              <a:pt x="147651" y="70369"/>
                            </a:cubicBezTo>
                            <a:lnTo>
                              <a:pt x="166968" y="131643"/>
                            </a:lnTo>
                            <a:cubicBezTo>
                              <a:pt x="172578" y="131214"/>
                              <a:pt x="178340" y="130709"/>
                              <a:pt x="184294" y="130138"/>
                            </a:cubicBezTo>
                            <a:cubicBezTo>
                              <a:pt x="227680" y="125957"/>
                              <a:pt x="251588" y="113384"/>
                              <a:pt x="260313" y="98067"/>
                            </a:cubicBezTo>
                            <a:cubicBezTo>
                              <a:pt x="265370" y="89190"/>
                              <a:pt x="265018" y="79027"/>
                              <a:pt x="260189" y="69102"/>
                            </a:cubicBezTo>
                            <a:cubicBezTo>
                              <a:pt x="254836" y="58081"/>
                              <a:pt x="244196" y="47309"/>
                              <a:pt x="229385" y="38441"/>
                            </a:cubicBezTo>
                            <a:cubicBezTo>
                              <a:pt x="188989" y="14247"/>
                              <a:pt x="119238" y="5132"/>
                              <a:pt x="40533" y="42432"/>
                            </a:cubicBezTo>
                            <a:lnTo>
                              <a:pt x="40533" y="42432"/>
                            </a:lnTo>
                            <a:close/>
                            <a:moveTo>
                              <a:pt x="30760" y="122108"/>
                            </a:moveTo>
                            <a:cubicBezTo>
                              <a:pt x="50610" y="131052"/>
                              <a:pt x="88663" y="136215"/>
                              <a:pt x="149099" y="132853"/>
                            </a:cubicBezTo>
                            <a:lnTo>
                              <a:pt x="131954" y="78484"/>
                            </a:lnTo>
                            <a:cubicBezTo>
                              <a:pt x="124553" y="74779"/>
                              <a:pt x="98892" y="66006"/>
                              <a:pt x="46857" y="86618"/>
                            </a:cubicBezTo>
                            <a:lnTo>
                              <a:pt x="46848" y="86599"/>
                            </a:lnTo>
                            <a:cubicBezTo>
                              <a:pt x="32008" y="92476"/>
                              <a:pt x="22273" y="99287"/>
                              <a:pt x="18644" y="105830"/>
                            </a:cubicBezTo>
                            <a:cubicBezTo>
                              <a:pt x="17282" y="108288"/>
                              <a:pt x="17082" y="110640"/>
                              <a:pt x="18178" y="112698"/>
                            </a:cubicBezTo>
                            <a:cubicBezTo>
                              <a:pt x="19883" y="115841"/>
                              <a:pt x="23978" y="119060"/>
                              <a:pt x="30760" y="1221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6" name="Freeform: Shape 555">
                        <a:extLst>
                          <a:ext uri="{FF2B5EF4-FFF2-40B4-BE49-F238E27FC236}">
                            <a16:creationId xmlns:a16="http://schemas.microsoft.com/office/drawing/2014/main" id="{0386A687-34BB-445F-97BA-A479E9239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1407" y="8316608"/>
                        <a:ext cx="21681" cy="74927"/>
                      </a:xfrm>
                      <a:custGeom>
                        <a:avLst/>
                        <a:gdLst>
                          <a:gd name="connsiteX0" fmla="*/ 4210 w 21681"/>
                          <a:gd name="connsiteY0" fmla="*/ 8928 h 74927"/>
                          <a:gd name="connsiteX1" fmla="*/ 12649 w 21681"/>
                          <a:gd name="connsiteY1" fmla="*/ 3 h 74927"/>
                          <a:gd name="connsiteX2" fmla="*/ 21574 w 21681"/>
                          <a:gd name="connsiteY2" fmla="*/ 8452 h 74927"/>
                          <a:gd name="connsiteX3" fmla="*/ 20898 w 21681"/>
                          <a:gd name="connsiteY3" fmla="*/ 37303 h 74927"/>
                          <a:gd name="connsiteX4" fmla="*/ 17269 w 21681"/>
                          <a:gd name="connsiteY4" fmla="*/ 67631 h 74927"/>
                          <a:gd name="connsiteX5" fmla="*/ 7296 w 21681"/>
                          <a:gd name="connsiteY5" fmla="*/ 74813 h 74927"/>
                          <a:gd name="connsiteX6" fmla="*/ 114 w 21681"/>
                          <a:gd name="connsiteY6" fmla="*/ 64840 h 74927"/>
                          <a:gd name="connsiteX7" fmla="*/ 3543 w 21681"/>
                          <a:gd name="connsiteY7" fmla="*/ 36084 h 74927"/>
                          <a:gd name="connsiteX8" fmla="*/ 4210 w 21681"/>
                          <a:gd name="connsiteY8" fmla="*/ 8928 h 749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1681" h="74927">
                            <a:moveTo>
                              <a:pt x="4210" y="8928"/>
                            </a:moveTo>
                            <a:cubicBezTo>
                              <a:pt x="4077" y="4137"/>
                              <a:pt x="7858" y="146"/>
                              <a:pt x="12649" y="3"/>
                            </a:cubicBezTo>
                            <a:cubicBezTo>
                              <a:pt x="17440" y="-130"/>
                              <a:pt x="21441" y="3652"/>
                              <a:pt x="21574" y="8452"/>
                            </a:cubicBezTo>
                            <a:cubicBezTo>
                              <a:pt x="21831" y="17539"/>
                              <a:pt x="21631" y="27216"/>
                              <a:pt x="20898" y="37303"/>
                            </a:cubicBezTo>
                            <a:cubicBezTo>
                              <a:pt x="20203" y="46895"/>
                              <a:pt x="19002" y="57058"/>
                              <a:pt x="17269" y="67631"/>
                            </a:cubicBezTo>
                            <a:cubicBezTo>
                              <a:pt x="16497" y="72365"/>
                              <a:pt x="12030" y="75584"/>
                              <a:pt x="7296" y="74813"/>
                            </a:cubicBezTo>
                            <a:cubicBezTo>
                              <a:pt x="2553" y="74041"/>
                              <a:pt x="-657" y="69574"/>
                              <a:pt x="114" y="64840"/>
                            </a:cubicBezTo>
                            <a:cubicBezTo>
                              <a:pt x="1743" y="54944"/>
                              <a:pt x="2877" y="45304"/>
                              <a:pt x="3543" y="36084"/>
                            </a:cubicBezTo>
                            <a:cubicBezTo>
                              <a:pt x="4248" y="26321"/>
                              <a:pt x="4448" y="17225"/>
                              <a:pt x="4210" y="892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7" name="Freeform: Shape 556">
                        <a:extLst>
                          <a:ext uri="{FF2B5EF4-FFF2-40B4-BE49-F238E27FC236}">
                            <a16:creationId xmlns:a16="http://schemas.microsoft.com/office/drawing/2014/main" id="{509BA776-81F9-4637-91BD-75431D00AD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4832" y="8342596"/>
                        <a:ext cx="199946" cy="242121"/>
                      </a:xfrm>
                      <a:custGeom>
                        <a:avLst/>
                        <a:gdLst>
                          <a:gd name="connsiteX0" fmla="*/ 800 w 199946"/>
                          <a:gd name="connsiteY0" fmla="*/ 12345 h 242121"/>
                          <a:gd name="connsiteX1" fmla="*/ 5058 w 199946"/>
                          <a:gd name="connsiteY1" fmla="*/ 800 h 242121"/>
                          <a:gd name="connsiteX2" fmla="*/ 16593 w 199946"/>
                          <a:gd name="connsiteY2" fmla="*/ 5058 h 242121"/>
                          <a:gd name="connsiteX3" fmla="*/ 104413 w 199946"/>
                          <a:gd name="connsiteY3" fmla="*/ 147762 h 242121"/>
                          <a:gd name="connsiteX4" fmla="*/ 193482 w 199946"/>
                          <a:gd name="connsiteY4" fmla="*/ 225009 h 242121"/>
                          <a:gd name="connsiteX5" fmla="*/ 199654 w 199946"/>
                          <a:gd name="connsiteY5" fmla="*/ 235668 h 242121"/>
                          <a:gd name="connsiteX6" fmla="*/ 188995 w 199946"/>
                          <a:gd name="connsiteY6" fmla="*/ 241821 h 242121"/>
                          <a:gd name="connsiteX7" fmla="*/ 90936 w 199946"/>
                          <a:gd name="connsiteY7" fmla="*/ 158715 h 242121"/>
                          <a:gd name="connsiteX8" fmla="*/ 800 w 199946"/>
                          <a:gd name="connsiteY8" fmla="*/ 12345 h 2421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99946" h="242121">
                            <a:moveTo>
                              <a:pt x="800" y="12345"/>
                            </a:moveTo>
                            <a:cubicBezTo>
                              <a:pt x="-1209" y="7982"/>
                              <a:pt x="696" y="2820"/>
                              <a:pt x="5058" y="800"/>
                            </a:cubicBezTo>
                            <a:cubicBezTo>
                              <a:pt x="9421" y="-1209"/>
                              <a:pt x="14583" y="696"/>
                              <a:pt x="16593" y="5058"/>
                            </a:cubicBezTo>
                            <a:cubicBezTo>
                              <a:pt x="43015" y="62408"/>
                              <a:pt x="74438" y="110862"/>
                              <a:pt x="104413" y="147762"/>
                            </a:cubicBezTo>
                            <a:cubicBezTo>
                              <a:pt x="140723" y="192453"/>
                              <a:pt x="174222" y="219809"/>
                              <a:pt x="193482" y="225009"/>
                            </a:cubicBezTo>
                            <a:cubicBezTo>
                              <a:pt x="198130" y="226248"/>
                              <a:pt x="200883" y="231029"/>
                              <a:pt x="199654" y="235668"/>
                            </a:cubicBezTo>
                            <a:cubicBezTo>
                              <a:pt x="198416" y="240316"/>
                              <a:pt x="193644" y="243069"/>
                              <a:pt x="188995" y="241821"/>
                            </a:cubicBezTo>
                            <a:cubicBezTo>
                              <a:pt x="166640" y="235773"/>
                              <a:pt x="129578" y="206293"/>
                              <a:pt x="90936" y="158715"/>
                            </a:cubicBezTo>
                            <a:cubicBezTo>
                              <a:pt x="60122" y="120787"/>
                              <a:pt x="27851" y="71057"/>
                              <a:pt x="800" y="123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8" name="Freeform: Shape 557">
                        <a:extLst>
                          <a:ext uri="{FF2B5EF4-FFF2-40B4-BE49-F238E27FC236}">
                            <a16:creationId xmlns:a16="http://schemas.microsoft.com/office/drawing/2014/main" id="{34B876F5-6324-4BDC-9287-8EF490A51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2252" y="8370793"/>
                        <a:ext cx="320423" cy="122761"/>
                      </a:xfrm>
                      <a:custGeom>
                        <a:avLst/>
                        <a:gdLst>
                          <a:gd name="connsiteX0" fmla="*/ 310086 w 320423"/>
                          <a:gd name="connsiteY0" fmla="*/ 4950 h 122761"/>
                          <a:gd name="connsiteX1" fmla="*/ 320269 w 320423"/>
                          <a:gd name="connsiteY1" fmla="*/ 11866 h 122761"/>
                          <a:gd name="connsiteX2" fmla="*/ 313353 w 320423"/>
                          <a:gd name="connsiteY2" fmla="*/ 22038 h 122761"/>
                          <a:gd name="connsiteX3" fmla="*/ 249631 w 320423"/>
                          <a:gd name="connsiteY3" fmla="*/ 18524 h 122761"/>
                          <a:gd name="connsiteX4" fmla="*/ 249269 w 320423"/>
                          <a:gd name="connsiteY4" fmla="*/ 18466 h 122761"/>
                          <a:gd name="connsiteX5" fmla="*/ 159010 w 320423"/>
                          <a:gd name="connsiteY5" fmla="*/ 119689 h 122761"/>
                          <a:gd name="connsiteX6" fmla="*/ 46291 w 320423"/>
                          <a:gd name="connsiteY6" fmla="*/ 73511 h 122761"/>
                          <a:gd name="connsiteX7" fmla="*/ 12592 w 320423"/>
                          <a:gd name="connsiteY7" fmla="*/ 95552 h 122761"/>
                          <a:gd name="connsiteX8" fmla="*/ 914 w 320423"/>
                          <a:gd name="connsiteY8" fmla="*/ 91637 h 122761"/>
                          <a:gd name="connsiteX9" fmla="*/ 4829 w 320423"/>
                          <a:gd name="connsiteY9" fmla="*/ 79960 h 122761"/>
                          <a:gd name="connsiteX10" fmla="*/ 41796 w 320423"/>
                          <a:gd name="connsiteY10" fmla="*/ 54490 h 122761"/>
                          <a:gd name="connsiteX11" fmla="*/ 43053 w 320423"/>
                          <a:gd name="connsiteY11" fmla="*/ 53499 h 122761"/>
                          <a:gd name="connsiteX12" fmla="*/ 55074 w 320423"/>
                          <a:gd name="connsiteY12" fmla="*/ 56062 h 122761"/>
                          <a:gd name="connsiteX13" fmla="*/ 154724 w 320423"/>
                          <a:gd name="connsiteY13" fmla="*/ 102877 h 122761"/>
                          <a:gd name="connsiteX14" fmla="*/ 234505 w 320423"/>
                          <a:gd name="connsiteY14" fmla="*/ 6713 h 122761"/>
                          <a:gd name="connsiteX15" fmla="*/ 244307 w 320423"/>
                          <a:gd name="connsiteY15" fmla="*/ 102 h 122761"/>
                          <a:gd name="connsiteX16" fmla="*/ 252289 w 320423"/>
                          <a:gd name="connsiteY16" fmla="*/ 1359 h 122761"/>
                          <a:gd name="connsiteX17" fmla="*/ 310086 w 320423"/>
                          <a:gd name="connsiteY17" fmla="*/ 4950 h 1227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320423" h="122761">
                            <a:moveTo>
                              <a:pt x="310086" y="4950"/>
                            </a:moveTo>
                            <a:cubicBezTo>
                              <a:pt x="314801" y="4045"/>
                              <a:pt x="319364" y="7141"/>
                              <a:pt x="320269" y="11866"/>
                            </a:cubicBezTo>
                            <a:cubicBezTo>
                              <a:pt x="321164" y="16580"/>
                              <a:pt x="318078" y="21143"/>
                              <a:pt x="313353" y="22038"/>
                            </a:cubicBezTo>
                            <a:cubicBezTo>
                              <a:pt x="294799" y="25648"/>
                              <a:pt x="283569" y="23877"/>
                              <a:pt x="249631" y="18524"/>
                            </a:cubicBezTo>
                            <a:lnTo>
                              <a:pt x="249269" y="18466"/>
                            </a:lnTo>
                            <a:cubicBezTo>
                              <a:pt x="242354" y="40831"/>
                              <a:pt x="217818" y="104544"/>
                              <a:pt x="159010" y="119689"/>
                            </a:cubicBezTo>
                            <a:cubicBezTo>
                              <a:pt x="101498" y="134509"/>
                              <a:pt x="60760" y="91885"/>
                              <a:pt x="46291" y="73511"/>
                            </a:cubicBezTo>
                            <a:cubicBezTo>
                              <a:pt x="38919" y="79484"/>
                              <a:pt x="26718" y="88504"/>
                              <a:pt x="12592" y="95552"/>
                            </a:cubicBezTo>
                            <a:cubicBezTo>
                              <a:pt x="8287" y="97695"/>
                              <a:pt x="3058" y="95943"/>
                              <a:pt x="914" y="91637"/>
                            </a:cubicBezTo>
                            <a:cubicBezTo>
                              <a:pt x="-1229" y="87332"/>
                              <a:pt x="524" y="82093"/>
                              <a:pt x="4829" y="79960"/>
                            </a:cubicBezTo>
                            <a:cubicBezTo>
                              <a:pt x="25794" y="69501"/>
                              <a:pt x="41748" y="54528"/>
                              <a:pt x="41796" y="54490"/>
                            </a:cubicBezTo>
                            <a:cubicBezTo>
                              <a:pt x="42186" y="54128"/>
                              <a:pt x="42596" y="53804"/>
                              <a:pt x="43053" y="53499"/>
                            </a:cubicBezTo>
                            <a:cubicBezTo>
                              <a:pt x="47073" y="50890"/>
                              <a:pt x="52454" y="52032"/>
                              <a:pt x="55074" y="56062"/>
                            </a:cubicBezTo>
                            <a:cubicBezTo>
                              <a:pt x="55188" y="56243"/>
                              <a:pt x="94469" y="118393"/>
                              <a:pt x="154724" y="102877"/>
                            </a:cubicBezTo>
                            <a:cubicBezTo>
                              <a:pt x="215951" y="87104"/>
                              <a:pt x="234458" y="6951"/>
                              <a:pt x="234505" y="6713"/>
                            </a:cubicBezTo>
                            <a:cubicBezTo>
                              <a:pt x="235544" y="2331"/>
                              <a:pt x="239792" y="-593"/>
                              <a:pt x="244307" y="102"/>
                            </a:cubicBezTo>
                            <a:lnTo>
                              <a:pt x="252289" y="1359"/>
                            </a:lnTo>
                            <a:cubicBezTo>
                              <a:pt x="283902" y="6360"/>
                              <a:pt x="294380" y="8017"/>
                              <a:pt x="310086" y="495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36" name="Graphic 963">
                    <a:extLst>
                      <a:ext uri="{FF2B5EF4-FFF2-40B4-BE49-F238E27FC236}">
                        <a16:creationId xmlns:a16="http://schemas.microsoft.com/office/drawing/2014/main" id="{3E531BB5-62B0-4E4C-B6A7-EA6BA2800C5C}"/>
                      </a:ext>
                    </a:extLst>
                  </p:cNvPr>
                  <p:cNvGrpSpPr/>
                  <p:nvPr/>
                </p:nvGrpSpPr>
                <p:grpSpPr>
                  <a:xfrm>
                    <a:off x="4814948" y="8967807"/>
                    <a:ext cx="434518" cy="585775"/>
                    <a:chOff x="4814948" y="8967807"/>
                    <a:chExt cx="434518" cy="585775"/>
                  </a:xfrm>
                </p:grpSpPr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id="{9A1D9CB9-3619-40B7-8016-12D38C49E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4948" y="8967807"/>
                      <a:ext cx="434518" cy="462967"/>
                    </a:xfrm>
                    <a:custGeom>
                      <a:avLst/>
                      <a:gdLst>
                        <a:gd name="connsiteX0" fmla="*/ 409359 w 434518"/>
                        <a:gd name="connsiteY0" fmla="*/ 0 h 462967"/>
                        <a:gd name="connsiteX1" fmla="*/ 344760 w 434518"/>
                        <a:gd name="connsiteY1" fmla="*/ 215589 h 462967"/>
                        <a:gd name="connsiteX2" fmla="*/ 197294 w 434518"/>
                        <a:gd name="connsiteY2" fmla="*/ 419719 h 462967"/>
                        <a:gd name="connsiteX3" fmla="*/ 22139 w 434518"/>
                        <a:gd name="connsiteY3" fmla="*/ 439836 h 462967"/>
                        <a:gd name="connsiteX4" fmla="*/ 55543 w 434518"/>
                        <a:gd name="connsiteY4" fmla="*/ 161373 h 462967"/>
                        <a:gd name="connsiteX5" fmla="*/ 409359 w 434518"/>
                        <a:gd name="connsiteY5" fmla="*/ 0 h 462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4518" h="462967">
                          <a:moveTo>
                            <a:pt x="409359" y="0"/>
                          </a:moveTo>
                          <a:cubicBezTo>
                            <a:pt x="440648" y="124625"/>
                            <a:pt x="463689" y="161544"/>
                            <a:pt x="344760" y="215589"/>
                          </a:cubicBezTo>
                          <a:cubicBezTo>
                            <a:pt x="225831" y="269634"/>
                            <a:pt x="250939" y="336014"/>
                            <a:pt x="197294" y="419719"/>
                          </a:cubicBezTo>
                          <a:cubicBezTo>
                            <a:pt x="143659" y="503434"/>
                            <a:pt x="22139" y="439836"/>
                            <a:pt x="22139" y="439836"/>
                          </a:cubicBezTo>
                          <a:cubicBezTo>
                            <a:pt x="22139" y="439836"/>
                            <a:pt x="-45441" y="297199"/>
                            <a:pt x="55543" y="161373"/>
                          </a:cubicBezTo>
                          <a:cubicBezTo>
                            <a:pt x="156518" y="25537"/>
                            <a:pt x="332930" y="186071"/>
                            <a:pt x="409359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50" name="Freeform: Shape 549">
                      <a:extLst>
                        <a:ext uri="{FF2B5EF4-FFF2-40B4-BE49-F238E27FC236}">
                          <a16:creationId xmlns:a16="http://schemas.microsoft.com/office/drawing/2014/main" id="{6704BD4B-3352-46A6-9192-1DEE4F7C6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8831" y="9012025"/>
                      <a:ext cx="394719" cy="541557"/>
                    </a:xfrm>
                    <a:custGeom>
                      <a:avLst/>
                      <a:gdLst>
                        <a:gd name="connsiteX0" fmla="*/ 21230 w 394719"/>
                        <a:gd name="connsiteY0" fmla="*/ 531902 h 541557"/>
                        <a:gd name="connsiteX1" fmla="*/ 13534 w 394719"/>
                        <a:gd name="connsiteY1" fmla="*/ 541503 h 541557"/>
                        <a:gd name="connsiteX2" fmla="*/ 3932 w 394719"/>
                        <a:gd name="connsiteY2" fmla="*/ 533807 h 541557"/>
                        <a:gd name="connsiteX3" fmla="*/ 19144 w 394719"/>
                        <a:gd name="connsiteY3" fmla="*/ 327305 h 541557"/>
                        <a:gd name="connsiteX4" fmla="*/ 77161 w 394719"/>
                        <a:gd name="connsiteY4" fmla="*/ 208376 h 541557"/>
                        <a:gd name="connsiteX5" fmla="*/ 121471 w 394719"/>
                        <a:gd name="connsiteY5" fmla="*/ 162875 h 541557"/>
                        <a:gd name="connsiteX6" fmla="*/ 176173 w 394719"/>
                        <a:gd name="connsiteY6" fmla="*/ 138777 h 541557"/>
                        <a:gd name="connsiteX7" fmla="*/ 300617 w 394719"/>
                        <a:gd name="connsiteY7" fmla="*/ 98610 h 541557"/>
                        <a:gd name="connsiteX8" fmla="*/ 364387 w 394719"/>
                        <a:gd name="connsiteY8" fmla="*/ 47299 h 541557"/>
                        <a:gd name="connsiteX9" fmla="*/ 379141 w 394719"/>
                        <a:gd name="connsiteY9" fmla="*/ 13152 h 541557"/>
                        <a:gd name="connsiteX10" fmla="*/ 382142 w 394719"/>
                        <a:gd name="connsiteY10" fmla="*/ 1236 h 541557"/>
                        <a:gd name="connsiteX11" fmla="*/ 394057 w 394719"/>
                        <a:gd name="connsiteY11" fmla="*/ 4227 h 541557"/>
                        <a:gd name="connsiteX12" fmla="*/ 380322 w 394719"/>
                        <a:gd name="connsiteY12" fmla="*/ 54309 h 541557"/>
                        <a:gd name="connsiteX13" fmla="*/ 308304 w 394719"/>
                        <a:gd name="connsiteY13" fmla="*/ 114202 h 541557"/>
                        <a:gd name="connsiteX14" fmla="*/ 179297 w 394719"/>
                        <a:gd name="connsiteY14" fmla="*/ 155874 h 541557"/>
                        <a:gd name="connsiteX15" fmla="*/ 131682 w 394719"/>
                        <a:gd name="connsiteY15" fmla="*/ 176905 h 541557"/>
                        <a:gd name="connsiteX16" fmla="*/ 91181 w 394719"/>
                        <a:gd name="connsiteY16" fmla="*/ 218663 h 541557"/>
                        <a:gd name="connsiteX17" fmla="*/ 35822 w 394719"/>
                        <a:gd name="connsiteY17" fmla="*/ 332220 h 541557"/>
                        <a:gd name="connsiteX18" fmla="*/ 21230 w 394719"/>
                        <a:gd name="connsiteY18" fmla="*/ 531902 h 541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94719" h="541557">
                          <a:moveTo>
                            <a:pt x="21230" y="531902"/>
                          </a:moveTo>
                          <a:cubicBezTo>
                            <a:pt x="21754" y="536674"/>
                            <a:pt x="18315" y="540980"/>
                            <a:pt x="13534" y="541503"/>
                          </a:cubicBezTo>
                          <a:cubicBezTo>
                            <a:pt x="8762" y="542037"/>
                            <a:pt x="4456" y="538579"/>
                            <a:pt x="3932" y="533807"/>
                          </a:cubicBezTo>
                          <a:cubicBezTo>
                            <a:pt x="-5593" y="449397"/>
                            <a:pt x="3237" y="381017"/>
                            <a:pt x="19144" y="327305"/>
                          </a:cubicBezTo>
                          <a:cubicBezTo>
                            <a:pt x="35117" y="273375"/>
                            <a:pt x="58234" y="234198"/>
                            <a:pt x="77161" y="208376"/>
                          </a:cubicBezTo>
                          <a:cubicBezTo>
                            <a:pt x="90457" y="190221"/>
                            <a:pt x="105145" y="174772"/>
                            <a:pt x="121471" y="162875"/>
                          </a:cubicBezTo>
                          <a:cubicBezTo>
                            <a:pt x="138025" y="150817"/>
                            <a:pt x="156190" y="142473"/>
                            <a:pt x="176173" y="138777"/>
                          </a:cubicBezTo>
                          <a:cubicBezTo>
                            <a:pt x="221645" y="130357"/>
                            <a:pt x="265898" y="115822"/>
                            <a:pt x="300617" y="98610"/>
                          </a:cubicBezTo>
                          <a:cubicBezTo>
                            <a:pt x="333135" y="82484"/>
                            <a:pt x="356834" y="64368"/>
                            <a:pt x="364387" y="47299"/>
                          </a:cubicBezTo>
                          <a:cubicBezTo>
                            <a:pt x="379646" y="12828"/>
                            <a:pt x="379141" y="13152"/>
                            <a:pt x="379141" y="13152"/>
                          </a:cubicBezTo>
                          <a:cubicBezTo>
                            <a:pt x="376684" y="9037"/>
                            <a:pt x="378017" y="3693"/>
                            <a:pt x="382142" y="1236"/>
                          </a:cubicBezTo>
                          <a:cubicBezTo>
                            <a:pt x="386256" y="-1231"/>
                            <a:pt x="391590" y="112"/>
                            <a:pt x="394057" y="4227"/>
                          </a:cubicBezTo>
                          <a:cubicBezTo>
                            <a:pt x="394067" y="4255"/>
                            <a:pt x="399277" y="11494"/>
                            <a:pt x="380322" y="54309"/>
                          </a:cubicBezTo>
                          <a:cubicBezTo>
                            <a:pt x="371035" y="75274"/>
                            <a:pt x="344337" y="96324"/>
                            <a:pt x="308304" y="114202"/>
                          </a:cubicBezTo>
                          <a:cubicBezTo>
                            <a:pt x="272261" y="132081"/>
                            <a:pt x="226379" y="147159"/>
                            <a:pt x="179297" y="155874"/>
                          </a:cubicBezTo>
                          <a:cubicBezTo>
                            <a:pt x="161971" y="159084"/>
                            <a:pt x="146160" y="166361"/>
                            <a:pt x="131682" y="176905"/>
                          </a:cubicBezTo>
                          <a:cubicBezTo>
                            <a:pt x="116956" y="187640"/>
                            <a:pt x="103507" y="201832"/>
                            <a:pt x="91181" y="218663"/>
                          </a:cubicBezTo>
                          <a:cubicBezTo>
                            <a:pt x="73141" y="243285"/>
                            <a:pt x="51091" y="280661"/>
                            <a:pt x="35822" y="332220"/>
                          </a:cubicBezTo>
                          <a:cubicBezTo>
                            <a:pt x="20487" y="383998"/>
                            <a:pt x="11991" y="450073"/>
                            <a:pt x="21230" y="53190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7" name="Graphic 963">
                    <a:extLst>
                      <a:ext uri="{FF2B5EF4-FFF2-40B4-BE49-F238E27FC236}">
                        <a16:creationId xmlns:a16="http://schemas.microsoft.com/office/drawing/2014/main" id="{8FFE2130-E976-4693-9FD2-C05A5B09B78B}"/>
                      </a:ext>
                    </a:extLst>
                  </p:cNvPr>
                  <p:cNvGrpSpPr/>
                  <p:nvPr/>
                </p:nvGrpSpPr>
                <p:grpSpPr>
                  <a:xfrm>
                    <a:off x="4451354" y="9392097"/>
                    <a:ext cx="535116" cy="300626"/>
                    <a:chOff x="4451354" y="9392097"/>
                    <a:chExt cx="535116" cy="300626"/>
                  </a:xfrm>
                </p:grpSpPr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id="{01BEA82A-A32F-4C81-861F-C42EF2651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1354" y="9392097"/>
                      <a:ext cx="530913" cy="293776"/>
                    </a:xfrm>
                    <a:custGeom>
                      <a:avLst/>
                      <a:gdLst>
                        <a:gd name="connsiteX0" fmla="*/ 0 w 530913"/>
                        <a:gd name="connsiteY0" fmla="*/ 18547 h 293776"/>
                        <a:gd name="connsiteX1" fmla="*/ 195929 w 530913"/>
                        <a:gd name="connsiteY1" fmla="*/ 53504 h 293776"/>
                        <a:gd name="connsiteX2" fmla="*/ 387429 w 530913"/>
                        <a:gd name="connsiteY2" fmla="*/ 96557 h 293776"/>
                        <a:gd name="connsiteX3" fmla="*/ 530914 w 530913"/>
                        <a:gd name="connsiteY3" fmla="*/ 285437 h 293776"/>
                        <a:gd name="connsiteX4" fmla="*/ 291579 w 530913"/>
                        <a:gd name="connsiteY4" fmla="*/ 272760 h 293776"/>
                        <a:gd name="connsiteX5" fmla="*/ 0 w 530913"/>
                        <a:gd name="connsiteY5" fmla="*/ 18547 h 293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0913" h="293776">
                          <a:moveTo>
                            <a:pt x="0" y="18547"/>
                          </a:moveTo>
                          <a:cubicBezTo>
                            <a:pt x="97288" y="-1122"/>
                            <a:pt x="115424" y="-22392"/>
                            <a:pt x="195929" y="53504"/>
                          </a:cubicBezTo>
                          <a:cubicBezTo>
                            <a:pt x="276425" y="129408"/>
                            <a:pt x="313658" y="71001"/>
                            <a:pt x="387429" y="96557"/>
                          </a:cubicBezTo>
                          <a:cubicBezTo>
                            <a:pt x="461191" y="122122"/>
                            <a:pt x="530914" y="285437"/>
                            <a:pt x="530914" y="285437"/>
                          </a:cubicBezTo>
                          <a:cubicBezTo>
                            <a:pt x="530914" y="285437"/>
                            <a:pt x="486051" y="310936"/>
                            <a:pt x="291579" y="272760"/>
                          </a:cubicBezTo>
                          <a:cubicBezTo>
                            <a:pt x="97107" y="234555"/>
                            <a:pt x="188347" y="61724"/>
                            <a:pt x="0" y="18547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id="{E4443977-6296-4C10-8AE4-D47E72DE6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11015" y="9410326"/>
                      <a:ext cx="475455" cy="282397"/>
                    </a:xfrm>
                    <a:custGeom>
                      <a:avLst/>
                      <a:gdLst>
                        <a:gd name="connsiteX0" fmla="*/ 8443 w 475455"/>
                        <a:gd name="connsiteY0" fmla="*/ 17367 h 282397"/>
                        <a:gd name="connsiteX1" fmla="*/ 3 w 475455"/>
                        <a:gd name="connsiteY1" fmla="*/ 8452 h 282397"/>
                        <a:gd name="connsiteX2" fmla="*/ 8928 w 475455"/>
                        <a:gd name="connsiteY2" fmla="*/ 3 h 282397"/>
                        <a:gd name="connsiteX3" fmla="*/ 93682 w 475455"/>
                        <a:gd name="connsiteY3" fmla="*/ 18977 h 282397"/>
                        <a:gd name="connsiteX4" fmla="*/ 164853 w 475455"/>
                        <a:gd name="connsiteY4" fmla="*/ 94243 h 282397"/>
                        <a:gd name="connsiteX5" fmla="*/ 274000 w 475455"/>
                        <a:gd name="connsiteY5" fmla="*/ 145888 h 282397"/>
                        <a:gd name="connsiteX6" fmla="*/ 373936 w 475455"/>
                        <a:gd name="connsiteY6" fmla="*/ 173434 h 282397"/>
                        <a:gd name="connsiteX7" fmla="*/ 474968 w 475455"/>
                        <a:gd name="connsiteY7" fmla="*/ 270846 h 282397"/>
                        <a:gd name="connsiteX8" fmla="*/ 469615 w 475455"/>
                        <a:gd name="connsiteY8" fmla="*/ 281914 h 282397"/>
                        <a:gd name="connsiteX9" fmla="*/ 458556 w 475455"/>
                        <a:gd name="connsiteY9" fmla="*/ 276561 h 282397"/>
                        <a:gd name="connsiteX10" fmla="*/ 365621 w 475455"/>
                        <a:gd name="connsiteY10" fmla="*/ 188674 h 282397"/>
                        <a:gd name="connsiteX11" fmla="*/ 271752 w 475455"/>
                        <a:gd name="connsiteY11" fmla="*/ 163100 h 282397"/>
                        <a:gd name="connsiteX12" fmla="*/ 150679 w 475455"/>
                        <a:gd name="connsiteY12" fmla="*/ 104302 h 282397"/>
                        <a:gd name="connsiteX13" fmla="*/ 84824 w 475455"/>
                        <a:gd name="connsiteY13" fmla="*/ 33941 h 282397"/>
                        <a:gd name="connsiteX14" fmla="*/ 8443 w 475455"/>
                        <a:gd name="connsiteY14" fmla="*/ 17367 h 28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5455" h="282397">
                          <a:moveTo>
                            <a:pt x="8443" y="17367"/>
                          </a:moveTo>
                          <a:cubicBezTo>
                            <a:pt x="3651" y="17234"/>
                            <a:pt x="-130" y="13233"/>
                            <a:pt x="3" y="8452"/>
                          </a:cubicBezTo>
                          <a:cubicBezTo>
                            <a:pt x="137" y="3661"/>
                            <a:pt x="4128" y="-121"/>
                            <a:pt x="8928" y="3"/>
                          </a:cubicBezTo>
                          <a:cubicBezTo>
                            <a:pt x="45257" y="1041"/>
                            <a:pt x="70307" y="5099"/>
                            <a:pt x="93682" y="18977"/>
                          </a:cubicBezTo>
                          <a:cubicBezTo>
                            <a:pt x="116742" y="32655"/>
                            <a:pt x="137335" y="55524"/>
                            <a:pt x="164853" y="94243"/>
                          </a:cubicBezTo>
                          <a:cubicBezTo>
                            <a:pt x="194151" y="135458"/>
                            <a:pt x="232137" y="140421"/>
                            <a:pt x="274000" y="145888"/>
                          </a:cubicBezTo>
                          <a:cubicBezTo>
                            <a:pt x="305556" y="150012"/>
                            <a:pt x="339179" y="154413"/>
                            <a:pt x="373936" y="173434"/>
                          </a:cubicBezTo>
                          <a:cubicBezTo>
                            <a:pt x="457746" y="219316"/>
                            <a:pt x="474920" y="270704"/>
                            <a:pt x="474968" y="270846"/>
                          </a:cubicBezTo>
                          <a:cubicBezTo>
                            <a:pt x="476549" y="275380"/>
                            <a:pt x="474158" y="280343"/>
                            <a:pt x="469615" y="281914"/>
                          </a:cubicBezTo>
                          <a:cubicBezTo>
                            <a:pt x="465081" y="283486"/>
                            <a:pt x="460128" y="281095"/>
                            <a:pt x="458556" y="276561"/>
                          </a:cubicBezTo>
                          <a:cubicBezTo>
                            <a:pt x="458508" y="276428"/>
                            <a:pt x="443468" y="231299"/>
                            <a:pt x="365621" y="188674"/>
                          </a:cubicBezTo>
                          <a:cubicBezTo>
                            <a:pt x="333702" y="171205"/>
                            <a:pt x="301746" y="167024"/>
                            <a:pt x="271752" y="163100"/>
                          </a:cubicBezTo>
                          <a:cubicBezTo>
                            <a:pt x="225927" y="157118"/>
                            <a:pt x="184369" y="151679"/>
                            <a:pt x="150679" y="104302"/>
                          </a:cubicBezTo>
                          <a:cubicBezTo>
                            <a:pt x="124619" y="67640"/>
                            <a:pt x="105493" y="46199"/>
                            <a:pt x="84824" y="33941"/>
                          </a:cubicBezTo>
                          <a:cubicBezTo>
                            <a:pt x="64478" y="21863"/>
                            <a:pt x="41780" y="18310"/>
                            <a:pt x="8443" y="1736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8" name="Graphic 963">
                    <a:extLst>
                      <a:ext uri="{FF2B5EF4-FFF2-40B4-BE49-F238E27FC236}">
                        <a16:creationId xmlns:a16="http://schemas.microsoft.com/office/drawing/2014/main" id="{062210DC-80EE-4102-B49E-2AC02129FB83}"/>
                      </a:ext>
                    </a:extLst>
                  </p:cNvPr>
                  <p:cNvGrpSpPr/>
                  <p:nvPr/>
                </p:nvGrpSpPr>
                <p:grpSpPr>
                  <a:xfrm>
                    <a:off x="4865458" y="8444723"/>
                    <a:ext cx="376003" cy="530277"/>
                    <a:chOff x="4865458" y="8444723"/>
                    <a:chExt cx="376003" cy="530277"/>
                  </a:xfrm>
                </p:grpSpPr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id="{E0E58064-5EE4-4E5C-8E07-00C5421FE9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7691" y="8444723"/>
                      <a:ext cx="373770" cy="516505"/>
                    </a:xfrm>
                    <a:custGeom>
                      <a:avLst/>
                      <a:gdLst>
                        <a:gd name="connsiteX0" fmla="*/ 373771 w 373770"/>
                        <a:gd name="connsiteY0" fmla="*/ 0 h 516505"/>
                        <a:gd name="connsiteX1" fmla="*/ 211560 w 373770"/>
                        <a:gd name="connsiteY1" fmla="*/ 120948 h 516505"/>
                        <a:gd name="connsiteX2" fmla="*/ 56407 w 373770"/>
                        <a:gd name="connsiteY2" fmla="*/ 248888 h 516505"/>
                        <a:gd name="connsiteX3" fmla="*/ 0 w 373770"/>
                        <a:gd name="connsiteY3" fmla="*/ 516360 h 516505"/>
                        <a:gd name="connsiteX4" fmla="*/ 209607 w 373770"/>
                        <a:gd name="connsiteY4" fmla="*/ 401517 h 516505"/>
                        <a:gd name="connsiteX5" fmla="*/ 373771 w 373770"/>
                        <a:gd name="connsiteY5" fmla="*/ 0 h 516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3770" h="516505">
                          <a:moveTo>
                            <a:pt x="373771" y="0"/>
                          </a:moveTo>
                          <a:cubicBezTo>
                            <a:pt x="279083" y="19488"/>
                            <a:pt x="254698" y="3820"/>
                            <a:pt x="211560" y="120948"/>
                          </a:cubicBezTo>
                          <a:cubicBezTo>
                            <a:pt x="168431" y="238068"/>
                            <a:pt x="112747" y="189776"/>
                            <a:pt x="56407" y="248888"/>
                          </a:cubicBezTo>
                          <a:cubicBezTo>
                            <a:pt x="67" y="308000"/>
                            <a:pt x="0" y="516360"/>
                            <a:pt x="0" y="516360"/>
                          </a:cubicBezTo>
                          <a:cubicBezTo>
                            <a:pt x="0" y="516360"/>
                            <a:pt x="49940" y="525380"/>
                            <a:pt x="209607" y="401517"/>
                          </a:cubicBezTo>
                          <a:cubicBezTo>
                            <a:pt x="369294" y="277644"/>
                            <a:pt x="221494" y="126740"/>
                            <a:pt x="373771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id="{53C56698-D828-4BBF-B5D7-8AF14FED08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5458" y="8474032"/>
                      <a:ext cx="326644" cy="500968"/>
                    </a:xfrm>
                    <a:custGeom>
                      <a:avLst/>
                      <a:gdLst>
                        <a:gd name="connsiteX0" fmla="*/ 314015 w 326644"/>
                        <a:gd name="connsiteY0" fmla="*/ 952 h 500968"/>
                        <a:gd name="connsiteX1" fmla="*/ 325693 w 326644"/>
                        <a:gd name="connsiteY1" fmla="*/ 4733 h 500968"/>
                        <a:gd name="connsiteX2" fmla="*/ 321912 w 326644"/>
                        <a:gd name="connsiteY2" fmla="*/ 16420 h 500968"/>
                        <a:gd name="connsiteX3" fmla="*/ 259942 w 326644"/>
                        <a:gd name="connsiteY3" fmla="*/ 66751 h 500968"/>
                        <a:gd name="connsiteX4" fmla="*/ 227528 w 326644"/>
                        <a:gd name="connsiteY4" fmla="*/ 172402 h 500968"/>
                        <a:gd name="connsiteX5" fmla="*/ 141775 w 326644"/>
                        <a:gd name="connsiteY5" fmla="*/ 287102 h 500968"/>
                        <a:gd name="connsiteX6" fmla="*/ 67470 w 326644"/>
                        <a:gd name="connsiteY6" fmla="*/ 354691 h 500968"/>
                        <a:gd name="connsiteX7" fmla="*/ 17435 w 326644"/>
                        <a:gd name="connsiteY7" fmla="*/ 491832 h 500968"/>
                        <a:gd name="connsiteX8" fmla="*/ 9196 w 326644"/>
                        <a:gd name="connsiteY8" fmla="*/ 500957 h 500968"/>
                        <a:gd name="connsiteX9" fmla="*/ 71 w 326644"/>
                        <a:gd name="connsiteY9" fmla="*/ 492718 h 500968"/>
                        <a:gd name="connsiteX10" fmla="*/ 53040 w 326644"/>
                        <a:gd name="connsiteY10" fmla="*/ 345023 h 500968"/>
                        <a:gd name="connsiteX11" fmla="*/ 132116 w 326644"/>
                        <a:gd name="connsiteY11" fmla="*/ 272662 h 500968"/>
                        <a:gd name="connsiteX12" fmla="*/ 210450 w 326644"/>
                        <a:gd name="connsiteY12" fmla="*/ 169268 h 500968"/>
                        <a:gd name="connsiteX13" fmla="*/ 245169 w 326644"/>
                        <a:gd name="connsiteY13" fmla="*/ 57549 h 500968"/>
                        <a:gd name="connsiteX14" fmla="*/ 314015 w 326644"/>
                        <a:gd name="connsiteY14" fmla="*/ 952 h 500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26644" h="500968">
                          <a:moveTo>
                            <a:pt x="314015" y="952"/>
                          </a:moveTo>
                          <a:cubicBezTo>
                            <a:pt x="318283" y="-1229"/>
                            <a:pt x="323512" y="466"/>
                            <a:pt x="325693" y="4733"/>
                          </a:cubicBezTo>
                          <a:cubicBezTo>
                            <a:pt x="327874" y="9000"/>
                            <a:pt x="326179" y="14230"/>
                            <a:pt x="321912" y="16420"/>
                          </a:cubicBezTo>
                          <a:cubicBezTo>
                            <a:pt x="292508" y="31470"/>
                            <a:pt x="273563" y="44919"/>
                            <a:pt x="259942" y="66751"/>
                          </a:cubicBezTo>
                          <a:cubicBezTo>
                            <a:pt x="245950" y="89153"/>
                            <a:pt x="236929" y="120929"/>
                            <a:pt x="227528" y="172402"/>
                          </a:cubicBezTo>
                          <a:cubicBezTo>
                            <a:pt x="215574" y="237829"/>
                            <a:pt x="180465" y="261270"/>
                            <a:pt x="141775" y="287102"/>
                          </a:cubicBezTo>
                          <a:cubicBezTo>
                            <a:pt x="116419" y="304028"/>
                            <a:pt x="89397" y="322068"/>
                            <a:pt x="67470" y="354691"/>
                          </a:cubicBezTo>
                          <a:cubicBezTo>
                            <a:pt x="13587" y="434835"/>
                            <a:pt x="17426" y="491670"/>
                            <a:pt x="17435" y="491832"/>
                          </a:cubicBezTo>
                          <a:cubicBezTo>
                            <a:pt x="17674" y="496614"/>
                            <a:pt x="13987" y="500710"/>
                            <a:pt x="9196" y="500957"/>
                          </a:cubicBezTo>
                          <a:cubicBezTo>
                            <a:pt x="4405" y="501195"/>
                            <a:pt x="309" y="497509"/>
                            <a:pt x="71" y="492718"/>
                          </a:cubicBezTo>
                          <a:cubicBezTo>
                            <a:pt x="62" y="492537"/>
                            <a:pt x="-4120" y="430034"/>
                            <a:pt x="53040" y="345023"/>
                          </a:cubicBezTo>
                          <a:cubicBezTo>
                            <a:pt x="76900" y="309524"/>
                            <a:pt x="105389" y="290502"/>
                            <a:pt x="132116" y="272662"/>
                          </a:cubicBezTo>
                          <a:cubicBezTo>
                            <a:pt x="167616" y="248954"/>
                            <a:pt x="199820" y="227456"/>
                            <a:pt x="210450" y="169268"/>
                          </a:cubicBezTo>
                          <a:cubicBezTo>
                            <a:pt x="220261" y="115538"/>
                            <a:pt x="229900" y="82019"/>
                            <a:pt x="245169" y="57549"/>
                          </a:cubicBezTo>
                          <a:cubicBezTo>
                            <a:pt x="260799" y="32499"/>
                            <a:pt x="281745" y="17468"/>
                            <a:pt x="314015" y="95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9" name="Graphic 963">
                    <a:extLst>
                      <a:ext uri="{FF2B5EF4-FFF2-40B4-BE49-F238E27FC236}">
                        <a16:creationId xmlns:a16="http://schemas.microsoft.com/office/drawing/2014/main" id="{C2B83D90-51A9-49AD-8826-77FA997A48A7}"/>
                      </a:ext>
                    </a:extLst>
                  </p:cNvPr>
                  <p:cNvGrpSpPr/>
                  <p:nvPr/>
                </p:nvGrpSpPr>
                <p:grpSpPr>
                  <a:xfrm>
                    <a:off x="5124867" y="9314803"/>
                    <a:ext cx="247359" cy="567361"/>
                    <a:chOff x="5124867" y="9314803"/>
                    <a:chExt cx="247359" cy="567361"/>
                  </a:xfrm>
                </p:grpSpPr>
                <p:sp>
                  <p:nvSpPr>
                    <p:cNvPr id="543" name="Freeform: Shape 542">
                      <a:extLst>
                        <a:ext uri="{FF2B5EF4-FFF2-40B4-BE49-F238E27FC236}">
                          <a16:creationId xmlns:a16="http://schemas.microsoft.com/office/drawing/2014/main" id="{E5D15D04-9BDA-4422-827C-D5BB8E4A0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4867" y="9314803"/>
                      <a:ext cx="247359" cy="562222"/>
                    </a:xfrm>
                    <a:custGeom>
                      <a:avLst/>
                      <a:gdLst>
                        <a:gd name="connsiteX0" fmla="*/ 32565 w 247359"/>
                        <a:gd name="connsiteY0" fmla="*/ 0 h 562222"/>
                        <a:gd name="connsiteX1" fmla="*/ 40614 w 247359"/>
                        <a:gd name="connsiteY1" fmla="*/ 198853 h 562222"/>
                        <a:gd name="connsiteX2" fmla="*/ 57282 w 247359"/>
                        <a:gd name="connsiteY2" fmla="*/ 394430 h 562222"/>
                        <a:gd name="connsiteX3" fmla="*/ 224932 w 247359"/>
                        <a:gd name="connsiteY3" fmla="*/ 562223 h 562222"/>
                        <a:gd name="connsiteX4" fmla="*/ 244849 w 247359"/>
                        <a:gd name="connsiteY4" fmla="*/ 323383 h 562222"/>
                        <a:gd name="connsiteX5" fmla="*/ 32565 w 247359"/>
                        <a:gd name="connsiteY5" fmla="*/ 0 h 562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7359" h="562222">
                          <a:moveTo>
                            <a:pt x="32565" y="0"/>
                          </a:moveTo>
                          <a:cubicBezTo>
                            <a:pt x="-115" y="93717"/>
                            <a:pt x="-23671" y="108795"/>
                            <a:pt x="40614" y="198853"/>
                          </a:cubicBezTo>
                          <a:cubicBezTo>
                            <a:pt x="104888" y="288912"/>
                            <a:pt x="41966" y="317878"/>
                            <a:pt x="57282" y="394430"/>
                          </a:cubicBezTo>
                          <a:cubicBezTo>
                            <a:pt x="72580" y="470983"/>
                            <a:pt x="224932" y="562223"/>
                            <a:pt x="224932" y="562223"/>
                          </a:cubicBezTo>
                          <a:cubicBezTo>
                            <a:pt x="224932" y="562223"/>
                            <a:pt x="256288" y="521227"/>
                            <a:pt x="244849" y="323383"/>
                          </a:cubicBezTo>
                          <a:cubicBezTo>
                            <a:pt x="233400" y="125520"/>
                            <a:pt x="49777" y="192453"/>
                            <a:pt x="32565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id="{FE8F2B8C-83E0-4190-A20B-8A3E79E1D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605" y="9374944"/>
                      <a:ext cx="219945" cy="507219"/>
                    </a:xfrm>
                    <a:custGeom>
                      <a:avLst/>
                      <a:gdLst>
                        <a:gd name="connsiteX0" fmla="*/ 2197 w 219945"/>
                        <a:gd name="connsiteY0" fmla="*/ 7791 h 507219"/>
                        <a:gd name="connsiteX1" fmla="*/ 11761 w 219945"/>
                        <a:gd name="connsiteY1" fmla="*/ 47 h 507219"/>
                        <a:gd name="connsiteX2" fmla="*/ 19495 w 219945"/>
                        <a:gd name="connsiteY2" fmla="*/ 9620 h 507219"/>
                        <a:gd name="connsiteX3" fmla="*/ 25515 w 219945"/>
                        <a:gd name="connsiteY3" fmla="*/ 87582 h 507219"/>
                        <a:gd name="connsiteX4" fmla="*/ 86322 w 219945"/>
                        <a:gd name="connsiteY4" fmla="*/ 162382 h 507219"/>
                        <a:gd name="connsiteX5" fmla="*/ 128127 w 219945"/>
                        <a:gd name="connsiteY5" fmla="*/ 290293 h 507219"/>
                        <a:gd name="connsiteX6" fmla="*/ 140748 w 219945"/>
                        <a:gd name="connsiteY6" fmla="*/ 386762 h 507219"/>
                        <a:gd name="connsiteX7" fmla="*/ 215186 w 219945"/>
                        <a:gd name="connsiteY7" fmla="*/ 490746 h 507219"/>
                        <a:gd name="connsiteX8" fmla="*/ 218996 w 219945"/>
                        <a:gd name="connsiteY8" fmla="*/ 502462 h 507219"/>
                        <a:gd name="connsiteX9" fmla="*/ 207290 w 219945"/>
                        <a:gd name="connsiteY9" fmla="*/ 506272 h 507219"/>
                        <a:gd name="connsiteX10" fmla="*/ 124470 w 219945"/>
                        <a:gd name="connsiteY10" fmla="*/ 392953 h 507219"/>
                        <a:gd name="connsiteX11" fmla="*/ 110773 w 219945"/>
                        <a:gd name="connsiteY11" fmla="*/ 290207 h 507219"/>
                        <a:gd name="connsiteX12" fmla="*/ 74416 w 219945"/>
                        <a:gd name="connsiteY12" fmla="*/ 175040 h 507219"/>
                        <a:gd name="connsiteX13" fmla="*/ 9522 w 219945"/>
                        <a:gd name="connsiteY13" fmla="*/ 94307 h 507219"/>
                        <a:gd name="connsiteX14" fmla="*/ 2197 w 219945"/>
                        <a:gd name="connsiteY14" fmla="*/ 7791 h 507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9945" h="507219">
                          <a:moveTo>
                            <a:pt x="2197" y="7791"/>
                          </a:moveTo>
                          <a:cubicBezTo>
                            <a:pt x="2702" y="3010"/>
                            <a:pt x="6988" y="-448"/>
                            <a:pt x="11761" y="47"/>
                          </a:cubicBezTo>
                          <a:cubicBezTo>
                            <a:pt x="16542" y="562"/>
                            <a:pt x="20000" y="4848"/>
                            <a:pt x="19495" y="9620"/>
                          </a:cubicBezTo>
                          <a:cubicBezTo>
                            <a:pt x="15913" y="42824"/>
                            <a:pt x="16332" y="65827"/>
                            <a:pt x="25515" y="87582"/>
                          </a:cubicBezTo>
                          <a:cubicBezTo>
                            <a:pt x="34849" y="109690"/>
                            <a:pt x="53499" y="131559"/>
                            <a:pt x="86322" y="162382"/>
                          </a:cubicBezTo>
                          <a:cubicBezTo>
                            <a:pt x="128670" y="202177"/>
                            <a:pt x="128413" y="244087"/>
                            <a:pt x="128127" y="290293"/>
                          </a:cubicBezTo>
                          <a:cubicBezTo>
                            <a:pt x="127946" y="320516"/>
                            <a:pt x="127746" y="352720"/>
                            <a:pt x="140748" y="386762"/>
                          </a:cubicBezTo>
                          <a:cubicBezTo>
                            <a:pt x="172409" y="469677"/>
                            <a:pt x="215072" y="490690"/>
                            <a:pt x="215186" y="490746"/>
                          </a:cubicBezTo>
                          <a:cubicBezTo>
                            <a:pt x="219472" y="492928"/>
                            <a:pt x="221177" y="498167"/>
                            <a:pt x="218996" y="502462"/>
                          </a:cubicBezTo>
                          <a:cubicBezTo>
                            <a:pt x="216815" y="506739"/>
                            <a:pt x="211576" y="508454"/>
                            <a:pt x="207290" y="506272"/>
                          </a:cubicBezTo>
                          <a:cubicBezTo>
                            <a:pt x="207147" y="506196"/>
                            <a:pt x="158560" y="482212"/>
                            <a:pt x="124470" y="392953"/>
                          </a:cubicBezTo>
                          <a:cubicBezTo>
                            <a:pt x="110363" y="355996"/>
                            <a:pt x="110563" y="322059"/>
                            <a:pt x="110773" y="290207"/>
                          </a:cubicBezTo>
                          <a:cubicBezTo>
                            <a:pt x="111030" y="247973"/>
                            <a:pt x="111268" y="209664"/>
                            <a:pt x="74416" y="175040"/>
                          </a:cubicBezTo>
                          <a:cubicBezTo>
                            <a:pt x="39821" y="142541"/>
                            <a:pt x="19962" y="119043"/>
                            <a:pt x="9522" y="94307"/>
                          </a:cubicBezTo>
                          <a:cubicBezTo>
                            <a:pt x="-1079" y="69227"/>
                            <a:pt x="-1698" y="43872"/>
                            <a:pt x="2197" y="77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40" name="Graphic 963">
                    <a:extLst>
                      <a:ext uri="{FF2B5EF4-FFF2-40B4-BE49-F238E27FC236}">
                        <a16:creationId xmlns:a16="http://schemas.microsoft.com/office/drawing/2014/main" id="{CBAAFAB5-03AB-44DF-BE9F-2A00F3264604}"/>
                      </a:ext>
                    </a:extLst>
                  </p:cNvPr>
                  <p:cNvGrpSpPr/>
                  <p:nvPr/>
                </p:nvGrpSpPr>
                <p:grpSpPr>
                  <a:xfrm>
                    <a:off x="4755011" y="9819739"/>
                    <a:ext cx="639460" cy="167013"/>
                    <a:chOff x="4755011" y="9819739"/>
                    <a:chExt cx="639460" cy="167013"/>
                  </a:xfrm>
                </p:grpSpPr>
                <p:sp>
                  <p:nvSpPr>
                    <p:cNvPr id="541" name="Freeform: Shape 540">
                      <a:extLst>
                        <a:ext uri="{FF2B5EF4-FFF2-40B4-BE49-F238E27FC236}">
                          <a16:creationId xmlns:a16="http://schemas.microsoft.com/office/drawing/2014/main" id="{C0E23613-6063-4FE7-835F-D6FC316BD1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5011" y="9819739"/>
                      <a:ext cx="512221" cy="167013"/>
                    </a:xfrm>
                    <a:custGeom>
                      <a:avLst/>
                      <a:gdLst>
                        <a:gd name="connsiteX0" fmla="*/ 0 w 512221"/>
                        <a:gd name="connsiteY0" fmla="*/ 125905 h 167013"/>
                        <a:gd name="connsiteX1" fmla="*/ 210950 w 512221"/>
                        <a:gd name="connsiteY1" fmla="*/ 143535 h 167013"/>
                        <a:gd name="connsiteX2" fmla="*/ 437855 w 512221"/>
                        <a:gd name="connsiteY2" fmla="*/ 121666 h 167013"/>
                        <a:gd name="connsiteX3" fmla="*/ 510778 w 512221"/>
                        <a:gd name="connsiteY3" fmla="*/ 47733 h 167013"/>
                        <a:gd name="connsiteX4" fmla="*/ 254060 w 512221"/>
                        <a:gd name="connsiteY4" fmla="*/ 2623 h 167013"/>
                        <a:gd name="connsiteX5" fmla="*/ 0 w 512221"/>
                        <a:gd name="connsiteY5" fmla="*/ 125905 h 167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21" h="167013">
                          <a:moveTo>
                            <a:pt x="0" y="125905"/>
                          </a:moveTo>
                          <a:cubicBezTo>
                            <a:pt x="100336" y="166757"/>
                            <a:pt x="125730" y="185007"/>
                            <a:pt x="210950" y="143535"/>
                          </a:cubicBezTo>
                          <a:cubicBezTo>
                            <a:pt x="296170" y="102054"/>
                            <a:pt x="346958" y="127581"/>
                            <a:pt x="437855" y="121666"/>
                          </a:cubicBezTo>
                          <a:cubicBezTo>
                            <a:pt x="528752" y="115742"/>
                            <a:pt x="510778" y="47733"/>
                            <a:pt x="510778" y="47733"/>
                          </a:cubicBezTo>
                          <a:cubicBezTo>
                            <a:pt x="510778" y="47733"/>
                            <a:pt x="405936" y="-13199"/>
                            <a:pt x="254060" y="2623"/>
                          </a:cubicBezTo>
                          <a:cubicBezTo>
                            <a:pt x="102175" y="18453"/>
                            <a:pt x="188576" y="131877"/>
                            <a:pt x="0" y="125905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2" name="Freeform: Shape 541">
                      <a:extLst>
                        <a:ext uri="{FF2B5EF4-FFF2-40B4-BE49-F238E27FC236}">
                          <a16:creationId xmlns:a16="http://schemas.microsoft.com/office/drawing/2014/main" id="{C2480983-115B-4359-81CC-3A79E4998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5856" y="9850544"/>
                      <a:ext cx="598615" cy="113971"/>
                    </a:xfrm>
                    <a:custGeom>
                      <a:avLst/>
                      <a:gdLst>
                        <a:gd name="connsiteX0" fmla="*/ 592500 w 598615"/>
                        <a:gd name="connsiteY0" fmla="*/ 40150 h 113971"/>
                        <a:gd name="connsiteX1" fmla="*/ 598215 w 598615"/>
                        <a:gd name="connsiteY1" fmla="*/ 51047 h 113971"/>
                        <a:gd name="connsiteX2" fmla="*/ 587319 w 598615"/>
                        <a:gd name="connsiteY2" fmla="*/ 56771 h 113971"/>
                        <a:gd name="connsiteX3" fmla="*/ 404943 w 598615"/>
                        <a:gd name="connsiteY3" fmla="*/ 20024 h 113971"/>
                        <a:gd name="connsiteX4" fmla="*/ 285881 w 598615"/>
                        <a:gd name="connsiteY4" fmla="*/ 20252 h 113971"/>
                        <a:gd name="connsiteX5" fmla="*/ 235637 w 598615"/>
                        <a:gd name="connsiteY5" fmla="*/ 29491 h 113971"/>
                        <a:gd name="connsiteX6" fmla="*/ 235256 w 598615"/>
                        <a:gd name="connsiteY6" fmla="*/ 29596 h 113971"/>
                        <a:gd name="connsiteX7" fmla="*/ 202671 w 598615"/>
                        <a:gd name="connsiteY7" fmla="*/ 45779 h 113971"/>
                        <a:gd name="connsiteX8" fmla="*/ 124547 w 598615"/>
                        <a:gd name="connsiteY8" fmla="*/ 94862 h 113971"/>
                        <a:gd name="connsiteX9" fmla="*/ 50299 w 598615"/>
                        <a:gd name="connsiteY9" fmla="*/ 113959 h 113971"/>
                        <a:gd name="connsiteX10" fmla="*/ 2550 w 598615"/>
                        <a:gd name="connsiteY10" fmla="*/ 108720 h 113971"/>
                        <a:gd name="connsiteX11" fmla="*/ 2550 w 598615"/>
                        <a:gd name="connsiteY11" fmla="*/ 96395 h 113971"/>
                        <a:gd name="connsiteX12" fmla="*/ 14876 w 598615"/>
                        <a:gd name="connsiteY12" fmla="*/ 96395 h 113971"/>
                        <a:gd name="connsiteX13" fmla="*/ 50575 w 598615"/>
                        <a:gd name="connsiteY13" fmla="*/ 96586 h 113971"/>
                        <a:gd name="connsiteX14" fmla="*/ 117403 w 598615"/>
                        <a:gd name="connsiteY14" fmla="*/ 78993 h 113971"/>
                        <a:gd name="connsiteX15" fmla="*/ 191431 w 598615"/>
                        <a:gd name="connsiteY15" fmla="*/ 32492 h 113971"/>
                        <a:gd name="connsiteX16" fmla="*/ 230169 w 598615"/>
                        <a:gd name="connsiteY16" fmla="*/ 12937 h 113971"/>
                        <a:gd name="connsiteX17" fmla="*/ 230588 w 598615"/>
                        <a:gd name="connsiteY17" fmla="*/ 12785 h 113971"/>
                        <a:gd name="connsiteX18" fmla="*/ 284176 w 598615"/>
                        <a:gd name="connsiteY18" fmla="*/ 2945 h 113971"/>
                        <a:gd name="connsiteX19" fmla="*/ 406372 w 598615"/>
                        <a:gd name="connsiteY19" fmla="*/ 2650 h 113971"/>
                        <a:gd name="connsiteX20" fmla="*/ 592500 w 598615"/>
                        <a:gd name="connsiteY20" fmla="*/ 40150 h 11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598615" h="113971">
                          <a:moveTo>
                            <a:pt x="592500" y="40150"/>
                          </a:moveTo>
                          <a:cubicBezTo>
                            <a:pt x="597091" y="41569"/>
                            <a:pt x="599654" y="46456"/>
                            <a:pt x="598215" y="51047"/>
                          </a:cubicBezTo>
                          <a:cubicBezTo>
                            <a:pt x="596796" y="55628"/>
                            <a:pt x="591910" y="58200"/>
                            <a:pt x="587319" y="56771"/>
                          </a:cubicBezTo>
                          <a:cubicBezTo>
                            <a:pt x="517491" y="34883"/>
                            <a:pt x="455959" y="24377"/>
                            <a:pt x="404943" y="20024"/>
                          </a:cubicBezTo>
                          <a:cubicBezTo>
                            <a:pt x="353937" y="15671"/>
                            <a:pt x="313561" y="17471"/>
                            <a:pt x="285881" y="20252"/>
                          </a:cubicBezTo>
                          <a:cubicBezTo>
                            <a:pt x="267012" y="22138"/>
                            <a:pt x="250038" y="25129"/>
                            <a:pt x="235637" y="29491"/>
                          </a:cubicBezTo>
                          <a:lnTo>
                            <a:pt x="235256" y="29596"/>
                          </a:lnTo>
                          <a:cubicBezTo>
                            <a:pt x="221654" y="33740"/>
                            <a:pt x="210586" y="39055"/>
                            <a:pt x="202671" y="45779"/>
                          </a:cubicBezTo>
                          <a:cubicBezTo>
                            <a:pt x="179906" y="65124"/>
                            <a:pt x="151902" y="82527"/>
                            <a:pt x="124547" y="94862"/>
                          </a:cubicBezTo>
                          <a:cubicBezTo>
                            <a:pt x="97648" y="106987"/>
                            <a:pt x="71102" y="114312"/>
                            <a:pt x="50299" y="113959"/>
                          </a:cubicBezTo>
                          <a:cubicBezTo>
                            <a:pt x="7189" y="113207"/>
                            <a:pt x="2569" y="108730"/>
                            <a:pt x="2550" y="108720"/>
                          </a:cubicBezTo>
                          <a:cubicBezTo>
                            <a:pt x="-850" y="105310"/>
                            <a:pt x="-850" y="99786"/>
                            <a:pt x="2550" y="96395"/>
                          </a:cubicBezTo>
                          <a:cubicBezTo>
                            <a:pt x="5951" y="92995"/>
                            <a:pt x="11475" y="92995"/>
                            <a:pt x="14876" y="96395"/>
                          </a:cubicBezTo>
                          <a:cubicBezTo>
                            <a:pt x="14876" y="96395"/>
                            <a:pt x="14580" y="95957"/>
                            <a:pt x="50575" y="96586"/>
                          </a:cubicBezTo>
                          <a:cubicBezTo>
                            <a:pt x="68701" y="96909"/>
                            <a:pt x="92657" y="90156"/>
                            <a:pt x="117403" y="78993"/>
                          </a:cubicBezTo>
                          <a:cubicBezTo>
                            <a:pt x="143358" y="67287"/>
                            <a:pt x="169895" y="50789"/>
                            <a:pt x="191431" y="32492"/>
                          </a:cubicBezTo>
                          <a:cubicBezTo>
                            <a:pt x="201213" y="24167"/>
                            <a:pt x="214358" y="17747"/>
                            <a:pt x="230169" y="12937"/>
                          </a:cubicBezTo>
                          <a:lnTo>
                            <a:pt x="230588" y="12785"/>
                          </a:lnTo>
                          <a:cubicBezTo>
                            <a:pt x="245943" y="8156"/>
                            <a:pt x="264050" y="4964"/>
                            <a:pt x="284176" y="2945"/>
                          </a:cubicBezTo>
                          <a:cubicBezTo>
                            <a:pt x="312732" y="78"/>
                            <a:pt x="354270" y="-1789"/>
                            <a:pt x="406372" y="2650"/>
                          </a:cubicBezTo>
                          <a:cubicBezTo>
                            <a:pt x="458464" y="7079"/>
                            <a:pt x="521263" y="17814"/>
                            <a:pt x="592500" y="4015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5" name="Graphic 963">
                  <a:extLst>
                    <a:ext uri="{FF2B5EF4-FFF2-40B4-BE49-F238E27FC236}">
                      <a16:creationId xmlns:a16="http://schemas.microsoft.com/office/drawing/2014/main" id="{5C8EC095-1895-4DA9-AFC7-AF8E61AAEDE4}"/>
                    </a:ext>
                  </a:extLst>
                </p:cNvPr>
                <p:cNvGrpSpPr/>
                <p:nvPr/>
              </p:nvGrpSpPr>
              <p:grpSpPr>
                <a:xfrm>
                  <a:off x="7742771" y="9305270"/>
                  <a:ext cx="1211202" cy="2343739"/>
                  <a:chOff x="7742771" y="9305270"/>
                  <a:chExt cx="1211202" cy="2343739"/>
                </a:xfrm>
              </p:grpSpPr>
              <p:grpSp>
                <p:nvGrpSpPr>
                  <p:cNvPr id="505" name="Graphic 963">
                    <a:extLst>
                      <a:ext uri="{FF2B5EF4-FFF2-40B4-BE49-F238E27FC236}">
                        <a16:creationId xmlns:a16="http://schemas.microsoft.com/office/drawing/2014/main" id="{F14CBF6C-268C-4D0F-8C38-56F73498DC3C}"/>
                      </a:ext>
                    </a:extLst>
                  </p:cNvPr>
                  <p:cNvGrpSpPr/>
                  <p:nvPr/>
                </p:nvGrpSpPr>
                <p:grpSpPr>
                  <a:xfrm>
                    <a:off x="8191773" y="9620118"/>
                    <a:ext cx="275510" cy="535792"/>
                    <a:chOff x="8191773" y="9620118"/>
                    <a:chExt cx="275510" cy="535792"/>
                  </a:xfrm>
                </p:grpSpPr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id="{0F549FF2-B4E6-435D-A248-CC334C13CC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1773" y="9620118"/>
                      <a:ext cx="275510" cy="510844"/>
                    </a:xfrm>
                    <a:custGeom>
                      <a:avLst/>
                      <a:gdLst>
                        <a:gd name="connsiteX0" fmla="*/ 85792 w 275510"/>
                        <a:gd name="connsiteY0" fmla="*/ 0 h 510844"/>
                        <a:gd name="connsiteX1" fmla="*/ 32881 w 275510"/>
                        <a:gd name="connsiteY1" fmla="*/ 191605 h 510844"/>
                        <a:gd name="connsiteX2" fmla="*/ 47330 w 275510"/>
                        <a:gd name="connsiteY2" fmla="*/ 413547 h 510844"/>
                        <a:gd name="connsiteX3" fmla="*/ 168907 w 275510"/>
                        <a:gd name="connsiteY3" fmla="*/ 510845 h 510844"/>
                        <a:gd name="connsiteX4" fmla="*/ 274683 w 275510"/>
                        <a:gd name="connsiteY4" fmla="*/ 286855 h 510844"/>
                        <a:gd name="connsiteX5" fmla="*/ 85792 w 275510"/>
                        <a:gd name="connsiteY5" fmla="*/ 0 h 510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5510" h="510844">
                          <a:moveTo>
                            <a:pt x="85792" y="0"/>
                          </a:moveTo>
                          <a:cubicBezTo>
                            <a:pt x="3858" y="78534"/>
                            <a:pt x="-30698" y="95336"/>
                            <a:pt x="32881" y="191605"/>
                          </a:cubicBezTo>
                          <a:cubicBezTo>
                            <a:pt x="96470" y="287874"/>
                            <a:pt x="46521" y="325746"/>
                            <a:pt x="47330" y="413547"/>
                          </a:cubicBezTo>
                          <a:cubicBezTo>
                            <a:pt x="48149" y="501348"/>
                            <a:pt x="168907" y="510845"/>
                            <a:pt x="168907" y="510845"/>
                          </a:cubicBezTo>
                          <a:cubicBezTo>
                            <a:pt x="168907" y="510845"/>
                            <a:pt x="286446" y="435883"/>
                            <a:pt x="274683" y="286855"/>
                          </a:cubicBezTo>
                          <a:cubicBezTo>
                            <a:pt x="262919" y="137827"/>
                            <a:pt x="55589" y="175079"/>
                            <a:pt x="85792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32" name="Freeform: Shape 531">
                      <a:extLst>
                        <a:ext uri="{FF2B5EF4-FFF2-40B4-BE49-F238E27FC236}">
                          <a16:creationId xmlns:a16="http://schemas.microsoft.com/office/drawing/2014/main" id="{C782515A-9910-4B39-88AF-51A4DC3FA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1122" y="9655170"/>
                      <a:ext cx="157614" cy="500739"/>
                    </a:xfrm>
                    <a:custGeom>
                      <a:avLst/>
                      <a:gdLst>
                        <a:gd name="connsiteX0" fmla="*/ 127245 w 157614"/>
                        <a:gd name="connsiteY0" fmla="*/ 494470 h 500739"/>
                        <a:gd name="connsiteX1" fmla="*/ 116481 w 157614"/>
                        <a:gd name="connsiteY1" fmla="*/ 500395 h 500739"/>
                        <a:gd name="connsiteX2" fmla="*/ 110566 w 157614"/>
                        <a:gd name="connsiteY2" fmla="*/ 489632 h 500739"/>
                        <a:gd name="connsiteX3" fmla="*/ 140189 w 157614"/>
                        <a:gd name="connsiteY3" fmla="*/ 329860 h 500739"/>
                        <a:gd name="connsiteX4" fmla="*/ 103480 w 157614"/>
                        <a:gd name="connsiteY4" fmla="*/ 216883 h 500739"/>
                        <a:gd name="connsiteX5" fmla="*/ 26365 w 157614"/>
                        <a:gd name="connsiteY5" fmla="*/ 124900 h 500739"/>
                        <a:gd name="connsiteX6" fmla="*/ 495 w 157614"/>
                        <a:gd name="connsiteY6" fmla="*/ 45662 h 500739"/>
                        <a:gd name="connsiteX7" fmla="*/ 14992 w 157614"/>
                        <a:gd name="connsiteY7" fmla="*/ 628 h 500739"/>
                        <a:gd name="connsiteX8" fmla="*/ 26289 w 157614"/>
                        <a:gd name="connsiteY8" fmla="*/ 5467 h 500739"/>
                        <a:gd name="connsiteX9" fmla="*/ 21460 w 157614"/>
                        <a:gd name="connsiteY9" fmla="*/ 16773 h 500739"/>
                        <a:gd name="connsiteX10" fmla="*/ 17717 w 157614"/>
                        <a:gd name="connsiteY10" fmla="*/ 48110 h 500739"/>
                        <a:gd name="connsiteX11" fmla="*/ 41215 w 157614"/>
                        <a:gd name="connsiteY11" fmla="*/ 115833 h 500739"/>
                        <a:gd name="connsiteX12" fmla="*/ 115253 w 157614"/>
                        <a:gd name="connsiteY12" fmla="*/ 204072 h 500739"/>
                        <a:gd name="connsiteX13" fmla="*/ 157534 w 157614"/>
                        <a:gd name="connsiteY13" fmla="*/ 330193 h 500739"/>
                        <a:gd name="connsiteX14" fmla="*/ 127245 w 157614"/>
                        <a:gd name="connsiteY14" fmla="*/ 494470 h 5007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57614" h="500739">
                          <a:moveTo>
                            <a:pt x="127245" y="494470"/>
                          </a:moveTo>
                          <a:cubicBezTo>
                            <a:pt x="125911" y="499071"/>
                            <a:pt x="121092" y="501729"/>
                            <a:pt x="116481" y="500395"/>
                          </a:cubicBezTo>
                          <a:cubicBezTo>
                            <a:pt x="111881" y="499052"/>
                            <a:pt x="109223" y="494232"/>
                            <a:pt x="110566" y="489632"/>
                          </a:cubicBezTo>
                          <a:cubicBezTo>
                            <a:pt x="126578" y="434225"/>
                            <a:pt x="139113" y="378399"/>
                            <a:pt x="140189" y="329860"/>
                          </a:cubicBezTo>
                          <a:cubicBezTo>
                            <a:pt x="141227" y="282787"/>
                            <a:pt x="131493" y="242649"/>
                            <a:pt x="103480" y="216883"/>
                          </a:cubicBezTo>
                          <a:cubicBezTo>
                            <a:pt x="72314" y="188204"/>
                            <a:pt x="45006" y="155304"/>
                            <a:pt x="26365" y="124900"/>
                          </a:cubicBezTo>
                          <a:cubicBezTo>
                            <a:pt x="7696" y="94430"/>
                            <a:pt x="-2419" y="65931"/>
                            <a:pt x="495" y="45662"/>
                          </a:cubicBezTo>
                          <a:cubicBezTo>
                            <a:pt x="6572" y="3714"/>
                            <a:pt x="14974" y="637"/>
                            <a:pt x="14992" y="628"/>
                          </a:cubicBezTo>
                          <a:cubicBezTo>
                            <a:pt x="19450" y="-1163"/>
                            <a:pt x="24508" y="1009"/>
                            <a:pt x="26289" y="5467"/>
                          </a:cubicBezTo>
                          <a:cubicBezTo>
                            <a:pt x="28080" y="9915"/>
                            <a:pt x="25918" y="14982"/>
                            <a:pt x="21460" y="16773"/>
                          </a:cubicBezTo>
                          <a:cubicBezTo>
                            <a:pt x="21489" y="16763"/>
                            <a:pt x="22260" y="16744"/>
                            <a:pt x="17717" y="48110"/>
                          </a:cubicBezTo>
                          <a:cubicBezTo>
                            <a:pt x="15402" y="64207"/>
                            <a:pt x="24565" y="88677"/>
                            <a:pt x="41215" y="115833"/>
                          </a:cubicBezTo>
                          <a:cubicBezTo>
                            <a:pt x="59027" y="144903"/>
                            <a:pt x="85239" y="176459"/>
                            <a:pt x="115253" y="204072"/>
                          </a:cubicBezTo>
                          <a:cubicBezTo>
                            <a:pt x="147466" y="233714"/>
                            <a:pt x="158696" y="278358"/>
                            <a:pt x="157534" y="330193"/>
                          </a:cubicBezTo>
                          <a:cubicBezTo>
                            <a:pt x="156429" y="380551"/>
                            <a:pt x="143618" y="437825"/>
                            <a:pt x="127245" y="49447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id="{B04129F4-4D50-48D6-BD05-BD54A44BC728}"/>
                      </a:ext>
                    </a:extLst>
                  </p:cNvPr>
                  <p:cNvSpPr/>
                  <p:nvPr/>
                </p:nvSpPr>
                <p:spPr>
                  <a:xfrm>
                    <a:off x="7742771" y="9577083"/>
                    <a:ext cx="804143" cy="2071926"/>
                  </a:xfrm>
                  <a:custGeom>
                    <a:avLst/>
                    <a:gdLst>
                      <a:gd name="connsiteX0" fmla="*/ 776501 w 804143"/>
                      <a:gd name="connsiteY0" fmla="*/ 8754 h 2071926"/>
                      <a:gd name="connsiteX1" fmla="*/ 785112 w 804143"/>
                      <a:gd name="connsiteY1" fmla="*/ 0 h 2071926"/>
                      <a:gd name="connsiteX2" fmla="*/ 793856 w 804143"/>
                      <a:gd name="connsiteY2" fmla="*/ 8620 h 2071926"/>
                      <a:gd name="connsiteX3" fmla="*/ 800104 w 804143"/>
                      <a:gd name="connsiteY3" fmla="*/ 161163 h 2071926"/>
                      <a:gd name="connsiteX4" fmla="*/ 605861 w 804143"/>
                      <a:gd name="connsiteY4" fmla="*/ 598646 h 2071926"/>
                      <a:gd name="connsiteX5" fmla="*/ 491580 w 804143"/>
                      <a:gd name="connsiteY5" fmla="*/ 779222 h 2071926"/>
                      <a:gd name="connsiteX6" fmla="*/ 493075 w 804143"/>
                      <a:gd name="connsiteY6" fmla="*/ 967816 h 2071926"/>
                      <a:gd name="connsiteX7" fmla="*/ 323168 w 804143"/>
                      <a:gd name="connsiteY7" fmla="*/ 1336110 h 2071926"/>
                      <a:gd name="connsiteX8" fmla="*/ 21559 w 804143"/>
                      <a:gd name="connsiteY8" fmla="*/ 2062496 h 2071926"/>
                      <a:gd name="connsiteX9" fmla="*/ 13587 w 804143"/>
                      <a:gd name="connsiteY9" fmla="*/ 2071897 h 2071926"/>
                      <a:gd name="connsiteX10" fmla="*/ 4195 w 804143"/>
                      <a:gd name="connsiteY10" fmla="*/ 2063925 h 2071926"/>
                      <a:gd name="connsiteX11" fmla="*/ 311252 w 804143"/>
                      <a:gd name="connsiteY11" fmla="*/ 1323442 h 2071926"/>
                      <a:gd name="connsiteX12" fmla="*/ 476244 w 804143"/>
                      <a:gd name="connsiteY12" fmla="*/ 972312 h 2071926"/>
                      <a:gd name="connsiteX13" fmla="*/ 474825 w 804143"/>
                      <a:gd name="connsiteY13" fmla="*/ 774516 h 2071926"/>
                      <a:gd name="connsiteX14" fmla="*/ 593735 w 804143"/>
                      <a:gd name="connsiteY14" fmla="*/ 586178 h 2071926"/>
                      <a:gd name="connsiteX15" fmla="*/ 782740 w 804143"/>
                      <a:gd name="connsiteY15" fmla="*/ 162173 h 2071926"/>
                      <a:gd name="connsiteX16" fmla="*/ 776501 w 804143"/>
                      <a:gd name="connsiteY16" fmla="*/ 8754 h 207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04143" h="2071926">
                        <a:moveTo>
                          <a:pt x="776501" y="8754"/>
                        </a:moveTo>
                        <a:cubicBezTo>
                          <a:pt x="776453" y="3953"/>
                          <a:pt x="780311" y="38"/>
                          <a:pt x="785112" y="0"/>
                        </a:cubicBezTo>
                        <a:cubicBezTo>
                          <a:pt x="789903" y="-28"/>
                          <a:pt x="793827" y="3829"/>
                          <a:pt x="793856" y="8620"/>
                        </a:cubicBezTo>
                        <a:cubicBezTo>
                          <a:pt x="794408" y="68723"/>
                          <a:pt x="797475" y="118482"/>
                          <a:pt x="800104" y="161163"/>
                        </a:cubicBezTo>
                        <a:cubicBezTo>
                          <a:pt x="811048" y="338452"/>
                          <a:pt x="814582" y="395593"/>
                          <a:pt x="605861" y="598646"/>
                        </a:cubicBezTo>
                        <a:cubicBezTo>
                          <a:pt x="545920" y="656949"/>
                          <a:pt x="509077" y="717433"/>
                          <a:pt x="491580" y="779222"/>
                        </a:cubicBezTo>
                        <a:cubicBezTo>
                          <a:pt x="474111" y="840867"/>
                          <a:pt x="475863" y="904037"/>
                          <a:pt x="493075" y="967816"/>
                        </a:cubicBezTo>
                        <a:cubicBezTo>
                          <a:pt x="537795" y="1133542"/>
                          <a:pt x="441354" y="1224572"/>
                          <a:pt x="323168" y="1336110"/>
                        </a:cubicBezTo>
                        <a:cubicBezTo>
                          <a:pt x="173254" y="1477594"/>
                          <a:pt x="-12598" y="1652997"/>
                          <a:pt x="21559" y="2062496"/>
                        </a:cubicBezTo>
                        <a:cubicBezTo>
                          <a:pt x="21950" y="2067297"/>
                          <a:pt x="18387" y="2071497"/>
                          <a:pt x="13587" y="2071897"/>
                        </a:cubicBezTo>
                        <a:cubicBezTo>
                          <a:pt x="8805" y="2072288"/>
                          <a:pt x="4595" y="2068716"/>
                          <a:pt x="4195" y="2063925"/>
                        </a:cubicBezTo>
                        <a:cubicBezTo>
                          <a:pt x="-30648" y="1646120"/>
                          <a:pt x="158595" y="1467507"/>
                          <a:pt x="311252" y="1323442"/>
                        </a:cubicBezTo>
                        <a:cubicBezTo>
                          <a:pt x="425257" y="1215848"/>
                          <a:pt x="518278" y="1128046"/>
                          <a:pt x="476244" y="972312"/>
                        </a:cubicBezTo>
                        <a:cubicBezTo>
                          <a:pt x="458232" y="905580"/>
                          <a:pt x="456461" y="839343"/>
                          <a:pt x="474825" y="774516"/>
                        </a:cubicBezTo>
                        <a:cubicBezTo>
                          <a:pt x="493142" y="709832"/>
                          <a:pt x="531489" y="646738"/>
                          <a:pt x="593735" y="586178"/>
                        </a:cubicBezTo>
                        <a:cubicBezTo>
                          <a:pt x="796723" y="388715"/>
                          <a:pt x="793313" y="333499"/>
                          <a:pt x="782740" y="162173"/>
                        </a:cubicBezTo>
                        <a:cubicBezTo>
                          <a:pt x="780120" y="119577"/>
                          <a:pt x="777044" y="69895"/>
                          <a:pt x="776501" y="8754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07" name="Graphic 963">
                    <a:extLst>
                      <a:ext uri="{FF2B5EF4-FFF2-40B4-BE49-F238E27FC236}">
                        <a16:creationId xmlns:a16="http://schemas.microsoft.com/office/drawing/2014/main" id="{7A47C33D-69A7-421E-AB3D-6ABE236BA21D}"/>
                      </a:ext>
                    </a:extLst>
                  </p:cNvPr>
                  <p:cNvGrpSpPr/>
                  <p:nvPr/>
                </p:nvGrpSpPr>
                <p:grpSpPr>
                  <a:xfrm>
                    <a:off x="8344049" y="9305270"/>
                    <a:ext cx="423195" cy="482172"/>
                    <a:chOff x="8344049" y="9305270"/>
                    <a:chExt cx="423195" cy="482172"/>
                  </a:xfrm>
                </p:grpSpPr>
                <p:grpSp>
                  <p:nvGrpSpPr>
                    <p:cNvPr id="520" name="Graphic 963">
                      <a:extLst>
                        <a:ext uri="{FF2B5EF4-FFF2-40B4-BE49-F238E27FC236}">
                          <a16:creationId xmlns:a16="http://schemas.microsoft.com/office/drawing/2014/main" id="{4F7A9655-732A-4908-874D-E615DCCE53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56775" y="9634395"/>
                      <a:ext cx="270524" cy="153048"/>
                      <a:chOff x="8356775" y="9634395"/>
                      <a:chExt cx="270524" cy="153048"/>
                    </a:xfrm>
                    <a:solidFill>
                      <a:srgbClr val="342318"/>
                    </a:solidFill>
                  </p:grpSpPr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id="{7492C6FD-B6CA-4C4C-BFAD-C726343504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174" y="9644683"/>
                        <a:ext cx="130126" cy="124949"/>
                      </a:xfrm>
                      <a:custGeom>
                        <a:avLst/>
                        <a:gdLst>
                          <a:gd name="connsiteX0" fmla="*/ 0 w 130126"/>
                          <a:gd name="connsiteY0" fmla="*/ 5124 h 124949"/>
                          <a:gd name="connsiteX1" fmla="*/ 121463 w 130126"/>
                          <a:gd name="connsiteY1" fmla="*/ 123053 h 124949"/>
                          <a:gd name="connsiteX2" fmla="*/ 0 w 130126"/>
                          <a:gd name="connsiteY2" fmla="*/ 5124 h 1249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0126" h="124949">
                            <a:moveTo>
                              <a:pt x="0" y="5124"/>
                            </a:moveTo>
                            <a:cubicBezTo>
                              <a:pt x="128521" y="-31947"/>
                              <a:pt x="144104" y="145027"/>
                              <a:pt x="121463" y="123053"/>
                            </a:cubicBezTo>
                            <a:lnTo>
                              <a:pt x="0" y="5124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id="{4318923A-77AB-4419-81D3-F4C07BD70B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66797" y="9634395"/>
                        <a:ext cx="81873" cy="153048"/>
                      </a:xfrm>
                      <a:custGeom>
                        <a:avLst/>
                        <a:gdLst>
                          <a:gd name="connsiteX0" fmla="*/ 81297 w 81873"/>
                          <a:gd name="connsiteY0" fmla="*/ 10 h 153048"/>
                          <a:gd name="connsiteX1" fmla="*/ 21108 w 81873"/>
                          <a:gd name="connsiteY1" fmla="*/ 153048 h 153048"/>
                          <a:gd name="connsiteX2" fmla="*/ 81297 w 81873"/>
                          <a:gd name="connsiteY2" fmla="*/ 10 h 1530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81873" h="153048">
                            <a:moveTo>
                              <a:pt x="81297" y="10"/>
                            </a:moveTo>
                            <a:cubicBezTo>
                              <a:pt x="88774" y="72009"/>
                              <a:pt x="21108" y="153048"/>
                              <a:pt x="21108" y="153048"/>
                            </a:cubicBezTo>
                            <a:cubicBezTo>
                              <a:pt x="21108" y="153048"/>
                              <a:pt x="-54806" y="-1428"/>
                              <a:pt x="81297" y="1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30" name="Freeform: Shape 529">
                        <a:extLst>
                          <a:ext uri="{FF2B5EF4-FFF2-40B4-BE49-F238E27FC236}">
                            <a16:creationId xmlns:a16="http://schemas.microsoft.com/office/drawing/2014/main" id="{061ED1C0-609A-4C0E-903F-80DC6BCA95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6775" y="9639586"/>
                        <a:ext cx="175564" cy="86982"/>
                      </a:xfrm>
                      <a:custGeom>
                        <a:avLst/>
                        <a:gdLst>
                          <a:gd name="connsiteX0" fmla="*/ 175565 w 175564"/>
                          <a:gd name="connsiteY0" fmla="*/ 18993 h 86982"/>
                          <a:gd name="connsiteX1" fmla="*/ 0 w 175564"/>
                          <a:gd name="connsiteY1" fmla="*/ 86983 h 86982"/>
                          <a:gd name="connsiteX2" fmla="*/ 175565 w 175564"/>
                          <a:gd name="connsiteY2" fmla="*/ 18993 h 869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75564" h="86982">
                            <a:moveTo>
                              <a:pt x="175565" y="18993"/>
                            </a:moveTo>
                            <a:cubicBezTo>
                              <a:pt x="103527" y="31157"/>
                              <a:pt x="0" y="86983"/>
                              <a:pt x="0" y="86983"/>
                            </a:cubicBezTo>
                            <a:cubicBezTo>
                              <a:pt x="0" y="86983"/>
                              <a:pt x="50730" y="-48882"/>
                              <a:pt x="175565" y="1899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21" name="Graphic 963">
                      <a:extLst>
                        <a:ext uri="{FF2B5EF4-FFF2-40B4-BE49-F238E27FC236}">
                          <a16:creationId xmlns:a16="http://schemas.microsoft.com/office/drawing/2014/main" id="{E00D92D5-41AB-4461-98AB-A5C11E7E79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44049" y="9305270"/>
                      <a:ext cx="423195" cy="388687"/>
                      <a:chOff x="8344049" y="9305270"/>
                      <a:chExt cx="423195" cy="388687"/>
                    </a:xfrm>
                  </p:grpSpPr>
                  <p:sp>
                    <p:nvSpPr>
                      <p:cNvPr id="522" name="Freeform: Shape 521">
                        <a:extLst>
                          <a:ext uri="{FF2B5EF4-FFF2-40B4-BE49-F238E27FC236}">
                            <a16:creationId xmlns:a16="http://schemas.microsoft.com/office/drawing/2014/main" id="{AE3814C1-0EB3-43E9-99A1-97FFE4D6FF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8629" y="9390108"/>
                        <a:ext cx="299799" cy="293541"/>
                      </a:xfrm>
                      <a:custGeom>
                        <a:avLst/>
                        <a:gdLst>
                          <a:gd name="connsiteX0" fmla="*/ 299799 w 299799"/>
                          <a:gd name="connsiteY0" fmla="*/ 44082 h 293541"/>
                          <a:gd name="connsiteX1" fmla="*/ 87896 w 299799"/>
                          <a:gd name="connsiteY1" fmla="*/ 291313 h 293541"/>
                          <a:gd name="connsiteX2" fmla="*/ 4096 w 299799"/>
                          <a:gd name="connsiteY2" fmla="*/ 0 h 293541"/>
                          <a:gd name="connsiteX3" fmla="*/ 299799 w 299799"/>
                          <a:gd name="connsiteY3" fmla="*/ 44082 h 293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9799" h="293541">
                            <a:moveTo>
                              <a:pt x="299799" y="44082"/>
                            </a:moveTo>
                            <a:cubicBezTo>
                              <a:pt x="265757" y="232486"/>
                              <a:pt x="166773" y="307905"/>
                              <a:pt x="87896" y="291313"/>
                            </a:cubicBezTo>
                            <a:cubicBezTo>
                              <a:pt x="-38776" y="264681"/>
                              <a:pt x="10839" y="1010"/>
                              <a:pt x="4096" y="0"/>
                            </a:cubicBezTo>
                            <a:lnTo>
                              <a:pt x="299799" y="44082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3" name="Freeform: Shape 522">
                        <a:extLst>
                          <a:ext uri="{FF2B5EF4-FFF2-40B4-BE49-F238E27FC236}">
                            <a16:creationId xmlns:a16="http://schemas.microsoft.com/office/drawing/2014/main" id="{9C158575-3C02-4728-8701-018487DB85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4049" y="9305270"/>
                        <a:ext cx="423195" cy="287091"/>
                      </a:xfrm>
                      <a:custGeom>
                        <a:avLst/>
                        <a:gdLst>
                          <a:gd name="connsiteX0" fmla="*/ 303267 w 423195"/>
                          <a:gd name="connsiteY0" fmla="*/ 87304 h 287091"/>
                          <a:gd name="connsiteX1" fmla="*/ 423120 w 423195"/>
                          <a:gd name="connsiteY1" fmla="*/ 109203 h 287091"/>
                          <a:gd name="connsiteX2" fmla="*/ 366856 w 423195"/>
                          <a:gd name="connsiteY2" fmla="*/ 167581 h 287091"/>
                          <a:gd name="connsiteX3" fmla="*/ 362179 w 423195"/>
                          <a:gd name="connsiteY3" fmla="*/ 249363 h 287091"/>
                          <a:gd name="connsiteX4" fmla="*/ 301952 w 423195"/>
                          <a:gd name="connsiteY4" fmla="*/ 222588 h 287091"/>
                          <a:gd name="connsiteX5" fmla="*/ 191005 w 423195"/>
                          <a:gd name="connsiteY5" fmla="*/ 286691 h 287091"/>
                          <a:gd name="connsiteX6" fmla="*/ 109414 w 423195"/>
                          <a:gd name="connsiteY6" fmla="*/ 205653 h 287091"/>
                          <a:gd name="connsiteX7" fmla="*/ 4172 w 423195"/>
                          <a:gd name="connsiteY7" fmla="*/ 192480 h 287091"/>
                          <a:gd name="connsiteX8" fmla="*/ 65856 w 423195"/>
                          <a:gd name="connsiteY8" fmla="*/ 118137 h 287091"/>
                          <a:gd name="connsiteX9" fmla="*/ 23651 w 423195"/>
                          <a:gd name="connsiteY9" fmla="*/ 24630 h 287091"/>
                          <a:gd name="connsiteX10" fmla="*/ 124806 w 423195"/>
                          <a:gd name="connsiteY10" fmla="*/ 54443 h 287091"/>
                          <a:gd name="connsiteX11" fmla="*/ 303267 w 423195"/>
                          <a:gd name="connsiteY11" fmla="*/ 87304 h 2870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23195" h="287091">
                            <a:moveTo>
                              <a:pt x="303267" y="87304"/>
                            </a:moveTo>
                            <a:cubicBezTo>
                              <a:pt x="346034" y="63521"/>
                              <a:pt x="426006" y="63892"/>
                              <a:pt x="423120" y="109203"/>
                            </a:cubicBezTo>
                            <a:cubicBezTo>
                              <a:pt x="420224" y="154513"/>
                              <a:pt x="366856" y="167581"/>
                              <a:pt x="366856" y="167581"/>
                            </a:cubicBezTo>
                            <a:cubicBezTo>
                              <a:pt x="402622" y="175430"/>
                              <a:pt x="430978" y="260193"/>
                              <a:pt x="362179" y="249363"/>
                            </a:cubicBezTo>
                            <a:cubicBezTo>
                              <a:pt x="344415" y="246572"/>
                              <a:pt x="335109" y="240886"/>
                              <a:pt x="301952" y="222588"/>
                            </a:cubicBezTo>
                            <a:cubicBezTo>
                              <a:pt x="301952" y="222588"/>
                              <a:pt x="256289" y="293006"/>
                              <a:pt x="191005" y="286691"/>
                            </a:cubicBezTo>
                            <a:cubicBezTo>
                              <a:pt x="125721" y="280376"/>
                              <a:pt x="109414" y="205653"/>
                              <a:pt x="109414" y="205653"/>
                            </a:cubicBezTo>
                            <a:cubicBezTo>
                              <a:pt x="109414" y="205653"/>
                              <a:pt x="27937" y="240581"/>
                              <a:pt x="4172" y="192480"/>
                            </a:cubicBezTo>
                            <a:cubicBezTo>
                              <a:pt x="-19583" y="144388"/>
                              <a:pt x="65856" y="118137"/>
                              <a:pt x="65856" y="118137"/>
                            </a:cubicBezTo>
                            <a:cubicBezTo>
                              <a:pt x="65856" y="118137"/>
                              <a:pt x="-8496" y="56463"/>
                              <a:pt x="23651" y="24630"/>
                            </a:cubicBezTo>
                            <a:cubicBezTo>
                              <a:pt x="55798" y="-7203"/>
                              <a:pt x="124806" y="54443"/>
                              <a:pt x="124806" y="54443"/>
                            </a:cubicBezTo>
                            <a:cubicBezTo>
                              <a:pt x="176441" y="-26434"/>
                              <a:pt x="281626" y="-18594"/>
                              <a:pt x="303267" y="87304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4" name="Freeform: Shape 523">
                        <a:extLst>
                          <a:ext uri="{FF2B5EF4-FFF2-40B4-BE49-F238E27FC236}">
                            <a16:creationId xmlns:a16="http://schemas.microsoft.com/office/drawing/2014/main" id="{F8D4A95C-DF18-41DA-BEFC-964C1011D0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489" y="9344115"/>
                        <a:ext cx="266190" cy="167166"/>
                      </a:xfrm>
                      <a:custGeom>
                        <a:avLst/>
                        <a:gdLst>
                          <a:gd name="connsiteX0" fmla="*/ 60197 w 266190"/>
                          <a:gd name="connsiteY0" fmla="*/ 18589 h 167166"/>
                          <a:gd name="connsiteX1" fmla="*/ 50739 w 266190"/>
                          <a:gd name="connsiteY1" fmla="*/ 10760 h 167166"/>
                          <a:gd name="connsiteX2" fmla="*/ 58569 w 266190"/>
                          <a:gd name="connsiteY2" fmla="*/ 1292 h 167166"/>
                          <a:gd name="connsiteX3" fmla="*/ 244449 w 266190"/>
                          <a:gd name="connsiteY3" fmla="*/ 65605 h 167166"/>
                          <a:gd name="connsiteX4" fmla="*/ 265871 w 266190"/>
                          <a:gd name="connsiteY4" fmla="*/ 112239 h 167166"/>
                          <a:gd name="connsiteX5" fmla="*/ 250602 w 266190"/>
                          <a:gd name="connsiteY5" fmla="*/ 153025 h 167166"/>
                          <a:gd name="connsiteX6" fmla="*/ 156514 w 266190"/>
                          <a:gd name="connsiteY6" fmla="*/ 160512 h 167166"/>
                          <a:gd name="connsiteX7" fmla="*/ 138521 w 266190"/>
                          <a:gd name="connsiteY7" fmla="*/ 155664 h 167166"/>
                          <a:gd name="connsiteX8" fmla="*/ 135654 w 266190"/>
                          <a:gd name="connsiteY8" fmla="*/ 156025 h 167166"/>
                          <a:gd name="connsiteX9" fmla="*/ 129492 w 266190"/>
                          <a:gd name="connsiteY9" fmla="*/ 153082 h 167166"/>
                          <a:gd name="connsiteX10" fmla="*/ 13449 w 266190"/>
                          <a:gd name="connsiteY10" fmla="*/ 98866 h 167166"/>
                          <a:gd name="connsiteX11" fmla="*/ 257 w 266190"/>
                          <a:gd name="connsiteY11" fmla="*/ 76473 h 167166"/>
                          <a:gd name="connsiteX12" fmla="*/ 8619 w 266190"/>
                          <a:gd name="connsiteY12" fmla="*/ 55213 h 167166"/>
                          <a:gd name="connsiteX13" fmla="*/ 50920 w 266190"/>
                          <a:gd name="connsiteY13" fmla="*/ 43002 h 167166"/>
                          <a:gd name="connsiteX14" fmla="*/ 146122 w 266190"/>
                          <a:gd name="connsiteY14" fmla="*/ 72653 h 167166"/>
                          <a:gd name="connsiteX15" fmla="*/ 147675 w 266190"/>
                          <a:gd name="connsiteY15" fmla="*/ 78463 h 167166"/>
                          <a:gd name="connsiteX16" fmla="*/ 145046 w 266190"/>
                          <a:gd name="connsiteY16" fmla="*/ 139481 h 167166"/>
                          <a:gd name="connsiteX17" fmla="*/ 160791 w 266190"/>
                          <a:gd name="connsiteY17" fmla="*/ 143691 h 167166"/>
                          <a:gd name="connsiteX18" fmla="*/ 239344 w 266190"/>
                          <a:gd name="connsiteY18" fmla="*/ 139747 h 167166"/>
                          <a:gd name="connsiteX19" fmla="*/ 248554 w 266190"/>
                          <a:gd name="connsiteY19" fmla="*/ 114011 h 167166"/>
                          <a:gd name="connsiteX20" fmla="*/ 230942 w 266190"/>
                          <a:gd name="connsiteY20" fmla="*/ 76568 h 167166"/>
                          <a:gd name="connsiteX21" fmla="*/ 60197 w 266190"/>
                          <a:gd name="connsiteY21" fmla="*/ 18589 h 167166"/>
                          <a:gd name="connsiteX22" fmla="*/ 60197 w 266190"/>
                          <a:gd name="connsiteY22" fmla="*/ 18589 h 167166"/>
                          <a:gd name="connsiteX23" fmla="*/ 25584 w 266190"/>
                          <a:gd name="connsiteY23" fmla="*/ 86407 h 167166"/>
                          <a:gd name="connsiteX24" fmla="*/ 127882 w 266190"/>
                          <a:gd name="connsiteY24" fmla="*/ 134509 h 167166"/>
                          <a:gd name="connsiteX25" fmla="*/ 130197 w 266190"/>
                          <a:gd name="connsiteY25" fmla="*/ 80635 h 167166"/>
                          <a:gd name="connsiteX26" fmla="*/ 51415 w 266190"/>
                          <a:gd name="connsiteY26" fmla="*/ 60356 h 167166"/>
                          <a:gd name="connsiteX27" fmla="*/ 19992 w 266190"/>
                          <a:gd name="connsiteY27" fmla="*/ 68348 h 167166"/>
                          <a:gd name="connsiteX28" fmla="*/ 17487 w 266190"/>
                          <a:gd name="connsiteY28" fmla="*/ 74015 h 167166"/>
                          <a:gd name="connsiteX29" fmla="*/ 25584 w 266190"/>
                          <a:gd name="connsiteY29" fmla="*/ 86407 h 1671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66190" h="167166">
                            <a:moveTo>
                              <a:pt x="60197" y="18589"/>
                            </a:moveTo>
                            <a:cubicBezTo>
                              <a:pt x="55425" y="19046"/>
                              <a:pt x="51187" y="15541"/>
                              <a:pt x="50739" y="10760"/>
                            </a:cubicBezTo>
                            <a:cubicBezTo>
                              <a:pt x="50282" y="5988"/>
                              <a:pt x="53787" y="1740"/>
                              <a:pt x="58569" y="1292"/>
                            </a:cubicBezTo>
                            <a:cubicBezTo>
                              <a:pt x="148037" y="-7147"/>
                              <a:pt x="213121" y="27076"/>
                              <a:pt x="244449" y="65605"/>
                            </a:cubicBezTo>
                            <a:cubicBezTo>
                              <a:pt x="256994" y="81035"/>
                              <a:pt x="264328" y="97352"/>
                              <a:pt x="265871" y="112239"/>
                            </a:cubicBezTo>
                            <a:cubicBezTo>
                              <a:pt x="267547" y="128336"/>
                              <a:pt x="262661" y="142776"/>
                              <a:pt x="250602" y="153025"/>
                            </a:cubicBezTo>
                            <a:cubicBezTo>
                              <a:pt x="233838" y="167265"/>
                              <a:pt x="202968" y="172494"/>
                              <a:pt x="156514" y="160512"/>
                            </a:cubicBezTo>
                            <a:cubicBezTo>
                              <a:pt x="150313" y="158902"/>
                              <a:pt x="144313" y="157292"/>
                              <a:pt x="138521" y="155664"/>
                            </a:cubicBezTo>
                            <a:cubicBezTo>
                              <a:pt x="137607" y="155940"/>
                              <a:pt x="136655" y="156064"/>
                              <a:pt x="135654" y="156025"/>
                            </a:cubicBezTo>
                            <a:cubicBezTo>
                              <a:pt x="133178" y="155921"/>
                              <a:pt x="131006" y="154797"/>
                              <a:pt x="129492" y="153082"/>
                            </a:cubicBezTo>
                            <a:cubicBezTo>
                              <a:pt x="67303" y="134842"/>
                              <a:pt x="30546" y="115497"/>
                              <a:pt x="13449" y="98866"/>
                            </a:cubicBezTo>
                            <a:cubicBezTo>
                              <a:pt x="5524" y="91141"/>
                              <a:pt x="1266" y="83569"/>
                              <a:pt x="257" y="76473"/>
                            </a:cubicBezTo>
                            <a:cubicBezTo>
                              <a:pt x="-934" y="68129"/>
                              <a:pt x="2047" y="60918"/>
                              <a:pt x="8619" y="55213"/>
                            </a:cubicBezTo>
                            <a:cubicBezTo>
                              <a:pt x="16916" y="48003"/>
                              <a:pt x="31632" y="43554"/>
                              <a:pt x="50920" y="43002"/>
                            </a:cubicBezTo>
                            <a:cubicBezTo>
                              <a:pt x="124986" y="40878"/>
                              <a:pt x="146056" y="72567"/>
                              <a:pt x="146122" y="72653"/>
                            </a:cubicBezTo>
                            <a:cubicBezTo>
                              <a:pt x="147361" y="74415"/>
                              <a:pt x="147856" y="76473"/>
                              <a:pt x="147675" y="78463"/>
                            </a:cubicBezTo>
                            <a:lnTo>
                              <a:pt x="145046" y="139481"/>
                            </a:lnTo>
                            <a:cubicBezTo>
                              <a:pt x="150123" y="140881"/>
                              <a:pt x="155371" y="142300"/>
                              <a:pt x="160791" y="143691"/>
                            </a:cubicBezTo>
                            <a:cubicBezTo>
                              <a:pt x="201053" y="154073"/>
                              <a:pt x="226561" y="150615"/>
                              <a:pt x="239344" y="139747"/>
                            </a:cubicBezTo>
                            <a:cubicBezTo>
                              <a:pt x="246687" y="133508"/>
                              <a:pt x="249621" y="124393"/>
                              <a:pt x="248554" y="114011"/>
                            </a:cubicBezTo>
                            <a:cubicBezTo>
                              <a:pt x="247345" y="102419"/>
                              <a:pt x="241325" y="89322"/>
                              <a:pt x="230942" y="76568"/>
                            </a:cubicBezTo>
                            <a:cubicBezTo>
                              <a:pt x="202615" y="41697"/>
                              <a:pt x="142998" y="10779"/>
                              <a:pt x="60197" y="18589"/>
                            </a:cubicBezTo>
                            <a:lnTo>
                              <a:pt x="60197" y="18589"/>
                            </a:lnTo>
                            <a:close/>
                            <a:moveTo>
                              <a:pt x="25584" y="86407"/>
                            </a:moveTo>
                            <a:cubicBezTo>
                              <a:pt x="40442" y="100857"/>
                              <a:pt x="72780" y="117849"/>
                              <a:pt x="127882" y="134509"/>
                            </a:cubicBezTo>
                            <a:lnTo>
                              <a:pt x="130197" y="80635"/>
                            </a:lnTo>
                            <a:cubicBezTo>
                              <a:pt x="124691" y="74863"/>
                              <a:pt x="104527" y="58842"/>
                              <a:pt x="51415" y="60356"/>
                            </a:cubicBezTo>
                            <a:cubicBezTo>
                              <a:pt x="36242" y="60785"/>
                              <a:pt x="25345" y="63700"/>
                              <a:pt x="19992" y="68348"/>
                            </a:cubicBezTo>
                            <a:cubicBezTo>
                              <a:pt x="18087" y="70005"/>
                              <a:pt x="17192" y="71929"/>
                              <a:pt x="17487" y="74015"/>
                            </a:cubicBezTo>
                            <a:cubicBezTo>
                              <a:pt x="17983" y="77378"/>
                              <a:pt x="20573" y="81530"/>
                              <a:pt x="25584" y="8640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5" name="Freeform: Shape 524">
                        <a:extLst>
                          <a:ext uri="{FF2B5EF4-FFF2-40B4-BE49-F238E27FC236}">
                            <a16:creationId xmlns:a16="http://schemas.microsoft.com/office/drawing/2014/main" id="{2E49A048-1393-4348-9CCD-53ED426AB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9552" y="9476660"/>
                        <a:ext cx="40004" cy="67788"/>
                      </a:xfrm>
                      <a:custGeom>
                        <a:avLst/>
                        <a:gdLst>
                          <a:gd name="connsiteX0" fmla="*/ 23015 w 40004"/>
                          <a:gd name="connsiteY0" fmla="*/ 5992 h 67788"/>
                          <a:gd name="connsiteX1" fmla="*/ 34016 w 40004"/>
                          <a:gd name="connsiteY1" fmla="*/ 439 h 67788"/>
                          <a:gd name="connsiteX2" fmla="*/ 39569 w 40004"/>
                          <a:gd name="connsiteY2" fmla="*/ 11431 h 67788"/>
                          <a:gd name="connsiteX3" fmla="*/ 29473 w 40004"/>
                          <a:gd name="connsiteY3" fmla="*/ 37206 h 67788"/>
                          <a:gd name="connsiteX4" fmla="*/ 16309 w 40004"/>
                          <a:gd name="connsiteY4" fmla="*/ 63333 h 67788"/>
                          <a:gd name="connsiteX5" fmla="*/ 4460 w 40004"/>
                          <a:gd name="connsiteY5" fmla="*/ 66676 h 67788"/>
                          <a:gd name="connsiteX6" fmla="*/ 1107 w 40004"/>
                          <a:gd name="connsiteY6" fmla="*/ 54827 h 67788"/>
                          <a:gd name="connsiteX7" fmla="*/ 13595 w 40004"/>
                          <a:gd name="connsiteY7" fmla="*/ 30138 h 67788"/>
                          <a:gd name="connsiteX8" fmla="*/ 23015 w 40004"/>
                          <a:gd name="connsiteY8" fmla="*/ 5992 h 67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0004" h="67788">
                            <a:moveTo>
                              <a:pt x="23015" y="5992"/>
                            </a:moveTo>
                            <a:cubicBezTo>
                              <a:pt x="24520" y="1420"/>
                              <a:pt x="29444" y="-1066"/>
                              <a:pt x="34016" y="439"/>
                            </a:cubicBezTo>
                            <a:cubicBezTo>
                              <a:pt x="38588" y="1935"/>
                              <a:pt x="41065" y="6859"/>
                              <a:pt x="39569" y="11431"/>
                            </a:cubicBezTo>
                            <a:cubicBezTo>
                              <a:pt x="36912" y="19461"/>
                              <a:pt x="33540" y="28100"/>
                              <a:pt x="29473" y="37206"/>
                            </a:cubicBezTo>
                            <a:cubicBezTo>
                              <a:pt x="25625" y="45797"/>
                              <a:pt x="21224" y="54560"/>
                              <a:pt x="16309" y="63333"/>
                            </a:cubicBezTo>
                            <a:cubicBezTo>
                              <a:pt x="13957" y="67524"/>
                              <a:pt x="8651" y="69029"/>
                              <a:pt x="4460" y="66676"/>
                            </a:cubicBezTo>
                            <a:cubicBezTo>
                              <a:pt x="260" y="64333"/>
                              <a:pt x="-1236" y="59018"/>
                              <a:pt x="1107" y="54827"/>
                            </a:cubicBezTo>
                            <a:cubicBezTo>
                              <a:pt x="5908" y="46283"/>
                              <a:pt x="10070" y="38006"/>
                              <a:pt x="13595" y="30138"/>
                            </a:cubicBezTo>
                            <a:cubicBezTo>
                              <a:pt x="17300" y="21861"/>
                              <a:pt x="20453" y="13746"/>
                              <a:pt x="23015" y="599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id="{33803E18-9717-4A02-B971-0EE3D22F96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172" y="9414844"/>
                        <a:ext cx="108122" cy="279114"/>
                      </a:xfrm>
                      <a:custGeom>
                        <a:avLst/>
                        <a:gdLst>
                          <a:gd name="connsiteX0" fmla="*/ 31 w 108122"/>
                          <a:gd name="connsiteY0" fmla="*/ 9430 h 279114"/>
                          <a:gd name="connsiteX1" fmla="*/ 7993 w 108122"/>
                          <a:gd name="connsiteY1" fmla="*/ 29 h 279114"/>
                          <a:gd name="connsiteX2" fmla="*/ 17385 w 108122"/>
                          <a:gd name="connsiteY2" fmla="*/ 8002 h 279114"/>
                          <a:gd name="connsiteX3" fmla="*/ 49694 w 108122"/>
                          <a:gd name="connsiteY3" fmla="*/ 164926 h 279114"/>
                          <a:gd name="connsiteX4" fmla="*/ 104424 w 108122"/>
                          <a:gd name="connsiteY4" fmla="*/ 263291 h 279114"/>
                          <a:gd name="connsiteX5" fmla="*/ 106539 w 108122"/>
                          <a:gd name="connsiteY5" fmla="*/ 275416 h 279114"/>
                          <a:gd name="connsiteX6" fmla="*/ 94414 w 108122"/>
                          <a:gd name="connsiteY6" fmla="*/ 277531 h 279114"/>
                          <a:gd name="connsiteX7" fmla="*/ 33282 w 108122"/>
                          <a:gd name="connsiteY7" fmla="*/ 170574 h 279114"/>
                          <a:gd name="connsiteX8" fmla="*/ 31 w 108122"/>
                          <a:gd name="connsiteY8" fmla="*/ 9430 h 27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8122" h="279114">
                            <a:moveTo>
                              <a:pt x="31" y="9430"/>
                            </a:moveTo>
                            <a:cubicBezTo>
                              <a:pt x="-369" y="4630"/>
                              <a:pt x="3202" y="420"/>
                              <a:pt x="7993" y="29"/>
                            </a:cubicBezTo>
                            <a:cubicBezTo>
                              <a:pt x="12785" y="-361"/>
                              <a:pt x="16985" y="3201"/>
                              <a:pt x="17385" y="8002"/>
                            </a:cubicBezTo>
                            <a:cubicBezTo>
                              <a:pt x="22405" y="68219"/>
                              <a:pt x="34816" y="122006"/>
                              <a:pt x="49694" y="164926"/>
                            </a:cubicBezTo>
                            <a:cubicBezTo>
                              <a:pt x="67715" y="216875"/>
                              <a:pt x="88842" y="252337"/>
                              <a:pt x="104424" y="263291"/>
                            </a:cubicBezTo>
                            <a:cubicBezTo>
                              <a:pt x="108359" y="266053"/>
                              <a:pt x="109302" y="271482"/>
                              <a:pt x="106539" y="275416"/>
                            </a:cubicBezTo>
                            <a:cubicBezTo>
                              <a:pt x="103777" y="279350"/>
                              <a:pt x="98348" y="280293"/>
                              <a:pt x="94414" y="277531"/>
                            </a:cubicBezTo>
                            <a:cubicBezTo>
                              <a:pt x="76259" y="264767"/>
                              <a:pt x="52513" y="226077"/>
                              <a:pt x="33282" y="170574"/>
                            </a:cubicBezTo>
                            <a:cubicBezTo>
                              <a:pt x="17947" y="126321"/>
                              <a:pt x="5165" y="71038"/>
                              <a:pt x="31" y="943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id="{C5DD6B3B-A2FF-46F6-8014-2BE9FAD47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0808" y="9502259"/>
                        <a:ext cx="314098" cy="98810"/>
                      </a:xfrm>
                      <a:custGeom>
                        <a:avLst/>
                        <a:gdLst>
                          <a:gd name="connsiteX0" fmla="*/ 306744 w 314098"/>
                          <a:gd name="connsiteY0" fmla="*/ 43811 h 98810"/>
                          <a:gd name="connsiteX1" fmla="*/ 313993 w 314098"/>
                          <a:gd name="connsiteY1" fmla="*/ 53717 h 98810"/>
                          <a:gd name="connsiteX2" fmla="*/ 304096 w 314098"/>
                          <a:gd name="connsiteY2" fmla="*/ 60975 h 98810"/>
                          <a:gd name="connsiteX3" fmla="*/ 247746 w 314098"/>
                          <a:gd name="connsiteY3" fmla="*/ 36963 h 98810"/>
                          <a:gd name="connsiteX4" fmla="*/ 133418 w 314098"/>
                          <a:gd name="connsiteY4" fmla="*/ 98370 h 98810"/>
                          <a:gd name="connsiteX5" fmla="*/ 46921 w 314098"/>
                          <a:gd name="connsiteY5" fmla="*/ 20103 h 98810"/>
                          <a:gd name="connsiteX6" fmla="*/ 9698 w 314098"/>
                          <a:gd name="connsiteY6" fmla="*/ 28819 h 98810"/>
                          <a:gd name="connsiteX7" fmla="*/ 58 w 314098"/>
                          <a:gd name="connsiteY7" fmla="*/ 21151 h 98810"/>
                          <a:gd name="connsiteX8" fmla="*/ 7726 w 314098"/>
                          <a:gd name="connsiteY8" fmla="*/ 11512 h 98810"/>
                          <a:gd name="connsiteX9" fmla="*/ 48931 w 314098"/>
                          <a:gd name="connsiteY9" fmla="*/ 834 h 98810"/>
                          <a:gd name="connsiteX10" fmla="*/ 50750 w 314098"/>
                          <a:gd name="connsiteY10" fmla="*/ 215 h 98810"/>
                          <a:gd name="connsiteX11" fmla="*/ 61133 w 314098"/>
                          <a:gd name="connsiteY11" fmla="*/ 6778 h 98810"/>
                          <a:gd name="connsiteX12" fmla="*/ 135056 w 314098"/>
                          <a:gd name="connsiteY12" fmla="*/ 81063 h 98810"/>
                          <a:gd name="connsiteX13" fmla="*/ 237898 w 314098"/>
                          <a:gd name="connsiteY13" fmla="*/ 20837 h 98810"/>
                          <a:gd name="connsiteX14" fmla="*/ 249375 w 314098"/>
                          <a:gd name="connsiteY14" fmla="*/ 17979 h 98810"/>
                          <a:gd name="connsiteX15" fmla="*/ 256119 w 314098"/>
                          <a:gd name="connsiteY15" fmla="*/ 21713 h 98810"/>
                          <a:gd name="connsiteX16" fmla="*/ 306744 w 314098"/>
                          <a:gd name="connsiteY16" fmla="*/ 43811 h 98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14098" h="98810">
                            <a:moveTo>
                              <a:pt x="306744" y="43811"/>
                            </a:moveTo>
                            <a:cubicBezTo>
                              <a:pt x="311478" y="44544"/>
                              <a:pt x="314736" y="48974"/>
                              <a:pt x="313993" y="53717"/>
                            </a:cubicBezTo>
                            <a:cubicBezTo>
                              <a:pt x="313269" y="58451"/>
                              <a:pt x="308830" y="61699"/>
                              <a:pt x="304096" y="60975"/>
                            </a:cubicBezTo>
                            <a:cubicBezTo>
                              <a:pt x="285999" y="58127"/>
                              <a:pt x="276484" y="52850"/>
                              <a:pt x="247746" y="36963"/>
                            </a:cubicBezTo>
                            <a:cubicBezTo>
                              <a:pt x="233964" y="55069"/>
                              <a:pt x="191120" y="103942"/>
                              <a:pt x="133418" y="98370"/>
                            </a:cubicBezTo>
                            <a:cubicBezTo>
                              <a:pt x="76973" y="92912"/>
                              <a:pt x="54103" y="41677"/>
                              <a:pt x="46921" y="20103"/>
                            </a:cubicBezTo>
                            <a:cubicBezTo>
                              <a:pt x="38320" y="23056"/>
                              <a:pt x="24547" y="27114"/>
                              <a:pt x="9698" y="28819"/>
                            </a:cubicBezTo>
                            <a:cubicBezTo>
                              <a:pt x="4916" y="29362"/>
                              <a:pt x="601" y="25933"/>
                              <a:pt x="58" y="21151"/>
                            </a:cubicBezTo>
                            <a:cubicBezTo>
                              <a:pt x="-494" y="16379"/>
                              <a:pt x="2944" y="12055"/>
                              <a:pt x="7726" y="11512"/>
                            </a:cubicBezTo>
                            <a:cubicBezTo>
                              <a:pt x="28243" y="9169"/>
                              <a:pt x="46216" y="1958"/>
                              <a:pt x="48931" y="834"/>
                            </a:cubicBezTo>
                            <a:cubicBezTo>
                              <a:pt x="49503" y="567"/>
                              <a:pt x="50112" y="358"/>
                              <a:pt x="50750" y="215"/>
                            </a:cubicBezTo>
                            <a:cubicBezTo>
                              <a:pt x="55427" y="-842"/>
                              <a:pt x="60076" y="2101"/>
                              <a:pt x="61133" y="6778"/>
                            </a:cubicBezTo>
                            <a:cubicBezTo>
                              <a:pt x="61171" y="6968"/>
                              <a:pt x="76106" y="75377"/>
                              <a:pt x="135056" y="81063"/>
                            </a:cubicBezTo>
                            <a:cubicBezTo>
                              <a:pt x="195073" y="86874"/>
                              <a:pt x="237764" y="21027"/>
                              <a:pt x="237898" y="20837"/>
                            </a:cubicBezTo>
                            <a:cubicBezTo>
                              <a:pt x="240365" y="17074"/>
                              <a:pt x="245356" y="15779"/>
                              <a:pt x="249375" y="17979"/>
                            </a:cubicBezTo>
                            <a:lnTo>
                              <a:pt x="256119" y="21713"/>
                            </a:lnTo>
                            <a:cubicBezTo>
                              <a:pt x="282960" y="36543"/>
                              <a:pt x="291838" y="41458"/>
                              <a:pt x="306744" y="438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08" name="Graphic 963">
                    <a:extLst>
                      <a:ext uri="{FF2B5EF4-FFF2-40B4-BE49-F238E27FC236}">
                        <a16:creationId xmlns:a16="http://schemas.microsoft.com/office/drawing/2014/main" id="{2BC5C104-1E50-4676-95F4-F95DED53A4BD}"/>
                      </a:ext>
                    </a:extLst>
                  </p:cNvPr>
                  <p:cNvGrpSpPr/>
                  <p:nvPr/>
                </p:nvGrpSpPr>
                <p:grpSpPr>
                  <a:xfrm>
                    <a:off x="8226141" y="10170901"/>
                    <a:ext cx="541504" cy="402442"/>
                    <a:chOff x="8226141" y="10170901"/>
                    <a:chExt cx="541504" cy="402442"/>
                  </a:xfrm>
                </p:grpSpPr>
                <p:sp>
                  <p:nvSpPr>
                    <p:cNvPr id="518" name="Freeform: Shape 517">
                      <a:extLst>
                        <a:ext uri="{FF2B5EF4-FFF2-40B4-BE49-F238E27FC236}">
                          <a16:creationId xmlns:a16="http://schemas.microsoft.com/office/drawing/2014/main" id="{7FCDD571-8008-450E-A30F-BA98DDE62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5350" y="10170901"/>
                      <a:ext cx="492295" cy="326472"/>
                    </a:xfrm>
                    <a:custGeom>
                      <a:avLst/>
                      <a:gdLst>
                        <a:gd name="connsiteX0" fmla="*/ 492296 w 492295"/>
                        <a:gd name="connsiteY0" fmla="*/ 0 h 326472"/>
                        <a:gd name="connsiteX1" fmla="*/ 363775 w 492295"/>
                        <a:gd name="connsiteY1" fmla="*/ 172736 h 326472"/>
                        <a:gd name="connsiteX2" fmla="*/ 164493 w 492295"/>
                        <a:gd name="connsiteY2" fmla="*/ 308105 h 326472"/>
                        <a:gd name="connsiteX3" fmla="*/ 424 w 492295"/>
                        <a:gd name="connsiteY3" fmla="*/ 268967 h 326472"/>
                        <a:gd name="connsiteX4" fmla="*/ 121440 w 492295"/>
                        <a:gd name="connsiteY4" fmla="*/ 29499 h 326472"/>
                        <a:gd name="connsiteX5" fmla="*/ 492296 w 492295"/>
                        <a:gd name="connsiteY5" fmla="*/ 0 h 326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2295" h="326472">
                          <a:moveTo>
                            <a:pt x="492296" y="0"/>
                          </a:moveTo>
                          <a:cubicBezTo>
                            <a:pt x="479713" y="122272"/>
                            <a:pt x="488362" y="163001"/>
                            <a:pt x="363775" y="172736"/>
                          </a:cubicBezTo>
                          <a:cubicBezTo>
                            <a:pt x="239188" y="182471"/>
                            <a:pt x="240073" y="250355"/>
                            <a:pt x="164493" y="308105"/>
                          </a:cubicBezTo>
                          <a:cubicBezTo>
                            <a:pt x="88912" y="365855"/>
                            <a:pt x="424" y="268967"/>
                            <a:pt x="424" y="268967"/>
                          </a:cubicBezTo>
                          <a:cubicBezTo>
                            <a:pt x="424" y="268967"/>
                            <a:pt x="-13730" y="118644"/>
                            <a:pt x="121440" y="29499"/>
                          </a:cubicBezTo>
                          <a:cubicBezTo>
                            <a:pt x="256618" y="-59645"/>
                            <a:pt x="362784" y="142332"/>
                            <a:pt x="492296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9" name="Freeform: Shape 518">
                      <a:extLst>
                        <a:ext uri="{FF2B5EF4-FFF2-40B4-BE49-F238E27FC236}">
                          <a16:creationId xmlns:a16="http://schemas.microsoft.com/office/drawing/2014/main" id="{9349E65D-0EE0-466B-923D-B92DF759B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6141" y="10206852"/>
                      <a:ext cx="524813" cy="366490"/>
                    </a:xfrm>
                    <a:custGeom>
                      <a:avLst/>
                      <a:gdLst>
                        <a:gd name="connsiteX0" fmla="*/ 17134 w 524813"/>
                        <a:gd name="connsiteY0" fmla="*/ 359822 h 366490"/>
                        <a:gd name="connsiteX1" fmla="*/ 6675 w 524813"/>
                        <a:gd name="connsiteY1" fmla="*/ 366251 h 366490"/>
                        <a:gd name="connsiteX2" fmla="*/ 236 w 524813"/>
                        <a:gd name="connsiteY2" fmla="*/ 355802 h 366490"/>
                        <a:gd name="connsiteX3" fmla="*/ 81446 w 524813"/>
                        <a:gd name="connsiteY3" fmla="*/ 174904 h 366490"/>
                        <a:gd name="connsiteX4" fmla="*/ 172544 w 524813"/>
                        <a:gd name="connsiteY4" fmla="*/ 86854 h 366490"/>
                        <a:gd name="connsiteX5" fmla="*/ 227331 w 524813"/>
                        <a:gd name="connsiteY5" fmla="*/ 60375 h 366490"/>
                        <a:gd name="connsiteX6" fmla="*/ 284557 w 524813"/>
                        <a:gd name="connsiteY6" fmla="*/ 56555 h 366490"/>
                        <a:gd name="connsiteX7" fmla="*/ 409478 w 524813"/>
                        <a:gd name="connsiteY7" fmla="*/ 61099 h 366490"/>
                        <a:gd name="connsiteX8" fmla="*/ 483392 w 524813"/>
                        <a:gd name="connsiteY8" fmla="*/ 35905 h 366490"/>
                        <a:gd name="connsiteX9" fmla="*/ 507681 w 524813"/>
                        <a:gd name="connsiteY9" fmla="*/ 10416 h 366490"/>
                        <a:gd name="connsiteX10" fmla="*/ 514520 w 524813"/>
                        <a:gd name="connsiteY10" fmla="*/ 167 h 366490"/>
                        <a:gd name="connsiteX11" fmla="*/ 524768 w 524813"/>
                        <a:gd name="connsiteY11" fmla="*/ 7016 h 366490"/>
                        <a:gd name="connsiteX12" fmla="*/ 495917 w 524813"/>
                        <a:gd name="connsiteY12" fmla="*/ 47964 h 366490"/>
                        <a:gd name="connsiteX13" fmla="*/ 411392 w 524813"/>
                        <a:gd name="connsiteY13" fmla="*/ 78396 h 366490"/>
                        <a:gd name="connsiteX14" fmla="*/ 281710 w 524813"/>
                        <a:gd name="connsiteY14" fmla="*/ 73719 h 366490"/>
                        <a:gd name="connsiteX15" fmla="*/ 232180 w 524813"/>
                        <a:gd name="connsiteY15" fmla="*/ 77053 h 366490"/>
                        <a:gd name="connsiteX16" fmla="*/ 232151 w 524813"/>
                        <a:gd name="connsiteY16" fmla="*/ 77053 h 366490"/>
                        <a:gd name="connsiteX17" fmla="*/ 182221 w 524813"/>
                        <a:gd name="connsiteY17" fmla="*/ 101294 h 366490"/>
                        <a:gd name="connsiteX18" fmla="*/ 95420 w 524813"/>
                        <a:gd name="connsiteY18" fmla="*/ 185257 h 366490"/>
                        <a:gd name="connsiteX19" fmla="*/ 17134 w 524813"/>
                        <a:gd name="connsiteY19" fmla="*/ 359822 h 366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24813" h="366490">
                          <a:moveTo>
                            <a:pt x="17134" y="359822"/>
                          </a:moveTo>
                          <a:cubicBezTo>
                            <a:pt x="16029" y="364479"/>
                            <a:pt x="11352" y="367366"/>
                            <a:pt x="6675" y="366251"/>
                          </a:cubicBezTo>
                          <a:cubicBezTo>
                            <a:pt x="2008" y="365146"/>
                            <a:pt x="-869" y="360470"/>
                            <a:pt x="236" y="355802"/>
                          </a:cubicBezTo>
                          <a:cubicBezTo>
                            <a:pt x="19286" y="276678"/>
                            <a:pt x="49585" y="218023"/>
                            <a:pt x="81446" y="174904"/>
                          </a:cubicBezTo>
                          <a:cubicBezTo>
                            <a:pt x="113441" y="131612"/>
                            <a:pt x="147074" y="103914"/>
                            <a:pt x="172544" y="86854"/>
                          </a:cubicBezTo>
                          <a:cubicBezTo>
                            <a:pt x="190470" y="74853"/>
                            <a:pt x="208757" y="65737"/>
                            <a:pt x="227331" y="60375"/>
                          </a:cubicBezTo>
                          <a:cubicBezTo>
                            <a:pt x="246219" y="54917"/>
                            <a:pt x="265327" y="53355"/>
                            <a:pt x="284557" y="56555"/>
                          </a:cubicBezTo>
                          <a:cubicBezTo>
                            <a:pt x="328173" y="63842"/>
                            <a:pt x="372683" y="65223"/>
                            <a:pt x="409478" y="61099"/>
                          </a:cubicBezTo>
                          <a:cubicBezTo>
                            <a:pt x="443920" y="57232"/>
                            <a:pt x="471086" y="48716"/>
                            <a:pt x="483392" y="35905"/>
                          </a:cubicBezTo>
                          <a:cubicBezTo>
                            <a:pt x="507471" y="10835"/>
                            <a:pt x="507681" y="10416"/>
                            <a:pt x="507681" y="10416"/>
                          </a:cubicBezTo>
                          <a:cubicBezTo>
                            <a:pt x="506728" y="5701"/>
                            <a:pt x="509805" y="1101"/>
                            <a:pt x="514520" y="167"/>
                          </a:cubicBezTo>
                          <a:cubicBezTo>
                            <a:pt x="519244" y="-766"/>
                            <a:pt x="523835" y="2301"/>
                            <a:pt x="524768" y="7016"/>
                          </a:cubicBezTo>
                          <a:cubicBezTo>
                            <a:pt x="524778" y="7035"/>
                            <a:pt x="527159" y="15445"/>
                            <a:pt x="495917" y="47964"/>
                          </a:cubicBezTo>
                          <a:cubicBezTo>
                            <a:pt x="480658" y="63842"/>
                            <a:pt x="449702" y="74100"/>
                            <a:pt x="411392" y="78396"/>
                          </a:cubicBezTo>
                          <a:cubicBezTo>
                            <a:pt x="373102" y="82692"/>
                            <a:pt x="326915" y="81254"/>
                            <a:pt x="281710" y="73719"/>
                          </a:cubicBezTo>
                          <a:cubicBezTo>
                            <a:pt x="265126" y="70948"/>
                            <a:pt x="248581" y="72310"/>
                            <a:pt x="232180" y="77053"/>
                          </a:cubicBezTo>
                          <a:lnTo>
                            <a:pt x="232151" y="77053"/>
                          </a:lnTo>
                          <a:cubicBezTo>
                            <a:pt x="215435" y="81873"/>
                            <a:pt x="198756" y="90226"/>
                            <a:pt x="182221" y="101294"/>
                          </a:cubicBezTo>
                          <a:cubicBezTo>
                            <a:pt x="157989" y="117506"/>
                            <a:pt x="125985" y="143900"/>
                            <a:pt x="95420" y="185257"/>
                          </a:cubicBezTo>
                          <a:cubicBezTo>
                            <a:pt x="64730" y="226776"/>
                            <a:pt x="35536" y="283345"/>
                            <a:pt x="17134" y="35982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09" name="Graphic 963">
                    <a:extLst>
                      <a:ext uri="{FF2B5EF4-FFF2-40B4-BE49-F238E27FC236}">
                        <a16:creationId xmlns:a16="http://schemas.microsoft.com/office/drawing/2014/main" id="{E5428941-8AE1-48CC-AFF8-1AB7667879D3}"/>
                      </a:ext>
                    </a:extLst>
                  </p:cNvPr>
                  <p:cNvGrpSpPr/>
                  <p:nvPr/>
                </p:nvGrpSpPr>
                <p:grpSpPr>
                  <a:xfrm>
                    <a:off x="7974759" y="10276333"/>
                    <a:ext cx="221376" cy="560720"/>
                    <a:chOff x="7974759" y="10276333"/>
                    <a:chExt cx="221376" cy="560720"/>
                  </a:xfrm>
                </p:grpSpPr>
                <p:sp>
                  <p:nvSpPr>
                    <p:cNvPr id="516" name="Freeform: Shape 515">
                      <a:extLst>
                        <a:ext uri="{FF2B5EF4-FFF2-40B4-BE49-F238E27FC236}">
                          <a16:creationId xmlns:a16="http://schemas.microsoft.com/office/drawing/2014/main" id="{733014CE-DB17-4288-8946-A75D808051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4759" y="10276333"/>
                      <a:ext cx="221376" cy="551230"/>
                    </a:xfrm>
                    <a:custGeom>
                      <a:avLst/>
                      <a:gdLst>
                        <a:gd name="connsiteX0" fmla="*/ 29363 w 221376"/>
                        <a:gd name="connsiteY0" fmla="*/ 0 h 551230"/>
                        <a:gd name="connsiteX1" fmla="*/ 126613 w 221376"/>
                        <a:gd name="connsiteY1" fmla="*/ 163687 h 551230"/>
                        <a:gd name="connsiteX2" fmla="*/ 215234 w 221376"/>
                        <a:gd name="connsiteY2" fmla="*/ 329232 h 551230"/>
                        <a:gd name="connsiteX3" fmla="*/ 168275 w 221376"/>
                        <a:gd name="connsiteY3" fmla="*/ 551231 h 551230"/>
                        <a:gd name="connsiteX4" fmla="*/ 27753 w 221376"/>
                        <a:gd name="connsiteY4" fmla="*/ 370056 h 551230"/>
                        <a:gd name="connsiteX5" fmla="*/ 29363 w 221376"/>
                        <a:gd name="connsiteY5" fmla="*/ 0 h 55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1376" h="551230">
                          <a:moveTo>
                            <a:pt x="29363" y="0"/>
                          </a:moveTo>
                          <a:cubicBezTo>
                            <a:pt x="104448" y="58112"/>
                            <a:pt x="131194" y="57931"/>
                            <a:pt x="126613" y="163687"/>
                          </a:cubicBezTo>
                          <a:cubicBezTo>
                            <a:pt x="122022" y="269434"/>
                            <a:pt x="187592" y="259852"/>
                            <a:pt x="215234" y="329232"/>
                          </a:cubicBezTo>
                          <a:cubicBezTo>
                            <a:pt x="242875" y="398612"/>
                            <a:pt x="168275" y="551231"/>
                            <a:pt x="168275" y="551231"/>
                          </a:cubicBezTo>
                          <a:cubicBezTo>
                            <a:pt x="168275" y="551231"/>
                            <a:pt x="121755" y="534714"/>
                            <a:pt x="27753" y="370056"/>
                          </a:cubicBezTo>
                          <a:cubicBezTo>
                            <a:pt x="-66259" y="205397"/>
                            <a:pt x="115926" y="163335"/>
                            <a:pt x="29363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7" name="Freeform: Shape 516">
                      <a:extLst>
                        <a:ext uri="{FF2B5EF4-FFF2-40B4-BE49-F238E27FC236}">
                          <a16:creationId xmlns:a16="http://schemas.microsoft.com/office/drawing/2014/main" id="{874A495B-33F9-46A1-9520-42EDCDBD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2122" y="10322342"/>
                      <a:ext cx="125292" cy="514711"/>
                    </a:xfrm>
                    <a:custGeom>
                      <a:avLst/>
                      <a:gdLst>
                        <a:gd name="connsiteX0" fmla="*/ 1945 w 125292"/>
                        <a:gd name="connsiteY0" fmla="*/ 14161 h 514711"/>
                        <a:gd name="connsiteX1" fmla="*/ 3203 w 125292"/>
                        <a:gd name="connsiteY1" fmla="*/ 1950 h 514711"/>
                        <a:gd name="connsiteX2" fmla="*/ 15423 w 125292"/>
                        <a:gd name="connsiteY2" fmla="*/ 3207 h 514711"/>
                        <a:gd name="connsiteX3" fmla="*/ 54771 w 125292"/>
                        <a:gd name="connsiteY3" fmla="*/ 76597 h 514711"/>
                        <a:gd name="connsiteX4" fmla="*/ 44818 w 125292"/>
                        <a:gd name="connsiteY4" fmla="*/ 175314 h 514711"/>
                        <a:gd name="connsiteX5" fmla="*/ 75660 w 125292"/>
                        <a:gd name="connsiteY5" fmla="*/ 286366 h 514711"/>
                        <a:gd name="connsiteX6" fmla="*/ 118303 w 125292"/>
                        <a:gd name="connsiteY6" fmla="*/ 376082 h 514711"/>
                        <a:gd name="connsiteX7" fmla="*/ 110893 w 125292"/>
                        <a:gd name="connsiteY7" fmla="*/ 510423 h 514711"/>
                        <a:gd name="connsiteX8" fmla="*/ 99015 w 125292"/>
                        <a:gd name="connsiteY8" fmla="*/ 513518 h 514711"/>
                        <a:gd name="connsiteX9" fmla="*/ 95910 w 125292"/>
                        <a:gd name="connsiteY9" fmla="*/ 501631 h 514711"/>
                        <a:gd name="connsiteX10" fmla="*/ 101291 w 125292"/>
                        <a:gd name="connsiteY10" fmla="*/ 379683 h 514711"/>
                        <a:gd name="connsiteX11" fmla="*/ 61153 w 125292"/>
                        <a:gd name="connsiteY11" fmla="*/ 295882 h 514711"/>
                        <a:gd name="connsiteX12" fmla="*/ 27930 w 125292"/>
                        <a:gd name="connsiteY12" fmla="*/ 171209 h 514711"/>
                        <a:gd name="connsiteX13" fmla="*/ 37674 w 125292"/>
                        <a:gd name="connsiteY13" fmla="*/ 79655 h 514711"/>
                        <a:gd name="connsiteX14" fmla="*/ 1945 w 125292"/>
                        <a:gd name="connsiteY14" fmla="*/ 14161 h 514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25292" h="514711">
                          <a:moveTo>
                            <a:pt x="1945" y="14161"/>
                          </a:moveTo>
                          <a:cubicBezTo>
                            <a:pt x="-1074" y="10437"/>
                            <a:pt x="-521" y="4969"/>
                            <a:pt x="3203" y="1950"/>
                          </a:cubicBezTo>
                          <a:cubicBezTo>
                            <a:pt x="6937" y="-1079"/>
                            <a:pt x="12404" y="-517"/>
                            <a:pt x="15423" y="3207"/>
                          </a:cubicBezTo>
                          <a:cubicBezTo>
                            <a:pt x="37417" y="30172"/>
                            <a:pt x="50171" y="50889"/>
                            <a:pt x="54771" y="76597"/>
                          </a:cubicBezTo>
                          <a:cubicBezTo>
                            <a:pt x="59296" y="101915"/>
                            <a:pt x="55629" y="131156"/>
                            <a:pt x="44818" y="175314"/>
                          </a:cubicBezTo>
                          <a:cubicBezTo>
                            <a:pt x="33350" y="222168"/>
                            <a:pt x="53466" y="252705"/>
                            <a:pt x="75660" y="286366"/>
                          </a:cubicBezTo>
                          <a:cubicBezTo>
                            <a:pt x="92443" y="311827"/>
                            <a:pt x="110331" y="338973"/>
                            <a:pt x="118303" y="376082"/>
                          </a:cubicBezTo>
                          <a:cubicBezTo>
                            <a:pt x="137544" y="465541"/>
                            <a:pt x="110969" y="510299"/>
                            <a:pt x="110893" y="510423"/>
                          </a:cubicBezTo>
                          <a:cubicBezTo>
                            <a:pt x="108464" y="514566"/>
                            <a:pt x="103139" y="515938"/>
                            <a:pt x="99015" y="513518"/>
                          </a:cubicBezTo>
                          <a:cubicBezTo>
                            <a:pt x="94862" y="511099"/>
                            <a:pt x="93490" y="505775"/>
                            <a:pt x="95910" y="501631"/>
                          </a:cubicBezTo>
                          <a:cubicBezTo>
                            <a:pt x="95976" y="501517"/>
                            <a:pt x="119113" y="462598"/>
                            <a:pt x="101291" y="379683"/>
                          </a:cubicBezTo>
                          <a:cubicBezTo>
                            <a:pt x="93976" y="345698"/>
                            <a:pt x="77050" y="319999"/>
                            <a:pt x="61153" y="295882"/>
                          </a:cubicBezTo>
                          <a:cubicBezTo>
                            <a:pt x="36779" y="258906"/>
                            <a:pt x="14671" y="225359"/>
                            <a:pt x="27930" y="171209"/>
                          </a:cubicBezTo>
                          <a:cubicBezTo>
                            <a:pt x="38160" y="129423"/>
                            <a:pt x="41722" y="102210"/>
                            <a:pt x="37674" y="79655"/>
                          </a:cubicBezTo>
                          <a:cubicBezTo>
                            <a:pt x="33712" y="57499"/>
                            <a:pt x="22091" y="38869"/>
                            <a:pt x="1945" y="1416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0" name="Graphic 963">
                    <a:extLst>
                      <a:ext uri="{FF2B5EF4-FFF2-40B4-BE49-F238E27FC236}">
                        <a16:creationId xmlns:a16="http://schemas.microsoft.com/office/drawing/2014/main" id="{71D7D914-5B13-48AB-9E78-2679E5754A9E}"/>
                      </a:ext>
                    </a:extLst>
                  </p:cNvPr>
                  <p:cNvGrpSpPr/>
                  <p:nvPr/>
                </p:nvGrpSpPr>
                <p:grpSpPr>
                  <a:xfrm>
                    <a:off x="8444654" y="9693722"/>
                    <a:ext cx="509319" cy="370111"/>
                    <a:chOff x="8444654" y="9693722"/>
                    <a:chExt cx="509319" cy="370111"/>
                  </a:xfrm>
                </p:grpSpPr>
                <p:sp>
                  <p:nvSpPr>
                    <p:cNvPr id="514" name="Freeform: Shape 513">
                      <a:extLst>
                        <a:ext uri="{FF2B5EF4-FFF2-40B4-BE49-F238E27FC236}">
                          <a16:creationId xmlns:a16="http://schemas.microsoft.com/office/drawing/2014/main" id="{3341E326-92AF-427C-BA9C-B5F8E35B1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9196" y="9693722"/>
                      <a:ext cx="504777" cy="359596"/>
                    </a:xfrm>
                    <a:custGeom>
                      <a:avLst/>
                      <a:gdLst>
                        <a:gd name="connsiteX0" fmla="*/ 504777 w 504777"/>
                        <a:gd name="connsiteY0" fmla="*/ 12454 h 359596"/>
                        <a:gd name="connsiteX1" fmla="*/ 319411 w 504777"/>
                        <a:gd name="connsiteY1" fmla="*/ 68204 h 359596"/>
                        <a:gd name="connsiteX2" fmla="*/ 138113 w 504777"/>
                        <a:gd name="connsiteY2" fmla="*/ 132545 h 359596"/>
                        <a:gd name="connsiteX3" fmla="*/ 0 w 504777"/>
                        <a:gd name="connsiteY3" fmla="*/ 354601 h 359596"/>
                        <a:gd name="connsiteX4" fmla="*/ 226000 w 504777"/>
                        <a:gd name="connsiteY4" fmla="*/ 319835 h 359596"/>
                        <a:gd name="connsiteX5" fmla="*/ 504777 w 504777"/>
                        <a:gd name="connsiteY5" fmla="*/ 12454 h 359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04777" h="359596">
                          <a:moveTo>
                            <a:pt x="504777" y="12454"/>
                          </a:moveTo>
                          <a:cubicBezTo>
                            <a:pt x="413271" y="-957"/>
                            <a:pt x="396459" y="-23017"/>
                            <a:pt x="319411" y="68204"/>
                          </a:cubicBezTo>
                          <a:cubicBezTo>
                            <a:pt x="242354" y="159425"/>
                            <a:pt x="208083" y="97807"/>
                            <a:pt x="138113" y="132545"/>
                          </a:cubicBezTo>
                          <a:cubicBezTo>
                            <a:pt x="68132" y="167292"/>
                            <a:pt x="0" y="354601"/>
                            <a:pt x="0" y="354601"/>
                          </a:cubicBezTo>
                          <a:cubicBezTo>
                            <a:pt x="0" y="354601"/>
                            <a:pt x="41958" y="379033"/>
                            <a:pt x="226000" y="319835"/>
                          </a:cubicBezTo>
                          <a:cubicBezTo>
                            <a:pt x="410032" y="260628"/>
                            <a:pt x="326450" y="76662"/>
                            <a:pt x="504777" y="12454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5" name="Freeform: Shape 514">
                      <a:extLst>
                        <a:ext uri="{FF2B5EF4-FFF2-40B4-BE49-F238E27FC236}">
                          <a16:creationId xmlns:a16="http://schemas.microsoft.com/office/drawing/2014/main" id="{5F87B758-2B5F-43E1-BFE3-7401AA2CC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4654" y="9712655"/>
                      <a:ext cx="453426" cy="351178"/>
                    </a:xfrm>
                    <a:custGeom>
                      <a:avLst/>
                      <a:gdLst>
                        <a:gd name="connsiteX0" fmla="*/ 443664 w 453426"/>
                        <a:gd name="connsiteY0" fmla="*/ 65 h 351178"/>
                        <a:gd name="connsiteX1" fmla="*/ 453360 w 453426"/>
                        <a:gd name="connsiteY1" fmla="*/ 7656 h 351178"/>
                        <a:gd name="connsiteX2" fmla="*/ 445769 w 453426"/>
                        <a:gd name="connsiteY2" fmla="*/ 17362 h 351178"/>
                        <a:gd name="connsiteX3" fmla="*/ 373789 w 453426"/>
                        <a:gd name="connsiteY3" fmla="*/ 42251 h 351178"/>
                        <a:gd name="connsiteX4" fmla="*/ 310228 w 453426"/>
                        <a:gd name="connsiteY4" fmla="*/ 126557 h 351178"/>
                        <a:gd name="connsiteX5" fmla="*/ 195376 w 453426"/>
                        <a:gd name="connsiteY5" fmla="*/ 201852 h 351178"/>
                        <a:gd name="connsiteX6" fmla="*/ 106622 w 453426"/>
                        <a:gd name="connsiteY6" fmla="*/ 238285 h 351178"/>
                        <a:gd name="connsiteX7" fmla="*/ 16991 w 453426"/>
                        <a:gd name="connsiteY7" fmla="*/ 345022 h 351178"/>
                        <a:gd name="connsiteX8" fmla="*/ 6162 w 453426"/>
                        <a:gd name="connsiteY8" fmla="*/ 350804 h 351178"/>
                        <a:gd name="connsiteX9" fmla="*/ 380 w 453426"/>
                        <a:gd name="connsiteY9" fmla="*/ 339974 h 351178"/>
                        <a:gd name="connsiteX10" fmla="*/ 96420 w 453426"/>
                        <a:gd name="connsiteY10" fmla="*/ 224245 h 351178"/>
                        <a:gd name="connsiteX11" fmla="*/ 191290 w 453426"/>
                        <a:gd name="connsiteY11" fmla="*/ 184964 h 351178"/>
                        <a:gd name="connsiteX12" fmla="*/ 295245 w 453426"/>
                        <a:gd name="connsiteY12" fmla="*/ 117756 h 351178"/>
                        <a:gd name="connsiteX13" fmla="*/ 363082 w 453426"/>
                        <a:gd name="connsiteY13" fmla="*/ 28554 h 351178"/>
                        <a:gd name="connsiteX14" fmla="*/ 443664 w 453426"/>
                        <a:gd name="connsiteY14" fmla="*/ 65 h 35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53426" h="351178">
                          <a:moveTo>
                            <a:pt x="443664" y="65"/>
                          </a:moveTo>
                          <a:cubicBezTo>
                            <a:pt x="448436" y="-516"/>
                            <a:pt x="452779" y="2884"/>
                            <a:pt x="453360" y="7656"/>
                          </a:cubicBezTo>
                          <a:cubicBezTo>
                            <a:pt x="453951" y="12428"/>
                            <a:pt x="450550" y="16771"/>
                            <a:pt x="445769" y="17362"/>
                          </a:cubicBezTo>
                          <a:cubicBezTo>
                            <a:pt x="414441" y="21286"/>
                            <a:pt x="393057" y="27163"/>
                            <a:pt x="373789" y="42251"/>
                          </a:cubicBezTo>
                          <a:cubicBezTo>
                            <a:pt x="353958" y="57767"/>
                            <a:pt x="335488" y="83361"/>
                            <a:pt x="310228" y="126557"/>
                          </a:cubicBezTo>
                          <a:cubicBezTo>
                            <a:pt x="278024" y="181611"/>
                            <a:pt x="238705" y="191251"/>
                            <a:pt x="195376" y="201852"/>
                          </a:cubicBezTo>
                          <a:cubicBezTo>
                            <a:pt x="167077" y="208786"/>
                            <a:pt x="136940" y="216168"/>
                            <a:pt x="106622" y="238285"/>
                          </a:cubicBezTo>
                          <a:cubicBezTo>
                            <a:pt x="32117" y="292654"/>
                            <a:pt x="17039" y="344870"/>
                            <a:pt x="16991" y="345022"/>
                          </a:cubicBezTo>
                          <a:cubicBezTo>
                            <a:pt x="15591" y="349594"/>
                            <a:pt x="10753" y="352194"/>
                            <a:pt x="6162" y="350804"/>
                          </a:cubicBezTo>
                          <a:cubicBezTo>
                            <a:pt x="1571" y="349413"/>
                            <a:pt x="-1020" y="344565"/>
                            <a:pt x="380" y="339974"/>
                          </a:cubicBezTo>
                          <a:cubicBezTo>
                            <a:pt x="427" y="339802"/>
                            <a:pt x="17134" y="282110"/>
                            <a:pt x="96420" y="224245"/>
                          </a:cubicBezTo>
                          <a:cubicBezTo>
                            <a:pt x="129539" y="200090"/>
                            <a:pt x="161390" y="192289"/>
                            <a:pt x="191290" y="184964"/>
                          </a:cubicBezTo>
                          <a:cubicBezTo>
                            <a:pt x="230856" y="175267"/>
                            <a:pt x="266756" y="166485"/>
                            <a:pt x="295245" y="117756"/>
                          </a:cubicBezTo>
                          <a:cubicBezTo>
                            <a:pt x="321630" y="72645"/>
                            <a:pt x="341280" y="45623"/>
                            <a:pt x="363082" y="28554"/>
                          </a:cubicBezTo>
                          <a:cubicBezTo>
                            <a:pt x="385447" y="11066"/>
                            <a:pt x="409231" y="4380"/>
                            <a:pt x="443664" y="6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1" name="Graphic 963">
                    <a:extLst>
                      <a:ext uri="{FF2B5EF4-FFF2-40B4-BE49-F238E27FC236}">
                        <a16:creationId xmlns:a16="http://schemas.microsoft.com/office/drawing/2014/main" id="{7BAE1684-0C25-4A0F-BCF0-5786FBD5B5F9}"/>
                      </a:ext>
                    </a:extLst>
                  </p:cNvPr>
                  <p:cNvGrpSpPr/>
                  <p:nvPr/>
                </p:nvGrpSpPr>
                <p:grpSpPr>
                  <a:xfrm>
                    <a:off x="7845937" y="10918520"/>
                    <a:ext cx="534012" cy="250244"/>
                    <a:chOff x="7845937" y="10918520"/>
                    <a:chExt cx="534012" cy="250244"/>
                  </a:xfrm>
                </p:grpSpPr>
                <p:sp>
                  <p:nvSpPr>
                    <p:cNvPr id="512" name="Freeform: Shape 511">
                      <a:extLst>
                        <a:ext uri="{FF2B5EF4-FFF2-40B4-BE49-F238E27FC236}">
                          <a16:creationId xmlns:a16="http://schemas.microsoft.com/office/drawing/2014/main" id="{4836A6E7-C2E4-4AB7-A2BA-F4D385A3F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50931" y="10918520"/>
                      <a:ext cx="529018" cy="250244"/>
                    </a:xfrm>
                    <a:custGeom>
                      <a:avLst/>
                      <a:gdLst>
                        <a:gd name="connsiteX0" fmla="*/ 529019 w 529018"/>
                        <a:gd name="connsiteY0" fmla="*/ 26592 h 250244"/>
                        <a:gd name="connsiteX1" fmla="*/ 339319 w 529018"/>
                        <a:gd name="connsiteY1" fmla="*/ 42851 h 250244"/>
                        <a:gd name="connsiteX2" fmla="*/ 153124 w 529018"/>
                        <a:gd name="connsiteY2" fmla="*/ 67207 h 250244"/>
                        <a:gd name="connsiteX3" fmla="*/ 0 w 529018"/>
                        <a:gd name="connsiteY3" fmla="*/ 234666 h 250244"/>
                        <a:gd name="connsiteX4" fmla="*/ 229124 w 529018"/>
                        <a:gd name="connsiteY4" fmla="*/ 243391 h 250244"/>
                        <a:gd name="connsiteX5" fmla="*/ 529019 w 529018"/>
                        <a:gd name="connsiteY5" fmla="*/ 26592 h 250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9018" h="250244">
                          <a:moveTo>
                            <a:pt x="529019" y="26592"/>
                          </a:moveTo>
                          <a:cubicBezTo>
                            <a:pt x="438036" y="-602"/>
                            <a:pt x="422615" y="-22462"/>
                            <a:pt x="339319" y="42851"/>
                          </a:cubicBezTo>
                          <a:cubicBezTo>
                            <a:pt x="256022" y="108164"/>
                            <a:pt x="225638" y="49271"/>
                            <a:pt x="153124" y="67207"/>
                          </a:cubicBezTo>
                          <a:cubicBezTo>
                            <a:pt x="80639" y="85142"/>
                            <a:pt x="0" y="234666"/>
                            <a:pt x="0" y="234666"/>
                          </a:cubicBezTo>
                          <a:cubicBezTo>
                            <a:pt x="0" y="234666"/>
                            <a:pt x="40519" y="262860"/>
                            <a:pt x="229124" y="243391"/>
                          </a:cubicBezTo>
                          <a:cubicBezTo>
                            <a:pt x="417709" y="223931"/>
                            <a:pt x="345824" y="51338"/>
                            <a:pt x="529019" y="26592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3" name="Freeform: Shape 512">
                      <a:extLst>
                        <a:ext uri="{FF2B5EF4-FFF2-40B4-BE49-F238E27FC236}">
                          <a16:creationId xmlns:a16="http://schemas.microsoft.com/office/drawing/2014/main" id="{D468528E-4F0A-409A-85F4-D20A32539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5937" y="10937627"/>
                      <a:ext cx="476859" cy="230838"/>
                    </a:xfrm>
                    <a:custGeom>
                      <a:avLst/>
                      <a:gdLst>
                        <a:gd name="connsiteX0" fmla="*/ 468681 w 476859"/>
                        <a:gd name="connsiteY0" fmla="*/ 817 h 230838"/>
                        <a:gd name="connsiteX1" fmla="*/ 476844 w 476859"/>
                        <a:gd name="connsiteY1" fmla="*/ 10018 h 230838"/>
                        <a:gd name="connsiteX2" fmla="*/ 467652 w 476859"/>
                        <a:gd name="connsiteY2" fmla="*/ 18191 h 230838"/>
                        <a:gd name="connsiteX3" fmla="*/ 393595 w 476859"/>
                        <a:gd name="connsiteY3" fmla="*/ 27297 h 230838"/>
                        <a:gd name="connsiteX4" fmla="*/ 324853 w 476859"/>
                        <a:gd name="connsiteY4" fmla="*/ 88505 h 230838"/>
                        <a:gd name="connsiteX5" fmla="*/ 204076 w 476859"/>
                        <a:gd name="connsiteY5" fmla="*/ 134129 h 230838"/>
                        <a:gd name="connsiteX6" fmla="*/ 112617 w 476859"/>
                        <a:gd name="connsiteY6" fmla="*/ 150284 h 230838"/>
                        <a:gd name="connsiteX7" fmla="*/ 16624 w 476859"/>
                        <a:gd name="connsiteY7" fmla="*/ 225693 h 230838"/>
                        <a:gd name="connsiteX8" fmla="*/ 5146 w 476859"/>
                        <a:gd name="connsiteY8" fmla="*/ 230084 h 230838"/>
                        <a:gd name="connsiteX9" fmla="*/ 755 w 476859"/>
                        <a:gd name="connsiteY9" fmla="*/ 218606 h 230838"/>
                        <a:gd name="connsiteX10" fmla="*/ 105664 w 476859"/>
                        <a:gd name="connsiteY10" fmla="*/ 134339 h 230838"/>
                        <a:gd name="connsiteX11" fmla="*/ 203467 w 476859"/>
                        <a:gd name="connsiteY11" fmla="*/ 116756 h 230838"/>
                        <a:gd name="connsiteX12" fmla="*/ 311632 w 476859"/>
                        <a:gd name="connsiteY12" fmla="*/ 77198 h 230838"/>
                        <a:gd name="connsiteX13" fmla="*/ 386099 w 476859"/>
                        <a:gd name="connsiteY13" fmla="*/ 11562 h 230838"/>
                        <a:gd name="connsiteX14" fmla="*/ 468681 w 476859"/>
                        <a:gd name="connsiteY14" fmla="*/ 817 h 23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6859" h="230838">
                          <a:moveTo>
                            <a:pt x="468681" y="817"/>
                          </a:moveTo>
                          <a:cubicBezTo>
                            <a:pt x="473472" y="1103"/>
                            <a:pt x="477129" y="5227"/>
                            <a:pt x="476844" y="10018"/>
                          </a:cubicBezTo>
                          <a:cubicBezTo>
                            <a:pt x="476567" y="14810"/>
                            <a:pt x="472434" y="18477"/>
                            <a:pt x="467652" y="18191"/>
                          </a:cubicBezTo>
                          <a:cubicBezTo>
                            <a:pt x="435848" y="16200"/>
                            <a:pt x="413940" y="17600"/>
                            <a:pt x="393595" y="27297"/>
                          </a:cubicBezTo>
                          <a:cubicBezTo>
                            <a:pt x="372869" y="37174"/>
                            <a:pt x="352828" y="55900"/>
                            <a:pt x="324853" y="88505"/>
                          </a:cubicBezTo>
                          <a:cubicBezTo>
                            <a:pt x="288534" y="130834"/>
                            <a:pt x="248358" y="132405"/>
                            <a:pt x="204076" y="134129"/>
                          </a:cubicBezTo>
                          <a:cubicBezTo>
                            <a:pt x="175225" y="135244"/>
                            <a:pt x="144469" y="136453"/>
                            <a:pt x="112617" y="150284"/>
                          </a:cubicBezTo>
                          <a:cubicBezTo>
                            <a:pt x="34855" y="184069"/>
                            <a:pt x="16672" y="225560"/>
                            <a:pt x="16624" y="225693"/>
                          </a:cubicBezTo>
                          <a:cubicBezTo>
                            <a:pt x="14671" y="230065"/>
                            <a:pt x="9528" y="232037"/>
                            <a:pt x="5146" y="230084"/>
                          </a:cubicBezTo>
                          <a:cubicBezTo>
                            <a:pt x="765" y="228131"/>
                            <a:pt x="-1197" y="222988"/>
                            <a:pt x="755" y="218606"/>
                          </a:cubicBezTo>
                          <a:cubicBezTo>
                            <a:pt x="813" y="218463"/>
                            <a:pt x="21701" y="170829"/>
                            <a:pt x="105664" y="134339"/>
                          </a:cubicBezTo>
                          <a:cubicBezTo>
                            <a:pt x="140506" y="119213"/>
                            <a:pt x="172977" y="117937"/>
                            <a:pt x="203467" y="116756"/>
                          </a:cubicBezTo>
                          <a:cubicBezTo>
                            <a:pt x="243738" y="115194"/>
                            <a:pt x="280248" y="113774"/>
                            <a:pt x="311632" y="77198"/>
                          </a:cubicBezTo>
                          <a:cubicBezTo>
                            <a:pt x="341274" y="42642"/>
                            <a:pt x="362915" y="22620"/>
                            <a:pt x="386099" y="11562"/>
                          </a:cubicBezTo>
                          <a:cubicBezTo>
                            <a:pt x="409673" y="341"/>
                            <a:pt x="433933" y="-1355"/>
                            <a:pt x="468681" y="81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6" name="Graphic 963">
                  <a:extLst>
                    <a:ext uri="{FF2B5EF4-FFF2-40B4-BE49-F238E27FC236}">
                      <a16:creationId xmlns:a16="http://schemas.microsoft.com/office/drawing/2014/main" id="{1557258A-D7D8-48D4-AC73-DD31D9CB90BE}"/>
                    </a:ext>
                  </a:extLst>
                </p:cNvPr>
                <p:cNvGrpSpPr/>
                <p:nvPr/>
              </p:nvGrpSpPr>
              <p:grpSpPr>
                <a:xfrm>
                  <a:off x="4389336" y="8572846"/>
                  <a:ext cx="4434643" cy="3575958"/>
                  <a:chOff x="4389336" y="8572846"/>
                  <a:chExt cx="4434643" cy="3575958"/>
                </a:xfrm>
              </p:grpSpPr>
              <p:grpSp>
                <p:nvGrpSpPr>
                  <p:cNvPr id="401" name="Graphic 963">
                    <a:extLst>
                      <a:ext uri="{FF2B5EF4-FFF2-40B4-BE49-F238E27FC236}">
                        <a16:creationId xmlns:a16="http://schemas.microsoft.com/office/drawing/2014/main" id="{D33B9D67-9BAE-49F4-B4E1-72F281AD4B7D}"/>
                      </a:ext>
                    </a:extLst>
                  </p:cNvPr>
                  <p:cNvGrpSpPr/>
                  <p:nvPr/>
                </p:nvGrpSpPr>
                <p:grpSpPr>
                  <a:xfrm>
                    <a:off x="4835199" y="9629501"/>
                    <a:ext cx="3955067" cy="2519294"/>
                    <a:chOff x="4835199" y="9629501"/>
                    <a:chExt cx="3955067" cy="2519294"/>
                  </a:xfrm>
                </p:grpSpPr>
                <p:grpSp>
                  <p:nvGrpSpPr>
                    <p:cNvPr id="495" name="Graphic 963">
                      <a:extLst>
                        <a:ext uri="{FF2B5EF4-FFF2-40B4-BE49-F238E27FC236}">
                          <a16:creationId xmlns:a16="http://schemas.microsoft.com/office/drawing/2014/main" id="{7C2C5C1A-63B9-44AF-8C56-B0F2AD038A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35199" y="9629501"/>
                      <a:ext cx="3955067" cy="2519294"/>
                      <a:chOff x="4835199" y="9629501"/>
                      <a:chExt cx="3955067" cy="2519294"/>
                    </a:xfrm>
                  </p:grpSpPr>
                  <p:sp>
                    <p:nvSpPr>
                      <p:cNvPr id="497" name="Freeform: Shape 496">
                        <a:extLst>
                          <a:ext uri="{FF2B5EF4-FFF2-40B4-BE49-F238E27FC236}">
                            <a16:creationId xmlns:a16="http://schemas.microsoft.com/office/drawing/2014/main" id="{80AB77BB-C76D-4A28-97B9-7D12538E59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5199" y="9629501"/>
                        <a:ext cx="3955067" cy="2519294"/>
                      </a:xfrm>
                      <a:custGeom>
                        <a:avLst/>
                        <a:gdLst>
                          <a:gd name="connsiteX0" fmla="*/ 456583 w 3955067"/>
                          <a:gd name="connsiteY0" fmla="*/ 430090 h 2519294"/>
                          <a:gd name="connsiteX1" fmla="*/ 3739937 w 3955067"/>
                          <a:gd name="connsiteY1" fmla="*/ 1042252 h 2519294"/>
                          <a:gd name="connsiteX2" fmla="*/ 3949163 w 3955067"/>
                          <a:gd name="connsiteY2" fmla="*/ 2057761 h 2519294"/>
                          <a:gd name="connsiteX3" fmla="*/ 3059994 w 3955067"/>
                          <a:gd name="connsiteY3" fmla="*/ 2096165 h 2519294"/>
                          <a:gd name="connsiteX4" fmla="*/ 3082607 w 3955067"/>
                          <a:gd name="connsiteY4" fmla="*/ 2519294 h 2519294"/>
                          <a:gd name="connsiteX5" fmla="*/ 1418903 w 3955067"/>
                          <a:gd name="connsiteY5" fmla="*/ 2519294 h 2519294"/>
                          <a:gd name="connsiteX6" fmla="*/ 3955 w 3955067"/>
                          <a:gd name="connsiteY6" fmla="*/ 1209816 h 2519294"/>
                          <a:gd name="connsiteX7" fmla="*/ 456583 w 3955067"/>
                          <a:gd name="connsiteY7" fmla="*/ 430090 h 2519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955067" h="2519294">
                            <a:moveTo>
                              <a:pt x="456583" y="430090"/>
                            </a:moveTo>
                            <a:cubicBezTo>
                              <a:pt x="1398348" y="-173604"/>
                              <a:pt x="3283775" y="-283809"/>
                              <a:pt x="3739937" y="1042252"/>
                            </a:cubicBezTo>
                            <a:cubicBezTo>
                              <a:pt x="3853312" y="1371846"/>
                              <a:pt x="3984643" y="2056236"/>
                              <a:pt x="3949163" y="2057761"/>
                            </a:cubicBezTo>
                            <a:lnTo>
                              <a:pt x="3059994" y="2096165"/>
                            </a:lnTo>
                            <a:lnTo>
                              <a:pt x="3082607" y="2519294"/>
                            </a:lnTo>
                            <a:lnTo>
                              <a:pt x="1418903" y="2519294"/>
                            </a:lnTo>
                            <a:cubicBezTo>
                              <a:pt x="887056" y="2253880"/>
                              <a:pt x="336130" y="1842276"/>
                              <a:pt x="3955" y="1209816"/>
                            </a:cubicBezTo>
                            <a:cubicBezTo>
                              <a:pt x="-52014" y="1103222"/>
                              <a:pt x="505342" y="554906"/>
                              <a:pt x="456583" y="43009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8" name="Freeform: Shape 497">
                        <a:extLst>
                          <a:ext uri="{FF2B5EF4-FFF2-40B4-BE49-F238E27FC236}">
                            <a16:creationId xmlns:a16="http://schemas.microsoft.com/office/drawing/2014/main" id="{2413032D-AD10-457C-8FC2-719312DA34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6" y="9840050"/>
                        <a:ext cx="816152" cy="1217227"/>
                      </a:xfrm>
                      <a:custGeom>
                        <a:avLst/>
                        <a:gdLst>
                          <a:gd name="connsiteX0" fmla="*/ 36874 w 816152"/>
                          <a:gd name="connsiteY0" fmla="*/ 189262 h 1217227"/>
                          <a:gd name="connsiteX1" fmla="*/ 59144 w 816152"/>
                          <a:gd name="connsiteY1" fmla="*/ 1213437 h 1217227"/>
                          <a:gd name="connsiteX2" fmla="*/ 816153 w 816152"/>
                          <a:gd name="connsiteY2" fmla="*/ 0 h 1217227"/>
                          <a:gd name="connsiteX3" fmla="*/ 36874 w 816152"/>
                          <a:gd name="connsiteY3" fmla="*/ 189262 h 12172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16152" h="1217227">
                            <a:moveTo>
                              <a:pt x="36874" y="189262"/>
                            </a:moveTo>
                            <a:cubicBezTo>
                              <a:pt x="25749" y="701354"/>
                              <a:pt x="-52185" y="1269102"/>
                              <a:pt x="59144" y="1213437"/>
                            </a:cubicBezTo>
                            <a:cubicBezTo>
                              <a:pt x="170472" y="1157773"/>
                              <a:pt x="816153" y="0"/>
                              <a:pt x="816153" y="0"/>
                            </a:cubicBezTo>
                            <a:lnTo>
                              <a:pt x="36874" y="189262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9" name="Freeform: Shape 498">
                        <a:extLst>
                          <a:ext uri="{FF2B5EF4-FFF2-40B4-BE49-F238E27FC236}">
                            <a16:creationId xmlns:a16="http://schemas.microsoft.com/office/drawing/2014/main" id="{87A48E0A-B4CB-4DC7-A71E-F23AB934F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4" y="10431447"/>
                        <a:ext cx="429268" cy="625839"/>
                      </a:xfrm>
                      <a:custGeom>
                        <a:avLst/>
                        <a:gdLst>
                          <a:gd name="connsiteX0" fmla="*/ 18950 w 429268"/>
                          <a:gd name="connsiteY0" fmla="*/ 0 h 625839"/>
                          <a:gd name="connsiteX1" fmla="*/ 59146 w 429268"/>
                          <a:gd name="connsiteY1" fmla="*/ 622049 h 625839"/>
                          <a:gd name="connsiteX2" fmla="*/ 429268 w 429268"/>
                          <a:gd name="connsiteY2" fmla="*/ 78715 h 625839"/>
                          <a:gd name="connsiteX3" fmla="*/ 18950 w 429268"/>
                          <a:gd name="connsiteY3" fmla="*/ 0 h 6258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9268" h="625839">
                            <a:moveTo>
                              <a:pt x="18950" y="0"/>
                            </a:moveTo>
                            <a:cubicBezTo>
                              <a:pt x="-2110" y="364874"/>
                              <a:pt x="-22988" y="663112"/>
                              <a:pt x="59146" y="622049"/>
                            </a:cubicBezTo>
                            <a:cubicBezTo>
                              <a:pt x="109533" y="596856"/>
                              <a:pt x="269372" y="345900"/>
                              <a:pt x="429268" y="78715"/>
                            </a:cubicBezTo>
                            <a:cubicBezTo>
                              <a:pt x="291775" y="100499"/>
                              <a:pt x="139870" y="74095"/>
                              <a:pt x="18950" y="0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0" name="Freeform: Shape 499">
                        <a:extLst>
                          <a:ext uri="{FF2B5EF4-FFF2-40B4-BE49-F238E27FC236}">
                            <a16:creationId xmlns:a16="http://schemas.microsoft.com/office/drawing/2014/main" id="{ECFD73AB-7ED9-491E-A3F0-8F8B351F7F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49396" y="9840059"/>
                        <a:ext cx="786412" cy="476711"/>
                      </a:xfrm>
                      <a:custGeom>
                        <a:avLst/>
                        <a:gdLst>
                          <a:gd name="connsiteX0" fmla="*/ 7144 w 786412"/>
                          <a:gd name="connsiteY0" fmla="*/ 189252 h 476711"/>
                          <a:gd name="connsiteX1" fmla="*/ 0 w 786412"/>
                          <a:gd name="connsiteY1" fmla="*/ 389630 h 476711"/>
                          <a:gd name="connsiteX2" fmla="*/ 581425 w 786412"/>
                          <a:gd name="connsiteY2" fmla="*/ 360283 h 476711"/>
                          <a:gd name="connsiteX3" fmla="*/ 786413 w 786412"/>
                          <a:gd name="connsiteY3" fmla="*/ 0 h 476711"/>
                          <a:gd name="connsiteX4" fmla="*/ 7144 w 786412"/>
                          <a:gd name="connsiteY4" fmla="*/ 189252 h 4767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6412" h="476711">
                            <a:moveTo>
                              <a:pt x="7144" y="189252"/>
                            </a:moveTo>
                            <a:cubicBezTo>
                              <a:pt x="5706" y="255613"/>
                              <a:pt x="3134" y="322888"/>
                              <a:pt x="0" y="389630"/>
                            </a:cubicBezTo>
                            <a:cubicBezTo>
                              <a:pt x="99117" y="487966"/>
                              <a:pt x="282178" y="533067"/>
                              <a:pt x="581425" y="360283"/>
                            </a:cubicBezTo>
                            <a:cubicBezTo>
                              <a:pt x="698221" y="158134"/>
                              <a:pt x="786413" y="0"/>
                              <a:pt x="786413" y="0"/>
                            </a:cubicBezTo>
                            <a:lnTo>
                              <a:pt x="7144" y="189252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1" name="Freeform: Shape 500">
                        <a:extLst>
                          <a:ext uri="{FF2B5EF4-FFF2-40B4-BE49-F238E27FC236}">
                            <a16:creationId xmlns:a16="http://schemas.microsoft.com/office/drawing/2014/main" id="{FA4B358B-809F-49EC-8144-B8FEFBA74B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0018" y="9953474"/>
                        <a:ext cx="957153" cy="1301566"/>
                      </a:xfrm>
                      <a:custGeom>
                        <a:avLst/>
                        <a:gdLst>
                          <a:gd name="connsiteX0" fmla="*/ 940453 w 957153"/>
                          <a:gd name="connsiteY0" fmla="*/ 5295 h 1301566"/>
                          <a:gd name="connsiteX1" fmla="*/ 951865 w 957153"/>
                          <a:gd name="connsiteY1" fmla="*/ 704 h 1301566"/>
                          <a:gd name="connsiteX2" fmla="*/ 956456 w 957153"/>
                          <a:gd name="connsiteY2" fmla="*/ 12105 h 1301566"/>
                          <a:gd name="connsiteX3" fmla="*/ 497560 w 957153"/>
                          <a:gd name="connsiteY3" fmla="*/ 768714 h 1301566"/>
                          <a:gd name="connsiteX4" fmla="*/ 13947 w 957153"/>
                          <a:gd name="connsiteY4" fmla="*/ 1299809 h 1301566"/>
                          <a:gd name="connsiteX5" fmla="*/ 1765 w 957153"/>
                          <a:gd name="connsiteY5" fmla="*/ 1298104 h 1301566"/>
                          <a:gd name="connsiteX6" fmla="*/ 3460 w 957153"/>
                          <a:gd name="connsiteY6" fmla="*/ 1285912 h 1301566"/>
                          <a:gd name="connsiteX7" fmla="*/ 483539 w 957153"/>
                          <a:gd name="connsiteY7" fmla="*/ 758437 h 1301566"/>
                          <a:gd name="connsiteX8" fmla="*/ 940453 w 957153"/>
                          <a:gd name="connsiteY8" fmla="*/ 5295 h 13015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57153" h="1301566">
                            <a:moveTo>
                              <a:pt x="940453" y="5295"/>
                            </a:moveTo>
                            <a:cubicBezTo>
                              <a:pt x="942340" y="875"/>
                              <a:pt x="947445" y="-1192"/>
                              <a:pt x="951865" y="704"/>
                            </a:cubicBezTo>
                            <a:cubicBezTo>
                              <a:pt x="956274" y="2580"/>
                              <a:pt x="958341" y="7686"/>
                              <a:pt x="956456" y="12105"/>
                            </a:cubicBezTo>
                            <a:cubicBezTo>
                              <a:pt x="888380" y="170963"/>
                              <a:pt x="707920" y="481259"/>
                              <a:pt x="497560" y="768714"/>
                            </a:cubicBezTo>
                            <a:cubicBezTo>
                              <a:pt x="341798" y="981569"/>
                              <a:pt x="169500" y="1182099"/>
                              <a:pt x="13947" y="1299809"/>
                            </a:cubicBezTo>
                            <a:cubicBezTo>
                              <a:pt x="10118" y="1302705"/>
                              <a:pt x="4651" y="1301943"/>
                              <a:pt x="1765" y="1298104"/>
                            </a:cubicBezTo>
                            <a:cubicBezTo>
                              <a:pt x="-1140" y="1294266"/>
                              <a:pt x="-379" y="1288808"/>
                              <a:pt x="3460" y="1285912"/>
                            </a:cubicBezTo>
                            <a:cubicBezTo>
                              <a:pt x="157546" y="1169326"/>
                              <a:pt x="328663" y="970101"/>
                              <a:pt x="483539" y="758437"/>
                            </a:cubicBezTo>
                            <a:cubicBezTo>
                              <a:pt x="693137" y="472001"/>
                              <a:pt x="872778" y="163191"/>
                              <a:pt x="940453" y="529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2" name="Freeform: Shape 501">
                        <a:extLst>
                          <a:ext uri="{FF2B5EF4-FFF2-40B4-BE49-F238E27FC236}">
                            <a16:creationId xmlns:a16="http://schemas.microsoft.com/office/drawing/2014/main" id="{2196943A-2A55-47B7-ACBA-9024A0C18F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22715" y="9741927"/>
                        <a:ext cx="26130" cy="1316286"/>
                      </a:xfrm>
                      <a:custGeom>
                        <a:avLst/>
                        <a:gdLst>
                          <a:gd name="connsiteX0" fmla="*/ 8761 w 26130"/>
                          <a:gd name="connsiteY0" fmla="*/ 8378 h 1316286"/>
                          <a:gd name="connsiteX1" fmla="*/ 17743 w 26130"/>
                          <a:gd name="connsiteY1" fmla="*/ 6 h 1316286"/>
                          <a:gd name="connsiteX2" fmla="*/ 26125 w 26130"/>
                          <a:gd name="connsiteY2" fmla="*/ 8988 h 1316286"/>
                          <a:gd name="connsiteX3" fmla="*/ 26125 w 26130"/>
                          <a:gd name="connsiteY3" fmla="*/ 1307398 h 1316286"/>
                          <a:gd name="connsiteX4" fmla="*/ 17638 w 26130"/>
                          <a:gd name="connsiteY4" fmla="*/ 1316284 h 1316286"/>
                          <a:gd name="connsiteX5" fmla="*/ 8752 w 26130"/>
                          <a:gd name="connsiteY5" fmla="*/ 1307798 h 1316286"/>
                          <a:gd name="connsiteX6" fmla="*/ 8761 w 26130"/>
                          <a:gd name="connsiteY6" fmla="*/ 8378 h 13162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6130" h="1316286">
                            <a:moveTo>
                              <a:pt x="8761" y="8378"/>
                            </a:moveTo>
                            <a:cubicBezTo>
                              <a:pt x="8933" y="3587"/>
                              <a:pt x="12952" y="-166"/>
                              <a:pt x="17743" y="6"/>
                            </a:cubicBezTo>
                            <a:cubicBezTo>
                              <a:pt x="22544" y="177"/>
                              <a:pt x="26287" y="4206"/>
                              <a:pt x="26125" y="8988"/>
                            </a:cubicBezTo>
                            <a:cubicBezTo>
                              <a:pt x="6456" y="515565"/>
                              <a:pt x="26068" y="1305112"/>
                              <a:pt x="26125" y="1307398"/>
                            </a:cubicBezTo>
                            <a:cubicBezTo>
                              <a:pt x="26240" y="1312179"/>
                              <a:pt x="22439" y="1316170"/>
                              <a:pt x="17638" y="1316284"/>
                            </a:cubicBezTo>
                            <a:cubicBezTo>
                              <a:pt x="12847" y="1316399"/>
                              <a:pt x="8866" y="1312598"/>
                              <a:pt x="8752" y="1307798"/>
                            </a:cubicBezTo>
                            <a:cubicBezTo>
                              <a:pt x="8714" y="1305521"/>
                              <a:pt x="-10927" y="515346"/>
                              <a:pt x="8761" y="837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3" name="Freeform: Shape 502">
                        <a:extLst>
                          <a:ext uri="{FF2B5EF4-FFF2-40B4-BE49-F238E27FC236}">
                            <a16:creationId xmlns:a16="http://schemas.microsoft.com/office/drawing/2014/main" id="{95DAFBD1-6ECD-4818-B45B-A7F3AB0392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9167" y="10286992"/>
                        <a:ext cx="910340" cy="1557517"/>
                      </a:xfrm>
                      <a:custGeom>
                        <a:avLst/>
                        <a:gdLst>
                          <a:gd name="connsiteX0" fmla="*/ 23114 w 910340"/>
                          <a:gd name="connsiteY0" fmla="*/ 649433 h 1557517"/>
                          <a:gd name="connsiteX1" fmla="*/ 13884 w 910340"/>
                          <a:gd name="connsiteY1" fmla="*/ 1507559 h 1557517"/>
                          <a:gd name="connsiteX2" fmla="*/ 898090 w 910340"/>
                          <a:gd name="connsiteY2" fmla="*/ 1557517 h 1557517"/>
                          <a:gd name="connsiteX3" fmla="*/ 776132 w 910340"/>
                          <a:gd name="connsiteY3" fmla="*/ 229532 h 1557517"/>
                          <a:gd name="connsiteX4" fmla="*/ 23114 w 910340"/>
                          <a:gd name="connsiteY4" fmla="*/ 649433 h 15575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10340" h="1557517">
                            <a:moveTo>
                              <a:pt x="23114" y="649433"/>
                            </a:moveTo>
                            <a:cubicBezTo>
                              <a:pt x="-15195" y="1130788"/>
                              <a:pt x="3283" y="1293989"/>
                              <a:pt x="13884" y="1507559"/>
                            </a:cubicBezTo>
                            <a:lnTo>
                              <a:pt x="898090" y="1557517"/>
                            </a:lnTo>
                            <a:cubicBezTo>
                              <a:pt x="933618" y="982579"/>
                              <a:pt x="891537" y="443978"/>
                              <a:pt x="776132" y="229532"/>
                            </a:cubicBezTo>
                            <a:cubicBezTo>
                              <a:pt x="539693" y="-209865"/>
                              <a:pt x="74035" y="9600"/>
                              <a:pt x="23114" y="649433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4" name="Freeform: Shape 503">
                        <a:extLst>
                          <a:ext uri="{FF2B5EF4-FFF2-40B4-BE49-F238E27FC236}">
                            <a16:creationId xmlns:a16="http://schemas.microsoft.com/office/drawing/2014/main" id="{B480A5C3-21AE-4AE7-BC37-E6372E0E0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3897" y="10765541"/>
                        <a:ext cx="281807" cy="896613"/>
                      </a:xfrm>
                      <a:custGeom>
                        <a:avLst/>
                        <a:gdLst>
                          <a:gd name="connsiteX0" fmla="*/ 17365 w 281807"/>
                          <a:gd name="connsiteY0" fmla="*/ 888068 h 896613"/>
                          <a:gd name="connsiteX1" fmla="*/ 8545 w 281807"/>
                          <a:gd name="connsiteY1" fmla="*/ 896612 h 896613"/>
                          <a:gd name="connsiteX2" fmla="*/ 1 w 281807"/>
                          <a:gd name="connsiteY2" fmla="*/ 887792 h 896613"/>
                          <a:gd name="connsiteX3" fmla="*/ 9469 w 281807"/>
                          <a:gd name="connsiteY3" fmla="*/ 604728 h 896613"/>
                          <a:gd name="connsiteX4" fmla="*/ 23471 w 281807"/>
                          <a:gd name="connsiteY4" fmla="*/ 486152 h 896613"/>
                          <a:gd name="connsiteX5" fmla="*/ 165679 w 281807"/>
                          <a:gd name="connsiteY5" fmla="*/ 228034 h 896613"/>
                          <a:gd name="connsiteX6" fmla="*/ 264968 w 281807"/>
                          <a:gd name="connsiteY6" fmla="*/ 5634 h 896613"/>
                          <a:gd name="connsiteX7" fmla="*/ 276169 w 281807"/>
                          <a:gd name="connsiteY7" fmla="*/ 557 h 896613"/>
                          <a:gd name="connsiteX8" fmla="*/ 281246 w 281807"/>
                          <a:gd name="connsiteY8" fmla="*/ 11768 h 896613"/>
                          <a:gd name="connsiteX9" fmla="*/ 181205 w 281807"/>
                          <a:gd name="connsiteY9" fmla="*/ 235815 h 896613"/>
                          <a:gd name="connsiteX10" fmla="*/ 38396 w 281807"/>
                          <a:gd name="connsiteY10" fmla="*/ 495076 h 896613"/>
                          <a:gd name="connsiteX11" fmla="*/ 26843 w 281807"/>
                          <a:gd name="connsiteY11" fmla="*/ 605690 h 896613"/>
                          <a:gd name="connsiteX12" fmla="*/ 17365 w 281807"/>
                          <a:gd name="connsiteY12" fmla="*/ 888068 h 8966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81807" h="896613">
                            <a:moveTo>
                              <a:pt x="17365" y="888068"/>
                            </a:moveTo>
                            <a:cubicBezTo>
                              <a:pt x="17289" y="892860"/>
                              <a:pt x="13336" y="896688"/>
                              <a:pt x="8545" y="896612"/>
                            </a:cubicBezTo>
                            <a:cubicBezTo>
                              <a:pt x="3754" y="896536"/>
                              <a:pt x="-75" y="892593"/>
                              <a:pt x="1" y="887792"/>
                            </a:cubicBezTo>
                            <a:cubicBezTo>
                              <a:pt x="696" y="850540"/>
                              <a:pt x="3659" y="708532"/>
                              <a:pt x="9469" y="604728"/>
                            </a:cubicBezTo>
                            <a:cubicBezTo>
                              <a:pt x="12831" y="544540"/>
                              <a:pt x="17394" y="496296"/>
                              <a:pt x="23471" y="486152"/>
                            </a:cubicBezTo>
                            <a:cubicBezTo>
                              <a:pt x="53408" y="436136"/>
                              <a:pt x="110034" y="338762"/>
                              <a:pt x="165679" y="228034"/>
                            </a:cubicBezTo>
                            <a:cubicBezTo>
                              <a:pt x="201607" y="156548"/>
                              <a:pt x="237174" y="79386"/>
                              <a:pt x="264968" y="5634"/>
                            </a:cubicBezTo>
                            <a:cubicBezTo>
                              <a:pt x="266663" y="1138"/>
                              <a:pt x="271683" y="-1129"/>
                              <a:pt x="276169" y="557"/>
                            </a:cubicBezTo>
                            <a:cubicBezTo>
                              <a:pt x="280674" y="2262"/>
                              <a:pt x="282941" y="7273"/>
                              <a:pt x="281246" y="11768"/>
                            </a:cubicBezTo>
                            <a:cubicBezTo>
                              <a:pt x="253280" y="85949"/>
                              <a:pt x="217438" y="163711"/>
                              <a:pt x="181205" y="235815"/>
                            </a:cubicBezTo>
                            <a:cubicBezTo>
                              <a:pt x="125198" y="347239"/>
                              <a:pt x="68400" y="444937"/>
                              <a:pt x="38396" y="495076"/>
                            </a:cubicBezTo>
                            <a:cubicBezTo>
                              <a:pt x="33967" y="502458"/>
                              <a:pt x="30071" y="547950"/>
                              <a:pt x="26843" y="605690"/>
                            </a:cubicBezTo>
                            <a:cubicBezTo>
                              <a:pt x="21004" y="709789"/>
                              <a:pt x="18051" y="851025"/>
                              <a:pt x="17365" y="88806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96" name="Freeform: Shape 495">
                      <a:extLst>
                        <a:ext uri="{FF2B5EF4-FFF2-40B4-BE49-F238E27FC236}">
                          <a16:creationId xmlns:a16="http://schemas.microsoft.com/office/drawing/2014/main" id="{3291F6E1-67F4-4593-A1DE-29515F7D0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2867" y="10002431"/>
                      <a:ext cx="766677" cy="1406566"/>
                    </a:xfrm>
                    <a:custGeom>
                      <a:avLst/>
                      <a:gdLst>
                        <a:gd name="connsiteX0" fmla="*/ 3429 w 766677"/>
                        <a:gd name="connsiteY0" fmla="*/ 15583 h 1406566"/>
                        <a:gd name="connsiteX1" fmla="*/ 1762 w 766677"/>
                        <a:gd name="connsiteY1" fmla="*/ 3429 h 1406566"/>
                        <a:gd name="connsiteX2" fmla="*/ 13916 w 766677"/>
                        <a:gd name="connsiteY2" fmla="*/ 1763 h 1406566"/>
                        <a:gd name="connsiteX3" fmla="*/ 343072 w 766677"/>
                        <a:gd name="connsiteY3" fmla="*/ 331452 h 1406566"/>
                        <a:gd name="connsiteX4" fmla="*/ 456705 w 766677"/>
                        <a:gd name="connsiteY4" fmla="*/ 645938 h 1406566"/>
                        <a:gd name="connsiteX5" fmla="*/ 509531 w 766677"/>
                        <a:gd name="connsiteY5" fmla="*/ 714909 h 1406566"/>
                        <a:gd name="connsiteX6" fmla="*/ 579130 w 766677"/>
                        <a:gd name="connsiteY6" fmla="*/ 774678 h 1406566"/>
                        <a:gd name="connsiteX7" fmla="*/ 601885 w 766677"/>
                        <a:gd name="connsiteY7" fmla="*/ 833514 h 1406566"/>
                        <a:gd name="connsiteX8" fmla="*/ 766677 w 766677"/>
                        <a:gd name="connsiteY8" fmla="*/ 1397842 h 1406566"/>
                        <a:gd name="connsiteX9" fmla="*/ 757962 w 766677"/>
                        <a:gd name="connsiteY9" fmla="*/ 1406567 h 1406566"/>
                        <a:gd name="connsiteX10" fmla="*/ 749246 w 766677"/>
                        <a:gd name="connsiteY10" fmla="*/ 1397842 h 1406566"/>
                        <a:gd name="connsiteX11" fmla="*/ 585683 w 766677"/>
                        <a:gd name="connsiteY11" fmla="*/ 839848 h 1406566"/>
                        <a:gd name="connsiteX12" fmla="*/ 562861 w 766677"/>
                        <a:gd name="connsiteY12" fmla="*/ 780746 h 1406566"/>
                        <a:gd name="connsiteX13" fmla="*/ 503492 w 766677"/>
                        <a:gd name="connsiteY13" fmla="*/ 731178 h 1406566"/>
                        <a:gd name="connsiteX14" fmla="*/ 439293 w 766677"/>
                        <a:gd name="connsiteY14" fmla="*/ 645938 h 1406566"/>
                        <a:gd name="connsiteX15" fmla="*/ 328794 w 766677"/>
                        <a:gd name="connsiteY15" fmla="*/ 341329 h 1406566"/>
                        <a:gd name="connsiteX16" fmla="*/ 3429 w 766677"/>
                        <a:gd name="connsiteY16" fmla="*/ 15583 h 140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766677" h="1406566">
                          <a:moveTo>
                            <a:pt x="3429" y="15583"/>
                          </a:moveTo>
                          <a:cubicBezTo>
                            <a:pt x="-380" y="12688"/>
                            <a:pt x="-1133" y="7249"/>
                            <a:pt x="1762" y="3429"/>
                          </a:cubicBezTo>
                          <a:cubicBezTo>
                            <a:pt x="4658" y="-381"/>
                            <a:pt x="10097" y="-1133"/>
                            <a:pt x="13916" y="1763"/>
                          </a:cubicBezTo>
                          <a:cubicBezTo>
                            <a:pt x="120978" y="83135"/>
                            <a:pt x="251641" y="198835"/>
                            <a:pt x="343072" y="331452"/>
                          </a:cubicBezTo>
                          <a:cubicBezTo>
                            <a:pt x="410518" y="429292"/>
                            <a:pt x="456705" y="536391"/>
                            <a:pt x="456705" y="645938"/>
                          </a:cubicBezTo>
                          <a:cubicBezTo>
                            <a:pt x="456705" y="695106"/>
                            <a:pt x="482165" y="704651"/>
                            <a:pt x="509531" y="714909"/>
                          </a:cubicBezTo>
                          <a:cubicBezTo>
                            <a:pt x="536220" y="724910"/>
                            <a:pt x="564433" y="735493"/>
                            <a:pt x="579130" y="774678"/>
                          </a:cubicBezTo>
                          <a:cubicBezTo>
                            <a:pt x="584464" y="788909"/>
                            <a:pt x="592474" y="809426"/>
                            <a:pt x="601885" y="833514"/>
                          </a:cubicBezTo>
                          <a:cubicBezTo>
                            <a:pt x="658454" y="978399"/>
                            <a:pt x="766677" y="1255519"/>
                            <a:pt x="766677" y="1397842"/>
                          </a:cubicBezTo>
                          <a:cubicBezTo>
                            <a:pt x="766677" y="1402652"/>
                            <a:pt x="762772" y="1406567"/>
                            <a:pt x="757962" y="1406567"/>
                          </a:cubicBezTo>
                          <a:cubicBezTo>
                            <a:pt x="753142" y="1406567"/>
                            <a:pt x="749246" y="1402652"/>
                            <a:pt x="749246" y="1397842"/>
                          </a:cubicBezTo>
                          <a:cubicBezTo>
                            <a:pt x="749246" y="1258720"/>
                            <a:pt x="641843" y="983657"/>
                            <a:pt x="585683" y="839848"/>
                          </a:cubicBezTo>
                          <a:cubicBezTo>
                            <a:pt x="576701" y="816845"/>
                            <a:pt x="569062" y="797272"/>
                            <a:pt x="562861" y="780746"/>
                          </a:cubicBezTo>
                          <a:cubicBezTo>
                            <a:pt x="550955" y="748980"/>
                            <a:pt x="526552" y="739826"/>
                            <a:pt x="503492" y="731178"/>
                          </a:cubicBezTo>
                          <a:cubicBezTo>
                            <a:pt x="470231" y="718719"/>
                            <a:pt x="439293" y="707127"/>
                            <a:pt x="439293" y="645938"/>
                          </a:cubicBezTo>
                          <a:cubicBezTo>
                            <a:pt x="439293" y="540287"/>
                            <a:pt x="394383" y="436474"/>
                            <a:pt x="328794" y="341329"/>
                          </a:cubicBezTo>
                          <a:cubicBezTo>
                            <a:pt x="238564" y="210455"/>
                            <a:pt x="109357" y="96089"/>
                            <a:pt x="3429" y="1558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2" name="Graphic 963">
                    <a:extLst>
                      <a:ext uri="{FF2B5EF4-FFF2-40B4-BE49-F238E27FC236}">
                        <a16:creationId xmlns:a16="http://schemas.microsoft.com/office/drawing/2014/main" id="{8C4E7417-1B2A-4D81-8463-EACA905744BC}"/>
                      </a:ext>
                    </a:extLst>
                  </p:cNvPr>
                  <p:cNvGrpSpPr/>
                  <p:nvPr/>
                </p:nvGrpSpPr>
                <p:grpSpPr>
                  <a:xfrm>
                    <a:off x="6894236" y="10189726"/>
                    <a:ext cx="1929743" cy="1931121"/>
                    <a:chOff x="6894236" y="10189726"/>
                    <a:chExt cx="1929743" cy="1931121"/>
                  </a:xfrm>
                </p:grpSpPr>
                <p:grpSp>
                  <p:nvGrpSpPr>
                    <p:cNvPr id="468" name="Graphic 963">
                      <a:extLst>
                        <a:ext uri="{FF2B5EF4-FFF2-40B4-BE49-F238E27FC236}">
                          <a16:creationId xmlns:a16="http://schemas.microsoft.com/office/drawing/2014/main" id="{2F8B0B12-3D4E-4FE5-9AEC-CC626E6635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94236" y="10189726"/>
                      <a:ext cx="1929743" cy="1931112"/>
                      <a:chOff x="6894236" y="10189726"/>
                      <a:chExt cx="1929743" cy="1931112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id="{DAB0215B-3E67-4958-916E-BAC069D66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235" y="11427005"/>
                        <a:ext cx="208928" cy="278135"/>
                      </a:xfrm>
                      <a:custGeom>
                        <a:avLst/>
                        <a:gdLst>
                          <a:gd name="connsiteX0" fmla="*/ 77143 w 208928"/>
                          <a:gd name="connsiteY0" fmla="*/ 41963 h 278135"/>
                          <a:gd name="connsiteX1" fmla="*/ 886 w 208928"/>
                          <a:gd name="connsiteY1" fmla="*/ 278135 h 278135"/>
                          <a:gd name="connsiteX2" fmla="*/ 207531 w 208928"/>
                          <a:gd name="connsiteY2" fmla="*/ 27208 h 278135"/>
                          <a:gd name="connsiteX3" fmla="*/ 77143 w 208928"/>
                          <a:gd name="connsiteY3" fmla="*/ 41963 h 2781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8928" h="278135">
                            <a:moveTo>
                              <a:pt x="77143" y="41963"/>
                            </a:moveTo>
                            <a:cubicBezTo>
                              <a:pt x="-13878" y="196944"/>
                              <a:pt x="886" y="278135"/>
                              <a:pt x="886" y="278135"/>
                            </a:cubicBezTo>
                            <a:cubicBezTo>
                              <a:pt x="886" y="278135"/>
                              <a:pt x="190319" y="96084"/>
                              <a:pt x="207531" y="27208"/>
                            </a:cubicBezTo>
                            <a:cubicBezTo>
                              <a:pt x="224752" y="-41676"/>
                              <a:pt x="77143" y="41963"/>
                              <a:pt x="77143" y="4196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id="{7C50AA60-274D-43F9-8B16-3678F7ABD2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1195" y="10989241"/>
                        <a:ext cx="327898" cy="114164"/>
                      </a:xfrm>
                      <a:custGeom>
                        <a:avLst/>
                        <a:gdLst>
                          <a:gd name="connsiteX0" fmla="*/ 0 w 327898"/>
                          <a:gd name="connsiteY0" fmla="*/ 14773 h 114164"/>
                          <a:gd name="connsiteX1" fmla="*/ 285369 w 327898"/>
                          <a:gd name="connsiteY1" fmla="*/ 7411 h 114164"/>
                          <a:gd name="connsiteX2" fmla="*/ 312429 w 327898"/>
                          <a:gd name="connsiteY2" fmla="*/ 105804 h 114164"/>
                          <a:gd name="connsiteX3" fmla="*/ 0 w 327898"/>
                          <a:gd name="connsiteY3" fmla="*/ 14773 h 114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7898" h="114164">
                            <a:moveTo>
                              <a:pt x="0" y="14773"/>
                            </a:moveTo>
                            <a:cubicBezTo>
                              <a:pt x="103327" y="7411"/>
                              <a:pt x="243545" y="-9820"/>
                              <a:pt x="285369" y="7411"/>
                            </a:cubicBezTo>
                            <a:cubicBezTo>
                              <a:pt x="327193" y="24622"/>
                              <a:pt x="341947" y="105804"/>
                              <a:pt x="312429" y="105804"/>
                            </a:cubicBezTo>
                            <a:cubicBezTo>
                              <a:pt x="282912" y="105794"/>
                              <a:pt x="19669" y="155000"/>
                              <a:pt x="0" y="1477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id="{473DCB5C-DBE9-45AE-8DB6-BF87076C1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235" y="10586962"/>
                        <a:ext cx="494657" cy="1473776"/>
                      </a:xfrm>
                      <a:custGeom>
                        <a:avLst/>
                        <a:gdLst>
                          <a:gd name="connsiteX0" fmla="*/ 296 w 494657"/>
                          <a:gd name="connsiteY0" fmla="*/ 10955 h 1473776"/>
                          <a:gd name="connsiteX1" fmla="*/ 6449 w 494657"/>
                          <a:gd name="connsiteY1" fmla="*/ 296 h 1473776"/>
                          <a:gd name="connsiteX2" fmla="*/ 17107 w 494657"/>
                          <a:gd name="connsiteY2" fmla="*/ 6459 h 1473776"/>
                          <a:gd name="connsiteX3" fmla="*/ 212875 w 494657"/>
                          <a:gd name="connsiteY3" fmla="*/ 595951 h 1473776"/>
                          <a:gd name="connsiteX4" fmla="*/ 494367 w 494657"/>
                          <a:gd name="connsiteY4" fmla="*/ 1462869 h 1473776"/>
                          <a:gd name="connsiteX5" fmla="*/ 488176 w 494657"/>
                          <a:gd name="connsiteY5" fmla="*/ 1473490 h 1473776"/>
                          <a:gd name="connsiteX6" fmla="*/ 477555 w 494657"/>
                          <a:gd name="connsiteY6" fmla="*/ 1467289 h 1473776"/>
                          <a:gd name="connsiteX7" fmla="*/ 196539 w 494657"/>
                          <a:gd name="connsiteY7" fmla="*/ 601885 h 1473776"/>
                          <a:gd name="connsiteX8" fmla="*/ 296 w 494657"/>
                          <a:gd name="connsiteY8" fmla="*/ 10955 h 14737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4657" h="1473776">
                            <a:moveTo>
                              <a:pt x="296" y="10955"/>
                            </a:moveTo>
                            <a:cubicBezTo>
                              <a:pt x="-942" y="6316"/>
                              <a:pt x="1820" y="1544"/>
                              <a:pt x="6449" y="296"/>
                            </a:cubicBezTo>
                            <a:cubicBezTo>
                              <a:pt x="11088" y="-942"/>
                              <a:pt x="15869" y="1820"/>
                              <a:pt x="17107" y="6459"/>
                            </a:cubicBezTo>
                            <a:cubicBezTo>
                              <a:pt x="70124" y="202626"/>
                              <a:pt x="138580" y="391221"/>
                              <a:pt x="212875" y="595951"/>
                            </a:cubicBezTo>
                            <a:cubicBezTo>
                              <a:pt x="303762" y="846364"/>
                              <a:pt x="403394" y="1120884"/>
                              <a:pt x="494367" y="1462869"/>
                            </a:cubicBezTo>
                            <a:cubicBezTo>
                              <a:pt x="495596" y="1467508"/>
                              <a:pt x="492814" y="1472270"/>
                              <a:pt x="488176" y="1473490"/>
                            </a:cubicBezTo>
                            <a:cubicBezTo>
                              <a:pt x="483537" y="1474709"/>
                              <a:pt x="478775" y="1471928"/>
                              <a:pt x="477555" y="1467289"/>
                            </a:cubicBezTo>
                            <a:cubicBezTo>
                              <a:pt x="386773" y="1126037"/>
                              <a:pt x="287284" y="851917"/>
                              <a:pt x="196539" y="601885"/>
                            </a:cubicBezTo>
                            <a:cubicBezTo>
                              <a:pt x="122044" y="396641"/>
                              <a:pt x="53436" y="207588"/>
                              <a:pt x="296" y="1095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402A1292-1A76-4225-A08B-3EB74E903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8804" y="10821992"/>
                        <a:ext cx="401788" cy="307505"/>
                      </a:xfrm>
                      <a:custGeom>
                        <a:avLst/>
                        <a:gdLst>
                          <a:gd name="connsiteX0" fmla="*/ 6474 w 401788"/>
                          <a:gd name="connsiteY0" fmla="*/ 0 h 307505"/>
                          <a:gd name="connsiteX1" fmla="*/ 218034 w 401788"/>
                          <a:gd name="connsiteY1" fmla="*/ 95936 h 307505"/>
                          <a:gd name="connsiteX2" fmla="*/ 385445 w 401788"/>
                          <a:gd name="connsiteY2" fmla="*/ 224247 h 307505"/>
                          <a:gd name="connsiteX3" fmla="*/ 398856 w 401788"/>
                          <a:gd name="connsiteY3" fmla="*/ 260775 h 307505"/>
                          <a:gd name="connsiteX4" fmla="*/ 250019 w 401788"/>
                          <a:gd name="connsiteY4" fmla="*/ 307505 h 307505"/>
                          <a:gd name="connsiteX5" fmla="*/ 129470 w 401788"/>
                          <a:gd name="connsiteY5" fmla="*/ 194338 h 307505"/>
                          <a:gd name="connsiteX6" fmla="*/ 6474 w 401788"/>
                          <a:gd name="connsiteY6" fmla="*/ 0 h 30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01788" h="307505">
                            <a:moveTo>
                              <a:pt x="6474" y="0"/>
                            </a:moveTo>
                            <a:cubicBezTo>
                              <a:pt x="43374" y="19679"/>
                              <a:pt x="168847" y="83639"/>
                              <a:pt x="218034" y="95936"/>
                            </a:cubicBezTo>
                            <a:cubicBezTo>
                              <a:pt x="248799" y="103632"/>
                              <a:pt x="342554" y="178470"/>
                              <a:pt x="385445" y="224247"/>
                            </a:cubicBezTo>
                            <a:cubicBezTo>
                              <a:pt x="411134" y="251660"/>
                              <a:pt x="398856" y="260775"/>
                              <a:pt x="398856" y="260775"/>
                            </a:cubicBezTo>
                            <a:lnTo>
                              <a:pt x="250019" y="307505"/>
                            </a:lnTo>
                            <a:lnTo>
                              <a:pt x="129470" y="194338"/>
                            </a:lnTo>
                            <a:cubicBezTo>
                              <a:pt x="129470" y="194338"/>
                              <a:pt x="-34121" y="174660"/>
                              <a:pt x="647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6935D522-98CE-401E-A79D-2B5B97315E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1763" y="11003329"/>
                        <a:ext cx="1124169" cy="764470"/>
                      </a:xfrm>
                      <a:custGeom>
                        <a:avLst/>
                        <a:gdLst>
                          <a:gd name="connsiteX0" fmla="*/ 31890 w 1124169"/>
                          <a:gd name="connsiteY0" fmla="*/ 121253 h 764470"/>
                          <a:gd name="connsiteX1" fmla="*/ 51883 w 1124169"/>
                          <a:gd name="connsiteY1" fmla="*/ 151485 h 764470"/>
                          <a:gd name="connsiteX2" fmla="*/ 53388 w 1124169"/>
                          <a:gd name="connsiteY2" fmla="*/ 154666 h 764470"/>
                          <a:gd name="connsiteX3" fmla="*/ 93459 w 1124169"/>
                          <a:gd name="connsiteY3" fmla="*/ 238391 h 764470"/>
                          <a:gd name="connsiteX4" fmla="*/ 105318 w 1124169"/>
                          <a:gd name="connsiteY4" fmla="*/ 264928 h 764470"/>
                          <a:gd name="connsiteX5" fmla="*/ 143208 w 1124169"/>
                          <a:gd name="connsiteY5" fmla="*/ 356186 h 764470"/>
                          <a:gd name="connsiteX6" fmla="*/ 151600 w 1124169"/>
                          <a:gd name="connsiteY6" fmla="*/ 382742 h 764470"/>
                          <a:gd name="connsiteX7" fmla="*/ 181956 w 1124169"/>
                          <a:gd name="connsiteY7" fmla="*/ 443521 h 764470"/>
                          <a:gd name="connsiteX8" fmla="*/ 681362 w 1124169"/>
                          <a:gd name="connsiteY8" fmla="*/ 755960 h 764470"/>
                          <a:gd name="connsiteX9" fmla="*/ 1124169 w 1124169"/>
                          <a:gd name="connsiteY9" fmla="*/ 477964 h 764470"/>
                          <a:gd name="connsiteX10" fmla="*/ 657406 w 1124169"/>
                          <a:gd name="connsiteY10" fmla="*/ 295084 h 764470"/>
                          <a:gd name="connsiteX11" fmla="*/ 509159 w 1124169"/>
                          <a:gd name="connsiteY11" fmla="*/ 17935 h 764470"/>
                          <a:gd name="connsiteX12" fmla="*/ 381800 w 1124169"/>
                          <a:gd name="connsiteY12" fmla="*/ 64979 h 764470"/>
                          <a:gd name="connsiteX13" fmla="*/ 60598 w 1124169"/>
                          <a:gd name="connsiteY13" fmla="*/ 8019 h 764470"/>
                          <a:gd name="connsiteX14" fmla="*/ 29918 w 1124169"/>
                          <a:gd name="connsiteY14" fmla="*/ 133 h 764470"/>
                          <a:gd name="connsiteX15" fmla="*/ 31890 w 1124169"/>
                          <a:gd name="connsiteY15" fmla="*/ 121253 h 7644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124169" h="764470">
                            <a:moveTo>
                              <a:pt x="31890" y="121253"/>
                            </a:moveTo>
                            <a:cubicBezTo>
                              <a:pt x="37967" y="128282"/>
                              <a:pt x="44710" y="138683"/>
                              <a:pt x="51883" y="151485"/>
                            </a:cubicBezTo>
                            <a:cubicBezTo>
                              <a:pt x="52426" y="152447"/>
                              <a:pt x="53673" y="153447"/>
                              <a:pt x="53388" y="154666"/>
                            </a:cubicBezTo>
                            <a:cubicBezTo>
                              <a:pt x="43472" y="196900"/>
                              <a:pt x="82220" y="218274"/>
                              <a:pt x="93459" y="238391"/>
                            </a:cubicBezTo>
                            <a:cubicBezTo>
                              <a:pt x="96612" y="244030"/>
                              <a:pt x="105270" y="252297"/>
                              <a:pt x="105318" y="264928"/>
                            </a:cubicBezTo>
                            <a:cubicBezTo>
                              <a:pt x="105413" y="289950"/>
                              <a:pt x="101956" y="321468"/>
                              <a:pt x="143208" y="356186"/>
                            </a:cubicBezTo>
                            <a:cubicBezTo>
                              <a:pt x="156201" y="367131"/>
                              <a:pt x="146418" y="369312"/>
                              <a:pt x="151600" y="382742"/>
                            </a:cubicBezTo>
                            <a:cubicBezTo>
                              <a:pt x="160858" y="406745"/>
                              <a:pt x="178851" y="441112"/>
                              <a:pt x="181956" y="443521"/>
                            </a:cubicBezTo>
                            <a:cubicBezTo>
                              <a:pt x="323402" y="553545"/>
                              <a:pt x="532228" y="657091"/>
                              <a:pt x="681362" y="755960"/>
                            </a:cubicBezTo>
                            <a:cubicBezTo>
                              <a:pt x="919182" y="814177"/>
                              <a:pt x="1075792" y="557507"/>
                              <a:pt x="1124169" y="477964"/>
                            </a:cubicBezTo>
                            <a:cubicBezTo>
                              <a:pt x="1113187" y="420690"/>
                              <a:pt x="695658" y="382171"/>
                              <a:pt x="657406" y="295084"/>
                            </a:cubicBezTo>
                            <a:cubicBezTo>
                              <a:pt x="607190" y="180727"/>
                              <a:pt x="572719" y="60007"/>
                              <a:pt x="509159" y="17935"/>
                            </a:cubicBezTo>
                            <a:cubicBezTo>
                              <a:pt x="509159" y="17935"/>
                              <a:pt x="467078" y="74694"/>
                              <a:pt x="381800" y="64979"/>
                            </a:cubicBezTo>
                            <a:cubicBezTo>
                              <a:pt x="290255" y="54539"/>
                              <a:pt x="155124" y="32870"/>
                              <a:pt x="60598" y="8019"/>
                            </a:cubicBezTo>
                            <a:cubicBezTo>
                              <a:pt x="48311" y="4790"/>
                              <a:pt x="38167" y="-944"/>
                              <a:pt x="29918" y="133"/>
                            </a:cubicBezTo>
                            <a:cubicBezTo>
                              <a:pt x="-18050" y="6467"/>
                              <a:pt x="-1524" y="82552"/>
                              <a:pt x="31890" y="121253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75" name="Graphic 963">
                        <a:extLst>
                          <a:ext uri="{FF2B5EF4-FFF2-40B4-BE49-F238E27FC236}">
                            <a16:creationId xmlns:a16="http://schemas.microsoft.com/office/drawing/2014/main" id="{59E24862-F021-4D9A-8250-2EF68980CD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69903" y="10622724"/>
                        <a:ext cx="425592" cy="241091"/>
                        <a:chOff x="7069903" y="10622724"/>
                        <a:chExt cx="425592" cy="241091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92" name="Freeform: Shape 491">
                          <a:extLst>
                            <a:ext uri="{FF2B5EF4-FFF2-40B4-BE49-F238E27FC236}">
                              <a16:creationId xmlns:a16="http://schemas.microsoft.com/office/drawing/2014/main" id="{5739BA16-2E06-4E83-A4CE-CD2445FD3C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69903" y="10639010"/>
                          <a:ext cx="205412" cy="195786"/>
                        </a:xfrm>
                        <a:custGeom>
                          <a:avLst/>
                          <a:gdLst>
                            <a:gd name="connsiteX0" fmla="*/ 205413 w 205412"/>
                            <a:gd name="connsiteY0" fmla="*/ 8312 h 195786"/>
                            <a:gd name="connsiteX1" fmla="*/ 13532 w 205412"/>
                            <a:gd name="connsiteY1" fmla="*/ 192831 h 195786"/>
                            <a:gd name="connsiteX2" fmla="*/ 205413 w 205412"/>
                            <a:gd name="connsiteY2" fmla="*/ 8312 h 1957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05412" h="195786">
                              <a:moveTo>
                                <a:pt x="205413" y="8312"/>
                              </a:moveTo>
                              <a:cubicBezTo>
                                <a:pt x="3597" y="-50943"/>
                                <a:pt x="-22244" y="227216"/>
                                <a:pt x="13532" y="192831"/>
                              </a:cubicBezTo>
                              <a:lnTo>
                                <a:pt x="205413" y="83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3" name="Freeform: Shape 492">
                          <a:extLst>
                            <a:ext uri="{FF2B5EF4-FFF2-40B4-BE49-F238E27FC236}">
                              <a16:creationId xmlns:a16="http://schemas.microsoft.com/office/drawing/2014/main" id="{E0185FFD-0B35-46CE-B32E-4DA268E848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94377" y="10622724"/>
                          <a:ext cx="128299" cy="241091"/>
                        </a:xfrm>
                        <a:custGeom>
                          <a:avLst/>
                          <a:gdLst>
                            <a:gd name="connsiteX0" fmla="*/ 996 w 128299"/>
                            <a:gd name="connsiteY0" fmla="*/ 5 h 241091"/>
                            <a:gd name="connsiteX1" fmla="*/ 94474 w 128299"/>
                            <a:gd name="connsiteY1" fmla="*/ 241092 h 241091"/>
                            <a:gd name="connsiteX2" fmla="*/ 996 w 128299"/>
                            <a:gd name="connsiteY2" fmla="*/ 5 h 2410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28299" h="241091">
                              <a:moveTo>
                                <a:pt x="996" y="5"/>
                              </a:moveTo>
                              <a:cubicBezTo>
                                <a:pt x="-11310" y="113162"/>
                                <a:pt x="94474" y="241092"/>
                                <a:pt x="94474" y="241092"/>
                              </a:cubicBezTo>
                              <a:cubicBezTo>
                                <a:pt x="94474" y="241092"/>
                                <a:pt x="215013" y="-1224"/>
                                <a:pt x="996" y="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4" name="Freeform: Shape 493">
                          <a:extLst>
                            <a:ext uri="{FF2B5EF4-FFF2-40B4-BE49-F238E27FC236}">
                              <a16:creationId xmlns:a16="http://schemas.microsoft.com/office/drawing/2014/main" id="{8261E320-1EC7-4133-9B81-EF438BDD4F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9976" y="10631495"/>
                          <a:ext cx="275520" cy="137604"/>
                        </a:xfrm>
                        <a:custGeom>
                          <a:avLst/>
                          <a:gdLst>
                            <a:gd name="connsiteX0" fmla="*/ 0 w 275520"/>
                            <a:gd name="connsiteY0" fmla="*/ 29363 h 137604"/>
                            <a:gd name="connsiteX1" fmla="*/ 275520 w 275520"/>
                            <a:gd name="connsiteY1" fmla="*/ 137605 h 137604"/>
                            <a:gd name="connsiteX2" fmla="*/ 0 w 275520"/>
                            <a:gd name="connsiteY2" fmla="*/ 29363 h 1376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75520" h="137604">
                              <a:moveTo>
                                <a:pt x="0" y="29363"/>
                              </a:moveTo>
                              <a:cubicBezTo>
                                <a:pt x="113157" y="49041"/>
                                <a:pt x="275520" y="137605"/>
                                <a:pt x="275520" y="137605"/>
                              </a:cubicBezTo>
                              <a:cubicBezTo>
                                <a:pt x="275520" y="137605"/>
                                <a:pt x="196796" y="-76413"/>
                                <a:pt x="0" y="293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6" name="Graphic 963">
                        <a:extLst>
                          <a:ext uri="{FF2B5EF4-FFF2-40B4-BE49-F238E27FC236}">
                            <a16:creationId xmlns:a16="http://schemas.microsoft.com/office/drawing/2014/main" id="{80C1455E-48B9-44EF-BC05-4DEE11009B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94236" y="10189726"/>
                        <a:ext cx="585209" cy="534768"/>
                        <a:chOff x="6894236" y="10189726"/>
                        <a:chExt cx="585209" cy="534768"/>
                      </a:xfrm>
                    </p:grpSpPr>
                    <p:sp>
                      <p:nvSpPr>
                        <p:cNvPr id="486" name="Freeform: Shape 485">
                          <a:extLst>
                            <a:ext uri="{FF2B5EF4-FFF2-40B4-BE49-F238E27FC236}">
                              <a16:creationId xmlns:a16="http://schemas.microsoft.com/office/drawing/2014/main" id="{B07BC3F6-7A13-425C-AD67-1765610122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75498" y="10308108"/>
                          <a:ext cx="414520" cy="405534"/>
                        </a:xfrm>
                        <a:custGeom>
                          <a:avLst/>
                          <a:gdLst>
                            <a:gd name="connsiteX0" fmla="*/ 0 w 414520"/>
                            <a:gd name="connsiteY0" fmla="*/ 59026 h 405534"/>
                            <a:gd name="connsiteX1" fmla="*/ 291589 w 414520"/>
                            <a:gd name="connsiteY1" fmla="*/ 402593 h 405534"/>
                            <a:gd name="connsiteX2" fmla="*/ 409518 w 414520"/>
                            <a:gd name="connsiteY2" fmla="*/ 0 h 405534"/>
                            <a:gd name="connsiteX3" fmla="*/ 0 w 414520"/>
                            <a:gd name="connsiteY3" fmla="*/ 59026 h 4055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14520" h="405534">
                              <a:moveTo>
                                <a:pt x="0" y="59026"/>
                              </a:moveTo>
                              <a:cubicBezTo>
                                <a:pt x="45853" y="319992"/>
                                <a:pt x="182328" y="425024"/>
                                <a:pt x="291589" y="402593"/>
                              </a:cubicBezTo>
                              <a:cubicBezTo>
                                <a:pt x="467087" y="366570"/>
                                <a:pt x="400174" y="1333"/>
                                <a:pt x="409518" y="0"/>
                              </a:cubicBezTo>
                              <a:lnTo>
                                <a:pt x="0" y="5902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7" name="Freeform: Shape 486">
                          <a:extLst>
                            <a:ext uri="{FF2B5EF4-FFF2-40B4-BE49-F238E27FC236}">
                              <a16:creationId xmlns:a16="http://schemas.microsoft.com/office/drawing/2014/main" id="{E657D0B2-EC5C-4EAD-AB1D-04F0779AE5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94236" y="10189726"/>
                          <a:ext cx="585209" cy="397422"/>
                        </a:xfrm>
                        <a:custGeom>
                          <a:avLst/>
                          <a:gdLst>
                            <a:gd name="connsiteX0" fmla="*/ 166120 w 585209"/>
                            <a:gd name="connsiteY0" fmla="*/ 120221 h 397422"/>
                            <a:gd name="connsiteX1" fmla="*/ 89 w 585209"/>
                            <a:gd name="connsiteY1" fmla="*/ 149739 h 397422"/>
                            <a:gd name="connsiteX2" fmla="*/ 77566 w 585209"/>
                            <a:gd name="connsiteY2" fmla="*/ 230901 h 397422"/>
                            <a:gd name="connsiteX3" fmla="*/ 83500 w 585209"/>
                            <a:gd name="connsiteY3" fmla="*/ 344125 h 397422"/>
                            <a:gd name="connsiteX4" fmla="*/ 167034 w 585209"/>
                            <a:gd name="connsiteY4" fmla="*/ 307453 h 397422"/>
                            <a:gd name="connsiteX5" fmla="*/ 320139 w 585209"/>
                            <a:gd name="connsiteY5" fmla="*/ 396922 h 397422"/>
                            <a:gd name="connsiteX6" fmla="*/ 433591 w 585209"/>
                            <a:gd name="connsiteY6" fmla="*/ 285318 h 397422"/>
                            <a:gd name="connsiteX7" fmla="*/ 579324 w 585209"/>
                            <a:gd name="connsiteY7" fmla="*/ 267801 h 397422"/>
                            <a:gd name="connsiteX8" fmla="*/ 494466 w 585209"/>
                            <a:gd name="connsiteY8" fmla="*/ 164493 h 397422"/>
                            <a:gd name="connsiteX9" fmla="*/ 553492 w 585209"/>
                            <a:gd name="connsiteY9" fmla="*/ 35363 h 397422"/>
                            <a:gd name="connsiteX10" fmla="*/ 413294 w 585209"/>
                            <a:gd name="connsiteY10" fmla="*/ 75939 h 397422"/>
                            <a:gd name="connsiteX11" fmla="*/ 166120 w 585209"/>
                            <a:gd name="connsiteY11" fmla="*/ 120221 h 3974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585209" h="397422">
                              <a:moveTo>
                                <a:pt x="166120" y="120221"/>
                              </a:moveTo>
                              <a:cubicBezTo>
                                <a:pt x="107093" y="87017"/>
                                <a:pt x="-3587" y="87017"/>
                                <a:pt x="89" y="149739"/>
                              </a:cubicBezTo>
                              <a:cubicBezTo>
                                <a:pt x="3785" y="212461"/>
                                <a:pt x="77566" y="230901"/>
                                <a:pt x="77566" y="230901"/>
                              </a:cubicBezTo>
                              <a:cubicBezTo>
                                <a:pt x="28017" y="241521"/>
                                <a:pt x="-11788" y="358641"/>
                                <a:pt x="83500" y="344125"/>
                              </a:cubicBezTo>
                              <a:cubicBezTo>
                                <a:pt x="108103" y="340363"/>
                                <a:pt x="121000" y="332571"/>
                                <a:pt x="167034" y="307453"/>
                              </a:cubicBezTo>
                              <a:cubicBezTo>
                                <a:pt x="167034" y="307453"/>
                                <a:pt x="229756" y="405228"/>
                                <a:pt x="320139" y="396922"/>
                              </a:cubicBezTo>
                              <a:cubicBezTo>
                                <a:pt x="410531" y="388626"/>
                                <a:pt x="433591" y="285318"/>
                                <a:pt x="433591" y="285318"/>
                              </a:cubicBezTo>
                              <a:cubicBezTo>
                                <a:pt x="433591" y="285318"/>
                                <a:pt x="546120" y="334200"/>
                                <a:pt x="579324" y="267801"/>
                              </a:cubicBezTo>
                              <a:cubicBezTo>
                                <a:pt x="612518" y="201383"/>
                                <a:pt x="494466" y="164493"/>
                                <a:pt x="494466" y="164493"/>
                              </a:cubicBezTo>
                              <a:cubicBezTo>
                                <a:pt x="494466" y="164493"/>
                                <a:pt x="597774" y="79644"/>
                                <a:pt x="553492" y="35363"/>
                              </a:cubicBezTo>
                              <a:cubicBezTo>
                                <a:pt x="509220" y="-8910"/>
                                <a:pt x="413294" y="75939"/>
                                <a:pt x="413294" y="75939"/>
                              </a:cubicBezTo>
                              <a:cubicBezTo>
                                <a:pt x="342389" y="-36323"/>
                                <a:pt x="196771" y="-26198"/>
                                <a:pt x="166120" y="1202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8" name="Freeform: Shape 487">
                          <a:extLst>
                            <a:ext uri="{FF2B5EF4-FFF2-40B4-BE49-F238E27FC236}">
                              <a16:creationId xmlns:a16="http://schemas.microsoft.com/office/drawing/2014/main" id="{861335B2-C0E1-47E0-A7D8-05FB2ABF23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96277" y="10247085"/>
                          <a:ext cx="361995" cy="223955"/>
                        </a:xfrm>
                        <a:custGeom>
                          <a:avLst/>
                          <a:gdLst>
                            <a:gd name="connsiteX0" fmla="*/ 284450 w 361995"/>
                            <a:gd name="connsiteY0" fmla="*/ 1958 h 223955"/>
                            <a:gd name="connsiteX1" fmla="*/ 292251 w 361995"/>
                            <a:gd name="connsiteY1" fmla="*/ 11464 h 223955"/>
                            <a:gd name="connsiteX2" fmla="*/ 282745 w 361995"/>
                            <a:gd name="connsiteY2" fmla="*/ 19256 h 223955"/>
                            <a:gd name="connsiteX3" fmla="*/ 43105 w 361995"/>
                            <a:gd name="connsiteY3" fmla="*/ 99551 h 223955"/>
                            <a:gd name="connsiteX4" fmla="*/ 17769 w 361995"/>
                            <a:gd name="connsiteY4" fmla="*/ 153006 h 223955"/>
                            <a:gd name="connsiteX5" fmla="*/ 31485 w 361995"/>
                            <a:gd name="connsiteY5" fmla="*/ 191601 h 223955"/>
                            <a:gd name="connsiteX6" fmla="*/ 143146 w 361995"/>
                            <a:gd name="connsiteY6" fmla="*/ 198240 h 223955"/>
                            <a:gd name="connsiteX7" fmla="*/ 167597 w 361995"/>
                            <a:gd name="connsiteY7" fmla="*/ 191791 h 223955"/>
                            <a:gd name="connsiteX8" fmla="*/ 164244 w 361995"/>
                            <a:gd name="connsiteY8" fmla="*/ 104266 h 223955"/>
                            <a:gd name="connsiteX9" fmla="*/ 165768 w 361995"/>
                            <a:gd name="connsiteY9" fmla="*/ 98866 h 223955"/>
                            <a:gd name="connsiteX10" fmla="*/ 294937 w 361995"/>
                            <a:gd name="connsiteY10" fmla="*/ 59766 h 223955"/>
                            <a:gd name="connsiteX11" fmla="*/ 351334 w 361995"/>
                            <a:gd name="connsiteY11" fmla="*/ 76130 h 223955"/>
                            <a:gd name="connsiteX12" fmla="*/ 361659 w 361995"/>
                            <a:gd name="connsiteY12" fmla="*/ 102609 h 223955"/>
                            <a:gd name="connsiteX13" fmla="*/ 344229 w 361995"/>
                            <a:gd name="connsiteY13" fmla="*/ 131594 h 223955"/>
                            <a:gd name="connsiteX14" fmla="*/ 183627 w 361995"/>
                            <a:gd name="connsiteY14" fmla="*/ 205374 h 223955"/>
                            <a:gd name="connsiteX15" fmla="*/ 176912 w 361995"/>
                            <a:gd name="connsiteY15" fmla="*/ 208946 h 223955"/>
                            <a:gd name="connsiteX16" fmla="*/ 173264 w 361995"/>
                            <a:gd name="connsiteY16" fmla="*/ 208289 h 223955"/>
                            <a:gd name="connsiteX17" fmla="*/ 147356 w 361995"/>
                            <a:gd name="connsiteY17" fmla="*/ 215147 h 223955"/>
                            <a:gd name="connsiteX18" fmla="*/ 20159 w 361995"/>
                            <a:gd name="connsiteY18" fmla="*/ 204822 h 223955"/>
                            <a:gd name="connsiteX19" fmla="*/ 462 w 361995"/>
                            <a:gd name="connsiteY19" fmla="*/ 151186 h 223955"/>
                            <a:gd name="connsiteX20" fmla="*/ 29684 w 361995"/>
                            <a:gd name="connsiteY20" fmla="*/ 88531 h 223955"/>
                            <a:gd name="connsiteX21" fmla="*/ 284450 w 361995"/>
                            <a:gd name="connsiteY21" fmla="*/ 1958 h 223955"/>
                            <a:gd name="connsiteX22" fmla="*/ 284450 w 361995"/>
                            <a:gd name="connsiteY22" fmla="*/ 1958 h 223955"/>
                            <a:gd name="connsiteX23" fmla="*/ 184790 w 361995"/>
                            <a:gd name="connsiteY23" fmla="*/ 186934 h 223955"/>
                            <a:gd name="connsiteX24" fmla="*/ 332179 w 361995"/>
                            <a:gd name="connsiteY24" fmla="*/ 119068 h 223955"/>
                            <a:gd name="connsiteX25" fmla="*/ 344438 w 361995"/>
                            <a:gd name="connsiteY25" fmla="*/ 100085 h 223955"/>
                            <a:gd name="connsiteX26" fmla="*/ 339885 w 361995"/>
                            <a:gd name="connsiteY26" fmla="*/ 89198 h 223955"/>
                            <a:gd name="connsiteX27" fmla="*/ 294394 w 361995"/>
                            <a:gd name="connsiteY27" fmla="*/ 77111 h 223955"/>
                            <a:gd name="connsiteX28" fmla="*/ 181723 w 361995"/>
                            <a:gd name="connsiteY28" fmla="*/ 106705 h 223955"/>
                            <a:gd name="connsiteX29" fmla="*/ 184790 w 361995"/>
                            <a:gd name="connsiteY29" fmla="*/ 186934 h 2239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</a:cxnLst>
                          <a:rect l="l" t="t" r="r" b="b"/>
                          <a:pathLst>
                            <a:path w="361995" h="223955">
                              <a:moveTo>
                                <a:pt x="284450" y="1958"/>
                              </a:moveTo>
                              <a:cubicBezTo>
                                <a:pt x="289222" y="2435"/>
                                <a:pt x="292717" y="6683"/>
                                <a:pt x="292251" y="11464"/>
                              </a:cubicBezTo>
                              <a:cubicBezTo>
                                <a:pt x="291774" y="16246"/>
                                <a:pt x="287526" y="19732"/>
                                <a:pt x="282745" y="19256"/>
                              </a:cubicBezTo>
                              <a:cubicBezTo>
                                <a:pt x="166921" y="7769"/>
                                <a:pt x="83158" y="50793"/>
                                <a:pt x="43105" y="99551"/>
                              </a:cubicBezTo>
                              <a:cubicBezTo>
                                <a:pt x="28246" y="117640"/>
                                <a:pt x="19578" y="136347"/>
                                <a:pt x="17769" y="153006"/>
                              </a:cubicBezTo>
                              <a:cubicBezTo>
                                <a:pt x="16083" y="168474"/>
                                <a:pt x="20464" y="182143"/>
                                <a:pt x="31485" y="191601"/>
                              </a:cubicBezTo>
                              <a:cubicBezTo>
                                <a:pt x="49839" y="207336"/>
                                <a:pt x="86149" y="212642"/>
                                <a:pt x="143146" y="198240"/>
                              </a:cubicBezTo>
                              <a:cubicBezTo>
                                <a:pt x="151595" y="196097"/>
                                <a:pt x="159729" y="193963"/>
                                <a:pt x="167597" y="191791"/>
                              </a:cubicBezTo>
                              <a:lnTo>
                                <a:pt x="164244" y="104266"/>
                              </a:lnTo>
                              <a:cubicBezTo>
                                <a:pt x="164149" y="102409"/>
                                <a:pt x="164635" y="100504"/>
                                <a:pt x="165768" y="98866"/>
                              </a:cubicBezTo>
                              <a:cubicBezTo>
                                <a:pt x="165854" y="98752"/>
                                <a:pt x="194248" y="56384"/>
                                <a:pt x="294937" y="59766"/>
                              </a:cubicBezTo>
                              <a:cubicBezTo>
                                <a:pt x="320845" y="60632"/>
                                <a:pt x="340447" y="66585"/>
                                <a:pt x="351334" y="76130"/>
                              </a:cubicBezTo>
                              <a:cubicBezTo>
                                <a:pt x="359497" y="83311"/>
                                <a:pt x="363183" y="92274"/>
                                <a:pt x="361659" y="102609"/>
                              </a:cubicBezTo>
                              <a:cubicBezTo>
                                <a:pt x="360316" y="111686"/>
                                <a:pt x="354697" y="121497"/>
                                <a:pt x="344229" y="131594"/>
                              </a:cubicBezTo>
                              <a:cubicBezTo>
                                <a:pt x="320664" y="154301"/>
                                <a:pt x="269838" y="180638"/>
                                <a:pt x="183627" y="205374"/>
                              </a:cubicBezTo>
                              <a:cubicBezTo>
                                <a:pt x="182123" y="207460"/>
                                <a:pt x="179694" y="208841"/>
                                <a:pt x="176912" y="208946"/>
                              </a:cubicBezTo>
                              <a:cubicBezTo>
                                <a:pt x="175617" y="208994"/>
                                <a:pt x="174388" y="208746"/>
                                <a:pt x="173264" y="208289"/>
                              </a:cubicBezTo>
                              <a:cubicBezTo>
                                <a:pt x="164949" y="210594"/>
                                <a:pt x="156319" y="212870"/>
                                <a:pt x="147356" y="215147"/>
                              </a:cubicBezTo>
                              <a:cubicBezTo>
                                <a:pt x="84196" y="231111"/>
                                <a:pt x="42524" y="224005"/>
                                <a:pt x="20159" y="204822"/>
                              </a:cubicBezTo>
                              <a:cubicBezTo>
                                <a:pt x="4443" y="191335"/>
                                <a:pt x="-1843" y="172351"/>
                                <a:pt x="462" y="151186"/>
                              </a:cubicBezTo>
                              <a:cubicBezTo>
                                <a:pt x="2643" y="131222"/>
                                <a:pt x="12625" y="109296"/>
                                <a:pt x="29684" y="88531"/>
                              </a:cubicBezTo>
                              <a:cubicBezTo>
                                <a:pt x="72728" y="36115"/>
                                <a:pt x="161968" y="-10196"/>
                                <a:pt x="284450" y="1958"/>
                              </a:cubicBezTo>
                              <a:lnTo>
                                <a:pt x="284450" y="1958"/>
                              </a:lnTo>
                              <a:close/>
                              <a:moveTo>
                                <a:pt x="184790" y="186934"/>
                              </a:moveTo>
                              <a:cubicBezTo>
                                <a:pt x="264285" y="163683"/>
                                <a:pt x="310853" y="139614"/>
                                <a:pt x="332179" y="119068"/>
                              </a:cubicBezTo>
                              <a:cubicBezTo>
                                <a:pt x="339704" y="111810"/>
                                <a:pt x="343648" y="105419"/>
                                <a:pt x="344438" y="100085"/>
                              </a:cubicBezTo>
                              <a:cubicBezTo>
                                <a:pt x="345038" y="95989"/>
                                <a:pt x="343428" y="92303"/>
                                <a:pt x="339885" y="89198"/>
                              </a:cubicBezTo>
                              <a:cubicBezTo>
                                <a:pt x="331960" y="82245"/>
                                <a:pt x="316168" y="77844"/>
                                <a:pt x="294394" y="77111"/>
                              </a:cubicBezTo>
                              <a:cubicBezTo>
                                <a:pt x="216575" y="74510"/>
                                <a:pt x="188352" y="99323"/>
                                <a:pt x="181723" y="106705"/>
                              </a:cubicBezTo>
                              <a:lnTo>
                                <a:pt x="184790" y="1869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9" name="Freeform: Shape 488">
                          <a:extLst>
                            <a:ext uri="{FF2B5EF4-FFF2-40B4-BE49-F238E27FC236}">
                              <a16:creationId xmlns:a16="http://schemas.microsoft.com/office/drawing/2014/main" id="{A80ED5D5-5AE0-46DA-9C96-52FD820BED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04629" y="10429461"/>
                          <a:ext cx="48300" cy="87251"/>
                        </a:xfrm>
                        <a:custGeom>
                          <a:avLst/>
                          <a:gdLst>
                            <a:gd name="connsiteX0" fmla="*/ 425 w 48300"/>
                            <a:gd name="connsiteY0" fmla="*/ 11388 h 87251"/>
                            <a:gd name="connsiteX1" fmla="*/ 6006 w 48300"/>
                            <a:gd name="connsiteY1" fmla="*/ 425 h 87251"/>
                            <a:gd name="connsiteX2" fmla="*/ 16970 w 48300"/>
                            <a:gd name="connsiteY2" fmla="*/ 6016 h 87251"/>
                            <a:gd name="connsiteX3" fmla="*/ 30000 w 48300"/>
                            <a:gd name="connsiteY3" fmla="*/ 39801 h 87251"/>
                            <a:gd name="connsiteX4" fmla="*/ 47202 w 48300"/>
                            <a:gd name="connsiteY4" fmla="*/ 74339 h 87251"/>
                            <a:gd name="connsiteX5" fmla="*/ 43840 w 48300"/>
                            <a:gd name="connsiteY5" fmla="*/ 86159 h 87251"/>
                            <a:gd name="connsiteX6" fmla="*/ 32029 w 48300"/>
                            <a:gd name="connsiteY6" fmla="*/ 82778 h 87251"/>
                            <a:gd name="connsiteX7" fmla="*/ 14074 w 48300"/>
                            <a:gd name="connsiteY7" fmla="*/ 46821 h 87251"/>
                            <a:gd name="connsiteX8" fmla="*/ 425 w 48300"/>
                            <a:gd name="connsiteY8" fmla="*/ 11388 h 87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8300" h="87251">
                              <a:moveTo>
                                <a:pt x="425" y="11388"/>
                              </a:moveTo>
                              <a:cubicBezTo>
                                <a:pt x="-1052" y="6826"/>
                                <a:pt x="1444" y="1901"/>
                                <a:pt x="6006" y="425"/>
                              </a:cubicBezTo>
                              <a:cubicBezTo>
                                <a:pt x="10578" y="-1052"/>
                                <a:pt x="15484" y="1444"/>
                                <a:pt x="16970" y="6016"/>
                              </a:cubicBezTo>
                              <a:cubicBezTo>
                                <a:pt x="20427" y="16646"/>
                                <a:pt x="24771" y="27990"/>
                                <a:pt x="30000" y="39801"/>
                              </a:cubicBezTo>
                              <a:cubicBezTo>
                                <a:pt x="34991" y="51107"/>
                                <a:pt x="40744" y="62680"/>
                                <a:pt x="47202" y="74339"/>
                              </a:cubicBezTo>
                              <a:cubicBezTo>
                                <a:pt x="49536" y="78530"/>
                                <a:pt x="48031" y="83826"/>
                                <a:pt x="43840" y="86159"/>
                              </a:cubicBezTo>
                              <a:cubicBezTo>
                                <a:pt x="39649" y="88483"/>
                                <a:pt x="34362" y="86978"/>
                                <a:pt x="32029" y="82778"/>
                              </a:cubicBezTo>
                              <a:cubicBezTo>
                                <a:pt x="25161" y="70415"/>
                                <a:pt x="19179" y="58365"/>
                                <a:pt x="14074" y="46821"/>
                              </a:cubicBezTo>
                              <a:cubicBezTo>
                                <a:pt x="8635" y="34524"/>
                                <a:pt x="4082" y="22628"/>
                                <a:pt x="425" y="1138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0" name="Freeform: Shape 489">
                          <a:extLst>
                            <a:ext uri="{FF2B5EF4-FFF2-40B4-BE49-F238E27FC236}">
                              <a16:creationId xmlns:a16="http://schemas.microsoft.com/office/drawing/2014/main" id="{F0AB95F3-C9B4-41B5-8C0D-C96225C77E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3995" y="10345509"/>
                          <a:ext cx="144705" cy="378984"/>
                        </a:xfrm>
                        <a:custGeom>
                          <a:avLst/>
                          <a:gdLst>
                            <a:gd name="connsiteX0" fmla="*/ 127310 w 144705"/>
                            <a:gd name="connsiteY0" fmla="*/ 7967 h 378984"/>
                            <a:gd name="connsiteX1" fmla="*/ 136731 w 144705"/>
                            <a:gd name="connsiteY1" fmla="*/ 32 h 378984"/>
                            <a:gd name="connsiteX2" fmla="*/ 144674 w 144705"/>
                            <a:gd name="connsiteY2" fmla="*/ 9462 h 378984"/>
                            <a:gd name="connsiteX3" fmla="*/ 97764 w 144705"/>
                            <a:gd name="connsiteY3" fmla="*/ 231490 h 378984"/>
                            <a:gd name="connsiteX4" fmla="*/ 13677 w 144705"/>
                            <a:gd name="connsiteY4" fmla="*/ 377422 h 378984"/>
                            <a:gd name="connsiteX5" fmla="*/ 1552 w 144705"/>
                            <a:gd name="connsiteY5" fmla="*/ 375241 h 378984"/>
                            <a:gd name="connsiteX6" fmla="*/ 3733 w 144705"/>
                            <a:gd name="connsiteY6" fmla="*/ 363116 h 378984"/>
                            <a:gd name="connsiteX7" fmla="*/ 81352 w 144705"/>
                            <a:gd name="connsiteY7" fmla="*/ 225689 h 378984"/>
                            <a:gd name="connsiteX8" fmla="*/ 127310 w 144705"/>
                            <a:gd name="connsiteY8" fmla="*/ 7967 h 3789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44705" h="378984">
                              <a:moveTo>
                                <a:pt x="127310" y="7967"/>
                              </a:moveTo>
                              <a:cubicBezTo>
                                <a:pt x="127720" y="3175"/>
                                <a:pt x="131949" y="-377"/>
                                <a:pt x="136731" y="32"/>
                              </a:cubicBezTo>
                              <a:cubicBezTo>
                                <a:pt x="141531" y="442"/>
                                <a:pt x="145074" y="4671"/>
                                <a:pt x="144674" y="9462"/>
                              </a:cubicBezTo>
                              <a:cubicBezTo>
                                <a:pt x="137169" y="94491"/>
                                <a:pt x="119185" y="170634"/>
                                <a:pt x="97764" y="231490"/>
                              </a:cubicBezTo>
                              <a:cubicBezTo>
                                <a:pt x="71017" y="307461"/>
                                <a:pt x="38413" y="360220"/>
                                <a:pt x="13677" y="377422"/>
                              </a:cubicBezTo>
                              <a:cubicBezTo>
                                <a:pt x="9724" y="380175"/>
                                <a:pt x="4304" y="379194"/>
                                <a:pt x="1552" y="375241"/>
                              </a:cubicBezTo>
                              <a:cubicBezTo>
                                <a:pt x="-1182" y="371298"/>
                                <a:pt x="-211" y="365868"/>
                                <a:pt x="3733" y="363116"/>
                              </a:cubicBezTo>
                              <a:cubicBezTo>
                                <a:pt x="25850" y="347742"/>
                                <a:pt x="55844" y="298174"/>
                                <a:pt x="81352" y="225689"/>
                              </a:cubicBezTo>
                              <a:cubicBezTo>
                                <a:pt x="102326" y="166119"/>
                                <a:pt x="119938" y="91472"/>
                                <a:pt x="127310" y="79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1" name="Freeform: Shape 490">
                          <a:extLst>
                            <a:ext uri="{FF2B5EF4-FFF2-40B4-BE49-F238E27FC236}">
                              <a16:creationId xmlns:a16="http://schemas.microsoft.com/office/drawing/2014/main" id="{7344529D-DB31-4874-AFE8-E026A6E0BA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69020" y="10466327"/>
                          <a:ext cx="428274" cy="129496"/>
                        </a:xfrm>
                        <a:custGeom>
                          <a:avLst/>
                          <a:gdLst>
                            <a:gd name="connsiteX0" fmla="*/ 10011 w 428274"/>
                            <a:gd name="connsiteY0" fmla="*/ 76125 h 129496"/>
                            <a:gd name="connsiteX1" fmla="*/ 95 w 428274"/>
                            <a:gd name="connsiteY1" fmla="*/ 68810 h 129496"/>
                            <a:gd name="connsiteX2" fmla="*/ 7420 w 428274"/>
                            <a:gd name="connsiteY2" fmla="*/ 58904 h 129496"/>
                            <a:gd name="connsiteX3" fmla="*/ 78724 w 428274"/>
                            <a:gd name="connsiteY3" fmla="*/ 28348 h 129496"/>
                            <a:gd name="connsiteX4" fmla="*/ 88107 w 428274"/>
                            <a:gd name="connsiteY4" fmla="*/ 23223 h 129496"/>
                            <a:gd name="connsiteX5" fmla="*/ 99536 w 428274"/>
                            <a:gd name="connsiteY5" fmla="*/ 26128 h 129496"/>
                            <a:gd name="connsiteX6" fmla="*/ 244583 w 428274"/>
                            <a:gd name="connsiteY6" fmla="*/ 111663 h 129496"/>
                            <a:gd name="connsiteX7" fmla="*/ 350339 w 428274"/>
                            <a:gd name="connsiteY7" fmla="*/ 6736 h 129496"/>
                            <a:gd name="connsiteX8" fmla="*/ 360798 w 428274"/>
                            <a:gd name="connsiteY8" fmla="*/ 230 h 129496"/>
                            <a:gd name="connsiteX9" fmla="*/ 362626 w 428274"/>
                            <a:gd name="connsiteY9" fmla="*/ 868 h 129496"/>
                            <a:gd name="connsiteX10" fmla="*/ 420586 w 428274"/>
                            <a:gd name="connsiteY10" fmla="*/ 16232 h 129496"/>
                            <a:gd name="connsiteX11" fmla="*/ 428216 w 428274"/>
                            <a:gd name="connsiteY11" fmla="*/ 25900 h 129496"/>
                            <a:gd name="connsiteX12" fmla="*/ 418538 w 428274"/>
                            <a:gd name="connsiteY12" fmla="*/ 33539 h 129496"/>
                            <a:gd name="connsiteX13" fmla="*/ 364589 w 428274"/>
                            <a:gd name="connsiteY13" fmla="*/ 20280 h 129496"/>
                            <a:gd name="connsiteX14" fmla="*/ 246155 w 428274"/>
                            <a:gd name="connsiteY14" fmla="*/ 128960 h 129496"/>
                            <a:gd name="connsiteX15" fmla="*/ 89583 w 428274"/>
                            <a:gd name="connsiteY15" fmla="*/ 42197 h 129496"/>
                            <a:gd name="connsiteX16" fmla="*/ 87030 w 428274"/>
                            <a:gd name="connsiteY16" fmla="*/ 43597 h 129496"/>
                            <a:gd name="connsiteX17" fmla="*/ 10011 w 428274"/>
                            <a:gd name="connsiteY17" fmla="*/ 76125 h 1294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428274" h="129496">
                              <a:moveTo>
                                <a:pt x="10011" y="76125"/>
                              </a:moveTo>
                              <a:cubicBezTo>
                                <a:pt x="5258" y="76840"/>
                                <a:pt x="810" y="73563"/>
                                <a:pt x="95" y="68810"/>
                              </a:cubicBezTo>
                              <a:cubicBezTo>
                                <a:pt x="-609" y="64048"/>
                                <a:pt x="2667" y="59609"/>
                                <a:pt x="7420" y="58904"/>
                              </a:cubicBezTo>
                              <a:cubicBezTo>
                                <a:pt x="28813" y="55637"/>
                                <a:pt x="41225" y="48846"/>
                                <a:pt x="78724" y="28348"/>
                              </a:cubicBezTo>
                              <a:lnTo>
                                <a:pt x="88107" y="23223"/>
                              </a:lnTo>
                              <a:cubicBezTo>
                                <a:pt x="92116" y="21042"/>
                                <a:pt x="97098" y="22356"/>
                                <a:pt x="99536" y="26128"/>
                              </a:cubicBezTo>
                              <a:cubicBezTo>
                                <a:pt x="99717" y="26386"/>
                                <a:pt x="159458" y="119492"/>
                                <a:pt x="244583" y="111663"/>
                              </a:cubicBezTo>
                              <a:cubicBezTo>
                                <a:pt x="328622" y="103948"/>
                                <a:pt x="350282" y="7021"/>
                                <a:pt x="350339" y="6736"/>
                              </a:cubicBezTo>
                              <a:cubicBezTo>
                                <a:pt x="351425" y="2059"/>
                                <a:pt x="356121" y="-865"/>
                                <a:pt x="360798" y="230"/>
                              </a:cubicBezTo>
                              <a:cubicBezTo>
                                <a:pt x="361445" y="383"/>
                                <a:pt x="362055" y="601"/>
                                <a:pt x="362626" y="868"/>
                              </a:cubicBezTo>
                              <a:cubicBezTo>
                                <a:pt x="366065" y="2325"/>
                                <a:pt x="391554" y="12765"/>
                                <a:pt x="420586" y="16232"/>
                              </a:cubicBezTo>
                              <a:cubicBezTo>
                                <a:pt x="425349" y="16804"/>
                                <a:pt x="428768" y="21137"/>
                                <a:pt x="428216" y="25900"/>
                              </a:cubicBezTo>
                              <a:cubicBezTo>
                                <a:pt x="427644" y="30682"/>
                                <a:pt x="423320" y="34091"/>
                                <a:pt x="418538" y="33539"/>
                              </a:cubicBezTo>
                              <a:cubicBezTo>
                                <a:pt x="396269" y="30872"/>
                                <a:pt x="375876" y="24376"/>
                                <a:pt x="364589" y="20280"/>
                              </a:cubicBezTo>
                              <a:cubicBezTo>
                                <a:pt x="356054" y="47141"/>
                                <a:pt x="325412" y="121674"/>
                                <a:pt x="246155" y="128960"/>
                              </a:cubicBezTo>
                              <a:cubicBezTo>
                                <a:pt x="165268" y="136380"/>
                                <a:pt x="106052" y="64676"/>
                                <a:pt x="89583" y="42197"/>
                              </a:cubicBezTo>
                              <a:lnTo>
                                <a:pt x="87030" y="43597"/>
                              </a:lnTo>
                              <a:cubicBezTo>
                                <a:pt x="47416" y="65257"/>
                                <a:pt x="34309" y="72439"/>
                                <a:pt x="10011" y="7612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7" name="Graphic 963">
                        <a:extLst>
                          <a:ext uri="{FF2B5EF4-FFF2-40B4-BE49-F238E27FC236}">
                            <a16:creationId xmlns:a16="http://schemas.microsoft.com/office/drawing/2014/main" id="{100DCB34-8F5F-4E30-9C3F-327E9AF5753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26481" y="11128049"/>
                        <a:ext cx="222246" cy="272863"/>
                        <a:chOff x="7226481" y="11128049"/>
                        <a:chExt cx="222246" cy="272863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83" name="Freeform: Shape 482">
                          <a:extLst>
                            <a:ext uri="{FF2B5EF4-FFF2-40B4-BE49-F238E27FC236}">
                              <a16:creationId xmlns:a16="http://schemas.microsoft.com/office/drawing/2014/main" id="{F5A9496E-2603-473E-A074-8E436E2B81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84355" y="11239720"/>
                          <a:ext cx="150579" cy="46797"/>
                        </a:xfrm>
                        <a:custGeom>
                          <a:avLst/>
                          <a:gdLst>
                            <a:gd name="connsiteX0" fmla="*/ 13230 w 150579"/>
                            <a:gd name="connsiteY0" fmla="*/ 30975 h 46797"/>
                            <a:gd name="connsiteX1" fmla="*/ 0 w 150579"/>
                            <a:gd name="connsiteY1" fmla="*/ 0 h 46797"/>
                            <a:gd name="connsiteX2" fmla="*/ 13230 w 150579"/>
                            <a:gd name="connsiteY2" fmla="*/ 30975 h 467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50579" h="46797">
                              <a:moveTo>
                                <a:pt x="13230" y="30975"/>
                              </a:moveTo>
                              <a:cubicBezTo>
                                <a:pt x="201378" y="62389"/>
                                <a:pt x="195520" y="44425"/>
                                <a:pt x="0" y="0"/>
                              </a:cubicBezTo>
                              <a:cubicBezTo>
                                <a:pt x="4420" y="10163"/>
                                <a:pt x="8849" y="20546"/>
                                <a:pt x="13230" y="30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4" name="Freeform: Shape 483">
                          <a:extLst>
                            <a:ext uri="{FF2B5EF4-FFF2-40B4-BE49-F238E27FC236}">
                              <a16:creationId xmlns:a16="http://schemas.microsoft.com/office/drawing/2014/main" id="{FCFDA2CB-636B-47D7-A995-5D4B194020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26481" y="11128049"/>
                          <a:ext cx="222246" cy="59235"/>
                        </a:xfrm>
                        <a:custGeom>
                          <a:avLst/>
                          <a:gdLst>
                            <a:gd name="connsiteX0" fmla="*/ 19431 w 222246"/>
                            <a:gd name="connsiteY0" fmla="*/ 30842 h 59235"/>
                            <a:gd name="connsiteX1" fmla="*/ 222247 w 222246"/>
                            <a:gd name="connsiteY1" fmla="*/ 59236 h 59235"/>
                            <a:gd name="connsiteX2" fmla="*/ 0 w 222246"/>
                            <a:gd name="connsiteY2" fmla="*/ 0 h 59235"/>
                            <a:gd name="connsiteX3" fmla="*/ 19431 w 222246"/>
                            <a:gd name="connsiteY3" fmla="*/ 30842 h 592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22246" h="59235">
                              <a:moveTo>
                                <a:pt x="19431" y="30842"/>
                              </a:moveTo>
                              <a:lnTo>
                                <a:pt x="222247" y="59236"/>
                              </a:lnTo>
                              <a:cubicBezTo>
                                <a:pt x="222247" y="59236"/>
                                <a:pt x="123492" y="31966"/>
                                <a:pt x="0" y="0"/>
                              </a:cubicBezTo>
                              <a:cubicBezTo>
                                <a:pt x="5972" y="7658"/>
                                <a:pt x="12516" y="18202"/>
                                <a:pt x="19431" y="308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5" name="Freeform: Shape 484">
                          <a:extLst>
                            <a:ext uri="{FF2B5EF4-FFF2-40B4-BE49-F238E27FC236}">
                              <a16:creationId xmlns:a16="http://schemas.microsoft.com/office/drawing/2014/main" id="{618D8356-7514-46A8-8443-FAADEE0B45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33161" y="11357525"/>
                          <a:ext cx="111346" cy="43387"/>
                        </a:xfrm>
                        <a:custGeom>
                          <a:avLst/>
                          <a:gdLst>
                            <a:gd name="connsiteX0" fmla="*/ 12411 w 111346"/>
                            <a:gd name="connsiteY0" fmla="*/ 30318 h 43387"/>
                            <a:gd name="connsiteX1" fmla="*/ 0 w 111346"/>
                            <a:gd name="connsiteY1" fmla="*/ 0 h 43387"/>
                            <a:gd name="connsiteX2" fmla="*/ 12411 w 111346"/>
                            <a:gd name="connsiteY2" fmla="*/ 30318 h 433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11346" h="43387">
                              <a:moveTo>
                                <a:pt x="12411" y="30318"/>
                              </a:moveTo>
                              <a:cubicBezTo>
                                <a:pt x="148809" y="57112"/>
                                <a:pt x="143704" y="40595"/>
                                <a:pt x="0" y="0"/>
                              </a:cubicBezTo>
                              <a:cubicBezTo>
                                <a:pt x="4363" y="10744"/>
                                <a:pt x="8525" y="20926"/>
                                <a:pt x="12411" y="3031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78" name="Freeform: Shape 477">
                        <a:extLst>
                          <a:ext uri="{FF2B5EF4-FFF2-40B4-BE49-F238E27FC236}">
                            <a16:creationId xmlns:a16="http://schemas.microsoft.com/office/drawing/2014/main" id="{5A615153-F740-4BF3-83AA-FF0E8A865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721" y="11278813"/>
                        <a:ext cx="1204258" cy="842025"/>
                      </a:xfrm>
                      <a:custGeom>
                        <a:avLst/>
                        <a:gdLst>
                          <a:gd name="connsiteX0" fmla="*/ 258308 w 1204258"/>
                          <a:gd name="connsiteY0" fmla="*/ 46889 h 842025"/>
                          <a:gd name="connsiteX1" fmla="*/ 0 w 1204258"/>
                          <a:gd name="connsiteY1" fmla="*/ 421431 h 842025"/>
                          <a:gd name="connsiteX2" fmla="*/ 1146324 w 1204258"/>
                          <a:gd name="connsiteY2" fmla="*/ 699647 h 842025"/>
                          <a:gd name="connsiteX3" fmla="*/ 1141476 w 1204258"/>
                          <a:gd name="connsiteY3" fmla="*/ 150893 h 842025"/>
                          <a:gd name="connsiteX4" fmla="*/ 837038 w 1204258"/>
                          <a:gd name="connsiteY4" fmla="*/ 2646 h 842025"/>
                          <a:gd name="connsiteX5" fmla="*/ 258308 w 1204258"/>
                          <a:gd name="connsiteY5" fmla="*/ 46889 h 842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04258" h="842025">
                            <a:moveTo>
                              <a:pt x="258308" y="46889"/>
                            </a:moveTo>
                            <a:cubicBezTo>
                              <a:pt x="159906" y="335316"/>
                              <a:pt x="0" y="421431"/>
                              <a:pt x="0" y="421431"/>
                            </a:cubicBezTo>
                            <a:cubicBezTo>
                              <a:pt x="422453" y="878174"/>
                              <a:pt x="958062" y="949907"/>
                              <a:pt x="1146324" y="699647"/>
                            </a:cubicBezTo>
                            <a:cubicBezTo>
                              <a:pt x="1230573" y="587652"/>
                              <a:pt x="1217695" y="320629"/>
                              <a:pt x="1141476" y="150893"/>
                            </a:cubicBezTo>
                            <a:cubicBezTo>
                              <a:pt x="1077068" y="7465"/>
                              <a:pt x="939965" y="-7870"/>
                              <a:pt x="837038" y="2646"/>
                            </a:cubicBezTo>
                            <a:cubicBezTo>
                              <a:pt x="668541" y="19877"/>
                              <a:pt x="504844" y="131224"/>
                              <a:pt x="258308" y="46889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9" name="Freeform: Shape 478">
                        <a:extLst>
                          <a:ext uri="{FF2B5EF4-FFF2-40B4-BE49-F238E27FC236}">
                            <a16:creationId xmlns:a16="http://schemas.microsoft.com/office/drawing/2014/main" id="{1ADCDC1E-DB21-48EA-8C41-65D6EE3D19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1050" y="11258001"/>
                        <a:ext cx="859328" cy="686090"/>
                      </a:xfrm>
                      <a:custGeom>
                        <a:avLst/>
                        <a:gdLst>
                          <a:gd name="connsiteX0" fmla="*/ 849748 w 859328"/>
                          <a:gd name="connsiteY0" fmla="*/ 45 h 686090"/>
                          <a:gd name="connsiteX1" fmla="*/ 859282 w 859328"/>
                          <a:gd name="connsiteY1" fmla="*/ 7808 h 686090"/>
                          <a:gd name="connsiteX2" fmla="*/ 851519 w 859328"/>
                          <a:gd name="connsiteY2" fmla="*/ 17352 h 686090"/>
                          <a:gd name="connsiteX3" fmla="*/ 735276 w 859328"/>
                          <a:gd name="connsiteY3" fmla="*/ 49699 h 686090"/>
                          <a:gd name="connsiteX4" fmla="*/ 660200 w 859328"/>
                          <a:gd name="connsiteY4" fmla="*/ 74493 h 686090"/>
                          <a:gd name="connsiteX5" fmla="*/ 479482 w 859328"/>
                          <a:gd name="connsiteY5" fmla="*/ 106830 h 686090"/>
                          <a:gd name="connsiteX6" fmla="*/ 264188 w 859328"/>
                          <a:gd name="connsiteY6" fmla="*/ 75931 h 686090"/>
                          <a:gd name="connsiteX7" fmla="*/ 258740 w 859328"/>
                          <a:gd name="connsiteY7" fmla="*/ 64901 h 686090"/>
                          <a:gd name="connsiteX8" fmla="*/ 269770 w 859328"/>
                          <a:gd name="connsiteY8" fmla="*/ 59462 h 686090"/>
                          <a:gd name="connsiteX9" fmla="*/ 478596 w 859328"/>
                          <a:gd name="connsiteY9" fmla="*/ 89466 h 686090"/>
                          <a:gd name="connsiteX10" fmla="*/ 655704 w 859328"/>
                          <a:gd name="connsiteY10" fmla="*/ 57681 h 686090"/>
                          <a:gd name="connsiteX11" fmla="*/ 729409 w 859328"/>
                          <a:gd name="connsiteY11" fmla="*/ 33364 h 686090"/>
                          <a:gd name="connsiteX12" fmla="*/ 849748 w 859328"/>
                          <a:gd name="connsiteY12" fmla="*/ 45 h 686090"/>
                          <a:gd name="connsiteX13" fmla="*/ 849748 w 859328"/>
                          <a:gd name="connsiteY13" fmla="*/ 45 h 686090"/>
                          <a:gd name="connsiteX14" fmla="*/ 2308 w 859328"/>
                          <a:gd name="connsiteY14" fmla="*/ 448120 h 686090"/>
                          <a:gd name="connsiteX15" fmla="*/ 2784 w 859328"/>
                          <a:gd name="connsiteY15" fmla="*/ 435871 h 686090"/>
                          <a:gd name="connsiteX16" fmla="*/ 15043 w 859328"/>
                          <a:gd name="connsiteY16" fmla="*/ 436347 h 686090"/>
                          <a:gd name="connsiteX17" fmla="*/ 155099 w 859328"/>
                          <a:gd name="connsiteY17" fmla="*/ 567878 h 686090"/>
                          <a:gd name="connsiteX18" fmla="*/ 304222 w 859328"/>
                          <a:gd name="connsiteY18" fmla="*/ 669843 h 686090"/>
                          <a:gd name="connsiteX19" fmla="*/ 307489 w 859328"/>
                          <a:gd name="connsiteY19" fmla="*/ 681692 h 686090"/>
                          <a:gd name="connsiteX20" fmla="*/ 295640 w 859328"/>
                          <a:gd name="connsiteY20" fmla="*/ 684960 h 686090"/>
                          <a:gd name="connsiteX21" fmla="*/ 144211 w 859328"/>
                          <a:gd name="connsiteY21" fmla="*/ 581432 h 686090"/>
                          <a:gd name="connsiteX22" fmla="*/ 2308 w 859328"/>
                          <a:gd name="connsiteY22" fmla="*/ 448120 h 6860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859328" h="686090">
                            <a:moveTo>
                              <a:pt x="849748" y="45"/>
                            </a:moveTo>
                            <a:cubicBezTo>
                              <a:pt x="854529" y="-440"/>
                              <a:pt x="858796" y="3036"/>
                              <a:pt x="859282" y="7808"/>
                            </a:cubicBezTo>
                            <a:cubicBezTo>
                              <a:pt x="859777" y="12590"/>
                              <a:pt x="856291" y="16857"/>
                              <a:pt x="851519" y="17352"/>
                            </a:cubicBezTo>
                            <a:cubicBezTo>
                              <a:pt x="814315" y="21153"/>
                              <a:pt x="774948" y="35373"/>
                              <a:pt x="735276" y="49699"/>
                            </a:cubicBezTo>
                            <a:cubicBezTo>
                              <a:pt x="710216" y="58757"/>
                              <a:pt x="685013" y="67854"/>
                              <a:pt x="660200" y="74493"/>
                            </a:cubicBezTo>
                            <a:cubicBezTo>
                              <a:pt x="603802" y="89580"/>
                              <a:pt x="544566" y="103449"/>
                              <a:pt x="479482" y="106830"/>
                            </a:cubicBezTo>
                            <a:cubicBezTo>
                              <a:pt x="414226" y="110202"/>
                              <a:pt x="343398" y="103030"/>
                              <a:pt x="264188" y="75931"/>
                            </a:cubicBezTo>
                            <a:cubicBezTo>
                              <a:pt x="259645" y="74388"/>
                              <a:pt x="257197" y="69445"/>
                              <a:pt x="258740" y="64901"/>
                            </a:cubicBezTo>
                            <a:cubicBezTo>
                              <a:pt x="260283" y="60358"/>
                              <a:pt x="265227" y="57919"/>
                              <a:pt x="269770" y="59462"/>
                            </a:cubicBezTo>
                            <a:cubicBezTo>
                              <a:pt x="346685" y="85770"/>
                              <a:pt x="415369" y="92743"/>
                              <a:pt x="478596" y="89466"/>
                            </a:cubicBezTo>
                            <a:cubicBezTo>
                              <a:pt x="541966" y="86170"/>
                              <a:pt x="600174" y="72540"/>
                              <a:pt x="655704" y="57681"/>
                            </a:cubicBezTo>
                            <a:cubicBezTo>
                              <a:pt x="680317" y="51109"/>
                              <a:pt x="704939" y="42203"/>
                              <a:pt x="729409" y="33364"/>
                            </a:cubicBezTo>
                            <a:cubicBezTo>
                              <a:pt x="770128" y="18648"/>
                              <a:pt x="810504" y="4055"/>
                              <a:pt x="849748" y="45"/>
                            </a:cubicBezTo>
                            <a:lnTo>
                              <a:pt x="849748" y="45"/>
                            </a:lnTo>
                            <a:close/>
                            <a:moveTo>
                              <a:pt x="2308" y="448120"/>
                            </a:moveTo>
                            <a:cubicBezTo>
                              <a:pt x="-949" y="444606"/>
                              <a:pt x="-730" y="439119"/>
                              <a:pt x="2784" y="435871"/>
                            </a:cubicBezTo>
                            <a:cubicBezTo>
                              <a:pt x="6299" y="432623"/>
                              <a:pt x="11786" y="432833"/>
                              <a:pt x="15043" y="436347"/>
                            </a:cubicBezTo>
                            <a:cubicBezTo>
                              <a:pt x="60897" y="485925"/>
                              <a:pt x="107769" y="529654"/>
                              <a:pt x="155099" y="567878"/>
                            </a:cubicBezTo>
                            <a:cubicBezTo>
                              <a:pt x="204543" y="607797"/>
                              <a:pt x="254463" y="641649"/>
                              <a:pt x="304222" y="669843"/>
                            </a:cubicBezTo>
                            <a:cubicBezTo>
                              <a:pt x="308394" y="672205"/>
                              <a:pt x="309861" y="677511"/>
                              <a:pt x="307489" y="681692"/>
                            </a:cubicBezTo>
                            <a:cubicBezTo>
                              <a:pt x="305117" y="685864"/>
                              <a:pt x="299812" y="687322"/>
                              <a:pt x="295640" y="684960"/>
                            </a:cubicBezTo>
                            <a:cubicBezTo>
                              <a:pt x="245062" y="656299"/>
                              <a:pt x="194380" y="621942"/>
                              <a:pt x="144211" y="581432"/>
                            </a:cubicBezTo>
                            <a:cubicBezTo>
                              <a:pt x="96358" y="542799"/>
                              <a:pt x="48885" y="498488"/>
                              <a:pt x="2308" y="4481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0" name="Freeform: Shape 479">
                        <a:extLst>
                          <a:ext uri="{FF2B5EF4-FFF2-40B4-BE49-F238E27FC236}">
                            <a16:creationId xmlns:a16="http://schemas.microsoft.com/office/drawing/2014/main" id="{339918C5-658E-4A03-A28C-037566F8EF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73945" y="11074056"/>
                        <a:ext cx="307652" cy="278131"/>
                      </a:xfrm>
                      <a:custGeom>
                        <a:avLst/>
                        <a:gdLst>
                          <a:gd name="connsiteX0" fmla="*/ 15663 w 307652"/>
                          <a:gd name="connsiteY0" fmla="*/ 274620 h 278131"/>
                          <a:gd name="connsiteX1" fmla="*/ 3509 w 307652"/>
                          <a:gd name="connsiteY1" fmla="*/ 276430 h 278131"/>
                          <a:gd name="connsiteX2" fmla="*/ 1709 w 307652"/>
                          <a:gd name="connsiteY2" fmla="*/ 264276 h 278131"/>
                          <a:gd name="connsiteX3" fmla="*/ 149994 w 307652"/>
                          <a:gd name="connsiteY3" fmla="*/ 97427 h 278131"/>
                          <a:gd name="connsiteX4" fmla="*/ 295603 w 307652"/>
                          <a:gd name="connsiteY4" fmla="*/ 682 h 278131"/>
                          <a:gd name="connsiteX5" fmla="*/ 306966 w 307652"/>
                          <a:gd name="connsiteY5" fmla="*/ 5320 h 278131"/>
                          <a:gd name="connsiteX6" fmla="*/ 302347 w 307652"/>
                          <a:gd name="connsiteY6" fmla="*/ 16684 h 278131"/>
                          <a:gd name="connsiteX7" fmla="*/ 161634 w 307652"/>
                          <a:gd name="connsiteY7" fmla="*/ 110353 h 278131"/>
                          <a:gd name="connsiteX8" fmla="*/ 15663 w 307652"/>
                          <a:gd name="connsiteY8" fmla="*/ 274620 h 278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7652" h="278131">
                            <a:moveTo>
                              <a:pt x="15663" y="274620"/>
                            </a:moveTo>
                            <a:cubicBezTo>
                              <a:pt x="12806" y="278469"/>
                              <a:pt x="7367" y="279278"/>
                              <a:pt x="3509" y="276430"/>
                            </a:cubicBezTo>
                            <a:cubicBezTo>
                              <a:pt x="-339" y="273582"/>
                              <a:pt x="-1148" y="268125"/>
                              <a:pt x="1709" y="264276"/>
                            </a:cubicBezTo>
                            <a:cubicBezTo>
                              <a:pt x="51325" y="197297"/>
                              <a:pt x="100969" y="141471"/>
                              <a:pt x="149994" y="97427"/>
                            </a:cubicBezTo>
                            <a:cubicBezTo>
                              <a:pt x="199220" y="53203"/>
                              <a:pt x="247968" y="20741"/>
                              <a:pt x="295603" y="682"/>
                            </a:cubicBezTo>
                            <a:cubicBezTo>
                              <a:pt x="300023" y="-1176"/>
                              <a:pt x="305118" y="891"/>
                              <a:pt x="306966" y="5320"/>
                            </a:cubicBezTo>
                            <a:cubicBezTo>
                              <a:pt x="308833" y="9730"/>
                              <a:pt x="306757" y="14826"/>
                              <a:pt x="302347" y="16684"/>
                            </a:cubicBezTo>
                            <a:cubicBezTo>
                              <a:pt x="256579" y="35943"/>
                              <a:pt x="209478" y="67376"/>
                              <a:pt x="161634" y="110353"/>
                            </a:cubicBezTo>
                            <a:cubicBezTo>
                              <a:pt x="113399" y="153682"/>
                              <a:pt x="64536" y="208641"/>
                              <a:pt x="15663" y="2746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1" name="Freeform: Shape 480">
                        <a:extLst>
                          <a:ext uri="{FF2B5EF4-FFF2-40B4-BE49-F238E27FC236}">
                            <a16:creationId xmlns:a16="http://schemas.microsoft.com/office/drawing/2014/main" id="{E670A9E9-71E7-4DDB-AEF4-E3A647B9B9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47734" y="11329362"/>
                        <a:ext cx="428224" cy="62217"/>
                      </a:xfrm>
                      <a:custGeom>
                        <a:avLst/>
                        <a:gdLst>
                          <a:gd name="connsiteX0" fmla="*/ 9206 w 428224"/>
                          <a:gd name="connsiteY0" fmla="*/ 30211 h 62217"/>
                          <a:gd name="connsiteX1" fmla="*/ 15 w 428224"/>
                          <a:gd name="connsiteY1" fmla="*/ 22048 h 62217"/>
                          <a:gd name="connsiteX2" fmla="*/ 8178 w 428224"/>
                          <a:gd name="connsiteY2" fmla="*/ 12856 h 62217"/>
                          <a:gd name="connsiteX3" fmla="*/ 96503 w 428224"/>
                          <a:gd name="connsiteY3" fmla="*/ 6817 h 62217"/>
                          <a:gd name="connsiteX4" fmla="*/ 423458 w 428224"/>
                          <a:gd name="connsiteY4" fmla="*/ 45746 h 62217"/>
                          <a:gd name="connsiteX5" fmla="*/ 427278 w 428224"/>
                          <a:gd name="connsiteY5" fmla="*/ 57462 h 62217"/>
                          <a:gd name="connsiteX6" fmla="*/ 415562 w 428224"/>
                          <a:gd name="connsiteY6" fmla="*/ 61262 h 62217"/>
                          <a:gd name="connsiteX7" fmla="*/ 97722 w 428224"/>
                          <a:gd name="connsiteY7" fmla="*/ 24162 h 62217"/>
                          <a:gd name="connsiteX8" fmla="*/ 9206 w 428224"/>
                          <a:gd name="connsiteY8" fmla="*/ 30211 h 622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8224" h="62217">
                            <a:moveTo>
                              <a:pt x="9206" y="30211"/>
                            </a:moveTo>
                            <a:cubicBezTo>
                              <a:pt x="4415" y="30487"/>
                              <a:pt x="291" y="26839"/>
                              <a:pt x="15" y="22048"/>
                            </a:cubicBezTo>
                            <a:cubicBezTo>
                              <a:pt x="-262" y="17247"/>
                              <a:pt x="3377" y="13133"/>
                              <a:pt x="8178" y="12856"/>
                            </a:cubicBezTo>
                            <a:cubicBezTo>
                              <a:pt x="39934" y="10942"/>
                              <a:pt x="69443" y="8780"/>
                              <a:pt x="96503" y="6817"/>
                            </a:cubicBezTo>
                            <a:cubicBezTo>
                              <a:pt x="240673" y="-3698"/>
                              <a:pt x="315730" y="-9175"/>
                              <a:pt x="423458" y="45746"/>
                            </a:cubicBezTo>
                            <a:cubicBezTo>
                              <a:pt x="427744" y="47937"/>
                              <a:pt x="429459" y="53176"/>
                              <a:pt x="427278" y="57462"/>
                            </a:cubicBezTo>
                            <a:cubicBezTo>
                              <a:pt x="425087" y="61748"/>
                              <a:pt x="419848" y="63453"/>
                              <a:pt x="415562" y="61262"/>
                            </a:cubicBezTo>
                            <a:cubicBezTo>
                              <a:pt x="312120" y="8542"/>
                              <a:pt x="238721" y="13875"/>
                              <a:pt x="97722" y="24162"/>
                            </a:cubicBezTo>
                            <a:cubicBezTo>
                              <a:pt x="71147" y="26106"/>
                              <a:pt x="42134" y="28230"/>
                              <a:pt x="9206" y="302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2" name="Freeform: Shape 481">
                        <a:extLst>
                          <a:ext uri="{FF2B5EF4-FFF2-40B4-BE49-F238E27FC236}">
                            <a16:creationId xmlns:a16="http://schemas.microsoft.com/office/drawing/2014/main" id="{DF88C44E-CA74-440B-8012-C1B64BDB40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6422" y="11353829"/>
                        <a:ext cx="276599" cy="482987"/>
                      </a:xfrm>
                      <a:custGeom>
                        <a:avLst/>
                        <a:gdLst>
                          <a:gd name="connsiteX0" fmla="*/ 12424 w 276599"/>
                          <a:gd name="connsiteY0" fmla="*/ 482137 h 482987"/>
                          <a:gd name="connsiteX1" fmla="*/ 851 w 276599"/>
                          <a:gd name="connsiteY1" fmla="*/ 478050 h 482987"/>
                          <a:gd name="connsiteX2" fmla="*/ 4937 w 276599"/>
                          <a:gd name="connsiteY2" fmla="*/ 466468 h 482987"/>
                          <a:gd name="connsiteX3" fmla="*/ 257092 w 276599"/>
                          <a:gd name="connsiteY3" fmla="*/ 23374 h 482987"/>
                          <a:gd name="connsiteX4" fmla="*/ 267884 w 276599"/>
                          <a:gd name="connsiteY4" fmla="*/ 0 h 482987"/>
                          <a:gd name="connsiteX5" fmla="*/ 276599 w 276599"/>
                          <a:gd name="connsiteY5" fmla="*/ 8715 h 482987"/>
                          <a:gd name="connsiteX6" fmla="*/ 267884 w 276599"/>
                          <a:gd name="connsiteY6" fmla="*/ 17431 h 482987"/>
                          <a:gd name="connsiteX7" fmla="*/ 274390 w 276599"/>
                          <a:gd name="connsiteY7" fmla="*/ 25013 h 482987"/>
                          <a:gd name="connsiteX8" fmla="*/ 12424 w 276599"/>
                          <a:gd name="connsiteY8" fmla="*/ 482137 h 4829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76599" h="482987">
                            <a:moveTo>
                              <a:pt x="12424" y="482137"/>
                            </a:moveTo>
                            <a:cubicBezTo>
                              <a:pt x="8109" y="484203"/>
                              <a:pt x="2917" y="482375"/>
                              <a:pt x="851" y="478050"/>
                            </a:cubicBezTo>
                            <a:cubicBezTo>
                              <a:pt x="-1216" y="473726"/>
                              <a:pt x="613" y="468535"/>
                              <a:pt x="4937" y="466468"/>
                            </a:cubicBezTo>
                            <a:cubicBezTo>
                              <a:pt x="224679" y="361283"/>
                              <a:pt x="250644" y="90545"/>
                              <a:pt x="257092" y="23374"/>
                            </a:cubicBezTo>
                            <a:cubicBezTo>
                              <a:pt x="258521" y="8382"/>
                              <a:pt x="259340" y="0"/>
                              <a:pt x="267884" y="0"/>
                            </a:cubicBezTo>
                            <a:cubicBezTo>
                              <a:pt x="272704" y="0"/>
                              <a:pt x="276599" y="3905"/>
                              <a:pt x="276599" y="8715"/>
                            </a:cubicBezTo>
                            <a:cubicBezTo>
                              <a:pt x="276599" y="13535"/>
                              <a:pt x="272704" y="17431"/>
                              <a:pt x="267884" y="17431"/>
                            </a:cubicBezTo>
                            <a:cubicBezTo>
                              <a:pt x="260674" y="17431"/>
                              <a:pt x="274847" y="20155"/>
                              <a:pt x="274390" y="25013"/>
                            </a:cubicBezTo>
                            <a:cubicBezTo>
                              <a:pt x="267751" y="94136"/>
                              <a:pt x="241033" y="372704"/>
                              <a:pt x="12424" y="48213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9" name="Freeform: Shape 468">
                      <a:extLst>
                        <a:ext uri="{FF2B5EF4-FFF2-40B4-BE49-F238E27FC236}">
                          <a16:creationId xmlns:a16="http://schemas.microsoft.com/office/drawing/2014/main" id="{6580B6D9-9345-451D-82F2-0A2C953ADF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242" y="11679422"/>
                      <a:ext cx="1167414" cy="441425"/>
                    </a:xfrm>
                    <a:custGeom>
                      <a:avLst/>
                      <a:gdLst>
                        <a:gd name="connsiteX0" fmla="*/ 612 w 1167414"/>
                        <a:gd name="connsiteY0" fmla="*/ 20955 h 441425"/>
                        <a:gd name="connsiteX1" fmla="*/ 3069 w 1167414"/>
                        <a:gd name="connsiteY1" fmla="*/ 23594 h 441425"/>
                        <a:gd name="connsiteX2" fmla="*/ 612 w 1167414"/>
                        <a:gd name="connsiteY2" fmla="*/ 20955 h 441425"/>
                        <a:gd name="connsiteX3" fmla="*/ 612 w 1167414"/>
                        <a:gd name="connsiteY3" fmla="*/ 20955 h 441425"/>
                        <a:gd name="connsiteX4" fmla="*/ 479 w 1167414"/>
                        <a:gd name="connsiteY4" fmla="*/ 20822 h 441425"/>
                        <a:gd name="connsiteX5" fmla="*/ 612 w 1167414"/>
                        <a:gd name="connsiteY5" fmla="*/ 20955 h 441425"/>
                        <a:gd name="connsiteX6" fmla="*/ 479 w 1167414"/>
                        <a:gd name="connsiteY6" fmla="*/ 20822 h 441425"/>
                        <a:gd name="connsiteX7" fmla="*/ 479 w 1167414"/>
                        <a:gd name="connsiteY7" fmla="*/ 20822 h 441425"/>
                        <a:gd name="connsiteX8" fmla="*/ 287648 w 1167414"/>
                        <a:gd name="connsiteY8" fmla="*/ 264976 h 441425"/>
                        <a:gd name="connsiteX9" fmla="*/ 10394 w 1167414"/>
                        <a:gd name="connsiteY9" fmla="*/ 31433 h 441425"/>
                        <a:gd name="connsiteX10" fmla="*/ 3079 w 1167414"/>
                        <a:gd name="connsiteY10" fmla="*/ 23603 h 441425"/>
                        <a:gd name="connsiteX11" fmla="*/ 888 w 1167414"/>
                        <a:gd name="connsiteY11" fmla="*/ 25727 h 441425"/>
                        <a:gd name="connsiteX12" fmla="*/ 364 w 1167414"/>
                        <a:gd name="connsiteY12" fmla="*/ 0 h 441425"/>
                        <a:gd name="connsiteX13" fmla="*/ 5984 w 1167414"/>
                        <a:gd name="connsiteY13" fmla="*/ 17555 h 441425"/>
                        <a:gd name="connsiteX14" fmla="*/ 16081 w 1167414"/>
                        <a:gd name="connsiteY14" fmla="*/ 10859 h 441425"/>
                        <a:gd name="connsiteX15" fmla="*/ 30654 w 1167414"/>
                        <a:gd name="connsiteY15" fmla="*/ 67 h 441425"/>
                        <a:gd name="connsiteX16" fmla="*/ 131819 w 1167414"/>
                        <a:gd name="connsiteY16" fmla="*/ 76743 h 441425"/>
                        <a:gd name="connsiteX17" fmla="*/ 191750 w 1167414"/>
                        <a:gd name="connsiteY17" fmla="*/ 118415 h 441425"/>
                        <a:gd name="connsiteX18" fmla="*/ 199999 w 1167414"/>
                        <a:gd name="connsiteY18" fmla="*/ 123930 h 441425"/>
                        <a:gd name="connsiteX19" fmla="*/ 282895 w 1167414"/>
                        <a:gd name="connsiteY19" fmla="*/ 176089 h 441425"/>
                        <a:gd name="connsiteX20" fmla="*/ 958732 w 1167414"/>
                        <a:gd name="connsiteY20" fmla="*/ 325860 h 441425"/>
                        <a:gd name="connsiteX21" fmla="*/ 1167415 w 1167414"/>
                        <a:gd name="connsiteY21" fmla="*/ 264824 h 441425"/>
                        <a:gd name="connsiteX22" fmla="*/ 1146803 w 1167414"/>
                        <a:gd name="connsiteY22" fmla="*/ 299066 h 441425"/>
                        <a:gd name="connsiteX23" fmla="*/ 287648 w 1167414"/>
                        <a:gd name="connsiteY23" fmla="*/ 264976 h 441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167414" h="441425">
                          <a:moveTo>
                            <a:pt x="612" y="20955"/>
                          </a:moveTo>
                          <a:cubicBezTo>
                            <a:pt x="1431" y="21841"/>
                            <a:pt x="2250" y="22717"/>
                            <a:pt x="3069" y="23594"/>
                          </a:cubicBezTo>
                          <a:cubicBezTo>
                            <a:pt x="2250" y="22717"/>
                            <a:pt x="1431" y="21841"/>
                            <a:pt x="612" y="20955"/>
                          </a:cubicBezTo>
                          <a:lnTo>
                            <a:pt x="612" y="20955"/>
                          </a:lnTo>
                          <a:close/>
                          <a:moveTo>
                            <a:pt x="479" y="20822"/>
                          </a:moveTo>
                          <a:cubicBezTo>
                            <a:pt x="526" y="20860"/>
                            <a:pt x="564" y="20907"/>
                            <a:pt x="612" y="20955"/>
                          </a:cubicBezTo>
                          <a:cubicBezTo>
                            <a:pt x="564" y="20907"/>
                            <a:pt x="526" y="20860"/>
                            <a:pt x="479" y="20822"/>
                          </a:cubicBezTo>
                          <a:lnTo>
                            <a:pt x="479" y="20822"/>
                          </a:lnTo>
                          <a:close/>
                          <a:moveTo>
                            <a:pt x="287648" y="264976"/>
                          </a:moveTo>
                          <a:cubicBezTo>
                            <a:pt x="193236" y="203683"/>
                            <a:pt x="99396" y="126006"/>
                            <a:pt x="10394" y="31433"/>
                          </a:cubicBezTo>
                          <a:cubicBezTo>
                            <a:pt x="7946" y="28823"/>
                            <a:pt x="5508" y="26223"/>
                            <a:pt x="3079" y="23603"/>
                          </a:cubicBezTo>
                          <a:cubicBezTo>
                            <a:pt x="1650" y="24994"/>
                            <a:pt x="888" y="25727"/>
                            <a:pt x="888" y="25727"/>
                          </a:cubicBezTo>
                          <a:cubicBezTo>
                            <a:pt x="888" y="25727"/>
                            <a:pt x="-693" y="17069"/>
                            <a:pt x="364" y="0"/>
                          </a:cubicBezTo>
                          <a:cubicBezTo>
                            <a:pt x="2231" y="5839"/>
                            <a:pt x="4107" y="11687"/>
                            <a:pt x="5984" y="17555"/>
                          </a:cubicBezTo>
                          <a:cubicBezTo>
                            <a:pt x="8546" y="15955"/>
                            <a:pt x="11937" y="13754"/>
                            <a:pt x="16081" y="10859"/>
                          </a:cubicBezTo>
                          <a:cubicBezTo>
                            <a:pt x="20234" y="7954"/>
                            <a:pt x="25129" y="4382"/>
                            <a:pt x="30654" y="67"/>
                          </a:cubicBezTo>
                          <a:cubicBezTo>
                            <a:pt x="64039" y="26642"/>
                            <a:pt x="97786" y="52283"/>
                            <a:pt x="131819" y="76743"/>
                          </a:cubicBezTo>
                          <a:cubicBezTo>
                            <a:pt x="151697" y="91050"/>
                            <a:pt x="171681" y="104947"/>
                            <a:pt x="191750" y="118415"/>
                          </a:cubicBezTo>
                          <a:cubicBezTo>
                            <a:pt x="194493" y="120253"/>
                            <a:pt x="197246" y="122101"/>
                            <a:pt x="199999" y="123930"/>
                          </a:cubicBezTo>
                          <a:cubicBezTo>
                            <a:pt x="227497" y="142189"/>
                            <a:pt x="255149" y="159611"/>
                            <a:pt x="282895" y="176089"/>
                          </a:cubicBezTo>
                          <a:cubicBezTo>
                            <a:pt x="508151" y="309744"/>
                            <a:pt x="740533" y="380410"/>
                            <a:pt x="958732" y="325860"/>
                          </a:cubicBezTo>
                          <a:cubicBezTo>
                            <a:pt x="1039075" y="305781"/>
                            <a:pt x="1108522" y="284845"/>
                            <a:pt x="1167415" y="264824"/>
                          </a:cubicBezTo>
                          <a:cubicBezTo>
                            <a:pt x="1161319" y="277397"/>
                            <a:pt x="1154461" y="288865"/>
                            <a:pt x="1146803" y="299066"/>
                          </a:cubicBezTo>
                          <a:cubicBezTo>
                            <a:pt x="999527" y="494843"/>
                            <a:pt x="639625" y="493538"/>
                            <a:pt x="287648" y="264976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3" name="Graphic 963">
                    <a:extLst>
                      <a:ext uri="{FF2B5EF4-FFF2-40B4-BE49-F238E27FC236}">
                        <a16:creationId xmlns:a16="http://schemas.microsoft.com/office/drawing/2014/main" id="{2057266B-4AFE-4419-BC91-C3D3A1BB0A7E}"/>
                      </a:ext>
                    </a:extLst>
                  </p:cNvPr>
                  <p:cNvGrpSpPr/>
                  <p:nvPr/>
                </p:nvGrpSpPr>
                <p:grpSpPr>
                  <a:xfrm>
                    <a:off x="6731796" y="8572846"/>
                    <a:ext cx="1557288" cy="1599314"/>
                    <a:chOff x="6731796" y="8572846"/>
                    <a:chExt cx="1557288" cy="1599314"/>
                  </a:xfrm>
                </p:grpSpPr>
                <p:sp>
                  <p:nvSpPr>
                    <p:cNvPr id="456" name="Freeform: Shape 455">
                      <a:extLst>
                        <a:ext uri="{FF2B5EF4-FFF2-40B4-BE49-F238E27FC236}">
                          <a16:creationId xmlns:a16="http://schemas.microsoft.com/office/drawing/2014/main" id="{ADDB3A3B-A8AB-4BB1-8E96-A41CDAD347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067" y="8782507"/>
                      <a:ext cx="678980" cy="711041"/>
                    </a:xfrm>
                    <a:custGeom>
                      <a:avLst/>
                      <a:gdLst>
                        <a:gd name="connsiteX0" fmla="*/ 339499 w 678980"/>
                        <a:gd name="connsiteY0" fmla="*/ 4992 h 711041"/>
                        <a:gd name="connsiteX1" fmla="*/ 63970 w 678980"/>
                        <a:gd name="connsiteY1" fmla="*/ 450267 h 711041"/>
                        <a:gd name="connsiteX2" fmla="*/ 0 w 678980"/>
                        <a:gd name="connsiteY2" fmla="*/ 711042 h 711041"/>
                        <a:gd name="connsiteX3" fmla="*/ 678980 w 678980"/>
                        <a:gd name="connsiteY3" fmla="*/ 125540 h 711041"/>
                        <a:gd name="connsiteX4" fmla="*/ 339499 w 678980"/>
                        <a:gd name="connsiteY4" fmla="*/ 4992 h 7110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8980" h="711041">
                          <a:moveTo>
                            <a:pt x="339499" y="4992"/>
                          </a:moveTo>
                          <a:cubicBezTo>
                            <a:pt x="147609" y="49264"/>
                            <a:pt x="127930" y="189501"/>
                            <a:pt x="63970" y="450267"/>
                          </a:cubicBezTo>
                          <a:cubicBezTo>
                            <a:pt x="0" y="711033"/>
                            <a:pt x="0" y="711042"/>
                            <a:pt x="0" y="711042"/>
                          </a:cubicBezTo>
                          <a:lnTo>
                            <a:pt x="678980" y="125540"/>
                          </a:lnTo>
                          <a:cubicBezTo>
                            <a:pt x="678989" y="125540"/>
                            <a:pt x="467430" y="-29441"/>
                            <a:pt x="339499" y="499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7" name="Freeform: Shape 456">
                      <a:extLst>
                        <a:ext uri="{FF2B5EF4-FFF2-40B4-BE49-F238E27FC236}">
                          <a16:creationId xmlns:a16="http://schemas.microsoft.com/office/drawing/2014/main" id="{5F4DA3F4-F26D-46F3-A051-77B9A88183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796" y="8725058"/>
                      <a:ext cx="1457070" cy="1447103"/>
                    </a:xfrm>
                    <a:custGeom>
                      <a:avLst/>
                      <a:gdLst>
                        <a:gd name="connsiteX0" fmla="*/ 358526 w 1457070"/>
                        <a:gd name="connsiteY0" fmla="*/ 202154 h 1447103"/>
                        <a:gd name="connsiteX1" fmla="*/ 9797 w 1457070"/>
                        <a:gd name="connsiteY1" fmla="*/ 921796 h 1447103"/>
                        <a:gd name="connsiteX2" fmla="*/ 522746 w 1457070"/>
                        <a:gd name="connsiteY2" fmla="*/ 1428936 h 1447103"/>
                        <a:gd name="connsiteX3" fmla="*/ 909576 w 1457070"/>
                        <a:gd name="connsiteY3" fmla="*/ 1248589 h 1447103"/>
                        <a:gd name="connsiteX4" fmla="*/ 1204584 w 1457070"/>
                        <a:gd name="connsiteY4" fmla="*/ 1233007 h 1447103"/>
                        <a:gd name="connsiteX5" fmla="*/ 1254686 w 1457070"/>
                        <a:gd name="connsiteY5" fmla="*/ 981404 h 1447103"/>
                        <a:gd name="connsiteX6" fmla="*/ 1456854 w 1457070"/>
                        <a:gd name="connsiteY6" fmla="*/ 514898 h 1447103"/>
                        <a:gd name="connsiteX7" fmla="*/ 358526 w 1457070"/>
                        <a:gd name="connsiteY7" fmla="*/ 202154 h 1447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57070" h="1447103">
                          <a:moveTo>
                            <a:pt x="358526" y="202154"/>
                          </a:moveTo>
                          <a:cubicBezTo>
                            <a:pt x="258580" y="345315"/>
                            <a:pt x="57507" y="646362"/>
                            <a:pt x="9797" y="921796"/>
                          </a:cubicBezTo>
                          <a:cubicBezTo>
                            <a:pt x="-47296" y="1251304"/>
                            <a:pt x="147938" y="1520728"/>
                            <a:pt x="522746" y="1428936"/>
                          </a:cubicBezTo>
                          <a:cubicBezTo>
                            <a:pt x="795495" y="1362146"/>
                            <a:pt x="909576" y="1248589"/>
                            <a:pt x="909576" y="1248589"/>
                          </a:cubicBezTo>
                          <a:cubicBezTo>
                            <a:pt x="909576" y="1248589"/>
                            <a:pt x="970802" y="1396656"/>
                            <a:pt x="1204584" y="1233007"/>
                          </a:cubicBezTo>
                          <a:cubicBezTo>
                            <a:pt x="1438375" y="1069357"/>
                            <a:pt x="1254686" y="981404"/>
                            <a:pt x="1254686" y="981404"/>
                          </a:cubicBezTo>
                          <a:cubicBezTo>
                            <a:pt x="1254686" y="981404"/>
                            <a:pt x="1445728" y="687443"/>
                            <a:pt x="1456854" y="514898"/>
                          </a:cubicBezTo>
                          <a:cubicBezTo>
                            <a:pt x="1467988" y="342352"/>
                            <a:pt x="1048746" y="-332199"/>
                            <a:pt x="358526" y="202154"/>
                          </a:cubicBezTo>
                          <a:close/>
                        </a:path>
                      </a:pathLst>
                    </a:custGeom>
                    <a:solidFill>
                      <a:srgbClr val="D5785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8" name="Freeform: Shape 457">
                      <a:extLst>
                        <a:ext uri="{FF2B5EF4-FFF2-40B4-BE49-F238E27FC236}">
                          <a16:creationId xmlns:a16="http://schemas.microsoft.com/office/drawing/2014/main" id="{0E0673C3-7719-4414-B1F0-3EFC8F376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8143" y="9759184"/>
                      <a:ext cx="263197" cy="185050"/>
                    </a:xfrm>
                    <a:custGeom>
                      <a:avLst/>
                      <a:gdLst>
                        <a:gd name="connsiteX0" fmla="*/ 255975 w 263197"/>
                        <a:gd name="connsiteY0" fmla="*/ 85591 h 185050"/>
                        <a:gd name="connsiteX1" fmla="*/ 240945 w 263197"/>
                        <a:gd name="connsiteY1" fmla="*/ 92172 h 185050"/>
                        <a:gd name="connsiteX2" fmla="*/ 234372 w 263197"/>
                        <a:gd name="connsiteY2" fmla="*/ 77142 h 185050"/>
                        <a:gd name="connsiteX3" fmla="*/ 238087 w 263197"/>
                        <a:gd name="connsiteY3" fmla="*/ 40975 h 185050"/>
                        <a:gd name="connsiteX4" fmla="*/ 221428 w 263197"/>
                        <a:gd name="connsiteY4" fmla="*/ 26707 h 185050"/>
                        <a:gd name="connsiteX5" fmla="*/ 185757 w 263197"/>
                        <a:gd name="connsiteY5" fmla="*/ 23726 h 185050"/>
                        <a:gd name="connsiteX6" fmla="*/ 73686 w 263197"/>
                        <a:gd name="connsiteY6" fmla="*/ 72865 h 185050"/>
                        <a:gd name="connsiteX7" fmla="*/ 69056 w 263197"/>
                        <a:gd name="connsiteY7" fmla="*/ 118661 h 185050"/>
                        <a:gd name="connsiteX8" fmla="*/ 47654 w 263197"/>
                        <a:gd name="connsiteY8" fmla="*/ 129072 h 185050"/>
                        <a:gd name="connsiteX9" fmla="*/ 67142 w 263197"/>
                        <a:gd name="connsiteY9" fmla="*/ 177107 h 185050"/>
                        <a:gd name="connsiteX10" fmla="*/ 52531 w 263197"/>
                        <a:gd name="connsiteY10" fmla="*/ 184460 h 185050"/>
                        <a:gd name="connsiteX11" fmla="*/ 45177 w 263197"/>
                        <a:gd name="connsiteY11" fmla="*/ 169839 h 185050"/>
                        <a:gd name="connsiteX12" fmla="*/ 9297 w 263197"/>
                        <a:gd name="connsiteY12" fmla="*/ 135883 h 185050"/>
                        <a:gd name="connsiteX13" fmla="*/ 0 w 263197"/>
                        <a:gd name="connsiteY13" fmla="*/ 124500 h 185050"/>
                        <a:gd name="connsiteX14" fmla="*/ 11630 w 263197"/>
                        <a:gd name="connsiteY14" fmla="*/ 112880 h 185050"/>
                        <a:gd name="connsiteX15" fmla="*/ 56626 w 263197"/>
                        <a:gd name="connsiteY15" fmla="*/ 99154 h 185050"/>
                        <a:gd name="connsiteX16" fmla="*/ 50549 w 263197"/>
                        <a:gd name="connsiteY16" fmla="*/ 83476 h 185050"/>
                        <a:gd name="connsiteX17" fmla="*/ 47949 w 263197"/>
                        <a:gd name="connsiteY17" fmla="*/ 81514 h 185050"/>
                        <a:gd name="connsiteX18" fmla="*/ 47949 w 263197"/>
                        <a:gd name="connsiteY18" fmla="*/ 65074 h 185050"/>
                        <a:gd name="connsiteX19" fmla="*/ 183575 w 263197"/>
                        <a:gd name="connsiteY19" fmla="*/ 675 h 185050"/>
                        <a:gd name="connsiteX20" fmla="*/ 229153 w 263197"/>
                        <a:gd name="connsiteY20" fmla="*/ 4838 h 185050"/>
                        <a:gd name="connsiteX21" fmla="*/ 259614 w 263197"/>
                        <a:gd name="connsiteY21" fmla="*/ 32355 h 185050"/>
                        <a:gd name="connsiteX22" fmla="*/ 255975 w 263197"/>
                        <a:gd name="connsiteY22" fmla="*/ 85591 h 185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63197" h="185050">
                          <a:moveTo>
                            <a:pt x="255975" y="85591"/>
                          </a:moveTo>
                          <a:cubicBezTo>
                            <a:pt x="253642" y="91563"/>
                            <a:pt x="246917" y="94506"/>
                            <a:pt x="240945" y="92172"/>
                          </a:cubicBezTo>
                          <a:cubicBezTo>
                            <a:pt x="234982" y="89848"/>
                            <a:pt x="232029" y="83114"/>
                            <a:pt x="234372" y="77142"/>
                          </a:cubicBezTo>
                          <a:cubicBezTo>
                            <a:pt x="240668" y="61121"/>
                            <a:pt x="241411" y="49234"/>
                            <a:pt x="238087" y="40975"/>
                          </a:cubicBezTo>
                          <a:cubicBezTo>
                            <a:pt x="235382" y="34260"/>
                            <a:pt x="229476" y="29574"/>
                            <a:pt x="221428" y="26707"/>
                          </a:cubicBezTo>
                          <a:cubicBezTo>
                            <a:pt x="211855" y="23307"/>
                            <a:pt x="199530" y="22430"/>
                            <a:pt x="185757" y="23726"/>
                          </a:cubicBezTo>
                          <a:cubicBezTo>
                            <a:pt x="149914" y="27136"/>
                            <a:pt x="105899" y="45128"/>
                            <a:pt x="73686" y="72865"/>
                          </a:cubicBezTo>
                          <a:cubicBezTo>
                            <a:pt x="84287" y="83638"/>
                            <a:pt x="95117" y="102069"/>
                            <a:pt x="69056" y="118661"/>
                          </a:cubicBezTo>
                          <a:cubicBezTo>
                            <a:pt x="61903" y="123224"/>
                            <a:pt x="54578" y="126586"/>
                            <a:pt x="47654" y="129072"/>
                          </a:cubicBezTo>
                          <a:cubicBezTo>
                            <a:pt x="62179" y="139397"/>
                            <a:pt x="74476" y="155104"/>
                            <a:pt x="67142" y="177107"/>
                          </a:cubicBezTo>
                          <a:cubicBezTo>
                            <a:pt x="65142" y="183184"/>
                            <a:pt x="58598" y="186470"/>
                            <a:pt x="52531" y="184460"/>
                          </a:cubicBezTo>
                          <a:cubicBezTo>
                            <a:pt x="46454" y="182450"/>
                            <a:pt x="43167" y="175907"/>
                            <a:pt x="45177" y="169839"/>
                          </a:cubicBezTo>
                          <a:cubicBezTo>
                            <a:pt x="51845" y="149837"/>
                            <a:pt x="15497" y="137778"/>
                            <a:pt x="9297" y="135883"/>
                          </a:cubicBezTo>
                          <a:cubicBezTo>
                            <a:pt x="4001" y="134806"/>
                            <a:pt x="0" y="130120"/>
                            <a:pt x="0" y="124500"/>
                          </a:cubicBezTo>
                          <a:cubicBezTo>
                            <a:pt x="0" y="118080"/>
                            <a:pt x="5210" y="112880"/>
                            <a:pt x="11630" y="112880"/>
                          </a:cubicBezTo>
                          <a:cubicBezTo>
                            <a:pt x="11697" y="112880"/>
                            <a:pt x="35062" y="112870"/>
                            <a:pt x="56626" y="99154"/>
                          </a:cubicBezTo>
                          <a:cubicBezTo>
                            <a:pt x="64599" y="94077"/>
                            <a:pt x="53616" y="85629"/>
                            <a:pt x="50549" y="83476"/>
                          </a:cubicBezTo>
                          <a:cubicBezTo>
                            <a:pt x="49616" y="82952"/>
                            <a:pt x="48739" y="82314"/>
                            <a:pt x="47949" y="81514"/>
                          </a:cubicBezTo>
                          <a:cubicBezTo>
                            <a:pt x="43405" y="76970"/>
                            <a:pt x="43405" y="69617"/>
                            <a:pt x="47949" y="65074"/>
                          </a:cubicBezTo>
                          <a:cubicBezTo>
                            <a:pt x="84287" y="28736"/>
                            <a:pt x="139427" y="4876"/>
                            <a:pt x="183575" y="675"/>
                          </a:cubicBezTo>
                          <a:cubicBezTo>
                            <a:pt x="200673" y="-944"/>
                            <a:pt x="216380" y="313"/>
                            <a:pt x="229153" y="4838"/>
                          </a:cubicBezTo>
                          <a:cubicBezTo>
                            <a:pt x="243440" y="9905"/>
                            <a:pt x="254194" y="18925"/>
                            <a:pt x="259614" y="32355"/>
                          </a:cubicBezTo>
                          <a:cubicBezTo>
                            <a:pt x="265081" y="45976"/>
                            <a:pt x="264614" y="63616"/>
                            <a:pt x="255975" y="855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9" name="Freeform: Shape 458">
                      <a:extLst>
                        <a:ext uri="{FF2B5EF4-FFF2-40B4-BE49-F238E27FC236}">
                          <a16:creationId xmlns:a16="http://schemas.microsoft.com/office/drawing/2014/main" id="{9F4A447F-5042-4A9F-A0AE-3501A7C5CE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5196" y="8572846"/>
                      <a:ext cx="1213887" cy="1288587"/>
                    </a:xfrm>
                    <a:custGeom>
                      <a:avLst/>
                      <a:gdLst>
                        <a:gd name="connsiteX0" fmla="*/ 428387 w 1213887"/>
                        <a:gd name="connsiteY0" fmla="*/ 610845 h 1288587"/>
                        <a:gd name="connsiteX1" fmla="*/ 174365 w 1213887"/>
                        <a:gd name="connsiteY1" fmla="*/ 460455 h 1288587"/>
                        <a:gd name="connsiteX2" fmla="*/ 846049 w 1213887"/>
                        <a:gd name="connsiteY2" fmla="*/ 740871 h 1288587"/>
                        <a:gd name="connsiteX3" fmla="*/ 708012 w 1213887"/>
                        <a:gd name="connsiteY3" fmla="*/ 985778 h 1288587"/>
                        <a:gd name="connsiteX4" fmla="*/ 547706 w 1213887"/>
                        <a:gd name="connsiteY4" fmla="*/ 1288587 h 1288587"/>
                        <a:gd name="connsiteX5" fmla="*/ 948471 w 1213887"/>
                        <a:gd name="connsiteY5" fmla="*/ 1154999 h 1288587"/>
                        <a:gd name="connsiteX6" fmla="*/ 1205846 w 1213887"/>
                        <a:gd name="connsiteY6" fmla="*/ 831092 h 1288587"/>
                        <a:gd name="connsiteX7" fmla="*/ 1144905 w 1213887"/>
                        <a:gd name="connsiteY7" fmla="*/ 618780 h 1288587"/>
                        <a:gd name="connsiteX8" fmla="*/ 391401 w 1213887"/>
                        <a:gd name="connsiteY8" fmla="*/ 22334 h 1288587"/>
                        <a:gd name="connsiteX9" fmla="*/ 0 w 1213887"/>
                        <a:gd name="connsiteY9" fmla="*/ 242152 h 1288587"/>
                        <a:gd name="connsiteX10" fmla="*/ 428387 w 1213887"/>
                        <a:gd name="connsiteY10" fmla="*/ 610845 h 1288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213887" h="1288587">
                          <a:moveTo>
                            <a:pt x="428387" y="610845"/>
                          </a:moveTo>
                          <a:cubicBezTo>
                            <a:pt x="347320" y="592224"/>
                            <a:pt x="222913" y="529121"/>
                            <a:pt x="174365" y="460455"/>
                          </a:cubicBezTo>
                          <a:cubicBezTo>
                            <a:pt x="301876" y="730013"/>
                            <a:pt x="628812" y="787420"/>
                            <a:pt x="846049" y="740871"/>
                          </a:cubicBezTo>
                          <a:cubicBezTo>
                            <a:pt x="908390" y="727517"/>
                            <a:pt x="734720" y="923437"/>
                            <a:pt x="708012" y="985778"/>
                          </a:cubicBezTo>
                          <a:cubicBezTo>
                            <a:pt x="681285" y="1048119"/>
                            <a:pt x="547706" y="1288587"/>
                            <a:pt x="547706" y="1288587"/>
                          </a:cubicBezTo>
                          <a:cubicBezTo>
                            <a:pt x="656682" y="1213168"/>
                            <a:pt x="812121" y="1083076"/>
                            <a:pt x="948471" y="1154999"/>
                          </a:cubicBezTo>
                          <a:cubicBezTo>
                            <a:pt x="948471" y="1154999"/>
                            <a:pt x="1169746" y="997932"/>
                            <a:pt x="1205846" y="831092"/>
                          </a:cubicBezTo>
                          <a:cubicBezTo>
                            <a:pt x="1241927" y="664242"/>
                            <a:pt x="1144905" y="618780"/>
                            <a:pt x="1144905" y="618780"/>
                          </a:cubicBezTo>
                          <a:cubicBezTo>
                            <a:pt x="1200017" y="183506"/>
                            <a:pt x="743740" y="-80946"/>
                            <a:pt x="391401" y="22334"/>
                          </a:cubicBezTo>
                          <a:cubicBezTo>
                            <a:pt x="133131" y="98038"/>
                            <a:pt x="0" y="242152"/>
                            <a:pt x="0" y="242152"/>
                          </a:cubicBezTo>
                          <a:cubicBezTo>
                            <a:pt x="119329" y="341802"/>
                            <a:pt x="202949" y="490583"/>
                            <a:pt x="428387" y="61084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grpSp>
                  <p:nvGrpSpPr>
                    <p:cNvPr id="460" name="Graphic 963">
                      <a:extLst>
                        <a:ext uri="{FF2B5EF4-FFF2-40B4-BE49-F238E27FC236}">
                          <a16:creationId xmlns:a16="http://schemas.microsoft.com/office/drawing/2014/main" id="{0E9844DE-76BB-482D-AF28-DB08DF5C21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46522" y="9162393"/>
                      <a:ext cx="626059" cy="746340"/>
                      <a:chOff x="6946522" y="9162393"/>
                      <a:chExt cx="626059" cy="746340"/>
                    </a:xfrm>
                    <a:solidFill>
                      <a:srgbClr val="342318"/>
                    </a:solidFill>
                  </p:grpSpPr>
                  <p:sp>
                    <p:nvSpPr>
                      <p:cNvPr id="462" name="Freeform: Shape 461">
                        <a:extLst>
                          <a:ext uri="{FF2B5EF4-FFF2-40B4-BE49-F238E27FC236}">
                            <a16:creationId xmlns:a16="http://schemas.microsoft.com/office/drawing/2014/main" id="{DFF44BC6-386F-46B7-AC52-76AE097891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46522" y="9762828"/>
                        <a:ext cx="254986" cy="145905"/>
                      </a:xfrm>
                      <a:custGeom>
                        <a:avLst/>
                        <a:gdLst>
                          <a:gd name="connsiteX0" fmla="*/ 134 w 254986"/>
                          <a:gd name="connsiteY0" fmla="*/ 11051 h 145905"/>
                          <a:gd name="connsiteX1" fmla="*/ 12250 w 254986"/>
                          <a:gd name="connsiteY1" fmla="*/ 12 h 145905"/>
                          <a:gd name="connsiteX2" fmla="*/ 23280 w 254986"/>
                          <a:gd name="connsiteY2" fmla="*/ 12137 h 145905"/>
                          <a:gd name="connsiteX3" fmla="*/ 51988 w 254986"/>
                          <a:gd name="connsiteY3" fmla="*/ 79984 h 145905"/>
                          <a:gd name="connsiteX4" fmla="*/ 98623 w 254986"/>
                          <a:gd name="connsiteY4" fmla="*/ 109921 h 145905"/>
                          <a:gd name="connsiteX5" fmla="*/ 154334 w 254986"/>
                          <a:gd name="connsiteY5" fmla="*/ 122532 h 145905"/>
                          <a:gd name="connsiteX6" fmla="*/ 235087 w 254986"/>
                          <a:gd name="connsiteY6" fmla="*/ 96214 h 145905"/>
                          <a:gd name="connsiteX7" fmla="*/ 251489 w 254986"/>
                          <a:gd name="connsiteY7" fmla="*/ 95995 h 145905"/>
                          <a:gd name="connsiteX8" fmla="*/ 251708 w 254986"/>
                          <a:gd name="connsiteY8" fmla="*/ 112388 h 145905"/>
                          <a:gd name="connsiteX9" fmla="*/ 153248 w 254986"/>
                          <a:gd name="connsiteY9" fmla="*/ 145687 h 145905"/>
                          <a:gd name="connsiteX10" fmla="*/ 89821 w 254986"/>
                          <a:gd name="connsiteY10" fmla="*/ 131343 h 145905"/>
                          <a:gd name="connsiteX11" fmla="*/ 35824 w 254986"/>
                          <a:gd name="connsiteY11" fmla="*/ 96605 h 145905"/>
                          <a:gd name="connsiteX12" fmla="*/ 134 w 254986"/>
                          <a:gd name="connsiteY12" fmla="*/ 11051 h 1459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4986" h="145905">
                            <a:moveTo>
                              <a:pt x="134" y="11051"/>
                            </a:moveTo>
                            <a:cubicBezTo>
                              <a:pt x="429" y="4660"/>
                              <a:pt x="5868" y="-274"/>
                              <a:pt x="12250" y="12"/>
                            </a:cubicBezTo>
                            <a:cubicBezTo>
                              <a:pt x="18641" y="317"/>
                              <a:pt x="23575" y="5736"/>
                              <a:pt x="23280" y="12137"/>
                            </a:cubicBezTo>
                            <a:cubicBezTo>
                              <a:pt x="21937" y="38779"/>
                              <a:pt x="33462" y="61924"/>
                              <a:pt x="51988" y="79984"/>
                            </a:cubicBezTo>
                            <a:cubicBezTo>
                              <a:pt x="64828" y="92509"/>
                              <a:pt x="80992" y="102653"/>
                              <a:pt x="98623" y="109921"/>
                            </a:cubicBezTo>
                            <a:cubicBezTo>
                              <a:pt x="116377" y="117227"/>
                              <a:pt x="135570" y="121598"/>
                              <a:pt x="154334" y="122532"/>
                            </a:cubicBezTo>
                            <a:cubicBezTo>
                              <a:pt x="185710" y="124104"/>
                              <a:pt x="215675" y="116103"/>
                              <a:pt x="235087" y="96214"/>
                            </a:cubicBezTo>
                            <a:cubicBezTo>
                              <a:pt x="239555" y="91633"/>
                              <a:pt x="246898" y="91528"/>
                              <a:pt x="251489" y="95995"/>
                            </a:cubicBezTo>
                            <a:cubicBezTo>
                              <a:pt x="256061" y="100463"/>
                              <a:pt x="256166" y="107797"/>
                              <a:pt x="251708" y="112388"/>
                            </a:cubicBezTo>
                            <a:cubicBezTo>
                              <a:pt x="227267" y="137438"/>
                              <a:pt x="190815" y="147564"/>
                              <a:pt x="153248" y="145687"/>
                            </a:cubicBezTo>
                            <a:cubicBezTo>
                              <a:pt x="131846" y="144620"/>
                              <a:pt x="109996" y="139648"/>
                              <a:pt x="89821" y="131343"/>
                            </a:cubicBezTo>
                            <a:cubicBezTo>
                              <a:pt x="69505" y="122989"/>
                              <a:pt x="50798" y="111216"/>
                              <a:pt x="35824" y="96605"/>
                            </a:cubicBezTo>
                            <a:cubicBezTo>
                              <a:pt x="12774" y="74107"/>
                              <a:pt x="-1552" y="44960"/>
                              <a:pt x="134" y="1105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id="{FE327397-A1BE-44FA-8F69-5D592B713B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0250" y="9514959"/>
                        <a:ext cx="211299" cy="107448"/>
                      </a:xfrm>
                      <a:custGeom>
                        <a:avLst/>
                        <a:gdLst>
                          <a:gd name="connsiteX0" fmla="*/ 37973 w 211299"/>
                          <a:gd name="connsiteY0" fmla="*/ 14785 h 107448"/>
                          <a:gd name="connsiteX1" fmla="*/ 211300 w 211299"/>
                          <a:gd name="connsiteY1" fmla="*/ 75307 h 107448"/>
                          <a:gd name="connsiteX2" fmla="*/ 530 w 211299"/>
                          <a:gd name="connsiteY2" fmla="*/ 23729 h 107448"/>
                          <a:gd name="connsiteX3" fmla="*/ 14780 w 211299"/>
                          <a:gd name="connsiteY3" fmla="*/ 526 h 107448"/>
                          <a:gd name="connsiteX4" fmla="*/ 37973 w 211299"/>
                          <a:gd name="connsiteY4" fmla="*/ 14785 h 1074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11299" h="107448">
                            <a:moveTo>
                              <a:pt x="37973" y="14785"/>
                            </a:moveTo>
                            <a:cubicBezTo>
                              <a:pt x="54794" y="81079"/>
                              <a:pt x="138395" y="77031"/>
                              <a:pt x="211300" y="75307"/>
                            </a:cubicBezTo>
                            <a:cubicBezTo>
                              <a:pt x="121927" y="142773"/>
                              <a:pt x="28458" y="93605"/>
                              <a:pt x="530" y="23729"/>
                            </a:cubicBezTo>
                            <a:cubicBezTo>
                              <a:pt x="-1936" y="13395"/>
                              <a:pt x="4436" y="3003"/>
                              <a:pt x="14780" y="526"/>
                            </a:cubicBezTo>
                            <a:cubicBezTo>
                              <a:pt x="25115" y="-1931"/>
                              <a:pt x="35506" y="4451"/>
                              <a:pt x="37973" y="1478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id="{AED453B9-1DAD-4D68-BBFA-43A103EEA4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5696" y="9264711"/>
                        <a:ext cx="143827" cy="165878"/>
                      </a:xfrm>
                      <a:custGeom>
                        <a:avLst/>
                        <a:gdLst>
                          <a:gd name="connsiteX0" fmla="*/ 122493 w 143827"/>
                          <a:gd name="connsiteY0" fmla="*/ 129597 h 165878"/>
                          <a:gd name="connsiteX1" fmla="*/ 14109 w 143827"/>
                          <a:gd name="connsiteY1" fmla="*/ 0 h 165878"/>
                          <a:gd name="connsiteX2" fmla="*/ 143696 w 143827"/>
                          <a:gd name="connsiteY2" fmla="*/ 151409 h 165878"/>
                          <a:gd name="connsiteX3" fmla="*/ 122493 w 143827"/>
                          <a:gd name="connsiteY3" fmla="*/ 129597 h 1658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3827" h="165878">
                            <a:moveTo>
                              <a:pt x="122493" y="129597"/>
                            </a:moveTo>
                            <a:cubicBezTo>
                              <a:pt x="42131" y="113852"/>
                              <a:pt x="18995" y="72762"/>
                              <a:pt x="14109" y="0"/>
                            </a:cubicBezTo>
                            <a:cubicBezTo>
                              <a:pt x="-52500" y="154143"/>
                              <a:pt x="138057" y="190367"/>
                              <a:pt x="143696" y="151409"/>
                            </a:cubicBezTo>
                            <a:cubicBezTo>
                              <a:pt x="145230" y="140894"/>
                              <a:pt x="133018" y="131131"/>
                              <a:pt x="122493" y="12959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id="{DA72E269-4B60-4D31-95E0-4148BEB88D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5513" y="9635755"/>
                        <a:ext cx="104566" cy="73392"/>
                      </a:xfrm>
                      <a:custGeom>
                        <a:avLst/>
                        <a:gdLst>
                          <a:gd name="connsiteX0" fmla="*/ 26471 w 104566"/>
                          <a:gd name="connsiteY0" fmla="*/ 11766 h 73392"/>
                          <a:gd name="connsiteX1" fmla="*/ 104566 w 104566"/>
                          <a:gd name="connsiteY1" fmla="*/ 73393 h 73392"/>
                          <a:gd name="connsiteX2" fmla="*/ 86 w 104566"/>
                          <a:gd name="connsiteY2" fmla="*/ 14795 h 73392"/>
                          <a:gd name="connsiteX3" fmla="*/ 11764 w 104566"/>
                          <a:gd name="connsiteY3" fmla="*/ 88 h 73392"/>
                          <a:gd name="connsiteX4" fmla="*/ 26471 w 104566"/>
                          <a:gd name="connsiteY4" fmla="*/ 11766 h 733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4566" h="73392">
                            <a:moveTo>
                              <a:pt x="26471" y="11766"/>
                            </a:moveTo>
                            <a:cubicBezTo>
                              <a:pt x="29804" y="40122"/>
                              <a:pt x="82344" y="60962"/>
                              <a:pt x="104566" y="73393"/>
                            </a:cubicBezTo>
                            <a:cubicBezTo>
                              <a:pt x="62685" y="71621"/>
                              <a:pt x="12145" y="61048"/>
                              <a:pt x="86" y="14795"/>
                            </a:cubicBezTo>
                            <a:cubicBezTo>
                              <a:pt x="-742" y="7508"/>
                              <a:pt x="4487" y="926"/>
                              <a:pt x="11764" y="88"/>
                            </a:cubicBezTo>
                            <a:cubicBezTo>
                              <a:pt x="19051" y="-750"/>
                              <a:pt x="25632" y="4479"/>
                              <a:pt x="26471" y="1176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id="{A204A295-8A99-44A5-848E-5FBFDFFD58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7765" y="9396713"/>
                        <a:ext cx="164816" cy="108666"/>
                      </a:xfrm>
                      <a:custGeom>
                        <a:avLst/>
                        <a:gdLst>
                          <a:gd name="connsiteX0" fmla="*/ 24123 w 164816"/>
                          <a:gd name="connsiteY0" fmla="*/ 50945 h 108666"/>
                          <a:gd name="connsiteX1" fmla="*/ 67024 w 164816"/>
                          <a:gd name="connsiteY1" fmla="*/ 14388 h 108666"/>
                          <a:gd name="connsiteX2" fmla="*/ 164817 w 164816"/>
                          <a:gd name="connsiteY2" fmla="*/ 108667 h 108666"/>
                          <a:gd name="connsiteX3" fmla="*/ 24123 w 164816"/>
                          <a:gd name="connsiteY3" fmla="*/ 50945 h 1086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4816" h="108666">
                            <a:moveTo>
                              <a:pt x="24123" y="50945"/>
                            </a:moveTo>
                            <a:cubicBezTo>
                              <a:pt x="-16959" y="25047"/>
                              <a:pt x="-7414" y="-24540"/>
                              <a:pt x="67024" y="14388"/>
                            </a:cubicBezTo>
                            <a:cubicBezTo>
                              <a:pt x="146367" y="41001"/>
                              <a:pt x="164817" y="108667"/>
                              <a:pt x="164817" y="108667"/>
                            </a:cubicBezTo>
                            <a:cubicBezTo>
                              <a:pt x="164817" y="108667"/>
                              <a:pt x="111800" y="106219"/>
                              <a:pt x="24123" y="509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2FC78E6B-437A-408B-B144-57AC79427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6656" y="9162393"/>
                        <a:ext cx="172448" cy="99384"/>
                      </a:xfrm>
                      <a:custGeom>
                        <a:avLst/>
                        <a:gdLst>
                          <a:gd name="connsiteX0" fmla="*/ 123130 w 172448"/>
                          <a:gd name="connsiteY0" fmla="*/ 92879 h 99384"/>
                          <a:gd name="connsiteX1" fmla="*/ 131636 w 172448"/>
                          <a:gd name="connsiteY1" fmla="*/ 37157 h 99384"/>
                          <a:gd name="connsiteX2" fmla="*/ 0 w 172448"/>
                          <a:gd name="connsiteY2" fmla="*/ 3639 h 99384"/>
                          <a:gd name="connsiteX3" fmla="*/ 123130 w 172448"/>
                          <a:gd name="connsiteY3" fmla="*/ 92879 h 99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2448" h="99384">
                            <a:moveTo>
                              <a:pt x="123130" y="92879"/>
                            </a:moveTo>
                            <a:cubicBezTo>
                              <a:pt x="166783" y="114176"/>
                              <a:pt x="203902" y="79944"/>
                              <a:pt x="131636" y="37157"/>
                            </a:cubicBezTo>
                            <a:cubicBezTo>
                              <a:pt x="67237" y="-16297"/>
                              <a:pt x="0" y="3639"/>
                              <a:pt x="0" y="3639"/>
                            </a:cubicBezTo>
                            <a:cubicBezTo>
                              <a:pt x="0" y="3639"/>
                              <a:pt x="29985" y="47425"/>
                              <a:pt x="123130" y="928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id="{F771F2BA-622E-4A76-843C-354FD111D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3476" y="8573091"/>
                      <a:ext cx="1056579" cy="708152"/>
                    </a:xfrm>
                    <a:custGeom>
                      <a:avLst/>
                      <a:gdLst>
                        <a:gd name="connsiteX0" fmla="*/ 115719 w 1056579"/>
                        <a:gd name="connsiteY0" fmla="*/ 510740 h 708152"/>
                        <a:gd name="connsiteX1" fmla="*/ 345167 w 1056579"/>
                        <a:gd name="connsiteY1" fmla="*/ 628774 h 708152"/>
                        <a:gd name="connsiteX2" fmla="*/ 785517 w 1056579"/>
                        <a:gd name="connsiteY2" fmla="*/ 685524 h 708152"/>
                        <a:gd name="connsiteX3" fmla="*/ 1039616 w 1056579"/>
                        <a:gd name="connsiteY3" fmla="*/ 620154 h 708152"/>
                        <a:gd name="connsiteX4" fmla="*/ 1056580 w 1056579"/>
                        <a:gd name="connsiteY4" fmla="*/ 632851 h 708152"/>
                        <a:gd name="connsiteX5" fmla="*/ 788232 w 1056579"/>
                        <a:gd name="connsiteY5" fmla="*/ 702678 h 708152"/>
                        <a:gd name="connsiteX6" fmla="*/ 339785 w 1056579"/>
                        <a:gd name="connsiteY6" fmla="*/ 645328 h 708152"/>
                        <a:gd name="connsiteX7" fmla="*/ 99089 w 1056579"/>
                        <a:gd name="connsiteY7" fmla="*/ 518970 h 708152"/>
                        <a:gd name="connsiteX8" fmla="*/ 66075 w 1056579"/>
                        <a:gd name="connsiteY8" fmla="*/ 460219 h 708152"/>
                        <a:gd name="connsiteX9" fmla="*/ 115719 w 1056579"/>
                        <a:gd name="connsiteY9" fmla="*/ 510740 h 708152"/>
                        <a:gd name="connsiteX10" fmla="*/ 115719 w 1056579"/>
                        <a:gd name="connsiteY10" fmla="*/ 510740 h 708152"/>
                        <a:gd name="connsiteX11" fmla="*/ 1039454 w 1056579"/>
                        <a:gd name="connsiteY11" fmla="*/ 589588 h 708152"/>
                        <a:gd name="connsiteX12" fmla="*/ 1040521 w 1056579"/>
                        <a:gd name="connsiteY12" fmla="*/ 572214 h 708152"/>
                        <a:gd name="connsiteX13" fmla="*/ 306924 w 1056579"/>
                        <a:gd name="connsiteY13" fmla="*/ 418624 h 708152"/>
                        <a:gd name="connsiteX14" fmla="*/ 14231 w 1056579"/>
                        <a:gd name="connsiteY14" fmla="*/ 144485 h 708152"/>
                        <a:gd name="connsiteX15" fmla="*/ 0 w 1056579"/>
                        <a:gd name="connsiteY15" fmla="*/ 153915 h 708152"/>
                        <a:gd name="connsiteX16" fmla="*/ 297532 w 1056579"/>
                        <a:gd name="connsiteY16" fmla="*/ 433264 h 708152"/>
                        <a:gd name="connsiteX17" fmla="*/ 1039454 w 1056579"/>
                        <a:gd name="connsiteY17" fmla="*/ 589588 h 708152"/>
                        <a:gd name="connsiteX18" fmla="*/ 1039454 w 1056579"/>
                        <a:gd name="connsiteY18" fmla="*/ 589588 h 708152"/>
                        <a:gd name="connsiteX19" fmla="*/ 145180 w 1056579"/>
                        <a:gd name="connsiteY19" fmla="*/ 73133 h 708152"/>
                        <a:gd name="connsiteX20" fmla="*/ 129016 w 1056579"/>
                        <a:gd name="connsiteY20" fmla="*/ 80601 h 708152"/>
                        <a:gd name="connsiteX21" fmla="*/ 800691 w 1056579"/>
                        <a:gd name="connsiteY21" fmla="*/ 498548 h 708152"/>
                        <a:gd name="connsiteX22" fmla="*/ 1040559 w 1056579"/>
                        <a:gd name="connsiteY22" fmla="*/ 522437 h 708152"/>
                        <a:gd name="connsiteX23" fmla="*/ 1039530 w 1056579"/>
                        <a:gd name="connsiteY23" fmla="*/ 506197 h 708152"/>
                        <a:gd name="connsiteX24" fmla="*/ 802605 w 1056579"/>
                        <a:gd name="connsiteY24" fmla="*/ 481241 h 708152"/>
                        <a:gd name="connsiteX25" fmla="*/ 145180 w 1056579"/>
                        <a:gd name="connsiteY25" fmla="*/ 73133 h 708152"/>
                        <a:gd name="connsiteX26" fmla="*/ 145180 w 1056579"/>
                        <a:gd name="connsiteY26" fmla="*/ 73133 h 708152"/>
                        <a:gd name="connsiteX27" fmla="*/ 1021061 w 1056579"/>
                        <a:gd name="connsiteY27" fmla="*/ 404232 h 708152"/>
                        <a:gd name="connsiteX28" fmla="*/ 421643 w 1056579"/>
                        <a:gd name="connsiteY28" fmla="*/ 58779 h 708152"/>
                        <a:gd name="connsiteX29" fmla="*/ 409680 w 1056579"/>
                        <a:gd name="connsiteY29" fmla="*/ 695 h 708152"/>
                        <a:gd name="connsiteX30" fmla="*/ 427139 w 1056579"/>
                        <a:gd name="connsiteY30" fmla="*/ 0 h 708152"/>
                        <a:gd name="connsiteX31" fmla="*/ 438665 w 1056579"/>
                        <a:gd name="connsiteY31" fmla="*/ 55093 h 708152"/>
                        <a:gd name="connsiteX32" fmla="*/ 1015537 w 1056579"/>
                        <a:gd name="connsiteY32" fmla="*/ 386448 h 708152"/>
                        <a:gd name="connsiteX33" fmla="*/ 1021061 w 1056579"/>
                        <a:gd name="connsiteY33" fmla="*/ 404232 h 708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1056579" h="708152">
                          <a:moveTo>
                            <a:pt x="115719" y="510740"/>
                          </a:moveTo>
                          <a:cubicBezTo>
                            <a:pt x="169850" y="559022"/>
                            <a:pt x="253346" y="598894"/>
                            <a:pt x="345167" y="628774"/>
                          </a:cubicBezTo>
                          <a:cubicBezTo>
                            <a:pt x="503454" y="680285"/>
                            <a:pt x="685581" y="701726"/>
                            <a:pt x="785517" y="685524"/>
                          </a:cubicBezTo>
                          <a:cubicBezTo>
                            <a:pt x="870976" y="671665"/>
                            <a:pt x="964549" y="644738"/>
                            <a:pt x="1039616" y="620154"/>
                          </a:cubicBezTo>
                          <a:cubicBezTo>
                            <a:pt x="1043092" y="622173"/>
                            <a:pt x="1049312" y="626231"/>
                            <a:pt x="1056580" y="632851"/>
                          </a:cubicBezTo>
                          <a:cubicBezTo>
                            <a:pt x="979037" y="658635"/>
                            <a:pt x="879186" y="687934"/>
                            <a:pt x="788232" y="702678"/>
                          </a:cubicBezTo>
                          <a:cubicBezTo>
                            <a:pt x="685962" y="719261"/>
                            <a:pt x="500444" y="697611"/>
                            <a:pt x="339785" y="645328"/>
                          </a:cubicBezTo>
                          <a:cubicBezTo>
                            <a:pt x="243202" y="613905"/>
                            <a:pt x="155305" y="571271"/>
                            <a:pt x="99089" y="518970"/>
                          </a:cubicBezTo>
                          <a:cubicBezTo>
                            <a:pt x="86982" y="500615"/>
                            <a:pt x="75924" y="481060"/>
                            <a:pt x="66075" y="460219"/>
                          </a:cubicBezTo>
                          <a:cubicBezTo>
                            <a:pt x="78400" y="477622"/>
                            <a:pt x="95603" y="494681"/>
                            <a:pt x="115719" y="510740"/>
                          </a:cubicBezTo>
                          <a:lnTo>
                            <a:pt x="115719" y="510740"/>
                          </a:lnTo>
                          <a:close/>
                          <a:moveTo>
                            <a:pt x="1039454" y="589588"/>
                          </a:moveTo>
                          <a:cubicBezTo>
                            <a:pt x="1039892" y="583768"/>
                            <a:pt x="1040264" y="577977"/>
                            <a:pt x="1040521" y="572214"/>
                          </a:cubicBezTo>
                          <a:cubicBezTo>
                            <a:pt x="849030" y="572653"/>
                            <a:pt x="513979" y="552202"/>
                            <a:pt x="306924" y="418624"/>
                          </a:cubicBezTo>
                          <a:cubicBezTo>
                            <a:pt x="134207" y="307191"/>
                            <a:pt x="52531" y="208559"/>
                            <a:pt x="14231" y="144485"/>
                          </a:cubicBezTo>
                          <a:cubicBezTo>
                            <a:pt x="9335" y="147657"/>
                            <a:pt x="4591" y="150809"/>
                            <a:pt x="0" y="153915"/>
                          </a:cubicBezTo>
                          <a:cubicBezTo>
                            <a:pt x="40119" y="220599"/>
                            <a:pt x="123949" y="321269"/>
                            <a:pt x="297532" y="433264"/>
                          </a:cubicBezTo>
                          <a:cubicBezTo>
                            <a:pt x="507673" y="568843"/>
                            <a:pt x="845801" y="589893"/>
                            <a:pt x="1039454" y="589588"/>
                          </a:cubicBezTo>
                          <a:lnTo>
                            <a:pt x="1039454" y="589588"/>
                          </a:lnTo>
                          <a:close/>
                          <a:moveTo>
                            <a:pt x="145180" y="73133"/>
                          </a:moveTo>
                          <a:cubicBezTo>
                            <a:pt x="139713" y="75609"/>
                            <a:pt x="134312" y="78095"/>
                            <a:pt x="129016" y="80601"/>
                          </a:cubicBezTo>
                          <a:cubicBezTo>
                            <a:pt x="227267" y="206807"/>
                            <a:pt x="464230" y="461382"/>
                            <a:pt x="800691" y="498548"/>
                          </a:cubicBezTo>
                          <a:cubicBezTo>
                            <a:pt x="901141" y="509645"/>
                            <a:pt x="979456" y="517284"/>
                            <a:pt x="1040559" y="522437"/>
                          </a:cubicBezTo>
                          <a:cubicBezTo>
                            <a:pt x="1040321" y="516988"/>
                            <a:pt x="1039949" y="511588"/>
                            <a:pt x="1039530" y="506197"/>
                          </a:cubicBezTo>
                          <a:cubicBezTo>
                            <a:pt x="979894" y="500358"/>
                            <a:pt x="902656" y="492309"/>
                            <a:pt x="802605" y="481241"/>
                          </a:cubicBezTo>
                          <a:cubicBezTo>
                            <a:pt x="475031" y="445065"/>
                            <a:pt x="243173" y="198282"/>
                            <a:pt x="145180" y="73133"/>
                          </a:cubicBezTo>
                          <a:lnTo>
                            <a:pt x="145180" y="73133"/>
                          </a:lnTo>
                          <a:close/>
                          <a:moveTo>
                            <a:pt x="1021061" y="404232"/>
                          </a:moveTo>
                          <a:cubicBezTo>
                            <a:pt x="849278" y="391639"/>
                            <a:pt x="481022" y="332642"/>
                            <a:pt x="421643" y="58779"/>
                          </a:cubicBezTo>
                          <a:cubicBezTo>
                            <a:pt x="417148" y="38033"/>
                            <a:pt x="413195" y="18755"/>
                            <a:pt x="409680" y="695"/>
                          </a:cubicBezTo>
                          <a:cubicBezTo>
                            <a:pt x="415490" y="381"/>
                            <a:pt x="421319" y="143"/>
                            <a:pt x="427139" y="0"/>
                          </a:cubicBezTo>
                          <a:cubicBezTo>
                            <a:pt x="430559" y="17059"/>
                            <a:pt x="434407" y="35376"/>
                            <a:pt x="438665" y="55093"/>
                          </a:cubicBezTo>
                          <a:cubicBezTo>
                            <a:pt x="494881" y="314430"/>
                            <a:pt x="844782" y="373237"/>
                            <a:pt x="1015537" y="386448"/>
                          </a:cubicBezTo>
                          <a:cubicBezTo>
                            <a:pt x="1017480" y="392325"/>
                            <a:pt x="1019328" y="398250"/>
                            <a:pt x="1021061" y="404232"/>
                          </a:cubicBezTo>
                          <a:close/>
                        </a:path>
                      </a:pathLst>
                    </a:custGeom>
                    <a:solidFill>
                      <a:srgbClr val="46332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4" name="Graphic 963">
                    <a:extLst>
                      <a:ext uri="{FF2B5EF4-FFF2-40B4-BE49-F238E27FC236}">
                        <a16:creationId xmlns:a16="http://schemas.microsoft.com/office/drawing/2014/main" id="{87F51ECB-ECEF-42F6-86F9-E063051DDC36}"/>
                      </a:ext>
                    </a:extLst>
                  </p:cNvPr>
                  <p:cNvGrpSpPr/>
                  <p:nvPr/>
                </p:nvGrpSpPr>
                <p:grpSpPr>
                  <a:xfrm>
                    <a:off x="4389336" y="8977700"/>
                    <a:ext cx="2951578" cy="3171105"/>
                    <a:chOff x="4389336" y="8977700"/>
                    <a:chExt cx="2951578" cy="3171105"/>
                  </a:xfrm>
                </p:grpSpPr>
                <p:grpSp>
                  <p:nvGrpSpPr>
                    <p:cNvPr id="416" name="Graphic 963">
                      <a:extLst>
                        <a:ext uri="{FF2B5EF4-FFF2-40B4-BE49-F238E27FC236}">
                          <a16:creationId xmlns:a16="http://schemas.microsoft.com/office/drawing/2014/main" id="{ED29C0F1-1D17-43FC-BDA2-D290D1656B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89336" y="8977700"/>
                      <a:ext cx="2951578" cy="3171105"/>
                      <a:chOff x="4389336" y="8977700"/>
                      <a:chExt cx="2951578" cy="3171105"/>
                    </a:xfrm>
                  </p:grpSpPr>
                  <p:grpSp>
                    <p:nvGrpSpPr>
                      <p:cNvPr id="418" name="Graphic 963">
                        <a:extLst>
                          <a:ext uri="{FF2B5EF4-FFF2-40B4-BE49-F238E27FC236}">
                            <a16:creationId xmlns:a16="http://schemas.microsoft.com/office/drawing/2014/main" id="{D3B9C05D-D00D-4D12-A378-3B2EE6C0D0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93948" y="9463908"/>
                        <a:ext cx="1164341" cy="1719696"/>
                        <a:chOff x="5793948" y="9463908"/>
                        <a:chExt cx="1164341" cy="1719696"/>
                      </a:xfrm>
                    </p:grpSpPr>
                    <p:sp>
                      <p:nvSpPr>
                        <p:cNvPr id="453" name="Freeform: Shape 452">
                          <a:extLst>
                            <a:ext uri="{FF2B5EF4-FFF2-40B4-BE49-F238E27FC236}">
                              <a16:creationId xmlns:a16="http://schemas.microsoft.com/office/drawing/2014/main" id="{2D155B36-9BD1-409B-83C8-3B89C37BCA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93948" y="9577274"/>
                          <a:ext cx="1164341" cy="1606330"/>
                        </a:xfrm>
                        <a:custGeom>
                          <a:avLst/>
                          <a:gdLst>
                            <a:gd name="connsiteX0" fmla="*/ 719596 w 1164341"/>
                            <a:gd name="connsiteY0" fmla="*/ 0 h 1606330"/>
                            <a:gd name="connsiteX1" fmla="*/ 1155756 w 1164341"/>
                            <a:gd name="connsiteY1" fmla="*/ 955977 h 1606330"/>
                            <a:gd name="connsiteX2" fmla="*/ 1057505 w 1164341"/>
                            <a:gd name="connsiteY2" fmla="*/ 1400966 h 1606330"/>
                            <a:gd name="connsiteX3" fmla="*/ 221591 w 1164341"/>
                            <a:gd name="connsiteY3" fmla="*/ 1550403 h 1606330"/>
                            <a:gd name="connsiteX4" fmla="*/ 719596 w 1164341"/>
                            <a:gd name="connsiteY4" fmla="*/ 0 h 16063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164341" h="1606330">
                              <a:moveTo>
                                <a:pt x="719596" y="0"/>
                              </a:moveTo>
                              <a:cubicBezTo>
                                <a:pt x="724911" y="694839"/>
                                <a:pt x="1081375" y="652567"/>
                                <a:pt x="1155756" y="955977"/>
                              </a:cubicBezTo>
                              <a:cubicBezTo>
                                <a:pt x="1181388" y="1060580"/>
                                <a:pt x="1149917" y="1291628"/>
                                <a:pt x="1057505" y="1400966"/>
                              </a:cubicBezTo>
                              <a:cubicBezTo>
                                <a:pt x="881864" y="1608763"/>
                                <a:pt x="527925" y="1659427"/>
                                <a:pt x="221591" y="1550403"/>
                              </a:cubicBezTo>
                              <a:cubicBezTo>
                                <a:pt x="-245934" y="1384011"/>
                                <a:pt x="76745" y="132121"/>
                                <a:pt x="719596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4" name="Freeform: Shape 453">
                          <a:extLst>
                            <a:ext uri="{FF2B5EF4-FFF2-40B4-BE49-F238E27FC236}">
                              <a16:creationId xmlns:a16="http://schemas.microsoft.com/office/drawing/2014/main" id="{438A094D-0495-4325-AF6A-9D9694AC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40726" y="9591943"/>
                          <a:ext cx="418848" cy="1417081"/>
                        </a:xfrm>
                        <a:custGeom>
                          <a:avLst/>
                          <a:gdLst>
                            <a:gd name="connsiteX0" fmla="*/ 382210 w 418848"/>
                            <a:gd name="connsiteY0" fmla="*/ 1417082 h 1417081"/>
                            <a:gd name="connsiteX1" fmla="*/ 347348 w 418848"/>
                            <a:gd name="connsiteY1" fmla="*/ 1070610 h 1417081"/>
                            <a:gd name="connsiteX2" fmla="*/ 216827 w 418848"/>
                            <a:gd name="connsiteY2" fmla="*/ 859460 h 1417081"/>
                            <a:gd name="connsiteX3" fmla="*/ 26413 w 418848"/>
                            <a:gd name="connsiteY3" fmla="*/ 377600 h 1417081"/>
                            <a:gd name="connsiteX4" fmla="*/ 0 w 418848"/>
                            <a:gd name="connsiteY4" fmla="*/ 5667 h 1417081"/>
                            <a:gd name="connsiteX5" fmla="*/ 16707 w 418848"/>
                            <a:gd name="connsiteY5" fmla="*/ 0 h 1417081"/>
                            <a:gd name="connsiteX6" fmla="*/ 43863 w 418848"/>
                            <a:gd name="connsiteY6" fmla="*/ 377600 h 1417081"/>
                            <a:gd name="connsiteX7" fmla="*/ 231353 w 418848"/>
                            <a:gd name="connsiteY7" fmla="*/ 849925 h 1417081"/>
                            <a:gd name="connsiteX8" fmla="*/ 362550 w 418848"/>
                            <a:gd name="connsiteY8" fmla="*/ 1062228 h 1417081"/>
                            <a:gd name="connsiteX9" fmla="*/ 405717 w 418848"/>
                            <a:gd name="connsiteY9" fmla="*/ 1392060 h 1417081"/>
                            <a:gd name="connsiteX10" fmla="*/ 382210 w 418848"/>
                            <a:gd name="connsiteY10" fmla="*/ 1417082 h 14170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18848" h="1417081">
                              <a:moveTo>
                                <a:pt x="382210" y="1417082"/>
                              </a:moveTo>
                              <a:cubicBezTo>
                                <a:pt x="399469" y="1343844"/>
                                <a:pt x="427425" y="1215257"/>
                                <a:pt x="347348" y="1070610"/>
                              </a:cubicBezTo>
                              <a:cubicBezTo>
                                <a:pt x="303714" y="991791"/>
                                <a:pt x="258718" y="923258"/>
                                <a:pt x="216827" y="859460"/>
                              </a:cubicBezTo>
                              <a:cubicBezTo>
                                <a:pt x="112014" y="699811"/>
                                <a:pt x="26413" y="569462"/>
                                <a:pt x="26413" y="377600"/>
                              </a:cubicBezTo>
                              <a:cubicBezTo>
                                <a:pt x="26413" y="241668"/>
                                <a:pt x="17393" y="109080"/>
                                <a:pt x="0" y="5667"/>
                              </a:cubicBezTo>
                              <a:cubicBezTo>
                                <a:pt x="5563" y="3724"/>
                                <a:pt x="11097" y="1781"/>
                                <a:pt x="16707" y="0"/>
                              </a:cubicBezTo>
                              <a:cubicBezTo>
                                <a:pt x="34576" y="104851"/>
                                <a:pt x="43863" y="239621"/>
                                <a:pt x="43863" y="377600"/>
                              </a:cubicBezTo>
                              <a:cubicBezTo>
                                <a:pt x="43863" y="564375"/>
                                <a:pt x="128149" y="692744"/>
                                <a:pt x="231353" y="849925"/>
                              </a:cubicBezTo>
                              <a:cubicBezTo>
                                <a:pt x="273377" y="913924"/>
                                <a:pt x="318507" y="982666"/>
                                <a:pt x="362550" y="1062228"/>
                              </a:cubicBezTo>
                              <a:cubicBezTo>
                                <a:pt x="436083" y="1195064"/>
                                <a:pt x="422234" y="1314022"/>
                                <a:pt x="405717" y="1392060"/>
                              </a:cubicBezTo>
                              <a:cubicBezTo>
                                <a:pt x="398174" y="1400670"/>
                                <a:pt x="390334" y="1409014"/>
                                <a:pt x="382210" y="14170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5" name="Freeform: Shape 454">
                          <a:extLst>
                            <a:ext uri="{FF2B5EF4-FFF2-40B4-BE49-F238E27FC236}">
                              <a16:creationId xmlns:a16="http://schemas.microsoft.com/office/drawing/2014/main" id="{2B1EC694-B0A2-4C15-9457-5D472BCC32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46614" y="9463908"/>
                          <a:ext cx="231000" cy="1439310"/>
                        </a:xfrm>
                        <a:custGeom>
                          <a:avLst/>
                          <a:gdLst>
                            <a:gd name="connsiteX0" fmla="*/ 221528 w 231000"/>
                            <a:gd name="connsiteY0" fmla="*/ 1431511 h 1439310"/>
                            <a:gd name="connsiteX1" fmla="*/ 212003 w 231000"/>
                            <a:gd name="connsiteY1" fmla="*/ 1439265 h 1439310"/>
                            <a:gd name="connsiteX2" fmla="*/ 204240 w 231000"/>
                            <a:gd name="connsiteY2" fmla="*/ 1429721 h 1439310"/>
                            <a:gd name="connsiteX3" fmla="*/ 207621 w 231000"/>
                            <a:gd name="connsiteY3" fmla="*/ 1169593 h 1439310"/>
                            <a:gd name="connsiteX4" fmla="*/ 128412 w 231000"/>
                            <a:gd name="connsiteY4" fmla="*/ 857811 h 1439310"/>
                            <a:gd name="connsiteX5" fmla="*/ 75272 w 231000"/>
                            <a:gd name="connsiteY5" fmla="*/ 490499 h 1439310"/>
                            <a:gd name="connsiteX6" fmla="*/ 64108 w 231000"/>
                            <a:gd name="connsiteY6" fmla="*/ 293141 h 1439310"/>
                            <a:gd name="connsiteX7" fmla="*/ 415 w 231000"/>
                            <a:gd name="connsiteY7" fmla="*/ 11353 h 1439310"/>
                            <a:gd name="connsiteX8" fmla="*/ 6044 w 231000"/>
                            <a:gd name="connsiteY8" fmla="*/ 418 h 1439310"/>
                            <a:gd name="connsiteX9" fmla="*/ 16969 w 231000"/>
                            <a:gd name="connsiteY9" fmla="*/ 6029 h 1439310"/>
                            <a:gd name="connsiteX10" fmla="*/ 81206 w 231000"/>
                            <a:gd name="connsiteY10" fmla="*/ 290064 h 1439310"/>
                            <a:gd name="connsiteX11" fmla="*/ 92626 w 231000"/>
                            <a:gd name="connsiteY11" fmla="*/ 490775 h 1439310"/>
                            <a:gd name="connsiteX12" fmla="*/ 144814 w 231000"/>
                            <a:gd name="connsiteY12" fmla="*/ 852106 h 1439310"/>
                            <a:gd name="connsiteX13" fmla="*/ 224900 w 231000"/>
                            <a:gd name="connsiteY13" fmla="*/ 1167631 h 1439310"/>
                            <a:gd name="connsiteX14" fmla="*/ 221528 w 231000"/>
                            <a:gd name="connsiteY14" fmla="*/ 1431511 h 14393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31000" h="1439310">
                              <a:moveTo>
                                <a:pt x="221528" y="1431511"/>
                              </a:moveTo>
                              <a:cubicBezTo>
                                <a:pt x="221042" y="1436274"/>
                                <a:pt x="216775" y="1439751"/>
                                <a:pt x="212003" y="1439265"/>
                              </a:cubicBezTo>
                              <a:cubicBezTo>
                                <a:pt x="207221" y="1438770"/>
                                <a:pt x="203745" y="1434503"/>
                                <a:pt x="204240" y="1429721"/>
                              </a:cubicBezTo>
                              <a:cubicBezTo>
                                <a:pt x="214013" y="1334404"/>
                                <a:pt x="217680" y="1256223"/>
                                <a:pt x="207621" y="1169593"/>
                              </a:cubicBezTo>
                              <a:cubicBezTo>
                                <a:pt x="197535" y="1082868"/>
                                <a:pt x="173684" y="987513"/>
                                <a:pt x="128412" y="857811"/>
                              </a:cubicBezTo>
                              <a:cubicBezTo>
                                <a:pt x="71995" y="696172"/>
                                <a:pt x="73652" y="591807"/>
                                <a:pt x="75272" y="490499"/>
                              </a:cubicBezTo>
                              <a:cubicBezTo>
                                <a:pt x="76272" y="427814"/>
                                <a:pt x="77253" y="366302"/>
                                <a:pt x="64108" y="293141"/>
                              </a:cubicBezTo>
                              <a:cubicBezTo>
                                <a:pt x="29780" y="101888"/>
                                <a:pt x="510" y="11620"/>
                                <a:pt x="415" y="11353"/>
                              </a:cubicBezTo>
                              <a:cubicBezTo>
                                <a:pt x="-1043" y="6781"/>
                                <a:pt x="1462" y="1885"/>
                                <a:pt x="6044" y="418"/>
                              </a:cubicBezTo>
                              <a:cubicBezTo>
                                <a:pt x="10606" y="-1049"/>
                                <a:pt x="15493" y="1466"/>
                                <a:pt x="16969" y="6029"/>
                              </a:cubicBezTo>
                              <a:cubicBezTo>
                                <a:pt x="17055" y="6305"/>
                                <a:pt x="46639" y="97545"/>
                                <a:pt x="81206" y="290064"/>
                              </a:cubicBezTo>
                              <a:cubicBezTo>
                                <a:pt x="94626" y="364883"/>
                                <a:pt x="93636" y="427234"/>
                                <a:pt x="92626" y="490775"/>
                              </a:cubicBezTo>
                              <a:cubicBezTo>
                                <a:pt x="91035" y="590549"/>
                                <a:pt x="89397" y="693333"/>
                                <a:pt x="144814" y="852106"/>
                              </a:cubicBezTo>
                              <a:cubicBezTo>
                                <a:pt x="190572" y="983170"/>
                                <a:pt x="214689" y="1079696"/>
                                <a:pt x="224900" y="1167631"/>
                              </a:cubicBezTo>
                              <a:cubicBezTo>
                                <a:pt x="235149" y="1255670"/>
                                <a:pt x="231434" y="1334938"/>
                                <a:pt x="221528" y="143151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9" name="Freeform: Shape 418">
                        <a:extLst>
                          <a:ext uri="{FF2B5EF4-FFF2-40B4-BE49-F238E27FC236}">
                            <a16:creationId xmlns:a16="http://schemas.microsoft.com/office/drawing/2014/main" id="{A3E1F538-3912-43C6-B0B7-7052F90349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3393" y="9670752"/>
                        <a:ext cx="1072636" cy="1461677"/>
                      </a:xfrm>
                      <a:custGeom>
                        <a:avLst/>
                        <a:gdLst>
                          <a:gd name="connsiteX0" fmla="*/ 409716 w 1072636"/>
                          <a:gd name="connsiteY0" fmla="*/ 0 h 1461677"/>
                          <a:gd name="connsiteX1" fmla="*/ 7913 w 1072636"/>
                          <a:gd name="connsiteY1" fmla="*/ 869890 h 1461677"/>
                          <a:gd name="connsiteX2" fmla="*/ 98429 w 1072636"/>
                          <a:gd name="connsiteY2" fmla="*/ 1274807 h 1461677"/>
                          <a:gd name="connsiteX3" fmla="*/ 868497 w 1072636"/>
                          <a:gd name="connsiteY3" fmla="*/ 1410786 h 1461677"/>
                          <a:gd name="connsiteX4" fmla="*/ 409716 w 1072636"/>
                          <a:gd name="connsiteY4" fmla="*/ 0 h 1461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72636" h="1461677">
                            <a:moveTo>
                              <a:pt x="409716" y="0"/>
                            </a:moveTo>
                            <a:cubicBezTo>
                              <a:pt x="404820" y="632269"/>
                              <a:pt x="76436" y="593817"/>
                              <a:pt x="7913" y="869890"/>
                            </a:cubicBezTo>
                            <a:cubicBezTo>
                              <a:pt x="-15709" y="965073"/>
                              <a:pt x="13295" y="1175309"/>
                              <a:pt x="98429" y="1274807"/>
                            </a:cubicBezTo>
                            <a:cubicBezTo>
                              <a:pt x="260240" y="1463897"/>
                              <a:pt x="586290" y="1509989"/>
                              <a:pt x="868497" y="1410786"/>
                            </a:cubicBezTo>
                            <a:cubicBezTo>
                              <a:pt x="1299198" y="1259386"/>
                              <a:pt x="1001942" y="120234"/>
                              <a:pt x="409716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0" name="Freeform: Shape 419">
                        <a:extLst>
                          <a:ext uri="{FF2B5EF4-FFF2-40B4-BE49-F238E27FC236}">
                            <a16:creationId xmlns:a16="http://schemas.microsoft.com/office/drawing/2014/main" id="{D5161B85-8659-49D2-A142-C4464D5132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6006" y="10812535"/>
                        <a:ext cx="2847822" cy="1336260"/>
                      </a:xfrm>
                      <a:custGeom>
                        <a:avLst/>
                        <a:gdLst>
                          <a:gd name="connsiteX0" fmla="*/ 776278 w 2847822"/>
                          <a:gd name="connsiteY0" fmla="*/ 134805 h 1336260"/>
                          <a:gd name="connsiteX1" fmla="*/ 0 w 2847822"/>
                          <a:gd name="connsiteY1" fmla="*/ 1336260 h 1336260"/>
                          <a:gd name="connsiteX2" fmla="*/ 2847823 w 2847822"/>
                          <a:gd name="connsiteY2" fmla="*/ 1336260 h 1336260"/>
                          <a:gd name="connsiteX3" fmla="*/ 2546328 w 2847822"/>
                          <a:gd name="connsiteY3" fmla="*/ 302179 h 1336260"/>
                          <a:gd name="connsiteX4" fmla="*/ 776278 w 2847822"/>
                          <a:gd name="connsiteY4" fmla="*/ 134805 h 13362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47822" h="1336260">
                            <a:moveTo>
                              <a:pt x="776278" y="134805"/>
                            </a:moveTo>
                            <a:cubicBezTo>
                              <a:pt x="278616" y="349556"/>
                              <a:pt x="84020" y="827292"/>
                              <a:pt x="0" y="1336260"/>
                            </a:cubicBezTo>
                            <a:lnTo>
                              <a:pt x="2847823" y="1336260"/>
                            </a:lnTo>
                            <a:cubicBezTo>
                              <a:pt x="2791597" y="922618"/>
                              <a:pt x="2697947" y="475448"/>
                              <a:pt x="2546328" y="302179"/>
                            </a:cubicBezTo>
                            <a:cubicBezTo>
                              <a:pt x="2220611" y="-70068"/>
                              <a:pt x="1237012" y="-64019"/>
                              <a:pt x="776278" y="134805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1" name="Freeform: Shape 420">
                        <a:extLst>
                          <a:ext uri="{FF2B5EF4-FFF2-40B4-BE49-F238E27FC236}">
                            <a16:creationId xmlns:a16="http://schemas.microsoft.com/office/drawing/2014/main" id="{31DE2147-93D5-40F3-A2A0-1C6F6E50F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75292" y="10129496"/>
                        <a:ext cx="1415882" cy="1278741"/>
                      </a:xfrm>
                      <a:custGeom>
                        <a:avLst/>
                        <a:gdLst>
                          <a:gd name="connsiteX0" fmla="*/ 350967 w 1415882"/>
                          <a:gd name="connsiteY0" fmla="*/ 0 h 1278741"/>
                          <a:gd name="connsiteX1" fmla="*/ 404050 w 1415882"/>
                          <a:gd name="connsiteY1" fmla="*/ 397021 h 1278741"/>
                          <a:gd name="connsiteX2" fmla="*/ 406508 w 1415882"/>
                          <a:gd name="connsiteY2" fmla="*/ 583740 h 1278741"/>
                          <a:gd name="connsiteX3" fmla="*/ 368808 w 1415882"/>
                          <a:gd name="connsiteY3" fmla="*/ 599475 h 1278741"/>
                          <a:gd name="connsiteX4" fmla="*/ 295 w 1415882"/>
                          <a:gd name="connsiteY4" fmla="*/ 823798 h 1278741"/>
                          <a:gd name="connsiteX5" fmla="*/ 626954 w 1415882"/>
                          <a:gd name="connsiteY5" fmla="*/ 1278731 h 1278741"/>
                          <a:gd name="connsiteX6" fmla="*/ 1240298 w 1415882"/>
                          <a:gd name="connsiteY6" fmla="*/ 934688 h 1278741"/>
                          <a:gd name="connsiteX7" fmla="*/ 1340862 w 1415882"/>
                          <a:gd name="connsiteY7" fmla="*/ 764257 h 1278741"/>
                          <a:gd name="connsiteX8" fmla="*/ 918295 w 1415882"/>
                          <a:gd name="connsiteY8" fmla="*/ 579206 h 1278741"/>
                          <a:gd name="connsiteX9" fmla="*/ 929859 w 1415882"/>
                          <a:gd name="connsiteY9" fmla="*/ 228210 h 1278741"/>
                          <a:gd name="connsiteX10" fmla="*/ 350967 w 1415882"/>
                          <a:gd name="connsiteY10" fmla="*/ 0 h 12787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415882" h="1278741">
                            <a:moveTo>
                              <a:pt x="350967" y="0"/>
                            </a:moveTo>
                            <a:cubicBezTo>
                              <a:pt x="378342" y="194310"/>
                              <a:pt x="396478" y="290989"/>
                              <a:pt x="404050" y="397021"/>
                            </a:cubicBezTo>
                            <a:cubicBezTo>
                              <a:pt x="408117" y="453866"/>
                              <a:pt x="410889" y="548459"/>
                              <a:pt x="406508" y="583740"/>
                            </a:cubicBezTo>
                            <a:cubicBezTo>
                              <a:pt x="406327" y="585140"/>
                              <a:pt x="387601" y="589293"/>
                              <a:pt x="368808" y="599475"/>
                            </a:cubicBezTo>
                            <a:cubicBezTo>
                              <a:pt x="272786" y="651529"/>
                              <a:pt x="-10402" y="799586"/>
                              <a:pt x="295" y="823798"/>
                            </a:cubicBezTo>
                            <a:cubicBezTo>
                              <a:pt x="85620" y="1017108"/>
                              <a:pt x="171250" y="1277036"/>
                              <a:pt x="626954" y="1278731"/>
                            </a:cubicBezTo>
                            <a:cubicBezTo>
                              <a:pt x="1137151" y="1280636"/>
                              <a:pt x="1190349" y="1021756"/>
                              <a:pt x="1240298" y="934688"/>
                            </a:cubicBezTo>
                            <a:cubicBezTo>
                              <a:pt x="1322898" y="790670"/>
                              <a:pt x="1524800" y="844810"/>
                              <a:pt x="1340862" y="764257"/>
                            </a:cubicBezTo>
                            <a:lnTo>
                              <a:pt x="918295" y="579206"/>
                            </a:lnTo>
                            <a:lnTo>
                              <a:pt x="929859" y="228210"/>
                            </a:lnTo>
                            <a:lnTo>
                              <a:pt x="350967" y="0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22" name="Graphic 963">
                        <a:extLst>
                          <a:ext uri="{FF2B5EF4-FFF2-40B4-BE49-F238E27FC236}">
                            <a16:creationId xmlns:a16="http://schemas.microsoft.com/office/drawing/2014/main" id="{63AE7561-28E6-4F92-AE8B-9D63F1621F6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72085" y="10820325"/>
                        <a:ext cx="1143857" cy="1328470"/>
                        <a:chOff x="5272085" y="10820325"/>
                        <a:chExt cx="1143857" cy="1328470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51" name="Freeform: Shape 450">
                          <a:extLst>
                            <a:ext uri="{FF2B5EF4-FFF2-40B4-BE49-F238E27FC236}">
                              <a16:creationId xmlns:a16="http://schemas.microsoft.com/office/drawing/2014/main" id="{B191D98A-4E82-4832-A8BD-A72A01DA0B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2085" y="10856224"/>
                          <a:ext cx="231124" cy="1292571"/>
                        </a:xfrm>
                        <a:custGeom>
                          <a:avLst/>
                          <a:gdLst>
                            <a:gd name="connsiteX0" fmla="*/ 231124 w 231124"/>
                            <a:gd name="connsiteY0" fmla="*/ 0 h 1292571"/>
                            <a:gd name="connsiteX1" fmla="*/ 178317 w 231124"/>
                            <a:gd name="connsiteY1" fmla="*/ 1190863 h 1292571"/>
                            <a:gd name="connsiteX2" fmla="*/ 189824 w 231124"/>
                            <a:gd name="connsiteY2" fmla="*/ 1292571 h 1292571"/>
                            <a:gd name="connsiteX3" fmla="*/ 1553 w 231124"/>
                            <a:gd name="connsiteY3" fmla="*/ 1292571 h 1292571"/>
                            <a:gd name="connsiteX4" fmla="*/ 205264 w 231124"/>
                            <a:gd name="connsiteY4" fmla="*/ 5172 h 1292571"/>
                            <a:gd name="connsiteX5" fmla="*/ 231124 w 231124"/>
                            <a:gd name="connsiteY5" fmla="*/ 0 h 1292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1124" h="1292571">
                              <a:moveTo>
                                <a:pt x="231124" y="0"/>
                              </a:moveTo>
                              <a:cubicBezTo>
                                <a:pt x="168002" y="320583"/>
                                <a:pt x="152571" y="963416"/>
                                <a:pt x="178317" y="1190863"/>
                              </a:cubicBezTo>
                              <a:lnTo>
                                <a:pt x="189824" y="1292571"/>
                              </a:lnTo>
                              <a:lnTo>
                                <a:pt x="1553" y="1292571"/>
                              </a:lnTo>
                              <a:cubicBezTo>
                                <a:pt x="-5134" y="1069572"/>
                                <a:pt x="981" y="494557"/>
                                <a:pt x="205264" y="5172"/>
                              </a:cubicBezTo>
                              <a:cubicBezTo>
                                <a:pt x="213836" y="3400"/>
                                <a:pt x="222437" y="1686"/>
                                <a:pt x="23112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2" name="Freeform: Shape 451">
                          <a:extLst>
                            <a:ext uri="{FF2B5EF4-FFF2-40B4-BE49-F238E27FC236}">
                              <a16:creationId xmlns:a16="http://schemas.microsoft.com/office/drawing/2014/main" id="{681D61AD-4E40-4129-867F-E86A10C836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77255" y="10820325"/>
                          <a:ext cx="238687" cy="1328470"/>
                        </a:xfrm>
                        <a:custGeom>
                          <a:avLst/>
                          <a:gdLst>
                            <a:gd name="connsiteX0" fmla="*/ 0 w 238687"/>
                            <a:gd name="connsiteY0" fmla="*/ 0 h 1328470"/>
                            <a:gd name="connsiteX1" fmla="*/ 60379 w 238687"/>
                            <a:gd name="connsiteY1" fmla="*/ 1226763 h 1328470"/>
                            <a:gd name="connsiteX2" fmla="*/ 48863 w 238687"/>
                            <a:gd name="connsiteY2" fmla="*/ 1328471 h 1328470"/>
                            <a:gd name="connsiteX3" fmla="*/ 237134 w 238687"/>
                            <a:gd name="connsiteY3" fmla="*/ 1328471 h 1328470"/>
                            <a:gd name="connsiteX4" fmla="*/ 16250 w 238687"/>
                            <a:gd name="connsiteY4" fmla="*/ 1286 h 1328470"/>
                            <a:gd name="connsiteX5" fmla="*/ 0 w 238687"/>
                            <a:gd name="connsiteY5" fmla="*/ 0 h 13284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8687" h="1328470">
                              <a:moveTo>
                                <a:pt x="0" y="0"/>
                              </a:moveTo>
                              <a:cubicBezTo>
                                <a:pt x="69447" y="305848"/>
                                <a:pt x="87135" y="990486"/>
                                <a:pt x="60379" y="1226763"/>
                              </a:cubicBezTo>
                              <a:lnTo>
                                <a:pt x="48863" y="1328471"/>
                              </a:lnTo>
                              <a:lnTo>
                                <a:pt x="237134" y="1328471"/>
                              </a:lnTo>
                              <a:cubicBezTo>
                                <a:pt x="244011" y="1099385"/>
                                <a:pt x="237325" y="498872"/>
                                <a:pt x="16250" y="1286"/>
                              </a:cubicBezTo>
                              <a:cubicBezTo>
                                <a:pt x="10839" y="819"/>
                                <a:pt x="5410" y="419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23" name="Graphic 963">
                        <a:extLst>
                          <a:ext uri="{FF2B5EF4-FFF2-40B4-BE49-F238E27FC236}">
                            <a16:creationId xmlns:a16="http://schemas.microsoft.com/office/drawing/2014/main" id="{93E1771C-432E-46C0-8B15-61B9A75890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07214" y="10925514"/>
                        <a:ext cx="898102" cy="96085"/>
                        <a:chOff x="5407214" y="10925514"/>
                        <a:chExt cx="898102" cy="96085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49" name="Freeform: Shape 448">
                          <a:extLst>
                            <a:ext uri="{FF2B5EF4-FFF2-40B4-BE49-F238E27FC236}">
                              <a16:creationId xmlns:a16="http://schemas.microsoft.com/office/drawing/2014/main" id="{9F01E5FA-E3B9-4A4A-B6F7-0AE67CB8D9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7214" y="10931403"/>
                          <a:ext cx="263423" cy="86270"/>
                        </a:xfrm>
                        <a:custGeom>
                          <a:avLst/>
                          <a:gdLst>
                            <a:gd name="connsiteX0" fmla="*/ 7079 w 263423"/>
                            <a:gd name="connsiteY0" fmla="*/ 17252 h 86270"/>
                            <a:gd name="connsiteX1" fmla="*/ 154 w 263423"/>
                            <a:gd name="connsiteY1" fmla="*/ 7069 h 86270"/>
                            <a:gd name="connsiteX2" fmla="*/ 10336 w 263423"/>
                            <a:gd name="connsiteY2" fmla="*/ 154 h 86270"/>
                            <a:gd name="connsiteX3" fmla="*/ 258053 w 263423"/>
                            <a:gd name="connsiteY3" fmla="*/ 69544 h 86270"/>
                            <a:gd name="connsiteX4" fmla="*/ 262758 w 263423"/>
                            <a:gd name="connsiteY4" fmla="*/ 80907 h 86270"/>
                            <a:gd name="connsiteX5" fmla="*/ 251385 w 263423"/>
                            <a:gd name="connsiteY5" fmla="*/ 85603 h 86270"/>
                            <a:gd name="connsiteX6" fmla="*/ 7079 w 263423"/>
                            <a:gd name="connsiteY6" fmla="*/ 17252 h 862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3423" h="86270">
                              <a:moveTo>
                                <a:pt x="7079" y="17252"/>
                              </a:moveTo>
                              <a:cubicBezTo>
                                <a:pt x="2354" y="16347"/>
                                <a:pt x="-741" y="11784"/>
                                <a:pt x="154" y="7069"/>
                              </a:cubicBezTo>
                              <a:cubicBezTo>
                                <a:pt x="1069" y="2355"/>
                                <a:pt x="5621" y="-741"/>
                                <a:pt x="10336" y="154"/>
                              </a:cubicBezTo>
                              <a:cubicBezTo>
                                <a:pt x="163765" y="29844"/>
                                <a:pt x="257777" y="69420"/>
                                <a:pt x="258053" y="69544"/>
                              </a:cubicBezTo>
                              <a:cubicBezTo>
                                <a:pt x="262492" y="71382"/>
                                <a:pt x="264597" y="76478"/>
                                <a:pt x="262758" y="80907"/>
                              </a:cubicBezTo>
                              <a:cubicBezTo>
                                <a:pt x="260910" y="85355"/>
                                <a:pt x="255824" y="87441"/>
                                <a:pt x="251385" y="85603"/>
                              </a:cubicBezTo>
                              <a:cubicBezTo>
                                <a:pt x="251119" y="85498"/>
                                <a:pt x="158707" y="46589"/>
                                <a:pt x="7079" y="172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0" name="Freeform: Shape 449">
                          <a:extLst>
                            <a:ext uri="{FF2B5EF4-FFF2-40B4-BE49-F238E27FC236}">
                              <a16:creationId xmlns:a16="http://schemas.microsoft.com/office/drawing/2014/main" id="{3046F536-E710-43CC-95D5-15B1D044E7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07508" y="10925514"/>
                          <a:ext cx="297809" cy="96085"/>
                        </a:xfrm>
                        <a:custGeom>
                          <a:avLst/>
                          <a:gdLst>
                            <a:gd name="connsiteX0" fmla="*/ 11413 w 297809"/>
                            <a:gd name="connsiteY0" fmla="*/ 95645 h 96085"/>
                            <a:gd name="connsiteX1" fmla="*/ 441 w 297809"/>
                            <a:gd name="connsiteY1" fmla="*/ 90130 h 96085"/>
                            <a:gd name="connsiteX2" fmla="*/ 5956 w 297809"/>
                            <a:gd name="connsiteY2" fmla="*/ 79167 h 96085"/>
                            <a:gd name="connsiteX3" fmla="*/ 287257 w 297809"/>
                            <a:gd name="connsiteY3" fmla="*/ 204 h 96085"/>
                            <a:gd name="connsiteX4" fmla="*/ 297601 w 297809"/>
                            <a:gd name="connsiteY4" fmla="*/ 6806 h 96085"/>
                            <a:gd name="connsiteX5" fmla="*/ 291010 w 297809"/>
                            <a:gd name="connsiteY5" fmla="*/ 17159 h 96085"/>
                            <a:gd name="connsiteX6" fmla="*/ 11413 w 297809"/>
                            <a:gd name="connsiteY6" fmla="*/ 95645 h 960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97809" h="96085">
                              <a:moveTo>
                                <a:pt x="11413" y="95645"/>
                              </a:moveTo>
                              <a:cubicBezTo>
                                <a:pt x="6851" y="97150"/>
                                <a:pt x="1946" y="94673"/>
                                <a:pt x="441" y="90130"/>
                              </a:cubicBezTo>
                              <a:cubicBezTo>
                                <a:pt x="-1064" y="85568"/>
                                <a:pt x="1412" y="80672"/>
                                <a:pt x="5956" y="79167"/>
                              </a:cubicBezTo>
                              <a:cubicBezTo>
                                <a:pt x="153993" y="29827"/>
                                <a:pt x="286876" y="300"/>
                                <a:pt x="287257" y="204"/>
                              </a:cubicBezTo>
                              <a:cubicBezTo>
                                <a:pt x="291934" y="-824"/>
                                <a:pt x="296582" y="2129"/>
                                <a:pt x="297601" y="6806"/>
                              </a:cubicBezTo>
                              <a:cubicBezTo>
                                <a:pt x="298640" y="11492"/>
                                <a:pt x="295687" y="16121"/>
                                <a:pt x="291010" y="17159"/>
                              </a:cubicBezTo>
                              <a:cubicBezTo>
                                <a:pt x="290620" y="17245"/>
                                <a:pt x="158575" y="46591"/>
                                <a:pt x="11413" y="956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24" name="Freeform: Shape 423">
                        <a:extLst>
                          <a:ext uri="{FF2B5EF4-FFF2-40B4-BE49-F238E27FC236}">
                            <a16:creationId xmlns:a16="http://schemas.microsoft.com/office/drawing/2014/main" id="{C15A9FD0-7B9D-4C11-8919-CD480BCCA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38755" y="10726046"/>
                        <a:ext cx="1202159" cy="1422749"/>
                      </a:xfrm>
                      <a:custGeom>
                        <a:avLst/>
                        <a:gdLst>
                          <a:gd name="connsiteX0" fmla="*/ 0 w 1202159"/>
                          <a:gd name="connsiteY0" fmla="*/ 0 h 1422749"/>
                          <a:gd name="connsiteX1" fmla="*/ 194320 w 1202159"/>
                          <a:gd name="connsiteY1" fmla="*/ 1422749 h 1422749"/>
                          <a:gd name="connsiteX2" fmla="*/ 1202160 w 1202159"/>
                          <a:gd name="connsiteY2" fmla="*/ 1422749 h 1422749"/>
                          <a:gd name="connsiteX3" fmla="*/ 508426 w 1202159"/>
                          <a:gd name="connsiteY3" fmla="*/ 155457 h 1422749"/>
                          <a:gd name="connsiteX4" fmla="*/ 0 w 1202159"/>
                          <a:gd name="connsiteY4" fmla="*/ 0 h 14227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02159" h="1422749">
                            <a:moveTo>
                              <a:pt x="0" y="0"/>
                            </a:moveTo>
                            <a:cubicBezTo>
                              <a:pt x="167383" y="433245"/>
                              <a:pt x="201768" y="982256"/>
                              <a:pt x="194320" y="1422749"/>
                            </a:cubicBezTo>
                            <a:lnTo>
                              <a:pt x="1202160" y="1422749"/>
                            </a:lnTo>
                            <a:cubicBezTo>
                              <a:pt x="1141371" y="929888"/>
                              <a:pt x="968235" y="362102"/>
                              <a:pt x="508426" y="155457"/>
                            </a:cubicBezTo>
                            <a:cubicBezTo>
                              <a:pt x="418214" y="114919"/>
                              <a:pt x="110119" y="1585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5" name="Freeform: Shape 424">
                        <a:extLst>
                          <a:ext uri="{FF2B5EF4-FFF2-40B4-BE49-F238E27FC236}">
                            <a16:creationId xmlns:a16="http://schemas.microsoft.com/office/drawing/2014/main" id="{C1005323-A9E7-414D-92F2-7CB0D5A359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9521" y="11558687"/>
                        <a:ext cx="184671" cy="590108"/>
                      </a:xfrm>
                      <a:custGeom>
                        <a:avLst/>
                        <a:gdLst>
                          <a:gd name="connsiteX0" fmla="*/ 168107 w 184671"/>
                          <a:gd name="connsiteY0" fmla="*/ 4988 h 590108"/>
                          <a:gd name="connsiteX1" fmla="*/ 179680 w 184671"/>
                          <a:gd name="connsiteY1" fmla="*/ 826 h 590108"/>
                          <a:gd name="connsiteX2" fmla="*/ 183833 w 184671"/>
                          <a:gd name="connsiteY2" fmla="*/ 12408 h 590108"/>
                          <a:gd name="connsiteX3" fmla="*/ 17755 w 184671"/>
                          <a:gd name="connsiteY3" fmla="*/ 248628 h 590108"/>
                          <a:gd name="connsiteX4" fmla="*/ 39462 w 184671"/>
                          <a:gd name="connsiteY4" fmla="*/ 589728 h 590108"/>
                          <a:gd name="connsiteX5" fmla="*/ 39462 w 184671"/>
                          <a:gd name="connsiteY5" fmla="*/ 590109 h 590108"/>
                          <a:gd name="connsiteX6" fmla="*/ 22079 w 184671"/>
                          <a:gd name="connsiteY6" fmla="*/ 590109 h 590108"/>
                          <a:gd name="connsiteX7" fmla="*/ 0 w 184671"/>
                          <a:gd name="connsiteY7" fmla="*/ 245618 h 590108"/>
                          <a:gd name="connsiteX8" fmla="*/ 38 w 184671"/>
                          <a:gd name="connsiteY8" fmla="*/ 245618 h 590108"/>
                          <a:gd name="connsiteX9" fmla="*/ 3305 w 184671"/>
                          <a:gd name="connsiteY9" fmla="*/ 238055 h 590108"/>
                          <a:gd name="connsiteX10" fmla="*/ 168107 w 184671"/>
                          <a:gd name="connsiteY10" fmla="*/ 4988 h 5901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71" h="590108">
                            <a:moveTo>
                              <a:pt x="168107" y="4988"/>
                            </a:moveTo>
                            <a:cubicBezTo>
                              <a:pt x="170155" y="654"/>
                              <a:pt x="175346" y="-1213"/>
                              <a:pt x="179680" y="826"/>
                            </a:cubicBezTo>
                            <a:cubicBezTo>
                              <a:pt x="184033" y="2883"/>
                              <a:pt x="185890" y="8074"/>
                              <a:pt x="183833" y="12408"/>
                            </a:cubicBezTo>
                            <a:cubicBezTo>
                              <a:pt x="113652" y="161541"/>
                              <a:pt x="35433" y="233550"/>
                              <a:pt x="17755" y="248628"/>
                            </a:cubicBezTo>
                            <a:cubicBezTo>
                              <a:pt x="19974" y="274612"/>
                              <a:pt x="31280" y="410991"/>
                              <a:pt x="39462" y="589728"/>
                            </a:cubicBezTo>
                            <a:lnTo>
                              <a:pt x="39462" y="590109"/>
                            </a:lnTo>
                            <a:lnTo>
                              <a:pt x="22079" y="590109"/>
                            </a:lnTo>
                            <a:cubicBezTo>
                              <a:pt x="13068" y="393151"/>
                              <a:pt x="38" y="246047"/>
                              <a:pt x="0" y="245618"/>
                            </a:cubicBezTo>
                            <a:lnTo>
                              <a:pt x="38" y="245618"/>
                            </a:lnTo>
                            <a:cubicBezTo>
                              <a:pt x="-200" y="242808"/>
                              <a:pt x="934" y="239932"/>
                              <a:pt x="3305" y="238055"/>
                            </a:cubicBezTo>
                            <a:cubicBezTo>
                              <a:pt x="3553" y="237874"/>
                              <a:pt x="90240" y="170447"/>
                              <a:pt x="168107" y="498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6" name="Freeform: Shape 425">
                        <a:extLst>
                          <a:ext uri="{FF2B5EF4-FFF2-40B4-BE49-F238E27FC236}">
                            <a16:creationId xmlns:a16="http://schemas.microsoft.com/office/drawing/2014/main" id="{2F4B2368-3035-4571-8EA5-1C2C807FBA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89336" y="10713749"/>
                        <a:ext cx="1168831" cy="1435046"/>
                      </a:xfrm>
                      <a:custGeom>
                        <a:avLst/>
                        <a:gdLst>
                          <a:gd name="connsiteX0" fmla="*/ 1168832 w 1168831"/>
                          <a:gd name="connsiteY0" fmla="*/ 0 h 1435046"/>
                          <a:gd name="connsiteX1" fmla="*/ 974503 w 1168831"/>
                          <a:gd name="connsiteY1" fmla="*/ 1435046 h 1435046"/>
                          <a:gd name="connsiteX2" fmla="*/ 0 w 1168831"/>
                          <a:gd name="connsiteY2" fmla="*/ 1435046 h 1435046"/>
                          <a:gd name="connsiteX3" fmla="*/ 502272 w 1168831"/>
                          <a:gd name="connsiteY3" fmla="*/ 318535 h 1435046"/>
                          <a:gd name="connsiteX4" fmla="*/ 1024976 w 1168831"/>
                          <a:gd name="connsiteY4" fmla="*/ 44558 h 1435046"/>
                          <a:gd name="connsiteX5" fmla="*/ 1168832 w 1168831"/>
                          <a:gd name="connsiteY5" fmla="*/ 0 h 1435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8831" h="1435046">
                            <a:moveTo>
                              <a:pt x="1168832" y="0"/>
                            </a:moveTo>
                            <a:cubicBezTo>
                              <a:pt x="1001449" y="433235"/>
                              <a:pt x="967073" y="994553"/>
                              <a:pt x="974503" y="1435046"/>
                            </a:cubicBezTo>
                            <a:lnTo>
                              <a:pt x="0" y="1435046"/>
                            </a:lnTo>
                            <a:cubicBezTo>
                              <a:pt x="71685" y="1044397"/>
                              <a:pt x="177908" y="610153"/>
                              <a:pt x="502272" y="318535"/>
                            </a:cubicBezTo>
                            <a:cubicBezTo>
                              <a:pt x="628612" y="204959"/>
                              <a:pt x="838676" y="99203"/>
                              <a:pt x="1024976" y="44558"/>
                            </a:cubicBezTo>
                            <a:cubicBezTo>
                              <a:pt x="1075372" y="29785"/>
                              <a:pt x="1124045" y="6448"/>
                              <a:pt x="1168832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7" name="Freeform: Shape 426">
                        <a:extLst>
                          <a:ext uri="{FF2B5EF4-FFF2-40B4-BE49-F238E27FC236}">
                            <a16:creationId xmlns:a16="http://schemas.microsoft.com/office/drawing/2014/main" id="{8FDABFDF-EE4A-4499-AF86-841C4385FE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2406" y="11558691"/>
                        <a:ext cx="184658" cy="590114"/>
                      </a:xfrm>
                      <a:custGeom>
                        <a:avLst/>
                        <a:gdLst>
                          <a:gd name="connsiteX0" fmla="*/ 833 w 184658"/>
                          <a:gd name="connsiteY0" fmla="*/ 12414 h 590114"/>
                          <a:gd name="connsiteX1" fmla="*/ 4986 w 184658"/>
                          <a:gd name="connsiteY1" fmla="*/ 831 h 590114"/>
                          <a:gd name="connsiteX2" fmla="*/ 16568 w 184658"/>
                          <a:gd name="connsiteY2" fmla="*/ 4994 h 590114"/>
                          <a:gd name="connsiteX3" fmla="*/ 181360 w 184658"/>
                          <a:gd name="connsiteY3" fmla="*/ 238061 h 590114"/>
                          <a:gd name="connsiteX4" fmla="*/ 184627 w 184658"/>
                          <a:gd name="connsiteY4" fmla="*/ 245624 h 590114"/>
                          <a:gd name="connsiteX5" fmla="*/ 184656 w 184658"/>
                          <a:gd name="connsiteY5" fmla="*/ 245624 h 590114"/>
                          <a:gd name="connsiteX6" fmla="*/ 162568 w 184658"/>
                          <a:gd name="connsiteY6" fmla="*/ 590114 h 590114"/>
                          <a:gd name="connsiteX7" fmla="*/ 145184 w 184658"/>
                          <a:gd name="connsiteY7" fmla="*/ 590114 h 590114"/>
                          <a:gd name="connsiteX8" fmla="*/ 145194 w 184658"/>
                          <a:gd name="connsiteY8" fmla="*/ 589743 h 590114"/>
                          <a:gd name="connsiteX9" fmla="*/ 166911 w 184658"/>
                          <a:gd name="connsiteY9" fmla="*/ 248643 h 590114"/>
                          <a:gd name="connsiteX10" fmla="*/ 833 w 184658"/>
                          <a:gd name="connsiteY10" fmla="*/ 12414 h 590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58" h="590114">
                            <a:moveTo>
                              <a:pt x="833" y="12414"/>
                            </a:moveTo>
                            <a:cubicBezTo>
                              <a:pt x="-1215" y="8080"/>
                              <a:pt x="643" y="2889"/>
                              <a:pt x="4986" y="831"/>
                            </a:cubicBezTo>
                            <a:cubicBezTo>
                              <a:pt x="9329" y="-1217"/>
                              <a:pt x="14511" y="650"/>
                              <a:pt x="16568" y="4994"/>
                            </a:cubicBezTo>
                            <a:cubicBezTo>
                              <a:pt x="94426" y="170452"/>
                              <a:pt x="181113" y="237870"/>
                              <a:pt x="181360" y="238061"/>
                            </a:cubicBezTo>
                            <a:cubicBezTo>
                              <a:pt x="183732" y="239937"/>
                              <a:pt x="184866" y="242814"/>
                              <a:pt x="184627" y="245624"/>
                            </a:cubicBezTo>
                            <a:lnTo>
                              <a:pt x="184656" y="245624"/>
                            </a:lnTo>
                            <a:cubicBezTo>
                              <a:pt x="184627" y="246052"/>
                              <a:pt x="171588" y="393156"/>
                              <a:pt x="162568" y="590114"/>
                            </a:cubicBezTo>
                            <a:lnTo>
                              <a:pt x="145184" y="590114"/>
                            </a:lnTo>
                            <a:lnTo>
                              <a:pt x="145194" y="589743"/>
                            </a:lnTo>
                            <a:cubicBezTo>
                              <a:pt x="153366" y="410997"/>
                              <a:pt x="164682" y="274618"/>
                              <a:pt x="166911" y="248643"/>
                            </a:cubicBezTo>
                            <a:cubicBezTo>
                              <a:pt x="149242" y="233546"/>
                              <a:pt x="71013" y="161546"/>
                              <a:pt x="833" y="12414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8" name="Freeform: Shape 427">
                        <a:extLst>
                          <a:ext uri="{FF2B5EF4-FFF2-40B4-BE49-F238E27FC236}">
                            <a16:creationId xmlns:a16="http://schemas.microsoft.com/office/drawing/2014/main" id="{B5EC8466-B317-4DC5-B6CC-110F9C4D30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79374" y="10722253"/>
                        <a:ext cx="450237" cy="809552"/>
                      </a:xfrm>
                      <a:custGeom>
                        <a:avLst/>
                        <a:gdLst>
                          <a:gd name="connsiteX0" fmla="*/ 434900 w 450237"/>
                          <a:gd name="connsiteY0" fmla="*/ 3079 h 809552"/>
                          <a:gd name="connsiteX1" fmla="*/ 447159 w 450237"/>
                          <a:gd name="connsiteY1" fmla="*/ 2060 h 809552"/>
                          <a:gd name="connsiteX2" fmla="*/ 448178 w 450237"/>
                          <a:gd name="connsiteY2" fmla="*/ 14319 h 809552"/>
                          <a:gd name="connsiteX3" fmla="*/ 309113 w 450237"/>
                          <a:gd name="connsiteY3" fmla="*/ 176549 h 809552"/>
                          <a:gd name="connsiteX4" fmla="*/ 16124 w 450237"/>
                          <a:gd name="connsiteY4" fmla="*/ 524726 h 809552"/>
                          <a:gd name="connsiteX5" fmla="*/ 401743 w 450237"/>
                          <a:gd name="connsiteY5" fmla="*/ 793388 h 809552"/>
                          <a:gd name="connsiteX6" fmla="*/ 404706 w 450237"/>
                          <a:gd name="connsiteY6" fmla="*/ 805342 h 809552"/>
                          <a:gd name="connsiteX7" fmla="*/ 392752 w 450237"/>
                          <a:gd name="connsiteY7" fmla="*/ 808294 h 809552"/>
                          <a:gd name="connsiteX8" fmla="*/ 998 w 450237"/>
                          <a:gd name="connsiteY8" fmla="*/ 516067 h 809552"/>
                          <a:gd name="connsiteX9" fmla="*/ 295892 w 450237"/>
                          <a:gd name="connsiteY9" fmla="*/ 165166 h 809552"/>
                          <a:gd name="connsiteX10" fmla="*/ 434900 w 450237"/>
                          <a:gd name="connsiteY10" fmla="*/ 3079 h 809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37" h="809552">
                            <a:moveTo>
                              <a:pt x="434900" y="3079"/>
                            </a:moveTo>
                            <a:cubicBezTo>
                              <a:pt x="438005" y="-588"/>
                              <a:pt x="443482" y="-1045"/>
                              <a:pt x="447159" y="2060"/>
                            </a:cubicBezTo>
                            <a:cubicBezTo>
                              <a:pt x="450826" y="5156"/>
                              <a:pt x="451283" y="10652"/>
                              <a:pt x="448178" y="14319"/>
                            </a:cubicBezTo>
                            <a:cubicBezTo>
                              <a:pt x="413926" y="54791"/>
                              <a:pt x="363824" y="112998"/>
                              <a:pt x="309113" y="176549"/>
                            </a:cubicBezTo>
                            <a:cubicBezTo>
                              <a:pt x="181602" y="324672"/>
                              <a:pt x="29411" y="501456"/>
                              <a:pt x="16124" y="524726"/>
                            </a:cubicBezTo>
                            <a:cubicBezTo>
                              <a:pt x="693" y="551729"/>
                              <a:pt x="400600" y="792702"/>
                              <a:pt x="401743" y="793388"/>
                            </a:cubicBezTo>
                            <a:cubicBezTo>
                              <a:pt x="405858" y="795874"/>
                              <a:pt x="407192" y="801227"/>
                              <a:pt x="404706" y="805342"/>
                            </a:cubicBezTo>
                            <a:cubicBezTo>
                              <a:pt x="402220" y="809456"/>
                              <a:pt x="396876" y="810790"/>
                              <a:pt x="392752" y="808294"/>
                            </a:cubicBezTo>
                            <a:cubicBezTo>
                              <a:pt x="391561" y="807580"/>
                              <a:pt x="-22938" y="557949"/>
                              <a:pt x="998" y="516067"/>
                            </a:cubicBezTo>
                            <a:cubicBezTo>
                              <a:pt x="15152" y="491283"/>
                              <a:pt x="167905" y="313851"/>
                              <a:pt x="295892" y="165166"/>
                            </a:cubicBezTo>
                            <a:cubicBezTo>
                              <a:pt x="352118" y="99872"/>
                              <a:pt x="403620" y="40036"/>
                              <a:pt x="434900" y="30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9" name="Freeform: Shape 428">
                        <a:extLst>
                          <a:ext uri="{FF2B5EF4-FFF2-40B4-BE49-F238E27FC236}">
                            <a16:creationId xmlns:a16="http://schemas.microsoft.com/office/drawing/2014/main" id="{65D23640-8114-4A8B-97E7-2805EA6530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8548" y="11342200"/>
                        <a:ext cx="81398" cy="806585"/>
                      </a:xfrm>
                      <a:custGeom>
                        <a:avLst/>
                        <a:gdLst>
                          <a:gd name="connsiteX0" fmla="*/ 19953 w 81398"/>
                          <a:gd name="connsiteY0" fmla="*/ 7562 h 806585"/>
                          <a:gd name="connsiteX1" fmla="*/ 29688 w 81398"/>
                          <a:gd name="connsiteY1" fmla="*/ 76 h 806585"/>
                          <a:gd name="connsiteX2" fmla="*/ 37184 w 81398"/>
                          <a:gd name="connsiteY2" fmla="*/ 9801 h 806585"/>
                          <a:gd name="connsiteX3" fmla="*/ 81399 w 81398"/>
                          <a:gd name="connsiteY3" fmla="*/ 806586 h 806585"/>
                          <a:gd name="connsiteX4" fmla="*/ 62901 w 81398"/>
                          <a:gd name="connsiteY4" fmla="*/ 806586 h 806585"/>
                          <a:gd name="connsiteX5" fmla="*/ 19953 w 81398"/>
                          <a:gd name="connsiteY5" fmla="*/ 7562 h 8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85">
                            <a:moveTo>
                              <a:pt x="19953" y="7562"/>
                            </a:moveTo>
                            <a:cubicBezTo>
                              <a:pt x="20572" y="2809"/>
                              <a:pt x="24935" y="-553"/>
                              <a:pt x="29688" y="76"/>
                            </a:cubicBezTo>
                            <a:cubicBezTo>
                              <a:pt x="34441" y="685"/>
                              <a:pt x="37793" y="5048"/>
                              <a:pt x="37184" y="9801"/>
                            </a:cubicBezTo>
                            <a:cubicBezTo>
                              <a:pt x="36993" y="11230"/>
                              <a:pt x="-29301" y="503510"/>
                              <a:pt x="81399" y="806586"/>
                            </a:cubicBezTo>
                            <a:lnTo>
                              <a:pt x="62901" y="806586"/>
                            </a:lnTo>
                            <a:cubicBezTo>
                              <a:pt x="-46246" y="499033"/>
                              <a:pt x="19763" y="9010"/>
                              <a:pt x="19953" y="756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0" name="Freeform: Shape 429">
                        <a:extLst>
                          <a:ext uri="{FF2B5EF4-FFF2-40B4-BE49-F238E27FC236}">
                            <a16:creationId xmlns:a16="http://schemas.microsoft.com/office/drawing/2014/main" id="{A946861A-E637-4CE9-BBBA-B681EDCF72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3409" y="10722250"/>
                        <a:ext cx="450225" cy="809553"/>
                      </a:xfrm>
                      <a:custGeom>
                        <a:avLst/>
                        <a:gdLst>
                          <a:gd name="connsiteX0" fmla="*/ 2057 w 450225"/>
                          <a:gd name="connsiteY0" fmla="*/ 14312 h 809553"/>
                          <a:gd name="connsiteX1" fmla="*/ 3067 w 450225"/>
                          <a:gd name="connsiteY1" fmla="*/ 2053 h 809553"/>
                          <a:gd name="connsiteX2" fmla="*/ 15335 w 450225"/>
                          <a:gd name="connsiteY2" fmla="*/ 3072 h 809553"/>
                          <a:gd name="connsiteX3" fmla="*/ 154324 w 450225"/>
                          <a:gd name="connsiteY3" fmla="*/ 165169 h 809553"/>
                          <a:gd name="connsiteX4" fmla="*/ 449227 w 450225"/>
                          <a:gd name="connsiteY4" fmla="*/ 516070 h 809553"/>
                          <a:gd name="connsiteX5" fmla="*/ 57474 w 450225"/>
                          <a:gd name="connsiteY5" fmla="*/ 808297 h 809553"/>
                          <a:gd name="connsiteX6" fmla="*/ 45510 w 450225"/>
                          <a:gd name="connsiteY6" fmla="*/ 805344 h 809553"/>
                          <a:gd name="connsiteX7" fmla="*/ 48472 w 450225"/>
                          <a:gd name="connsiteY7" fmla="*/ 793390 h 809553"/>
                          <a:gd name="connsiteX8" fmla="*/ 434092 w 450225"/>
                          <a:gd name="connsiteY8" fmla="*/ 524728 h 809553"/>
                          <a:gd name="connsiteX9" fmla="*/ 141103 w 450225"/>
                          <a:gd name="connsiteY9" fmla="*/ 176551 h 809553"/>
                          <a:gd name="connsiteX10" fmla="*/ 2057 w 450225"/>
                          <a:gd name="connsiteY10" fmla="*/ 14312 h 8095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25" h="809553">
                            <a:moveTo>
                              <a:pt x="2057" y="14312"/>
                            </a:moveTo>
                            <a:cubicBezTo>
                              <a:pt x="-1039" y="10645"/>
                              <a:pt x="-591" y="5149"/>
                              <a:pt x="3067" y="2053"/>
                            </a:cubicBezTo>
                            <a:cubicBezTo>
                              <a:pt x="6743" y="-1043"/>
                              <a:pt x="12230" y="-585"/>
                              <a:pt x="15335" y="3072"/>
                            </a:cubicBezTo>
                            <a:cubicBezTo>
                              <a:pt x="46615" y="40039"/>
                              <a:pt x="98117" y="99865"/>
                              <a:pt x="154324" y="165169"/>
                            </a:cubicBezTo>
                            <a:cubicBezTo>
                              <a:pt x="282311" y="313844"/>
                              <a:pt x="435073" y="491286"/>
                              <a:pt x="449227" y="516070"/>
                            </a:cubicBezTo>
                            <a:cubicBezTo>
                              <a:pt x="473164" y="557942"/>
                              <a:pt x="58664" y="807573"/>
                              <a:pt x="57474" y="808297"/>
                            </a:cubicBezTo>
                            <a:cubicBezTo>
                              <a:pt x="53349" y="810792"/>
                              <a:pt x="47996" y="809449"/>
                              <a:pt x="45510" y="805344"/>
                            </a:cubicBezTo>
                            <a:cubicBezTo>
                              <a:pt x="43024" y="801229"/>
                              <a:pt x="44358" y="795876"/>
                              <a:pt x="48472" y="793390"/>
                            </a:cubicBezTo>
                            <a:cubicBezTo>
                              <a:pt x="49625" y="792704"/>
                              <a:pt x="449522" y="551731"/>
                              <a:pt x="434092" y="524728"/>
                            </a:cubicBezTo>
                            <a:cubicBezTo>
                              <a:pt x="420805" y="501468"/>
                              <a:pt x="268614" y="324674"/>
                              <a:pt x="141103" y="176551"/>
                            </a:cubicBezTo>
                            <a:cubicBezTo>
                              <a:pt x="86410" y="113000"/>
                              <a:pt x="36299" y="54783"/>
                              <a:pt x="2057" y="1431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1" name="Freeform: Shape 430">
                        <a:extLst>
                          <a:ext uri="{FF2B5EF4-FFF2-40B4-BE49-F238E27FC236}">
                            <a16:creationId xmlns:a16="http://schemas.microsoft.com/office/drawing/2014/main" id="{91C55B0F-CFB6-4E60-A372-E3D662B86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33071" y="11342211"/>
                        <a:ext cx="81398" cy="806593"/>
                      </a:xfrm>
                      <a:custGeom>
                        <a:avLst/>
                        <a:gdLst>
                          <a:gd name="connsiteX0" fmla="*/ 44215 w 81398"/>
                          <a:gd name="connsiteY0" fmla="*/ 9799 h 806593"/>
                          <a:gd name="connsiteX1" fmla="*/ 51702 w 81398"/>
                          <a:gd name="connsiteY1" fmla="*/ 74 h 806593"/>
                          <a:gd name="connsiteX2" fmla="*/ 61446 w 81398"/>
                          <a:gd name="connsiteY2" fmla="*/ 7560 h 806593"/>
                          <a:gd name="connsiteX3" fmla="*/ 18498 w 81398"/>
                          <a:gd name="connsiteY3" fmla="*/ 806594 h 806593"/>
                          <a:gd name="connsiteX4" fmla="*/ 0 w 81398"/>
                          <a:gd name="connsiteY4" fmla="*/ 806594 h 806593"/>
                          <a:gd name="connsiteX5" fmla="*/ 44215 w 81398"/>
                          <a:gd name="connsiteY5" fmla="*/ 9799 h 806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93">
                            <a:moveTo>
                              <a:pt x="44215" y="9799"/>
                            </a:moveTo>
                            <a:cubicBezTo>
                              <a:pt x="43596" y="5046"/>
                              <a:pt x="46958" y="683"/>
                              <a:pt x="51702" y="74"/>
                            </a:cubicBezTo>
                            <a:cubicBezTo>
                              <a:pt x="56464" y="-546"/>
                              <a:pt x="60827" y="2807"/>
                              <a:pt x="61446" y="7560"/>
                            </a:cubicBezTo>
                            <a:cubicBezTo>
                              <a:pt x="61636" y="8999"/>
                              <a:pt x="127645" y="499031"/>
                              <a:pt x="18498" y="806594"/>
                            </a:cubicBezTo>
                            <a:lnTo>
                              <a:pt x="0" y="806594"/>
                            </a:lnTo>
                            <a:cubicBezTo>
                              <a:pt x="110700" y="503508"/>
                              <a:pt x="44396" y="11227"/>
                              <a:pt x="44215" y="979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32" name="Graphic 963">
                        <a:extLst>
                          <a:ext uri="{FF2B5EF4-FFF2-40B4-BE49-F238E27FC236}">
                            <a16:creationId xmlns:a16="http://schemas.microsoft.com/office/drawing/2014/main" id="{93DC2F97-A1D0-42DA-9F61-542145F6AF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44360" y="8977700"/>
                        <a:ext cx="1371000" cy="2313086"/>
                        <a:chOff x="5144360" y="8977700"/>
                        <a:chExt cx="1371000" cy="2313086"/>
                      </a:xfrm>
                    </p:grpSpPr>
                    <p:sp>
                      <p:nvSpPr>
                        <p:cNvPr id="433" name="Freeform: Shape 432">
                          <a:extLst>
                            <a:ext uri="{FF2B5EF4-FFF2-40B4-BE49-F238E27FC236}">
                              <a16:creationId xmlns:a16="http://schemas.microsoft.com/office/drawing/2014/main" id="{DFA274F4-49A9-4871-89FD-9036E61EE3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26259" y="10129496"/>
                          <a:ext cx="578881" cy="574799"/>
                        </a:xfrm>
                        <a:custGeom>
                          <a:avLst/>
                          <a:gdLst>
                            <a:gd name="connsiteX0" fmla="*/ 0 w 578881"/>
                            <a:gd name="connsiteY0" fmla="*/ 0 h 574799"/>
                            <a:gd name="connsiteX1" fmla="*/ 39700 w 578881"/>
                            <a:gd name="connsiteY1" fmla="*/ 461934 h 574799"/>
                            <a:gd name="connsiteX2" fmla="*/ 572224 w 578881"/>
                            <a:gd name="connsiteY2" fmla="*/ 481556 h 574799"/>
                            <a:gd name="connsiteX3" fmla="*/ 578882 w 578881"/>
                            <a:gd name="connsiteY3" fmla="*/ 228210 h 574799"/>
                            <a:gd name="connsiteX4" fmla="*/ 0 w 578881"/>
                            <a:gd name="connsiteY4" fmla="*/ 0 h 5747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78881" h="574799">
                              <a:moveTo>
                                <a:pt x="0" y="0"/>
                              </a:moveTo>
                              <a:cubicBezTo>
                                <a:pt x="28756" y="204111"/>
                                <a:pt x="39681" y="354749"/>
                                <a:pt x="39700" y="461934"/>
                              </a:cubicBezTo>
                              <a:cubicBezTo>
                                <a:pt x="199292" y="588340"/>
                                <a:pt x="425567" y="626888"/>
                                <a:pt x="572224" y="481556"/>
                              </a:cubicBezTo>
                              <a:lnTo>
                                <a:pt x="578882" y="22821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4" name="Freeform: Shape 433">
                          <a:extLst>
                            <a:ext uri="{FF2B5EF4-FFF2-40B4-BE49-F238E27FC236}">
                              <a16:creationId xmlns:a16="http://schemas.microsoft.com/office/drawing/2014/main" id="{2BE0F2F9-48F3-4FB6-BF4F-31F4E232AE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84683" y="9190414"/>
                          <a:ext cx="430677" cy="847555"/>
                        </a:xfrm>
                        <a:custGeom>
                          <a:avLst/>
                          <a:gdLst>
                            <a:gd name="connsiteX0" fmla="*/ 219569 w 430677"/>
                            <a:gd name="connsiteY0" fmla="*/ 55762 h 847555"/>
                            <a:gd name="connsiteX1" fmla="*/ 427281 w 430677"/>
                            <a:gd name="connsiteY1" fmla="*/ 418626 h 847555"/>
                            <a:gd name="connsiteX2" fmla="*/ 186527 w 430677"/>
                            <a:gd name="connsiteY2" fmla="*/ 847556 h 847555"/>
                            <a:gd name="connsiteX3" fmla="*/ 22001 w 430677"/>
                            <a:gd name="connsiteY3" fmla="*/ 199008 h 847555"/>
                            <a:gd name="connsiteX4" fmla="*/ 219569 w 430677"/>
                            <a:gd name="connsiteY4" fmla="*/ 55762 h 8475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30677" h="847555">
                              <a:moveTo>
                                <a:pt x="219569" y="55762"/>
                              </a:moveTo>
                              <a:cubicBezTo>
                                <a:pt x="414336" y="30511"/>
                                <a:pt x="442149" y="269312"/>
                                <a:pt x="427281" y="418626"/>
                              </a:cubicBezTo>
                              <a:cubicBezTo>
                                <a:pt x="412860" y="563454"/>
                                <a:pt x="268918" y="721702"/>
                                <a:pt x="186527" y="847556"/>
                              </a:cubicBezTo>
                              <a:cubicBezTo>
                                <a:pt x="186527" y="847556"/>
                                <a:pt x="70969" y="323690"/>
                                <a:pt x="22001" y="199008"/>
                              </a:cubicBezTo>
                              <a:cubicBezTo>
                                <a:pt x="-26995" y="74316"/>
                                <a:pt x="-7536" y="-86723"/>
                                <a:pt x="219569" y="557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5" name="Freeform: Shape 434">
                          <a:extLst>
                            <a:ext uri="{FF2B5EF4-FFF2-40B4-BE49-F238E27FC236}">
                              <a16:creationId xmlns:a16="http://schemas.microsoft.com/office/drawing/2014/main" id="{9D583DF9-E516-4A9E-B510-F268DF2B3C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4655" y="9161261"/>
                          <a:ext cx="982169" cy="1425858"/>
                        </a:xfrm>
                        <a:custGeom>
                          <a:avLst/>
                          <a:gdLst>
                            <a:gd name="connsiteX0" fmla="*/ 1237 w 982169"/>
                            <a:gd name="connsiteY0" fmla="*/ 467229 h 1425858"/>
                            <a:gd name="connsiteX1" fmla="*/ 74532 w 982169"/>
                            <a:gd name="connsiteY1" fmla="*/ 1087183 h 1425858"/>
                            <a:gd name="connsiteX2" fmla="*/ 907179 w 982169"/>
                            <a:gd name="connsiteY2" fmla="*/ 1157135 h 1425858"/>
                            <a:gd name="connsiteX3" fmla="*/ 969748 w 982169"/>
                            <a:gd name="connsiteY3" fmla="*/ 957062 h 1425858"/>
                            <a:gd name="connsiteX4" fmla="*/ 958623 w 982169"/>
                            <a:gd name="connsiteY4" fmla="*/ 355911 h 1425858"/>
                            <a:gd name="connsiteX5" fmla="*/ 402001 w 982169"/>
                            <a:gd name="connsiteY5" fmla="*/ 5238 h 1425858"/>
                            <a:gd name="connsiteX6" fmla="*/ 1237 w 982169"/>
                            <a:gd name="connsiteY6" fmla="*/ 467229 h 14258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982169" h="1425858">
                              <a:moveTo>
                                <a:pt x="1237" y="467229"/>
                              </a:moveTo>
                              <a:cubicBezTo>
                                <a:pt x="13658" y="595531"/>
                                <a:pt x="4533" y="877671"/>
                                <a:pt x="74532" y="1087183"/>
                              </a:cubicBezTo>
                              <a:cubicBezTo>
                                <a:pt x="202634" y="1470574"/>
                                <a:pt x="706820" y="1574291"/>
                                <a:pt x="907179" y="1157135"/>
                              </a:cubicBezTo>
                              <a:cubicBezTo>
                                <a:pt x="938478" y="1091984"/>
                                <a:pt x="951670" y="1029423"/>
                                <a:pt x="969748" y="957062"/>
                              </a:cubicBezTo>
                              <a:cubicBezTo>
                                <a:pt x="1003143" y="823474"/>
                                <a:pt x="958623" y="355911"/>
                                <a:pt x="958623" y="355911"/>
                              </a:cubicBezTo>
                              <a:cubicBezTo>
                                <a:pt x="958623" y="355911"/>
                                <a:pt x="847295" y="-50426"/>
                                <a:pt x="402001" y="5238"/>
                              </a:cubicBezTo>
                              <a:cubicBezTo>
                                <a:pt x="-43292" y="60902"/>
                                <a:pt x="1237" y="467229"/>
                                <a:pt x="1237" y="4672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5785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6" name="Freeform: Shape 435">
                          <a:extLst>
                            <a:ext uri="{FF2B5EF4-FFF2-40B4-BE49-F238E27FC236}">
                              <a16:creationId xmlns:a16="http://schemas.microsoft.com/office/drawing/2014/main" id="{E25AE4DA-83C6-42A3-896B-6A2FB8B90B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2408" y="9968933"/>
                          <a:ext cx="964072" cy="234943"/>
                        </a:xfrm>
                        <a:custGeom>
                          <a:avLst/>
                          <a:gdLst>
                            <a:gd name="connsiteX0" fmla="*/ 0 w 964072"/>
                            <a:gd name="connsiteY0" fmla="*/ 0 h 234943"/>
                            <a:gd name="connsiteX1" fmla="*/ 43339 w 964072"/>
                            <a:gd name="connsiteY1" fmla="*/ 234944 h 234943"/>
                            <a:gd name="connsiteX2" fmla="*/ 120310 w 964072"/>
                            <a:gd name="connsiteY2" fmla="*/ 181070 h 234943"/>
                            <a:gd name="connsiteX3" fmla="*/ 963578 w 964072"/>
                            <a:gd name="connsiteY3" fmla="*/ 67608 h 234943"/>
                            <a:gd name="connsiteX4" fmla="*/ 964073 w 964072"/>
                            <a:gd name="connsiteY4" fmla="*/ 51178 h 234943"/>
                            <a:gd name="connsiteX5" fmla="*/ 0 w 964072"/>
                            <a:gd name="connsiteY5" fmla="*/ 0 h 2349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64072" h="234943">
                              <a:moveTo>
                                <a:pt x="0" y="0"/>
                              </a:moveTo>
                              <a:cubicBezTo>
                                <a:pt x="7153" y="77800"/>
                                <a:pt x="19421" y="160277"/>
                                <a:pt x="43339" y="234944"/>
                              </a:cubicBezTo>
                              <a:cubicBezTo>
                                <a:pt x="94993" y="195424"/>
                                <a:pt x="120310" y="181070"/>
                                <a:pt x="120310" y="181070"/>
                              </a:cubicBezTo>
                              <a:cubicBezTo>
                                <a:pt x="120310" y="181070"/>
                                <a:pt x="869366" y="118929"/>
                                <a:pt x="963578" y="67608"/>
                              </a:cubicBezTo>
                              <a:cubicBezTo>
                                <a:pt x="963778" y="62236"/>
                                <a:pt x="963949" y="56759"/>
                                <a:pt x="964073" y="51178"/>
                              </a:cubicBezTo>
                              <a:cubicBezTo>
                                <a:pt x="881405" y="15488"/>
                                <a:pt x="223495" y="317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7" name="Freeform: Shape 436">
                          <a:extLst>
                            <a:ext uri="{FF2B5EF4-FFF2-40B4-BE49-F238E27FC236}">
                              <a16:creationId xmlns:a16="http://schemas.microsoft.com/office/drawing/2014/main" id="{2A1F9277-7F70-4E1B-8C93-63417588E8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2140" y="9844897"/>
                          <a:ext cx="156587" cy="223713"/>
                        </a:xfrm>
                        <a:custGeom>
                          <a:avLst/>
                          <a:gdLst>
                            <a:gd name="connsiteX0" fmla="*/ 15439 w 156587"/>
                            <a:gd name="connsiteY0" fmla="*/ 51883 h 223713"/>
                            <a:gd name="connsiteX1" fmla="*/ 6895 w 156587"/>
                            <a:gd name="connsiteY1" fmla="*/ 58732 h 223713"/>
                            <a:gd name="connsiteX2" fmla="*/ 47 w 156587"/>
                            <a:gd name="connsiteY2" fmla="*/ 50188 h 223713"/>
                            <a:gd name="connsiteX3" fmla="*/ 10896 w 156587"/>
                            <a:gd name="connsiteY3" fmla="*/ 16784 h 223713"/>
                            <a:gd name="connsiteX4" fmla="*/ 10877 w 156587"/>
                            <a:gd name="connsiteY4" fmla="*/ 16765 h 223713"/>
                            <a:gd name="connsiteX5" fmla="*/ 34737 w 156587"/>
                            <a:gd name="connsiteY5" fmla="*/ 630 h 223713"/>
                            <a:gd name="connsiteX6" fmla="*/ 64903 w 156587"/>
                            <a:gd name="connsiteY6" fmla="*/ 5611 h 223713"/>
                            <a:gd name="connsiteX7" fmla="*/ 114118 w 156587"/>
                            <a:gd name="connsiteY7" fmla="*/ 46959 h 223713"/>
                            <a:gd name="connsiteX8" fmla="*/ 156114 w 156587"/>
                            <a:gd name="connsiteY8" fmla="*/ 151172 h 223713"/>
                            <a:gd name="connsiteX9" fmla="*/ 147294 w 156587"/>
                            <a:gd name="connsiteY9" fmla="*/ 157630 h 223713"/>
                            <a:gd name="connsiteX10" fmla="*/ 143341 w 156587"/>
                            <a:gd name="connsiteY10" fmla="*/ 155763 h 223713"/>
                            <a:gd name="connsiteX11" fmla="*/ 99050 w 156587"/>
                            <a:gd name="connsiteY11" fmla="*/ 162354 h 223713"/>
                            <a:gd name="connsiteX12" fmla="*/ 115614 w 156587"/>
                            <a:gd name="connsiteY12" fmla="*/ 209113 h 223713"/>
                            <a:gd name="connsiteX13" fmla="*/ 118852 w 156587"/>
                            <a:gd name="connsiteY13" fmla="*/ 219581 h 223713"/>
                            <a:gd name="connsiteX14" fmla="*/ 108394 w 156587"/>
                            <a:gd name="connsiteY14" fmla="*/ 222829 h 223713"/>
                            <a:gd name="connsiteX15" fmla="*/ 86563 w 156587"/>
                            <a:gd name="connsiteY15" fmla="*/ 153201 h 223713"/>
                            <a:gd name="connsiteX16" fmla="*/ 140817 w 156587"/>
                            <a:gd name="connsiteY16" fmla="*/ 136056 h 223713"/>
                            <a:gd name="connsiteX17" fmla="*/ 102174 w 156587"/>
                            <a:gd name="connsiteY17" fmla="*/ 56846 h 223713"/>
                            <a:gd name="connsiteX18" fmla="*/ 58483 w 156587"/>
                            <a:gd name="connsiteY18" fmla="*/ 19680 h 223713"/>
                            <a:gd name="connsiteX19" fmla="*/ 37528 w 156587"/>
                            <a:gd name="connsiteY19" fmla="*/ 15850 h 223713"/>
                            <a:gd name="connsiteX20" fmla="*/ 23726 w 156587"/>
                            <a:gd name="connsiteY20" fmla="*/ 25452 h 223713"/>
                            <a:gd name="connsiteX21" fmla="*/ 23707 w 156587"/>
                            <a:gd name="connsiteY21" fmla="*/ 25432 h 223713"/>
                            <a:gd name="connsiteX22" fmla="*/ 15439 w 156587"/>
                            <a:gd name="connsiteY22" fmla="*/ 51883 h 2237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56587" h="223713">
                              <a:moveTo>
                                <a:pt x="15439" y="51883"/>
                              </a:moveTo>
                              <a:cubicBezTo>
                                <a:pt x="14973" y="56141"/>
                                <a:pt x="11144" y="59199"/>
                                <a:pt x="6895" y="58732"/>
                              </a:cubicBezTo>
                              <a:cubicBezTo>
                                <a:pt x="2647" y="58265"/>
                                <a:pt x="-420" y="54446"/>
                                <a:pt x="47" y="50188"/>
                              </a:cubicBezTo>
                              <a:cubicBezTo>
                                <a:pt x="1619" y="36053"/>
                                <a:pt x="5390" y="24928"/>
                                <a:pt x="10896" y="16784"/>
                              </a:cubicBezTo>
                              <a:lnTo>
                                <a:pt x="10877" y="16765"/>
                              </a:lnTo>
                              <a:cubicBezTo>
                                <a:pt x="16973" y="7764"/>
                                <a:pt x="25107" y="2410"/>
                                <a:pt x="34737" y="630"/>
                              </a:cubicBezTo>
                              <a:cubicBezTo>
                                <a:pt x="43852" y="-1047"/>
                                <a:pt x="54082" y="630"/>
                                <a:pt x="64903" y="5611"/>
                              </a:cubicBezTo>
                              <a:cubicBezTo>
                                <a:pt x="80276" y="12669"/>
                                <a:pt x="97221" y="26538"/>
                                <a:pt x="114118" y="46959"/>
                              </a:cubicBezTo>
                              <a:cubicBezTo>
                                <a:pt x="164077" y="107319"/>
                                <a:pt x="156133" y="151048"/>
                                <a:pt x="156114" y="151172"/>
                              </a:cubicBezTo>
                              <a:cubicBezTo>
                                <a:pt x="155457" y="155392"/>
                                <a:pt x="151514" y="158278"/>
                                <a:pt x="147294" y="157630"/>
                              </a:cubicBezTo>
                              <a:cubicBezTo>
                                <a:pt x="145770" y="157392"/>
                                <a:pt x="144417" y="156725"/>
                                <a:pt x="143341" y="155763"/>
                              </a:cubicBezTo>
                              <a:cubicBezTo>
                                <a:pt x="143255" y="155725"/>
                                <a:pt x="119652" y="134160"/>
                                <a:pt x="99050" y="162354"/>
                              </a:cubicBezTo>
                              <a:cubicBezTo>
                                <a:pt x="78714" y="190177"/>
                                <a:pt x="115509" y="209055"/>
                                <a:pt x="115614" y="209113"/>
                              </a:cubicBezTo>
                              <a:cubicBezTo>
                                <a:pt x="119386" y="211113"/>
                                <a:pt x="120843" y="215790"/>
                                <a:pt x="118852" y="219581"/>
                              </a:cubicBezTo>
                              <a:cubicBezTo>
                                <a:pt x="116852" y="223353"/>
                                <a:pt x="112175" y="224810"/>
                                <a:pt x="108394" y="222829"/>
                              </a:cubicBezTo>
                              <a:cubicBezTo>
                                <a:pt x="108241" y="222743"/>
                                <a:pt x="55501" y="195701"/>
                                <a:pt x="86563" y="153201"/>
                              </a:cubicBezTo>
                              <a:cubicBezTo>
                                <a:pt x="105965" y="126645"/>
                                <a:pt x="127510" y="129960"/>
                                <a:pt x="140817" y="136056"/>
                              </a:cubicBezTo>
                              <a:cubicBezTo>
                                <a:pt x="139226" y="120740"/>
                                <a:pt x="131787" y="92612"/>
                                <a:pt x="102174" y="56846"/>
                              </a:cubicBezTo>
                              <a:cubicBezTo>
                                <a:pt x="86763" y="38225"/>
                                <a:pt x="71742" y="25766"/>
                                <a:pt x="58483" y="19680"/>
                              </a:cubicBezTo>
                              <a:cubicBezTo>
                                <a:pt x="50577" y="16050"/>
                                <a:pt x="43471" y="14746"/>
                                <a:pt x="37528" y="15850"/>
                              </a:cubicBezTo>
                              <a:cubicBezTo>
                                <a:pt x="32089" y="16851"/>
                                <a:pt x="27384" y="20032"/>
                                <a:pt x="23726" y="25452"/>
                              </a:cubicBezTo>
                              <a:lnTo>
                                <a:pt x="23707" y="25432"/>
                              </a:lnTo>
                              <a:cubicBezTo>
                                <a:pt x="19602" y="31500"/>
                                <a:pt x="16725" y="40301"/>
                                <a:pt x="15439" y="5188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8" name="Freeform: Shape 437">
                          <a:extLst>
                            <a:ext uri="{FF2B5EF4-FFF2-40B4-BE49-F238E27FC236}">
                              <a16:creationId xmlns:a16="http://schemas.microsoft.com/office/drawing/2014/main" id="{AEED69F3-0F8C-4B30-811F-4911EE58E1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56714" y="10181969"/>
                          <a:ext cx="360664" cy="186949"/>
                        </a:xfrm>
                        <a:custGeom>
                          <a:avLst/>
                          <a:gdLst>
                            <a:gd name="connsiteX0" fmla="*/ 0 w 360664"/>
                            <a:gd name="connsiteY0" fmla="*/ 11135 h 186949"/>
                            <a:gd name="connsiteX1" fmla="*/ 360664 w 360664"/>
                            <a:gd name="connsiteY1" fmla="*/ 0 h 186949"/>
                            <a:gd name="connsiteX2" fmla="*/ 183813 w 360664"/>
                            <a:gd name="connsiteY2" fmla="*/ 186471 h 186949"/>
                            <a:gd name="connsiteX3" fmla="*/ 0 w 360664"/>
                            <a:gd name="connsiteY3" fmla="*/ 11135 h 1869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60664" h="186949">
                              <a:moveTo>
                                <a:pt x="0" y="11135"/>
                              </a:moveTo>
                              <a:lnTo>
                                <a:pt x="360664" y="0"/>
                              </a:lnTo>
                              <a:cubicBezTo>
                                <a:pt x="360664" y="0"/>
                                <a:pt x="332737" y="175336"/>
                                <a:pt x="183813" y="186471"/>
                              </a:cubicBezTo>
                              <a:cubicBezTo>
                                <a:pt x="34900" y="197596"/>
                                <a:pt x="0" y="11135"/>
                                <a:pt x="0" y="1113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9" name="Freeform: Shape 438">
                          <a:extLst>
                            <a:ext uri="{FF2B5EF4-FFF2-40B4-BE49-F238E27FC236}">
                              <a16:creationId xmlns:a16="http://schemas.microsoft.com/office/drawing/2014/main" id="{B38B1E12-A357-432C-B91F-6C36ECCDAB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4360" y="8977700"/>
                          <a:ext cx="1200576" cy="1153883"/>
                        </a:xfrm>
                        <a:custGeom>
                          <a:avLst/>
                          <a:gdLst>
                            <a:gd name="connsiteX0" fmla="*/ 58307 w 1200576"/>
                            <a:gd name="connsiteY0" fmla="*/ 1070729 h 1153883"/>
                            <a:gd name="connsiteX1" fmla="*/ 494752 w 1200576"/>
                            <a:gd name="connsiteY1" fmla="*/ 594288 h 1153883"/>
                            <a:gd name="connsiteX2" fmla="*/ 1180847 w 1200576"/>
                            <a:gd name="connsiteY2" fmla="*/ 532976 h 1153883"/>
                            <a:gd name="connsiteX3" fmla="*/ 1196363 w 1200576"/>
                            <a:gd name="connsiteY3" fmla="*/ 363040 h 1153883"/>
                            <a:gd name="connsiteX4" fmla="*/ 1076310 w 1200576"/>
                            <a:gd name="connsiteY4" fmla="*/ 127096 h 1153883"/>
                            <a:gd name="connsiteX5" fmla="*/ 155557 w 1200576"/>
                            <a:gd name="connsiteY5" fmla="*/ 209945 h 1153883"/>
                            <a:gd name="connsiteX6" fmla="*/ 58307 w 1200576"/>
                            <a:gd name="connsiteY6" fmla="*/ 1070729 h 1153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200576" h="1153883">
                              <a:moveTo>
                                <a:pt x="58307" y="1070729"/>
                              </a:moveTo>
                              <a:cubicBezTo>
                                <a:pt x="142479" y="1361527"/>
                                <a:pt x="211221" y="813382"/>
                                <a:pt x="494752" y="594288"/>
                              </a:cubicBezTo>
                              <a:cubicBezTo>
                                <a:pt x="690681" y="442898"/>
                                <a:pt x="1122964" y="706636"/>
                                <a:pt x="1180847" y="532976"/>
                              </a:cubicBezTo>
                              <a:cubicBezTo>
                                <a:pt x="1204507" y="461986"/>
                                <a:pt x="1202926" y="419076"/>
                                <a:pt x="1196363" y="363040"/>
                              </a:cubicBezTo>
                              <a:cubicBezTo>
                                <a:pt x="1186781" y="281468"/>
                                <a:pt x="1140995" y="196600"/>
                                <a:pt x="1076310" y="127096"/>
                              </a:cubicBezTo>
                              <a:cubicBezTo>
                                <a:pt x="890439" y="-72643"/>
                                <a:pt x="349705" y="-30942"/>
                                <a:pt x="155557" y="209945"/>
                              </a:cubicBezTo>
                              <a:cubicBezTo>
                                <a:pt x="9624" y="390987"/>
                                <a:pt x="-56308" y="674794"/>
                                <a:pt x="58307" y="10707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0" name="Freeform: Shape 439">
                          <a:extLst>
                            <a:ext uri="{FF2B5EF4-FFF2-40B4-BE49-F238E27FC236}">
                              <a16:creationId xmlns:a16="http://schemas.microsoft.com/office/drawing/2014/main" id="{FE6E3D24-C99A-41FD-B926-B11E87A7B4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87891" y="9066283"/>
                          <a:ext cx="166258" cy="210743"/>
                        </a:xfrm>
                        <a:custGeom>
                          <a:avLst/>
                          <a:gdLst>
                            <a:gd name="connsiteX0" fmla="*/ 16170 w 166258"/>
                            <a:gd name="connsiteY0" fmla="*/ 210744 h 210743"/>
                            <a:gd name="connsiteX1" fmla="*/ 21094 w 166258"/>
                            <a:gd name="connsiteY1" fmla="*/ 9023 h 210743"/>
                            <a:gd name="connsiteX2" fmla="*/ 57994 w 166258"/>
                            <a:gd name="connsiteY2" fmla="*/ 154175 h 210743"/>
                            <a:gd name="connsiteX3" fmla="*/ 161321 w 166258"/>
                            <a:gd name="connsiteY3" fmla="*/ 109893 h 210743"/>
                            <a:gd name="connsiteX4" fmla="*/ 16170 w 166258"/>
                            <a:gd name="connsiteY4" fmla="*/ 210744 h 2107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258" h="210743">
                              <a:moveTo>
                                <a:pt x="16170" y="210744"/>
                              </a:moveTo>
                              <a:cubicBezTo>
                                <a:pt x="-8424" y="63144"/>
                                <a:pt x="-3509" y="-30344"/>
                                <a:pt x="21094" y="9023"/>
                              </a:cubicBezTo>
                              <a:cubicBezTo>
                                <a:pt x="45697" y="48381"/>
                                <a:pt x="57994" y="154175"/>
                                <a:pt x="57994" y="154175"/>
                              </a:cubicBezTo>
                              <a:cubicBezTo>
                                <a:pt x="57994" y="154175"/>
                                <a:pt x="124421" y="97587"/>
                                <a:pt x="161321" y="109893"/>
                              </a:cubicBezTo>
                              <a:cubicBezTo>
                                <a:pt x="198221" y="122190"/>
                                <a:pt x="16170" y="210744"/>
                                <a:pt x="16170" y="21074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1" name="Freeform: Shape 440">
                          <a:extLst>
                            <a:ext uri="{FF2B5EF4-FFF2-40B4-BE49-F238E27FC236}">
                              <a16:creationId xmlns:a16="http://schemas.microsoft.com/office/drawing/2014/main" id="{F39486DA-9A58-46A4-A8D1-427282E096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23265" y="10045818"/>
                          <a:ext cx="208254" cy="90251"/>
                        </a:xfrm>
                        <a:custGeom>
                          <a:avLst/>
                          <a:gdLst>
                            <a:gd name="connsiteX0" fmla="*/ 0 w 208254"/>
                            <a:gd name="connsiteY0" fmla="*/ 5372 h 90251"/>
                            <a:gd name="connsiteX1" fmla="*/ 208255 w 208254"/>
                            <a:gd name="connsiteY1" fmla="*/ 0 h 90251"/>
                            <a:gd name="connsiteX2" fmla="*/ 106137 w 208254"/>
                            <a:gd name="connsiteY2" fmla="*/ 90021 h 90251"/>
                            <a:gd name="connsiteX3" fmla="*/ 0 w 208254"/>
                            <a:gd name="connsiteY3" fmla="*/ 5372 h 90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08254" h="90251">
                              <a:moveTo>
                                <a:pt x="0" y="5372"/>
                              </a:moveTo>
                              <a:lnTo>
                                <a:pt x="208255" y="0"/>
                              </a:lnTo>
                              <a:cubicBezTo>
                                <a:pt x="208255" y="0"/>
                                <a:pt x="192129" y="84639"/>
                                <a:pt x="106137" y="90021"/>
                              </a:cubicBezTo>
                              <a:cubicBezTo>
                                <a:pt x="20164" y="95383"/>
                                <a:pt x="0" y="5372"/>
                                <a:pt x="0" y="53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2" name="Freeform: Shape 441">
                          <a:extLst>
                            <a:ext uri="{FF2B5EF4-FFF2-40B4-BE49-F238E27FC236}">
                              <a16:creationId xmlns:a16="http://schemas.microsoft.com/office/drawing/2014/main" id="{9E5044E6-30D0-469A-9010-540A8DA609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0304" y="10415470"/>
                          <a:ext cx="452081" cy="875316"/>
                        </a:xfrm>
                        <a:custGeom>
                          <a:avLst/>
                          <a:gdLst>
                            <a:gd name="connsiteX0" fmla="*/ 341957 w 452081"/>
                            <a:gd name="connsiteY0" fmla="*/ 81757 h 875316"/>
                            <a:gd name="connsiteX1" fmla="*/ 394230 w 452081"/>
                            <a:gd name="connsiteY1" fmla="*/ 234938 h 875316"/>
                            <a:gd name="connsiteX2" fmla="*/ 428054 w 452081"/>
                            <a:gd name="connsiteY2" fmla="*/ 406493 h 875316"/>
                            <a:gd name="connsiteX3" fmla="*/ 221418 w 452081"/>
                            <a:gd name="connsiteY3" fmla="*/ 598383 h 875316"/>
                            <a:gd name="connsiteX4" fmla="*/ 260766 w 452081"/>
                            <a:gd name="connsiteY4" fmla="*/ 854225 h 875316"/>
                            <a:gd name="connsiteX5" fmla="*/ 0 w 452081"/>
                            <a:gd name="connsiteY5" fmla="*/ 829622 h 875316"/>
                            <a:gd name="connsiteX6" fmla="*/ 127921 w 452081"/>
                            <a:gd name="connsiteY6" fmla="*/ 736143 h 875316"/>
                            <a:gd name="connsiteX7" fmla="*/ 63960 w 452081"/>
                            <a:gd name="connsiteY7" fmla="*/ 391739 h 875316"/>
                            <a:gd name="connsiteX8" fmla="*/ 152524 w 452081"/>
                            <a:gd name="connsiteY8" fmla="*/ 86700 h 875316"/>
                            <a:gd name="connsiteX9" fmla="*/ 341957 w 452081"/>
                            <a:gd name="connsiteY9" fmla="*/ 81757 h 8753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52081" h="875316">
                              <a:moveTo>
                                <a:pt x="341957" y="81757"/>
                              </a:moveTo>
                              <a:cubicBezTo>
                                <a:pt x="330441" y="177702"/>
                                <a:pt x="369084" y="191942"/>
                                <a:pt x="394230" y="234938"/>
                              </a:cubicBezTo>
                              <a:cubicBezTo>
                                <a:pt x="433578" y="302184"/>
                                <a:pt x="482079" y="331455"/>
                                <a:pt x="428054" y="406493"/>
                              </a:cubicBezTo>
                              <a:cubicBezTo>
                                <a:pt x="339490" y="529489"/>
                                <a:pt x="186957" y="480292"/>
                                <a:pt x="221418" y="598383"/>
                              </a:cubicBezTo>
                              <a:cubicBezTo>
                                <a:pt x="255851" y="716465"/>
                                <a:pt x="359169" y="795189"/>
                                <a:pt x="260766" y="854225"/>
                              </a:cubicBezTo>
                              <a:cubicBezTo>
                                <a:pt x="162363" y="913261"/>
                                <a:pt x="0" y="829622"/>
                                <a:pt x="0" y="829622"/>
                              </a:cubicBezTo>
                              <a:cubicBezTo>
                                <a:pt x="0" y="829622"/>
                                <a:pt x="196796" y="849310"/>
                                <a:pt x="127921" y="736143"/>
                              </a:cubicBezTo>
                              <a:cubicBezTo>
                                <a:pt x="59046" y="622977"/>
                                <a:pt x="-54121" y="504905"/>
                                <a:pt x="63960" y="391739"/>
                              </a:cubicBezTo>
                              <a:cubicBezTo>
                                <a:pt x="182042" y="278572"/>
                                <a:pt x="216484" y="229366"/>
                                <a:pt x="152524" y="86700"/>
                              </a:cubicBezTo>
                              <a:cubicBezTo>
                                <a:pt x="88573" y="-55994"/>
                                <a:pt x="233724" y="3042"/>
                                <a:pt x="341957" y="8175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3" name="Freeform: Shape 442">
                          <a:extLst>
                            <a:ext uri="{FF2B5EF4-FFF2-40B4-BE49-F238E27FC236}">
                              <a16:creationId xmlns:a16="http://schemas.microsoft.com/office/drawing/2014/main" id="{7865EC61-511F-45BE-AD57-5F2B75EA50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11841" y="10462864"/>
                          <a:ext cx="472061" cy="792070"/>
                        </a:xfrm>
                        <a:custGeom>
                          <a:avLst/>
                          <a:gdLst>
                            <a:gd name="connsiteX0" fmla="*/ 112893 w 472061"/>
                            <a:gd name="connsiteY0" fmla="*/ 42679 h 792070"/>
                            <a:gd name="connsiteX1" fmla="*/ 24329 w 472061"/>
                            <a:gd name="connsiteY1" fmla="*/ 367586 h 792070"/>
                            <a:gd name="connsiteX2" fmla="*/ 250653 w 472061"/>
                            <a:gd name="connsiteY2" fmla="*/ 551428 h 792070"/>
                            <a:gd name="connsiteX3" fmla="*/ 211296 w 472061"/>
                            <a:gd name="connsiteY3" fmla="*/ 773741 h 792070"/>
                            <a:gd name="connsiteX4" fmla="*/ 472062 w 472061"/>
                            <a:gd name="connsiteY4" fmla="*/ 752367 h 792070"/>
                            <a:gd name="connsiteX5" fmla="*/ 344131 w 472061"/>
                            <a:gd name="connsiteY5" fmla="*/ 671138 h 792070"/>
                            <a:gd name="connsiteX6" fmla="*/ 408101 w 472061"/>
                            <a:gd name="connsiteY6" fmla="*/ 371872 h 792070"/>
                            <a:gd name="connsiteX7" fmla="*/ 319528 w 472061"/>
                            <a:gd name="connsiteY7" fmla="*/ 106820 h 792070"/>
                            <a:gd name="connsiteX8" fmla="*/ 112893 w 472061"/>
                            <a:gd name="connsiteY8" fmla="*/ 42679 h 792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72061" h="792070">
                              <a:moveTo>
                                <a:pt x="112893" y="42679"/>
                              </a:moveTo>
                              <a:cubicBezTo>
                                <a:pt x="117817" y="173076"/>
                                <a:pt x="-64225" y="260725"/>
                                <a:pt x="24329" y="367586"/>
                              </a:cubicBezTo>
                              <a:cubicBezTo>
                                <a:pt x="112893" y="474475"/>
                                <a:pt x="285105" y="448825"/>
                                <a:pt x="250653" y="551428"/>
                              </a:cubicBezTo>
                              <a:cubicBezTo>
                                <a:pt x="216220" y="654031"/>
                                <a:pt x="112893" y="722430"/>
                                <a:pt x="211296" y="773741"/>
                              </a:cubicBezTo>
                              <a:cubicBezTo>
                                <a:pt x="309698" y="825043"/>
                                <a:pt x="472062" y="752367"/>
                                <a:pt x="472062" y="752367"/>
                              </a:cubicBezTo>
                              <a:cubicBezTo>
                                <a:pt x="472062" y="752367"/>
                                <a:pt x="275256" y="769465"/>
                                <a:pt x="344131" y="671138"/>
                              </a:cubicBezTo>
                              <a:cubicBezTo>
                                <a:pt x="413016" y="572811"/>
                                <a:pt x="526173" y="470208"/>
                                <a:pt x="408101" y="371872"/>
                              </a:cubicBezTo>
                              <a:cubicBezTo>
                                <a:pt x="290020" y="273555"/>
                                <a:pt x="255568" y="230807"/>
                                <a:pt x="319528" y="106820"/>
                              </a:cubicBezTo>
                              <a:cubicBezTo>
                                <a:pt x="383498" y="-17167"/>
                                <a:pt x="221135" y="-25711"/>
                                <a:pt x="112893" y="4267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4" name="Freeform: Shape 443">
                          <a:extLst>
                            <a:ext uri="{FF2B5EF4-FFF2-40B4-BE49-F238E27FC236}">
                              <a16:creationId xmlns:a16="http://schemas.microsoft.com/office/drawing/2014/main" id="{6DCF33E9-8553-4267-880D-583AD02ABB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9107" y="9035547"/>
                          <a:ext cx="1195711" cy="538822"/>
                        </a:xfrm>
                        <a:custGeom>
                          <a:avLst/>
                          <a:gdLst>
                            <a:gd name="connsiteX0" fmla="*/ 5629 w 1195711"/>
                            <a:gd name="connsiteY0" fmla="*/ 494255 h 538822"/>
                            <a:gd name="connsiteX1" fmla="*/ 232572 w 1195711"/>
                            <a:gd name="connsiteY1" fmla="*/ 253472 h 538822"/>
                            <a:gd name="connsiteX2" fmla="*/ 742512 w 1195711"/>
                            <a:gd name="connsiteY2" fmla="*/ 155374 h 538822"/>
                            <a:gd name="connsiteX3" fmla="*/ 1128493 w 1195711"/>
                            <a:gd name="connsiteY3" fmla="*/ 355523 h 538822"/>
                            <a:gd name="connsiteX4" fmla="*/ 969645 w 1195711"/>
                            <a:gd name="connsiteY4" fmla="*/ 124123 h 538822"/>
                            <a:gd name="connsiteX5" fmla="*/ 650186 w 1195711"/>
                            <a:gd name="connsiteY5" fmla="*/ 17376 h 538822"/>
                            <a:gd name="connsiteX6" fmla="*/ 246783 w 1195711"/>
                            <a:gd name="connsiteY6" fmla="*/ 91138 h 538822"/>
                            <a:gd name="connsiteX7" fmla="*/ 193453 w 1195711"/>
                            <a:gd name="connsiteY7" fmla="*/ 107149 h 538822"/>
                            <a:gd name="connsiteX8" fmla="*/ 228476 w 1195711"/>
                            <a:gd name="connsiteY8" fmla="*/ 78450 h 538822"/>
                            <a:gd name="connsiteX9" fmla="*/ 241821 w 1195711"/>
                            <a:gd name="connsiteY9" fmla="*/ 74469 h 538822"/>
                            <a:gd name="connsiteX10" fmla="*/ 650243 w 1195711"/>
                            <a:gd name="connsiteY10" fmla="*/ 21 h 538822"/>
                            <a:gd name="connsiteX11" fmla="*/ 980246 w 1195711"/>
                            <a:gd name="connsiteY11" fmla="*/ 110369 h 538822"/>
                            <a:gd name="connsiteX12" fmla="*/ 1144924 w 1195711"/>
                            <a:gd name="connsiteY12" fmla="*/ 348570 h 538822"/>
                            <a:gd name="connsiteX13" fmla="*/ 1194835 w 1195711"/>
                            <a:gd name="connsiteY13" fmla="*/ 338559 h 538822"/>
                            <a:gd name="connsiteX14" fmla="*/ 1195711 w 1195711"/>
                            <a:gd name="connsiteY14" fmla="*/ 357361 h 538822"/>
                            <a:gd name="connsiteX15" fmla="*/ 1146191 w 1195711"/>
                            <a:gd name="connsiteY15" fmla="*/ 371706 h 538822"/>
                            <a:gd name="connsiteX16" fmla="*/ 1143353 w 1195711"/>
                            <a:gd name="connsiteY16" fmla="*/ 397043 h 538822"/>
                            <a:gd name="connsiteX17" fmla="*/ 1136437 w 1195711"/>
                            <a:gd name="connsiteY17" fmla="*/ 403786 h 538822"/>
                            <a:gd name="connsiteX18" fmla="*/ 1126293 w 1195711"/>
                            <a:gd name="connsiteY18" fmla="*/ 396843 h 538822"/>
                            <a:gd name="connsiteX19" fmla="*/ 739969 w 1195711"/>
                            <a:gd name="connsiteY19" fmla="*/ 172605 h 538822"/>
                            <a:gd name="connsiteX20" fmla="*/ 242021 w 1195711"/>
                            <a:gd name="connsiteY20" fmla="*/ 268045 h 538822"/>
                            <a:gd name="connsiteX21" fmla="*/ 0 w 1195711"/>
                            <a:gd name="connsiteY21" fmla="*/ 538822 h 538822"/>
                            <a:gd name="connsiteX22" fmla="*/ 5629 w 1195711"/>
                            <a:gd name="connsiteY22" fmla="*/ 494255 h 5388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195711" h="538822">
                              <a:moveTo>
                                <a:pt x="5629" y="494255"/>
                              </a:moveTo>
                              <a:cubicBezTo>
                                <a:pt x="68532" y="390404"/>
                                <a:pt x="145256" y="310470"/>
                                <a:pt x="232572" y="253472"/>
                              </a:cubicBezTo>
                              <a:cubicBezTo>
                                <a:pt x="378304" y="158375"/>
                                <a:pt x="553241" y="127247"/>
                                <a:pt x="742512" y="155374"/>
                              </a:cubicBezTo>
                              <a:cubicBezTo>
                                <a:pt x="1006602" y="194627"/>
                                <a:pt x="1097842" y="298802"/>
                                <a:pt x="1128493" y="355523"/>
                              </a:cubicBezTo>
                              <a:cubicBezTo>
                                <a:pt x="1124522" y="308812"/>
                                <a:pt x="1097147" y="222935"/>
                                <a:pt x="969645" y="124123"/>
                              </a:cubicBezTo>
                              <a:cubicBezTo>
                                <a:pt x="872871" y="49132"/>
                                <a:pt x="768191" y="18281"/>
                                <a:pt x="650186" y="17376"/>
                              </a:cubicBezTo>
                              <a:cubicBezTo>
                                <a:pt x="531314" y="16452"/>
                                <a:pt x="398602" y="45846"/>
                                <a:pt x="246783" y="91138"/>
                              </a:cubicBezTo>
                              <a:cubicBezTo>
                                <a:pt x="227971" y="96757"/>
                                <a:pt x="210217" y="102082"/>
                                <a:pt x="193453" y="107149"/>
                              </a:cubicBezTo>
                              <a:cubicBezTo>
                                <a:pt x="204502" y="97138"/>
                                <a:pt x="216199" y="87566"/>
                                <a:pt x="228476" y="78450"/>
                              </a:cubicBezTo>
                              <a:lnTo>
                                <a:pt x="241821" y="74469"/>
                              </a:lnTo>
                              <a:cubicBezTo>
                                <a:pt x="395040" y="28749"/>
                                <a:pt x="529266" y="-912"/>
                                <a:pt x="650243" y="21"/>
                              </a:cubicBezTo>
                              <a:cubicBezTo>
                                <a:pt x="772087" y="955"/>
                                <a:pt x="880224" y="32845"/>
                                <a:pt x="980246" y="110369"/>
                              </a:cubicBezTo>
                              <a:cubicBezTo>
                                <a:pt x="1106910" y="208524"/>
                                <a:pt x="1138752" y="296592"/>
                                <a:pt x="1144924" y="348570"/>
                              </a:cubicBezTo>
                              <a:cubicBezTo>
                                <a:pt x="1156106" y="339883"/>
                                <a:pt x="1172670" y="332930"/>
                                <a:pt x="1194835" y="338559"/>
                              </a:cubicBezTo>
                              <a:cubicBezTo>
                                <a:pt x="1195264" y="344874"/>
                                <a:pt x="1195578" y="351113"/>
                                <a:pt x="1195711" y="357361"/>
                              </a:cubicBezTo>
                              <a:cubicBezTo>
                                <a:pt x="1168946" y="348560"/>
                                <a:pt x="1152906" y="363172"/>
                                <a:pt x="1146191" y="371706"/>
                              </a:cubicBezTo>
                              <a:cubicBezTo>
                                <a:pt x="1145991" y="386098"/>
                                <a:pt x="1143886" y="394966"/>
                                <a:pt x="1143353" y="397043"/>
                              </a:cubicBezTo>
                              <a:cubicBezTo>
                                <a:pt x="1142638" y="400376"/>
                                <a:pt x="1139990" y="403119"/>
                                <a:pt x="1136437" y="403786"/>
                              </a:cubicBezTo>
                              <a:cubicBezTo>
                                <a:pt x="1131722" y="404663"/>
                                <a:pt x="1127170" y="401557"/>
                                <a:pt x="1126293" y="396843"/>
                              </a:cubicBezTo>
                              <a:cubicBezTo>
                                <a:pt x="1126208" y="396347"/>
                                <a:pt x="1097852" y="225812"/>
                                <a:pt x="739969" y="172605"/>
                              </a:cubicBezTo>
                              <a:cubicBezTo>
                                <a:pt x="554869" y="145087"/>
                                <a:pt x="384039" y="175367"/>
                                <a:pt x="242021" y="268045"/>
                              </a:cubicBezTo>
                              <a:cubicBezTo>
                                <a:pt x="147199" y="329939"/>
                                <a:pt x="65094" y="419741"/>
                                <a:pt x="0" y="538822"/>
                              </a:cubicBezTo>
                              <a:cubicBezTo>
                                <a:pt x="1553" y="523677"/>
                                <a:pt x="3419" y="508828"/>
                                <a:pt x="5629" y="49425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5" name="Freeform: Shape 444">
                          <a:extLst>
                            <a:ext uri="{FF2B5EF4-FFF2-40B4-BE49-F238E27FC236}">
                              <a16:creationId xmlns:a16="http://schemas.microsoft.com/office/drawing/2014/main" id="{25C62F58-55B3-4238-B481-23D43F6ECD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07542" y="9928868"/>
                          <a:ext cx="230245" cy="1306486"/>
                        </a:xfrm>
                        <a:custGeom>
                          <a:avLst/>
                          <a:gdLst>
                            <a:gd name="connsiteX0" fmla="*/ 213801 w 230245"/>
                            <a:gd name="connsiteY0" fmla="*/ 4803 h 1306486"/>
                            <a:gd name="connsiteX1" fmla="*/ 225450 w 230245"/>
                            <a:gd name="connsiteY1" fmla="*/ 917 h 1306486"/>
                            <a:gd name="connsiteX2" fmla="*/ 229327 w 230245"/>
                            <a:gd name="connsiteY2" fmla="*/ 12575 h 1306486"/>
                            <a:gd name="connsiteX3" fmla="*/ 174044 w 230245"/>
                            <a:gd name="connsiteY3" fmla="*/ 457631 h 1306486"/>
                            <a:gd name="connsiteX4" fmla="*/ 190750 w 230245"/>
                            <a:gd name="connsiteY4" fmla="*/ 533555 h 1306486"/>
                            <a:gd name="connsiteX5" fmla="*/ 94624 w 230245"/>
                            <a:gd name="connsiteY5" fmla="*/ 691746 h 1306486"/>
                            <a:gd name="connsiteX6" fmla="*/ 18576 w 230245"/>
                            <a:gd name="connsiteY6" fmla="*/ 794568 h 1306486"/>
                            <a:gd name="connsiteX7" fmla="*/ 109693 w 230245"/>
                            <a:gd name="connsiteY7" fmla="*/ 899905 h 1306486"/>
                            <a:gd name="connsiteX8" fmla="*/ 175063 w 230245"/>
                            <a:gd name="connsiteY8" fmla="*/ 1065812 h 1306486"/>
                            <a:gd name="connsiteX9" fmla="*/ 150612 w 230245"/>
                            <a:gd name="connsiteY9" fmla="*/ 1109360 h 1306486"/>
                            <a:gd name="connsiteX10" fmla="*/ 93319 w 230245"/>
                            <a:gd name="connsiteY10" fmla="*/ 1232299 h 1306486"/>
                            <a:gd name="connsiteX11" fmla="*/ 163776 w 230245"/>
                            <a:gd name="connsiteY11" fmla="*/ 1289173 h 1306486"/>
                            <a:gd name="connsiteX12" fmla="*/ 171129 w 230245"/>
                            <a:gd name="connsiteY12" fmla="*/ 1299041 h 1306486"/>
                            <a:gd name="connsiteX13" fmla="*/ 161251 w 230245"/>
                            <a:gd name="connsiteY13" fmla="*/ 1306394 h 1306486"/>
                            <a:gd name="connsiteX14" fmla="*/ 76098 w 230245"/>
                            <a:gd name="connsiteY14" fmla="*/ 1229775 h 1306486"/>
                            <a:gd name="connsiteX15" fmla="*/ 135496 w 230245"/>
                            <a:gd name="connsiteY15" fmla="*/ 1100778 h 1306486"/>
                            <a:gd name="connsiteX16" fmla="*/ 159813 w 230245"/>
                            <a:gd name="connsiteY16" fmla="*/ 1057420 h 1306486"/>
                            <a:gd name="connsiteX17" fmla="*/ 99958 w 230245"/>
                            <a:gd name="connsiteY17" fmla="*/ 914269 h 1306486"/>
                            <a:gd name="connsiteX18" fmla="*/ 1412 w 230245"/>
                            <a:gd name="connsiteY18" fmla="*/ 797283 h 1306486"/>
                            <a:gd name="connsiteX19" fmla="*/ 85642 w 230245"/>
                            <a:gd name="connsiteY19" fmla="*/ 676897 h 1306486"/>
                            <a:gd name="connsiteX20" fmla="*/ 173653 w 230245"/>
                            <a:gd name="connsiteY20" fmla="*/ 536746 h 1306486"/>
                            <a:gd name="connsiteX21" fmla="*/ 157099 w 230245"/>
                            <a:gd name="connsiteY21" fmla="*/ 461641 h 1306486"/>
                            <a:gd name="connsiteX22" fmla="*/ 213801 w 230245"/>
                            <a:gd name="connsiteY22" fmla="*/ 4803 h 13064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230245" h="1306486">
                              <a:moveTo>
                                <a:pt x="213801" y="4803"/>
                              </a:moveTo>
                              <a:cubicBezTo>
                                <a:pt x="215944" y="517"/>
                                <a:pt x="221154" y="-1226"/>
                                <a:pt x="225450" y="917"/>
                              </a:cubicBezTo>
                              <a:cubicBezTo>
                                <a:pt x="229736" y="3069"/>
                                <a:pt x="231470" y="8270"/>
                                <a:pt x="229327" y="12575"/>
                              </a:cubicBezTo>
                              <a:cubicBezTo>
                                <a:pt x="120151" y="230936"/>
                                <a:pt x="145640" y="338159"/>
                                <a:pt x="174044" y="457631"/>
                              </a:cubicBezTo>
                              <a:cubicBezTo>
                                <a:pt x="179806" y="481891"/>
                                <a:pt x="185712" y="506656"/>
                                <a:pt x="190750" y="533555"/>
                              </a:cubicBezTo>
                              <a:cubicBezTo>
                                <a:pt x="207581" y="623328"/>
                                <a:pt x="149450" y="658532"/>
                                <a:pt x="94624" y="691746"/>
                              </a:cubicBezTo>
                              <a:cubicBezTo>
                                <a:pt x="51314" y="717987"/>
                                <a:pt x="10290" y="742838"/>
                                <a:pt x="18576" y="794568"/>
                              </a:cubicBezTo>
                              <a:cubicBezTo>
                                <a:pt x="26406" y="843489"/>
                                <a:pt x="69259" y="872521"/>
                                <a:pt x="109693" y="899905"/>
                              </a:cubicBezTo>
                              <a:cubicBezTo>
                                <a:pt x="169186" y="940196"/>
                                <a:pt x="223916" y="977267"/>
                                <a:pt x="175063" y="1065812"/>
                              </a:cubicBezTo>
                              <a:cubicBezTo>
                                <a:pt x="166995" y="1080433"/>
                                <a:pt x="158584" y="1095301"/>
                                <a:pt x="150612" y="1109360"/>
                              </a:cubicBezTo>
                              <a:cubicBezTo>
                                <a:pt x="120904" y="1161824"/>
                                <a:pt x="97691" y="1202829"/>
                                <a:pt x="93319" y="1232299"/>
                              </a:cubicBezTo>
                              <a:cubicBezTo>
                                <a:pt x="88880" y="1262275"/>
                                <a:pt x="106759" y="1280724"/>
                                <a:pt x="163776" y="1289173"/>
                              </a:cubicBezTo>
                              <a:cubicBezTo>
                                <a:pt x="168538" y="1289859"/>
                                <a:pt x="171834" y="1294288"/>
                                <a:pt x="171129" y="1299041"/>
                              </a:cubicBezTo>
                              <a:cubicBezTo>
                                <a:pt x="170443" y="1303794"/>
                                <a:pt x="166014" y="1307090"/>
                                <a:pt x="161251" y="1306394"/>
                              </a:cubicBezTo>
                              <a:cubicBezTo>
                                <a:pt x="91500" y="1296060"/>
                                <a:pt x="69973" y="1271085"/>
                                <a:pt x="76098" y="1229775"/>
                              </a:cubicBezTo>
                              <a:cubicBezTo>
                                <a:pt x="80937" y="1197143"/>
                                <a:pt x="104873" y="1154871"/>
                                <a:pt x="135496" y="1100778"/>
                              </a:cubicBezTo>
                              <a:cubicBezTo>
                                <a:pt x="143049" y="1087443"/>
                                <a:pt x="151031" y="1073336"/>
                                <a:pt x="159813" y="1057420"/>
                              </a:cubicBezTo>
                              <a:cubicBezTo>
                                <a:pt x="201028" y="982725"/>
                                <a:pt x="152603" y="949912"/>
                                <a:pt x="99958" y="914269"/>
                              </a:cubicBezTo>
                              <a:cubicBezTo>
                                <a:pt x="56505" y="884837"/>
                                <a:pt x="10433" y="853633"/>
                                <a:pt x="1412" y="797283"/>
                              </a:cubicBezTo>
                              <a:cubicBezTo>
                                <a:pt x="-8703" y="734056"/>
                                <a:pt x="37188" y="706253"/>
                                <a:pt x="85642" y="676897"/>
                              </a:cubicBezTo>
                              <a:cubicBezTo>
                                <a:pt x="135458" y="646731"/>
                                <a:pt x="188274" y="614727"/>
                                <a:pt x="173653" y="536746"/>
                              </a:cubicBezTo>
                              <a:cubicBezTo>
                                <a:pt x="168814" y="510952"/>
                                <a:pt x="162899" y="486054"/>
                                <a:pt x="157099" y="461641"/>
                              </a:cubicBezTo>
                              <a:cubicBezTo>
                                <a:pt x="127933" y="338988"/>
                                <a:pt x="101749" y="228907"/>
                                <a:pt x="213801" y="48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6" name="Freeform: Shape 445">
                          <a:extLst>
                            <a:ext uri="{FF2B5EF4-FFF2-40B4-BE49-F238E27FC236}">
                              <a16:creationId xmlns:a16="http://schemas.microsoft.com/office/drawing/2014/main" id="{19262796-1844-4E1D-A26A-55372E8CC7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60756" y="10344594"/>
                          <a:ext cx="243652" cy="698843"/>
                        </a:xfrm>
                        <a:custGeom>
                          <a:avLst/>
                          <a:gdLst>
                            <a:gd name="connsiteX0" fmla="*/ 185308 w 243652"/>
                            <a:gd name="connsiteY0" fmla="*/ 11092 h 698843"/>
                            <a:gd name="connsiteX1" fmla="*/ 191299 w 243652"/>
                            <a:gd name="connsiteY1" fmla="*/ 338 h 698843"/>
                            <a:gd name="connsiteX2" fmla="*/ 202062 w 243652"/>
                            <a:gd name="connsiteY2" fmla="*/ 6329 h 698843"/>
                            <a:gd name="connsiteX3" fmla="*/ 200434 w 243652"/>
                            <a:gd name="connsiteY3" fmla="*/ 128868 h 698843"/>
                            <a:gd name="connsiteX4" fmla="*/ 91411 w 243652"/>
                            <a:gd name="connsiteY4" fmla="*/ 283192 h 698843"/>
                            <a:gd name="connsiteX5" fmla="*/ 18792 w 243652"/>
                            <a:gd name="connsiteY5" fmla="*/ 400035 h 698843"/>
                            <a:gd name="connsiteX6" fmla="*/ 130977 w 243652"/>
                            <a:gd name="connsiteY6" fmla="*/ 483017 h 698843"/>
                            <a:gd name="connsiteX7" fmla="*/ 241867 w 243652"/>
                            <a:gd name="connsiteY7" fmla="*/ 586859 h 698843"/>
                            <a:gd name="connsiteX8" fmla="*/ 200300 w 243652"/>
                            <a:gd name="connsiteY8" fmla="*/ 695796 h 698843"/>
                            <a:gd name="connsiteX9" fmla="*/ 188042 w 243652"/>
                            <a:gd name="connsiteY9" fmla="*/ 696758 h 698843"/>
                            <a:gd name="connsiteX10" fmla="*/ 187080 w 243652"/>
                            <a:gd name="connsiteY10" fmla="*/ 684500 h 698843"/>
                            <a:gd name="connsiteX11" fmla="*/ 224846 w 243652"/>
                            <a:gd name="connsiteY11" fmla="*/ 590488 h 698843"/>
                            <a:gd name="connsiteX12" fmla="*/ 123557 w 243652"/>
                            <a:gd name="connsiteY12" fmla="*/ 498752 h 698843"/>
                            <a:gd name="connsiteX13" fmla="*/ 2037 w 243652"/>
                            <a:gd name="connsiteY13" fmla="*/ 404607 h 698843"/>
                            <a:gd name="connsiteX14" fmla="*/ 79495 w 243652"/>
                            <a:gd name="connsiteY14" fmla="*/ 270524 h 698843"/>
                            <a:gd name="connsiteX15" fmla="*/ 183879 w 243652"/>
                            <a:gd name="connsiteY15" fmla="*/ 123496 h 698843"/>
                            <a:gd name="connsiteX16" fmla="*/ 185308 w 243652"/>
                            <a:gd name="connsiteY16" fmla="*/ 11092 h 698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43652" h="698843">
                              <a:moveTo>
                                <a:pt x="185308" y="11092"/>
                              </a:moveTo>
                              <a:cubicBezTo>
                                <a:pt x="183994" y="6472"/>
                                <a:pt x="186680" y="1652"/>
                                <a:pt x="191299" y="338"/>
                              </a:cubicBezTo>
                              <a:cubicBezTo>
                                <a:pt x="195928" y="-986"/>
                                <a:pt x="200748" y="1700"/>
                                <a:pt x="202062" y="6329"/>
                              </a:cubicBezTo>
                              <a:cubicBezTo>
                                <a:pt x="212311" y="42219"/>
                                <a:pt x="215512" y="82634"/>
                                <a:pt x="200434" y="128868"/>
                              </a:cubicBezTo>
                              <a:cubicBezTo>
                                <a:pt x="185556" y="174436"/>
                                <a:pt x="152856" y="225509"/>
                                <a:pt x="91411" y="283192"/>
                              </a:cubicBezTo>
                              <a:cubicBezTo>
                                <a:pt x="33765" y="337304"/>
                                <a:pt x="11172" y="372289"/>
                                <a:pt x="18792" y="400035"/>
                              </a:cubicBezTo>
                              <a:cubicBezTo>
                                <a:pt x="26536" y="428220"/>
                                <a:pt x="65617" y="452127"/>
                                <a:pt x="130977" y="483017"/>
                              </a:cubicBezTo>
                              <a:cubicBezTo>
                                <a:pt x="201405" y="516307"/>
                                <a:pt x="234228" y="551016"/>
                                <a:pt x="241867" y="586859"/>
                              </a:cubicBezTo>
                              <a:cubicBezTo>
                                <a:pt x="249611" y="623216"/>
                                <a:pt x="231495" y="659392"/>
                                <a:pt x="200300" y="695796"/>
                              </a:cubicBezTo>
                              <a:cubicBezTo>
                                <a:pt x="197176" y="699454"/>
                                <a:pt x="191690" y="699873"/>
                                <a:pt x="188042" y="696758"/>
                              </a:cubicBezTo>
                              <a:cubicBezTo>
                                <a:pt x="184384" y="693634"/>
                                <a:pt x="183956" y="688148"/>
                                <a:pt x="187080" y="684500"/>
                              </a:cubicBezTo>
                              <a:cubicBezTo>
                                <a:pt x="214921" y="652029"/>
                                <a:pt x="231247" y="620530"/>
                                <a:pt x="224846" y="590488"/>
                              </a:cubicBezTo>
                              <a:cubicBezTo>
                                <a:pt x="218331" y="559922"/>
                                <a:pt x="188423" y="529413"/>
                                <a:pt x="123557" y="498752"/>
                              </a:cubicBezTo>
                              <a:cubicBezTo>
                                <a:pt x="53606" y="465691"/>
                                <a:pt x="11524" y="439154"/>
                                <a:pt x="2037" y="404607"/>
                              </a:cubicBezTo>
                              <a:cubicBezTo>
                                <a:pt x="-7573" y="369622"/>
                                <a:pt x="16582" y="329579"/>
                                <a:pt x="79495" y="270524"/>
                              </a:cubicBezTo>
                              <a:cubicBezTo>
                                <a:pt x="138578" y="215060"/>
                                <a:pt x="169839" y="166473"/>
                                <a:pt x="183879" y="123496"/>
                              </a:cubicBezTo>
                              <a:cubicBezTo>
                                <a:pt x="197681" y="81167"/>
                                <a:pt x="194719" y="44076"/>
                                <a:pt x="185308" y="110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7" name="Freeform: Shape 446">
                          <a:extLst>
                            <a:ext uri="{FF2B5EF4-FFF2-40B4-BE49-F238E27FC236}">
                              <a16:creationId xmlns:a16="http://schemas.microsoft.com/office/drawing/2014/main" id="{34B8F67E-2F6A-49B1-9F61-72B190E505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4053" y="10477445"/>
                          <a:ext cx="187495" cy="728359"/>
                        </a:xfrm>
                        <a:custGeom>
                          <a:avLst/>
                          <a:gdLst>
                            <a:gd name="connsiteX0" fmla="*/ 69781 w 187495"/>
                            <a:gd name="connsiteY0" fmla="*/ 5438 h 728359"/>
                            <a:gd name="connsiteX1" fmla="*/ 81116 w 187495"/>
                            <a:gd name="connsiteY1" fmla="*/ 637 h 728359"/>
                            <a:gd name="connsiteX2" fmla="*/ 85926 w 187495"/>
                            <a:gd name="connsiteY2" fmla="*/ 11972 h 728359"/>
                            <a:gd name="connsiteX3" fmla="*/ 131074 w 187495"/>
                            <a:gd name="connsiteY3" fmla="*/ 156743 h 728359"/>
                            <a:gd name="connsiteX4" fmla="*/ 187396 w 187495"/>
                            <a:gd name="connsiteY4" fmla="*/ 256727 h 728359"/>
                            <a:gd name="connsiteX5" fmla="*/ 99947 w 187495"/>
                            <a:gd name="connsiteY5" fmla="*/ 354863 h 728359"/>
                            <a:gd name="connsiteX6" fmla="*/ 24328 w 187495"/>
                            <a:gd name="connsiteY6" fmla="*/ 467724 h 728359"/>
                            <a:gd name="connsiteX7" fmla="*/ 91793 w 187495"/>
                            <a:gd name="connsiteY7" fmla="*/ 583548 h 728359"/>
                            <a:gd name="connsiteX8" fmla="*/ 142619 w 187495"/>
                            <a:gd name="connsiteY8" fmla="*/ 722604 h 728359"/>
                            <a:gd name="connsiteX9" fmla="*/ 131512 w 187495"/>
                            <a:gd name="connsiteY9" fmla="*/ 727852 h 728359"/>
                            <a:gd name="connsiteX10" fmla="*/ 126264 w 187495"/>
                            <a:gd name="connsiteY10" fmla="*/ 716737 h 728359"/>
                            <a:gd name="connsiteX11" fmla="*/ 77353 w 187495"/>
                            <a:gd name="connsiteY11" fmla="*/ 593226 h 728359"/>
                            <a:gd name="connsiteX12" fmla="*/ 8383 w 187495"/>
                            <a:gd name="connsiteY12" fmla="*/ 474687 h 728359"/>
                            <a:gd name="connsiteX13" fmla="*/ 91231 w 187495"/>
                            <a:gd name="connsiteY13" fmla="*/ 339832 h 728359"/>
                            <a:gd name="connsiteX14" fmla="*/ 170032 w 187495"/>
                            <a:gd name="connsiteY14" fmla="*/ 257622 h 728359"/>
                            <a:gd name="connsiteX15" fmla="*/ 118196 w 187495"/>
                            <a:gd name="connsiteY15" fmla="*/ 168477 h 728359"/>
                            <a:gd name="connsiteX16" fmla="*/ 69781 w 187495"/>
                            <a:gd name="connsiteY16" fmla="*/ 5438 h 7283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87495" h="728359">
                              <a:moveTo>
                                <a:pt x="69781" y="5438"/>
                              </a:moveTo>
                              <a:cubicBezTo>
                                <a:pt x="71581" y="980"/>
                                <a:pt x="76667" y="-1163"/>
                                <a:pt x="81116" y="637"/>
                              </a:cubicBezTo>
                              <a:cubicBezTo>
                                <a:pt x="85573" y="2438"/>
                                <a:pt x="87726" y="7524"/>
                                <a:pt x="85926" y="11972"/>
                              </a:cubicBezTo>
                              <a:cubicBezTo>
                                <a:pt x="59065" y="77790"/>
                                <a:pt x="95460" y="117700"/>
                                <a:pt x="131074" y="156743"/>
                              </a:cubicBezTo>
                              <a:cubicBezTo>
                                <a:pt x="158354" y="186651"/>
                                <a:pt x="185205" y="216083"/>
                                <a:pt x="187396" y="256727"/>
                              </a:cubicBezTo>
                              <a:cubicBezTo>
                                <a:pt x="189891" y="302875"/>
                                <a:pt x="145219" y="328707"/>
                                <a:pt x="99947" y="354863"/>
                              </a:cubicBezTo>
                              <a:cubicBezTo>
                                <a:pt x="50531" y="383438"/>
                                <a:pt x="306" y="412470"/>
                                <a:pt x="24328" y="467724"/>
                              </a:cubicBezTo>
                              <a:cubicBezTo>
                                <a:pt x="43425" y="511654"/>
                                <a:pt x="69105" y="549820"/>
                                <a:pt x="91793" y="583548"/>
                              </a:cubicBezTo>
                              <a:cubicBezTo>
                                <a:pt x="128331" y="637850"/>
                                <a:pt x="157506" y="681218"/>
                                <a:pt x="142619" y="722604"/>
                              </a:cubicBezTo>
                              <a:cubicBezTo>
                                <a:pt x="140999" y="727119"/>
                                <a:pt x="136027" y="729462"/>
                                <a:pt x="131512" y="727852"/>
                              </a:cubicBezTo>
                              <a:cubicBezTo>
                                <a:pt x="127007" y="726233"/>
                                <a:pt x="124645" y="721261"/>
                                <a:pt x="126264" y="716737"/>
                              </a:cubicBezTo>
                              <a:cubicBezTo>
                                <a:pt x="138180" y="683637"/>
                                <a:pt x="111177" y="643489"/>
                                <a:pt x="77353" y="593226"/>
                              </a:cubicBezTo>
                              <a:cubicBezTo>
                                <a:pt x="54246" y="558869"/>
                                <a:pt x="28090" y="519997"/>
                                <a:pt x="8383" y="474687"/>
                              </a:cubicBezTo>
                              <a:cubicBezTo>
                                <a:pt x="-21831" y="405183"/>
                                <a:pt x="35158" y="372246"/>
                                <a:pt x="91231" y="339832"/>
                              </a:cubicBezTo>
                              <a:cubicBezTo>
                                <a:pt x="131865" y="316353"/>
                                <a:pt x="171956" y="293169"/>
                                <a:pt x="170032" y="257622"/>
                              </a:cubicBezTo>
                              <a:cubicBezTo>
                                <a:pt x="168174" y="223265"/>
                                <a:pt x="143381" y="196081"/>
                                <a:pt x="118196" y="168477"/>
                              </a:cubicBezTo>
                              <a:cubicBezTo>
                                <a:pt x="78915" y="125405"/>
                                <a:pt x="38777" y="81381"/>
                                <a:pt x="69781" y="54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8" name="Freeform: Shape 447">
                          <a:extLst>
                            <a:ext uri="{FF2B5EF4-FFF2-40B4-BE49-F238E27FC236}">
                              <a16:creationId xmlns:a16="http://schemas.microsoft.com/office/drawing/2014/main" id="{875714BB-C9A7-4740-91AE-4E5B0D8C58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54362" y="10479899"/>
                          <a:ext cx="231826" cy="664403"/>
                        </a:xfrm>
                        <a:custGeom>
                          <a:avLst/>
                          <a:gdLst>
                            <a:gd name="connsiteX0" fmla="*/ 86915 w 231826"/>
                            <a:gd name="connsiteY0" fmla="*/ 653941 h 664403"/>
                            <a:gd name="connsiteX1" fmla="*/ 80171 w 231826"/>
                            <a:gd name="connsiteY1" fmla="*/ 664219 h 664403"/>
                            <a:gd name="connsiteX2" fmla="*/ 69894 w 231826"/>
                            <a:gd name="connsiteY2" fmla="*/ 657475 h 664403"/>
                            <a:gd name="connsiteX3" fmla="*/ 33042 w 231826"/>
                            <a:gd name="connsiteY3" fmla="*/ 559082 h 664403"/>
                            <a:gd name="connsiteX4" fmla="*/ 39500 w 231826"/>
                            <a:gd name="connsiteY4" fmla="*/ 394861 h 664403"/>
                            <a:gd name="connsiteX5" fmla="*/ 97688 w 231826"/>
                            <a:gd name="connsiteY5" fmla="*/ 365267 h 664403"/>
                            <a:gd name="connsiteX6" fmla="*/ 143779 w 231826"/>
                            <a:gd name="connsiteY6" fmla="*/ 342559 h 664403"/>
                            <a:gd name="connsiteX7" fmla="*/ 193776 w 231826"/>
                            <a:gd name="connsiteY7" fmla="*/ 189978 h 664403"/>
                            <a:gd name="connsiteX8" fmla="*/ 114004 w 231826"/>
                            <a:gd name="connsiteY8" fmla="*/ 9423 h 664403"/>
                            <a:gd name="connsiteX9" fmla="*/ 121958 w 231826"/>
                            <a:gd name="connsiteY9" fmla="*/ 31 h 664403"/>
                            <a:gd name="connsiteX10" fmla="*/ 131359 w 231826"/>
                            <a:gd name="connsiteY10" fmla="*/ 7994 h 664403"/>
                            <a:gd name="connsiteX11" fmla="*/ 209035 w 231826"/>
                            <a:gd name="connsiteY11" fmla="*/ 181682 h 664403"/>
                            <a:gd name="connsiteX12" fmla="*/ 152085 w 231826"/>
                            <a:gd name="connsiteY12" fmla="*/ 357809 h 664403"/>
                            <a:gd name="connsiteX13" fmla="*/ 105041 w 231826"/>
                            <a:gd name="connsiteY13" fmla="*/ 380993 h 664403"/>
                            <a:gd name="connsiteX14" fmla="*/ 48415 w 231826"/>
                            <a:gd name="connsiteY14" fmla="*/ 409777 h 664403"/>
                            <a:gd name="connsiteX15" fmla="*/ 48834 w 231826"/>
                            <a:gd name="connsiteY15" fmla="*/ 551795 h 664403"/>
                            <a:gd name="connsiteX16" fmla="*/ 86915 w 231826"/>
                            <a:gd name="connsiteY16" fmla="*/ 653941 h 6644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31826" h="664403">
                              <a:moveTo>
                                <a:pt x="86915" y="653941"/>
                              </a:moveTo>
                              <a:cubicBezTo>
                                <a:pt x="87887" y="658637"/>
                                <a:pt x="84867" y="663247"/>
                                <a:pt x="80171" y="664219"/>
                              </a:cubicBezTo>
                              <a:cubicBezTo>
                                <a:pt x="75457" y="665200"/>
                                <a:pt x="70866" y="662180"/>
                                <a:pt x="69894" y="657475"/>
                              </a:cubicBezTo>
                              <a:cubicBezTo>
                                <a:pt x="62798" y="623556"/>
                                <a:pt x="47396" y="590181"/>
                                <a:pt x="33042" y="559082"/>
                              </a:cubicBezTo>
                              <a:cubicBezTo>
                                <a:pt x="1752" y="491254"/>
                                <a:pt x="-24899" y="433495"/>
                                <a:pt x="39500" y="394861"/>
                              </a:cubicBezTo>
                              <a:cubicBezTo>
                                <a:pt x="57226" y="384231"/>
                                <a:pt x="77390" y="374782"/>
                                <a:pt x="97688" y="365267"/>
                              </a:cubicBezTo>
                              <a:cubicBezTo>
                                <a:pt x="113366" y="357923"/>
                                <a:pt x="129139" y="350513"/>
                                <a:pt x="143779" y="342559"/>
                              </a:cubicBezTo>
                              <a:cubicBezTo>
                                <a:pt x="199234" y="312403"/>
                                <a:pt x="238915" y="272989"/>
                                <a:pt x="193776" y="189978"/>
                              </a:cubicBezTo>
                              <a:cubicBezTo>
                                <a:pt x="116605" y="48084"/>
                                <a:pt x="114014" y="9537"/>
                                <a:pt x="114004" y="9423"/>
                              </a:cubicBezTo>
                              <a:cubicBezTo>
                                <a:pt x="113604" y="4622"/>
                                <a:pt x="117176" y="421"/>
                                <a:pt x="121958" y="31"/>
                              </a:cubicBezTo>
                              <a:cubicBezTo>
                                <a:pt x="126749" y="-369"/>
                                <a:pt x="130968" y="3193"/>
                                <a:pt x="131359" y="7994"/>
                              </a:cubicBezTo>
                              <a:cubicBezTo>
                                <a:pt x="131368" y="8089"/>
                                <a:pt x="133683" y="43141"/>
                                <a:pt x="209035" y="181682"/>
                              </a:cubicBezTo>
                              <a:cubicBezTo>
                                <a:pt x="261299" y="277780"/>
                                <a:pt x="215779" y="323166"/>
                                <a:pt x="152085" y="357809"/>
                              </a:cubicBezTo>
                              <a:cubicBezTo>
                                <a:pt x="137007" y="365991"/>
                                <a:pt x="120977" y="373516"/>
                                <a:pt x="105041" y="380993"/>
                              </a:cubicBezTo>
                              <a:cubicBezTo>
                                <a:pt x="85210" y="390299"/>
                                <a:pt x="65503" y="399528"/>
                                <a:pt x="48415" y="409777"/>
                              </a:cubicBezTo>
                              <a:cubicBezTo>
                                <a:pt x="-2572" y="440372"/>
                                <a:pt x="21078" y="491616"/>
                                <a:pt x="48834" y="551795"/>
                              </a:cubicBezTo>
                              <a:cubicBezTo>
                                <a:pt x="63588" y="583751"/>
                                <a:pt x="79409" y="618051"/>
                                <a:pt x="86915" y="6539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</p:grpSp>
                <p:sp>
                  <p:nvSpPr>
                    <p:cNvPr id="417" name="Freeform: Shape 416">
                      <a:extLst>
                        <a:ext uri="{FF2B5EF4-FFF2-40B4-BE49-F238E27FC236}">
                          <a16:creationId xmlns:a16="http://schemas.microsoft.com/office/drawing/2014/main" id="{316EB13F-023A-4D57-96F4-7EFA0488B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1061" y="11429511"/>
                      <a:ext cx="735719" cy="75272"/>
                    </a:xfrm>
                    <a:custGeom>
                      <a:avLst/>
                      <a:gdLst>
                        <a:gd name="connsiteX0" fmla="*/ 6928 w 735719"/>
                        <a:gd name="connsiteY0" fmla="*/ 51640 h 75272"/>
                        <a:gd name="connsiteX1" fmla="*/ 185 w 735719"/>
                        <a:gd name="connsiteY1" fmla="*/ 41343 h 75272"/>
                        <a:gd name="connsiteX2" fmla="*/ 10472 w 735719"/>
                        <a:gd name="connsiteY2" fmla="*/ 34609 h 75272"/>
                        <a:gd name="connsiteX3" fmla="*/ 373612 w 735719"/>
                        <a:gd name="connsiteY3" fmla="*/ 55783 h 75272"/>
                        <a:gd name="connsiteX4" fmla="*/ 724656 w 735719"/>
                        <a:gd name="connsiteY4" fmla="*/ 338 h 75272"/>
                        <a:gd name="connsiteX5" fmla="*/ 735381 w 735719"/>
                        <a:gd name="connsiteY5" fmla="*/ 6301 h 75272"/>
                        <a:gd name="connsiteX6" fmla="*/ 729419 w 735719"/>
                        <a:gd name="connsiteY6" fmla="*/ 17026 h 75272"/>
                        <a:gd name="connsiteX7" fmla="*/ 374422 w 735719"/>
                        <a:gd name="connsiteY7" fmla="*/ 73157 h 75272"/>
                        <a:gd name="connsiteX8" fmla="*/ 6928 w 735719"/>
                        <a:gd name="connsiteY8" fmla="*/ 51640 h 75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5719" h="75272">
                          <a:moveTo>
                            <a:pt x="6928" y="51640"/>
                          </a:moveTo>
                          <a:cubicBezTo>
                            <a:pt x="2232" y="50649"/>
                            <a:pt x="-796" y="46048"/>
                            <a:pt x="185" y="41343"/>
                          </a:cubicBezTo>
                          <a:cubicBezTo>
                            <a:pt x="1166" y="36657"/>
                            <a:pt x="5776" y="33628"/>
                            <a:pt x="10472" y="34609"/>
                          </a:cubicBezTo>
                          <a:cubicBezTo>
                            <a:pt x="79566" y="49001"/>
                            <a:pt x="214897" y="63394"/>
                            <a:pt x="373612" y="55783"/>
                          </a:cubicBezTo>
                          <a:cubicBezTo>
                            <a:pt x="484274" y="50478"/>
                            <a:pt x="606175" y="34476"/>
                            <a:pt x="724656" y="338"/>
                          </a:cubicBezTo>
                          <a:cubicBezTo>
                            <a:pt x="729266" y="-986"/>
                            <a:pt x="734057" y="1700"/>
                            <a:pt x="735381" y="6301"/>
                          </a:cubicBezTo>
                          <a:cubicBezTo>
                            <a:pt x="736705" y="10901"/>
                            <a:pt x="734019" y="15702"/>
                            <a:pt x="729419" y="17026"/>
                          </a:cubicBezTo>
                          <a:cubicBezTo>
                            <a:pt x="609432" y="51602"/>
                            <a:pt x="486188" y="67794"/>
                            <a:pt x="374422" y="73157"/>
                          </a:cubicBezTo>
                          <a:cubicBezTo>
                            <a:pt x="214068" y="80834"/>
                            <a:pt x="77004" y="66232"/>
                            <a:pt x="6928" y="5164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5" name="Graphic 963">
                    <a:extLst>
                      <a:ext uri="{FF2B5EF4-FFF2-40B4-BE49-F238E27FC236}">
                        <a16:creationId xmlns:a16="http://schemas.microsoft.com/office/drawing/2014/main" id="{A8493367-932F-4A86-B799-009E14A9CC7E}"/>
                      </a:ext>
                    </a:extLst>
                  </p:cNvPr>
                  <p:cNvGrpSpPr/>
                  <p:nvPr/>
                </p:nvGrpSpPr>
                <p:grpSpPr>
                  <a:xfrm>
                    <a:off x="4391811" y="9225996"/>
                    <a:ext cx="2023341" cy="1966487"/>
                    <a:chOff x="4391811" y="9225996"/>
                    <a:chExt cx="2023341" cy="1966487"/>
                  </a:xfrm>
                </p:grpSpPr>
                <p:grpSp>
                  <p:nvGrpSpPr>
                    <p:cNvPr id="406" name="Graphic 963">
                      <a:extLst>
                        <a:ext uri="{FF2B5EF4-FFF2-40B4-BE49-F238E27FC236}">
                          <a16:creationId xmlns:a16="http://schemas.microsoft.com/office/drawing/2014/main" id="{0FB8DF89-E1A0-4B7E-A0AC-AB4A334118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1811" y="9225996"/>
                      <a:ext cx="2023341" cy="1966487"/>
                      <a:chOff x="4391811" y="9225996"/>
                      <a:chExt cx="2023341" cy="1966487"/>
                    </a:xfrm>
                  </p:grpSpPr>
                  <p:sp>
                    <p:nvSpPr>
                      <p:cNvPr id="408" name="Freeform: Shape 407">
                        <a:extLst>
                          <a:ext uri="{FF2B5EF4-FFF2-40B4-BE49-F238E27FC236}">
                            <a16:creationId xmlns:a16="http://schemas.microsoft.com/office/drawing/2014/main" id="{56BE4B6A-695B-4825-B9C0-77A2C73DA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5203" y="9225996"/>
                        <a:ext cx="1339949" cy="1011675"/>
                      </a:xfrm>
                      <a:custGeom>
                        <a:avLst/>
                        <a:gdLst>
                          <a:gd name="connsiteX0" fmla="*/ 381886 w 1339949"/>
                          <a:gd name="connsiteY0" fmla="*/ 187886 h 1011675"/>
                          <a:gd name="connsiteX1" fmla="*/ 529447 w 1339949"/>
                          <a:gd name="connsiteY1" fmla="*/ 17789 h 1011675"/>
                          <a:gd name="connsiteX2" fmla="*/ 578539 w 1339949"/>
                          <a:gd name="connsiteY2" fmla="*/ 100104 h 1011675"/>
                          <a:gd name="connsiteX3" fmla="*/ 534819 w 1339949"/>
                          <a:gd name="connsiteY3" fmla="*/ 269611 h 1011675"/>
                          <a:gd name="connsiteX4" fmla="*/ 982799 w 1339949"/>
                          <a:gd name="connsiteY4" fmla="*/ 282593 h 1011675"/>
                          <a:gd name="connsiteX5" fmla="*/ 1291933 w 1339949"/>
                          <a:gd name="connsiteY5" fmla="*/ 406609 h 1011675"/>
                          <a:gd name="connsiteX6" fmla="*/ 1247823 w 1339949"/>
                          <a:gd name="connsiteY6" fmla="*/ 462578 h 1011675"/>
                          <a:gd name="connsiteX7" fmla="*/ 1339863 w 1339949"/>
                          <a:gd name="connsiteY7" fmla="*/ 550608 h 1011675"/>
                          <a:gd name="connsiteX8" fmla="*/ 1278074 w 1339949"/>
                          <a:gd name="connsiteY8" fmla="*/ 603786 h 1011675"/>
                          <a:gd name="connsiteX9" fmla="*/ 1299648 w 1339949"/>
                          <a:gd name="connsiteY9" fmla="*/ 668337 h 1011675"/>
                          <a:gd name="connsiteX10" fmla="*/ 1189949 w 1339949"/>
                          <a:gd name="connsiteY10" fmla="*/ 710780 h 1011675"/>
                          <a:gd name="connsiteX11" fmla="*/ 1196359 w 1339949"/>
                          <a:gd name="connsiteY11" fmla="*/ 790771 h 1011675"/>
                          <a:gd name="connsiteX12" fmla="*/ 843201 w 1339949"/>
                          <a:gd name="connsiteY12" fmla="*/ 835348 h 1011675"/>
                          <a:gd name="connsiteX13" fmla="*/ 386220 w 1339949"/>
                          <a:gd name="connsiteY13" fmla="*/ 896241 h 1011675"/>
                          <a:gd name="connsiteX14" fmla="*/ 132378 w 1339949"/>
                          <a:gd name="connsiteY14" fmla="*/ 1004350 h 1011675"/>
                          <a:gd name="connsiteX15" fmla="*/ 14973 w 1339949"/>
                          <a:gd name="connsiteY15" fmla="*/ 628103 h 1011675"/>
                          <a:gd name="connsiteX16" fmla="*/ 163582 w 1339949"/>
                          <a:gd name="connsiteY16" fmla="*/ 491886 h 1011675"/>
                          <a:gd name="connsiteX17" fmla="*/ 381886 w 1339949"/>
                          <a:gd name="connsiteY17" fmla="*/ 187886 h 10116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39949" h="1011675">
                            <a:moveTo>
                              <a:pt x="381886" y="187886"/>
                            </a:moveTo>
                            <a:cubicBezTo>
                              <a:pt x="425996" y="131917"/>
                              <a:pt x="513455" y="59451"/>
                              <a:pt x="529447" y="17789"/>
                            </a:cubicBezTo>
                            <a:cubicBezTo>
                              <a:pt x="545430" y="-23874"/>
                              <a:pt x="605590" y="9283"/>
                              <a:pt x="578539" y="100104"/>
                            </a:cubicBezTo>
                            <a:cubicBezTo>
                              <a:pt x="551507" y="190934"/>
                              <a:pt x="534819" y="269611"/>
                              <a:pt x="534819" y="269611"/>
                            </a:cubicBezTo>
                            <a:cubicBezTo>
                              <a:pt x="534819" y="269611"/>
                              <a:pt x="909580" y="271401"/>
                              <a:pt x="982799" y="282593"/>
                            </a:cubicBezTo>
                            <a:cubicBezTo>
                              <a:pt x="1056027" y="293785"/>
                              <a:pt x="1262443" y="359184"/>
                              <a:pt x="1291933" y="406609"/>
                            </a:cubicBezTo>
                            <a:cubicBezTo>
                              <a:pt x="1321432" y="454024"/>
                              <a:pt x="1247823" y="462578"/>
                              <a:pt x="1247823" y="462578"/>
                            </a:cubicBezTo>
                            <a:cubicBezTo>
                              <a:pt x="1247823" y="462578"/>
                              <a:pt x="1343225" y="506250"/>
                              <a:pt x="1339863" y="550608"/>
                            </a:cubicBezTo>
                            <a:cubicBezTo>
                              <a:pt x="1336491" y="594966"/>
                              <a:pt x="1278074" y="603786"/>
                              <a:pt x="1278074" y="603786"/>
                            </a:cubicBezTo>
                            <a:cubicBezTo>
                              <a:pt x="1278074" y="603786"/>
                              <a:pt x="1325708" y="629322"/>
                              <a:pt x="1299648" y="668337"/>
                            </a:cubicBezTo>
                            <a:cubicBezTo>
                              <a:pt x="1273597" y="707351"/>
                              <a:pt x="1189949" y="710780"/>
                              <a:pt x="1189949" y="710780"/>
                            </a:cubicBezTo>
                            <a:cubicBezTo>
                              <a:pt x="1254614" y="747080"/>
                              <a:pt x="1282760" y="774093"/>
                              <a:pt x="1196359" y="790771"/>
                            </a:cubicBezTo>
                            <a:cubicBezTo>
                              <a:pt x="1085974" y="812079"/>
                              <a:pt x="843201" y="835348"/>
                              <a:pt x="843201" y="835348"/>
                            </a:cubicBezTo>
                            <a:cubicBezTo>
                              <a:pt x="843201" y="835348"/>
                              <a:pt x="449685" y="887507"/>
                              <a:pt x="386220" y="896241"/>
                            </a:cubicBezTo>
                            <a:cubicBezTo>
                              <a:pt x="244040" y="915796"/>
                              <a:pt x="178203" y="1043203"/>
                              <a:pt x="132378" y="1004350"/>
                            </a:cubicBezTo>
                            <a:cubicBezTo>
                              <a:pt x="63151" y="945667"/>
                              <a:pt x="-38491" y="742308"/>
                              <a:pt x="14973" y="628103"/>
                            </a:cubicBezTo>
                            <a:cubicBezTo>
                              <a:pt x="28356" y="599509"/>
                              <a:pt x="147085" y="520290"/>
                              <a:pt x="163582" y="491886"/>
                            </a:cubicBezTo>
                            <a:cubicBezTo>
                              <a:pt x="252031" y="339524"/>
                              <a:pt x="371999" y="200421"/>
                              <a:pt x="381886" y="187886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09" name="Freeform: Shape 408">
                        <a:extLst>
                          <a:ext uri="{FF2B5EF4-FFF2-40B4-BE49-F238E27FC236}">
                            <a16:creationId xmlns:a16="http://schemas.microsoft.com/office/drawing/2014/main" id="{D17CACD5-0573-49E3-AEF9-2A6C62C93A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5282" y="9824629"/>
                        <a:ext cx="422405" cy="389715"/>
                      </a:xfrm>
                      <a:custGeom>
                        <a:avLst/>
                        <a:gdLst>
                          <a:gd name="connsiteX0" fmla="*/ 422405 w 422405"/>
                          <a:gd name="connsiteY0" fmla="*/ 290008 h 389715"/>
                          <a:gd name="connsiteX1" fmla="*/ 366131 w 422405"/>
                          <a:gd name="connsiteY1" fmla="*/ 297599 h 389715"/>
                          <a:gd name="connsiteX2" fmla="*/ 180975 w 422405"/>
                          <a:gd name="connsiteY2" fmla="*/ 389715 h 389715"/>
                          <a:gd name="connsiteX3" fmla="*/ 505 w 422405"/>
                          <a:gd name="connsiteY3" fmla="*/ 21079 h 389715"/>
                          <a:gd name="connsiteX4" fmla="*/ 21555 w 422405"/>
                          <a:gd name="connsiteY4" fmla="*/ 0 h 389715"/>
                          <a:gd name="connsiteX5" fmla="*/ 352673 w 422405"/>
                          <a:gd name="connsiteY5" fmla="*/ 285159 h 389715"/>
                          <a:gd name="connsiteX6" fmla="*/ 422405 w 422405"/>
                          <a:gd name="connsiteY6" fmla="*/ 290008 h 389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22405" h="389715">
                            <a:moveTo>
                              <a:pt x="422405" y="290008"/>
                            </a:moveTo>
                            <a:cubicBezTo>
                              <a:pt x="396669" y="293456"/>
                              <a:pt x="376761" y="296142"/>
                              <a:pt x="366131" y="297599"/>
                            </a:cubicBezTo>
                            <a:cubicBezTo>
                              <a:pt x="281149" y="309286"/>
                              <a:pt x="223437" y="359502"/>
                              <a:pt x="180975" y="389715"/>
                            </a:cubicBezTo>
                            <a:cubicBezTo>
                              <a:pt x="92135" y="340500"/>
                              <a:pt x="-7982" y="236277"/>
                              <a:pt x="505" y="21079"/>
                            </a:cubicBezTo>
                            <a:cubicBezTo>
                              <a:pt x="5448" y="15040"/>
                              <a:pt x="12773" y="7868"/>
                              <a:pt x="21555" y="0"/>
                            </a:cubicBezTo>
                            <a:cubicBezTo>
                              <a:pt x="78295" y="181813"/>
                              <a:pt x="265852" y="278644"/>
                              <a:pt x="352673" y="285159"/>
                            </a:cubicBezTo>
                            <a:cubicBezTo>
                              <a:pt x="378809" y="287122"/>
                              <a:pt x="402203" y="288722"/>
                              <a:pt x="422405" y="2900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10" name="Graphic 963">
                        <a:extLst>
                          <a:ext uri="{FF2B5EF4-FFF2-40B4-BE49-F238E27FC236}">
                            <a16:creationId xmlns:a16="http://schemas.microsoft.com/office/drawing/2014/main" id="{16E41285-80AC-4124-B25B-AEC6294FDE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83625" y="9612980"/>
                        <a:ext cx="619887" cy="323548"/>
                        <a:chOff x="5783625" y="9612980"/>
                        <a:chExt cx="619887" cy="323548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13" name="Freeform: Shape 412">
                          <a:extLst>
                            <a:ext uri="{FF2B5EF4-FFF2-40B4-BE49-F238E27FC236}">
                              <a16:creationId xmlns:a16="http://schemas.microsoft.com/office/drawing/2014/main" id="{E28C5B5F-FD2F-497C-A5CD-721E677F00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28027" y="9884045"/>
                          <a:ext cx="494845" cy="52483"/>
                        </a:xfrm>
                        <a:custGeom>
                          <a:avLst/>
                          <a:gdLst>
                            <a:gd name="connsiteX0" fmla="*/ 494846 w 494845"/>
                            <a:gd name="connsiteY0" fmla="*/ 42730 h 52483"/>
                            <a:gd name="connsiteX1" fmla="*/ 441039 w 494845"/>
                            <a:gd name="connsiteY1" fmla="*/ 52484 h 52483"/>
                            <a:gd name="connsiteX2" fmla="*/ 52372 w 494845"/>
                            <a:gd name="connsiteY2" fmla="*/ 34396 h 52483"/>
                            <a:gd name="connsiteX3" fmla="*/ 312976 w 494845"/>
                            <a:gd name="connsiteY3" fmla="*/ 1734 h 52483"/>
                            <a:gd name="connsiteX4" fmla="*/ 494846 w 494845"/>
                            <a:gd name="connsiteY4" fmla="*/ 42730 h 524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94845" h="52483">
                              <a:moveTo>
                                <a:pt x="494846" y="42730"/>
                              </a:moveTo>
                              <a:cubicBezTo>
                                <a:pt x="472243" y="49597"/>
                                <a:pt x="449821" y="51836"/>
                                <a:pt x="441039" y="52484"/>
                              </a:cubicBezTo>
                              <a:cubicBezTo>
                                <a:pt x="383499" y="41968"/>
                                <a:pt x="205905" y="25909"/>
                                <a:pt x="52372" y="34396"/>
                              </a:cubicBezTo>
                              <a:cubicBezTo>
                                <a:pt x="-117612" y="43787"/>
                                <a:pt x="168177" y="-10210"/>
                                <a:pt x="312976" y="1734"/>
                              </a:cubicBezTo>
                              <a:cubicBezTo>
                                <a:pt x="406454" y="9440"/>
                                <a:pt x="465042" y="29481"/>
                                <a:pt x="494846" y="4273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4" name="Freeform: Shape 413">
                          <a:extLst>
                            <a:ext uri="{FF2B5EF4-FFF2-40B4-BE49-F238E27FC236}">
                              <a16:creationId xmlns:a16="http://schemas.microsoft.com/office/drawing/2014/main" id="{D0B03B49-31C8-4887-9E4E-88A467191F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83625" y="9755688"/>
                          <a:ext cx="619887" cy="73302"/>
                        </a:xfrm>
                        <a:custGeom>
                          <a:avLst/>
                          <a:gdLst>
                            <a:gd name="connsiteX0" fmla="*/ 619887 w 619887"/>
                            <a:gd name="connsiteY0" fmla="*/ 48452 h 73302"/>
                            <a:gd name="connsiteX1" fmla="*/ 573653 w 619887"/>
                            <a:gd name="connsiteY1" fmla="*/ 73303 h 73302"/>
                            <a:gd name="connsiteX2" fmla="*/ 0 w 619887"/>
                            <a:gd name="connsiteY2" fmla="*/ 23402 h 73302"/>
                            <a:gd name="connsiteX3" fmla="*/ 619887 w 619887"/>
                            <a:gd name="connsiteY3" fmla="*/ 48452 h 733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619887" h="73302">
                              <a:moveTo>
                                <a:pt x="619887" y="48452"/>
                              </a:moveTo>
                              <a:cubicBezTo>
                                <a:pt x="605800" y="64749"/>
                                <a:pt x="582854" y="71265"/>
                                <a:pt x="573653" y="73303"/>
                              </a:cubicBezTo>
                              <a:cubicBezTo>
                                <a:pt x="437131" y="33155"/>
                                <a:pt x="179880" y="12381"/>
                                <a:pt x="0" y="23402"/>
                              </a:cubicBezTo>
                              <a:cubicBezTo>
                                <a:pt x="239401" y="-31234"/>
                                <a:pt x="516265" y="23621"/>
                                <a:pt x="619887" y="484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5" name="Freeform: Shape 414">
                          <a:extLst>
                            <a:ext uri="{FF2B5EF4-FFF2-40B4-BE49-F238E27FC236}">
                              <a16:creationId xmlns:a16="http://schemas.microsoft.com/office/drawing/2014/main" id="{DEEDE57C-9A09-4E5E-8086-E240C94BDA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15562" y="9612980"/>
                          <a:ext cx="556679" cy="104673"/>
                        </a:xfrm>
                        <a:custGeom>
                          <a:avLst/>
                          <a:gdLst>
                            <a:gd name="connsiteX0" fmla="*/ 543458 w 556679"/>
                            <a:gd name="connsiteY0" fmla="*/ 63678 h 104673"/>
                            <a:gd name="connsiteX1" fmla="*/ 507464 w 556679"/>
                            <a:gd name="connsiteY1" fmla="*/ 75575 h 104673"/>
                            <a:gd name="connsiteX2" fmla="*/ 556679 w 556679"/>
                            <a:gd name="connsiteY2" fmla="*/ 104321 h 104673"/>
                            <a:gd name="connsiteX3" fmla="*/ 555698 w 556679"/>
                            <a:gd name="connsiteY3" fmla="*/ 104673 h 104673"/>
                            <a:gd name="connsiteX4" fmla="*/ 131978 w 556679"/>
                            <a:gd name="connsiteY4" fmla="*/ 20711 h 104673"/>
                            <a:gd name="connsiteX5" fmla="*/ 0 w 556679"/>
                            <a:gd name="connsiteY5" fmla="*/ 16158 h 104673"/>
                            <a:gd name="connsiteX6" fmla="*/ 344729 w 556679"/>
                            <a:gd name="connsiteY6" fmla="*/ 15805 h 104673"/>
                            <a:gd name="connsiteX7" fmla="*/ 543458 w 556679"/>
                            <a:gd name="connsiteY7" fmla="*/ 63678 h 1046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56679" h="104673">
                              <a:moveTo>
                                <a:pt x="543458" y="63678"/>
                              </a:moveTo>
                              <a:cubicBezTo>
                                <a:pt x="528399" y="73146"/>
                                <a:pt x="507464" y="75575"/>
                                <a:pt x="507464" y="75575"/>
                              </a:cubicBezTo>
                              <a:cubicBezTo>
                                <a:pt x="507464" y="75575"/>
                                <a:pt x="532638" y="87100"/>
                                <a:pt x="556679" y="104321"/>
                              </a:cubicBezTo>
                              <a:lnTo>
                                <a:pt x="555698" y="104673"/>
                              </a:lnTo>
                              <a:cubicBezTo>
                                <a:pt x="482394" y="74994"/>
                                <a:pt x="263966" y="25264"/>
                                <a:pt x="131978" y="20711"/>
                              </a:cubicBezTo>
                              <a:cubicBezTo>
                                <a:pt x="0" y="16158"/>
                                <a:pt x="0" y="16158"/>
                                <a:pt x="0" y="16158"/>
                              </a:cubicBezTo>
                              <a:cubicBezTo>
                                <a:pt x="0" y="16158"/>
                                <a:pt x="175279" y="-19961"/>
                                <a:pt x="344729" y="15805"/>
                              </a:cubicBezTo>
                              <a:cubicBezTo>
                                <a:pt x="430416" y="33893"/>
                                <a:pt x="497786" y="51105"/>
                                <a:pt x="543458" y="6367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1" name="Freeform: Shape 410">
                        <a:extLst>
                          <a:ext uri="{FF2B5EF4-FFF2-40B4-BE49-F238E27FC236}">
                            <a16:creationId xmlns:a16="http://schemas.microsoft.com/office/drawing/2014/main" id="{DD100125-C461-4E0F-B90B-63F60FFDC2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91811" y="9794539"/>
                        <a:ext cx="974986" cy="1397944"/>
                      </a:xfrm>
                      <a:custGeom>
                        <a:avLst/>
                        <a:gdLst>
                          <a:gd name="connsiteX0" fmla="*/ 732084 w 974986"/>
                          <a:gd name="connsiteY0" fmla="*/ 0 h 1397944"/>
                          <a:gd name="connsiteX1" fmla="*/ 257996 w 974986"/>
                          <a:gd name="connsiteY1" fmla="*/ 1394127 h 1397944"/>
                          <a:gd name="connsiteX2" fmla="*/ 973172 w 974986"/>
                          <a:gd name="connsiteY2" fmla="*/ 388372 h 1397944"/>
                          <a:gd name="connsiteX3" fmla="*/ 732084 w 974986"/>
                          <a:gd name="connsiteY3" fmla="*/ 0 h 13979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4986" h="1397944">
                            <a:moveTo>
                              <a:pt x="732084" y="0"/>
                            </a:moveTo>
                            <a:cubicBezTo>
                              <a:pt x="-263135" y="719052"/>
                              <a:pt x="-53138" y="1337329"/>
                              <a:pt x="257996" y="1394127"/>
                            </a:cubicBezTo>
                            <a:cubicBezTo>
                              <a:pt x="670115" y="1469374"/>
                              <a:pt x="1002604" y="407613"/>
                              <a:pt x="973172" y="388372"/>
                            </a:cubicBezTo>
                            <a:cubicBezTo>
                              <a:pt x="833754" y="297275"/>
                              <a:pt x="768165" y="220561"/>
                              <a:pt x="73208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12" name="Freeform: Shape 411">
                        <a:extLst>
                          <a:ext uri="{FF2B5EF4-FFF2-40B4-BE49-F238E27FC236}">
                            <a16:creationId xmlns:a16="http://schemas.microsoft.com/office/drawing/2014/main" id="{BFEAE455-9082-44F1-91F3-A8F791557B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7987" y="9917097"/>
                        <a:ext cx="382219" cy="437578"/>
                      </a:xfrm>
                      <a:custGeom>
                        <a:avLst/>
                        <a:gdLst>
                          <a:gd name="connsiteX0" fmla="*/ 16593 w 382219"/>
                          <a:gd name="connsiteY0" fmla="*/ 0 h 437578"/>
                          <a:gd name="connsiteX1" fmla="*/ 123996 w 382219"/>
                          <a:gd name="connsiteY1" fmla="*/ 263995 h 437578"/>
                          <a:gd name="connsiteX2" fmla="*/ 382219 w 382219"/>
                          <a:gd name="connsiteY2" fmla="*/ 421319 h 437578"/>
                          <a:gd name="connsiteX3" fmla="*/ 376933 w 382219"/>
                          <a:gd name="connsiteY3" fmla="*/ 437579 h 437578"/>
                          <a:gd name="connsiteX4" fmla="*/ 110576 w 382219"/>
                          <a:gd name="connsiteY4" fmla="*/ 274739 h 437578"/>
                          <a:gd name="connsiteX5" fmla="*/ 0 w 382219"/>
                          <a:gd name="connsiteY5" fmla="*/ 13630 h 437578"/>
                          <a:gd name="connsiteX6" fmla="*/ 16593 w 382219"/>
                          <a:gd name="connsiteY6" fmla="*/ 0 h 4375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82219" h="437578">
                            <a:moveTo>
                              <a:pt x="16593" y="0"/>
                            </a:moveTo>
                            <a:cubicBezTo>
                              <a:pt x="21250" y="101013"/>
                              <a:pt x="63456" y="192196"/>
                              <a:pt x="123996" y="263995"/>
                            </a:cubicBezTo>
                            <a:cubicBezTo>
                              <a:pt x="195291" y="348529"/>
                              <a:pt x="291808" y="406156"/>
                              <a:pt x="382219" y="421319"/>
                            </a:cubicBezTo>
                            <a:cubicBezTo>
                              <a:pt x="380514" y="426634"/>
                              <a:pt x="378743" y="432073"/>
                              <a:pt x="376933" y="437579"/>
                            </a:cubicBezTo>
                            <a:cubicBezTo>
                              <a:pt x="283226" y="421139"/>
                              <a:pt x="183852" y="361626"/>
                              <a:pt x="110576" y="274739"/>
                            </a:cubicBezTo>
                            <a:cubicBezTo>
                              <a:pt x="50368" y="203349"/>
                              <a:pt x="7658" y="113405"/>
                              <a:pt x="0" y="13630"/>
                            </a:cubicBezTo>
                            <a:cubicBezTo>
                              <a:pt x="5458" y="9097"/>
                              <a:pt x="11059" y="4553"/>
                              <a:pt x="16593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07" name="Freeform: Shape 406">
                      <a:extLst>
                        <a:ext uri="{FF2B5EF4-FFF2-40B4-BE49-F238E27FC236}">
                          <a16:creationId xmlns:a16="http://schemas.microsoft.com/office/drawing/2014/main" id="{4ECA0BAF-1790-4CC8-A24E-659589E8C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1502" y="10352814"/>
                      <a:ext cx="637345" cy="776555"/>
                    </a:xfrm>
                    <a:custGeom>
                      <a:avLst/>
                      <a:gdLst>
                        <a:gd name="connsiteX0" fmla="*/ 620202 w 637345"/>
                        <a:gd name="connsiteY0" fmla="*/ 6615 h 776555"/>
                        <a:gd name="connsiteX1" fmla="*/ 630727 w 637345"/>
                        <a:gd name="connsiteY1" fmla="*/ 252 h 776555"/>
                        <a:gd name="connsiteX2" fmla="*/ 637090 w 637345"/>
                        <a:gd name="connsiteY2" fmla="*/ 10768 h 776555"/>
                        <a:gd name="connsiteX3" fmla="*/ 403956 w 637345"/>
                        <a:gd name="connsiteY3" fmla="*/ 528899 h 776555"/>
                        <a:gd name="connsiteX4" fmla="*/ 143447 w 637345"/>
                        <a:gd name="connsiteY4" fmla="*/ 769958 h 776555"/>
                        <a:gd name="connsiteX5" fmla="*/ 6925 w 637345"/>
                        <a:gd name="connsiteY5" fmla="*/ 769996 h 776555"/>
                        <a:gd name="connsiteX6" fmla="*/ 182 w 637345"/>
                        <a:gd name="connsiteY6" fmla="*/ 759719 h 776555"/>
                        <a:gd name="connsiteX7" fmla="*/ 10469 w 637345"/>
                        <a:gd name="connsiteY7" fmla="*/ 752975 h 776555"/>
                        <a:gd name="connsiteX8" fmla="*/ 139637 w 637345"/>
                        <a:gd name="connsiteY8" fmla="*/ 753004 h 776555"/>
                        <a:gd name="connsiteX9" fmla="*/ 389383 w 637345"/>
                        <a:gd name="connsiteY9" fmla="*/ 519441 h 776555"/>
                        <a:gd name="connsiteX10" fmla="*/ 620202 w 637345"/>
                        <a:gd name="connsiteY10" fmla="*/ 6615 h 776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7345" h="776555">
                          <a:moveTo>
                            <a:pt x="620202" y="6615"/>
                          </a:moveTo>
                          <a:cubicBezTo>
                            <a:pt x="621355" y="1957"/>
                            <a:pt x="626070" y="-891"/>
                            <a:pt x="630727" y="252"/>
                          </a:cubicBezTo>
                          <a:cubicBezTo>
                            <a:pt x="635385" y="1396"/>
                            <a:pt x="638243" y="6110"/>
                            <a:pt x="637090" y="10768"/>
                          </a:cubicBezTo>
                          <a:cubicBezTo>
                            <a:pt x="608544" y="125630"/>
                            <a:pt x="517961" y="352725"/>
                            <a:pt x="403956" y="528899"/>
                          </a:cubicBezTo>
                          <a:cubicBezTo>
                            <a:pt x="324699" y="651391"/>
                            <a:pt x="233735" y="749651"/>
                            <a:pt x="143447" y="769958"/>
                          </a:cubicBezTo>
                          <a:cubicBezTo>
                            <a:pt x="77639" y="784760"/>
                            <a:pt x="7126" y="770034"/>
                            <a:pt x="6925" y="769996"/>
                          </a:cubicBezTo>
                          <a:cubicBezTo>
                            <a:pt x="2230" y="769015"/>
                            <a:pt x="-790" y="764415"/>
                            <a:pt x="182" y="759719"/>
                          </a:cubicBezTo>
                          <a:cubicBezTo>
                            <a:pt x="1163" y="755014"/>
                            <a:pt x="5773" y="751994"/>
                            <a:pt x="10469" y="752975"/>
                          </a:cubicBezTo>
                          <a:cubicBezTo>
                            <a:pt x="10669" y="753013"/>
                            <a:pt x="77525" y="766977"/>
                            <a:pt x="139637" y="753004"/>
                          </a:cubicBezTo>
                          <a:cubicBezTo>
                            <a:pt x="224810" y="733849"/>
                            <a:pt x="312326" y="638523"/>
                            <a:pt x="389383" y="519441"/>
                          </a:cubicBezTo>
                          <a:cubicBezTo>
                            <a:pt x="502292" y="344943"/>
                            <a:pt x="591970" y="120210"/>
                            <a:pt x="620202" y="661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6236DB3D-8C14-4FEF-B6DB-3BC0E10398ED}"/>
                    </a:ext>
                  </a:extLst>
                </p:cNvPr>
                <p:cNvSpPr/>
                <p:nvPr/>
              </p:nvSpPr>
              <p:spPr>
                <a:xfrm>
                  <a:off x="7335504" y="7943636"/>
                  <a:ext cx="1522826" cy="389450"/>
                </a:xfrm>
                <a:custGeom>
                  <a:avLst/>
                  <a:gdLst>
                    <a:gd name="connsiteX0" fmla="*/ 1398203 w 1522826"/>
                    <a:gd name="connsiteY0" fmla="*/ 386796 h 389450"/>
                    <a:gd name="connsiteX1" fmla="*/ 1404709 w 1522826"/>
                    <a:gd name="connsiteY1" fmla="*/ 361641 h 389450"/>
                    <a:gd name="connsiteX2" fmla="*/ 1253900 w 1522826"/>
                    <a:gd name="connsiteY2" fmla="*/ 314920 h 389450"/>
                    <a:gd name="connsiteX3" fmla="*/ 1101024 w 1522826"/>
                    <a:gd name="connsiteY3" fmla="*/ 220556 h 389450"/>
                    <a:gd name="connsiteX4" fmla="*/ 1009603 w 1522826"/>
                    <a:gd name="connsiteY4" fmla="*/ 76052 h 389450"/>
                    <a:gd name="connsiteX5" fmla="*/ 877367 w 1522826"/>
                    <a:gd name="connsiteY5" fmla="*/ 204078 h 389450"/>
                    <a:gd name="connsiteX6" fmla="*/ 642280 w 1522826"/>
                    <a:gd name="connsiteY6" fmla="*/ 216099 h 389450"/>
                    <a:gd name="connsiteX7" fmla="*/ 470868 w 1522826"/>
                    <a:gd name="connsiteY7" fmla="*/ 88749 h 389450"/>
                    <a:gd name="connsiteX8" fmla="*/ 369646 w 1522826"/>
                    <a:gd name="connsiteY8" fmla="*/ 189667 h 389450"/>
                    <a:gd name="connsiteX9" fmla="*/ 368008 w 1522826"/>
                    <a:gd name="connsiteY9" fmla="*/ 228110 h 389450"/>
                    <a:gd name="connsiteX10" fmla="*/ 232505 w 1522826"/>
                    <a:gd name="connsiteY10" fmla="*/ 178856 h 389450"/>
                    <a:gd name="connsiteX11" fmla="*/ 222495 w 1522826"/>
                    <a:gd name="connsiteY11" fmla="*/ 339200 h 389450"/>
                    <a:gd name="connsiteX12" fmla="*/ 0 w 1522826"/>
                    <a:gd name="connsiteY12" fmla="*/ 381881 h 389450"/>
                    <a:gd name="connsiteX13" fmla="*/ 1398203 w 1522826"/>
                    <a:gd name="connsiteY13" fmla="*/ 386796 h 389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22826" h="389450">
                      <a:moveTo>
                        <a:pt x="1398203" y="386796"/>
                      </a:moveTo>
                      <a:cubicBezTo>
                        <a:pt x="1625680" y="395826"/>
                        <a:pt x="1488177" y="380424"/>
                        <a:pt x="1404709" y="361641"/>
                      </a:cubicBezTo>
                      <a:cubicBezTo>
                        <a:pt x="1318013" y="342133"/>
                        <a:pt x="1349959" y="314749"/>
                        <a:pt x="1253900" y="314920"/>
                      </a:cubicBezTo>
                      <a:cubicBezTo>
                        <a:pt x="1369124" y="101837"/>
                        <a:pt x="1101519" y="221271"/>
                        <a:pt x="1101024" y="220556"/>
                      </a:cubicBezTo>
                      <a:cubicBezTo>
                        <a:pt x="1096128" y="213346"/>
                        <a:pt x="1128779" y="67785"/>
                        <a:pt x="1009603" y="76052"/>
                      </a:cubicBezTo>
                      <a:cubicBezTo>
                        <a:pt x="890426" y="84330"/>
                        <a:pt x="877367" y="204078"/>
                        <a:pt x="877367" y="204078"/>
                      </a:cubicBezTo>
                      <a:cubicBezTo>
                        <a:pt x="850306" y="-128087"/>
                        <a:pt x="582530" y="-3767"/>
                        <a:pt x="642280" y="216099"/>
                      </a:cubicBezTo>
                      <a:cubicBezTo>
                        <a:pt x="642280" y="216099"/>
                        <a:pt x="576987" y="77929"/>
                        <a:pt x="470868" y="88749"/>
                      </a:cubicBezTo>
                      <a:cubicBezTo>
                        <a:pt x="364750" y="99560"/>
                        <a:pt x="359855" y="142813"/>
                        <a:pt x="369646" y="189667"/>
                      </a:cubicBezTo>
                      <a:cubicBezTo>
                        <a:pt x="379438" y="236520"/>
                        <a:pt x="368008" y="228110"/>
                        <a:pt x="368008" y="228110"/>
                      </a:cubicBezTo>
                      <a:cubicBezTo>
                        <a:pt x="368008" y="228110"/>
                        <a:pt x="304343" y="147614"/>
                        <a:pt x="232505" y="178856"/>
                      </a:cubicBezTo>
                      <a:cubicBezTo>
                        <a:pt x="171050" y="205583"/>
                        <a:pt x="209969" y="309691"/>
                        <a:pt x="222495" y="339200"/>
                      </a:cubicBezTo>
                      <a:lnTo>
                        <a:pt x="0" y="381881"/>
                      </a:lnTo>
                      <a:cubicBezTo>
                        <a:pt x="469525" y="370861"/>
                        <a:pt x="916477" y="367651"/>
                        <a:pt x="1398203" y="3867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CC5111B3-E8ED-4957-BA5C-423F611D2191}"/>
                    </a:ext>
                  </a:extLst>
                </p:cNvPr>
                <p:cNvSpPr/>
                <p:nvPr/>
              </p:nvSpPr>
              <p:spPr>
                <a:xfrm>
                  <a:off x="5250625" y="8465630"/>
                  <a:ext cx="1333439" cy="341018"/>
                </a:xfrm>
                <a:custGeom>
                  <a:avLst/>
                  <a:gdLst>
                    <a:gd name="connsiteX0" fmla="*/ 1224305 w 1333439"/>
                    <a:gd name="connsiteY0" fmla="*/ 338691 h 341018"/>
                    <a:gd name="connsiteX1" fmla="*/ 1230011 w 1333439"/>
                    <a:gd name="connsiteY1" fmla="*/ 316669 h 341018"/>
                    <a:gd name="connsiteX2" fmla="*/ 1097956 w 1333439"/>
                    <a:gd name="connsiteY2" fmla="*/ 275769 h 341018"/>
                    <a:gd name="connsiteX3" fmla="*/ 964092 w 1333439"/>
                    <a:gd name="connsiteY3" fmla="*/ 193130 h 341018"/>
                    <a:gd name="connsiteX4" fmla="*/ 884034 w 1333439"/>
                    <a:gd name="connsiteY4" fmla="*/ 66600 h 341018"/>
                    <a:gd name="connsiteX5" fmla="*/ 768248 w 1333439"/>
                    <a:gd name="connsiteY5" fmla="*/ 178709 h 341018"/>
                    <a:gd name="connsiteX6" fmla="*/ 562404 w 1333439"/>
                    <a:gd name="connsiteY6" fmla="*/ 189225 h 341018"/>
                    <a:gd name="connsiteX7" fmla="*/ 412299 w 1333439"/>
                    <a:gd name="connsiteY7" fmla="*/ 77706 h 341018"/>
                    <a:gd name="connsiteX8" fmla="*/ 323669 w 1333439"/>
                    <a:gd name="connsiteY8" fmla="*/ 166079 h 341018"/>
                    <a:gd name="connsiteX9" fmla="*/ 322240 w 1333439"/>
                    <a:gd name="connsiteY9" fmla="*/ 199740 h 341018"/>
                    <a:gd name="connsiteX10" fmla="*/ 203597 w 1333439"/>
                    <a:gd name="connsiteY10" fmla="*/ 156611 h 341018"/>
                    <a:gd name="connsiteX11" fmla="*/ 194815 w 1333439"/>
                    <a:gd name="connsiteY11" fmla="*/ 297019 h 341018"/>
                    <a:gd name="connsiteX12" fmla="*/ 0 w 1333439"/>
                    <a:gd name="connsiteY12" fmla="*/ 334395 h 341018"/>
                    <a:gd name="connsiteX13" fmla="*/ 1224305 w 1333439"/>
                    <a:gd name="connsiteY13" fmla="*/ 338691 h 341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33439" h="341018">
                      <a:moveTo>
                        <a:pt x="1224305" y="338691"/>
                      </a:moveTo>
                      <a:cubicBezTo>
                        <a:pt x="1423502" y="346606"/>
                        <a:pt x="1303106" y="333109"/>
                        <a:pt x="1230011" y="316669"/>
                      </a:cubicBezTo>
                      <a:cubicBezTo>
                        <a:pt x="1154087" y="299591"/>
                        <a:pt x="1182062" y="275607"/>
                        <a:pt x="1097956" y="275769"/>
                      </a:cubicBezTo>
                      <a:cubicBezTo>
                        <a:pt x="1198845" y="89183"/>
                        <a:pt x="964521" y="193768"/>
                        <a:pt x="964092" y="193130"/>
                      </a:cubicBezTo>
                      <a:cubicBezTo>
                        <a:pt x="959806" y="186815"/>
                        <a:pt x="988390" y="59361"/>
                        <a:pt x="884034" y="66600"/>
                      </a:cubicBezTo>
                      <a:cubicBezTo>
                        <a:pt x="779678" y="73839"/>
                        <a:pt x="768248" y="178709"/>
                        <a:pt x="768248" y="178709"/>
                      </a:cubicBezTo>
                      <a:cubicBezTo>
                        <a:pt x="744550" y="-112166"/>
                        <a:pt x="510073" y="-3295"/>
                        <a:pt x="562404" y="189225"/>
                      </a:cubicBezTo>
                      <a:cubicBezTo>
                        <a:pt x="562404" y="189225"/>
                        <a:pt x="505225" y="68238"/>
                        <a:pt x="412299" y="77706"/>
                      </a:cubicBezTo>
                      <a:cubicBezTo>
                        <a:pt x="319373" y="87183"/>
                        <a:pt x="315087" y="125045"/>
                        <a:pt x="323669" y="166079"/>
                      </a:cubicBezTo>
                      <a:cubicBezTo>
                        <a:pt x="332251" y="207103"/>
                        <a:pt x="322240" y="199740"/>
                        <a:pt x="322240" y="199740"/>
                      </a:cubicBezTo>
                      <a:cubicBezTo>
                        <a:pt x="322240" y="199740"/>
                        <a:pt x="266491" y="129255"/>
                        <a:pt x="203597" y="156611"/>
                      </a:cubicBezTo>
                      <a:cubicBezTo>
                        <a:pt x="149781" y="180014"/>
                        <a:pt x="183852" y="271178"/>
                        <a:pt x="194815" y="297019"/>
                      </a:cubicBezTo>
                      <a:lnTo>
                        <a:pt x="0" y="334395"/>
                      </a:lnTo>
                      <a:cubicBezTo>
                        <a:pt x="411118" y="324746"/>
                        <a:pt x="802481" y="321936"/>
                        <a:pt x="1224305" y="338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79" name="Graphic 963">
                  <a:extLst>
                    <a:ext uri="{FF2B5EF4-FFF2-40B4-BE49-F238E27FC236}">
                      <a16:creationId xmlns:a16="http://schemas.microsoft.com/office/drawing/2014/main" id="{40B96798-B2B4-47C8-944E-C10D44EF770D}"/>
                    </a:ext>
                  </a:extLst>
                </p:cNvPr>
                <p:cNvGrpSpPr/>
                <p:nvPr/>
              </p:nvGrpSpPr>
              <p:grpSpPr>
                <a:xfrm>
                  <a:off x="5797796" y="7807087"/>
                  <a:ext cx="1505047" cy="912163"/>
                  <a:chOff x="5797796" y="7807087"/>
                  <a:chExt cx="1505047" cy="912163"/>
                </a:xfrm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34E9F3D9-830B-43EA-AF70-AA4B340E1A28}"/>
                      </a:ext>
                    </a:extLst>
                  </p:cNvPr>
                  <p:cNvSpPr/>
                  <p:nvPr/>
                </p:nvSpPr>
                <p:spPr>
                  <a:xfrm>
                    <a:off x="6979206" y="7807087"/>
                    <a:ext cx="323637" cy="304500"/>
                  </a:xfrm>
                  <a:custGeom>
                    <a:avLst/>
                    <a:gdLst>
                      <a:gd name="connsiteX0" fmla="*/ 18456 w 323637"/>
                      <a:gd name="connsiteY0" fmla="*/ 176121 h 304500"/>
                      <a:gd name="connsiteX1" fmla="*/ 168494 w 323637"/>
                      <a:gd name="connsiteY1" fmla="*/ 72870 h 304500"/>
                      <a:gd name="connsiteX2" fmla="*/ 168418 w 323637"/>
                      <a:gd name="connsiteY2" fmla="*/ 298965 h 304500"/>
                      <a:gd name="connsiteX3" fmla="*/ 18456 w 323637"/>
                      <a:gd name="connsiteY3" fmla="*/ 176121 h 304500"/>
                      <a:gd name="connsiteX4" fmla="*/ 18456 w 323637"/>
                      <a:gd name="connsiteY4" fmla="*/ 176121 h 304500"/>
                      <a:gd name="connsiteX5" fmla="*/ 142767 w 323637"/>
                      <a:gd name="connsiteY5" fmla="*/ 257198 h 304500"/>
                      <a:gd name="connsiteX6" fmla="*/ 185829 w 323637"/>
                      <a:gd name="connsiteY6" fmla="*/ 118514 h 304500"/>
                      <a:gd name="connsiteX7" fmla="*/ 57928 w 323637"/>
                      <a:gd name="connsiteY7" fmla="*/ 55363 h 304500"/>
                      <a:gd name="connsiteX8" fmla="*/ 142767 w 323637"/>
                      <a:gd name="connsiteY8" fmla="*/ 257198 h 304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23637" h="304500">
                        <a:moveTo>
                          <a:pt x="18456" y="176121"/>
                        </a:moveTo>
                        <a:cubicBezTo>
                          <a:pt x="-53353" y="-6673"/>
                          <a:pt x="103048" y="-57594"/>
                          <a:pt x="168494" y="72870"/>
                        </a:cubicBezTo>
                        <a:cubicBezTo>
                          <a:pt x="384426" y="-63471"/>
                          <a:pt x="366100" y="218955"/>
                          <a:pt x="168418" y="298965"/>
                        </a:cubicBezTo>
                        <a:cubicBezTo>
                          <a:pt x="95257" y="328569"/>
                          <a:pt x="42612" y="232442"/>
                          <a:pt x="18456" y="176121"/>
                        </a:cubicBezTo>
                        <a:lnTo>
                          <a:pt x="18456" y="176121"/>
                        </a:lnTo>
                        <a:close/>
                        <a:moveTo>
                          <a:pt x="142767" y="257198"/>
                        </a:moveTo>
                        <a:cubicBezTo>
                          <a:pt x="235140" y="228204"/>
                          <a:pt x="371062" y="11148"/>
                          <a:pt x="185829" y="118514"/>
                        </a:cubicBezTo>
                        <a:cubicBezTo>
                          <a:pt x="111058" y="161853"/>
                          <a:pt x="118631" y="5424"/>
                          <a:pt x="57928" y="55363"/>
                        </a:cubicBezTo>
                        <a:cubicBezTo>
                          <a:pt x="15542" y="90225"/>
                          <a:pt x="100486" y="258617"/>
                          <a:pt x="142767" y="257198"/>
                        </a:cubicBezTo>
                        <a:close/>
                      </a:path>
                    </a:pathLst>
                  </a:custGeom>
                  <a:solidFill>
                    <a:srgbClr val="A436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395" name="Graphic 963">
                    <a:extLst>
                      <a:ext uri="{FF2B5EF4-FFF2-40B4-BE49-F238E27FC236}">
                        <a16:creationId xmlns:a16="http://schemas.microsoft.com/office/drawing/2014/main" id="{7E374B9B-AFB2-4020-AF28-8D939C65E390}"/>
                      </a:ext>
                    </a:extLst>
                  </p:cNvPr>
                  <p:cNvGrpSpPr/>
                  <p:nvPr/>
                </p:nvGrpSpPr>
                <p:grpSpPr>
                  <a:xfrm>
                    <a:off x="5797796" y="7807469"/>
                    <a:ext cx="493217" cy="416781"/>
                    <a:chOff x="5797796" y="7807469"/>
                    <a:chExt cx="493217" cy="416781"/>
                  </a:xfrm>
                  <a:solidFill>
                    <a:srgbClr val="A4361F"/>
                  </a:solidFill>
                </p:grpSpPr>
                <p:sp>
                  <p:nvSpPr>
                    <p:cNvPr id="399" name="Freeform: Shape 398">
                      <a:extLst>
                        <a:ext uri="{FF2B5EF4-FFF2-40B4-BE49-F238E27FC236}">
                          <a16:creationId xmlns:a16="http://schemas.microsoft.com/office/drawing/2014/main" id="{5C465966-6992-4156-8A03-89630F993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796" y="7807469"/>
                      <a:ext cx="493217" cy="416781"/>
                    </a:xfrm>
                    <a:custGeom>
                      <a:avLst/>
                      <a:gdLst>
                        <a:gd name="connsiteX0" fmla="*/ 79546 w 493217"/>
                        <a:gd name="connsiteY0" fmla="*/ 298907 h 416781"/>
                        <a:gd name="connsiteX1" fmla="*/ 239013 w 493217"/>
                        <a:gd name="connsiteY1" fmla="*/ 131677 h 416781"/>
                        <a:gd name="connsiteX2" fmla="*/ 469089 w 493217"/>
                        <a:gd name="connsiteY2" fmla="*/ 46695 h 416781"/>
                        <a:gd name="connsiteX3" fmla="*/ 269264 w 493217"/>
                        <a:gd name="connsiteY3" fmla="*/ 415846 h 416781"/>
                        <a:gd name="connsiteX4" fmla="*/ 171824 w 493217"/>
                        <a:gd name="connsiteY4" fmla="*/ 378079 h 416781"/>
                        <a:gd name="connsiteX5" fmla="*/ 79546 w 493217"/>
                        <a:gd name="connsiteY5" fmla="*/ 298907 h 416781"/>
                        <a:gd name="connsiteX6" fmla="*/ 79546 w 493217"/>
                        <a:gd name="connsiteY6" fmla="*/ 298907 h 416781"/>
                        <a:gd name="connsiteX7" fmla="*/ 270179 w 493217"/>
                        <a:gd name="connsiteY7" fmla="*/ 382784 h 416781"/>
                        <a:gd name="connsiteX8" fmla="*/ 441619 w 493217"/>
                        <a:gd name="connsiteY8" fmla="*/ 58353 h 416781"/>
                        <a:gd name="connsiteX9" fmla="*/ 221344 w 493217"/>
                        <a:gd name="connsiteY9" fmla="*/ 155566 h 416781"/>
                        <a:gd name="connsiteX10" fmla="*/ 214258 w 493217"/>
                        <a:gd name="connsiteY10" fmla="*/ 374012 h 416781"/>
                        <a:gd name="connsiteX11" fmla="*/ 270179 w 493217"/>
                        <a:gd name="connsiteY11" fmla="*/ 382784 h 416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93217" h="416781">
                          <a:moveTo>
                            <a:pt x="79546" y="298907"/>
                          </a:moveTo>
                          <a:cubicBezTo>
                            <a:pt x="-111183" y="90596"/>
                            <a:pt x="80955" y="-37716"/>
                            <a:pt x="239013" y="131677"/>
                          </a:cubicBezTo>
                          <a:cubicBezTo>
                            <a:pt x="282771" y="89357"/>
                            <a:pt x="384098" y="-81093"/>
                            <a:pt x="469089" y="46695"/>
                          </a:cubicBezTo>
                          <a:cubicBezTo>
                            <a:pt x="556662" y="178368"/>
                            <a:pt x="386393" y="357819"/>
                            <a:pt x="269264" y="415846"/>
                          </a:cubicBezTo>
                          <a:cubicBezTo>
                            <a:pt x="269636" y="415646"/>
                            <a:pt x="243595" y="426647"/>
                            <a:pt x="171824" y="378079"/>
                          </a:cubicBezTo>
                          <a:cubicBezTo>
                            <a:pt x="137677" y="354962"/>
                            <a:pt x="107997" y="328616"/>
                            <a:pt x="79546" y="298907"/>
                          </a:cubicBezTo>
                          <a:lnTo>
                            <a:pt x="79546" y="298907"/>
                          </a:lnTo>
                          <a:close/>
                          <a:moveTo>
                            <a:pt x="270179" y="382784"/>
                          </a:moveTo>
                          <a:cubicBezTo>
                            <a:pt x="365496" y="330064"/>
                            <a:pt x="522496" y="167662"/>
                            <a:pt x="441619" y="58353"/>
                          </a:cubicBezTo>
                          <a:cubicBezTo>
                            <a:pt x="359247" y="-52984"/>
                            <a:pt x="270160" y="205839"/>
                            <a:pt x="221344" y="155566"/>
                          </a:cubicBezTo>
                          <a:cubicBezTo>
                            <a:pt x="26558" y="-45059"/>
                            <a:pt x="-81722" y="197476"/>
                            <a:pt x="214258" y="374012"/>
                          </a:cubicBezTo>
                          <a:cubicBezTo>
                            <a:pt x="239299" y="388947"/>
                            <a:pt x="246319" y="394748"/>
                            <a:pt x="270179" y="382784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00" name="Freeform: Shape 399">
                      <a:extLst>
                        <a:ext uri="{FF2B5EF4-FFF2-40B4-BE49-F238E27FC236}">
                          <a16:creationId xmlns:a16="http://schemas.microsoft.com/office/drawing/2014/main" id="{42C895FB-F76F-4850-A957-B12729123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812" y="7833720"/>
                      <a:ext cx="470745" cy="375900"/>
                    </a:xfrm>
                    <a:custGeom>
                      <a:avLst/>
                      <a:gdLst>
                        <a:gd name="connsiteX0" fmla="*/ 208 w 470745"/>
                        <a:gd name="connsiteY0" fmla="*/ 138849 h 375900"/>
                        <a:gd name="connsiteX1" fmla="*/ 84209 w 470745"/>
                        <a:gd name="connsiteY1" fmla="*/ 132220 h 375900"/>
                        <a:gd name="connsiteX2" fmla="*/ 128509 w 470745"/>
                        <a:gd name="connsiteY2" fmla="*/ 124162 h 375900"/>
                        <a:gd name="connsiteX3" fmla="*/ 213520 w 470745"/>
                        <a:gd name="connsiteY3" fmla="*/ 102978 h 375900"/>
                        <a:gd name="connsiteX4" fmla="*/ 345260 w 470745"/>
                        <a:gd name="connsiteY4" fmla="*/ 7680 h 375900"/>
                        <a:gd name="connsiteX5" fmla="*/ 190717 w 470745"/>
                        <a:gd name="connsiteY5" fmla="*/ 221926 h 375900"/>
                        <a:gd name="connsiteX6" fmla="*/ 203395 w 470745"/>
                        <a:gd name="connsiteY6" fmla="*/ 333502 h 375900"/>
                        <a:gd name="connsiteX7" fmla="*/ 446273 w 470745"/>
                        <a:gd name="connsiteY7" fmla="*/ 131648 h 375900"/>
                        <a:gd name="connsiteX8" fmla="*/ 256678 w 470745"/>
                        <a:gd name="connsiteY8" fmla="*/ 363630 h 375900"/>
                        <a:gd name="connsiteX9" fmla="*/ 382636 w 470745"/>
                        <a:gd name="connsiteY9" fmla="*/ 163709 h 375900"/>
                        <a:gd name="connsiteX10" fmla="*/ 344746 w 470745"/>
                        <a:gd name="connsiteY10" fmla="*/ 119170 h 375900"/>
                        <a:gd name="connsiteX11" fmla="*/ 297521 w 470745"/>
                        <a:gd name="connsiteY11" fmla="*/ 138306 h 375900"/>
                        <a:gd name="connsiteX12" fmla="*/ 269556 w 470745"/>
                        <a:gd name="connsiteY12" fmla="*/ 100559 h 375900"/>
                        <a:gd name="connsiteX13" fmla="*/ 270794 w 470745"/>
                        <a:gd name="connsiteY13" fmla="*/ 75841 h 375900"/>
                        <a:gd name="connsiteX14" fmla="*/ 50852 w 470745"/>
                        <a:gd name="connsiteY14" fmla="*/ 239633 h 375900"/>
                        <a:gd name="connsiteX15" fmla="*/ 190222 w 470745"/>
                        <a:gd name="connsiteY15" fmla="*/ 114046 h 375900"/>
                        <a:gd name="connsiteX16" fmla="*/ 125385 w 470745"/>
                        <a:gd name="connsiteY16" fmla="*/ 76946 h 375900"/>
                        <a:gd name="connsiteX17" fmla="*/ 208 w 470745"/>
                        <a:gd name="connsiteY17" fmla="*/ 138849 h 375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0745" h="375900">
                          <a:moveTo>
                            <a:pt x="208" y="138849"/>
                          </a:moveTo>
                          <a:cubicBezTo>
                            <a:pt x="-9232" y="111179"/>
                            <a:pt x="307237" y="-45679"/>
                            <a:pt x="84209" y="132220"/>
                          </a:cubicBezTo>
                          <a:cubicBezTo>
                            <a:pt x="-13585" y="210229"/>
                            <a:pt x="78970" y="149717"/>
                            <a:pt x="128509" y="124162"/>
                          </a:cubicBezTo>
                          <a:cubicBezTo>
                            <a:pt x="141073" y="117675"/>
                            <a:pt x="207300" y="76546"/>
                            <a:pt x="213520" y="102978"/>
                          </a:cubicBezTo>
                          <a:cubicBezTo>
                            <a:pt x="212425" y="100292"/>
                            <a:pt x="323296" y="-2435"/>
                            <a:pt x="345260" y="7680"/>
                          </a:cubicBezTo>
                          <a:cubicBezTo>
                            <a:pt x="371283" y="19672"/>
                            <a:pt x="207424" y="202409"/>
                            <a:pt x="190717" y="221926"/>
                          </a:cubicBezTo>
                          <a:cubicBezTo>
                            <a:pt x="629524" y="-223777"/>
                            <a:pt x="374835" y="101540"/>
                            <a:pt x="203395" y="333502"/>
                          </a:cubicBezTo>
                          <a:cubicBezTo>
                            <a:pt x="210177" y="326730"/>
                            <a:pt x="565593" y="-73816"/>
                            <a:pt x="446273" y="131648"/>
                          </a:cubicBezTo>
                          <a:cubicBezTo>
                            <a:pt x="445616" y="132763"/>
                            <a:pt x="241619" y="440287"/>
                            <a:pt x="256678" y="363630"/>
                          </a:cubicBezTo>
                          <a:cubicBezTo>
                            <a:pt x="257602" y="358886"/>
                            <a:pt x="580871" y="-53518"/>
                            <a:pt x="382636" y="163709"/>
                          </a:cubicBezTo>
                          <a:cubicBezTo>
                            <a:pt x="110755" y="461632"/>
                            <a:pt x="103344" y="438858"/>
                            <a:pt x="344746" y="119170"/>
                          </a:cubicBezTo>
                          <a:cubicBezTo>
                            <a:pt x="473848" y="-51813"/>
                            <a:pt x="368177" y="66993"/>
                            <a:pt x="297521" y="138306"/>
                          </a:cubicBezTo>
                          <a:cubicBezTo>
                            <a:pt x="24487" y="413855"/>
                            <a:pt x="63701" y="352857"/>
                            <a:pt x="269556" y="100559"/>
                          </a:cubicBezTo>
                          <a:cubicBezTo>
                            <a:pt x="323934" y="33912"/>
                            <a:pt x="382846" y="-23466"/>
                            <a:pt x="270794" y="75841"/>
                          </a:cubicBezTo>
                          <a:cubicBezTo>
                            <a:pt x="269889" y="76632"/>
                            <a:pt x="20229" y="311395"/>
                            <a:pt x="50852" y="239633"/>
                          </a:cubicBezTo>
                          <a:cubicBezTo>
                            <a:pt x="57920" y="223088"/>
                            <a:pt x="166152" y="137011"/>
                            <a:pt x="190222" y="114046"/>
                          </a:cubicBezTo>
                          <a:cubicBezTo>
                            <a:pt x="70378" y="161757"/>
                            <a:pt x="-125732" y="282010"/>
                            <a:pt x="125385" y="76946"/>
                          </a:cubicBezTo>
                          <a:cubicBezTo>
                            <a:pt x="139549" y="65411"/>
                            <a:pt x="9285" y="152727"/>
                            <a:pt x="208" y="138849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396" name="Graphic 963">
                    <a:extLst>
                      <a:ext uri="{FF2B5EF4-FFF2-40B4-BE49-F238E27FC236}">
                        <a16:creationId xmlns:a16="http://schemas.microsoft.com/office/drawing/2014/main" id="{60B192FE-908B-43E9-BE39-4DD0F24B50FF}"/>
                      </a:ext>
                    </a:extLst>
                  </p:cNvPr>
                  <p:cNvGrpSpPr/>
                  <p:nvPr/>
                </p:nvGrpSpPr>
                <p:grpSpPr>
                  <a:xfrm>
                    <a:off x="6346136" y="8152352"/>
                    <a:ext cx="682510" cy="566898"/>
                    <a:chOff x="6346136" y="8152352"/>
                    <a:chExt cx="682510" cy="566898"/>
                  </a:xfrm>
                </p:grpSpPr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13702F3C-F73C-4139-B6BF-81DE9A46D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6136" y="8152352"/>
                      <a:ext cx="682510" cy="566898"/>
                    </a:xfrm>
                    <a:custGeom>
                      <a:avLst/>
                      <a:gdLst>
                        <a:gd name="connsiteX0" fmla="*/ 311636 w 682510"/>
                        <a:gd name="connsiteY0" fmla="*/ 564967 h 566898"/>
                        <a:gd name="connsiteX1" fmla="*/ 619008 w 682510"/>
                        <a:gd name="connsiteY1" fmla="*/ 86012 h 566898"/>
                        <a:gd name="connsiteX2" fmla="*/ 358337 w 682510"/>
                        <a:gd name="connsiteY2" fmla="*/ 186977 h 566898"/>
                        <a:gd name="connsiteX3" fmla="*/ 50117 w 682510"/>
                        <a:gd name="connsiteY3" fmla="*/ 26909 h 566898"/>
                        <a:gd name="connsiteX4" fmla="*/ 34058 w 682510"/>
                        <a:gd name="connsiteY4" fmla="*/ 297000 h 566898"/>
                        <a:gd name="connsiteX5" fmla="*/ 311636 w 682510"/>
                        <a:gd name="connsiteY5" fmla="*/ 564967 h 5668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2510" h="566898">
                          <a:moveTo>
                            <a:pt x="311636" y="564967"/>
                          </a:moveTo>
                          <a:cubicBezTo>
                            <a:pt x="385378" y="597324"/>
                            <a:pt x="849122" y="214285"/>
                            <a:pt x="619008" y="86012"/>
                          </a:cubicBezTo>
                          <a:cubicBezTo>
                            <a:pt x="515557" y="28338"/>
                            <a:pt x="407343" y="131742"/>
                            <a:pt x="358337" y="186977"/>
                          </a:cubicBezTo>
                          <a:cubicBezTo>
                            <a:pt x="321656" y="228325"/>
                            <a:pt x="205432" y="-92839"/>
                            <a:pt x="50117" y="26909"/>
                          </a:cubicBezTo>
                          <a:cubicBezTo>
                            <a:pt x="-13510" y="75963"/>
                            <a:pt x="-13938" y="206656"/>
                            <a:pt x="34058" y="297000"/>
                          </a:cubicBezTo>
                          <a:cubicBezTo>
                            <a:pt x="90923" y="404080"/>
                            <a:pt x="179886" y="500569"/>
                            <a:pt x="311636" y="564967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FB582365-4A96-4C54-B3AA-24B6AD4C3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3497" y="8273510"/>
                      <a:ext cx="97923" cy="227365"/>
                    </a:xfrm>
                    <a:custGeom>
                      <a:avLst/>
                      <a:gdLst>
                        <a:gd name="connsiteX0" fmla="*/ 17152 w 97923"/>
                        <a:gd name="connsiteY0" fmla="*/ 23023 h 227365"/>
                        <a:gd name="connsiteX1" fmla="*/ 7522 w 97923"/>
                        <a:gd name="connsiteY1" fmla="*/ 9774 h 227365"/>
                        <a:gd name="connsiteX2" fmla="*/ 20781 w 97923"/>
                        <a:gd name="connsiteY2" fmla="*/ 144 h 227365"/>
                        <a:gd name="connsiteX3" fmla="*/ 77284 w 97923"/>
                        <a:gd name="connsiteY3" fmla="*/ 27310 h 227365"/>
                        <a:gd name="connsiteX4" fmla="*/ 95238 w 97923"/>
                        <a:gd name="connsiteY4" fmla="*/ 59999 h 227365"/>
                        <a:gd name="connsiteX5" fmla="*/ 96477 w 97923"/>
                        <a:gd name="connsiteY5" fmla="*/ 99414 h 227365"/>
                        <a:gd name="connsiteX6" fmla="*/ 19591 w 97923"/>
                        <a:gd name="connsiteY6" fmla="*/ 224172 h 227365"/>
                        <a:gd name="connsiteX7" fmla="*/ 3189 w 97923"/>
                        <a:gd name="connsiteY7" fmla="*/ 223772 h 227365"/>
                        <a:gd name="connsiteX8" fmla="*/ 3598 w 97923"/>
                        <a:gd name="connsiteY8" fmla="*/ 207380 h 227365"/>
                        <a:gd name="connsiteX9" fmla="*/ 73597 w 97923"/>
                        <a:gd name="connsiteY9" fmla="*/ 95794 h 227365"/>
                        <a:gd name="connsiteX10" fmla="*/ 72807 w 97923"/>
                        <a:gd name="connsiteY10" fmla="*/ 65724 h 227365"/>
                        <a:gd name="connsiteX11" fmla="*/ 60491 w 97923"/>
                        <a:gd name="connsiteY11" fmla="*/ 43302 h 227365"/>
                        <a:gd name="connsiteX12" fmla="*/ 17152 w 97923"/>
                        <a:gd name="connsiteY12" fmla="*/ 23023 h 2273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7923" h="227365">
                          <a:moveTo>
                            <a:pt x="17152" y="23023"/>
                          </a:moveTo>
                          <a:cubicBezTo>
                            <a:pt x="10837" y="22023"/>
                            <a:pt x="6532" y="16089"/>
                            <a:pt x="7522" y="9774"/>
                          </a:cubicBezTo>
                          <a:cubicBezTo>
                            <a:pt x="8523" y="3449"/>
                            <a:pt x="14457" y="-856"/>
                            <a:pt x="20781" y="144"/>
                          </a:cubicBezTo>
                          <a:cubicBezTo>
                            <a:pt x="45413" y="4135"/>
                            <a:pt x="64301" y="13651"/>
                            <a:pt x="77284" y="27310"/>
                          </a:cubicBezTo>
                          <a:cubicBezTo>
                            <a:pt x="86028" y="36520"/>
                            <a:pt x="92038" y="47550"/>
                            <a:pt x="95238" y="59999"/>
                          </a:cubicBezTo>
                          <a:cubicBezTo>
                            <a:pt x="98334" y="72048"/>
                            <a:pt x="98763" y="85317"/>
                            <a:pt x="96477" y="99414"/>
                          </a:cubicBezTo>
                          <a:cubicBezTo>
                            <a:pt x="90409" y="136857"/>
                            <a:pt x="64977" y="181043"/>
                            <a:pt x="19591" y="224172"/>
                          </a:cubicBezTo>
                          <a:cubicBezTo>
                            <a:pt x="14952" y="228582"/>
                            <a:pt x="7608" y="228401"/>
                            <a:pt x="3189" y="223772"/>
                          </a:cubicBezTo>
                          <a:cubicBezTo>
                            <a:pt x="-1222" y="219134"/>
                            <a:pt x="-1031" y="211790"/>
                            <a:pt x="3598" y="207380"/>
                          </a:cubicBezTo>
                          <a:cubicBezTo>
                            <a:pt x="45175" y="167870"/>
                            <a:pt x="68302" y="128446"/>
                            <a:pt x="73597" y="95794"/>
                          </a:cubicBezTo>
                          <a:cubicBezTo>
                            <a:pt x="75388" y="84783"/>
                            <a:pt x="75112" y="74658"/>
                            <a:pt x="72807" y="65724"/>
                          </a:cubicBezTo>
                          <a:cubicBezTo>
                            <a:pt x="70626" y="57199"/>
                            <a:pt x="66492" y="49627"/>
                            <a:pt x="60491" y="43302"/>
                          </a:cubicBezTo>
                          <a:cubicBezTo>
                            <a:pt x="50938" y="33244"/>
                            <a:pt x="36479" y="26167"/>
                            <a:pt x="17152" y="2302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80" name="Graphic 963">
                  <a:extLst>
                    <a:ext uri="{FF2B5EF4-FFF2-40B4-BE49-F238E27FC236}">
                      <a16:creationId xmlns:a16="http://schemas.microsoft.com/office/drawing/2014/main" id="{0F7C1E3E-A819-4BA3-BB98-015AE4A84EF0}"/>
                    </a:ext>
                  </a:extLst>
                </p:cNvPr>
                <p:cNvGrpSpPr/>
                <p:nvPr/>
              </p:nvGrpSpPr>
              <p:grpSpPr>
                <a:xfrm>
                  <a:off x="4476153" y="7773811"/>
                  <a:ext cx="4324839" cy="2858052"/>
                  <a:chOff x="4476153" y="7773811"/>
                  <a:chExt cx="4324839" cy="2858052"/>
                </a:xfrm>
                <a:solidFill>
                  <a:srgbClr val="FFFFFF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9B36A774-D64B-427F-B7FE-4752608EAEEE}"/>
                      </a:ext>
                    </a:extLst>
                  </p:cNvPr>
                  <p:cNvSpPr/>
                  <p:nvPr/>
                </p:nvSpPr>
                <p:spPr>
                  <a:xfrm>
                    <a:off x="8663937" y="10544519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0 w 87353"/>
                      <a:gd name="connsiteY1" fmla="*/ 43672 h 87344"/>
                      <a:gd name="connsiteX2" fmla="*/ 43672 w 87353"/>
                      <a:gd name="connsiteY2" fmla="*/ 0 h 87344"/>
                      <a:gd name="connsiteX3" fmla="*/ 87354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19555" y="87344"/>
                          <a:pt x="0" y="67789"/>
                          <a:pt x="0" y="43672"/>
                        </a:cubicBezTo>
                        <a:cubicBezTo>
                          <a:pt x="0" y="19545"/>
                          <a:pt x="19555" y="0"/>
                          <a:pt x="43672" y="0"/>
                        </a:cubicBezTo>
                        <a:cubicBezTo>
                          <a:pt x="67789" y="0"/>
                          <a:pt x="87354" y="19545"/>
                          <a:pt x="87354" y="43672"/>
                        </a:cubicBezTo>
                        <a:cubicBezTo>
                          <a:pt x="87354" y="67799"/>
                          <a:pt x="67789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24E58F93-0C2B-41F9-9397-5E167AE04CBE}"/>
                      </a:ext>
                    </a:extLst>
                  </p:cNvPr>
                  <p:cNvSpPr/>
                  <p:nvPr/>
                </p:nvSpPr>
                <p:spPr>
                  <a:xfrm>
                    <a:off x="8739461" y="10388871"/>
                    <a:ext cx="61531" cy="61531"/>
                  </a:xfrm>
                  <a:custGeom>
                    <a:avLst/>
                    <a:gdLst>
                      <a:gd name="connsiteX0" fmla="*/ 30775 w 61531"/>
                      <a:gd name="connsiteY0" fmla="*/ 61532 h 61531"/>
                      <a:gd name="connsiteX1" fmla="*/ 0 w 61531"/>
                      <a:gd name="connsiteY1" fmla="*/ 30766 h 61531"/>
                      <a:gd name="connsiteX2" fmla="*/ 30775 w 61531"/>
                      <a:gd name="connsiteY2" fmla="*/ 0 h 61531"/>
                      <a:gd name="connsiteX3" fmla="*/ 61532 w 61531"/>
                      <a:gd name="connsiteY3" fmla="*/ 30766 h 61531"/>
                      <a:gd name="connsiteX4" fmla="*/ 30775 w 61531"/>
                      <a:gd name="connsiteY4" fmla="*/ 61532 h 6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31">
                        <a:moveTo>
                          <a:pt x="30775" y="61532"/>
                        </a:moveTo>
                        <a:cubicBezTo>
                          <a:pt x="13783" y="61532"/>
                          <a:pt x="0" y="47749"/>
                          <a:pt x="0" y="30766"/>
                        </a:cubicBezTo>
                        <a:cubicBezTo>
                          <a:pt x="0" y="13773"/>
                          <a:pt x="13783" y="0"/>
                          <a:pt x="30775" y="0"/>
                        </a:cubicBezTo>
                        <a:cubicBezTo>
                          <a:pt x="47768" y="0"/>
                          <a:pt x="61532" y="13773"/>
                          <a:pt x="61532" y="30766"/>
                        </a:cubicBezTo>
                        <a:cubicBezTo>
                          <a:pt x="61541" y="47749"/>
                          <a:pt x="47778" y="61532"/>
                          <a:pt x="30775" y="615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3" name="Freeform: Shape 382">
                    <a:extLst>
                      <a:ext uri="{FF2B5EF4-FFF2-40B4-BE49-F238E27FC236}">
                        <a16:creationId xmlns:a16="http://schemas.microsoft.com/office/drawing/2014/main" id="{D404DEC8-78E8-4208-ACBE-A773A61EB43F}"/>
                      </a:ext>
                    </a:extLst>
                  </p:cNvPr>
                  <p:cNvSpPr/>
                  <p:nvPr/>
                </p:nvSpPr>
                <p:spPr>
                  <a:xfrm>
                    <a:off x="8403828" y="9033101"/>
                    <a:ext cx="61541" cy="61541"/>
                  </a:xfrm>
                  <a:custGeom>
                    <a:avLst/>
                    <a:gdLst>
                      <a:gd name="connsiteX0" fmla="*/ 30775 w 61541"/>
                      <a:gd name="connsiteY0" fmla="*/ 61541 h 61541"/>
                      <a:gd name="connsiteX1" fmla="*/ 61541 w 61541"/>
                      <a:gd name="connsiteY1" fmla="*/ 30775 h 61541"/>
                      <a:gd name="connsiteX2" fmla="*/ 30775 w 61541"/>
                      <a:gd name="connsiteY2" fmla="*/ 0 h 61541"/>
                      <a:gd name="connsiteX3" fmla="*/ 0 w 61541"/>
                      <a:gd name="connsiteY3" fmla="*/ 30775 h 61541"/>
                      <a:gd name="connsiteX4" fmla="*/ 30775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75" y="61541"/>
                        </a:moveTo>
                        <a:cubicBezTo>
                          <a:pt x="47768" y="61541"/>
                          <a:pt x="61541" y="47768"/>
                          <a:pt x="61541" y="30775"/>
                        </a:cubicBezTo>
                        <a:cubicBezTo>
                          <a:pt x="61541" y="13773"/>
                          <a:pt x="47768" y="0"/>
                          <a:pt x="30775" y="0"/>
                        </a:cubicBezTo>
                        <a:cubicBezTo>
                          <a:pt x="13783" y="0"/>
                          <a:pt x="0" y="13773"/>
                          <a:pt x="0" y="30775"/>
                        </a:cubicBezTo>
                        <a:cubicBezTo>
                          <a:pt x="0" y="47758"/>
                          <a:pt x="13783" y="61541"/>
                          <a:pt x="30775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4" name="Freeform: Shape 383">
                    <a:extLst>
                      <a:ext uri="{FF2B5EF4-FFF2-40B4-BE49-F238E27FC236}">
                        <a16:creationId xmlns:a16="http://schemas.microsoft.com/office/drawing/2014/main" id="{F184D069-BFEE-4487-A5E9-B03C061E2AAE}"/>
                      </a:ext>
                    </a:extLst>
                  </p:cNvPr>
                  <p:cNvSpPr/>
                  <p:nvPr/>
                </p:nvSpPr>
                <p:spPr>
                  <a:xfrm>
                    <a:off x="8537607" y="8911581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87354 w 87353"/>
                      <a:gd name="connsiteY1" fmla="*/ 43672 h 87344"/>
                      <a:gd name="connsiteX2" fmla="*/ 43672 w 87353"/>
                      <a:gd name="connsiteY2" fmla="*/ 0 h 87344"/>
                      <a:gd name="connsiteX3" fmla="*/ 0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67799" y="87344"/>
                          <a:pt x="87354" y="67789"/>
                          <a:pt x="87354" y="43672"/>
                        </a:cubicBezTo>
                        <a:cubicBezTo>
                          <a:pt x="87354" y="19545"/>
                          <a:pt x="67799" y="0"/>
                          <a:pt x="43672" y="0"/>
                        </a:cubicBezTo>
                        <a:cubicBezTo>
                          <a:pt x="19545" y="0"/>
                          <a:pt x="0" y="19545"/>
                          <a:pt x="0" y="43672"/>
                        </a:cubicBezTo>
                        <a:cubicBezTo>
                          <a:pt x="10" y="6778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5" name="Freeform: Shape 384">
                    <a:extLst>
                      <a:ext uri="{FF2B5EF4-FFF2-40B4-BE49-F238E27FC236}">
                        <a16:creationId xmlns:a16="http://schemas.microsoft.com/office/drawing/2014/main" id="{24EB3628-8E4A-4833-A4A4-7B803D351C62}"/>
                      </a:ext>
                    </a:extLst>
                  </p:cNvPr>
                  <p:cNvSpPr/>
                  <p:nvPr/>
                </p:nvSpPr>
                <p:spPr>
                  <a:xfrm>
                    <a:off x="5510857" y="8238316"/>
                    <a:ext cx="61541" cy="61541"/>
                  </a:xfrm>
                  <a:custGeom>
                    <a:avLst/>
                    <a:gdLst>
                      <a:gd name="connsiteX0" fmla="*/ 30766 w 61541"/>
                      <a:gd name="connsiteY0" fmla="*/ 61541 h 61541"/>
                      <a:gd name="connsiteX1" fmla="*/ 61541 w 61541"/>
                      <a:gd name="connsiteY1" fmla="*/ 30766 h 61541"/>
                      <a:gd name="connsiteX2" fmla="*/ 30766 w 61541"/>
                      <a:gd name="connsiteY2" fmla="*/ 0 h 61541"/>
                      <a:gd name="connsiteX3" fmla="*/ 0 w 61541"/>
                      <a:gd name="connsiteY3" fmla="*/ 30766 h 61541"/>
                      <a:gd name="connsiteX4" fmla="*/ 30766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66" y="61541"/>
                        </a:moveTo>
                        <a:cubicBezTo>
                          <a:pt x="47758" y="61541"/>
                          <a:pt x="61541" y="47758"/>
                          <a:pt x="61541" y="30766"/>
                        </a:cubicBezTo>
                        <a:cubicBezTo>
                          <a:pt x="61541" y="13773"/>
                          <a:pt x="47758" y="0"/>
                          <a:pt x="30766" y="0"/>
                        </a:cubicBezTo>
                        <a:cubicBezTo>
                          <a:pt x="13773" y="0"/>
                          <a:pt x="0" y="13773"/>
                          <a:pt x="0" y="30766"/>
                        </a:cubicBezTo>
                        <a:cubicBezTo>
                          <a:pt x="0" y="47758"/>
                          <a:pt x="13773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890E6C4A-F80B-499E-9200-9F24DD5FB68C}"/>
                      </a:ext>
                    </a:extLst>
                  </p:cNvPr>
                  <p:cNvSpPr/>
                  <p:nvPr/>
                </p:nvSpPr>
                <p:spPr>
                  <a:xfrm>
                    <a:off x="4851194" y="7787317"/>
                    <a:ext cx="87344" cy="87344"/>
                  </a:xfrm>
                  <a:custGeom>
                    <a:avLst/>
                    <a:gdLst>
                      <a:gd name="connsiteX0" fmla="*/ 43672 w 87344"/>
                      <a:gd name="connsiteY0" fmla="*/ 87344 h 87344"/>
                      <a:gd name="connsiteX1" fmla="*/ 87344 w 87344"/>
                      <a:gd name="connsiteY1" fmla="*/ 43672 h 87344"/>
                      <a:gd name="connsiteX2" fmla="*/ 43672 w 87344"/>
                      <a:gd name="connsiteY2" fmla="*/ 0 h 87344"/>
                      <a:gd name="connsiteX3" fmla="*/ 0 w 87344"/>
                      <a:gd name="connsiteY3" fmla="*/ 43672 h 87344"/>
                      <a:gd name="connsiteX4" fmla="*/ 43672 w 87344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44" h="87344">
                        <a:moveTo>
                          <a:pt x="43672" y="87344"/>
                        </a:moveTo>
                        <a:cubicBezTo>
                          <a:pt x="67799" y="87344"/>
                          <a:pt x="87344" y="67789"/>
                          <a:pt x="87344" y="43672"/>
                        </a:cubicBezTo>
                        <a:cubicBezTo>
                          <a:pt x="87344" y="19555"/>
                          <a:pt x="67789" y="0"/>
                          <a:pt x="43672" y="0"/>
                        </a:cubicBezTo>
                        <a:cubicBezTo>
                          <a:pt x="19545" y="0"/>
                          <a:pt x="0" y="19555"/>
                          <a:pt x="0" y="43672"/>
                        </a:cubicBezTo>
                        <a:cubicBezTo>
                          <a:pt x="0" y="6779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035F258D-ED6D-44E9-9241-F1D8E173B142}"/>
                      </a:ext>
                    </a:extLst>
                  </p:cNvPr>
                  <p:cNvSpPr/>
                  <p:nvPr/>
                </p:nvSpPr>
                <p:spPr>
                  <a:xfrm>
                    <a:off x="4494592" y="10046594"/>
                    <a:ext cx="87361" cy="87355"/>
                  </a:xfrm>
                  <a:custGeom>
                    <a:avLst/>
                    <a:gdLst>
                      <a:gd name="connsiteX0" fmla="*/ 68357 w 87361"/>
                      <a:gd name="connsiteY0" fmla="*/ 79711 h 87355"/>
                      <a:gd name="connsiteX1" fmla="*/ 7644 w 87361"/>
                      <a:gd name="connsiteY1" fmla="*/ 68357 h 87355"/>
                      <a:gd name="connsiteX2" fmla="*/ 19008 w 87361"/>
                      <a:gd name="connsiteY2" fmla="*/ 7645 h 87355"/>
                      <a:gd name="connsiteX3" fmla="*/ 79720 w 87361"/>
                      <a:gd name="connsiteY3" fmla="*/ 18998 h 87355"/>
                      <a:gd name="connsiteX4" fmla="*/ 68357 w 87361"/>
                      <a:gd name="connsiteY4" fmla="*/ 79711 h 87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61" h="87355">
                        <a:moveTo>
                          <a:pt x="68357" y="79711"/>
                        </a:moveTo>
                        <a:cubicBezTo>
                          <a:pt x="48449" y="93341"/>
                          <a:pt x="21265" y="88255"/>
                          <a:pt x="7644" y="68357"/>
                        </a:cubicBezTo>
                        <a:cubicBezTo>
                          <a:pt x="-5986" y="48450"/>
                          <a:pt x="-900" y="21265"/>
                          <a:pt x="19008" y="7645"/>
                        </a:cubicBezTo>
                        <a:cubicBezTo>
                          <a:pt x="38905" y="-5985"/>
                          <a:pt x="66090" y="-899"/>
                          <a:pt x="79720" y="18998"/>
                        </a:cubicBezTo>
                        <a:cubicBezTo>
                          <a:pt x="93350" y="38906"/>
                          <a:pt x="88254" y="66090"/>
                          <a:pt x="68357" y="7971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:a16="http://schemas.microsoft.com/office/drawing/2014/main" id="{58BD4E60-7BF3-4048-A186-566296895948}"/>
                      </a:ext>
                    </a:extLst>
                  </p:cNvPr>
                  <p:cNvSpPr/>
                  <p:nvPr/>
                </p:nvSpPr>
                <p:spPr>
                  <a:xfrm>
                    <a:off x="4560489" y="9206104"/>
                    <a:ext cx="101590" cy="101583"/>
                  </a:xfrm>
                  <a:custGeom>
                    <a:avLst/>
                    <a:gdLst>
                      <a:gd name="connsiteX0" fmla="*/ 79488 w 101590"/>
                      <a:gd name="connsiteY0" fmla="*/ 92697 h 101583"/>
                      <a:gd name="connsiteX1" fmla="*/ 8888 w 101590"/>
                      <a:gd name="connsiteY1" fmla="*/ 79486 h 101583"/>
                      <a:gd name="connsiteX2" fmla="*/ 22109 w 101590"/>
                      <a:gd name="connsiteY2" fmla="*/ 8886 h 101583"/>
                      <a:gd name="connsiteX3" fmla="*/ 92708 w 101590"/>
                      <a:gd name="connsiteY3" fmla="*/ 22098 h 101583"/>
                      <a:gd name="connsiteX4" fmla="*/ 79488 w 101590"/>
                      <a:gd name="connsiteY4" fmla="*/ 92697 h 10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90" h="101583">
                        <a:moveTo>
                          <a:pt x="79488" y="92697"/>
                        </a:moveTo>
                        <a:cubicBezTo>
                          <a:pt x="56342" y="108546"/>
                          <a:pt x="24729" y="102622"/>
                          <a:pt x="8888" y="79486"/>
                        </a:cubicBezTo>
                        <a:cubicBezTo>
                          <a:pt x="-6961" y="56340"/>
                          <a:pt x="-1046" y="24726"/>
                          <a:pt x="22109" y="8886"/>
                        </a:cubicBezTo>
                        <a:cubicBezTo>
                          <a:pt x="45255" y="-6963"/>
                          <a:pt x="76859" y="-1039"/>
                          <a:pt x="92708" y="22098"/>
                        </a:cubicBezTo>
                        <a:cubicBezTo>
                          <a:pt x="108549" y="45243"/>
                          <a:pt x="102633" y="76847"/>
                          <a:pt x="79488" y="926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845A8F3B-084A-40AA-81CE-0178C2279C45}"/>
                      </a:ext>
                    </a:extLst>
                  </p:cNvPr>
                  <p:cNvSpPr/>
                  <p:nvPr/>
                </p:nvSpPr>
                <p:spPr>
                  <a:xfrm>
                    <a:off x="4476153" y="9179418"/>
                    <a:ext cx="56259" cy="56264"/>
                  </a:xfrm>
                  <a:custGeom>
                    <a:avLst/>
                    <a:gdLst>
                      <a:gd name="connsiteX0" fmla="*/ 44019 w 56259"/>
                      <a:gd name="connsiteY0" fmla="*/ 51346 h 56264"/>
                      <a:gd name="connsiteX1" fmla="*/ 4918 w 56259"/>
                      <a:gd name="connsiteY1" fmla="*/ 44031 h 56264"/>
                      <a:gd name="connsiteX2" fmla="*/ 12243 w 56259"/>
                      <a:gd name="connsiteY2" fmla="*/ 4921 h 56264"/>
                      <a:gd name="connsiteX3" fmla="*/ 51343 w 56259"/>
                      <a:gd name="connsiteY3" fmla="*/ 12246 h 56264"/>
                      <a:gd name="connsiteX4" fmla="*/ 44019 w 56259"/>
                      <a:gd name="connsiteY4" fmla="*/ 51346 h 56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59" h="56264">
                        <a:moveTo>
                          <a:pt x="44019" y="51346"/>
                        </a:moveTo>
                        <a:cubicBezTo>
                          <a:pt x="31198" y="60118"/>
                          <a:pt x="13691" y="56842"/>
                          <a:pt x="4918" y="44031"/>
                        </a:cubicBezTo>
                        <a:cubicBezTo>
                          <a:pt x="-3854" y="31210"/>
                          <a:pt x="-577" y="13703"/>
                          <a:pt x="12243" y="4921"/>
                        </a:cubicBezTo>
                        <a:cubicBezTo>
                          <a:pt x="25064" y="-3851"/>
                          <a:pt x="42571" y="-584"/>
                          <a:pt x="51343" y="12246"/>
                        </a:cubicBezTo>
                        <a:cubicBezTo>
                          <a:pt x="60116" y="25057"/>
                          <a:pt x="56830" y="42564"/>
                          <a:pt x="44019" y="5134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A831FCD6-9CA9-438A-BA47-EC7C26333FBB}"/>
                      </a:ext>
                    </a:extLst>
                  </p:cNvPr>
                  <p:cNvSpPr/>
                  <p:nvPr/>
                </p:nvSpPr>
                <p:spPr>
                  <a:xfrm>
                    <a:off x="6619682" y="9294924"/>
                    <a:ext cx="63141" cy="63141"/>
                  </a:xfrm>
                  <a:custGeom>
                    <a:avLst/>
                    <a:gdLst>
                      <a:gd name="connsiteX0" fmla="*/ 31575 w 63141"/>
                      <a:gd name="connsiteY0" fmla="*/ 63141 h 63141"/>
                      <a:gd name="connsiteX1" fmla="*/ 0 w 63141"/>
                      <a:gd name="connsiteY1" fmla="*/ 31575 h 63141"/>
                      <a:gd name="connsiteX2" fmla="*/ 31575 w 63141"/>
                      <a:gd name="connsiteY2" fmla="*/ 0 h 63141"/>
                      <a:gd name="connsiteX3" fmla="*/ 63141 w 63141"/>
                      <a:gd name="connsiteY3" fmla="*/ 31575 h 63141"/>
                      <a:gd name="connsiteX4" fmla="*/ 31575 w 63141"/>
                      <a:gd name="connsiteY4" fmla="*/ 63141 h 63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141" h="63141">
                        <a:moveTo>
                          <a:pt x="31575" y="63141"/>
                        </a:moveTo>
                        <a:cubicBezTo>
                          <a:pt x="14135" y="63141"/>
                          <a:pt x="0" y="49006"/>
                          <a:pt x="0" y="31575"/>
                        </a:cubicBezTo>
                        <a:cubicBezTo>
                          <a:pt x="0" y="14145"/>
                          <a:pt x="14135" y="0"/>
                          <a:pt x="31575" y="0"/>
                        </a:cubicBezTo>
                        <a:cubicBezTo>
                          <a:pt x="49016" y="0"/>
                          <a:pt x="63141" y="14145"/>
                          <a:pt x="63141" y="31575"/>
                        </a:cubicBezTo>
                        <a:cubicBezTo>
                          <a:pt x="63141" y="49006"/>
                          <a:pt x="49016" y="63141"/>
                          <a:pt x="31575" y="631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id="{4B0441E2-54B1-468F-AE0B-65ABC8B69769}"/>
                      </a:ext>
                    </a:extLst>
                  </p:cNvPr>
                  <p:cNvSpPr/>
                  <p:nvPr/>
                </p:nvSpPr>
                <p:spPr>
                  <a:xfrm>
                    <a:off x="6755422" y="9185892"/>
                    <a:ext cx="44481" cy="44481"/>
                  </a:xfrm>
                  <a:custGeom>
                    <a:avLst/>
                    <a:gdLst>
                      <a:gd name="connsiteX0" fmla="*/ 22231 w 44481"/>
                      <a:gd name="connsiteY0" fmla="*/ 44482 h 44481"/>
                      <a:gd name="connsiteX1" fmla="*/ 0 w 44481"/>
                      <a:gd name="connsiteY1" fmla="*/ 22241 h 44481"/>
                      <a:gd name="connsiteX2" fmla="*/ 22231 w 44481"/>
                      <a:gd name="connsiteY2" fmla="*/ 0 h 44481"/>
                      <a:gd name="connsiteX3" fmla="*/ 44482 w 44481"/>
                      <a:gd name="connsiteY3" fmla="*/ 22241 h 44481"/>
                      <a:gd name="connsiteX4" fmla="*/ 22231 w 44481"/>
                      <a:gd name="connsiteY4" fmla="*/ 44482 h 4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481" h="44481">
                        <a:moveTo>
                          <a:pt x="22231" y="44482"/>
                        </a:moveTo>
                        <a:cubicBezTo>
                          <a:pt x="9954" y="44482"/>
                          <a:pt x="0" y="34519"/>
                          <a:pt x="0" y="22241"/>
                        </a:cubicBezTo>
                        <a:cubicBezTo>
                          <a:pt x="0" y="9954"/>
                          <a:pt x="9954" y="0"/>
                          <a:pt x="22231" y="0"/>
                        </a:cubicBezTo>
                        <a:cubicBezTo>
                          <a:pt x="34519" y="0"/>
                          <a:pt x="44482" y="9954"/>
                          <a:pt x="44482" y="22241"/>
                        </a:cubicBezTo>
                        <a:cubicBezTo>
                          <a:pt x="44482" y="34519"/>
                          <a:pt x="34519" y="44482"/>
                          <a:pt x="22231" y="444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id="{A1DB4A8B-B35B-4BFA-9884-39717291F1D7}"/>
                      </a:ext>
                    </a:extLst>
                  </p:cNvPr>
                  <p:cNvSpPr/>
                  <p:nvPr/>
                </p:nvSpPr>
                <p:spPr>
                  <a:xfrm>
                    <a:off x="7836119" y="7848268"/>
                    <a:ext cx="87353" cy="87353"/>
                  </a:xfrm>
                  <a:custGeom>
                    <a:avLst/>
                    <a:gdLst>
                      <a:gd name="connsiteX0" fmla="*/ 43682 w 87353"/>
                      <a:gd name="connsiteY0" fmla="*/ 87354 h 87353"/>
                      <a:gd name="connsiteX1" fmla="*/ 0 w 87353"/>
                      <a:gd name="connsiteY1" fmla="*/ 43682 h 87353"/>
                      <a:gd name="connsiteX2" fmla="*/ 43682 w 87353"/>
                      <a:gd name="connsiteY2" fmla="*/ 0 h 87353"/>
                      <a:gd name="connsiteX3" fmla="*/ 87354 w 87353"/>
                      <a:gd name="connsiteY3" fmla="*/ 43682 h 87353"/>
                      <a:gd name="connsiteX4" fmla="*/ 43682 w 87353"/>
                      <a:gd name="connsiteY4" fmla="*/ 87354 h 87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53">
                        <a:moveTo>
                          <a:pt x="43682" y="87354"/>
                        </a:moveTo>
                        <a:cubicBezTo>
                          <a:pt x="19564" y="87354"/>
                          <a:pt x="0" y="67808"/>
                          <a:pt x="0" y="43682"/>
                        </a:cubicBezTo>
                        <a:cubicBezTo>
                          <a:pt x="0" y="19555"/>
                          <a:pt x="19564" y="0"/>
                          <a:pt x="43682" y="0"/>
                        </a:cubicBezTo>
                        <a:cubicBezTo>
                          <a:pt x="67799" y="0"/>
                          <a:pt x="87354" y="19555"/>
                          <a:pt x="87354" y="43682"/>
                        </a:cubicBezTo>
                        <a:cubicBezTo>
                          <a:pt x="87354" y="67808"/>
                          <a:pt x="67799" y="87354"/>
                          <a:pt x="43682" y="873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3" name="Freeform: Shape 392">
                    <a:extLst>
                      <a:ext uri="{FF2B5EF4-FFF2-40B4-BE49-F238E27FC236}">
                        <a16:creationId xmlns:a16="http://schemas.microsoft.com/office/drawing/2014/main" id="{F82245D1-5A84-464E-986C-771DDFBD1195}"/>
                      </a:ext>
                    </a:extLst>
                  </p:cNvPr>
                  <p:cNvSpPr/>
                  <p:nvPr/>
                </p:nvSpPr>
                <p:spPr>
                  <a:xfrm>
                    <a:off x="8294196" y="7773811"/>
                    <a:ext cx="61531" cy="61541"/>
                  </a:xfrm>
                  <a:custGeom>
                    <a:avLst/>
                    <a:gdLst>
                      <a:gd name="connsiteX0" fmla="*/ 30766 w 61531"/>
                      <a:gd name="connsiteY0" fmla="*/ 61541 h 61541"/>
                      <a:gd name="connsiteX1" fmla="*/ 0 w 61531"/>
                      <a:gd name="connsiteY1" fmla="*/ 30775 h 61541"/>
                      <a:gd name="connsiteX2" fmla="*/ 30766 w 61531"/>
                      <a:gd name="connsiteY2" fmla="*/ 0 h 61541"/>
                      <a:gd name="connsiteX3" fmla="*/ 61531 w 61531"/>
                      <a:gd name="connsiteY3" fmla="*/ 30775 h 61541"/>
                      <a:gd name="connsiteX4" fmla="*/ 30766 w 6153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41">
                        <a:moveTo>
                          <a:pt x="30766" y="61541"/>
                        </a:moveTo>
                        <a:cubicBezTo>
                          <a:pt x="13773" y="61541"/>
                          <a:pt x="0" y="47768"/>
                          <a:pt x="0" y="30775"/>
                        </a:cubicBezTo>
                        <a:cubicBezTo>
                          <a:pt x="0" y="13783"/>
                          <a:pt x="13773" y="0"/>
                          <a:pt x="30766" y="0"/>
                        </a:cubicBezTo>
                        <a:cubicBezTo>
                          <a:pt x="47758" y="0"/>
                          <a:pt x="61531" y="13783"/>
                          <a:pt x="61531" y="30775"/>
                        </a:cubicBezTo>
                        <a:cubicBezTo>
                          <a:pt x="61541" y="47758"/>
                          <a:pt x="47768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</p:grp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5A74EABA-9FE5-48DD-BC84-90E340953748}"/>
                  </a:ext>
                </a:extLst>
              </p:cNvPr>
              <p:cNvSpPr txBox="1"/>
              <p:nvPr/>
            </p:nvSpPr>
            <p:spPr>
              <a:xfrm>
                <a:off x="3212415" y="889345"/>
                <a:ext cx="6151944" cy="1862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115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تو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چیزی دیگری </a:t>
                </a:r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EABF7D40-3782-4779-909A-C4EF77EEC615}"/>
                  </a:ext>
                </a:extLst>
              </p:cNvPr>
              <p:cNvSpPr txBox="1"/>
              <p:nvPr/>
            </p:nvSpPr>
            <p:spPr>
              <a:xfrm>
                <a:off x="5460326" y="-8496"/>
                <a:ext cx="6151944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ای </a:t>
                </a:r>
                <a:r>
                  <a:rPr lang="fa-IR" sz="96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جان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</a:t>
                </a:r>
              </a:p>
            </p:txBody>
          </p:sp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B2BF4D8-6205-4CA7-A791-DE091157796C}"/>
              </a:ext>
            </a:extLst>
          </p:cNvPr>
          <p:cNvGrpSpPr/>
          <p:nvPr/>
        </p:nvGrpSpPr>
        <p:grpSpPr>
          <a:xfrm>
            <a:off x="11161267" y="22949"/>
            <a:ext cx="10128448" cy="6858000"/>
            <a:chOff x="2808339" y="34804"/>
            <a:chExt cx="10128448" cy="6858000"/>
          </a:xfrm>
        </p:grpSpPr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D0CCFB41-9441-40BD-AF42-5004A1285F37}"/>
                </a:ext>
              </a:extLst>
            </p:cNvPr>
            <p:cNvGrpSpPr/>
            <p:nvPr/>
          </p:nvGrpSpPr>
          <p:grpSpPr>
            <a:xfrm>
              <a:off x="2808339" y="34804"/>
              <a:ext cx="10128448" cy="6858000"/>
              <a:chOff x="2063552" y="0"/>
              <a:chExt cx="10128448" cy="6858000"/>
            </a:xfrm>
            <a:solidFill>
              <a:schemeClr val="bg1">
                <a:lumMod val="7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9299F1A0-CF99-43D1-9248-42E082B0C191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567" name="Rectangle: Rounded Corners 566">
                <a:extLst>
                  <a:ext uri="{FF2B5EF4-FFF2-40B4-BE49-F238E27FC236}">
                    <a16:creationId xmlns:a16="http://schemas.microsoft.com/office/drawing/2014/main" id="{7C8D7FB0-F3BB-48FF-8BB4-9D545B82C27C}"/>
                  </a:ext>
                </a:extLst>
              </p:cNvPr>
              <p:cNvSpPr/>
              <p:nvPr/>
            </p:nvSpPr>
            <p:spPr>
              <a:xfrm>
                <a:off x="2063552" y="952246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5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B5A312EA-91A9-4B1C-B3C7-EA298EEFB49E}"/>
                </a:ext>
              </a:extLst>
            </p:cNvPr>
            <p:cNvGrpSpPr/>
            <p:nvPr/>
          </p:nvGrpSpPr>
          <p:grpSpPr>
            <a:xfrm>
              <a:off x="3933924" y="421272"/>
              <a:ext cx="6492493" cy="6085063"/>
              <a:chOff x="5356436" y="473369"/>
              <a:chExt cx="6492493" cy="6085063"/>
            </a:xfrm>
          </p:grpSpPr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E494D183-A3BE-44FE-950E-B1BFD6D1B960}"/>
                  </a:ext>
                </a:extLst>
              </p:cNvPr>
              <p:cNvGrpSpPr/>
              <p:nvPr/>
            </p:nvGrpSpPr>
            <p:grpSpPr>
              <a:xfrm>
                <a:off x="5356436" y="473369"/>
                <a:ext cx="6492493" cy="6085063"/>
                <a:chOff x="5356436" y="473369"/>
                <a:chExt cx="6492493" cy="6085063"/>
              </a:xfrm>
            </p:grpSpPr>
            <p:pic>
              <p:nvPicPr>
                <p:cNvPr id="571" name="Picture 570">
                  <a:extLst>
                    <a:ext uri="{FF2B5EF4-FFF2-40B4-BE49-F238E27FC236}">
                      <a16:creationId xmlns:a16="http://schemas.microsoft.com/office/drawing/2014/main" id="{A8603107-3EC6-4314-AA5F-E0B185609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102" b="39408"/>
                <a:stretch/>
              </p:blipFill>
              <p:spPr>
                <a:xfrm>
                  <a:off x="5356436" y="1573065"/>
                  <a:ext cx="6439268" cy="4039561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572" name="TextBox 571">
                  <a:extLst>
                    <a:ext uri="{FF2B5EF4-FFF2-40B4-BE49-F238E27FC236}">
                      <a16:creationId xmlns:a16="http://schemas.microsoft.com/office/drawing/2014/main" id="{B0609366-6358-4614-B19A-EF30C4578EC0}"/>
                    </a:ext>
                  </a:extLst>
                </p:cNvPr>
                <p:cNvSpPr txBox="1"/>
                <p:nvPr/>
              </p:nvSpPr>
              <p:spPr>
                <a:xfrm>
                  <a:off x="5368166" y="473369"/>
                  <a:ext cx="6480763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fa-IR" sz="36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با تشکر از آقای </a:t>
                  </a:r>
                  <a:r>
                    <a:rPr lang="fa-IR" sz="5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habnam" panose="020B0603030804020204" pitchFamily="34" charset="-78"/>
                      <a:cs typeface="Shabnam" panose="020B0603030804020204" pitchFamily="34" charset="-78"/>
                    </a:rPr>
                    <a:t>کامران حقی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  <p:sp>
              <p:nvSpPr>
                <p:cNvPr id="573" name="TextBox 572">
                  <a:extLst>
                    <a:ext uri="{FF2B5EF4-FFF2-40B4-BE49-F238E27FC236}">
                      <a16:creationId xmlns:a16="http://schemas.microsoft.com/office/drawing/2014/main" id="{B6FBA945-B7D8-41BE-8FCE-4B850BB34C23}"/>
                    </a:ext>
                  </a:extLst>
                </p:cNvPr>
                <p:cNvSpPr txBox="1"/>
                <p:nvPr/>
              </p:nvSpPr>
              <p:spPr>
                <a:xfrm>
                  <a:off x="5816833" y="5788991"/>
                  <a:ext cx="5606049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en-US" sz="44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kamranhaghi19800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</p:grp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32F41A0B-15A1-40A7-8960-38109DE6A582}"/>
                  </a:ext>
                </a:extLst>
              </p:cNvPr>
              <p:cNvSpPr/>
              <p:nvPr/>
            </p:nvSpPr>
            <p:spPr>
              <a:xfrm>
                <a:off x="8616280" y="3356992"/>
                <a:ext cx="288032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</p:grpSp>
      <p:pic>
        <p:nvPicPr>
          <p:cNvPr id="575" name="Picture 574">
            <a:extLst>
              <a:ext uri="{FF2B5EF4-FFF2-40B4-BE49-F238E27FC236}">
                <a16:creationId xmlns:a16="http://schemas.microsoft.com/office/drawing/2014/main" id="{B8F9B932-2746-4A1A-A649-E7E2E2BA66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5340" y="46646"/>
            <a:ext cx="3897601" cy="391004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76" name="TextBox 575">
            <a:extLst>
              <a:ext uri="{FF2B5EF4-FFF2-40B4-BE49-F238E27FC236}">
                <a16:creationId xmlns:a16="http://schemas.microsoft.com/office/drawing/2014/main" id="{C51FD07A-4A18-439A-A93D-11E0DC17BAD3}"/>
              </a:ext>
            </a:extLst>
          </p:cNvPr>
          <p:cNvSpPr txBox="1"/>
          <p:nvPr/>
        </p:nvSpPr>
        <p:spPr>
          <a:xfrm flipH="1">
            <a:off x="2463048" y="5371352"/>
            <a:ext cx="7348339" cy="1049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lnSpc>
                <a:spcPct val="150000"/>
              </a:lnSpc>
            </a:pPr>
            <a:r>
              <a:rPr lang="fa-IR" sz="4000" b="0" i="0" dirty="0">
                <a:latin typeface="IranNastaliq" panose="02020505000000020003" pitchFamily="18" charset="0"/>
                <a:cs typeface="IranNastaliq" panose="02020505000000020003" pitchFamily="18" charset="0"/>
              </a:rPr>
              <a:t>مولانا جلال‌الدین محمد بلخی</a:t>
            </a:r>
          </a:p>
        </p:txBody>
      </p:sp>
      <p:grpSp>
        <p:nvGrpSpPr>
          <p:cNvPr id="577" name="Group 576">
            <a:extLst>
              <a:ext uri="{FF2B5EF4-FFF2-40B4-BE49-F238E27FC236}">
                <a16:creationId xmlns:a16="http://schemas.microsoft.com/office/drawing/2014/main" id="{98F51657-CA2A-4FF8-B5BE-F067DA668B97}"/>
              </a:ext>
            </a:extLst>
          </p:cNvPr>
          <p:cNvGrpSpPr/>
          <p:nvPr/>
        </p:nvGrpSpPr>
        <p:grpSpPr>
          <a:xfrm>
            <a:off x="2355562" y="2957487"/>
            <a:ext cx="7348339" cy="3012363"/>
            <a:chOff x="2064110" y="2994450"/>
            <a:chExt cx="7348339" cy="3012363"/>
          </a:xfrm>
        </p:grpSpPr>
        <p:sp>
          <p:nvSpPr>
            <p:cNvPr id="578" name="TextBox 577">
              <a:extLst>
                <a:ext uri="{FF2B5EF4-FFF2-40B4-BE49-F238E27FC236}">
                  <a16:creationId xmlns:a16="http://schemas.microsoft.com/office/drawing/2014/main" id="{A1202923-44E9-471C-8406-C685D09F7DCB}"/>
                </a:ext>
              </a:extLst>
            </p:cNvPr>
            <p:cNvSpPr txBox="1"/>
            <p:nvPr/>
          </p:nvSpPr>
          <p:spPr>
            <a:xfrm flipH="1">
              <a:off x="2064110" y="2994450"/>
              <a:ext cx="7348339" cy="3012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 fontAlgn="auto">
                <a:lnSpc>
                  <a:spcPct val="150000"/>
                </a:lnSpc>
              </a:pPr>
              <a:r>
                <a:rPr lang="fa-IR" sz="13800" b="0" i="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rPr>
                <a:t>مولوی</a:t>
              </a: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553E4918-BCF7-44E7-9D33-8C62A12AC958}"/>
                </a:ext>
              </a:extLst>
            </p:cNvPr>
            <p:cNvSpPr/>
            <p:nvPr/>
          </p:nvSpPr>
          <p:spPr>
            <a:xfrm>
              <a:off x="6312024" y="4108805"/>
              <a:ext cx="219523" cy="332813"/>
            </a:xfrm>
            <a:custGeom>
              <a:avLst/>
              <a:gdLst/>
              <a:ahLst/>
              <a:cxnLst/>
              <a:rect l="l" t="t" r="r" b="b"/>
              <a:pathLst>
                <a:path w="126087" h="191157">
                  <a:moveTo>
                    <a:pt x="111007" y="377"/>
                  </a:moveTo>
                  <a:cubicBezTo>
                    <a:pt x="114997" y="1103"/>
                    <a:pt x="118625" y="3370"/>
                    <a:pt x="121890" y="7179"/>
                  </a:cubicBezTo>
                  <a:cubicBezTo>
                    <a:pt x="125155" y="10988"/>
                    <a:pt x="126515" y="17427"/>
                    <a:pt x="125971" y="26497"/>
                  </a:cubicBezTo>
                  <a:cubicBezTo>
                    <a:pt x="125427" y="35566"/>
                    <a:pt x="122616" y="47991"/>
                    <a:pt x="117537" y="63771"/>
                  </a:cubicBezTo>
                  <a:cubicBezTo>
                    <a:pt x="112458" y="79552"/>
                    <a:pt x="105203" y="95241"/>
                    <a:pt x="95771" y="110840"/>
                  </a:cubicBezTo>
                  <a:cubicBezTo>
                    <a:pt x="86339" y="126439"/>
                    <a:pt x="74458" y="141313"/>
                    <a:pt x="60129" y="155461"/>
                  </a:cubicBezTo>
                  <a:cubicBezTo>
                    <a:pt x="45799" y="169609"/>
                    <a:pt x="29384" y="181217"/>
                    <a:pt x="10883" y="190287"/>
                  </a:cubicBezTo>
                  <a:cubicBezTo>
                    <a:pt x="9069" y="191012"/>
                    <a:pt x="7527" y="191284"/>
                    <a:pt x="6257" y="191103"/>
                  </a:cubicBezTo>
                  <a:cubicBezTo>
                    <a:pt x="4988" y="190922"/>
                    <a:pt x="3627" y="190649"/>
                    <a:pt x="2176" y="190287"/>
                  </a:cubicBezTo>
                  <a:cubicBezTo>
                    <a:pt x="725" y="189924"/>
                    <a:pt x="0" y="188926"/>
                    <a:pt x="0" y="187294"/>
                  </a:cubicBezTo>
                  <a:cubicBezTo>
                    <a:pt x="0" y="185661"/>
                    <a:pt x="1088" y="183938"/>
                    <a:pt x="3265" y="182124"/>
                  </a:cubicBezTo>
                  <a:cubicBezTo>
                    <a:pt x="12697" y="177408"/>
                    <a:pt x="22129" y="171060"/>
                    <a:pt x="31561" y="163079"/>
                  </a:cubicBezTo>
                  <a:cubicBezTo>
                    <a:pt x="40993" y="155098"/>
                    <a:pt x="49608" y="146664"/>
                    <a:pt x="57408" y="137776"/>
                  </a:cubicBezTo>
                  <a:cubicBezTo>
                    <a:pt x="65207" y="128888"/>
                    <a:pt x="71828" y="120091"/>
                    <a:pt x="77269" y="111385"/>
                  </a:cubicBezTo>
                  <a:cubicBezTo>
                    <a:pt x="82711" y="102678"/>
                    <a:pt x="86157" y="95241"/>
                    <a:pt x="87608" y="89074"/>
                  </a:cubicBezTo>
                  <a:cubicBezTo>
                    <a:pt x="85069" y="89074"/>
                    <a:pt x="81895" y="88711"/>
                    <a:pt x="78086" y="87986"/>
                  </a:cubicBezTo>
                  <a:cubicBezTo>
                    <a:pt x="74277" y="87260"/>
                    <a:pt x="70468" y="85628"/>
                    <a:pt x="66658" y="83089"/>
                  </a:cubicBezTo>
                  <a:cubicBezTo>
                    <a:pt x="62849" y="80549"/>
                    <a:pt x="59494" y="77194"/>
                    <a:pt x="56592" y="73022"/>
                  </a:cubicBezTo>
                  <a:cubicBezTo>
                    <a:pt x="53689" y="68850"/>
                    <a:pt x="52420" y="63862"/>
                    <a:pt x="52783" y="58058"/>
                  </a:cubicBezTo>
                  <a:cubicBezTo>
                    <a:pt x="53145" y="51890"/>
                    <a:pt x="55141" y="45179"/>
                    <a:pt x="58768" y="37924"/>
                  </a:cubicBezTo>
                  <a:cubicBezTo>
                    <a:pt x="62396" y="30669"/>
                    <a:pt x="67293" y="24139"/>
                    <a:pt x="73460" y="18334"/>
                  </a:cubicBezTo>
                  <a:cubicBezTo>
                    <a:pt x="79627" y="12530"/>
                    <a:pt x="85976" y="7814"/>
                    <a:pt x="92506" y="4186"/>
                  </a:cubicBezTo>
                  <a:cubicBezTo>
                    <a:pt x="99036" y="559"/>
                    <a:pt x="105203" y="-711"/>
                    <a:pt x="111007" y="377"/>
                  </a:cubicBezTo>
                  <a:close/>
                  <a:moveTo>
                    <a:pt x="85432" y="33299"/>
                  </a:moveTo>
                  <a:cubicBezTo>
                    <a:pt x="79990" y="33117"/>
                    <a:pt x="75637" y="36473"/>
                    <a:pt x="72372" y="43365"/>
                  </a:cubicBezTo>
                  <a:cubicBezTo>
                    <a:pt x="72372" y="45905"/>
                    <a:pt x="73007" y="48081"/>
                    <a:pt x="74277" y="49895"/>
                  </a:cubicBezTo>
                  <a:cubicBezTo>
                    <a:pt x="75546" y="51709"/>
                    <a:pt x="77269" y="53160"/>
                    <a:pt x="79446" y="54248"/>
                  </a:cubicBezTo>
                  <a:cubicBezTo>
                    <a:pt x="81623" y="55337"/>
                    <a:pt x="83890" y="55972"/>
                    <a:pt x="86248" y="56153"/>
                  </a:cubicBezTo>
                  <a:cubicBezTo>
                    <a:pt x="88606" y="56334"/>
                    <a:pt x="90329" y="56244"/>
                    <a:pt x="91417" y="55881"/>
                  </a:cubicBezTo>
                  <a:cubicBezTo>
                    <a:pt x="93957" y="51165"/>
                    <a:pt x="94954" y="46268"/>
                    <a:pt x="94410" y="41189"/>
                  </a:cubicBezTo>
                  <a:cubicBezTo>
                    <a:pt x="93866" y="36110"/>
                    <a:pt x="90873" y="33480"/>
                    <a:pt x="85432" y="332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294758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DC541E-EED5-4898-AFE8-172694DD0E48}"/>
              </a:ext>
            </a:extLst>
          </p:cNvPr>
          <p:cNvGrpSpPr/>
          <p:nvPr/>
        </p:nvGrpSpPr>
        <p:grpSpPr>
          <a:xfrm>
            <a:off x="3212415" y="-8496"/>
            <a:ext cx="8399855" cy="6897008"/>
            <a:chOff x="3212415" y="-8496"/>
            <a:chExt cx="8399855" cy="6897008"/>
          </a:xfrm>
        </p:grpSpPr>
        <p:grpSp>
          <p:nvGrpSpPr>
            <p:cNvPr id="3" name="Graphic 963">
              <a:extLst>
                <a:ext uri="{FF2B5EF4-FFF2-40B4-BE49-F238E27FC236}">
                  <a16:creationId xmlns:a16="http://schemas.microsoft.com/office/drawing/2014/main" id="{12FFA18A-D877-48AE-B807-BBA60E2EF650}"/>
                </a:ext>
              </a:extLst>
            </p:cNvPr>
            <p:cNvGrpSpPr/>
            <p:nvPr/>
          </p:nvGrpSpPr>
          <p:grpSpPr>
            <a:xfrm>
              <a:off x="4784130" y="2501123"/>
              <a:ext cx="4577570" cy="4387389"/>
              <a:chOff x="4389336" y="7773811"/>
              <a:chExt cx="4564637" cy="4374994"/>
            </a:xfrm>
          </p:grpSpPr>
          <p:grpSp>
            <p:nvGrpSpPr>
              <p:cNvPr id="6" name="Graphic 963">
                <a:extLst>
                  <a:ext uri="{FF2B5EF4-FFF2-40B4-BE49-F238E27FC236}">
                    <a16:creationId xmlns:a16="http://schemas.microsoft.com/office/drawing/2014/main" id="{BC9A9541-310C-40BF-BEC1-CA1C80C3457F}"/>
                  </a:ext>
                </a:extLst>
              </p:cNvPr>
              <p:cNvGrpSpPr/>
              <p:nvPr/>
            </p:nvGrpSpPr>
            <p:grpSpPr>
              <a:xfrm>
                <a:off x="4451354" y="8187196"/>
                <a:ext cx="1351728" cy="2105795"/>
                <a:chOff x="4451354" y="8187196"/>
                <a:chExt cx="1351728" cy="2105795"/>
              </a:xfrm>
            </p:grpSpPr>
            <p:grpSp>
              <p:nvGrpSpPr>
                <p:cNvPr id="165" name="Graphic 963">
                  <a:extLst>
                    <a:ext uri="{FF2B5EF4-FFF2-40B4-BE49-F238E27FC236}">
                      <a16:creationId xmlns:a16="http://schemas.microsoft.com/office/drawing/2014/main" id="{A92C818E-AA20-48D5-B9C6-554802E7FD8F}"/>
                    </a:ext>
                  </a:extLst>
                </p:cNvPr>
                <p:cNvGrpSpPr/>
                <p:nvPr/>
              </p:nvGrpSpPr>
              <p:grpSpPr>
                <a:xfrm>
                  <a:off x="4498346" y="8601647"/>
                  <a:ext cx="359486" cy="497119"/>
                  <a:chOff x="4498346" y="8601647"/>
                  <a:chExt cx="359486" cy="497119"/>
                </a:xfrm>
              </p:grpSpPr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22DAE3A6-4AFD-476F-9D13-F8B895BF7B5F}"/>
                      </a:ext>
                    </a:extLst>
                  </p:cNvPr>
                  <p:cNvSpPr/>
                  <p:nvPr/>
                </p:nvSpPr>
                <p:spPr>
                  <a:xfrm>
                    <a:off x="4498346" y="8601647"/>
                    <a:ext cx="359486" cy="478744"/>
                  </a:xfrm>
                  <a:custGeom>
                    <a:avLst/>
                    <a:gdLst>
                      <a:gd name="connsiteX0" fmla="*/ 47858 w 359486"/>
                      <a:gd name="connsiteY0" fmla="*/ 0 h 478744"/>
                      <a:gd name="connsiteX1" fmla="*/ 64279 w 359486"/>
                      <a:gd name="connsiteY1" fmla="*/ 207131 h 478744"/>
                      <a:gd name="connsiteX2" fmla="*/ 157700 w 359486"/>
                      <a:gd name="connsiteY2" fmla="*/ 420014 h 478744"/>
                      <a:gd name="connsiteX3" fmla="*/ 311872 w 359486"/>
                      <a:gd name="connsiteY3" fmla="*/ 472202 h 478744"/>
                      <a:gd name="connsiteX4" fmla="*/ 335837 w 359486"/>
                      <a:gd name="connsiteY4" fmla="*/ 214389 h 478744"/>
                      <a:gd name="connsiteX5" fmla="*/ 47858 w 359486"/>
                      <a:gd name="connsiteY5" fmla="*/ 0 h 478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9486" h="478744">
                        <a:moveTo>
                          <a:pt x="47858" y="0"/>
                        </a:moveTo>
                        <a:cubicBezTo>
                          <a:pt x="-4596" y="106394"/>
                          <a:pt x="-32562" y="135245"/>
                          <a:pt x="64279" y="207131"/>
                        </a:cubicBezTo>
                        <a:cubicBezTo>
                          <a:pt x="161120" y="279006"/>
                          <a:pt x="125553" y="334042"/>
                          <a:pt x="157700" y="420014"/>
                        </a:cubicBezTo>
                        <a:cubicBezTo>
                          <a:pt x="189847" y="505987"/>
                          <a:pt x="311872" y="472202"/>
                          <a:pt x="311872" y="472202"/>
                        </a:cubicBezTo>
                        <a:cubicBezTo>
                          <a:pt x="311872" y="472202"/>
                          <a:pt x="400578" y="356597"/>
                          <a:pt x="335837" y="214389"/>
                        </a:cubicBezTo>
                        <a:cubicBezTo>
                          <a:pt x="271086" y="72171"/>
                          <a:pt x="80681" y="182785"/>
                          <a:pt x="47858" y="0"/>
                        </a:cubicBezTo>
                        <a:close/>
                      </a:path>
                    </a:pathLst>
                  </a:custGeom>
                  <a:solidFill>
                    <a:srgbClr val="6C6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604E5777-319A-4984-8C35-1299BC579B9C}"/>
                      </a:ext>
                    </a:extLst>
                  </p:cNvPr>
                  <p:cNvSpPr/>
                  <p:nvPr/>
                </p:nvSpPr>
                <p:spPr>
                  <a:xfrm>
                    <a:off x="4535408" y="8642417"/>
                    <a:ext cx="288678" cy="456349"/>
                  </a:xfrm>
                  <a:custGeom>
                    <a:avLst/>
                    <a:gdLst>
                      <a:gd name="connsiteX0" fmla="*/ 288659 w 288678"/>
                      <a:gd name="connsiteY0" fmla="*/ 447063 h 456349"/>
                      <a:gd name="connsiteX1" fmla="*/ 280553 w 288678"/>
                      <a:gd name="connsiteY1" fmla="*/ 456331 h 456349"/>
                      <a:gd name="connsiteX2" fmla="*/ 271295 w 288678"/>
                      <a:gd name="connsiteY2" fmla="*/ 448225 h 456349"/>
                      <a:gd name="connsiteX3" fmla="*/ 243330 w 288678"/>
                      <a:gd name="connsiteY3" fmla="*/ 280547 h 456349"/>
                      <a:gd name="connsiteX4" fmla="*/ 166749 w 288678"/>
                      <a:gd name="connsiteY4" fmla="*/ 182449 h 456349"/>
                      <a:gd name="connsiteX5" fmla="*/ 58249 w 288678"/>
                      <a:gd name="connsiteY5" fmla="*/ 119670 h 456349"/>
                      <a:gd name="connsiteX6" fmla="*/ 4671 w 288678"/>
                      <a:gd name="connsiteY6" fmla="*/ 51261 h 456349"/>
                      <a:gd name="connsiteX7" fmla="*/ 2347 w 288678"/>
                      <a:gd name="connsiteY7" fmla="*/ 2550 h 456349"/>
                      <a:gd name="connsiteX8" fmla="*/ 14663 w 288678"/>
                      <a:gd name="connsiteY8" fmla="*/ 2550 h 456349"/>
                      <a:gd name="connsiteX9" fmla="*/ 14663 w 288678"/>
                      <a:gd name="connsiteY9" fmla="*/ 14876 h 456349"/>
                      <a:gd name="connsiteX10" fmla="*/ 21692 w 288678"/>
                      <a:gd name="connsiteY10" fmla="*/ 47718 h 456349"/>
                      <a:gd name="connsiteX11" fmla="*/ 69060 w 288678"/>
                      <a:gd name="connsiteY11" fmla="*/ 106049 h 456349"/>
                      <a:gd name="connsiteX12" fmla="*/ 173407 w 288678"/>
                      <a:gd name="connsiteY12" fmla="*/ 166380 h 456349"/>
                      <a:gd name="connsiteX13" fmla="*/ 259789 w 288678"/>
                      <a:gd name="connsiteY13" fmla="*/ 274965 h 456349"/>
                      <a:gd name="connsiteX14" fmla="*/ 288659 w 288678"/>
                      <a:gd name="connsiteY14" fmla="*/ 447063 h 456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8678" h="456349">
                        <a:moveTo>
                          <a:pt x="288659" y="447063"/>
                        </a:moveTo>
                        <a:cubicBezTo>
                          <a:pt x="288973" y="451854"/>
                          <a:pt x="285344" y="456007"/>
                          <a:pt x="280553" y="456331"/>
                        </a:cubicBezTo>
                        <a:cubicBezTo>
                          <a:pt x="275762" y="456645"/>
                          <a:pt x="271619" y="453016"/>
                          <a:pt x="271295" y="448225"/>
                        </a:cubicBezTo>
                        <a:cubicBezTo>
                          <a:pt x="267247" y="388046"/>
                          <a:pt x="259617" y="328686"/>
                          <a:pt x="243330" y="280547"/>
                        </a:cubicBezTo>
                        <a:cubicBezTo>
                          <a:pt x="227518" y="233827"/>
                          <a:pt x="203572" y="197803"/>
                          <a:pt x="166749" y="182449"/>
                        </a:cubicBezTo>
                        <a:cubicBezTo>
                          <a:pt x="125905" y="165409"/>
                          <a:pt x="87367" y="142863"/>
                          <a:pt x="58249" y="119670"/>
                        </a:cubicBezTo>
                        <a:cubicBezTo>
                          <a:pt x="29093" y="96457"/>
                          <a:pt x="9015" y="72140"/>
                          <a:pt x="4671" y="51261"/>
                        </a:cubicBezTo>
                        <a:cubicBezTo>
                          <a:pt x="-4235" y="8361"/>
                          <a:pt x="2328" y="2560"/>
                          <a:pt x="2347" y="2550"/>
                        </a:cubicBezTo>
                        <a:cubicBezTo>
                          <a:pt x="5748" y="-850"/>
                          <a:pt x="11263" y="-850"/>
                          <a:pt x="14663" y="2550"/>
                        </a:cubicBezTo>
                        <a:cubicBezTo>
                          <a:pt x="18063" y="5951"/>
                          <a:pt x="18063" y="11466"/>
                          <a:pt x="14663" y="14876"/>
                        </a:cubicBezTo>
                        <a:cubicBezTo>
                          <a:pt x="14682" y="14876"/>
                          <a:pt x="15006" y="15533"/>
                          <a:pt x="21692" y="47718"/>
                        </a:cubicBezTo>
                        <a:cubicBezTo>
                          <a:pt x="25159" y="64425"/>
                          <a:pt x="42952" y="85265"/>
                          <a:pt x="69060" y="106049"/>
                        </a:cubicBezTo>
                        <a:cubicBezTo>
                          <a:pt x="96997" y="128290"/>
                          <a:pt x="134049" y="149959"/>
                          <a:pt x="173407" y="166380"/>
                        </a:cubicBezTo>
                        <a:cubicBezTo>
                          <a:pt x="215545" y="183954"/>
                          <a:pt x="242444" y="223730"/>
                          <a:pt x="259789" y="274965"/>
                        </a:cubicBezTo>
                        <a:cubicBezTo>
                          <a:pt x="276677" y="324800"/>
                          <a:pt x="284525" y="385589"/>
                          <a:pt x="288659" y="447063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47C4C8FB-3D3C-4689-995C-7B19CBF8CD45}"/>
                    </a:ext>
                  </a:extLst>
                </p:cNvPr>
                <p:cNvSpPr/>
                <p:nvPr/>
              </p:nvSpPr>
              <p:spPr>
                <a:xfrm>
                  <a:off x="4747769" y="8469816"/>
                  <a:ext cx="1055313" cy="1823175"/>
                </a:xfrm>
                <a:custGeom>
                  <a:avLst/>
                  <a:gdLst>
                    <a:gd name="connsiteX0" fmla="*/ 24024 w 1055313"/>
                    <a:gd name="connsiteY0" fmla="*/ 11721 h 1823175"/>
                    <a:gd name="connsiteX1" fmla="*/ 29130 w 1055313"/>
                    <a:gd name="connsiteY1" fmla="*/ 549 h 1823175"/>
                    <a:gd name="connsiteX2" fmla="*/ 40303 w 1055313"/>
                    <a:gd name="connsiteY2" fmla="*/ 5664 h 1823175"/>
                    <a:gd name="connsiteX3" fmla="*/ 100891 w 1055313"/>
                    <a:gd name="connsiteY3" fmla="*/ 153291 h 1823175"/>
                    <a:gd name="connsiteX4" fmla="*/ 66258 w 1055313"/>
                    <a:gd name="connsiteY4" fmla="*/ 652135 h 1823175"/>
                    <a:gd name="connsiteX5" fmla="*/ 99262 w 1055313"/>
                    <a:gd name="connsiteY5" fmla="*/ 1071844 h 1823175"/>
                    <a:gd name="connsiteX6" fmla="*/ 535364 w 1055313"/>
                    <a:gd name="connsiteY6" fmla="*/ 1364719 h 1823175"/>
                    <a:gd name="connsiteX7" fmla="*/ 1054410 w 1055313"/>
                    <a:gd name="connsiteY7" fmla="*/ 1810622 h 1823175"/>
                    <a:gd name="connsiteX8" fmla="*/ 1050467 w 1055313"/>
                    <a:gd name="connsiteY8" fmla="*/ 1822272 h 1823175"/>
                    <a:gd name="connsiteX9" fmla="*/ 1038818 w 1055313"/>
                    <a:gd name="connsiteY9" fmla="*/ 1818319 h 1823175"/>
                    <a:gd name="connsiteX10" fmla="*/ 528630 w 1055313"/>
                    <a:gd name="connsiteY10" fmla="*/ 1380788 h 1823175"/>
                    <a:gd name="connsiteX11" fmla="*/ 85442 w 1055313"/>
                    <a:gd name="connsiteY11" fmla="*/ 1082408 h 1823175"/>
                    <a:gd name="connsiteX12" fmla="*/ 50609 w 1055313"/>
                    <a:gd name="connsiteY12" fmla="*/ 644581 h 1823175"/>
                    <a:gd name="connsiteX13" fmla="*/ 84965 w 1055313"/>
                    <a:gd name="connsiteY13" fmla="*/ 160235 h 1823175"/>
                    <a:gd name="connsiteX14" fmla="*/ 24024 w 1055313"/>
                    <a:gd name="connsiteY14" fmla="*/ 11721 h 1823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55313" h="1823175">
                      <a:moveTo>
                        <a:pt x="24024" y="11721"/>
                      </a:moveTo>
                      <a:cubicBezTo>
                        <a:pt x="22348" y="7226"/>
                        <a:pt x="24634" y="2225"/>
                        <a:pt x="29130" y="549"/>
                      </a:cubicBezTo>
                      <a:cubicBezTo>
                        <a:pt x="33626" y="-1128"/>
                        <a:pt x="38626" y="1168"/>
                        <a:pt x="40303" y="5664"/>
                      </a:cubicBezTo>
                      <a:cubicBezTo>
                        <a:pt x="62343" y="64661"/>
                        <a:pt x="83098" y="112372"/>
                        <a:pt x="100891" y="153291"/>
                      </a:cubicBezTo>
                      <a:cubicBezTo>
                        <a:pt x="174900" y="323475"/>
                        <a:pt x="198741" y="378320"/>
                        <a:pt x="66258" y="652135"/>
                      </a:cubicBezTo>
                      <a:cubicBezTo>
                        <a:pt x="-13456" y="816860"/>
                        <a:pt x="9813" y="955268"/>
                        <a:pt x="99262" y="1071844"/>
                      </a:cubicBezTo>
                      <a:cubicBezTo>
                        <a:pt x="189674" y="1189678"/>
                        <a:pt x="347522" y="1285833"/>
                        <a:pt x="535364" y="1364719"/>
                      </a:cubicBezTo>
                      <a:cubicBezTo>
                        <a:pt x="916593" y="1524787"/>
                        <a:pt x="1054010" y="1809803"/>
                        <a:pt x="1054410" y="1810622"/>
                      </a:cubicBezTo>
                      <a:cubicBezTo>
                        <a:pt x="1056544" y="1814928"/>
                        <a:pt x="1054763" y="1820147"/>
                        <a:pt x="1050467" y="1822272"/>
                      </a:cubicBezTo>
                      <a:cubicBezTo>
                        <a:pt x="1046162" y="1824405"/>
                        <a:pt x="1040942" y="1822634"/>
                        <a:pt x="1038818" y="1818319"/>
                      </a:cubicBezTo>
                      <a:cubicBezTo>
                        <a:pt x="1038427" y="1817519"/>
                        <a:pt x="903839" y="1538331"/>
                        <a:pt x="528630" y="1380788"/>
                      </a:cubicBezTo>
                      <a:cubicBezTo>
                        <a:pt x="338254" y="1300844"/>
                        <a:pt x="177948" y="1202975"/>
                        <a:pt x="85442" y="1082408"/>
                      </a:cubicBezTo>
                      <a:cubicBezTo>
                        <a:pt x="-8018" y="960583"/>
                        <a:pt x="-32421" y="816184"/>
                        <a:pt x="50609" y="644581"/>
                      </a:cubicBezTo>
                      <a:cubicBezTo>
                        <a:pt x="179634" y="377929"/>
                        <a:pt x="156555" y="324865"/>
                        <a:pt x="84965" y="160235"/>
                      </a:cubicBezTo>
                      <a:cubicBezTo>
                        <a:pt x="67125" y="119249"/>
                        <a:pt x="46341" y="71453"/>
                        <a:pt x="24024" y="11721"/>
                      </a:cubicBezTo>
                      <a:close/>
                    </a:path>
                  </a:pathLst>
                </a:custGeom>
                <a:solidFill>
                  <a:srgbClr val="34231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67" name="Graphic 963">
                  <a:extLst>
                    <a:ext uri="{FF2B5EF4-FFF2-40B4-BE49-F238E27FC236}">
                      <a16:creationId xmlns:a16="http://schemas.microsoft.com/office/drawing/2014/main" id="{CC21BB73-D327-4E59-A646-6C172D5A38CE}"/>
                    </a:ext>
                  </a:extLst>
                </p:cNvPr>
                <p:cNvGrpSpPr/>
                <p:nvPr/>
              </p:nvGrpSpPr>
              <p:grpSpPr>
                <a:xfrm>
                  <a:off x="4528341" y="8187196"/>
                  <a:ext cx="449478" cy="503738"/>
                  <a:chOff x="4528341" y="8187196"/>
                  <a:chExt cx="449478" cy="503738"/>
                </a:xfrm>
              </p:grpSpPr>
              <p:grpSp>
                <p:nvGrpSpPr>
                  <p:cNvPr id="183" name="Graphic 963">
                    <a:extLst>
                      <a:ext uri="{FF2B5EF4-FFF2-40B4-BE49-F238E27FC236}">
                        <a16:creationId xmlns:a16="http://schemas.microsoft.com/office/drawing/2014/main" id="{08589D55-D734-464F-A14C-C52FE8BDDF78}"/>
                      </a:ext>
                    </a:extLst>
                  </p:cNvPr>
                  <p:cNvGrpSpPr/>
                  <p:nvPr/>
                </p:nvGrpSpPr>
                <p:grpSpPr>
                  <a:xfrm>
                    <a:off x="4662037" y="8519104"/>
                    <a:ext cx="278424" cy="171831"/>
                    <a:chOff x="4662037" y="8519104"/>
                    <a:chExt cx="278424" cy="171831"/>
                  </a:xfrm>
                  <a:solidFill>
                    <a:srgbClr val="342318"/>
                  </a:solidFill>
                </p:grpSpPr>
                <p:sp>
                  <p:nvSpPr>
                    <p:cNvPr id="191" name="Freeform: Shape 190">
                      <a:extLst>
                        <a:ext uri="{FF2B5EF4-FFF2-40B4-BE49-F238E27FC236}">
                          <a16:creationId xmlns:a16="http://schemas.microsoft.com/office/drawing/2014/main" id="{0A9CACAE-38A9-4683-95B1-58E9E02B4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2565" y="8529646"/>
                      <a:ext cx="167896" cy="96038"/>
                    </a:xfrm>
                    <a:custGeom>
                      <a:avLst/>
                      <a:gdLst>
                        <a:gd name="connsiteX0" fmla="*/ 0 w 167896"/>
                        <a:gd name="connsiteY0" fmla="*/ 22767 h 96038"/>
                        <a:gd name="connsiteX1" fmla="*/ 161430 w 167896"/>
                        <a:gd name="connsiteY1" fmla="*/ 95261 h 96038"/>
                        <a:gd name="connsiteX2" fmla="*/ 0 w 167896"/>
                        <a:gd name="connsiteY2" fmla="*/ 22767 h 960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7896" h="96038">
                          <a:moveTo>
                            <a:pt x="0" y="22767"/>
                          </a:moveTo>
                          <a:cubicBezTo>
                            <a:pt x="113033" y="-59529"/>
                            <a:pt x="191519" y="108777"/>
                            <a:pt x="161430" y="95261"/>
                          </a:cubicBezTo>
                          <a:lnTo>
                            <a:pt x="0" y="22767"/>
                          </a:ln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92" name="Freeform: Shape 191">
                      <a:extLst>
                        <a:ext uri="{FF2B5EF4-FFF2-40B4-BE49-F238E27FC236}">
                          <a16:creationId xmlns:a16="http://schemas.microsoft.com/office/drawing/2014/main" id="{B8139B74-5B93-4A46-93B6-E268DE1F0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6243" y="8519104"/>
                      <a:ext cx="74453" cy="171831"/>
                    </a:xfrm>
                    <a:custGeom>
                      <a:avLst/>
                      <a:gdLst>
                        <a:gd name="connsiteX0" fmla="*/ 60851 w 74453"/>
                        <a:gd name="connsiteY0" fmla="*/ 0 h 171831"/>
                        <a:gd name="connsiteX1" fmla="*/ 56346 w 74453"/>
                        <a:gd name="connsiteY1" fmla="*/ 171831 h 171831"/>
                        <a:gd name="connsiteX2" fmla="*/ 60851 w 74453"/>
                        <a:gd name="connsiteY2" fmla="*/ 0 h 1718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4453" h="171831">
                          <a:moveTo>
                            <a:pt x="60851" y="0"/>
                          </a:moveTo>
                          <a:cubicBezTo>
                            <a:pt x="93893" y="68075"/>
                            <a:pt x="56346" y="171831"/>
                            <a:pt x="56346" y="171831"/>
                          </a:cubicBezTo>
                          <a:cubicBezTo>
                            <a:pt x="56346" y="171831"/>
                            <a:pt x="-73385" y="47168"/>
                            <a:pt x="60851" y="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93" name="Freeform: Shape 192">
                      <a:extLst>
                        <a:ext uri="{FF2B5EF4-FFF2-40B4-BE49-F238E27FC236}">
                          <a16:creationId xmlns:a16="http://schemas.microsoft.com/office/drawing/2014/main" id="{9B2E8FFB-AD2A-45FA-8496-C146EB35B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037" y="8546273"/>
                      <a:ext cx="148199" cy="131670"/>
                    </a:xfrm>
                    <a:custGeom>
                      <a:avLst/>
                      <a:gdLst>
                        <a:gd name="connsiteX0" fmla="*/ 148200 w 148199"/>
                        <a:gd name="connsiteY0" fmla="*/ 2206 h 131670"/>
                        <a:gd name="connsiteX1" fmla="*/ 0 w 148199"/>
                        <a:gd name="connsiteY1" fmla="*/ 131670 h 131670"/>
                        <a:gd name="connsiteX2" fmla="*/ 148200 w 148199"/>
                        <a:gd name="connsiteY2" fmla="*/ 2206 h 1316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8199" h="131670">
                          <a:moveTo>
                            <a:pt x="148200" y="2206"/>
                          </a:moveTo>
                          <a:cubicBezTo>
                            <a:pt x="81782" y="39878"/>
                            <a:pt x="0" y="131670"/>
                            <a:pt x="0" y="131670"/>
                          </a:cubicBezTo>
                          <a:cubicBezTo>
                            <a:pt x="0" y="131670"/>
                            <a:pt x="1324" y="-19920"/>
                            <a:pt x="148200" y="2206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84" name="Graphic 963">
                    <a:extLst>
                      <a:ext uri="{FF2B5EF4-FFF2-40B4-BE49-F238E27FC236}">
                        <a16:creationId xmlns:a16="http://schemas.microsoft.com/office/drawing/2014/main" id="{66CAC074-A210-400E-B665-0A46626D8F3F}"/>
                      </a:ext>
                    </a:extLst>
                  </p:cNvPr>
                  <p:cNvGrpSpPr/>
                  <p:nvPr/>
                </p:nvGrpSpPr>
                <p:grpSpPr>
                  <a:xfrm>
                    <a:off x="4528341" y="8187196"/>
                    <a:ext cx="449478" cy="397521"/>
                    <a:chOff x="4528341" y="8187196"/>
                    <a:chExt cx="449478" cy="397521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27BAE72D-9621-4E40-B4E1-E478D77621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96886" y="8265167"/>
                      <a:ext cx="314920" cy="319484"/>
                    </a:xfrm>
                    <a:custGeom>
                      <a:avLst/>
                      <a:gdLst>
                        <a:gd name="connsiteX0" fmla="*/ 306248 w 314920"/>
                        <a:gd name="connsiteY0" fmla="*/ 0 h 319484"/>
                        <a:gd name="connsiteX1" fmla="*/ 186328 w 314920"/>
                        <a:gd name="connsiteY1" fmla="*/ 318545 h 319484"/>
                        <a:gd name="connsiteX2" fmla="*/ 0 w 314920"/>
                        <a:gd name="connsiteY2" fmla="*/ 62255 h 319484"/>
                        <a:gd name="connsiteX3" fmla="*/ 306248 w 314920"/>
                        <a:gd name="connsiteY3" fmla="*/ 0 h 319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4920" h="319484">
                          <a:moveTo>
                            <a:pt x="306248" y="0"/>
                          </a:moveTo>
                          <a:cubicBezTo>
                            <a:pt x="340062" y="197253"/>
                            <a:pt x="269738" y="306686"/>
                            <a:pt x="186328" y="318545"/>
                          </a:cubicBezTo>
                          <a:cubicBezTo>
                            <a:pt x="52359" y="337595"/>
                            <a:pt x="6982" y="60836"/>
                            <a:pt x="0" y="62255"/>
                          </a:cubicBezTo>
                          <a:lnTo>
                            <a:pt x="306248" y="0"/>
                          </a:ln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86" name="Freeform: Shape 185">
                      <a:extLst>
                        <a:ext uri="{FF2B5EF4-FFF2-40B4-BE49-F238E27FC236}">
                          <a16:creationId xmlns:a16="http://schemas.microsoft.com/office/drawing/2014/main" id="{AADA9774-13A8-4121-9398-191CBFFBC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8341" y="8187196"/>
                      <a:ext cx="449478" cy="297665"/>
                    </a:xfrm>
                    <a:custGeom>
                      <a:avLst/>
                      <a:gdLst>
                        <a:gd name="connsiteX0" fmla="*/ 299898 w 449478"/>
                        <a:gd name="connsiteY0" fmla="*/ 58902 h 297665"/>
                        <a:gd name="connsiteX1" fmla="*/ 425475 w 449478"/>
                        <a:gd name="connsiteY1" fmla="*/ 37642 h 297665"/>
                        <a:gd name="connsiteX2" fmla="*/ 391033 w 449478"/>
                        <a:gd name="connsiteY2" fmla="*/ 115081 h 297665"/>
                        <a:gd name="connsiteX3" fmla="*/ 415636 w 449478"/>
                        <a:gd name="connsiteY3" fmla="*/ 197100 h 297665"/>
                        <a:gd name="connsiteX4" fmla="*/ 346894 w 449478"/>
                        <a:gd name="connsiteY4" fmla="*/ 192300 h 297665"/>
                        <a:gd name="connsiteX5" fmla="*/ 260788 w 449478"/>
                        <a:gd name="connsiteY5" fmla="*/ 294894 h 297665"/>
                        <a:gd name="connsiteX6" fmla="*/ 151708 w 449478"/>
                        <a:gd name="connsiteY6" fmla="*/ 244402 h 297665"/>
                        <a:gd name="connsiteX7" fmla="*/ 43608 w 449478"/>
                        <a:gd name="connsiteY7" fmla="*/ 269024 h 297665"/>
                        <a:gd name="connsiteX8" fmla="*/ 77670 w 449478"/>
                        <a:gd name="connsiteY8" fmla="*/ 173974 h 297665"/>
                        <a:gd name="connsiteX9" fmla="*/ 2822 w 449478"/>
                        <a:gd name="connsiteY9" fmla="*/ 97174 h 297665"/>
                        <a:gd name="connsiteX10" fmla="*/ 112855 w 449478"/>
                        <a:gd name="connsiteY10" fmla="*/ 90354 h 297665"/>
                        <a:gd name="connsiteX11" fmla="*/ 299898 w 449478"/>
                        <a:gd name="connsiteY11" fmla="*/ 58902 h 2976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49478" h="297665">
                          <a:moveTo>
                            <a:pt x="299898" y="58902"/>
                          </a:moveTo>
                          <a:cubicBezTo>
                            <a:pt x="333426" y="20269"/>
                            <a:pt x="412131" y="-7897"/>
                            <a:pt x="425475" y="37642"/>
                          </a:cubicBezTo>
                          <a:cubicBezTo>
                            <a:pt x="438810" y="83181"/>
                            <a:pt x="391033" y="115081"/>
                            <a:pt x="391033" y="115081"/>
                          </a:cubicBezTo>
                          <a:cubicBezTo>
                            <a:pt x="428971" y="110023"/>
                            <a:pt x="487102" y="183184"/>
                            <a:pt x="415636" y="197100"/>
                          </a:cubicBezTo>
                          <a:cubicBezTo>
                            <a:pt x="397186" y="200691"/>
                            <a:pt x="386023" y="198434"/>
                            <a:pt x="346894" y="192300"/>
                          </a:cubicBezTo>
                          <a:cubicBezTo>
                            <a:pt x="346894" y="192300"/>
                            <a:pt x="327177" y="277787"/>
                            <a:pt x="260788" y="294894"/>
                          </a:cubicBezTo>
                          <a:cubicBezTo>
                            <a:pt x="194399" y="311991"/>
                            <a:pt x="151708" y="244402"/>
                            <a:pt x="151708" y="244402"/>
                          </a:cubicBezTo>
                          <a:cubicBezTo>
                            <a:pt x="151708" y="244402"/>
                            <a:pt x="84128" y="307800"/>
                            <a:pt x="43608" y="269024"/>
                          </a:cubicBezTo>
                          <a:cubicBezTo>
                            <a:pt x="3099" y="230248"/>
                            <a:pt x="77670" y="173974"/>
                            <a:pt x="77670" y="173974"/>
                          </a:cubicBezTo>
                          <a:cubicBezTo>
                            <a:pt x="77670" y="173974"/>
                            <a:pt x="-17399" y="139922"/>
                            <a:pt x="2822" y="97174"/>
                          </a:cubicBezTo>
                          <a:cubicBezTo>
                            <a:pt x="23044" y="54416"/>
                            <a:pt x="112855" y="90354"/>
                            <a:pt x="112855" y="90354"/>
                          </a:cubicBezTo>
                          <a:cubicBezTo>
                            <a:pt x="134696" y="-7563"/>
                            <a:pt x="240833" y="-37424"/>
                            <a:pt x="299898" y="58902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87" name="Freeform: Shape 186">
                      <a:extLst>
                        <a:ext uri="{FF2B5EF4-FFF2-40B4-BE49-F238E27FC236}">
                          <a16:creationId xmlns:a16="http://schemas.microsoft.com/office/drawing/2014/main" id="{46DFE5EA-37CE-4AEE-BC7F-19688DE522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22009" y="8230241"/>
                      <a:ext cx="281437" cy="151186"/>
                    </a:xfrm>
                    <a:custGeom>
                      <a:avLst/>
                      <a:gdLst>
                        <a:gd name="connsiteX0" fmla="*/ 40533 w 281437"/>
                        <a:gd name="connsiteY0" fmla="*/ 42432 h 151186"/>
                        <a:gd name="connsiteX1" fmla="*/ 28960 w 281437"/>
                        <a:gd name="connsiteY1" fmla="*/ 38279 h 151186"/>
                        <a:gd name="connsiteX2" fmla="*/ 33113 w 281437"/>
                        <a:gd name="connsiteY2" fmla="*/ 26706 h 151186"/>
                        <a:gd name="connsiteX3" fmla="*/ 238310 w 281437"/>
                        <a:gd name="connsiteY3" fmla="*/ 23515 h 151186"/>
                        <a:gd name="connsiteX4" fmla="*/ 275857 w 281437"/>
                        <a:gd name="connsiteY4" fmla="*/ 61539 h 151186"/>
                        <a:gd name="connsiteX5" fmla="*/ 275438 w 281437"/>
                        <a:gd name="connsiteY5" fmla="*/ 106649 h 151186"/>
                        <a:gd name="connsiteX6" fmla="*/ 185932 w 281437"/>
                        <a:gd name="connsiteY6" fmla="*/ 147435 h 151186"/>
                        <a:gd name="connsiteX7" fmla="*/ 166472 w 281437"/>
                        <a:gd name="connsiteY7" fmla="*/ 149102 h 151186"/>
                        <a:gd name="connsiteX8" fmla="*/ 163767 w 281437"/>
                        <a:gd name="connsiteY8" fmla="*/ 150502 h 151186"/>
                        <a:gd name="connsiteX9" fmla="*/ 156900 w 281437"/>
                        <a:gd name="connsiteY9" fmla="*/ 149769 h 151186"/>
                        <a:gd name="connsiteX10" fmla="*/ 23616 w 281437"/>
                        <a:gd name="connsiteY10" fmla="*/ 137968 h 151186"/>
                        <a:gd name="connsiteX11" fmla="*/ 2871 w 281437"/>
                        <a:gd name="connsiteY11" fmla="*/ 120842 h 151186"/>
                        <a:gd name="connsiteX12" fmla="*/ 3471 w 281437"/>
                        <a:gd name="connsiteY12" fmla="*/ 97362 h 151186"/>
                        <a:gd name="connsiteX13" fmla="*/ 40466 w 281437"/>
                        <a:gd name="connsiteY13" fmla="*/ 70426 h 151186"/>
                        <a:gd name="connsiteX14" fmla="*/ 40466 w 281437"/>
                        <a:gd name="connsiteY14" fmla="*/ 70397 h 151186"/>
                        <a:gd name="connsiteX15" fmla="*/ 144222 w 281437"/>
                        <a:gd name="connsiteY15" fmla="*/ 65511 h 151186"/>
                        <a:gd name="connsiteX16" fmla="*/ 147651 w 281437"/>
                        <a:gd name="connsiteY16" fmla="*/ 70369 h 151186"/>
                        <a:gd name="connsiteX17" fmla="*/ 166968 w 281437"/>
                        <a:gd name="connsiteY17" fmla="*/ 131643 h 151186"/>
                        <a:gd name="connsiteX18" fmla="*/ 184294 w 281437"/>
                        <a:gd name="connsiteY18" fmla="*/ 130138 h 151186"/>
                        <a:gd name="connsiteX19" fmla="*/ 260313 w 281437"/>
                        <a:gd name="connsiteY19" fmla="*/ 98067 h 151186"/>
                        <a:gd name="connsiteX20" fmla="*/ 260189 w 281437"/>
                        <a:gd name="connsiteY20" fmla="*/ 69102 h 151186"/>
                        <a:gd name="connsiteX21" fmla="*/ 229385 w 281437"/>
                        <a:gd name="connsiteY21" fmla="*/ 38441 h 151186"/>
                        <a:gd name="connsiteX22" fmla="*/ 40533 w 281437"/>
                        <a:gd name="connsiteY22" fmla="*/ 42432 h 151186"/>
                        <a:gd name="connsiteX23" fmla="*/ 40533 w 281437"/>
                        <a:gd name="connsiteY23" fmla="*/ 42432 h 151186"/>
                        <a:gd name="connsiteX24" fmla="*/ 30760 w 281437"/>
                        <a:gd name="connsiteY24" fmla="*/ 122108 h 151186"/>
                        <a:gd name="connsiteX25" fmla="*/ 149099 w 281437"/>
                        <a:gd name="connsiteY25" fmla="*/ 132853 h 151186"/>
                        <a:gd name="connsiteX26" fmla="*/ 131954 w 281437"/>
                        <a:gd name="connsiteY26" fmla="*/ 78484 h 151186"/>
                        <a:gd name="connsiteX27" fmla="*/ 46857 w 281437"/>
                        <a:gd name="connsiteY27" fmla="*/ 86618 h 151186"/>
                        <a:gd name="connsiteX28" fmla="*/ 46848 w 281437"/>
                        <a:gd name="connsiteY28" fmla="*/ 86599 h 151186"/>
                        <a:gd name="connsiteX29" fmla="*/ 18644 w 281437"/>
                        <a:gd name="connsiteY29" fmla="*/ 105830 h 151186"/>
                        <a:gd name="connsiteX30" fmla="*/ 18178 w 281437"/>
                        <a:gd name="connsiteY30" fmla="*/ 112698 h 151186"/>
                        <a:gd name="connsiteX31" fmla="*/ 30760 w 281437"/>
                        <a:gd name="connsiteY31" fmla="*/ 122108 h 151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281437" h="151186">
                          <a:moveTo>
                            <a:pt x="40533" y="42432"/>
                          </a:moveTo>
                          <a:cubicBezTo>
                            <a:pt x="36189" y="44480"/>
                            <a:pt x="31008" y="42622"/>
                            <a:pt x="28960" y="38279"/>
                          </a:cubicBezTo>
                          <a:cubicBezTo>
                            <a:pt x="26912" y="33926"/>
                            <a:pt x="28769" y="28744"/>
                            <a:pt x="33113" y="26706"/>
                          </a:cubicBezTo>
                          <a:cubicBezTo>
                            <a:pt x="117847" y="-13461"/>
                            <a:pt x="193866" y="-3088"/>
                            <a:pt x="238310" y="23515"/>
                          </a:cubicBezTo>
                          <a:cubicBezTo>
                            <a:pt x="256084" y="34155"/>
                            <a:pt x="269047" y="47518"/>
                            <a:pt x="275857" y="61539"/>
                          </a:cubicBezTo>
                          <a:cubicBezTo>
                            <a:pt x="283192" y="76636"/>
                            <a:pt x="283544" y="92429"/>
                            <a:pt x="275438" y="106649"/>
                          </a:cubicBezTo>
                          <a:cubicBezTo>
                            <a:pt x="264104" y="126538"/>
                            <a:pt x="235719" y="142635"/>
                            <a:pt x="185932" y="147435"/>
                          </a:cubicBezTo>
                          <a:cubicBezTo>
                            <a:pt x="179236" y="148074"/>
                            <a:pt x="172759" y="148636"/>
                            <a:pt x="166472" y="149102"/>
                          </a:cubicBezTo>
                          <a:cubicBezTo>
                            <a:pt x="165682" y="149712"/>
                            <a:pt x="164777" y="150188"/>
                            <a:pt x="163767" y="150502"/>
                          </a:cubicBezTo>
                          <a:cubicBezTo>
                            <a:pt x="161386" y="151245"/>
                            <a:pt x="158919" y="150912"/>
                            <a:pt x="156900" y="149769"/>
                          </a:cubicBezTo>
                          <a:cubicBezTo>
                            <a:pt x="89291" y="154055"/>
                            <a:pt x="46314" y="148188"/>
                            <a:pt x="23616" y="137968"/>
                          </a:cubicBezTo>
                          <a:cubicBezTo>
                            <a:pt x="13187" y="133272"/>
                            <a:pt x="6367" y="127385"/>
                            <a:pt x="2871" y="120842"/>
                          </a:cubicBezTo>
                          <a:cubicBezTo>
                            <a:pt x="-1215" y="113184"/>
                            <a:pt x="-872" y="105183"/>
                            <a:pt x="3471" y="97362"/>
                          </a:cubicBezTo>
                          <a:cubicBezTo>
                            <a:pt x="9015" y="87390"/>
                            <a:pt x="21807" y="77827"/>
                            <a:pt x="40466" y="70426"/>
                          </a:cubicBezTo>
                          <a:lnTo>
                            <a:pt x="40466" y="70397"/>
                          </a:lnTo>
                          <a:cubicBezTo>
                            <a:pt x="112275" y="41956"/>
                            <a:pt x="144127" y="65444"/>
                            <a:pt x="144222" y="65511"/>
                          </a:cubicBezTo>
                          <a:cubicBezTo>
                            <a:pt x="145965" y="66730"/>
                            <a:pt x="147127" y="68473"/>
                            <a:pt x="147651" y="70369"/>
                          </a:cubicBezTo>
                          <a:lnTo>
                            <a:pt x="166968" y="131643"/>
                          </a:lnTo>
                          <a:cubicBezTo>
                            <a:pt x="172578" y="131214"/>
                            <a:pt x="178340" y="130709"/>
                            <a:pt x="184294" y="130138"/>
                          </a:cubicBezTo>
                          <a:cubicBezTo>
                            <a:pt x="227680" y="125957"/>
                            <a:pt x="251588" y="113384"/>
                            <a:pt x="260313" y="98067"/>
                          </a:cubicBezTo>
                          <a:cubicBezTo>
                            <a:pt x="265370" y="89190"/>
                            <a:pt x="265018" y="79027"/>
                            <a:pt x="260189" y="69102"/>
                          </a:cubicBezTo>
                          <a:cubicBezTo>
                            <a:pt x="254836" y="58081"/>
                            <a:pt x="244196" y="47309"/>
                            <a:pt x="229385" y="38441"/>
                          </a:cubicBezTo>
                          <a:cubicBezTo>
                            <a:pt x="188989" y="14247"/>
                            <a:pt x="119238" y="5132"/>
                            <a:pt x="40533" y="42432"/>
                          </a:cubicBezTo>
                          <a:lnTo>
                            <a:pt x="40533" y="42432"/>
                          </a:lnTo>
                          <a:close/>
                          <a:moveTo>
                            <a:pt x="30760" y="122108"/>
                          </a:moveTo>
                          <a:cubicBezTo>
                            <a:pt x="50610" y="131052"/>
                            <a:pt x="88663" y="136215"/>
                            <a:pt x="149099" y="132853"/>
                          </a:cubicBezTo>
                          <a:lnTo>
                            <a:pt x="131954" y="78484"/>
                          </a:lnTo>
                          <a:cubicBezTo>
                            <a:pt x="124553" y="74779"/>
                            <a:pt x="98892" y="66006"/>
                            <a:pt x="46857" y="86618"/>
                          </a:cubicBezTo>
                          <a:lnTo>
                            <a:pt x="46848" y="86599"/>
                          </a:lnTo>
                          <a:cubicBezTo>
                            <a:pt x="32008" y="92476"/>
                            <a:pt x="22273" y="99287"/>
                            <a:pt x="18644" y="105830"/>
                          </a:cubicBezTo>
                          <a:cubicBezTo>
                            <a:pt x="17282" y="108288"/>
                            <a:pt x="17082" y="110640"/>
                            <a:pt x="18178" y="112698"/>
                          </a:cubicBezTo>
                          <a:cubicBezTo>
                            <a:pt x="19883" y="115841"/>
                            <a:pt x="23978" y="119060"/>
                            <a:pt x="30760" y="122108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88" name="Freeform: Shape 187">
                      <a:extLst>
                        <a:ext uri="{FF2B5EF4-FFF2-40B4-BE49-F238E27FC236}">
                          <a16:creationId xmlns:a16="http://schemas.microsoft.com/office/drawing/2014/main" id="{4C8B2EF0-B800-49C2-8B13-D76FE3172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81407" y="8316608"/>
                      <a:ext cx="21681" cy="74927"/>
                    </a:xfrm>
                    <a:custGeom>
                      <a:avLst/>
                      <a:gdLst>
                        <a:gd name="connsiteX0" fmla="*/ 4210 w 21681"/>
                        <a:gd name="connsiteY0" fmla="*/ 8928 h 74927"/>
                        <a:gd name="connsiteX1" fmla="*/ 12649 w 21681"/>
                        <a:gd name="connsiteY1" fmla="*/ 3 h 74927"/>
                        <a:gd name="connsiteX2" fmla="*/ 21574 w 21681"/>
                        <a:gd name="connsiteY2" fmla="*/ 8452 h 74927"/>
                        <a:gd name="connsiteX3" fmla="*/ 20898 w 21681"/>
                        <a:gd name="connsiteY3" fmla="*/ 37303 h 74927"/>
                        <a:gd name="connsiteX4" fmla="*/ 17269 w 21681"/>
                        <a:gd name="connsiteY4" fmla="*/ 67631 h 74927"/>
                        <a:gd name="connsiteX5" fmla="*/ 7296 w 21681"/>
                        <a:gd name="connsiteY5" fmla="*/ 74813 h 74927"/>
                        <a:gd name="connsiteX6" fmla="*/ 114 w 21681"/>
                        <a:gd name="connsiteY6" fmla="*/ 64840 h 74927"/>
                        <a:gd name="connsiteX7" fmla="*/ 3543 w 21681"/>
                        <a:gd name="connsiteY7" fmla="*/ 36084 h 74927"/>
                        <a:gd name="connsiteX8" fmla="*/ 4210 w 21681"/>
                        <a:gd name="connsiteY8" fmla="*/ 8928 h 749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681" h="74927">
                          <a:moveTo>
                            <a:pt x="4210" y="8928"/>
                          </a:moveTo>
                          <a:cubicBezTo>
                            <a:pt x="4077" y="4137"/>
                            <a:pt x="7858" y="146"/>
                            <a:pt x="12649" y="3"/>
                          </a:cubicBezTo>
                          <a:cubicBezTo>
                            <a:pt x="17440" y="-130"/>
                            <a:pt x="21441" y="3652"/>
                            <a:pt x="21574" y="8452"/>
                          </a:cubicBezTo>
                          <a:cubicBezTo>
                            <a:pt x="21831" y="17539"/>
                            <a:pt x="21631" y="27216"/>
                            <a:pt x="20898" y="37303"/>
                          </a:cubicBezTo>
                          <a:cubicBezTo>
                            <a:pt x="20203" y="46895"/>
                            <a:pt x="19002" y="57058"/>
                            <a:pt x="17269" y="67631"/>
                          </a:cubicBezTo>
                          <a:cubicBezTo>
                            <a:pt x="16497" y="72365"/>
                            <a:pt x="12030" y="75584"/>
                            <a:pt x="7296" y="74813"/>
                          </a:cubicBezTo>
                          <a:cubicBezTo>
                            <a:pt x="2553" y="74041"/>
                            <a:pt x="-657" y="69574"/>
                            <a:pt x="114" y="64840"/>
                          </a:cubicBezTo>
                          <a:cubicBezTo>
                            <a:pt x="1743" y="54944"/>
                            <a:pt x="2877" y="45304"/>
                            <a:pt x="3543" y="36084"/>
                          </a:cubicBezTo>
                          <a:cubicBezTo>
                            <a:pt x="4248" y="26321"/>
                            <a:pt x="4448" y="17225"/>
                            <a:pt x="4210" y="8928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89" name="Freeform: Shape 188">
                      <a:extLst>
                        <a:ext uri="{FF2B5EF4-FFF2-40B4-BE49-F238E27FC236}">
                          <a16:creationId xmlns:a16="http://schemas.microsoft.com/office/drawing/2014/main" id="{4BB48F58-B3B6-4E59-9DC4-EE780675BF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24832" y="8342596"/>
                      <a:ext cx="199946" cy="242121"/>
                    </a:xfrm>
                    <a:custGeom>
                      <a:avLst/>
                      <a:gdLst>
                        <a:gd name="connsiteX0" fmla="*/ 800 w 199946"/>
                        <a:gd name="connsiteY0" fmla="*/ 12345 h 242121"/>
                        <a:gd name="connsiteX1" fmla="*/ 5058 w 199946"/>
                        <a:gd name="connsiteY1" fmla="*/ 800 h 242121"/>
                        <a:gd name="connsiteX2" fmla="*/ 16593 w 199946"/>
                        <a:gd name="connsiteY2" fmla="*/ 5058 h 242121"/>
                        <a:gd name="connsiteX3" fmla="*/ 104413 w 199946"/>
                        <a:gd name="connsiteY3" fmla="*/ 147762 h 242121"/>
                        <a:gd name="connsiteX4" fmla="*/ 193482 w 199946"/>
                        <a:gd name="connsiteY4" fmla="*/ 225009 h 242121"/>
                        <a:gd name="connsiteX5" fmla="*/ 199654 w 199946"/>
                        <a:gd name="connsiteY5" fmla="*/ 235668 h 242121"/>
                        <a:gd name="connsiteX6" fmla="*/ 188995 w 199946"/>
                        <a:gd name="connsiteY6" fmla="*/ 241821 h 242121"/>
                        <a:gd name="connsiteX7" fmla="*/ 90936 w 199946"/>
                        <a:gd name="connsiteY7" fmla="*/ 158715 h 242121"/>
                        <a:gd name="connsiteX8" fmla="*/ 800 w 199946"/>
                        <a:gd name="connsiteY8" fmla="*/ 12345 h 242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9946" h="242121">
                          <a:moveTo>
                            <a:pt x="800" y="12345"/>
                          </a:moveTo>
                          <a:cubicBezTo>
                            <a:pt x="-1209" y="7982"/>
                            <a:pt x="696" y="2820"/>
                            <a:pt x="5058" y="800"/>
                          </a:cubicBezTo>
                          <a:cubicBezTo>
                            <a:pt x="9421" y="-1209"/>
                            <a:pt x="14583" y="696"/>
                            <a:pt x="16593" y="5058"/>
                          </a:cubicBezTo>
                          <a:cubicBezTo>
                            <a:pt x="43015" y="62408"/>
                            <a:pt x="74438" y="110862"/>
                            <a:pt x="104413" y="147762"/>
                          </a:cubicBezTo>
                          <a:cubicBezTo>
                            <a:pt x="140723" y="192453"/>
                            <a:pt x="174222" y="219809"/>
                            <a:pt x="193482" y="225009"/>
                          </a:cubicBezTo>
                          <a:cubicBezTo>
                            <a:pt x="198130" y="226248"/>
                            <a:pt x="200883" y="231029"/>
                            <a:pt x="199654" y="235668"/>
                          </a:cubicBezTo>
                          <a:cubicBezTo>
                            <a:pt x="198416" y="240316"/>
                            <a:pt x="193644" y="243069"/>
                            <a:pt x="188995" y="241821"/>
                          </a:cubicBezTo>
                          <a:cubicBezTo>
                            <a:pt x="166640" y="235773"/>
                            <a:pt x="129578" y="206293"/>
                            <a:pt x="90936" y="158715"/>
                          </a:cubicBezTo>
                          <a:cubicBezTo>
                            <a:pt x="60122" y="120787"/>
                            <a:pt x="27851" y="71057"/>
                            <a:pt x="800" y="1234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BB67C4E3-1BDC-4501-A003-683E409EE4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2252" y="8370793"/>
                      <a:ext cx="320423" cy="122761"/>
                    </a:xfrm>
                    <a:custGeom>
                      <a:avLst/>
                      <a:gdLst>
                        <a:gd name="connsiteX0" fmla="*/ 310086 w 320423"/>
                        <a:gd name="connsiteY0" fmla="*/ 4950 h 122761"/>
                        <a:gd name="connsiteX1" fmla="*/ 320269 w 320423"/>
                        <a:gd name="connsiteY1" fmla="*/ 11866 h 122761"/>
                        <a:gd name="connsiteX2" fmla="*/ 313353 w 320423"/>
                        <a:gd name="connsiteY2" fmla="*/ 22038 h 122761"/>
                        <a:gd name="connsiteX3" fmla="*/ 249631 w 320423"/>
                        <a:gd name="connsiteY3" fmla="*/ 18524 h 122761"/>
                        <a:gd name="connsiteX4" fmla="*/ 249269 w 320423"/>
                        <a:gd name="connsiteY4" fmla="*/ 18466 h 122761"/>
                        <a:gd name="connsiteX5" fmla="*/ 159010 w 320423"/>
                        <a:gd name="connsiteY5" fmla="*/ 119689 h 122761"/>
                        <a:gd name="connsiteX6" fmla="*/ 46291 w 320423"/>
                        <a:gd name="connsiteY6" fmla="*/ 73511 h 122761"/>
                        <a:gd name="connsiteX7" fmla="*/ 12592 w 320423"/>
                        <a:gd name="connsiteY7" fmla="*/ 95552 h 122761"/>
                        <a:gd name="connsiteX8" fmla="*/ 914 w 320423"/>
                        <a:gd name="connsiteY8" fmla="*/ 91637 h 122761"/>
                        <a:gd name="connsiteX9" fmla="*/ 4829 w 320423"/>
                        <a:gd name="connsiteY9" fmla="*/ 79960 h 122761"/>
                        <a:gd name="connsiteX10" fmla="*/ 41796 w 320423"/>
                        <a:gd name="connsiteY10" fmla="*/ 54490 h 122761"/>
                        <a:gd name="connsiteX11" fmla="*/ 43053 w 320423"/>
                        <a:gd name="connsiteY11" fmla="*/ 53499 h 122761"/>
                        <a:gd name="connsiteX12" fmla="*/ 55074 w 320423"/>
                        <a:gd name="connsiteY12" fmla="*/ 56062 h 122761"/>
                        <a:gd name="connsiteX13" fmla="*/ 154724 w 320423"/>
                        <a:gd name="connsiteY13" fmla="*/ 102877 h 122761"/>
                        <a:gd name="connsiteX14" fmla="*/ 234505 w 320423"/>
                        <a:gd name="connsiteY14" fmla="*/ 6713 h 122761"/>
                        <a:gd name="connsiteX15" fmla="*/ 244307 w 320423"/>
                        <a:gd name="connsiteY15" fmla="*/ 102 h 122761"/>
                        <a:gd name="connsiteX16" fmla="*/ 252289 w 320423"/>
                        <a:gd name="connsiteY16" fmla="*/ 1359 h 122761"/>
                        <a:gd name="connsiteX17" fmla="*/ 310086 w 320423"/>
                        <a:gd name="connsiteY17" fmla="*/ 4950 h 122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20423" h="122761">
                          <a:moveTo>
                            <a:pt x="310086" y="4950"/>
                          </a:moveTo>
                          <a:cubicBezTo>
                            <a:pt x="314801" y="4045"/>
                            <a:pt x="319364" y="7141"/>
                            <a:pt x="320269" y="11866"/>
                          </a:cubicBezTo>
                          <a:cubicBezTo>
                            <a:pt x="321164" y="16580"/>
                            <a:pt x="318078" y="21143"/>
                            <a:pt x="313353" y="22038"/>
                          </a:cubicBezTo>
                          <a:cubicBezTo>
                            <a:pt x="294799" y="25648"/>
                            <a:pt x="283569" y="23877"/>
                            <a:pt x="249631" y="18524"/>
                          </a:cubicBezTo>
                          <a:lnTo>
                            <a:pt x="249269" y="18466"/>
                          </a:lnTo>
                          <a:cubicBezTo>
                            <a:pt x="242354" y="40831"/>
                            <a:pt x="217818" y="104544"/>
                            <a:pt x="159010" y="119689"/>
                          </a:cubicBezTo>
                          <a:cubicBezTo>
                            <a:pt x="101498" y="134509"/>
                            <a:pt x="60760" y="91885"/>
                            <a:pt x="46291" y="73511"/>
                          </a:cubicBezTo>
                          <a:cubicBezTo>
                            <a:pt x="38919" y="79484"/>
                            <a:pt x="26718" y="88504"/>
                            <a:pt x="12592" y="95552"/>
                          </a:cubicBezTo>
                          <a:cubicBezTo>
                            <a:pt x="8287" y="97695"/>
                            <a:pt x="3058" y="95943"/>
                            <a:pt x="914" y="91637"/>
                          </a:cubicBezTo>
                          <a:cubicBezTo>
                            <a:pt x="-1229" y="87332"/>
                            <a:pt x="524" y="82093"/>
                            <a:pt x="4829" y="79960"/>
                          </a:cubicBezTo>
                          <a:cubicBezTo>
                            <a:pt x="25794" y="69501"/>
                            <a:pt x="41748" y="54528"/>
                            <a:pt x="41796" y="54490"/>
                          </a:cubicBezTo>
                          <a:cubicBezTo>
                            <a:pt x="42186" y="54128"/>
                            <a:pt x="42596" y="53804"/>
                            <a:pt x="43053" y="53499"/>
                          </a:cubicBezTo>
                          <a:cubicBezTo>
                            <a:pt x="47073" y="50890"/>
                            <a:pt x="52454" y="52032"/>
                            <a:pt x="55074" y="56062"/>
                          </a:cubicBezTo>
                          <a:cubicBezTo>
                            <a:pt x="55188" y="56243"/>
                            <a:pt x="94469" y="118393"/>
                            <a:pt x="154724" y="102877"/>
                          </a:cubicBezTo>
                          <a:cubicBezTo>
                            <a:pt x="215951" y="87104"/>
                            <a:pt x="234458" y="6951"/>
                            <a:pt x="234505" y="6713"/>
                          </a:cubicBezTo>
                          <a:cubicBezTo>
                            <a:pt x="235544" y="2331"/>
                            <a:pt x="239792" y="-593"/>
                            <a:pt x="244307" y="102"/>
                          </a:cubicBezTo>
                          <a:lnTo>
                            <a:pt x="252289" y="1359"/>
                          </a:lnTo>
                          <a:cubicBezTo>
                            <a:pt x="283902" y="6360"/>
                            <a:pt x="294380" y="8017"/>
                            <a:pt x="310086" y="495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168" name="Graphic 963">
                  <a:extLst>
                    <a:ext uri="{FF2B5EF4-FFF2-40B4-BE49-F238E27FC236}">
                      <a16:creationId xmlns:a16="http://schemas.microsoft.com/office/drawing/2014/main" id="{866478B2-327B-4059-8DAD-8DA101810401}"/>
                    </a:ext>
                  </a:extLst>
                </p:cNvPr>
                <p:cNvGrpSpPr/>
                <p:nvPr/>
              </p:nvGrpSpPr>
              <p:grpSpPr>
                <a:xfrm>
                  <a:off x="4814948" y="8967807"/>
                  <a:ext cx="434518" cy="585775"/>
                  <a:chOff x="4814948" y="8967807"/>
                  <a:chExt cx="434518" cy="585775"/>
                </a:xfrm>
              </p:grpSpPr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2DDE77DD-1A15-4FF7-AAAB-6688990B8BDA}"/>
                      </a:ext>
                    </a:extLst>
                  </p:cNvPr>
                  <p:cNvSpPr/>
                  <p:nvPr/>
                </p:nvSpPr>
                <p:spPr>
                  <a:xfrm>
                    <a:off x="4814948" y="8967807"/>
                    <a:ext cx="434518" cy="462967"/>
                  </a:xfrm>
                  <a:custGeom>
                    <a:avLst/>
                    <a:gdLst>
                      <a:gd name="connsiteX0" fmla="*/ 409359 w 434518"/>
                      <a:gd name="connsiteY0" fmla="*/ 0 h 462967"/>
                      <a:gd name="connsiteX1" fmla="*/ 344760 w 434518"/>
                      <a:gd name="connsiteY1" fmla="*/ 215589 h 462967"/>
                      <a:gd name="connsiteX2" fmla="*/ 197294 w 434518"/>
                      <a:gd name="connsiteY2" fmla="*/ 419719 h 462967"/>
                      <a:gd name="connsiteX3" fmla="*/ 22139 w 434518"/>
                      <a:gd name="connsiteY3" fmla="*/ 439836 h 462967"/>
                      <a:gd name="connsiteX4" fmla="*/ 55543 w 434518"/>
                      <a:gd name="connsiteY4" fmla="*/ 161373 h 462967"/>
                      <a:gd name="connsiteX5" fmla="*/ 409359 w 434518"/>
                      <a:gd name="connsiteY5" fmla="*/ 0 h 462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4518" h="462967">
                        <a:moveTo>
                          <a:pt x="409359" y="0"/>
                        </a:moveTo>
                        <a:cubicBezTo>
                          <a:pt x="440648" y="124625"/>
                          <a:pt x="463689" y="161544"/>
                          <a:pt x="344760" y="215589"/>
                        </a:cubicBezTo>
                        <a:cubicBezTo>
                          <a:pt x="225831" y="269634"/>
                          <a:pt x="250939" y="336014"/>
                          <a:pt x="197294" y="419719"/>
                        </a:cubicBezTo>
                        <a:cubicBezTo>
                          <a:pt x="143659" y="503434"/>
                          <a:pt x="22139" y="439836"/>
                          <a:pt x="22139" y="439836"/>
                        </a:cubicBezTo>
                        <a:cubicBezTo>
                          <a:pt x="22139" y="439836"/>
                          <a:pt x="-45441" y="297199"/>
                          <a:pt x="55543" y="161373"/>
                        </a:cubicBezTo>
                        <a:cubicBezTo>
                          <a:pt x="156518" y="25537"/>
                          <a:pt x="332930" y="186071"/>
                          <a:pt x="409359" y="0"/>
                        </a:cubicBezTo>
                        <a:close/>
                      </a:path>
                    </a:pathLst>
                  </a:custGeom>
                  <a:solidFill>
                    <a:srgbClr val="6C6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9A851076-4016-4F2A-A7F4-275C3EAB1982}"/>
                      </a:ext>
                    </a:extLst>
                  </p:cNvPr>
                  <p:cNvSpPr/>
                  <p:nvPr/>
                </p:nvSpPr>
                <p:spPr>
                  <a:xfrm>
                    <a:off x="4828831" y="9012025"/>
                    <a:ext cx="394719" cy="541557"/>
                  </a:xfrm>
                  <a:custGeom>
                    <a:avLst/>
                    <a:gdLst>
                      <a:gd name="connsiteX0" fmla="*/ 21230 w 394719"/>
                      <a:gd name="connsiteY0" fmla="*/ 531902 h 541557"/>
                      <a:gd name="connsiteX1" fmla="*/ 13534 w 394719"/>
                      <a:gd name="connsiteY1" fmla="*/ 541503 h 541557"/>
                      <a:gd name="connsiteX2" fmla="*/ 3932 w 394719"/>
                      <a:gd name="connsiteY2" fmla="*/ 533807 h 541557"/>
                      <a:gd name="connsiteX3" fmla="*/ 19144 w 394719"/>
                      <a:gd name="connsiteY3" fmla="*/ 327305 h 541557"/>
                      <a:gd name="connsiteX4" fmla="*/ 77161 w 394719"/>
                      <a:gd name="connsiteY4" fmla="*/ 208376 h 541557"/>
                      <a:gd name="connsiteX5" fmla="*/ 121471 w 394719"/>
                      <a:gd name="connsiteY5" fmla="*/ 162875 h 541557"/>
                      <a:gd name="connsiteX6" fmla="*/ 176173 w 394719"/>
                      <a:gd name="connsiteY6" fmla="*/ 138777 h 541557"/>
                      <a:gd name="connsiteX7" fmla="*/ 300617 w 394719"/>
                      <a:gd name="connsiteY7" fmla="*/ 98610 h 541557"/>
                      <a:gd name="connsiteX8" fmla="*/ 364387 w 394719"/>
                      <a:gd name="connsiteY8" fmla="*/ 47299 h 541557"/>
                      <a:gd name="connsiteX9" fmla="*/ 379141 w 394719"/>
                      <a:gd name="connsiteY9" fmla="*/ 13152 h 541557"/>
                      <a:gd name="connsiteX10" fmla="*/ 382142 w 394719"/>
                      <a:gd name="connsiteY10" fmla="*/ 1236 h 541557"/>
                      <a:gd name="connsiteX11" fmla="*/ 394057 w 394719"/>
                      <a:gd name="connsiteY11" fmla="*/ 4227 h 541557"/>
                      <a:gd name="connsiteX12" fmla="*/ 380322 w 394719"/>
                      <a:gd name="connsiteY12" fmla="*/ 54309 h 541557"/>
                      <a:gd name="connsiteX13" fmla="*/ 308304 w 394719"/>
                      <a:gd name="connsiteY13" fmla="*/ 114202 h 541557"/>
                      <a:gd name="connsiteX14" fmla="*/ 179297 w 394719"/>
                      <a:gd name="connsiteY14" fmla="*/ 155874 h 541557"/>
                      <a:gd name="connsiteX15" fmla="*/ 131682 w 394719"/>
                      <a:gd name="connsiteY15" fmla="*/ 176905 h 541557"/>
                      <a:gd name="connsiteX16" fmla="*/ 91181 w 394719"/>
                      <a:gd name="connsiteY16" fmla="*/ 218663 h 541557"/>
                      <a:gd name="connsiteX17" fmla="*/ 35822 w 394719"/>
                      <a:gd name="connsiteY17" fmla="*/ 332220 h 541557"/>
                      <a:gd name="connsiteX18" fmla="*/ 21230 w 394719"/>
                      <a:gd name="connsiteY18" fmla="*/ 531902 h 541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94719" h="541557">
                        <a:moveTo>
                          <a:pt x="21230" y="531902"/>
                        </a:moveTo>
                        <a:cubicBezTo>
                          <a:pt x="21754" y="536674"/>
                          <a:pt x="18315" y="540980"/>
                          <a:pt x="13534" y="541503"/>
                        </a:cubicBezTo>
                        <a:cubicBezTo>
                          <a:pt x="8762" y="542037"/>
                          <a:pt x="4456" y="538579"/>
                          <a:pt x="3932" y="533807"/>
                        </a:cubicBezTo>
                        <a:cubicBezTo>
                          <a:pt x="-5593" y="449397"/>
                          <a:pt x="3237" y="381017"/>
                          <a:pt x="19144" y="327305"/>
                        </a:cubicBezTo>
                        <a:cubicBezTo>
                          <a:pt x="35117" y="273375"/>
                          <a:pt x="58234" y="234198"/>
                          <a:pt x="77161" y="208376"/>
                        </a:cubicBezTo>
                        <a:cubicBezTo>
                          <a:pt x="90457" y="190221"/>
                          <a:pt x="105145" y="174772"/>
                          <a:pt x="121471" y="162875"/>
                        </a:cubicBezTo>
                        <a:cubicBezTo>
                          <a:pt x="138025" y="150817"/>
                          <a:pt x="156190" y="142473"/>
                          <a:pt x="176173" y="138777"/>
                        </a:cubicBezTo>
                        <a:cubicBezTo>
                          <a:pt x="221645" y="130357"/>
                          <a:pt x="265898" y="115822"/>
                          <a:pt x="300617" y="98610"/>
                        </a:cubicBezTo>
                        <a:cubicBezTo>
                          <a:pt x="333135" y="82484"/>
                          <a:pt x="356834" y="64368"/>
                          <a:pt x="364387" y="47299"/>
                        </a:cubicBezTo>
                        <a:cubicBezTo>
                          <a:pt x="379646" y="12828"/>
                          <a:pt x="379141" y="13152"/>
                          <a:pt x="379141" y="13152"/>
                        </a:cubicBezTo>
                        <a:cubicBezTo>
                          <a:pt x="376684" y="9037"/>
                          <a:pt x="378017" y="3693"/>
                          <a:pt x="382142" y="1236"/>
                        </a:cubicBezTo>
                        <a:cubicBezTo>
                          <a:pt x="386256" y="-1231"/>
                          <a:pt x="391590" y="112"/>
                          <a:pt x="394057" y="4227"/>
                        </a:cubicBezTo>
                        <a:cubicBezTo>
                          <a:pt x="394067" y="4255"/>
                          <a:pt x="399277" y="11494"/>
                          <a:pt x="380322" y="54309"/>
                        </a:cubicBezTo>
                        <a:cubicBezTo>
                          <a:pt x="371035" y="75274"/>
                          <a:pt x="344337" y="96324"/>
                          <a:pt x="308304" y="114202"/>
                        </a:cubicBezTo>
                        <a:cubicBezTo>
                          <a:pt x="272261" y="132081"/>
                          <a:pt x="226379" y="147159"/>
                          <a:pt x="179297" y="155874"/>
                        </a:cubicBezTo>
                        <a:cubicBezTo>
                          <a:pt x="161971" y="159084"/>
                          <a:pt x="146160" y="166361"/>
                          <a:pt x="131682" y="176905"/>
                        </a:cubicBezTo>
                        <a:cubicBezTo>
                          <a:pt x="116956" y="187640"/>
                          <a:pt x="103507" y="201832"/>
                          <a:pt x="91181" y="218663"/>
                        </a:cubicBezTo>
                        <a:cubicBezTo>
                          <a:pt x="73141" y="243285"/>
                          <a:pt x="51091" y="280661"/>
                          <a:pt x="35822" y="332220"/>
                        </a:cubicBezTo>
                        <a:cubicBezTo>
                          <a:pt x="20487" y="383998"/>
                          <a:pt x="11991" y="450073"/>
                          <a:pt x="21230" y="531902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69" name="Graphic 963">
                  <a:extLst>
                    <a:ext uri="{FF2B5EF4-FFF2-40B4-BE49-F238E27FC236}">
                      <a16:creationId xmlns:a16="http://schemas.microsoft.com/office/drawing/2014/main" id="{6391ADD8-9CE0-4D1A-9BBD-ED5D19C9FD6B}"/>
                    </a:ext>
                  </a:extLst>
                </p:cNvPr>
                <p:cNvGrpSpPr/>
                <p:nvPr/>
              </p:nvGrpSpPr>
              <p:grpSpPr>
                <a:xfrm>
                  <a:off x="4451354" y="9392097"/>
                  <a:ext cx="535116" cy="300626"/>
                  <a:chOff x="4451354" y="9392097"/>
                  <a:chExt cx="535116" cy="300626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BD25DAB9-1814-4D65-8FB5-DB9D81CCFD57}"/>
                      </a:ext>
                    </a:extLst>
                  </p:cNvPr>
                  <p:cNvSpPr/>
                  <p:nvPr/>
                </p:nvSpPr>
                <p:spPr>
                  <a:xfrm>
                    <a:off x="4451354" y="9392097"/>
                    <a:ext cx="530913" cy="293776"/>
                  </a:xfrm>
                  <a:custGeom>
                    <a:avLst/>
                    <a:gdLst>
                      <a:gd name="connsiteX0" fmla="*/ 0 w 530913"/>
                      <a:gd name="connsiteY0" fmla="*/ 18547 h 293776"/>
                      <a:gd name="connsiteX1" fmla="*/ 195929 w 530913"/>
                      <a:gd name="connsiteY1" fmla="*/ 53504 h 293776"/>
                      <a:gd name="connsiteX2" fmla="*/ 387429 w 530913"/>
                      <a:gd name="connsiteY2" fmla="*/ 96557 h 293776"/>
                      <a:gd name="connsiteX3" fmla="*/ 530914 w 530913"/>
                      <a:gd name="connsiteY3" fmla="*/ 285437 h 293776"/>
                      <a:gd name="connsiteX4" fmla="*/ 291579 w 530913"/>
                      <a:gd name="connsiteY4" fmla="*/ 272760 h 293776"/>
                      <a:gd name="connsiteX5" fmla="*/ 0 w 530913"/>
                      <a:gd name="connsiteY5" fmla="*/ 18547 h 293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0913" h="293776">
                        <a:moveTo>
                          <a:pt x="0" y="18547"/>
                        </a:moveTo>
                        <a:cubicBezTo>
                          <a:pt x="97288" y="-1122"/>
                          <a:pt x="115424" y="-22392"/>
                          <a:pt x="195929" y="53504"/>
                        </a:cubicBezTo>
                        <a:cubicBezTo>
                          <a:pt x="276425" y="129408"/>
                          <a:pt x="313658" y="71001"/>
                          <a:pt x="387429" y="96557"/>
                        </a:cubicBezTo>
                        <a:cubicBezTo>
                          <a:pt x="461191" y="122122"/>
                          <a:pt x="530914" y="285437"/>
                          <a:pt x="530914" y="285437"/>
                        </a:cubicBezTo>
                        <a:cubicBezTo>
                          <a:pt x="530914" y="285437"/>
                          <a:pt x="486051" y="310936"/>
                          <a:pt x="291579" y="272760"/>
                        </a:cubicBezTo>
                        <a:cubicBezTo>
                          <a:pt x="97107" y="234555"/>
                          <a:pt x="188347" y="61724"/>
                          <a:pt x="0" y="18547"/>
                        </a:cubicBezTo>
                        <a:close/>
                      </a:path>
                    </a:pathLst>
                  </a:custGeom>
                  <a:solidFill>
                    <a:srgbClr val="6C6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E707368E-DC91-44A6-A320-32FFE0445A64}"/>
                      </a:ext>
                    </a:extLst>
                  </p:cNvPr>
                  <p:cNvSpPr/>
                  <p:nvPr/>
                </p:nvSpPr>
                <p:spPr>
                  <a:xfrm>
                    <a:off x="4511015" y="9410326"/>
                    <a:ext cx="475455" cy="282397"/>
                  </a:xfrm>
                  <a:custGeom>
                    <a:avLst/>
                    <a:gdLst>
                      <a:gd name="connsiteX0" fmla="*/ 8443 w 475455"/>
                      <a:gd name="connsiteY0" fmla="*/ 17367 h 282397"/>
                      <a:gd name="connsiteX1" fmla="*/ 3 w 475455"/>
                      <a:gd name="connsiteY1" fmla="*/ 8452 h 282397"/>
                      <a:gd name="connsiteX2" fmla="*/ 8928 w 475455"/>
                      <a:gd name="connsiteY2" fmla="*/ 3 h 282397"/>
                      <a:gd name="connsiteX3" fmla="*/ 93682 w 475455"/>
                      <a:gd name="connsiteY3" fmla="*/ 18977 h 282397"/>
                      <a:gd name="connsiteX4" fmla="*/ 164853 w 475455"/>
                      <a:gd name="connsiteY4" fmla="*/ 94243 h 282397"/>
                      <a:gd name="connsiteX5" fmla="*/ 274000 w 475455"/>
                      <a:gd name="connsiteY5" fmla="*/ 145888 h 282397"/>
                      <a:gd name="connsiteX6" fmla="*/ 373936 w 475455"/>
                      <a:gd name="connsiteY6" fmla="*/ 173434 h 282397"/>
                      <a:gd name="connsiteX7" fmla="*/ 474968 w 475455"/>
                      <a:gd name="connsiteY7" fmla="*/ 270846 h 282397"/>
                      <a:gd name="connsiteX8" fmla="*/ 469615 w 475455"/>
                      <a:gd name="connsiteY8" fmla="*/ 281914 h 282397"/>
                      <a:gd name="connsiteX9" fmla="*/ 458556 w 475455"/>
                      <a:gd name="connsiteY9" fmla="*/ 276561 h 282397"/>
                      <a:gd name="connsiteX10" fmla="*/ 365621 w 475455"/>
                      <a:gd name="connsiteY10" fmla="*/ 188674 h 282397"/>
                      <a:gd name="connsiteX11" fmla="*/ 271752 w 475455"/>
                      <a:gd name="connsiteY11" fmla="*/ 163100 h 282397"/>
                      <a:gd name="connsiteX12" fmla="*/ 150679 w 475455"/>
                      <a:gd name="connsiteY12" fmla="*/ 104302 h 282397"/>
                      <a:gd name="connsiteX13" fmla="*/ 84824 w 475455"/>
                      <a:gd name="connsiteY13" fmla="*/ 33941 h 282397"/>
                      <a:gd name="connsiteX14" fmla="*/ 8443 w 475455"/>
                      <a:gd name="connsiteY14" fmla="*/ 17367 h 28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5455" h="282397">
                        <a:moveTo>
                          <a:pt x="8443" y="17367"/>
                        </a:moveTo>
                        <a:cubicBezTo>
                          <a:pt x="3651" y="17234"/>
                          <a:pt x="-130" y="13233"/>
                          <a:pt x="3" y="8452"/>
                        </a:cubicBezTo>
                        <a:cubicBezTo>
                          <a:pt x="137" y="3661"/>
                          <a:pt x="4128" y="-121"/>
                          <a:pt x="8928" y="3"/>
                        </a:cubicBezTo>
                        <a:cubicBezTo>
                          <a:pt x="45257" y="1041"/>
                          <a:pt x="70307" y="5099"/>
                          <a:pt x="93682" y="18977"/>
                        </a:cubicBezTo>
                        <a:cubicBezTo>
                          <a:pt x="116742" y="32655"/>
                          <a:pt x="137335" y="55524"/>
                          <a:pt x="164853" y="94243"/>
                        </a:cubicBezTo>
                        <a:cubicBezTo>
                          <a:pt x="194151" y="135458"/>
                          <a:pt x="232137" y="140421"/>
                          <a:pt x="274000" y="145888"/>
                        </a:cubicBezTo>
                        <a:cubicBezTo>
                          <a:pt x="305556" y="150012"/>
                          <a:pt x="339179" y="154413"/>
                          <a:pt x="373936" y="173434"/>
                        </a:cubicBezTo>
                        <a:cubicBezTo>
                          <a:pt x="457746" y="219316"/>
                          <a:pt x="474920" y="270704"/>
                          <a:pt x="474968" y="270846"/>
                        </a:cubicBezTo>
                        <a:cubicBezTo>
                          <a:pt x="476549" y="275380"/>
                          <a:pt x="474158" y="280343"/>
                          <a:pt x="469615" y="281914"/>
                        </a:cubicBezTo>
                        <a:cubicBezTo>
                          <a:pt x="465081" y="283486"/>
                          <a:pt x="460128" y="281095"/>
                          <a:pt x="458556" y="276561"/>
                        </a:cubicBezTo>
                        <a:cubicBezTo>
                          <a:pt x="458508" y="276428"/>
                          <a:pt x="443468" y="231299"/>
                          <a:pt x="365621" y="188674"/>
                        </a:cubicBezTo>
                        <a:cubicBezTo>
                          <a:pt x="333702" y="171205"/>
                          <a:pt x="301746" y="167024"/>
                          <a:pt x="271752" y="163100"/>
                        </a:cubicBezTo>
                        <a:cubicBezTo>
                          <a:pt x="225927" y="157118"/>
                          <a:pt x="184369" y="151679"/>
                          <a:pt x="150679" y="104302"/>
                        </a:cubicBezTo>
                        <a:cubicBezTo>
                          <a:pt x="124619" y="67640"/>
                          <a:pt x="105493" y="46199"/>
                          <a:pt x="84824" y="33941"/>
                        </a:cubicBezTo>
                        <a:cubicBezTo>
                          <a:pt x="64478" y="21863"/>
                          <a:pt x="41780" y="18310"/>
                          <a:pt x="8443" y="17367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70" name="Graphic 963">
                  <a:extLst>
                    <a:ext uri="{FF2B5EF4-FFF2-40B4-BE49-F238E27FC236}">
                      <a16:creationId xmlns:a16="http://schemas.microsoft.com/office/drawing/2014/main" id="{EBCFDCAE-1632-4FBA-8CC3-688E1077D3B5}"/>
                    </a:ext>
                  </a:extLst>
                </p:cNvPr>
                <p:cNvGrpSpPr/>
                <p:nvPr/>
              </p:nvGrpSpPr>
              <p:grpSpPr>
                <a:xfrm>
                  <a:off x="4865458" y="8444723"/>
                  <a:ext cx="376003" cy="530277"/>
                  <a:chOff x="4865458" y="8444723"/>
                  <a:chExt cx="376003" cy="530277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30DE145A-683B-44EF-81E2-DE127A24B651}"/>
                      </a:ext>
                    </a:extLst>
                  </p:cNvPr>
                  <p:cNvSpPr/>
                  <p:nvPr/>
                </p:nvSpPr>
                <p:spPr>
                  <a:xfrm>
                    <a:off x="4867691" y="8444723"/>
                    <a:ext cx="373770" cy="516505"/>
                  </a:xfrm>
                  <a:custGeom>
                    <a:avLst/>
                    <a:gdLst>
                      <a:gd name="connsiteX0" fmla="*/ 373771 w 373770"/>
                      <a:gd name="connsiteY0" fmla="*/ 0 h 516505"/>
                      <a:gd name="connsiteX1" fmla="*/ 211560 w 373770"/>
                      <a:gd name="connsiteY1" fmla="*/ 120948 h 516505"/>
                      <a:gd name="connsiteX2" fmla="*/ 56407 w 373770"/>
                      <a:gd name="connsiteY2" fmla="*/ 248888 h 516505"/>
                      <a:gd name="connsiteX3" fmla="*/ 0 w 373770"/>
                      <a:gd name="connsiteY3" fmla="*/ 516360 h 516505"/>
                      <a:gd name="connsiteX4" fmla="*/ 209607 w 373770"/>
                      <a:gd name="connsiteY4" fmla="*/ 401517 h 516505"/>
                      <a:gd name="connsiteX5" fmla="*/ 373771 w 373770"/>
                      <a:gd name="connsiteY5" fmla="*/ 0 h 51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73770" h="516505">
                        <a:moveTo>
                          <a:pt x="373771" y="0"/>
                        </a:moveTo>
                        <a:cubicBezTo>
                          <a:pt x="279083" y="19488"/>
                          <a:pt x="254698" y="3820"/>
                          <a:pt x="211560" y="120948"/>
                        </a:cubicBezTo>
                        <a:cubicBezTo>
                          <a:pt x="168431" y="238068"/>
                          <a:pt x="112747" y="189776"/>
                          <a:pt x="56407" y="248888"/>
                        </a:cubicBezTo>
                        <a:cubicBezTo>
                          <a:pt x="67" y="308000"/>
                          <a:pt x="0" y="516360"/>
                          <a:pt x="0" y="516360"/>
                        </a:cubicBezTo>
                        <a:cubicBezTo>
                          <a:pt x="0" y="516360"/>
                          <a:pt x="49940" y="525380"/>
                          <a:pt x="209607" y="401517"/>
                        </a:cubicBezTo>
                        <a:cubicBezTo>
                          <a:pt x="369294" y="277644"/>
                          <a:pt x="221494" y="126740"/>
                          <a:pt x="373771" y="0"/>
                        </a:cubicBezTo>
                        <a:close/>
                      </a:path>
                    </a:pathLst>
                  </a:custGeom>
                  <a:solidFill>
                    <a:srgbClr val="6C6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4B2DE732-9C4B-4A27-8D35-54994065C594}"/>
                      </a:ext>
                    </a:extLst>
                  </p:cNvPr>
                  <p:cNvSpPr/>
                  <p:nvPr/>
                </p:nvSpPr>
                <p:spPr>
                  <a:xfrm>
                    <a:off x="4865458" y="8474032"/>
                    <a:ext cx="326644" cy="500968"/>
                  </a:xfrm>
                  <a:custGeom>
                    <a:avLst/>
                    <a:gdLst>
                      <a:gd name="connsiteX0" fmla="*/ 314015 w 326644"/>
                      <a:gd name="connsiteY0" fmla="*/ 952 h 500968"/>
                      <a:gd name="connsiteX1" fmla="*/ 325693 w 326644"/>
                      <a:gd name="connsiteY1" fmla="*/ 4733 h 500968"/>
                      <a:gd name="connsiteX2" fmla="*/ 321912 w 326644"/>
                      <a:gd name="connsiteY2" fmla="*/ 16420 h 500968"/>
                      <a:gd name="connsiteX3" fmla="*/ 259942 w 326644"/>
                      <a:gd name="connsiteY3" fmla="*/ 66751 h 500968"/>
                      <a:gd name="connsiteX4" fmla="*/ 227528 w 326644"/>
                      <a:gd name="connsiteY4" fmla="*/ 172402 h 500968"/>
                      <a:gd name="connsiteX5" fmla="*/ 141775 w 326644"/>
                      <a:gd name="connsiteY5" fmla="*/ 287102 h 500968"/>
                      <a:gd name="connsiteX6" fmla="*/ 67470 w 326644"/>
                      <a:gd name="connsiteY6" fmla="*/ 354691 h 500968"/>
                      <a:gd name="connsiteX7" fmla="*/ 17435 w 326644"/>
                      <a:gd name="connsiteY7" fmla="*/ 491832 h 500968"/>
                      <a:gd name="connsiteX8" fmla="*/ 9196 w 326644"/>
                      <a:gd name="connsiteY8" fmla="*/ 500957 h 500968"/>
                      <a:gd name="connsiteX9" fmla="*/ 71 w 326644"/>
                      <a:gd name="connsiteY9" fmla="*/ 492718 h 500968"/>
                      <a:gd name="connsiteX10" fmla="*/ 53040 w 326644"/>
                      <a:gd name="connsiteY10" fmla="*/ 345023 h 500968"/>
                      <a:gd name="connsiteX11" fmla="*/ 132116 w 326644"/>
                      <a:gd name="connsiteY11" fmla="*/ 272662 h 500968"/>
                      <a:gd name="connsiteX12" fmla="*/ 210450 w 326644"/>
                      <a:gd name="connsiteY12" fmla="*/ 169268 h 500968"/>
                      <a:gd name="connsiteX13" fmla="*/ 245169 w 326644"/>
                      <a:gd name="connsiteY13" fmla="*/ 57549 h 500968"/>
                      <a:gd name="connsiteX14" fmla="*/ 314015 w 326644"/>
                      <a:gd name="connsiteY14" fmla="*/ 952 h 500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26644" h="500968">
                        <a:moveTo>
                          <a:pt x="314015" y="952"/>
                        </a:moveTo>
                        <a:cubicBezTo>
                          <a:pt x="318283" y="-1229"/>
                          <a:pt x="323512" y="466"/>
                          <a:pt x="325693" y="4733"/>
                        </a:cubicBezTo>
                        <a:cubicBezTo>
                          <a:pt x="327874" y="9000"/>
                          <a:pt x="326179" y="14230"/>
                          <a:pt x="321912" y="16420"/>
                        </a:cubicBezTo>
                        <a:cubicBezTo>
                          <a:pt x="292508" y="31470"/>
                          <a:pt x="273563" y="44919"/>
                          <a:pt x="259942" y="66751"/>
                        </a:cubicBezTo>
                        <a:cubicBezTo>
                          <a:pt x="245950" y="89153"/>
                          <a:pt x="236929" y="120929"/>
                          <a:pt x="227528" y="172402"/>
                        </a:cubicBezTo>
                        <a:cubicBezTo>
                          <a:pt x="215574" y="237829"/>
                          <a:pt x="180465" y="261270"/>
                          <a:pt x="141775" y="287102"/>
                        </a:cubicBezTo>
                        <a:cubicBezTo>
                          <a:pt x="116419" y="304028"/>
                          <a:pt x="89397" y="322068"/>
                          <a:pt x="67470" y="354691"/>
                        </a:cubicBezTo>
                        <a:cubicBezTo>
                          <a:pt x="13587" y="434835"/>
                          <a:pt x="17426" y="491670"/>
                          <a:pt x="17435" y="491832"/>
                        </a:cubicBezTo>
                        <a:cubicBezTo>
                          <a:pt x="17674" y="496614"/>
                          <a:pt x="13987" y="500710"/>
                          <a:pt x="9196" y="500957"/>
                        </a:cubicBezTo>
                        <a:cubicBezTo>
                          <a:pt x="4405" y="501195"/>
                          <a:pt x="309" y="497509"/>
                          <a:pt x="71" y="492718"/>
                        </a:cubicBezTo>
                        <a:cubicBezTo>
                          <a:pt x="62" y="492537"/>
                          <a:pt x="-4120" y="430034"/>
                          <a:pt x="53040" y="345023"/>
                        </a:cubicBezTo>
                        <a:cubicBezTo>
                          <a:pt x="76900" y="309524"/>
                          <a:pt x="105389" y="290502"/>
                          <a:pt x="132116" y="272662"/>
                        </a:cubicBezTo>
                        <a:cubicBezTo>
                          <a:pt x="167616" y="248954"/>
                          <a:pt x="199820" y="227456"/>
                          <a:pt x="210450" y="169268"/>
                        </a:cubicBezTo>
                        <a:cubicBezTo>
                          <a:pt x="220261" y="115538"/>
                          <a:pt x="229900" y="82019"/>
                          <a:pt x="245169" y="57549"/>
                        </a:cubicBezTo>
                        <a:cubicBezTo>
                          <a:pt x="260799" y="32499"/>
                          <a:pt x="281745" y="17468"/>
                          <a:pt x="314015" y="952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71" name="Graphic 963">
                  <a:extLst>
                    <a:ext uri="{FF2B5EF4-FFF2-40B4-BE49-F238E27FC236}">
                      <a16:creationId xmlns:a16="http://schemas.microsoft.com/office/drawing/2014/main" id="{F889973B-E0AD-431F-A27D-F38C6778ED6F}"/>
                    </a:ext>
                  </a:extLst>
                </p:cNvPr>
                <p:cNvGrpSpPr/>
                <p:nvPr/>
              </p:nvGrpSpPr>
              <p:grpSpPr>
                <a:xfrm>
                  <a:off x="5124867" y="9314803"/>
                  <a:ext cx="247359" cy="567361"/>
                  <a:chOff x="5124867" y="9314803"/>
                  <a:chExt cx="247359" cy="567361"/>
                </a:xfrm>
              </p:grpSpPr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76DB1371-055C-4669-B221-29EED59AFDFC}"/>
                      </a:ext>
                    </a:extLst>
                  </p:cNvPr>
                  <p:cNvSpPr/>
                  <p:nvPr/>
                </p:nvSpPr>
                <p:spPr>
                  <a:xfrm>
                    <a:off x="5124867" y="9314803"/>
                    <a:ext cx="247359" cy="562222"/>
                  </a:xfrm>
                  <a:custGeom>
                    <a:avLst/>
                    <a:gdLst>
                      <a:gd name="connsiteX0" fmla="*/ 32565 w 247359"/>
                      <a:gd name="connsiteY0" fmla="*/ 0 h 562222"/>
                      <a:gd name="connsiteX1" fmla="*/ 40614 w 247359"/>
                      <a:gd name="connsiteY1" fmla="*/ 198853 h 562222"/>
                      <a:gd name="connsiteX2" fmla="*/ 57282 w 247359"/>
                      <a:gd name="connsiteY2" fmla="*/ 394430 h 562222"/>
                      <a:gd name="connsiteX3" fmla="*/ 224932 w 247359"/>
                      <a:gd name="connsiteY3" fmla="*/ 562223 h 562222"/>
                      <a:gd name="connsiteX4" fmla="*/ 244849 w 247359"/>
                      <a:gd name="connsiteY4" fmla="*/ 323383 h 562222"/>
                      <a:gd name="connsiteX5" fmla="*/ 32565 w 247359"/>
                      <a:gd name="connsiteY5" fmla="*/ 0 h 562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7359" h="562222">
                        <a:moveTo>
                          <a:pt x="32565" y="0"/>
                        </a:moveTo>
                        <a:cubicBezTo>
                          <a:pt x="-115" y="93717"/>
                          <a:pt x="-23671" y="108795"/>
                          <a:pt x="40614" y="198853"/>
                        </a:cubicBezTo>
                        <a:cubicBezTo>
                          <a:pt x="104888" y="288912"/>
                          <a:pt x="41966" y="317878"/>
                          <a:pt x="57282" y="394430"/>
                        </a:cubicBezTo>
                        <a:cubicBezTo>
                          <a:pt x="72580" y="470983"/>
                          <a:pt x="224932" y="562223"/>
                          <a:pt x="224932" y="562223"/>
                        </a:cubicBezTo>
                        <a:cubicBezTo>
                          <a:pt x="224932" y="562223"/>
                          <a:pt x="256288" y="521227"/>
                          <a:pt x="244849" y="323383"/>
                        </a:cubicBezTo>
                        <a:cubicBezTo>
                          <a:pt x="233400" y="125520"/>
                          <a:pt x="49777" y="192453"/>
                          <a:pt x="32565" y="0"/>
                        </a:cubicBezTo>
                        <a:close/>
                      </a:path>
                    </a:pathLst>
                  </a:custGeom>
                  <a:solidFill>
                    <a:srgbClr val="6C6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CA03721E-D6F8-4859-86B8-872F2F8F2E74}"/>
                      </a:ext>
                    </a:extLst>
                  </p:cNvPr>
                  <p:cNvSpPr/>
                  <p:nvPr/>
                </p:nvSpPr>
                <p:spPr>
                  <a:xfrm>
                    <a:off x="5145605" y="9374944"/>
                    <a:ext cx="219945" cy="507219"/>
                  </a:xfrm>
                  <a:custGeom>
                    <a:avLst/>
                    <a:gdLst>
                      <a:gd name="connsiteX0" fmla="*/ 2197 w 219945"/>
                      <a:gd name="connsiteY0" fmla="*/ 7791 h 507219"/>
                      <a:gd name="connsiteX1" fmla="*/ 11761 w 219945"/>
                      <a:gd name="connsiteY1" fmla="*/ 47 h 507219"/>
                      <a:gd name="connsiteX2" fmla="*/ 19495 w 219945"/>
                      <a:gd name="connsiteY2" fmla="*/ 9620 h 507219"/>
                      <a:gd name="connsiteX3" fmla="*/ 25515 w 219945"/>
                      <a:gd name="connsiteY3" fmla="*/ 87582 h 507219"/>
                      <a:gd name="connsiteX4" fmla="*/ 86322 w 219945"/>
                      <a:gd name="connsiteY4" fmla="*/ 162382 h 507219"/>
                      <a:gd name="connsiteX5" fmla="*/ 128127 w 219945"/>
                      <a:gd name="connsiteY5" fmla="*/ 290293 h 507219"/>
                      <a:gd name="connsiteX6" fmla="*/ 140748 w 219945"/>
                      <a:gd name="connsiteY6" fmla="*/ 386762 h 507219"/>
                      <a:gd name="connsiteX7" fmla="*/ 215186 w 219945"/>
                      <a:gd name="connsiteY7" fmla="*/ 490746 h 507219"/>
                      <a:gd name="connsiteX8" fmla="*/ 218996 w 219945"/>
                      <a:gd name="connsiteY8" fmla="*/ 502462 h 507219"/>
                      <a:gd name="connsiteX9" fmla="*/ 207290 w 219945"/>
                      <a:gd name="connsiteY9" fmla="*/ 506272 h 507219"/>
                      <a:gd name="connsiteX10" fmla="*/ 124470 w 219945"/>
                      <a:gd name="connsiteY10" fmla="*/ 392953 h 507219"/>
                      <a:gd name="connsiteX11" fmla="*/ 110773 w 219945"/>
                      <a:gd name="connsiteY11" fmla="*/ 290207 h 507219"/>
                      <a:gd name="connsiteX12" fmla="*/ 74416 w 219945"/>
                      <a:gd name="connsiteY12" fmla="*/ 175040 h 507219"/>
                      <a:gd name="connsiteX13" fmla="*/ 9522 w 219945"/>
                      <a:gd name="connsiteY13" fmla="*/ 94307 h 507219"/>
                      <a:gd name="connsiteX14" fmla="*/ 2197 w 219945"/>
                      <a:gd name="connsiteY14" fmla="*/ 7791 h 507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19945" h="507219">
                        <a:moveTo>
                          <a:pt x="2197" y="7791"/>
                        </a:moveTo>
                        <a:cubicBezTo>
                          <a:pt x="2702" y="3010"/>
                          <a:pt x="6988" y="-448"/>
                          <a:pt x="11761" y="47"/>
                        </a:cubicBezTo>
                        <a:cubicBezTo>
                          <a:pt x="16542" y="562"/>
                          <a:pt x="20000" y="4848"/>
                          <a:pt x="19495" y="9620"/>
                        </a:cubicBezTo>
                        <a:cubicBezTo>
                          <a:pt x="15913" y="42824"/>
                          <a:pt x="16332" y="65827"/>
                          <a:pt x="25515" y="87582"/>
                        </a:cubicBezTo>
                        <a:cubicBezTo>
                          <a:pt x="34849" y="109690"/>
                          <a:pt x="53499" y="131559"/>
                          <a:pt x="86322" y="162382"/>
                        </a:cubicBezTo>
                        <a:cubicBezTo>
                          <a:pt x="128670" y="202177"/>
                          <a:pt x="128413" y="244087"/>
                          <a:pt x="128127" y="290293"/>
                        </a:cubicBezTo>
                        <a:cubicBezTo>
                          <a:pt x="127946" y="320516"/>
                          <a:pt x="127746" y="352720"/>
                          <a:pt x="140748" y="386762"/>
                        </a:cubicBezTo>
                        <a:cubicBezTo>
                          <a:pt x="172409" y="469677"/>
                          <a:pt x="215072" y="490690"/>
                          <a:pt x="215186" y="490746"/>
                        </a:cubicBezTo>
                        <a:cubicBezTo>
                          <a:pt x="219472" y="492928"/>
                          <a:pt x="221177" y="498167"/>
                          <a:pt x="218996" y="502462"/>
                        </a:cubicBezTo>
                        <a:cubicBezTo>
                          <a:pt x="216815" y="506739"/>
                          <a:pt x="211576" y="508454"/>
                          <a:pt x="207290" y="506272"/>
                        </a:cubicBezTo>
                        <a:cubicBezTo>
                          <a:pt x="207147" y="506196"/>
                          <a:pt x="158560" y="482212"/>
                          <a:pt x="124470" y="392953"/>
                        </a:cubicBezTo>
                        <a:cubicBezTo>
                          <a:pt x="110363" y="355996"/>
                          <a:pt x="110563" y="322059"/>
                          <a:pt x="110773" y="290207"/>
                        </a:cubicBezTo>
                        <a:cubicBezTo>
                          <a:pt x="111030" y="247973"/>
                          <a:pt x="111268" y="209664"/>
                          <a:pt x="74416" y="175040"/>
                        </a:cubicBezTo>
                        <a:cubicBezTo>
                          <a:pt x="39821" y="142541"/>
                          <a:pt x="19962" y="119043"/>
                          <a:pt x="9522" y="94307"/>
                        </a:cubicBezTo>
                        <a:cubicBezTo>
                          <a:pt x="-1079" y="69227"/>
                          <a:pt x="-1698" y="43872"/>
                          <a:pt x="2197" y="7791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72" name="Graphic 963">
                  <a:extLst>
                    <a:ext uri="{FF2B5EF4-FFF2-40B4-BE49-F238E27FC236}">
                      <a16:creationId xmlns:a16="http://schemas.microsoft.com/office/drawing/2014/main" id="{3A6EE64E-1E9F-439A-91A8-B9A140180649}"/>
                    </a:ext>
                  </a:extLst>
                </p:cNvPr>
                <p:cNvGrpSpPr/>
                <p:nvPr/>
              </p:nvGrpSpPr>
              <p:grpSpPr>
                <a:xfrm>
                  <a:off x="4755011" y="9819739"/>
                  <a:ext cx="639460" cy="167013"/>
                  <a:chOff x="4755011" y="9819739"/>
                  <a:chExt cx="639460" cy="167013"/>
                </a:xfrm>
              </p:grpSpPr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D74C81C2-F93A-4BED-988B-5DD8A1CCE386}"/>
                      </a:ext>
                    </a:extLst>
                  </p:cNvPr>
                  <p:cNvSpPr/>
                  <p:nvPr/>
                </p:nvSpPr>
                <p:spPr>
                  <a:xfrm>
                    <a:off x="4755011" y="9819739"/>
                    <a:ext cx="512221" cy="167013"/>
                  </a:xfrm>
                  <a:custGeom>
                    <a:avLst/>
                    <a:gdLst>
                      <a:gd name="connsiteX0" fmla="*/ 0 w 512221"/>
                      <a:gd name="connsiteY0" fmla="*/ 125905 h 167013"/>
                      <a:gd name="connsiteX1" fmla="*/ 210950 w 512221"/>
                      <a:gd name="connsiteY1" fmla="*/ 143535 h 167013"/>
                      <a:gd name="connsiteX2" fmla="*/ 437855 w 512221"/>
                      <a:gd name="connsiteY2" fmla="*/ 121666 h 167013"/>
                      <a:gd name="connsiteX3" fmla="*/ 510778 w 512221"/>
                      <a:gd name="connsiteY3" fmla="*/ 47733 h 167013"/>
                      <a:gd name="connsiteX4" fmla="*/ 254060 w 512221"/>
                      <a:gd name="connsiteY4" fmla="*/ 2623 h 167013"/>
                      <a:gd name="connsiteX5" fmla="*/ 0 w 512221"/>
                      <a:gd name="connsiteY5" fmla="*/ 125905 h 167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2221" h="167013">
                        <a:moveTo>
                          <a:pt x="0" y="125905"/>
                        </a:moveTo>
                        <a:cubicBezTo>
                          <a:pt x="100336" y="166757"/>
                          <a:pt x="125730" y="185007"/>
                          <a:pt x="210950" y="143535"/>
                        </a:cubicBezTo>
                        <a:cubicBezTo>
                          <a:pt x="296170" y="102054"/>
                          <a:pt x="346958" y="127581"/>
                          <a:pt x="437855" y="121666"/>
                        </a:cubicBezTo>
                        <a:cubicBezTo>
                          <a:pt x="528752" y="115742"/>
                          <a:pt x="510778" y="47733"/>
                          <a:pt x="510778" y="47733"/>
                        </a:cubicBezTo>
                        <a:cubicBezTo>
                          <a:pt x="510778" y="47733"/>
                          <a:pt x="405936" y="-13199"/>
                          <a:pt x="254060" y="2623"/>
                        </a:cubicBezTo>
                        <a:cubicBezTo>
                          <a:pt x="102175" y="18453"/>
                          <a:pt x="188576" y="131877"/>
                          <a:pt x="0" y="125905"/>
                        </a:cubicBezTo>
                        <a:close/>
                      </a:path>
                    </a:pathLst>
                  </a:custGeom>
                  <a:solidFill>
                    <a:srgbClr val="6C6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3A32B663-F601-4975-9BAC-334A739E588E}"/>
                      </a:ext>
                    </a:extLst>
                  </p:cNvPr>
                  <p:cNvSpPr/>
                  <p:nvPr/>
                </p:nvSpPr>
                <p:spPr>
                  <a:xfrm>
                    <a:off x="4795856" y="9850544"/>
                    <a:ext cx="598615" cy="113971"/>
                  </a:xfrm>
                  <a:custGeom>
                    <a:avLst/>
                    <a:gdLst>
                      <a:gd name="connsiteX0" fmla="*/ 592500 w 598615"/>
                      <a:gd name="connsiteY0" fmla="*/ 40150 h 113971"/>
                      <a:gd name="connsiteX1" fmla="*/ 598215 w 598615"/>
                      <a:gd name="connsiteY1" fmla="*/ 51047 h 113971"/>
                      <a:gd name="connsiteX2" fmla="*/ 587319 w 598615"/>
                      <a:gd name="connsiteY2" fmla="*/ 56771 h 113971"/>
                      <a:gd name="connsiteX3" fmla="*/ 404943 w 598615"/>
                      <a:gd name="connsiteY3" fmla="*/ 20024 h 113971"/>
                      <a:gd name="connsiteX4" fmla="*/ 285881 w 598615"/>
                      <a:gd name="connsiteY4" fmla="*/ 20252 h 113971"/>
                      <a:gd name="connsiteX5" fmla="*/ 235637 w 598615"/>
                      <a:gd name="connsiteY5" fmla="*/ 29491 h 113971"/>
                      <a:gd name="connsiteX6" fmla="*/ 235256 w 598615"/>
                      <a:gd name="connsiteY6" fmla="*/ 29596 h 113971"/>
                      <a:gd name="connsiteX7" fmla="*/ 202671 w 598615"/>
                      <a:gd name="connsiteY7" fmla="*/ 45779 h 113971"/>
                      <a:gd name="connsiteX8" fmla="*/ 124547 w 598615"/>
                      <a:gd name="connsiteY8" fmla="*/ 94862 h 113971"/>
                      <a:gd name="connsiteX9" fmla="*/ 50299 w 598615"/>
                      <a:gd name="connsiteY9" fmla="*/ 113959 h 113971"/>
                      <a:gd name="connsiteX10" fmla="*/ 2550 w 598615"/>
                      <a:gd name="connsiteY10" fmla="*/ 108720 h 113971"/>
                      <a:gd name="connsiteX11" fmla="*/ 2550 w 598615"/>
                      <a:gd name="connsiteY11" fmla="*/ 96395 h 113971"/>
                      <a:gd name="connsiteX12" fmla="*/ 14876 w 598615"/>
                      <a:gd name="connsiteY12" fmla="*/ 96395 h 113971"/>
                      <a:gd name="connsiteX13" fmla="*/ 50575 w 598615"/>
                      <a:gd name="connsiteY13" fmla="*/ 96586 h 113971"/>
                      <a:gd name="connsiteX14" fmla="*/ 117403 w 598615"/>
                      <a:gd name="connsiteY14" fmla="*/ 78993 h 113971"/>
                      <a:gd name="connsiteX15" fmla="*/ 191431 w 598615"/>
                      <a:gd name="connsiteY15" fmla="*/ 32492 h 113971"/>
                      <a:gd name="connsiteX16" fmla="*/ 230169 w 598615"/>
                      <a:gd name="connsiteY16" fmla="*/ 12937 h 113971"/>
                      <a:gd name="connsiteX17" fmla="*/ 230588 w 598615"/>
                      <a:gd name="connsiteY17" fmla="*/ 12785 h 113971"/>
                      <a:gd name="connsiteX18" fmla="*/ 284176 w 598615"/>
                      <a:gd name="connsiteY18" fmla="*/ 2945 h 113971"/>
                      <a:gd name="connsiteX19" fmla="*/ 406372 w 598615"/>
                      <a:gd name="connsiteY19" fmla="*/ 2650 h 113971"/>
                      <a:gd name="connsiteX20" fmla="*/ 592500 w 598615"/>
                      <a:gd name="connsiteY20" fmla="*/ 40150 h 113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98615" h="113971">
                        <a:moveTo>
                          <a:pt x="592500" y="40150"/>
                        </a:moveTo>
                        <a:cubicBezTo>
                          <a:pt x="597091" y="41569"/>
                          <a:pt x="599654" y="46456"/>
                          <a:pt x="598215" y="51047"/>
                        </a:cubicBezTo>
                        <a:cubicBezTo>
                          <a:pt x="596796" y="55628"/>
                          <a:pt x="591910" y="58200"/>
                          <a:pt x="587319" y="56771"/>
                        </a:cubicBezTo>
                        <a:cubicBezTo>
                          <a:pt x="517491" y="34883"/>
                          <a:pt x="455959" y="24377"/>
                          <a:pt x="404943" y="20024"/>
                        </a:cubicBezTo>
                        <a:cubicBezTo>
                          <a:pt x="353937" y="15671"/>
                          <a:pt x="313561" y="17471"/>
                          <a:pt x="285881" y="20252"/>
                        </a:cubicBezTo>
                        <a:cubicBezTo>
                          <a:pt x="267012" y="22138"/>
                          <a:pt x="250038" y="25129"/>
                          <a:pt x="235637" y="29491"/>
                        </a:cubicBezTo>
                        <a:lnTo>
                          <a:pt x="235256" y="29596"/>
                        </a:lnTo>
                        <a:cubicBezTo>
                          <a:pt x="221654" y="33740"/>
                          <a:pt x="210586" y="39055"/>
                          <a:pt x="202671" y="45779"/>
                        </a:cubicBezTo>
                        <a:cubicBezTo>
                          <a:pt x="179906" y="65124"/>
                          <a:pt x="151902" y="82527"/>
                          <a:pt x="124547" y="94862"/>
                        </a:cubicBezTo>
                        <a:cubicBezTo>
                          <a:pt x="97648" y="106987"/>
                          <a:pt x="71102" y="114312"/>
                          <a:pt x="50299" y="113959"/>
                        </a:cubicBezTo>
                        <a:cubicBezTo>
                          <a:pt x="7189" y="113207"/>
                          <a:pt x="2569" y="108730"/>
                          <a:pt x="2550" y="108720"/>
                        </a:cubicBezTo>
                        <a:cubicBezTo>
                          <a:pt x="-850" y="105310"/>
                          <a:pt x="-850" y="99786"/>
                          <a:pt x="2550" y="96395"/>
                        </a:cubicBezTo>
                        <a:cubicBezTo>
                          <a:pt x="5951" y="92995"/>
                          <a:pt x="11475" y="92995"/>
                          <a:pt x="14876" y="96395"/>
                        </a:cubicBezTo>
                        <a:cubicBezTo>
                          <a:pt x="14876" y="96395"/>
                          <a:pt x="14580" y="95957"/>
                          <a:pt x="50575" y="96586"/>
                        </a:cubicBezTo>
                        <a:cubicBezTo>
                          <a:pt x="68701" y="96909"/>
                          <a:pt x="92657" y="90156"/>
                          <a:pt x="117403" y="78993"/>
                        </a:cubicBezTo>
                        <a:cubicBezTo>
                          <a:pt x="143358" y="67287"/>
                          <a:pt x="169895" y="50789"/>
                          <a:pt x="191431" y="32492"/>
                        </a:cubicBezTo>
                        <a:cubicBezTo>
                          <a:pt x="201213" y="24167"/>
                          <a:pt x="214358" y="17747"/>
                          <a:pt x="230169" y="12937"/>
                        </a:cubicBezTo>
                        <a:lnTo>
                          <a:pt x="230588" y="12785"/>
                        </a:lnTo>
                        <a:cubicBezTo>
                          <a:pt x="245943" y="8156"/>
                          <a:pt x="264050" y="4964"/>
                          <a:pt x="284176" y="2945"/>
                        </a:cubicBezTo>
                        <a:cubicBezTo>
                          <a:pt x="312732" y="78"/>
                          <a:pt x="354270" y="-1789"/>
                          <a:pt x="406372" y="2650"/>
                        </a:cubicBezTo>
                        <a:cubicBezTo>
                          <a:pt x="458464" y="7079"/>
                          <a:pt x="521263" y="17814"/>
                          <a:pt x="592500" y="40150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</p:grpSp>
          <p:grpSp>
            <p:nvGrpSpPr>
              <p:cNvPr id="7" name="Graphic 963">
                <a:extLst>
                  <a:ext uri="{FF2B5EF4-FFF2-40B4-BE49-F238E27FC236}">
                    <a16:creationId xmlns:a16="http://schemas.microsoft.com/office/drawing/2014/main" id="{32689C39-E728-4FFA-AF4B-1CA4338F1071}"/>
                  </a:ext>
                </a:extLst>
              </p:cNvPr>
              <p:cNvGrpSpPr/>
              <p:nvPr/>
            </p:nvGrpSpPr>
            <p:grpSpPr>
              <a:xfrm>
                <a:off x="7742771" y="9305270"/>
                <a:ext cx="1211202" cy="2343739"/>
                <a:chOff x="7742771" y="9305270"/>
                <a:chExt cx="1211202" cy="2343739"/>
              </a:xfrm>
            </p:grpSpPr>
            <p:grpSp>
              <p:nvGrpSpPr>
                <p:cNvPr id="137" name="Graphic 963">
                  <a:extLst>
                    <a:ext uri="{FF2B5EF4-FFF2-40B4-BE49-F238E27FC236}">
                      <a16:creationId xmlns:a16="http://schemas.microsoft.com/office/drawing/2014/main" id="{20277B8A-FA2A-4D7E-9D9F-C117AFC61324}"/>
                    </a:ext>
                  </a:extLst>
                </p:cNvPr>
                <p:cNvGrpSpPr/>
                <p:nvPr/>
              </p:nvGrpSpPr>
              <p:grpSpPr>
                <a:xfrm>
                  <a:off x="8191773" y="9620118"/>
                  <a:ext cx="275510" cy="535792"/>
                  <a:chOff x="8191773" y="9620118"/>
                  <a:chExt cx="275510" cy="535792"/>
                </a:xfrm>
              </p:grpSpPr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189641D3-C889-4F5D-A3B7-FA43C076AB30}"/>
                      </a:ext>
                    </a:extLst>
                  </p:cNvPr>
                  <p:cNvSpPr/>
                  <p:nvPr/>
                </p:nvSpPr>
                <p:spPr>
                  <a:xfrm>
                    <a:off x="8191773" y="9620118"/>
                    <a:ext cx="275510" cy="510844"/>
                  </a:xfrm>
                  <a:custGeom>
                    <a:avLst/>
                    <a:gdLst>
                      <a:gd name="connsiteX0" fmla="*/ 85792 w 275510"/>
                      <a:gd name="connsiteY0" fmla="*/ 0 h 510844"/>
                      <a:gd name="connsiteX1" fmla="*/ 32881 w 275510"/>
                      <a:gd name="connsiteY1" fmla="*/ 191605 h 510844"/>
                      <a:gd name="connsiteX2" fmla="*/ 47330 w 275510"/>
                      <a:gd name="connsiteY2" fmla="*/ 413547 h 510844"/>
                      <a:gd name="connsiteX3" fmla="*/ 168907 w 275510"/>
                      <a:gd name="connsiteY3" fmla="*/ 510845 h 510844"/>
                      <a:gd name="connsiteX4" fmla="*/ 274683 w 275510"/>
                      <a:gd name="connsiteY4" fmla="*/ 286855 h 510844"/>
                      <a:gd name="connsiteX5" fmla="*/ 85792 w 275510"/>
                      <a:gd name="connsiteY5" fmla="*/ 0 h 510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5510" h="510844">
                        <a:moveTo>
                          <a:pt x="85792" y="0"/>
                        </a:moveTo>
                        <a:cubicBezTo>
                          <a:pt x="3858" y="78534"/>
                          <a:pt x="-30698" y="95336"/>
                          <a:pt x="32881" y="191605"/>
                        </a:cubicBezTo>
                        <a:cubicBezTo>
                          <a:pt x="96470" y="287874"/>
                          <a:pt x="46521" y="325746"/>
                          <a:pt x="47330" y="413547"/>
                        </a:cubicBezTo>
                        <a:cubicBezTo>
                          <a:pt x="48149" y="501348"/>
                          <a:pt x="168907" y="510845"/>
                          <a:pt x="168907" y="510845"/>
                        </a:cubicBezTo>
                        <a:cubicBezTo>
                          <a:pt x="168907" y="510845"/>
                          <a:pt x="286446" y="435883"/>
                          <a:pt x="274683" y="286855"/>
                        </a:cubicBezTo>
                        <a:cubicBezTo>
                          <a:pt x="262919" y="137827"/>
                          <a:pt x="55589" y="175079"/>
                          <a:pt x="85792" y="0"/>
                        </a:cubicBezTo>
                        <a:close/>
                      </a:path>
                    </a:pathLst>
                  </a:custGeom>
                  <a:solidFill>
                    <a:srgbClr val="6C6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18941CBE-56C2-4E21-AE8E-EB6DC47FA32B}"/>
                      </a:ext>
                    </a:extLst>
                  </p:cNvPr>
                  <p:cNvSpPr/>
                  <p:nvPr/>
                </p:nvSpPr>
                <p:spPr>
                  <a:xfrm>
                    <a:off x="8241122" y="9655170"/>
                    <a:ext cx="157614" cy="500739"/>
                  </a:xfrm>
                  <a:custGeom>
                    <a:avLst/>
                    <a:gdLst>
                      <a:gd name="connsiteX0" fmla="*/ 127245 w 157614"/>
                      <a:gd name="connsiteY0" fmla="*/ 494470 h 500739"/>
                      <a:gd name="connsiteX1" fmla="*/ 116481 w 157614"/>
                      <a:gd name="connsiteY1" fmla="*/ 500395 h 500739"/>
                      <a:gd name="connsiteX2" fmla="*/ 110566 w 157614"/>
                      <a:gd name="connsiteY2" fmla="*/ 489632 h 500739"/>
                      <a:gd name="connsiteX3" fmla="*/ 140189 w 157614"/>
                      <a:gd name="connsiteY3" fmla="*/ 329860 h 500739"/>
                      <a:gd name="connsiteX4" fmla="*/ 103480 w 157614"/>
                      <a:gd name="connsiteY4" fmla="*/ 216883 h 500739"/>
                      <a:gd name="connsiteX5" fmla="*/ 26365 w 157614"/>
                      <a:gd name="connsiteY5" fmla="*/ 124900 h 500739"/>
                      <a:gd name="connsiteX6" fmla="*/ 495 w 157614"/>
                      <a:gd name="connsiteY6" fmla="*/ 45662 h 500739"/>
                      <a:gd name="connsiteX7" fmla="*/ 14992 w 157614"/>
                      <a:gd name="connsiteY7" fmla="*/ 628 h 500739"/>
                      <a:gd name="connsiteX8" fmla="*/ 26289 w 157614"/>
                      <a:gd name="connsiteY8" fmla="*/ 5467 h 500739"/>
                      <a:gd name="connsiteX9" fmla="*/ 21460 w 157614"/>
                      <a:gd name="connsiteY9" fmla="*/ 16773 h 500739"/>
                      <a:gd name="connsiteX10" fmla="*/ 17717 w 157614"/>
                      <a:gd name="connsiteY10" fmla="*/ 48110 h 500739"/>
                      <a:gd name="connsiteX11" fmla="*/ 41215 w 157614"/>
                      <a:gd name="connsiteY11" fmla="*/ 115833 h 500739"/>
                      <a:gd name="connsiteX12" fmla="*/ 115253 w 157614"/>
                      <a:gd name="connsiteY12" fmla="*/ 204072 h 500739"/>
                      <a:gd name="connsiteX13" fmla="*/ 157534 w 157614"/>
                      <a:gd name="connsiteY13" fmla="*/ 330193 h 500739"/>
                      <a:gd name="connsiteX14" fmla="*/ 127245 w 157614"/>
                      <a:gd name="connsiteY14" fmla="*/ 494470 h 500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7614" h="500739">
                        <a:moveTo>
                          <a:pt x="127245" y="494470"/>
                        </a:moveTo>
                        <a:cubicBezTo>
                          <a:pt x="125911" y="499071"/>
                          <a:pt x="121092" y="501729"/>
                          <a:pt x="116481" y="500395"/>
                        </a:cubicBezTo>
                        <a:cubicBezTo>
                          <a:pt x="111881" y="499052"/>
                          <a:pt x="109223" y="494232"/>
                          <a:pt x="110566" y="489632"/>
                        </a:cubicBezTo>
                        <a:cubicBezTo>
                          <a:pt x="126578" y="434225"/>
                          <a:pt x="139113" y="378399"/>
                          <a:pt x="140189" y="329860"/>
                        </a:cubicBezTo>
                        <a:cubicBezTo>
                          <a:pt x="141227" y="282787"/>
                          <a:pt x="131493" y="242649"/>
                          <a:pt x="103480" y="216883"/>
                        </a:cubicBezTo>
                        <a:cubicBezTo>
                          <a:pt x="72314" y="188204"/>
                          <a:pt x="45006" y="155304"/>
                          <a:pt x="26365" y="124900"/>
                        </a:cubicBezTo>
                        <a:cubicBezTo>
                          <a:pt x="7696" y="94430"/>
                          <a:pt x="-2419" y="65931"/>
                          <a:pt x="495" y="45662"/>
                        </a:cubicBezTo>
                        <a:cubicBezTo>
                          <a:pt x="6572" y="3714"/>
                          <a:pt x="14974" y="637"/>
                          <a:pt x="14992" y="628"/>
                        </a:cubicBezTo>
                        <a:cubicBezTo>
                          <a:pt x="19450" y="-1163"/>
                          <a:pt x="24508" y="1009"/>
                          <a:pt x="26289" y="5467"/>
                        </a:cubicBezTo>
                        <a:cubicBezTo>
                          <a:pt x="28080" y="9915"/>
                          <a:pt x="25918" y="14982"/>
                          <a:pt x="21460" y="16773"/>
                        </a:cubicBezTo>
                        <a:cubicBezTo>
                          <a:pt x="21489" y="16763"/>
                          <a:pt x="22260" y="16744"/>
                          <a:pt x="17717" y="48110"/>
                        </a:cubicBezTo>
                        <a:cubicBezTo>
                          <a:pt x="15402" y="64207"/>
                          <a:pt x="24565" y="88677"/>
                          <a:pt x="41215" y="115833"/>
                        </a:cubicBezTo>
                        <a:cubicBezTo>
                          <a:pt x="59027" y="144903"/>
                          <a:pt x="85239" y="176459"/>
                          <a:pt x="115253" y="204072"/>
                        </a:cubicBezTo>
                        <a:cubicBezTo>
                          <a:pt x="147466" y="233714"/>
                          <a:pt x="158696" y="278358"/>
                          <a:pt x="157534" y="330193"/>
                        </a:cubicBezTo>
                        <a:cubicBezTo>
                          <a:pt x="156429" y="380551"/>
                          <a:pt x="143618" y="437825"/>
                          <a:pt x="127245" y="494470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3E1D089E-19F4-48B5-8446-F7B2B605906C}"/>
                    </a:ext>
                  </a:extLst>
                </p:cNvPr>
                <p:cNvSpPr/>
                <p:nvPr/>
              </p:nvSpPr>
              <p:spPr>
                <a:xfrm>
                  <a:off x="7742771" y="9577083"/>
                  <a:ext cx="804143" cy="2071926"/>
                </a:xfrm>
                <a:custGeom>
                  <a:avLst/>
                  <a:gdLst>
                    <a:gd name="connsiteX0" fmla="*/ 776501 w 804143"/>
                    <a:gd name="connsiteY0" fmla="*/ 8754 h 2071926"/>
                    <a:gd name="connsiteX1" fmla="*/ 785112 w 804143"/>
                    <a:gd name="connsiteY1" fmla="*/ 0 h 2071926"/>
                    <a:gd name="connsiteX2" fmla="*/ 793856 w 804143"/>
                    <a:gd name="connsiteY2" fmla="*/ 8620 h 2071926"/>
                    <a:gd name="connsiteX3" fmla="*/ 800104 w 804143"/>
                    <a:gd name="connsiteY3" fmla="*/ 161163 h 2071926"/>
                    <a:gd name="connsiteX4" fmla="*/ 605861 w 804143"/>
                    <a:gd name="connsiteY4" fmla="*/ 598646 h 2071926"/>
                    <a:gd name="connsiteX5" fmla="*/ 491580 w 804143"/>
                    <a:gd name="connsiteY5" fmla="*/ 779222 h 2071926"/>
                    <a:gd name="connsiteX6" fmla="*/ 493075 w 804143"/>
                    <a:gd name="connsiteY6" fmla="*/ 967816 h 2071926"/>
                    <a:gd name="connsiteX7" fmla="*/ 323168 w 804143"/>
                    <a:gd name="connsiteY7" fmla="*/ 1336110 h 2071926"/>
                    <a:gd name="connsiteX8" fmla="*/ 21559 w 804143"/>
                    <a:gd name="connsiteY8" fmla="*/ 2062496 h 2071926"/>
                    <a:gd name="connsiteX9" fmla="*/ 13587 w 804143"/>
                    <a:gd name="connsiteY9" fmla="*/ 2071897 h 2071926"/>
                    <a:gd name="connsiteX10" fmla="*/ 4195 w 804143"/>
                    <a:gd name="connsiteY10" fmla="*/ 2063925 h 2071926"/>
                    <a:gd name="connsiteX11" fmla="*/ 311252 w 804143"/>
                    <a:gd name="connsiteY11" fmla="*/ 1323442 h 2071926"/>
                    <a:gd name="connsiteX12" fmla="*/ 476244 w 804143"/>
                    <a:gd name="connsiteY12" fmla="*/ 972312 h 2071926"/>
                    <a:gd name="connsiteX13" fmla="*/ 474825 w 804143"/>
                    <a:gd name="connsiteY13" fmla="*/ 774516 h 2071926"/>
                    <a:gd name="connsiteX14" fmla="*/ 593735 w 804143"/>
                    <a:gd name="connsiteY14" fmla="*/ 586178 h 2071926"/>
                    <a:gd name="connsiteX15" fmla="*/ 782740 w 804143"/>
                    <a:gd name="connsiteY15" fmla="*/ 162173 h 2071926"/>
                    <a:gd name="connsiteX16" fmla="*/ 776501 w 804143"/>
                    <a:gd name="connsiteY16" fmla="*/ 8754 h 2071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04143" h="2071926">
                      <a:moveTo>
                        <a:pt x="776501" y="8754"/>
                      </a:moveTo>
                      <a:cubicBezTo>
                        <a:pt x="776453" y="3953"/>
                        <a:pt x="780311" y="38"/>
                        <a:pt x="785112" y="0"/>
                      </a:cubicBezTo>
                      <a:cubicBezTo>
                        <a:pt x="789903" y="-28"/>
                        <a:pt x="793827" y="3829"/>
                        <a:pt x="793856" y="8620"/>
                      </a:cubicBezTo>
                      <a:cubicBezTo>
                        <a:pt x="794408" y="68723"/>
                        <a:pt x="797475" y="118482"/>
                        <a:pt x="800104" y="161163"/>
                      </a:cubicBezTo>
                      <a:cubicBezTo>
                        <a:pt x="811048" y="338452"/>
                        <a:pt x="814582" y="395593"/>
                        <a:pt x="605861" y="598646"/>
                      </a:cubicBezTo>
                      <a:cubicBezTo>
                        <a:pt x="545920" y="656949"/>
                        <a:pt x="509077" y="717433"/>
                        <a:pt x="491580" y="779222"/>
                      </a:cubicBezTo>
                      <a:cubicBezTo>
                        <a:pt x="474111" y="840867"/>
                        <a:pt x="475863" y="904037"/>
                        <a:pt x="493075" y="967816"/>
                      </a:cubicBezTo>
                      <a:cubicBezTo>
                        <a:pt x="537795" y="1133542"/>
                        <a:pt x="441354" y="1224572"/>
                        <a:pt x="323168" y="1336110"/>
                      </a:cubicBezTo>
                      <a:cubicBezTo>
                        <a:pt x="173254" y="1477594"/>
                        <a:pt x="-12598" y="1652997"/>
                        <a:pt x="21559" y="2062496"/>
                      </a:cubicBezTo>
                      <a:cubicBezTo>
                        <a:pt x="21950" y="2067297"/>
                        <a:pt x="18387" y="2071497"/>
                        <a:pt x="13587" y="2071897"/>
                      </a:cubicBezTo>
                      <a:cubicBezTo>
                        <a:pt x="8805" y="2072288"/>
                        <a:pt x="4595" y="2068716"/>
                        <a:pt x="4195" y="2063925"/>
                      </a:cubicBezTo>
                      <a:cubicBezTo>
                        <a:pt x="-30648" y="1646120"/>
                        <a:pt x="158595" y="1467507"/>
                        <a:pt x="311252" y="1323442"/>
                      </a:cubicBezTo>
                      <a:cubicBezTo>
                        <a:pt x="425257" y="1215848"/>
                        <a:pt x="518278" y="1128046"/>
                        <a:pt x="476244" y="972312"/>
                      </a:cubicBezTo>
                      <a:cubicBezTo>
                        <a:pt x="458232" y="905580"/>
                        <a:pt x="456461" y="839343"/>
                        <a:pt x="474825" y="774516"/>
                      </a:cubicBezTo>
                      <a:cubicBezTo>
                        <a:pt x="493142" y="709832"/>
                        <a:pt x="531489" y="646738"/>
                        <a:pt x="593735" y="586178"/>
                      </a:cubicBezTo>
                      <a:cubicBezTo>
                        <a:pt x="796723" y="388715"/>
                        <a:pt x="793313" y="333499"/>
                        <a:pt x="782740" y="162173"/>
                      </a:cubicBezTo>
                      <a:cubicBezTo>
                        <a:pt x="780120" y="119577"/>
                        <a:pt x="777044" y="69895"/>
                        <a:pt x="776501" y="8754"/>
                      </a:cubicBezTo>
                      <a:close/>
                    </a:path>
                  </a:pathLst>
                </a:custGeom>
                <a:solidFill>
                  <a:srgbClr val="34231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39" name="Graphic 963">
                  <a:extLst>
                    <a:ext uri="{FF2B5EF4-FFF2-40B4-BE49-F238E27FC236}">
                      <a16:creationId xmlns:a16="http://schemas.microsoft.com/office/drawing/2014/main" id="{52F15037-C398-4E1C-B973-548C436AEBAF}"/>
                    </a:ext>
                  </a:extLst>
                </p:cNvPr>
                <p:cNvGrpSpPr/>
                <p:nvPr/>
              </p:nvGrpSpPr>
              <p:grpSpPr>
                <a:xfrm>
                  <a:off x="8344049" y="9305270"/>
                  <a:ext cx="423195" cy="482172"/>
                  <a:chOff x="8344049" y="9305270"/>
                  <a:chExt cx="423195" cy="482172"/>
                </a:xfrm>
              </p:grpSpPr>
              <p:grpSp>
                <p:nvGrpSpPr>
                  <p:cNvPr id="152" name="Graphic 963">
                    <a:extLst>
                      <a:ext uri="{FF2B5EF4-FFF2-40B4-BE49-F238E27FC236}">
                        <a16:creationId xmlns:a16="http://schemas.microsoft.com/office/drawing/2014/main" id="{0637FCE7-1002-4054-933F-A6B995457C4D}"/>
                      </a:ext>
                    </a:extLst>
                  </p:cNvPr>
                  <p:cNvGrpSpPr/>
                  <p:nvPr/>
                </p:nvGrpSpPr>
                <p:grpSpPr>
                  <a:xfrm>
                    <a:off x="8356775" y="9634395"/>
                    <a:ext cx="270524" cy="153048"/>
                    <a:chOff x="8356775" y="9634395"/>
                    <a:chExt cx="270524" cy="153048"/>
                  </a:xfrm>
                  <a:solidFill>
                    <a:srgbClr val="342318"/>
                  </a:solidFill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9C2B7A5E-2604-4C46-9C99-5039081C5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7174" y="9644683"/>
                      <a:ext cx="130126" cy="124949"/>
                    </a:xfrm>
                    <a:custGeom>
                      <a:avLst/>
                      <a:gdLst>
                        <a:gd name="connsiteX0" fmla="*/ 0 w 130126"/>
                        <a:gd name="connsiteY0" fmla="*/ 5124 h 124949"/>
                        <a:gd name="connsiteX1" fmla="*/ 121463 w 130126"/>
                        <a:gd name="connsiteY1" fmla="*/ 123053 h 124949"/>
                        <a:gd name="connsiteX2" fmla="*/ 0 w 130126"/>
                        <a:gd name="connsiteY2" fmla="*/ 5124 h 1249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30126" h="124949">
                          <a:moveTo>
                            <a:pt x="0" y="5124"/>
                          </a:moveTo>
                          <a:cubicBezTo>
                            <a:pt x="128521" y="-31947"/>
                            <a:pt x="144104" y="145027"/>
                            <a:pt x="121463" y="123053"/>
                          </a:cubicBezTo>
                          <a:lnTo>
                            <a:pt x="0" y="5124"/>
                          </a:ln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FE0A714C-A2EF-47C3-82B0-B9F4AB253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66797" y="9634395"/>
                      <a:ext cx="81873" cy="153048"/>
                    </a:xfrm>
                    <a:custGeom>
                      <a:avLst/>
                      <a:gdLst>
                        <a:gd name="connsiteX0" fmla="*/ 81297 w 81873"/>
                        <a:gd name="connsiteY0" fmla="*/ 10 h 153048"/>
                        <a:gd name="connsiteX1" fmla="*/ 21108 w 81873"/>
                        <a:gd name="connsiteY1" fmla="*/ 153048 h 153048"/>
                        <a:gd name="connsiteX2" fmla="*/ 81297 w 81873"/>
                        <a:gd name="connsiteY2" fmla="*/ 10 h 153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1873" h="153048">
                          <a:moveTo>
                            <a:pt x="81297" y="10"/>
                          </a:moveTo>
                          <a:cubicBezTo>
                            <a:pt x="88774" y="72009"/>
                            <a:pt x="21108" y="153048"/>
                            <a:pt x="21108" y="153048"/>
                          </a:cubicBezTo>
                          <a:cubicBezTo>
                            <a:pt x="21108" y="153048"/>
                            <a:pt x="-54806" y="-1428"/>
                            <a:pt x="81297" y="1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B6029ECA-0C28-4202-91F9-95B5ABFC8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56775" y="9639586"/>
                      <a:ext cx="175564" cy="86982"/>
                    </a:xfrm>
                    <a:custGeom>
                      <a:avLst/>
                      <a:gdLst>
                        <a:gd name="connsiteX0" fmla="*/ 175565 w 175564"/>
                        <a:gd name="connsiteY0" fmla="*/ 18993 h 86982"/>
                        <a:gd name="connsiteX1" fmla="*/ 0 w 175564"/>
                        <a:gd name="connsiteY1" fmla="*/ 86983 h 86982"/>
                        <a:gd name="connsiteX2" fmla="*/ 175565 w 175564"/>
                        <a:gd name="connsiteY2" fmla="*/ 18993 h 86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5564" h="86982">
                          <a:moveTo>
                            <a:pt x="175565" y="18993"/>
                          </a:moveTo>
                          <a:cubicBezTo>
                            <a:pt x="103527" y="31157"/>
                            <a:pt x="0" y="86983"/>
                            <a:pt x="0" y="86983"/>
                          </a:cubicBezTo>
                          <a:cubicBezTo>
                            <a:pt x="0" y="86983"/>
                            <a:pt x="50730" y="-48882"/>
                            <a:pt x="175565" y="1899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3" name="Graphic 963">
                    <a:extLst>
                      <a:ext uri="{FF2B5EF4-FFF2-40B4-BE49-F238E27FC236}">
                        <a16:creationId xmlns:a16="http://schemas.microsoft.com/office/drawing/2014/main" id="{3FEF59B5-5150-461E-A62D-3106F1250946}"/>
                      </a:ext>
                    </a:extLst>
                  </p:cNvPr>
                  <p:cNvGrpSpPr/>
                  <p:nvPr/>
                </p:nvGrpSpPr>
                <p:grpSpPr>
                  <a:xfrm>
                    <a:off x="8344049" y="9305270"/>
                    <a:ext cx="423195" cy="388687"/>
                    <a:chOff x="8344049" y="9305270"/>
                    <a:chExt cx="423195" cy="388687"/>
                  </a:xfrm>
                </p:grpSpPr>
                <p:sp>
                  <p:nvSpPr>
                    <p:cNvPr id="154" name="Freeform: Shape 153">
                      <a:extLst>
                        <a:ext uri="{FF2B5EF4-FFF2-40B4-BE49-F238E27FC236}">
                          <a16:creationId xmlns:a16="http://schemas.microsoft.com/office/drawing/2014/main" id="{B01855F2-37E1-4F8F-9234-B2EEF43044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08629" y="9390108"/>
                      <a:ext cx="299799" cy="293541"/>
                    </a:xfrm>
                    <a:custGeom>
                      <a:avLst/>
                      <a:gdLst>
                        <a:gd name="connsiteX0" fmla="*/ 299799 w 299799"/>
                        <a:gd name="connsiteY0" fmla="*/ 44082 h 293541"/>
                        <a:gd name="connsiteX1" fmla="*/ 87896 w 299799"/>
                        <a:gd name="connsiteY1" fmla="*/ 291313 h 293541"/>
                        <a:gd name="connsiteX2" fmla="*/ 4096 w 299799"/>
                        <a:gd name="connsiteY2" fmla="*/ 0 h 293541"/>
                        <a:gd name="connsiteX3" fmla="*/ 299799 w 299799"/>
                        <a:gd name="connsiteY3" fmla="*/ 44082 h 2935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9799" h="293541">
                          <a:moveTo>
                            <a:pt x="299799" y="44082"/>
                          </a:moveTo>
                          <a:cubicBezTo>
                            <a:pt x="265757" y="232486"/>
                            <a:pt x="166773" y="307905"/>
                            <a:pt x="87896" y="291313"/>
                          </a:cubicBezTo>
                          <a:cubicBezTo>
                            <a:pt x="-38776" y="264681"/>
                            <a:pt x="10839" y="1010"/>
                            <a:pt x="4096" y="0"/>
                          </a:cubicBezTo>
                          <a:lnTo>
                            <a:pt x="299799" y="44082"/>
                          </a:ln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3EE8C0B8-4BE1-456F-8A00-584DCF4AAF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4049" y="9305270"/>
                      <a:ext cx="423195" cy="287091"/>
                    </a:xfrm>
                    <a:custGeom>
                      <a:avLst/>
                      <a:gdLst>
                        <a:gd name="connsiteX0" fmla="*/ 303267 w 423195"/>
                        <a:gd name="connsiteY0" fmla="*/ 87304 h 287091"/>
                        <a:gd name="connsiteX1" fmla="*/ 423120 w 423195"/>
                        <a:gd name="connsiteY1" fmla="*/ 109203 h 287091"/>
                        <a:gd name="connsiteX2" fmla="*/ 366856 w 423195"/>
                        <a:gd name="connsiteY2" fmla="*/ 167581 h 287091"/>
                        <a:gd name="connsiteX3" fmla="*/ 362179 w 423195"/>
                        <a:gd name="connsiteY3" fmla="*/ 249363 h 287091"/>
                        <a:gd name="connsiteX4" fmla="*/ 301952 w 423195"/>
                        <a:gd name="connsiteY4" fmla="*/ 222588 h 287091"/>
                        <a:gd name="connsiteX5" fmla="*/ 191005 w 423195"/>
                        <a:gd name="connsiteY5" fmla="*/ 286691 h 287091"/>
                        <a:gd name="connsiteX6" fmla="*/ 109414 w 423195"/>
                        <a:gd name="connsiteY6" fmla="*/ 205653 h 287091"/>
                        <a:gd name="connsiteX7" fmla="*/ 4172 w 423195"/>
                        <a:gd name="connsiteY7" fmla="*/ 192480 h 287091"/>
                        <a:gd name="connsiteX8" fmla="*/ 65856 w 423195"/>
                        <a:gd name="connsiteY8" fmla="*/ 118137 h 287091"/>
                        <a:gd name="connsiteX9" fmla="*/ 23651 w 423195"/>
                        <a:gd name="connsiteY9" fmla="*/ 24630 h 287091"/>
                        <a:gd name="connsiteX10" fmla="*/ 124806 w 423195"/>
                        <a:gd name="connsiteY10" fmla="*/ 54443 h 287091"/>
                        <a:gd name="connsiteX11" fmla="*/ 303267 w 423195"/>
                        <a:gd name="connsiteY11" fmla="*/ 87304 h 2870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23195" h="287091">
                          <a:moveTo>
                            <a:pt x="303267" y="87304"/>
                          </a:moveTo>
                          <a:cubicBezTo>
                            <a:pt x="346034" y="63521"/>
                            <a:pt x="426006" y="63892"/>
                            <a:pt x="423120" y="109203"/>
                          </a:cubicBezTo>
                          <a:cubicBezTo>
                            <a:pt x="420224" y="154513"/>
                            <a:pt x="366856" y="167581"/>
                            <a:pt x="366856" y="167581"/>
                          </a:cubicBezTo>
                          <a:cubicBezTo>
                            <a:pt x="402622" y="175430"/>
                            <a:pt x="430978" y="260193"/>
                            <a:pt x="362179" y="249363"/>
                          </a:cubicBezTo>
                          <a:cubicBezTo>
                            <a:pt x="344415" y="246572"/>
                            <a:pt x="335109" y="240886"/>
                            <a:pt x="301952" y="222588"/>
                          </a:cubicBezTo>
                          <a:cubicBezTo>
                            <a:pt x="301952" y="222588"/>
                            <a:pt x="256289" y="293006"/>
                            <a:pt x="191005" y="286691"/>
                          </a:cubicBezTo>
                          <a:cubicBezTo>
                            <a:pt x="125721" y="280376"/>
                            <a:pt x="109414" y="205653"/>
                            <a:pt x="109414" y="205653"/>
                          </a:cubicBezTo>
                          <a:cubicBezTo>
                            <a:pt x="109414" y="205653"/>
                            <a:pt x="27937" y="240581"/>
                            <a:pt x="4172" y="192480"/>
                          </a:cubicBezTo>
                          <a:cubicBezTo>
                            <a:pt x="-19583" y="144388"/>
                            <a:pt x="65856" y="118137"/>
                            <a:pt x="65856" y="118137"/>
                          </a:cubicBezTo>
                          <a:cubicBezTo>
                            <a:pt x="65856" y="118137"/>
                            <a:pt x="-8496" y="56463"/>
                            <a:pt x="23651" y="24630"/>
                          </a:cubicBezTo>
                          <a:cubicBezTo>
                            <a:pt x="55798" y="-7203"/>
                            <a:pt x="124806" y="54443"/>
                            <a:pt x="124806" y="54443"/>
                          </a:cubicBezTo>
                          <a:cubicBezTo>
                            <a:pt x="176441" y="-26434"/>
                            <a:pt x="281626" y="-18594"/>
                            <a:pt x="303267" y="87304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A1AAB65A-7E68-4E64-9B53-7EE7253863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9489" y="9344115"/>
                      <a:ext cx="266190" cy="167166"/>
                    </a:xfrm>
                    <a:custGeom>
                      <a:avLst/>
                      <a:gdLst>
                        <a:gd name="connsiteX0" fmla="*/ 60197 w 266190"/>
                        <a:gd name="connsiteY0" fmla="*/ 18589 h 167166"/>
                        <a:gd name="connsiteX1" fmla="*/ 50739 w 266190"/>
                        <a:gd name="connsiteY1" fmla="*/ 10760 h 167166"/>
                        <a:gd name="connsiteX2" fmla="*/ 58569 w 266190"/>
                        <a:gd name="connsiteY2" fmla="*/ 1292 h 167166"/>
                        <a:gd name="connsiteX3" fmla="*/ 244449 w 266190"/>
                        <a:gd name="connsiteY3" fmla="*/ 65605 h 167166"/>
                        <a:gd name="connsiteX4" fmla="*/ 265871 w 266190"/>
                        <a:gd name="connsiteY4" fmla="*/ 112239 h 167166"/>
                        <a:gd name="connsiteX5" fmla="*/ 250602 w 266190"/>
                        <a:gd name="connsiteY5" fmla="*/ 153025 h 167166"/>
                        <a:gd name="connsiteX6" fmla="*/ 156514 w 266190"/>
                        <a:gd name="connsiteY6" fmla="*/ 160512 h 167166"/>
                        <a:gd name="connsiteX7" fmla="*/ 138521 w 266190"/>
                        <a:gd name="connsiteY7" fmla="*/ 155664 h 167166"/>
                        <a:gd name="connsiteX8" fmla="*/ 135654 w 266190"/>
                        <a:gd name="connsiteY8" fmla="*/ 156025 h 167166"/>
                        <a:gd name="connsiteX9" fmla="*/ 129492 w 266190"/>
                        <a:gd name="connsiteY9" fmla="*/ 153082 h 167166"/>
                        <a:gd name="connsiteX10" fmla="*/ 13449 w 266190"/>
                        <a:gd name="connsiteY10" fmla="*/ 98866 h 167166"/>
                        <a:gd name="connsiteX11" fmla="*/ 257 w 266190"/>
                        <a:gd name="connsiteY11" fmla="*/ 76473 h 167166"/>
                        <a:gd name="connsiteX12" fmla="*/ 8619 w 266190"/>
                        <a:gd name="connsiteY12" fmla="*/ 55213 h 167166"/>
                        <a:gd name="connsiteX13" fmla="*/ 50920 w 266190"/>
                        <a:gd name="connsiteY13" fmla="*/ 43002 h 167166"/>
                        <a:gd name="connsiteX14" fmla="*/ 146122 w 266190"/>
                        <a:gd name="connsiteY14" fmla="*/ 72653 h 167166"/>
                        <a:gd name="connsiteX15" fmla="*/ 147675 w 266190"/>
                        <a:gd name="connsiteY15" fmla="*/ 78463 h 167166"/>
                        <a:gd name="connsiteX16" fmla="*/ 145046 w 266190"/>
                        <a:gd name="connsiteY16" fmla="*/ 139481 h 167166"/>
                        <a:gd name="connsiteX17" fmla="*/ 160791 w 266190"/>
                        <a:gd name="connsiteY17" fmla="*/ 143691 h 167166"/>
                        <a:gd name="connsiteX18" fmla="*/ 239344 w 266190"/>
                        <a:gd name="connsiteY18" fmla="*/ 139747 h 167166"/>
                        <a:gd name="connsiteX19" fmla="*/ 248554 w 266190"/>
                        <a:gd name="connsiteY19" fmla="*/ 114011 h 167166"/>
                        <a:gd name="connsiteX20" fmla="*/ 230942 w 266190"/>
                        <a:gd name="connsiteY20" fmla="*/ 76568 h 167166"/>
                        <a:gd name="connsiteX21" fmla="*/ 60197 w 266190"/>
                        <a:gd name="connsiteY21" fmla="*/ 18589 h 167166"/>
                        <a:gd name="connsiteX22" fmla="*/ 60197 w 266190"/>
                        <a:gd name="connsiteY22" fmla="*/ 18589 h 167166"/>
                        <a:gd name="connsiteX23" fmla="*/ 25584 w 266190"/>
                        <a:gd name="connsiteY23" fmla="*/ 86407 h 167166"/>
                        <a:gd name="connsiteX24" fmla="*/ 127882 w 266190"/>
                        <a:gd name="connsiteY24" fmla="*/ 134509 h 167166"/>
                        <a:gd name="connsiteX25" fmla="*/ 130197 w 266190"/>
                        <a:gd name="connsiteY25" fmla="*/ 80635 h 167166"/>
                        <a:gd name="connsiteX26" fmla="*/ 51415 w 266190"/>
                        <a:gd name="connsiteY26" fmla="*/ 60356 h 167166"/>
                        <a:gd name="connsiteX27" fmla="*/ 19992 w 266190"/>
                        <a:gd name="connsiteY27" fmla="*/ 68348 h 167166"/>
                        <a:gd name="connsiteX28" fmla="*/ 17487 w 266190"/>
                        <a:gd name="connsiteY28" fmla="*/ 74015 h 167166"/>
                        <a:gd name="connsiteX29" fmla="*/ 25584 w 266190"/>
                        <a:gd name="connsiteY29" fmla="*/ 86407 h 1671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266190" h="167166">
                          <a:moveTo>
                            <a:pt x="60197" y="18589"/>
                          </a:moveTo>
                          <a:cubicBezTo>
                            <a:pt x="55425" y="19046"/>
                            <a:pt x="51187" y="15541"/>
                            <a:pt x="50739" y="10760"/>
                          </a:cubicBezTo>
                          <a:cubicBezTo>
                            <a:pt x="50282" y="5988"/>
                            <a:pt x="53787" y="1740"/>
                            <a:pt x="58569" y="1292"/>
                          </a:cubicBezTo>
                          <a:cubicBezTo>
                            <a:pt x="148037" y="-7147"/>
                            <a:pt x="213121" y="27076"/>
                            <a:pt x="244449" y="65605"/>
                          </a:cubicBezTo>
                          <a:cubicBezTo>
                            <a:pt x="256994" y="81035"/>
                            <a:pt x="264328" y="97352"/>
                            <a:pt x="265871" y="112239"/>
                          </a:cubicBezTo>
                          <a:cubicBezTo>
                            <a:pt x="267547" y="128336"/>
                            <a:pt x="262661" y="142776"/>
                            <a:pt x="250602" y="153025"/>
                          </a:cubicBezTo>
                          <a:cubicBezTo>
                            <a:pt x="233838" y="167265"/>
                            <a:pt x="202968" y="172494"/>
                            <a:pt x="156514" y="160512"/>
                          </a:cubicBezTo>
                          <a:cubicBezTo>
                            <a:pt x="150313" y="158902"/>
                            <a:pt x="144313" y="157292"/>
                            <a:pt x="138521" y="155664"/>
                          </a:cubicBezTo>
                          <a:cubicBezTo>
                            <a:pt x="137607" y="155940"/>
                            <a:pt x="136655" y="156064"/>
                            <a:pt x="135654" y="156025"/>
                          </a:cubicBezTo>
                          <a:cubicBezTo>
                            <a:pt x="133178" y="155921"/>
                            <a:pt x="131006" y="154797"/>
                            <a:pt x="129492" y="153082"/>
                          </a:cubicBezTo>
                          <a:cubicBezTo>
                            <a:pt x="67303" y="134842"/>
                            <a:pt x="30546" y="115497"/>
                            <a:pt x="13449" y="98866"/>
                          </a:cubicBezTo>
                          <a:cubicBezTo>
                            <a:pt x="5524" y="91141"/>
                            <a:pt x="1266" y="83569"/>
                            <a:pt x="257" y="76473"/>
                          </a:cubicBezTo>
                          <a:cubicBezTo>
                            <a:pt x="-934" y="68129"/>
                            <a:pt x="2047" y="60918"/>
                            <a:pt x="8619" y="55213"/>
                          </a:cubicBezTo>
                          <a:cubicBezTo>
                            <a:pt x="16916" y="48003"/>
                            <a:pt x="31632" y="43554"/>
                            <a:pt x="50920" y="43002"/>
                          </a:cubicBezTo>
                          <a:cubicBezTo>
                            <a:pt x="124986" y="40878"/>
                            <a:pt x="146056" y="72567"/>
                            <a:pt x="146122" y="72653"/>
                          </a:cubicBezTo>
                          <a:cubicBezTo>
                            <a:pt x="147361" y="74415"/>
                            <a:pt x="147856" y="76473"/>
                            <a:pt x="147675" y="78463"/>
                          </a:cubicBezTo>
                          <a:lnTo>
                            <a:pt x="145046" y="139481"/>
                          </a:lnTo>
                          <a:cubicBezTo>
                            <a:pt x="150123" y="140881"/>
                            <a:pt x="155371" y="142300"/>
                            <a:pt x="160791" y="143691"/>
                          </a:cubicBezTo>
                          <a:cubicBezTo>
                            <a:pt x="201053" y="154073"/>
                            <a:pt x="226561" y="150615"/>
                            <a:pt x="239344" y="139747"/>
                          </a:cubicBezTo>
                          <a:cubicBezTo>
                            <a:pt x="246687" y="133508"/>
                            <a:pt x="249621" y="124393"/>
                            <a:pt x="248554" y="114011"/>
                          </a:cubicBezTo>
                          <a:cubicBezTo>
                            <a:pt x="247345" y="102419"/>
                            <a:pt x="241325" y="89322"/>
                            <a:pt x="230942" y="76568"/>
                          </a:cubicBezTo>
                          <a:cubicBezTo>
                            <a:pt x="202615" y="41697"/>
                            <a:pt x="142998" y="10779"/>
                            <a:pt x="60197" y="18589"/>
                          </a:cubicBezTo>
                          <a:lnTo>
                            <a:pt x="60197" y="18589"/>
                          </a:lnTo>
                          <a:close/>
                          <a:moveTo>
                            <a:pt x="25584" y="86407"/>
                          </a:moveTo>
                          <a:cubicBezTo>
                            <a:pt x="40442" y="100857"/>
                            <a:pt x="72780" y="117849"/>
                            <a:pt x="127882" y="134509"/>
                          </a:cubicBezTo>
                          <a:lnTo>
                            <a:pt x="130197" y="80635"/>
                          </a:lnTo>
                          <a:cubicBezTo>
                            <a:pt x="124691" y="74863"/>
                            <a:pt x="104527" y="58842"/>
                            <a:pt x="51415" y="60356"/>
                          </a:cubicBezTo>
                          <a:cubicBezTo>
                            <a:pt x="36242" y="60785"/>
                            <a:pt x="25345" y="63700"/>
                            <a:pt x="19992" y="68348"/>
                          </a:cubicBezTo>
                          <a:cubicBezTo>
                            <a:pt x="18087" y="70005"/>
                            <a:pt x="17192" y="71929"/>
                            <a:pt x="17487" y="74015"/>
                          </a:cubicBezTo>
                          <a:cubicBezTo>
                            <a:pt x="17983" y="77378"/>
                            <a:pt x="20573" y="81530"/>
                            <a:pt x="25584" y="8640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558690F6-6CBB-481C-8B9E-46DD0E55D4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9552" y="9476660"/>
                      <a:ext cx="40004" cy="67788"/>
                    </a:xfrm>
                    <a:custGeom>
                      <a:avLst/>
                      <a:gdLst>
                        <a:gd name="connsiteX0" fmla="*/ 23015 w 40004"/>
                        <a:gd name="connsiteY0" fmla="*/ 5992 h 67788"/>
                        <a:gd name="connsiteX1" fmla="*/ 34016 w 40004"/>
                        <a:gd name="connsiteY1" fmla="*/ 439 h 67788"/>
                        <a:gd name="connsiteX2" fmla="*/ 39569 w 40004"/>
                        <a:gd name="connsiteY2" fmla="*/ 11431 h 67788"/>
                        <a:gd name="connsiteX3" fmla="*/ 29473 w 40004"/>
                        <a:gd name="connsiteY3" fmla="*/ 37206 h 67788"/>
                        <a:gd name="connsiteX4" fmla="*/ 16309 w 40004"/>
                        <a:gd name="connsiteY4" fmla="*/ 63333 h 67788"/>
                        <a:gd name="connsiteX5" fmla="*/ 4460 w 40004"/>
                        <a:gd name="connsiteY5" fmla="*/ 66676 h 67788"/>
                        <a:gd name="connsiteX6" fmla="*/ 1107 w 40004"/>
                        <a:gd name="connsiteY6" fmla="*/ 54827 h 67788"/>
                        <a:gd name="connsiteX7" fmla="*/ 13595 w 40004"/>
                        <a:gd name="connsiteY7" fmla="*/ 30138 h 67788"/>
                        <a:gd name="connsiteX8" fmla="*/ 23015 w 40004"/>
                        <a:gd name="connsiteY8" fmla="*/ 5992 h 677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004" h="67788">
                          <a:moveTo>
                            <a:pt x="23015" y="5992"/>
                          </a:moveTo>
                          <a:cubicBezTo>
                            <a:pt x="24520" y="1420"/>
                            <a:pt x="29444" y="-1066"/>
                            <a:pt x="34016" y="439"/>
                          </a:cubicBezTo>
                          <a:cubicBezTo>
                            <a:pt x="38588" y="1935"/>
                            <a:pt x="41065" y="6859"/>
                            <a:pt x="39569" y="11431"/>
                          </a:cubicBezTo>
                          <a:cubicBezTo>
                            <a:pt x="36912" y="19461"/>
                            <a:pt x="33540" y="28100"/>
                            <a:pt x="29473" y="37206"/>
                          </a:cubicBezTo>
                          <a:cubicBezTo>
                            <a:pt x="25625" y="45797"/>
                            <a:pt x="21224" y="54560"/>
                            <a:pt x="16309" y="63333"/>
                          </a:cubicBezTo>
                          <a:cubicBezTo>
                            <a:pt x="13957" y="67524"/>
                            <a:pt x="8651" y="69029"/>
                            <a:pt x="4460" y="66676"/>
                          </a:cubicBezTo>
                          <a:cubicBezTo>
                            <a:pt x="260" y="64333"/>
                            <a:pt x="-1236" y="59018"/>
                            <a:pt x="1107" y="54827"/>
                          </a:cubicBezTo>
                          <a:cubicBezTo>
                            <a:pt x="5908" y="46283"/>
                            <a:pt x="10070" y="38006"/>
                            <a:pt x="13595" y="30138"/>
                          </a:cubicBezTo>
                          <a:cubicBezTo>
                            <a:pt x="17300" y="21861"/>
                            <a:pt x="20453" y="13746"/>
                            <a:pt x="23015" y="599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DC35DA65-6B39-4D67-BD33-C6608DA5D1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29172" y="9414844"/>
                      <a:ext cx="108122" cy="279114"/>
                    </a:xfrm>
                    <a:custGeom>
                      <a:avLst/>
                      <a:gdLst>
                        <a:gd name="connsiteX0" fmla="*/ 31 w 108122"/>
                        <a:gd name="connsiteY0" fmla="*/ 9430 h 279114"/>
                        <a:gd name="connsiteX1" fmla="*/ 7993 w 108122"/>
                        <a:gd name="connsiteY1" fmla="*/ 29 h 279114"/>
                        <a:gd name="connsiteX2" fmla="*/ 17385 w 108122"/>
                        <a:gd name="connsiteY2" fmla="*/ 8002 h 279114"/>
                        <a:gd name="connsiteX3" fmla="*/ 49694 w 108122"/>
                        <a:gd name="connsiteY3" fmla="*/ 164926 h 279114"/>
                        <a:gd name="connsiteX4" fmla="*/ 104424 w 108122"/>
                        <a:gd name="connsiteY4" fmla="*/ 263291 h 279114"/>
                        <a:gd name="connsiteX5" fmla="*/ 106539 w 108122"/>
                        <a:gd name="connsiteY5" fmla="*/ 275416 h 279114"/>
                        <a:gd name="connsiteX6" fmla="*/ 94414 w 108122"/>
                        <a:gd name="connsiteY6" fmla="*/ 277531 h 279114"/>
                        <a:gd name="connsiteX7" fmla="*/ 33282 w 108122"/>
                        <a:gd name="connsiteY7" fmla="*/ 170574 h 279114"/>
                        <a:gd name="connsiteX8" fmla="*/ 31 w 108122"/>
                        <a:gd name="connsiteY8" fmla="*/ 9430 h 279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8122" h="279114">
                          <a:moveTo>
                            <a:pt x="31" y="9430"/>
                          </a:moveTo>
                          <a:cubicBezTo>
                            <a:pt x="-369" y="4630"/>
                            <a:pt x="3202" y="420"/>
                            <a:pt x="7993" y="29"/>
                          </a:cubicBezTo>
                          <a:cubicBezTo>
                            <a:pt x="12785" y="-361"/>
                            <a:pt x="16985" y="3201"/>
                            <a:pt x="17385" y="8002"/>
                          </a:cubicBezTo>
                          <a:cubicBezTo>
                            <a:pt x="22405" y="68219"/>
                            <a:pt x="34816" y="122006"/>
                            <a:pt x="49694" y="164926"/>
                          </a:cubicBezTo>
                          <a:cubicBezTo>
                            <a:pt x="67715" y="216875"/>
                            <a:pt x="88842" y="252337"/>
                            <a:pt x="104424" y="263291"/>
                          </a:cubicBezTo>
                          <a:cubicBezTo>
                            <a:pt x="108359" y="266053"/>
                            <a:pt x="109302" y="271482"/>
                            <a:pt x="106539" y="275416"/>
                          </a:cubicBezTo>
                          <a:cubicBezTo>
                            <a:pt x="103777" y="279350"/>
                            <a:pt x="98348" y="280293"/>
                            <a:pt x="94414" y="277531"/>
                          </a:cubicBezTo>
                          <a:cubicBezTo>
                            <a:pt x="76259" y="264767"/>
                            <a:pt x="52513" y="226077"/>
                            <a:pt x="33282" y="170574"/>
                          </a:cubicBezTo>
                          <a:cubicBezTo>
                            <a:pt x="17947" y="126321"/>
                            <a:pt x="5165" y="71038"/>
                            <a:pt x="31" y="943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BBCDB9EC-1DE7-45E9-9FEC-2CD51448D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00808" y="9502259"/>
                      <a:ext cx="314098" cy="98810"/>
                    </a:xfrm>
                    <a:custGeom>
                      <a:avLst/>
                      <a:gdLst>
                        <a:gd name="connsiteX0" fmla="*/ 306744 w 314098"/>
                        <a:gd name="connsiteY0" fmla="*/ 43811 h 98810"/>
                        <a:gd name="connsiteX1" fmla="*/ 313993 w 314098"/>
                        <a:gd name="connsiteY1" fmla="*/ 53717 h 98810"/>
                        <a:gd name="connsiteX2" fmla="*/ 304096 w 314098"/>
                        <a:gd name="connsiteY2" fmla="*/ 60975 h 98810"/>
                        <a:gd name="connsiteX3" fmla="*/ 247746 w 314098"/>
                        <a:gd name="connsiteY3" fmla="*/ 36963 h 98810"/>
                        <a:gd name="connsiteX4" fmla="*/ 133418 w 314098"/>
                        <a:gd name="connsiteY4" fmla="*/ 98370 h 98810"/>
                        <a:gd name="connsiteX5" fmla="*/ 46921 w 314098"/>
                        <a:gd name="connsiteY5" fmla="*/ 20103 h 98810"/>
                        <a:gd name="connsiteX6" fmla="*/ 9698 w 314098"/>
                        <a:gd name="connsiteY6" fmla="*/ 28819 h 98810"/>
                        <a:gd name="connsiteX7" fmla="*/ 58 w 314098"/>
                        <a:gd name="connsiteY7" fmla="*/ 21151 h 98810"/>
                        <a:gd name="connsiteX8" fmla="*/ 7726 w 314098"/>
                        <a:gd name="connsiteY8" fmla="*/ 11512 h 98810"/>
                        <a:gd name="connsiteX9" fmla="*/ 48931 w 314098"/>
                        <a:gd name="connsiteY9" fmla="*/ 834 h 98810"/>
                        <a:gd name="connsiteX10" fmla="*/ 50750 w 314098"/>
                        <a:gd name="connsiteY10" fmla="*/ 215 h 98810"/>
                        <a:gd name="connsiteX11" fmla="*/ 61133 w 314098"/>
                        <a:gd name="connsiteY11" fmla="*/ 6778 h 98810"/>
                        <a:gd name="connsiteX12" fmla="*/ 135056 w 314098"/>
                        <a:gd name="connsiteY12" fmla="*/ 81063 h 98810"/>
                        <a:gd name="connsiteX13" fmla="*/ 237898 w 314098"/>
                        <a:gd name="connsiteY13" fmla="*/ 20837 h 98810"/>
                        <a:gd name="connsiteX14" fmla="*/ 249375 w 314098"/>
                        <a:gd name="connsiteY14" fmla="*/ 17979 h 98810"/>
                        <a:gd name="connsiteX15" fmla="*/ 256119 w 314098"/>
                        <a:gd name="connsiteY15" fmla="*/ 21713 h 98810"/>
                        <a:gd name="connsiteX16" fmla="*/ 306744 w 314098"/>
                        <a:gd name="connsiteY16" fmla="*/ 43811 h 988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14098" h="98810">
                          <a:moveTo>
                            <a:pt x="306744" y="43811"/>
                          </a:moveTo>
                          <a:cubicBezTo>
                            <a:pt x="311478" y="44544"/>
                            <a:pt x="314736" y="48974"/>
                            <a:pt x="313993" y="53717"/>
                          </a:cubicBezTo>
                          <a:cubicBezTo>
                            <a:pt x="313269" y="58451"/>
                            <a:pt x="308830" y="61699"/>
                            <a:pt x="304096" y="60975"/>
                          </a:cubicBezTo>
                          <a:cubicBezTo>
                            <a:pt x="285999" y="58127"/>
                            <a:pt x="276484" y="52850"/>
                            <a:pt x="247746" y="36963"/>
                          </a:cubicBezTo>
                          <a:cubicBezTo>
                            <a:pt x="233964" y="55069"/>
                            <a:pt x="191120" y="103942"/>
                            <a:pt x="133418" y="98370"/>
                          </a:cubicBezTo>
                          <a:cubicBezTo>
                            <a:pt x="76973" y="92912"/>
                            <a:pt x="54103" y="41677"/>
                            <a:pt x="46921" y="20103"/>
                          </a:cubicBezTo>
                          <a:cubicBezTo>
                            <a:pt x="38320" y="23056"/>
                            <a:pt x="24547" y="27114"/>
                            <a:pt x="9698" y="28819"/>
                          </a:cubicBezTo>
                          <a:cubicBezTo>
                            <a:pt x="4916" y="29362"/>
                            <a:pt x="601" y="25933"/>
                            <a:pt x="58" y="21151"/>
                          </a:cubicBezTo>
                          <a:cubicBezTo>
                            <a:pt x="-494" y="16379"/>
                            <a:pt x="2944" y="12055"/>
                            <a:pt x="7726" y="11512"/>
                          </a:cubicBezTo>
                          <a:cubicBezTo>
                            <a:pt x="28243" y="9169"/>
                            <a:pt x="46216" y="1958"/>
                            <a:pt x="48931" y="834"/>
                          </a:cubicBezTo>
                          <a:cubicBezTo>
                            <a:pt x="49503" y="567"/>
                            <a:pt x="50112" y="358"/>
                            <a:pt x="50750" y="215"/>
                          </a:cubicBezTo>
                          <a:cubicBezTo>
                            <a:pt x="55427" y="-842"/>
                            <a:pt x="60076" y="2101"/>
                            <a:pt x="61133" y="6778"/>
                          </a:cubicBezTo>
                          <a:cubicBezTo>
                            <a:pt x="61171" y="6968"/>
                            <a:pt x="76106" y="75377"/>
                            <a:pt x="135056" y="81063"/>
                          </a:cubicBezTo>
                          <a:cubicBezTo>
                            <a:pt x="195073" y="86874"/>
                            <a:pt x="237764" y="21027"/>
                            <a:pt x="237898" y="20837"/>
                          </a:cubicBezTo>
                          <a:cubicBezTo>
                            <a:pt x="240365" y="17074"/>
                            <a:pt x="245356" y="15779"/>
                            <a:pt x="249375" y="17979"/>
                          </a:cubicBezTo>
                          <a:lnTo>
                            <a:pt x="256119" y="21713"/>
                          </a:lnTo>
                          <a:cubicBezTo>
                            <a:pt x="282960" y="36543"/>
                            <a:pt x="291838" y="41458"/>
                            <a:pt x="306744" y="4381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140" name="Graphic 963">
                  <a:extLst>
                    <a:ext uri="{FF2B5EF4-FFF2-40B4-BE49-F238E27FC236}">
                      <a16:creationId xmlns:a16="http://schemas.microsoft.com/office/drawing/2014/main" id="{E4C69D64-E494-47D9-B535-DF831BC71EF1}"/>
                    </a:ext>
                  </a:extLst>
                </p:cNvPr>
                <p:cNvGrpSpPr/>
                <p:nvPr/>
              </p:nvGrpSpPr>
              <p:grpSpPr>
                <a:xfrm>
                  <a:off x="8226141" y="10170901"/>
                  <a:ext cx="541504" cy="402442"/>
                  <a:chOff x="8226141" y="10170901"/>
                  <a:chExt cx="541504" cy="402442"/>
                </a:xfrm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5949A8AF-1DA4-4A73-AACA-ACABA8B44EE2}"/>
                      </a:ext>
                    </a:extLst>
                  </p:cNvPr>
                  <p:cNvSpPr/>
                  <p:nvPr/>
                </p:nvSpPr>
                <p:spPr>
                  <a:xfrm>
                    <a:off x="8275350" y="10170901"/>
                    <a:ext cx="492295" cy="326472"/>
                  </a:xfrm>
                  <a:custGeom>
                    <a:avLst/>
                    <a:gdLst>
                      <a:gd name="connsiteX0" fmla="*/ 492296 w 492295"/>
                      <a:gd name="connsiteY0" fmla="*/ 0 h 326472"/>
                      <a:gd name="connsiteX1" fmla="*/ 363775 w 492295"/>
                      <a:gd name="connsiteY1" fmla="*/ 172736 h 326472"/>
                      <a:gd name="connsiteX2" fmla="*/ 164493 w 492295"/>
                      <a:gd name="connsiteY2" fmla="*/ 308105 h 326472"/>
                      <a:gd name="connsiteX3" fmla="*/ 424 w 492295"/>
                      <a:gd name="connsiteY3" fmla="*/ 268967 h 326472"/>
                      <a:gd name="connsiteX4" fmla="*/ 121440 w 492295"/>
                      <a:gd name="connsiteY4" fmla="*/ 29499 h 326472"/>
                      <a:gd name="connsiteX5" fmla="*/ 492296 w 492295"/>
                      <a:gd name="connsiteY5" fmla="*/ 0 h 326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2295" h="326472">
                        <a:moveTo>
                          <a:pt x="492296" y="0"/>
                        </a:moveTo>
                        <a:cubicBezTo>
                          <a:pt x="479713" y="122272"/>
                          <a:pt x="488362" y="163001"/>
                          <a:pt x="363775" y="172736"/>
                        </a:cubicBezTo>
                        <a:cubicBezTo>
                          <a:pt x="239188" y="182471"/>
                          <a:pt x="240073" y="250355"/>
                          <a:pt x="164493" y="308105"/>
                        </a:cubicBezTo>
                        <a:cubicBezTo>
                          <a:pt x="88912" y="365855"/>
                          <a:pt x="424" y="268967"/>
                          <a:pt x="424" y="268967"/>
                        </a:cubicBezTo>
                        <a:cubicBezTo>
                          <a:pt x="424" y="268967"/>
                          <a:pt x="-13730" y="118644"/>
                          <a:pt x="121440" y="29499"/>
                        </a:cubicBezTo>
                        <a:cubicBezTo>
                          <a:pt x="256618" y="-59645"/>
                          <a:pt x="362784" y="142332"/>
                          <a:pt x="492296" y="0"/>
                        </a:cubicBezTo>
                        <a:close/>
                      </a:path>
                    </a:pathLst>
                  </a:custGeom>
                  <a:solidFill>
                    <a:srgbClr val="6C6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D8EF19A4-20EC-4B73-88BF-1869B9EB06C8}"/>
                      </a:ext>
                    </a:extLst>
                  </p:cNvPr>
                  <p:cNvSpPr/>
                  <p:nvPr/>
                </p:nvSpPr>
                <p:spPr>
                  <a:xfrm>
                    <a:off x="8226141" y="10206852"/>
                    <a:ext cx="524813" cy="366490"/>
                  </a:xfrm>
                  <a:custGeom>
                    <a:avLst/>
                    <a:gdLst>
                      <a:gd name="connsiteX0" fmla="*/ 17134 w 524813"/>
                      <a:gd name="connsiteY0" fmla="*/ 359822 h 366490"/>
                      <a:gd name="connsiteX1" fmla="*/ 6675 w 524813"/>
                      <a:gd name="connsiteY1" fmla="*/ 366251 h 366490"/>
                      <a:gd name="connsiteX2" fmla="*/ 236 w 524813"/>
                      <a:gd name="connsiteY2" fmla="*/ 355802 h 366490"/>
                      <a:gd name="connsiteX3" fmla="*/ 81446 w 524813"/>
                      <a:gd name="connsiteY3" fmla="*/ 174904 h 366490"/>
                      <a:gd name="connsiteX4" fmla="*/ 172544 w 524813"/>
                      <a:gd name="connsiteY4" fmla="*/ 86854 h 366490"/>
                      <a:gd name="connsiteX5" fmla="*/ 227331 w 524813"/>
                      <a:gd name="connsiteY5" fmla="*/ 60375 h 366490"/>
                      <a:gd name="connsiteX6" fmla="*/ 284557 w 524813"/>
                      <a:gd name="connsiteY6" fmla="*/ 56555 h 366490"/>
                      <a:gd name="connsiteX7" fmla="*/ 409478 w 524813"/>
                      <a:gd name="connsiteY7" fmla="*/ 61099 h 366490"/>
                      <a:gd name="connsiteX8" fmla="*/ 483392 w 524813"/>
                      <a:gd name="connsiteY8" fmla="*/ 35905 h 366490"/>
                      <a:gd name="connsiteX9" fmla="*/ 507681 w 524813"/>
                      <a:gd name="connsiteY9" fmla="*/ 10416 h 366490"/>
                      <a:gd name="connsiteX10" fmla="*/ 514520 w 524813"/>
                      <a:gd name="connsiteY10" fmla="*/ 167 h 366490"/>
                      <a:gd name="connsiteX11" fmla="*/ 524768 w 524813"/>
                      <a:gd name="connsiteY11" fmla="*/ 7016 h 366490"/>
                      <a:gd name="connsiteX12" fmla="*/ 495917 w 524813"/>
                      <a:gd name="connsiteY12" fmla="*/ 47964 h 366490"/>
                      <a:gd name="connsiteX13" fmla="*/ 411392 w 524813"/>
                      <a:gd name="connsiteY13" fmla="*/ 78396 h 366490"/>
                      <a:gd name="connsiteX14" fmla="*/ 281710 w 524813"/>
                      <a:gd name="connsiteY14" fmla="*/ 73719 h 366490"/>
                      <a:gd name="connsiteX15" fmla="*/ 232180 w 524813"/>
                      <a:gd name="connsiteY15" fmla="*/ 77053 h 366490"/>
                      <a:gd name="connsiteX16" fmla="*/ 232151 w 524813"/>
                      <a:gd name="connsiteY16" fmla="*/ 77053 h 366490"/>
                      <a:gd name="connsiteX17" fmla="*/ 182221 w 524813"/>
                      <a:gd name="connsiteY17" fmla="*/ 101294 h 366490"/>
                      <a:gd name="connsiteX18" fmla="*/ 95420 w 524813"/>
                      <a:gd name="connsiteY18" fmla="*/ 185257 h 366490"/>
                      <a:gd name="connsiteX19" fmla="*/ 17134 w 524813"/>
                      <a:gd name="connsiteY19" fmla="*/ 359822 h 366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24813" h="366490">
                        <a:moveTo>
                          <a:pt x="17134" y="359822"/>
                        </a:moveTo>
                        <a:cubicBezTo>
                          <a:pt x="16029" y="364479"/>
                          <a:pt x="11352" y="367366"/>
                          <a:pt x="6675" y="366251"/>
                        </a:cubicBezTo>
                        <a:cubicBezTo>
                          <a:pt x="2008" y="365146"/>
                          <a:pt x="-869" y="360470"/>
                          <a:pt x="236" y="355802"/>
                        </a:cubicBezTo>
                        <a:cubicBezTo>
                          <a:pt x="19286" y="276678"/>
                          <a:pt x="49585" y="218023"/>
                          <a:pt x="81446" y="174904"/>
                        </a:cubicBezTo>
                        <a:cubicBezTo>
                          <a:pt x="113441" y="131612"/>
                          <a:pt x="147074" y="103914"/>
                          <a:pt x="172544" y="86854"/>
                        </a:cubicBezTo>
                        <a:cubicBezTo>
                          <a:pt x="190470" y="74853"/>
                          <a:pt x="208757" y="65737"/>
                          <a:pt x="227331" y="60375"/>
                        </a:cubicBezTo>
                        <a:cubicBezTo>
                          <a:pt x="246219" y="54917"/>
                          <a:pt x="265327" y="53355"/>
                          <a:pt x="284557" y="56555"/>
                        </a:cubicBezTo>
                        <a:cubicBezTo>
                          <a:pt x="328173" y="63842"/>
                          <a:pt x="372683" y="65223"/>
                          <a:pt x="409478" y="61099"/>
                        </a:cubicBezTo>
                        <a:cubicBezTo>
                          <a:pt x="443920" y="57232"/>
                          <a:pt x="471086" y="48716"/>
                          <a:pt x="483392" y="35905"/>
                        </a:cubicBezTo>
                        <a:cubicBezTo>
                          <a:pt x="507471" y="10835"/>
                          <a:pt x="507681" y="10416"/>
                          <a:pt x="507681" y="10416"/>
                        </a:cubicBezTo>
                        <a:cubicBezTo>
                          <a:pt x="506728" y="5701"/>
                          <a:pt x="509805" y="1101"/>
                          <a:pt x="514520" y="167"/>
                        </a:cubicBezTo>
                        <a:cubicBezTo>
                          <a:pt x="519244" y="-766"/>
                          <a:pt x="523835" y="2301"/>
                          <a:pt x="524768" y="7016"/>
                        </a:cubicBezTo>
                        <a:cubicBezTo>
                          <a:pt x="524778" y="7035"/>
                          <a:pt x="527159" y="15445"/>
                          <a:pt x="495917" y="47964"/>
                        </a:cubicBezTo>
                        <a:cubicBezTo>
                          <a:pt x="480658" y="63842"/>
                          <a:pt x="449702" y="74100"/>
                          <a:pt x="411392" y="78396"/>
                        </a:cubicBezTo>
                        <a:cubicBezTo>
                          <a:pt x="373102" y="82692"/>
                          <a:pt x="326915" y="81254"/>
                          <a:pt x="281710" y="73719"/>
                        </a:cubicBezTo>
                        <a:cubicBezTo>
                          <a:pt x="265126" y="70948"/>
                          <a:pt x="248581" y="72310"/>
                          <a:pt x="232180" y="77053"/>
                        </a:cubicBezTo>
                        <a:lnTo>
                          <a:pt x="232151" y="77053"/>
                        </a:lnTo>
                        <a:cubicBezTo>
                          <a:pt x="215435" y="81873"/>
                          <a:pt x="198756" y="90226"/>
                          <a:pt x="182221" y="101294"/>
                        </a:cubicBezTo>
                        <a:cubicBezTo>
                          <a:pt x="157989" y="117506"/>
                          <a:pt x="125985" y="143900"/>
                          <a:pt x="95420" y="185257"/>
                        </a:cubicBezTo>
                        <a:cubicBezTo>
                          <a:pt x="64730" y="226776"/>
                          <a:pt x="35536" y="283345"/>
                          <a:pt x="17134" y="359822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1" name="Graphic 963">
                  <a:extLst>
                    <a:ext uri="{FF2B5EF4-FFF2-40B4-BE49-F238E27FC236}">
                      <a16:creationId xmlns:a16="http://schemas.microsoft.com/office/drawing/2014/main" id="{CD06A486-146A-44E3-A081-77B6B9B610F8}"/>
                    </a:ext>
                  </a:extLst>
                </p:cNvPr>
                <p:cNvGrpSpPr/>
                <p:nvPr/>
              </p:nvGrpSpPr>
              <p:grpSpPr>
                <a:xfrm>
                  <a:off x="7974759" y="10276333"/>
                  <a:ext cx="221376" cy="560720"/>
                  <a:chOff x="7974759" y="10276333"/>
                  <a:chExt cx="221376" cy="560720"/>
                </a:xfrm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301ED141-3BF1-404F-83CC-ED8C9305316E}"/>
                      </a:ext>
                    </a:extLst>
                  </p:cNvPr>
                  <p:cNvSpPr/>
                  <p:nvPr/>
                </p:nvSpPr>
                <p:spPr>
                  <a:xfrm>
                    <a:off x="7974759" y="10276333"/>
                    <a:ext cx="221376" cy="551230"/>
                  </a:xfrm>
                  <a:custGeom>
                    <a:avLst/>
                    <a:gdLst>
                      <a:gd name="connsiteX0" fmla="*/ 29363 w 221376"/>
                      <a:gd name="connsiteY0" fmla="*/ 0 h 551230"/>
                      <a:gd name="connsiteX1" fmla="*/ 126613 w 221376"/>
                      <a:gd name="connsiteY1" fmla="*/ 163687 h 551230"/>
                      <a:gd name="connsiteX2" fmla="*/ 215234 w 221376"/>
                      <a:gd name="connsiteY2" fmla="*/ 329232 h 551230"/>
                      <a:gd name="connsiteX3" fmla="*/ 168275 w 221376"/>
                      <a:gd name="connsiteY3" fmla="*/ 551231 h 551230"/>
                      <a:gd name="connsiteX4" fmla="*/ 27753 w 221376"/>
                      <a:gd name="connsiteY4" fmla="*/ 370056 h 551230"/>
                      <a:gd name="connsiteX5" fmla="*/ 29363 w 221376"/>
                      <a:gd name="connsiteY5" fmla="*/ 0 h 551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376" h="551230">
                        <a:moveTo>
                          <a:pt x="29363" y="0"/>
                        </a:moveTo>
                        <a:cubicBezTo>
                          <a:pt x="104448" y="58112"/>
                          <a:pt x="131194" y="57931"/>
                          <a:pt x="126613" y="163687"/>
                        </a:cubicBezTo>
                        <a:cubicBezTo>
                          <a:pt x="122022" y="269434"/>
                          <a:pt x="187592" y="259852"/>
                          <a:pt x="215234" y="329232"/>
                        </a:cubicBezTo>
                        <a:cubicBezTo>
                          <a:pt x="242875" y="398612"/>
                          <a:pt x="168275" y="551231"/>
                          <a:pt x="168275" y="551231"/>
                        </a:cubicBezTo>
                        <a:cubicBezTo>
                          <a:pt x="168275" y="551231"/>
                          <a:pt x="121755" y="534714"/>
                          <a:pt x="27753" y="370056"/>
                        </a:cubicBezTo>
                        <a:cubicBezTo>
                          <a:pt x="-66259" y="205397"/>
                          <a:pt x="115926" y="163335"/>
                          <a:pt x="29363" y="0"/>
                        </a:cubicBezTo>
                        <a:close/>
                      </a:path>
                    </a:pathLst>
                  </a:custGeom>
                  <a:solidFill>
                    <a:srgbClr val="6C6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52FA9CF3-88DA-44F4-AD49-EB094FCF637E}"/>
                      </a:ext>
                    </a:extLst>
                  </p:cNvPr>
                  <p:cNvSpPr/>
                  <p:nvPr/>
                </p:nvSpPr>
                <p:spPr>
                  <a:xfrm>
                    <a:off x="8032122" y="10322342"/>
                    <a:ext cx="125292" cy="514711"/>
                  </a:xfrm>
                  <a:custGeom>
                    <a:avLst/>
                    <a:gdLst>
                      <a:gd name="connsiteX0" fmla="*/ 1945 w 125292"/>
                      <a:gd name="connsiteY0" fmla="*/ 14161 h 514711"/>
                      <a:gd name="connsiteX1" fmla="*/ 3203 w 125292"/>
                      <a:gd name="connsiteY1" fmla="*/ 1950 h 514711"/>
                      <a:gd name="connsiteX2" fmla="*/ 15423 w 125292"/>
                      <a:gd name="connsiteY2" fmla="*/ 3207 h 514711"/>
                      <a:gd name="connsiteX3" fmla="*/ 54771 w 125292"/>
                      <a:gd name="connsiteY3" fmla="*/ 76597 h 514711"/>
                      <a:gd name="connsiteX4" fmla="*/ 44818 w 125292"/>
                      <a:gd name="connsiteY4" fmla="*/ 175314 h 514711"/>
                      <a:gd name="connsiteX5" fmla="*/ 75660 w 125292"/>
                      <a:gd name="connsiteY5" fmla="*/ 286366 h 514711"/>
                      <a:gd name="connsiteX6" fmla="*/ 118303 w 125292"/>
                      <a:gd name="connsiteY6" fmla="*/ 376082 h 514711"/>
                      <a:gd name="connsiteX7" fmla="*/ 110893 w 125292"/>
                      <a:gd name="connsiteY7" fmla="*/ 510423 h 514711"/>
                      <a:gd name="connsiteX8" fmla="*/ 99015 w 125292"/>
                      <a:gd name="connsiteY8" fmla="*/ 513518 h 514711"/>
                      <a:gd name="connsiteX9" fmla="*/ 95910 w 125292"/>
                      <a:gd name="connsiteY9" fmla="*/ 501631 h 514711"/>
                      <a:gd name="connsiteX10" fmla="*/ 101291 w 125292"/>
                      <a:gd name="connsiteY10" fmla="*/ 379683 h 514711"/>
                      <a:gd name="connsiteX11" fmla="*/ 61153 w 125292"/>
                      <a:gd name="connsiteY11" fmla="*/ 295882 h 514711"/>
                      <a:gd name="connsiteX12" fmla="*/ 27930 w 125292"/>
                      <a:gd name="connsiteY12" fmla="*/ 171209 h 514711"/>
                      <a:gd name="connsiteX13" fmla="*/ 37674 w 125292"/>
                      <a:gd name="connsiteY13" fmla="*/ 79655 h 514711"/>
                      <a:gd name="connsiteX14" fmla="*/ 1945 w 125292"/>
                      <a:gd name="connsiteY14" fmla="*/ 14161 h 514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5292" h="514711">
                        <a:moveTo>
                          <a:pt x="1945" y="14161"/>
                        </a:moveTo>
                        <a:cubicBezTo>
                          <a:pt x="-1074" y="10437"/>
                          <a:pt x="-521" y="4969"/>
                          <a:pt x="3203" y="1950"/>
                        </a:cubicBezTo>
                        <a:cubicBezTo>
                          <a:pt x="6937" y="-1079"/>
                          <a:pt x="12404" y="-517"/>
                          <a:pt x="15423" y="3207"/>
                        </a:cubicBezTo>
                        <a:cubicBezTo>
                          <a:pt x="37417" y="30172"/>
                          <a:pt x="50171" y="50889"/>
                          <a:pt x="54771" y="76597"/>
                        </a:cubicBezTo>
                        <a:cubicBezTo>
                          <a:pt x="59296" y="101915"/>
                          <a:pt x="55629" y="131156"/>
                          <a:pt x="44818" y="175314"/>
                        </a:cubicBezTo>
                        <a:cubicBezTo>
                          <a:pt x="33350" y="222168"/>
                          <a:pt x="53466" y="252705"/>
                          <a:pt x="75660" y="286366"/>
                        </a:cubicBezTo>
                        <a:cubicBezTo>
                          <a:pt x="92443" y="311827"/>
                          <a:pt x="110331" y="338973"/>
                          <a:pt x="118303" y="376082"/>
                        </a:cubicBezTo>
                        <a:cubicBezTo>
                          <a:pt x="137544" y="465541"/>
                          <a:pt x="110969" y="510299"/>
                          <a:pt x="110893" y="510423"/>
                        </a:cubicBezTo>
                        <a:cubicBezTo>
                          <a:pt x="108464" y="514566"/>
                          <a:pt x="103139" y="515938"/>
                          <a:pt x="99015" y="513518"/>
                        </a:cubicBezTo>
                        <a:cubicBezTo>
                          <a:pt x="94862" y="511099"/>
                          <a:pt x="93490" y="505775"/>
                          <a:pt x="95910" y="501631"/>
                        </a:cubicBezTo>
                        <a:cubicBezTo>
                          <a:pt x="95976" y="501517"/>
                          <a:pt x="119113" y="462598"/>
                          <a:pt x="101291" y="379683"/>
                        </a:cubicBezTo>
                        <a:cubicBezTo>
                          <a:pt x="93976" y="345698"/>
                          <a:pt x="77050" y="319999"/>
                          <a:pt x="61153" y="295882"/>
                        </a:cubicBezTo>
                        <a:cubicBezTo>
                          <a:pt x="36779" y="258906"/>
                          <a:pt x="14671" y="225359"/>
                          <a:pt x="27930" y="171209"/>
                        </a:cubicBezTo>
                        <a:cubicBezTo>
                          <a:pt x="38160" y="129423"/>
                          <a:pt x="41722" y="102210"/>
                          <a:pt x="37674" y="79655"/>
                        </a:cubicBezTo>
                        <a:cubicBezTo>
                          <a:pt x="33712" y="57499"/>
                          <a:pt x="22091" y="38869"/>
                          <a:pt x="1945" y="14161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2" name="Graphic 963">
                  <a:extLst>
                    <a:ext uri="{FF2B5EF4-FFF2-40B4-BE49-F238E27FC236}">
                      <a16:creationId xmlns:a16="http://schemas.microsoft.com/office/drawing/2014/main" id="{488E571E-7196-4DB4-80E6-7D66E796290A}"/>
                    </a:ext>
                  </a:extLst>
                </p:cNvPr>
                <p:cNvGrpSpPr/>
                <p:nvPr/>
              </p:nvGrpSpPr>
              <p:grpSpPr>
                <a:xfrm>
                  <a:off x="8444654" y="9693722"/>
                  <a:ext cx="509319" cy="370111"/>
                  <a:chOff x="8444654" y="9693722"/>
                  <a:chExt cx="509319" cy="370111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7DFB3C1D-D158-4BFF-82DC-1BAFE2317DB2}"/>
                      </a:ext>
                    </a:extLst>
                  </p:cNvPr>
                  <p:cNvSpPr/>
                  <p:nvPr/>
                </p:nvSpPr>
                <p:spPr>
                  <a:xfrm>
                    <a:off x="8449196" y="9693722"/>
                    <a:ext cx="504777" cy="359596"/>
                  </a:xfrm>
                  <a:custGeom>
                    <a:avLst/>
                    <a:gdLst>
                      <a:gd name="connsiteX0" fmla="*/ 504777 w 504777"/>
                      <a:gd name="connsiteY0" fmla="*/ 12454 h 359596"/>
                      <a:gd name="connsiteX1" fmla="*/ 319411 w 504777"/>
                      <a:gd name="connsiteY1" fmla="*/ 68204 h 359596"/>
                      <a:gd name="connsiteX2" fmla="*/ 138113 w 504777"/>
                      <a:gd name="connsiteY2" fmla="*/ 132545 h 359596"/>
                      <a:gd name="connsiteX3" fmla="*/ 0 w 504777"/>
                      <a:gd name="connsiteY3" fmla="*/ 354601 h 359596"/>
                      <a:gd name="connsiteX4" fmla="*/ 226000 w 504777"/>
                      <a:gd name="connsiteY4" fmla="*/ 319835 h 359596"/>
                      <a:gd name="connsiteX5" fmla="*/ 504777 w 504777"/>
                      <a:gd name="connsiteY5" fmla="*/ 12454 h 359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4777" h="359596">
                        <a:moveTo>
                          <a:pt x="504777" y="12454"/>
                        </a:moveTo>
                        <a:cubicBezTo>
                          <a:pt x="413271" y="-957"/>
                          <a:pt x="396459" y="-23017"/>
                          <a:pt x="319411" y="68204"/>
                        </a:cubicBezTo>
                        <a:cubicBezTo>
                          <a:pt x="242354" y="159425"/>
                          <a:pt x="208083" y="97807"/>
                          <a:pt x="138113" y="132545"/>
                        </a:cubicBezTo>
                        <a:cubicBezTo>
                          <a:pt x="68132" y="167292"/>
                          <a:pt x="0" y="354601"/>
                          <a:pt x="0" y="354601"/>
                        </a:cubicBezTo>
                        <a:cubicBezTo>
                          <a:pt x="0" y="354601"/>
                          <a:pt x="41958" y="379033"/>
                          <a:pt x="226000" y="319835"/>
                        </a:cubicBezTo>
                        <a:cubicBezTo>
                          <a:pt x="410032" y="260628"/>
                          <a:pt x="326450" y="76662"/>
                          <a:pt x="504777" y="12454"/>
                        </a:cubicBezTo>
                        <a:close/>
                      </a:path>
                    </a:pathLst>
                  </a:custGeom>
                  <a:solidFill>
                    <a:srgbClr val="6C6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FA6E271F-6336-4953-979A-99D8B6931B57}"/>
                      </a:ext>
                    </a:extLst>
                  </p:cNvPr>
                  <p:cNvSpPr/>
                  <p:nvPr/>
                </p:nvSpPr>
                <p:spPr>
                  <a:xfrm>
                    <a:off x="8444654" y="9712655"/>
                    <a:ext cx="453426" cy="351178"/>
                  </a:xfrm>
                  <a:custGeom>
                    <a:avLst/>
                    <a:gdLst>
                      <a:gd name="connsiteX0" fmla="*/ 443664 w 453426"/>
                      <a:gd name="connsiteY0" fmla="*/ 65 h 351178"/>
                      <a:gd name="connsiteX1" fmla="*/ 453360 w 453426"/>
                      <a:gd name="connsiteY1" fmla="*/ 7656 h 351178"/>
                      <a:gd name="connsiteX2" fmla="*/ 445769 w 453426"/>
                      <a:gd name="connsiteY2" fmla="*/ 17362 h 351178"/>
                      <a:gd name="connsiteX3" fmla="*/ 373789 w 453426"/>
                      <a:gd name="connsiteY3" fmla="*/ 42251 h 351178"/>
                      <a:gd name="connsiteX4" fmla="*/ 310228 w 453426"/>
                      <a:gd name="connsiteY4" fmla="*/ 126557 h 351178"/>
                      <a:gd name="connsiteX5" fmla="*/ 195376 w 453426"/>
                      <a:gd name="connsiteY5" fmla="*/ 201852 h 351178"/>
                      <a:gd name="connsiteX6" fmla="*/ 106622 w 453426"/>
                      <a:gd name="connsiteY6" fmla="*/ 238285 h 351178"/>
                      <a:gd name="connsiteX7" fmla="*/ 16991 w 453426"/>
                      <a:gd name="connsiteY7" fmla="*/ 345022 h 351178"/>
                      <a:gd name="connsiteX8" fmla="*/ 6162 w 453426"/>
                      <a:gd name="connsiteY8" fmla="*/ 350804 h 351178"/>
                      <a:gd name="connsiteX9" fmla="*/ 380 w 453426"/>
                      <a:gd name="connsiteY9" fmla="*/ 339974 h 351178"/>
                      <a:gd name="connsiteX10" fmla="*/ 96420 w 453426"/>
                      <a:gd name="connsiteY10" fmla="*/ 224245 h 351178"/>
                      <a:gd name="connsiteX11" fmla="*/ 191290 w 453426"/>
                      <a:gd name="connsiteY11" fmla="*/ 184964 h 351178"/>
                      <a:gd name="connsiteX12" fmla="*/ 295245 w 453426"/>
                      <a:gd name="connsiteY12" fmla="*/ 117756 h 351178"/>
                      <a:gd name="connsiteX13" fmla="*/ 363082 w 453426"/>
                      <a:gd name="connsiteY13" fmla="*/ 28554 h 351178"/>
                      <a:gd name="connsiteX14" fmla="*/ 443664 w 453426"/>
                      <a:gd name="connsiteY14" fmla="*/ 65 h 351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53426" h="351178">
                        <a:moveTo>
                          <a:pt x="443664" y="65"/>
                        </a:moveTo>
                        <a:cubicBezTo>
                          <a:pt x="448436" y="-516"/>
                          <a:pt x="452779" y="2884"/>
                          <a:pt x="453360" y="7656"/>
                        </a:cubicBezTo>
                        <a:cubicBezTo>
                          <a:pt x="453951" y="12428"/>
                          <a:pt x="450550" y="16771"/>
                          <a:pt x="445769" y="17362"/>
                        </a:cubicBezTo>
                        <a:cubicBezTo>
                          <a:pt x="414441" y="21286"/>
                          <a:pt x="393057" y="27163"/>
                          <a:pt x="373789" y="42251"/>
                        </a:cubicBezTo>
                        <a:cubicBezTo>
                          <a:pt x="353958" y="57767"/>
                          <a:pt x="335488" y="83361"/>
                          <a:pt x="310228" y="126557"/>
                        </a:cubicBezTo>
                        <a:cubicBezTo>
                          <a:pt x="278024" y="181611"/>
                          <a:pt x="238705" y="191251"/>
                          <a:pt x="195376" y="201852"/>
                        </a:cubicBezTo>
                        <a:cubicBezTo>
                          <a:pt x="167077" y="208786"/>
                          <a:pt x="136940" y="216168"/>
                          <a:pt x="106622" y="238285"/>
                        </a:cubicBezTo>
                        <a:cubicBezTo>
                          <a:pt x="32117" y="292654"/>
                          <a:pt x="17039" y="344870"/>
                          <a:pt x="16991" y="345022"/>
                        </a:cubicBezTo>
                        <a:cubicBezTo>
                          <a:pt x="15591" y="349594"/>
                          <a:pt x="10753" y="352194"/>
                          <a:pt x="6162" y="350804"/>
                        </a:cubicBezTo>
                        <a:cubicBezTo>
                          <a:pt x="1571" y="349413"/>
                          <a:pt x="-1020" y="344565"/>
                          <a:pt x="380" y="339974"/>
                        </a:cubicBezTo>
                        <a:cubicBezTo>
                          <a:pt x="427" y="339802"/>
                          <a:pt x="17134" y="282110"/>
                          <a:pt x="96420" y="224245"/>
                        </a:cubicBezTo>
                        <a:cubicBezTo>
                          <a:pt x="129539" y="200090"/>
                          <a:pt x="161390" y="192289"/>
                          <a:pt x="191290" y="184964"/>
                        </a:cubicBezTo>
                        <a:cubicBezTo>
                          <a:pt x="230856" y="175267"/>
                          <a:pt x="266756" y="166485"/>
                          <a:pt x="295245" y="117756"/>
                        </a:cubicBezTo>
                        <a:cubicBezTo>
                          <a:pt x="321630" y="72645"/>
                          <a:pt x="341280" y="45623"/>
                          <a:pt x="363082" y="28554"/>
                        </a:cubicBezTo>
                        <a:cubicBezTo>
                          <a:pt x="385447" y="11066"/>
                          <a:pt x="409231" y="4380"/>
                          <a:pt x="443664" y="65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3" name="Graphic 963">
                  <a:extLst>
                    <a:ext uri="{FF2B5EF4-FFF2-40B4-BE49-F238E27FC236}">
                      <a16:creationId xmlns:a16="http://schemas.microsoft.com/office/drawing/2014/main" id="{0F326306-8F20-4F59-9739-1C6497CFF60D}"/>
                    </a:ext>
                  </a:extLst>
                </p:cNvPr>
                <p:cNvGrpSpPr/>
                <p:nvPr/>
              </p:nvGrpSpPr>
              <p:grpSpPr>
                <a:xfrm>
                  <a:off x="7845937" y="10918520"/>
                  <a:ext cx="534012" cy="250244"/>
                  <a:chOff x="7845937" y="10918520"/>
                  <a:chExt cx="534012" cy="250244"/>
                </a:xfrm>
              </p:grpSpPr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D1B4C6CB-3070-4318-98B1-B486C93C7847}"/>
                      </a:ext>
                    </a:extLst>
                  </p:cNvPr>
                  <p:cNvSpPr/>
                  <p:nvPr/>
                </p:nvSpPr>
                <p:spPr>
                  <a:xfrm>
                    <a:off x="7850931" y="10918520"/>
                    <a:ext cx="529018" cy="250244"/>
                  </a:xfrm>
                  <a:custGeom>
                    <a:avLst/>
                    <a:gdLst>
                      <a:gd name="connsiteX0" fmla="*/ 529019 w 529018"/>
                      <a:gd name="connsiteY0" fmla="*/ 26592 h 250244"/>
                      <a:gd name="connsiteX1" fmla="*/ 339319 w 529018"/>
                      <a:gd name="connsiteY1" fmla="*/ 42851 h 250244"/>
                      <a:gd name="connsiteX2" fmla="*/ 153124 w 529018"/>
                      <a:gd name="connsiteY2" fmla="*/ 67207 h 250244"/>
                      <a:gd name="connsiteX3" fmla="*/ 0 w 529018"/>
                      <a:gd name="connsiteY3" fmla="*/ 234666 h 250244"/>
                      <a:gd name="connsiteX4" fmla="*/ 229124 w 529018"/>
                      <a:gd name="connsiteY4" fmla="*/ 243391 h 250244"/>
                      <a:gd name="connsiteX5" fmla="*/ 529019 w 529018"/>
                      <a:gd name="connsiteY5" fmla="*/ 26592 h 250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9018" h="250244">
                        <a:moveTo>
                          <a:pt x="529019" y="26592"/>
                        </a:moveTo>
                        <a:cubicBezTo>
                          <a:pt x="438036" y="-602"/>
                          <a:pt x="422615" y="-22462"/>
                          <a:pt x="339319" y="42851"/>
                        </a:cubicBezTo>
                        <a:cubicBezTo>
                          <a:pt x="256022" y="108164"/>
                          <a:pt x="225638" y="49271"/>
                          <a:pt x="153124" y="67207"/>
                        </a:cubicBezTo>
                        <a:cubicBezTo>
                          <a:pt x="80639" y="85142"/>
                          <a:pt x="0" y="234666"/>
                          <a:pt x="0" y="234666"/>
                        </a:cubicBezTo>
                        <a:cubicBezTo>
                          <a:pt x="0" y="234666"/>
                          <a:pt x="40519" y="262860"/>
                          <a:pt x="229124" y="243391"/>
                        </a:cubicBezTo>
                        <a:cubicBezTo>
                          <a:pt x="417709" y="223931"/>
                          <a:pt x="345824" y="51338"/>
                          <a:pt x="529019" y="26592"/>
                        </a:cubicBezTo>
                        <a:close/>
                      </a:path>
                    </a:pathLst>
                  </a:custGeom>
                  <a:solidFill>
                    <a:srgbClr val="6C665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9E8A2AB7-B07D-47EF-92A2-72D506987B3F}"/>
                      </a:ext>
                    </a:extLst>
                  </p:cNvPr>
                  <p:cNvSpPr/>
                  <p:nvPr/>
                </p:nvSpPr>
                <p:spPr>
                  <a:xfrm>
                    <a:off x="7845937" y="10937627"/>
                    <a:ext cx="476859" cy="230838"/>
                  </a:xfrm>
                  <a:custGeom>
                    <a:avLst/>
                    <a:gdLst>
                      <a:gd name="connsiteX0" fmla="*/ 468681 w 476859"/>
                      <a:gd name="connsiteY0" fmla="*/ 817 h 230838"/>
                      <a:gd name="connsiteX1" fmla="*/ 476844 w 476859"/>
                      <a:gd name="connsiteY1" fmla="*/ 10018 h 230838"/>
                      <a:gd name="connsiteX2" fmla="*/ 467652 w 476859"/>
                      <a:gd name="connsiteY2" fmla="*/ 18191 h 230838"/>
                      <a:gd name="connsiteX3" fmla="*/ 393595 w 476859"/>
                      <a:gd name="connsiteY3" fmla="*/ 27297 h 230838"/>
                      <a:gd name="connsiteX4" fmla="*/ 324853 w 476859"/>
                      <a:gd name="connsiteY4" fmla="*/ 88505 h 230838"/>
                      <a:gd name="connsiteX5" fmla="*/ 204076 w 476859"/>
                      <a:gd name="connsiteY5" fmla="*/ 134129 h 230838"/>
                      <a:gd name="connsiteX6" fmla="*/ 112617 w 476859"/>
                      <a:gd name="connsiteY6" fmla="*/ 150284 h 230838"/>
                      <a:gd name="connsiteX7" fmla="*/ 16624 w 476859"/>
                      <a:gd name="connsiteY7" fmla="*/ 225693 h 230838"/>
                      <a:gd name="connsiteX8" fmla="*/ 5146 w 476859"/>
                      <a:gd name="connsiteY8" fmla="*/ 230084 h 230838"/>
                      <a:gd name="connsiteX9" fmla="*/ 755 w 476859"/>
                      <a:gd name="connsiteY9" fmla="*/ 218606 h 230838"/>
                      <a:gd name="connsiteX10" fmla="*/ 105664 w 476859"/>
                      <a:gd name="connsiteY10" fmla="*/ 134339 h 230838"/>
                      <a:gd name="connsiteX11" fmla="*/ 203467 w 476859"/>
                      <a:gd name="connsiteY11" fmla="*/ 116756 h 230838"/>
                      <a:gd name="connsiteX12" fmla="*/ 311632 w 476859"/>
                      <a:gd name="connsiteY12" fmla="*/ 77198 h 230838"/>
                      <a:gd name="connsiteX13" fmla="*/ 386099 w 476859"/>
                      <a:gd name="connsiteY13" fmla="*/ 11562 h 230838"/>
                      <a:gd name="connsiteX14" fmla="*/ 468681 w 476859"/>
                      <a:gd name="connsiteY14" fmla="*/ 817 h 230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6859" h="230838">
                        <a:moveTo>
                          <a:pt x="468681" y="817"/>
                        </a:moveTo>
                        <a:cubicBezTo>
                          <a:pt x="473472" y="1103"/>
                          <a:pt x="477129" y="5227"/>
                          <a:pt x="476844" y="10018"/>
                        </a:cubicBezTo>
                        <a:cubicBezTo>
                          <a:pt x="476567" y="14810"/>
                          <a:pt x="472434" y="18477"/>
                          <a:pt x="467652" y="18191"/>
                        </a:cubicBezTo>
                        <a:cubicBezTo>
                          <a:pt x="435848" y="16200"/>
                          <a:pt x="413940" y="17600"/>
                          <a:pt x="393595" y="27297"/>
                        </a:cubicBezTo>
                        <a:cubicBezTo>
                          <a:pt x="372869" y="37174"/>
                          <a:pt x="352828" y="55900"/>
                          <a:pt x="324853" y="88505"/>
                        </a:cubicBezTo>
                        <a:cubicBezTo>
                          <a:pt x="288534" y="130834"/>
                          <a:pt x="248358" y="132405"/>
                          <a:pt x="204076" y="134129"/>
                        </a:cubicBezTo>
                        <a:cubicBezTo>
                          <a:pt x="175225" y="135244"/>
                          <a:pt x="144469" y="136453"/>
                          <a:pt x="112617" y="150284"/>
                        </a:cubicBezTo>
                        <a:cubicBezTo>
                          <a:pt x="34855" y="184069"/>
                          <a:pt x="16672" y="225560"/>
                          <a:pt x="16624" y="225693"/>
                        </a:cubicBezTo>
                        <a:cubicBezTo>
                          <a:pt x="14671" y="230065"/>
                          <a:pt x="9528" y="232037"/>
                          <a:pt x="5146" y="230084"/>
                        </a:cubicBezTo>
                        <a:cubicBezTo>
                          <a:pt x="765" y="228131"/>
                          <a:pt x="-1197" y="222988"/>
                          <a:pt x="755" y="218606"/>
                        </a:cubicBezTo>
                        <a:cubicBezTo>
                          <a:pt x="813" y="218463"/>
                          <a:pt x="21701" y="170829"/>
                          <a:pt x="105664" y="134339"/>
                        </a:cubicBezTo>
                        <a:cubicBezTo>
                          <a:pt x="140506" y="119213"/>
                          <a:pt x="172977" y="117937"/>
                          <a:pt x="203467" y="116756"/>
                        </a:cubicBezTo>
                        <a:cubicBezTo>
                          <a:pt x="243738" y="115194"/>
                          <a:pt x="280248" y="113774"/>
                          <a:pt x="311632" y="77198"/>
                        </a:cubicBezTo>
                        <a:cubicBezTo>
                          <a:pt x="341274" y="42642"/>
                          <a:pt x="362915" y="22620"/>
                          <a:pt x="386099" y="11562"/>
                        </a:cubicBezTo>
                        <a:cubicBezTo>
                          <a:pt x="409673" y="341"/>
                          <a:pt x="433933" y="-1355"/>
                          <a:pt x="468681" y="817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</p:grpSp>
          <p:grpSp>
            <p:nvGrpSpPr>
              <p:cNvPr id="8" name="Graphic 963">
                <a:extLst>
                  <a:ext uri="{FF2B5EF4-FFF2-40B4-BE49-F238E27FC236}">
                    <a16:creationId xmlns:a16="http://schemas.microsoft.com/office/drawing/2014/main" id="{1BE96944-3545-47EB-A2C4-F31D86ECF8D4}"/>
                  </a:ext>
                </a:extLst>
              </p:cNvPr>
              <p:cNvGrpSpPr/>
              <p:nvPr/>
            </p:nvGrpSpPr>
            <p:grpSpPr>
              <a:xfrm>
                <a:off x="4389336" y="8572846"/>
                <a:ext cx="4434643" cy="3575958"/>
                <a:chOff x="4389336" y="8572846"/>
                <a:chExt cx="4434643" cy="3575958"/>
              </a:xfrm>
            </p:grpSpPr>
            <p:grpSp>
              <p:nvGrpSpPr>
                <p:cNvPr id="33" name="Graphic 963">
                  <a:extLst>
                    <a:ext uri="{FF2B5EF4-FFF2-40B4-BE49-F238E27FC236}">
                      <a16:creationId xmlns:a16="http://schemas.microsoft.com/office/drawing/2014/main" id="{EFD5E12A-1F36-44D8-A636-77FF357F6E4C}"/>
                    </a:ext>
                  </a:extLst>
                </p:cNvPr>
                <p:cNvGrpSpPr/>
                <p:nvPr/>
              </p:nvGrpSpPr>
              <p:grpSpPr>
                <a:xfrm>
                  <a:off x="4835199" y="9629501"/>
                  <a:ext cx="3955067" cy="2519294"/>
                  <a:chOff x="4835199" y="9629501"/>
                  <a:chExt cx="3955067" cy="2519294"/>
                </a:xfrm>
              </p:grpSpPr>
              <p:grpSp>
                <p:nvGrpSpPr>
                  <p:cNvPr id="127" name="Graphic 963">
                    <a:extLst>
                      <a:ext uri="{FF2B5EF4-FFF2-40B4-BE49-F238E27FC236}">
                        <a16:creationId xmlns:a16="http://schemas.microsoft.com/office/drawing/2014/main" id="{13F8983C-A9C6-41FD-BF16-53FAFE92A166}"/>
                      </a:ext>
                    </a:extLst>
                  </p:cNvPr>
                  <p:cNvGrpSpPr/>
                  <p:nvPr/>
                </p:nvGrpSpPr>
                <p:grpSpPr>
                  <a:xfrm>
                    <a:off x="4835199" y="9629501"/>
                    <a:ext cx="3955067" cy="2519294"/>
                    <a:chOff x="4835199" y="9629501"/>
                    <a:chExt cx="3955067" cy="2519294"/>
                  </a:xfrm>
                </p:grpSpPr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1D579623-05BD-402C-AB7B-2CFBE3F137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5199" y="9629501"/>
                      <a:ext cx="3955067" cy="2519294"/>
                    </a:xfrm>
                    <a:custGeom>
                      <a:avLst/>
                      <a:gdLst>
                        <a:gd name="connsiteX0" fmla="*/ 456583 w 3955067"/>
                        <a:gd name="connsiteY0" fmla="*/ 430090 h 2519294"/>
                        <a:gd name="connsiteX1" fmla="*/ 3739937 w 3955067"/>
                        <a:gd name="connsiteY1" fmla="*/ 1042252 h 2519294"/>
                        <a:gd name="connsiteX2" fmla="*/ 3949163 w 3955067"/>
                        <a:gd name="connsiteY2" fmla="*/ 2057761 h 2519294"/>
                        <a:gd name="connsiteX3" fmla="*/ 3059994 w 3955067"/>
                        <a:gd name="connsiteY3" fmla="*/ 2096165 h 2519294"/>
                        <a:gd name="connsiteX4" fmla="*/ 3082607 w 3955067"/>
                        <a:gd name="connsiteY4" fmla="*/ 2519294 h 2519294"/>
                        <a:gd name="connsiteX5" fmla="*/ 1418903 w 3955067"/>
                        <a:gd name="connsiteY5" fmla="*/ 2519294 h 2519294"/>
                        <a:gd name="connsiteX6" fmla="*/ 3955 w 3955067"/>
                        <a:gd name="connsiteY6" fmla="*/ 1209816 h 2519294"/>
                        <a:gd name="connsiteX7" fmla="*/ 456583 w 3955067"/>
                        <a:gd name="connsiteY7" fmla="*/ 430090 h 2519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55067" h="2519294">
                          <a:moveTo>
                            <a:pt x="456583" y="430090"/>
                          </a:moveTo>
                          <a:cubicBezTo>
                            <a:pt x="1398348" y="-173604"/>
                            <a:pt x="3283775" y="-283809"/>
                            <a:pt x="3739937" y="1042252"/>
                          </a:cubicBezTo>
                          <a:cubicBezTo>
                            <a:pt x="3853312" y="1371846"/>
                            <a:pt x="3984643" y="2056236"/>
                            <a:pt x="3949163" y="2057761"/>
                          </a:cubicBezTo>
                          <a:lnTo>
                            <a:pt x="3059994" y="2096165"/>
                          </a:lnTo>
                          <a:lnTo>
                            <a:pt x="3082607" y="2519294"/>
                          </a:lnTo>
                          <a:lnTo>
                            <a:pt x="1418903" y="2519294"/>
                          </a:lnTo>
                          <a:cubicBezTo>
                            <a:pt x="887056" y="2253880"/>
                            <a:pt x="336130" y="1842276"/>
                            <a:pt x="3955" y="1209816"/>
                          </a:cubicBezTo>
                          <a:cubicBezTo>
                            <a:pt x="-52014" y="1103222"/>
                            <a:pt x="505342" y="554906"/>
                            <a:pt x="456583" y="430090"/>
                          </a:cubicBezTo>
                          <a:close/>
                        </a:path>
                      </a:pathLst>
                    </a:custGeom>
                    <a:solidFill>
                      <a:srgbClr val="DC935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30" name="Freeform: Shape 129">
                      <a:extLst>
                        <a:ext uri="{FF2B5EF4-FFF2-40B4-BE49-F238E27FC236}">
                          <a16:creationId xmlns:a16="http://schemas.microsoft.com/office/drawing/2014/main" id="{7038BA78-338A-4728-BBA0-DCC5D3D2AC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666" y="9840050"/>
                      <a:ext cx="816152" cy="1217227"/>
                    </a:xfrm>
                    <a:custGeom>
                      <a:avLst/>
                      <a:gdLst>
                        <a:gd name="connsiteX0" fmla="*/ 36874 w 816152"/>
                        <a:gd name="connsiteY0" fmla="*/ 189262 h 1217227"/>
                        <a:gd name="connsiteX1" fmla="*/ 59144 w 816152"/>
                        <a:gd name="connsiteY1" fmla="*/ 1213437 h 1217227"/>
                        <a:gd name="connsiteX2" fmla="*/ 816153 w 816152"/>
                        <a:gd name="connsiteY2" fmla="*/ 0 h 1217227"/>
                        <a:gd name="connsiteX3" fmla="*/ 36874 w 816152"/>
                        <a:gd name="connsiteY3" fmla="*/ 189262 h 1217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6152" h="1217227">
                          <a:moveTo>
                            <a:pt x="36874" y="189262"/>
                          </a:moveTo>
                          <a:cubicBezTo>
                            <a:pt x="25749" y="701354"/>
                            <a:pt x="-52185" y="1269102"/>
                            <a:pt x="59144" y="1213437"/>
                          </a:cubicBezTo>
                          <a:cubicBezTo>
                            <a:pt x="170472" y="1157773"/>
                            <a:pt x="816153" y="0"/>
                            <a:pt x="816153" y="0"/>
                          </a:cubicBezTo>
                          <a:lnTo>
                            <a:pt x="36874" y="189262"/>
                          </a:lnTo>
                          <a:close/>
                        </a:path>
                      </a:pathLst>
                    </a:custGeom>
                    <a:solidFill>
                      <a:srgbClr val="D5785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E70648A1-AC6F-4183-B8B0-AEDFB67EB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9664" y="10431447"/>
                      <a:ext cx="429268" cy="625839"/>
                    </a:xfrm>
                    <a:custGeom>
                      <a:avLst/>
                      <a:gdLst>
                        <a:gd name="connsiteX0" fmla="*/ 18950 w 429268"/>
                        <a:gd name="connsiteY0" fmla="*/ 0 h 625839"/>
                        <a:gd name="connsiteX1" fmla="*/ 59146 w 429268"/>
                        <a:gd name="connsiteY1" fmla="*/ 622049 h 625839"/>
                        <a:gd name="connsiteX2" fmla="*/ 429268 w 429268"/>
                        <a:gd name="connsiteY2" fmla="*/ 78715 h 625839"/>
                        <a:gd name="connsiteX3" fmla="*/ 18950 w 429268"/>
                        <a:gd name="connsiteY3" fmla="*/ 0 h 625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29268" h="625839">
                          <a:moveTo>
                            <a:pt x="18950" y="0"/>
                          </a:moveTo>
                          <a:cubicBezTo>
                            <a:pt x="-2110" y="364874"/>
                            <a:pt x="-22988" y="663112"/>
                            <a:pt x="59146" y="622049"/>
                          </a:cubicBezTo>
                          <a:cubicBezTo>
                            <a:pt x="109533" y="596856"/>
                            <a:pt x="269372" y="345900"/>
                            <a:pt x="429268" y="78715"/>
                          </a:cubicBezTo>
                          <a:cubicBezTo>
                            <a:pt x="291775" y="100499"/>
                            <a:pt x="139870" y="74095"/>
                            <a:pt x="18950" y="0"/>
                          </a:cubicBezTo>
                          <a:close/>
                        </a:path>
                      </a:pathLst>
                    </a:custGeom>
                    <a:solidFill>
                      <a:srgbClr val="5F77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32" name="Freeform: Shape 131">
                      <a:extLst>
                        <a:ext uri="{FF2B5EF4-FFF2-40B4-BE49-F238E27FC236}">
                          <a16:creationId xmlns:a16="http://schemas.microsoft.com/office/drawing/2014/main" id="{36E53422-2079-4337-BB63-FA6E4C369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9396" y="9840059"/>
                      <a:ext cx="786412" cy="476711"/>
                    </a:xfrm>
                    <a:custGeom>
                      <a:avLst/>
                      <a:gdLst>
                        <a:gd name="connsiteX0" fmla="*/ 7144 w 786412"/>
                        <a:gd name="connsiteY0" fmla="*/ 189252 h 476711"/>
                        <a:gd name="connsiteX1" fmla="*/ 0 w 786412"/>
                        <a:gd name="connsiteY1" fmla="*/ 389630 h 476711"/>
                        <a:gd name="connsiteX2" fmla="*/ 581425 w 786412"/>
                        <a:gd name="connsiteY2" fmla="*/ 360283 h 476711"/>
                        <a:gd name="connsiteX3" fmla="*/ 786413 w 786412"/>
                        <a:gd name="connsiteY3" fmla="*/ 0 h 476711"/>
                        <a:gd name="connsiteX4" fmla="*/ 7144 w 786412"/>
                        <a:gd name="connsiteY4" fmla="*/ 189252 h 476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86412" h="476711">
                          <a:moveTo>
                            <a:pt x="7144" y="189252"/>
                          </a:moveTo>
                          <a:cubicBezTo>
                            <a:pt x="5706" y="255613"/>
                            <a:pt x="3134" y="322888"/>
                            <a:pt x="0" y="389630"/>
                          </a:cubicBezTo>
                          <a:cubicBezTo>
                            <a:pt x="99117" y="487966"/>
                            <a:pt x="282178" y="533067"/>
                            <a:pt x="581425" y="360283"/>
                          </a:cubicBezTo>
                          <a:cubicBezTo>
                            <a:pt x="698221" y="158134"/>
                            <a:pt x="786413" y="0"/>
                            <a:pt x="786413" y="0"/>
                          </a:cubicBezTo>
                          <a:lnTo>
                            <a:pt x="7144" y="189252"/>
                          </a:ln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33" name="Freeform: Shape 132">
                      <a:extLst>
                        <a:ext uri="{FF2B5EF4-FFF2-40B4-BE49-F238E27FC236}">
                          <a16:creationId xmlns:a16="http://schemas.microsoft.com/office/drawing/2014/main" id="{5A59F0BB-F103-419D-A74E-4D54685243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20018" y="9953474"/>
                      <a:ext cx="957153" cy="1301566"/>
                    </a:xfrm>
                    <a:custGeom>
                      <a:avLst/>
                      <a:gdLst>
                        <a:gd name="connsiteX0" fmla="*/ 940453 w 957153"/>
                        <a:gd name="connsiteY0" fmla="*/ 5295 h 1301566"/>
                        <a:gd name="connsiteX1" fmla="*/ 951865 w 957153"/>
                        <a:gd name="connsiteY1" fmla="*/ 704 h 1301566"/>
                        <a:gd name="connsiteX2" fmla="*/ 956456 w 957153"/>
                        <a:gd name="connsiteY2" fmla="*/ 12105 h 1301566"/>
                        <a:gd name="connsiteX3" fmla="*/ 497560 w 957153"/>
                        <a:gd name="connsiteY3" fmla="*/ 768714 h 1301566"/>
                        <a:gd name="connsiteX4" fmla="*/ 13947 w 957153"/>
                        <a:gd name="connsiteY4" fmla="*/ 1299809 h 1301566"/>
                        <a:gd name="connsiteX5" fmla="*/ 1765 w 957153"/>
                        <a:gd name="connsiteY5" fmla="*/ 1298104 h 1301566"/>
                        <a:gd name="connsiteX6" fmla="*/ 3460 w 957153"/>
                        <a:gd name="connsiteY6" fmla="*/ 1285912 h 1301566"/>
                        <a:gd name="connsiteX7" fmla="*/ 483539 w 957153"/>
                        <a:gd name="connsiteY7" fmla="*/ 758437 h 1301566"/>
                        <a:gd name="connsiteX8" fmla="*/ 940453 w 957153"/>
                        <a:gd name="connsiteY8" fmla="*/ 5295 h 1301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57153" h="1301566">
                          <a:moveTo>
                            <a:pt x="940453" y="5295"/>
                          </a:moveTo>
                          <a:cubicBezTo>
                            <a:pt x="942340" y="875"/>
                            <a:pt x="947445" y="-1192"/>
                            <a:pt x="951865" y="704"/>
                          </a:cubicBezTo>
                          <a:cubicBezTo>
                            <a:pt x="956274" y="2580"/>
                            <a:pt x="958341" y="7686"/>
                            <a:pt x="956456" y="12105"/>
                          </a:cubicBezTo>
                          <a:cubicBezTo>
                            <a:pt x="888380" y="170963"/>
                            <a:pt x="707920" y="481259"/>
                            <a:pt x="497560" y="768714"/>
                          </a:cubicBezTo>
                          <a:cubicBezTo>
                            <a:pt x="341798" y="981569"/>
                            <a:pt x="169500" y="1182099"/>
                            <a:pt x="13947" y="1299809"/>
                          </a:cubicBezTo>
                          <a:cubicBezTo>
                            <a:pt x="10118" y="1302705"/>
                            <a:pt x="4651" y="1301943"/>
                            <a:pt x="1765" y="1298104"/>
                          </a:cubicBezTo>
                          <a:cubicBezTo>
                            <a:pt x="-1140" y="1294266"/>
                            <a:pt x="-379" y="1288808"/>
                            <a:pt x="3460" y="1285912"/>
                          </a:cubicBezTo>
                          <a:cubicBezTo>
                            <a:pt x="157546" y="1169326"/>
                            <a:pt x="328663" y="970101"/>
                            <a:pt x="483539" y="758437"/>
                          </a:cubicBezTo>
                          <a:cubicBezTo>
                            <a:pt x="693137" y="472001"/>
                            <a:pt x="872778" y="163191"/>
                            <a:pt x="940453" y="529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34" name="Freeform: Shape 133">
                      <a:extLst>
                        <a:ext uri="{FF2B5EF4-FFF2-40B4-BE49-F238E27FC236}">
                          <a16:creationId xmlns:a16="http://schemas.microsoft.com/office/drawing/2014/main" id="{4F753D51-9FC2-4F15-9AAA-1965E35170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22715" y="9741927"/>
                      <a:ext cx="26130" cy="1316286"/>
                    </a:xfrm>
                    <a:custGeom>
                      <a:avLst/>
                      <a:gdLst>
                        <a:gd name="connsiteX0" fmla="*/ 8761 w 26130"/>
                        <a:gd name="connsiteY0" fmla="*/ 8378 h 1316286"/>
                        <a:gd name="connsiteX1" fmla="*/ 17743 w 26130"/>
                        <a:gd name="connsiteY1" fmla="*/ 6 h 1316286"/>
                        <a:gd name="connsiteX2" fmla="*/ 26125 w 26130"/>
                        <a:gd name="connsiteY2" fmla="*/ 8988 h 1316286"/>
                        <a:gd name="connsiteX3" fmla="*/ 26125 w 26130"/>
                        <a:gd name="connsiteY3" fmla="*/ 1307398 h 1316286"/>
                        <a:gd name="connsiteX4" fmla="*/ 17638 w 26130"/>
                        <a:gd name="connsiteY4" fmla="*/ 1316284 h 1316286"/>
                        <a:gd name="connsiteX5" fmla="*/ 8752 w 26130"/>
                        <a:gd name="connsiteY5" fmla="*/ 1307798 h 1316286"/>
                        <a:gd name="connsiteX6" fmla="*/ 8761 w 26130"/>
                        <a:gd name="connsiteY6" fmla="*/ 8378 h 13162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130" h="1316286">
                          <a:moveTo>
                            <a:pt x="8761" y="8378"/>
                          </a:moveTo>
                          <a:cubicBezTo>
                            <a:pt x="8933" y="3587"/>
                            <a:pt x="12952" y="-166"/>
                            <a:pt x="17743" y="6"/>
                          </a:cubicBezTo>
                          <a:cubicBezTo>
                            <a:pt x="22544" y="177"/>
                            <a:pt x="26287" y="4206"/>
                            <a:pt x="26125" y="8988"/>
                          </a:cubicBezTo>
                          <a:cubicBezTo>
                            <a:pt x="6456" y="515565"/>
                            <a:pt x="26068" y="1305112"/>
                            <a:pt x="26125" y="1307398"/>
                          </a:cubicBezTo>
                          <a:cubicBezTo>
                            <a:pt x="26240" y="1312179"/>
                            <a:pt x="22439" y="1316170"/>
                            <a:pt x="17638" y="1316284"/>
                          </a:cubicBezTo>
                          <a:cubicBezTo>
                            <a:pt x="12847" y="1316399"/>
                            <a:pt x="8866" y="1312598"/>
                            <a:pt x="8752" y="1307798"/>
                          </a:cubicBezTo>
                          <a:cubicBezTo>
                            <a:pt x="8714" y="1305521"/>
                            <a:pt x="-10927" y="515346"/>
                            <a:pt x="8761" y="8378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35" name="Freeform: Shape 134">
                      <a:extLst>
                        <a:ext uri="{FF2B5EF4-FFF2-40B4-BE49-F238E27FC236}">
                          <a16:creationId xmlns:a16="http://schemas.microsoft.com/office/drawing/2014/main" id="{2464A237-5E89-42E9-B072-6E3B39A2C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39167" y="10286992"/>
                      <a:ext cx="910340" cy="1557517"/>
                    </a:xfrm>
                    <a:custGeom>
                      <a:avLst/>
                      <a:gdLst>
                        <a:gd name="connsiteX0" fmla="*/ 23114 w 910340"/>
                        <a:gd name="connsiteY0" fmla="*/ 649433 h 1557517"/>
                        <a:gd name="connsiteX1" fmla="*/ 13884 w 910340"/>
                        <a:gd name="connsiteY1" fmla="*/ 1507559 h 1557517"/>
                        <a:gd name="connsiteX2" fmla="*/ 898090 w 910340"/>
                        <a:gd name="connsiteY2" fmla="*/ 1557517 h 1557517"/>
                        <a:gd name="connsiteX3" fmla="*/ 776132 w 910340"/>
                        <a:gd name="connsiteY3" fmla="*/ 229532 h 1557517"/>
                        <a:gd name="connsiteX4" fmla="*/ 23114 w 910340"/>
                        <a:gd name="connsiteY4" fmla="*/ 649433 h 15575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0340" h="1557517">
                          <a:moveTo>
                            <a:pt x="23114" y="649433"/>
                          </a:moveTo>
                          <a:cubicBezTo>
                            <a:pt x="-15195" y="1130788"/>
                            <a:pt x="3283" y="1293989"/>
                            <a:pt x="13884" y="1507559"/>
                          </a:cubicBezTo>
                          <a:lnTo>
                            <a:pt x="898090" y="1557517"/>
                          </a:lnTo>
                          <a:cubicBezTo>
                            <a:pt x="933618" y="982579"/>
                            <a:pt x="891537" y="443978"/>
                            <a:pt x="776132" y="229532"/>
                          </a:cubicBezTo>
                          <a:cubicBezTo>
                            <a:pt x="539693" y="-209865"/>
                            <a:pt x="74035" y="9600"/>
                            <a:pt x="23114" y="649433"/>
                          </a:cubicBezTo>
                          <a:close/>
                        </a:path>
                      </a:pathLst>
                    </a:custGeom>
                    <a:solidFill>
                      <a:srgbClr val="DC935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36" name="Freeform: Shape 135">
                      <a:extLst>
                        <a:ext uri="{FF2B5EF4-FFF2-40B4-BE49-F238E27FC236}">
                          <a16:creationId xmlns:a16="http://schemas.microsoft.com/office/drawing/2014/main" id="{35E00D25-61DA-4504-97FB-CCABF52F34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3897" y="10765541"/>
                      <a:ext cx="281807" cy="896613"/>
                    </a:xfrm>
                    <a:custGeom>
                      <a:avLst/>
                      <a:gdLst>
                        <a:gd name="connsiteX0" fmla="*/ 17365 w 281807"/>
                        <a:gd name="connsiteY0" fmla="*/ 888068 h 896613"/>
                        <a:gd name="connsiteX1" fmla="*/ 8545 w 281807"/>
                        <a:gd name="connsiteY1" fmla="*/ 896612 h 896613"/>
                        <a:gd name="connsiteX2" fmla="*/ 1 w 281807"/>
                        <a:gd name="connsiteY2" fmla="*/ 887792 h 896613"/>
                        <a:gd name="connsiteX3" fmla="*/ 9469 w 281807"/>
                        <a:gd name="connsiteY3" fmla="*/ 604728 h 896613"/>
                        <a:gd name="connsiteX4" fmla="*/ 23471 w 281807"/>
                        <a:gd name="connsiteY4" fmla="*/ 486152 h 896613"/>
                        <a:gd name="connsiteX5" fmla="*/ 165679 w 281807"/>
                        <a:gd name="connsiteY5" fmla="*/ 228034 h 896613"/>
                        <a:gd name="connsiteX6" fmla="*/ 264968 w 281807"/>
                        <a:gd name="connsiteY6" fmla="*/ 5634 h 896613"/>
                        <a:gd name="connsiteX7" fmla="*/ 276169 w 281807"/>
                        <a:gd name="connsiteY7" fmla="*/ 557 h 896613"/>
                        <a:gd name="connsiteX8" fmla="*/ 281246 w 281807"/>
                        <a:gd name="connsiteY8" fmla="*/ 11768 h 896613"/>
                        <a:gd name="connsiteX9" fmla="*/ 181205 w 281807"/>
                        <a:gd name="connsiteY9" fmla="*/ 235815 h 896613"/>
                        <a:gd name="connsiteX10" fmla="*/ 38396 w 281807"/>
                        <a:gd name="connsiteY10" fmla="*/ 495076 h 896613"/>
                        <a:gd name="connsiteX11" fmla="*/ 26843 w 281807"/>
                        <a:gd name="connsiteY11" fmla="*/ 605690 h 896613"/>
                        <a:gd name="connsiteX12" fmla="*/ 17365 w 281807"/>
                        <a:gd name="connsiteY12" fmla="*/ 888068 h 8966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81807" h="896613">
                          <a:moveTo>
                            <a:pt x="17365" y="888068"/>
                          </a:moveTo>
                          <a:cubicBezTo>
                            <a:pt x="17289" y="892860"/>
                            <a:pt x="13336" y="896688"/>
                            <a:pt x="8545" y="896612"/>
                          </a:cubicBezTo>
                          <a:cubicBezTo>
                            <a:pt x="3754" y="896536"/>
                            <a:pt x="-75" y="892593"/>
                            <a:pt x="1" y="887792"/>
                          </a:cubicBezTo>
                          <a:cubicBezTo>
                            <a:pt x="696" y="850540"/>
                            <a:pt x="3659" y="708532"/>
                            <a:pt x="9469" y="604728"/>
                          </a:cubicBezTo>
                          <a:cubicBezTo>
                            <a:pt x="12831" y="544540"/>
                            <a:pt x="17394" y="496296"/>
                            <a:pt x="23471" y="486152"/>
                          </a:cubicBezTo>
                          <a:cubicBezTo>
                            <a:pt x="53408" y="436136"/>
                            <a:pt x="110034" y="338762"/>
                            <a:pt x="165679" y="228034"/>
                          </a:cubicBezTo>
                          <a:cubicBezTo>
                            <a:pt x="201607" y="156548"/>
                            <a:pt x="237174" y="79386"/>
                            <a:pt x="264968" y="5634"/>
                          </a:cubicBezTo>
                          <a:cubicBezTo>
                            <a:pt x="266663" y="1138"/>
                            <a:pt x="271683" y="-1129"/>
                            <a:pt x="276169" y="557"/>
                          </a:cubicBezTo>
                          <a:cubicBezTo>
                            <a:pt x="280674" y="2262"/>
                            <a:pt x="282941" y="7273"/>
                            <a:pt x="281246" y="11768"/>
                          </a:cubicBezTo>
                          <a:cubicBezTo>
                            <a:pt x="253280" y="85949"/>
                            <a:pt x="217438" y="163711"/>
                            <a:pt x="181205" y="235815"/>
                          </a:cubicBezTo>
                          <a:cubicBezTo>
                            <a:pt x="125198" y="347239"/>
                            <a:pt x="68400" y="444937"/>
                            <a:pt x="38396" y="495076"/>
                          </a:cubicBezTo>
                          <a:cubicBezTo>
                            <a:pt x="33967" y="502458"/>
                            <a:pt x="30071" y="547950"/>
                            <a:pt x="26843" y="605690"/>
                          </a:cubicBezTo>
                          <a:cubicBezTo>
                            <a:pt x="21004" y="709789"/>
                            <a:pt x="18051" y="851025"/>
                            <a:pt x="17365" y="888068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id="{DE4525DD-F632-4B7C-9DAC-78AC12DFE640}"/>
                      </a:ext>
                    </a:extLst>
                  </p:cNvPr>
                  <p:cNvSpPr/>
                  <p:nvPr/>
                </p:nvSpPr>
                <p:spPr>
                  <a:xfrm>
                    <a:off x="7952867" y="10002431"/>
                    <a:ext cx="766677" cy="1406566"/>
                  </a:xfrm>
                  <a:custGeom>
                    <a:avLst/>
                    <a:gdLst>
                      <a:gd name="connsiteX0" fmla="*/ 3429 w 766677"/>
                      <a:gd name="connsiteY0" fmla="*/ 15583 h 1406566"/>
                      <a:gd name="connsiteX1" fmla="*/ 1762 w 766677"/>
                      <a:gd name="connsiteY1" fmla="*/ 3429 h 1406566"/>
                      <a:gd name="connsiteX2" fmla="*/ 13916 w 766677"/>
                      <a:gd name="connsiteY2" fmla="*/ 1763 h 1406566"/>
                      <a:gd name="connsiteX3" fmla="*/ 343072 w 766677"/>
                      <a:gd name="connsiteY3" fmla="*/ 331452 h 1406566"/>
                      <a:gd name="connsiteX4" fmla="*/ 456705 w 766677"/>
                      <a:gd name="connsiteY4" fmla="*/ 645938 h 1406566"/>
                      <a:gd name="connsiteX5" fmla="*/ 509531 w 766677"/>
                      <a:gd name="connsiteY5" fmla="*/ 714909 h 1406566"/>
                      <a:gd name="connsiteX6" fmla="*/ 579130 w 766677"/>
                      <a:gd name="connsiteY6" fmla="*/ 774678 h 1406566"/>
                      <a:gd name="connsiteX7" fmla="*/ 601885 w 766677"/>
                      <a:gd name="connsiteY7" fmla="*/ 833514 h 1406566"/>
                      <a:gd name="connsiteX8" fmla="*/ 766677 w 766677"/>
                      <a:gd name="connsiteY8" fmla="*/ 1397842 h 1406566"/>
                      <a:gd name="connsiteX9" fmla="*/ 757962 w 766677"/>
                      <a:gd name="connsiteY9" fmla="*/ 1406567 h 1406566"/>
                      <a:gd name="connsiteX10" fmla="*/ 749246 w 766677"/>
                      <a:gd name="connsiteY10" fmla="*/ 1397842 h 1406566"/>
                      <a:gd name="connsiteX11" fmla="*/ 585683 w 766677"/>
                      <a:gd name="connsiteY11" fmla="*/ 839848 h 1406566"/>
                      <a:gd name="connsiteX12" fmla="*/ 562861 w 766677"/>
                      <a:gd name="connsiteY12" fmla="*/ 780746 h 1406566"/>
                      <a:gd name="connsiteX13" fmla="*/ 503492 w 766677"/>
                      <a:gd name="connsiteY13" fmla="*/ 731178 h 1406566"/>
                      <a:gd name="connsiteX14" fmla="*/ 439293 w 766677"/>
                      <a:gd name="connsiteY14" fmla="*/ 645938 h 1406566"/>
                      <a:gd name="connsiteX15" fmla="*/ 328794 w 766677"/>
                      <a:gd name="connsiteY15" fmla="*/ 341329 h 1406566"/>
                      <a:gd name="connsiteX16" fmla="*/ 3429 w 766677"/>
                      <a:gd name="connsiteY16" fmla="*/ 15583 h 1406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66677" h="1406566">
                        <a:moveTo>
                          <a:pt x="3429" y="15583"/>
                        </a:moveTo>
                        <a:cubicBezTo>
                          <a:pt x="-380" y="12688"/>
                          <a:pt x="-1133" y="7249"/>
                          <a:pt x="1762" y="3429"/>
                        </a:cubicBezTo>
                        <a:cubicBezTo>
                          <a:pt x="4658" y="-381"/>
                          <a:pt x="10097" y="-1133"/>
                          <a:pt x="13916" y="1763"/>
                        </a:cubicBezTo>
                        <a:cubicBezTo>
                          <a:pt x="120978" y="83135"/>
                          <a:pt x="251641" y="198835"/>
                          <a:pt x="343072" y="331452"/>
                        </a:cubicBezTo>
                        <a:cubicBezTo>
                          <a:pt x="410518" y="429292"/>
                          <a:pt x="456705" y="536391"/>
                          <a:pt x="456705" y="645938"/>
                        </a:cubicBezTo>
                        <a:cubicBezTo>
                          <a:pt x="456705" y="695106"/>
                          <a:pt x="482165" y="704651"/>
                          <a:pt x="509531" y="714909"/>
                        </a:cubicBezTo>
                        <a:cubicBezTo>
                          <a:pt x="536220" y="724910"/>
                          <a:pt x="564433" y="735493"/>
                          <a:pt x="579130" y="774678"/>
                        </a:cubicBezTo>
                        <a:cubicBezTo>
                          <a:pt x="584464" y="788909"/>
                          <a:pt x="592474" y="809426"/>
                          <a:pt x="601885" y="833514"/>
                        </a:cubicBezTo>
                        <a:cubicBezTo>
                          <a:pt x="658454" y="978399"/>
                          <a:pt x="766677" y="1255519"/>
                          <a:pt x="766677" y="1397842"/>
                        </a:cubicBezTo>
                        <a:cubicBezTo>
                          <a:pt x="766677" y="1402652"/>
                          <a:pt x="762772" y="1406567"/>
                          <a:pt x="757962" y="1406567"/>
                        </a:cubicBezTo>
                        <a:cubicBezTo>
                          <a:pt x="753142" y="1406567"/>
                          <a:pt x="749246" y="1402652"/>
                          <a:pt x="749246" y="1397842"/>
                        </a:cubicBezTo>
                        <a:cubicBezTo>
                          <a:pt x="749246" y="1258720"/>
                          <a:pt x="641843" y="983657"/>
                          <a:pt x="585683" y="839848"/>
                        </a:cubicBezTo>
                        <a:cubicBezTo>
                          <a:pt x="576701" y="816845"/>
                          <a:pt x="569062" y="797272"/>
                          <a:pt x="562861" y="780746"/>
                        </a:cubicBezTo>
                        <a:cubicBezTo>
                          <a:pt x="550955" y="748980"/>
                          <a:pt x="526552" y="739826"/>
                          <a:pt x="503492" y="731178"/>
                        </a:cubicBezTo>
                        <a:cubicBezTo>
                          <a:pt x="470231" y="718719"/>
                          <a:pt x="439293" y="707127"/>
                          <a:pt x="439293" y="645938"/>
                        </a:cubicBezTo>
                        <a:cubicBezTo>
                          <a:pt x="439293" y="540287"/>
                          <a:pt x="394383" y="436474"/>
                          <a:pt x="328794" y="341329"/>
                        </a:cubicBezTo>
                        <a:cubicBezTo>
                          <a:pt x="238564" y="210455"/>
                          <a:pt x="109357" y="96089"/>
                          <a:pt x="3429" y="15583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4" name="Graphic 963">
                  <a:extLst>
                    <a:ext uri="{FF2B5EF4-FFF2-40B4-BE49-F238E27FC236}">
                      <a16:creationId xmlns:a16="http://schemas.microsoft.com/office/drawing/2014/main" id="{7174A7E3-6AE8-47C9-AA0D-D54CCB4DE0FB}"/>
                    </a:ext>
                  </a:extLst>
                </p:cNvPr>
                <p:cNvGrpSpPr/>
                <p:nvPr/>
              </p:nvGrpSpPr>
              <p:grpSpPr>
                <a:xfrm>
                  <a:off x="6894236" y="10189726"/>
                  <a:ext cx="1929743" cy="1931121"/>
                  <a:chOff x="6894236" y="10189726"/>
                  <a:chExt cx="1929743" cy="1931121"/>
                </a:xfrm>
              </p:grpSpPr>
              <p:grpSp>
                <p:nvGrpSpPr>
                  <p:cNvPr id="100" name="Graphic 963">
                    <a:extLst>
                      <a:ext uri="{FF2B5EF4-FFF2-40B4-BE49-F238E27FC236}">
                        <a16:creationId xmlns:a16="http://schemas.microsoft.com/office/drawing/2014/main" id="{957DC51F-3ACB-44F1-B114-E29CA55E17D3}"/>
                      </a:ext>
                    </a:extLst>
                  </p:cNvPr>
                  <p:cNvGrpSpPr/>
                  <p:nvPr/>
                </p:nvGrpSpPr>
                <p:grpSpPr>
                  <a:xfrm>
                    <a:off x="6894236" y="10189726"/>
                    <a:ext cx="1929743" cy="1931112"/>
                    <a:chOff x="6894236" y="10189726"/>
                    <a:chExt cx="1929743" cy="1931112"/>
                  </a:xfrm>
                </p:grpSpPr>
                <p:sp>
                  <p:nvSpPr>
                    <p:cNvPr id="102" name="Freeform: Shape 101">
                      <a:extLst>
                        <a:ext uri="{FF2B5EF4-FFF2-40B4-BE49-F238E27FC236}">
                          <a16:creationId xmlns:a16="http://schemas.microsoft.com/office/drawing/2014/main" id="{6CC995EA-6090-4A0C-8176-C9C6C21B8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235" y="11427005"/>
                      <a:ext cx="208928" cy="278135"/>
                    </a:xfrm>
                    <a:custGeom>
                      <a:avLst/>
                      <a:gdLst>
                        <a:gd name="connsiteX0" fmla="*/ 77143 w 208928"/>
                        <a:gd name="connsiteY0" fmla="*/ 41963 h 278135"/>
                        <a:gd name="connsiteX1" fmla="*/ 886 w 208928"/>
                        <a:gd name="connsiteY1" fmla="*/ 278135 h 278135"/>
                        <a:gd name="connsiteX2" fmla="*/ 207531 w 208928"/>
                        <a:gd name="connsiteY2" fmla="*/ 27208 h 278135"/>
                        <a:gd name="connsiteX3" fmla="*/ 77143 w 208928"/>
                        <a:gd name="connsiteY3" fmla="*/ 41963 h 2781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8928" h="278135">
                          <a:moveTo>
                            <a:pt x="77143" y="41963"/>
                          </a:moveTo>
                          <a:cubicBezTo>
                            <a:pt x="-13878" y="196944"/>
                            <a:pt x="886" y="278135"/>
                            <a:pt x="886" y="278135"/>
                          </a:cubicBezTo>
                          <a:cubicBezTo>
                            <a:pt x="886" y="278135"/>
                            <a:pt x="190319" y="96084"/>
                            <a:pt x="207531" y="27208"/>
                          </a:cubicBezTo>
                          <a:cubicBezTo>
                            <a:pt x="224752" y="-41676"/>
                            <a:pt x="77143" y="41963"/>
                            <a:pt x="77143" y="4196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03" name="Freeform: Shape 102">
                      <a:extLst>
                        <a:ext uri="{FF2B5EF4-FFF2-40B4-BE49-F238E27FC236}">
                          <a16:creationId xmlns:a16="http://schemas.microsoft.com/office/drawing/2014/main" id="{C2B7CCA8-0846-4110-BAA8-E20FC7CDF1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21195" y="10989241"/>
                      <a:ext cx="327898" cy="114164"/>
                    </a:xfrm>
                    <a:custGeom>
                      <a:avLst/>
                      <a:gdLst>
                        <a:gd name="connsiteX0" fmla="*/ 0 w 327898"/>
                        <a:gd name="connsiteY0" fmla="*/ 14773 h 114164"/>
                        <a:gd name="connsiteX1" fmla="*/ 285369 w 327898"/>
                        <a:gd name="connsiteY1" fmla="*/ 7411 h 114164"/>
                        <a:gd name="connsiteX2" fmla="*/ 312429 w 327898"/>
                        <a:gd name="connsiteY2" fmla="*/ 105804 h 114164"/>
                        <a:gd name="connsiteX3" fmla="*/ 0 w 327898"/>
                        <a:gd name="connsiteY3" fmla="*/ 14773 h 114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27898" h="114164">
                          <a:moveTo>
                            <a:pt x="0" y="14773"/>
                          </a:moveTo>
                          <a:cubicBezTo>
                            <a:pt x="103327" y="7411"/>
                            <a:pt x="243545" y="-9820"/>
                            <a:pt x="285369" y="7411"/>
                          </a:cubicBezTo>
                          <a:cubicBezTo>
                            <a:pt x="327193" y="24622"/>
                            <a:pt x="341947" y="105804"/>
                            <a:pt x="312429" y="105804"/>
                          </a:cubicBezTo>
                          <a:cubicBezTo>
                            <a:pt x="282912" y="105794"/>
                            <a:pt x="19669" y="155000"/>
                            <a:pt x="0" y="1477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04" name="Freeform: Shape 103">
                      <a:extLst>
                        <a:ext uri="{FF2B5EF4-FFF2-40B4-BE49-F238E27FC236}">
                          <a16:creationId xmlns:a16="http://schemas.microsoft.com/office/drawing/2014/main" id="{0AEB19B8-4774-450B-A5A2-121A3B1D01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43235" y="10586962"/>
                      <a:ext cx="494657" cy="1473776"/>
                    </a:xfrm>
                    <a:custGeom>
                      <a:avLst/>
                      <a:gdLst>
                        <a:gd name="connsiteX0" fmla="*/ 296 w 494657"/>
                        <a:gd name="connsiteY0" fmla="*/ 10955 h 1473776"/>
                        <a:gd name="connsiteX1" fmla="*/ 6449 w 494657"/>
                        <a:gd name="connsiteY1" fmla="*/ 296 h 1473776"/>
                        <a:gd name="connsiteX2" fmla="*/ 17107 w 494657"/>
                        <a:gd name="connsiteY2" fmla="*/ 6459 h 1473776"/>
                        <a:gd name="connsiteX3" fmla="*/ 212875 w 494657"/>
                        <a:gd name="connsiteY3" fmla="*/ 595951 h 1473776"/>
                        <a:gd name="connsiteX4" fmla="*/ 494367 w 494657"/>
                        <a:gd name="connsiteY4" fmla="*/ 1462869 h 1473776"/>
                        <a:gd name="connsiteX5" fmla="*/ 488176 w 494657"/>
                        <a:gd name="connsiteY5" fmla="*/ 1473490 h 1473776"/>
                        <a:gd name="connsiteX6" fmla="*/ 477555 w 494657"/>
                        <a:gd name="connsiteY6" fmla="*/ 1467289 h 1473776"/>
                        <a:gd name="connsiteX7" fmla="*/ 196539 w 494657"/>
                        <a:gd name="connsiteY7" fmla="*/ 601885 h 1473776"/>
                        <a:gd name="connsiteX8" fmla="*/ 296 w 494657"/>
                        <a:gd name="connsiteY8" fmla="*/ 10955 h 1473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4657" h="1473776">
                          <a:moveTo>
                            <a:pt x="296" y="10955"/>
                          </a:moveTo>
                          <a:cubicBezTo>
                            <a:pt x="-942" y="6316"/>
                            <a:pt x="1820" y="1544"/>
                            <a:pt x="6449" y="296"/>
                          </a:cubicBezTo>
                          <a:cubicBezTo>
                            <a:pt x="11088" y="-942"/>
                            <a:pt x="15869" y="1820"/>
                            <a:pt x="17107" y="6459"/>
                          </a:cubicBezTo>
                          <a:cubicBezTo>
                            <a:pt x="70124" y="202626"/>
                            <a:pt x="138580" y="391221"/>
                            <a:pt x="212875" y="595951"/>
                          </a:cubicBezTo>
                          <a:cubicBezTo>
                            <a:pt x="303762" y="846364"/>
                            <a:pt x="403394" y="1120884"/>
                            <a:pt x="494367" y="1462869"/>
                          </a:cubicBezTo>
                          <a:cubicBezTo>
                            <a:pt x="495596" y="1467508"/>
                            <a:pt x="492814" y="1472270"/>
                            <a:pt x="488176" y="1473490"/>
                          </a:cubicBezTo>
                          <a:cubicBezTo>
                            <a:pt x="483537" y="1474709"/>
                            <a:pt x="478775" y="1471928"/>
                            <a:pt x="477555" y="1467289"/>
                          </a:cubicBezTo>
                          <a:cubicBezTo>
                            <a:pt x="386773" y="1126037"/>
                            <a:pt x="287284" y="851917"/>
                            <a:pt x="196539" y="601885"/>
                          </a:cubicBezTo>
                          <a:cubicBezTo>
                            <a:pt x="122044" y="396641"/>
                            <a:pt x="53436" y="207588"/>
                            <a:pt x="296" y="1095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05" name="Freeform: Shape 104">
                      <a:extLst>
                        <a:ext uri="{FF2B5EF4-FFF2-40B4-BE49-F238E27FC236}">
                          <a16:creationId xmlns:a16="http://schemas.microsoft.com/office/drawing/2014/main" id="{334BA4A0-F599-473C-9641-06DD127146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48804" y="10821992"/>
                      <a:ext cx="401788" cy="307505"/>
                    </a:xfrm>
                    <a:custGeom>
                      <a:avLst/>
                      <a:gdLst>
                        <a:gd name="connsiteX0" fmla="*/ 6474 w 401788"/>
                        <a:gd name="connsiteY0" fmla="*/ 0 h 307505"/>
                        <a:gd name="connsiteX1" fmla="*/ 218034 w 401788"/>
                        <a:gd name="connsiteY1" fmla="*/ 95936 h 307505"/>
                        <a:gd name="connsiteX2" fmla="*/ 385445 w 401788"/>
                        <a:gd name="connsiteY2" fmla="*/ 224247 h 307505"/>
                        <a:gd name="connsiteX3" fmla="*/ 398856 w 401788"/>
                        <a:gd name="connsiteY3" fmla="*/ 260775 h 307505"/>
                        <a:gd name="connsiteX4" fmla="*/ 250019 w 401788"/>
                        <a:gd name="connsiteY4" fmla="*/ 307505 h 307505"/>
                        <a:gd name="connsiteX5" fmla="*/ 129470 w 401788"/>
                        <a:gd name="connsiteY5" fmla="*/ 194338 h 307505"/>
                        <a:gd name="connsiteX6" fmla="*/ 6474 w 401788"/>
                        <a:gd name="connsiteY6" fmla="*/ 0 h 307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01788" h="307505">
                          <a:moveTo>
                            <a:pt x="6474" y="0"/>
                          </a:moveTo>
                          <a:cubicBezTo>
                            <a:pt x="43374" y="19679"/>
                            <a:pt x="168847" y="83639"/>
                            <a:pt x="218034" y="95936"/>
                          </a:cubicBezTo>
                          <a:cubicBezTo>
                            <a:pt x="248799" y="103632"/>
                            <a:pt x="342554" y="178470"/>
                            <a:pt x="385445" y="224247"/>
                          </a:cubicBezTo>
                          <a:cubicBezTo>
                            <a:pt x="411134" y="251660"/>
                            <a:pt x="398856" y="260775"/>
                            <a:pt x="398856" y="260775"/>
                          </a:cubicBezTo>
                          <a:lnTo>
                            <a:pt x="250019" y="307505"/>
                          </a:lnTo>
                          <a:lnTo>
                            <a:pt x="129470" y="194338"/>
                          </a:lnTo>
                          <a:cubicBezTo>
                            <a:pt x="129470" y="194338"/>
                            <a:pt x="-34121" y="174660"/>
                            <a:pt x="6474" y="0"/>
                          </a:cubicBezTo>
                          <a:close/>
                        </a:path>
                      </a:pathLst>
                    </a:custGeom>
                    <a:solidFill>
                      <a:srgbClr val="D5785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13B891ED-1BEB-48B6-997A-26FA954BC2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91763" y="11003329"/>
                      <a:ext cx="1124169" cy="764470"/>
                    </a:xfrm>
                    <a:custGeom>
                      <a:avLst/>
                      <a:gdLst>
                        <a:gd name="connsiteX0" fmla="*/ 31890 w 1124169"/>
                        <a:gd name="connsiteY0" fmla="*/ 121253 h 764470"/>
                        <a:gd name="connsiteX1" fmla="*/ 51883 w 1124169"/>
                        <a:gd name="connsiteY1" fmla="*/ 151485 h 764470"/>
                        <a:gd name="connsiteX2" fmla="*/ 53388 w 1124169"/>
                        <a:gd name="connsiteY2" fmla="*/ 154666 h 764470"/>
                        <a:gd name="connsiteX3" fmla="*/ 93459 w 1124169"/>
                        <a:gd name="connsiteY3" fmla="*/ 238391 h 764470"/>
                        <a:gd name="connsiteX4" fmla="*/ 105318 w 1124169"/>
                        <a:gd name="connsiteY4" fmla="*/ 264928 h 764470"/>
                        <a:gd name="connsiteX5" fmla="*/ 143208 w 1124169"/>
                        <a:gd name="connsiteY5" fmla="*/ 356186 h 764470"/>
                        <a:gd name="connsiteX6" fmla="*/ 151600 w 1124169"/>
                        <a:gd name="connsiteY6" fmla="*/ 382742 h 764470"/>
                        <a:gd name="connsiteX7" fmla="*/ 181956 w 1124169"/>
                        <a:gd name="connsiteY7" fmla="*/ 443521 h 764470"/>
                        <a:gd name="connsiteX8" fmla="*/ 681362 w 1124169"/>
                        <a:gd name="connsiteY8" fmla="*/ 755960 h 764470"/>
                        <a:gd name="connsiteX9" fmla="*/ 1124169 w 1124169"/>
                        <a:gd name="connsiteY9" fmla="*/ 477964 h 764470"/>
                        <a:gd name="connsiteX10" fmla="*/ 657406 w 1124169"/>
                        <a:gd name="connsiteY10" fmla="*/ 295084 h 764470"/>
                        <a:gd name="connsiteX11" fmla="*/ 509159 w 1124169"/>
                        <a:gd name="connsiteY11" fmla="*/ 17935 h 764470"/>
                        <a:gd name="connsiteX12" fmla="*/ 381800 w 1124169"/>
                        <a:gd name="connsiteY12" fmla="*/ 64979 h 764470"/>
                        <a:gd name="connsiteX13" fmla="*/ 60598 w 1124169"/>
                        <a:gd name="connsiteY13" fmla="*/ 8019 h 764470"/>
                        <a:gd name="connsiteX14" fmla="*/ 29918 w 1124169"/>
                        <a:gd name="connsiteY14" fmla="*/ 133 h 764470"/>
                        <a:gd name="connsiteX15" fmla="*/ 31890 w 1124169"/>
                        <a:gd name="connsiteY15" fmla="*/ 121253 h 7644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1124169" h="764470">
                          <a:moveTo>
                            <a:pt x="31890" y="121253"/>
                          </a:moveTo>
                          <a:cubicBezTo>
                            <a:pt x="37967" y="128282"/>
                            <a:pt x="44710" y="138683"/>
                            <a:pt x="51883" y="151485"/>
                          </a:cubicBezTo>
                          <a:cubicBezTo>
                            <a:pt x="52426" y="152447"/>
                            <a:pt x="53673" y="153447"/>
                            <a:pt x="53388" y="154666"/>
                          </a:cubicBezTo>
                          <a:cubicBezTo>
                            <a:pt x="43472" y="196900"/>
                            <a:pt x="82220" y="218274"/>
                            <a:pt x="93459" y="238391"/>
                          </a:cubicBezTo>
                          <a:cubicBezTo>
                            <a:pt x="96612" y="244030"/>
                            <a:pt x="105270" y="252297"/>
                            <a:pt x="105318" y="264928"/>
                          </a:cubicBezTo>
                          <a:cubicBezTo>
                            <a:pt x="105413" y="289950"/>
                            <a:pt x="101956" y="321468"/>
                            <a:pt x="143208" y="356186"/>
                          </a:cubicBezTo>
                          <a:cubicBezTo>
                            <a:pt x="156201" y="367131"/>
                            <a:pt x="146418" y="369312"/>
                            <a:pt x="151600" y="382742"/>
                          </a:cubicBezTo>
                          <a:cubicBezTo>
                            <a:pt x="160858" y="406745"/>
                            <a:pt x="178851" y="441112"/>
                            <a:pt x="181956" y="443521"/>
                          </a:cubicBezTo>
                          <a:cubicBezTo>
                            <a:pt x="323402" y="553545"/>
                            <a:pt x="532228" y="657091"/>
                            <a:pt x="681362" y="755960"/>
                          </a:cubicBezTo>
                          <a:cubicBezTo>
                            <a:pt x="919182" y="814177"/>
                            <a:pt x="1075792" y="557507"/>
                            <a:pt x="1124169" y="477964"/>
                          </a:cubicBezTo>
                          <a:cubicBezTo>
                            <a:pt x="1113187" y="420690"/>
                            <a:pt x="695658" y="382171"/>
                            <a:pt x="657406" y="295084"/>
                          </a:cubicBezTo>
                          <a:cubicBezTo>
                            <a:pt x="607190" y="180727"/>
                            <a:pt x="572719" y="60007"/>
                            <a:pt x="509159" y="17935"/>
                          </a:cubicBezTo>
                          <a:cubicBezTo>
                            <a:pt x="509159" y="17935"/>
                            <a:pt x="467078" y="74694"/>
                            <a:pt x="381800" y="64979"/>
                          </a:cubicBezTo>
                          <a:cubicBezTo>
                            <a:pt x="290255" y="54539"/>
                            <a:pt x="155124" y="32870"/>
                            <a:pt x="60598" y="8019"/>
                          </a:cubicBezTo>
                          <a:cubicBezTo>
                            <a:pt x="48311" y="4790"/>
                            <a:pt x="38167" y="-944"/>
                            <a:pt x="29918" y="133"/>
                          </a:cubicBezTo>
                          <a:cubicBezTo>
                            <a:pt x="-18050" y="6467"/>
                            <a:pt x="-1524" y="82552"/>
                            <a:pt x="31890" y="121253"/>
                          </a:cubicBezTo>
                          <a:close/>
                        </a:path>
                      </a:pathLst>
                    </a:custGeom>
                    <a:solidFill>
                      <a:srgbClr val="D5785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grpSp>
                  <p:nvGrpSpPr>
                    <p:cNvPr id="107" name="Graphic 963">
                      <a:extLst>
                        <a:ext uri="{FF2B5EF4-FFF2-40B4-BE49-F238E27FC236}">
                          <a16:creationId xmlns:a16="http://schemas.microsoft.com/office/drawing/2014/main" id="{DDEE2554-92BC-4533-B599-D378A81608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69903" y="10622724"/>
                      <a:ext cx="425592" cy="241091"/>
                      <a:chOff x="7069903" y="10622724"/>
                      <a:chExt cx="425592" cy="241091"/>
                    </a:xfrm>
                    <a:solidFill>
                      <a:srgbClr val="342318"/>
                    </a:solidFill>
                  </p:grpSpPr>
                  <p:sp>
                    <p:nvSpPr>
                      <p:cNvPr id="124" name="Freeform: Shape 123">
                        <a:extLst>
                          <a:ext uri="{FF2B5EF4-FFF2-40B4-BE49-F238E27FC236}">
                            <a16:creationId xmlns:a16="http://schemas.microsoft.com/office/drawing/2014/main" id="{497E6CB0-93CD-47DE-81E9-CD578A6DDE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69903" y="10639010"/>
                        <a:ext cx="205412" cy="195786"/>
                      </a:xfrm>
                      <a:custGeom>
                        <a:avLst/>
                        <a:gdLst>
                          <a:gd name="connsiteX0" fmla="*/ 205413 w 205412"/>
                          <a:gd name="connsiteY0" fmla="*/ 8312 h 195786"/>
                          <a:gd name="connsiteX1" fmla="*/ 13532 w 205412"/>
                          <a:gd name="connsiteY1" fmla="*/ 192831 h 195786"/>
                          <a:gd name="connsiteX2" fmla="*/ 205413 w 205412"/>
                          <a:gd name="connsiteY2" fmla="*/ 8312 h 1957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05412" h="195786">
                            <a:moveTo>
                              <a:pt x="205413" y="8312"/>
                            </a:moveTo>
                            <a:cubicBezTo>
                              <a:pt x="3597" y="-50943"/>
                              <a:pt x="-22244" y="227216"/>
                              <a:pt x="13532" y="192831"/>
                            </a:cubicBezTo>
                            <a:lnTo>
                              <a:pt x="205413" y="8312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125" name="Freeform: Shape 124">
                        <a:extLst>
                          <a:ext uri="{FF2B5EF4-FFF2-40B4-BE49-F238E27FC236}">
                            <a16:creationId xmlns:a16="http://schemas.microsoft.com/office/drawing/2014/main" id="{3F7247C8-544B-4A90-8F56-3134AB60A8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4377" y="10622724"/>
                        <a:ext cx="128299" cy="241091"/>
                      </a:xfrm>
                      <a:custGeom>
                        <a:avLst/>
                        <a:gdLst>
                          <a:gd name="connsiteX0" fmla="*/ 996 w 128299"/>
                          <a:gd name="connsiteY0" fmla="*/ 5 h 241091"/>
                          <a:gd name="connsiteX1" fmla="*/ 94474 w 128299"/>
                          <a:gd name="connsiteY1" fmla="*/ 241092 h 241091"/>
                          <a:gd name="connsiteX2" fmla="*/ 996 w 128299"/>
                          <a:gd name="connsiteY2" fmla="*/ 5 h 2410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28299" h="241091">
                            <a:moveTo>
                              <a:pt x="996" y="5"/>
                            </a:moveTo>
                            <a:cubicBezTo>
                              <a:pt x="-11310" y="113162"/>
                              <a:pt x="94474" y="241092"/>
                              <a:pt x="94474" y="241092"/>
                            </a:cubicBezTo>
                            <a:cubicBezTo>
                              <a:pt x="94474" y="241092"/>
                              <a:pt x="215013" y="-1224"/>
                              <a:pt x="996" y="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126" name="Freeform: Shape 125">
                        <a:extLst>
                          <a:ext uri="{FF2B5EF4-FFF2-40B4-BE49-F238E27FC236}">
                            <a16:creationId xmlns:a16="http://schemas.microsoft.com/office/drawing/2014/main" id="{3D7428BB-DBCC-490B-B20D-4E82A1C1C7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19976" y="10631495"/>
                        <a:ext cx="275520" cy="137604"/>
                      </a:xfrm>
                      <a:custGeom>
                        <a:avLst/>
                        <a:gdLst>
                          <a:gd name="connsiteX0" fmla="*/ 0 w 275520"/>
                          <a:gd name="connsiteY0" fmla="*/ 29363 h 137604"/>
                          <a:gd name="connsiteX1" fmla="*/ 275520 w 275520"/>
                          <a:gd name="connsiteY1" fmla="*/ 137605 h 137604"/>
                          <a:gd name="connsiteX2" fmla="*/ 0 w 275520"/>
                          <a:gd name="connsiteY2" fmla="*/ 29363 h 1376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275520" h="137604">
                            <a:moveTo>
                              <a:pt x="0" y="29363"/>
                            </a:moveTo>
                            <a:cubicBezTo>
                              <a:pt x="113157" y="49041"/>
                              <a:pt x="275520" y="137605"/>
                              <a:pt x="275520" y="137605"/>
                            </a:cubicBezTo>
                            <a:cubicBezTo>
                              <a:pt x="275520" y="137605"/>
                              <a:pt x="196796" y="-76413"/>
                              <a:pt x="0" y="2936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108" name="Graphic 963">
                      <a:extLst>
                        <a:ext uri="{FF2B5EF4-FFF2-40B4-BE49-F238E27FC236}">
                          <a16:creationId xmlns:a16="http://schemas.microsoft.com/office/drawing/2014/main" id="{C02F6131-695B-4D7B-8AF2-5D57243F17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94236" y="10189726"/>
                      <a:ext cx="585209" cy="534768"/>
                      <a:chOff x="6894236" y="10189726"/>
                      <a:chExt cx="585209" cy="534768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FE02F024-56FC-4CF1-93DD-B7286952D3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5498" y="10308108"/>
                        <a:ext cx="414520" cy="405534"/>
                      </a:xfrm>
                      <a:custGeom>
                        <a:avLst/>
                        <a:gdLst>
                          <a:gd name="connsiteX0" fmla="*/ 0 w 414520"/>
                          <a:gd name="connsiteY0" fmla="*/ 59026 h 405534"/>
                          <a:gd name="connsiteX1" fmla="*/ 291589 w 414520"/>
                          <a:gd name="connsiteY1" fmla="*/ 402593 h 405534"/>
                          <a:gd name="connsiteX2" fmla="*/ 409518 w 414520"/>
                          <a:gd name="connsiteY2" fmla="*/ 0 h 405534"/>
                          <a:gd name="connsiteX3" fmla="*/ 0 w 414520"/>
                          <a:gd name="connsiteY3" fmla="*/ 59026 h 4055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14520" h="405534">
                            <a:moveTo>
                              <a:pt x="0" y="59026"/>
                            </a:moveTo>
                            <a:cubicBezTo>
                              <a:pt x="45853" y="319992"/>
                              <a:pt x="182328" y="425024"/>
                              <a:pt x="291589" y="402593"/>
                            </a:cubicBezTo>
                            <a:cubicBezTo>
                              <a:pt x="467087" y="366570"/>
                              <a:pt x="400174" y="1333"/>
                              <a:pt x="409518" y="0"/>
                            </a:cubicBezTo>
                            <a:lnTo>
                              <a:pt x="0" y="59026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B2F47A08-D8BF-492F-B833-4CB86AB08B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94236" y="10189726"/>
                        <a:ext cx="585209" cy="397422"/>
                      </a:xfrm>
                      <a:custGeom>
                        <a:avLst/>
                        <a:gdLst>
                          <a:gd name="connsiteX0" fmla="*/ 166120 w 585209"/>
                          <a:gd name="connsiteY0" fmla="*/ 120221 h 397422"/>
                          <a:gd name="connsiteX1" fmla="*/ 89 w 585209"/>
                          <a:gd name="connsiteY1" fmla="*/ 149739 h 397422"/>
                          <a:gd name="connsiteX2" fmla="*/ 77566 w 585209"/>
                          <a:gd name="connsiteY2" fmla="*/ 230901 h 397422"/>
                          <a:gd name="connsiteX3" fmla="*/ 83500 w 585209"/>
                          <a:gd name="connsiteY3" fmla="*/ 344125 h 397422"/>
                          <a:gd name="connsiteX4" fmla="*/ 167034 w 585209"/>
                          <a:gd name="connsiteY4" fmla="*/ 307453 h 397422"/>
                          <a:gd name="connsiteX5" fmla="*/ 320139 w 585209"/>
                          <a:gd name="connsiteY5" fmla="*/ 396922 h 397422"/>
                          <a:gd name="connsiteX6" fmla="*/ 433591 w 585209"/>
                          <a:gd name="connsiteY6" fmla="*/ 285318 h 397422"/>
                          <a:gd name="connsiteX7" fmla="*/ 579324 w 585209"/>
                          <a:gd name="connsiteY7" fmla="*/ 267801 h 397422"/>
                          <a:gd name="connsiteX8" fmla="*/ 494466 w 585209"/>
                          <a:gd name="connsiteY8" fmla="*/ 164493 h 397422"/>
                          <a:gd name="connsiteX9" fmla="*/ 553492 w 585209"/>
                          <a:gd name="connsiteY9" fmla="*/ 35363 h 397422"/>
                          <a:gd name="connsiteX10" fmla="*/ 413294 w 585209"/>
                          <a:gd name="connsiteY10" fmla="*/ 75939 h 397422"/>
                          <a:gd name="connsiteX11" fmla="*/ 166120 w 585209"/>
                          <a:gd name="connsiteY11" fmla="*/ 120221 h 3974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585209" h="397422">
                            <a:moveTo>
                              <a:pt x="166120" y="120221"/>
                            </a:moveTo>
                            <a:cubicBezTo>
                              <a:pt x="107093" y="87017"/>
                              <a:pt x="-3587" y="87017"/>
                              <a:pt x="89" y="149739"/>
                            </a:cubicBezTo>
                            <a:cubicBezTo>
                              <a:pt x="3785" y="212461"/>
                              <a:pt x="77566" y="230901"/>
                              <a:pt x="77566" y="230901"/>
                            </a:cubicBezTo>
                            <a:cubicBezTo>
                              <a:pt x="28017" y="241521"/>
                              <a:pt x="-11788" y="358641"/>
                              <a:pt x="83500" y="344125"/>
                            </a:cubicBezTo>
                            <a:cubicBezTo>
                              <a:pt x="108103" y="340363"/>
                              <a:pt x="121000" y="332571"/>
                              <a:pt x="167034" y="307453"/>
                            </a:cubicBezTo>
                            <a:cubicBezTo>
                              <a:pt x="167034" y="307453"/>
                              <a:pt x="229756" y="405228"/>
                              <a:pt x="320139" y="396922"/>
                            </a:cubicBezTo>
                            <a:cubicBezTo>
                              <a:pt x="410531" y="388626"/>
                              <a:pt x="433591" y="285318"/>
                              <a:pt x="433591" y="285318"/>
                            </a:cubicBezTo>
                            <a:cubicBezTo>
                              <a:pt x="433591" y="285318"/>
                              <a:pt x="546120" y="334200"/>
                              <a:pt x="579324" y="267801"/>
                            </a:cubicBezTo>
                            <a:cubicBezTo>
                              <a:pt x="612518" y="201383"/>
                              <a:pt x="494466" y="164493"/>
                              <a:pt x="494466" y="164493"/>
                            </a:cubicBezTo>
                            <a:cubicBezTo>
                              <a:pt x="494466" y="164493"/>
                              <a:pt x="597774" y="79644"/>
                              <a:pt x="553492" y="35363"/>
                            </a:cubicBezTo>
                            <a:cubicBezTo>
                              <a:pt x="509220" y="-8910"/>
                              <a:pt x="413294" y="75939"/>
                              <a:pt x="413294" y="75939"/>
                            </a:cubicBezTo>
                            <a:cubicBezTo>
                              <a:pt x="342389" y="-36323"/>
                              <a:pt x="196771" y="-26198"/>
                              <a:pt x="166120" y="120221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A510F8A6-7BC1-4271-BD58-784EA4374E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96277" y="10247085"/>
                        <a:ext cx="361995" cy="223955"/>
                      </a:xfrm>
                      <a:custGeom>
                        <a:avLst/>
                        <a:gdLst>
                          <a:gd name="connsiteX0" fmla="*/ 284450 w 361995"/>
                          <a:gd name="connsiteY0" fmla="*/ 1958 h 223955"/>
                          <a:gd name="connsiteX1" fmla="*/ 292251 w 361995"/>
                          <a:gd name="connsiteY1" fmla="*/ 11464 h 223955"/>
                          <a:gd name="connsiteX2" fmla="*/ 282745 w 361995"/>
                          <a:gd name="connsiteY2" fmla="*/ 19256 h 223955"/>
                          <a:gd name="connsiteX3" fmla="*/ 43105 w 361995"/>
                          <a:gd name="connsiteY3" fmla="*/ 99551 h 223955"/>
                          <a:gd name="connsiteX4" fmla="*/ 17769 w 361995"/>
                          <a:gd name="connsiteY4" fmla="*/ 153006 h 223955"/>
                          <a:gd name="connsiteX5" fmla="*/ 31485 w 361995"/>
                          <a:gd name="connsiteY5" fmla="*/ 191601 h 223955"/>
                          <a:gd name="connsiteX6" fmla="*/ 143146 w 361995"/>
                          <a:gd name="connsiteY6" fmla="*/ 198240 h 223955"/>
                          <a:gd name="connsiteX7" fmla="*/ 167597 w 361995"/>
                          <a:gd name="connsiteY7" fmla="*/ 191791 h 223955"/>
                          <a:gd name="connsiteX8" fmla="*/ 164244 w 361995"/>
                          <a:gd name="connsiteY8" fmla="*/ 104266 h 223955"/>
                          <a:gd name="connsiteX9" fmla="*/ 165768 w 361995"/>
                          <a:gd name="connsiteY9" fmla="*/ 98866 h 223955"/>
                          <a:gd name="connsiteX10" fmla="*/ 294937 w 361995"/>
                          <a:gd name="connsiteY10" fmla="*/ 59766 h 223955"/>
                          <a:gd name="connsiteX11" fmla="*/ 351334 w 361995"/>
                          <a:gd name="connsiteY11" fmla="*/ 76130 h 223955"/>
                          <a:gd name="connsiteX12" fmla="*/ 361659 w 361995"/>
                          <a:gd name="connsiteY12" fmla="*/ 102609 h 223955"/>
                          <a:gd name="connsiteX13" fmla="*/ 344229 w 361995"/>
                          <a:gd name="connsiteY13" fmla="*/ 131594 h 223955"/>
                          <a:gd name="connsiteX14" fmla="*/ 183627 w 361995"/>
                          <a:gd name="connsiteY14" fmla="*/ 205374 h 223955"/>
                          <a:gd name="connsiteX15" fmla="*/ 176912 w 361995"/>
                          <a:gd name="connsiteY15" fmla="*/ 208946 h 223955"/>
                          <a:gd name="connsiteX16" fmla="*/ 173264 w 361995"/>
                          <a:gd name="connsiteY16" fmla="*/ 208289 h 223955"/>
                          <a:gd name="connsiteX17" fmla="*/ 147356 w 361995"/>
                          <a:gd name="connsiteY17" fmla="*/ 215147 h 223955"/>
                          <a:gd name="connsiteX18" fmla="*/ 20159 w 361995"/>
                          <a:gd name="connsiteY18" fmla="*/ 204822 h 223955"/>
                          <a:gd name="connsiteX19" fmla="*/ 462 w 361995"/>
                          <a:gd name="connsiteY19" fmla="*/ 151186 h 223955"/>
                          <a:gd name="connsiteX20" fmla="*/ 29684 w 361995"/>
                          <a:gd name="connsiteY20" fmla="*/ 88531 h 223955"/>
                          <a:gd name="connsiteX21" fmla="*/ 284450 w 361995"/>
                          <a:gd name="connsiteY21" fmla="*/ 1958 h 223955"/>
                          <a:gd name="connsiteX22" fmla="*/ 284450 w 361995"/>
                          <a:gd name="connsiteY22" fmla="*/ 1958 h 223955"/>
                          <a:gd name="connsiteX23" fmla="*/ 184790 w 361995"/>
                          <a:gd name="connsiteY23" fmla="*/ 186934 h 223955"/>
                          <a:gd name="connsiteX24" fmla="*/ 332179 w 361995"/>
                          <a:gd name="connsiteY24" fmla="*/ 119068 h 223955"/>
                          <a:gd name="connsiteX25" fmla="*/ 344438 w 361995"/>
                          <a:gd name="connsiteY25" fmla="*/ 100085 h 223955"/>
                          <a:gd name="connsiteX26" fmla="*/ 339885 w 361995"/>
                          <a:gd name="connsiteY26" fmla="*/ 89198 h 223955"/>
                          <a:gd name="connsiteX27" fmla="*/ 294394 w 361995"/>
                          <a:gd name="connsiteY27" fmla="*/ 77111 h 223955"/>
                          <a:gd name="connsiteX28" fmla="*/ 181723 w 361995"/>
                          <a:gd name="connsiteY28" fmla="*/ 106705 h 223955"/>
                          <a:gd name="connsiteX29" fmla="*/ 184790 w 361995"/>
                          <a:gd name="connsiteY29" fmla="*/ 186934 h 223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361995" h="223955">
                            <a:moveTo>
                              <a:pt x="284450" y="1958"/>
                            </a:moveTo>
                            <a:cubicBezTo>
                              <a:pt x="289222" y="2435"/>
                              <a:pt x="292717" y="6683"/>
                              <a:pt x="292251" y="11464"/>
                            </a:cubicBezTo>
                            <a:cubicBezTo>
                              <a:pt x="291774" y="16246"/>
                              <a:pt x="287526" y="19732"/>
                              <a:pt x="282745" y="19256"/>
                            </a:cubicBezTo>
                            <a:cubicBezTo>
                              <a:pt x="166921" y="7769"/>
                              <a:pt x="83158" y="50793"/>
                              <a:pt x="43105" y="99551"/>
                            </a:cubicBezTo>
                            <a:cubicBezTo>
                              <a:pt x="28246" y="117640"/>
                              <a:pt x="19578" y="136347"/>
                              <a:pt x="17769" y="153006"/>
                            </a:cubicBezTo>
                            <a:cubicBezTo>
                              <a:pt x="16083" y="168474"/>
                              <a:pt x="20464" y="182143"/>
                              <a:pt x="31485" y="191601"/>
                            </a:cubicBezTo>
                            <a:cubicBezTo>
                              <a:pt x="49839" y="207336"/>
                              <a:pt x="86149" y="212642"/>
                              <a:pt x="143146" y="198240"/>
                            </a:cubicBezTo>
                            <a:cubicBezTo>
                              <a:pt x="151595" y="196097"/>
                              <a:pt x="159729" y="193963"/>
                              <a:pt x="167597" y="191791"/>
                            </a:cubicBezTo>
                            <a:lnTo>
                              <a:pt x="164244" y="104266"/>
                            </a:lnTo>
                            <a:cubicBezTo>
                              <a:pt x="164149" y="102409"/>
                              <a:pt x="164635" y="100504"/>
                              <a:pt x="165768" y="98866"/>
                            </a:cubicBezTo>
                            <a:cubicBezTo>
                              <a:pt x="165854" y="98752"/>
                              <a:pt x="194248" y="56384"/>
                              <a:pt x="294937" y="59766"/>
                            </a:cubicBezTo>
                            <a:cubicBezTo>
                              <a:pt x="320845" y="60632"/>
                              <a:pt x="340447" y="66585"/>
                              <a:pt x="351334" y="76130"/>
                            </a:cubicBezTo>
                            <a:cubicBezTo>
                              <a:pt x="359497" y="83311"/>
                              <a:pt x="363183" y="92274"/>
                              <a:pt x="361659" y="102609"/>
                            </a:cubicBezTo>
                            <a:cubicBezTo>
                              <a:pt x="360316" y="111686"/>
                              <a:pt x="354697" y="121497"/>
                              <a:pt x="344229" y="131594"/>
                            </a:cubicBezTo>
                            <a:cubicBezTo>
                              <a:pt x="320664" y="154301"/>
                              <a:pt x="269838" y="180638"/>
                              <a:pt x="183627" y="205374"/>
                            </a:cubicBezTo>
                            <a:cubicBezTo>
                              <a:pt x="182123" y="207460"/>
                              <a:pt x="179694" y="208841"/>
                              <a:pt x="176912" y="208946"/>
                            </a:cubicBezTo>
                            <a:cubicBezTo>
                              <a:pt x="175617" y="208994"/>
                              <a:pt x="174388" y="208746"/>
                              <a:pt x="173264" y="208289"/>
                            </a:cubicBezTo>
                            <a:cubicBezTo>
                              <a:pt x="164949" y="210594"/>
                              <a:pt x="156319" y="212870"/>
                              <a:pt x="147356" y="215147"/>
                            </a:cubicBezTo>
                            <a:cubicBezTo>
                              <a:pt x="84196" y="231111"/>
                              <a:pt x="42524" y="224005"/>
                              <a:pt x="20159" y="204822"/>
                            </a:cubicBezTo>
                            <a:cubicBezTo>
                              <a:pt x="4443" y="191335"/>
                              <a:pt x="-1843" y="172351"/>
                              <a:pt x="462" y="151186"/>
                            </a:cubicBezTo>
                            <a:cubicBezTo>
                              <a:pt x="2643" y="131222"/>
                              <a:pt x="12625" y="109296"/>
                              <a:pt x="29684" y="88531"/>
                            </a:cubicBezTo>
                            <a:cubicBezTo>
                              <a:pt x="72728" y="36115"/>
                              <a:pt x="161968" y="-10196"/>
                              <a:pt x="284450" y="1958"/>
                            </a:cubicBezTo>
                            <a:lnTo>
                              <a:pt x="284450" y="1958"/>
                            </a:lnTo>
                            <a:close/>
                            <a:moveTo>
                              <a:pt x="184790" y="186934"/>
                            </a:moveTo>
                            <a:cubicBezTo>
                              <a:pt x="264285" y="163683"/>
                              <a:pt x="310853" y="139614"/>
                              <a:pt x="332179" y="119068"/>
                            </a:cubicBezTo>
                            <a:cubicBezTo>
                              <a:pt x="339704" y="111810"/>
                              <a:pt x="343648" y="105419"/>
                              <a:pt x="344438" y="100085"/>
                            </a:cubicBezTo>
                            <a:cubicBezTo>
                              <a:pt x="345038" y="95989"/>
                              <a:pt x="343428" y="92303"/>
                              <a:pt x="339885" y="89198"/>
                            </a:cubicBezTo>
                            <a:cubicBezTo>
                              <a:pt x="331960" y="82245"/>
                              <a:pt x="316168" y="77844"/>
                              <a:pt x="294394" y="77111"/>
                            </a:cubicBezTo>
                            <a:cubicBezTo>
                              <a:pt x="216575" y="74510"/>
                              <a:pt x="188352" y="99323"/>
                              <a:pt x="181723" y="106705"/>
                            </a:cubicBezTo>
                            <a:lnTo>
                              <a:pt x="184790" y="186934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121" name="Freeform: Shape 120">
                        <a:extLst>
                          <a:ext uri="{FF2B5EF4-FFF2-40B4-BE49-F238E27FC236}">
                            <a16:creationId xmlns:a16="http://schemas.microsoft.com/office/drawing/2014/main" id="{9F3392D4-5D7C-4B77-9AEB-704E5B06B4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04629" y="10429461"/>
                        <a:ext cx="48300" cy="87251"/>
                      </a:xfrm>
                      <a:custGeom>
                        <a:avLst/>
                        <a:gdLst>
                          <a:gd name="connsiteX0" fmla="*/ 425 w 48300"/>
                          <a:gd name="connsiteY0" fmla="*/ 11388 h 87251"/>
                          <a:gd name="connsiteX1" fmla="*/ 6006 w 48300"/>
                          <a:gd name="connsiteY1" fmla="*/ 425 h 87251"/>
                          <a:gd name="connsiteX2" fmla="*/ 16970 w 48300"/>
                          <a:gd name="connsiteY2" fmla="*/ 6016 h 87251"/>
                          <a:gd name="connsiteX3" fmla="*/ 30000 w 48300"/>
                          <a:gd name="connsiteY3" fmla="*/ 39801 h 87251"/>
                          <a:gd name="connsiteX4" fmla="*/ 47202 w 48300"/>
                          <a:gd name="connsiteY4" fmla="*/ 74339 h 87251"/>
                          <a:gd name="connsiteX5" fmla="*/ 43840 w 48300"/>
                          <a:gd name="connsiteY5" fmla="*/ 86159 h 87251"/>
                          <a:gd name="connsiteX6" fmla="*/ 32029 w 48300"/>
                          <a:gd name="connsiteY6" fmla="*/ 82778 h 87251"/>
                          <a:gd name="connsiteX7" fmla="*/ 14074 w 48300"/>
                          <a:gd name="connsiteY7" fmla="*/ 46821 h 87251"/>
                          <a:gd name="connsiteX8" fmla="*/ 425 w 48300"/>
                          <a:gd name="connsiteY8" fmla="*/ 11388 h 872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8300" h="87251">
                            <a:moveTo>
                              <a:pt x="425" y="11388"/>
                            </a:moveTo>
                            <a:cubicBezTo>
                              <a:pt x="-1052" y="6826"/>
                              <a:pt x="1444" y="1901"/>
                              <a:pt x="6006" y="425"/>
                            </a:cubicBezTo>
                            <a:cubicBezTo>
                              <a:pt x="10578" y="-1052"/>
                              <a:pt x="15484" y="1444"/>
                              <a:pt x="16970" y="6016"/>
                            </a:cubicBezTo>
                            <a:cubicBezTo>
                              <a:pt x="20427" y="16646"/>
                              <a:pt x="24771" y="27990"/>
                              <a:pt x="30000" y="39801"/>
                            </a:cubicBezTo>
                            <a:cubicBezTo>
                              <a:pt x="34991" y="51107"/>
                              <a:pt x="40744" y="62680"/>
                              <a:pt x="47202" y="74339"/>
                            </a:cubicBezTo>
                            <a:cubicBezTo>
                              <a:pt x="49536" y="78530"/>
                              <a:pt x="48031" y="83826"/>
                              <a:pt x="43840" y="86159"/>
                            </a:cubicBezTo>
                            <a:cubicBezTo>
                              <a:pt x="39649" y="88483"/>
                              <a:pt x="34362" y="86978"/>
                              <a:pt x="32029" y="82778"/>
                            </a:cubicBezTo>
                            <a:cubicBezTo>
                              <a:pt x="25161" y="70415"/>
                              <a:pt x="19179" y="58365"/>
                              <a:pt x="14074" y="46821"/>
                            </a:cubicBezTo>
                            <a:cubicBezTo>
                              <a:pt x="8635" y="34524"/>
                              <a:pt x="4082" y="22628"/>
                              <a:pt x="425" y="1138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122" name="Freeform: Shape 121">
                        <a:extLst>
                          <a:ext uri="{FF2B5EF4-FFF2-40B4-BE49-F238E27FC236}">
                            <a16:creationId xmlns:a16="http://schemas.microsoft.com/office/drawing/2014/main" id="{6949DD57-4EAD-4488-89EF-DE0271ED4F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13995" y="10345509"/>
                        <a:ext cx="144705" cy="378984"/>
                      </a:xfrm>
                      <a:custGeom>
                        <a:avLst/>
                        <a:gdLst>
                          <a:gd name="connsiteX0" fmla="*/ 127310 w 144705"/>
                          <a:gd name="connsiteY0" fmla="*/ 7967 h 378984"/>
                          <a:gd name="connsiteX1" fmla="*/ 136731 w 144705"/>
                          <a:gd name="connsiteY1" fmla="*/ 32 h 378984"/>
                          <a:gd name="connsiteX2" fmla="*/ 144674 w 144705"/>
                          <a:gd name="connsiteY2" fmla="*/ 9462 h 378984"/>
                          <a:gd name="connsiteX3" fmla="*/ 97764 w 144705"/>
                          <a:gd name="connsiteY3" fmla="*/ 231490 h 378984"/>
                          <a:gd name="connsiteX4" fmla="*/ 13677 w 144705"/>
                          <a:gd name="connsiteY4" fmla="*/ 377422 h 378984"/>
                          <a:gd name="connsiteX5" fmla="*/ 1552 w 144705"/>
                          <a:gd name="connsiteY5" fmla="*/ 375241 h 378984"/>
                          <a:gd name="connsiteX6" fmla="*/ 3733 w 144705"/>
                          <a:gd name="connsiteY6" fmla="*/ 363116 h 378984"/>
                          <a:gd name="connsiteX7" fmla="*/ 81352 w 144705"/>
                          <a:gd name="connsiteY7" fmla="*/ 225689 h 378984"/>
                          <a:gd name="connsiteX8" fmla="*/ 127310 w 144705"/>
                          <a:gd name="connsiteY8" fmla="*/ 7967 h 3789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44705" h="378984">
                            <a:moveTo>
                              <a:pt x="127310" y="7967"/>
                            </a:moveTo>
                            <a:cubicBezTo>
                              <a:pt x="127720" y="3175"/>
                              <a:pt x="131949" y="-377"/>
                              <a:pt x="136731" y="32"/>
                            </a:cubicBezTo>
                            <a:cubicBezTo>
                              <a:pt x="141531" y="442"/>
                              <a:pt x="145074" y="4671"/>
                              <a:pt x="144674" y="9462"/>
                            </a:cubicBezTo>
                            <a:cubicBezTo>
                              <a:pt x="137169" y="94491"/>
                              <a:pt x="119185" y="170634"/>
                              <a:pt x="97764" y="231490"/>
                            </a:cubicBezTo>
                            <a:cubicBezTo>
                              <a:pt x="71017" y="307461"/>
                              <a:pt x="38413" y="360220"/>
                              <a:pt x="13677" y="377422"/>
                            </a:cubicBezTo>
                            <a:cubicBezTo>
                              <a:pt x="9724" y="380175"/>
                              <a:pt x="4304" y="379194"/>
                              <a:pt x="1552" y="375241"/>
                            </a:cubicBezTo>
                            <a:cubicBezTo>
                              <a:pt x="-1182" y="371298"/>
                              <a:pt x="-211" y="365868"/>
                              <a:pt x="3733" y="363116"/>
                            </a:cubicBezTo>
                            <a:cubicBezTo>
                              <a:pt x="25850" y="347742"/>
                              <a:pt x="55844" y="298174"/>
                              <a:pt x="81352" y="225689"/>
                            </a:cubicBezTo>
                            <a:cubicBezTo>
                              <a:pt x="102326" y="166119"/>
                              <a:pt x="119938" y="91472"/>
                              <a:pt x="127310" y="796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123" name="Freeform: Shape 122">
                        <a:extLst>
                          <a:ext uri="{FF2B5EF4-FFF2-40B4-BE49-F238E27FC236}">
                            <a16:creationId xmlns:a16="http://schemas.microsoft.com/office/drawing/2014/main" id="{151B16A5-4E55-49EE-B21C-83D82EDF8E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69020" y="10466327"/>
                        <a:ext cx="428274" cy="129496"/>
                      </a:xfrm>
                      <a:custGeom>
                        <a:avLst/>
                        <a:gdLst>
                          <a:gd name="connsiteX0" fmla="*/ 10011 w 428274"/>
                          <a:gd name="connsiteY0" fmla="*/ 76125 h 129496"/>
                          <a:gd name="connsiteX1" fmla="*/ 95 w 428274"/>
                          <a:gd name="connsiteY1" fmla="*/ 68810 h 129496"/>
                          <a:gd name="connsiteX2" fmla="*/ 7420 w 428274"/>
                          <a:gd name="connsiteY2" fmla="*/ 58904 h 129496"/>
                          <a:gd name="connsiteX3" fmla="*/ 78724 w 428274"/>
                          <a:gd name="connsiteY3" fmla="*/ 28348 h 129496"/>
                          <a:gd name="connsiteX4" fmla="*/ 88107 w 428274"/>
                          <a:gd name="connsiteY4" fmla="*/ 23223 h 129496"/>
                          <a:gd name="connsiteX5" fmla="*/ 99536 w 428274"/>
                          <a:gd name="connsiteY5" fmla="*/ 26128 h 129496"/>
                          <a:gd name="connsiteX6" fmla="*/ 244583 w 428274"/>
                          <a:gd name="connsiteY6" fmla="*/ 111663 h 129496"/>
                          <a:gd name="connsiteX7" fmla="*/ 350339 w 428274"/>
                          <a:gd name="connsiteY7" fmla="*/ 6736 h 129496"/>
                          <a:gd name="connsiteX8" fmla="*/ 360798 w 428274"/>
                          <a:gd name="connsiteY8" fmla="*/ 230 h 129496"/>
                          <a:gd name="connsiteX9" fmla="*/ 362626 w 428274"/>
                          <a:gd name="connsiteY9" fmla="*/ 868 h 129496"/>
                          <a:gd name="connsiteX10" fmla="*/ 420586 w 428274"/>
                          <a:gd name="connsiteY10" fmla="*/ 16232 h 129496"/>
                          <a:gd name="connsiteX11" fmla="*/ 428216 w 428274"/>
                          <a:gd name="connsiteY11" fmla="*/ 25900 h 129496"/>
                          <a:gd name="connsiteX12" fmla="*/ 418538 w 428274"/>
                          <a:gd name="connsiteY12" fmla="*/ 33539 h 129496"/>
                          <a:gd name="connsiteX13" fmla="*/ 364589 w 428274"/>
                          <a:gd name="connsiteY13" fmla="*/ 20280 h 129496"/>
                          <a:gd name="connsiteX14" fmla="*/ 246155 w 428274"/>
                          <a:gd name="connsiteY14" fmla="*/ 128960 h 129496"/>
                          <a:gd name="connsiteX15" fmla="*/ 89583 w 428274"/>
                          <a:gd name="connsiteY15" fmla="*/ 42197 h 129496"/>
                          <a:gd name="connsiteX16" fmla="*/ 87030 w 428274"/>
                          <a:gd name="connsiteY16" fmla="*/ 43597 h 129496"/>
                          <a:gd name="connsiteX17" fmla="*/ 10011 w 428274"/>
                          <a:gd name="connsiteY17" fmla="*/ 76125 h 1294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428274" h="129496">
                            <a:moveTo>
                              <a:pt x="10011" y="76125"/>
                            </a:moveTo>
                            <a:cubicBezTo>
                              <a:pt x="5258" y="76840"/>
                              <a:pt x="810" y="73563"/>
                              <a:pt x="95" y="68810"/>
                            </a:cubicBezTo>
                            <a:cubicBezTo>
                              <a:pt x="-609" y="64048"/>
                              <a:pt x="2667" y="59609"/>
                              <a:pt x="7420" y="58904"/>
                            </a:cubicBezTo>
                            <a:cubicBezTo>
                              <a:pt x="28813" y="55637"/>
                              <a:pt x="41225" y="48846"/>
                              <a:pt x="78724" y="28348"/>
                            </a:cubicBezTo>
                            <a:lnTo>
                              <a:pt x="88107" y="23223"/>
                            </a:lnTo>
                            <a:cubicBezTo>
                              <a:pt x="92116" y="21042"/>
                              <a:pt x="97098" y="22356"/>
                              <a:pt x="99536" y="26128"/>
                            </a:cubicBezTo>
                            <a:cubicBezTo>
                              <a:pt x="99717" y="26386"/>
                              <a:pt x="159458" y="119492"/>
                              <a:pt x="244583" y="111663"/>
                            </a:cubicBezTo>
                            <a:cubicBezTo>
                              <a:pt x="328622" y="103948"/>
                              <a:pt x="350282" y="7021"/>
                              <a:pt x="350339" y="6736"/>
                            </a:cubicBezTo>
                            <a:cubicBezTo>
                              <a:pt x="351425" y="2059"/>
                              <a:pt x="356121" y="-865"/>
                              <a:pt x="360798" y="230"/>
                            </a:cubicBezTo>
                            <a:cubicBezTo>
                              <a:pt x="361445" y="383"/>
                              <a:pt x="362055" y="601"/>
                              <a:pt x="362626" y="868"/>
                            </a:cubicBezTo>
                            <a:cubicBezTo>
                              <a:pt x="366065" y="2325"/>
                              <a:pt x="391554" y="12765"/>
                              <a:pt x="420586" y="16232"/>
                            </a:cubicBezTo>
                            <a:cubicBezTo>
                              <a:pt x="425349" y="16804"/>
                              <a:pt x="428768" y="21137"/>
                              <a:pt x="428216" y="25900"/>
                            </a:cubicBezTo>
                            <a:cubicBezTo>
                              <a:pt x="427644" y="30682"/>
                              <a:pt x="423320" y="34091"/>
                              <a:pt x="418538" y="33539"/>
                            </a:cubicBezTo>
                            <a:cubicBezTo>
                              <a:pt x="396269" y="30872"/>
                              <a:pt x="375876" y="24376"/>
                              <a:pt x="364589" y="20280"/>
                            </a:cubicBezTo>
                            <a:cubicBezTo>
                              <a:pt x="356054" y="47141"/>
                              <a:pt x="325412" y="121674"/>
                              <a:pt x="246155" y="128960"/>
                            </a:cubicBezTo>
                            <a:cubicBezTo>
                              <a:pt x="165268" y="136380"/>
                              <a:pt x="106052" y="64676"/>
                              <a:pt x="89583" y="42197"/>
                            </a:cubicBezTo>
                            <a:lnTo>
                              <a:pt x="87030" y="43597"/>
                            </a:lnTo>
                            <a:cubicBezTo>
                              <a:pt x="47416" y="65257"/>
                              <a:pt x="34309" y="72439"/>
                              <a:pt x="10011" y="7612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109" name="Graphic 963">
                      <a:extLst>
                        <a:ext uri="{FF2B5EF4-FFF2-40B4-BE49-F238E27FC236}">
                          <a16:creationId xmlns:a16="http://schemas.microsoft.com/office/drawing/2014/main" id="{6F73887A-CDFC-4B2A-A0DC-5E7268F5A2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26481" y="11128049"/>
                      <a:ext cx="222246" cy="272863"/>
                      <a:chOff x="7226481" y="11128049"/>
                      <a:chExt cx="222246" cy="272863"/>
                    </a:xfrm>
                    <a:solidFill>
                      <a:srgbClr val="342318"/>
                    </a:solidFill>
                  </p:grpSpPr>
                  <p:sp>
                    <p:nvSpPr>
                      <p:cNvPr id="115" name="Freeform: Shape 114">
                        <a:extLst>
                          <a:ext uri="{FF2B5EF4-FFF2-40B4-BE49-F238E27FC236}">
                            <a16:creationId xmlns:a16="http://schemas.microsoft.com/office/drawing/2014/main" id="{FC44CDAE-10A9-4B43-87BC-9A6309A8F6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84355" y="11239720"/>
                        <a:ext cx="150579" cy="46797"/>
                      </a:xfrm>
                      <a:custGeom>
                        <a:avLst/>
                        <a:gdLst>
                          <a:gd name="connsiteX0" fmla="*/ 13230 w 150579"/>
                          <a:gd name="connsiteY0" fmla="*/ 30975 h 46797"/>
                          <a:gd name="connsiteX1" fmla="*/ 0 w 150579"/>
                          <a:gd name="connsiteY1" fmla="*/ 0 h 46797"/>
                          <a:gd name="connsiteX2" fmla="*/ 13230 w 150579"/>
                          <a:gd name="connsiteY2" fmla="*/ 30975 h 467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50579" h="46797">
                            <a:moveTo>
                              <a:pt x="13230" y="30975"/>
                            </a:moveTo>
                            <a:cubicBezTo>
                              <a:pt x="201378" y="62389"/>
                              <a:pt x="195520" y="44425"/>
                              <a:pt x="0" y="0"/>
                            </a:cubicBezTo>
                            <a:cubicBezTo>
                              <a:pt x="4420" y="10163"/>
                              <a:pt x="8849" y="20546"/>
                              <a:pt x="13230" y="3097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116" name="Freeform: Shape 115">
                        <a:extLst>
                          <a:ext uri="{FF2B5EF4-FFF2-40B4-BE49-F238E27FC236}">
                            <a16:creationId xmlns:a16="http://schemas.microsoft.com/office/drawing/2014/main" id="{B6740BF5-192F-4F79-AD35-0B61C3219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6481" y="11128049"/>
                        <a:ext cx="222246" cy="59235"/>
                      </a:xfrm>
                      <a:custGeom>
                        <a:avLst/>
                        <a:gdLst>
                          <a:gd name="connsiteX0" fmla="*/ 19431 w 222246"/>
                          <a:gd name="connsiteY0" fmla="*/ 30842 h 59235"/>
                          <a:gd name="connsiteX1" fmla="*/ 222247 w 222246"/>
                          <a:gd name="connsiteY1" fmla="*/ 59236 h 59235"/>
                          <a:gd name="connsiteX2" fmla="*/ 0 w 222246"/>
                          <a:gd name="connsiteY2" fmla="*/ 0 h 59235"/>
                          <a:gd name="connsiteX3" fmla="*/ 19431 w 222246"/>
                          <a:gd name="connsiteY3" fmla="*/ 30842 h 592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2246" h="59235">
                            <a:moveTo>
                              <a:pt x="19431" y="30842"/>
                            </a:moveTo>
                            <a:lnTo>
                              <a:pt x="222247" y="59236"/>
                            </a:lnTo>
                            <a:cubicBezTo>
                              <a:pt x="222247" y="59236"/>
                              <a:pt x="123492" y="31966"/>
                              <a:pt x="0" y="0"/>
                            </a:cubicBezTo>
                            <a:cubicBezTo>
                              <a:pt x="5972" y="7658"/>
                              <a:pt x="12516" y="18202"/>
                              <a:pt x="19431" y="3084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117" name="Freeform: Shape 116">
                        <a:extLst>
                          <a:ext uri="{FF2B5EF4-FFF2-40B4-BE49-F238E27FC236}">
                            <a16:creationId xmlns:a16="http://schemas.microsoft.com/office/drawing/2014/main" id="{C1C18124-E1B6-48D2-A30D-9802AE650E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3161" y="11357525"/>
                        <a:ext cx="111346" cy="43387"/>
                      </a:xfrm>
                      <a:custGeom>
                        <a:avLst/>
                        <a:gdLst>
                          <a:gd name="connsiteX0" fmla="*/ 12411 w 111346"/>
                          <a:gd name="connsiteY0" fmla="*/ 30318 h 43387"/>
                          <a:gd name="connsiteX1" fmla="*/ 0 w 111346"/>
                          <a:gd name="connsiteY1" fmla="*/ 0 h 43387"/>
                          <a:gd name="connsiteX2" fmla="*/ 12411 w 111346"/>
                          <a:gd name="connsiteY2" fmla="*/ 30318 h 433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11346" h="43387">
                            <a:moveTo>
                              <a:pt x="12411" y="30318"/>
                            </a:moveTo>
                            <a:cubicBezTo>
                              <a:pt x="148809" y="57112"/>
                              <a:pt x="143704" y="40595"/>
                              <a:pt x="0" y="0"/>
                            </a:cubicBezTo>
                            <a:cubicBezTo>
                              <a:pt x="4363" y="10744"/>
                              <a:pt x="8525" y="20926"/>
                              <a:pt x="12411" y="3031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110" name="Freeform: Shape 109">
                      <a:extLst>
                        <a:ext uri="{FF2B5EF4-FFF2-40B4-BE49-F238E27FC236}">
                          <a16:creationId xmlns:a16="http://schemas.microsoft.com/office/drawing/2014/main" id="{61A3B6BE-0440-4EEE-B3F1-F252E62980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721" y="11278813"/>
                      <a:ext cx="1204258" cy="842025"/>
                    </a:xfrm>
                    <a:custGeom>
                      <a:avLst/>
                      <a:gdLst>
                        <a:gd name="connsiteX0" fmla="*/ 258308 w 1204258"/>
                        <a:gd name="connsiteY0" fmla="*/ 46889 h 842025"/>
                        <a:gd name="connsiteX1" fmla="*/ 0 w 1204258"/>
                        <a:gd name="connsiteY1" fmla="*/ 421431 h 842025"/>
                        <a:gd name="connsiteX2" fmla="*/ 1146324 w 1204258"/>
                        <a:gd name="connsiteY2" fmla="*/ 699647 h 842025"/>
                        <a:gd name="connsiteX3" fmla="*/ 1141476 w 1204258"/>
                        <a:gd name="connsiteY3" fmla="*/ 150893 h 842025"/>
                        <a:gd name="connsiteX4" fmla="*/ 837038 w 1204258"/>
                        <a:gd name="connsiteY4" fmla="*/ 2646 h 842025"/>
                        <a:gd name="connsiteX5" fmla="*/ 258308 w 1204258"/>
                        <a:gd name="connsiteY5" fmla="*/ 46889 h 842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04258" h="842025">
                          <a:moveTo>
                            <a:pt x="258308" y="46889"/>
                          </a:moveTo>
                          <a:cubicBezTo>
                            <a:pt x="159906" y="335316"/>
                            <a:pt x="0" y="421431"/>
                            <a:pt x="0" y="421431"/>
                          </a:cubicBezTo>
                          <a:cubicBezTo>
                            <a:pt x="422453" y="878174"/>
                            <a:pt x="958062" y="949907"/>
                            <a:pt x="1146324" y="699647"/>
                          </a:cubicBezTo>
                          <a:cubicBezTo>
                            <a:pt x="1230573" y="587652"/>
                            <a:pt x="1217695" y="320629"/>
                            <a:pt x="1141476" y="150893"/>
                          </a:cubicBezTo>
                          <a:cubicBezTo>
                            <a:pt x="1077068" y="7465"/>
                            <a:pt x="939965" y="-7870"/>
                            <a:pt x="837038" y="2646"/>
                          </a:cubicBezTo>
                          <a:cubicBezTo>
                            <a:pt x="668541" y="19877"/>
                            <a:pt x="504844" y="131224"/>
                            <a:pt x="258308" y="46889"/>
                          </a:cubicBezTo>
                          <a:close/>
                        </a:path>
                      </a:pathLst>
                    </a:custGeom>
                    <a:solidFill>
                      <a:srgbClr val="DC935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11" name="Freeform: Shape 110">
                      <a:extLst>
                        <a:ext uri="{FF2B5EF4-FFF2-40B4-BE49-F238E27FC236}">
                          <a16:creationId xmlns:a16="http://schemas.microsoft.com/office/drawing/2014/main" id="{AED55D38-3DC8-418D-BCF0-E7C82D868D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1050" y="11258001"/>
                      <a:ext cx="859328" cy="686090"/>
                    </a:xfrm>
                    <a:custGeom>
                      <a:avLst/>
                      <a:gdLst>
                        <a:gd name="connsiteX0" fmla="*/ 849748 w 859328"/>
                        <a:gd name="connsiteY0" fmla="*/ 45 h 686090"/>
                        <a:gd name="connsiteX1" fmla="*/ 859282 w 859328"/>
                        <a:gd name="connsiteY1" fmla="*/ 7808 h 686090"/>
                        <a:gd name="connsiteX2" fmla="*/ 851519 w 859328"/>
                        <a:gd name="connsiteY2" fmla="*/ 17352 h 686090"/>
                        <a:gd name="connsiteX3" fmla="*/ 735276 w 859328"/>
                        <a:gd name="connsiteY3" fmla="*/ 49699 h 686090"/>
                        <a:gd name="connsiteX4" fmla="*/ 660200 w 859328"/>
                        <a:gd name="connsiteY4" fmla="*/ 74493 h 686090"/>
                        <a:gd name="connsiteX5" fmla="*/ 479482 w 859328"/>
                        <a:gd name="connsiteY5" fmla="*/ 106830 h 686090"/>
                        <a:gd name="connsiteX6" fmla="*/ 264188 w 859328"/>
                        <a:gd name="connsiteY6" fmla="*/ 75931 h 686090"/>
                        <a:gd name="connsiteX7" fmla="*/ 258740 w 859328"/>
                        <a:gd name="connsiteY7" fmla="*/ 64901 h 686090"/>
                        <a:gd name="connsiteX8" fmla="*/ 269770 w 859328"/>
                        <a:gd name="connsiteY8" fmla="*/ 59462 h 686090"/>
                        <a:gd name="connsiteX9" fmla="*/ 478596 w 859328"/>
                        <a:gd name="connsiteY9" fmla="*/ 89466 h 686090"/>
                        <a:gd name="connsiteX10" fmla="*/ 655704 w 859328"/>
                        <a:gd name="connsiteY10" fmla="*/ 57681 h 686090"/>
                        <a:gd name="connsiteX11" fmla="*/ 729409 w 859328"/>
                        <a:gd name="connsiteY11" fmla="*/ 33364 h 686090"/>
                        <a:gd name="connsiteX12" fmla="*/ 849748 w 859328"/>
                        <a:gd name="connsiteY12" fmla="*/ 45 h 686090"/>
                        <a:gd name="connsiteX13" fmla="*/ 849748 w 859328"/>
                        <a:gd name="connsiteY13" fmla="*/ 45 h 686090"/>
                        <a:gd name="connsiteX14" fmla="*/ 2308 w 859328"/>
                        <a:gd name="connsiteY14" fmla="*/ 448120 h 686090"/>
                        <a:gd name="connsiteX15" fmla="*/ 2784 w 859328"/>
                        <a:gd name="connsiteY15" fmla="*/ 435871 h 686090"/>
                        <a:gd name="connsiteX16" fmla="*/ 15043 w 859328"/>
                        <a:gd name="connsiteY16" fmla="*/ 436347 h 686090"/>
                        <a:gd name="connsiteX17" fmla="*/ 155099 w 859328"/>
                        <a:gd name="connsiteY17" fmla="*/ 567878 h 686090"/>
                        <a:gd name="connsiteX18" fmla="*/ 304222 w 859328"/>
                        <a:gd name="connsiteY18" fmla="*/ 669843 h 686090"/>
                        <a:gd name="connsiteX19" fmla="*/ 307489 w 859328"/>
                        <a:gd name="connsiteY19" fmla="*/ 681692 h 686090"/>
                        <a:gd name="connsiteX20" fmla="*/ 295640 w 859328"/>
                        <a:gd name="connsiteY20" fmla="*/ 684960 h 686090"/>
                        <a:gd name="connsiteX21" fmla="*/ 144211 w 859328"/>
                        <a:gd name="connsiteY21" fmla="*/ 581432 h 686090"/>
                        <a:gd name="connsiteX22" fmla="*/ 2308 w 859328"/>
                        <a:gd name="connsiteY22" fmla="*/ 448120 h 686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859328" h="686090">
                          <a:moveTo>
                            <a:pt x="849748" y="45"/>
                          </a:moveTo>
                          <a:cubicBezTo>
                            <a:pt x="854529" y="-440"/>
                            <a:pt x="858796" y="3036"/>
                            <a:pt x="859282" y="7808"/>
                          </a:cubicBezTo>
                          <a:cubicBezTo>
                            <a:pt x="859777" y="12590"/>
                            <a:pt x="856291" y="16857"/>
                            <a:pt x="851519" y="17352"/>
                          </a:cubicBezTo>
                          <a:cubicBezTo>
                            <a:pt x="814315" y="21153"/>
                            <a:pt x="774948" y="35373"/>
                            <a:pt x="735276" y="49699"/>
                          </a:cubicBezTo>
                          <a:cubicBezTo>
                            <a:pt x="710216" y="58757"/>
                            <a:pt x="685013" y="67854"/>
                            <a:pt x="660200" y="74493"/>
                          </a:cubicBezTo>
                          <a:cubicBezTo>
                            <a:pt x="603802" y="89580"/>
                            <a:pt x="544566" y="103449"/>
                            <a:pt x="479482" y="106830"/>
                          </a:cubicBezTo>
                          <a:cubicBezTo>
                            <a:pt x="414226" y="110202"/>
                            <a:pt x="343398" y="103030"/>
                            <a:pt x="264188" y="75931"/>
                          </a:cubicBezTo>
                          <a:cubicBezTo>
                            <a:pt x="259645" y="74388"/>
                            <a:pt x="257197" y="69445"/>
                            <a:pt x="258740" y="64901"/>
                          </a:cubicBezTo>
                          <a:cubicBezTo>
                            <a:pt x="260283" y="60358"/>
                            <a:pt x="265227" y="57919"/>
                            <a:pt x="269770" y="59462"/>
                          </a:cubicBezTo>
                          <a:cubicBezTo>
                            <a:pt x="346685" y="85770"/>
                            <a:pt x="415369" y="92743"/>
                            <a:pt x="478596" y="89466"/>
                          </a:cubicBezTo>
                          <a:cubicBezTo>
                            <a:pt x="541966" y="86170"/>
                            <a:pt x="600174" y="72540"/>
                            <a:pt x="655704" y="57681"/>
                          </a:cubicBezTo>
                          <a:cubicBezTo>
                            <a:pt x="680317" y="51109"/>
                            <a:pt x="704939" y="42203"/>
                            <a:pt x="729409" y="33364"/>
                          </a:cubicBezTo>
                          <a:cubicBezTo>
                            <a:pt x="770128" y="18648"/>
                            <a:pt x="810504" y="4055"/>
                            <a:pt x="849748" y="45"/>
                          </a:cubicBezTo>
                          <a:lnTo>
                            <a:pt x="849748" y="45"/>
                          </a:lnTo>
                          <a:close/>
                          <a:moveTo>
                            <a:pt x="2308" y="448120"/>
                          </a:moveTo>
                          <a:cubicBezTo>
                            <a:pt x="-949" y="444606"/>
                            <a:pt x="-730" y="439119"/>
                            <a:pt x="2784" y="435871"/>
                          </a:cubicBezTo>
                          <a:cubicBezTo>
                            <a:pt x="6299" y="432623"/>
                            <a:pt x="11786" y="432833"/>
                            <a:pt x="15043" y="436347"/>
                          </a:cubicBezTo>
                          <a:cubicBezTo>
                            <a:pt x="60897" y="485925"/>
                            <a:pt x="107769" y="529654"/>
                            <a:pt x="155099" y="567878"/>
                          </a:cubicBezTo>
                          <a:cubicBezTo>
                            <a:pt x="204543" y="607797"/>
                            <a:pt x="254463" y="641649"/>
                            <a:pt x="304222" y="669843"/>
                          </a:cubicBezTo>
                          <a:cubicBezTo>
                            <a:pt x="308394" y="672205"/>
                            <a:pt x="309861" y="677511"/>
                            <a:pt x="307489" y="681692"/>
                          </a:cubicBezTo>
                          <a:cubicBezTo>
                            <a:pt x="305117" y="685864"/>
                            <a:pt x="299812" y="687322"/>
                            <a:pt x="295640" y="684960"/>
                          </a:cubicBezTo>
                          <a:cubicBezTo>
                            <a:pt x="245062" y="656299"/>
                            <a:pt x="194380" y="621942"/>
                            <a:pt x="144211" y="581432"/>
                          </a:cubicBezTo>
                          <a:cubicBezTo>
                            <a:pt x="96358" y="542799"/>
                            <a:pt x="48885" y="498488"/>
                            <a:pt x="2308" y="44812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12" name="Freeform: Shape 111">
                      <a:extLst>
                        <a:ext uri="{FF2B5EF4-FFF2-40B4-BE49-F238E27FC236}">
                          <a16:creationId xmlns:a16="http://schemas.microsoft.com/office/drawing/2014/main" id="{E4ED23DC-243E-4932-BB93-1976E15AF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73945" y="11074056"/>
                      <a:ext cx="307652" cy="278131"/>
                    </a:xfrm>
                    <a:custGeom>
                      <a:avLst/>
                      <a:gdLst>
                        <a:gd name="connsiteX0" fmla="*/ 15663 w 307652"/>
                        <a:gd name="connsiteY0" fmla="*/ 274620 h 278131"/>
                        <a:gd name="connsiteX1" fmla="*/ 3509 w 307652"/>
                        <a:gd name="connsiteY1" fmla="*/ 276430 h 278131"/>
                        <a:gd name="connsiteX2" fmla="*/ 1709 w 307652"/>
                        <a:gd name="connsiteY2" fmla="*/ 264276 h 278131"/>
                        <a:gd name="connsiteX3" fmla="*/ 149994 w 307652"/>
                        <a:gd name="connsiteY3" fmla="*/ 97427 h 278131"/>
                        <a:gd name="connsiteX4" fmla="*/ 295603 w 307652"/>
                        <a:gd name="connsiteY4" fmla="*/ 682 h 278131"/>
                        <a:gd name="connsiteX5" fmla="*/ 306966 w 307652"/>
                        <a:gd name="connsiteY5" fmla="*/ 5320 h 278131"/>
                        <a:gd name="connsiteX6" fmla="*/ 302347 w 307652"/>
                        <a:gd name="connsiteY6" fmla="*/ 16684 h 278131"/>
                        <a:gd name="connsiteX7" fmla="*/ 161634 w 307652"/>
                        <a:gd name="connsiteY7" fmla="*/ 110353 h 278131"/>
                        <a:gd name="connsiteX8" fmla="*/ 15663 w 307652"/>
                        <a:gd name="connsiteY8" fmla="*/ 274620 h 2781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7652" h="278131">
                          <a:moveTo>
                            <a:pt x="15663" y="274620"/>
                          </a:moveTo>
                          <a:cubicBezTo>
                            <a:pt x="12806" y="278469"/>
                            <a:pt x="7367" y="279278"/>
                            <a:pt x="3509" y="276430"/>
                          </a:cubicBezTo>
                          <a:cubicBezTo>
                            <a:pt x="-339" y="273582"/>
                            <a:pt x="-1148" y="268125"/>
                            <a:pt x="1709" y="264276"/>
                          </a:cubicBezTo>
                          <a:cubicBezTo>
                            <a:pt x="51325" y="197297"/>
                            <a:pt x="100969" y="141471"/>
                            <a:pt x="149994" y="97427"/>
                          </a:cubicBezTo>
                          <a:cubicBezTo>
                            <a:pt x="199220" y="53203"/>
                            <a:pt x="247968" y="20741"/>
                            <a:pt x="295603" y="682"/>
                          </a:cubicBezTo>
                          <a:cubicBezTo>
                            <a:pt x="300023" y="-1176"/>
                            <a:pt x="305118" y="891"/>
                            <a:pt x="306966" y="5320"/>
                          </a:cubicBezTo>
                          <a:cubicBezTo>
                            <a:pt x="308833" y="9730"/>
                            <a:pt x="306757" y="14826"/>
                            <a:pt x="302347" y="16684"/>
                          </a:cubicBezTo>
                          <a:cubicBezTo>
                            <a:pt x="256579" y="35943"/>
                            <a:pt x="209478" y="67376"/>
                            <a:pt x="161634" y="110353"/>
                          </a:cubicBezTo>
                          <a:cubicBezTo>
                            <a:pt x="113399" y="153682"/>
                            <a:pt x="64536" y="208641"/>
                            <a:pt x="15663" y="27462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13" name="Freeform: Shape 112">
                      <a:extLst>
                        <a:ext uri="{FF2B5EF4-FFF2-40B4-BE49-F238E27FC236}">
                          <a16:creationId xmlns:a16="http://schemas.microsoft.com/office/drawing/2014/main" id="{1CB5B420-06E4-4FC9-9F0E-39B05BF347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47734" y="11329362"/>
                      <a:ext cx="428224" cy="62217"/>
                    </a:xfrm>
                    <a:custGeom>
                      <a:avLst/>
                      <a:gdLst>
                        <a:gd name="connsiteX0" fmla="*/ 9206 w 428224"/>
                        <a:gd name="connsiteY0" fmla="*/ 30211 h 62217"/>
                        <a:gd name="connsiteX1" fmla="*/ 15 w 428224"/>
                        <a:gd name="connsiteY1" fmla="*/ 22048 h 62217"/>
                        <a:gd name="connsiteX2" fmla="*/ 8178 w 428224"/>
                        <a:gd name="connsiteY2" fmla="*/ 12856 h 62217"/>
                        <a:gd name="connsiteX3" fmla="*/ 96503 w 428224"/>
                        <a:gd name="connsiteY3" fmla="*/ 6817 h 62217"/>
                        <a:gd name="connsiteX4" fmla="*/ 423458 w 428224"/>
                        <a:gd name="connsiteY4" fmla="*/ 45746 h 62217"/>
                        <a:gd name="connsiteX5" fmla="*/ 427278 w 428224"/>
                        <a:gd name="connsiteY5" fmla="*/ 57462 h 62217"/>
                        <a:gd name="connsiteX6" fmla="*/ 415562 w 428224"/>
                        <a:gd name="connsiteY6" fmla="*/ 61262 h 62217"/>
                        <a:gd name="connsiteX7" fmla="*/ 97722 w 428224"/>
                        <a:gd name="connsiteY7" fmla="*/ 24162 h 62217"/>
                        <a:gd name="connsiteX8" fmla="*/ 9206 w 428224"/>
                        <a:gd name="connsiteY8" fmla="*/ 30211 h 622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28224" h="62217">
                          <a:moveTo>
                            <a:pt x="9206" y="30211"/>
                          </a:moveTo>
                          <a:cubicBezTo>
                            <a:pt x="4415" y="30487"/>
                            <a:pt x="291" y="26839"/>
                            <a:pt x="15" y="22048"/>
                          </a:cubicBezTo>
                          <a:cubicBezTo>
                            <a:pt x="-262" y="17247"/>
                            <a:pt x="3377" y="13133"/>
                            <a:pt x="8178" y="12856"/>
                          </a:cubicBezTo>
                          <a:cubicBezTo>
                            <a:pt x="39934" y="10942"/>
                            <a:pt x="69443" y="8780"/>
                            <a:pt x="96503" y="6817"/>
                          </a:cubicBezTo>
                          <a:cubicBezTo>
                            <a:pt x="240673" y="-3698"/>
                            <a:pt x="315730" y="-9175"/>
                            <a:pt x="423458" y="45746"/>
                          </a:cubicBezTo>
                          <a:cubicBezTo>
                            <a:pt x="427744" y="47937"/>
                            <a:pt x="429459" y="53176"/>
                            <a:pt x="427278" y="57462"/>
                          </a:cubicBezTo>
                          <a:cubicBezTo>
                            <a:pt x="425087" y="61748"/>
                            <a:pt x="419848" y="63453"/>
                            <a:pt x="415562" y="61262"/>
                          </a:cubicBezTo>
                          <a:cubicBezTo>
                            <a:pt x="312120" y="8542"/>
                            <a:pt x="238721" y="13875"/>
                            <a:pt x="97722" y="24162"/>
                          </a:cubicBezTo>
                          <a:cubicBezTo>
                            <a:pt x="71147" y="26106"/>
                            <a:pt x="42134" y="28230"/>
                            <a:pt x="9206" y="3021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14" name="Freeform: Shape 113">
                      <a:extLst>
                        <a:ext uri="{FF2B5EF4-FFF2-40B4-BE49-F238E27FC236}">
                          <a16:creationId xmlns:a16="http://schemas.microsoft.com/office/drawing/2014/main" id="{EEF92C47-0E6C-4A8B-864D-DD6E2B1357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6422" y="11353829"/>
                      <a:ext cx="276599" cy="482987"/>
                    </a:xfrm>
                    <a:custGeom>
                      <a:avLst/>
                      <a:gdLst>
                        <a:gd name="connsiteX0" fmla="*/ 12424 w 276599"/>
                        <a:gd name="connsiteY0" fmla="*/ 482137 h 482987"/>
                        <a:gd name="connsiteX1" fmla="*/ 851 w 276599"/>
                        <a:gd name="connsiteY1" fmla="*/ 478050 h 482987"/>
                        <a:gd name="connsiteX2" fmla="*/ 4937 w 276599"/>
                        <a:gd name="connsiteY2" fmla="*/ 466468 h 482987"/>
                        <a:gd name="connsiteX3" fmla="*/ 257092 w 276599"/>
                        <a:gd name="connsiteY3" fmla="*/ 23374 h 482987"/>
                        <a:gd name="connsiteX4" fmla="*/ 267884 w 276599"/>
                        <a:gd name="connsiteY4" fmla="*/ 0 h 482987"/>
                        <a:gd name="connsiteX5" fmla="*/ 276599 w 276599"/>
                        <a:gd name="connsiteY5" fmla="*/ 8715 h 482987"/>
                        <a:gd name="connsiteX6" fmla="*/ 267884 w 276599"/>
                        <a:gd name="connsiteY6" fmla="*/ 17431 h 482987"/>
                        <a:gd name="connsiteX7" fmla="*/ 274390 w 276599"/>
                        <a:gd name="connsiteY7" fmla="*/ 25013 h 482987"/>
                        <a:gd name="connsiteX8" fmla="*/ 12424 w 276599"/>
                        <a:gd name="connsiteY8" fmla="*/ 482137 h 482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6599" h="482987">
                          <a:moveTo>
                            <a:pt x="12424" y="482137"/>
                          </a:moveTo>
                          <a:cubicBezTo>
                            <a:pt x="8109" y="484203"/>
                            <a:pt x="2917" y="482375"/>
                            <a:pt x="851" y="478050"/>
                          </a:cubicBezTo>
                          <a:cubicBezTo>
                            <a:pt x="-1216" y="473726"/>
                            <a:pt x="613" y="468535"/>
                            <a:pt x="4937" y="466468"/>
                          </a:cubicBezTo>
                          <a:cubicBezTo>
                            <a:pt x="224679" y="361283"/>
                            <a:pt x="250644" y="90545"/>
                            <a:pt x="257092" y="23374"/>
                          </a:cubicBezTo>
                          <a:cubicBezTo>
                            <a:pt x="258521" y="8382"/>
                            <a:pt x="259340" y="0"/>
                            <a:pt x="267884" y="0"/>
                          </a:cubicBezTo>
                          <a:cubicBezTo>
                            <a:pt x="272704" y="0"/>
                            <a:pt x="276599" y="3905"/>
                            <a:pt x="276599" y="8715"/>
                          </a:cubicBezTo>
                          <a:cubicBezTo>
                            <a:pt x="276599" y="13535"/>
                            <a:pt x="272704" y="17431"/>
                            <a:pt x="267884" y="17431"/>
                          </a:cubicBezTo>
                          <a:cubicBezTo>
                            <a:pt x="260674" y="17431"/>
                            <a:pt x="274847" y="20155"/>
                            <a:pt x="274390" y="25013"/>
                          </a:cubicBezTo>
                          <a:cubicBezTo>
                            <a:pt x="267751" y="94136"/>
                            <a:pt x="241033" y="372704"/>
                            <a:pt x="12424" y="48213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78C67596-DBDB-4A05-9815-96691E2CF66E}"/>
                      </a:ext>
                    </a:extLst>
                  </p:cNvPr>
                  <p:cNvSpPr/>
                  <p:nvPr/>
                </p:nvSpPr>
                <p:spPr>
                  <a:xfrm>
                    <a:off x="7619242" y="11679422"/>
                    <a:ext cx="1167414" cy="441425"/>
                  </a:xfrm>
                  <a:custGeom>
                    <a:avLst/>
                    <a:gdLst>
                      <a:gd name="connsiteX0" fmla="*/ 612 w 1167414"/>
                      <a:gd name="connsiteY0" fmla="*/ 20955 h 441425"/>
                      <a:gd name="connsiteX1" fmla="*/ 3069 w 1167414"/>
                      <a:gd name="connsiteY1" fmla="*/ 23594 h 441425"/>
                      <a:gd name="connsiteX2" fmla="*/ 612 w 1167414"/>
                      <a:gd name="connsiteY2" fmla="*/ 20955 h 441425"/>
                      <a:gd name="connsiteX3" fmla="*/ 612 w 1167414"/>
                      <a:gd name="connsiteY3" fmla="*/ 20955 h 441425"/>
                      <a:gd name="connsiteX4" fmla="*/ 479 w 1167414"/>
                      <a:gd name="connsiteY4" fmla="*/ 20822 h 441425"/>
                      <a:gd name="connsiteX5" fmla="*/ 612 w 1167414"/>
                      <a:gd name="connsiteY5" fmla="*/ 20955 h 441425"/>
                      <a:gd name="connsiteX6" fmla="*/ 479 w 1167414"/>
                      <a:gd name="connsiteY6" fmla="*/ 20822 h 441425"/>
                      <a:gd name="connsiteX7" fmla="*/ 479 w 1167414"/>
                      <a:gd name="connsiteY7" fmla="*/ 20822 h 441425"/>
                      <a:gd name="connsiteX8" fmla="*/ 287648 w 1167414"/>
                      <a:gd name="connsiteY8" fmla="*/ 264976 h 441425"/>
                      <a:gd name="connsiteX9" fmla="*/ 10394 w 1167414"/>
                      <a:gd name="connsiteY9" fmla="*/ 31433 h 441425"/>
                      <a:gd name="connsiteX10" fmla="*/ 3079 w 1167414"/>
                      <a:gd name="connsiteY10" fmla="*/ 23603 h 441425"/>
                      <a:gd name="connsiteX11" fmla="*/ 888 w 1167414"/>
                      <a:gd name="connsiteY11" fmla="*/ 25727 h 441425"/>
                      <a:gd name="connsiteX12" fmla="*/ 364 w 1167414"/>
                      <a:gd name="connsiteY12" fmla="*/ 0 h 441425"/>
                      <a:gd name="connsiteX13" fmla="*/ 5984 w 1167414"/>
                      <a:gd name="connsiteY13" fmla="*/ 17555 h 441425"/>
                      <a:gd name="connsiteX14" fmla="*/ 16081 w 1167414"/>
                      <a:gd name="connsiteY14" fmla="*/ 10859 h 441425"/>
                      <a:gd name="connsiteX15" fmla="*/ 30654 w 1167414"/>
                      <a:gd name="connsiteY15" fmla="*/ 67 h 441425"/>
                      <a:gd name="connsiteX16" fmla="*/ 131819 w 1167414"/>
                      <a:gd name="connsiteY16" fmla="*/ 76743 h 441425"/>
                      <a:gd name="connsiteX17" fmla="*/ 191750 w 1167414"/>
                      <a:gd name="connsiteY17" fmla="*/ 118415 h 441425"/>
                      <a:gd name="connsiteX18" fmla="*/ 199999 w 1167414"/>
                      <a:gd name="connsiteY18" fmla="*/ 123930 h 441425"/>
                      <a:gd name="connsiteX19" fmla="*/ 282895 w 1167414"/>
                      <a:gd name="connsiteY19" fmla="*/ 176089 h 441425"/>
                      <a:gd name="connsiteX20" fmla="*/ 958732 w 1167414"/>
                      <a:gd name="connsiteY20" fmla="*/ 325860 h 441425"/>
                      <a:gd name="connsiteX21" fmla="*/ 1167415 w 1167414"/>
                      <a:gd name="connsiteY21" fmla="*/ 264824 h 441425"/>
                      <a:gd name="connsiteX22" fmla="*/ 1146803 w 1167414"/>
                      <a:gd name="connsiteY22" fmla="*/ 299066 h 441425"/>
                      <a:gd name="connsiteX23" fmla="*/ 287648 w 1167414"/>
                      <a:gd name="connsiteY23" fmla="*/ 264976 h 44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167414" h="441425">
                        <a:moveTo>
                          <a:pt x="612" y="20955"/>
                        </a:moveTo>
                        <a:cubicBezTo>
                          <a:pt x="1431" y="21841"/>
                          <a:pt x="2250" y="22717"/>
                          <a:pt x="3069" y="23594"/>
                        </a:cubicBezTo>
                        <a:cubicBezTo>
                          <a:pt x="2250" y="22717"/>
                          <a:pt x="1431" y="21841"/>
                          <a:pt x="612" y="20955"/>
                        </a:cubicBezTo>
                        <a:lnTo>
                          <a:pt x="612" y="20955"/>
                        </a:lnTo>
                        <a:close/>
                        <a:moveTo>
                          <a:pt x="479" y="20822"/>
                        </a:moveTo>
                        <a:cubicBezTo>
                          <a:pt x="526" y="20860"/>
                          <a:pt x="564" y="20907"/>
                          <a:pt x="612" y="20955"/>
                        </a:cubicBezTo>
                        <a:cubicBezTo>
                          <a:pt x="564" y="20907"/>
                          <a:pt x="526" y="20860"/>
                          <a:pt x="479" y="20822"/>
                        </a:cubicBezTo>
                        <a:lnTo>
                          <a:pt x="479" y="20822"/>
                        </a:lnTo>
                        <a:close/>
                        <a:moveTo>
                          <a:pt x="287648" y="264976"/>
                        </a:moveTo>
                        <a:cubicBezTo>
                          <a:pt x="193236" y="203683"/>
                          <a:pt x="99396" y="126006"/>
                          <a:pt x="10394" y="31433"/>
                        </a:cubicBezTo>
                        <a:cubicBezTo>
                          <a:pt x="7946" y="28823"/>
                          <a:pt x="5508" y="26223"/>
                          <a:pt x="3079" y="23603"/>
                        </a:cubicBezTo>
                        <a:cubicBezTo>
                          <a:pt x="1650" y="24994"/>
                          <a:pt x="888" y="25727"/>
                          <a:pt x="888" y="25727"/>
                        </a:cubicBezTo>
                        <a:cubicBezTo>
                          <a:pt x="888" y="25727"/>
                          <a:pt x="-693" y="17069"/>
                          <a:pt x="364" y="0"/>
                        </a:cubicBezTo>
                        <a:cubicBezTo>
                          <a:pt x="2231" y="5839"/>
                          <a:pt x="4107" y="11687"/>
                          <a:pt x="5984" y="17555"/>
                        </a:cubicBezTo>
                        <a:cubicBezTo>
                          <a:pt x="8546" y="15955"/>
                          <a:pt x="11937" y="13754"/>
                          <a:pt x="16081" y="10859"/>
                        </a:cubicBezTo>
                        <a:cubicBezTo>
                          <a:pt x="20234" y="7954"/>
                          <a:pt x="25129" y="4382"/>
                          <a:pt x="30654" y="67"/>
                        </a:cubicBezTo>
                        <a:cubicBezTo>
                          <a:pt x="64039" y="26642"/>
                          <a:pt x="97786" y="52283"/>
                          <a:pt x="131819" y="76743"/>
                        </a:cubicBezTo>
                        <a:cubicBezTo>
                          <a:pt x="151697" y="91050"/>
                          <a:pt x="171681" y="104947"/>
                          <a:pt x="191750" y="118415"/>
                        </a:cubicBezTo>
                        <a:cubicBezTo>
                          <a:pt x="194493" y="120253"/>
                          <a:pt x="197246" y="122101"/>
                          <a:pt x="199999" y="123930"/>
                        </a:cubicBezTo>
                        <a:cubicBezTo>
                          <a:pt x="227497" y="142189"/>
                          <a:pt x="255149" y="159611"/>
                          <a:pt x="282895" y="176089"/>
                        </a:cubicBezTo>
                        <a:cubicBezTo>
                          <a:pt x="508151" y="309744"/>
                          <a:pt x="740533" y="380410"/>
                          <a:pt x="958732" y="325860"/>
                        </a:cubicBezTo>
                        <a:cubicBezTo>
                          <a:pt x="1039075" y="305781"/>
                          <a:pt x="1108522" y="284845"/>
                          <a:pt x="1167415" y="264824"/>
                        </a:cubicBezTo>
                        <a:cubicBezTo>
                          <a:pt x="1161319" y="277397"/>
                          <a:pt x="1154461" y="288865"/>
                          <a:pt x="1146803" y="299066"/>
                        </a:cubicBezTo>
                        <a:cubicBezTo>
                          <a:pt x="999527" y="494843"/>
                          <a:pt x="639625" y="493538"/>
                          <a:pt x="287648" y="264976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5" name="Graphic 963">
                  <a:extLst>
                    <a:ext uri="{FF2B5EF4-FFF2-40B4-BE49-F238E27FC236}">
                      <a16:creationId xmlns:a16="http://schemas.microsoft.com/office/drawing/2014/main" id="{51E5B314-CD86-495B-9AE5-A2B20D3E7D4A}"/>
                    </a:ext>
                  </a:extLst>
                </p:cNvPr>
                <p:cNvGrpSpPr/>
                <p:nvPr/>
              </p:nvGrpSpPr>
              <p:grpSpPr>
                <a:xfrm>
                  <a:off x="6731796" y="8572846"/>
                  <a:ext cx="1557288" cy="1599314"/>
                  <a:chOff x="6731796" y="8572846"/>
                  <a:chExt cx="1557288" cy="1599314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C1FE322D-A95F-4BB6-A640-B1C48B4ED99D}"/>
                      </a:ext>
                    </a:extLst>
                  </p:cNvPr>
                  <p:cNvSpPr/>
                  <p:nvPr/>
                </p:nvSpPr>
                <p:spPr>
                  <a:xfrm>
                    <a:off x="6804067" y="8782507"/>
                    <a:ext cx="678980" cy="711041"/>
                  </a:xfrm>
                  <a:custGeom>
                    <a:avLst/>
                    <a:gdLst>
                      <a:gd name="connsiteX0" fmla="*/ 339499 w 678980"/>
                      <a:gd name="connsiteY0" fmla="*/ 4992 h 711041"/>
                      <a:gd name="connsiteX1" fmla="*/ 63970 w 678980"/>
                      <a:gd name="connsiteY1" fmla="*/ 450267 h 711041"/>
                      <a:gd name="connsiteX2" fmla="*/ 0 w 678980"/>
                      <a:gd name="connsiteY2" fmla="*/ 711042 h 711041"/>
                      <a:gd name="connsiteX3" fmla="*/ 678980 w 678980"/>
                      <a:gd name="connsiteY3" fmla="*/ 125540 h 711041"/>
                      <a:gd name="connsiteX4" fmla="*/ 339499 w 678980"/>
                      <a:gd name="connsiteY4" fmla="*/ 4992 h 711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8980" h="711041">
                        <a:moveTo>
                          <a:pt x="339499" y="4992"/>
                        </a:moveTo>
                        <a:cubicBezTo>
                          <a:pt x="147609" y="49264"/>
                          <a:pt x="127930" y="189501"/>
                          <a:pt x="63970" y="450267"/>
                        </a:cubicBezTo>
                        <a:cubicBezTo>
                          <a:pt x="0" y="711033"/>
                          <a:pt x="0" y="711042"/>
                          <a:pt x="0" y="711042"/>
                        </a:cubicBezTo>
                        <a:lnTo>
                          <a:pt x="678980" y="125540"/>
                        </a:lnTo>
                        <a:cubicBezTo>
                          <a:pt x="678989" y="125540"/>
                          <a:pt x="467430" y="-29441"/>
                          <a:pt x="339499" y="4992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5AC0D7F-DAF1-4117-B2EB-D72089F47BC1}"/>
                      </a:ext>
                    </a:extLst>
                  </p:cNvPr>
                  <p:cNvSpPr/>
                  <p:nvPr/>
                </p:nvSpPr>
                <p:spPr>
                  <a:xfrm>
                    <a:off x="6731796" y="8725058"/>
                    <a:ext cx="1457070" cy="1447103"/>
                  </a:xfrm>
                  <a:custGeom>
                    <a:avLst/>
                    <a:gdLst>
                      <a:gd name="connsiteX0" fmla="*/ 358526 w 1457070"/>
                      <a:gd name="connsiteY0" fmla="*/ 202154 h 1447103"/>
                      <a:gd name="connsiteX1" fmla="*/ 9797 w 1457070"/>
                      <a:gd name="connsiteY1" fmla="*/ 921796 h 1447103"/>
                      <a:gd name="connsiteX2" fmla="*/ 522746 w 1457070"/>
                      <a:gd name="connsiteY2" fmla="*/ 1428936 h 1447103"/>
                      <a:gd name="connsiteX3" fmla="*/ 909576 w 1457070"/>
                      <a:gd name="connsiteY3" fmla="*/ 1248589 h 1447103"/>
                      <a:gd name="connsiteX4" fmla="*/ 1204584 w 1457070"/>
                      <a:gd name="connsiteY4" fmla="*/ 1233007 h 1447103"/>
                      <a:gd name="connsiteX5" fmla="*/ 1254686 w 1457070"/>
                      <a:gd name="connsiteY5" fmla="*/ 981404 h 1447103"/>
                      <a:gd name="connsiteX6" fmla="*/ 1456854 w 1457070"/>
                      <a:gd name="connsiteY6" fmla="*/ 514898 h 1447103"/>
                      <a:gd name="connsiteX7" fmla="*/ 358526 w 1457070"/>
                      <a:gd name="connsiteY7" fmla="*/ 202154 h 1447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7070" h="1447103">
                        <a:moveTo>
                          <a:pt x="358526" y="202154"/>
                        </a:moveTo>
                        <a:cubicBezTo>
                          <a:pt x="258580" y="345315"/>
                          <a:pt x="57507" y="646362"/>
                          <a:pt x="9797" y="921796"/>
                        </a:cubicBezTo>
                        <a:cubicBezTo>
                          <a:pt x="-47296" y="1251304"/>
                          <a:pt x="147938" y="1520728"/>
                          <a:pt x="522746" y="1428936"/>
                        </a:cubicBezTo>
                        <a:cubicBezTo>
                          <a:pt x="795495" y="1362146"/>
                          <a:pt x="909576" y="1248589"/>
                          <a:pt x="909576" y="1248589"/>
                        </a:cubicBezTo>
                        <a:cubicBezTo>
                          <a:pt x="909576" y="1248589"/>
                          <a:pt x="970802" y="1396656"/>
                          <a:pt x="1204584" y="1233007"/>
                        </a:cubicBezTo>
                        <a:cubicBezTo>
                          <a:pt x="1438375" y="1069357"/>
                          <a:pt x="1254686" y="981404"/>
                          <a:pt x="1254686" y="981404"/>
                        </a:cubicBezTo>
                        <a:cubicBezTo>
                          <a:pt x="1254686" y="981404"/>
                          <a:pt x="1445728" y="687443"/>
                          <a:pt x="1456854" y="514898"/>
                        </a:cubicBezTo>
                        <a:cubicBezTo>
                          <a:pt x="1467988" y="342352"/>
                          <a:pt x="1048746" y="-332199"/>
                          <a:pt x="358526" y="202154"/>
                        </a:cubicBezTo>
                        <a:close/>
                      </a:path>
                    </a:pathLst>
                  </a:custGeom>
                  <a:solidFill>
                    <a:srgbClr val="D578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D653081C-7C09-44C8-8225-22E82FFA488D}"/>
                      </a:ext>
                    </a:extLst>
                  </p:cNvPr>
                  <p:cNvSpPr/>
                  <p:nvPr/>
                </p:nvSpPr>
                <p:spPr>
                  <a:xfrm>
                    <a:off x="7718143" y="9759184"/>
                    <a:ext cx="263197" cy="185050"/>
                  </a:xfrm>
                  <a:custGeom>
                    <a:avLst/>
                    <a:gdLst>
                      <a:gd name="connsiteX0" fmla="*/ 255975 w 263197"/>
                      <a:gd name="connsiteY0" fmla="*/ 85591 h 185050"/>
                      <a:gd name="connsiteX1" fmla="*/ 240945 w 263197"/>
                      <a:gd name="connsiteY1" fmla="*/ 92172 h 185050"/>
                      <a:gd name="connsiteX2" fmla="*/ 234372 w 263197"/>
                      <a:gd name="connsiteY2" fmla="*/ 77142 h 185050"/>
                      <a:gd name="connsiteX3" fmla="*/ 238087 w 263197"/>
                      <a:gd name="connsiteY3" fmla="*/ 40975 h 185050"/>
                      <a:gd name="connsiteX4" fmla="*/ 221428 w 263197"/>
                      <a:gd name="connsiteY4" fmla="*/ 26707 h 185050"/>
                      <a:gd name="connsiteX5" fmla="*/ 185757 w 263197"/>
                      <a:gd name="connsiteY5" fmla="*/ 23726 h 185050"/>
                      <a:gd name="connsiteX6" fmla="*/ 73686 w 263197"/>
                      <a:gd name="connsiteY6" fmla="*/ 72865 h 185050"/>
                      <a:gd name="connsiteX7" fmla="*/ 69056 w 263197"/>
                      <a:gd name="connsiteY7" fmla="*/ 118661 h 185050"/>
                      <a:gd name="connsiteX8" fmla="*/ 47654 w 263197"/>
                      <a:gd name="connsiteY8" fmla="*/ 129072 h 185050"/>
                      <a:gd name="connsiteX9" fmla="*/ 67142 w 263197"/>
                      <a:gd name="connsiteY9" fmla="*/ 177107 h 185050"/>
                      <a:gd name="connsiteX10" fmla="*/ 52531 w 263197"/>
                      <a:gd name="connsiteY10" fmla="*/ 184460 h 185050"/>
                      <a:gd name="connsiteX11" fmla="*/ 45177 w 263197"/>
                      <a:gd name="connsiteY11" fmla="*/ 169839 h 185050"/>
                      <a:gd name="connsiteX12" fmla="*/ 9297 w 263197"/>
                      <a:gd name="connsiteY12" fmla="*/ 135883 h 185050"/>
                      <a:gd name="connsiteX13" fmla="*/ 0 w 263197"/>
                      <a:gd name="connsiteY13" fmla="*/ 124500 h 185050"/>
                      <a:gd name="connsiteX14" fmla="*/ 11630 w 263197"/>
                      <a:gd name="connsiteY14" fmla="*/ 112880 h 185050"/>
                      <a:gd name="connsiteX15" fmla="*/ 56626 w 263197"/>
                      <a:gd name="connsiteY15" fmla="*/ 99154 h 185050"/>
                      <a:gd name="connsiteX16" fmla="*/ 50549 w 263197"/>
                      <a:gd name="connsiteY16" fmla="*/ 83476 h 185050"/>
                      <a:gd name="connsiteX17" fmla="*/ 47949 w 263197"/>
                      <a:gd name="connsiteY17" fmla="*/ 81514 h 185050"/>
                      <a:gd name="connsiteX18" fmla="*/ 47949 w 263197"/>
                      <a:gd name="connsiteY18" fmla="*/ 65074 h 185050"/>
                      <a:gd name="connsiteX19" fmla="*/ 183575 w 263197"/>
                      <a:gd name="connsiteY19" fmla="*/ 675 h 185050"/>
                      <a:gd name="connsiteX20" fmla="*/ 229153 w 263197"/>
                      <a:gd name="connsiteY20" fmla="*/ 4838 h 185050"/>
                      <a:gd name="connsiteX21" fmla="*/ 259614 w 263197"/>
                      <a:gd name="connsiteY21" fmla="*/ 32355 h 185050"/>
                      <a:gd name="connsiteX22" fmla="*/ 255975 w 263197"/>
                      <a:gd name="connsiteY22" fmla="*/ 85591 h 18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3197" h="185050">
                        <a:moveTo>
                          <a:pt x="255975" y="85591"/>
                        </a:moveTo>
                        <a:cubicBezTo>
                          <a:pt x="253642" y="91563"/>
                          <a:pt x="246917" y="94506"/>
                          <a:pt x="240945" y="92172"/>
                        </a:cubicBezTo>
                        <a:cubicBezTo>
                          <a:pt x="234982" y="89848"/>
                          <a:pt x="232029" y="83114"/>
                          <a:pt x="234372" y="77142"/>
                        </a:cubicBezTo>
                        <a:cubicBezTo>
                          <a:pt x="240668" y="61121"/>
                          <a:pt x="241411" y="49234"/>
                          <a:pt x="238087" y="40975"/>
                        </a:cubicBezTo>
                        <a:cubicBezTo>
                          <a:pt x="235382" y="34260"/>
                          <a:pt x="229476" y="29574"/>
                          <a:pt x="221428" y="26707"/>
                        </a:cubicBezTo>
                        <a:cubicBezTo>
                          <a:pt x="211855" y="23307"/>
                          <a:pt x="199530" y="22430"/>
                          <a:pt x="185757" y="23726"/>
                        </a:cubicBezTo>
                        <a:cubicBezTo>
                          <a:pt x="149914" y="27136"/>
                          <a:pt x="105899" y="45128"/>
                          <a:pt x="73686" y="72865"/>
                        </a:cubicBezTo>
                        <a:cubicBezTo>
                          <a:pt x="84287" y="83638"/>
                          <a:pt x="95117" y="102069"/>
                          <a:pt x="69056" y="118661"/>
                        </a:cubicBezTo>
                        <a:cubicBezTo>
                          <a:pt x="61903" y="123224"/>
                          <a:pt x="54578" y="126586"/>
                          <a:pt x="47654" y="129072"/>
                        </a:cubicBezTo>
                        <a:cubicBezTo>
                          <a:pt x="62179" y="139397"/>
                          <a:pt x="74476" y="155104"/>
                          <a:pt x="67142" y="177107"/>
                        </a:cubicBezTo>
                        <a:cubicBezTo>
                          <a:pt x="65142" y="183184"/>
                          <a:pt x="58598" y="186470"/>
                          <a:pt x="52531" y="184460"/>
                        </a:cubicBezTo>
                        <a:cubicBezTo>
                          <a:pt x="46454" y="182450"/>
                          <a:pt x="43167" y="175907"/>
                          <a:pt x="45177" y="169839"/>
                        </a:cubicBezTo>
                        <a:cubicBezTo>
                          <a:pt x="51845" y="149837"/>
                          <a:pt x="15497" y="137778"/>
                          <a:pt x="9297" y="135883"/>
                        </a:cubicBezTo>
                        <a:cubicBezTo>
                          <a:pt x="4001" y="134806"/>
                          <a:pt x="0" y="130120"/>
                          <a:pt x="0" y="124500"/>
                        </a:cubicBezTo>
                        <a:cubicBezTo>
                          <a:pt x="0" y="118080"/>
                          <a:pt x="5210" y="112880"/>
                          <a:pt x="11630" y="112880"/>
                        </a:cubicBezTo>
                        <a:cubicBezTo>
                          <a:pt x="11697" y="112880"/>
                          <a:pt x="35062" y="112870"/>
                          <a:pt x="56626" y="99154"/>
                        </a:cubicBezTo>
                        <a:cubicBezTo>
                          <a:pt x="64599" y="94077"/>
                          <a:pt x="53616" y="85629"/>
                          <a:pt x="50549" y="83476"/>
                        </a:cubicBezTo>
                        <a:cubicBezTo>
                          <a:pt x="49616" y="82952"/>
                          <a:pt x="48739" y="82314"/>
                          <a:pt x="47949" y="81514"/>
                        </a:cubicBezTo>
                        <a:cubicBezTo>
                          <a:pt x="43405" y="76970"/>
                          <a:pt x="43405" y="69617"/>
                          <a:pt x="47949" y="65074"/>
                        </a:cubicBezTo>
                        <a:cubicBezTo>
                          <a:pt x="84287" y="28736"/>
                          <a:pt x="139427" y="4876"/>
                          <a:pt x="183575" y="675"/>
                        </a:cubicBezTo>
                        <a:cubicBezTo>
                          <a:pt x="200673" y="-944"/>
                          <a:pt x="216380" y="313"/>
                          <a:pt x="229153" y="4838"/>
                        </a:cubicBezTo>
                        <a:cubicBezTo>
                          <a:pt x="243440" y="9905"/>
                          <a:pt x="254194" y="18925"/>
                          <a:pt x="259614" y="32355"/>
                        </a:cubicBezTo>
                        <a:cubicBezTo>
                          <a:pt x="265081" y="45976"/>
                          <a:pt x="264614" y="63616"/>
                          <a:pt x="255975" y="85591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66E68BB8-4D5E-40F9-8064-9110310C72A1}"/>
                      </a:ext>
                    </a:extLst>
                  </p:cNvPr>
                  <p:cNvSpPr/>
                  <p:nvPr/>
                </p:nvSpPr>
                <p:spPr>
                  <a:xfrm>
                    <a:off x="7075196" y="8572846"/>
                    <a:ext cx="1213887" cy="1288587"/>
                  </a:xfrm>
                  <a:custGeom>
                    <a:avLst/>
                    <a:gdLst>
                      <a:gd name="connsiteX0" fmla="*/ 428387 w 1213887"/>
                      <a:gd name="connsiteY0" fmla="*/ 610845 h 1288587"/>
                      <a:gd name="connsiteX1" fmla="*/ 174365 w 1213887"/>
                      <a:gd name="connsiteY1" fmla="*/ 460455 h 1288587"/>
                      <a:gd name="connsiteX2" fmla="*/ 846049 w 1213887"/>
                      <a:gd name="connsiteY2" fmla="*/ 740871 h 1288587"/>
                      <a:gd name="connsiteX3" fmla="*/ 708012 w 1213887"/>
                      <a:gd name="connsiteY3" fmla="*/ 985778 h 1288587"/>
                      <a:gd name="connsiteX4" fmla="*/ 547706 w 1213887"/>
                      <a:gd name="connsiteY4" fmla="*/ 1288587 h 1288587"/>
                      <a:gd name="connsiteX5" fmla="*/ 948471 w 1213887"/>
                      <a:gd name="connsiteY5" fmla="*/ 1154999 h 1288587"/>
                      <a:gd name="connsiteX6" fmla="*/ 1205846 w 1213887"/>
                      <a:gd name="connsiteY6" fmla="*/ 831092 h 1288587"/>
                      <a:gd name="connsiteX7" fmla="*/ 1144905 w 1213887"/>
                      <a:gd name="connsiteY7" fmla="*/ 618780 h 1288587"/>
                      <a:gd name="connsiteX8" fmla="*/ 391401 w 1213887"/>
                      <a:gd name="connsiteY8" fmla="*/ 22334 h 1288587"/>
                      <a:gd name="connsiteX9" fmla="*/ 0 w 1213887"/>
                      <a:gd name="connsiteY9" fmla="*/ 242152 h 1288587"/>
                      <a:gd name="connsiteX10" fmla="*/ 428387 w 1213887"/>
                      <a:gd name="connsiteY10" fmla="*/ 610845 h 1288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3887" h="1288587">
                        <a:moveTo>
                          <a:pt x="428387" y="610845"/>
                        </a:moveTo>
                        <a:cubicBezTo>
                          <a:pt x="347320" y="592224"/>
                          <a:pt x="222913" y="529121"/>
                          <a:pt x="174365" y="460455"/>
                        </a:cubicBezTo>
                        <a:cubicBezTo>
                          <a:pt x="301876" y="730013"/>
                          <a:pt x="628812" y="787420"/>
                          <a:pt x="846049" y="740871"/>
                        </a:cubicBezTo>
                        <a:cubicBezTo>
                          <a:pt x="908390" y="727517"/>
                          <a:pt x="734720" y="923437"/>
                          <a:pt x="708012" y="985778"/>
                        </a:cubicBezTo>
                        <a:cubicBezTo>
                          <a:pt x="681285" y="1048119"/>
                          <a:pt x="547706" y="1288587"/>
                          <a:pt x="547706" y="1288587"/>
                        </a:cubicBezTo>
                        <a:cubicBezTo>
                          <a:pt x="656682" y="1213168"/>
                          <a:pt x="812121" y="1083076"/>
                          <a:pt x="948471" y="1154999"/>
                        </a:cubicBezTo>
                        <a:cubicBezTo>
                          <a:pt x="948471" y="1154999"/>
                          <a:pt x="1169746" y="997932"/>
                          <a:pt x="1205846" y="831092"/>
                        </a:cubicBezTo>
                        <a:cubicBezTo>
                          <a:pt x="1241927" y="664242"/>
                          <a:pt x="1144905" y="618780"/>
                          <a:pt x="1144905" y="618780"/>
                        </a:cubicBezTo>
                        <a:cubicBezTo>
                          <a:pt x="1200017" y="183506"/>
                          <a:pt x="743740" y="-80946"/>
                          <a:pt x="391401" y="22334"/>
                        </a:cubicBezTo>
                        <a:cubicBezTo>
                          <a:pt x="133131" y="98038"/>
                          <a:pt x="0" y="242152"/>
                          <a:pt x="0" y="242152"/>
                        </a:cubicBezTo>
                        <a:cubicBezTo>
                          <a:pt x="119329" y="341802"/>
                          <a:pt x="202949" y="490583"/>
                          <a:pt x="428387" y="610845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92" name="Graphic 963">
                    <a:extLst>
                      <a:ext uri="{FF2B5EF4-FFF2-40B4-BE49-F238E27FC236}">
                        <a16:creationId xmlns:a16="http://schemas.microsoft.com/office/drawing/2014/main" id="{C9513A36-7E3B-4413-AE7C-058BA828068E}"/>
                      </a:ext>
                    </a:extLst>
                  </p:cNvPr>
                  <p:cNvGrpSpPr/>
                  <p:nvPr/>
                </p:nvGrpSpPr>
                <p:grpSpPr>
                  <a:xfrm>
                    <a:off x="6946522" y="9162393"/>
                    <a:ext cx="626059" cy="746340"/>
                    <a:chOff x="6946522" y="9162393"/>
                    <a:chExt cx="626059" cy="746340"/>
                  </a:xfrm>
                  <a:solidFill>
                    <a:srgbClr val="342318"/>
                  </a:solidFill>
                </p:grpSpPr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5816D665-5EB0-48D0-BD73-E9973475A6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6522" y="9762828"/>
                      <a:ext cx="254986" cy="145905"/>
                    </a:xfrm>
                    <a:custGeom>
                      <a:avLst/>
                      <a:gdLst>
                        <a:gd name="connsiteX0" fmla="*/ 134 w 254986"/>
                        <a:gd name="connsiteY0" fmla="*/ 11051 h 145905"/>
                        <a:gd name="connsiteX1" fmla="*/ 12250 w 254986"/>
                        <a:gd name="connsiteY1" fmla="*/ 12 h 145905"/>
                        <a:gd name="connsiteX2" fmla="*/ 23280 w 254986"/>
                        <a:gd name="connsiteY2" fmla="*/ 12137 h 145905"/>
                        <a:gd name="connsiteX3" fmla="*/ 51988 w 254986"/>
                        <a:gd name="connsiteY3" fmla="*/ 79984 h 145905"/>
                        <a:gd name="connsiteX4" fmla="*/ 98623 w 254986"/>
                        <a:gd name="connsiteY4" fmla="*/ 109921 h 145905"/>
                        <a:gd name="connsiteX5" fmla="*/ 154334 w 254986"/>
                        <a:gd name="connsiteY5" fmla="*/ 122532 h 145905"/>
                        <a:gd name="connsiteX6" fmla="*/ 235087 w 254986"/>
                        <a:gd name="connsiteY6" fmla="*/ 96214 h 145905"/>
                        <a:gd name="connsiteX7" fmla="*/ 251489 w 254986"/>
                        <a:gd name="connsiteY7" fmla="*/ 95995 h 145905"/>
                        <a:gd name="connsiteX8" fmla="*/ 251708 w 254986"/>
                        <a:gd name="connsiteY8" fmla="*/ 112388 h 145905"/>
                        <a:gd name="connsiteX9" fmla="*/ 153248 w 254986"/>
                        <a:gd name="connsiteY9" fmla="*/ 145687 h 145905"/>
                        <a:gd name="connsiteX10" fmla="*/ 89821 w 254986"/>
                        <a:gd name="connsiteY10" fmla="*/ 131343 h 145905"/>
                        <a:gd name="connsiteX11" fmla="*/ 35824 w 254986"/>
                        <a:gd name="connsiteY11" fmla="*/ 96605 h 145905"/>
                        <a:gd name="connsiteX12" fmla="*/ 134 w 254986"/>
                        <a:gd name="connsiteY12" fmla="*/ 11051 h 145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54986" h="145905">
                          <a:moveTo>
                            <a:pt x="134" y="11051"/>
                          </a:moveTo>
                          <a:cubicBezTo>
                            <a:pt x="429" y="4660"/>
                            <a:pt x="5868" y="-274"/>
                            <a:pt x="12250" y="12"/>
                          </a:cubicBezTo>
                          <a:cubicBezTo>
                            <a:pt x="18641" y="317"/>
                            <a:pt x="23575" y="5736"/>
                            <a:pt x="23280" y="12137"/>
                          </a:cubicBezTo>
                          <a:cubicBezTo>
                            <a:pt x="21937" y="38779"/>
                            <a:pt x="33462" y="61924"/>
                            <a:pt x="51988" y="79984"/>
                          </a:cubicBezTo>
                          <a:cubicBezTo>
                            <a:pt x="64828" y="92509"/>
                            <a:pt x="80992" y="102653"/>
                            <a:pt x="98623" y="109921"/>
                          </a:cubicBezTo>
                          <a:cubicBezTo>
                            <a:pt x="116377" y="117227"/>
                            <a:pt x="135570" y="121598"/>
                            <a:pt x="154334" y="122532"/>
                          </a:cubicBezTo>
                          <a:cubicBezTo>
                            <a:pt x="185710" y="124104"/>
                            <a:pt x="215675" y="116103"/>
                            <a:pt x="235087" y="96214"/>
                          </a:cubicBezTo>
                          <a:cubicBezTo>
                            <a:pt x="239555" y="91633"/>
                            <a:pt x="246898" y="91528"/>
                            <a:pt x="251489" y="95995"/>
                          </a:cubicBezTo>
                          <a:cubicBezTo>
                            <a:pt x="256061" y="100463"/>
                            <a:pt x="256166" y="107797"/>
                            <a:pt x="251708" y="112388"/>
                          </a:cubicBezTo>
                          <a:cubicBezTo>
                            <a:pt x="227267" y="137438"/>
                            <a:pt x="190815" y="147564"/>
                            <a:pt x="153248" y="145687"/>
                          </a:cubicBezTo>
                          <a:cubicBezTo>
                            <a:pt x="131846" y="144620"/>
                            <a:pt x="109996" y="139648"/>
                            <a:pt x="89821" y="131343"/>
                          </a:cubicBezTo>
                          <a:cubicBezTo>
                            <a:pt x="69505" y="122989"/>
                            <a:pt x="50798" y="111216"/>
                            <a:pt x="35824" y="96605"/>
                          </a:cubicBezTo>
                          <a:cubicBezTo>
                            <a:pt x="12774" y="74107"/>
                            <a:pt x="-1552" y="44960"/>
                            <a:pt x="134" y="1105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DA3B351F-9D66-4D74-B4A9-C8BFF4975D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30250" y="9514959"/>
                      <a:ext cx="211299" cy="107448"/>
                    </a:xfrm>
                    <a:custGeom>
                      <a:avLst/>
                      <a:gdLst>
                        <a:gd name="connsiteX0" fmla="*/ 37973 w 211299"/>
                        <a:gd name="connsiteY0" fmla="*/ 14785 h 107448"/>
                        <a:gd name="connsiteX1" fmla="*/ 211300 w 211299"/>
                        <a:gd name="connsiteY1" fmla="*/ 75307 h 107448"/>
                        <a:gd name="connsiteX2" fmla="*/ 530 w 211299"/>
                        <a:gd name="connsiteY2" fmla="*/ 23729 h 107448"/>
                        <a:gd name="connsiteX3" fmla="*/ 14780 w 211299"/>
                        <a:gd name="connsiteY3" fmla="*/ 526 h 107448"/>
                        <a:gd name="connsiteX4" fmla="*/ 37973 w 211299"/>
                        <a:gd name="connsiteY4" fmla="*/ 14785 h 1074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1299" h="107448">
                          <a:moveTo>
                            <a:pt x="37973" y="14785"/>
                          </a:moveTo>
                          <a:cubicBezTo>
                            <a:pt x="54794" y="81079"/>
                            <a:pt x="138395" y="77031"/>
                            <a:pt x="211300" y="75307"/>
                          </a:cubicBezTo>
                          <a:cubicBezTo>
                            <a:pt x="121927" y="142773"/>
                            <a:pt x="28458" y="93605"/>
                            <a:pt x="530" y="23729"/>
                          </a:cubicBezTo>
                          <a:cubicBezTo>
                            <a:pt x="-1936" y="13395"/>
                            <a:pt x="4436" y="3003"/>
                            <a:pt x="14780" y="526"/>
                          </a:cubicBezTo>
                          <a:cubicBezTo>
                            <a:pt x="25115" y="-1931"/>
                            <a:pt x="35506" y="4451"/>
                            <a:pt x="37973" y="1478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96" name="Freeform: Shape 95">
                      <a:extLst>
                        <a:ext uri="{FF2B5EF4-FFF2-40B4-BE49-F238E27FC236}">
                          <a16:creationId xmlns:a16="http://schemas.microsoft.com/office/drawing/2014/main" id="{6F38A86A-6AB4-4D2B-B45F-F4BA2ECE1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75696" y="9264711"/>
                      <a:ext cx="143827" cy="165878"/>
                    </a:xfrm>
                    <a:custGeom>
                      <a:avLst/>
                      <a:gdLst>
                        <a:gd name="connsiteX0" fmla="*/ 122493 w 143827"/>
                        <a:gd name="connsiteY0" fmla="*/ 129597 h 165878"/>
                        <a:gd name="connsiteX1" fmla="*/ 14109 w 143827"/>
                        <a:gd name="connsiteY1" fmla="*/ 0 h 165878"/>
                        <a:gd name="connsiteX2" fmla="*/ 143696 w 143827"/>
                        <a:gd name="connsiteY2" fmla="*/ 151409 h 165878"/>
                        <a:gd name="connsiteX3" fmla="*/ 122493 w 143827"/>
                        <a:gd name="connsiteY3" fmla="*/ 129597 h 1658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3827" h="165878">
                          <a:moveTo>
                            <a:pt x="122493" y="129597"/>
                          </a:moveTo>
                          <a:cubicBezTo>
                            <a:pt x="42131" y="113852"/>
                            <a:pt x="18995" y="72762"/>
                            <a:pt x="14109" y="0"/>
                          </a:cubicBezTo>
                          <a:cubicBezTo>
                            <a:pt x="-52500" y="154143"/>
                            <a:pt x="138057" y="190367"/>
                            <a:pt x="143696" y="151409"/>
                          </a:cubicBezTo>
                          <a:cubicBezTo>
                            <a:pt x="145230" y="140894"/>
                            <a:pt x="133018" y="131131"/>
                            <a:pt x="122493" y="12959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97" name="Freeform: Shape 96">
                      <a:extLst>
                        <a:ext uri="{FF2B5EF4-FFF2-40B4-BE49-F238E27FC236}">
                          <a16:creationId xmlns:a16="http://schemas.microsoft.com/office/drawing/2014/main" id="{8009DE27-FA0E-4A2D-A265-3DE9E33098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5513" y="9635755"/>
                      <a:ext cx="104566" cy="73392"/>
                    </a:xfrm>
                    <a:custGeom>
                      <a:avLst/>
                      <a:gdLst>
                        <a:gd name="connsiteX0" fmla="*/ 26471 w 104566"/>
                        <a:gd name="connsiteY0" fmla="*/ 11766 h 73392"/>
                        <a:gd name="connsiteX1" fmla="*/ 104566 w 104566"/>
                        <a:gd name="connsiteY1" fmla="*/ 73393 h 73392"/>
                        <a:gd name="connsiteX2" fmla="*/ 86 w 104566"/>
                        <a:gd name="connsiteY2" fmla="*/ 14795 h 73392"/>
                        <a:gd name="connsiteX3" fmla="*/ 11764 w 104566"/>
                        <a:gd name="connsiteY3" fmla="*/ 88 h 73392"/>
                        <a:gd name="connsiteX4" fmla="*/ 26471 w 104566"/>
                        <a:gd name="connsiteY4" fmla="*/ 11766 h 73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566" h="73392">
                          <a:moveTo>
                            <a:pt x="26471" y="11766"/>
                          </a:moveTo>
                          <a:cubicBezTo>
                            <a:pt x="29804" y="40122"/>
                            <a:pt x="82344" y="60962"/>
                            <a:pt x="104566" y="73393"/>
                          </a:cubicBezTo>
                          <a:cubicBezTo>
                            <a:pt x="62685" y="71621"/>
                            <a:pt x="12145" y="61048"/>
                            <a:pt x="86" y="14795"/>
                          </a:cubicBezTo>
                          <a:cubicBezTo>
                            <a:pt x="-742" y="7508"/>
                            <a:pt x="4487" y="926"/>
                            <a:pt x="11764" y="88"/>
                          </a:cubicBezTo>
                          <a:cubicBezTo>
                            <a:pt x="19051" y="-750"/>
                            <a:pt x="25632" y="4479"/>
                            <a:pt x="26471" y="11766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98" name="Freeform: Shape 97">
                      <a:extLst>
                        <a:ext uri="{FF2B5EF4-FFF2-40B4-BE49-F238E27FC236}">
                          <a16:creationId xmlns:a16="http://schemas.microsoft.com/office/drawing/2014/main" id="{842D0E49-029D-4FFA-822A-025F762CF1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7765" y="9396713"/>
                      <a:ext cx="164816" cy="108666"/>
                    </a:xfrm>
                    <a:custGeom>
                      <a:avLst/>
                      <a:gdLst>
                        <a:gd name="connsiteX0" fmla="*/ 24123 w 164816"/>
                        <a:gd name="connsiteY0" fmla="*/ 50945 h 108666"/>
                        <a:gd name="connsiteX1" fmla="*/ 67024 w 164816"/>
                        <a:gd name="connsiteY1" fmla="*/ 14388 h 108666"/>
                        <a:gd name="connsiteX2" fmla="*/ 164817 w 164816"/>
                        <a:gd name="connsiteY2" fmla="*/ 108667 h 108666"/>
                        <a:gd name="connsiteX3" fmla="*/ 24123 w 164816"/>
                        <a:gd name="connsiteY3" fmla="*/ 50945 h 1086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4816" h="108666">
                          <a:moveTo>
                            <a:pt x="24123" y="50945"/>
                          </a:moveTo>
                          <a:cubicBezTo>
                            <a:pt x="-16959" y="25047"/>
                            <a:pt x="-7414" y="-24540"/>
                            <a:pt x="67024" y="14388"/>
                          </a:cubicBezTo>
                          <a:cubicBezTo>
                            <a:pt x="146367" y="41001"/>
                            <a:pt x="164817" y="108667"/>
                            <a:pt x="164817" y="108667"/>
                          </a:cubicBezTo>
                          <a:cubicBezTo>
                            <a:pt x="164817" y="108667"/>
                            <a:pt x="111800" y="106219"/>
                            <a:pt x="24123" y="5094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99" name="Freeform: Shape 98">
                      <a:extLst>
                        <a:ext uri="{FF2B5EF4-FFF2-40B4-BE49-F238E27FC236}">
                          <a16:creationId xmlns:a16="http://schemas.microsoft.com/office/drawing/2014/main" id="{2830C479-8C93-4942-BFE9-9A102EFD6D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26656" y="9162393"/>
                      <a:ext cx="172448" cy="99384"/>
                    </a:xfrm>
                    <a:custGeom>
                      <a:avLst/>
                      <a:gdLst>
                        <a:gd name="connsiteX0" fmla="*/ 123130 w 172448"/>
                        <a:gd name="connsiteY0" fmla="*/ 92879 h 99384"/>
                        <a:gd name="connsiteX1" fmla="*/ 131636 w 172448"/>
                        <a:gd name="connsiteY1" fmla="*/ 37157 h 99384"/>
                        <a:gd name="connsiteX2" fmla="*/ 0 w 172448"/>
                        <a:gd name="connsiteY2" fmla="*/ 3639 h 99384"/>
                        <a:gd name="connsiteX3" fmla="*/ 123130 w 172448"/>
                        <a:gd name="connsiteY3" fmla="*/ 92879 h 99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2448" h="99384">
                          <a:moveTo>
                            <a:pt x="123130" y="92879"/>
                          </a:moveTo>
                          <a:cubicBezTo>
                            <a:pt x="166783" y="114176"/>
                            <a:pt x="203902" y="79944"/>
                            <a:pt x="131636" y="37157"/>
                          </a:cubicBezTo>
                          <a:cubicBezTo>
                            <a:pt x="67237" y="-16297"/>
                            <a:pt x="0" y="3639"/>
                            <a:pt x="0" y="3639"/>
                          </a:cubicBezTo>
                          <a:cubicBezTo>
                            <a:pt x="0" y="3639"/>
                            <a:pt x="29985" y="47425"/>
                            <a:pt x="123130" y="92879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7CFAC913-3493-4608-B2BE-7B5315A5FDCF}"/>
                      </a:ext>
                    </a:extLst>
                  </p:cNvPr>
                  <p:cNvSpPr/>
                  <p:nvPr/>
                </p:nvSpPr>
                <p:spPr>
                  <a:xfrm>
                    <a:off x="7183476" y="8573091"/>
                    <a:ext cx="1056579" cy="708152"/>
                  </a:xfrm>
                  <a:custGeom>
                    <a:avLst/>
                    <a:gdLst>
                      <a:gd name="connsiteX0" fmla="*/ 115719 w 1056579"/>
                      <a:gd name="connsiteY0" fmla="*/ 510740 h 708152"/>
                      <a:gd name="connsiteX1" fmla="*/ 345167 w 1056579"/>
                      <a:gd name="connsiteY1" fmla="*/ 628774 h 708152"/>
                      <a:gd name="connsiteX2" fmla="*/ 785517 w 1056579"/>
                      <a:gd name="connsiteY2" fmla="*/ 685524 h 708152"/>
                      <a:gd name="connsiteX3" fmla="*/ 1039616 w 1056579"/>
                      <a:gd name="connsiteY3" fmla="*/ 620154 h 708152"/>
                      <a:gd name="connsiteX4" fmla="*/ 1056580 w 1056579"/>
                      <a:gd name="connsiteY4" fmla="*/ 632851 h 708152"/>
                      <a:gd name="connsiteX5" fmla="*/ 788232 w 1056579"/>
                      <a:gd name="connsiteY5" fmla="*/ 702678 h 708152"/>
                      <a:gd name="connsiteX6" fmla="*/ 339785 w 1056579"/>
                      <a:gd name="connsiteY6" fmla="*/ 645328 h 708152"/>
                      <a:gd name="connsiteX7" fmla="*/ 99089 w 1056579"/>
                      <a:gd name="connsiteY7" fmla="*/ 518970 h 708152"/>
                      <a:gd name="connsiteX8" fmla="*/ 66075 w 1056579"/>
                      <a:gd name="connsiteY8" fmla="*/ 460219 h 708152"/>
                      <a:gd name="connsiteX9" fmla="*/ 115719 w 1056579"/>
                      <a:gd name="connsiteY9" fmla="*/ 510740 h 708152"/>
                      <a:gd name="connsiteX10" fmla="*/ 115719 w 1056579"/>
                      <a:gd name="connsiteY10" fmla="*/ 510740 h 708152"/>
                      <a:gd name="connsiteX11" fmla="*/ 1039454 w 1056579"/>
                      <a:gd name="connsiteY11" fmla="*/ 589588 h 708152"/>
                      <a:gd name="connsiteX12" fmla="*/ 1040521 w 1056579"/>
                      <a:gd name="connsiteY12" fmla="*/ 572214 h 708152"/>
                      <a:gd name="connsiteX13" fmla="*/ 306924 w 1056579"/>
                      <a:gd name="connsiteY13" fmla="*/ 418624 h 708152"/>
                      <a:gd name="connsiteX14" fmla="*/ 14231 w 1056579"/>
                      <a:gd name="connsiteY14" fmla="*/ 144485 h 708152"/>
                      <a:gd name="connsiteX15" fmla="*/ 0 w 1056579"/>
                      <a:gd name="connsiteY15" fmla="*/ 153915 h 708152"/>
                      <a:gd name="connsiteX16" fmla="*/ 297532 w 1056579"/>
                      <a:gd name="connsiteY16" fmla="*/ 433264 h 708152"/>
                      <a:gd name="connsiteX17" fmla="*/ 1039454 w 1056579"/>
                      <a:gd name="connsiteY17" fmla="*/ 589588 h 708152"/>
                      <a:gd name="connsiteX18" fmla="*/ 1039454 w 1056579"/>
                      <a:gd name="connsiteY18" fmla="*/ 589588 h 708152"/>
                      <a:gd name="connsiteX19" fmla="*/ 145180 w 1056579"/>
                      <a:gd name="connsiteY19" fmla="*/ 73133 h 708152"/>
                      <a:gd name="connsiteX20" fmla="*/ 129016 w 1056579"/>
                      <a:gd name="connsiteY20" fmla="*/ 80601 h 708152"/>
                      <a:gd name="connsiteX21" fmla="*/ 800691 w 1056579"/>
                      <a:gd name="connsiteY21" fmla="*/ 498548 h 708152"/>
                      <a:gd name="connsiteX22" fmla="*/ 1040559 w 1056579"/>
                      <a:gd name="connsiteY22" fmla="*/ 522437 h 708152"/>
                      <a:gd name="connsiteX23" fmla="*/ 1039530 w 1056579"/>
                      <a:gd name="connsiteY23" fmla="*/ 506197 h 708152"/>
                      <a:gd name="connsiteX24" fmla="*/ 802605 w 1056579"/>
                      <a:gd name="connsiteY24" fmla="*/ 481241 h 708152"/>
                      <a:gd name="connsiteX25" fmla="*/ 145180 w 1056579"/>
                      <a:gd name="connsiteY25" fmla="*/ 73133 h 708152"/>
                      <a:gd name="connsiteX26" fmla="*/ 145180 w 1056579"/>
                      <a:gd name="connsiteY26" fmla="*/ 73133 h 708152"/>
                      <a:gd name="connsiteX27" fmla="*/ 1021061 w 1056579"/>
                      <a:gd name="connsiteY27" fmla="*/ 404232 h 708152"/>
                      <a:gd name="connsiteX28" fmla="*/ 421643 w 1056579"/>
                      <a:gd name="connsiteY28" fmla="*/ 58779 h 708152"/>
                      <a:gd name="connsiteX29" fmla="*/ 409680 w 1056579"/>
                      <a:gd name="connsiteY29" fmla="*/ 695 h 708152"/>
                      <a:gd name="connsiteX30" fmla="*/ 427139 w 1056579"/>
                      <a:gd name="connsiteY30" fmla="*/ 0 h 708152"/>
                      <a:gd name="connsiteX31" fmla="*/ 438665 w 1056579"/>
                      <a:gd name="connsiteY31" fmla="*/ 55093 h 708152"/>
                      <a:gd name="connsiteX32" fmla="*/ 1015537 w 1056579"/>
                      <a:gd name="connsiteY32" fmla="*/ 386448 h 708152"/>
                      <a:gd name="connsiteX33" fmla="*/ 1021061 w 1056579"/>
                      <a:gd name="connsiteY33" fmla="*/ 404232 h 708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056579" h="708152">
                        <a:moveTo>
                          <a:pt x="115719" y="510740"/>
                        </a:moveTo>
                        <a:cubicBezTo>
                          <a:pt x="169850" y="559022"/>
                          <a:pt x="253346" y="598894"/>
                          <a:pt x="345167" y="628774"/>
                        </a:cubicBezTo>
                        <a:cubicBezTo>
                          <a:pt x="503454" y="680285"/>
                          <a:pt x="685581" y="701726"/>
                          <a:pt x="785517" y="685524"/>
                        </a:cubicBezTo>
                        <a:cubicBezTo>
                          <a:pt x="870976" y="671665"/>
                          <a:pt x="964549" y="644738"/>
                          <a:pt x="1039616" y="620154"/>
                        </a:cubicBezTo>
                        <a:cubicBezTo>
                          <a:pt x="1043092" y="622173"/>
                          <a:pt x="1049312" y="626231"/>
                          <a:pt x="1056580" y="632851"/>
                        </a:cubicBezTo>
                        <a:cubicBezTo>
                          <a:pt x="979037" y="658635"/>
                          <a:pt x="879186" y="687934"/>
                          <a:pt x="788232" y="702678"/>
                        </a:cubicBezTo>
                        <a:cubicBezTo>
                          <a:pt x="685962" y="719261"/>
                          <a:pt x="500444" y="697611"/>
                          <a:pt x="339785" y="645328"/>
                        </a:cubicBezTo>
                        <a:cubicBezTo>
                          <a:pt x="243202" y="613905"/>
                          <a:pt x="155305" y="571271"/>
                          <a:pt x="99089" y="518970"/>
                        </a:cubicBezTo>
                        <a:cubicBezTo>
                          <a:pt x="86982" y="500615"/>
                          <a:pt x="75924" y="481060"/>
                          <a:pt x="66075" y="460219"/>
                        </a:cubicBezTo>
                        <a:cubicBezTo>
                          <a:pt x="78400" y="477622"/>
                          <a:pt x="95603" y="494681"/>
                          <a:pt x="115719" y="510740"/>
                        </a:cubicBezTo>
                        <a:lnTo>
                          <a:pt x="115719" y="510740"/>
                        </a:lnTo>
                        <a:close/>
                        <a:moveTo>
                          <a:pt x="1039454" y="589588"/>
                        </a:moveTo>
                        <a:cubicBezTo>
                          <a:pt x="1039892" y="583768"/>
                          <a:pt x="1040264" y="577977"/>
                          <a:pt x="1040521" y="572214"/>
                        </a:cubicBezTo>
                        <a:cubicBezTo>
                          <a:pt x="849030" y="572653"/>
                          <a:pt x="513979" y="552202"/>
                          <a:pt x="306924" y="418624"/>
                        </a:cubicBezTo>
                        <a:cubicBezTo>
                          <a:pt x="134207" y="307191"/>
                          <a:pt x="52531" y="208559"/>
                          <a:pt x="14231" y="144485"/>
                        </a:cubicBezTo>
                        <a:cubicBezTo>
                          <a:pt x="9335" y="147657"/>
                          <a:pt x="4591" y="150809"/>
                          <a:pt x="0" y="153915"/>
                        </a:cubicBezTo>
                        <a:cubicBezTo>
                          <a:pt x="40119" y="220599"/>
                          <a:pt x="123949" y="321269"/>
                          <a:pt x="297532" y="433264"/>
                        </a:cubicBezTo>
                        <a:cubicBezTo>
                          <a:pt x="507673" y="568843"/>
                          <a:pt x="845801" y="589893"/>
                          <a:pt x="1039454" y="589588"/>
                        </a:cubicBezTo>
                        <a:lnTo>
                          <a:pt x="1039454" y="589588"/>
                        </a:lnTo>
                        <a:close/>
                        <a:moveTo>
                          <a:pt x="145180" y="73133"/>
                        </a:moveTo>
                        <a:cubicBezTo>
                          <a:pt x="139713" y="75609"/>
                          <a:pt x="134312" y="78095"/>
                          <a:pt x="129016" y="80601"/>
                        </a:cubicBezTo>
                        <a:cubicBezTo>
                          <a:pt x="227267" y="206807"/>
                          <a:pt x="464230" y="461382"/>
                          <a:pt x="800691" y="498548"/>
                        </a:cubicBezTo>
                        <a:cubicBezTo>
                          <a:pt x="901141" y="509645"/>
                          <a:pt x="979456" y="517284"/>
                          <a:pt x="1040559" y="522437"/>
                        </a:cubicBezTo>
                        <a:cubicBezTo>
                          <a:pt x="1040321" y="516988"/>
                          <a:pt x="1039949" y="511588"/>
                          <a:pt x="1039530" y="506197"/>
                        </a:cubicBezTo>
                        <a:cubicBezTo>
                          <a:pt x="979894" y="500358"/>
                          <a:pt x="902656" y="492309"/>
                          <a:pt x="802605" y="481241"/>
                        </a:cubicBezTo>
                        <a:cubicBezTo>
                          <a:pt x="475031" y="445065"/>
                          <a:pt x="243173" y="198282"/>
                          <a:pt x="145180" y="73133"/>
                        </a:cubicBezTo>
                        <a:lnTo>
                          <a:pt x="145180" y="73133"/>
                        </a:lnTo>
                        <a:close/>
                        <a:moveTo>
                          <a:pt x="1021061" y="404232"/>
                        </a:moveTo>
                        <a:cubicBezTo>
                          <a:pt x="849278" y="391639"/>
                          <a:pt x="481022" y="332642"/>
                          <a:pt x="421643" y="58779"/>
                        </a:cubicBezTo>
                        <a:cubicBezTo>
                          <a:pt x="417148" y="38033"/>
                          <a:pt x="413195" y="18755"/>
                          <a:pt x="409680" y="695"/>
                        </a:cubicBezTo>
                        <a:cubicBezTo>
                          <a:pt x="415490" y="381"/>
                          <a:pt x="421319" y="143"/>
                          <a:pt x="427139" y="0"/>
                        </a:cubicBezTo>
                        <a:cubicBezTo>
                          <a:pt x="430559" y="17059"/>
                          <a:pt x="434407" y="35376"/>
                          <a:pt x="438665" y="55093"/>
                        </a:cubicBezTo>
                        <a:cubicBezTo>
                          <a:pt x="494881" y="314430"/>
                          <a:pt x="844782" y="373237"/>
                          <a:pt x="1015537" y="386448"/>
                        </a:cubicBezTo>
                        <a:cubicBezTo>
                          <a:pt x="1017480" y="392325"/>
                          <a:pt x="1019328" y="398250"/>
                          <a:pt x="1021061" y="404232"/>
                        </a:cubicBezTo>
                        <a:close/>
                      </a:path>
                    </a:pathLst>
                  </a:custGeom>
                  <a:solidFill>
                    <a:srgbClr val="46332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6" name="Graphic 963">
                  <a:extLst>
                    <a:ext uri="{FF2B5EF4-FFF2-40B4-BE49-F238E27FC236}">
                      <a16:creationId xmlns:a16="http://schemas.microsoft.com/office/drawing/2014/main" id="{30D71531-3CF7-49B6-8904-9018F9717763}"/>
                    </a:ext>
                  </a:extLst>
                </p:cNvPr>
                <p:cNvGrpSpPr/>
                <p:nvPr/>
              </p:nvGrpSpPr>
              <p:grpSpPr>
                <a:xfrm>
                  <a:off x="4389336" y="8977700"/>
                  <a:ext cx="2951578" cy="3171105"/>
                  <a:chOff x="4389336" y="8977700"/>
                  <a:chExt cx="2951578" cy="3171105"/>
                </a:xfrm>
              </p:grpSpPr>
              <p:grpSp>
                <p:nvGrpSpPr>
                  <p:cNvPr id="48" name="Graphic 963">
                    <a:extLst>
                      <a:ext uri="{FF2B5EF4-FFF2-40B4-BE49-F238E27FC236}">
                        <a16:creationId xmlns:a16="http://schemas.microsoft.com/office/drawing/2014/main" id="{18CB1A7E-4D18-47B6-AD28-7FF5364D259B}"/>
                      </a:ext>
                    </a:extLst>
                  </p:cNvPr>
                  <p:cNvGrpSpPr/>
                  <p:nvPr/>
                </p:nvGrpSpPr>
                <p:grpSpPr>
                  <a:xfrm>
                    <a:off x="4389336" y="8977700"/>
                    <a:ext cx="2951578" cy="3171105"/>
                    <a:chOff x="4389336" y="8977700"/>
                    <a:chExt cx="2951578" cy="3171105"/>
                  </a:xfrm>
                </p:grpSpPr>
                <p:grpSp>
                  <p:nvGrpSpPr>
                    <p:cNvPr id="50" name="Graphic 963">
                      <a:extLst>
                        <a:ext uri="{FF2B5EF4-FFF2-40B4-BE49-F238E27FC236}">
                          <a16:creationId xmlns:a16="http://schemas.microsoft.com/office/drawing/2014/main" id="{55DCC2C1-4A69-45E9-9119-1B332A426E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93948" y="9463908"/>
                      <a:ext cx="1164341" cy="1719696"/>
                      <a:chOff x="5793948" y="9463908"/>
                      <a:chExt cx="1164341" cy="1719696"/>
                    </a:xfrm>
                  </p:grpSpPr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D0AFA3F6-AC39-466D-9C21-AF415A4AA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3948" y="9577274"/>
                        <a:ext cx="1164341" cy="1606330"/>
                      </a:xfrm>
                      <a:custGeom>
                        <a:avLst/>
                        <a:gdLst>
                          <a:gd name="connsiteX0" fmla="*/ 719596 w 1164341"/>
                          <a:gd name="connsiteY0" fmla="*/ 0 h 1606330"/>
                          <a:gd name="connsiteX1" fmla="*/ 1155756 w 1164341"/>
                          <a:gd name="connsiteY1" fmla="*/ 955977 h 1606330"/>
                          <a:gd name="connsiteX2" fmla="*/ 1057505 w 1164341"/>
                          <a:gd name="connsiteY2" fmla="*/ 1400966 h 1606330"/>
                          <a:gd name="connsiteX3" fmla="*/ 221591 w 1164341"/>
                          <a:gd name="connsiteY3" fmla="*/ 1550403 h 1606330"/>
                          <a:gd name="connsiteX4" fmla="*/ 719596 w 1164341"/>
                          <a:gd name="connsiteY4" fmla="*/ 0 h 1606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64341" h="1606330">
                            <a:moveTo>
                              <a:pt x="719596" y="0"/>
                            </a:moveTo>
                            <a:cubicBezTo>
                              <a:pt x="724911" y="694839"/>
                              <a:pt x="1081375" y="652567"/>
                              <a:pt x="1155756" y="955977"/>
                            </a:cubicBezTo>
                            <a:cubicBezTo>
                              <a:pt x="1181388" y="1060580"/>
                              <a:pt x="1149917" y="1291628"/>
                              <a:pt x="1057505" y="1400966"/>
                            </a:cubicBezTo>
                            <a:cubicBezTo>
                              <a:pt x="881864" y="1608763"/>
                              <a:pt x="527925" y="1659427"/>
                              <a:pt x="221591" y="1550403"/>
                            </a:cubicBezTo>
                            <a:cubicBezTo>
                              <a:pt x="-245934" y="1384011"/>
                              <a:pt x="76745" y="132121"/>
                              <a:pt x="719596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86" name="Freeform: Shape 85">
                        <a:extLst>
                          <a:ext uri="{FF2B5EF4-FFF2-40B4-BE49-F238E27FC236}">
                            <a16:creationId xmlns:a16="http://schemas.microsoft.com/office/drawing/2014/main" id="{FB456839-0727-4584-887B-ED497DD02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40726" y="9591943"/>
                        <a:ext cx="418848" cy="1417081"/>
                      </a:xfrm>
                      <a:custGeom>
                        <a:avLst/>
                        <a:gdLst>
                          <a:gd name="connsiteX0" fmla="*/ 382210 w 418848"/>
                          <a:gd name="connsiteY0" fmla="*/ 1417082 h 1417081"/>
                          <a:gd name="connsiteX1" fmla="*/ 347348 w 418848"/>
                          <a:gd name="connsiteY1" fmla="*/ 1070610 h 1417081"/>
                          <a:gd name="connsiteX2" fmla="*/ 216827 w 418848"/>
                          <a:gd name="connsiteY2" fmla="*/ 859460 h 1417081"/>
                          <a:gd name="connsiteX3" fmla="*/ 26413 w 418848"/>
                          <a:gd name="connsiteY3" fmla="*/ 377600 h 1417081"/>
                          <a:gd name="connsiteX4" fmla="*/ 0 w 418848"/>
                          <a:gd name="connsiteY4" fmla="*/ 5667 h 1417081"/>
                          <a:gd name="connsiteX5" fmla="*/ 16707 w 418848"/>
                          <a:gd name="connsiteY5" fmla="*/ 0 h 1417081"/>
                          <a:gd name="connsiteX6" fmla="*/ 43863 w 418848"/>
                          <a:gd name="connsiteY6" fmla="*/ 377600 h 1417081"/>
                          <a:gd name="connsiteX7" fmla="*/ 231353 w 418848"/>
                          <a:gd name="connsiteY7" fmla="*/ 849925 h 1417081"/>
                          <a:gd name="connsiteX8" fmla="*/ 362550 w 418848"/>
                          <a:gd name="connsiteY8" fmla="*/ 1062228 h 1417081"/>
                          <a:gd name="connsiteX9" fmla="*/ 405717 w 418848"/>
                          <a:gd name="connsiteY9" fmla="*/ 1392060 h 1417081"/>
                          <a:gd name="connsiteX10" fmla="*/ 382210 w 418848"/>
                          <a:gd name="connsiteY10" fmla="*/ 1417082 h 14170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18848" h="1417081">
                            <a:moveTo>
                              <a:pt x="382210" y="1417082"/>
                            </a:moveTo>
                            <a:cubicBezTo>
                              <a:pt x="399469" y="1343844"/>
                              <a:pt x="427425" y="1215257"/>
                              <a:pt x="347348" y="1070610"/>
                            </a:cubicBezTo>
                            <a:cubicBezTo>
                              <a:pt x="303714" y="991791"/>
                              <a:pt x="258718" y="923258"/>
                              <a:pt x="216827" y="859460"/>
                            </a:cubicBezTo>
                            <a:cubicBezTo>
                              <a:pt x="112014" y="699811"/>
                              <a:pt x="26413" y="569462"/>
                              <a:pt x="26413" y="377600"/>
                            </a:cubicBezTo>
                            <a:cubicBezTo>
                              <a:pt x="26413" y="241668"/>
                              <a:pt x="17393" y="109080"/>
                              <a:pt x="0" y="5667"/>
                            </a:cubicBezTo>
                            <a:cubicBezTo>
                              <a:pt x="5563" y="3724"/>
                              <a:pt x="11097" y="1781"/>
                              <a:pt x="16707" y="0"/>
                            </a:cubicBezTo>
                            <a:cubicBezTo>
                              <a:pt x="34576" y="104851"/>
                              <a:pt x="43863" y="239621"/>
                              <a:pt x="43863" y="377600"/>
                            </a:cubicBezTo>
                            <a:cubicBezTo>
                              <a:pt x="43863" y="564375"/>
                              <a:pt x="128149" y="692744"/>
                              <a:pt x="231353" y="849925"/>
                            </a:cubicBezTo>
                            <a:cubicBezTo>
                              <a:pt x="273377" y="913924"/>
                              <a:pt x="318507" y="982666"/>
                              <a:pt x="362550" y="1062228"/>
                            </a:cubicBezTo>
                            <a:cubicBezTo>
                              <a:pt x="436083" y="1195064"/>
                              <a:pt x="422234" y="1314022"/>
                              <a:pt x="405717" y="1392060"/>
                            </a:cubicBezTo>
                            <a:cubicBezTo>
                              <a:pt x="398174" y="1400670"/>
                              <a:pt x="390334" y="1409014"/>
                              <a:pt x="382210" y="1417082"/>
                            </a:cubicBezTo>
                            <a:close/>
                          </a:path>
                        </a:pathLst>
                      </a:custGeom>
                      <a:solidFill>
                        <a:srgbClr val="4633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87" name="Freeform: Shape 86">
                        <a:extLst>
                          <a:ext uri="{FF2B5EF4-FFF2-40B4-BE49-F238E27FC236}">
                            <a16:creationId xmlns:a16="http://schemas.microsoft.com/office/drawing/2014/main" id="{1417745F-F836-4E2C-9CF3-32B4010BF5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46614" y="9463908"/>
                        <a:ext cx="231000" cy="1439310"/>
                      </a:xfrm>
                      <a:custGeom>
                        <a:avLst/>
                        <a:gdLst>
                          <a:gd name="connsiteX0" fmla="*/ 221528 w 231000"/>
                          <a:gd name="connsiteY0" fmla="*/ 1431511 h 1439310"/>
                          <a:gd name="connsiteX1" fmla="*/ 212003 w 231000"/>
                          <a:gd name="connsiteY1" fmla="*/ 1439265 h 1439310"/>
                          <a:gd name="connsiteX2" fmla="*/ 204240 w 231000"/>
                          <a:gd name="connsiteY2" fmla="*/ 1429721 h 1439310"/>
                          <a:gd name="connsiteX3" fmla="*/ 207621 w 231000"/>
                          <a:gd name="connsiteY3" fmla="*/ 1169593 h 1439310"/>
                          <a:gd name="connsiteX4" fmla="*/ 128412 w 231000"/>
                          <a:gd name="connsiteY4" fmla="*/ 857811 h 1439310"/>
                          <a:gd name="connsiteX5" fmla="*/ 75272 w 231000"/>
                          <a:gd name="connsiteY5" fmla="*/ 490499 h 1439310"/>
                          <a:gd name="connsiteX6" fmla="*/ 64108 w 231000"/>
                          <a:gd name="connsiteY6" fmla="*/ 293141 h 1439310"/>
                          <a:gd name="connsiteX7" fmla="*/ 415 w 231000"/>
                          <a:gd name="connsiteY7" fmla="*/ 11353 h 1439310"/>
                          <a:gd name="connsiteX8" fmla="*/ 6044 w 231000"/>
                          <a:gd name="connsiteY8" fmla="*/ 418 h 1439310"/>
                          <a:gd name="connsiteX9" fmla="*/ 16969 w 231000"/>
                          <a:gd name="connsiteY9" fmla="*/ 6029 h 1439310"/>
                          <a:gd name="connsiteX10" fmla="*/ 81206 w 231000"/>
                          <a:gd name="connsiteY10" fmla="*/ 290064 h 1439310"/>
                          <a:gd name="connsiteX11" fmla="*/ 92626 w 231000"/>
                          <a:gd name="connsiteY11" fmla="*/ 490775 h 1439310"/>
                          <a:gd name="connsiteX12" fmla="*/ 144814 w 231000"/>
                          <a:gd name="connsiteY12" fmla="*/ 852106 h 1439310"/>
                          <a:gd name="connsiteX13" fmla="*/ 224900 w 231000"/>
                          <a:gd name="connsiteY13" fmla="*/ 1167631 h 1439310"/>
                          <a:gd name="connsiteX14" fmla="*/ 221528 w 231000"/>
                          <a:gd name="connsiteY14" fmla="*/ 1431511 h 14393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31000" h="1439310">
                            <a:moveTo>
                              <a:pt x="221528" y="1431511"/>
                            </a:moveTo>
                            <a:cubicBezTo>
                              <a:pt x="221042" y="1436274"/>
                              <a:pt x="216775" y="1439751"/>
                              <a:pt x="212003" y="1439265"/>
                            </a:cubicBezTo>
                            <a:cubicBezTo>
                              <a:pt x="207221" y="1438770"/>
                              <a:pt x="203745" y="1434503"/>
                              <a:pt x="204240" y="1429721"/>
                            </a:cubicBezTo>
                            <a:cubicBezTo>
                              <a:pt x="214013" y="1334404"/>
                              <a:pt x="217680" y="1256223"/>
                              <a:pt x="207621" y="1169593"/>
                            </a:cubicBezTo>
                            <a:cubicBezTo>
                              <a:pt x="197535" y="1082868"/>
                              <a:pt x="173684" y="987513"/>
                              <a:pt x="128412" y="857811"/>
                            </a:cubicBezTo>
                            <a:cubicBezTo>
                              <a:pt x="71995" y="696172"/>
                              <a:pt x="73652" y="591807"/>
                              <a:pt x="75272" y="490499"/>
                            </a:cubicBezTo>
                            <a:cubicBezTo>
                              <a:pt x="76272" y="427814"/>
                              <a:pt x="77253" y="366302"/>
                              <a:pt x="64108" y="293141"/>
                            </a:cubicBezTo>
                            <a:cubicBezTo>
                              <a:pt x="29780" y="101888"/>
                              <a:pt x="510" y="11620"/>
                              <a:pt x="415" y="11353"/>
                            </a:cubicBezTo>
                            <a:cubicBezTo>
                              <a:pt x="-1043" y="6781"/>
                              <a:pt x="1462" y="1885"/>
                              <a:pt x="6044" y="418"/>
                            </a:cubicBezTo>
                            <a:cubicBezTo>
                              <a:pt x="10606" y="-1049"/>
                              <a:pt x="15493" y="1466"/>
                              <a:pt x="16969" y="6029"/>
                            </a:cubicBezTo>
                            <a:cubicBezTo>
                              <a:pt x="17055" y="6305"/>
                              <a:pt x="46639" y="97545"/>
                              <a:pt x="81206" y="290064"/>
                            </a:cubicBezTo>
                            <a:cubicBezTo>
                              <a:pt x="94626" y="364883"/>
                              <a:pt x="93636" y="427234"/>
                              <a:pt x="92626" y="490775"/>
                            </a:cubicBezTo>
                            <a:cubicBezTo>
                              <a:pt x="91035" y="590549"/>
                              <a:pt x="89397" y="693333"/>
                              <a:pt x="144814" y="852106"/>
                            </a:cubicBezTo>
                            <a:cubicBezTo>
                              <a:pt x="190572" y="983170"/>
                              <a:pt x="214689" y="1079696"/>
                              <a:pt x="224900" y="1167631"/>
                            </a:cubicBezTo>
                            <a:cubicBezTo>
                              <a:pt x="235149" y="1255670"/>
                              <a:pt x="231434" y="1334938"/>
                              <a:pt x="221528" y="1431511"/>
                            </a:cubicBezTo>
                            <a:close/>
                          </a:path>
                        </a:pathLst>
                      </a:custGeom>
                      <a:solidFill>
                        <a:srgbClr val="4633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51" name="Freeform: Shape 50">
                      <a:extLst>
                        <a:ext uri="{FF2B5EF4-FFF2-40B4-BE49-F238E27FC236}">
                          <a16:creationId xmlns:a16="http://schemas.microsoft.com/office/drawing/2014/main" id="{CDE40998-CA5E-4A07-B561-EFFCFE0510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03393" y="9670752"/>
                      <a:ext cx="1072636" cy="1461677"/>
                    </a:xfrm>
                    <a:custGeom>
                      <a:avLst/>
                      <a:gdLst>
                        <a:gd name="connsiteX0" fmla="*/ 409716 w 1072636"/>
                        <a:gd name="connsiteY0" fmla="*/ 0 h 1461677"/>
                        <a:gd name="connsiteX1" fmla="*/ 7913 w 1072636"/>
                        <a:gd name="connsiteY1" fmla="*/ 869890 h 1461677"/>
                        <a:gd name="connsiteX2" fmla="*/ 98429 w 1072636"/>
                        <a:gd name="connsiteY2" fmla="*/ 1274807 h 1461677"/>
                        <a:gd name="connsiteX3" fmla="*/ 868497 w 1072636"/>
                        <a:gd name="connsiteY3" fmla="*/ 1410786 h 1461677"/>
                        <a:gd name="connsiteX4" fmla="*/ 409716 w 1072636"/>
                        <a:gd name="connsiteY4" fmla="*/ 0 h 14616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2636" h="1461677">
                          <a:moveTo>
                            <a:pt x="409716" y="0"/>
                          </a:moveTo>
                          <a:cubicBezTo>
                            <a:pt x="404820" y="632269"/>
                            <a:pt x="76436" y="593817"/>
                            <a:pt x="7913" y="869890"/>
                          </a:cubicBezTo>
                          <a:cubicBezTo>
                            <a:pt x="-15709" y="965073"/>
                            <a:pt x="13295" y="1175309"/>
                            <a:pt x="98429" y="1274807"/>
                          </a:cubicBezTo>
                          <a:cubicBezTo>
                            <a:pt x="260240" y="1463897"/>
                            <a:pt x="586290" y="1509989"/>
                            <a:pt x="868497" y="1410786"/>
                          </a:cubicBezTo>
                          <a:cubicBezTo>
                            <a:pt x="1299198" y="1259386"/>
                            <a:pt x="1001942" y="120234"/>
                            <a:pt x="409716" y="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2" name="Freeform: Shape 51">
                      <a:extLst>
                        <a:ext uri="{FF2B5EF4-FFF2-40B4-BE49-F238E27FC236}">
                          <a16:creationId xmlns:a16="http://schemas.microsoft.com/office/drawing/2014/main" id="{B5D0AFC0-E6C4-48A4-872D-F583F11E91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6006" y="10812535"/>
                      <a:ext cx="2847822" cy="1336260"/>
                    </a:xfrm>
                    <a:custGeom>
                      <a:avLst/>
                      <a:gdLst>
                        <a:gd name="connsiteX0" fmla="*/ 776278 w 2847822"/>
                        <a:gd name="connsiteY0" fmla="*/ 134805 h 1336260"/>
                        <a:gd name="connsiteX1" fmla="*/ 0 w 2847822"/>
                        <a:gd name="connsiteY1" fmla="*/ 1336260 h 1336260"/>
                        <a:gd name="connsiteX2" fmla="*/ 2847823 w 2847822"/>
                        <a:gd name="connsiteY2" fmla="*/ 1336260 h 1336260"/>
                        <a:gd name="connsiteX3" fmla="*/ 2546328 w 2847822"/>
                        <a:gd name="connsiteY3" fmla="*/ 302179 h 1336260"/>
                        <a:gd name="connsiteX4" fmla="*/ 776278 w 2847822"/>
                        <a:gd name="connsiteY4" fmla="*/ 134805 h 13362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47822" h="1336260">
                          <a:moveTo>
                            <a:pt x="776278" y="134805"/>
                          </a:moveTo>
                          <a:cubicBezTo>
                            <a:pt x="278616" y="349556"/>
                            <a:pt x="84020" y="827292"/>
                            <a:pt x="0" y="1336260"/>
                          </a:cubicBezTo>
                          <a:lnTo>
                            <a:pt x="2847823" y="1336260"/>
                          </a:lnTo>
                          <a:cubicBezTo>
                            <a:pt x="2791597" y="922618"/>
                            <a:pt x="2697947" y="475448"/>
                            <a:pt x="2546328" y="302179"/>
                          </a:cubicBezTo>
                          <a:cubicBezTo>
                            <a:pt x="2220611" y="-70068"/>
                            <a:pt x="1237012" y="-64019"/>
                            <a:pt x="776278" y="134805"/>
                          </a:cubicBezTo>
                          <a:close/>
                        </a:path>
                      </a:pathLst>
                    </a:custGeom>
                    <a:solidFill>
                      <a:srgbClr val="5F77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3" name="Freeform: Shape 52">
                      <a:extLst>
                        <a:ext uri="{FF2B5EF4-FFF2-40B4-BE49-F238E27FC236}">
                          <a16:creationId xmlns:a16="http://schemas.microsoft.com/office/drawing/2014/main" id="{94C0D8CF-8074-4D92-87B1-70097717D4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75292" y="10129496"/>
                      <a:ext cx="1415882" cy="1278741"/>
                    </a:xfrm>
                    <a:custGeom>
                      <a:avLst/>
                      <a:gdLst>
                        <a:gd name="connsiteX0" fmla="*/ 350967 w 1415882"/>
                        <a:gd name="connsiteY0" fmla="*/ 0 h 1278741"/>
                        <a:gd name="connsiteX1" fmla="*/ 404050 w 1415882"/>
                        <a:gd name="connsiteY1" fmla="*/ 397021 h 1278741"/>
                        <a:gd name="connsiteX2" fmla="*/ 406508 w 1415882"/>
                        <a:gd name="connsiteY2" fmla="*/ 583740 h 1278741"/>
                        <a:gd name="connsiteX3" fmla="*/ 368808 w 1415882"/>
                        <a:gd name="connsiteY3" fmla="*/ 599475 h 1278741"/>
                        <a:gd name="connsiteX4" fmla="*/ 295 w 1415882"/>
                        <a:gd name="connsiteY4" fmla="*/ 823798 h 1278741"/>
                        <a:gd name="connsiteX5" fmla="*/ 626954 w 1415882"/>
                        <a:gd name="connsiteY5" fmla="*/ 1278731 h 1278741"/>
                        <a:gd name="connsiteX6" fmla="*/ 1240298 w 1415882"/>
                        <a:gd name="connsiteY6" fmla="*/ 934688 h 1278741"/>
                        <a:gd name="connsiteX7" fmla="*/ 1340862 w 1415882"/>
                        <a:gd name="connsiteY7" fmla="*/ 764257 h 1278741"/>
                        <a:gd name="connsiteX8" fmla="*/ 918295 w 1415882"/>
                        <a:gd name="connsiteY8" fmla="*/ 579206 h 1278741"/>
                        <a:gd name="connsiteX9" fmla="*/ 929859 w 1415882"/>
                        <a:gd name="connsiteY9" fmla="*/ 228210 h 1278741"/>
                        <a:gd name="connsiteX10" fmla="*/ 350967 w 1415882"/>
                        <a:gd name="connsiteY10" fmla="*/ 0 h 12787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415882" h="1278741">
                          <a:moveTo>
                            <a:pt x="350967" y="0"/>
                          </a:moveTo>
                          <a:cubicBezTo>
                            <a:pt x="378342" y="194310"/>
                            <a:pt x="396478" y="290989"/>
                            <a:pt x="404050" y="397021"/>
                          </a:cubicBezTo>
                          <a:cubicBezTo>
                            <a:pt x="408117" y="453866"/>
                            <a:pt x="410889" y="548459"/>
                            <a:pt x="406508" y="583740"/>
                          </a:cubicBezTo>
                          <a:cubicBezTo>
                            <a:pt x="406327" y="585140"/>
                            <a:pt x="387601" y="589293"/>
                            <a:pt x="368808" y="599475"/>
                          </a:cubicBezTo>
                          <a:cubicBezTo>
                            <a:pt x="272786" y="651529"/>
                            <a:pt x="-10402" y="799586"/>
                            <a:pt x="295" y="823798"/>
                          </a:cubicBezTo>
                          <a:cubicBezTo>
                            <a:pt x="85620" y="1017108"/>
                            <a:pt x="171250" y="1277036"/>
                            <a:pt x="626954" y="1278731"/>
                          </a:cubicBezTo>
                          <a:cubicBezTo>
                            <a:pt x="1137151" y="1280636"/>
                            <a:pt x="1190349" y="1021756"/>
                            <a:pt x="1240298" y="934688"/>
                          </a:cubicBezTo>
                          <a:cubicBezTo>
                            <a:pt x="1322898" y="790670"/>
                            <a:pt x="1524800" y="844810"/>
                            <a:pt x="1340862" y="764257"/>
                          </a:cubicBezTo>
                          <a:lnTo>
                            <a:pt x="918295" y="579206"/>
                          </a:lnTo>
                          <a:lnTo>
                            <a:pt x="929859" y="228210"/>
                          </a:lnTo>
                          <a:lnTo>
                            <a:pt x="350967" y="0"/>
                          </a:lnTo>
                          <a:close/>
                        </a:path>
                      </a:pathLst>
                    </a:custGeom>
                    <a:solidFill>
                      <a:srgbClr val="D5785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grpSp>
                  <p:nvGrpSpPr>
                    <p:cNvPr id="54" name="Graphic 963">
                      <a:extLst>
                        <a:ext uri="{FF2B5EF4-FFF2-40B4-BE49-F238E27FC236}">
                          <a16:creationId xmlns:a16="http://schemas.microsoft.com/office/drawing/2014/main" id="{F6C85EB9-23C8-46A0-87DB-2694385CC4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272085" y="10820325"/>
                      <a:ext cx="1143857" cy="1328470"/>
                      <a:chOff x="5272085" y="10820325"/>
                      <a:chExt cx="1143857" cy="1328470"/>
                    </a:xfrm>
                    <a:solidFill>
                      <a:srgbClr val="342318"/>
                    </a:solidFill>
                  </p:grpSpPr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1F87367F-08CC-427D-8DAC-88F9D98BF4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72085" y="10856224"/>
                        <a:ext cx="231124" cy="1292571"/>
                      </a:xfrm>
                      <a:custGeom>
                        <a:avLst/>
                        <a:gdLst>
                          <a:gd name="connsiteX0" fmla="*/ 231124 w 231124"/>
                          <a:gd name="connsiteY0" fmla="*/ 0 h 1292571"/>
                          <a:gd name="connsiteX1" fmla="*/ 178317 w 231124"/>
                          <a:gd name="connsiteY1" fmla="*/ 1190863 h 1292571"/>
                          <a:gd name="connsiteX2" fmla="*/ 189824 w 231124"/>
                          <a:gd name="connsiteY2" fmla="*/ 1292571 h 1292571"/>
                          <a:gd name="connsiteX3" fmla="*/ 1553 w 231124"/>
                          <a:gd name="connsiteY3" fmla="*/ 1292571 h 1292571"/>
                          <a:gd name="connsiteX4" fmla="*/ 205264 w 231124"/>
                          <a:gd name="connsiteY4" fmla="*/ 5172 h 1292571"/>
                          <a:gd name="connsiteX5" fmla="*/ 231124 w 231124"/>
                          <a:gd name="connsiteY5" fmla="*/ 0 h 12925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1124" h="1292571">
                            <a:moveTo>
                              <a:pt x="231124" y="0"/>
                            </a:moveTo>
                            <a:cubicBezTo>
                              <a:pt x="168002" y="320583"/>
                              <a:pt x="152571" y="963416"/>
                              <a:pt x="178317" y="1190863"/>
                            </a:cubicBezTo>
                            <a:lnTo>
                              <a:pt x="189824" y="1292571"/>
                            </a:lnTo>
                            <a:lnTo>
                              <a:pt x="1553" y="1292571"/>
                            </a:lnTo>
                            <a:cubicBezTo>
                              <a:pt x="-5134" y="1069572"/>
                              <a:pt x="981" y="494557"/>
                              <a:pt x="205264" y="5172"/>
                            </a:cubicBezTo>
                            <a:cubicBezTo>
                              <a:pt x="213836" y="3400"/>
                              <a:pt x="222437" y="1686"/>
                              <a:pt x="231124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ABC02D91-F6C7-4A75-B00B-8004A84A7E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77255" y="10820325"/>
                        <a:ext cx="238687" cy="1328470"/>
                      </a:xfrm>
                      <a:custGeom>
                        <a:avLst/>
                        <a:gdLst>
                          <a:gd name="connsiteX0" fmla="*/ 0 w 238687"/>
                          <a:gd name="connsiteY0" fmla="*/ 0 h 1328470"/>
                          <a:gd name="connsiteX1" fmla="*/ 60379 w 238687"/>
                          <a:gd name="connsiteY1" fmla="*/ 1226763 h 1328470"/>
                          <a:gd name="connsiteX2" fmla="*/ 48863 w 238687"/>
                          <a:gd name="connsiteY2" fmla="*/ 1328471 h 1328470"/>
                          <a:gd name="connsiteX3" fmla="*/ 237134 w 238687"/>
                          <a:gd name="connsiteY3" fmla="*/ 1328471 h 1328470"/>
                          <a:gd name="connsiteX4" fmla="*/ 16250 w 238687"/>
                          <a:gd name="connsiteY4" fmla="*/ 1286 h 1328470"/>
                          <a:gd name="connsiteX5" fmla="*/ 0 w 238687"/>
                          <a:gd name="connsiteY5" fmla="*/ 0 h 13284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38687" h="1328470">
                            <a:moveTo>
                              <a:pt x="0" y="0"/>
                            </a:moveTo>
                            <a:cubicBezTo>
                              <a:pt x="69447" y="305848"/>
                              <a:pt x="87135" y="990486"/>
                              <a:pt x="60379" y="1226763"/>
                            </a:cubicBezTo>
                            <a:lnTo>
                              <a:pt x="48863" y="1328471"/>
                            </a:lnTo>
                            <a:lnTo>
                              <a:pt x="237134" y="1328471"/>
                            </a:lnTo>
                            <a:cubicBezTo>
                              <a:pt x="244011" y="1099385"/>
                              <a:pt x="237325" y="498872"/>
                              <a:pt x="16250" y="1286"/>
                            </a:cubicBezTo>
                            <a:cubicBezTo>
                              <a:pt x="10839" y="819"/>
                              <a:pt x="5410" y="419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5" name="Graphic 963">
                      <a:extLst>
                        <a:ext uri="{FF2B5EF4-FFF2-40B4-BE49-F238E27FC236}">
                          <a16:creationId xmlns:a16="http://schemas.microsoft.com/office/drawing/2014/main" id="{B9195040-117F-4445-958B-DC9B30F045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7214" y="10925514"/>
                      <a:ext cx="898102" cy="96085"/>
                      <a:chOff x="5407214" y="10925514"/>
                      <a:chExt cx="898102" cy="96085"/>
                    </a:xfrm>
                    <a:solidFill>
                      <a:srgbClr val="342318"/>
                    </a:solidFill>
                  </p:grpSpPr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64436BE5-E07C-4F0F-954D-7338236687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7214" y="10931403"/>
                        <a:ext cx="263423" cy="86270"/>
                      </a:xfrm>
                      <a:custGeom>
                        <a:avLst/>
                        <a:gdLst>
                          <a:gd name="connsiteX0" fmla="*/ 7079 w 263423"/>
                          <a:gd name="connsiteY0" fmla="*/ 17252 h 86270"/>
                          <a:gd name="connsiteX1" fmla="*/ 154 w 263423"/>
                          <a:gd name="connsiteY1" fmla="*/ 7069 h 86270"/>
                          <a:gd name="connsiteX2" fmla="*/ 10336 w 263423"/>
                          <a:gd name="connsiteY2" fmla="*/ 154 h 86270"/>
                          <a:gd name="connsiteX3" fmla="*/ 258053 w 263423"/>
                          <a:gd name="connsiteY3" fmla="*/ 69544 h 86270"/>
                          <a:gd name="connsiteX4" fmla="*/ 262758 w 263423"/>
                          <a:gd name="connsiteY4" fmla="*/ 80907 h 86270"/>
                          <a:gd name="connsiteX5" fmla="*/ 251385 w 263423"/>
                          <a:gd name="connsiteY5" fmla="*/ 85603 h 86270"/>
                          <a:gd name="connsiteX6" fmla="*/ 7079 w 263423"/>
                          <a:gd name="connsiteY6" fmla="*/ 17252 h 862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63423" h="86270">
                            <a:moveTo>
                              <a:pt x="7079" y="17252"/>
                            </a:moveTo>
                            <a:cubicBezTo>
                              <a:pt x="2354" y="16347"/>
                              <a:pt x="-741" y="11784"/>
                              <a:pt x="154" y="7069"/>
                            </a:cubicBezTo>
                            <a:cubicBezTo>
                              <a:pt x="1069" y="2355"/>
                              <a:pt x="5621" y="-741"/>
                              <a:pt x="10336" y="154"/>
                            </a:cubicBezTo>
                            <a:cubicBezTo>
                              <a:pt x="163765" y="29844"/>
                              <a:pt x="257777" y="69420"/>
                              <a:pt x="258053" y="69544"/>
                            </a:cubicBezTo>
                            <a:cubicBezTo>
                              <a:pt x="262492" y="71382"/>
                              <a:pt x="264597" y="76478"/>
                              <a:pt x="262758" y="80907"/>
                            </a:cubicBezTo>
                            <a:cubicBezTo>
                              <a:pt x="260910" y="85355"/>
                              <a:pt x="255824" y="87441"/>
                              <a:pt x="251385" y="85603"/>
                            </a:cubicBezTo>
                            <a:cubicBezTo>
                              <a:pt x="251119" y="85498"/>
                              <a:pt x="158707" y="46589"/>
                              <a:pt x="7079" y="1725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AF1D4D2B-5734-4639-A42A-40435E3293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7508" y="10925514"/>
                        <a:ext cx="297809" cy="96085"/>
                      </a:xfrm>
                      <a:custGeom>
                        <a:avLst/>
                        <a:gdLst>
                          <a:gd name="connsiteX0" fmla="*/ 11413 w 297809"/>
                          <a:gd name="connsiteY0" fmla="*/ 95645 h 96085"/>
                          <a:gd name="connsiteX1" fmla="*/ 441 w 297809"/>
                          <a:gd name="connsiteY1" fmla="*/ 90130 h 96085"/>
                          <a:gd name="connsiteX2" fmla="*/ 5956 w 297809"/>
                          <a:gd name="connsiteY2" fmla="*/ 79167 h 96085"/>
                          <a:gd name="connsiteX3" fmla="*/ 287257 w 297809"/>
                          <a:gd name="connsiteY3" fmla="*/ 204 h 96085"/>
                          <a:gd name="connsiteX4" fmla="*/ 297601 w 297809"/>
                          <a:gd name="connsiteY4" fmla="*/ 6806 h 96085"/>
                          <a:gd name="connsiteX5" fmla="*/ 291010 w 297809"/>
                          <a:gd name="connsiteY5" fmla="*/ 17159 h 96085"/>
                          <a:gd name="connsiteX6" fmla="*/ 11413 w 297809"/>
                          <a:gd name="connsiteY6" fmla="*/ 95645 h 960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97809" h="96085">
                            <a:moveTo>
                              <a:pt x="11413" y="95645"/>
                            </a:moveTo>
                            <a:cubicBezTo>
                              <a:pt x="6851" y="97150"/>
                              <a:pt x="1946" y="94673"/>
                              <a:pt x="441" y="90130"/>
                            </a:cubicBezTo>
                            <a:cubicBezTo>
                              <a:pt x="-1064" y="85568"/>
                              <a:pt x="1412" y="80672"/>
                              <a:pt x="5956" y="79167"/>
                            </a:cubicBezTo>
                            <a:cubicBezTo>
                              <a:pt x="153993" y="29827"/>
                              <a:pt x="286876" y="300"/>
                              <a:pt x="287257" y="204"/>
                            </a:cubicBezTo>
                            <a:cubicBezTo>
                              <a:pt x="291934" y="-824"/>
                              <a:pt x="296582" y="2129"/>
                              <a:pt x="297601" y="6806"/>
                            </a:cubicBezTo>
                            <a:cubicBezTo>
                              <a:pt x="298640" y="11492"/>
                              <a:pt x="295687" y="16121"/>
                              <a:pt x="291010" y="17159"/>
                            </a:cubicBezTo>
                            <a:cubicBezTo>
                              <a:pt x="290620" y="17245"/>
                              <a:pt x="158575" y="46591"/>
                              <a:pt x="11413" y="956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E3BB812D-9389-441D-96CF-6B13AE6013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38755" y="10726046"/>
                      <a:ext cx="1202159" cy="1422749"/>
                    </a:xfrm>
                    <a:custGeom>
                      <a:avLst/>
                      <a:gdLst>
                        <a:gd name="connsiteX0" fmla="*/ 0 w 1202159"/>
                        <a:gd name="connsiteY0" fmla="*/ 0 h 1422749"/>
                        <a:gd name="connsiteX1" fmla="*/ 194320 w 1202159"/>
                        <a:gd name="connsiteY1" fmla="*/ 1422749 h 1422749"/>
                        <a:gd name="connsiteX2" fmla="*/ 1202160 w 1202159"/>
                        <a:gd name="connsiteY2" fmla="*/ 1422749 h 1422749"/>
                        <a:gd name="connsiteX3" fmla="*/ 508426 w 1202159"/>
                        <a:gd name="connsiteY3" fmla="*/ 155457 h 1422749"/>
                        <a:gd name="connsiteX4" fmla="*/ 0 w 1202159"/>
                        <a:gd name="connsiteY4" fmla="*/ 0 h 1422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159" h="1422749">
                          <a:moveTo>
                            <a:pt x="0" y="0"/>
                          </a:moveTo>
                          <a:cubicBezTo>
                            <a:pt x="167383" y="433245"/>
                            <a:pt x="201768" y="982256"/>
                            <a:pt x="194320" y="1422749"/>
                          </a:cubicBezTo>
                          <a:lnTo>
                            <a:pt x="1202160" y="1422749"/>
                          </a:lnTo>
                          <a:cubicBezTo>
                            <a:pt x="1141371" y="929888"/>
                            <a:pt x="968235" y="362102"/>
                            <a:pt x="508426" y="155457"/>
                          </a:cubicBezTo>
                          <a:cubicBezTo>
                            <a:pt x="418214" y="114919"/>
                            <a:pt x="110119" y="15850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7" name="Freeform: Shape 56">
                      <a:extLst>
                        <a:ext uri="{FF2B5EF4-FFF2-40B4-BE49-F238E27FC236}">
                          <a16:creationId xmlns:a16="http://schemas.microsoft.com/office/drawing/2014/main" id="{F6CC6888-7046-451B-95EA-CB9122C7FE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79521" y="11558687"/>
                      <a:ext cx="184671" cy="590108"/>
                    </a:xfrm>
                    <a:custGeom>
                      <a:avLst/>
                      <a:gdLst>
                        <a:gd name="connsiteX0" fmla="*/ 168107 w 184671"/>
                        <a:gd name="connsiteY0" fmla="*/ 4988 h 590108"/>
                        <a:gd name="connsiteX1" fmla="*/ 179680 w 184671"/>
                        <a:gd name="connsiteY1" fmla="*/ 826 h 590108"/>
                        <a:gd name="connsiteX2" fmla="*/ 183833 w 184671"/>
                        <a:gd name="connsiteY2" fmla="*/ 12408 h 590108"/>
                        <a:gd name="connsiteX3" fmla="*/ 17755 w 184671"/>
                        <a:gd name="connsiteY3" fmla="*/ 248628 h 590108"/>
                        <a:gd name="connsiteX4" fmla="*/ 39462 w 184671"/>
                        <a:gd name="connsiteY4" fmla="*/ 589728 h 590108"/>
                        <a:gd name="connsiteX5" fmla="*/ 39462 w 184671"/>
                        <a:gd name="connsiteY5" fmla="*/ 590109 h 590108"/>
                        <a:gd name="connsiteX6" fmla="*/ 22079 w 184671"/>
                        <a:gd name="connsiteY6" fmla="*/ 590109 h 590108"/>
                        <a:gd name="connsiteX7" fmla="*/ 0 w 184671"/>
                        <a:gd name="connsiteY7" fmla="*/ 245618 h 590108"/>
                        <a:gd name="connsiteX8" fmla="*/ 38 w 184671"/>
                        <a:gd name="connsiteY8" fmla="*/ 245618 h 590108"/>
                        <a:gd name="connsiteX9" fmla="*/ 3305 w 184671"/>
                        <a:gd name="connsiteY9" fmla="*/ 238055 h 590108"/>
                        <a:gd name="connsiteX10" fmla="*/ 168107 w 184671"/>
                        <a:gd name="connsiteY10" fmla="*/ 4988 h 590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4671" h="590108">
                          <a:moveTo>
                            <a:pt x="168107" y="4988"/>
                          </a:moveTo>
                          <a:cubicBezTo>
                            <a:pt x="170155" y="654"/>
                            <a:pt x="175346" y="-1213"/>
                            <a:pt x="179680" y="826"/>
                          </a:cubicBezTo>
                          <a:cubicBezTo>
                            <a:pt x="184033" y="2883"/>
                            <a:pt x="185890" y="8074"/>
                            <a:pt x="183833" y="12408"/>
                          </a:cubicBezTo>
                          <a:cubicBezTo>
                            <a:pt x="113652" y="161541"/>
                            <a:pt x="35433" y="233550"/>
                            <a:pt x="17755" y="248628"/>
                          </a:cubicBezTo>
                          <a:cubicBezTo>
                            <a:pt x="19974" y="274612"/>
                            <a:pt x="31280" y="410991"/>
                            <a:pt x="39462" y="589728"/>
                          </a:cubicBezTo>
                          <a:lnTo>
                            <a:pt x="39462" y="590109"/>
                          </a:lnTo>
                          <a:lnTo>
                            <a:pt x="22079" y="590109"/>
                          </a:lnTo>
                          <a:cubicBezTo>
                            <a:pt x="13068" y="393151"/>
                            <a:pt x="38" y="246047"/>
                            <a:pt x="0" y="245618"/>
                          </a:cubicBezTo>
                          <a:lnTo>
                            <a:pt x="38" y="245618"/>
                          </a:lnTo>
                          <a:cubicBezTo>
                            <a:pt x="-200" y="242808"/>
                            <a:pt x="934" y="239932"/>
                            <a:pt x="3305" y="238055"/>
                          </a:cubicBezTo>
                          <a:cubicBezTo>
                            <a:pt x="3553" y="237874"/>
                            <a:pt x="90240" y="170447"/>
                            <a:pt x="168107" y="4988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8" name="Freeform: Shape 57">
                      <a:extLst>
                        <a:ext uri="{FF2B5EF4-FFF2-40B4-BE49-F238E27FC236}">
                          <a16:creationId xmlns:a16="http://schemas.microsoft.com/office/drawing/2014/main" id="{4382BBF6-59BA-42FA-85F7-EE733BAA0C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89336" y="10713749"/>
                      <a:ext cx="1168831" cy="1435046"/>
                    </a:xfrm>
                    <a:custGeom>
                      <a:avLst/>
                      <a:gdLst>
                        <a:gd name="connsiteX0" fmla="*/ 1168832 w 1168831"/>
                        <a:gd name="connsiteY0" fmla="*/ 0 h 1435046"/>
                        <a:gd name="connsiteX1" fmla="*/ 974503 w 1168831"/>
                        <a:gd name="connsiteY1" fmla="*/ 1435046 h 1435046"/>
                        <a:gd name="connsiteX2" fmla="*/ 0 w 1168831"/>
                        <a:gd name="connsiteY2" fmla="*/ 1435046 h 1435046"/>
                        <a:gd name="connsiteX3" fmla="*/ 502272 w 1168831"/>
                        <a:gd name="connsiteY3" fmla="*/ 318535 h 1435046"/>
                        <a:gd name="connsiteX4" fmla="*/ 1024976 w 1168831"/>
                        <a:gd name="connsiteY4" fmla="*/ 44558 h 1435046"/>
                        <a:gd name="connsiteX5" fmla="*/ 1168832 w 1168831"/>
                        <a:gd name="connsiteY5" fmla="*/ 0 h 14350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8831" h="1435046">
                          <a:moveTo>
                            <a:pt x="1168832" y="0"/>
                          </a:moveTo>
                          <a:cubicBezTo>
                            <a:pt x="1001449" y="433235"/>
                            <a:pt x="967073" y="994553"/>
                            <a:pt x="974503" y="1435046"/>
                          </a:cubicBezTo>
                          <a:lnTo>
                            <a:pt x="0" y="1435046"/>
                          </a:lnTo>
                          <a:cubicBezTo>
                            <a:pt x="71685" y="1044397"/>
                            <a:pt x="177908" y="610153"/>
                            <a:pt x="502272" y="318535"/>
                          </a:cubicBezTo>
                          <a:cubicBezTo>
                            <a:pt x="628612" y="204959"/>
                            <a:pt x="838676" y="99203"/>
                            <a:pt x="1024976" y="44558"/>
                          </a:cubicBezTo>
                          <a:cubicBezTo>
                            <a:pt x="1075372" y="29785"/>
                            <a:pt x="1124045" y="6448"/>
                            <a:pt x="1168832" y="0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9" name="Freeform: Shape 58">
                      <a:extLst>
                        <a:ext uri="{FF2B5EF4-FFF2-40B4-BE49-F238E27FC236}">
                          <a16:creationId xmlns:a16="http://schemas.microsoft.com/office/drawing/2014/main" id="{94B7E3EA-749A-4617-94CE-15A285036E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2406" y="11558691"/>
                      <a:ext cx="184658" cy="590114"/>
                    </a:xfrm>
                    <a:custGeom>
                      <a:avLst/>
                      <a:gdLst>
                        <a:gd name="connsiteX0" fmla="*/ 833 w 184658"/>
                        <a:gd name="connsiteY0" fmla="*/ 12414 h 590114"/>
                        <a:gd name="connsiteX1" fmla="*/ 4986 w 184658"/>
                        <a:gd name="connsiteY1" fmla="*/ 831 h 590114"/>
                        <a:gd name="connsiteX2" fmla="*/ 16568 w 184658"/>
                        <a:gd name="connsiteY2" fmla="*/ 4994 h 590114"/>
                        <a:gd name="connsiteX3" fmla="*/ 181360 w 184658"/>
                        <a:gd name="connsiteY3" fmla="*/ 238061 h 590114"/>
                        <a:gd name="connsiteX4" fmla="*/ 184627 w 184658"/>
                        <a:gd name="connsiteY4" fmla="*/ 245624 h 590114"/>
                        <a:gd name="connsiteX5" fmla="*/ 184656 w 184658"/>
                        <a:gd name="connsiteY5" fmla="*/ 245624 h 590114"/>
                        <a:gd name="connsiteX6" fmla="*/ 162568 w 184658"/>
                        <a:gd name="connsiteY6" fmla="*/ 590114 h 590114"/>
                        <a:gd name="connsiteX7" fmla="*/ 145184 w 184658"/>
                        <a:gd name="connsiteY7" fmla="*/ 590114 h 590114"/>
                        <a:gd name="connsiteX8" fmla="*/ 145194 w 184658"/>
                        <a:gd name="connsiteY8" fmla="*/ 589743 h 590114"/>
                        <a:gd name="connsiteX9" fmla="*/ 166911 w 184658"/>
                        <a:gd name="connsiteY9" fmla="*/ 248643 h 590114"/>
                        <a:gd name="connsiteX10" fmla="*/ 833 w 184658"/>
                        <a:gd name="connsiteY10" fmla="*/ 12414 h 590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4658" h="590114">
                          <a:moveTo>
                            <a:pt x="833" y="12414"/>
                          </a:moveTo>
                          <a:cubicBezTo>
                            <a:pt x="-1215" y="8080"/>
                            <a:pt x="643" y="2889"/>
                            <a:pt x="4986" y="831"/>
                          </a:cubicBezTo>
                          <a:cubicBezTo>
                            <a:pt x="9329" y="-1217"/>
                            <a:pt x="14511" y="650"/>
                            <a:pt x="16568" y="4994"/>
                          </a:cubicBezTo>
                          <a:cubicBezTo>
                            <a:pt x="94426" y="170452"/>
                            <a:pt x="181113" y="237870"/>
                            <a:pt x="181360" y="238061"/>
                          </a:cubicBezTo>
                          <a:cubicBezTo>
                            <a:pt x="183732" y="239937"/>
                            <a:pt x="184866" y="242814"/>
                            <a:pt x="184627" y="245624"/>
                          </a:cubicBezTo>
                          <a:lnTo>
                            <a:pt x="184656" y="245624"/>
                          </a:lnTo>
                          <a:cubicBezTo>
                            <a:pt x="184627" y="246052"/>
                            <a:pt x="171588" y="393156"/>
                            <a:pt x="162568" y="590114"/>
                          </a:cubicBezTo>
                          <a:lnTo>
                            <a:pt x="145184" y="590114"/>
                          </a:lnTo>
                          <a:lnTo>
                            <a:pt x="145194" y="589743"/>
                          </a:lnTo>
                          <a:cubicBezTo>
                            <a:pt x="153366" y="410997"/>
                            <a:pt x="164682" y="274618"/>
                            <a:pt x="166911" y="248643"/>
                          </a:cubicBezTo>
                          <a:cubicBezTo>
                            <a:pt x="149242" y="233546"/>
                            <a:pt x="71013" y="161546"/>
                            <a:pt x="833" y="12414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60" name="Freeform: Shape 59">
                      <a:extLst>
                        <a:ext uri="{FF2B5EF4-FFF2-40B4-BE49-F238E27FC236}">
                          <a16:creationId xmlns:a16="http://schemas.microsoft.com/office/drawing/2014/main" id="{FB14033B-74AD-477A-B6E3-D45A752EC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9374" y="10722253"/>
                      <a:ext cx="450237" cy="809552"/>
                    </a:xfrm>
                    <a:custGeom>
                      <a:avLst/>
                      <a:gdLst>
                        <a:gd name="connsiteX0" fmla="*/ 434900 w 450237"/>
                        <a:gd name="connsiteY0" fmla="*/ 3079 h 809552"/>
                        <a:gd name="connsiteX1" fmla="*/ 447159 w 450237"/>
                        <a:gd name="connsiteY1" fmla="*/ 2060 h 809552"/>
                        <a:gd name="connsiteX2" fmla="*/ 448178 w 450237"/>
                        <a:gd name="connsiteY2" fmla="*/ 14319 h 809552"/>
                        <a:gd name="connsiteX3" fmla="*/ 309113 w 450237"/>
                        <a:gd name="connsiteY3" fmla="*/ 176549 h 809552"/>
                        <a:gd name="connsiteX4" fmla="*/ 16124 w 450237"/>
                        <a:gd name="connsiteY4" fmla="*/ 524726 h 809552"/>
                        <a:gd name="connsiteX5" fmla="*/ 401743 w 450237"/>
                        <a:gd name="connsiteY5" fmla="*/ 793388 h 809552"/>
                        <a:gd name="connsiteX6" fmla="*/ 404706 w 450237"/>
                        <a:gd name="connsiteY6" fmla="*/ 805342 h 809552"/>
                        <a:gd name="connsiteX7" fmla="*/ 392752 w 450237"/>
                        <a:gd name="connsiteY7" fmla="*/ 808294 h 809552"/>
                        <a:gd name="connsiteX8" fmla="*/ 998 w 450237"/>
                        <a:gd name="connsiteY8" fmla="*/ 516067 h 809552"/>
                        <a:gd name="connsiteX9" fmla="*/ 295892 w 450237"/>
                        <a:gd name="connsiteY9" fmla="*/ 165166 h 809552"/>
                        <a:gd name="connsiteX10" fmla="*/ 434900 w 450237"/>
                        <a:gd name="connsiteY10" fmla="*/ 3079 h 8095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0237" h="809552">
                          <a:moveTo>
                            <a:pt x="434900" y="3079"/>
                          </a:moveTo>
                          <a:cubicBezTo>
                            <a:pt x="438005" y="-588"/>
                            <a:pt x="443482" y="-1045"/>
                            <a:pt x="447159" y="2060"/>
                          </a:cubicBezTo>
                          <a:cubicBezTo>
                            <a:pt x="450826" y="5156"/>
                            <a:pt x="451283" y="10652"/>
                            <a:pt x="448178" y="14319"/>
                          </a:cubicBezTo>
                          <a:cubicBezTo>
                            <a:pt x="413926" y="54791"/>
                            <a:pt x="363824" y="112998"/>
                            <a:pt x="309113" y="176549"/>
                          </a:cubicBezTo>
                          <a:cubicBezTo>
                            <a:pt x="181602" y="324672"/>
                            <a:pt x="29411" y="501456"/>
                            <a:pt x="16124" y="524726"/>
                          </a:cubicBezTo>
                          <a:cubicBezTo>
                            <a:pt x="693" y="551729"/>
                            <a:pt x="400600" y="792702"/>
                            <a:pt x="401743" y="793388"/>
                          </a:cubicBezTo>
                          <a:cubicBezTo>
                            <a:pt x="405858" y="795874"/>
                            <a:pt x="407192" y="801227"/>
                            <a:pt x="404706" y="805342"/>
                          </a:cubicBezTo>
                          <a:cubicBezTo>
                            <a:pt x="402220" y="809456"/>
                            <a:pt x="396876" y="810790"/>
                            <a:pt x="392752" y="808294"/>
                          </a:cubicBezTo>
                          <a:cubicBezTo>
                            <a:pt x="391561" y="807580"/>
                            <a:pt x="-22938" y="557949"/>
                            <a:pt x="998" y="516067"/>
                          </a:cubicBezTo>
                          <a:cubicBezTo>
                            <a:pt x="15152" y="491283"/>
                            <a:pt x="167905" y="313851"/>
                            <a:pt x="295892" y="165166"/>
                          </a:cubicBezTo>
                          <a:cubicBezTo>
                            <a:pt x="352118" y="99872"/>
                            <a:pt x="403620" y="40036"/>
                            <a:pt x="434900" y="3079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655C6214-1495-4226-B6EC-545FC9FBF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8548" y="11342200"/>
                      <a:ext cx="81398" cy="806585"/>
                    </a:xfrm>
                    <a:custGeom>
                      <a:avLst/>
                      <a:gdLst>
                        <a:gd name="connsiteX0" fmla="*/ 19953 w 81398"/>
                        <a:gd name="connsiteY0" fmla="*/ 7562 h 806585"/>
                        <a:gd name="connsiteX1" fmla="*/ 29688 w 81398"/>
                        <a:gd name="connsiteY1" fmla="*/ 76 h 806585"/>
                        <a:gd name="connsiteX2" fmla="*/ 37184 w 81398"/>
                        <a:gd name="connsiteY2" fmla="*/ 9801 h 806585"/>
                        <a:gd name="connsiteX3" fmla="*/ 81399 w 81398"/>
                        <a:gd name="connsiteY3" fmla="*/ 806586 h 806585"/>
                        <a:gd name="connsiteX4" fmla="*/ 62901 w 81398"/>
                        <a:gd name="connsiteY4" fmla="*/ 806586 h 806585"/>
                        <a:gd name="connsiteX5" fmla="*/ 19953 w 81398"/>
                        <a:gd name="connsiteY5" fmla="*/ 7562 h 8065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398" h="806585">
                          <a:moveTo>
                            <a:pt x="19953" y="7562"/>
                          </a:moveTo>
                          <a:cubicBezTo>
                            <a:pt x="20572" y="2809"/>
                            <a:pt x="24935" y="-553"/>
                            <a:pt x="29688" y="76"/>
                          </a:cubicBezTo>
                          <a:cubicBezTo>
                            <a:pt x="34441" y="685"/>
                            <a:pt x="37793" y="5048"/>
                            <a:pt x="37184" y="9801"/>
                          </a:cubicBezTo>
                          <a:cubicBezTo>
                            <a:pt x="36993" y="11230"/>
                            <a:pt x="-29301" y="503510"/>
                            <a:pt x="81399" y="806586"/>
                          </a:cubicBezTo>
                          <a:lnTo>
                            <a:pt x="62901" y="806586"/>
                          </a:lnTo>
                          <a:cubicBezTo>
                            <a:pt x="-46246" y="499033"/>
                            <a:pt x="19763" y="9010"/>
                            <a:pt x="19953" y="756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43E20AA9-ED62-4246-BE6D-3FA0F3BC7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3409" y="10722250"/>
                      <a:ext cx="450225" cy="809553"/>
                    </a:xfrm>
                    <a:custGeom>
                      <a:avLst/>
                      <a:gdLst>
                        <a:gd name="connsiteX0" fmla="*/ 2057 w 450225"/>
                        <a:gd name="connsiteY0" fmla="*/ 14312 h 809553"/>
                        <a:gd name="connsiteX1" fmla="*/ 3067 w 450225"/>
                        <a:gd name="connsiteY1" fmla="*/ 2053 h 809553"/>
                        <a:gd name="connsiteX2" fmla="*/ 15335 w 450225"/>
                        <a:gd name="connsiteY2" fmla="*/ 3072 h 809553"/>
                        <a:gd name="connsiteX3" fmla="*/ 154324 w 450225"/>
                        <a:gd name="connsiteY3" fmla="*/ 165169 h 809553"/>
                        <a:gd name="connsiteX4" fmla="*/ 449227 w 450225"/>
                        <a:gd name="connsiteY4" fmla="*/ 516070 h 809553"/>
                        <a:gd name="connsiteX5" fmla="*/ 57474 w 450225"/>
                        <a:gd name="connsiteY5" fmla="*/ 808297 h 809553"/>
                        <a:gd name="connsiteX6" fmla="*/ 45510 w 450225"/>
                        <a:gd name="connsiteY6" fmla="*/ 805344 h 809553"/>
                        <a:gd name="connsiteX7" fmla="*/ 48472 w 450225"/>
                        <a:gd name="connsiteY7" fmla="*/ 793390 h 809553"/>
                        <a:gd name="connsiteX8" fmla="*/ 434092 w 450225"/>
                        <a:gd name="connsiteY8" fmla="*/ 524728 h 809553"/>
                        <a:gd name="connsiteX9" fmla="*/ 141103 w 450225"/>
                        <a:gd name="connsiteY9" fmla="*/ 176551 h 809553"/>
                        <a:gd name="connsiteX10" fmla="*/ 2057 w 450225"/>
                        <a:gd name="connsiteY10" fmla="*/ 14312 h 8095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50225" h="809553">
                          <a:moveTo>
                            <a:pt x="2057" y="14312"/>
                          </a:moveTo>
                          <a:cubicBezTo>
                            <a:pt x="-1039" y="10645"/>
                            <a:pt x="-591" y="5149"/>
                            <a:pt x="3067" y="2053"/>
                          </a:cubicBezTo>
                          <a:cubicBezTo>
                            <a:pt x="6743" y="-1043"/>
                            <a:pt x="12230" y="-585"/>
                            <a:pt x="15335" y="3072"/>
                          </a:cubicBezTo>
                          <a:cubicBezTo>
                            <a:pt x="46615" y="40039"/>
                            <a:pt x="98117" y="99865"/>
                            <a:pt x="154324" y="165169"/>
                          </a:cubicBezTo>
                          <a:cubicBezTo>
                            <a:pt x="282311" y="313844"/>
                            <a:pt x="435073" y="491286"/>
                            <a:pt x="449227" y="516070"/>
                          </a:cubicBezTo>
                          <a:cubicBezTo>
                            <a:pt x="473164" y="557942"/>
                            <a:pt x="58664" y="807573"/>
                            <a:pt x="57474" y="808297"/>
                          </a:cubicBezTo>
                          <a:cubicBezTo>
                            <a:pt x="53349" y="810792"/>
                            <a:pt x="47996" y="809449"/>
                            <a:pt x="45510" y="805344"/>
                          </a:cubicBezTo>
                          <a:cubicBezTo>
                            <a:pt x="43024" y="801229"/>
                            <a:pt x="44358" y="795876"/>
                            <a:pt x="48472" y="793390"/>
                          </a:cubicBezTo>
                          <a:cubicBezTo>
                            <a:pt x="49625" y="792704"/>
                            <a:pt x="449522" y="551731"/>
                            <a:pt x="434092" y="524728"/>
                          </a:cubicBezTo>
                          <a:cubicBezTo>
                            <a:pt x="420805" y="501468"/>
                            <a:pt x="268614" y="324674"/>
                            <a:pt x="141103" y="176551"/>
                          </a:cubicBezTo>
                          <a:cubicBezTo>
                            <a:pt x="86410" y="113000"/>
                            <a:pt x="36299" y="54783"/>
                            <a:pt x="2057" y="1431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45B3179C-92F7-49A0-BA43-CED91AFF3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3071" y="11342211"/>
                      <a:ext cx="81398" cy="806593"/>
                    </a:xfrm>
                    <a:custGeom>
                      <a:avLst/>
                      <a:gdLst>
                        <a:gd name="connsiteX0" fmla="*/ 44215 w 81398"/>
                        <a:gd name="connsiteY0" fmla="*/ 9799 h 806593"/>
                        <a:gd name="connsiteX1" fmla="*/ 51702 w 81398"/>
                        <a:gd name="connsiteY1" fmla="*/ 74 h 806593"/>
                        <a:gd name="connsiteX2" fmla="*/ 61446 w 81398"/>
                        <a:gd name="connsiteY2" fmla="*/ 7560 h 806593"/>
                        <a:gd name="connsiteX3" fmla="*/ 18498 w 81398"/>
                        <a:gd name="connsiteY3" fmla="*/ 806594 h 806593"/>
                        <a:gd name="connsiteX4" fmla="*/ 0 w 81398"/>
                        <a:gd name="connsiteY4" fmla="*/ 806594 h 806593"/>
                        <a:gd name="connsiteX5" fmla="*/ 44215 w 81398"/>
                        <a:gd name="connsiteY5" fmla="*/ 9799 h 8065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398" h="806593">
                          <a:moveTo>
                            <a:pt x="44215" y="9799"/>
                          </a:moveTo>
                          <a:cubicBezTo>
                            <a:pt x="43596" y="5046"/>
                            <a:pt x="46958" y="683"/>
                            <a:pt x="51702" y="74"/>
                          </a:cubicBezTo>
                          <a:cubicBezTo>
                            <a:pt x="56464" y="-546"/>
                            <a:pt x="60827" y="2807"/>
                            <a:pt x="61446" y="7560"/>
                          </a:cubicBezTo>
                          <a:cubicBezTo>
                            <a:pt x="61636" y="8999"/>
                            <a:pt x="127645" y="499031"/>
                            <a:pt x="18498" y="806594"/>
                          </a:cubicBezTo>
                          <a:lnTo>
                            <a:pt x="0" y="806594"/>
                          </a:lnTo>
                          <a:cubicBezTo>
                            <a:pt x="110700" y="503508"/>
                            <a:pt x="44396" y="11227"/>
                            <a:pt x="44215" y="9799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grpSp>
                  <p:nvGrpSpPr>
                    <p:cNvPr id="64" name="Graphic 963">
                      <a:extLst>
                        <a:ext uri="{FF2B5EF4-FFF2-40B4-BE49-F238E27FC236}">
                          <a16:creationId xmlns:a16="http://schemas.microsoft.com/office/drawing/2014/main" id="{7B7DE7FB-F2C8-4438-9A8A-006F49C4AB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44360" y="8977700"/>
                      <a:ext cx="1371000" cy="2313086"/>
                      <a:chOff x="5144360" y="8977700"/>
                      <a:chExt cx="1371000" cy="2313086"/>
                    </a:xfrm>
                  </p:grpSpPr>
                  <p:sp>
                    <p:nvSpPr>
                      <p:cNvPr id="65" name="Freeform: Shape 64">
                        <a:extLst>
                          <a:ext uri="{FF2B5EF4-FFF2-40B4-BE49-F238E27FC236}">
                            <a16:creationId xmlns:a16="http://schemas.microsoft.com/office/drawing/2014/main" id="{047190E0-9C80-4D86-9EA5-CE2F44DDA0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26259" y="10129496"/>
                        <a:ext cx="578881" cy="574799"/>
                      </a:xfrm>
                      <a:custGeom>
                        <a:avLst/>
                        <a:gdLst>
                          <a:gd name="connsiteX0" fmla="*/ 0 w 578881"/>
                          <a:gd name="connsiteY0" fmla="*/ 0 h 574799"/>
                          <a:gd name="connsiteX1" fmla="*/ 39700 w 578881"/>
                          <a:gd name="connsiteY1" fmla="*/ 461934 h 574799"/>
                          <a:gd name="connsiteX2" fmla="*/ 572224 w 578881"/>
                          <a:gd name="connsiteY2" fmla="*/ 481556 h 574799"/>
                          <a:gd name="connsiteX3" fmla="*/ 578882 w 578881"/>
                          <a:gd name="connsiteY3" fmla="*/ 228210 h 574799"/>
                          <a:gd name="connsiteX4" fmla="*/ 0 w 578881"/>
                          <a:gd name="connsiteY4" fmla="*/ 0 h 5747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78881" h="574799">
                            <a:moveTo>
                              <a:pt x="0" y="0"/>
                            </a:moveTo>
                            <a:cubicBezTo>
                              <a:pt x="28756" y="204111"/>
                              <a:pt x="39681" y="354749"/>
                              <a:pt x="39700" y="461934"/>
                            </a:cubicBezTo>
                            <a:cubicBezTo>
                              <a:pt x="199292" y="588340"/>
                              <a:pt x="425567" y="626888"/>
                              <a:pt x="572224" y="481556"/>
                            </a:cubicBezTo>
                            <a:lnTo>
                              <a:pt x="578882" y="22821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66" name="Freeform: Shape 65">
                        <a:extLst>
                          <a:ext uri="{FF2B5EF4-FFF2-40B4-BE49-F238E27FC236}">
                            <a16:creationId xmlns:a16="http://schemas.microsoft.com/office/drawing/2014/main" id="{16428993-A6F4-4330-A0CC-5EC6B7F135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4683" y="9190414"/>
                        <a:ext cx="430677" cy="847555"/>
                      </a:xfrm>
                      <a:custGeom>
                        <a:avLst/>
                        <a:gdLst>
                          <a:gd name="connsiteX0" fmla="*/ 219569 w 430677"/>
                          <a:gd name="connsiteY0" fmla="*/ 55762 h 847555"/>
                          <a:gd name="connsiteX1" fmla="*/ 427281 w 430677"/>
                          <a:gd name="connsiteY1" fmla="*/ 418626 h 847555"/>
                          <a:gd name="connsiteX2" fmla="*/ 186527 w 430677"/>
                          <a:gd name="connsiteY2" fmla="*/ 847556 h 847555"/>
                          <a:gd name="connsiteX3" fmla="*/ 22001 w 430677"/>
                          <a:gd name="connsiteY3" fmla="*/ 199008 h 847555"/>
                          <a:gd name="connsiteX4" fmla="*/ 219569 w 430677"/>
                          <a:gd name="connsiteY4" fmla="*/ 55762 h 8475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30677" h="847555">
                            <a:moveTo>
                              <a:pt x="219569" y="55762"/>
                            </a:moveTo>
                            <a:cubicBezTo>
                              <a:pt x="414336" y="30511"/>
                              <a:pt x="442149" y="269312"/>
                              <a:pt x="427281" y="418626"/>
                            </a:cubicBezTo>
                            <a:cubicBezTo>
                              <a:pt x="412860" y="563454"/>
                              <a:pt x="268918" y="721702"/>
                              <a:pt x="186527" y="847556"/>
                            </a:cubicBezTo>
                            <a:cubicBezTo>
                              <a:pt x="186527" y="847556"/>
                              <a:pt x="70969" y="323690"/>
                              <a:pt x="22001" y="199008"/>
                            </a:cubicBezTo>
                            <a:cubicBezTo>
                              <a:pt x="-26995" y="74316"/>
                              <a:pt x="-7536" y="-86723"/>
                              <a:pt x="219569" y="5576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67" name="Freeform: Shape 66">
                        <a:extLst>
                          <a:ext uri="{FF2B5EF4-FFF2-40B4-BE49-F238E27FC236}">
                            <a16:creationId xmlns:a16="http://schemas.microsoft.com/office/drawing/2014/main" id="{ACD36A09-72A9-485B-9560-7667AAC281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24655" y="9161261"/>
                        <a:ext cx="982169" cy="1425858"/>
                      </a:xfrm>
                      <a:custGeom>
                        <a:avLst/>
                        <a:gdLst>
                          <a:gd name="connsiteX0" fmla="*/ 1237 w 982169"/>
                          <a:gd name="connsiteY0" fmla="*/ 467229 h 1425858"/>
                          <a:gd name="connsiteX1" fmla="*/ 74532 w 982169"/>
                          <a:gd name="connsiteY1" fmla="*/ 1087183 h 1425858"/>
                          <a:gd name="connsiteX2" fmla="*/ 907179 w 982169"/>
                          <a:gd name="connsiteY2" fmla="*/ 1157135 h 1425858"/>
                          <a:gd name="connsiteX3" fmla="*/ 969748 w 982169"/>
                          <a:gd name="connsiteY3" fmla="*/ 957062 h 1425858"/>
                          <a:gd name="connsiteX4" fmla="*/ 958623 w 982169"/>
                          <a:gd name="connsiteY4" fmla="*/ 355911 h 1425858"/>
                          <a:gd name="connsiteX5" fmla="*/ 402001 w 982169"/>
                          <a:gd name="connsiteY5" fmla="*/ 5238 h 1425858"/>
                          <a:gd name="connsiteX6" fmla="*/ 1237 w 982169"/>
                          <a:gd name="connsiteY6" fmla="*/ 467229 h 14258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82169" h="1425858">
                            <a:moveTo>
                              <a:pt x="1237" y="467229"/>
                            </a:moveTo>
                            <a:cubicBezTo>
                              <a:pt x="13658" y="595531"/>
                              <a:pt x="4533" y="877671"/>
                              <a:pt x="74532" y="1087183"/>
                            </a:cubicBezTo>
                            <a:cubicBezTo>
                              <a:pt x="202634" y="1470574"/>
                              <a:pt x="706820" y="1574291"/>
                              <a:pt x="907179" y="1157135"/>
                            </a:cubicBezTo>
                            <a:cubicBezTo>
                              <a:pt x="938478" y="1091984"/>
                              <a:pt x="951670" y="1029423"/>
                              <a:pt x="969748" y="957062"/>
                            </a:cubicBezTo>
                            <a:cubicBezTo>
                              <a:pt x="1003143" y="823474"/>
                              <a:pt x="958623" y="355911"/>
                              <a:pt x="958623" y="355911"/>
                            </a:cubicBezTo>
                            <a:cubicBezTo>
                              <a:pt x="958623" y="355911"/>
                              <a:pt x="847295" y="-50426"/>
                              <a:pt x="402001" y="5238"/>
                            </a:cubicBezTo>
                            <a:cubicBezTo>
                              <a:pt x="-43292" y="60902"/>
                              <a:pt x="1237" y="467229"/>
                              <a:pt x="1237" y="467229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68" name="Freeform: Shape 67">
                        <a:extLst>
                          <a:ext uri="{FF2B5EF4-FFF2-40B4-BE49-F238E27FC236}">
                            <a16:creationId xmlns:a16="http://schemas.microsoft.com/office/drawing/2014/main" id="{1C1898A1-4361-4F61-9514-57D1191945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42408" y="9968933"/>
                        <a:ext cx="964072" cy="234943"/>
                      </a:xfrm>
                      <a:custGeom>
                        <a:avLst/>
                        <a:gdLst>
                          <a:gd name="connsiteX0" fmla="*/ 0 w 964072"/>
                          <a:gd name="connsiteY0" fmla="*/ 0 h 234943"/>
                          <a:gd name="connsiteX1" fmla="*/ 43339 w 964072"/>
                          <a:gd name="connsiteY1" fmla="*/ 234944 h 234943"/>
                          <a:gd name="connsiteX2" fmla="*/ 120310 w 964072"/>
                          <a:gd name="connsiteY2" fmla="*/ 181070 h 234943"/>
                          <a:gd name="connsiteX3" fmla="*/ 963578 w 964072"/>
                          <a:gd name="connsiteY3" fmla="*/ 67608 h 234943"/>
                          <a:gd name="connsiteX4" fmla="*/ 964073 w 964072"/>
                          <a:gd name="connsiteY4" fmla="*/ 51178 h 234943"/>
                          <a:gd name="connsiteX5" fmla="*/ 0 w 964072"/>
                          <a:gd name="connsiteY5" fmla="*/ 0 h 234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64072" h="234943">
                            <a:moveTo>
                              <a:pt x="0" y="0"/>
                            </a:moveTo>
                            <a:cubicBezTo>
                              <a:pt x="7153" y="77800"/>
                              <a:pt x="19421" y="160277"/>
                              <a:pt x="43339" y="234944"/>
                            </a:cubicBezTo>
                            <a:cubicBezTo>
                              <a:pt x="94993" y="195424"/>
                              <a:pt x="120310" y="181070"/>
                              <a:pt x="120310" y="181070"/>
                            </a:cubicBezTo>
                            <a:cubicBezTo>
                              <a:pt x="120310" y="181070"/>
                              <a:pt x="869366" y="118929"/>
                              <a:pt x="963578" y="67608"/>
                            </a:cubicBezTo>
                            <a:cubicBezTo>
                              <a:pt x="963778" y="62236"/>
                              <a:pt x="963949" y="56759"/>
                              <a:pt x="964073" y="51178"/>
                            </a:cubicBezTo>
                            <a:cubicBezTo>
                              <a:pt x="881405" y="15488"/>
                              <a:pt x="223495" y="3172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69" name="Freeform: Shape 68">
                        <a:extLst>
                          <a:ext uri="{FF2B5EF4-FFF2-40B4-BE49-F238E27FC236}">
                            <a16:creationId xmlns:a16="http://schemas.microsoft.com/office/drawing/2014/main" id="{7ECF799E-8ABC-4AC9-86F1-A6A2698CCE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72140" y="9844897"/>
                        <a:ext cx="156587" cy="223713"/>
                      </a:xfrm>
                      <a:custGeom>
                        <a:avLst/>
                        <a:gdLst>
                          <a:gd name="connsiteX0" fmla="*/ 15439 w 156587"/>
                          <a:gd name="connsiteY0" fmla="*/ 51883 h 223713"/>
                          <a:gd name="connsiteX1" fmla="*/ 6895 w 156587"/>
                          <a:gd name="connsiteY1" fmla="*/ 58732 h 223713"/>
                          <a:gd name="connsiteX2" fmla="*/ 47 w 156587"/>
                          <a:gd name="connsiteY2" fmla="*/ 50188 h 223713"/>
                          <a:gd name="connsiteX3" fmla="*/ 10896 w 156587"/>
                          <a:gd name="connsiteY3" fmla="*/ 16784 h 223713"/>
                          <a:gd name="connsiteX4" fmla="*/ 10877 w 156587"/>
                          <a:gd name="connsiteY4" fmla="*/ 16765 h 223713"/>
                          <a:gd name="connsiteX5" fmla="*/ 34737 w 156587"/>
                          <a:gd name="connsiteY5" fmla="*/ 630 h 223713"/>
                          <a:gd name="connsiteX6" fmla="*/ 64903 w 156587"/>
                          <a:gd name="connsiteY6" fmla="*/ 5611 h 223713"/>
                          <a:gd name="connsiteX7" fmla="*/ 114118 w 156587"/>
                          <a:gd name="connsiteY7" fmla="*/ 46959 h 223713"/>
                          <a:gd name="connsiteX8" fmla="*/ 156114 w 156587"/>
                          <a:gd name="connsiteY8" fmla="*/ 151172 h 223713"/>
                          <a:gd name="connsiteX9" fmla="*/ 147294 w 156587"/>
                          <a:gd name="connsiteY9" fmla="*/ 157630 h 223713"/>
                          <a:gd name="connsiteX10" fmla="*/ 143341 w 156587"/>
                          <a:gd name="connsiteY10" fmla="*/ 155763 h 223713"/>
                          <a:gd name="connsiteX11" fmla="*/ 99050 w 156587"/>
                          <a:gd name="connsiteY11" fmla="*/ 162354 h 223713"/>
                          <a:gd name="connsiteX12" fmla="*/ 115614 w 156587"/>
                          <a:gd name="connsiteY12" fmla="*/ 209113 h 223713"/>
                          <a:gd name="connsiteX13" fmla="*/ 118852 w 156587"/>
                          <a:gd name="connsiteY13" fmla="*/ 219581 h 223713"/>
                          <a:gd name="connsiteX14" fmla="*/ 108394 w 156587"/>
                          <a:gd name="connsiteY14" fmla="*/ 222829 h 223713"/>
                          <a:gd name="connsiteX15" fmla="*/ 86563 w 156587"/>
                          <a:gd name="connsiteY15" fmla="*/ 153201 h 223713"/>
                          <a:gd name="connsiteX16" fmla="*/ 140817 w 156587"/>
                          <a:gd name="connsiteY16" fmla="*/ 136056 h 223713"/>
                          <a:gd name="connsiteX17" fmla="*/ 102174 w 156587"/>
                          <a:gd name="connsiteY17" fmla="*/ 56846 h 223713"/>
                          <a:gd name="connsiteX18" fmla="*/ 58483 w 156587"/>
                          <a:gd name="connsiteY18" fmla="*/ 19680 h 223713"/>
                          <a:gd name="connsiteX19" fmla="*/ 37528 w 156587"/>
                          <a:gd name="connsiteY19" fmla="*/ 15850 h 223713"/>
                          <a:gd name="connsiteX20" fmla="*/ 23726 w 156587"/>
                          <a:gd name="connsiteY20" fmla="*/ 25452 h 223713"/>
                          <a:gd name="connsiteX21" fmla="*/ 23707 w 156587"/>
                          <a:gd name="connsiteY21" fmla="*/ 25432 h 223713"/>
                          <a:gd name="connsiteX22" fmla="*/ 15439 w 156587"/>
                          <a:gd name="connsiteY22" fmla="*/ 51883 h 2237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56587" h="223713">
                            <a:moveTo>
                              <a:pt x="15439" y="51883"/>
                            </a:moveTo>
                            <a:cubicBezTo>
                              <a:pt x="14973" y="56141"/>
                              <a:pt x="11144" y="59199"/>
                              <a:pt x="6895" y="58732"/>
                            </a:cubicBezTo>
                            <a:cubicBezTo>
                              <a:pt x="2647" y="58265"/>
                              <a:pt x="-420" y="54446"/>
                              <a:pt x="47" y="50188"/>
                            </a:cubicBezTo>
                            <a:cubicBezTo>
                              <a:pt x="1619" y="36053"/>
                              <a:pt x="5390" y="24928"/>
                              <a:pt x="10896" y="16784"/>
                            </a:cubicBezTo>
                            <a:lnTo>
                              <a:pt x="10877" y="16765"/>
                            </a:lnTo>
                            <a:cubicBezTo>
                              <a:pt x="16973" y="7764"/>
                              <a:pt x="25107" y="2410"/>
                              <a:pt x="34737" y="630"/>
                            </a:cubicBezTo>
                            <a:cubicBezTo>
                              <a:pt x="43852" y="-1047"/>
                              <a:pt x="54082" y="630"/>
                              <a:pt x="64903" y="5611"/>
                            </a:cubicBezTo>
                            <a:cubicBezTo>
                              <a:pt x="80276" y="12669"/>
                              <a:pt x="97221" y="26538"/>
                              <a:pt x="114118" y="46959"/>
                            </a:cubicBezTo>
                            <a:cubicBezTo>
                              <a:pt x="164077" y="107319"/>
                              <a:pt x="156133" y="151048"/>
                              <a:pt x="156114" y="151172"/>
                            </a:cubicBezTo>
                            <a:cubicBezTo>
                              <a:pt x="155457" y="155392"/>
                              <a:pt x="151514" y="158278"/>
                              <a:pt x="147294" y="157630"/>
                            </a:cubicBezTo>
                            <a:cubicBezTo>
                              <a:pt x="145770" y="157392"/>
                              <a:pt x="144417" y="156725"/>
                              <a:pt x="143341" y="155763"/>
                            </a:cubicBezTo>
                            <a:cubicBezTo>
                              <a:pt x="143255" y="155725"/>
                              <a:pt x="119652" y="134160"/>
                              <a:pt x="99050" y="162354"/>
                            </a:cubicBezTo>
                            <a:cubicBezTo>
                              <a:pt x="78714" y="190177"/>
                              <a:pt x="115509" y="209055"/>
                              <a:pt x="115614" y="209113"/>
                            </a:cubicBezTo>
                            <a:cubicBezTo>
                              <a:pt x="119386" y="211113"/>
                              <a:pt x="120843" y="215790"/>
                              <a:pt x="118852" y="219581"/>
                            </a:cubicBezTo>
                            <a:cubicBezTo>
                              <a:pt x="116852" y="223353"/>
                              <a:pt x="112175" y="224810"/>
                              <a:pt x="108394" y="222829"/>
                            </a:cubicBezTo>
                            <a:cubicBezTo>
                              <a:pt x="108241" y="222743"/>
                              <a:pt x="55501" y="195701"/>
                              <a:pt x="86563" y="153201"/>
                            </a:cubicBezTo>
                            <a:cubicBezTo>
                              <a:pt x="105965" y="126645"/>
                              <a:pt x="127510" y="129960"/>
                              <a:pt x="140817" y="136056"/>
                            </a:cubicBezTo>
                            <a:cubicBezTo>
                              <a:pt x="139226" y="120740"/>
                              <a:pt x="131787" y="92612"/>
                              <a:pt x="102174" y="56846"/>
                            </a:cubicBezTo>
                            <a:cubicBezTo>
                              <a:pt x="86763" y="38225"/>
                              <a:pt x="71742" y="25766"/>
                              <a:pt x="58483" y="19680"/>
                            </a:cubicBezTo>
                            <a:cubicBezTo>
                              <a:pt x="50577" y="16050"/>
                              <a:pt x="43471" y="14746"/>
                              <a:pt x="37528" y="15850"/>
                            </a:cubicBezTo>
                            <a:cubicBezTo>
                              <a:pt x="32089" y="16851"/>
                              <a:pt x="27384" y="20032"/>
                              <a:pt x="23726" y="25452"/>
                            </a:cubicBezTo>
                            <a:lnTo>
                              <a:pt x="23707" y="25432"/>
                            </a:lnTo>
                            <a:cubicBezTo>
                              <a:pt x="19602" y="31500"/>
                              <a:pt x="16725" y="40301"/>
                              <a:pt x="15439" y="5188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70" name="Freeform: Shape 69">
                        <a:extLst>
                          <a:ext uri="{FF2B5EF4-FFF2-40B4-BE49-F238E27FC236}">
                            <a16:creationId xmlns:a16="http://schemas.microsoft.com/office/drawing/2014/main" id="{A78430CB-804E-44E7-BBB4-06C254BF48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56714" y="10181969"/>
                        <a:ext cx="360664" cy="186949"/>
                      </a:xfrm>
                      <a:custGeom>
                        <a:avLst/>
                        <a:gdLst>
                          <a:gd name="connsiteX0" fmla="*/ 0 w 360664"/>
                          <a:gd name="connsiteY0" fmla="*/ 11135 h 186949"/>
                          <a:gd name="connsiteX1" fmla="*/ 360664 w 360664"/>
                          <a:gd name="connsiteY1" fmla="*/ 0 h 186949"/>
                          <a:gd name="connsiteX2" fmla="*/ 183813 w 360664"/>
                          <a:gd name="connsiteY2" fmla="*/ 186471 h 186949"/>
                          <a:gd name="connsiteX3" fmla="*/ 0 w 360664"/>
                          <a:gd name="connsiteY3" fmla="*/ 11135 h 1869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0664" h="186949">
                            <a:moveTo>
                              <a:pt x="0" y="11135"/>
                            </a:moveTo>
                            <a:lnTo>
                              <a:pt x="360664" y="0"/>
                            </a:lnTo>
                            <a:cubicBezTo>
                              <a:pt x="360664" y="0"/>
                              <a:pt x="332737" y="175336"/>
                              <a:pt x="183813" y="186471"/>
                            </a:cubicBezTo>
                            <a:cubicBezTo>
                              <a:pt x="34900" y="197596"/>
                              <a:pt x="0" y="11135"/>
                              <a:pt x="0" y="1113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71" name="Freeform: Shape 70">
                        <a:extLst>
                          <a:ext uri="{FF2B5EF4-FFF2-40B4-BE49-F238E27FC236}">
                            <a16:creationId xmlns:a16="http://schemas.microsoft.com/office/drawing/2014/main" id="{52FA930E-065D-434A-BD01-91E4ACD573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44360" y="8977700"/>
                        <a:ext cx="1200576" cy="1153883"/>
                      </a:xfrm>
                      <a:custGeom>
                        <a:avLst/>
                        <a:gdLst>
                          <a:gd name="connsiteX0" fmla="*/ 58307 w 1200576"/>
                          <a:gd name="connsiteY0" fmla="*/ 1070729 h 1153883"/>
                          <a:gd name="connsiteX1" fmla="*/ 494752 w 1200576"/>
                          <a:gd name="connsiteY1" fmla="*/ 594288 h 1153883"/>
                          <a:gd name="connsiteX2" fmla="*/ 1180847 w 1200576"/>
                          <a:gd name="connsiteY2" fmla="*/ 532976 h 1153883"/>
                          <a:gd name="connsiteX3" fmla="*/ 1196363 w 1200576"/>
                          <a:gd name="connsiteY3" fmla="*/ 363040 h 1153883"/>
                          <a:gd name="connsiteX4" fmla="*/ 1076310 w 1200576"/>
                          <a:gd name="connsiteY4" fmla="*/ 127096 h 1153883"/>
                          <a:gd name="connsiteX5" fmla="*/ 155557 w 1200576"/>
                          <a:gd name="connsiteY5" fmla="*/ 209945 h 1153883"/>
                          <a:gd name="connsiteX6" fmla="*/ 58307 w 1200576"/>
                          <a:gd name="connsiteY6" fmla="*/ 1070729 h 11538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200576" h="1153883">
                            <a:moveTo>
                              <a:pt x="58307" y="1070729"/>
                            </a:moveTo>
                            <a:cubicBezTo>
                              <a:pt x="142479" y="1361527"/>
                              <a:pt x="211221" y="813382"/>
                              <a:pt x="494752" y="594288"/>
                            </a:cubicBezTo>
                            <a:cubicBezTo>
                              <a:pt x="690681" y="442898"/>
                              <a:pt x="1122964" y="706636"/>
                              <a:pt x="1180847" y="532976"/>
                            </a:cubicBezTo>
                            <a:cubicBezTo>
                              <a:pt x="1204507" y="461986"/>
                              <a:pt x="1202926" y="419076"/>
                              <a:pt x="1196363" y="363040"/>
                            </a:cubicBezTo>
                            <a:cubicBezTo>
                              <a:pt x="1186781" y="281468"/>
                              <a:pt x="1140995" y="196600"/>
                              <a:pt x="1076310" y="127096"/>
                            </a:cubicBezTo>
                            <a:cubicBezTo>
                              <a:pt x="890439" y="-72643"/>
                              <a:pt x="349705" y="-30942"/>
                              <a:pt x="155557" y="209945"/>
                            </a:cubicBezTo>
                            <a:cubicBezTo>
                              <a:pt x="9624" y="390987"/>
                              <a:pt x="-56308" y="674794"/>
                              <a:pt x="58307" y="107072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72" name="Freeform: Shape 71">
                        <a:extLst>
                          <a:ext uri="{FF2B5EF4-FFF2-40B4-BE49-F238E27FC236}">
                            <a16:creationId xmlns:a16="http://schemas.microsoft.com/office/drawing/2014/main" id="{134BC574-FA34-4EA6-9378-EE622B0EF7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7891" y="9066283"/>
                        <a:ext cx="166258" cy="210743"/>
                      </a:xfrm>
                      <a:custGeom>
                        <a:avLst/>
                        <a:gdLst>
                          <a:gd name="connsiteX0" fmla="*/ 16170 w 166258"/>
                          <a:gd name="connsiteY0" fmla="*/ 210744 h 210743"/>
                          <a:gd name="connsiteX1" fmla="*/ 21094 w 166258"/>
                          <a:gd name="connsiteY1" fmla="*/ 9023 h 210743"/>
                          <a:gd name="connsiteX2" fmla="*/ 57994 w 166258"/>
                          <a:gd name="connsiteY2" fmla="*/ 154175 h 210743"/>
                          <a:gd name="connsiteX3" fmla="*/ 161321 w 166258"/>
                          <a:gd name="connsiteY3" fmla="*/ 109893 h 210743"/>
                          <a:gd name="connsiteX4" fmla="*/ 16170 w 166258"/>
                          <a:gd name="connsiteY4" fmla="*/ 210744 h 2107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6258" h="210743">
                            <a:moveTo>
                              <a:pt x="16170" y="210744"/>
                            </a:moveTo>
                            <a:cubicBezTo>
                              <a:pt x="-8424" y="63144"/>
                              <a:pt x="-3509" y="-30344"/>
                              <a:pt x="21094" y="9023"/>
                            </a:cubicBezTo>
                            <a:cubicBezTo>
                              <a:pt x="45697" y="48381"/>
                              <a:pt x="57994" y="154175"/>
                              <a:pt x="57994" y="154175"/>
                            </a:cubicBezTo>
                            <a:cubicBezTo>
                              <a:pt x="57994" y="154175"/>
                              <a:pt x="124421" y="97587"/>
                              <a:pt x="161321" y="109893"/>
                            </a:cubicBezTo>
                            <a:cubicBezTo>
                              <a:pt x="198221" y="122190"/>
                              <a:pt x="16170" y="210744"/>
                              <a:pt x="16170" y="210744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73" name="Freeform: Shape 72">
                        <a:extLst>
                          <a:ext uri="{FF2B5EF4-FFF2-40B4-BE49-F238E27FC236}">
                            <a16:creationId xmlns:a16="http://schemas.microsoft.com/office/drawing/2014/main" id="{F0D4E994-0640-474B-B84C-99B4518709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3265" y="10045818"/>
                        <a:ext cx="208254" cy="90251"/>
                      </a:xfrm>
                      <a:custGeom>
                        <a:avLst/>
                        <a:gdLst>
                          <a:gd name="connsiteX0" fmla="*/ 0 w 208254"/>
                          <a:gd name="connsiteY0" fmla="*/ 5372 h 90251"/>
                          <a:gd name="connsiteX1" fmla="*/ 208255 w 208254"/>
                          <a:gd name="connsiteY1" fmla="*/ 0 h 90251"/>
                          <a:gd name="connsiteX2" fmla="*/ 106137 w 208254"/>
                          <a:gd name="connsiteY2" fmla="*/ 90021 h 90251"/>
                          <a:gd name="connsiteX3" fmla="*/ 0 w 208254"/>
                          <a:gd name="connsiteY3" fmla="*/ 5372 h 902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8254" h="90251">
                            <a:moveTo>
                              <a:pt x="0" y="5372"/>
                            </a:moveTo>
                            <a:lnTo>
                              <a:pt x="208255" y="0"/>
                            </a:lnTo>
                            <a:cubicBezTo>
                              <a:pt x="208255" y="0"/>
                              <a:pt x="192129" y="84639"/>
                              <a:pt x="106137" y="90021"/>
                            </a:cubicBezTo>
                            <a:cubicBezTo>
                              <a:pt x="20164" y="95383"/>
                              <a:pt x="0" y="5372"/>
                              <a:pt x="0" y="537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74" name="Freeform: Shape 73">
                        <a:extLst>
                          <a:ext uri="{FF2B5EF4-FFF2-40B4-BE49-F238E27FC236}">
                            <a16:creationId xmlns:a16="http://schemas.microsoft.com/office/drawing/2014/main" id="{155926AB-9C57-47E3-9337-8CE718CC64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00304" y="10415470"/>
                        <a:ext cx="452081" cy="875316"/>
                      </a:xfrm>
                      <a:custGeom>
                        <a:avLst/>
                        <a:gdLst>
                          <a:gd name="connsiteX0" fmla="*/ 341957 w 452081"/>
                          <a:gd name="connsiteY0" fmla="*/ 81757 h 875316"/>
                          <a:gd name="connsiteX1" fmla="*/ 394230 w 452081"/>
                          <a:gd name="connsiteY1" fmla="*/ 234938 h 875316"/>
                          <a:gd name="connsiteX2" fmla="*/ 428054 w 452081"/>
                          <a:gd name="connsiteY2" fmla="*/ 406493 h 875316"/>
                          <a:gd name="connsiteX3" fmla="*/ 221418 w 452081"/>
                          <a:gd name="connsiteY3" fmla="*/ 598383 h 875316"/>
                          <a:gd name="connsiteX4" fmla="*/ 260766 w 452081"/>
                          <a:gd name="connsiteY4" fmla="*/ 854225 h 875316"/>
                          <a:gd name="connsiteX5" fmla="*/ 0 w 452081"/>
                          <a:gd name="connsiteY5" fmla="*/ 829622 h 875316"/>
                          <a:gd name="connsiteX6" fmla="*/ 127921 w 452081"/>
                          <a:gd name="connsiteY6" fmla="*/ 736143 h 875316"/>
                          <a:gd name="connsiteX7" fmla="*/ 63960 w 452081"/>
                          <a:gd name="connsiteY7" fmla="*/ 391739 h 875316"/>
                          <a:gd name="connsiteX8" fmla="*/ 152524 w 452081"/>
                          <a:gd name="connsiteY8" fmla="*/ 86700 h 875316"/>
                          <a:gd name="connsiteX9" fmla="*/ 341957 w 452081"/>
                          <a:gd name="connsiteY9" fmla="*/ 81757 h 8753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52081" h="875316">
                            <a:moveTo>
                              <a:pt x="341957" y="81757"/>
                            </a:moveTo>
                            <a:cubicBezTo>
                              <a:pt x="330441" y="177702"/>
                              <a:pt x="369084" y="191942"/>
                              <a:pt x="394230" y="234938"/>
                            </a:cubicBezTo>
                            <a:cubicBezTo>
                              <a:pt x="433578" y="302184"/>
                              <a:pt x="482079" y="331455"/>
                              <a:pt x="428054" y="406493"/>
                            </a:cubicBezTo>
                            <a:cubicBezTo>
                              <a:pt x="339490" y="529489"/>
                              <a:pt x="186957" y="480292"/>
                              <a:pt x="221418" y="598383"/>
                            </a:cubicBezTo>
                            <a:cubicBezTo>
                              <a:pt x="255851" y="716465"/>
                              <a:pt x="359169" y="795189"/>
                              <a:pt x="260766" y="854225"/>
                            </a:cubicBezTo>
                            <a:cubicBezTo>
                              <a:pt x="162363" y="913261"/>
                              <a:pt x="0" y="829622"/>
                              <a:pt x="0" y="829622"/>
                            </a:cubicBezTo>
                            <a:cubicBezTo>
                              <a:pt x="0" y="829622"/>
                              <a:pt x="196796" y="849310"/>
                              <a:pt x="127921" y="736143"/>
                            </a:cubicBezTo>
                            <a:cubicBezTo>
                              <a:pt x="59046" y="622977"/>
                              <a:pt x="-54121" y="504905"/>
                              <a:pt x="63960" y="391739"/>
                            </a:cubicBezTo>
                            <a:cubicBezTo>
                              <a:pt x="182042" y="278572"/>
                              <a:pt x="216484" y="229366"/>
                              <a:pt x="152524" y="86700"/>
                            </a:cubicBezTo>
                            <a:cubicBezTo>
                              <a:pt x="88573" y="-55994"/>
                              <a:pt x="233724" y="3042"/>
                              <a:pt x="341957" y="8175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75" name="Freeform: Shape 74">
                        <a:extLst>
                          <a:ext uri="{FF2B5EF4-FFF2-40B4-BE49-F238E27FC236}">
                            <a16:creationId xmlns:a16="http://schemas.microsoft.com/office/drawing/2014/main" id="{BB90D2C3-4E56-460F-A66F-8EA3BD4127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1841" y="10462864"/>
                        <a:ext cx="472061" cy="792070"/>
                      </a:xfrm>
                      <a:custGeom>
                        <a:avLst/>
                        <a:gdLst>
                          <a:gd name="connsiteX0" fmla="*/ 112893 w 472061"/>
                          <a:gd name="connsiteY0" fmla="*/ 42679 h 792070"/>
                          <a:gd name="connsiteX1" fmla="*/ 24329 w 472061"/>
                          <a:gd name="connsiteY1" fmla="*/ 367586 h 792070"/>
                          <a:gd name="connsiteX2" fmla="*/ 250653 w 472061"/>
                          <a:gd name="connsiteY2" fmla="*/ 551428 h 792070"/>
                          <a:gd name="connsiteX3" fmla="*/ 211296 w 472061"/>
                          <a:gd name="connsiteY3" fmla="*/ 773741 h 792070"/>
                          <a:gd name="connsiteX4" fmla="*/ 472062 w 472061"/>
                          <a:gd name="connsiteY4" fmla="*/ 752367 h 792070"/>
                          <a:gd name="connsiteX5" fmla="*/ 344131 w 472061"/>
                          <a:gd name="connsiteY5" fmla="*/ 671138 h 792070"/>
                          <a:gd name="connsiteX6" fmla="*/ 408101 w 472061"/>
                          <a:gd name="connsiteY6" fmla="*/ 371872 h 792070"/>
                          <a:gd name="connsiteX7" fmla="*/ 319528 w 472061"/>
                          <a:gd name="connsiteY7" fmla="*/ 106820 h 792070"/>
                          <a:gd name="connsiteX8" fmla="*/ 112893 w 472061"/>
                          <a:gd name="connsiteY8" fmla="*/ 42679 h 7920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2061" h="792070">
                            <a:moveTo>
                              <a:pt x="112893" y="42679"/>
                            </a:moveTo>
                            <a:cubicBezTo>
                              <a:pt x="117817" y="173076"/>
                              <a:pt x="-64225" y="260725"/>
                              <a:pt x="24329" y="367586"/>
                            </a:cubicBezTo>
                            <a:cubicBezTo>
                              <a:pt x="112893" y="474475"/>
                              <a:pt x="285105" y="448825"/>
                              <a:pt x="250653" y="551428"/>
                            </a:cubicBezTo>
                            <a:cubicBezTo>
                              <a:pt x="216220" y="654031"/>
                              <a:pt x="112893" y="722430"/>
                              <a:pt x="211296" y="773741"/>
                            </a:cubicBezTo>
                            <a:cubicBezTo>
                              <a:pt x="309698" y="825043"/>
                              <a:pt x="472062" y="752367"/>
                              <a:pt x="472062" y="752367"/>
                            </a:cubicBezTo>
                            <a:cubicBezTo>
                              <a:pt x="472062" y="752367"/>
                              <a:pt x="275256" y="769465"/>
                              <a:pt x="344131" y="671138"/>
                            </a:cubicBezTo>
                            <a:cubicBezTo>
                              <a:pt x="413016" y="572811"/>
                              <a:pt x="526173" y="470208"/>
                              <a:pt x="408101" y="371872"/>
                            </a:cubicBezTo>
                            <a:cubicBezTo>
                              <a:pt x="290020" y="273555"/>
                              <a:pt x="255568" y="230807"/>
                              <a:pt x="319528" y="106820"/>
                            </a:cubicBezTo>
                            <a:cubicBezTo>
                              <a:pt x="383498" y="-17167"/>
                              <a:pt x="221135" y="-25711"/>
                              <a:pt x="112893" y="426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67B10931-B945-4313-850A-53A105F82B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49107" y="9035547"/>
                        <a:ext cx="1195711" cy="538822"/>
                      </a:xfrm>
                      <a:custGeom>
                        <a:avLst/>
                        <a:gdLst>
                          <a:gd name="connsiteX0" fmla="*/ 5629 w 1195711"/>
                          <a:gd name="connsiteY0" fmla="*/ 494255 h 538822"/>
                          <a:gd name="connsiteX1" fmla="*/ 232572 w 1195711"/>
                          <a:gd name="connsiteY1" fmla="*/ 253472 h 538822"/>
                          <a:gd name="connsiteX2" fmla="*/ 742512 w 1195711"/>
                          <a:gd name="connsiteY2" fmla="*/ 155374 h 538822"/>
                          <a:gd name="connsiteX3" fmla="*/ 1128493 w 1195711"/>
                          <a:gd name="connsiteY3" fmla="*/ 355523 h 538822"/>
                          <a:gd name="connsiteX4" fmla="*/ 969645 w 1195711"/>
                          <a:gd name="connsiteY4" fmla="*/ 124123 h 538822"/>
                          <a:gd name="connsiteX5" fmla="*/ 650186 w 1195711"/>
                          <a:gd name="connsiteY5" fmla="*/ 17376 h 538822"/>
                          <a:gd name="connsiteX6" fmla="*/ 246783 w 1195711"/>
                          <a:gd name="connsiteY6" fmla="*/ 91138 h 538822"/>
                          <a:gd name="connsiteX7" fmla="*/ 193453 w 1195711"/>
                          <a:gd name="connsiteY7" fmla="*/ 107149 h 538822"/>
                          <a:gd name="connsiteX8" fmla="*/ 228476 w 1195711"/>
                          <a:gd name="connsiteY8" fmla="*/ 78450 h 538822"/>
                          <a:gd name="connsiteX9" fmla="*/ 241821 w 1195711"/>
                          <a:gd name="connsiteY9" fmla="*/ 74469 h 538822"/>
                          <a:gd name="connsiteX10" fmla="*/ 650243 w 1195711"/>
                          <a:gd name="connsiteY10" fmla="*/ 21 h 538822"/>
                          <a:gd name="connsiteX11" fmla="*/ 980246 w 1195711"/>
                          <a:gd name="connsiteY11" fmla="*/ 110369 h 538822"/>
                          <a:gd name="connsiteX12" fmla="*/ 1144924 w 1195711"/>
                          <a:gd name="connsiteY12" fmla="*/ 348570 h 538822"/>
                          <a:gd name="connsiteX13" fmla="*/ 1194835 w 1195711"/>
                          <a:gd name="connsiteY13" fmla="*/ 338559 h 538822"/>
                          <a:gd name="connsiteX14" fmla="*/ 1195711 w 1195711"/>
                          <a:gd name="connsiteY14" fmla="*/ 357361 h 538822"/>
                          <a:gd name="connsiteX15" fmla="*/ 1146191 w 1195711"/>
                          <a:gd name="connsiteY15" fmla="*/ 371706 h 538822"/>
                          <a:gd name="connsiteX16" fmla="*/ 1143353 w 1195711"/>
                          <a:gd name="connsiteY16" fmla="*/ 397043 h 538822"/>
                          <a:gd name="connsiteX17" fmla="*/ 1136437 w 1195711"/>
                          <a:gd name="connsiteY17" fmla="*/ 403786 h 538822"/>
                          <a:gd name="connsiteX18" fmla="*/ 1126293 w 1195711"/>
                          <a:gd name="connsiteY18" fmla="*/ 396843 h 538822"/>
                          <a:gd name="connsiteX19" fmla="*/ 739969 w 1195711"/>
                          <a:gd name="connsiteY19" fmla="*/ 172605 h 538822"/>
                          <a:gd name="connsiteX20" fmla="*/ 242021 w 1195711"/>
                          <a:gd name="connsiteY20" fmla="*/ 268045 h 538822"/>
                          <a:gd name="connsiteX21" fmla="*/ 0 w 1195711"/>
                          <a:gd name="connsiteY21" fmla="*/ 538822 h 538822"/>
                          <a:gd name="connsiteX22" fmla="*/ 5629 w 1195711"/>
                          <a:gd name="connsiteY22" fmla="*/ 494255 h 5388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195711" h="538822">
                            <a:moveTo>
                              <a:pt x="5629" y="494255"/>
                            </a:moveTo>
                            <a:cubicBezTo>
                              <a:pt x="68532" y="390404"/>
                              <a:pt x="145256" y="310470"/>
                              <a:pt x="232572" y="253472"/>
                            </a:cubicBezTo>
                            <a:cubicBezTo>
                              <a:pt x="378304" y="158375"/>
                              <a:pt x="553241" y="127247"/>
                              <a:pt x="742512" y="155374"/>
                            </a:cubicBezTo>
                            <a:cubicBezTo>
                              <a:pt x="1006602" y="194627"/>
                              <a:pt x="1097842" y="298802"/>
                              <a:pt x="1128493" y="355523"/>
                            </a:cubicBezTo>
                            <a:cubicBezTo>
                              <a:pt x="1124522" y="308812"/>
                              <a:pt x="1097147" y="222935"/>
                              <a:pt x="969645" y="124123"/>
                            </a:cubicBezTo>
                            <a:cubicBezTo>
                              <a:pt x="872871" y="49132"/>
                              <a:pt x="768191" y="18281"/>
                              <a:pt x="650186" y="17376"/>
                            </a:cubicBezTo>
                            <a:cubicBezTo>
                              <a:pt x="531314" y="16452"/>
                              <a:pt x="398602" y="45846"/>
                              <a:pt x="246783" y="91138"/>
                            </a:cubicBezTo>
                            <a:cubicBezTo>
                              <a:pt x="227971" y="96757"/>
                              <a:pt x="210217" y="102082"/>
                              <a:pt x="193453" y="107149"/>
                            </a:cubicBezTo>
                            <a:cubicBezTo>
                              <a:pt x="204502" y="97138"/>
                              <a:pt x="216199" y="87566"/>
                              <a:pt x="228476" y="78450"/>
                            </a:cubicBezTo>
                            <a:lnTo>
                              <a:pt x="241821" y="74469"/>
                            </a:lnTo>
                            <a:cubicBezTo>
                              <a:pt x="395040" y="28749"/>
                              <a:pt x="529266" y="-912"/>
                              <a:pt x="650243" y="21"/>
                            </a:cubicBezTo>
                            <a:cubicBezTo>
                              <a:pt x="772087" y="955"/>
                              <a:pt x="880224" y="32845"/>
                              <a:pt x="980246" y="110369"/>
                            </a:cubicBezTo>
                            <a:cubicBezTo>
                              <a:pt x="1106910" y="208524"/>
                              <a:pt x="1138752" y="296592"/>
                              <a:pt x="1144924" y="348570"/>
                            </a:cubicBezTo>
                            <a:cubicBezTo>
                              <a:pt x="1156106" y="339883"/>
                              <a:pt x="1172670" y="332930"/>
                              <a:pt x="1194835" y="338559"/>
                            </a:cubicBezTo>
                            <a:cubicBezTo>
                              <a:pt x="1195264" y="344874"/>
                              <a:pt x="1195578" y="351113"/>
                              <a:pt x="1195711" y="357361"/>
                            </a:cubicBezTo>
                            <a:cubicBezTo>
                              <a:pt x="1168946" y="348560"/>
                              <a:pt x="1152906" y="363172"/>
                              <a:pt x="1146191" y="371706"/>
                            </a:cubicBezTo>
                            <a:cubicBezTo>
                              <a:pt x="1145991" y="386098"/>
                              <a:pt x="1143886" y="394966"/>
                              <a:pt x="1143353" y="397043"/>
                            </a:cubicBezTo>
                            <a:cubicBezTo>
                              <a:pt x="1142638" y="400376"/>
                              <a:pt x="1139990" y="403119"/>
                              <a:pt x="1136437" y="403786"/>
                            </a:cubicBezTo>
                            <a:cubicBezTo>
                              <a:pt x="1131722" y="404663"/>
                              <a:pt x="1127170" y="401557"/>
                              <a:pt x="1126293" y="396843"/>
                            </a:cubicBezTo>
                            <a:cubicBezTo>
                              <a:pt x="1126208" y="396347"/>
                              <a:pt x="1097852" y="225812"/>
                              <a:pt x="739969" y="172605"/>
                            </a:cubicBezTo>
                            <a:cubicBezTo>
                              <a:pt x="554869" y="145087"/>
                              <a:pt x="384039" y="175367"/>
                              <a:pt x="242021" y="268045"/>
                            </a:cubicBezTo>
                            <a:cubicBezTo>
                              <a:pt x="147199" y="329939"/>
                              <a:pt x="65094" y="419741"/>
                              <a:pt x="0" y="538822"/>
                            </a:cubicBezTo>
                            <a:cubicBezTo>
                              <a:pt x="1553" y="523677"/>
                              <a:pt x="3419" y="508828"/>
                              <a:pt x="5629" y="494255"/>
                            </a:cubicBezTo>
                            <a:close/>
                          </a:path>
                        </a:pathLst>
                      </a:custGeom>
                      <a:solidFill>
                        <a:srgbClr val="4633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CFC1681D-A27B-4889-9F5B-CB5164D098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07542" y="9928868"/>
                        <a:ext cx="230245" cy="1306486"/>
                      </a:xfrm>
                      <a:custGeom>
                        <a:avLst/>
                        <a:gdLst>
                          <a:gd name="connsiteX0" fmla="*/ 213801 w 230245"/>
                          <a:gd name="connsiteY0" fmla="*/ 4803 h 1306486"/>
                          <a:gd name="connsiteX1" fmla="*/ 225450 w 230245"/>
                          <a:gd name="connsiteY1" fmla="*/ 917 h 1306486"/>
                          <a:gd name="connsiteX2" fmla="*/ 229327 w 230245"/>
                          <a:gd name="connsiteY2" fmla="*/ 12575 h 1306486"/>
                          <a:gd name="connsiteX3" fmla="*/ 174044 w 230245"/>
                          <a:gd name="connsiteY3" fmla="*/ 457631 h 1306486"/>
                          <a:gd name="connsiteX4" fmla="*/ 190750 w 230245"/>
                          <a:gd name="connsiteY4" fmla="*/ 533555 h 1306486"/>
                          <a:gd name="connsiteX5" fmla="*/ 94624 w 230245"/>
                          <a:gd name="connsiteY5" fmla="*/ 691746 h 1306486"/>
                          <a:gd name="connsiteX6" fmla="*/ 18576 w 230245"/>
                          <a:gd name="connsiteY6" fmla="*/ 794568 h 1306486"/>
                          <a:gd name="connsiteX7" fmla="*/ 109693 w 230245"/>
                          <a:gd name="connsiteY7" fmla="*/ 899905 h 1306486"/>
                          <a:gd name="connsiteX8" fmla="*/ 175063 w 230245"/>
                          <a:gd name="connsiteY8" fmla="*/ 1065812 h 1306486"/>
                          <a:gd name="connsiteX9" fmla="*/ 150612 w 230245"/>
                          <a:gd name="connsiteY9" fmla="*/ 1109360 h 1306486"/>
                          <a:gd name="connsiteX10" fmla="*/ 93319 w 230245"/>
                          <a:gd name="connsiteY10" fmla="*/ 1232299 h 1306486"/>
                          <a:gd name="connsiteX11" fmla="*/ 163776 w 230245"/>
                          <a:gd name="connsiteY11" fmla="*/ 1289173 h 1306486"/>
                          <a:gd name="connsiteX12" fmla="*/ 171129 w 230245"/>
                          <a:gd name="connsiteY12" fmla="*/ 1299041 h 1306486"/>
                          <a:gd name="connsiteX13" fmla="*/ 161251 w 230245"/>
                          <a:gd name="connsiteY13" fmla="*/ 1306394 h 1306486"/>
                          <a:gd name="connsiteX14" fmla="*/ 76098 w 230245"/>
                          <a:gd name="connsiteY14" fmla="*/ 1229775 h 1306486"/>
                          <a:gd name="connsiteX15" fmla="*/ 135496 w 230245"/>
                          <a:gd name="connsiteY15" fmla="*/ 1100778 h 1306486"/>
                          <a:gd name="connsiteX16" fmla="*/ 159813 w 230245"/>
                          <a:gd name="connsiteY16" fmla="*/ 1057420 h 1306486"/>
                          <a:gd name="connsiteX17" fmla="*/ 99958 w 230245"/>
                          <a:gd name="connsiteY17" fmla="*/ 914269 h 1306486"/>
                          <a:gd name="connsiteX18" fmla="*/ 1412 w 230245"/>
                          <a:gd name="connsiteY18" fmla="*/ 797283 h 1306486"/>
                          <a:gd name="connsiteX19" fmla="*/ 85642 w 230245"/>
                          <a:gd name="connsiteY19" fmla="*/ 676897 h 1306486"/>
                          <a:gd name="connsiteX20" fmla="*/ 173653 w 230245"/>
                          <a:gd name="connsiteY20" fmla="*/ 536746 h 1306486"/>
                          <a:gd name="connsiteX21" fmla="*/ 157099 w 230245"/>
                          <a:gd name="connsiteY21" fmla="*/ 461641 h 1306486"/>
                          <a:gd name="connsiteX22" fmla="*/ 213801 w 230245"/>
                          <a:gd name="connsiteY22" fmla="*/ 4803 h 13064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230245" h="1306486">
                            <a:moveTo>
                              <a:pt x="213801" y="4803"/>
                            </a:moveTo>
                            <a:cubicBezTo>
                              <a:pt x="215944" y="517"/>
                              <a:pt x="221154" y="-1226"/>
                              <a:pt x="225450" y="917"/>
                            </a:cubicBezTo>
                            <a:cubicBezTo>
                              <a:pt x="229736" y="3069"/>
                              <a:pt x="231470" y="8270"/>
                              <a:pt x="229327" y="12575"/>
                            </a:cubicBezTo>
                            <a:cubicBezTo>
                              <a:pt x="120151" y="230936"/>
                              <a:pt x="145640" y="338159"/>
                              <a:pt x="174044" y="457631"/>
                            </a:cubicBezTo>
                            <a:cubicBezTo>
                              <a:pt x="179806" y="481891"/>
                              <a:pt x="185712" y="506656"/>
                              <a:pt x="190750" y="533555"/>
                            </a:cubicBezTo>
                            <a:cubicBezTo>
                              <a:pt x="207581" y="623328"/>
                              <a:pt x="149450" y="658532"/>
                              <a:pt x="94624" y="691746"/>
                            </a:cubicBezTo>
                            <a:cubicBezTo>
                              <a:pt x="51314" y="717987"/>
                              <a:pt x="10290" y="742838"/>
                              <a:pt x="18576" y="794568"/>
                            </a:cubicBezTo>
                            <a:cubicBezTo>
                              <a:pt x="26406" y="843489"/>
                              <a:pt x="69259" y="872521"/>
                              <a:pt x="109693" y="899905"/>
                            </a:cubicBezTo>
                            <a:cubicBezTo>
                              <a:pt x="169186" y="940196"/>
                              <a:pt x="223916" y="977267"/>
                              <a:pt x="175063" y="1065812"/>
                            </a:cubicBezTo>
                            <a:cubicBezTo>
                              <a:pt x="166995" y="1080433"/>
                              <a:pt x="158584" y="1095301"/>
                              <a:pt x="150612" y="1109360"/>
                            </a:cubicBezTo>
                            <a:cubicBezTo>
                              <a:pt x="120904" y="1161824"/>
                              <a:pt x="97691" y="1202829"/>
                              <a:pt x="93319" y="1232299"/>
                            </a:cubicBezTo>
                            <a:cubicBezTo>
                              <a:pt x="88880" y="1262275"/>
                              <a:pt x="106759" y="1280724"/>
                              <a:pt x="163776" y="1289173"/>
                            </a:cubicBezTo>
                            <a:cubicBezTo>
                              <a:pt x="168538" y="1289859"/>
                              <a:pt x="171834" y="1294288"/>
                              <a:pt x="171129" y="1299041"/>
                            </a:cubicBezTo>
                            <a:cubicBezTo>
                              <a:pt x="170443" y="1303794"/>
                              <a:pt x="166014" y="1307090"/>
                              <a:pt x="161251" y="1306394"/>
                            </a:cubicBezTo>
                            <a:cubicBezTo>
                              <a:pt x="91500" y="1296060"/>
                              <a:pt x="69973" y="1271085"/>
                              <a:pt x="76098" y="1229775"/>
                            </a:cubicBezTo>
                            <a:cubicBezTo>
                              <a:pt x="80937" y="1197143"/>
                              <a:pt x="104873" y="1154871"/>
                              <a:pt x="135496" y="1100778"/>
                            </a:cubicBezTo>
                            <a:cubicBezTo>
                              <a:pt x="143049" y="1087443"/>
                              <a:pt x="151031" y="1073336"/>
                              <a:pt x="159813" y="1057420"/>
                            </a:cubicBezTo>
                            <a:cubicBezTo>
                              <a:pt x="201028" y="982725"/>
                              <a:pt x="152603" y="949912"/>
                              <a:pt x="99958" y="914269"/>
                            </a:cubicBezTo>
                            <a:cubicBezTo>
                              <a:pt x="56505" y="884837"/>
                              <a:pt x="10433" y="853633"/>
                              <a:pt x="1412" y="797283"/>
                            </a:cubicBezTo>
                            <a:cubicBezTo>
                              <a:pt x="-8703" y="734056"/>
                              <a:pt x="37188" y="706253"/>
                              <a:pt x="85642" y="676897"/>
                            </a:cubicBezTo>
                            <a:cubicBezTo>
                              <a:pt x="135458" y="646731"/>
                              <a:pt x="188274" y="614727"/>
                              <a:pt x="173653" y="536746"/>
                            </a:cubicBezTo>
                            <a:cubicBezTo>
                              <a:pt x="168814" y="510952"/>
                              <a:pt x="162899" y="486054"/>
                              <a:pt x="157099" y="461641"/>
                            </a:cubicBezTo>
                            <a:cubicBezTo>
                              <a:pt x="127933" y="338988"/>
                              <a:pt x="101749" y="228907"/>
                              <a:pt x="213801" y="4803"/>
                            </a:cubicBezTo>
                            <a:close/>
                          </a:path>
                        </a:pathLst>
                      </a:custGeom>
                      <a:solidFill>
                        <a:srgbClr val="4633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78" name="Freeform: Shape 77">
                        <a:extLst>
                          <a:ext uri="{FF2B5EF4-FFF2-40B4-BE49-F238E27FC236}">
                            <a16:creationId xmlns:a16="http://schemas.microsoft.com/office/drawing/2014/main" id="{2F5A6340-113F-4700-8468-50CA68845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60756" y="10344594"/>
                        <a:ext cx="243652" cy="698843"/>
                      </a:xfrm>
                      <a:custGeom>
                        <a:avLst/>
                        <a:gdLst>
                          <a:gd name="connsiteX0" fmla="*/ 185308 w 243652"/>
                          <a:gd name="connsiteY0" fmla="*/ 11092 h 698843"/>
                          <a:gd name="connsiteX1" fmla="*/ 191299 w 243652"/>
                          <a:gd name="connsiteY1" fmla="*/ 338 h 698843"/>
                          <a:gd name="connsiteX2" fmla="*/ 202062 w 243652"/>
                          <a:gd name="connsiteY2" fmla="*/ 6329 h 698843"/>
                          <a:gd name="connsiteX3" fmla="*/ 200434 w 243652"/>
                          <a:gd name="connsiteY3" fmla="*/ 128868 h 698843"/>
                          <a:gd name="connsiteX4" fmla="*/ 91411 w 243652"/>
                          <a:gd name="connsiteY4" fmla="*/ 283192 h 698843"/>
                          <a:gd name="connsiteX5" fmla="*/ 18792 w 243652"/>
                          <a:gd name="connsiteY5" fmla="*/ 400035 h 698843"/>
                          <a:gd name="connsiteX6" fmla="*/ 130977 w 243652"/>
                          <a:gd name="connsiteY6" fmla="*/ 483017 h 698843"/>
                          <a:gd name="connsiteX7" fmla="*/ 241867 w 243652"/>
                          <a:gd name="connsiteY7" fmla="*/ 586859 h 698843"/>
                          <a:gd name="connsiteX8" fmla="*/ 200300 w 243652"/>
                          <a:gd name="connsiteY8" fmla="*/ 695796 h 698843"/>
                          <a:gd name="connsiteX9" fmla="*/ 188042 w 243652"/>
                          <a:gd name="connsiteY9" fmla="*/ 696758 h 698843"/>
                          <a:gd name="connsiteX10" fmla="*/ 187080 w 243652"/>
                          <a:gd name="connsiteY10" fmla="*/ 684500 h 698843"/>
                          <a:gd name="connsiteX11" fmla="*/ 224846 w 243652"/>
                          <a:gd name="connsiteY11" fmla="*/ 590488 h 698843"/>
                          <a:gd name="connsiteX12" fmla="*/ 123557 w 243652"/>
                          <a:gd name="connsiteY12" fmla="*/ 498752 h 698843"/>
                          <a:gd name="connsiteX13" fmla="*/ 2037 w 243652"/>
                          <a:gd name="connsiteY13" fmla="*/ 404607 h 698843"/>
                          <a:gd name="connsiteX14" fmla="*/ 79495 w 243652"/>
                          <a:gd name="connsiteY14" fmla="*/ 270524 h 698843"/>
                          <a:gd name="connsiteX15" fmla="*/ 183879 w 243652"/>
                          <a:gd name="connsiteY15" fmla="*/ 123496 h 698843"/>
                          <a:gd name="connsiteX16" fmla="*/ 185308 w 243652"/>
                          <a:gd name="connsiteY16" fmla="*/ 11092 h 6988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243652" h="698843">
                            <a:moveTo>
                              <a:pt x="185308" y="11092"/>
                            </a:moveTo>
                            <a:cubicBezTo>
                              <a:pt x="183994" y="6472"/>
                              <a:pt x="186680" y="1652"/>
                              <a:pt x="191299" y="338"/>
                            </a:cubicBezTo>
                            <a:cubicBezTo>
                              <a:pt x="195928" y="-986"/>
                              <a:pt x="200748" y="1700"/>
                              <a:pt x="202062" y="6329"/>
                            </a:cubicBezTo>
                            <a:cubicBezTo>
                              <a:pt x="212311" y="42219"/>
                              <a:pt x="215512" y="82634"/>
                              <a:pt x="200434" y="128868"/>
                            </a:cubicBezTo>
                            <a:cubicBezTo>
                              <a:pt x="185556" y="174436"/>
                              <a:pt x="152856" y="225509"/>
                              <a:pt x="91411" y="283192"/>
                            </a:cubicBezTo>
                            <a:cubicBezTo>
                              <a:pt x="33765" y="337304"/>
                              <a:pt x="11172" y="372289"/>
                              <a:pt x="18792" y="400035"/>
                            </a:cubicBezTo>
                            <a:cubicBezTo>
                              <a:pt x="26536" y="428220"/>
                              <a:pt x="65617" y="452127"/>
                              <a:pt x="130977" y="483017"/>
                            </a:cubicBezTo>
                            <a:cubicBezTo>
                              <a:pt x="201405" y="516307"/>
                              <a:pt x="234228" y="551016"/>
                              <a:pt x="241867" y="586859"/>
                            </a:cubicBezTo>
                            <a:cubicBezTo>
                              <a:pt x="249611" y="623216"/>
                              <a:pt x="231495" y="659392"/>
                              <a:pt x="200300" y="695796"/>
                            </a:cubicBezTo>
                            <a:cubicBezTo>
                              <a:pt x="197176" y="699454"/>
                              <a:pt x="191690" y="699873"/>
                              <a:pt x="188042" y="696758"/>
                            </a:cubicBezTo>
                            <a:cubicBezTo>
                              <a:pt x="184384" y="693634"/>
                              <a:pt x="183956" y="688148"/>
                              <a:pt x="187080" y="684500"/>
                            </a:cubicBezTo>
                            <a:cubicBezTo>
                              <a:pt x="214921" y="652029"/>
                              <a:pt x="231247" y="620530"/>
                              <a:pt x="224846" y="590488"/>
                            </a:cubicBezTo>
                            <a:cubicBezTo>
                              <a:pt x="218331" y="559922"/>
                              <a:pt x="188423" y="529413"/>
                              <a:pt x="123557" y="498752"/>
                            </a:cubicBezTo>
                            <a:cubicBezTo>
                              <a:pt x="53606" y="465691"/>
                              <a:pt x="11524" y="439154"/>
                              <a:pt x="2037" y="404607"/>
                            </a:cubicBezTo>
                            <a:cubicBezTo>
                              <a:pt x="-7573" y="369622"/>
                              <a:pt x="16582" y="329579"/>
                              <a:pt x="79495" y="270524"/>
                            </a:cubicBezTo>
                            <a:cubicBezTo>
                              <a:pt x="138578" y="215060"/>
                              <a:pt x="169839" y="166473"/>
                              <a:pt x="183879" y="123496"/>
                            </a:cubicBezTo>
                            <a:cubicBezTo>
                              <a:pt x="197681" y="81167"/>
                              <a:pt x="194719" y="44076"/>
                              <a:pt x="185308" y="11092"/>
                            </a:cubicBezTo>
                            <a:close/>
                          </a:path>
                        </a:pathLst>
                      </a:custGeom>
                      <a:solidFill>
                        <a:srgbClr val="4633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AB759765-32C4-457C-ABE4-5E5C1EAE7B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54053" y="10477445"/>
                        <a:ext cx="187495" cy="728359"/>
                      </a:xfrm>
                      <a:custGeom>
                        <a:avLst/>
                        <a:gdLst>
                          <a:gd name="connsiteX0" fmla="*/ 69781 w 187495"/>
                          <a:gd name="connsiteY0" fmla="*/ 5438 h 728359"/>
                          <a:gd name="connsiteX1" fmla="*/ 81116 w 187495"/>
                          <a:gd name="connsiteY1" fmla="*/ 637 h 728359"/>
                          <a:gd name="connsiteX2" fmla="*/ 85926 w 187495"/>
                          <a:gd name="connsiteY2" fmla="*/ 11972 h 728359"/>
                          <a:gd name="connsiteX3" fmla="*/ 131074 w 187495"/>
                          <a:gd name="connsiteY3" fmla="*/ 156743 h 728359"/>
                          <a:gd name="connsiteX4" fmla="*/ 187396 w 187495"/>
                          <a:gd name="connsiteY4" fmla="*/ 256727 h 728359"/>
                          <a:gd name="connsiteX5" fmla="*/ 99947 w 187495"/>
                          <a:gd name="connsiteY5" fmla="*/ 354863 h 728359"/>
                          <a:gd name="connsiteX6" fmla="*/ 24328 w 187495"/>
                          <a:gd name="connsiteY6" fmla="*/ 467724 h 728359"/>
                          <a:gd name="connsiteX7" fmla="*/ 91793 w 187495"/>
                          <a:gd name="connsiteY7" fmla="*/ 583548 h 728359"/>
                          <a:gd name="connsiteX8" fmla="*/ 142619 w 187495"/>
                          <a:gd name="connsiteY8" fmla="*/ 722604 h 728359"/>
                          <a:gd name="connsiteX9" fmla="*/ 131512 w 187495"/>
                          <a:gd name="connsiteY9" fmla="*/ 727852 h 728359"/>
                          <a:gd name="connsiteX10" fmla="*/ 126264 w 187495"/>
                          <a:gd name="connsiteY10" fmla="*/ 716737 h 728359"/>
                          <a:gd name="connsiteX11" fmla="*/ 77353 w 187495"/>
                          <a:gd name="connsiteY11" fmla="*/ 593226 h 728359"/>
                          <a:gd name="connsiteX12" fmla="*/ 8383 w 187495"/>
                          <a:gd name="connsiteY12" fmla="*/ 474687 h 728359"/>
                          <a:gd name="connsiteX13" fmla="*/ 91231 w 187495"/>
                          <a:gd name="connsiteY13" fmla="*/ 339832 h 728359"/>
                          <a:gd name="connsiteX14" fmla="*/ 170032 w 187495"/>
                          <a:gd name="connsiteY14" fmla="*/ 257622 h 728359"/>
                          <a:gd name="connsiteX15" fmla="*/ 118196 w 187495"/>
                          <a:gd name="connsiteY15" fmla="*/ 168477 h 728359"/>
                          <a:gd name="connsiteX16" fmla="*/ 69781 w 187495"/>
                          <a:gd name="connsiteY16" fmla="*/ 5438 h 7283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7495" h="728359">
                            <a:moveTo>
                              <a:pt x="69781" y="5438"/>
                            </a:moveTo>
                            <a:cubicBezTo>
                              <a:pt x="71581" y="980"/>
                              <a:pt x="76667" y="-1163"/>
                              <a:pt x="81116" y="637"/>
                            </a:cubicBezTo>
                            <a:cubicBezTo>
                              <a:pt x="85573" y="2438"/>
                              <a:pt x="87726" y="7524"/>
                              <a:pt x="85926" y="11972"/>
                            </a:cubicBezTo>
                            <a:cubicBezTo>
                              <a:pt x="59065" y="77790"/>
                              <a:pt x="95460" y="117700"/>
                              <a:pt x="131074" y="156743"/>
                            </a:cubicBezTo>
                            <a:cubicBezTo>
                              <a:pt x="158354" y="186651"/>
                              <a:pt x="185205" y="216083"/>
                              <a:pt x="187396" y="256727"/>
                            </a:cubicBezTo>
                            <a:cubicBezTo>
                              <a:pt x="189891" y="302875"/>
                              <a:pt x="145219" y="328707"/>
                              <a:pt x="99947" y="354863"/>
                            </a:cubicBezTo>
                            <a:cubicBezTo>
                              <a:pt x="50531" y="383438"/>
                              <a:pt x="306" y="412470"/>
                              <a:pt x="24328" y="467724"/>
                            </a:cubicBezTo>
                            <a:cubicBezTo>
                              <a:pt x="43425" y="511654"/>
                              <a:pt x="69105" y="549820"/>
                              <a:pt x="91793" y="583548"/>
                            </a:cubicBezTo>
                            <a:cubicBezTo>
                              <a:pt x="128331" y="637850"/>
                              <a:pt x="157506" y="681218"/>
                              <a:pt x="142619" y="722604"/>
                            </a:cubicBezTo>
                            <a:cubicBezTo>
                              <a:pt x="140999" y="727119"/>
                              <a:pt x="136027" y="729462"/>
                              <a:pt x="131512" y="727852"/>
                            </a:cubicBezTo>
                            <a:cubicBezTo>
                              <a:pt x="127007" y="726233"/>
                              <a:pt x="124645" y="721261"/>
                              <a:pt x="126264" y="716737"/>
                            </a:cubicBezTo>
                            <a:cubicBezTo>
                              <a:pt x="138180" y="683637"/>
                              <a:pt x="111177" y="643489"/>
                              <a:pt x="77353" y="593226"/>
                            </a:cubicBezTo>
                            <a:cubicBezTo>
                              <a:pt x="54246" y="558869"/>
                              <a:pt x="28090" y="519997"/>
                              <a:pt x="8383" y="474687"/>
                            </a:cubicBezTo>
                            <a:cubicBezTo>
                              <a:pt x="-21831" y="405183"/>
                              <a:pt x="35158" y="372246"/>
                              <a:pt x="91231" y="339832"/>
                            </a:cubicBezTo>
                            <a:cubicBezTo>
                              <a:pt x="131865" y="316353"/>
                              <a:pt x="171956" y="293169"/>
                              <a:pt x="170032" y="257622"/>
                            </a:cubicBezTo>
                            <a:cubicBezTo>
                              <a:pt x="168174" y="223265"/>
                              <a:pt x="143381" y="196081"/>
                              <a:pt x="118196" y="168477"/>
                            </a:cubicBezTo>
                            <a:cubicBezTo>
                              <a:pt x="78915" y="125405"/>
                              <a:pt x="38777" y="81381"/>
                              <a:pt x="69781" y="5438"/>
                            </a:cubicBezTo>
                            <a:close/>
                          </a:path>
                        </a:pathLst>
                      </a:custGeom>
                      <a:solidFill>
                        <a:srgbClr val="4633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CB201418-9691-42C9-94F0-2C68B3BF58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54362" y="10479899"/>
                        <a:ext cx="231826" cy="664403"/>
                      </a:xfrm>
                      <a:custGeom>
                        <a:avLst/>
                        <a:gdLst>
                          <a:gd name="connsiteX0" fmla="*/ 86915 w 231826"/>
                          <a:gd name="connsiteY0" fmla="*/ 653941 h 664403"/>
                          <a:gd name="connsiteX1" fmla="*/ 80171 w 231826"/>
                          <a:gd name="connsiteY1" fmla="*/ 664219 h 664403"/>
                          <a:gd name="connsiteX2" fmla="*/ 69894 w 231826"/>
                          <a:gd name="connsiteY2" fmla="*/ 657475 h 664403"/>
                          <a:gd name="connsiteX3" fmla="*/ 33042 w 231826"/>
                          <a:gd name="connsiteY3" fmla="*/ 559082 h 664403"/>
                          <a:gd name="connsiteX4" fmla="*/ 39500 w 231826"/>
                          <a:gd name="connsiteY4" fmla="*/ 394861 h 664403"/>
                          <a:gd name="connsiteX5" fmla="*/ 97688 w 231826"/>
                          <a:gd name="connsiteY5" fmla="*/ 365267 h 664403"/>
                          <a:gd name="connsiteX6" fmla="*/ 143779 w 231826"/>
                          <a:gd name="connsiteY6" fmla="*/ 342559 h 664403"/>
                          <a:gd name="connsiteX7" fmla="*/ 193776 w 231826"/>
                          <a:gd name="connsiteY7" fmla="*/ 189978 h 664403"/>
                          <a:gd name="connsiteX8" fmla="*/ 114004 w 231826"/>
                          <a:gd name="connsiteY8" fmla="*/ 9423 h 664403"/>
                          <a:gd name="connsiteX9" fmla="*/ 121958 w 231826"/>
                          <a:gd name="connsiteY9" fmla="*/ 31 h 664403"/>
                          <a:gd name="connsiteX10" fmla="*/ 131359 w 231826"/>
                          <a:gd name="connsiteY10" fmla="*/ 7994 h 664403"/>
                          <a:gd name="connsiteX11" fmla="*/ 209035 w 231826"/>
                          <a:gd name="connsiteY11" fmla="*/ 181682 h 664403"/>
                          <a:gd name="connsiteX12" fmla="*/ 152085 w 231826"/>
                          <a:gd name="connsiteY12" fmla="*/ 357809 h 664403"/>
                          <a:gd name="connsiteX13" fmla="*/ 105041 w 231826"/>
                          <a:gd name="connsiteY13" fmla="*/ 380993 h 664403"/>
                          <a:gd name="connsiteX14" fmla="*/ 48415 w 231826"/>
                          <a:gd name="connsiteY14" fmla="*/ 409777 h 664403"/>
                          <a:gd name="connsiteX15" fmla="*/ 48834 w 231826"/>
                          <a:gd name="connsiteY15" fmla="*/ 551795 h 664403"/>
                          <a:gd name="connsiteX16" fmla="*/ 86915 w 231826"/>
                          <a:gd name="connsiteY16" fmla="*/ 653941 h 664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231826" h="664403">
                            <a:moveTo>
                              <a:pt x="86915" y="653941"/>
                            </a:moveTo>
                            <a:cubicBezTo>
                              <a:pt x="87887" y="658637"/>
                              <a:pt x="84867" y="663247"/>
                              <a:pt x="80171" y="664219"/>
                            </a:cubicBezTo>
                            <a:cubicBezTo>
                              <a:pt x="75457" y="665200"/>
                              <a:pt x="70866" y="662180"/>
                              <a:pt x="69894" y="657475"/>
                            </a:cubicBezTo>
                            <a:cubicBezTo>
                              <a:pt x="62798" y="623556"/>
                              <a:pt x="47396" y="590181"/>
                              <a:pt x="33042" y="559082"/>
                            </a:cubicBezTo>
                            <a:cubicBezTo>
                              <a:pt x="1752" y="491254"/>
                              <a:pt x="-24899" y="433495"/>
                              <a:pt x="39500" y="394861"/>
                            </a:cubicBezTo>
                            <a:cubicBezTo>
                              <a:pt x="57226" y="384231"/>
                              <a:pt x="77390" y="374782"/>
                              <a:pt x="97688" y="365267"/>
                            </a:cubicBezTo>
                            <a:cubicBezTo>
                              <a:pt x="113366" y="357923"/>
                              <a:pt x="129139" y="350513"/>
                              <a:pt x="143779" y="342559"/>
                            </a:cubicBezTo>
                            <a:cubicBezTo>
                              <a:pt x="199234" y="312403"/>
                              <a:pt x="238915" y="272989"/>
                              <a:pt x="193776" y="189978"/>
                            </a:cubicBezTo>
                            <a:cubicBezTo>
                              <a:pt x="116605" y="48084"/>
                              <a:pt x="114014" y="9537"/>
                              <a:pt x="114004" y="9423"/>
                            </a:cubicBezTo>
                            <a:cubicBezTo>
                              <a:pt x="113604" y="4622"/>
                              <a:pt x="117176" y="421"/>
                              <a:pt x="121958" y="31"/>
                            </a:cubicBezTo>
                            <a:cubicBezTo>
                              <a:pt x="126749" y="-369"/>
                              <a:pt x="130968" y="3193"/>
                              <a:pt x="131359" y="7994"/>
                            </a:cubicBezTo>
                            <a:cubicBezTo>
                              <a:pt x="131368" y="8089"/>
                              <a:pt x="133683" y="43141"/>
                              <a:pt x="209035" y="181682"/>
                            </a:cubicBezTo>
                            <a:cubicBezTo>
                              <a:pt x="261299" y="277780"/>
                              <a:pt x="215779" y="323166"/>
                              <a:pt x="152085" y="357809"/>
                            </a:cubicBezTo>
                            <a:cubicBezTo>
                              <a:pt x="137007" y="365991"/>
                              <a:pt x="120977" y="373516"/>
                              <a:pt x="105041" y="380993"/>
                            </a:cubicBezTo>
                            <a:cubicBezTo>
                              <a:pt x="85210" y="390299"/>
                              <a:pt x="65503" y="399528"/>
                              <a:pt x="48415" y="409777"/>
                            </a:cubicBezTo>
                            <a:cubicBezTo>
                              <a:pt x="-2572" y="440372"/>
                              <a:pt x="21078" y="491616"/>
                              <a:pt x="48834" y="551795"/>
                            </a:cubicBezTo>
                            <a:cubicBezTo>
                              <a:pt x="63588" y="583751"/>
                              <a:pt x="79409" y="618051"/>
                              <a:pt x="86915" y="653941"/>
                            </a:cubicBezTo>
                            <a:close/>
                          </a:path>
                        </a:pathLst>
                      </a:custGeom>
                      <a:solidFill>
                        <a:srgbClr val="46332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1BC8C3F0-568D-4160-B571-208A747374FF}"/>
                      </a:ext>
                    </a:extLst>
                  </p:cNvPr>
                  <p:cNvSpPr/>
                  <p:nvPr/>
                </p:nvSpPr>
                <p:spPr>
                  <a:xfrm>
                    <a:off x="5491061" y="11429511"/>
                    <a:ext cx="735719" cy="75272"/>
                  </a:xfrm>
                  <a:custGeom>
                    <a:avLst/>
                    <a:gdLst>
                      <a:gd name="connsiteX0" fmla="*/ 6928 w 735719"/>
                      <a:gd name="connsiteY0" fmla="*/ 51640 h 75272"/>
                      <a:gd name="connsiteX1" fmla="*/ 185 w 735719"/>
                      <a:gd name="connsiteY1" fmla="*/ 41343 h 75272"/>
                      <a:gd name="connsiteX2" fmla="*/ 10472 w 735719"/>
                      <a:gd name="connsiteY2" fmla="*/ 34609 h 75272"/>
                      <a:gd name="connsiteX3" fmla="*/ 373612 w 735719"/>
                      <a:gd name="connsiteY3" fmla="*/ 55783 h 75272"/>
                      <a:gd name="connsiteX4" fmla="*/ 724656 w 735719"/>
                      <a:gd name="connsiteY4" fmla="*/ 338 h 75272"/>
                      <a:gd name="connsiteX5" fmla="*/ 735381 w 735719"/>
                      <a:gd name="connsiteY5" fmla="*/ 6301 h 75272"/>
                      <a:gd name="connsiteX6" fmla="*/ 729419 w 735719"/>
                      <a:gd name="connsiteY6" fmla="*/ 17026 h 75272"/>
                      <a:gd name="connsiteX7" fmla="*/ 374422 w 735719"/>
                      <a:gd name="connsiteY7" fmla="*/ 73157 h 75272"/>
                      <a:gd name="connsiteX8" fmla="*/ 6928 w 735719"/>
                      <a:gd name="connsiteY8" fmla="*/ 51640 h 75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719" h="75272">
                        <a:moveTo>
                          <a:pt x="6928" y="51640"/>
                        </a:moveTo>
                        <a:cubicBezTo>
                          <a:pt x="2232" y="50649"/>
                          <a:pt x="-796" y="46048"/>
                          <a:pt x="185" y="41343"/>
                        </a:cubicBezTo>
                        <a:cubicBezTo>
                          <a:pt x="1166" y="36657"/>
                          <a:pt x="5776" y="33628"/>
                          <a:pt x="10472" y="34609"/>
                        </a:cubicBezTo>
                        <a:cubicBezTo>
                          <a:pt x="79566" y="49001"/>
                          <a:pt x="214897" y="63394"/>
                          <a:pt x="373612" y="55783"/>
                        </a:cubicBezTo>
                        <a:cubicBezTo>
                          <a:pt x="484274" y="50478"/>
                          <a:pt x="606175" y="34476"/>
                          <a:pt x="724656" y="338"/>
                        </a:cubicBezTo>
                        <a:cubicBezTo>
                          <a:pt x="729266" y="-986"/>
                          <a:pt x="734057" y="1700"/>
                          <a:pt x="735381" y="6301"/>
                        </a:cubicBezTo>
                        <a:cubicBezTo>
                          <a:pt x="736705" y="10901"/>
                          <a:pt x="734019" y="15702"/>
                          <a:pt x="729419" y="17026"/>
                        </a:cubicBezTo>
                        <a:cubicBezTo>
                          <a:pt x="609432" y="51602"/>
                          <a:pt x="486188" y="67794"/>
                          <a:pt x="374422" y="73157"/>
                        </a:cubicBezTo>
                        <a:cubicBezTo>
                          <a:pt x="214068" y="80834"/>
                          <a:pt x="77004" y="66232"/>
                          <a:pt x="6928" y="51640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7" name="Graphic 963">
                  <a:extLst>
                    <a:ext uri="{FF2B5EF4-FFF2-40B4-BE49-F238E27FC236}">
                      <a16:creationId xmlns:a16="http://schemas.microsoft.com/office/drawing/2014/main" id="{4D475471-09CF-4451-B644-524B6C055EC7}"/>
                    </a:ext>
                  </a:extLst>
                </p:cNvPr>
                <p:cNvGrpSpPr/>
                <p:nvPr/>
              </p:nvGrpSpPr>
              <p:grpSpPr>
                <a:xfrm>
                  <a:off x="4391811" y="9225996"/>
                  <a:ext cx="2023341" cy="1966487"/>
                  <a:chOff x="4391811" y="9225996"/>
                  <a:chExt cx="2023341" cy="1966487"/>
                </a:xfrm>
              </p:grpSpPr>
              <p:grpSp>
                <p:nvGrpSpPr>
                  <p:cNvPr id="38" name="Graphic 963">
                    <a:extLst>
                      <a:ext uri="{FF2B5EF4-FFF2-40B4-BE49-F238E27FC236}">
                        <a16:creationId xmlns:a16="http://schemas.microsoft.com/office/drawing/2014/main" id="{CCA8BAF8-EE1B-4840-A906-AB8F1C328143}"/>
                      </a:ext>
                    </a:extLst>
                  </p:cNvPr>
                  <p:cNvGrpSpPr/>
                  <p:nvPr/>
                </p:nvGrpSpPr>
                <p:grpSpPr>
                  <a:xfrm>
                    <a:off x="4391811" y="9225996"/>
                    <a:ext cx="2023341" cy="1966487"/>
                    <a:chOff x="4391811" y="9225996"/>
                    <a:chExt cx="2023341" cy="1966487"/>
                  </a:xfrm>
                </p:grpSpPr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8FCD9457-A9A2-4670-A42F-BEB78E954E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5203" y="9225996"/>
                      <a:ext cx="1339949" cy="1011675"/>
                    </a:xfrm>
                    <a:custGeom>
                      <a:avLst/>
                      <a:gdLst>
                        <a:gd name="connsiteX0" fmla="*/ 381886 w 1339949"/>
                        <a:gd name="connsiteY0" fmla="*/ 187886 h 1011675"/>
                        <a:gd name="connsiteX1" fmla="*/ 529447 w 1339949"/>
                        <a:gd name="connsiteY1" fmla="*/ 17789 h 1011675"/>
                        <a:gd name="connsiteX2" fmla="*/ 578539 w 1339949"/>
                        <a:gd name="connsiteY2" fmla="*/ 100104 h 1011675"/>
                        <a:gd name="connsiteX3" fmla="*/ 534819 w 1339949"/>
                        <a:gd name="connsiteY3" fmla="*/ 269611 h 1011675"/>
                        <a:gd name="connsiteX4" fmla="*/ 982799 w 1339949"/>
                        <a:gd name="connsiteY4" fmla="*/ 282593 h 1011675"/>
                        <a:gd name="connsiteX5" fmla="*/ 1291933 w 1339949"/>
                        <a:gd name="connsiteY5" fmla="*/ 406609 h 1011675"/>
                        <a:gd name="connsiteX6" fmla="*/ 1247823 w 1339949"/>
                        <a:gd name="connsiteY6" fmla="*/ 462578 h 1011675"/>
                        <a:gd name="connsiteX7" fmla="*/ 1339863 w 1339949"/>
                        <a:gd name="connsiteY7" fmla="*/ 550608 h 1011675"/>
                        <a:gd name="connsiteX8" fmla="*/ 1278074 w 1339949"/>
                        <a:gd name="connsiteY8" fmla="*/ 603786 h 1011675"/>
                        <a:gd name="connsiteX9" fmla="*/ 1299648 w 1339949"/>
                        <a:gd name="connsiteY9" fmla="*/ 668337 h 1011675"/>
                        <a:gd name="connsiteX10" fmla="*/ 1189949 w 1339949"/>
                        <a:gd name="connsiteY10" fmla="*/ 710780 h 1011675"/>
                        <a:gd name="connsiteX11" fmla="*/ 1196359 w 1339949"/>
                        <a:gd name="connsiteY11" fmla="*/ 790771 h 1011675"/>
                        <a:gd name="connsiteX12" fmla="*/ 843201 w 1339949"/>
                        <a:gd name="connsiteY12" fmla="*/ 835348 h 1011675"/>
                        <a:gd name="connsiteX13" fmla="*/ 386220 w 1339949"/>
                        <a:gd name="connsiteY13" fmla="*/ 896241 h 1011675"/>
                        <a:gd name="connsiteX14" fmla="*/ 132378 w 1339949"/>
                        <a:gd name="connsiteY14" fmla="*/ 1004350 h 1011675"/>
                        <a:gd name="connsiteX15" fmla="*/ 14973 w 1339949"/>
                        <a:gd name="connsiteY15" fmla="*/ 628103 h 1011675"/>
                        <a:gd name="connsiteX16" fmla="*/ 163582 w 1339949"/>
                        <a:gd name="connsiteY16" fmla="*/ 491886 h 1011675"/>
                        <a:gd name="connsiteX17" fmla="*/ 381886 w 1339949"/>
                        <a:gd name="connsiteY17" fmla="*/ 187886 h 1011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1339949" h="1011675">
                          <a:moveTo>
                            <a:pt x="381886" y="187886"/>
                          </a:moveTo>
                          <a:cubicBezTo>
                            <a:pt x="425996" y="131917"/>
                            <a:pt x="513455" y="59451"/>
                            <a:pt x="529447" y="17789"/>
                          </a:cubicBezTo>
                          <a:cubicBezTo>
                            <a:pt x="545430" y="-23874"/>
                            <a:pt x="605590" y="9283"/>
                            <a:pt x="578539" y="100104"/>
                          </a:cubicBezTo>
                          <a:cubicBezTo>
                            <a:pt x="551507" y="190934"/>
                            <a:pt x="534819" y="269611"/>
                            <a:pt x="534819" y="269611"/>
                          </a:cubicBezTo>
                          <a:cubicBezTo>
                            <a:pt x="534819" y="269611"/>
                            <a:pt x="909580" y="271401"/>
                            <a:pt x="982799" y="282593"/>
                          </a:cubicBezTo>
                          <a:cubicBezTo>
                            <a:pt x="1056027" y="293785"/>
                            <a:pt x="1262443" y="359184"/>
                            <a:pt x="1291933" y="406609"/>
                          </a:cubicBezTo>
                          <a:cubicBezTo>
                            <a:pt x="1321432" y="454024"/>
                            <a:pt x="1247823" y="462578"/>
                            <a:pt x="1247823" y="462578"/>
                          </a:cubicBezTo>
                          <a:cubicBezTo>
                            <a:pt x="1247823" y="462578"/>
                            <a:pt x="1343225" y="506250"/>
                            <a:pt x="1339863" y="550608"/>
                          </a:cubicBezTo>
                          <a:cubicBezTo>
                            <a:pt x="1336491" y="594966"/>
                            <a:pt x="1278074" y="603786"/>
                            <a:pt x="1278074" y="603786"/>
                          </a:cubicBezTo>
                          <a:cubicBezTo>
                            <a:pt x="1278074" y="603786"/>
                            <a:pt x="1325708" y="629322"/>
                            <a:pt x="1299648" y="668337"/>
                          </a:cubicBezTo>
                          <a:cubicBezTo>
                            <a:pt x="1273597" y="707351"/>
                            <a:pt x="1189949" y="710780"/>
                            <a:pt x="1189949" y="710780"/>
                          </a:cubicBezTo>
                          <a:cubicBezTo>
                            <a:pt x="1254614" y="747080"/>
                            <a:pt x="1282760" y="774093"/>
                            <a:pt x="1196359" y="790771"/>
                          </a:cubicBezTo>
                          <a:cubicBezTo>
                            <a:pt x="1085974" y="812079"/>
                            <a:pt x="843201" y="835348"/>
                            <a:pt x="843201" y="835348"/>
                          </a:cubicBezTo>
                          <a:cubicBezTo>
                            <a:pt x="843201" y="835348"/>
                            <a:pt x="449685" y="887507"/>
                            <a:pt x="386220" y="896241"/>
                          </a:cubicBezTo>
                          <a:cubicBezTo>
                            <a:pt x="244040" y="915796"/>
                            <a:pt x="178203" y="1043203"/>
                            <a:pt x="132378" y="1004350"/>
                          </a:cubicBezTo>
                          <a:cubicBezTo>
                            <a:pt x="63151" y="945667"/>
                            <a:pt x="-38491" y="742308"/>
                            <a:pt x="14973" y="628103"/>
                          </a:cubicBezTo>
                          <a:cubicBezTo>
                            <a:pt x="28356" y="599509"/>
                            <a:pt x="147085" y="520290"/>
                            <a:pt x="163582" y="491886"/>
                          </a:cubicBezTo>
                          <a:cubicBezTo>
                            <a:pt x="252031" y="339524"/>
                            <a:pt x="371999" y="200421"/>
                            <a:pt x="381886" y="187886"/>
                          </a:cubicBezTo>
                          <a:close/>
                        </a:path>
                      </a:pathLst>
                    </a:custGeom>
                    <a:solidFill>
                      <a:srgbClr val="D5785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BC29CCCD-7E12-4A0C-9787-B93FE1F89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5282" y="9824629"/>
                      <a:ext cx="422405" cy="389715"/>
                    </a:xfrm>
                    <a:custGeom>
                      <a:avLst/>
                      <a:gdLst>
                        <a:gd name="connsiteX0" fmla="*/ 422405 w 422405"/>
                        <a:gd name="connsiteY0" fmla="*/ 290008 h 389715"/>
                        <a:gd name="connsiteX1" fmla="*/ 366131 w 422405"/>
                        <a:gd name="connsiteY1" fmla="*/ 297599 h 389715"/>
                        <a:gd name="connsiteX2" fmla="*/ 180975 w 422405"/>
                        <a:gd name="connsiteY2" fmla="*/ 389715 h 389715"/>
                        <a:gd name="connsiteX3" fmla="*/ 505 w 422405"/>
                        <a:gd name="connsiteY3" fmla="*/ 21079 h 389715"/>
                        <a:gd name="connsiteX4" fmla="*/ 21555 w 422405"/>
                        <a:gd name="connsiteY4" fmla="*/ 0 h 389715"/>
                        <a:gd name="connsiteX5" fmla="*/ 352673 w 422405"/>
                        <a:gd name="connsiteY5" fmla="*/ 285159 h 389715"/>
                        <a:gd name="connsiteX6" fmla="*/ 422405 w 422405"/>
                        <a:gd name="connsiteY6" fmla="*/ 290008 h 389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22405" h="389715">
                          <a:moveTo>
                            <a:pt x="422405" y="290008"/>
                          </a:moveTo>
                          <a:cubicBezTo>
                            <a:pt x="396669" y="293456"/>
                            <a:pt x="376761" y="296142"/>
                            <a:pt x="366131" y="297599"/>
                          </a:cubicBezTo>
                          <a:cubicBezTo>
                            <a:pt x="281149" y="309286"/>
                            <a:pt x="223437" y="359502"/>
                            <a:pt x="180975" y="389715"/>
                          </a:cubicBezTo>
                          <a:cubicBezTo>
                            <a:pt x="92135" y="340500"/>
                            <a:pt x="-7982" y="236277"/>
                            <a:pt x="505" y="21079"/>
                          </a:cubicBezTo>
                          <a:cubicBezTo>
                            <a:pt x="5448" y="15040"/>
                            <a:pt x="12773" y="7868"/>
                            <a:pt x="21555" y="0"/>
                          </a:cubicBezTo>
                          <a:cubicBezTo>
                            <a:pt x="78295" y="181813"/>
                            <a:pt x="265852" y="278644"/>
                            <a:pt x="352673" y="285159"/>
                          </a:cubicBezTo>
                          <a:cubicBezTo>
                            <a:pt x="378809" y="287122"/>
                            <a:pt x="402203" y="288722"/>
                            <a:pt x="422405" y="290008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grpSp>
                  <p:nvGrpSpPr>
                    <p:cNvPr id="42" name="Graphic 963">
                      <a:extLst>
                        <a:ext uri="{FF2B5EF4-FFF2-40B4-BE49-F238E27FC236}">
                          <a16:creationId xmlns:a16="http://schemas.microsoft.com/office/drawing/2014/main" id="{E113CC4F-0CFB-45C6-812D-6631FEB782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83625" y="9612980"/>
                      <a:ext cx="619887" cy="323548"/>
                      <a:chOff x="5783625" y="9612980"/>
                      <a:chExt cx="619887" cy="323548"/>
                    </a:xfrm>
                    <a:solidFill>
                      <a:srgbClr val="342318"/>
                    </a:solidFill>
                  </p:grpSpPr>
                  <p:sp>
                    <p:nvSpPr>
                      <p:cNvPr id="45" name="Freeform: Shape 44">
                        <a:extLst>
                          <a:ext uri="{FF2B5EF4-FFF2-40B4-BE49-F238E27FC236}">
                            <a16:creationId xmlns:a16="http://schemas.microsoft.com/office/drawing/2014/main" id="{F0812C4F-714A-4CA2-86E1-0A74D87271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28027" y="9884045"/>
                        <a:ext cx="494845" cy="52483"/>
                      </a:xfrm>
                      <a:custGeom>
                        <a:avLst/>
                        <a:gdLst>
                          <a:gd name="connsiteX0" fmla="*/ 494846 w 494845"/>
                          <a:gd name="connsiteY0" fmla="*/ 42730 h 52483"/>
                          <a:gd name="connsiteX1" fmla="*/ 441039 w 494845"/>
                          <a:gd name="connsiteY1" fmla="*/ 52484 h 52483"/>
                          <a:gd name="connsiteX2" fmla="*/ 52372 w 494845"/>
                          <a:gd name="connsiteY2" fmla="*/ 34396 h 52483"/>
                          <a:gd name="connsiteX3" fmla="*/ 312976 w 494845"/>
                          <a:gd name="connsiteY3" fmla="*/ 1734 h 52483"/>
                          <a:gd name="connsiteX4" fmla="*/ 494846 w 494845"/>
                          <a:gd name="connsiteY4" fmla="*/ 42730 h 524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94845" h="52483">
                            <a:moveTo>
                              <a:pt x="494846" y="42730"/>
                            </a:moveTo>
                            <a:cubicBezTo>
                              <a:pt x="472243" y="49597"/>
                              <a:pt x="449821" y="51836"/>
                              <a:pt x="441039" y="52484"/>
                            </a:cubicBezTo>
                            <a:cubicBezTo>
                              <a:pt x="383499" y="41968"/>
                              <a:pt x="205905" y="25909"/>
                              <a:pt x="52372" y="34396"/>
                            </a:cubicBezTo>
                            <a:cubicBezTo>
                              <a:pt x="-117612" y="43787"/>
                              <a:pt x="168177" y="-10210"/>
                              <a:pt x="312976" y="1734"/>
                            </a:cubicBezTo>
                            <a:cubicBezTo>
                              <a:pt x="406454" y="9440"/>
                              <a:pt x="465042" y="29481"/>
                              <a:pt x="494846" y="4273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" name="Freeform: Shape 45">
                        <a:extLst>
                          <a:ext uri="{FF2B5EF4-FFF2-40B4-BE49-F238E27FC236}">
                            <a16:creationId xmlns:a16="http://schemas.microsoft.com/office/drawing/2014/main" id="{E6097FB2-2B0F-48D4-9E5A-75A613DACA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3625" y="9755688"/>
                        <a:ext cx="619887" cy="73302"/>
                      </a:xfrm>
                      <a:custGeom>
                        <a:avLst/>
                        <a:gdLst>
                          <a:gd name="connsiteX0" fmla="*/ 619887 w 619887"/>
                          <a:gd name="connsiteY0" fmla="*/ 48452 h 73302"/>
                          <a:gd name="connsiteX1" fmla="*/ 573653 w 619887"/>
                          <a:gd name="connsiteY1" fmla="*/ 73303 h 73302"/>
                          <a:gd name="connsiteX2" fmla="*/ 0 w 619887"/>
                          <a:gd name="connsiteY2" fmla="*/ 23402 h 73302"/>
                          <a:gd name="connsiteX3" fmla="*/ 619887 w 619887"/>
                          <a:gd name="connsiteY3" fmla="*/ 48452 h 733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19887" h="73302">
                            <a:moveTo>
                              <a:pt x="619887" y="48452"/>
                            </a:moveTo>
                            <a:cubicBezTo>
                              <a:pt x="605800" y="64749"/>
                              <a:pt x="582854" y="71265"/>
                              <a:pt x="573653" y="73303"/>
                            </a:cubicBezTo>
                            <a:cubicBezTo>
                              <a:pt x="437131" y="33155"/>
                              <a:pt x="179880" y="12381"/>
                              <a:pt x="0" y="23402"/>
                            </a:cubicBezTo>
                            <a:cubicBezTo>
                              <a:pt x="239401" y="-31234"/>
                              <a:pt x="516265" y="23621"/>
                              <a:pt x="619887" y="4845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ACA53658-487A-4B92-85E2-C39AB93009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15562" y="9612980"/>
                        <a:ext cx="556679" cy="104673"/>
                      </a:xfrm>
                      <a:custGeom>
                        <a:avLst/>
                        <a:gdLst>
                          <a:gd name="connsiteX0" fmla="*/ 543458 w 556679"/>
                          <a:gd name="connsiteY0" fmla="*/ 63678 h 104673"/>
                          <a:gd name="connsiteX1" fmla="*/ 507464 w 556679"/>
                          <a:gd name="connsiteY1" fmla="*/ 75575 h 104673"/>
                          <a:gd name="connsiteX2" fmla="*/ 556679 w 556679"/>
                          <a:gd name="connsiteY2" fmla="*/ 104321 h 104673"/>
                          <a:gd name="connsiteX3" fmla="*/ 555698 w 556679"/>
                          <a:gd name="connsiteY3" fmla="*/ 104673 h 104673"/>
                          <a:gd name="connsiteX4" fmla="*/ 131978 w 556679"/>
                          <a:gd name="connsiteY4" fmla="*/ 20711 h 104673"/>
                          <a:gd name="connsiteX5" fmla="*/ 0 w 556679"/>
                          <a:gd name="connsiteY5" fmla="*/ 16158 h 104673"/>
                          <a:gd name="connsiteX6" fmla="*/ 344729 w 556679"/>
                          <a:gd name="connsiteY6" fmla="*/ 15805 h 104673"/>
                          <a:gd name="connsiteX7" fmla="*/ 543458 w 556679"/>
                          <a:gd name="connsiteY7" fmla="*/ 63678 h 1046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56679" h="104673">
                            <a:moveTo>
                              <a:pt x="543458" y="63678"/>
                            </a:moveTo>
                            <a:cubicBezTo>
                              <a:pt x="528399" y="73146"/>
                              <a:pt x="507464" y="75575"/>
                              <a:pt x="507464" y="75575"/>
                            </a:cubicBezTo>
                            <a:cubicBezTo>
                              <a:pt x="507464" y="75575"/>
                              <a:pt x="532638" y="87100"/>
                              <a:pt x="556679" y="104321"/>
                            </a:cubicBezTo>
                            <a:lnTo>
                              <a:pt x="555698" y="104673"/>
                            </a:lnTo>
                            <a:cubicBezTo>
                              <a:pt x="482394" y="74994"/>
                              <a:pt x="263966" y="25264"/>
                              <a:pt x="131978" y="20711"/>
                            </a:cubicBezTo>
                            <a:cubicBezTo>
                              <a:pt x="0" y="16158"/>
                              <a:pt x="0" y="16158"/>
                              <a:pt x="0" y="16158"/>
                            </a:cubicBezTo>
                            <a:cubicBezTo>
                              <a:pt x="0" y="16158"/>
                              <a:pt x="175279" y="-19961"/>
                              <a:pt x="344729" y="15805"/>
                            </a:cubicBezTo>
                            <a:cubicBezTo>
                              <a:pt x="430416" y="33893"/>
                              <a:pt x="497786" y="51105"/>
                              <a:pt x="543458" y="6367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3" name="Freeform: Shape 42">
                      <a:extLst>
                        <a:ext uri="{FF2B5EF4-FFF2-40B4-BE49-F238E27FC236}">
                          <a16:creationId xmlns:a16="http://schemas.microsoft.com/office/drawing/2014/main" id="{AA4CE35A-0F80-458F-B360-5BB9A1AD37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1811" y="9794539"/>
                      <a:ext cx="974986" cy="1397944"/>
                    </a:xfrm>
                    <a:custGeom>
                      <a:avLst/>
                      <a:gdLst>
                        <a:gd name="connsiteX0" fmla="*/ 732084 w 974986"/>
                        <a:gd name="connsiteY0" fmla="*/ 0 h 1397944"/>
                        <a:gd name="connsiteX1" fmla="*/ 257996 w 974986"/>
                        <a:gd name="connsiteY1" fmla="*/ 1394127 h 1397944"/>
                        <a:gd name="connsiteX2" fmla="*/ 973172 w 974986"/>
                        <a:gd name="connsiteY2" fmla="*/ 388372 h 1397944"/>
                        <a:gd name="connsiteX3" fmla="*/ 732084 w 974986"/>
                        <a:gd name="connsiteY3" fmla="*/ 0 h 1397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74986" h="1397944">
                          <a:moveTo>
                            <a:pt x="732084" y="0"/>
                          </a:moveTo>
                          <a:cubicBezTo>
                            <a:pt x="-263135" y="719052"/>
                            <a:pt x="-53138" y="1337329"/>
                            <a:pt x="257996" y="1394127"/>
                          </a:cubicBezTo>
                          <a:cubicBezTo>
                            <a:pt x="670115" y="1469374"/>
                            <a:pt x="1002604" y="407613"/>
                            <a:pt x="973172" y="388372"/>
                          </a:cubicBezTo>
                          <a:cubicBezTo>
                            <a:pt x="833754" y="297275"/>
                            <a:pt x="768165" y="220561"/>
                            <a:pt x="732084" y="0"/>
                          </a:cubicBezTo>
                          <a:close/>
                        </a:path>
                      </a:pathLst>
                    </a:custGeom>
                    <a:solidFill>
                      <a:srgbClr val="DC935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24936DC2-AC6F-4E05-ACE1-02100E5BC8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7987" y="9917097"/>
                      <a:ext cx="382219" cy="437578"/>
                    </a:xfrm>
                    <a:custGeom>
                      <a:avLst/>
                      <a:gdLst>
                        <a:gd name="connsiteX0" fmla="*/ 16593 w 382219"/>
                        <a:gd name="connsiteY0" fmla="*/ 0 h 437578"/>
                        <a:gd name="connsiteX1" fmla="*/ 123996 w 382219"/>
                        <a:gd name="connsiteY1" fmla="*/ 263995 h 437578"/>
                        <a:gd name="connsiteX2" fmla="*/ 382219 w 382219"/>
                        <a:gd name="connsiteY2" fmla="*/ 421319 h 437578"/>
                        <a:gd name="connsiteX3" fmla="*/ 376933 w 382219"/>
                        <a:gd name="connsiteY3" fmla="*/ 437579 h 437578"/>
                        <a:gd name="connsiteX4" fmla="*/ 110576 w 382219"/>
                        <a:gd name="connsiteY4" fmla="*/ 274739 h 437578"/>
                        <a:gd name="connsiteX5" fmla="*/ 0 w 382219"/>
                        <a:gd name="connsiteY5" fmla="*/ 13630 h 437578"/>
                        <a:gd name="connsiteX6" fmla="*/ 16593 w 382219"/>
                        <a:gd name="connsiteY6" fmla="*/ 0 h 437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82219" h="437578">
                          <a:moveTo>
                            <a:pt x="16593" y="0"/>
                          </a:moveTo>
                          <a:cubicBezTo>
                            <a:pt x="21250" y="101013"/>
                            <a:pt x="63456" y="192196"/>
                            <a:pt x="123996" y="263995"/>
                          </a:cubicBezTo>
                          <a:cubicBezTo>
                            <a:pt x="195291" y="348529"/>
                            <a:pt x="291808" y="406156"/>
                            <a:pt x="382219" y="421319"/>
                          </a:cubicBezTo>
                          <a:cubicBezTo>
                            <a:pt x="380514" y="426634"/>
                            <a:pt x="378743" y="432073"/>
                            <a:pt x="376933" y="437579"/>
                          </a:cubicBezTo>
                          <a:cubicBezTo>
                            <a:pt x="283226" y="421139"/>
                            <a:pt x="183852" y="361626"/>
                            <a:pt x="110576" y="274739"/>
                          </a:cubicBezTo>
                          <a:cubicBezTo>
                            <a:pt x="50368" y="203349"/>
                            <a:pt x="7658" y="113405"/>
                            <a:pt x="0" y="13630"/>
                          </a:cubicBezTo>
                          <a:cubicBezTo>
                            <a:pt x="5458" y="9097"/>
                            <a:pt x="11059" y="4553"/>
                            <a:pt x="16593" y="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C1CEE3F4-E0E4-4BBB-9E64-D08D6376DAF3}"/>
                      </a:ext>
                    </a:extLst>
                  </p:cNvPr>
                  <p:cNvSpPr/>
                  <p:nvPr/>
                </p:nvSpPr>
                <p:spPr>
                  <a:xfrm>
                    <a:off x="4581502" y="10352814"/>
                    <a:ext cx="637345" cy="776555"/>
                  </a:xfrm>
                  <a:custGeom>
                    <a:avLst/>
                    <a:gdLst>
                      <a:gd name="connsiteX0" fmla="*/ 620202 w 637345"/>
                      <a:gd name="connsiteY0" fmla="*/ 6615 h 776555"/>
                      <a:gd name="connsiteX1" fmla="*/ 630727 w 637345"/>
                      <a:gd name="connsiteY1" fmla="*/ 252 h 776555"/>
                      <a:gd name="connsiteX2" fmla="*/ 637090 w 637345"/>
                      <a:gd name="connsiteY2" fmla="*/ 10768 h 776555"/>
                      <a:gd name="connsiteX3" fmla="*/ 403956 w 637345"/>
                      <a:gd name="connsiteY3" fmla="*/ 528899 h 776555"/>
                      <a:gd name="connsiteX4" fmla="*/ 143447 w 637345"/>
                      <a:gd name="connsiteY4" fmla="*/ 769958 h 776555"/>
                      <a:gd name="connsiteX5" fmla="*/ 6925 w 637345"/>
                      <a:gd name="connsiteY5" fmla="*/ 769996 h 776555"/>
                      <a:gd name="connsiteX6" fmla="*/ 182 w 637345"/>
                      <a:gd name="connsiteY6" fmla="*/ 759719 h 776555"/>
                      <a:gd name="connsiteX7" fmla="*/ 10469 w 637345"/>
                      <a:gd name="connsiteY7" fmla="*/ 752975 h 776555"/>
                      <a:gd name="connsiteX8" fmla="*/ 139637 w 637345"/>
                      <a:gd name="connsiteY8" fmla="*/ 753004 h 776555"/>
                      <a:gd name="connsiteX9" fmla="*/ 389383 w 637345"/>
                      <a:gd name="connsiteY9" fmla="*/ 519441 h 776555"/>
                      <a:gd name="connsiteX10" fmla="*/ 620202 w 637345"/>
                      <a:gd name="connsiteY10" fmla="*/ 6615 h 776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37345" h="776555">
                        <a:moveTo>
                          <a:pt x="620202" y="6615"/>
                        </a:moveTo>
                        <a:cubicBezTo>
                          <a:pt x="621355" y="1957"/>
                          <a:pt x="626070" y="-891"/>
                          <a:pt x="630727" y="252"/>
                        </a:cubicBezTo>
                        <a:cubicBezTo>
                          <a:pt x="635385" y="1396"/>
                          <a:pt x="638243" y="6110"/>
                          <a:pt x="637090" y="10768"/>
                        </a:cubicBezTo>
                        <a:cubicBezTo>
                          <a:pt x="608544" y="125630"/>
                          <a:pt x="517961" y="352725"/>
                          <a:pt x="403956" y="528899"/>
                        </a:cubicBezTo>
                        <a:cubicBezTo>
                          <a:pt x="324699" y="651391"/>
                          <a:pt x="233735" y="749651"/>
                          <a:pt x="143447" y="769958"/>
                        </a:cubicBezTo>
                        <a:cubicBezTo>
                          <a:pt x="77639" y="784760"/>
                          <a:pt x="7126" y="770034"/>
                          <a:pt x="6925" y="769996"/>
                        </a:cubicBezTo>
                        <a:cubicBezTo>
                          <a:pt x="2230" y="769015"/>
                          <a:pt x="-790" y="764415"/>
                          <a:pt x="182" y="759719"/>
                        </a:cubicBezTo>
                        <a:cubicBezTo>
                          <a:pt x="1163" y="755014"/>
                          <a:pt x="5773" y="751994"/>
                          <a:pt x="10469" y="752975"/>
                        </a:cubicBezTo>
                        <a:cubicBezTo>
                          <a:pt x="10669" y="753013"/>
                          <a:pt x="77525" y="766977"/>
                          <a:pt x="139637" y="753004"/>
                        </a:cubicBezTo>
                        <a:cubicBezTo>
                          <a:pt x="224810" y="733849"/>
                          <a:pt x="312326" y="638523"/>
                          <a:pt x="389383" y="519441"/>
                        </a:cubicBezTo>
                        <a:cubicBezTo>
                          <a:pt x="502292" y="344943"/>
                          <a:pt x="591970" y="120210"/>
                          <a:pt x="620202" y="6615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</p:grp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EB2053E-3BB4-4B9C-A149-139CC20BA8DB}"/>
                  </a:ext>
                </a:extLst>
              </p:cNvPr>
              <p:cNvSpPr/>
              <p:nvPr/>
            </p:nvSpPr>
            <p:spPr>
              <a:xfrm>
                <a:off x="7335504" y="7943636"/>
                <a:ext cx="1522826" cy="389450"/>
              </a:xfrm>
              <a:custGeom>
                <a:avLst/>
                <a:gdLst>
                  <a:gd name="connsiteX0" fmla="*/ 1398203 w 1522826"/>
                  <a:gd name="connsiteY0" fmla="*/ 386796 h 389450"/>
                  <a:gd name="connsiteX1" fmla="*/ 1404709 w 1522826"/>
                  <a:gd name="connsiteY1" fmla="*/ 361641 h 389450"/>
                  <a:gd name="connsiteX2" fmla="*/ 1253900 w 1522826"/>
                  <a:gd name="connsiteY2" fmla="*/ 314920 h 389450"/>
                  <a:gd name="connsiteX3" fmla="*/ 1101024 w 1522826"/>
                  <a:gd name="connsiteY3" fmla="*/ 220556 h 389450"/>
                  <a:gd name="connsiteX4" fmla="*/ 1009603 w 1522826"/>
                  <a:gd name="connsiteY4" fmla="*/ 76052 h 389450"/>
                  <a:gd name="connsiteX5" fmla="*/ 877367 w 1522826"/>
                  <a:gd name="connsiteY5" fmla="*/ 204078 h 389450"/>
                  <a:gd name="connsiteX6" fmla="*/ 642280 w 1522826"/>
                  <a:gd name="connsiteY6" fmla="*/ 216099 h 389450"/>
                  <a:gd name="connsiteX7" fmla="*/ 470868 w 1522826"/>
                  <a:gd name="connsiteY7" fmla="*/ 88749 h 389450"/>
                  <a:gd name="connsiteX8" fmla="*/ 369646 w 1522826"/>
                  <a:gd name="connsiteY8" fmla="*/ 189667 h 389450"/>
                  <a:gd name="connsiteX9" fmla="*/ 368008 w 1522826"/>
                  <a:gd name="connsiteY9" fmla="*/ 228110 h 389450"/>
                  <a:gd name="connsiteX10" fmla="*/ 232505 w 1522826"/>
                  <a:gd name="connsiteY10" fmla="*/ 178856 h 389450"/>
                  <a:gd name="connsiteX11" fmla="*/ 222495 w 1522826"/>
                  <a:gd name="connsiteY11" fmla="*/ 339200 h 389450"/>
                  <a:gd name="connsiteX12" fmla="*/ 0 w 1522826"/>
                  <a:gd name="connsiteY12" fmla="*/ 381881 h 389450"/>
                  <a:gd name="connsiteX13" fmla="*/ 1398203 w 1522826"/>
                  <a:gd name="connsiteY13" fmla="*/ 386796 h 38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2826" h="389450">
                    <a:moveTo>
                      <a:pt x="1398203" y="386796"/>
                    </a:moveTo>
                    <a:cubicBezTo>
                      <a:pt x="1625680" y="395826"/>
                      <a:pt x="1488177" y="380424"/>
                      <a:pt x="1404709" y="361641"/>
                    </a:cubicBezTo>
                    <a:cubicBezTo>
                      <a:pt x="1318013" y="342133"/>
                      <a:pt x="1349959" y="314749"/>
                      <a:pt x="1253900" y="314920"/>
                    </a:cubicBezTo>
                    <a:cubicBezTo>
                      <a:pt x="1369124" y="101837"/>
                      <a:pt x="1101519" y="221271"/>
                      <a:pt x="1101024" y="220556"/>
                    </a:cubicBezTo>
                    <a:cubicBezTo>
                      <a:pt x="1096128" y="213346"/>
                      <a:pt x="1128779" y="67785"/>
                      <a:pt x="1009603" y="76052"/>
                    </a:cubicBezTo>
                    <a:cubicBezTo>
                      <a:pt x="890426" y="84330"/>
                      <a:pt x="877367" y="204078"/>
                      <a:pt x="877367" y="204078"/>
                    </a:cubicBezTo>
                    <a:cubicBezTo>
                      <a:pt x="850306" y="-128087"/>
                      <a:pt x="582530" y="-3767"/>
                      <a:pt x="642280" y="216099"/>
                    </a:cubicBezTo>
                    <a:cubicBezTo>
                      <a:pt x="642280" y="216099"/>
                      <a:pt x="576987" y="77929"/>
                      <a:pt x="470868" y="88749"/>
                    </a:cubicBezTo>
                    <a:cubicBezTo>
                      <a:pt x="364750" y="99560"/>
                      <a:pt x="359855" y="142813"/>
                      <a:pt x="369646" y="189667"/>
                    </a:cubicBezTo>
                    <a:cubicBezTo>
                      <a:pt x="379438" y="236520"/>
                      <a:pt x="368008" y="228110"/>
                      <a:pt x="368008" y="228110"/>
                    </a:cubicBezTo>
                    <a:cubicBezTo>
                      <a:pt x="368008" y="228110"/>
                      <a:pt x="304343" y="147614"/>
                      <a:pt x="232505" y="178856"/>
                    </a:cubicBezTo>
                    <a:cubicBezTo>
                      <a:pt x="171050" y="205583"/>
                      <a:pt x="209969" y="309691"/>
                      <a:pt x="222495" y="339200"/>
                    </a:cubicBezTo>
                    <a:lnTo>
                      <a:pt x="0" y="381881"/>
                    </a:lnTo>
                    <a:cubicBezTo>
                      <a:pt x="469525" y="370861"/>
                      <a:pt x="916477" y="367651"/>
                      <a:pt x="1398203" y="3867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EE54634-4626-4AB8-A951-525395B8070A}"/>
                  </a:ext>
                </a:extLst>
              </p:cNvPr>
              <p:cNvSpPr/>
              <p:nvPr/>
            </p:nvSpPr>
            <p:spPr>
              <a:xfrm>
                <a:off x="5250625" y="8465630"/>
                <a:ext cx="1333439" cy="341018"/>
              </a:xfrm>
              <a:custGeom>
                <a:avLst/>
                <a:gdLst>
                  <a:gd name="connsiteX0" fmla="*/ 1224305 w 1333439"/>
                  <a:gd name="connsiteY0" fmla="*/ 338691 h 341018"/>
                  <a:gd name="connsiteX1" fmla="*/ 1230011 w 1333439"/>
                  <a:gd name="connsiteY1" fmla="*/ 316669 h 341018"/>
                  <a:gd name="connsiteX2" fmla="*/ 1097956 w 1333439"/>
                  <a:gd name="connsiteY2" fmla="*/ 275769 h 341018"/>
                  <a:gd name="connsiteX3" fmla="*/ 964092 w 1333439"/>
                  <a:gd name="connsiteY3" fmla="*/ 193130 h 341018"/>
                  <a:gd name="connsiteX4" fmla="*/ 884034 w 1333439"/>
                  <a:gd name="connsiteY4" fmla="*/ 66600 h 341018"/>
                  <a:gd name="connsiteX5" fmla="*/ 768248 w 1333439"/>
                  <a:gd name="connsiteY5" fmla="*/ 178709 h 341018"/>
                  <a:gd name="connsiteX6" fmla="*/ 562404 w 1333439"/>
                  <a:gd name="connsiteY6" fmla="*/ 189225 h 341018"/>
                  <a:gd name="connsiteX7" fmla="*/ 412299 w 1333439"/>
                  <a:gd name="connsiteY7" fmla="*/ 77706 h 341018"/>
                  <a:gd name="connsiteX8" fmla="*/ 323669 w 1333439"/>
                  <a:gd name="connsiteY8" fmla="*/ 166079 h 341018"/>
                  <a:gd name="connsiteX9" fmla="*/ 322240 w 1333439"/>
                  <a:gd name="connsiteY9" fmla="*/ 199740 h 341018"/>
                  <a:gd name="connsiteX10" fmla="*/ 203597 w 1333439"/>
                  <a:gd name="connsiteY10" fmla="*/ 156611 h 341018"/>
                  <a:gd name="connsiteX11" fmla="*/ 194815 w 1333439"/>
                  <a:gd name="connsiteY11" fmla="*/ 297019 h 341018"/>
                  <a:gd name="connsiteX12" fmla="*/ 0 w 1333439"/>
                  <a:gd name="connsiteY12" fmla="*/ 334395 h 341018"/>
                  <a:gd name="connsiteX13" fmla="*/ 1224305 w 1333439"/>
                  <a:gd name="connsiteY13" fmla="*/ 338691 h 341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33439" h="341018">
                    <a:moveTo>
                      <a:pt x="1224305" y="338691"/>
                    </a:moveTo>
                    <a:cubicBezTo>
                      <a:pt x="1423502" y="346606"/>
                      <a:pt x="1303106" y="333109"/>
                      <a:pt x="1230011" y="316669"/>
                    </a:cubicBezTo>
                    <a:cubicBezTo>
                      <a:pt x="1154087" y="299591"/>
                      <a:pt x="1182062" y="275607"/>
                      <a:pt x="1097956" y="275769"/>
                    </a:cubicBezTo>
                    <a:cubicBezTo>
                      <a:pt x="1198845" y="89183"/>
                      <a:pt x="964521" y="193768"/>
                      <a:pt x="964092" y="193130"/>
                    </a:cubicBezTo>
                    <a:cubicBezTo>
                      <a:pt x="959806" y="186815"/>
                      <a:pt x="988390" y="59361"/>
                      <a:pt x="884034" y="66600"/>
                    </a:cubicBezTo>
                    <a:cubicBezTo>
                      <a:pt x="779678" y="73839"/>
                      <a:pt x="768248" y="178709"/>
                      <a:pt x="768248" y="178709"/>
                    </a:cubicBezTo>
                    <a:cubicBezTo>
                      <a:pt x="744550" y="-112166"/>
                      <a:pt x="510073" y="-3295"/>
                      <a:pt x="562404" y="189225"/>
                    </a:cubicBezTo>
                    <a:cubicBezTo>
                      <a:pt x="562404" y="189225"/>
                      <a:pt x="505225" y="68238"/>
                      <a:pt x="412299" y="77706"/>
                    </a:cubicBezTo>
                    <a:cubicBezTo>
                      <a:pt x="319373" y="87183"/>
                      <a:pt x="315087" y="125045"/>
                      <a:pt x="323669" y="166079"/>
                    </a:cubicBezTo>
                    <a:cubicBezTo>
                      <a:pt x="332251" y="207103"/>
                      <a:pt x="322240" y="199740"/>
                      <a:pt x="322240" y="199740"/>
                    </a:cubicBezTo>
                    <a:cubicBezTo>
                      <a:pt x="322240" y="199740"/>
                      <a:pt x="266491" y="129255"/>
                      <a:pt x="203597" y="156611"/>
                    </a:cubicBezTo>
                    <a:cubicBezTo>
                      <a:pt x="149781" y="180014"/>
                      <a:pt x="183852" y="271178"/>
                      <a:pt x="194815" y="297019"/>
                    </a:cubicBezTo>
                    <a:lnTo>
                      <a:pt x="0" y="334395"/>
                    </a:lnTo>
                    <a:cubicBezTo>
                      <a:pt x="411118" y="324746"/>
                      <a:pt x="802481" y="321936"/>
                      <a:pt x="1224305" y="3386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grpSp>
            <p:nvGrpSpPr>
              <p:cNvPr id="11" name="Graphic 963">
                <a:extLst>
                  <a:ext uri="{FF2B5EF4-FFF2-40B4-BE49-F238E27FC236}">
                    <a16:creationId xmlns:a16="http://schemas.microsoft.com/office/drawing/2014/main" id="{01F5621F-D205-4495-A4EE-B8593AF16AAD}"/>
                  </a:ext>
                </a:extLst>
              </p:cNvPr>
              <p:cNvGrpSpPr/>
              <p:nvPr/>
            </p:nvGrpSpPr>
            <p:grpSpPr>
              <a:xfrm>
                <a:off x="5797796" y="7807087"/>
                <a:ext cx="1505047" cy="912163"/>
                <a:chOff x="5797796" y="7807087"/>
                <a:chExt cx="1505047" cy="912163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DCF0A4D-F079-4FF1-B560-9F6931036710}"/>
                    </a:ext>
                  </a:extLst>
                </p:cNvPr>
                <p:cNvSpPr/>
                <p:nvPr/>
              </p:nvSpPr>
              <p:spPr>
                <a:xfrm>
                  <a:off x="6979206" y="7807087"/>
                  <a:ext cx="323637" cy="304500"/>
                </a:xfrm>
                <a:custGeom>
                  <a:avLst/>
                  <a:gdLst>
                    <a:gd name="connsiteX0" fmla="*/ 18456 w 323637"/>
                    <a:gd name="connsiteY0" fmla="*/ 176121 h 304500"/>
                    <a:gd name="connsiteX1" fmla="*/ 168494 w 323637"/>
                    <a:gd name="connsiteY1" fmla="*/ 72870 h 304500"/>
                    <a:gd name="connsiteX2" fmla="*/ 168418 w 323637"/>
                    <a:gd name="connsiteY2" fmla="*/ 298965 h 304500"/>
                    <a:gd name="connsiteX3" fmla="*/ 18456 w 323637"/>
                    <a:gd name="connsiteY3" fmla="*/ 176121 h 304500"/>
                    <a:gd name="connsiteX4" fmla="*/ 18456 w 323637"/>
                    <a:gd name="connsiteY4" fmla="*/ 176121 h 304500"/>
                    <a:gd name="connsiteX5" fmla="*/ 142767 w 323637"/>
                    <a:gd name="connsiteY5" fmla="*/ 257198 h 304500"/>
                    <a:gd name="connsiteX6" fmla="*/ 185829 w 323637"/>
                    <a:gd name="connsiteY6" fmla="*/ 118514 h 304500"/>
                    <a:gd name="connsiteX7" fmla="*/ 57928 w 323637"/>
                    <a:gd name="connsiteY7" fmla="*/ 55363 h 304500"/>
                    <a:gd name="connsiteX8" fmla="*/ 142767 w 323637"/>
                    <a:gd name="connsiteY8" fmla="*/ 257198 h 30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3637" h="304500">
                      <a:moveTo>
                        <a:pt x="18456" y="176121"/>
                      </a:moveTo>
                      <a:cubicBezTo>
                        <a:pt x="-53353" y="-6673"/>
                        <a:pt x="103048" y="-57594"/>
                        <a:pt x="168494" y="72870"/>
                      </a:cubicBezTo>
                      <a:cubicBezTo>
                        <a:pt x="384426" y="-63471"/>
                        <a:pt x="366100" y="218955"/>
                        <a:pt x="168418" y="298965"/>
                      </a:cubicBezTo>
                      <a:cubicBezTo>
                        <a:pt x="95257" y="328569"/>
                        <a:pt x="42612" y="232442"/>
                        <a:pt x="18456" y="176121"/>
                      </a:cubicBezTo>
                      <a:lnTo>
                        <a:pt x="18456" y="176121"/>
                      </a:lnTo>
                      <a:close/>
                      <a:moveTo>
                        <a:pt x="142767" y="257198"/>
                      </a:moveTo>
                      <a:cubicBezTo>
                        <a:pt x="235140" y="228204"/>
                        <a:pt x="371062" y="11148"/>
                        <a:pt x="185829" y="118514"/>
                      </a:cubicBezTo>
                      <a:cubicBezTo>
                        <a:pt x="111058" y="161853"/>
                        <a:pt x="118631" y="5424"/>
                        <a:pt x="57928" y="55363"/>
                      </a:cubicBezTo>
                      <a:cubicBezTo>
                        <a:pt x="15542" y="90225"/>
                        <a:pt x="100486" y="258617"/>
                        <a:pt x="142767" y="257198"/>
                      </a:cubicBezTo>
                      <a:close/>
                    </a:path>
                  </a:pathLst>
                </a:custGeom>
                <a:solidFill>
                  <a:srgbClr val="A4361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27" name="Graphic 963">
                  <a:extLst>
                    <a:ext uri="{FF2B5EF4-FFF2-40B4-BE49-F238E27FC236}">
                      <a16:creationId xmlns:a16="http://schemas.microsoft.com/office/drawing/2014/main" id="{C0BF3D4D-0502-4BEF-AD41-A1A8E1B85C3E}"/>
                    </a:ext>
                  </a:extLst>
                </p:cNvPr>
                <p:cNvGrpSpPr/>
                <p:nvPr/>
              </p:nvGrpSpPr>
              <p:grpSpPr>
                <a:xfrm>
                  <a:off x="5797796" y="7807469"/>
                  <a:ext cx="493217" cy="416781"/>
                  <a:chOff x="5797796" y="7807469"/>
                  <a:chExt cx="493217" cy="416781"/>
                </a:xfrm>
                <a:solidFill>
                  <a:srgbClr val="A4361F"/>
                </a:solidFill>
              </p:grpSpPr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079617C3-A0B3-4966-9FBC-CFE580E7576F}"/>
                      </a:ext>
                    </a:extLst>
                  </p:cNvPr>
                  <p:cNvSpPr/>
                  <p:nvPr/>
                </p:nvSpPr>
                <p:spPr>
                  <a:xfrm>
                    <a:off x="5797796" y="7807469"/>
                    <a:ext cx="493217" cy="416781"/>
                  </a:xfrm>
                  <a:custGeom>
                    <a:avLst/>
                    <a:gdLst>
                      <a:gd name="connsiteX0" fmla="*/ 79546 w 493217"/>
                      <a:gd name="connsiteY0" fmla="*/ 298907 h 416781"/>
                      <a:gd name="connsiteX1" fmla="*/ 239013 w 493217"/>
                      <a:gd name="connsiteY1" fmla="*/ 131677 h 416781"/>
                      <a:gd name="connsiteX2" fmla="*/ 469089 w 493217"/>
                      <a:gd name="connsiteY2" fmla="*/ 46695 h 416781"/>
                      <a:gd name="connsiteX3" fmla="*/ 269264 w 493217"/>
                      <a:gd name="connsiteY3" fmla="*/ 415846 h 416781"/>
                      <a:gd name="connsiteX4" fmla="*/ 171824 w 493217"/>
                      <a:gd name="connsiteY4" fmla="*/ 378079 h 416781"/>
                      <a:gd name="connsiteX5" fmla="*/ 79546 w 493217"/>
                      <a:gd name="connsiteY5" fmla="*/ 298907 h 416781"/>
                      <a:gd name="connsiteX6" fmla="*/ 79546 w 493217"/>
                      <a:gd name="connsiteY6" fmla="*/ 298907 h 416781"/>
                      <a:gd name="connsiteX7" fmla="*/ 270179 w 493217"/>
                      <a:gd name="connsiteY7" fmla="*/ 382784 h 416781"/>
                      <a:gd name="connsiteX8" fmla="*/ 441619 w 493217"/>
                      <a:gd name="connsiteY8" fmla="*/ 58353 h 416781"/>
                      <a:gd name="connsiteX9" fmla="*/ 221344 w 493217"/>
                      <a:gd name="connsiteY9" fmla="*/ 155566 h 416781"/>
                      <a:gd name="connsiteX10" fmla="*/ 214258 w 493217"/>
                      <a:gd name="connsiteY10" fmla="*/ 374012 h 416781"/>
                      <a:gd name="connsiteX11" fmla="*/ 270179 w 493217"/>
                      <a:gd name="connsiteY11" fmla="*/ 382784 h 416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93217" h="416781">
                        <a:moveTo>
                          <a:pt x="79546" y="298907"/>
                        </a:moveTo>
                        <a:cubicBezTo>
                          <a:pt x="-111183" y="90596"/>
                          <a:pt x="80955" y="-37716"/>
                          <a:pt x="239013" y="131677"/>
                        </a:cubicBezTo>
                        <a:cubicBezTo>
                          <a:pt x="282771" y="89357"/>
                          <a:pt x="384098" y="-81093"/>
                          <a:pt x="469089" y="46695"/>
                        </a:cubicBezTo>
                        <a:cubicBezTo>
                          <a:pt x="556662" y="178368"/>
                          <a:pt x="386393" y="357819"/>
                          <a:pt x="269264" y="415846"/>
                        </a:cubicBezTo>
                        <a:cubicBezTo>
                          <a:pt x="269636" y="415646"/>
                          <a:pt x="243595" y="426647"/>
                          <a:pt x="171824" y="378079"/>
                        </a:cubicBezTo>
                        <a:cubicBezTo>
                          <a:pt x="137677" y="354962"/>
                          <a:pt x="107997" y="328616"/>
                          <a:pt x="79546" y="298907"/>
                        </a:cubicBezTo>
                        <a:lnTo>
                          <a:pt x="79546" y="298907"/>
                        </a:lnTo>
                        <a:close/>
                        <a:moveTo>
                          <a:pt x="270179" y="382784"/>
                        </a:moveTo>
                        <a:cubicBezTo>
                          <a:pt x="365496" y="330064"/>
                          <a:pt x="522496" y="167662"/>
                          <a:pt x="441619" y="58353"/>
                        </a:cubicBezTo>
                        <a:cubicBezTo>
                          <a:pt x="359247" y="-52984"/>
                          <a:pt x="270160" y="205839"/>
                          <a:pt x="221344" y="155566"/>
                        </a:cubicBezTo>
                        <a:cubicBezTo>
                          <a:pt x="26558" y="-45059"/>
                          <a:pt x="-81722" y="197476"/>
                          <a:pt x="214258" y="374012"/>
                        </a:cubicBezTo>
                        <a:cubicBezTo>
                          <a:pt x="239299" y="388947"/>
                          <a:pt x="246319" y="394748"/>
                          <a:pt x="270179" y="382784"/>
                        </a:cubicBezTo>
                        <a:close/>
                      </a:path>
                    </a:pathLst>
                  </a:custGeom>
                  <a:solidFill>
                    <a:srgbClr val="A436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907F35AE-5BB6-41A7-A352-F22EBADF442A}"/>
                      </a:ext>
                    </a:extLst>
                  </p:cNvPr>
                  <p:cNvSpPr/>
                  <p:nvPr/>
                </p:nvSpPr>
                <p:spPr>
                  <a:xfrm>
                    <a:off x="5814812" y="7833720"/>
                    <a:ext cx="470745" cy="375900"/>
                  </a:xfrm>
                  <a:custGeom>
                    <a:avLst/>
                    <a:gdLst>
                      <a:gd name="connsiteX0" fmla="*/ 208 w 470745"/>
                      <a:gd name="connsiteY0" fmla="*/ 138849 h 375900"/>
                      <a:gd name="connsiteX1" fmla="*/ 84209 w 470745"/>
                      <a:gd name="connsiteY1" fmla="*/ 132220 h 375900"/>
                      <a:gd name="connsiteX2" fmla="*/ 128509 w 470745"/>
                      <a:gd name="connsiteY2" fmla="*/ 124162 h 375900"/>
                      <a:gd name="connsiteX3" fmla="*/ 213520 w 470745"/>
                      <a:gd name="connsiteY3" fmla="*/ 102978 h 375900"/>
                      <a:gd name="connsiteX4" fmla="*/ 345260 w 470745"/>
                      <a:gd name="connsiteY4" fmla="*/ 7680 h 375900"/>
                      <a:gd name="connsiteX5" fmla="*/ 190717 w 470745"/>
                      <a:gd name="connsiteY5" fmla="*/ 221926 h 375900"/>
                      <a:gd name="connsiteX6" fmla="*/ 203395 w 470745"/>
                      <a:gd name="connsiteY6" fmla="*/ 333502 h 375900"/>
                      <a:gd name="connsiteX7" fmla="*/ 446273 w 470745"/>
                      <a:gd name="connsiteY7" fmla="*/ 131648 h 375900"/>
                      <a:gd name="connsiteX8" fmla="*/ 256678 w 470745"/>
                      <a:gd name="connsiteY8" fmla="*/ 363630 h 375900"/>
                      <a:gd name="connsiteX9" fmla="*/ 382636 w 470745"/>
                      <a:gd name="connsiteY9" fmla="*/ 163709 h 375900"/>
                      <a:gd name="connsiteX10" fmla="*/ 344746 w 470745"/>
                      <a:gd name="connsiteY10" fmla="*/ 119170 h 375900"/>
                      <a:gd name="connsiteX11" fmla="*/ 297521 w 470745"/>
                      <a:gd name="connsiteY11" fmla="*/ 138306 h 375900"/>
                      <a:gd name="connsiteX12" fmla="*/ 269556 w 470745"/>
                      <a:gd name="connsiteY12" fmla="*/ 100559 h 375900"/>
                      <a:gd name="connsiteX13" fmla="*/ 270794 w 470745"/>
                      <a:gd name="connsiteY13" fmla="*/ 75841 h 375900"/>
                      <a:gd name="connsiteX14" fmla="*/ 50852 w 470745"/>
                      <a:gd name="connsiteY14" fmla="*/ 239633 h 375900"/>
                      <a:gd name="connsiteX15" fmla="*/ 190222 w 470745"/>
                      <a:gd name="connsiteY15" fmla="*/ 114046 h 375900"/>
                      <a:gd name="connsiteX16" fmla="*/ 125385 w 470745"/>
                      <a:gd name="connsiteY16" fmla="*/ 76946 h 375900"/>
                      <a:gd name="connsiteX17" fmla="*/ 208 w 470745"/>
                      <a:gd name="connsiteY17" fmla="*/ 138849 h 375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70745" h="375900">
                        <a:moveTo>
                          <a:pt x="208" y="138849"/>
                        </a:moveTo>
                        <a:cubicBezTo>
                          <a:pt x="-9232" y="111179"/>
                          <a:pt x="307237" y="-45679"/>
                          <a:pt x="84209" y="132220"/>
                        </a:cubicBezTo>
                        <a:cubicBezTo>
                          <a:pt x="-13585" y="210229"/>
                          <a:pt x="78970" y="149717"/>
                          <a:pt x="128509" y="124162"/>
                        </a:cubicBezTo>
                        <a:cubicBezTo>
                          <a:pt x="141073" y="117675"/>
                          <a:pt x="207300" y="76546"/>
                          <a:pt x="213520" y="102978"/>
                        </a:cubicBezTo>
                        <a:cubicBezTo>
                          <a:pt x="212425" y="100292"/>
                          <a:pt x="323296" y="-2435"/>
                          <a:pt x="345260" y="7680"/>
                        </a:cubicBezTo>
                        <a:cubicBezTo>
                          <a:pt x="371283" y="19672"/>
                          <a:pt x="207424" y="202409"/>
                          <a:pt x="190717" y="221926"/>
                        </a:cubicBezTo>
                        <a:cubicBezTo>
                          <a:pt x="629524" y="-223777"/>
                          <a:pt x="374835" y="101540"/>
                          <a:pt x="203395" y="333502"/>
                        </a:cubicBezTo>
                        <a:cubicBezTo>
                          <a:pt x="210177" y="326730"/>
                          <a:pt x="565593" y="-73816"/>
                          <a:pt x="446273" y="131648"/>
                        </a:cubicBezTo>
                        <a:cubicBezTo>
                          <a:pt x="445616" y="132763"/>
                          <a:pt x="241619" y="440287"/>
                          <a:pt x="256678" y="363630"/>
                        </a:cubicBezTo>
                        <a:cubicBezTo>
                          <a:pt x="257602" y="358886"/>
                          <a:pt x="580871" y="-53518"/>
                          <a:pt x="382636" y="163709"/>
                        </a:cubicBezTo>
                        <a:cubicBezTo>
                          <a:pt x="110755" y="461632"/>
                          <a:pt x="103344" y="438858"/>
                          <a:pt x="344746" y="119170"/>
                        </a:cubicBezTo>
                        <a:cubicBezTo>
                          <a:pt x="473848" y="-51813"/>
                          <a:pt x="368177" y="66993"/>
                          <a:pt x="297521" y="138306"/>
                        </a:cubicBezTo>
                        <a:cubicBezTo>
                          <a:pt x="24487" y="413855"/>
                          <a:pt x="63701" y="352857"/>
                          <a:pt x="269556" y="100559"/>
                        </a:cubicBezTo>
                        <a:cubicBezTo>
                          <a:pt x="323934" y="33912"/>
                          <a:pt x="382846" y="-23466"/>
                          <a:pt x="270794" y="75841"/>
                        </a:cubicBezTo>
                        <a:cubicBezTo>
                          <a:pt x="269889" y="76632"/>
                          <a:pt x="20229" y="311395"/>
                          <a:pt x="50852" y="239633"/>
                        </a:cubicBezTo>
                        <a:cubicBezTo>
                          <a:pt x="57920" y="223088"/>
                          <a:pt x="166152" y="137011"/>
                          <a:pt x="190222" y="114046"/>
                        </a:cubicBezTo>
                        <a:cubicBezTo>
                          <a:pt x="70378" y="161757"/>
                          <a:pt x="-125732" y="282010"/>
                          <a:pt x="125385" y="76946"/>
                        </a:cubicBezTo>
                        <a:cubicBezTo>
                          <a:pt x="139549" y="65411"/>
                          <a:pt x="9285" y="152727"/>
                          <a:pt x="208" y="138849"/>
                        </a:cubicBezTo>
                        <a:close/>
                      </a:path>
                    </a:pathLst>
                  </a:custGeom>
                  <a:solidFill>
                    <a:srgbClr val="A436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28" name="Graphic 963">
                  <a:extLst>
                    <a:ext uri="{FF2B5EF4-FFF2-40B4-BE49-F238E27FC236}">
                      <a16:creationId xmlns:a16="http://schemas.microsoft.com/office/drawing/2014/main" id="{D3F91E30-A8F5-433A-A4C7-68B1B572B71E}"/>
                    </a:ext>
                  </a:extLst>
                </p:cNvPr>
                <p:cNvGrpSpPr/>
                <p:nvPr/>
              </p:nvGrpSpPr>
              <p:grpSpPr>
                <a:xfrm>
                  <a:off x="6346136" y="8152352"/>
                  <a:ext cx="682510" cy="566898"/>
                  <a:chOff x="6346136" y="8152352"/>
                  <a:chExt cx="682510" cy="566898"/>
                </a:xfrm>
              </p:grpSpPr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B15CF91F-D788-4E9B-8FD8-6C7018690D17}"/>
                      </a:ext>
                    </a:extLst>
                  </p:cNvPr>
                  <p:cNvSpPr/>
                  <p:nvPr/>
                </p:nvSpPr>
                <p:spPr>
                  <a:xfrm>
                    <a:off x="6346136" y="8152352"/>
                    <a:ext cx="682510" cy="566898"/>
                  </a:xfrm>
                  <a:custGeom>
                    <a:avLst/>
                    <a:gdLst>
                      <a:gd name="connsiteX0" fmla="*/ 311636 w 682510"/>
                      <a:gd name="connsiteY0" fmla="*/ 564967 h 566898"/>
                      <a:gd name="connsiteX1" fmla="*/ 619008 w 682510"/>
                      <a:gd name="connsiteY1" fmla="*/ 86012 h 566898"/>
                      <a:gd name="connsiteX2" fmla="*/ 358337 w 682510"/>
                      <a:gd name="connsiteY2" fmla="*/ 186977 h 566898"/>
                      <a:gd name="connsiteX3" fmla="*/ 50117 w 682510"/>
                      <a:gd name="connsiteY3" fmla="*/ 26909 h 566898"/>
                      <a:gd name="connsiteX4" fmla="*/ 34058 w 682510"/>
                      <a:gd name="connsiteY4" fmla="*/ 297000 h 566898"/>
                      <a:gd name="connsiteX5" fmla="*/ 311636 w 682510"/>
                      <a:gd name="connsiteY5" fmla="*/ 564967 h 566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510" h="566898">
                        <a:moveTo>
                          <a:pt x="311636" y="564967"/>
                        </a:moveTo>
                        <a:cubicBezTo>
                          <a:pt x="385378" y="597324"/>
                          <a:pt x="849122" y="214285"/>
                          <a:pt x="619008" y="86012"/>
                        </a:cubicBezTo>
                        <a:cubicBezTo>
                          <a:pt x="515557" y="28338"/>
                          <a:pt x="407343" y="131742"/>
                          <a:pt x="358337" y="186977"/>
                        </a:cubicBezTo>
                        <a:cubicBezTo>
                          <a:pt x="321656" y="228325"/>
                          <a:pt x="205432" y="-92839"/>
                          <a:pt x="50117" y="26909"/>
                        </a:cubicBezTo>
                        <a:cubicBezTo>
                          <a:pt x="-13510" y="75963"/>
                          <a:pt x="-13938" y="206656"/>
                          <a:pt x="34058" y="297000"/>
                        </a:cubicBezTo>
                        <a:cubicBezTo>
                          <a:pt x="90923" y="404080"/>
                          <a:pt x="179886" y="500569"/>
                          <a:pt x="311636" y="564967"/>
                        </a:cubicBezTo>
                        <a:close/>
                      </a:path>
                    </a:pathLst>
                  </a:custGeom>
                  <a:solidFill>
                    <a:srgbClr val="A436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6C762588-C55A-4D0A-BDD9-E62C5F0CFA97}"/>
                      </a:ext>
                    </a:extLst>
                  </p:cNvPr>
                  <p:cNvSpPr/>
                  <p:nvPr/>
                </p:nvSpPr>
                <p:spPr>
                  <a:xfrm>
                    <a:off x="6873497" y="8273510"/>
                    <a:ext cx="97923" cy="227365"/>
                  </a:xfrm>
                  <a:custGeom>
                    <a:avLst/>
                    <a:gdLst>
                      <a:gd name="connsiteX0" fmla="*/ 17152 w 97923"/>
                      <a:gd name="connsiteY0" fmla="*/ 23023 h 227365"/>
                      <a:gd name="connsiteX1" fmla="*/ 7522 w 97923"/>
                      <a:gd name="connsiteY1" fmla="*/ 9774 h 227365"/>
                      <a:gd name="connsiteX2" fmla="*/ 20781 w 97923"/>
                      <a:gd name="connsiteY2" fmla="*/ 144 h 227365"/>
                      <a:gd name="connsiteX3" fmla="*/ 77284 w 97923"/>
                      <a:gd name="connsiteY3" fmla="*/ 27310 h 227365"/>
                      <a:gd name="connsiteX4" fmla="*/ 95238 w 97923"/>
                      <a:gd name="connsiteY4" fmla="*/ 59999 h 227365"/>
                      <a:gd name="connsiteX5" fmla="*/ 96477 w 97923"/>
                      <a:gd name="connsiteY5" fmla="*/ 99414 h 227365"/>
                      <a:gd name="connsiteX6" fmla="*/ 19591 w 97923"/>
                      <a:gd name="connsiteY6" fmla="*/ 224172 h 227365"/>
                      <a:gd name="connsiteX7" fmla="*/ 3189 w 97923"/>
                      <a:gd name="connsiteY7" fmla="*/ 223772 h 227365"/>
                      <a:gd name="connsiteX8" fmla="*/ 3598 w 97923"/>
                      <a:gd name="connsiteY8" fmla="*/ 207380 h 227365"/>
                      <a:gd name="connsiteX9" fmla="*/ 73597 w 97923"/>
                      <a:gd name="connsiteY9" fmla="*/ 95794 h 227365"/>
                      <a:gd name="connsiteX10" fmla="*/ 72807 w 97923"/>
                      <a:gd name="connsiteY10" fmla="*/ 65724 h 227365"/>
                      <a:gd name="connsiteX11" fmla="*/ 60491 w 97923"/>
                      <a:gd name="connsiteY11" fmla="*/ 43302 h 227365"/>
                      <a:gd name="connsiteX12" fmla="*/ 17152 w 97923"/>
                      <a:gd name="connsiteY12" fmla="*/ 23023 h 227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7923" h="227365">
                        <a:moveTo>
                          <a:pt x="17152" y="23023"/>
                        </a:moveTo>
                        <a:cubicBezTo>
                          <a:pt x="10837" y="22023"/>
                          <a:pt x="6532" y="16089"/>
                          <a:pt x="7522" y="9774"/>
                        </a:cubicBezTo>
                        <a:cubicBezTo>
                          <a:pt x="8523" y="3449"/>
                          <a:pt x="14457" y="-856"/>
                          <a:pt x="20781" y="144"/>
                        </a:cubicBezTo>
                        <a:cubicBezTo>
                          <a:pt x="45413" y="4135"/>
                          <a:pt x="64301" y="13651"/>
                          <a:pt x="77284" y="27310"/>
                        </a:cubicBezTo>
                        <a:cubicBezTo>
                          <a:pt x="86028" y="36520"/>
                          <a:pt x="92038" y="47550"/>
                          <a:pt x="95238" y="59999"/>
                        </a:cubicBezTo>
                        <a:cubicBezTo>
                          <a:pt x="98334" y="72048"/>
                          <a:pt x="98763" y="85317"/>
                          <a:pt x="96477" y="99414"/>
                        </a:cubicBezTo>
                        <a:cubicBezTo>
                          <a:pt x="90409" y="136857"/>
                          <a:pt x="64977" y="181043"/>
                          <a:pt x="19591" y="224172"/>
                        </a:cubicBezTo>
                        <a:cubicBezTo>
                          <a:pt x="14952" y="228582"/>
                          <a:pt x="7608" y="228401"/>
                          <a:pt x="3189" y="223772"/>
                        </a:cubicBezTo>
                        <a:cubicBezTo>
                          <a:pt x="-1222" y="219134"/>
                          <a:pt x="-1031" y="211790"/>
                          <a:pt x="3598" y="207380"/>
                        </a:cubicBezTo>
                        <a:cubicBezTo>
                          <a:pt x="45175" y="167870"/>
                          <a:pt x="68302" y="128446"/>
                          <a:pt x="73597" y="95794"/>
                        </a:cubicBezTo>
                        <a:cubicBezTo>
                          <a:pt x="75388" y="84783"/>
                          <a:pt x="75112" y="74658"/>
                          <a:pt x="72807" y="65724"/>
                        </a:cubicBezTo>
                        <a:cubicBezTo>
                          <a:pt x="70626" y="57199"/>
                          <a:pt x="66492" y="49627"/>
                          <a:pt x="60491" y="43302"/>
                        </a:cubicBezTo>
                        <a:cubicBezTo>
                          <a:pt x="50938" y="33244"/>
                          <a:pt x="36479" y="26167"/>
                          <a:pt x="17152" y="230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</p:grpSp>
          <p:grpSp>
            <p:nvGrpSpPr>
              <p:cNvPr id="12" name="Graphic 963">
                <a:extLst>
                  <a:ext uri="{FF2B5EF4-FFF2-40B4-BE49-F238E27FC236}">
                    <a16:creationId xmlns:a16="http://schemas.microsoft.com/office/drawing/2014/main" id="{F6E7B04D-4888-4D3B-AEBE-3B302224F978}"/>
                  </a:ext>
                </a:extLst>
              </p:cNvPr>
              <p:cNvGrpSpPr/>
              <p:nvPr/>
            </p:nvGrpSpPr>
            <p:grpSpPr>
              <a:xfrm>
                <a:off x="4476153" y="7773811"/>
                <a:ext cx="4324839" cy="2858052"/>
                <a:chOff x="4476153" y="7773811"/>
                <a:chExt cx="4324839" cy="2858052"/>
              </a:xfrm>
              <a:solidFill>
                <a:srgbClr val="FFFFFF"/>
              </a:solidFill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789E519-A500-43C9-AD66-4813E0F2B4CD}"/>
                    </a:ext>
                  </a:extLst>
                </p:cNvPr>
                <p:cNvSpPr/>
                <p:nvPr/>
              </p:nvSpPr>
              <p:spPr>
                <a:xfrm>
                  <a:off x="8663937" y="10544519"/>
                  <a:ext cx="87353" cy="87344"/>
                </a:xfrm>
                <a:custGeom>
                  <a:avLst/>
                  <a:gdLst>
                    <a:gd name="connsiteX0" fmla="*/ 43672 w 87353"/>
                    <a:gd name="connsiteY0" fmla="*/ 87344 h 87344"/>
                    <a:gd name="connsiteX1" fmla="*/ 0 w 87353"/>
                    <a:gd name="connsiteY1" fmla="*/ 43672 h 87344"/>
                    <a:gd name="connsiteX2" fmla="*/ 43672 w 87353"/>
                    <a:gd name="connsiteY2" fmla="*/ 0 h 87344"/>
                    <a:gd name="connsiteX3" fmla="*/ 87354 w 87353"/>
                    <a:gd name="connsiteY3" fmla="*/ 43672 h 87344"/>
                    <a:gd name="connsiteX4" fmla="*/ 43672 w 87353"/>
                    <a:gd name="connsiteY4" fmla="*/ 87344 h 8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353" h="87344">
                      <a:moveTo>
                        <a:pt x="43672" y="87344"/>
                      </a:moveTo>
                      <a:cubicBezTo>
                        <a:pt x="19555" y="87344"/>
                        <a:pt x="0" y="67789"/>
                        <a:pt x="0" y="43672"/>
                      </a:cubicBezTo>
                      <a:cubicBezTo>
                        <a:pt x="0" y="19545"/>
                        <a:pt x="19555" y="0"/>
                        <a:pt x="43672" y="0"/>
                      </a:cubicBezTo>
                      <a:cubicBezTo>
                        <a:pt x="67789" y="0"/>
                        <a:pt x="87354" y="19545"/>
                        <a:pt x="87354" y="43672"/>
                      </a:cubicBezTo>
                      <a:cubicBezTo>
                        <a:pt x="87354" y="67799"/>
                        <a:pt x="67789" y="87344"/>
                        <a:pt x="43672" y="873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085C800B-1688-4DD1-AAC2-AAF2D33D5D7F}"/>
                    </a:ext>
                  </a:extLst>
                </p:cNvPr>
                <p:cNvSpPr/>
                <p:nvPr/>
              </p:nvSpPr>
              <p:spPr>
                <a:xfrm>
                  <a:off x="8739461" y="10388871"/>
                  <a:ext cx="61531" cy="61531"/>
                </a:xfrm>
                <a:custGeom>
                  <a:avLst/>
                  <a:gdLst>
                    <a:gd name="connsiteX0" fmla="*/ 30775 w 61531"/>
                    <a:gd name="connsiteY0" fmla="*/ 61532 h 61531"/>
                    <a:gd name="connsiteX1" fmla="*/ 0 w 61531"/>
                    <a:gd name="connsiteY1" fmla="*/ 30766 h 61531"/>
                    <a:gd name="connsiteX2" fmla="*/ 30775 w 61531"/>
                    <a:gd name="connsiteY2" fmla="*/ 0 h 61531"/>
                    <a:gd name="connsiteX3" fmla="*/ 61532 w 61531"/>
                    <a:gd name="connsiteY3" fmla="*/ 30766 h 61531"/>
                    <a:gd name="connsiteX4" fmla="*/ 30775 w 61531"/>
                    <a:gd name="connsiteY4" fmla="*/ 61532 h 61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31" h="61531">
                      <a:moveTo>
                        <a:pt x="30775" y="61532"/>
                      </a:moveTo>
                      <a:cubicBezTo>
                        <a:pt x="13783" y="61532"/>
                        <a:pt x="0" y="47749"/>
                        <a:pt x="0" y="30766"/>
                      </a:cubicBezTo>
                      <a:cubicBezTo>
                        <a:pt x="0" y="13773"/>
                        <a:pt x="13783" y="0"/>
                        <a:pt x="30775" y="0"/>
                      </a:cubicBezTo>
                      <a:cubicBezTo>
                        <a:pt x="47768" y="0"/>
                        <a:pt x="61532" y="13773"/>
                        <a:pt x="61532" y="30766"/>
                      </a:cubicBezTo>
                      <a:cubicBezTo>
                        <a:pt x="61541" y="47749"/>
                        <a:pt x="47778" y="61532"/>
                        <a:pt x="30775" y="615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61B72E4-7339-478E-96C8-48AF19BC29A4}"/>
                    </a:ext>
                  </a:extLst>
                </p:cNvPr>
                <p:cNvSpPr/>
                <p:nvPr/>
              </p:nvSpPr>
              <p:spPr>
                <a:xfrm>
                  <a:off x="8403828" y="9033101"/>
                  <a:ext cx="61541" cy="61541"/>
                </a:xfrm>
                <a:custGeom>
                  <a:avLst/>
                  <a:gdLst>
                    <a:gd name="connsiteX0" fmla="*/ 30775 w 61541"/>
                    <a:gd name="connsiteY0" fmla="*/ 61541 h 61541"/>
                    <a:gd name="connsiteX1" fmla="*/ 61541 w 61541"/>
                    <a:gd name="connsiteY1" fmla="*/ 30775 h 61541"/>
                    <a:gd name="connsiteX2" fmla="*/ 30775 w 61541"/>
                    <a:gd name="connsiteY2" fmla="*/ 0 h 61541"/>
                    <a:gd name="connsiteX3" fmla="*/ 0 w 61541"/>
                    <a:gd name="connsiteY3" fmla="*/ 30775 h 61541"/>
                    <a:gd name="connsiteX4" fmla="*/ 30775 w 61541"/>
                    <a:gd name="connsiteY4" fmla="*/ 61541 h 6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41" h="61541">
                      <a:moveTo>
                        <a:pt x="30775" y="61541"/>
                      </a:moveTo>
                      <a:cubicBezTo>
                        <a:pt x="47768" y="61541"/>
                        <a:pt x="61541" y="47768"/>
                        <a:pt x="61541" y="30775"/>
                      </a:cubicBezTo>
                      <a:cubicBezTo>
                        <a:pt x="61541" y="13773"/>
                        <a:pt x="47768" y="0"/>
                        <a:pt x="30775" y="0"/>
                      </a:cubicBezTo>
                      <a:cubicBezTo>
                        <a:pt x="13783" y="0"/>
                        <a:pt x="0" y="13773"/>
                        <a:pt x="0" y="30775"/>
                      </a:cubicBezTo>
                      <a:cubicBezTo>
                        <a:pt x="0" y="47758"/>
                        <a:pt x="13783" y="61541"/>
                        <a:pt x="30775" y="615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9E5CCAB-AFC8-4717-B556-960CFED10E55}"/>
                    </a:ext>
                  </a:extLst>
                </p:cNvPr>
                <p:cNvSpPr/>
                <p:nvPr/>
              </p:nvSpPr>
              <p:spPr>
                <a:xfrm>
                  <a:off x="8537607" y="8911581"/>
                  <a:ext cx="87353" cy="87344"/>
                </a:xfrm>
                <a:custGeom>
                  <a:avLst/>
                  <a:gdLst>
                    <a:gd name="connsiteX0" fmla="*/ 43672 w 87353"/>
                    <a:gd name="connsiteY0" fmla="*/ 87344 h 87344"/>
                    <a:gd name="connsiteX1" fmla="*/ 87354 w 87353"/>
                    <a:gd name="connsiteY1" fmla="*/ 43672 h 87344"/>
                    <a:gd name="connsiteX2" fmla="*/ 43672 w 87353"/>
                    <a:gd name="connsiteY2" fmla="*/ 0 h 87344"/>
                    <a:gd name="connsiteX3" fmla="*/ 0 w 87353"/>
                    <a:gd name="connsiteY3" fmla="*/ 43672 h 87344"/>
                    <a:gd name="connsiteX4" fmla="*/ 43672 w 87353"/>
                    <a:gd name="connsiteY4" fmla="*/ 87344 h 8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353" h="87344">
                      <a:moveTo>
                        <a:pt x="43672" y="87344"/>
                      </a:moveTo>
                      <a:cubicBezTo>
                        <a:pt x="67799" y="87344"/>
                        <a:pt x="87354" y="67789"/>
                        <a:pt x="87354" y="43672"/>
                      </a:cubicBezTo>
                      <a:cubicBezTo>
                        <a:pt x="87354" y="19545"/>
                        <a:pt x="67799" y="0"/>
                        <a:pt x="43672" y="0"/>
                      </a:cubicBezTo>
                      <a:cubicBezTo>
                        <a:pt x="19545" y="0"/>
                        <a:pt x="0" y="19545"/>
                        <a:pt x="0" y="43672"/>
                      </a:cubicBezTo>
                      <a:cubicBezTo>
                        <a:pt x="10" y="67789"/>
                        <a:pt x="19545" y="87344"/>
                        <a:pt x="43672" y="873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FE4A181-E053-4150-8145-37FB8A017017}"/>
                    </a:ext>
                  </a:extLst>
                </p:cNvPr>
                <p:cNvSpPr/>
                <p:nvPr/>
              </p:nvSpPr>
              <p:spPr>
                <a:xfrm>
                  <a:off x="5510857" y="8238316"/>
                  <a:ext cx="61541" cy="61541"/>
                </a:xfrm>
                <a:custGeom>
                  <a:avLst/>
                  <a:gdLst>
                    <a:gd name="connsiteX0" fmla="*/ 30766 w 61541"/>
                    <a:gd name="connsiteY0" fmla="*/ 61541 h 61541"/>
                    <a:gd name="connsiteX1" fmla="*/ 61541 w 61541"/>
                    <a:gd name="connsiteY1" fmla="*/ 30766 h 61541"/>
                    <a:gd name="connsiteX2" fmla="*/ 30766 w 61541"/>
                    <a:gd name="connsiteY2" fmla="*/ 0 h 61541"/>
                    <a:gd name="connsiteX3" fmla="*/ 0 w 61541"/>
                    <a:gd name="connsiteY3" fmla="*/ 30766 h 61541"/>
                    <a:gd name="connsiteX4" fmla="*/ 30766 w 61541"/>
                    <a:gd name="connsiteY4" fmla="*/ 61541 h 6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41" h="61541">
                      <a:moveTo>
                        <a:pt x="30766" y="61541"/>
                      </a:moveTo>
                      <a:cubicBezTo>
                        <a:pt x="47758" y="61541"/>
                        <a:pt x="61541" y="47758"/>
                        <a:pt x="61541" y="30766"/>
                      </a:cubicBezTo>
                      <a:cubicBezTo>
                        <a:pt x="61541" y="13773"/>
                        <a:pt x="47758" y="0"/>
                        <a:pt x="30766" y="0"/>
                      </a:cubicBezTo>
                      <a:cubicBezTo>
                        <a:pt x="13773" y="0"/>
                        <a:pt x="0" y="13773"/>
                        <a:pt x="0" y="30766"/>
                      </a:cubicBezTo>
                      <a:cubicBezTo>
                        <a:pt x="0" y="47758"/>
                        <a:pt x="13773" y="61541"/>
                        <a:pt x="30766" y="615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42016B25-FE8C-4208-A7D9-1F19DC2D6EA0}"/>
                    </a:ext>
                  </a:extLst>
                </p:cNvPr>
                <p:cNvSpPr/>
                <p:nvPr/>
              </p:nvSpPr>
              <p:spPr>
                <a:xfrm>
                  <a:off x="4851194" y="7787317"/>
                  <a:ext cx="87344" cy="87344"/>
                </a:xfrm>
                <a:custGeom>
                  <a:avLst/>
                  <a:gdLst>
                    <a:gd name="connsiteX0" fmla="*/ 43672 w 87344"/>
                    <a:gd name="connsiteY0" fmla="*/ 87344 h 87344"/>
                    <a:gd name="connsiteX1" fmla="*/ 87344 w 87344"/>
                    <a:gd name="connsiteY1" fmla="*/ 43672 h 87344"/>
                    <a:gd name="connsiteX2" fmla="*/ 43672 w 87344"/>
                    <a:gd name="connsiteY2" fmla="*/ 0 h 87344"/>
                    <a:gd name="connsiteX3" fmla="*/ 0 w 87344"/>
                    <a:gd name="connsiteY3" fmla="*/ 43672 h 87344"/>
                    <a:gd name="connsiteX4" fmla="*/ 43672 w 87344"/>
                    <a:gd name="connsiteY4" fmla="*/ 87344 h 8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344" h="87344">
                      <a:moveTo>
                        <a:pt x="43672" y="87344"/>
                      </a:moveTo>
                      <a:cubicBezTo>
                        <a:pt x="67799" y="87344"/>
                        <a:pt x="87344" y="67789"/>
                        <a:pt x="87344" y="43672"/>
                      </a:cubicBezTo>
                      <a:cubicBezTo>
                        <a:pt x="87344" y="19555"/>
                        <a:pt x="67789" y="0"/>
                        <a:pt x="43672" y="0"/>
                      </a:cubicBezTo>
                      <a:cubicBezTo>
                        <a:pt x="19545" y="0"/>
                        <a:pt x="0" y="19555"/>
                        <a:pt x="0" y="43672"/>
                      </a:cubicBezTo>
                      <a:cubicBezTo>
                        <a:pt x="0" y="67799"/>
                        <a:pt x="19545" y="87344"/>
                        <a:pt x="43672" y="873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8CB2081-91AA-49F9-8689-979BB2A75B9D}"/>
                    </a:ext>
                  </a:extLst>
                </p:cNvPr>
                <p:cNvSpPr/>
                <p:nvPr/>
              </p:nvSpPr>
              <p:spPr>
                <a:xfrm>
                  <a:off x="4494592" y="10046594"/>
                  <a:ext cx="87361" cy="87355"/>
                </a:xfrm>
                <a:custGeom>
                  <a:avLst/>
                  <a:gdLst>
                    <a:gd name="connsiteX0" fmla="*/ 68357 w 87361"/>
                    <a:gd name="connsiteY0" fmla="*/ 79711 h 87355"/>
                    <a:gd name="connsiteX1" fmla="*/ 7644 w 87361"/>
                    <a:gd name="connsiteY1" fmla="*/ 68357 h 87355"/>
                    <a:gd name="connsiteX2" fmla="*/ 19008 w 87361"/>
                    <a:gd name="connsiteY2" fmla="*/ 7645 h 87355"/>
                    <a:gd name="connsiteX3" fmla="*/ 79720 w 87361"/>
                    <a:gd name="connsiteY3" fmla="*/ 18998 h 87355"/>
                    <a:gd name="connsiteX4" fmla="*/ 68357 w 87361"/>
                    <a:gd name="connsiteY4" fmla="*/ 79711 h 87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361" h="87355">
                      <a:moveTo>
                        <a:pt x="68357" y="79711"/>
                      </a:moveTo>
                      <a:cubicBezTo>
                        <a:pt x="48449" y="93341"/>
                        <a:pt x="21265" y="88255"/>
                        <a:pt x="7644" y="68357"/>
                      </a:cubicBezTo>
                      <a:cubicBezTo>
                        <a:pt x="-5986" y="48450"/>
                        <a:pt x="-900" y="21265"/>
                        <a:pt x="19008" y="7645"/>
                      </a:cubicBezTo>
                      <a:cubicBezTo>
                        <a:pt x="38905" y="-5985"/>
                        <a:pt x="66090" y="-899"/>
                        <a:pt x="79720" y="18998"/>
                      </a:cubicBezTo>
                      <a:cubicBezTo>
                        <a:pt x="93350" y="38906"/>
                        <a:pt x="88254" y="66090"/>
                        <a:pt x="68357" y="797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43052E2-5515-4FB6-A501-5C93BB662690}"/>
                    </a:ext>
                  </a:extLst>
                </p:cNvPr>
                <p:cNvSpPr/>
                <p:nvPr/>
              </p:nvSpPr>
              <p:spPr>
                <a:xfrm>
                  <a:off x="4560489" y="9206104"/>
                  <a:ext cx="101590" cy="101583"/>
                </a:xfrm>
                <a:custGeom>
                  <a:avLst/>
                  <a:gdLst>
                    <a:gd name="connsiteX0" fmla="*/ 79488 w 101590"/>
                    <a:gd name="connsiteY0" fmla="*/ 92697 h 101583"/>
                    <a:gd name="connsiteX1" fmla="*/ 8888 w 101590"/>
                    <a:gd name="connsiteY1" fmla="*/ 79486 h 101583"/>
                    <a:gd name="connsiteX2" fmla="*/ 22109 w 101590"/>
                    <a:gd name="connsiteY2" fmla="*/ 8886 h 101583"/>
                    <a:gd name="connsiteX3" fmla="*/ 92708 w 101590"/>
                    <a:gd name="connsiteY3" fmla="*/ 22098 h 101583"/>
                    <a:gd name="connsiteX4" fmla="*/ 79488 w 101590"/>
                    <a:gd name="connsiteY4" fmla="*/ 92697 h 101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590" h="101583">
                      <a:moveTo>
                        <a:pt x="79488" y="92697"/>
                      </a:moveTo>
                      <a:cubicBezTo>
                        <a:pt x="56342" y="108546"/>
                        <a:pt x="24729" y="102622"/>
                        <a:pt x="8888" y="79486"/>
                      </a:cubicBezTo>
                      <a:cubicBezTo>
                        <a:pt x="-6961" y="56340"/>
                        <a:pt x="-1046" y="24726"/>
                        <a:pt x="22109" y="8886"/>
                      </a:cubicBezTo>
                      <a:cubicBezTo>
                        <a:pt x="45255" y="-6963"/>
                        <a:pt x="76859" y="-1039"/>
                        <a:pt x="92708" y="22098"/>
                      </a:cubicBezTo>
                      <a:cubicBezTo>
                        <a:pt x="108549" y="45243"/>
                        <a:pt x="102633" y="76847"/>
                        <a:pt x="79488" y="926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F1EF53A2-FF37-43EB-8DC7-9A66C93F95D9}"/>
                    </a:ext>
                  </a:extLst>
                </p:cNvPr>
                <p:cNvSpPr/>
                <p:nvPr/>
              </p:nvSpPr>
              <p:spPr>
                <a:xfrm>
                  <a:off x="4476153" y="9179418"/>
                  <a:ext cx="56259" cy="56264"/>
                </a:xfrm>
                <a:custGeom>
                  <a:avLst/>
                  <a:gdLst>
                    <a:gd name="connsiteX0" fmla="*/ 44019 w 56259"/>
                    <a:gd name="connsiteY0" fmla="*/ 51346 h 56264"/>
                    <a:gd name="connsiteX1" fmla="*/ 4918 w 56259"/>
                    <a:gd name="connsiteY1" fmla="*/ 44031 h 56264"/>
                    <a:gd name="connsiteX2" fmla="*/ 12243 w 56259"/>
                    <a:gd name="connsiteY2" fmla="*/ 4921 h 56264"/>
                    <a:gd name="connsiteX3" fmla="*/ 51343 w 56259"/>
                    <a:gd name="connsiteY3" fmla="*/ 12246 h 56264"/>
                    <a:gd name="connsiteX4" fmla="*/ 44019 w 56259"/>
                    <a:gd name="connsiteY4" fmla="*/ 51346 h 56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259" h="56264">
                      <a:moveTo>
                        <a:pt x="44019" y="51346"/>
                      </a:moveTo>
                      <a:cubicBezTo>
                        <a:pt x="31198" y="60118"/>
                        <a:pt x="13691" y="56842"/>
                        <a:pt x="4918" y="44031"/>
                      </a:cubicBezTo>
                      <a:cubicBezTo>
                        <a:pt x="-3854" y="31210"/>
                        <a:pt x="-577" y="13703"/>
                        <a:pt x="12243" y="4921"/>
                      </a:cubicBezTo>
                      <a:cubicBezTo>
                        <a:pt x="25064" y="-3851"/>
                        <a:pt x="42571" y="-584"/>
                        <a:pt x="51343" y="12246"/>
                      </a:cubicBezTo>
                      <a:cubicBezTo>
                        <a:pt x="60116" y="25057"/>
                        <a:pt x="56830" y="42564"/>
                        <a:pt x="44019" y="513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97C01C98-4E2F-4731-9E45-E17E4AEDAFE2}"/>
                    </a:ext>
                  </a:extLst>
                </p:cNvPr>
                <p:cNvSpPr/>
                <p:nvPr/>
              </p:nvSpPr>
              <p:spPr>
                <a:xfrm>
                  <a:off x="6619682" y="9294924"/>
                  <a:ext cx="63141" cy="63141"/>
                </a:xfrm>
                <a:custGeom>
                  <a:avLst/>
                  <a:gdLst>
                    <a:gd name="connsiteX0" fmla="*/ 31575 w 63141"/>
                    <a:gd name="connsiteY0" fmla="*/ 63141 h 63141"/>
                    <a:gd name="connsiteX1" fmla="*/ 0 w 63141"/>
                    <a:gd name="connsiteY1" fmla="*/ 31575 h 63141"/>
                    <a:gd name="connsiteX2" fmla="*/ 31575 w 63141"/>
                    <a:gd name="connsiteY2" fmla="*/ 0 h 63141"/>
                    <a:gd name="connsiteX3" fmla="*/ 63141 w 63141"/>
                    <a:gd name="connsiteY3" fmla="*/ 31575 h 63141"/>
                    <a:gd name="connsiteX4" fmla="*/ 31575 w 63141"/>
                    <a:gd name="connsiteY4" fmla="*/ 63141 h 63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141" h="63141">
                      <a:moveTo>
                        <a:pt x="31575" y="63141"/>
                      </a:moveTo>
                      <a:cubicBezTo>
                        <a:pt x="14135" y="63141"/>
                        <a:pt x="0" y="49006"/>
                        <a:pt x="0" y="31575"/>
                      </a:cubicBezTo>
                      <a:cubicBezTo>
                        <a:pt x="0" y="14145"/>
                        <a:pt x="14135" y="0"/>
                        <a:pt x="31575" y="0"/>
                      </a:cubicBezTo>
                      <a:cubicBezTo>
                        <a:pt x="49016" y="0"/>
                        <a:pt x="63141" y="14145"/>
                        <a:pt x="63141" y="31575"/>
                      </a:cubicBezTo>
                      <a:cubicBezTo>
                        <a:pt x="63141" y="49006"/>
                        <a:pt x="49016" y="63141"/>
                        <a:pt x="31575" y="631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BC5C9670-0A91-4C05-B024-93648B315B76}"/>
                    </a:ext>
                  </a:extLst>
                </p:cNvPr>
                <p:cNvSpPr/>
                <p:nvPr/>
              </p:nvSpPr>
              <p:spPr>
                <a:xfrm>
                  <a:off x="6755422" y="9185892"/>
                  <a:ext cx="44481" cy="44481"/>
                </a:xfrm>
                <a:custGeom>
                  <a:avLst/>
                  <a:gdLst>
                    <a:gd name="connsiteX0" fmla="*/ 22231 w 44481"/>
                    <a:gd name="connsiteY0" fmla="*/ 44482 h 44481"/>
                    <a:gd name="connsiteX1" fmla="*/ 0 w 44481"/>
                    <a:gd name="connsiteY1" fmla="*/ 22241 h 44481"/>
                    <a:gd name="connsiteX2" fmla="*/ 22231 w 44481"/>
                    <a:gd name="connsiteY2" fmla="*/ 0 h 44481"/>
                    <a:gd name="connsiteX3" fmla="*/ 44482 w 44481"/>
                    <a:gd name="connsiteY3" fmla="*/ 22241 h 44481"/>
                    <a:gd name="connsiteX4" fmla="*/ 22231 w 44481"/>
                    <a:gd name="connsiteY4" fmla="*/ 44482 h 4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481" h="44481">
                      <a:moveTo>
                        <a:pt x="22231" y="44482"/>
                      </a:moveTo>
                      <a:cubicBezTo>
                        <a:pt x="9954" y="44482"/>
                        <a:pt x="0" y="34519"/>
                        <a:pt x="0" y="22241"/>
                      </a:cubicBezTo>
                      <a:cubicBezTo>
                        <a:pt x="0" y="9954"/>
                        <a:pt x="9954" y="0"/>
                        <a:pt x="22231" y="0"/>
                      </a:cubicBezTo>
                      <a:cubicBezTo>
                        <a:pt x="34519" y="0"/>
                        <a:pt x="44482" y="9954"/>
                        <a:pt x="44482" y="22241"/>
                      </a:cubicBezTo>
                      <a:cubicBezTo>
                        <a:pt x="44482" y="34519"/>
                        <a:pt x="34519" y="44482"/>
                        <a:pt x="22231" y="444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682D672E-1735-41BC-A430-0ECAB568F3E8}"/>
                    </a:ext>
                  </a:extLst>
                </p:cNvPr>
                <p:cNvSpPr/>
                <p:nvPr/>
              </p:nvSpPr>
              <p:spPr>
                <a:xfrm>
                  <a:off x="7836119" y="7848268"/>
                  <a:ext cx="87353" cy="87353"/>
                </a:xfrm>
                <a:custGeom>
                  <a:avLst/>
                  <a:gdLst>
                    <a:gd name="connsiteX0" fmla="*/ 43682 w 87353"/>
                    <a:gd name="connsiteY0" fmla="*/ 87354 h 87353"/>
                    <a:gd name="connsiteX1" fmla="*/ 0 w 87353"/>
                    <a:gd name="connsiteY1" fmla="*/ 43682 h 87353"/>
                    <a:gd name="connsiteX2" fmla="*/ 43682 w 87353"/>
                    <a:gd name="connsiteY2" fmla="*/ 0 h 87353"/>
                    <a:gd name="connsiteX3" fmla="*/ 87354 w 87353"/>
                    <a:gd name="connsiteY3" fmla="*/ 43682 h 87353"/>
                    <a:gd name="connsiteX4" fmla="*/ 43682 w 87353"/>
                    <a:gd name="connsiteY4" fmla="*/ 87354 h 87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353" h="87353">
                      <a:moveTo>
                        <a:pt x="43682" y="87354"/>
                      </a:moveTo>
                      <a:cubicBezTo>
                        <a:pt x="19564" y="87354"/>
                        <a:pt x="0" y="67808"/>
                        <a:pt x="0" y="43682"/>
                      </a:cubicBezTo>
                      <a:cubicBezTo>
                        <a:pt x="0" y="19555"/>
                        <a:pt x="19564" y="0"/>
                        <a:pt x="43682" y="0"/>
                      </a:cubicBezTo>
                      <a:cubicBezTo>
                        <a:pt x="67799" y="0"/>
                        <a:pt x="87354" y="19555"/>
                        <a:pt x="87354" y="43682"/>
                      </a:cubicBezTo>
                      <a:cubicBezTo>
                        <a:pt x="87354" y="67808"/>
                        <a:pt x="67799" y="87354"/>
                        <a:pt x="43682" y="873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C317C5FE-CD37-4676-8945-433064DA9AB4}"/>
                    </a:ext>
                  </a:extLst>
                </p:cNvPr>
                <p:cNvSpPr/>
                <p:nvPr/>
              </p:nvSpPr>
              <p:spPr>
                <a:xfrm>
                  <a:off x="8294196" y="7773811"/>
                  <a:ext cx="61531" cy="61541"/>
                </a:xfrm>
                <a:custGeom>
                  <a:avLst/>
                  <a:gdLst>
                    <a:gd name="connsiteX0" fmla="*/ 30766 w 61531"/>
                    <a:gd name="connsiteY0" fmla="*/ 61541 h 61541"/>
                    <a:gd name="connsiteX1" fmla="*/ 0 w 61531"/>
                    <a:gd name="connsiteY1" fmla="*/ 30775 h 61541"/>
                    <a:gd name="connsiteX2" fmla="*/ 30766 w 61531"/>
                    <a:gd name="connsiteY2" fmla="*/ 0 h 61541"/>
                    <a:gd name="connsiteX3" fmla="*/ 61531 w 61531"/>
                    <a:gd name="connsiteY3" fmla="*/ 30775 h 61541"/>
                    <a:gd name="connsiteX4" fmla="*/ 30766 w 61531"/>
                    <a:gd name="connsiteY4" fmla="*/ 61541 h 6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31" h="61541">
                      <a:moveTo>
                        <a:pt x="30766" y="61541"/>
                      </a:moveTo>
                      <a:cubicBezTo>
                        <a:pt x="13773" y="61541"/>
                        <a:pt x="0" y="47768"/>
                        <a:pt x="0" y="30775"/>
                      </a:cubicBezTo>
                      <a:cubicBezTo>
                        <a:pt x="0" y="13783"/>
                        <a:pt x="13773" y="0"/>
                        <a:pt x="30766" y="0"/>
                      </a:cubicBezTo>
                      <a:cubicBezTo>
                        <a:pt x="47758" y="0"/>
                        <a:pt x="61531" y="13783"/>
                        <a:pt x="61531" y="30775"/>
                      </a:cubicBezTo>
                      <a:cubicBezTo>
                        <a:pt x="61541" y="47758"/>
                        <a:pt x="47768" y="61541"/>
                        <a:pt x="30766" y="615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234468-C4FD-4008-97D2-F961DF6F9CA6}"/>
                </a:ext>
              </a:extLst>
            </p:cNvPr>
            <p:cNvSpPr txBox="1"/>
            <p:nvPr/>
          </p:nvSpPr>
          <p:spPr>
            <a:xfrm>
              <a:off x="3212415" y="889345"/>
              <a:ext cx="6151944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a-IR" sz="11500" dirty="0">
                  <a:solidFill>
                    <a:srgbClr val="A4361F"/>
                  </a:solidFill>
                  <a:latin typeface="IranNastaliq" panose="02020505000000020003" pitchFamily="18" charset="0"/>
                  <a:cs typeface="IranNastaliq" panose="02020505000000020003" pitchFamily="18" charset="0"/>
                </a:rPr>
                <a:t>تو</a:t>
              </a:r>
              <a:r>
                <a:rPr lang="fa-IR" sz="6600" dirty="0">
                  <a:latin typeface="IranNastaliq" panose="02020505000000020003" pitchFamily="18" charset="0"/>
                  <a:cs typeface="IranNastaliq" panose="02020505000000020003" pitchFamily="18" charset="0"/>
                </a:rPr>
                <a:t> چیزی دیگری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F6D76F-5F62-4DCE-913E-E84F8B719B61}"/>
                </a:ext>
              </a:extLst>
            </p:cNvPr>
            <p:cNvSpPr txBox="1"/>
            <p:nvPr/>
          </p:nvSpPr>
          <p:spPr>
            <a:xfrm>
              <a:off x="5460326" y="-8496"/>
              <a:ext cx="615194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a-IR" sz="6600" dirty="0">
                  <a:latin typeface="IranNastaliq" panose="02020505000000020003" pitchFamily="18" charset="0"/>
                  <a:cs typeface="IranNastaliq" panose="02020505000000020003" pitchFamily="18" charset="0"/>
                </a:rPr>
                <a:t>ای </a:t>
              </a:r>
              <a:r>
                <a:rPr lang="fa-IR" sz="9600" dirty="0">
                  <a:solidFill>
                    <a:srgbClr val="A4361F"/>
                  </a:solidFill>
                  <a:latin typeface="IranNastaliq" panose="02020505000000020003" pitchFamily="18" charset="0"/>
                  <a:cs typeface="IranNastaliq" panose="02020505000000020003" pitchFamily="18" charset="0"/>
                </a:rPr>
                <a:t>جان</a:t>
              </a:r>
              <a:r>
                <a:rPr lang="fa-IR" sz="6600" dirty="0">
                  <a:latin typeface="IranNastaliq" panose="02020505000000020003" pitchFamily="18" charset="0"/>
                  <a:cs typeface="IranNastaliq" panose="02020505000000020003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08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44C2864-7BFC-4607-9A75-DDF600EC1725}"/>
              </a:ext>
            </a:extLst>
          </p:cNvPr>
          <p:cNvGrpSpPr/>
          <p:nvPr/>
        </p:nvGrpSpPr>
        <p:grpSpPr>
          <a:xfrm>
            <a:off x="5356436" y="473369"/>
            <a:ext cx="6492493" cy="6085063"/>
            <a:chOff x="5356436" y="473369"/>
            <a:chExt cx="6492493" cy="60850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69DBDD-055E-429B-B40E-71EC8B9A4A7B}"/>
                </a:ext>
              </a:extLst>
            </p:cNvPr>
            <p:cNvGrpSpPr/>
            <p:nvPr/>
          </p:nvGrpSpPr>
          <p:grpSpPr>
            <a:xfrm>
              <a:off x="5356436" y="473369"/>
              <a:ext cx="6492493" cy="6085063"/>
              <a:chOff x="5356436" y="473369"/>
              <a:chExt cx="6492493" cy="608506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47F787A-DA2A-442B-8976-931AFB07C0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102" b="39408"/>
              <a:stretch/>
            </p:blipFill>
            <p:spPr>
              <a:xfrm>
                <a:off x="5356436" y="1573065"/>
                <a:ext cx="6439268" cy="40395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CA736A-E9C5-4621-8B75-072A5CC0D121}"/>
                  </a:ext>
                </a:extLst>
              </p:cNvPr>
              <p:cNvSpPr txBox="1"/>
              <p:nvPr/>
            </p:nvSpPr>
            <p:spPr>
              <a:xfrm>
                <a:off x="5368166" y="473369"/>
                <a:ext cx="648076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3600" dirty="0">
                    <a:latin typeface="Shabnam" panose="020B0603030804020204" pitchFamily="34" charset="-78"/>
                    <a:cs typeface="Shabnam" panose="020B0603030804020204" pitchFamily="34" charset="-78"/>
                  </a:rPr>
                  <a:t>با تشکر از آقای </a:t>
                </a:r>
                <a:r>
                  <a:rPr lang="fa-IR" sz="5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rPr>
                  <a:t>کامران حقی</a:t>
                </a:r>
                <a:endParaRPr lang="fa-IR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habnam" panose="020B0603030804020204" pitchFamily="34" charset="-78"/>
                  <a:cs typeface="Shabnam" panose="020B0603030804020204" pitchFamily="34" charset="-78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08D6AF-A60F-45C3-81B2-A53050A91A3C}"/>
                  </a:ext>
                </a:extLst>
              </p:cNvPr>
              <p:cNvSpPr txBox="1"/>
              <p:nvPr/>
            </p:nvSpPr>
            <p:spPr>
              <a:xfrm>
                <a:off x="5816833" y="5788991"/>
                <a:ext cx="560604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en-US" sz="4400" dirty="0">
                    <a:latin typeface="Shabnam" panose="020B0603030804020204" pitchFamily="34" charset="-78"/>
                    <a:cs typeface="Shabnam" panose="020B0603030804020204" pitchFamily="34" charset="-78"/>
                  </a:rPr>
                  <a:t>kamranhaghi19800</a:t>
                </a:r>
                <a:endParaRPr lang="fa-IR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habnam" panose="020B0603030804020204" pitchFamily="34" charset="-78"/>
                  <a:cs typeface="Shabnam" panose="020B0603030804020204" pitchFamily="34" charset="-78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4C9D82-06FC-4001-8103-C81497AD4E80}"/>
                </a:ext>
              </a:extLst>
            </p:cNvPr>
            <p:cNvSpPr/>
            <p:nvPr/>
          </p:nvSpPr>
          <p:spPr>
            <a:xfrm>
              <a:off x="8616280" y="3356992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529056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A58D5-13B3-44EC-A85D-F01195D848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3888" y="83609"/>
            <a:ext cx="3897601" cy="391004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832958-100A-42EA-AFE7-212AD8D6AA81}"/>
              </a:ext>
            </a:extLst>
          </p:cNvPr>
          <p:cNvSpPr txBox="1"/>
          <p:nvPr/>
        </p:nvSpPr>
        <p:spPr>
          <a:xfrm flipH="1">
            <a:off x="2171596" y="5408315"/>
            <a:ext cx="7348339" cy="1049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lnSpc>
                <a:spcPct val="150000"/>
              </a:lnSpc>
            </a:pPr>
            <a:r>
              <a:rPr lang="fa-IR" sz="4000" b="0" i="0" dirty="0">
                <a:latin typeface="IranNastaliq" panose="02020505000000020003" pitchFamily="18" charset="0"/>
                <a:cs typeface="IranNastaliq" panose="02020505000000020003" pitchFamily="18" charset="0"/>
              </a:rPr>
              <a:t>مولانا جلال‌الدین محمد بلخی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B1063D-8039-48D5-8B43-86C1132D66D1}"/>
              </a:ext>
            </a:extLst>
          </p:cNvPr>
          <p:cNvGrpSpPr/>
          <p:nvPr/>
        </p:nvGrpSpPr>
        <p:grpSpPr>
          <a:xfrm>
            <a:off x="2064110" y="2994450"/>
            <a:ext cx="7348339" cy="3012363"/>
            <a:chOff x="2064110" y="2994450"/>
            <a:chExt cx="7348339" cy="30123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B8469F-20F9-4FC7-A3CA-CEA207B0834D}"/>
                </a:ext>
              </a:extLst>
            </p:cNvPr>
            <p:cNvSpPr txBox="1"/>
            <p:nvPr/>
          </p:nvSpPr>
          <p:spPr>
            <a:xfrm flipH="1">
              <a:off x="2064110" y="2994450"/>
              <a:ext cx="7348339" cy="3012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 fontAlgn="auto">
                <a:lnSpc>
                  <a:spcPct val="150000"/>
                </a:lnSpc>
              </a:pPr>
              <a:r>
                <a:rPr lang="fa-IR" sz="13800" b="0" i="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rPr>
                <a:t>مولوی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0E0331E-46F3-456B-BCE2-F843F525A5F0}"/>
                </a:ext>
              </a:extLst>
            </p:cNvPr>
            <p:cNvSpPr/>
            <p:nvPr/>
          </p:nvSpPr>
          <p:spPr>
            <a:xfrm>
              <a:off x="6312024" y="4108805"/>
              <a:ext cx="219523" cy="332813"/>
            </a:xfrm>
            <a:custGeom>
              <a:avLst/>
              <a:gdLst/>
              <a:ahLst/>
              <a:cxnLst/>
              <a:rect l="l" t="t" r="r" b="b"/>
              <a:pathLst>
                <a:path w="126087" h="191157">
                  <a:moveTo>
                    <a:pt x="111007" y="377"/>
                  </a:moveTo>
                  <a:cubicBezTo>
                    <a:pt x="114997" y="1103"/>
                    <a:pt x="118625" y="3370"/>
                    <a:pt x="121890" y="7179"/>
                  </a:cubicBezTo>
                  <a:cubicBezTo>
                    <a:pt x="125155" y="10988"/>
                    <a:pt x="126515" y="17427"/>
                    <a:pt x="125971" y="26497"/>
                  </a:cubicBezTo>
                  <a:cubicBezTo>
                    <a:pt x="125427" y="35566"/>
                    <a:pt x="122616" y="47991"/>
                    <a:pt x="117537" y="63771"/>
                  </a:cubicBezTo>
                  <a:cubicBezTo>
                    <a:pt x="112458" y="79552"/>
                    <a:pt x="105203" y="95241"/>
                    <a:pt x="95771" y="110840"/>
                  </a:cubicBezTo>
                  <a:cubicBezTo>
                    <a:pt x="86339" y="126439"/>
                    <a:pt x="74458" y="141313"/>
                    <a:pt x="60129" y="155461"/>
                  </a:cubicBezTo>
                  <a:cubicBezTo>
                    <a:pt x="45799" y="169609"/>
                    <a:pt x="29384" y="181217"/>
                    <a:pt x="10883" y="190287"/>
                  </a:cubicBezTo>
                  <a:cubicBezTo>
                    <a:pt x="9069" y="191012"/>
                    <a:pt x="7527" y="191284"/>
                    <a:pt x="6257" y="191103"/>
                  </a:cubicBezTo>
                  <a:cubicBezTo>
                    <a:pt x="4988" y="190922"/>
                    <a:pt x="3627" y="190649"/>
                    <a:pt x="2176" y="190287"/>
                  </a:cubicBezTo>
                  <a:cubicBezTo>
                    <a:pt x="725" y="189924"/>
                    <a:pt x="0" y="188926"/>
                    <a:pt x="0" y="187294"/>
                  </a:cubicBezTo>
                  <a:cubicBezTo>
                    <a:pt x="0" y="185661"/>
                    <a:pt x="1088" y="183938"/>
                    <a:pt x="3265" y="182124"/>
                  </a:cubicBezTo>
                  <a:cubicBezTo>
                    <a:pt x="12697" y="177408"/>
                    <a:pt x="22129" y="171060"/>
                    <a:pt x="31561" y="163079"/>
                  </a:cubicBezTo>
                  <a:cubicBezTo>
                    <a:pt x="40993" y="155098"/>
                    <a:pt x="49608" y="146664"/>
                    <a:pt x="57408" y="137776"/>
                  </a:cubicBezTo>
                  <a:cubicBezTo>
                    <a:pt x="65207" y="128888"/>
                    <a:pt x="71828" y="120091"/>
                    <a:pt x="77269" y="111385"/>
                  </a:cubicBezTo>
                  <a:cubicBezTo>
                    <a:pt x="82711" y="102678"/>
                    <a:pt x="86157" y="95241"/>
                    <a:pt x="87608" y="89074"/>
                  </a:cubicBezTo>
                  <a:cubicBezTo>
                    <a:pt x="85069" y="89074"/>
                    <a:pt x="81895" y="88711"/>
                    <a:pt x="78086" y="87986"/>
                  </a:cubicBezTo>
                  <a:cubicBezTo>
                    <a:pt x="74277" y="87260"/>
                    <a:pt x="70468" y="85628"/>
                    <a:pt x="66658" y="83089"/>
                  </a:cubicBezTo>
                  <a:cubicBezTo>
                    <a:pt x="62849" y="80549"/>
                    <a:pt x="59494" y="77194"/>
                    <a:pt x="56592" y="73022"/>
                  </a:cubicBezTo>
                  <a:cubicBezTo>
                    <a:pt x="53689" y="68850"/>
                    <a:pt x="52420" y="63862"/>
                    <a:pt x="52783" y="58058"/>
                  </a:cubicBezTo>
                  <a:cubicBezTo>
                    <a:pt x="53145" y="51890"/>
                    <a:pt x="55141" y="45179"/>
                    <a:pt x="58768" y="37924"/>
                  </a:cubicBezTo>
                  <a:cubicBezTo>
                    <a:pt x="62396" y="30669"/>
                    <a:pt x="67293" y="24139"/>
                    <a:pt x="73460" y="18334"/>
                  </a:cubicBezTo>
                  <a:cubicBezTo>
                    <a:pt x="79627" y="12530"/>
                    <a:pt x="85976" y="7814"/>
                    <a:pt x="92506" y="4186"/>
                  </a:cubicBezTo>
                  <a:cubicBezTo>
                    <a:pt x="99036" y="559"/>
                    <a:pt x="105203" y="-711"/>
                    <a:pt x="111007" y="377"/>
                  </a:cubicBezTo>
                  <a:close/>
                  <a:moveTo>
                    <a:pt x="85432" y="33299"/>
                  </a:moveTo>
                  <a:cubicBezTo>
                    <a:pt x="79990" y="33117"/>
                    <a:pt x="75637" y="36473"/>
                    <a:pt x="72372" y="43365"/>
                  </a:cubicBezTo>
                  <a:cubicBezTo>
                    <a:pt x="72372" y="45905"/>
                    <a:pt x="73007" y="48081"/>
                    <a:pt x="74277" y="49895"/>
                  </a:cubicBezTo>
                  <a:cubicBezTo>
                    <a:pt x="75546" y="51709"/>
                    <a:pt x="77269" y="53160"/>
                    <a:pt x="79446" y="54248"/>
                  </a:cubicBezTo>
                  <a:cubicBezTo>
                    <a:pt x="81623" y="55337"/>
                    <a:pt x="83890" y="55972"/>
                    <a:pt x="86248" y="56153"/>
                  </a:cubicBezTo>
                  <a:cubicBezTo>
                    <a:pt x="88606" y="56334"/>
                    <a:pt x="90329" y="56244"/>
                    <a:pt x="91417" y="55881"/>
                  </a:cubicBezTo>
                  <a:cubicBezTo>
                    <a:pt x="93957" y="51165"/>
                    <a:pt x="94954" y="46268"/>
                    <a:pt x="94410" y="41189"/>
                  </a:cubicBezTo>
                  <a:cubicBezTo>
                    <a:pt x="93866" y="36110"/>
                    <a:pt x="90873" y="33480"/>
                    <a:pt x="85432" y="332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3728280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15EC519-6544-492A-9BC3-1885A54EB0C6}"/>
              </a:ext>
            </a:extLst>
          </p:cNvPr>
          <p:cNvGrpSpPr/>
          <p:nvPr/>
        </p:nvGrpSpPr>
        <p:grpSpPr>
          <a:xfrm>
            <a:off x="2351584" y="0"/>
            <a:ext cx="9840416" cy="6858000"/>
            <a:chOff x="2351584" y="0"/>
            <a:chExt cx="9840416" cy="6858000"/>
          </a:xfrm>
          <a:solidFill>
            <a:srgbClr val="DCF3FE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565263-4B25-44A9-AF54-5CBB56B87AF3}"/>
                </a:ext>
              </a:extLst>
            </p:cNvPr>
            <p:cNvSpPr/>
            <p:nvPr/>
          </p:nvSpPr>
          <p:spPr>
            <a:xfrm>
              <a:off x="3143672" y="0"/>
              <a:ext cx="904832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A67CE91-EEDB-4574-852E-232F48E9FE89}"/>
                </a:ext>
              </a:extLst>
            </p:cNvPr>
            <p:cNvSpPr/>
            <p:nvPr/>
          </p:nvSpPr>
          <p:spPr>
            <a:xfrm>
              <a:off x="2351584" y="5778000"/>
              <a:ext cx="864096" cy="1080000"/>
            </a:xfrm>
            <a:prstGeom prst="roundRect">
              <a:avLst>
                <a:gd name="adj" fmla="val 993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fa-IR" sz="4000" dirty="0">
                  <a:solidFill>
                    <a:schemeClr val="tx1"/>
                  </a:solidFill>
                  <a:latin typeface="Estedad Black" panose="02000A03000000000000" pitchFamily="2" charset="-78"/>
                  <a:cs typeface="Estedad Black" panose="02000A03000000000000" pitchFamily="2" charset="-78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0544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AF9D1143-85FB-4D9C-B6FE-44C08AAED66C}"/>
              </a:ext>
            </a:extLst>
          </p:cNvPr>
          <p:cNvGrpSpPr/>
          <p:nvPr/>
        </p:nvGrpSpPr>
        <p:grpSpPr>
          <a:xfrm>
            <a:off x="202813" y="2301915"/>
            <a:ext cx="6204148" cy="3722490"/>
            <a:chOff x="2993926" y="1235115"/>
            <a:chExt cx="6204148" cy="372249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5CC6BF-67DF-4026-A054-4BF96FC6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26" y="1235115"/>
              <a:ext cx="6204148" cy="372249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1CD7FA6-92DF-43E7-BA93-0D591A27C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79"/>
            <a:stretch/>
          </p:blipFill>
          <p:spPr>
            <a:xfrm>
              <a:off x="3891064" y="1605280"/>
              <a:ext cx="4415590" cy="2723529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80B711B-D73F-499E-A339-95398C955A91}"/>
              </a:ext>
            </a:extLst>
          </p:cNvPr>
          <p:cNvSpPr txBox="1"/>
          <p:nvPr/>
        </p:nvSpPr>
        <p:spPr>
          <a:xfrm>
            <a:off x="5897882" y="663583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با متاباران، ارائه‌هایتان را متحول کنید!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 useBgFill="1">
        <p:nvSpPr>
          <p:cNvPr id="38" name="Rectangle: Rounded Corners 37">
            <a:hlinkClick r:id="rId4"/>
            <a:extLst>
              <a:ext uri="{FF2B5EF4-FFF2-40B4-BE49-F238E27FC236}">
                <a16:creationId xmlns:a16="http://schemas.microsoft.com/office/drawing/2014/main" id="{E5942754-9D31-4039-8F10-0BC91636BB7A}"/>
              </a:ext>
            </a:extLst>
          </p:cNvPr>
          <p:cNvSpPr/>
          <p:nvPr/>
        </p:nvSpPr>
        <p:spPr>
          <a:xfrm>
            <a:off x="6861968" y="4414329"/>
            <a:ext cx="4167829" cy="1123678"/>
          </a:xfrm>
          <a:prstGeom prst="roundRect">
            <a:avLst/>
          </a:prstGeom>
          <a:ln w="38100">
            <a:solidFill>
              <a:srgbClr val="00B0F0"/>
            </a:solidFill>
          </a:ln>
          <a:effectLst>
            <a:innerShdw blurRad="457200">
              <a:srgbClr val="00B0F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B Mitra" panose="00000400000000000000" pitchFamily="2" charset="-78"/>
              </a:rPr>
              <a:t>طراحی پاورپوینت سفارشی</a:t>
            </a:r>
          </a:p>
        </p:txBody>
      </p:sp>
      <p:sp useBgFill="1">
        <p:nvSpPr>
          <p:cNvPr id="37" name="Rectangle: Rounded Corners 36">
            <a:hlinkClick r:id="rId5"/>
            <a:extLst>
              <a:ext uri="{FF2B5EF4-FFF2-40B4-BE49-F238E27FC236}">
                <a16:creationId xmlns:a16="http://schemas.microsoft.com/office/drawing/2014/main" id="{9EF7C8F8-9CA2-462A-A4B1-AD23C780D639}"/>
              </a:ext>
            </a:extLst>
          </p:cNvPr>
          <p:cNvSpPr/>
          <p:nvPr/>
        </p:nvSpPr>
        <p:spPr>
          <a:xfrm>
            <a:off x="6861970" y="2672080"/>
            <a:ext cx="4167824" cy="1123678"/>
          </a:xfrm>
          <a:prstGeom prst="roundRect">
            <a:avLst/>
          </a:prstGeom>
          <a:ln w="38100">
            <a:solidFill>
              <a:srgbClr val="00B0F0"/>
            </a:solidFill>
          </a:ln>
          <a:effectLst>
            <a:innerShdw blurRad="457200">
              <a:srgbClr val="00B0F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قالب‌های پاورپوینت آماده</a:t>
            </a: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hlinkClick r:id="rId6"/>
            <a:extLst>
              <a:ext uri="{FF2B5EF4-FFF2-40B4-BE49-F238E27FC236}">
                <a16:creationId xmlns:a16="http://schemas.microsoft.com/office/drawing/2014/main" id="{AA1AF575-0E02-431F-AFDB-D41340970E05}"/>
              </a:ext>
            </a:extLst>
          </p:cNvPr>
          <p:cNvSpPr txBox="1"/>
          <p:nvPr/>
        </p:nvSpPr>
        <p:spPr>
          <a:xfrm>
            <a:off x="6024880" y="615657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Shabnam"/>
              </a:rPr>
              <a:t>www.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metabaran.com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BA642E-F584-4E01-A87A-70F5C5FECE6B}"/>
              </a:ext>
            </a:extLst>
          </p:cNvPr>
          <p:cNvGrpSpPr/>
          <p:nvPr/>
        </p:nvGrpSpPr>
        <p:grpSpPr>
          <a:xfrm>
            <a:off x="2020554" y="167593"/>
            <a:ext cx="2397944" cy="2082263"/>
            <a:chOff x="2813242" y="301183"/>
            <a:chExt cx="6529645" cy="56700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A97D338-A1A8-4902-8B84-09E552A6D0B2}"/>
                </a:ext>
              </a:extLst>
            </p:cNvPr>
            <p:cNvSpPr/>
            <p:nvPr/>
          </p:nvSpPr>
          <p:spPr>
            <a:xfrm>
              <a:off x="4914656" y="301183"/>
              <a:ext cx="14763" cy="30384"/>
            </a:xfrm>
            <a:custGeom>
              <a:avLst/>
              <a:gdLst>
                <a:gd name="connsiteX0" fmla="*/ 14764 w 14763"/>
                <a:gd name="connsiteY0" fmla="*/ 0 h 30384"/>
                <a:gd name="connsiteX1" fmla="*/ 0 w 14763"/>
                <a:gd name="connsiteY1" fmla="*/ 30385 h 30384"/>
                <a:gd name="connsiteX2" fmla="*/ 14383 w 14763"/>
                <a:gd name="connsiteY2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63" h="30384">
                  <a:moveTo>
                    <a:pt x="14764" y="0"/>
                  </a:moveTo>
                  <a:lnTo>
                    <a:pt x="0" y="30385"/>
                  </a:lnTo>
                  <a:lnTo>
                    <a:pt x="14383" y="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A34CCE9-CFD3-43B6-908D-E13D3614AC0A}"/>
                </a:ext>
              </a:extLst>
            </p:cNvPr>
            <p:cNvSpPr/>
            <p:nvPr/>
          </p:nvSpPr>
          <p:spPr>
            <a:xfrm>
              <a:off x="4914656" y="301183"/>
              <a:ext cx="14763" cy="30384"/>
            </a:xfrm>
            <a:custGeom>
              <a:avLst/>
              <a:gdLst>
                <a:gd name="connsiteX0" fmla="*/ 14764 w 14763"/>
                <a:gd name="connsiteY0" fmla="*/ 0 h 30384"/>
                <a:gd name="connsiteX1" fmla="*/ 0 w 14763"/>
                <a:gd name="connsiteY1" fmla="*/ 30385 h 30384"/>
                <a:gd name="connsiteX2" fmla="*/ 14383 w 14763"/>
                <a:gd name="connsiteY2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63" h="30384">
                  <a:moveTo>
                    <a:pt x="14764" y="0"/>
                  </a:moveTo>
                  <a:lnTo>
                    <a:pt x="0" y="30385"/>
                  </a:lnTo>
                  <a:lnTo>
                    <a:pt x="14383" y="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DAEE32EA-5954-4343-B766-CD7ECBD2BC73}"/>
                </a:ext>
              </a:extLst>
            </p:cNvPr>
            <p:cNvGrpSpPr/>
            <p:nvPr/>
          </p:nvGrpSpPr>
          <p:grpSpPr>
            <a:xfrm>
              <a:off x="2813242" y="722378"/>
              <a:ext cx="3246887" cy="5248846"/>
              <a:chOff x="2847966" y="1011745"/>
              <a:chExt cx="3246887" cy="5248846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15BEFB4-C454-4BD2-BD15-E135DACFF63A}"/>
                  </a:ext>
                </a:extLst>
              </p:cNvPr>
              <p:cNvSpPr/>
              <p:nvPr/>
            </p:nvSpPr>
            <p:spPr>
              <a:xfrm>
                <a:off x="4356170" y="1011745"/>
                <a:ext cx="1738683" cy="3891024"/>
              </a:xfrm>
              <a:custGeom>
                <a:avLst/>
                <a:gdLst>
                  <a:gd name="connsiteX0" fmla="*/ 190112 w 1738683"/>
                  <a:gd name="connsiteY0" fmla="*/ 3801808 h 3891024"/>
                  <a:gd name="connsiteX1" fmla="*/ 232022 w 1738683"/>
                  <a:gd name="connsiteY1" fmla="*/ 3800094 h 3891024"/>
                  <a:gd name="connsiteX2" fmla="*/ 432332 w 1738683"/>
                  <a:gd name="connsiteY2" fmla="*/ 3747992 h 3891024"/>
                  <a:gd name="connsiteX3" fmla="*/ 441572 w 1738683"/>
                  <a:gd name="connsiteY3" fmla="*/ 3743420 h 3891024"/>
                  <a:gd name="connsiteX4" fmla="*/ 443001 w 1738683"/>
                  <a:gd name="connsiteY4" fmla="*/ 3742754 h 3891024"/>
                  <a:gd name="connsiteX5" fmla="*/ 896390 w 1738683"/>
                  <a:gd name="connsiteY5" fmla="*/ 2910745 h 3891024"/>
                  <a:gd name="connsiteX6" fmla="*/ 415949 w 1738683"/>
                  <a:gd name="connsiteY6" fmla="*/ 2066544 h 3891024"/>
                  <a:gd name="connsiteX7" fmla="*/ 403281 w 1738683"/>
                  <a:gd name="connsiteY7" fmla="*/ 2040922 h 3891024"/>
                  <a:gd name="connsiteX8" fmla="*/ 402805 w 1738683"/>
                  <a:gd name="connsiteY8" fmla="*/ 2039969 h 3891024"/>
                  <a:gd name="connsiteX9" fmla="*/ 317080 w 1738683"/>
                  <a:gd name="connsiteY9" fmla="*/ 1866900 h 3891024"/>
                  <a:gd name="connsiteX10" fmla="*/ 10185 w 1738683"/>
                  <a:gd name="connsiteY10" fmla="*/ 778193 h 3891024"/>
                  <a:gd name="connsiteX11" fmla="*/ 397566 w 1738683"/>
                  <a:gd name="connsiteY11" fmla="*/ 298704 h 3891024"/>
                  <a:gd name="connsiteX12" fmla="*/ 776376 w 1738683"/>
                  <a:gd name="connsiteY12" fmla="*/ 286 h 3891024"/>
                  <a:gd name="connsiteX13" fmla="*/ 776947 w 1738683"/>
                  <a:gd name="connsiteY13" fmla="*/ 0 h 3891024"/>
                  <a:gd name="connsiteX14" fmla="*/ 1398549 w 1738683"/>
                  <a:gd name="connsiteY14" fmla="*/ 1256062 h 3891024"/>
                  <a:gd name="connsiteX15" fmla="*/ 1513515 w 1738683"/>
                  <a:gd name="connsiteY15" fmla="*/ 1488377 h 3891024"/>
                  <a:gd name="connsiteX16" fmla="*/ 1599526 w 1738683"/>
                  <a:gd name="connsiteY16" fmla="*/ 1662589 h 3891024"/>
                  <a:gd name="connsiteX17" fmla="*/ 1581238 w 1738683"/>
                  <a:gd name="connsiteY17" fmla="*/ 3115151 h 3891024"/>
                  <a:gd name="connsiteX18" fmla="*/ 1157947 w 1738683"/>
                  <a:gd name="connsiteY18" fmla="*/ 3665696 h 3891024"/>
                  <a:gd name="connsiteX19" fmla="*/ 102577 w 1738683"/>
                  <a:gd name="connsiteY19" fmla="*/ 3794665 h 3891024"/>
                  <a:gd name="connsiteX20" fmla="*/ 190112 w 1738683"/>
                  <a:gd name="connsiteY20" fmla="*/ 3801808 h 389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38683" h="3891024">
                    <a:moveTo>
                      <a:pt x="190112" y="3801808"/>
                    </a:moveTo>
                    <a:cubicBezTo>
                      <a:pt x="204209" y="3801808"/>
                      <a:pt x="218115" y="3801142"/>
                      <a:pt x="232022" y="3800094"/>
                    </a:cubicBezTo>
                    <a:cubicBezTo>
                      <a:pt x="299554" y="3797808"/>
                      <a:pt x="367277" y="3780663"/>
                      <a:pt x="432332" y="3747992"/>
                    </a:cubicBezTo>
                    <a:cubicBezTo>
                      <a:pt x="435476" y="3746564"/>
                      <a:pt x="438524" y="3744945"/>
                      <a:pt x="441572" y="3743420"/>
                    </a:cubicBezTo>
                    <a:cubicBezTo>
                      <a:pt x="442048" y="3743135"/>
                      <a:pt x="442524" y="3742944"/>
                      <a:pt x="443001" y="3742754"/>
                    </a:cubicBezTo>
                    <a:cubicBezTo>
                      <a:pt x="708177" y="3614452"/>
                      <a:pt x="896390" y="3290411"/>
                      <a:pt x="896390" y="2910745"/>
                    </a:cubicBezTo>
                    <a:cubicBezTo>
                      <a:pt x="896390" y="2518315"/>
                      <a:pt x="695223" y="2185416"/>
                      <a:pt x="415949" y="2066544"/>
                    </a:cubicBezTo>
                    <a:lnTo>
                      <a:pt x="403281" y="2040922"/>
                    </a:lnTo>
                    <a:cubicBezTo>
                      <a:pt x="403281" y="2040922"/>
                      <a:pt x="402900" y="2040255"/>
                      <a:pt x="402805" y="2039969"/>
                    </a:cubicBezTo>
                    <a:lnTo>
                      <a:pt x="317080" y="1866900"/>
                    </a:lnTo>
                    <a:cubicBezTo>
                      <a:pt x="155822" y="1528572"/>
                      <a:pt x="-48109" y="1027176"/>
                      <a:pt x="10185" y="778193"/>
                    </a:cubicBezTo>
                    <a:cubicBezTo>
                      <a:pt x="42855" y="638365"/>
                      <a:pt x="221163" y="453200"/>
                      <a:pt x="397566" y="298704"/>
                    </a:cubicBezTo>
                    <a:lnTo>
                      <a:pt x="776376" y="286"/>
                    </a:lnTo>
                    <a:cubicBezTo>
                      <a:pt x="776757" y="191"/>
                      <a:pt x="776947" y="0"/>
                      <a:pt x="776947" y="0"/>
                    </a:cubicBezTo>
                    <a:lnTo>
                      <a:pt x="1398549" y="1256062"/>
                    </a:lnTo>
                    <a:lnTo>
                      <a:pt x="1513515" y="1488377"/>
                    </a:lnTo>
                    <a:lnTo>
                      <a:pt x="1599526" y="1662589"/>
                    </a:lnTo>
                    <a:cubicBezTo>
                      <a:pt x="1796884" y="2129314"/>
                      <a:pt x="1778501" y="2676906"/>
                      <a:pt x="1581238" y="3115151"/>
                    </a:cubicBezTo>
                    <a:cubicBezTo>
                      <a:pt x="1483226" y="3333655"/>
                      <a:pt x="1340446" y="3525012"/>
                      <a:pt x="1157947" y="3665696"/>
                    </a:cubicBezTo>
                    <a:cubicBezTo>
                      <a:pt x="826763" y="3920871"/>
                      <a:pt x="437762" y="3952685"/>
                      <a:pt x="102577" y="3794665"/>
                    </a:cubicBezTo>
                    <a:cubicBezTo>
                      <a:pt x="131152" y="3799141"/>
                      <a:pt x="160394" y="3801808"/>
                      <a:pt x="190112" y="3801808"/>
                    </a:cubicBezTo>
                    <a:close/>
                  </a:path>
                </a:pathLst>
              </a:custGeom>
              <a:solidFill>
                <a:srgbClr val="00B0F0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  <a:effectLst>
                <a:innerShdw blurRad="317500" dist="50800" dir="13500000">
                  <a:srgbClr val="00B0F0"/>
                </a:innerShdw>
              </a:effectLst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DF08281-1ACE-4EC5-B2ED-BE97B9181D17}"/>
                  </a:ext>
                </a:extLst>
              </p:cNvPr>
              <p:cNvSpPr/>
              <p:nvPr/>
            </p:nvSpPr>
            <p:spPr>
              <a:xfrm>
                <a:off x="2847966" y="1333404"/>
                <a:ext cx="1929677" cy="4927187"/>
              </a:xfrm>
              <a:custGeom>
                <a:avLst/>
                <a:gdLst>
                  <a:gd name="connsiteX0" fmla="*/ 1929678 w 1929677"/>
                  <a:gd name="connsiteY0" fmla="*/ 1740884 h 4927187"/>
                  <a:gd name="connsiteX1" fmla="*/ 1929678 w 1929677"/>
                  <a:gd name="connsiteY1" fmla="*/ 1740694 h 4927187"/>
                  <a:gd name="connsiteX2" fmla="*/ 1840810 w 1929677"/>
                  <a:gd name="connsiteY2" fmla="*/ 1570101 h 4927187"/>
                  <a:gd name="connsiteX3" fmla="*/ 1514388 w 1929677"/>
                  <a:gd name="connsiteY3" fmla="*/ 490442 h 4927187"/>
                  <a:gd name="connsiteX4" fmla="*/ 1893007 w 1929677"/>
                  <a:gd name="connsiteY4" fmla="*/ 0 h 4927187"/>
                  <a:gd name="connsiteX5" fmla="*/ 1285598 w 1929677"/>
                  <a:gd name="connsiteY5" fmla="*/ 502634 h 4927187"/>
                  <a:gd name="connsiteX6" fmla="*/ 795060 w 1929677"/>
                  <a:gd name="connsiteY6" fmla="*/ 908685 h 4927187"/>
                  <a:gd name="connsiteX7" fmla="*/ 359291 w 1929677"/>
                  <a:gd name="connsiteY7" fmla="*/ 1420654 h 4927187"/>
                  <a:gd name="connsiteX8" fmla="*/ 50586 w 1929677"/>
                  <a:gd name="connsiteY8" fmla="*/ 3295936 h 4927187"/>
                  <a:gd name="connsiteX9" fmla="*/ 288901 w 1929677"/>
                  <a:gd name="connsiteY9" fmla="*/ 3984403 h 4927187"/>
                  <a:gd name="connsiteX10" fmla="*/ 694571 w 1929677"/>
                  <a:gd name="connsiteY10" fmla="*/ 4533900 h 4927187"/>
                  <a:gd name="connsiteX11" fmla="*/ 1355130 w 1929677"/>
                  <a:gd name="connsiteY11" fmla="*/ 4927188 h 4927187"/>
                  <a:gd name="connsiteX12" fmla="*/ 746102 w 1929677"/>
                  <a:gd name="connsiteY12" fmla="*/ 4491419 h 4927187"/>
                  <a:gd name="connsiteX13" fmla="*/ 583224 w 1929677"/>
                  <a:gd name="connsiteY13" fmla="*/ 4237292 h 4927187"/>
                  <a:gd name="connsiteX14" fmla="*/ 398248 w 1929677"/>
                  <a:gd name="connsiteY14" fmla="*/ 3008186 h 4927187"/>
                  <a:gd name="connsiteX15" fmla="*/ 754102 w 1929677"/>
                  <a:gd name="connsiteY15" fmla="*/ 2180082 h 4927187"/>
                  <a:gd name="connsiteX16" fmla="*/ 864783 w 1929677"/>
                  <a:gd name="connsiteY16" fmla="*/ 2057210 h 4927187"/>
                  <a:gd name="connsiteX17" fmla="*/ 955747 w 1929677"/>
                  <a:gd name="connsiteY17" fmla="*/ 1974628 h 4927187"/>
                  <a:gd name="connsiteX18" fmla="*/ 1152152 w 1929677"/>
                  <a:gd name="connsiteY18" fmla="*/ 1840897 h 4927187"/>
                  <a:gd name="connsiteX19" fmla="*/ 1929202 w 1929677"/>
                  <a:gd name="connsiteY19" fmla="*/ 1741170 h 4927187"/>
                  <a:gd name="connsiteX20" fmla="*/ 1929678 w 1929677"/>
                  <a:gd name="connsiteY20" fmla="*/ 1740884 h 492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29677" h="4927187">
                    <a:moveTo>
                      <a:pt x="1929678" y="1740884"/>
                    </a:moveTo>
                    <a:lnTo>
                      <a:pt x="1929678" y="1740694"/>
                    </a:lnTo>
                    <a:cubicBezTo>
                      <a:pt x="1903103" y="1691640"/>
                      <a:pt x="1872909" y="1633919"/>
                      <a:pt x="1840810" y="1570101"/>
                    </a:cubicBezTo>
                    <a:cubicBezTo>
                      <a:pt x="1673551" y="1236440"/>
                      <a:pt x="1460667" y="741045"/>
                      <a:pt x="1514388" y="490442"/>
                    </a:cubicBezTo>
                    <a:cubicBezTo>
                      <a:pt x="1544487" y="349758"/>
                      <a:pt x="1719461" y="159544"/>
                      <a:pt x="1893007" y="0"/>
                    </a:cubicBezTo>
                    <a:lnTo>
                      <a:pt x="1285598" y="502634"/>
                    </a:lnTo>
                    <a:lnTo>
                      <a:pt x="795060" y="908685"/>
                    </a:lnTo>
                    <a:cubicBezTo>
                      <a:pt x="623039" y="1051274"/>
                      <a:pt x="477115" y="1225296"/>
                      <a:pt x="359291" y="1420654"/>
                    </a:cubicBezTo>
                    <a:cubicBezTo>
                      <a:pt x="38203" y="1953387"/>
                      <a:pt x="-76097" y="2645855"/>
                      <a:pt x="50586" y="3295936"/>
                    </a:cubicBezTo>
                    <a:cubicBezTo>
                      <a:pt x="97068" y="3534537"/>
                      <a:pt x="175935" y="3767328"/>
                      <a:pt x="288901" y="3984403"/>
                    </a:cubicBezTo>
                    <a:cubicBezTo>
                      <a:pt x="401582" y="4201383"/>
                      <a:pt x="539504" y="4385596"/>
                      <a:pt x="694571" y="4533900"/>
                    </a:cubicBezTo>
                    <a:cubicBezTo>
                      <a:pt x="892501" y="4724115"/>
                      <a:pt x="1118148" y="4856607"/>
                      <a:pt x="1355130" y="4927188"/>
                    </a:cubicBezTo>
                    <a:cubicBezTo>
                      <a:pt x="1128530" y="4856512"/>
                      <a:pt x="916504" y="4708684"/>
                      <a:pt x="746102" y="4491419"/>
                    </a:cubicBezTo>
                    <a:cubicBezTo>
                      <a:pt x="686094" y="4415219"/>
                      <a:pt x="631706" y="4330256"/>
                      <a:pt x="583224" y="4237292"/>
                    </a:cubicBezTo>
                    <a:cubicBezTo>
                      <a:pt x="386914" y="3859721"/>
                      <a:pt x="330621" y="3417665"/>
                      <a:pt x="398248" y="3008186"/>
                    </a:cubicBezTo>
                    <a:cubicBezTo>
                      <a:pt x="448826" y="2699861"/>
                      <a:pt x="569889" y="2410016"/>
                      <a:pt x="754102" y="2180082"/>
                    </a:cubicBezTo>
                    <a:cubicBezTo>
                      <a:pt x="788678" y="2136934"/>
                      <a:pt x="825540" y="2095881"/>
                      <a:pt x="864783" y="2057210"/>
                    </a:cubicBezTo>
                    <a:cubicBezTo>
                      <a:pt x="893834" y="2028254"/>
                      <a:pt x="924124" y="2000821"/>
                      <a:pt x="955747" y="1974628"/>
                    </a:cubicBezTo>
                    <a:cubicBezTo>
                      <a:pt x="1019088" y="1922145"/>
                      <a:pt x="1084906" y="1877473"/>
                      <a:pt x="1152152" y="1840897"/>
                    </a:cubicBezTo>
                    <a:cubicBezTo>
                      <a:pt x="1402088" y="1704023"/>
                      <a:pt x="1673741" y="1673924"/>
                      <a:pt x="1929202" y="1741170"/>
                    </a:cubicBezTo>
                    <a:lnTo>
                      <a:pt x="1929678" y="1740884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  <a:effectLst>
                <a:innerShdw dist="50800" dir="13500000">
                  <a:schemeClr val="bg1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EA89B98F-DDDB-49FB-B113-BC8BE5D3E536}"/>
                </a:ext>
              </a:extLst>
            </p:cNvPr>
            <p:cNvGrpSpPr/>
            <p:nvPr/>
          </p:nvGrpSpPr>
          <p:grpSpPr>
            <a:xfrm flipH="1">
              <a:off x="6096000" y="722378"/>
              <a:ext cx="3246887" cy="5248846"/>
              <a:chOff x="2847966" y="1011745"/>
              <a:chExt cx="3246887" cy="524884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304258F-6EA2-4AD5-BFC1-DBCFB1FE748C}"/>
                  </a:ext>
                </a:extLst>
              </p:cNvPr>
              <p:cNvSpPr/>
              <p:nvPr/>
            </p:nvSpPr>
            <p:spPr>
              <a:xfrm>
                <a:off x="4356170" y="1011745"/>
                <a:ext cx="1738683" cy="3891024"/>
              </a:xfrm>
              <a:custGeom>
                <a:avLst/>
                <a:gdLst>
                  <a:gd name="connsiteX0" fmla="*/ 190112 w 1738683"/>
                  <a:gd name="connsiteY0" fmla="*/ 3801808 h 3891024"/>
                  <a:gd name="connsiteX1" fmla="*/ 232022 w 1738683"/>
                  <a:gd name="connsiteY1" fmla="*/ 3800094 h 3891024"/>
                  <a:gd name="connsiteX2" fmla="*/ 432332 w 1738683"/>
                  <a:gd name="connsiteY2" fmla="*/ 3747992 h 3891024"/>
                  <a:gd name="connsiteX3" fmla="*/ 441572 w 1738683"/>
                  <a:gd name="connsiteY3" fmla="*/ 3743420 h 3891024"/>
                  <a:gd name="connsiteX4" fmla="*/ 443001 w 1738683"/>
                  <a:gd name="connsiteY4" fmla="*/ 3742754 h 3891024"/>
                  <a:gd name="connsiteX5" fmla="*/ 896390 w 1738683"/>
                  <a:gd name="connsiteY5" fmla="*/ 2910745 h 3891024"/>
                  <a:gd name="connsiteX6" fmla="*/ 415949 w 1738683"/>
                  <a:gd name="connsiteY6" fmla="*/ 2066544 h 3891024"/>
                  <a:gd name="connsiteX7" fmla="*/ 403281 w 1738683"/>
                  <a:gd name="connsiteY7" fmla="*/ 2040922 h 3891024"/>
                  <a:gd name="connsiteX8" fmla="*/ 402805 w 1738683"/>
                  <a:gd name="connsiteY8" fmla="*/ 2039969 h 3891024"/>
                  <a:gd name="connsiteX9" fmla="*/ 317080 w 1738683"/>
                  <a:gd name="connsiteY9" fmla="*/ 1866900 h 3891024"/>
                  <a:gd name="connsiteX10" fmla="*/ 10185 w 1738683"/>
                  <a:gd name="connsiteY10" fmla="*/ 778193 h 3891024"/>
                  <a:gd name="connsiteX11" fmla="*/ 397566 w 1738683"/>
                  <a:gd name="connsiteY11" fmla="*/ 298704 h 3891024"/>
                  <a:gd name="connsiteX12" fmla="*/ 776376 w 1738683"/>
                  <a:gd name="connsiteY12" fmla="*/ 286 h 3891024"/>
                  <a:gd name="connsiteX13" fmla="*/ 776947 w 1738683"/>
                  <a:gd name="connsiteY13" fmla="*/ 0 h 3891024"/>
                  <a:gd name="connsiteX14" fmla="*/ 1398549 w 1738683"/>
                  <a:gd name="connsiteY14" fmla="*/ 1256062 h 3891024"/>
                  <a:gd name="connsiteX15" fmla="*/ 1513515 w 1738683"/>
                  <a:gd name="connsiteY15" fmla="*/ 1488377 h 3891024"/>
                  <a:gd name="connsiteX16" fmla="*/ 1599526 w 1738683"/>
                  <a:gd name="connsiteY16" fmla="*/ 1662589 h 3891024"/>
                  <a:gd name="connsiteX17" fmla="*/ 1581238 w 1738683"/>
                  <a:gd name="connsiteY17" fmla="*/ 3115151 h 3891024"/>
                  <a:gd name="connsiteX18" fmla="*/ 1157947 w 1738683"/>
                  <a:gd name="connsiteY18" fmla="*/ 3665696 h 3891024"/>
                  <a:gd name="connsiteX19" fmla="*/ 102577 w 1738683"/>
                  <a:gd name="connsiteY19" fmla="*/ 3794665 h 3891024"/>
                  <a:gd name="connsiteX20" fmla="*/ 190112 w 1738683"/>
                  <a:gd name="connsiteY20" fmla="*/ 3801808 h 389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38683" h="3891024">
                    <a:moveTo>
                      <a:pt x="190112" y="3801808"/>
                    </a:moveTo>
                    <a:cubicBezTo>
                      <a:pt x="204209" y="3801808"/>
                      <a:pt x="218115" y="3801142"/>
                      <a:pt x="232022" y="3800094"/>
                    </a:cubicBezTo>
                    <a:cubicBezTo>
                      <a:pt x="299554" y="3797808"/>
                      <a:pt x="367277" y="3780663"/>
                      <a:pt x="432332" y="3747992"/>
                    </a:cubicBezTo>
                    <a:cubicBezTo>
                      <a:pt x="435476" y="3746564"/>
                      <a:pt x="438524" y="3744945"/>
                      <a:pt x="441572" y="3743420"/>
                    </a:cubicBezTo>
                    <a:cubicBezTo>
                      <a:pt x="442048" y="3743135"/>
                      <a:pt x="442524" y="3742944"/>
                      <a:pt x="443001" y="3742754"/>
                    </a:cubicBezTo>
                    <a:cubicBezTo>
                      <a:pt x="708177" y="3614452"/>
                      <a:pt x="896390" y="3290411"/>
                      <a:pt x="896390" y="2910745"/>
                    </a:cubicBezTo>
                    <a:cubicBezTo>
                      <a:pt x="896390" y="2518315"/>
                      <a:pt x="695223" y="2185416"/>
                      <a:pt x="415949" y="2066544"/>
                    </a:cubicBezTo>
                    <a:lnTo>
                      <a:pt x="403281" y="2040922"/>
                    </a:lnTo>
                    <a:cubicBezTo>
                      <a:pt x="403281" y="2040922"/>
                      <a:pt x="402900" y="2040255"/>
                      <a:pt x="402805" y="2039969"/>
                    </a:cubicBezTo>
                    <a:lnTo>
                      <a:pt x="317080" y="1866900"/>
                    </a:lnTo>
                    <a:cubicBezTo>
                      <a:pt x="155822" y="1528572"/>
                      <a:pt x="-48109" y="1027176"/>
                      <a:pt x="10185" y="778193"/>
                    </a:cubicBezTo>
                    <a:cubicBezTo>
                      <a:pt x="42855" y="638365"/>
                      <a:pt x="221163" y="453200"/>
                      <a:pt x="397566" y="298704"/>
                    </a:cubicBezTo>
                    <a:lnTo>
                      <a:pt x="776376" y="286"/>
                    </a:lnTo>
                    <a:cubicBezTo>
                      <a:pt x="776757" y="191"/>
                      <a:pt x="776947" y="0"/>
                      <a:pt x="776947" y="0"/>
                    </a:cubicBezTo>
                    <a:lnTo>
                      <a:pt x="1398549" y="1256062"/>
                    </a:lnTo>
                    <a:lnTo>
                      <a:pt x="1513515" y="1488377"/>
                    </a:lnTo>
                    <a:lnTo>
                      <a:pt x="1599526" y="1662589"/>
                    </a:lnTo>
                    <a:cubicBezTo>
                      <a:pt x="1796884" y="2129314"/>
                      <a:pt x="1778501" y="2676906"/>
                      <a:pt x="1581238" y="3115151"/>
                    </a:cubicBezTo>
                    <a:cubicBezTo>
                      <a:pt x="1483226" y="3333655"/>
                      <a:pt x="1340446" y="3525012"/>
                      <a:pt x="1157947" y="3665696"/>
                    </a:cubicBezTo>
                    <a:cubicBezTo>
                      <a:pt x="826763" y="3920871"/>
                      <a:pt x="437762" y="3952685"/>
                      <a:pt x="102577" y="3794665"/>
                    </a:cubicBezTo>
                    <a:cubicBezTo>
                      <a:pt x="131152" y="3799141"/>
                      <a:pt x="160394" y="3801808"/>
                      <a:pt x="190112" y="3801808"/>
                    </a:cubicBezTo>
                    <a:close/>
                  </a:path>
                </a:pathLst>
              </a:custGeom>
              <a:solidFill>
                <a:srgbClr val="00B0F0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  <a:effectLst>
                <a:innerShdw blurRad="317500" dist="50800" dir="13500000">
                  <a:srgbClr val="00B0F0"/>
                </a:innerShdw>
              </a:effectLst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84FA313-96EC-4DC0-BC0F-CEBE18857DF5}"/>
                  </a:ext>
                </a:extLst>
              </p:cNvPr>
              <p:cNvSpPr/>
              <p:nvPr/>
            </p:nvSpPr>
            <p:spPr>
              <a:xfrm>
                <a:off x="2847966" y="1333404"/>
                <a:ext cx="1929677" cy="4927187"/>
              </a:xfrm>
              <a:custGeom>
                <a:avLst/>
                <a:gdLst>
                  <a:gd name="connsiteX0" fmla="*/ 1929678 w 1929677"/>
                  <a:gd name="connsiteY0" fmla="*/ 1740884 h 4927187"/>
                  <a:gd name="connsiteX1" fmla="*/ 1929678 w 1929677"/>
                  <a:gd name="connsiteY1" fmla="*/ 1740694 h 4927187"/>
                  <a:gd name="connsiteX2" fmla="*/ 1840810 w 1929677"/>
                  <a:gd name="connsiteY2" fmla="*/ 1570101 h 4927187"/>
                  <a:gd name="connsiteX3" fmla="*/ 1514388 w 1929677"/>
                  <a:gd name="connsiteY3" fmla="*/ 490442 h 4927187"/>
                  <a:gd name="connsiteX4" fmla="*/ 1893007 w 1929677"/>
                  <a:gd name="connsiteY4" fmla="*/ 0 h 4927187"/>
                  <a:gd name="connsiteX5" fmla="*/ 1285598 w 1929677"/>
                  <a:gd name="connsiteY5" fmla="*/ 502634 h 4927187"/>
                  <a:gd name="connsiteX6" fmla="*/ 795060 w 1929677"/>
                  <a:gd name="connsiteY6" fmla="*/ 908685 h 4927187"/>
                  <a:gd name="connsiteX7" fmla="*/ 359291 w 1929677"/>
                  <a:gd name="connsiteY7" fmla="*/ 1420654 h 4927187"/>
                  <a:gd name="connsiteX8" fmla="*/ 50586 w 1929677"/>
                  <a:gd name="connsiteY8" fmla="*/ 3295936 h 4927187"/>
                  <a:gd name="connsiteX9" fmla="*/ 288901 w 1929677"/>
                  <a:gd name="connsiteY9" fmla="*/ 3984403 h 4927187"/>
                  <a:gd name="connsiteX10" fmla="*/ 694571 w 1929677"/>
                  <a:gd name="connsiteY10" fmla="*/ 4533900 h 4927187"/>
                  <a:gd name="connsiteX11" fmla="*/ 1355130 w 1929677"/>
                  <a:gd name="connsiteY11" fmla="*/ 4927188 h 4927187"/>
                  <a:gd name="connsiteX12" fmla="*/ 746102 w 1929677"/>
                  <a:gd name="connsiteY12" fmla="*/ 4491419 h 4927187"/>
                  <a:gd name="connsiteX13" fmla="*/ 583224 w 1929677"/>
                  <a:gd name="connsiteY13" fmla="*/ 4237292 h 4927187"/>
                  <a:gd name="connsiteX14" fmla="*/ 398248 w 1929677"/>
                  <a:gd name="connsiteY14" fmla="*/ 3008186 h 4927187"/>
                  <a:gd name="connsiteX15" fmla="*/ 754102 w 1929677"/>
                  <a:gd name="connsiteY15" fmla="*/ 2180082 h 4927187"/>
                  <a:gd name="connsiteX16" fmla="*/ 864783 w 1929677"/>
                  <a:gd name="connsiteY16" fmla="*/ 2057210 h 4927187"/>
                  <a:gd name="connsiteX17" fmla="*/ 955747 w 1929677"/>
                  <a:gd name="connsiteY17" fmla="*/ 1974628 h 4927187"/>
                  <a:gd name="connsiteX18" fmla="*/ 1152152 w 1929677"/>
                  <a:gd name="connsiteY18" fmla="*/ 1840897 h 4927187"/>
                  <a:gd name="connsiteX19" fmla="*/ 1929202 w 1929677"/>
                  <a:gd name="connsiteY19" fmla="*/ 1741170 h 4927187"/>
                  <a:gd name="connsiteX20" fmla="*/ 1929678 w 1929677"/>
                  <a:gd name="connsiteY20" fmla="*/ 1740884 h 492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29677" h="4927187">
                    <a:moveTo>
                      <a:pt x="1929678" y="1740884"/>
                    </a:moveTo>
                    <a:lnTo>
                      <a:pt x="1929678" y="1740694"/>
                    </a:lnTo>
                    <a:cubicBezTo>
                      <a:pt x="1903103" y="1691640"/>
                      <a:pt x="1872909" y="1633919"/>
                      <a:pt x="1840810" y="1570101"/>
                    </a:cubicBezTo>
                    <a:cubicBezTo>
                      <a:pt x="1673551" y="1236440"/>
                      <a:pt x="1460667" y="741045"/>
                      <a:pt x="1514388" y="490442"/>
                    </a:cubicBezTo>
                    <a:cubicBezTo>
                      <a:pt x="1544487" y="349758"/>
                      <a:pt x="1719461" y="159544"/>
                      <a:pt x="1893007" y="0"/>
                    </a:cubicBezTo>
                    <a:lnTo>
                      <a:pt x="1285598" y="502634"/>
                    </a:lnTo>
                    <a:lnTo>
                      <a:pt x="795060" y="908685"/>
                    </a:lnTo>
                    <a:cubicBezTo>
                      <a:pt x="623039" y="1051274"/>
                      <a:pt x="477115" y="1225296"/>
                      <a:pt x="359291" y="1420654"/>
                    </a:cubicBezTo>
                    <a:cubicBezTo>
                      <a:pt x="38203" y="1953387"/>
                      <a:pt x="-76097" y="2645855"/>
                      <a:pt x="50586" y="3295936"/>
                    </a:cubicBezTo>
                    <a:cubicBezTo>
                      <a:pt x="97068" y="3534537"/>
                      <a:pt x="175935" y="3767328"/>
                      <a:pt x="288901" y="3984403"/>
                    </a:cubicBezTo>
                    <a:cubicBezTo>
                      <a:pt x="401582" y="4201383"/>
                      <a:pt x="539504" y="4385596"/>
                      <a:pt x="694571" y="4533900"/>
                    </a:cubicBezTo>
                    <a:cubicBezTo>
                      <a:pt x="892501" y="4724115"/>
                      <a:pt x="1118148" y="4856607"/>
                      <a:pt x="1355130" y="4927188"/>
                    </a:cubicBezTo>
                    <a:cubicBezTo>
                      <a:pt x="1128530" y="4856512"/>
                      <a:pt x="916504" y="4708684"/>
                      <a:pt x="746102" y="4491419"/>
                    </a:cubicBezTo>
                    <a:cubicBezTo>
                      <a:pt x="686094" y="4415219"/>
                      <a:pt x="631706" y="4330256"/>
                      <a:pt x="583224" y="4237292"/>
                    </a:cubicBezTo>
                    <a:cubicBezTo>
                      <a:pt x="386914" y="3859721"/>
                      <a:pt x="330621" y="3417665"/>
                      <a:pt x="398248" y="3008186"/>
                    </a:cubicBezTo>
                    <a:cubicBezTo>
                      <a:pt x="448826" y="2699861"/>
                      <a:pt x="569889" y="2410016"/>
                      <a:pt x="754102" y="2180082"/>
                    </a:cubicBezTo>
                    <a:cubicBezTo>
                      <a:pt x="788678" y="2136934"/>
                      <a:pt x="825540" y="2095881"/>
                      <a:pt x="864783" y="2057210"/>
                    </a:cubicBezTo>
                    <a:cubicBezTo>
                      <a:pt x="893834" y="2028254"/>
                      <a:pt x="924124" y="2000821"/>
                      <a:pt x="955747" y="1974628"/>
                    </a:cubicBezTo>
                    <a:cubicBezTo>
                      <a:pt x="1019088" y="1922145"/>
                      <a:pt x="1084906" y="1877473"/>
                      <a:pt x="1152152" y="1840897"/>
                    </a:cubicBezTo>
                    <a:cubicBezTo>
                      <a:pt x="1402088" y="1704023"/>
                      <a:pt x="1673741" y="1673924"/>
                      <a:pt x="1929202" y="1741170"/>
                    </a:cubicBezTo>
                    <a:lnTo>
                      <a:pt x="1929678" y="1740884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  <a:effectLst>
                <a:innerShdw dist="50800" dir="13500000">
                  <a:schemeClr val="bg1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4975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6A5588-DCE9-433F-A8A4-17E3F0453260}"/>
              </a:ext>
            </a:extLst>
          </p:cNvPr>
          <p:cNvGrpSpPr/>
          <p:nvPr/>
        </p:nvGrpSpPr>
        <p:grpSpPr>
          <a:xfrm>
            <a:off x="2420202" y="22949"/>
            <a:ext cx="10128448" cy="6858000"/>
            <a:chOff x="2063552" y="0"/>
            <a:chExt cx="10128448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452CFA-986F-407C-B554-E5F74FD1C471}"/>
                </a:ext>
              </a:extLst>
            </p:cNvPr>
            <p:cNvGrpSpPr/>
            <p:nvPr/>
          </p:nvGrpSpPr>
          <p:grpSpPr>
            <a:xfrm>
              <a:off x="2063552" y="0"/>
              <a:ext cx="10128448" cy="6858000"/>
              <a:chOff x="2063552" y="0"/>
              <a:chExt cx="10128448" cy="6858000"/>
            </a:xfrm>
            <a:solidFill>
              <a:srgbClr val="DCF3FE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64CFD47-6780-4F6C-A546-2F59471CAC7B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AA405EB-6EB0-4D72-98DC-5DC64C4970E4}"/>
                  </a:ext>
                </a:extLst>
              </p:cNvPr>
              <p:cNvSpPr/>
              <p:nvPr/>
            </p:nvSpPr>
            <p:spPr>
              <a:xfrm>
                <a:off x="2063552" y="5778000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C0F390-1A3E-4FEB-BC21-7BE497156994}"/>
                </a:ext>
              </a:extLst>
            </p:cNvPr>
            <p:cNvGrpSpPr/>
            <p:nvPr/>
          </p:nvGrpSpPr>
          <p:grpSpPr>
            <a:xfrm>
              <a:off x="3215680" y="722467"/>
              <a:ext cx="6306139" cy="5413066"/>
              <a:chOff x="3911157" y="548680"/>
              <a:chExt cx="6306139" cy="5413066"/>
            </a:xfrm>
          </p:grpSpPr>
          <p:grpSp>
            <p:nvGrpSpPr>
              <p:cNvPr id="6" name="Graphic 57">
                <a:extLst>
                  <a:ext uri="{FF2B5EF4-FFF2-40B4-BE49-F238E27FC236}">
                    <a16:creationId xmlns:a16="http://schemas.microsoft.com/office/drawing/2014/main" id="{A660EC77-BB07-4CB8-B545-0083C509599B}"/>
                  </a:ext>
                </a:extLst>
              </p:cNvPr>
              <p:cNvGrpSpPr/>
              <p:nvPr/>
            </p:nvGrpSpPr>
            <p:grpSpPr>
              <a:xfrm>
                <a:off x="3911157" y="548680"/>
                <a:ext cx="1964332" cy="2088232"/>
                <a:chOff x="3312623" y="1588408"/>
                <a:chExt cx="1762922" cy="1874119"/>
              </a:xfrm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8DA4C26F-7F51-4EE1-8F17-409C08F9A315}"/>
                    </a:ext>
                  </a:extLst>
                </p:cNvPr>
                <p:cNvSpPr/>
                <p:nvPr/>
              </p:nvSpPr>
              <p:spPr>
                <a:xfrm>
                  <a:off x="3570397" y="2473600"/>
                  <a:ext cx="211499" cy="267393"/>
                </a:xfrm>
                <a:custGeom>
                  <a:avLst/>
                  <a:gdLst>
                    <a:gd name="connsiteX0" fmla="*/ 201940 w 211499"/>
                    <a:gd name="connsiteY0" fmla="*/ 3462 h 267393"/>
                    <a:gd name="connsiteX1" fmla="*/ 112396 w 211499"/>
                    <a:gd name="connsiteY1" fmla="*/ 61231 h 267393"/>
                    <a:gd name="connsiteX2" fmla="*/ 101328 w 211499"/>
                    <a:gd name="connsiteY2" fmla="*/ 36380 h 267393"/>
                    <a:gd name="connsiteX3" fmla="*/ 57761 w 211499"/>
                    <a:gd name="connsiteY3" fmla="*/ 32008 h 267393"/>
                    <a:gd name="connsiteX4" fmla="*/ 54551 w 211499"/>
                    <a:gd name="connsiteY4" fmla="*/ 34104 h 267393"/>
                    <a:gd name="connsiteX5" fmla="*/ 52760 w 211499"/>
                    <a:gd name="connsiteY5" fmla="*/ 35285 h 267393"/>
                    <a:gd name="connsiteX6" fmla="*/ 47512 w 211499"/>
                    <a:gd name="connsiteY6" fmla="*/ 39228 h 267393"/>
                    <a:gd name="connsiteX7" fmla="*/ 45854 w 211499"/>
                    <a:gd name="connsiteY7" fmla="*/ 40562 h 267393"/>
                    <a:gd name="connsiteX8" fmla="*/ 42987 w 211499"/>
                    <a:gd name="connsiteY8" fmla="*/ 42971 h 267393"/>
                    <a:gd name="connsiteX9" fmla="*/ 38634 w 211499"/>
                    <a:gd name="connsiteY9" fmla="*/ 46896 h 267393"/>
                    <a:gd name="connsiteX10" fmla="*/ 36739 w 211499"/>
                    <a:gd name="connsiteY10" fmla="*/ 48715 h 267393"/>
                    <a:gd name="connsiteX11" fmla="*/ 32586 w 211499"/>
                    <a:gd name="connsiteY11" fmla="*/ 52830 h 267393"/>
                    <a:gd name="connsiteX12" fmla="*/ 30786 w 211499"/>
                    <a:gd name="connsiteY12" fmla="*/ 54687 h 267393"/>
                    <a:gd name="connsiteX13" fmla="*/ 24890 w 211499"/>
                    <a:gd name="connsiteY13" fmla="*/ 61040 h 267393"/>
                    <a:gd name="connsiteX14" fmla="*/ 8697 w 211499"/>
                    <a:gd name="connsiteY14" fmla="*/ 85539 h 267393"/>
                    <a:gd name="connsiteX15" fmla="*/ 1096 w 211499"/>
                    <a:gd name="connsiteY15" fmla="*/ 111475 h 267393"/>
                    <a:gd name="connsiteX16" fmla="*/ 220 w 211499"/>
                    <a:gd name="connsiteY16" fmla="*/ 134240 h 267393"/>
                    <a:gd name="connsiteX17" fmla="*/ 906 w 211499"/>
                    <a:gd name="connsiteY17" fmla="*/ 141831 h 267393"/>
                    <a:gd name="connsiteX18" fmla="*/ 3535 w 211499"/>
                    <a:gd name="connsiteY18" fmla="*/ 156919 h 267393"/>
                    <a:gd name="connsiteX19" fmla="*/ 10088 w 211499"/>
                    <a:gd name="connsiteY19" fmla="*/ 178969 h 267393"/>
                    <a:gd name="connsiteX20" fmla="*/ 15774 w 211499"/>
                    <a:gd name="connsiteY20" fmla="*/ 193057 h 267393"/>
                    <a:gd name="connsiteX21" fmla="*/ 29033 w 211499"/>
                    <a:gd name="connsiteY21" fmla="*/ 219032 h 267393"/>
                    <a:gd name="connsiteX22" fmla="*/ 36034 w 211499"/>
                    <a:gd name="connsiteY22" fmla="*/ 230604 h 267393"/>
                    <a:gd name="connsiteX23" fmla="*/ 52322 w 211499"/>
                    <a:gd name="connsiteY23" fmla="*/ 254112 h 267393"/>
                    <a:gd name="connsiteX24" fmla="*/ 53036 w 211499"/>
                    <a:gd name="connsiteY24" fmla="*/ 255046 h 267393"/>
                    <a:gd name="connsiteX25" fmla="*/ 61209 w 211499"/>
                    <a:gd name="connsiteY25" fmla="*/ 265485 h 267393"/>
                    <a:gd name="connsiteX26" fmla="*/ 69962 w 211499"/>
                    <a:gd name="connsiteY26" fmla="*/ 264266 h 267393"/>
                    <a:gd name="connsiteX27" fmla="*/ 167460 w 211499"/>
                    <a:gd name="connsiteY27" fmla="*/ 116600 h 267393"/>
                    <a:gd name="connsiteX28" fmla="*/ 201940 w 211499"/>
                    <a:gd name="connsiteY28" fmla="*/ 3462 h 267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11499" h="267393">
                      <a:moveTo>
                        <a:pt x="201940" y="3462"/>
                      </a:moveTo>
                      <a:cubicBezTo>
                        <a:pt x="189968" y="-7054"/>
                        <a:pt x="161050" y="4786"/>
                        <a:pt x="112396" y="61231"/>
                      </a:cubicBezTo>
                      <a:cubicBezTo>
                        <a:pt x="111339" y="56345"/>
                        <a:pt x="108262" y="44895"/>
                        <a:pt x="101328" y="36380"/>
                      </a:cubicBezTo>
                      <a:cubicBezTo>
                        <a:pt x="93451" y="25645"/>
                        <a:pt x="80020" y="18521"/>
                        <a:pt x="57761" y="32008"/>
                      </a:cubicBezTo>
                      <a:cubicBezTo>
                        <a:pt x="56665" y="32675"/>
                        <a:pt x="55598" y="33399"/>
                        <a:pt x="54551" y="34104"/>
                      </a:cubicBezTo>
                      <a:cubicBezTo>
                        <a:pt x="53951" y="34504"/>
                        <a:pt x="53370" y="34847"/>
                        <a:pt x="52760" y="35285"/>
                      </a:cubicBezTo>
                      <a:cubicBezTo>
                        <a:pt x="51055" y="36485"/>
                        <a:pt x="49312" y="37790"/>
                        <a:pt x="47512" y="39228"/>
                      </a:cubicBezTo>
                      <a:cubicBezTo>
                        <a:pt x="46959" y="39666"/>
                        <a:pt x="46416" y="40104"/>
                        <a:pt x="45854" y="40562"/>
                      </a:cubicBezTo>
                      <a:cubicBezTo>
                        <a:pt x="44911" y="41333"/>
                        <a:pt x="43959" y="42133"/>
                        <a:pt x="42987" y="42971"/>
                      </a:cubicBezTo>
                      <a:cubicBezTo>
                        <a:pt x="41559" y="44210"/>
                        <a:pt x="40111" y="45505"/>
                        <a:pt x="38634" y="46896"/>
                      </a:cubicBezTo>
                      <a:cubicBezTo>
                        <a:pt x="38015" y="47477"/>
                        <a:pt x="37368" y="48115"/>
                        <a:pt x="36739" y="48715"/>
                      </a:cubicBezTo>
                      <a:cubicBezTo>
                        <a:pt x="35377" y="50029"/>
                        <a:pt x="33996" y="51392"/>
                        <a:pt x="32586" y="52830"/>
                      </a:cubicBezTo>
                      <a:cubicBezTo>
                        <a:pt x="31986" y="53439"/>
                        <a:pt x="31395" y="54049"/>
                        <a:pt x="30786" y="54687"/>
                      </a:cubicBezTo>
                      <a:cubicBezTo>
                        <a:pt x="28862" y="56697"/>
                        <a:pt x="26909" y="58783"/>
                        <a:pt x="24890" y="61040"/>
                      </a:cubicBezTo>
                      <a:cubicBezTo>
                        <a:pt x="17870" y="68889"/>
                        <a:pt x="12574" y="77090"/>
                        <a:pt x="8697" y="85539"/>
                      </a:cubicBezTo>
                      <a:cubicBezTo>
                        <a:pt x="4821" y="93987"/>
                        <a:pt x="2373" y="102684"/>
                        <a:pt x="1096" y="111475"/>
                      </a:cubicBezTo>
                      <a:cubicBezTo>
                        <a:pt x="1" y="119019"/>
                        <a:pt x="-237" y="126630"/>
                        <a:pt x="220" y="134240"/>
                      </a:cubicBezTo>
                      <a:cubicBezTo>
                        <a:pt x="372" y="136774"/>
                        <a:pt x="601" y="139307"/>
                        <a:pt x="906" y="141831"/>
                      </a:cubicBezTo>
                      <a:cubicBezTo>
                        <a:pt x="1515" y="146889"/>
                        <a:pt x="2401" y="151928"/>
                        <a:pt x="3535" y="156919"/>
                      </a:cubicBezTo>
                      <a:cubicBezTo>
                        <a:pt x="5230" y="164406"/>
                        <a:pt x="7469" y="171788"/>
                        <a:pt x="10088" y="178969"/>
                      </a:cubicBezTo>
                      <a:cubicBezTo>
                        <a:pt x="11831" y="183760"/>
                        <a:pt x="13746" y="188466"/>
                        <a:pt x="15774" y="193057"/>
                      </a:cubicBezTo>
                      <a:cubicBezTo>
                        <a:pt x="19842" y="202239"/>
                        <a:pt x="24385" y="210973"/>
                        <a:pt x="29033" y="219032"/>
                      </a:cubicBezTo>
                      <a:cubicBezTo>
                        <a:pt x="31357" y="223061"/>
                        <a:pt x="33710" y="226928"/>
                        <a:pt x="36034" y="230604"/>
                      </a:cubicBezTo>
                      <a:cubicBezTo>
                        <a:pt x="41854" y="239787"/>
                        <a:pt x="47531" y="247759"/>
                        <a:pt x="52322" y="254112"/>
                      </a:cubicBezTo>
                      <a:cubicBezTo>
                        <a:pt x="52569" y="254436"/>
                        <a:pt x="52789" y="254722"/>
                        <a:pt x="53036" y="255046"/>
                      </a:cubicBezTo>
                      <a:cubicBezTo>
                        <a:pt x="56294" y="259370"/>
                        <a:pt x="59037" y="262837"/>
                        <a:pt x="61209" y="265485"/>
                      </a:cubicBezTo>
                      <a:cubicBezTo>
                        <a:pt x="63676" y="268495"/>
                        <a:pt x="68400" y="267838"/>
                        <a:pt x="69962" y="264266"/>
                      </a:cubicBezTo>
                      <a:cubicBezTo>
                        <a:pt x="79859" y="241720"/>
                        <a:pt x="112339" y="173835"/>
                        <a:pt x="167460" y="116600"/>
                      </a:cubicBezTo>
                      <a:cubicBezTo>
                        <a:pt x="209065" y="73423"/>
                        <a:pt x="222648" y="14606"/>
                        <a:pt x="201940" y="346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FE41056-7E74-43E9-A9A7-41B0AB26FE10}"/>
                    </a:ext>
                  </a:extLst>
                </p:cNvPr>
                <p:cNvSpPr/>
                <p:nvPr/>
              </p:nvSpPr>
              <p:spPr>
                <a:xfrm>
                  <a:off x="3531478" y="1945611"/>
                  <a:ext cx="503502" cy="258061"/>
                </a:xfrm>
                <a:custGeom>
                  <a:avLst/>
                  <a:gdLst>
                    <a:gd name="connsiteX0" fmla="*/ 21214 w 503502"/>
                    <a:gd name="connsiteY0" fmla="*/ 9937 h 258061"/>
                    <a:gd name="connsiteX1" fmla="*/ 481719 w 503502"/>
                    <a:gd name="connsiteY1" fmla="*/ 76193 h 258061"/>
                    <a:gd name="connsiteX2" fmla="*/ 327671 w 503502"/>
                    <a:gd name="connsiteY2" fmla="*/ 257140 h 258061"/>
                    <a:gd name="connsiteX3" fmla="*/ 33748 w 503502"/>
                    <a:gd name="connsiteY3" fmla="*/ 97367 h 258061"/>
                    <a:gd name="connsiteX4" fmla="*/ 6326 w 503502"/>
                    <a:gd name="connsiteY4" fmla="*/ 527 h 258061"/>
                    <a:gd name="connsiteX5" fmla="*/ 21214 w 503502"/>
                    <a:gd name="connsiteY5" fmla="*/ 9937 h 258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3502" h="258061">
                      <a:moveTo>
                        <a:pt x="21214" y="9937"/>
                      </a:moveTo>
                      <a:cubicBezTo>
                        <a:pt x="42997" y="248177"/>
                        <a:pt x="448543" y="367411"/>
                        <a:pt x="481719" y="76193"/>
                      </a:cubicBezTo>
                      <a:cubicBezTo>
                        <a:pt x="543888" y="20072"/>
                        <a:pt x="466936" y="270513"/>
                        <a:pt x="327671" y="257140"/>
                      </a:cubicBezTo>
                      <a:cubicBezTo>
                        <a:pt x="207532" y="266217"/>
                        <a:pt x="87050" y="207943"/>
                        <a:pt x="33748" y="97367"/>
                      </a:cubicBezTo>
                      <a:cubicBezTo>
                        <a:pt x="25262" y="71888"/>
                        <a:pt x="-15439" y="22815"/>
                        <a:pt x="6326" y="527"/>
                      </a:cubicBezTo>
                      <a:cubicBezTo>
                        <a:pt x="13079" y="-1607"/>
                        <a:pt x="20194" y="2984"/>
                        <a:pt x="21214" y="993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9D8A986-EF02-4BC9-AC5D-A8BEF8E8C150}"/>
                    </a:ext>
                  </a:extLst>
                </p:cNvPr>
                <p:cNvSpPr/>
                <p:nvPr/>
              </p:nvSpPr>
              <p:spPr>
                <a:xfrm>
                  <a:off x="4120105" y="1842937"/>
                  <a:ext cx="581282" cy="241904"/>
                </a:xfrm>
                <a:custGeom>
                  <a:avLst/>
                  <a:gdLst>
                    <a:gd name="connsiteX0" fmla="*/ 566252 w 581282"/>
                    <a:gd name="connsiteY0" fmla="*/ 198346 h 241904"/>
                    <a:gd name="connsiteX1" fmla="*/ 181366 w 581282"/>
                    <a:gd name="connsiteY1" fmla="*/ 32516 h 241904"/>
                    <a:gd name="connsiteX2" fmla="*/ 538953 w 581282"/>
                    <a:gd name="connsiteY2" fmla="*/ 201747 h 241904"/>
                    <a:gd name="connsiteX3" fmla="*/ 0 w 581282"/>
                    <a:gd name="connsiteY3" fmla="*/ 166676 h 241904"/>
                    <a:gd name="connsiteX4" fmla="*/ 511264 w 581282"/>
                    <a:gd name="connsiteY4" fmla="*/ 191936 h 241904"/>
                    <a:gd name="connsiteX5" fmla="*/ 581282 w 581282"/>
                    <a:gd name="connsiteY5" fmla="*/ 241904 h 241904"/>
                    <a:gd name="connsiteX6" fmla="*/ 566252 w 581282"/>
                    <a:gd name="connsiteY6" fmla="*/ 198346 h 24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1282" h="241904">
                      <a:moveTo>
                        <a:pt x="566252" y="198346"/>
                      </a:moveTo>
                      <a:cubicBezTo>
                        <a:pt x="566252" y="198346"/>
                        <a:pt x="480346" y="-96100"/>
                        <a:pt x="181366" y="32516"/>
                      </a:cubicBezTo>
                      <a:cubicBezTo>
                        <a:pt x="181366" y="32516"/>
                        <a:pt x="414823" y="-58505"/>
                        <a:pt x="538953" y="201747"/>
                      </a:cubicBezTo>
                      <a:cubicBezTo>
                        <a:pt x="538953" y="201747"/>
                        <a:pt x="333556" y="-104025"/>
                        <a:pt x="0" y="166676"/>
                      </a:cubicBezTo>
                      <a:cubicBezTo>
                        <a:pt x="0" y="166676"/>
                        <a:pt x="269119" y="-54019"/>
                        <a:pt x="511264" y="191936"/>
                      </a:cubicBezTo>
                      <a:lnTo>
                        <a:pt x="581282" y="241904"/>
                      </a:lnTo>
                      <a:lnTo>
                        <a:pt x="566252" y="198346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33FE703F-F63F-4C07-88C0-B45411E8CE96}"/>
                    </a:ext>
                  </a:extLst>
                </p:cNvPr>
                <p:cNvSpPr/>
                <p:nvPr/>
              </p:nvSpPr>
              <p:spPr>
                <a:xfrm>
                  <a:off x="3470367" y="1588408"/>
                  <a:ext cx="394563" cy="424699"/>
                </a:xfrm>
                <a:custGeom>
                  <a:avLst/>
                  <a:gdLst>
                    <a:gd name="connsiteX0" fmla="*/ 138455 w 394563"/>
                    <a:gd name="connsiteY0" fmla="*/ 184147 h 424699"/>
                    <a:gd name="connsiteX1" fmla="*/ 135893 w 394563"/>
                    <a:gd name="connsiteY1" fmla="*/ 185233 h 424699"/>
                    <a:gd name="connsiteX2" fmla="*/ 129254 w 394563"/>
                    <a:gd name="connsiteY2" fmla="*/ 188319 h 424699"/>
                    <a:gd name="connsiteX3" fmla="*/ 129521 w 394563"/>
                    <a:gd name="connsiteY3" fmla="*/ 187509 h 424699"/>
                    <a:gd name="connsiteX4" fmla="*/ 129807 w 394563"/>
                    <a:gd name="connsiteY4" fmla="*/ 186652 h 424699"/>
                    <a:gd name="connsiteX5" fmla="*/ 132398 w 394563"/>
                    <a:gd name="connsiteY5" fmla="*/ 175193 h 424699"/>
                    <a:gd name="connsiteX6" fmla="*/ 132502 w 394563"/>
                    <a:gd name="connsiteY6" fmla="*/ 174308 h 424699"/>
                    <a:gd name="connsiteX7" fmla="*/ 133026 w 394563"/>
                    <a:gd name="connsiteY7" fmla="*/ 168392 h 424699"/>
                    <a:gd name="connsiteX8" fmla="*/ 133083 w 394563"/>
                    <a:gd name="connsiteY8" fmla="*/ 167307 h 424699"/>
                    <a:gd name="connsiteX9" fmla="*/ 132369 w 394563"/>
                    <a:gd name="connsiteY9" fmla="*/ 151867 h 424699"/>
                    <a:gd name="connsiteX10" fmla="*/ 132150 w 394563"/>
                    <a:gd name="connsiteY10" fmla="*/ 150238 h 424699"/>
                    <a:gd name="connsiteX11" fmla="*/ 130769 w 394563"/>
                    <a:gd name="connsiteY11" fmla="*/ 142237 h 424699"/>
                    <a:gd name="connsiteX12" fmla="*/ 130607 w 394563"/>
                    <a:gd name="connsiteY12" fmla="*/ 141418 h 424699"/>
                    <a:gd name="connsiteX13" fmla="*/ 128159 w 394563"/>
                    <a:gd name="connsiteY13" fmla="*/ 131836 h 424699"/>
                    <a:gd name="connsiteX14" fmla="*/ 128035 w 394563"/>
                    <a:gd name="connsiteY14" fmla="*/ 131340 h 424699"/>
                    <a:gd name="connsiteX15" fmla="*/ 72409 w 394563"/>
                    <a:gd name="connsiteY15" fmla="*/ 34728 h 424699"/>
                    <a:gd name="connsiteX16" fmla="*/ 107547 w 394563"/>
                    <a:gd name="connsiteY16" fmla="*/ 144209 h 424699"/>
                    <a:gd name="connsiteX17" fmla="*/ 109471 w 394563"/>
                    <a:gd name="connsiteY17" fmla="*/ 152857 h 424699"/>
                    <a:gd name="connsiteX18" fmla="*/ 109766 w 394563"/>
                    <a:gd name="connsiteY18" fmla="*/ 154286 h 424699"/>
                    <a:gd name="connsiteX19" fmla="*/ 111138 w 394563"/>
                    <a:gd name="connsiteY19" fmla="*/ 161163 h 424699"/>
                    <a:gd name="connsiteX20" fmla="*/ 111585 w 394563"/>
                    <a:gd name="connsiteY20" fmla="*/ 163592 h 424699"/>
                    <a:gd name="connsiteX21" fmla="*/ 112605 w 394563"/>
                    <a:gd name="connsiteY21" fmla="*/ 169545 h 424699"/>
                    <a:gd name="connsiteX22" fmla="*/ 112986 w 394563"/>
                    <a:gd name="connsiteY22" fmla="*/ 171926 h 424699"/>
                    <a:gd name="connsiteX23" fmla="*/ 113967 w 394563"/>
                    <a:gd name="connsiteY23" fmla="*/ 178965 h 424699"/>
                    <a:gd name="connsiteX24" fmla="*/ 114081 w 394563"/>
                    <a:gd name="connsiteY24" fmla="*/ 179832 h 424699"/>
                    <a:gd name="connsiteX25" fmla="*/ 114852 w 394563"/>
                    <a:gd name="connsiteY25" fmla="*/ 187404 h 424699"/>
                    <a:gd name="connsiteX26" fmla="*/ 114995 w 394563"/>
                    <a:gd name="connsiteY26" fmla="*/ 189405 h 424699"/>
                    <a:gd name="connsiteX27" fmla="*/ 115291 w 394563"/>
                    <a:gd name="connsiteY27" fmla="*/ 194662 h 424699"/>
                    <a:gd name="connsiteX28" fmla="*/ 115319 w 394563"/>
                    <a:gd name="connsiteY28" fmla="*/ 195653 h 424699"/>
                    <a:gd name="connsiteX29" fmla="*/ 110461 w 394563"/>
                    <a:gd name="connsiteY29" fmla="*/ 198511 h 424699"/>
                    <a:gd name="connsiteX30" fmla="*/ 107490 w 394563"/>
                    <a:gd name="connsiteY30" fmla="*/ 200358 h 424699"/>
                    <a:gd name="connsiteX31" fmla="*/ 102632 w 394563"/>
                    <a:gd name="connsiteY31" fmla="*/ 203521 h 424699"/>
                    <a:gd name="connsiteX32" fmla="*/ 102956 w 394563"/>
                    <a:gd name="connsiteY32" fmla="*/ 201263 h 424699"/>
                    <a:gd name="connsiteX33" fmla="*/ 103032 w 394563"/>
                    <a:gd name="connsiteY33" fmla="*/ 200501 h 424699"/>
                    <a:gd name="connsiteX34" fmla="*/ 103251 w 394563"/>
                    <a:gd name="connsiteY34" fmla="*/ 196834 h 424699"/>
                    <a:gd name="connsiteX35" fmla="*/ 103270 w 394563"/>
                    <a:gd name="connsiteY35" fmla="*/ 195939 h 424699"/>
                    <a:gd name="connsiteX36" fmla="*/ 103022 w 394563"/>
                    <a:gd name="connsiteY36" fmla="*/ 191252 h 424699"/>
                    <a:gd name="connsiteX37" fmla="*/ 102918 w 394563"/>
                    <a:gd name="connsiteY37" fmla="*/ 190510 h 424699"/>
                    <a:gd name="connsiteX38" fmla="*/ 102165 w 394563"/>
                    <a:gd name="connsiteY38" fmla="*/ 186090 h 424699"/>
                    <a:gd name="connsiteX39" fmla="*/ 101918 w 394563"/>
                    <a:gd name="connsiteY39" fmla="*/ 184956 h 424699"/>
                    <a:gd name="connsiteX40" fmla="*/ 100346 w 394563"/>
                    <a:gd name="connsiteY40" fmla="*/ 179518 h 424699"/>
                    <a:gd name="connsiteX41" fmla="*/ 100098 w 394563"/>
                    <a:gd name="connsiteY41" fmla="*/ 178860 h 424699"/>
                    <a:gd name="connsiteX42" fmla="*/ 97974 w 394563"/>
                    <a:gd name="connsiteY42" fmla="*/ 173698 h 424699"/>
                    <a:gd name="connsiteX43" fmla="*/ 97336 w 394563"/>
                    <a:gd name="connsiteY43" fmla="*/ 172336 h 424699"/>
                    <a:gd name="connsiteX44" fmla="*/ 94031 w 394563"/>
                    <a:gd name="connsiteY44" fmla="*/ 166211 h 424699"/>
                    <a:gd name="connsiteX45" fmla="*/ 93755 w 394563"/>
                    <a:gd name="connsiteY45" fmla="*/ 165792 h 424699"/>
                    <a:gd name="connsiteX46" fmla="*/ 89735 w 394563"/>
                    <a:gd name="connsiteY46" fmla="*/ 159810 h 424699"/>
                    <a:gd name="connsiteX47" fmla="*/ 89183 w 394563"/>
                    <a:gd name="connsiteY47" fmla="*/ 158982 h 424699"/>
                    <a:gd name="connsiteX48" fmla="*/ 33919 w 394563"/>
                    <a:gd name="connsiteY48" fmla="*/ 112309 h 424699"/>
                    <a:gd name="connsiteX49" fmla="*/ 75419 w 394563"/>
                    <a:gd name="connsiteY49" fmla="*/ 173184 h 424699"/>
                    <a:gd name="connsiteX50" fmla="*/ 78829 w 394563"/>
                    <a:gd name="connsiteY50" fmla="*/ 179175 h 424699"/>
                    <a:gd name="connsiteX51" fmla="*/ 79639 w 394563"/>
                    <a:gd name="connsiteY51" fmla="*/ 180642 h 424699"/>
                    <a:gd name="connsiteX52" fmla="*/ 82820 w 394563"/>
                    <a:gd name="connsiteY52" fmla="*/ 186595 h 424699"/>
                    <a:gd name="connsiteX53" fmla="*/ 85649 w 394563"/>
                    <a:gd name="connsiteY53" fmla="*/ 192329 h 424699"/>
                    <a:gd name="connsiteX54" fmla="*/ 86316 w 394563"/>
                    <a:gd name="connsiteY54" fmla="*/ 193748 h 424699"/>
                    <a:gd name="connsiteX55" fmla="*/ 90745 w 394563"/>
                    <a:gd name="connsiteY55" fmla="*/ 204502 h 424699"/>
                    <a:gd name="connsiteX56" fmla="*/ 91173 w 394563"/>
                    <a:gd name="connsiteY56" fmla="*/ 205759 h 424699"/>
                    <a:gd name="connsiteX57" fmla="*/ 92631 w 394563"/>
                    <a:gd name="connsiteY57" fmla="*/ 210626 h 424699"/>
                    <a:gd name="connsiteX58" fmla="*/ 85744 w 394563"/>
                    <a:gd name="connsiteY58" fmla="*/ 216075 h 424699"/>
                    <a:gd name="connsiteX59" fmla="*/ 79258 w 394563"/>
                    <a:gd name="connsiteY59" fmla="*/ 221704 h 424699"/>
                    <a:gd name="connsiteX60" fmla="*/ 77257 w 394563"/>
                    <a:gd name="connsiteY60" fmla="*/ 223561 h 424699"/>
                    <a:gd name="connsiteX61" fmla="*/ 76267 w 394563"/>
                    <a:gd name="connsiteY61" fmla="*/ 224485 h 424699"/>
                    <a:gd name="connsiteX62" fmla="*/ 76933 w 394563"/>
                    <a:gd name="connsiteY62" fmla="*/ 219494 h 424699"/>
                    <a:gd name="connsiteX63" fmla="*/ 76933 w 394563"/>
                    <a:gd name="connsiteY63" fmla="*/ 218980 h 424699"/>
                    <a:gd name="connsiteX64" fmla="*/ 76038 w 394563"/>
                    <a:gd name="connsiteY64" fmla="*/ 212998 h 424699"/>
                    <a:gd name="connsiteX65" fmla="*/ 75857 w 394563"/>
                    <a:gd name="connsiteY65" fmla="*/ 212369 h 424699"/>
                    <a:gd name="connsiteX66" fmla="*/ 74638 w 394563"/>
                    <a:gd name="connsiteY66" fmla="*/ 209007 h 424699"/>
                    <a:gd name="connsiteX67" fmla="*/ 72752 w 394563"/>
                    <a:gd name="connsiteY67" fmla="*/ 205302 h 424699"/>
                    <a:gd name="connsiteX68" fmla="*/ 72304 w 394563"/>
                    <a:gd name="connsiteY68" fmla="*/ 204540 h 424699"/>
                    <a:gd name="connsiteX69" fmla="*/ 69828 w 394563"/>
                    <a:gd name="connsiteY69" fmla="*/ 200768 h 424699"/>
                    <a:gd name="connsiteX70" fmla="*/ 66342 w 394563"/>
                    <a:gd name="connsiteY70" fmla="*/ 196434 h 424699"/>
                    <a:gd name="connsiteX71" fmla="*/ 65542 w 394563"/>
                    <a:gd name="connsiteY71" fmla="*/ 195539 h 424699"/>
                    <a:gd name="connsiteX72" fmla="*/ 61541 w 394563"/>
                    <a:gd name="connsiteY72" fmla="*/ 191386 h 424699"/>
                    <a:gd name="connsiteX73" fmla="*/ 15011 w 394563"/>
                    <a:gd name="connsiteY73" fmla="*/ 160010 h 424699"/>
                    <a:gd name="connsiteX74" fmla="*/ 55912 w 394563"/>
                    <a:gd name="connsiteY74" fmla="*/ 199682 h 424699"/>
                    <a:gd name="connsiteX75" fmla="*/ 59226 w 394563"/>
                    <a:gd name="connsiteY75" fmla="*/ 203949 h 424699"/>
                    <a:gd name="connsiteX76" fmla="*/ 59560 w 394563"/>
                    <a:gd name="connsiteY76" fmla="*/ 204416 h 424699"/>
                    <a:gd name="connsiteX77" fmla="*/ 62998 w 394563"/>
                    <a:gd name="connsiteY77" fmla="*/ 209379 h 424699"/>
                    <a:gd name="connsiteX78" fmla="*/ 63979 w 394563"/>
                    <a:gd name="connsiteY78" fmla="*/ 210931 h 424699"/>
                    <a:gd name="connsiteX79" fmla="*/ 66494 w 394563"/>
                    <a:gd name="connsiteY79" fmla="*/ 215265 h 424699"/>
                    <a:gd name="connsiteX80" fmla="*/ 67132 w 394563"/>
                    <a:gd name="connsiteY80" fmla="*/ 216427 h 424699"/>
                    <a:gd name="connsiteX81" fmla="*/ 69428 w 394563"/>
                    <a:gd name="connsiteY81" fmla="*/ 221618 h 424699"/>
                    <a:gd name="connsiteX82" fmla="*/ 69818 w 394563"/>
                    <a:gd name="connsiteY82" fmla="*/ 222809 h 424699"/>
                    <a:gd name="connsiteX83" fmla="*/ 70876 w 394563"/>
                    <a:gd name="connsiteY83" fmla="*/ 226752 h 424699"/>
                    <a:gd name="connsiteX84" fmla="*/ 71133 w 394563"/>
                    <a:gd name="connsiteY84" fmla="*/ 228152 h 424699"/>
                    <a:gd name="connsiteX85" fmla="*/ 71199 w 394563"/>
                    <a:gd name="connsiteY85" fmla="*/ 229410 h 424699"/>
                    <a:gd name="connsiteX86" fmla="*/ 67189 w 394563"/>
                    <a:gd name="connsiteY86" fmla="*/ 233553 h 424699"/>
                    <a:gd name="connsiteX87" fmla="*/ 65075 w 394563"/>
                    <a:gd name="connsiteY87" fmla="*/ 235829 h 424699"/>
                    <a:gd name="connsiteX88" fmla="*/ 62189 w 394563"/>
                    <a:gd name="connsiteY88" fmla="*/ 239058 h 424699"/>
                    <a:gd name="connsiteX89" fmla="*/ 61827 w 394563"/>
                    <a:gd name="connsiteY89" fmla="*/ 238211 h 424699"/>
                    <a:gd name="connsiteX90" fmla="*/ 61093 w 394563"/>
                    <a:gd name="connsiteY90" fmla="*/ 236763 h 424699"/>
                    <a:gd name="connsiteX91" fmla="*/ 60379 w 394563"/>
                    <a:gd name="connsiteY91" fmla="*/ 235429 h 424699"/>
                    <a:gd name="connsiteX92" fmla="*/ 59417 w 394563"/>
                    <a:gd name="connsiteY92" fmla="*/ 233810 h 424699"/>
                    <a:gd name="connsiteX93" fmla="*/ 58474 w 394563"/>
                    <a:gd name="connsiteY93" fmla="*/ 232362 h 424699"/>
                    <a:gd name="connsiteX94" fmla="*/ 57283 w 394563"/>
                    <a:gd name="connsiteY94" fmla="*/ 230629 h 424699"/>
                    <a:gd name="connsiteX95" fmla="*/ 55740 w 394563"/>
                    <a:gd name="connsiteY95" fmla="*/ 228638 h 424699"/>
                    <a:gd name="connsiteX96" fmla="*/ 53454 w 394563"/>
                    <a:gd name="connsiteY96" fmla="*/ 225923 h 424699"/>
                    <a:gd name="connsiteX97" fmla="*/ 51683 w 394563"/>
                    <a:gd name="connsiteY97" fmla="*/ 223971 h 424699"/>
                    <a:gd name="connsiteX98" fmla="*/ 49835 w 394563"/>
                    <a:gd name="connsiteY98" fmla="*/ 222104 h 424699"/>
                    <a:gd name="connsiteX99" fmla="*/ 47692 w 394563"/>
                    <a:gd name="connsiteY99" fmla="*/ 220056 h 424699"/>
                    <a:gd name="connsiteX100" fmla="*/ 45625 w 394563"/>
                    <a:gd name="connsiteY100" fmla="*/ 218180 h 424699"/>
                    <a:gd name="connsiteX101" fmla="*/ 45149 w 394563"/>
                    <a:gd name="connsiteY101" fmla="*/ 217751 h 424699"/>
                    <a:gd name="connsiteX102" fmla="*/ 18002 w 394563"/>
                    <a:gd name="connsiteY102" fmla="*/ 199387 h 424699"/>
                    <a:gd name="connsiteX103" fmla="*/ 38491 w 394563"/>
                    <a:gd name="connsiteY103" fmla="*/ 231267 h 424699"/>
                    <a:gd name="connsiteX104" fmla="*/ 38881 w 394563"/>
                    <a:gd name="connsiteY104" fmla="*/ 231743 h 424699"/>
                    <a:gd name="connsiteX105" fmla="*/ 39948 w 394563"/>
                    <a:gd name="connsiteY105" fmla="*/ 232962 h 424699"/>
                    <a:gd name="connsiteX106" fmla="*/ 42377 w 394563"/>
                    <a:gd name="connsiteY106" fmla="*/ 235629 h 424699"/>
                    <a:gd name="connsiteX107" fmla="*/ 43605 w 394563"/>
                    <a:gd name="connsiteY107" fmla="*/ 236906 h 424699"/>
                    <a:gd name="connsiteX108" fmla="*/ 46320 w 394563"/>
                    <a:gd name="connsiteY108" fmla="*/ 239497 h 424699"/>
                    <a:gd name="connsiteX109" fmla="*/ 47292 w 394563"/>
                    <a:gd name="connsiteY109" fmla="*/ 240392 h 424699"/>
                    <a:gd name="connsiteX110" fmla="*/ 51044 w 394563"/>
                    <a:gd name="connsiteY110" fmla="*/ 243392 h 424699"/>
                    <a:gd name="connsiteX111" fmla="*/ 51921 w 394563"/>
                    <a:gd name="connsiteY111" fmla="*/ 243983 h 424699"/>
                    <a:gd name="connsiteX112" fmla="*/ 54940 w 394563"/>
                    <a:gd name="connsiteY112" fmla="*/ 245888 h 424699"/>
                    <a:gd name="connsiteX113" fmla="*/ 55997 w 394563"/>
                    <a:gd name="connsiteY113" fmla="*/ 246469 h 424699"/>
                    <a:gd name="connsiteX114" fmla="*/ 55540 w 394563"/>
                    <a:gd name="connsiteY114" fmla="*/ 247040 h 424699"/>
                    <a:gd name="connsiteX115" fmla="*/ 54550 w 394563"/>
                    <a:gd name="connsiteY115" fmla="*/ 248260 h 424699"/>
                    <a:gd name="connsiteX116" fmla="*/ 49778 w 394563"/>
                    <a:gd name="connsiteY116" fmla="*/ 254603 h 424699"/>
                    <a:gd name="connsiteX117" fmla="*/ 48501 w 394563"/>
                    <a:gd name="connsiteY117" fmla="*/ 256423 h 424699"/>
                    <a:gd name="connsiteX118" fmla="*/ 48082 w 394563"/>
                    <a:gd name="connsiteY118" fmla="*/ 257013 h 424699"/>
                    <a:gd name="connsiteX119" fmla="*/ 46415 w 394563"/>
                    <a:gd name="connsiteY119" fmla="*/ 256184 h 424699"/>
                    <a:gd name="connsiteX120" fmla="*/ 43310 w 394563"/>
                    <a:gd name="connsiteY120" fmla="*/ 254851 h 424699"/>
                    <a:gd name="connsiteX121" fmla="*/ 42643 w 394563"/>
                    <a:gd name="connsiteY121" fmla="*/ 254594 h 424699"/>
                    <a:gd name="connsiteX122" fmla="*/ 39586 w 394563"/>
                    <a:gd name="connsiteY122" fmla="*/ 253546 h 424699"/>
                    <a:gd name="connsiteX123" fmla="*/ 38843 w 394563"/>
                    <a:gd name="connsiteY123" fmla="*/ 253317 h 424699"/>
                    <a:gd name="connsiteX124" fmla="*/ 30242 w 394563"/>
                    <a:gd name="connsiteY124" fmla="*/ 251698 h 424699"/>
                    <a:gd name="connsiteX125" fmla="*/ 6239 w 394563"/>
                    <a:gd name="connsiteY125" fmla="*/ 258509 h 424699"/>
                    <a:gd name="connsiteX126" fmla="*/ 24784 w 394563"/>
                    <a:gd name="connsiteY126" fmla="*/ 266481 h 424699"/>
                    <a:gd name="connsiteX127" fmla="*/ 25365 w 394563"/>
                    <a:gd name="connsiteY127" fmla="*/ 266614 h 424699"/>
                    <a:gd name="connsiteX128" fmla="*/ 27232 w 394563"/>
                    <a:gd name="connsiteY128" fmla="*/ 266967 h 424699"/>
                    <a:gd name="connsiteX129" fmla="*/ 28994 w 394563"/>
                    <a:gd name="connsiteY129" fmla="*/ 267233 h 424699"/>
                    <a:gd name="connsiteX130" fmla="*/ 30851 w 394563"/>
                    <a:gd name="connsiteY130" fmla="*/ 267424 h 424699"/>
                    <a:gd name="connsiteX131" fmla="*/ 32747 w 394563"/>
                    <a:gd name="connsiteY131" fmla="*/ 267519 h 424699"/>
                    <a:gd name="connsiteX132" fmla="*/ 34585 w 394563"/>
                    <a:gd name="connsiteY132" fmla="*/ 267519 h 424699"/>
                    <a:gd name="connsiteX133" fmla="*/ 36586 w 394563"/>
                    <a:gd name="connsiteY133" fmla="*/ 267386 h 424699"/>
                    <a:gd name="connsiteX134" fmla="*/ 38367 w 394563"/>
                    <a:gd name="connsiteY134" fmla="*/ 267186 h 424699"/>
                    <a:gd name="connsiteX135" fmla="*/ 40462 w 394563"/>
                    <a:gd name="connsiteY135" fmla="*/ 266757 h 424699"/>
                    <a:gd name="connsiteX136" fmla="*/ 41748 w 394563"/>
                    <a:gd name="connsiteY136" fmla="*/ 266490 h 424699"/>
                    <a:gd name="connsiteX137" fmla="*/ 41034 w 394563"/>
                    <a:gd name="connsiteY137" fmla="*/ 267653 h 424699"/>
                    <a:gd name="connsiteX138" fmla="*/ 39481 w 394563"/>
                    <a:gd name="connsiteY138" fmla="*/ 270167 h 424699"/>
                    <a:gd name="connsiteX139" fmla="*/ 36976 w 394563"/>
                    <a:gd name="connsiteY139" fmla="*/ 274396 h 424699"/>
                    <a:gd name="connsiteX140" fmla="*/ 35604 w 394563"/>
                    <a:gd name="connsiteY140" fmla="*/ 276787 h 424699"/>
                    <a:gd name="connsiteX141" fmla="*/ 32957 w 394563"/>
                    <a:gd name="connsiteY141" fmla="*/ 281626 h 424699"/>
                    <a:gd name="connsiteX142" fmla="*/ 32004 w 394563"/>
                    <a:gd name="connsiteY142" fmla="*/ 283397 h 424699"/>
                    <a:gd name="connsiteX143" fmla="*/ 28651 w 394563"/>
                    <a:gd name="connsiteY143" fmla="*/ 290036 h 424699"/>
                    <a:gd name="connsiteX144" fmla="*/ 28080 w 394563"/>
                    <a:gd name="connsiteY144" fmla="*/ 291265 h 424699"/>
                    <a:gd name="connsiteX145" fmla="*/ 25565 w 394563"/>
                    <a:gd name="connsiteY145" fmla="*/ 296656 h 424699"/>
                    <a:gd name="connsiteX146" fmla="*/ 24536 w 394563"/>
                    <a:gd name="connsiteY146" fmla="*/ 298990 h 424699"/>
                    <a:gd name="connsiteX147" fmla="*/ 22679 w 394563"/>
                    <a:gd name="connsiteY147" fmla="*/ 303324 h 424699"/>
                    <a:gd name="connsiteX148" fmla="*/ 21660 w 394563"/>
                    <a:gd name="connsiteY148" fmla="*/ 305810 h 424699"/>
                    <a:gd name="connsiteX149" fmla="*/ 19983 w 394563"/>
                    <a:gd name="connsiteY149" fmla="*/ 310039 h 424699"/>
                    <a:gd name="connsiteX150" fmla="*/ 19060 w 394563"/>
                    <a:gd name="connsiteY150" fmla="*/ 312458 h 424699"/>
                    <a:gd name="connsiteX151" fmla="*/ 17412 w 394563"/>
                    <a:gd name="connsiteY151" fmla="*/ 316973 h 424699"/>
                    <a:gd name="connsiteX152" fmla="*/ 16697 w 394563"/>
                    <a:gd name="connsiteY152" fmla="*/ 318973 h 424699"/>
                    <a:gd name="connsiteX153" fmla="*/ 14535 w 394563"/>
                    <a:gd name="connsiteY153" fmla="*/ 325422 h 424699"/>
                    <a:gd name="connsiteX154" fmla="*/ 1076 w 394563"/>
                    <a:gd name="connsiteY154" fmla="*/ 392459 h 424699"/>
                    <a:gd name="connsiteX155" fmla="*/ 1019 w 394563"/>
                    <a:gd name="connsiteY155" fmla="*/ 393078 h 424699"/>
                    <a:gd name="connsiteX156" fmla="*/ 629 w 394563"/>
                    <a:gd name="connsiteY156" fmla="*/ 397964 h 424699"/>
                    <a:gd name="connsiteX157" fmla="*/ 352 w 394563"/>
                    <a:gd name="connsiteY157" fmla="*/ 402507 h 424699"/>
                    <a:gd name="connsiteX158" fmla="*/ 295 w 394563"/>
                    <a:gd name="connsiteY158" fmla="*/ 403498 h 424699"/>
                    <a:gd name="connsiteX159" fmla="*/ 133 w 394563"/>
                    <a:gd name="connsiteY159" fmla="*/ 407289 h 424699"/>
                    <a:gd name="connsiteX160" fmla="*/ 114 w 394563"/>
                    <a:gd name="connsiteY160" fmla="*/ 407822 h 424699"/>
                    <a:gd name="connsiteX161" fmla="*/ 38 w 394563"/>
                    <a:gd name="connsiteY161" fmla="*/ 410699 h 424699"/>
                    <a:gd name="connsiteX162" fmla="*/ 29 w 394563"/>
                    <a:gd name="connsiteY162" fmla="*/ 411328 h 424699"/>
                    <a:gd name="connsiteX163" fmla="*/ 0 w 394563"/>
                    <a:gd name="connsiteY163" fmla="*/ 413871 h 424699"/>
                    <a:gd name="connsiteX164" fmla="*/ 0 w 394563"/>
                    <a:gd name="connsiteY164" fmla="*/ 414366 h 424699"/>
                    <a:gd name="connsiteX165" fmla="*/ 10 w 394563"/>
                    <a:gd name="connsiteY165" fmla="*/ 416043 h 424699"/>
                    <a:gd name="connsiteX166" fmla="*/ 29 w 394563"/>
                    <a:gd name="connsiteY166" fmla="*/ 417471 h 424699"/>
                    <a:gd name="connsiteX167" fmla="*/ 19126 w 394563"/>
                    <a:gd name="connsiteY167" fmla="*/ 411051 h 424699"/>
                    <a:gd name="connsiteX168" fmla="*/ 36376 w 394563"/>
                    <a:gd name="connsiteY168" fmla="*/ 324812 h 424699"/>
                    <a:gd name="connsiteX169" fmla="*/ 64418 w 394563"/>
                    <a:gd name="connsiteY169" fmla="*/ 353739 h 424699"/>
                    <a:gd name="connsiteX170" fmla="*/ 39500 w 394563"/>
                    <a:gd name="connsiteY170" fmla="*/ 316563 h 424699"/>
                    <a:gd name="connsiteX171" fmla="*/ 42139 w 394563"/>
                    <a:gd name="connsiteY171" fmla="*/ 310153 h 424699"/>
                    <a:gd name="connsiteX172" fmla="*/ 43815 w 394563"/>
                    <a:gd name="connsiteY172" fmla="*/ 310696 h 424699"/>
                    <a:gd name="connsiteX173" fmla="*/ 47444 w 394563"/>
                    <a:gd name="connsiteY173" fmla="*/ 311887 h 424699"/>
                    <a:gd name="connsiteX174" fmla="*/ 48720 w 394563"/>
                    <a:gd name="connsiteY174" fmla="*/ 312391 h 424699"/>
                    <a:gd name="connsiteX175" fmla="*/ 52530 w 394563"/>
                    <a:gd name="connsiteY175" fmla="*/ 313915 h 424699"/>
                    <a:gd name="connsiteX176" fmla="*/ 53502 w 394563"/>
                    <a:gd name="connsiteY176" fmla="*/ 314363 h 424699"/>
                    <a:gd name="connsiteX177" fmla="*/ 57560 w 394563"/>
                    <a:gd name="connsiteY177" fmla="*/ 316240 h 424699"/>
                    <a:gd name="connsiteX178" fmla="*/ 58350 w 394563"/>
                    <a:gd name="connsiteY178" fmla="*/ 316649 h 424699"/>
                    <a:gd name="connsiteX179" fmla="*/ 62494 w 394563"/>
                    <a:gd name="connsiteY179" fmla="*/ 318802 h 424699"/>
                    <a:gd name="connsiteX180" fmla="*/ 67285 w 394563"/>
                    <a:gd name="connsiteY180" fmla="*/ 321526 h 424699"/>
                    <a:gd name="connsiteX181" fmla="*/ 97441 w 394563"/>
                    <a:gd name="connsiteY181" fmla="*/ 343452 h 424699"/>
                    <a:gd name="connsiteX182" fmla="*/ 98050 w 394563"/>
                    <a:gd name="connsiteY182" fmla="*/ 343995 h 424699"/>
                    <a:gd name="connsiteX183" fmla="*/ 94679 w 394563"/>
                    <a:gd name="connsiteY183" fmla="*/ 338576 h 424699"/>
                    <a:gd name="connsiteX184" fmla="*/ 93497 w 394563"/>
                    <a:gd name="connsiteY184" fmla="*/ 336909 h 424699"/>
                    <a:gd name="connsiteX185" fmla="*/ 91221 w 394563"/>
                    <a:gd name="connsiteY185" fmla="*/ 333699 h 424699"/>
                    <a:gd name="connsiteX186" fmla="*/ 89783 w 394563"/>
                    <a:gd name="connsiteY186" fmla="*/ 331899 h 424699"/>
                    <a:gd name="connsiteX187" fmla="*/ 87687 w 394563"/>
                    <a:gd name="connsiteY187" fmla="*/ 329317 h 424699"/>
                    <a:gd name="connsiteX188" fmla="*/ 86154 w 394563"/>
                    <a:gd name="connsiteY188" fmla="*/ 327631 h 424699"/>
                    <a:gd name="connsiteX189" fmla="*/ 84115 w 394563"/>
                    <a:gd name="connsiteY189" fmla="*/ 325431 h 424699"/>
                    <a:gd name="connsiteX190" fmla="*/ 82506 w 394563"/>
                    <a:gd name="connsiteY190" fmla="*/ 323879 h 424699"/>
                    <a:gd name="connsiteX191" fmla="*/ 80505 w 394563"/>
                    <a:gd name="connsiteY191" fmla="*/ 321983 h 424699"/>
                    <a:gd name="connsiteX192" fmla="*/ 78858 w 394563"/>
                    <a:gd name="connsiteY192" fmla="*/ 320592 h 424699"/>
                    <a:gd name="connsiteX193" fmla="*/ 76895 w 394563"/>
                    <a:gd name="connsiteY193" fmla="*/ 318973 h 424699"/>
                    <a:gd name="connsiteX194" fmla="*/ 75219 w 394563"/>
                    <a:gd name="connsiteY194" fmla="*/ 317735 h 424699"/>
                    <a:gd name="connsiteX195" fmla="*/ 73295 w 394563"/>
                    <a:gd name="connsiteY195" fmla="*/ 316354 h 424699"/>
                    <a:gd name="connsiteX196" fmla="*/ 71618 w 394563"/>
                    <a:gd name="connsiteY196" fmla="*/ 315287 h 424699"/>
                    <a:gd name="connsiteX197" fmla="*/ 69713 w 394563"/>
                    <a:gd name="connsiteY197" fmla="*/ 314115 h 424699"/>
                    <a:gd name="connsiteX198" fmla="*/ 68047 w 394563"/>
                    <a:gd name="connsiteY198" fmla="*/ 313201 h 424699"/>
                    <a:gd name="connsiteX199" fmla="*/ 66189 w 394563"/>
                    <a:gd name="connsiteY199" fmla="*/ 312230 h 424699"/>
                    <a:gd name="connsiteX200" fmla="*/ 64522 w 394563"/>
                    <a:gd name="connsiteY200" fmla="*/ 311458 h 424699"/>
                    <a:gd name="connsiteX201" fmla="*/ 62722 w 394563"/>
                    <a:gd name="connsiteY201" fmla="*/ 310667 h 424699"/>
                    <a:gd name="connsiteX202" fmla="*/ 61093 w 394563"/>
                    <a:gd name="connsiteY202" fmla="*/ 310029 h 424699"/>
                    <a:gd name="connsiteX203" fmla="*/ 59341 w 394563"/>
                    <a:gd name="connsiteY203" fmla="*/ 309391 h 424699"/>
                    <a:gd name="connsiteX204" fmla="*/ 57741 w 394563"/>
                    <a:gd name="connsiteY204" fmla="*/ 308886 h 424699"/>
                    <a:gd name="connsiteX205" fmla="*/ 56064 w 394563"/>
                    <a:gd name="connsiteY205" fmla="*/ 308400 h 424699"/>
                    <a:gd name="connsiteX206" fmla="*/ 54521 w 394563"/>
                    <a:gd name="connsiteY206" fmla="*/ 308010 h 424699"/>
                    <a:gd name="connsiteX207" fmla="*/ 52911 w 394563"/>
                    <a:gd name="connsiteY207" fmla="*/ 307648 h 424699"/>
                    <a:gd name="connsiteX208" fmla="*/ 51416 w 394563"/>
                    <a:gd name="connsiteY208" fmla="*/ 307362 h 424699"/>
                    <a:gd name="connsiteX209" fmla="*/ 49911 w 394563"/>
                    <a:gd name="connsiteY209" fmla="*/ 307115 h 424699"/>
                    <a:gd name="connsiteX210" fmla="*/ 48463 w 394563"/>
                    <a:gd name="connsiteY210" fmla="*/ 306924 h 424699"/>
                    <a:gd name="connsiteX211" fmla="*/ 47054 w 394563"/>
                    <a:gd name="connsiteY211" fmla="*/ 306772 h 424699"/>
                    <a:gd name="connsiteX212" fmla="*/ 45701 w 394563"/>
                    <a:gd name="connsiteY212" fmla="*/ 306657 h 424699"/>
                    <a:gd name="connsiteX213" fmla="*/ 45082 w 394563"/>
                    <a:gd name="connsiteY213" fmla="*/ 306610 h 424699"/>
                    <a:gd name="connsiteX214" fmla="*/ 43720 w 394563"/>
                    <a:gd name="connsiteY214" fmla="*/ 306553 h 424699"/>
                    <a:gd name="connsiteX215" fmla="*/ 44034 w 394563"/>
                    <a:gd name="connsiteY215" fmla="*/ 305886 h 424699"/>
                    <a:gd name="connsiteX216" fmla="*/ 46825 w 394563"/>
                    <a:gd name="connsiteY216" fmla="*/ 299914 h 424699"/>
                    <a:gd name="connsiteX217" fmla="*/ 50502 w 394563"/>
                    <a:gd name="connsiteY217" fmla="*/ 300333 h 424699"/>
                    <a:gd name="connsiteX218" fmla="*/ 58169 w 394563"/>
                    <a:gd name="connsiteY218" fmla="*/ 301457 h 424699"/>
                    <a:gd name="connsiteX219" fmla="*/ 66246 w 394563"/>
                    <a:gd name="connsiteY219" fmla="*/ 302914 h 424699"/>
                    <a:gd name="connsiteX220" fmla="*/ 74905 w 394563"/>
                    <a:gd name="connsiteY220" fmla="*/ 304686 h 424699"/>
                    <a:gd name="connsiteX221" fmla="*/ 75438 w 394563"/>
                    <a:gd name="connsiteY221" fmla="*/ 304800 h 424699"/>
                    <a:gd name="connsiteX222" fmla="*/ 83925 w 394563"/>
                    <a:gd name="connsiteY222" fmla="*/ 306715 h 424699"/>
                    <a:gd name="connsiteX223" fmla="*/ 84696 w 394563"/>
                    <a:gd name="connsiteY223" fmla="*/ 306896 h 424699"/>
                    <a:gd name="connsiteX224" fmla="*/ 93212 w 394563"/>
                    <a:gd name="connsiteY224" fmla="*/ 308943 h 424699"/>
                    <a:gd name="connsiteX225" fmla="*/ 94136 w 394563"/>
                    <a:gd name="connsiteY225" fmla="*/ 309172 h 424699"/>
                    <a:gd name="connsiteX226" fmla="*/ 102556 w 394563"/>
                    <a:gd name="connsiteY226" fmla="*/ 311306 h 424699"/>
                    <a:gd name="connsiteX227" fmla="*/ 103603 w 394563"/>
                    <a:gd name="connsiteY227" fmla="*/ 311572 h 424699"/>
                    <a:gd name="connsiteX228" fmla="*/ 111795 w 394563"/>
                    <a:gd name="connsiteY228" fmla="*/ 313734 h 424699"/>
                    <a:gd name="connsiteX229" fmla="*/ 112976 w 394563"/>
                    <a:gd name="connsiteY229" fmla="*/ 314049 h 424699"/>
                    <a:gd name="connsiteX230" fmla="*/ 120806 w 394563"/>
                    <a:gd name="connsiteY230" fmla="*/ 316192 h 424699"/>
                    <a:gd name="connsiteX231" fmla="*/ 121968 w 394563"/>
                    <a:gd name="connsiteY231" fmla="*/ 316516 h 424699"/>
                    <a:gd name="connsiteX232" fmla="*/ 129407 w 394563"/>
                    <a:gd name="connsiteY232" fmla="*/ 318611 h 424699"/>
                    <a:gd name="connsiteX233" fmla="*/ 130464 w 394563"/>
                    <a:gd name="connsiteY233" fmla="*/ 318916 h 424699"/>
                    <a:gd name="connsiteX234" fmla="*/ 137417 w 394563"/>
                    <a:gd name="connsiteY234" fmla="*/ 320916 h 424699"/>
                    <a:gd name="connsiteX235" fmla="*/ 138293 w 394563"/>
                    <a:gd name="connsiteY235" fmla="*/ 321173 h 424699"/>
                    <a:gd name="connsiteX236" fmla="*/ 144713 w 394563"/>
                    <a:gd name="connsiteY236" fmla="*/ 323059 h 424699"/>
                    <a:gd name="connsiteX237" fmla="*/ 145247 w 394563"/>
                    <a:gd name="connsiteY237" fmla="*/ 323221 h 424699"/>
                    <a:gd name="connsiteX238" fmla="*/ 150990 w 394563"/>
                    <a:gd name="connsiteY238" fmla="*/ 324936 h 424699"/>
                    <a:gd name="connsiteX239" fmla="*/ 156105 w 394563"/>
                    <a:gd name="connsiteY239" fmla="*/ 326488 h 424699"/>
                    <a:gd name="connsiteX240" fmla="*/ 159934 w 394563"/>
                    <a:gd name="connsiteY240" fmla="*/ 327670 h 424699"/>
                    <a:gd name="connsiteX241" fmla="*/ 163325 w 394563"/>
                    <a:gd name="connsiteY241" fmla="*/ 328727 h 424699"/>
                    <a:gd name="connsiteX242" fmla="*/ 154381 w 394563"/>
                    <a:gd name="connsiteY242" fmla="*/ 321850 h 424699"/>
                    <a:gd name="connsiteX243" fmla="*/ 151552 w 394563"/>
                    <a:gd name="connsiteY243" fmla="*/ 319859 h 424699"/>
                    <a:gd name="connsiteX244" fmla="*/ 145628 w 394563"/>
                    <a:gd name="connsiteY244" fmla="*/ 315801 h 424699"/>
                    <a:gd name="connsiteX245" fmla="*/ 142418 w 394563"/>
                    <a:gd name="connsiteY245" fmla="*/ 313763 h 424699"/>
                    <a:gd name="connsiteX246" fmla="*/ 137065 w 394563"/>
                    <a:gd name="connsiteY246" fmla="*/ 310525 h 424699"/>
                    <a:gd name="connsiteX247" fmla="*/ 133874 w 394563"/>
                    <a:gd name="connsiteY247" fmla="*/ 308715 h 424699"/>
                    <a:gd name="connsiteX248" fmla="*/ 128578 w 394563"/>
                    <a:gd name="connsiteY248" fmla="*/ 305924 h 424699"/>
                    <a:gd name="connsiteX249" fmla="*/ 125692 w 394563"/>
                    <a:gd name="connsiteY249" fmla="*/ 304476 h 424699"/>
                    <a:gd name="connsiteX250" fmla="*/ 119853 w 394563"/>
                    <a:gd name="connsiteY250" fmla="*/ 301838 h 424699"/>
                    <a:gd name="connsiteX251" fmla="*/ 117824 w 394563"/>
                    <a:gd name="connsiteY251" fmla="*/ 300942 h 424699"/>
                    <a:gd name="connsiteX252" fmla="*/ 110261 w 394563"/>
                    <a:gd name="connsiteY252" fmla="*/ 298075 h 424699"/>
                    <a:gd name="connsiteX253" fmla="*/ 108547 w 394563"/>
                    <a:gd name="connsiteY253" fmla="*/ 297532 h 424699"/>
                    <a:gd name="connsiteX254" fmla="*/ 102956 w 394563"/>
                    <a:gd name="connsiteY254" fmla="*/ 295808 h 424699"/>
                    <a:gd name="connsiteX255" fmla="*/ 100394 w 394563"/>
                    <a:gd name="connsiteY255" fmla="*/ 295142 h 424699"/>
                    <a:gd name="connsiteX256" fmla="*/ 95926 w 394563"/>
                    <a:gd name="connsiteY256" fmla="*/ 294065 h 424699"/>
                    <a:gd name="connsiteX257" fmla="*/ 93259 w 394563"/>
                    <a:gd name="connsiteY257" fmla="*/ 293522 h 424699"/>
                    <a:gd name="connsiteX258" fmla="*/ 89173 w 394563"/>
                    <a:gd name="connsiteY258" fmla="*/ 292808 h 424699"/>
                    <a:gd name="connsiteX259" fmla="*/ 86630 w 394563"/>
                    <a:gd name="connsiteY259" fmla="*/ 292427 h 424699"/>
                    <a:gd name="connsiteX260" fmla="*/ 82610 w 394563"/>
                    <a:gd name="connsiteY260" fmla="*/ 291979 h 424699"/>
                    <a:gd name="connsiteX261" fmla="*/ 80391 w 394563"/>
                    <a:gd name="connsiteY261" fmla="*/ 291770 h 424699"/>
                    <a:gd name="connsiteX262" fmla="*/ 75714 w 394563"/>
                    <a:gd name="connsiteY262" fmla="*/ 291541 h 424699"/>
                    <a:gd name="connsiteX263" fmla="*/ 74533 w 394563"/>
                    <a:gd name="connsiteY263" fmla="*/ 291494 h 424699"/>
                    <a:gd name="connsiteX264" fmla="*/ 69152 w 394563"/>
                    <a:gd name="connsiteY264" fmla="*/ 291551 h 424699"/>
                    <a:gd name="connsiteX265" fmla="*/ 67170 w 394563"/>
                    <a:gd name="connsiteY265" fmla="*/ 291665 h 424699"/>
                    <a:gd name="connsiteX266" fmla="*/ 64037 w 394563"/>
                    <a:gd name="connsiteY266" fmla="*/ 291884 h 424699"/>
                    <a:gd name="connsiteX267" fmla="*/ 61903 w 394563"/>
                    <a:gd name="connsiteY267" fmla="*/ 292113 h 424699"/>
                    <a:gd name="connsiteX268" fmla="*/ 60379 w 394563"/>
                    <a:gd name="connsiteY268" fmla="*/ 292275 h 424699"/>
                    <a:gd name="connsiteX269" fmla="*/ 59484 w 394563"/>
                    <a:gd name="connsiteY269" fmla="*/ 292418 h 424699"/>
                    <a:gd name="connsiteX270" fmla="*/ 55512 w 394563"/>
                    <a:gd name="connsiteY270" fmla="*/ 293065 h 424699"/>
                    <a:gd name="connsiteX271" fmla="*/ 54254 w 394563"/>
                    <a:gd name="connsiteY271" fmla="*/ 293294 h 424699"/>
                    <a:gd name="connsiteX272" fmla="*/ 49635 w 394563"/>
                    <a:gd name="connsiteY272" fmla="*/ 294342 h 424699"/>
                    <a:gd name="connsiteX273" fmla="*/ 53007 w 394563"/>
                    <a:gd name="connsiteY273" fmla="*/ 288065 h 424699"/>
                    <a:gd name="connsiteX274" fmla="*/ 62036 w 394563"/>
                    <a:gd name="connsiteY274" fmla="*/ 284769 h 424699"/>
                    <a:gd name="connsiteX275" fmla="*/ 62522 w 394563"/>
                    <a:gd name="connsiteY275" fmla="*/ 284607 h 424699"/>
                    <a:gd name="connsiteX276" fmla="*/ 72504 w 394563"/>
                    <a:gd name="connsiteY276" fmla="*/ 282207 h 424699"/>
                    <a:gd name="connsiteX277" fmla="*/ 140541 w 394563"/>
                    <a:gd name="connsiteY277" fmla="*/ 279492 h 424699"/>
                    <a:gd name="connsiteX278" fmla="*/ 145590 w 394563"/>
                    <a:gd name="connsiteY278" fmla="*/ 279806 h 424699"/>
                    <a:gd name="connsiteX279" fmla="*/ 148200 w 394563"/>
                    <a:gd name="connsiteY279" fmla="*/ 279987 h 424699"/>
                    <a:gd name="connsiteX280" fmla="*/ 153562 w 394563"/>
                    <a:gd name="connsiteY280" fmla="*/ 280406 h 424699"/>
                    <a:gd name="connsiteX281" fmla="*/ 155753 w 394563"/>
                    <a:gd name="connsiteY281" fmla="*/ 280587 h 424699"/>
                    <a:gd name="connsiteX282" fmla="*/ 170278 w 394563"/>
                    <a:gd name="connsiteY282" fmla="*/ 281997 h 424699"/>
                    <a:gd name="connsiteX283" fmla="*/ 172231 w 394563"/>
                    <a:gd name="connsiteY283" fmla="*/ 282216 h 424699"/>
                    <a:gd name="connsiteX284" fmla="*/ 177184 w 394563"/>
                    <a:gd name="connsiteY284" fmla="*/ 282778 h 424699"/>
                    <a:gd name="connsiteX285" fmla="*/ 179518 w 394563"/>
                    <a:gd name="connsiteY285" fmla="*/ 283064 h 424699"/>
                    <a:gd name="connsiteX286" fmla="*/ 183852 w 394563"/>
                    <a:gd name="connsiteY286" fmla="*/ 283597 h 424699"/>
                    <a:gd name="connsiteX287" fmla="*/ 186080 w 394563"/>
                    <a:gd name="connsiteY287" fmla="*/ 283883 h 424699"/>
                    <a:gd name="connsiteX288" fmla="*/ 190157 w 394563"/>
                    <a:gd name="connsiteY288" fmla="*/ 284426 h 424699"/>
                    <a:gd name="connsiteX289" fmla="*/ 192300 w 394563"/>
                    <a:gd name="connsiteY289" fmla="*/ 284721 h 424699"/>
                    <a:gd name="connsiteX290" fmla="*/ 196139 w 394563"/>
                    <a:gd name="connsiteY290" fmla="*/ 285264 h 424699"/>
                    <a:gd name="connsiteX291" fmla="*/ 197987 w 394563"/>
                    <a:gd name="connsiteY291" fmla="*/ 285531 h 424699"/>
                    <a:gd name="connsiteX292" fmla="*/ 202140 w 394563"/>
                    <a:gd name="connsiteY292" fmla="*/ 286150 h 424699"/>
                    <a:gd name="connsiteX293" fmla="*/ 203178 w 394563"/>
                    <a:gd name="connsiteY293" fmla="*/ 286302 h 424699"/>
                    <a:gd name="connsiteX294" fmla="*/ 207940 w 394563"/>
                    <a:gd name="connsiteY294" fmla="*/ 287055 h 424699"/>
                    <a:gd name="connsiteX295" fmla="*/ 208569 w 394563"/>
                    <a:gd name="connsiteY295" fmla="*/ 287160 h 424699"/>
                    <a:gd name="connsiteX296" fmla="*/ 212122 w 394563"/>
                    <a:gd name="connsiteY296" fmla="*/ 287741 h 424699"/>
                    <a:gd name="connsiteX297" fmla="*/ 213293 w 394563"/>
                    <a:gd name="connsiteY297" fmla="*/ 287941 h 424699"/>
                    <a:gd name="connsiteX298" fmla="*/ 215627 w 394563"/>
                    <a:gd name="connsiteY298" fmla="*/ 288341 h 424699"/>
                    <a:gd name="connsiteX299" fmla="*/ 216846 w 394563"/>
                    <a:gd name="connsiteY299" fmla="*/ 288550 h 424699"/>
                    <a:gd name="connsiteX300" fmla="*/ 218656 w 394563"/>
                    <a:gd name="connsiteY300" fmla="*/ 288865 h 424699"/>
                    <a:gd name="connsiteX301" fmla="*/ 219513 w 394563"/>
                    <a:gd name="connsiteY301" fmla="*/ 289017 h 424699"/>
                    <a:gd name="connsiteX302" fmla="*/ 220837 w 394563"/>
                    <a:gd name="connsiteY302" fmla="*/ 289255 h 424699"/>
                    <a:gd name="connsiteX303" fmla="*/ 221513 w 394563"/>
                    <a:gd name="connsiteY303" fmla="*/ 289379 h 424699"/>
                    <a:gd name="connsiteX304" fmla="*/ 223095 w 394563"/>
                    <a:gd name="connsiteY304" fmla="*/ 289674 h 424699"/>
                    <a:gd name="connsiteX305" fmla="*/ 208598 w 394563"/>
                    <a:gd name="connsiteY305" fmla="*/ 281607 h 424699"/>
                    <a:gd name="connsiteX306" fmla="*/ 205407 w 394563"/>
                    <a:gd name="connsiteY306" fmla="*/ 279921 h 424699"/>
                    <a:gd name="connsiteX307" fmla="*/ 192157 w 394563"/>
                    <a:gd name="connsiteY307" fmla="*/ 273377 h 424699"/>
                    <a:gd name="connsiteX308" fmla="*/ 189957 w 394563"/>
                    <a:gd name="connsiteY308" fmla="*/ 272396 h 424699"/>
                    <a:gd name="connsiteX309" fmla="*/ 183785 w 394563"/>
                    <a:gd name="connsiteY309" fmla="*/ 269634 h 424699"/>
                    <a:gd name="connsiteX310" fmla="*/ 112766 w 394563"/>
                    <a:gd name="connsiteY310" fmla="*/ 253917 h 424699"/>
                    <a:gd name="connsiteX311" fmla="*/ 110966 w 394563"/>
                    <a:gd name="connsiteY311" fmla="*/ 253965 h 424699"/>
                    <a:gd name="connsiteX312" fmla="*/ 106899 w 394563"/>
                    <a:gd name="connsiteY312" fmla="*/ 254260 h 424699"/>
                    <a:gd name="connsiteX313" fmla="*/ 102546 w 394563"/>
                    <a:gd name="connsiteY313" fmla="*/ 254756 h 424699"/>
                    <a:gd name="connsiteX314" fmla="*/ 98803 w 394563"/>
                    <a:gd name="connsiteY314" fmla="*/ 255337 h 424699"/>
                    <a:gd name="connsiteX315" fmla="*/ 94783 w 394563"/>
                    <a:gd name="connsiteY315" fmla="*/ 256156 h 424699"/>
                    <a:gd name="connsiteX316" fmla="*/ 91392 w 394563"/>
                    <a:gd name="connsiteY316" fmla="*/ 256975 h 424699"/>
                    <a:gd name="connsiteX317" fmla="*/ 87678 w 394563"/>
                    <a:gd name="connsiteY317" fmla="*/ 258089 h 424699"/>
                    <a:gd name="connsiteX318" fmla="*/ 84639 w 394563"/>
                    <a:gd name="connsiteY318" fmla="*/ 259099 h 424699"/>
                    <a:gd name="connsiteX319" fmla="*/ 81182 w 394563"/>
                    <a:gd name="connsiteY319" fmla="*/ 260480 h 424699"/>
                    <a:gd name="connsiteX320" fmla="*/ 78524 w 394563"/>
                    <a:gd name="connsiteY320" fmla="*/ 261614 h 424699"/>
                    <a:gd name="connsiteX321" fmla="*/ 75238 w 394563"/>
                    <a:gd name="connsiteY321" fmla="*/ 263281 h 424699"/>
                    <a:gd name="connsiteX322" fmla="*/ 73028 w 394563"/>
                    <a:gd name="connsiteY322" fmla="*/ 264443 h 424699"/>
                    <a:gd name="connsiteX323" fmla="*/ 69752 w 394563"/>
                    <a:gd name="connsiteY323" fmla="*/ 266462 h 424699"/>
                    <a:gd name="connsiteX324" fmla="*/ 68104 w 394563"/>
                    <a:gd name="connsiteY324" fmla="*/ 267500 h 424699"/>
                    <a:gd name="connsiteX325" fmla="*/ 63751 w 394563"/>
                    <a:gd name="connsiteY325" fmla="*/ 270691 h 424699"/>
                    <a:gd name="connsiteX326" fmla="*/ 77057 w 394563"/>
                    <a:gd name="connsiteY326" fmla="*/ 253165 h 424699"/>
                    <a:gd name="connsiteX327" fmla="*/ 87163 w 394563"/>
                    <a:gd name="connsiteY327" fmla="*/ 250127 h 424699"/>
                    <a:gd name="connsiteX328" fmla="*/ 89383 w 394563"/>
                    <a:gd name="connsiteY328" fmla="*/ 249574 h 424699"/>
                    <a:gd name="connsiteX329" fmla="*/ 100013 w 394563"/>
                    <a:gd name="connsiteY329" fmla="*/ 247488 h 424699"/>
                    <a:gd name="connsiteX330" fmla="*/ 101537 w 394563"/>
                    <a:gd name="connsiteY330" fmla="*/ 247279 h 424699"/>
                    <a:gd name="connsiteX331" fmla="*/ 112166 w 394563"/>
                    <a:gd name="connsiteY331" fmla="*/ 246078 h 424699"/>
                    <a:gd name="connsiteX332" fmla="*/ 113795 w 394563"/>
                    <a:gd name="connsiteY332" fmla="*/ 245936 h 424699"/>
                    <a:gd name="connsiteX333" fmla="*/ 125768 w 394563"/>
                    <a:gd name="connsiteY333" fmla="*/ 245383 h 424699"/>
                    <a:gd name="connsiteX334" fmla="*/ 230210 w 394563"/>
                    <a:gd name="connsiteY334" fmla="*/ 258680 h 424699"/>
                    <a:gd name="connsiteX335" fmla="*/ 244078 w 394563"/>
                    <a:gd name="connsiteY335" fmla="*/ 262080 h 424699"/>
                    <a:gd name="connsiteX336" fmla="*/ 246688 w 394563"/>
                    <a:gd name="connsiteY336" fmla="*/ 262747 h 424699"/>
                    <a:gd name="connsiteX337" fmla="*/ 250317 w 394563"/>
                    <a:gd name="connsiteY337" fmla="*/ 263709 h 424699"/>
                    <a:gd name="connsiteX338" fmla="*/ 252708 w 394563"/>
                    <a:gd name="connsiteY338" fmla="*/ 264347 h 424699"/>
                    <a:gd name="connsiteX339" fmla="*/ 256146 w 394563"/>
                    <a:gd name="connsiteY339" fmla="*/ 265290 h 424699"/>
                    <a:gd name="connsiteX340" fmla="*/ 258423 w 394563"/>
                    <a:gd name="connsiteY340" fmla="*/ 265919 h 424699"/>
                    <a:gd name="connsiteX341" fmla="*/ 261585 w 394563"/>
                    <a:gd name="connsiteY341" fmla="*/ 266805 h 424699"/>
                    <a:gd name="connsiteX342" fmla="*/ 263719 w 394563"/>
                    <a:gd name="connsiteY342" fmla="*/ 267414 h 424699"/>
                    <a:gd name="connsiteX343" fmla="*/ 266671 w 394563"/>
                    <a:gd name="connsiteY343" fmla="*/ 268272 h 424699"/>
                    <a:gd name="connsiteX344" fmla="*/ 268462 w 394563"/>
                    <a:gd name="connsiteY344" fmla="*/ 268805 h 424699"/>
                    <a:gd name="connsiteX345" fmla="*/ 271234 w 394563"/>
                    <a:gd name="connsiteY345" fmla="*/ 269624 h 424699"/>
                    <a:gd name="connsiteX346" fmla="*/ 271891 w 394563"/>
                    <a:gd name="connsiteY346" fmla="*/ 269824 h 424699"/>
                    <a:gd name="connsiteX347" fmla="*/ 277997 w 394563"/>
                    <a:gd name="connsiteY347" fmla="*/ 271691 h 424699"/>
                    <a:gd name="connsiteX348" fmla="*/ 278644 w 394563"/>
                    <a:gd name="connsiteY348" fmla="*/ 271891 h 424699"/>
                    <a:gd name="connsiteX349" fmla="*/ 280787 w 394563"/>
                    <a:gd name="connsiteY349" fmla="*/ 272567 h 424699"/>
                    <a:gd name="connsiteX350" fmla="*/ 281864 w 394563"/>
                    <a:gd name="connsiteY350" fmla="*/ 272910 h 424699"/>
                    <a:gd name="connsiteX351" fmla="*/ 283464 w 394563"/>
                    <a:gd name="connsiteY351" fmla="*/ 273425 h 424699"/>
                    <a:gd name="connsiteX352" fmla="*/ 284455 w 394563"/>
                    <a:gd name="connsiteY352" fmla="*/ 273749 h 424699"/>
                    <a:gd name="connsiteX353" fmla="*/ 285655 w 394563"/>
                    <a:gd name="connsiteY353" fmla="*/ 274139 h 424699"/>
                    <a:gd name="connsiteX354" fmla="*/ 286550 w 394563"/>
                    <a:gd name="connsiteY354" fmla="*/ 274434 h 424699"/>
                    <a:gd name="connsiteX355" fmla="*/ 287274 w 394563"/>
                    <a:gd name="connsiteY355" fmla="*/ 274682 h 424699"/>
                    <a:gd name="connsiteX356" fmla="*/ 288598 w 394563"/>
                    <a:gd name="connsiteY356" fmla="*/ 275130 h 424699"/>
                    <a:gd name="connsiteX357" fmla="*/ 280397 w 394563"/>
                    <a:gd name="connsiteY357" fmla="*/ 267653 h 424699"/>
                    <a:gd name="connsiteX358" fmla="*/ 276835 w 394563"/>
                    <a:gd name="connsiteY358" fmla="*/ 264633 h 424699"/>
                    <a:gd name="connsiteX359" fmla="*/ 272348 w 394563"/>
                    <a:gd name="connsiteY359" fmla="*/ 260852 h 424699"/>
                    <a:gd name="connsiteX360" fmla="*/ 267814 w 394563"/>
                    <a:gd name="connsiteY360" fmla="*/ 257289 h 424699"/>
                    <a:gd name="connsiteX361" fmla="*/ 264404 w 394563"/>
                    <a:gd name="connsiteY361" fmla="*/ 254641 h 424699"/>
                    <a:gd name="connsiteX362" fmla="*/ 259604 w 394563"/>
                    <a:gd name="connsiteY362" fmla="*/ 251165 h 424699"/>
                    <a:gd name="connsiteX363" fmla="*/ 257194 w 394563"/>
                    <a:gd name="connsiteY363" fmla="*/ 249422 h 424699"/>
                    <a:gd name="connsiteX364" fmla="*/ 176851 w 394563"/>
                    <a:gd name="connsiteY364" fmla="*/ 218323 h 424699"/>
                    <a:gd name="connsiteX365" fmla="*/ 176165 w 394563"/>
                    <a:gd name="connsiteY365" fmla="*/ 218265 h 424699"/>
                    <a:gd name="connsiteX366" fmla="*/ 163192 w 394563"/>
                    <a:gd name="connsiteY366" fmla="*/ 217837 h 424699"/>
                    <a:gd name="connsiteX367" fmla="*/ 161963 w 394563"/>
                    <a:gd name="connsiteY367" fmla="*/ 217856 h 424699"/>
                    <a:gd name="connsiteX368" fmla="*/ 149342 w 394563"/>
                    <a:gd name="connsiteY368" fmla="*/ 218761 h 424699"/>
                    <a:gd name="connsiteX369" fmla="*/ 148676 w 394563"/>
                    <a:gd name="connsiteY369" fmla="*/ 218837 h 424699"/>
                    <a:gd name="connsiteX370" fmla="*/ 136217 w 394563"/>
                    <a:gd name="connsiteY370" fmla="*/ 220980 h 424699"/>
                    <a:gd name="connsiteX371" fmla="*/ 124663 w 394563"/>
                    <a:gd name="connsiteY371" fmla="*/ 224076 h 424699"/>
                    <a:gd name="connsiteX372" fmla="*/ 123863 w 394563"/>
                    <a:gd name="connsiteY372" fmla="*/ 224342 h 424699"/>
                    <a:gd name="connsiteX373" fmla="*/ 113986 w 394563"/>
                    <a:gd name="connsiteY373" fmla="*/ 227895 h 424699"/>
                    <a:gd name="connsiteX374" fmla="*/ 112986 w 394563"/>
                    <a:gd name="connsiteY374" fmla="*/ 228305 h 424699"/>
                    <a:gd name="connsiteX375" fmla="*/ 104194 w 394563"/>
                    <a:gd name="connsiteY375" fmla="*/ 232239 h 424699"/>
                    <a:gd name="connsiteX376" fmla="*/ 103299 w 394563"/>
                    <a:gd name="connsiteY376" fmla="*/ 232677 h 424699"/>
                    <a:gd name="connsiteX377" fmla="*/ 95326 w 394563"/>
                    <a:gd name="connsiteY377" fmla="*/ 236925 h 424699"/>
                    <a:gd name="connsiteX378" fmla="*/ 94764 w 394563"/>
                    <a:gd name="connsiteY378" fmla="*/ 237239 h 424699"/>
                    <a:gd name="connsiteX379" fmla="*/ 87363 w 394563"/>
                    <a:gd name="connsiteY379" fmla="*/ 241773 h 424699"/>
                    <a:gd name="connsiteX380" fmla="*/ 131940 w 394563"/>
                    <a:gd name="connsiteY380" fmla="*/ 206321 h 424699"/>
                    <a:gd name="connsiteX381" fmla="*/ 138246 w 394563"/>
                    <a:gd name="connsiteY381" fmla="*/ 206159 h 424699"/>
                    <a:gd name="connsiteX382" fmla="*/ 140560 w 394563"/>
                    <a:gd name="connsiteY382" fmla="*/ 206216 h 424699"/>
                    <a:gd name="connsiteX383" fmla="*/ 144913 w 394563"/>
                    <a:gd name="connsiteY383" fmla="*/ 206340 h 424699"/>
                    <a:gd name="connsiteX384" fmla="*/ 147828 w 394563"/>
                    <a:gd name="connsiteY384" fmla="*/ 206540 h 424699"/>
                    <a:gd name="connsiteX385" fmla="*/ 151914 w 394563"/>
                    <a:gd name="connsiteY385" fmla="*/ 206845 h 424699"/>
                    <a:gd name="connsiteX386" fmla="*/ 155172 w 394563"/>
                    <a:gd name="connsiteY386" fmla="*/ 207188 h 424699"/>
                    <a:gd name="connsiteX387" fmla="*/ 159201 w 394563"/>
                    <a:gd name="connsiteY387" fmla="*/ 207635 h 424699"/>
                    <a:gd name="connsiteX388" fmla="*/ 162716 w 394563"/>
                    <a:gd name="connsiteY388" fmla="*/ 208121 h 424699"/>
                    <a:gd name="connsiteX389" fmla="*/ 166773 w 394563"/>
                    <a:gd name="connsiteY389" fmla="*/ 208712 h 424699"/>
                    <a:gd name="connsiteX390" fmla="*/ 170440 w 394563"/>
                    <a:gd name="connsiteY390" fmla="*/ 209321 h 424699"/>
                    <a:gd name="connsiteX391" fmla="*/ 174546 w 394563"/>
                    <a:gd name="connsiteY391" fmla="*/ 210036 h 424699"/>
                    <a:gd name="connsiteX392" fmla="*/ 178403 w 394563"/>
                    <a:gd name="connsiteY392" fmla="*/ 210769 h 424699"/>
                    <a:gd name="connsiteX393" fmla="*/ 182509 w 394563"/>
                    <a:gd name="connsiteY393" fmla="*/ 211588 h 424699"/>
                    <a:gd name="connsiteX394" fmla="*/ 186471 w 394563"/>
                    <a:gd name="connsiteY394" fmla="*/ 212436 h 424699"/>
                    <a:gd name="connsiteX395" fmla="*/ 283207 w 394563"/>
                    <a:gd name="connsiteY395" fmla="*/ 241897 h 424699"/>
                    <a:gd name="connsiteX396" fmla="*/ 286350 w 394563"/>
                    <a:gd name="connsiteY396" fmla="*/ 243059 h 424699"/>
                    <a:gd name="connsiteX397" fmla="*/ 289798 w 394563"/>
                    <a:gd name="connsiteY397" fmla="*/ 244345 h 424699"/>
                    <a:gd name="connsiteX398" fmla="*/ 293180 w 394563"/>
                    <a:gd name="connsiteY398" fmla="*/ 245621 h 424699"/>
                    <a:gd name="connsiteX399" fmla="*/ 296066 w 394563"/>
                    <a:gd name="connsiteY399" fmla="*/ 246717 h 424699"/>
                    <a:gd name="connsiteX400" fmla="*/ 299352 w 394563"/>
                    <a:gd name="connsiteY400" fmla="*/ 247974 h 424699"/>
                    <a:gd name="connsiteX401" fmla="*/ 302104 w 394563"/>
                    <a:gd name="connsiteY401" fmla="*/ 249041 h 424699"/>
                    <a:gd name="connsiteX402" fmla="*/ 305210 w 394563"/>
                    <a:gd name="connsiteY402" fmla="*/ 250250 h 424699"/>
                    <a:gd name="connsiteX403" fmla="*/ 307524 w 394563"/>
                    <a:gd name="connsiteY403" fmla="*/ 251165 h 424699"/>
                    <a:gd name="connsiteX404" fmla="*/ 313392 w 394563"/>
                    <a:gd name="connsiteY404" fmla="*/ 253489 h 424699"/>
                    <a:gd name="connsiteX405" fmla="*/ 315211 w 394563"/>
                    <a:gd name="connsiteY405" fmla="*/ 254213 h 424699"/>
                    <a:gd name="connsiteX406" fmla="*/ 318116 w 394563"/>
                    <a:gd name="connsiteY406" fmla="*/ 255384 h 424699"/>
                    <a:gd name="connsiteX407" fmla="*/ 319973 w 394563"/>
                    <a:gd name="connsiteY407" fmla="*/ 256137 h 424699"/>
                    <a:gd name="connsiteX408" fmla="*/ 322564 w 394563"/>
                    <a:gd name="connsiteY408" fmla="*/ 257194 h 424699"/>
                    <a:gd name="connsiteX409" fmla="*/ 324117 w 394563"/>
                    <a:gd name="connsiteY409" fmla="*/ 257832 h 424699"/>
                    <a:gd name="connsiteX410" fmla="*/ 326450 w 394563"/>
                    <a:gd name="connsiteY410" fmla="*/ 258794 h 424699"/>
                    <a:gd name="connsiteX411" fmla="*/ 328393 w 394563"/>
                    <a:gd name="connsiteY411" fmla="*/ 259604 h 424699"/>
                    <a:gd name="connsiteX412" fmla="*/ 329860 w 394563"/>
                    <a:gd name="connsiteY412" fmla="*/ 260213 h 424699"/>
                    <a:gd name="connsiteX413" fmla="*/ 332623 w 394563"/>
                    <a:gd name="connsiteY413" fmla="*/ 261376 h 424699"/>
                    <a:gd name="connsiteX414" fmla="*/ 334166 w 394563"/>
                    <a:gd name="connsiteY414" fmla="*/ 262033 h 424699"/>
                    <a:gd name="connsiteX415" fmla="*/ 335194 w 394563"/>
                    <a:gd name="connsiteY415" fmla="*/ 262471 h 424699"/>
                    <a:gd name="connsiteX416" fmla="*/ 336261 w 394563"/>
                    <a:gd name="connsiteY416" fmla="*/ 262928 h 424699"/>
                    <a:gd name="connsiteX417" fmla="*/ 337090 w 394563"/>
                    <a:gd name="connsiteY417" fmla="*/ 263281 h 424699"/>
                    <a:gd name="connsiteX418" fmla="*/ 337976 w 394563"/>
                    <a:gd name="connsiteY418" fmla="*/ 263662 h 424699"/>
                    <a:gd name="connsiteX419" fmla="*/ 339128 w 394563"/>
                    <a:gd name="connsiteY419" fmla="*/ 264157 h 424699"/>
                    <a:gd name="connsiteX420" fmla="*/ 327784 w 394563"/>
                    <a:gd name="connsiteY420" fmla="*/ 251336 h 424699"/>
                    <a:gd name="connsiteX421" fmla="*/ 325669 w 394563"/>
                    <a:gd name="connsiteY421" fmla="*/ 249069 h 424699"/>
                    <a:gd name="connsiteX422" fmla="*/ 314935 w 394563"/>
                    <a:gd name="connsiteY422" fmla="*/ 238449 h 424699"/>
                    <a:gd name="connsiteX423" fmla="*/ 312449 w 394563"/>
                    <a:gd name="connsiteY423" fmla="*/ 236172 h 424699"/>
                    <a:gd name="connsiteX424" fmla="*/ 309277 w 394563"/>
                    <a:gd name="connsiteY424" fmla="*/ 233277 h 424699"/>
                    <a:gd name="connsiteX425" fmla="*/ 237754 w 394563"/>
                    <a:gd name="connsiteY425" fmla="*/ 193234 h 424699"/>
                    <a:gd name="connsiteX426" fmla="*/ 233201 w 394563"/>
                    <a:gd name="connsiteY426" fmla="*/ 192072 h 424699"/>
                    <a:gd name="connsiteX427" fmla="*/ 227562 w 394563"/>
                    <a:gd name="connsiteY427" fmla="*/ 190719 h 424699"/>
                    <a:gd name="connsiteX428" fmla="*/ 221980 w 394563"/>
                    <a:gd name="connsiteY428" fmla="*/ 189728 h 424699"/>
                    <a:gd name="connsiteX429" fmla="*/ 216513 w 394563"/>
                    <a:gd name="connsiteY429" fmla="*/ 188833 h 424699"/>
                    <a:gd name="connsiteX430" fmla="*/ 211093 w 394563"/>
                    <a:gd name="connsiteY430" fmla="*/ 188281 h 424699"/>
                    <a:gd name="connsiteX431" fmla="*/ 205816 w 394563"/>
                    <a:gd name="connsiteY431" fmla="*/ 187795 h 424699"/>
                    <a:gd name="connsiteX432" fmla="*/ 200530 w 394563"/>
                    <a:gd name="connsiteY432" fmla="*/ 187623 h 424699"/>
                    <a:gd name="connsiteX433" fmla="*/ 195539 w 394563"/>
                    <a:gd name="connsiteY433" fmla="*/ 187500 h 424699"/>
                    <a:gd name="connsiteX434" fmla="*/ 190281 w 394563"/>
                    <a:gd name="connsiteY434" fmla="*/ 187671 h 424699"/>
                    <a:gd name="connsiteX435" fmla="*/ 185709 w 394563"/>
                    <a:gd name="connsiteY435" fmla="*/ 187852 h 424699"/>
                    <a:gd name="connsiteX436" fmla="*/ 180375 w 394563"/>
                    <a:gd name="connsiteY436" fmla="*/ 188357 h 424699"/>
                    <a:gd name="connsiteX437" fmla="*/ 176355 w 394563"/>
                    <a:gd name="connsiteY437" fmla="*/ 188757 h 424699"/>
                    <a:gd name="connsiteX438" fmla="*/ 170593 w 394563"/>
                    <a:gd name="connsiteY438" fmla="*/ 189643 h 424699"/>
                    <a:gd name="connsiteX439" fmla="*/ 167526 w 394563"/>
                    <a:gd name="connsiteY439" fmla="*/ 190119 h 424699"/>
                    <a:gd name="connsiteX440" fmla="*/ 159258 w 394563"/>
                    <a:gd name="connsiteY440" fmla="*/ 191862 h 424699"/>
                    <a:gd name="connsiteX441" fmla="*/ 208540 w 394563"/>
                    <a:gd name="connsiteY441" fmla="*/ 174689 h 424699"/>
                    <a:gd name="connsiteX442" fmla="*/ 216437 w 394563"/>
                    <a:gd name="connsiteY442" fmla="*/ 178098 h 424699"/>
                    <a:gd name="connsiteX443" fmla="*/ 225762 w 394563"/>
                    <a:gd name="connsiteY443" fmla="*/ 181804 h 424699"/>
                    <a:gd name="connsiteX444" fmla="*/ 236249 w 394563"/>
                    <a:gd name="connsiteY444" fmla="*/ 185718 h 424699"/>
                    <a:gd name="connsiteX445" fmla="*/ 247574 w 394563"/>
                    <a:gd name="connsiteY445" fmla="*/ 189748 h 424699"/>
                    <a:gd name="connsiteX446" fmla="*/ 357388 w 394563"/>
                    <a:gd name="connsiteY446" fmla="*/ 224561 h 424699"/>
                    <a:gd name="connsiteX447" fmla="*/ 282083 w 394563"/>
                    <a:gd name="connsiteY447" fmla="*/ 179194 h 424699"/>
                    <a:gd name="connsiteX448" fmla="*/ 281426 w 394563"/>
                    <a:gd name="connsiteY448" fmla="*/ 178965 h 424699"/>
                    <a:gd name="connsiteX449" fmla="*/ 270034 w 394563"/>
                    <a:gd name="connsiteY449" fmla="*/ 175222 h 424699"/>
                    <a:gd name="connsiteX450" fmla="*/ 259042 w 394563"/>
                    <a:gd name="connsiteY450" fmla="*/ 172345 h 424699"/>
                    <a:gd name="connsiteX451" fmla="*/ 257489 w 394563"/>
                    <a:gd name="connsiteY451" fmla="*/ 171983 h 424699"/>
                    <a:gd name="connsiteX452" fmla="*/ 247955 w 394563"/>
                    <a:gd name="connsiteY452" fmla="*/ 170117 h 424699"/>
                    <a:gd name="connsiteX453" fmla="*/ 246469 w 394563"/>
                    <a:gd name="connsiteY453" fmla="*/ 169888 h 424699"/>
                    <a:gd name="connsiteX454" fmla="*/ 237496 w 394563"/>
                    <a:gd name="connsiteY454" fmla="*/ 168678 h 424699"/>
                    <a:gd name="connsiteX455" fmla="*/ 274044 w 394563"/>
                    <a:gd name="connsiteY455" fmla="*/ 164659 h 424699"/>
                    <a:gd name="connsiteX456" fmla="*/ 281845 w 394563"/>
                    <a:gd name="connsiteY456" fmla="*/ 167011 h 424699"/>
                    <a:gd name="connsiteX457" fmla="*/ 284778 w 394563"/>
                    <a:gd name="connsiteY457" fmla="*/ 167745 h 424699"/>
                    <a:gd name="connsiteX458" fmla="*/ 290351 w 394563"/>
                    <a:gd name="connsiteY458" fmla="*/ 169116 h 424699"/>
                    <a:gd name="connsiteX459" fmla="*/ 294046 w 394563"/>
                    <a:gd name="connsiteY459" fmla="*/ 169897 h 424699"/>
                    <a:gd name="connsiteX460" fmla="*/ 299418 w 394563"/>
                    <a:gd name="connsiteY460" fmla="*/ 171002 h 424699"/>
                    <a:gd name="connsiteX461" fmla="*/ 303533 w 394563"/>
                    <a:gd name="connsiteY461" fmla="*/ 171745 h 424699"/>
                    <a:gd name="connsiteX462" fmla="*/ 307572 w 394563"/>
                    <a:gd name="connsiteY462" fmla="*/ 172469 h 424699"/>
                    <a:gd name="connsiteX463" fmla="*/ 394564 w 394563"/>
                    <a:gd name="connsiteY463" fmla="*/ 180432 h 424699"/>
                    <a:gd name="connsiteX464" fmla="*/ 344453 w 394563"/>
                    <a:gd name="connsiteY464" fmla="*/ 164363 h 424699"/>
                    <a:gd name="connsiteX465" fmla="*/ 342814 w 394563"/>
                    <a:gd name="connsiteY465" fmla="*/ 164106 h 424699"/>
                    <a:gd name="connsiteX466" fmla="*/ 335994 w 394563"/>
                    <a:gd name="connsiteY466" fmla="*/ 163173 h 424699"/>
                    <a:gd name="connsiteX467" fmla="*/ 333327 w 394563"/>
                    <a:gd name="connsiteY467" fmla="*/ 162849 h 424699"/>
                    <a:gd name="connsiteX468" fmla="*/ 326117 w 394563"/>
                    <a:gd name="connsiteY468" fmla="*/ 162125 h 424699"/>
                    <a:gd name="connsiteX469" fmla="*/ 324145 w 394563"/>
                    <a:gd name="connsiteY469" fmla="*/ 161944 h 424699"/>
                    <a:gd name="connsiteX470" fmla="*/ 306505 w 394563"/>
                    <a:gd name="connsiteY470" fmla="*/ 161001 h 424699"/>
                    <a:gd name="connsiteX471" fmla="*/ 304676 w 394563"/>
                    <a:gd name="connsiteY471" fmla="*/ 160963 h 424699"/>
                    <a:gd name="connsiteX472" fmla="*/ 298561 w 394563"/>
                    <a:gd name="connsiteY472" fmla="*/ 160877 h 424699"/>
                    <a:gd name="connsiteX473" fmla="*/ 296170 w 394563"/>
                    <a:gd name="connsiteY473" fmla="*/ 160877 h 424699"/>
                    <a:gd name="connsiteX474" fmla="*/ 291151 w 394563"/>
                    <a:gd name="connsiteY474" fmla="*/ 160915 h 424699"/>
                    <a:gd name="connsiteX475" fmla="*/ 288922 w 394563"/>
                    <a:gd name="connsiteY475" fmla="*/ 160953 h 424699"/>
                    <a:gd name="connsiteX476" fmla="*/ 284350 w 394563"/>
                    <a:gd name="connsiteY476" fmla="*/ 161077 h 424699"/>
                    <a:gd name="connsiteX477" fmla="*/ 282616 w 394563"/>
                    <a:gd name="connsiteY477" fmla="*/ 161134 h 424699"/>
                    <a:gd name="connsiteX478" fmla="*/ 277301 w 394563"/>
                    <a:gd name="connsiteY478" fmla="*/ 161373 h 424699"/>
                    <a:gd name="connsiteX479" fmla="*/ 349482 w 394563"/>
                    <a:gd name="connsiteY479" fmla="*/ 149523 h 424699"/>
                    <a:gd name="connsiteX480" fmla="*/ 259051 w 394563"/>
                    <a:gd name="connsiteY480" fmla="*/ 162001 h 424699"/>
                    <a:gd name="connsiteX481" fmla="*/ 245412 w 394563"/>
                    <a:gd name="connsiteY481" fmla="*/ 162220 h 424699"/>
                    <a:gd name="connsiteX482" fmla="*/ 241097 w 394563"/>
                    <a:gd name="connsiteY482" fmla="*/ 162411 h 424699"/>
                    <a:gd name="connsiteX483" fmla="*/ 232191 w 394563"/>
                    <a:gd name="connsiteY483" fmla="*/ 162878 h 424699"/>
                    <a:gd name="connsiteX484" fmla="*/ 227371 w 394563"/>
                    <a:gd name="connsiteY484" fmla="*/ 163239 h 424699"/>
                    <a:gd name="connsiteX485" fmla="*/ 221933 w 394563"/>
                    <a:gd name="connsiteY485" fmla="*/ 163687 h 424699"/>
                    <a:gd name="connsiteX486" fmla="*/ 224981 w 394563"/>
                    <a:gd name="connsiteY486" fmla="*/ 160649 h 424699"/>
                    <a:gd name="connsiteX487" fmla="*/ 226114 w 394563"/>
                    <a:gd name="connsiteY487" fmla="*/ 159458 h 424699"/>
                    <a:gd name="connsiteX488" fmla="*/ 229705 w 394563"/>
                    <a:gd name="connsiteY488" fmla="*/ 155610 h 424699"/>
                    <a:gd name="connsiteX489" fmla="*/ 231296 w 394563"/>
                    <a:gd name="connsiteY489" fmla="*/ 153838 h 424699"/>
                    <a:gd name="connsiteX490" fmla="*/ 235858 w 394563"/>
                    <a:gd name="connsiteY490" fmla="*/ 148485 h 424699"/>
                    <a:gd name="connsiteX491" fmla="*/ 238592 w 394563"/>
                    <a:gd name="connsiteY491" fmla="*/ 146723 h 424699"/>
                    <a:gd name="connsiteX492" fmla="*/ 240011 w 394563"/>
                    <a:gd name="connsiteY492" fmla="*/ 145790 h 424699"/>
                    <a:gd name="connsiteX493" fmla="*/ 245440 w 394563"/>
                    <a:gd name="connsiteY493" fmla="*/ 141856 h 424699"/>
                    <a:gd name="connsiteX494" fmla="*/ 247431 w 394563"/>
                    <a:gd name="connsiteY494" fmla="*/ 140284 h 424699"/>
                    <a:gd name="connsiteX495" fmla="*/ 251165 w 394563"/>
                    <a:gd name="connsiteY495" fmla="*/ 137236 h 424699"/>
                    <a:gd name="connsiteX496" fmla="*/ 253460 w 394563"/>
                    <a:gd name="connsiteY496" fmla="*/ 135226 h 424699"/>
                    <a:gd name="connsiteX497" fmla="*/ 257032 w 394563"/>
                    <a:gd name="connsiteY497" fmla="*/ 131912 h 424699"/>
                    <a:gd name="connsiteX498" fmla="*/ 259261 w 394563"/>
                    <a:gd name="connsiteY498" fmla="*/ 129740 h 424699"/>
                    <a:gd name="connsiteX499" fmla="*/ 263385 w 394563"/>
                    <a:gd name="connsiteY499" fmla="*/ 125339 h 424699"/>
                    <a:gd name="connsiteX500" fmla="*/ 264890 w 394563"/>
                    <a:gd name="connsiteY500" fmla="*/ 123701 h 424699"/>
                    <a:gd name="connsiteX501" fmla="*/ 269796 w 394563"/>
                    <a:gd name="connsiteY501" fmla="*/ 117672 h 424699"/>
                    <a:gd name="connsiteX502" fmla="*/ 285464 w 394563"/>
                    <a:gd name="connsiteY502" fmla="*/ 89792 h 424699"/>
                    <a:gd name="connsiteX503" fmla="*/ 259213 w 394563"/>
                    <a:gd name="connsiteY503" fmla="*/ 110233 h 424699"/>
                    <a:gd name="connsiteX504" fmla="*/ 267757 w 394563"/>
                    <a:gd name="connsiteY504" fmla="*/ 54216 h 424699"/>
                    <a:gd name="connsiteX505" fmla="*/ 233077 w 394563"/>
                    <a:gd name="connsiteY505" fmla="*/ 109280 h 424699"/>
                    <a:gd name="connsiteX506" fmla="*/ 232324 w 394563"/>
                    <a:gd name="connsiteY506" fmla="*/ 110604 h 424699"/>
                    <a:gd name="connsiteX507" fmla="*/ 230676 w 394563"/>
                    <a:gd name="connsiteY507" fmla="*/ 113519 h 424699"/>
                    <a:gd name="connsiteX508" fmla="*/ 229429 w 394563"/>
                    <a:gd name="connsiteY508" fmla="*/ 115757 h 424699"/>
                    <a:gd name="connsiteX509" fmla="*/ 227829 w 394563"/>
                    <a:gd name="connsiteY509" fmla="*/ 118662 h 424699"/>
                    <a:gd name="connsiteX510" fmla="*/ 226590 w 394563"/>
                    <a:gd name="connsiteY510" fmla="*/ 120958 h 424699"/>
                    <a:gd name="connsiteX511" fmla="*/ 225095 w 394563"/>
                    <a:gd name="connsiteY511" fmla="*/ 123758 h 424699"/>
                    <a:gd name="connsiteX512" fmla="*/ 223847 w 394563"/>
                    <a:gd name="connsiteY512" fmla="*/ 126149 h 424699"/>
                    <a:gd name="connsiteX513" fmla="*/ 222475 w 394563"/>
                    <a:gd name="connsiteY513" fmla="*/ 128816 h 424699"/>
                    <a:gd name="connsiteX514" fmla="*/ 221275 w 394563"/>
                    <a:gd name="connsiteY514" fmla="*/ 131226 h 424699"/>
                    <a:gd name="connsiteX515" fmla="*/ 219989 w 394563"/>
                    <a:gd name="connsiteY515" fmla="*/ 133836 h 424699"/>
                    <a:gd name="connsiteX516" fmla="*/ 218875 w 394563"/>
                    <a:gd name="connsiteY516" fmla="*/ 136179 h 424699"/>
                    <a:gd name="connsiteX517" fmla="*/ 217684 w 394563"/>
                    <a:gd name="connsiteY517" fmla="*/ 138713 h 424699"/>
                    <a:gd name="connsiteX518" fmla="*/ 216656 w 394563"/>
                    <a:gd name="connsiteY518" fmla="*/ 141018 h 424699"/>
                    <a:gd name="connsiteX519" fmla="*/ 215589 w 394563"/>
                    <a:gd name="connsiteY519" fmla="*/ 143437 h 424699"/>
                    <a:gd name="connsiteX520" fmla="*/ 214646 w 394563"/>
                    <a:gd name="connsiteY520" fmla="*/ 145713 h 424699"/>
                    <a:gd name="connsiteX521" fmla="*/ 213722 w 394563"/>
                    <a:gd name="connsiteY521" fmla="*/ 147980 h 424699"/>
                    <a:gd name="connsiteX522" fmla="*/ 212893 w 394563"/>
                    <a:gd name="connsiteY522" fmla="*/ 150200 h 424699"/>
                    <a:gd name="connsiteX523" fmla="*/ 212112 w 394563"/>
                    <a:gd name="connsiteY523" fmla="*/ 152314 h 424699"/>
                    <a:gd name="connsiteX524" fmla="*/ 211417 w 394563"/>
                    <a:gd name="connsiteY524" fmla="*/ 154438 h 424699"/>
                    <a:gd name="connsiteX525" fmla="*/ 210788 w 394563"/>
                    <a:gd name="connsiteY525" fmla="*/ 156410 h 424699"/>
                    <a:gd name="connsiteX526" fmla="*/ 210245 w 394563"/>
                    <a:gd name="connsiteY526" fmla="*/ 158420 h 424699"/>
                    <a:gd name="connsiteX527" fmla="*/ 209769 w 394563"/>
                    <a:gd name="connsiteY527" fmla="*/ 160220 h 424699"/>
                    <a:gd name="connsiteX528" fmla="*/ 209388 w 394563"/>
                    <a:gd name="connsiteY528" fmla="*/ 162135 h 424699"/>
                    <a:gd name="connsiteX529" fmla="*/ 209093 w 394563"/>
                    <a:gd name="connsiteY529" fmla="*/ 163716 h 424699"/>
                    <a:gd name="connsiteX530" fmla="*/ 208940 w 394563"/>
                    <a:gd name="connsiteY530" fmla="*/ 165202 h 424699"/>
                    <a:gd name="connsiteX531" fmla="*/ 206607 w 394563"/>
                    <a:gd name="connsiteY531" fmla="*/ 165535 h 424699"/>
                    <a:gd name="connsiteX532" fmla="*/ 202473 w 394563"/>
                    <a:gd name="connsiteY532" fmla="*/ 166126 h 424699"/>
                    <a:gd name="connsiteX533" fmla="*/ 193148 w 394563"/>
                    <a:gd name="connsiteY533" fmla="*/ 167735 h 424699"/>
                    <a:gd name="connsiteX534" fmla="*/ 190871 w 394563"/>
                    <a:gd name="connsiteY534" fmla="*/ 168135 h 424699"/>
                    <a:gd name="connsiteX535" fmla="*/ 183985 w 394563"/>
                    <a:gd name="connsiteY535" fmla="*/ 169612 h 424699"/>
                    <a:gd name="connsiteX536" fmla="*/ 184690 w 394563"/>
                    <a:gd name="connsiteY536" fmla="*/ 168202 h 424699"/>
                    <a:gd name="connsiteX537" fmla="*/ 185090 w 394563"/>
                    <a:gd name="connsiteY537" fmla="*/ 167392 h 424699"/>
                    <a:gd name="connsiteX538" fmla="*/ 186471 w 394563"/>
                    <a:gd name="connsiteY538" fmla="*/ 164516 h 424699"/>
                    <a:gd name="connsiteX539" fmla="*/ 187014 w 394563"/>
                    <a:gd name="connsiteY539" fmla="*/ 163430 h 424699"/>
                    <a:gd name="connsiteX540" fmla="*/ 188471 w 394563"/>
                    <a:gd name="connsiteY540" fmla="*/ 160239 h 424699"/>
                    <a:gd name="connsiteX541" fmla="*/ 188957 w 394563"/>
                    <a:gd name="connsiteY541" fmla="*/ 159163 h 424699"/>
                    <a:gd name="connsiteX542" fmla="*/ 190862 w 394563"/>
                    <a:gd name="connsiteY542" fmla="*/ 154772 h 424699"/>
                    <a:gd name="connsiteX543" fmla="*/ 193091 w 394563"/>
                    <a:gd name="connsiteY543" fmla="*/ 149314 h 424699"/>
                    <a:gd name="connsiteX544" fmla="*/ 193329 w 394563"/>
                    <a:gd name="connsiteY544" fmla="*/ 148704 h 424699"/>
                    <a:gd name="connsiteX545" fmla="*/ 195129 w 394563"/>
                    <a:gd name="connsiteY545" fmla="*/ 143970 h 424699"/>
                    <a:gd name="connsiteX546" fmla="*/ 195663 w 394563"/>
                    <a:gd name="connsiteY546" fmla="*/ 142513 h 424699"/>
                    <a:gd name="connsiteX547" fmla="*/ 197177 w 394563"/>
                    <a:gd name="connsiteY547" fmla="*/ 138227 h 424699"/>
                    <a:gd name="connsiteX548" fmla="*/ 197749 w 394563"/>
                    <a:gd name="connsiteY548" fmla="*/ 136550 h 424699"/>
                    <a:gd name="connsiteX549" fmla="*/ 199254 w 394563"/>
                    <a:gd name="connsiteY549" fmla="*/ 131893 h 424699"/>
                    <a:gd name="connsiteX550" fmla="*/ 199711 w 394563"/>
                    <a:gd name="connsiteY550" fmla="*/ 130445 h 424699"/>
                    <a:gd name="connsiteX551" fmla="*/ 203254 w 394563"/>
                    <a:gd name="connsiteY551" fmla="*/ 117453 h 424699"/>
                    <a:gd name="connsiteX552" fmla="*/ 203587 w 394563"/>
                    <a:gd name="connsiteY552" fmla="*/ 116005 h 424699"/>
                    <a:gd name="connsiteX553" fmla="*/ 204740 w 394563"/>
                    <a:gd name="connsiteY553" fmla="*/ 110728 h 424699"/>
                    <a:gd name="connsiteX554" fmla="*/ 204930 w 394563"/>
                    <a:gd name="connsiteY554" fmla="*/ 109852 h 424699"/>
                    <a:gd name="connsiteX555" fmla="*/ 198568 w 394563"/>
                    <a:gd name="connsiteY555" fmla="*/ 29185 h 424699"/>
                    <a:gd name="connsiteX556" fmla="*/ 188766 w 394563"/>
                    <a:gd name="connsiteY556" fmla="*/ 111700 h 424699"/>
                    <a:gd name="connsiteX557" fmla="*/ 187595 w 394563"/>
                    <a:gd name="connsiteY557" fmla="*/ 120606 h 424699"/>
                    <a:gd name="connsiteX558" fmla="*/ 187404 w 394563"/>
                    <a:gd name="connsiteY558" fmla="*/ 122006 h 424699"/>
                    <a:gd name="connsiteX559" fmla="*/ 186300 w 394563"/>
                    <a:gd name="connsiteY559" fmla="*/ 130188 h 424699"/>
                    <a:gd name="connsiteX560" fmla="*/ 186223 w 394563"/>
                    <a:gd name="connsiteY560" fmla="*/ 130788 h 424699"/>
                    <a:gd name="connsiteX561" fmla="*/ 185061 w 394563"/>
                    <a:gd name="connsiteY561" fmla="*/ 139141 h 424699"/>
                    <a:gd name="connsiteX562" fmla="*/ 184823 w 394563"/>
                    <a:gd name="connsiteY562" fmla="*/ 140808 h 424699"/>
                    <a:gd name="connsiteX563" fmla="*/ 183680 w 394563"/>
                    <a:gd name="connsiteY563" fmla="*/ 148676 h 424699"/>
                    <a:gd name="connsiteX564" fmla="*/ 182499 w 394563"/>
                    <a:gd name="connsiteY564" fmla="*/ 156505 h 424699"/>
                    <a:gd name="connsiteX565" fmla="*/ 182204 w 394563"/>
                    <a:gd name="connsiteY565" fmla="*/ 158429 h 424699"/>
                    <a:gd name="connsiteX566" fmla="*/ 181099 w 394563"/>
                    <a:gd name="connsiteY566" fmla="*/ 165344 h 424699"/>
                    <a:gd name="connsiteX567" fmla="*/ 180232 w 394563"/>
                    <a:gd name="connsiteY567" fmla="*/ 170478 h 424699"/>
                    <a:gd name="connsiteX568" fmla="*/ 176755 w 394563"/>
                    <a:gd name="connsiteY568" fmla="*/ 171364 h 424699"/>
                    <a:gd name="connsiteX569" fmla="*/ 169078 w 394563"/>
                    <a:gd name="connsiteY569" fmla="*/ 173384 h 424699"/>
                    <a:gd name="connsiteX570" fmla="*/ 165306 w 394563"/>
                    <a:gd name="connsiteY570" fmla="*/ 174488 h 424699"/>
                    <a:gd name="connsiteX571" fmla="*/ 158734 w 394563"/>
                    <a:gd name="connsiteY571" fmla="*/ 176527 h 424699"/>
                    <a:gd name="connsiteX572" fmla="*/ 162868 w 394563"/>
                    <a:gd name="connsiteY572" fmla="*/ 168688 h 424699"/>
                    <a:gd name="connsiteX573" fmla="*/ 163525 w 394563"/>
                    <a:gd name="connsiteY573" fmla="*/ 167297 h 424699"/>
                    <a:gd name="connsiteX574" fmla="*/ 165354 w 394563"/>
                    <a:gd name="connsiteY574" fmla="*/ 163201 h 424699"/>
                    <a:gd name="connsiteX575" fmla="*/ 166078 w 394563"/>
                    <a:gd name="connsiteY575" fmla="*/ 161449 h 424699"/>
                    <a:gd name="connsiteX576" fmla="*/ 167792 w 394563"/>
                    <a:gd name="connsiteY576" fmla="*/ 156867 h 424699"/>
                    <a:gd name="connsiteX577" fmla="*/ 168335 w 394563"/>
                    <a:gd name="connsiteY577" fmla="*/ 155315 h 424699"/>
                    <a:gd name="connsiteX578" fmla="*/ 170326 w 394563"/>
                    <a:gd name="connsiteY578" fmla="*/ 148628 h 424699"/>
                    <a:gd name="connsiteX579" fmla="*/ 171898 w 394563"/>
                    <a:gd name="connsiteY579" fmla="*/ 141608 h 424699"/>
                    <a:gd name="connsiteX580" fmla="*/ 172250 w 394563"/>
                    <a:gd name="connsiteY580" fmla="*/ 139560 h 424699"/>
                    <a:gd name="connsiteX581" fmla="*/ 173069 w 394563"/>
                    <a:gd name="connsiteY581" fmla="*/ 133988 h 424699"/>
                    <a:gd name="connsiteX582" fmla="*/ 173336 w 394563"/>
                    <a:gd name="connsiteY582" fmla="*/ 131559 h 424699"/>
                    <a:gd name="connsiteX583" fmla="*/ 173765 w 394563"/>
                    <a:gd name="connsiteY583" fmla="*/ 125416 h 424699"/>
                    <a:gd name="connsiteX584" fmla="*/ 173869 w 394563"/>
                    <a:gd name="connsiteY584" fmla="*/ 123339 h 424699"/>
                    <a:gd name="connsiteX585" fmla="*/ 173793 w 394563"/>
                    <a:gd name="connsiteY585" fmla="*/ 114633 h 424699"/>
                    <a:gd name="connsiteX586" fmla="*/ 119567 w 394563"/>
                    <a:gd name="connsiteY586" fmla="*/ 0 h 424699"/>
                    <a:gd name="connsiteX587" fmla="*/ 146066 w 394563"/>
                    <a:gd name="connsiteY587" fmla="*/ 123225 h 424699"/>
                    <a:gd name="connsiteX588" fmla="*/ 147085 w 394563"/>
                    <a:gd name="connsiteY588" fmla="*/ 132607 h 424699"/>
                    <a:gd name="connsiteX589" fmla="*/ 147276 w 394563"/>
                    <a:gd name="connsiteY589" fmla="*/ 134750 h 424699"/>
                    <a:gd name="connsiteX590" fmla="*/ 147847 w 394563"/>
                    <a:gd name="connsiteY590" fmla="*/ 141713 h 424699"/>
                    <a:gd name="connsiteX591" fmla="*/ 148038 w 394563"/>
                    <a:gd name="connsiteY591" fmla="*/ 144561 h 424699"/>
                    <a:gd name="connsiteX592" fmla="*/ 148371 w 394563"/>
                    <a:gd name="connsiteY592" fmla="*/ 150952 h 424699"/>
                    <a:gd name="connsiteX593" fmla="*/ 148476 w 394563"/>
                    <a:gd name="connsiteY593" fmla="*/ 153533 h 424699"/>
                    <a:gd name="connsiteX594" fmla="*/ 148609 w 394563"/>
                    <a:gd name="connsiteY594" fmla="*/ 161506 h 424699"/>
                    <a:gd name="connsiteX595" fmla="*/ 148619 w 394563"/>
                    <a:gd name="connsiteY595" fmla="*/ 162087 h 424699"/>
                    <a:gd name="connsiteX596" fmla="*/ 148409 w 394563"/>
                    <a:gd name="connsiteY596" fmla="*/ 170231 h 424699"/>
                    <a:gd name="connsiteX597" fmla="*/ 148266 w 394563"/>
                    <a:gd name="connsiteY597" fmla="*/ 172460 h 424699"/>
                    <a:gd name="connsiteX598" fmla="*/ 147838 w 394563"/>
                    <a:gd name="connsiteY598" fmla="*/ 177984 h 424699"/>
                    <a:gd name="connsiteX599" fmla="*/ 147571 w 394563"/>
                    <a:gd name="connsiteY599" fmla="*/ 180451 h 424699"/>
                    <a:gd name="connsiteX600" fmla="*/ 145190 w 394563"/>
                    <a:gd name="connsiteY600" fmla="*/ 181375 h 424699"/>
                    <a:gd name="connsiteX601" fmla="*/ 138455 w 394563"/>
                    <a:gd name="connsiteY601" fmla="*/ 184147 h 424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</a:cxnLst>
                  <a:rect l="l" t="t" r="r" b="b"/>
                  <a:pathLst>
                    <a:path w="394563" h="424699">
                      <a:moveTo>
                        <a:pt x="138455" y="184147"/>
                      </a:moveTo>
                      <a:cubicBezTo>
                        <a:pt x="137608" y="184509"/>
                        <a:pt x="136731" y="184861"/>
                        <a:pt x="135893" y="185233"/>
                      </a:cubicBezTo>
                      <a:cubicBezTo>
                        <a:pt x="133636" y="186233"/>
                        <a:pt x="131435" y="187271"/>
                        <a:pt x="129254" y="188319"/>
                      </a:cubicBezTo>
                      <a:cubicBezTo>
                        <a:pt x="129350" y="188052"/>
                        <a:pt x="129435" y="187776"/>
                        <a:pt x="129521" y="187509"/>
                      </a:cubicBezTo>
                      <a:cubicBezTo>
                        <a:pt x="129616" y="187223"/>
                        <a:pt x="129711" y="186938"/>
                        <a:pt x="129807" y="186652"/>
                      </a:cubicBezTo>
                      <a:cubicBezTo>
                        <a:pt x="130902" y="183242"/>
                        <a:pt x="131807" y="179441"/>
                        <a:pt x="132398" y="175193"/>
                      </a:cubicBezTo>
                      <a:cubicBezTo>
                        <a:pt x="132436" y="174908"/>
                        <a:pt x="132464" y="174603"/>
                        <a:pt x="132502" y="174308"/>
                      </a:cubicBezTo>
                      <a:cubicBezTo>
                        <a:pt x="132740" y="172422"/>
                        <a:pt x="132921" y="170450"/>
                        <a:pt x="133026" y="168392"/>
                      </a:cubicBezTo>
                      <a:cubicBezTo>
                        <a:pt x="133045" y="168031"/>
                        <a:pt x="133074" y="167678"/>
                        <a:pt x="133083" y="167307"/>
                      </a:cubicBezTo>
                      <a:cubicBezTo>
                        <a:pt x="133274" y="162601"/>
                        <a:pt x="133064" y="157458"/>
                        <a:pt x="132369" y="151867"/>
                      </a:cubicBezTo>
                      <a:cubicBezTo>
                        <a:pt x="132302" y="151333"/>
                        <a:pt x="132226" y="150781"/>
                        <a:pt x="132150" y="150238"/>
                      </a:cubicBezTo>
                      <a:cubicBezTo>
                        <a:pt x="131797" y="147666"/>
                        <a:pt x="131340" y="144999"/>
                        <a:pt x="130769" y="142237"/>
                      </a:cubicBezTo>
                      <a:cubicBezTo>
                        <a:pt x="130712" y="141961"/>
                        <a:pt x="130673" y="141703"/>
                        <a:pt x="130607" y="141418"/>
                      </a:cubicBezTo>
                      <a:cubicBezTo>
                        <a:pt x="129940" y="138341"/>
                        <a:pt x="129121" y="135141"/>
                        <a:pt x="128159" y="131836"/>
                      </a:cubicBezTo>
                      <a:cubicBezTo>
                        <a:pt x="128111" y="131664"/>
                        <a:pt x="128083" y="131512"/>
                        <a:pt x="128035" y="131340"/>
                      </a:cubicBezTo>
                      <a:cubicBezTo>
                        <a:pt x="120644" y="106318"/>
                        <a:pt x="104308" y="74514"/>
                        <a:pt x="72409" y="34728"/>
                      </a:cubicBezTo>
                      <a:cubicBezTo>
                        <a:pt x="72409" y="34728"/>
                        <a:pt x="95126" y="90945"/>
                        <a:pt x="107547" y="144209"/>
                      </a:cubicBezTo>
                      <a:cubicBezTo>
                        <a:pt x="108223" y="147104"/>
                        <a:pt x="108861" y="149990"/>
                        <a:pt x="109471" y="152857"/>
                      </a:cubicBezTo>
                      <a:cubicBezTo>
                        <a:pt x="109576" y="153333"/>
                        <a:pt x="109661" y="153810"/>
                        <a:pt x="109766" y="154286"/>
                      </a:cubicBezTo>
                      <a:cubicBezTo>
                        <a:pt x="110242" y="156591"/>
                        <a:pt x="110700" y="158887"/>
                        <a:pt x="111138" y="161163"/>
                      </a:cubicBezTo>
                      <a:cubicBezTo>
                        <a:pt x="111290" y="161973"/>
                        <a:pt x="111433" y="162782"/>
                        <a:pt x="111585" y="163592"/>
                      </a:cubicBezTo>
                      <a:cubicBezTo>
                        <a:pt x="111947" y="165592"/>
                        <a:pt x="112290" y="167573"/>
                        <a:pt x="112605" y="169545"/>
                      </a:cubicBezTo>
                      <a:cubicBezTo>
                        <a:pt x="112738" y="170336"/>
                        <a:pt x="112871" y="171136"/>
                        <a:pt x="112986" y="171926"/>
                      </a:cubicBezTo>
                      <a:cubicBezTo>
                        <a:pt x="113348" y="174308"/>
                        <a:pt x="113681" y="176660"/>
                        <a:pt x="113967" y="178965"/>
                      </a:cubicBezTo>
                      <a:cubicBezTo>
                        <a:pt x="114005" y="179251"/>
                        <a:pt x="114052" y="179546"/>
                        <a:pt x="114081" y="179832"/>
                      </a:cubicBezTo>
                      <a:cubicBezTo>
                        <a:pt x="114395" y="182404"/>
                        <a:pt x="114643" y="184928"/>
                        <a:pt x="114852" y="187404"/>
                      </a:cubicBezTo>
                      <a:cubicBezTo>
                        <a:pt x="114910" y="188081"/>
                        <a:pt x="114948" y="188738"/>
                        <a:pt x="114995" y="189405"/>
                      </a:cubicBezTo>
                      <a:cubicBezTo>
                        <a:pt x="115129" y="191186"/>
                        <a:pt x="115224" y="192948"/>
                        <a:pt x="115291" y="194662"/>
                      </a:cubicBezTo>
                      <a:cubicBezTo>
                        <a:pt x="115300" y="194996"/>
                        <a:pt x="115310" y="195320"/>
                        <a:pt x="115319" y="195653"/>
                      </a:cubicBezTo>
                      <a:cubicBezTo>
                        <a:pt x="113681" y="196596"/>
                        <a:pt x="112052" y="197539"/>
                        <a:pt x="110461" y="198511"/>
                      </a:cubicBezTo>
                      <a:cubicBezTo>
                        <a:pt x="109461" y="199120"/>
                        <a:pt x="108471" y="199739"/>
                        <a:pt x="107490" y="200358"/>
                      </a:cubicBezTo>
                      <a:cubicBezTo>
                        <a:pt x="105842" y="201397"/>
                        <a:pt x="104223" y="202454"/>
                        <a:pt x="102632" y="203521"/>
                      </a:cubicBezTo>
                      <a:cubicBezTo>
                        <a:pt x="102737" y="202797"/>
                        <a:pt x="102860" y="202044"/>
                        <a:pt x="102956" y="201263"/>
                      </a:cubicBezTo>
                      <a:cubicBezTo>
                        <a:pt x="102984" y="201016"/>
                        <a:pt x="103003" y="200758"/>
                        <a:pt x="103032" y="200501"/>
                      </a:cubicBezTo>
                      <a:cubicBezTo>
                        <a:pt x="103156" y="199330"/>
                        <a:pt x="103232" y="198101"/>
                        <a:pt x="103251" y="196834"/>
                      </a:cubicBezTo>
                      <a:cubicBezTo>
                        <a:pt x="103261" y="196529"/>
                        <a:pt x="103270" y="196234"/>
                        <a:pt x="103270" y="195939"/>
                      </a:cubicBezTo>
                      <a:cubicBezTo>
                        <a:pt x="103270" y="194434"/>
                        <a:pt x="103194" y="192881"/>
                        <a:pt x="103022" y="191252"/>
                      </a:cubicBezTo>
                      <a:cubicBezTo>
                        <a:pt x="102994" y="191014"/>
                        <a:pt x="102956" y="190757"/>
                        <a:pt x="102918" y="190510"/>
                      </a:cubicBezTo>
                      <a:cubicBezTo>
                        <a:pt x="102746" y="189081"/>
                        <a:pt x="102489" y="187604"/>
                        <a:pt x="102165" y="186090"/>
                      </a:cubicBezTo>
                      <a:cubicBezTo>
                        <a:pt x="102089" y="185709"/>
                        <a:pt x="102013" y="185337"/>
                        <a:pt x="101918" y="184956"/>
                      </a:cubicBezTo>
                      <a:cubicBezTo>
                        <a:pt x="101498" y="183194"/>
                        <a:pt x="100994" y="181385"/>
                        <a:pt x="100346" y="179518"/>
                      </a:cubicBezTo>
                      <a:cubicBezTo>
                        <a:pt x="100270" y="179299"/>
                        <a:pt x="100174" y="179080"/>
                        <a:pt x="100098" y="178860"/>
                      </a:cubicBezTo>
                      <a:cubicBezTo>
                        <a:pt x="99498" y="177184"/>
                        <a:pt x="98774" y="175460"/>
                        <a:pt x="97974" y="173698"/>
                      </a:cubicBezTo>
                      <a:cubicBezTo>
                        <a:pt x="97765" y="173250"/>
                        <a:pt x="97565" y="172793"/>
                        <a:pt x="97336" y="172336"/>
                      </a:cubicBezTo>
                      <a:cubicBezTo>
                        <a:pt x="96364" y="170336"/>
                        <a:pt x="95288" y="168297"/>
                        <a:pt x="94031" y="166211"/>
                      </a:cubicBezTo>
                      <a:cubicBezTo>
                        <a:pt x="93945" y="166068"/>
                        <a:pt x="93840" y="165925"/>
                        <a:pt x="93755" y="165792"/>
                      </a:cubicBezTo>
                      <a:cubicBezTo>
                        <a:pt x="92564" y="163840"/>
                        <a:pt x="91202" y="161839"/>
                        <a:pt x="89735" y="159810"/>
                      </a:cubicBezTo>
                      <a:cubicBezTo>
                        <a:pt x="89535" y="159534"/>
                        <a:pt x="89392" y="159268"/>
                        <a:pt x="89183" y="158982"/>
                      </a:cubicBezTo>
                      <a:cubicBezTo>
                        <a:pt x="78800" y="144990"/>
                        <a:pt x="61646" y="129207"/>
                        <a:pt x="33919" y="112309"/>
                      </a:cubicBezTo>
                      <a:cubicBezTo>
                        <a:pt x="33919" y="112309"/>
                        <a:pt x="57807" y="143056"/>
                        <a:pt x="75419" y="173184"/>
                      </a:cubicBezTo>
                      <a:cubicBezTo>
                        <a:pt x="76591" y="175184"/>
                        <a:pt x="77724" y="177184"/>
                        <a:pt x="78829" y="179175"/>
                      </a:cubicBezTo>
                      <a:cubicBezTo>
                        <a:pt x="79105" y="179661"/>
                        <a:pt x="79372" y="180146"/>
                        <a:pt x="79639" y="180642"/>
                      </a:cubicBezTo>
                      <a:cubicBezTo>
                        <a:pt x="80734" y="182642"/>
                        <a:pt x="81810" y="184633"/>
                        <a:pt x="82820" y="186595"/>
                      </a:cubicBezTo>
                      <a:cubicBezTo>
                        <a:pt x="83820" y="188538"/>
                        <a:pt x="84753" y="190443"/>
                        <a:pt x="85649" y="192329"/>
                      </a:cubicBezTo>
                      <a:cubicBezTo>
                        <a:pt x="85877" y="192805"/>
                        <a:pt x="86096" y="193272"/>
                        <a:pt x="86316" y="193748"/>
                      </a:cubicBezTo>
                      <a:cubicBezTo>
                        <a:pt x="88059" y="197501"/>
                        <a:pt x="89554" y="201101"/>
                        <a:pt x="90745" y="204502"/>
                      </a:cubicBezTo>
                      <a:cubicBezTo>
                        <a:pt x="90897" y="204921"/>
                        <a:pt x="91040" y="205340"/>
                        <a:pt x="91173" y="205759"/>
                      </a:cubicBezTo>
                      <a:cubicBezTo>
                        <a:pt x="91735" y="207435"/>
                        <a:pt x="92240" y="209074"/>
                        <a:pt x="92631" y="210626"/>
                      </a:cubicBezTo>
                      <a:cubicBezTo>
                        <a:pt x="90259" y="212436"/>
                        <a:pt x="87963" y="214236"/>
                        <a:pt x="85744" y="216075"/>
                      </a:cubicBezTo>
                      <a:cubicBezTo>
                        <a:pt x="83506" y="217932"/>
                        <a:pt x="81363" y="219808"/>
                        <a:pt x="79258" y="221704"/>
                      </a:cubicBezTo>
                      <a:cubicBezTo>
                        <a:pt x="78581" y="222314"/>
                        <a:pt x="77924" y="222942"/>
                        <a:pt x="77257" y="223561"/>
                      </a:cubicBezTo>
                      <a:cubicBezTo>
                        <a:pt x="76924" y="223866"/>
                        <a:pt x="76591" y="224180"/>
                        <a:pt x="76267" y="224485"/>
                      </a:cubicBezTo>
                      <a:cubicBezTo>
                        <a:pt x="76676" y="222914"/>
                        <a:pt x="76914" y="221294"/>
                        <a:pt x="76933" y="219494"/>
                      </a:cubicBezTo>
                      <a:cubicBezTo>
                        <a:pt x="76933" y="219323"/>
                        <a:pt x="76933" y="219151"/>
                        <a:pt x="76933" y="218980"/>
                      </a:cubicBezTo>
                      <a:cubicBezTo>
                        <a:pt x="76905" y="217160"/>
                        <a:pt x="76638" y="215160"/>
                        <a:pt x="76038" y="212998"/>
                      </a:cubicBezTo>
                      <a:cubicBezTo>
                        <a:pt x="75981" y="212789"/>
                        <a:pt x="75914" y="212579"/>
                        <a:pt x="75857" y="212369"/>
                      </a:cubicBezTo>
                      <a:cubicBezTo>
                        <a:pt x="75533" y="211284"/>
                        <a:pt x="75143" y="210179"/>
                        <a:pt x="74638" y="209007"/>
                      </a:cubicBezTo>
                      <a:cubicBezTo>
                        <a:pt x="74105" y="207788"/>
                        <a:pt x="73476" y="206559"/>
                        <a:pt x="72752" y="205302"/>
                      </a:cubicBezTo>
                      <a:cubicBezTo>
                        <a:pt x="72609" y="205054"/>
                        <a:pt x="72457" y="204797"/>
                        <a:pt x="72304" y="204540"/>
                      </a:cubicBezTo>
                      <a:cubicBezTo>
                        <a:pt x="71571" y="203321"/>
                        <a:pt x="70771" y="202063"/>
                        <a:pt x="69828" y="200768"/>
                      </a:cubicBezTo>
                      <a:cubicBezTo>
                        <a:pt x="68723" y="199253"/>
                        <a:pt x="67580" y="197863"/>
                        <a:pt x="66342" y="196434"/>
                      </a:cubicBezTo>
                      <a:cubicBezTo>
                        <a:pt x="66084" y="196139"/>
                        <a:pt x="65808" y="195834"/>
                        <a:pt x="65542" y="195539"/>
                      </a:cubicBezTo>
                      <a:cubicBezTo>
                        <a:pt x="64322" y="194186"/>
                        <a:pt x="63008" y="192805"/>
                        <a:pt x="61541" y="191386"/>
                      </a:cubicBezTo>
                      <a:cubicBezTo>
                        <a:pt x="51902" y="182089"/>
                        <a:pt x="37300" y="171669"/>
                        <a:pt x="15011" y="160010"/>
                      </a:cubicBezTo>
                      <a:cubicBezTo>
                        <a:pt x="15011" y="160010"/>
                        <a:pt x="39214" y="178984"/>
                        <a:pt x="55912" y="199682"/>
                      </a:cubicBezTo>
                      <a:cubicBezTo>
                        <a:pt x="57055" y="201101"/>
                        <a:pt x="58160" y="202521"/>
                        <a:pt x="59226" y="203949"/>
                      </a:cubicBezTo>
                      <a:cubicBezTo>
                        <a:pt x="59341" y="204102"/>
                        <a:pt x="59446" y="204254"/>
                        <a:pt x="59560" y="204416"/>
                      </a:cubicBezTo>
                      <a:cubicBezTo>
                        <a:pt x="60779" y="206073"/>
                        <a:pt x="61922" y="207721"/>
                        <a:pt x="62998" y="209379"/>
                      </a:cubicBezTo>
                      <a:cubicBezTo>
                        <a:pt x="63341" y="209902"/>
                        <a:pt x="63656" y="210407"/>
                        <a:pt x="63979" y="210931"/>
                      </a:cubicBezTo>
                      <a:cubicBezTo>
                        <a:pt x="64894" y="212388"/>
                        <a:pt x="65723" y="213836"/>
                        <a:pt x="66494" y="215265"/>
                      </a:cubicBezTo>
                      <a:cubicBezTo>
                        <a:pt x="66704" y="215656"/>
                        <a:pt x="66932" y="216037"/>
                        <a:pt x="67132" y="216427"/>
                      </a:cubicBezTo>
                      <a:cubicBezTo>
                        <a:pt x="68028" y="218180"/>
                        <a:pt x="68790" y="219913"/>
                        <a:pt x="69428" y="221618"/>
                      </a:cubicBezTo>
                      <a:cubicBezTo>
                        <a:pt x="69580" y="222018"/>
                        <a:pt x="69685" y="222409"/>
                        <a:pt x="69818" y="222809"/>
                      </a:cubicBezTo>
                      <a:cubicBezTo>
                        <a:pt x="70266" y="224152"/>
                        <a:pt x="70618" y="225457"/>
                        <a:pt x="70876" y="226752"/>
                      </a:cubicBezTo>
                      <a:cubicBezTo>
                        <a:pt x="70971" y="227219"/>
                        <a:pt x="71066" y="227686"/>
                        <a:pt x="71133" y="228152"/>
                      </a:cubicBezTo>
                      <a:cubicBezTo>
                        <a:pt x="71199" y="228581"/>
                        <a:pt x="71152" y="228991"/>
                        <a:pt x="71199" y="229410"/>
                      </a:cubicBezTo>
                      <a:cubicBezTo>
                        <a:pt x="69628" y="231000"/>
                        <a:pt x="68399" y="232277"/>
                        <a:pt x="67189" y="233553"/>
                      </a:cubicBezTo>
                      <a:cubicBezTo>
                        <a:pt x="66475" y="234315"/>
                        <a:pt x="65770" y="235067"/>
                        <a:pt x="65075" y="235829"/>
                      </a:cubicBezTo>
                      <a:cubicBezTo>
                        <a:pt x="64094" y="236896"/>
                        <a:pt x="63141" y="237982"/>
                        <a:pt x="62189" y="239058"/>
                      </a:cubicBezTo>
                      <a:cubicBezTo>
                        <a:pt x="62065" y="238773"/>
                        <a:pt x="61970" y="238506"/>
                        <a:pt x="61827" y="238211"/>
                      </a:cubicBezTo>
                      <a:cubicBezTo>
                        <a:pt x="61617" y="237744"/>
                        <a:pt x="61341" y="237249"/>
                        <a:pt x="61093" y="236763"/>
                      </a:cubicBezTo>
                      <a:cubicBezTo>
                        <a:pt x="60865" y="236325"/>
                        <a:pt x="60636" y="235887"/>
                        <a:pt x="60379" y="235429"/>
                      </a:cubicBezTo>
                      <a:cubicBezTo>
                        <a:pt x="60084" y="234906"/>
                        <a:pt x="59760" y="234363"/>
                        <a:pt x="59417" y="233810"/>
                      </a:cubicBezTo>
                      <a:cubicBezTo>
                        <a:pt x="59122" y="233334"/>
                        <a:pt x="58798" y="232848"/>
                        <a:pt x="58474" y="232362"/>
                      </a:cubicBezTo>
                      <a:cubicBezTo>
                        <a:pt x="58093" y="231791"/>
                        <a:pt x="57712" y="231219"/>
                        <a:pt x="57283" y="230629"/>
                      </a:cubicBezTo>
                      <a:cubicBezTo>
                        <a:pt x="56817" y="229981"/>
                        <a:pt x="56274" y="229314"/>
                        <a:pt x="55740" y="228638"/>
                      </a:cubicBezTo>
                      <a:cubicBezTo>
                        <a:pt x="55035" y="227752"/>
                        <a:pt x="54273" y="226847"/>
                        <a:pt x="53454" y="225923"/>
                      </a:cubicBezTo>
                      <a:cubicBezTo>
                        <a:pt x="52883" y="225276"/>
                        <a:pt x="52311" y="224628"/>
                        <a:pt x="51683" y="223971"/>
                      </a:cubicBezTo>
                      <a:cubicBezTo>
                        <a:pt x="51102" y="223361"/>
                        <a:pt x="50473" y="222733"/>
                        <a:pt x="49835" y="222104"/>
                      </a:cubicBezTo>
                      <a:cubicBezTo>
                        <a:pt x="49159" y="221428"/>
                        <a:pt x="48435" y="220751"/>
                        <a:pt x="47692" y="220056"/>
                      </a:cubicBezTo>
                      <a:cubicBezTo>
                        <a:pt x="47025" y="219437"/>
                        <a:pt x="46349" y="218818"/>
                        <a:pt x="45625" y="218180"/>
                      </a:cubicBezTo>
                      <a:cubicBezTo>
                        <a:pt x="45463" y="218037"/>
                        <a:pt x="45320" y="217894"/>
                        <a:pt x="45149" y="217751"/>
                      </a:cubicBezTo>
                      <a:cubicBezTo>
                        <a:pt x="38557" y="212084"/>
                        <a:pt x="29813" y="205892"/>
                        <a:pt x="18002" y="199387"/>
                      </a:cubicBezTo>
                      <a:cubicBezTo>
                        <a:pt x="18002" y="199387"/>
                        <a:pt x="26480" y="216960"/>
                        <a:pt x="38491" y="231267"/>
                      </a:cubicBezTo>
                      <a:cubicBezTo>
                        <a:pt x="38614" y="231448"/>
                        <a:pt x="38748" y="231591"/>
                        <a:pt x="38881" y="231743"/>
                      </a:cubicBezTo>
                      <a:cubicBezTo>
                        <a:pt x="39234" y="232153"/>
                        <a:pt x="39595" y="232553"/>
                        <a:pt x="39948" y="232962"/>
                      </a:cubicBezTo>
                      <a:cubicBezTo>
                        <a:pt x="40748" y="233867"/>
                        <a:pt x="41558" y="234763"/>
                        <a:pt x="42377" y="235629"/>
                      </a:cubicBezTo>
                      <a:cubicBezTo>
                        <a:pt x="42786" y="236058"/>
                        <a:pt x="43196" y="236487"/>
                        <a:pt x="43605" y="236906"/>
                      </a:cubicBezTo>
                      <a:cubicBezTo>
                        <a:pt x="44491" y="237801"/>
                        <a:pt x="45396" y="238668"/>
                        <a:pt x="46320" y="239497"/>
                      </a:cubicBezTo>
                      <a:cubicBezTo>
                        <a:pt x="46644" y="239792"/>
                        <a:pt x="46968" y="240106"/>
                        <a:pt x="47292" y="240392"/>
                      </a:cubicBezTo>
                      <a:cubicBezTo>
                        <a:pt x="48520" y="241468"/>
                        <a:pt x="49778" y="242478"/>
                        <a:pt x="51044" y="243392"/>
                      </a:cubicBezTo>
                      <a:cubicBezTo>
                        <a:pt x="51330" y="243602"/>
                        <a:pt x="51635" y="243783"/>
                        <a:pt x="51921" y="243983"/>
                      </a:cubicBezTo>
                      <a:cubicBezTo>
                        <a:pt x="52921" y="244669"/>
                        <a:pt x="53921" y="245307"/>
                        <a:pt x="54940" y="245888"/>
                      </a:cubicBezTo>
                      <a:cubicBezTo>
                        <a:pt x="55293" y="246088"/>
                        <a:pt x="55645" y="246288"/>
                        <a:pt x="55997" y="246469"/>
                      </a:cubicBezTo>
                      <a:cubicBezTo>
                        <a:pt x="55845" y="246659"/>
                        <a:pt x="55693" y="246850"/>
                        <a:pt x="55540" y="247040"/>
                      </a:cubicBezTo>
                      <a:cubicBezTo>
                        <a:pt x="55216" y="247450"/>
                        <a:pt x="54874" y="247850"/>
                        <a:pt x="54550" y="248260"/>
                      </a:cubicBezTo>
                      <a:cubicBezTo>
                        <a:pt x="52911" y="250355"/>
                        <a:pt x="51321" y="252470"/>
                        <a:pt x="49778" y="254603"/>
                      </a:cubicBezTo>
                      <a:cubicBezTo>
                        <a:pt x="49340" y="255203"/>
                        <a:pt x="48930" y="255813"/>
                        <a:pt x="48501" y="256423"/>
                      </a:cubicBezTo>
                      <a:cubicBezTo>
                        <a:pt x="48358" y="256623"/>
                        <a:pt x="48225" y="256813"/>
                        <a:pt x="48082" y="257013"/>
                      </a:cubicBezTo>
                      <a:cubicBezTo>
                        <a:pt x="47549" y="256737"/>
                        <a:pt x="47015" y="256461"/>
                        <a:pt x="46415" y="256184"/>
                      </a:cubicBezTo>
                      <a:cubicBezTo>
                        <a:pt x="45444" y="255727"/>
                        <a:pt x="44406" y="255280"/>
                        <a:pt x="43310" y="254851"/>
                      </a:cubicBezTo>
                      <a:cubicBezTo>
                        <a:pt x="43091" y="254765"/>
                        <a:pt x="42872" y="254679"/>
                        <a:pt x="42643" y="254594"/>
                      </a:cubicBezTo>
                      <a:cubicBezTo>
                        <a:pt x="41672" y="254222"/>
                        <a:pt x="40653" y="253870"/>
                        <a:pt x="39586" y="253546"/>
                      </a:cubicBezTo>
                      <a:cubicBezTo>
                        <a:pt x="39338" y="253470"/>
                        <a:pt x="39091" y="253394"/>
                        <a:pt x="38843" y="253317"/>
                      </a:cubicBezTo>
                      <a:cubicBezTo>
                        <a:pt x="36205" y="252546"/>
                        <a:pt x="33318" y="251955"/>
                        <a:pt x="30242" y="251698"/>
                      </a:cubicBezTo>
                      <a:cubicBezTo>
                        <a:pt x="22612" y="251127"/>
                        <a:pt x="14288" y="252555"/>
                        <a:pt x="6239" y="258509"/>
                      </a:cubicBezTo>
                      <a:cubicBezTo>
                        <a:pt x="6239" y="258509"/>
                        <a:pt x="14364" y="264090"/>
                        <a:pt x="24784" y="266481"/>
                      </a:cubicBezTo>
                      <a:cubicBezTo>
                        <a:pt x="24965" y="266548"/>
                        <a:pt x="25165" y="266576"/>
                        <a:pt x="25365" y="266614"/>
                      </a:cubicBezTo>
                      <a:cubicBezTo>
                        <a:pt x="25975" y="266748"/>
                        <a:pt x="26603" y="266862"/>
                        <a:pt x="27232" y="266967"/>
                      </a:cubicBezTo>
                      <a:cubicBezTo>
                        <a:pt x="27813" y="267062"/>
                        <a:pt x="28404" y="267157"/>
                        <a:pt x="28994" y="267233"/>
                      </a:cubicBezTo>
                      <a:cubicBezTo>
                        <a:pt x="29613" y="267310"/>
                        <a:pt x="30232" y="267376"/>
                        <a:pt x="30851" y="267424"/>
                      </a:cubicBezTo>
                      <a:cubicBezTo>
                        <a:pt x="31480" y="267472"/>
                        <a:pt x="32109" y="267500"/>
                        <a:pt x="32747" y="267519"/>
                      </a:cubicBezTo>
                      <a:cubicBezTo>
                        <a:pt x="33357" y="267538"/>
                        <a:pt x="33966" y="267538"/>
                        <a:pt x="34585" y="267519"/>
                      </a:cubicBezTo>
                      <a:cubicBezTo>
                        <a:pt x="35252" y="267500"/>
                        <a:pt x="35919" y="267443"/>
                        <a:pt x="36586" y="267386"/>
                      </a:cubicBezTo>
                      <a:cubicBezTo>
                        <a:pt x="37186" y="267329"/>
                        <a:pt x="37776" y="267272"/>
                        <a:pt x="38367" y="267186"/>
                      </a:cubicBezTo>
                      <a:cubicBezTo>
                        <a:pt x="39062" y="267081"/>
                        <a:pt x="39757" y="266919"/>
                        <a:pt x="40462" y="266757"/>
                      </a:cubicBezTo>
                      <a:cubicBezTo>
                        <a:pt x="40891" y="266662"/>
                        <a:pt x="41319" y="266614"/>
                        <a:pt x="41748" y="266490"/>
                      </a:cubicBezTo>
                      <a:cubicBezTo>
                        <a:pt x="41500" y="266881"/>
                        <a:pt x="41272" y="267262"/>
                        <a:pt x="41034" y="267653"/>
                      </a:cubicBezTo>
                      <a:cubicBezTo>
                        <a:pt x="40510" y="268491"/>
                        <a:pt x="39995" y="269329"/>
                        <a:pt x="39481" y="270167"/>
                      </a:cubicBezTo>
                      <a:cubicBezTo>
                        <a:pt x="38624" y="271577"/>
                        <a:pt x="37795" y="272987"/>
                        <a:pt x="36976" y="274396"/>
                      </a:cubicBezTo>
                      <a:cubicBezTo>
                        <a:pt x="36519" y="275196"/>
                        <a:pt x="36052" y="275987"/>
                        <a:pt x="35604" y="276787"/>
                      </a:cubicBezTo>
                      <a:cubicBezTo>
                        <a:pt x="34700" y="278397"/>
                        <a:pt x="33823" y="280016"/>
                        <a:pt x="32957" y="281626"/>
                      </a:cubicBezTo>
                      <a:cubicBezTo>
                        <a:pt x="32642" y="282216"/>
                        <a:pt x="32309" y="282807"/>
                        <a:pt x="32004" y="283397"/>
                      </a:cubicBezTo>
                      <a:cubicBezTo>
                        <a:pt x="30851" y="285607"/>
                        <a:pt x="29728" y="287826"/>
                        <a:pt x="28651" y="290036"/>
                      </a:cubicBezTo>
                      <a:cubicBezTo>
                        <a:pt x="28451" y="290446"/>
                        <a:pt x="28270" y="290855"/>
                        <a:pt x="28080" y="291265"/>
                      </a:cubicBezTo>
                      <a:cubicBezTo>
                        <a:pt x="27222" y="293065"/>
                        <a:pt x="26375" y="294865"/>
                        <a:pt x="25565" y="296656"/>
                      </a:cubicBezTo>
                      <a:cubicBezTo>
                        <a:pt x="25213" y="297437"/>
                        <a:pt x="24879" y="298218"/>
                        <a:pt x="24536" y="298990"/>
                      </a:cubicBezTo>
                      <a:cubicBezTo>
                        <a:pt x="23898" y="300438"/>
                        <a:pt x="23279" y="301885"/>
                        <a:pt x="22679" y="303324"/>
                      </a:cubicBezTo>
                      <a:cubicBezTo>
                        <a:pt x="22336" y="304152"/>
                        <a:pt x="21993" y="304981"/>
                        <a:pt x="21660" y="305810"/>
                      </a:cubicBezTo>
                      <a:cubicBezTo>
                        <a:pt x="21088" y="307219"/>
                        <a:pt x="20526" y="308629"/>
                        <a:pt x="19983" y="310039"/>
                      </a:cubicBezTo>
                      <a:cubicBezTo>
                        <a:pt x="19669" y="310848"/>
                        <a:pt x="19355" y="311658"/>
                        <a:pt x="19060" y="312458"/>
                      </a:cubicBezTo>
                      <a:cubicBezTo>
                        <a:pt x="18488" y="313973"/>
                        <a:pt x="17945" y="315468"/>
                        <a:pt x="17412" y="316973"/>
                      </a:cubicBezTo>
                      <a:cubicBezTo>
                        <a:pt x="17174" y="317640"/>
                        <a:pt x="16926" y="318306"/>
                        <a:pt x="16697" y="318973"/>
                      </a:cubicBezTo>
                      <a:cubicBezTo>
                        <a:pt x="15945" y="321135"/>
                        <a:pt x="15221" y="323288"/>
                        <a:pt x="14535" y="325422"/>
                      </a:cubicBezTo>
                      <a:cubicBezTo>
                        <a:pt x="6172" y="351520"/>
                        <a:pt x="2591" y="375456"/>
                        <a:pt x="1076" y="392459"/>
                      </a:cubicBezTo>
                      <a:cubicBezTo>
                        <a:pt x="1048" y="392668"/>
                        <a:pt x="1038" y="392859"/>
                        <a:pt x="1019" y="393078"/>
                      </a:cubicBezTo>
                      <a:cubicBezTo>
                        <a:pt x="867" y="394773"/>
                        <a:pt x="733" y="396421"/>
                        <a:pt x="629" y="397964"/>
                      </a:cubicBezTo>
                      <a:cubicBezTo>
                        <a:pt x="505" y="399850"/>
                        <a:pt x="419" y="401212"/>
                        <a:pt x="352" y="402507"/>
                      </a:cubicBezTo>
                      <a:cubicBezTo>
                        <a:pt x="333" y="402841"/>
                        <a:pt x="314" y="403174"/>
                        <a:pt x="295" y="403498"/>
                      </a:cubicBezTo>
                      <a:cubicBezTo>
                        <a:pt x="229" y="404841"/>
                        <a:pt x="171" y="406117"/>
                        <a:pt x="133" y="407289"/>
                      </a:cubicBezTo>
                      <a:cubicBezTo>
                        <a:pt x="124" y="407470"/>
                        <a:pt x="124" y="407641"/>
                        <a:pt x="114" y="407822"/>
                      </a:cubicBezTo>
                      <a:cubicBezTo>
                        <a:pt x="76" y="408851"/>
                        <a:pt x="57" y="409813"/>
                        <a:pt x="38" y="410699"/>
                      </a:cubicBezTo>
                      <a:cubicBezTo>
                        <a:pt x="38" y="410909"/>
                        <a:pt x="29" y="411128"/>
                        <a:pt x="29" y="411328"/>
                      </a:cubicBezTo>
                      <a:cubicBezTo>
                        <a:pt x="10" y="412271"/>
                        <a:pt x="0" y="413118"/>
                        <a:pt x="0" y="413871"/>
                      </a:cubicBezTo>
                      <a:cubicBezTo>
                        <a:pt x="0" y="414042"/>
                        <a:pt x="0" y="414204"/>
                        <a:pt x="0" y="414366"/>
                      </a:cubicBezTo>
                      <a:cubicBezTo>
                        <a:pt x="0" y="414995"/>
                        <a:pt x="0" y="415566"/>
                        <a:pt x="10" y="416043"/>
                      </a:cubicBezTo>
                      <a:cubicBezTo>
                        <a:pt x="19" y="416785"/>
                        <a:pt x="29" y="417185"/>
                        <a:pt x="29" y="417471"/>
                      </a:cubicBezTo>
                      <a:cubicBezTo>
                        <a:pt x="13745" y="436883"/>
                        <a:pt x="19126" y="411051"/>
                        <a:pt x="19126" y="411051"/>
                      </a:cubicBezTo>
                      <a:cubicBezTo>
                        <a:pt x="21412" y="378123"/>
                        <a:pt x="27480" y="349577"/>
                        <a:pt x="36376" y="324812"/>
                      </a:cubicBezTo>
                      <a:cubicBezTo>
                        <a:pt x="45006" y="346367"/>
                        <a:pt x="64418" y="353739"/>
                        <a:pt x="64418" y="353739"/>
                      </a:cubicBezTo>
                      <a:cubicBezTo>
                        <a:pt x="58331" y="331737"/>
                        <a:pt x="46720" y="321202"/>
                        <a:pt x="39500" y="316563"/>
                      </a:cubicBezTo>
                      <a:cubicBezTo>
                        <a:pt x="40357" y="314401"/>
                        <a:pt x="41234" y="312258"/>
                        <a:pt x="42139" y="310153"/>
                      </a:cubicBezTo>
                      <a:cubicBezTo>
                        <a:pt x="42691" y="310315"/>
                        <a:pt x="43253" y="310525"/>
                        <a:pt x="43815" y="310696"/>
                      </a:cubicBezTo>
                      <a:cubicBezTo>
                        <a:pt x="45025" y="311077"/>
                        <a:pt x="46234" y="311448"/>
                        <a:pt x="47444" y="311887"/>
                      </a:cubicBezTo>
                      <a:cubicBezTo>
                        <a:pt x="47873" y="312039"/>
                        <a:pt x="48292" y="312230"/>
                        <a:pt x="48720" y="312391"/>
                      </a:cubicBezTo>
                      <a:cubicBezTo>
                        <a:pt x="49997" y="312877"/>
                        <a:pt x="51264" y="313373"/>
                        <a:pt x="52530" y="313915"/>
                      </a:cubicBezTo>
                      <a:cubicBezTo>
                        <a:pt x="52854" y="314058"/>
                        <a:pt x="53178" y="314220"/>
                        <a:pt x="53502" y="314363"/>
                      </a:cubicBezTo>
                      <a:cubicBezTo>
                        <a:pt x="54864" y="314963"/>
                        <a:pt x="56217" y="315582"/>
                        <a:pt x="57560" y="316240"/>
                      </a:cubicBezTo>
                      <a:cubicBezTo>
                        <a:pt x="57826" y="316373"/>
                        <a:pt x="58083" y="316516"/>
                        <a:pt x="58350" y="316649"/>
                      </a:cubicBezTo>
                      <a:cubicBezTo>
                        <a:pt x="59741" y="317344"/>
                        <a:pt x="61131" y="318059"/>
                        <a:pt x="62494" y="318802"/>
                      </a:cubicBezTo>
                      <a:cubicBezTo>
                        <a:pt x="64351" y="319830"/>
                        <a:pt x="65837" y="320669"/>
                        <a:pt x="67285" y="321526"/>
                      </a:cubicBezTo>
                      <a:cubicBezTo>
                        <a:pt x="82420" y="330518"/>
                        <a:pt x="94621" y="340976"/>
                        <a:pt x="97441" y="343452"/>
                      </a:cubicBezTo>
                      <a:cubicBezTo>
                        <a:pt x="97841" y="343805"/>
                        <a:pt x="98050" y="343995"/>
                        <a:pt x="98050" y="343995"/>
                      </a:cubicBezTo>
                      <a:cubicBezTo>
                        <a:pt x="96945" y="342100"/>
                        <a:pt x="95812" y="340300"/>
                        <a:pt x="94679" y="338576"/>
                      </a:cubicBezTo>
                      <a:cubicBezTo>
                        <a:pt x="94288" y="337995"/>
                        <a:pt x="93897" y="337471"/>
                        <a:pt x="93497" y="336909"/>
                      </a:cubicBezTo>
                      <a:cubicBezTo>
                        <a:pt x="92745" y="335813"/>
                        <a:pt x="91983" y="334718"/>
                        <a:pt x="91221" y="333699"/>
                      </a:cubicBezTo>
                      <a:cubicBezTo>
                        <a:pt x="90745" y="333070"/>
                        <a:pt x="90259" y="332499"/>
                        <a:pt x="89783" y="331899"/>
                      </a:cubicBezTo>
                      <a:cubicBezTo>
                        <a:pt x="89087" y="331022"/>
                        <a:pt x="88392" y="330127"/>
                        <a:pt x="87687" y="329317"/>
                      </a:cubicBezTo>
                      <a:cubicBezTo>
                        <a:pt x="87173" y="328727"/>
                        <a:pt x="86668" y="328193"/>
                        <a:pt x="86154" y="327631"/>
                      </a:cubicBezTo>
                      <a:cubicBezTo>
                        <a:pt x="85477" y="326889"/>
                        <a:pt x="84801" y="326126"/>
                        <a:pt x="84115" y="325431"/>
                      </a:cubicBezTo>
                      <a:cubicBezTo>
                        <a:pt x="83582" y="324888"/>
                        <a:pt x="83048" y="324393"/>
                        <a:pt x="82506" y="323879"/>
                      </a:cubicBezTo>
                      <a:cubicBezTo>
                        <a:pt x="81839" y="323240"/>
                        <a:pt x="81172" y="322583"/>
                        <a:pt x="80505" y="321983"/>
                      </a:cubicBezTo>
                      <a:cubicBezTo>
                        <a:pt x="79953" y="321497"/>
                        <a:pt x="79410" y="321050"/>
                        <a:pt x="78858" y="320592"/>
                      </a:cubicBezTo>
                      <a:cubicBezTo>
                        <a:pt x="78200" y="320040"/>
                        <a:pt x="77543" y="319478"/>
                        <a:pt x="76895" y="318973"/>
                      </a:cubicBezTo>
                      <a:cubicBezTo>
                        <a:pt x="76333" y="318535"/>
                        <a:pt x="75781" y="318145"/>
                        <a:pt x="75219" y="317735"/>
                      </a:cubicBezTo>
                      <a:cubicBezTo>
                        <a:pt x="74571" y="317268"/>
                        <a:pt x="73933" y="316792"/>
                        <a:pt x="73295" y="316354"/>
                      </a:cubicBezTo>
                      <a:cubicBezTo>
                        <a:pt x="72733" y="315973"/>
                        <a:pt x="72171" y="315630"/>
                        <a:pt x="71618" y="315287"/>
                      </a:cubicBezTo>
                      <a:cubicBezTo>
                        <a:pt x="70980" y="314887"/>
                        <a:pt x="70352" y="314487"/>
                        <a:pt x="69713" y="314115"/>
                      </a:cubicBezTo>
                      <a:cubicBezTo>
                        <a:pt x="69152" y="313792"/>
                        <a:pt x="68599" y="313496"/>
                        <a:pt x="68047" y="313201"/>
                      </a:cubicBezTo>
                      <a:cubicBezTo>
                        <a:pt x="67428" y="312868"/>
                        <a:pt x="66808" y="312534"/>
                        <a:pt x="66189" y="312230"/>
                      </a:cubicBezTo>
                      <a:cubicBezTo>
                        <a:pt x="65627" y="311953"/>
                        <a:pt x="65075" y="311706"/>
                        <a:pt x="64522" y="311458"/>
                      </a:cubicBezTo>
                      <a:cubicBezTo>
                        <a:pt x="63922" y="311182"/>
                        <a:pt x="63322" y="310915"/>
                        <a:pt x="62722" y="310667"/>
                      </a:cubicBezTo>
                      <a:cubicBezTo>
                        <a:pt x="62170" y="310439"/>
                        <a:pt x="61636" y="310239"/>
                        <a:pt x="61093" y="310029"/>
                      </a:cubicBezTo>
                      <a:cubicBezTo>
                        <a:pt x="60503" y="309810"/>
                        <a:pt x="59922" y="309591"/>
                        <a:pt x="59341" y="309391"/>
                      </a:cubicBezTo>
                      <a:cubicBezTo>
                        <a:pt x="58798" y="309210"/>
                        <a:pt x="58274" y="309048"/>
                        <a:pt x="57741" y="308886"/>
                      </a:cubicBezTo>
                      <a:cubicBezTo>
                        <a:pt x="57179" y="308715"/>
                        <a:pt x="56617" y="308543"/>
                        <a:pt x="56064" y="308400"/>
                      </a:cubicBezTo>
                      <a:cubicBezTo>
                        <a:pt x="55540" y="308258"/>
                        <a:pt x="55026" y="308134"/>
                        <a:pt x="54521" y="308010"/>
                      </a:cubicBezTo>
                      <a:cubicBezTo>
                        <a:pt x="53978" y="307877"/>
                        <a:pt x="53445" y="307753"/>
                        <a:pt x="52911" y="307648"/>
                      </a:cubicBezTo>
                      <a:cubicBezTo>
                        <a:pt x="52407" y="307543"/>
                        <a:pt x="51911" y="307448"/>
                        <a:pt x="51416" y="307362"/>
                      </a:cubicBezTo>
                      <a:cubicBezTo>
                        <a:pt x="50911" y="307277"/>
                        <a:pt x="50406" y="307191"/>
                        <a:pt x="49911" y="307115"/>
                      </a:cubicBezTo>
                      <a:cubicBezTo>
                        <a:pt x="49425" y="307038"/>
                        <a:pt x="48939" y="306981"/>
                        <a:pt x="48463" y="306924"/>
                      </a:cubicBezTo>
                      <a:cubicBezTo>
                        <a:pt x="47987" y="306867"/>
                        <a:pt x="47520" y="306810"/>
                        <a:pt x="47054" y="306772"/>
                      </a:cubicBezTo>
                      <a:cubicBezTo>
                        <a:pt x="46596" y="306734"/>
                        <a:pt x="46139" y="306695"/>
                        <a:pt x="45701" y="306657"/>
                      </a:cubicBezTo>
                      <a:cubicBezTo>
                        <a:pt x="45501" y="306648"/>
                        <a:pt x="45282" y="306619"/>
                        <a:pt x="45082" y="306610"/>
                      </a:cubicBezTo>
                      <a:cubicBezTo>
                        <a:pt x="44615" y="306600"/>
                        <a:pt x="44148" y="306562"/>
                        <a:pt x="43720" y="306553"/>
                      </a:cubicBezTo>
                      <a:cubicBezTo>
                        <a:pt x="43825" y="306324"/>
                        <a:pt x="43929" y="306114"/>
                        <a:pt x="44034" y="305886"/>
                      </a:cubicBezTo>
                      <a:cubicBezTo>
                        <a:pt x="44948" y="303867"/>
                        <a:pt x="45872" y="301876"/>
                        <a:pt x="46825" y="299914"/>
                      </a:cubicBezTo>
                      <a:cubicBezTo>
                        <a:pt x="48006" y="300028"/>
                        <a:pt x="49235" y="300171"/>
                        <a:pt x="50502" y="300333"/>
                      </a:cubicBezTo>
                      <a:cubicBezTo>
                        <a:pt x="53035" y="300657"/>
                        <a:pt x="55540" y="301028"/>
                        <a:pt x="58169" y="301457"/>
                      </a:cubicBezTo>
                      <a:cubicBezTo>
                        <a:pt x="60770" y="301885"/>
                        <a:pt x="63465" y="302381"/>
                        <a:pt x="66246" y="302914"/>
                      </a:cubicBezTo>
                      <a:cubicBezTo>
                        <a:pt x="69266" y="303495"/>
                        <a:pt x="72057" y="304076"/>
                        <a:pt x="74905" y="304686"/>
                      </a:cubicBezTo>
                      <a:cubicBezTo>
                        <a:pt x="75086" y="304724"/>
                        <a:pt x="75257" y="304762"/>
                        <a:pt x="75438" y="304800"/>
                      </a:cubicBezTo>
                      <a:cubicBezTo>
                        <a:pt x="78219" y="305400"/>
                        <a:pt x="81058" y="306048"/>
                        <a:pt x="83925" y="306715"/>
                      </a:cubicBezTo>
                      <a:cubicBezTo>
                        <a:pt x="84182" y="306772"/>
                        <a:pt x="84439" y="306829"/>
                        <a:pt x="84696" y="306896"/>
                      </a:cubicBezTo>
                      <a:cubicBezTo>
                        <a:pt x="87516" y="307553"/>
                        <a:pt x="90364" y="308239"/>
                        <a:pt x="93212" y="308943"/>
                      </a:cubicBezTo>
                      <a:cubicBezTo>
                        <a:pt x="93516" y="309020"/>
                        <a:pt x="93821" y="309096"/>
                        <a:pt x="94136" y="309172"/>
                      </a:cubicBezTo>
                      <a:cubicBezTo>
                        <a:pt x="96945" y="309867"/>
                        <a:pt x="99755" y="310582"/>
                        <a:pt x="102556" y="311306"/>
                      </a:cubicBezTo>
                      <a:cubicBezTo>
                        <a:pt x="102908" y="311391"/>
                        <a:pt x="103251" y="311487"/>
                        <a:pt x="103603" y="311572"/>
                      </a:cubicBezTo>
                      <a:cubicBezTo>
                        <a:pt x="106356" y="312287"/>
                        <a:pt x="109099" y="313011"/>
                        <a:pt x="111795" y="313734"/>
                      </a:cubicBezTo>
                      <a:cubicBezTo>
                        <a:pt x="112185" y="313839"/>
                        <a:pt x="112576" y="313944"/>
                        <a:pt x="112976" y="314049"/>
                      </a:cubicBezTo>
                      <a:cubicBezTo>
                        <a:pt x="115634" y="314763"/>
                        <a:pt x="118243" y="315478"/>
                        <a:pt x="120806" y="316192"/>
                      </a:cubicBezTo>
                      <a:cubicBezTo>
                        <a:pt x="121196" y="316297"/>
                        <a:pt x="121577" y="316401"/>
                        <a:pt x="121968" y="316516"/>
                      </a:cubicBezTo>
                      <a:cubicBezTo>
                        <a:pt x="124511" y="317221"/>
                        <a:pt x="126997" y="317925"/>
                        <a:pt x="129407" y="318611"/>
                      </a:cubicBezTo>
                      <a:cubicBezTo>
                        <a:pt x="129769" y="318716"/>
                        <a:pt x="130112" y="318811"/>
                        <a:pt x="130464" y="318916"/>
                      </a:cubicBezTo>
                      <a:cubicBezTo>
                        <a:pt x="132874" y="319602"/>
                        <a:pt x="135198" y="320269"/>
                        <a:pt x="137417" y="320916"/>
                      </a:cubicBezTo>
                      <a:cubicBezTo>
                        <a:pt x="137712" y="321002"/>
                        <a:pt x="137998" y="321088"/>
                        <a:pt x="138293" y="321173"/>
                      </a:cubicBezTo>
                      <a:cubicBezTo>
                        <a:pt x="140551" y="321831"/>
                        <a:pt x="142694" y="322459"/>
                        <a:pt x="144713" y="323059"/>
                      </a:cubicBezTo>
                      <a:cubicBezTo>
                        <a:pt x="144894" y="323117"/>
                        <a:pt x="145066" y="323164"/>
                        <a:pt x="145247" y="323221"/>
                      </a:cubicBezTo>
                      <a:cubicBezTo>
                        <a:pt x="147304" y="323831"/>
                        <a:pt x="149228" y="324402"/>
                        <a:pt x="150990" y="324936"/>
                      </a:cubicBezTo>
                      <a:cubicBezTo>
                        <a:pt x="153114" y="325574"/>
                        <a:pt x="154705" y="326060"/>
                        <a:pt x="156105" y="326488"/>
                      </a:cubicBezTo>
                      <a:cubicBezTo>
                        <a:pt x="157791" y="327003"/>
                        <a:pt x="158972" y="327365"/>
                        <a:pt x="159934" y="327670"/>
                      </a:cubicBezTo>
                      <a:cubicBezTo>
                        <a:pt x="162230" y="328384"/>
                        <a:pt x="163325" y="328727"/>
                        <a:pt x="163325" y="328727"/>
                      </a:cubicBezTo>
                      <a:cubicBezTo>
                        <a:pt x="160306" y="326279"/>
                        <a:pt x="157334" y="324002"/>
                        <a:pt x="154381" y="321850"/>
                      </a:cubicBezTo>
                      <a:cubicBezTo>
                        <a:pt x="153429" y="321154"/>
                        <a:pt x="152495" y="320526"/>
                        <a:pt x="151552" y="319859"/>
                      </a:cubicBezTo>
                      <a:cubicBezTo>
                        <a:pt x="149562" y="318449"/>
                        <a:pt x="147580" y="317078"/>
                        <a:pt x="145628" y="315801"/>
                      </a:cubicBezTo>
                      <a:cubicBezTo>
                        <a:pt x="144551" y="315097"/>
                        <a:pt x="143485" y="314430"/>
                        <a:pt x="142418" y="313763"/>
                      </a:cubicBezTo>
                      <a:cubicBezTo>
                        <a:pt x="140618" y="312639"/>
                        <a:pt x="138827" y="311544"/>
                        <a:pt x="137065" y="310525"/>
                      </a:cubicBezTo>
                      <a:cubicBezTo>
                        <a:pt x="135998" y="309905"/>
                        <a:pt x="134931" y="309296"/>
                        <a:pt x="133874" y="308715"/>
                      </a:cubicBezTo>
                      <a:cubicBezTo>
                        <a:pt x="132093" y="307734"/>
                        <a:pt x="130331" y="306810"/>
                        <a:pt x="128578" y="305924"/>
                      </a:cubicBezTo>
                      <a:cubicBezTo>
                        <a:pt x="127616" y="305438"/>
                        <a:pt x="126644" y="304933"/>
                        <a:pt x="125692" y="304476"/>
                      </a:cubicBezTo>
                      <a:cubicBezTo>
                        <a:pt x="123720" y="303533"/>
                        <a:pt x="121777" y="302666"/>
                        <a:pt x="119853" y="301838"/>
                      </a:cubicBezTo>
                      <a:cubicBezTo>
                        <a:pt x="119177" y="301552"/>
                        <a:pt x="118491" y="301219"/>
                        <a:pt x="117824" y="300942"/>
                      </a:cubicBezTo>
                      <a:cubicBezTo>
                        <a:pt x="115253" y="299885"/>
                        <a:pt x="112738" y="298933"/>
                        <a:pt x="110261" y="298075"/>
                      </a:cubicBezTo>
                      <a:cubicBezTo>
                        <a:pt x="109680" y="297875"/>
                        <a:pt x="109128" y="297723"/>
                        <a:pt x="108547" y="297532"/>
                      </a:cubicBezTo>
                      <a:cubicBezTo>
                        <a:pt x="106661" y="296913"/>
                        <a:pt x="104785" y="296323"/>
                        <a:pt x="102956" y="295808"/>
                      </a:cubicBezTo>
                      <a:cubicBezTo>
                        <a:pt x="102089" y="295570"/>
                        <a:pt x="101251" y="295361"/>
                        <a:pt x="100394" y="295142"/>
                      </a:cubicBezTo>
                      <a:cubicBezTo>
                        <a:pt x="98889" y="294751"/>
                        <a:pt x="97393" y="294389"/>
                        <a:pt x="95926" y="294065"/>
                      </a:cubicBezTo>
                      <a:cubicBezTo>
                        <a:pt x="95031" y="293865"/>
                        <a:pt x="94136" y="293694"/>
                        <a:pt x="93259" y="293522"/>
                      </a:cubicBezTo>
                      <a:cubicBezTo>
                        <a:pt x="91878" y="293256"/>
                        <a:pt x="90516" y="293018"/>
                        <a:pt x="89173" y="292808"/>
                      </a:cubicBezTo>
                      <a:cubicBezTo>
                        <a:pt x="88316" y="292675"/>
                        <a:pt x="87468" y="292541"/>
                        <a:pt x="86630" y="292427"/>
                      </a:cubicBezTo>
                      <a:cubicBezTo>
                        <a:pt x="85268" y="292246"/>
                        <a:pt x="83934" y="292103"/>
                        <a:pt x="82610" y="291979"/>
                      </a:cubicBezTo>
                      <a:cubicBezTo>
                        <a:pt x="81867" y="291913"/>
                        <a:pt x="81115" y="291827"/>
                        <a:pt x="80391" y="291770"/>
                      </a:cubicBezTo>
                      <a:cubicBezTo>
                        <a:pt x="78791" y="291656"/>
                        <a:pt x="77238" y="291589"/>
                        <a:pt x="75714" y="291541"/>
                      </a:cubicBezTo>
                      <a:cubicBezTo>
                        <a:pt x="75324" y="291532"/>
                        <a:pt x="74914" y="291494"/>
                        <a:pt x="74533" y="291494"/>
                      </a:cubicBezTo>
                      <a:cubicBezTo>
                        <a:pt x="72676" y="291465"/>
                        <a:pt x="70895" y="291484"/>
                        <a:pt x="69152" y="291551"/>
                      </a:cubicBezTo>
                      <a:cubicBezTo>
                        <a:pt x="68475" y="291579"/>
                        <a:pt x="67828" y="291627"/>
                        <a:pt x="67170" y="291665"/>
                      </a:cubicBezTo>
                      <a:cubicBezTo>
                        <a:pt x="66104" y="291722"/>
                        <a:pt x="65046" y="291789"/>
                        <a:pt x="64037" y="291884"/>
                      </a:cubicBezTo>
                      <a:cubicBezTo>
                        <a:pt x="63313" y="291951"/>
                        <a:pt x="62608" y="292027"/>
                        <a:pt x="61903" y="292113"/>
                      </a:cubicBezTo>
                      <a:cubicBezTo>
                        <a:pt x="61398" y="292170"/>
                        <a:pt x="60865" y="292208"/>
                        <a:pt x="60379" y="292275"/>
                      </a:cubicBezTo>
                      <a:cubicBezTo>
                        <a:pt x="59941" y="292332"/>
                        <a:pt x="59731" y="292379"/>
                        <a:pt x="59484" y="292418"/>
                      </a:cubicBezTo>
                      <a:cubicBezTo>
                        <a:pt x="58103" y="292608"/>
                        <a:pt x="56788" y="292827"/>
                        <a:pt x="55512" y="293065"/>
                      </a:cubicBezTo>
                      <a:cubicBezTo>
                        <a:pt x="55093" y="293141"/>
                        <a:pt x="54654" y="293208"/>
                        <a:pt x="54254" y="293294"/>
                      </a:cubicBezTo>
                      <a:cubicBezTo>
                        <a:pt x="52616" y="293618"/>
                        <a:pt x="51064" y="293970"/>
                        <a:pt x="49635" y="294342"/>
                      </a:cubicBezTo>
                      <a:cubicBezTo>
                        <a:pt x="50740" y="292218"/>
                        <a:pt x="51864" y="290122"/>
                        <a:pt x="53007" y="288065"/>
                      </a:cubicBezTo>
                      <a:cubicBezTo>
                        <a:pt x="55788" y="286817"/>
                        <a:pt x="58826" y="285731"/>
                        <a:pt x="62036" y="284769"/>
                      </a:cubicBezTo>
                      <a:cubicBezTo>
                        <a:pt x="62208" y="284721"/>
                        <a:pt x="62360" y="284664"/>
                        <a:pt x="62522" y="284607"/>
                      </a:cubicBezTo>
                      <a:cubicBezTo>
                        <a:pt x="65665" y="283683"/>
                        <a:pt x="69018" y="282893"/>
                        <a:pt x="72504" y="282207"/>
                      </a:cubicBezTo>
                      <a:cubicBezTo>
                        <a:pt x="92269" y="278321"/>
                        <a:pt x="116910" y="278111"/>
                        <a:pt x="140541" y="279492"/>
                      </a:cubicBezTo>
                      <a:cubicBezTo>
                        <a:pt x="142227" y="279587"/>
                        <a:pt x="143913" y="279692"/>
                        <a:pt x="145590" y="279806"/>
                      </a:cubicBezTo>
                      <a:cubicBezTo>
                        <a:pt x="146456" y="279864"/>
                        <a:pt x="147333" y="279921"/>
                        <a:pt x="148200" y="279987"/>
                      </a:cubicBezTo>
                      <a:cubicBezTo>
                        <a:pt x="150000" y="280121"/>
                        <a:pt x="151790" y="280254"/>
                        <a:pt x="153562" y="280406"/>
                      </a:cubicBezTo>
                      <a:cubicBezTo>
                        <a:pt x="154295" y="280464"/>
                        <a:pt x="155029" y="280521"/>
                        <a:pt x="155753" y="280587"/>
                      </a:cubicBezTo>
                      <a:cubicBezTo>
                        <a:pt x="160725" y="281007"/>
                        <a:pt x="165583" y="281483"/>
                        <a:pt x="170278" y="281997"/>
                      </a:cubicBezTo>
                      <a:cubicBezTo>
                        <a:pt x="170936" y="282064"/>
                        <a:pt x="171574" y="282140"/>
                        <a:pt x="172231" y="282216"/>
                      </a:cubicBezTo>
                      <a:cubicBezTo>
                        <a:pt x="173907" y="282407"/>
                        <a:pt x="175565" y="282588"/>
                        <a:pt x="177184" y="282778"/>
                      </a:cubicBezTo>
                      <a:cubicBezTo>
                        <a:pt x="177975" y="282873"/>
                        <a:pt x="178737" y="282969"/>
                        <a:pt x="179518" y="283064"/>
                      </a:cubicBezTo>
                      <a:cubicBezTo>
                        <a:pt x="180985" y="283245"/>
                        <a:pt x="182432" y="283416"/>
                        <a:pt x="183852" y="283597"/>
                      </a:cubicBezTo>
                      <a:cubicBezTo>
                        <a:pt x="184604" y="283693"/>
                        <a:pt x="185337" y="283788"/>
                        <a:pt x="186080" y="283883"/>
                      </a:cubicBezTo>
                      <a:cubicBezTo>
                        <a:pt x="187471" y="284064"/>
                        <a:pt x="188824" y="284245"/>
                        <a:pt x="190157" y="284426"/>
                      </a:cubicBezTo>
                      <a:cubicBezTo>
                        <a:pt x="190881" y="284521"/>
                        <a:pt x="191595" y="284617"/>
                        <a:pt x="192300" y="284721"/>
                      </a:cubicBezTo>
                      <a:cubicBezTo>
                        <a:pt x="193615" y="284902"/>
                        <a:pt x="194891" y="285083"/>
                        <a:pt x="196139" y="285264"/>
                      </a:cubicBezTo>
                      <a:cubicBezTo>
                        <a:pt x="196758" y="285350"/>
                        <a:pt x="197387" y="285445"/>
                        <a:pt x="197987" y="285531"/>
                      </a:cubicBezTo>
                      <a:cubicBezTo>
                        <a:pt x="199425" y="285741"/>
                        <a:pt x="200797" y="285950"/>
                        <a:pt x="202140" y="286150"/>
                      </a:cubicBezTo>
                      <a:cubicBezTo>
                        <a:pt x="202482" y="286198"/>
                        <a:pt x="202844" y="286255"/>
                        <a:pt x="203178" y="286302"/>
                      </a:cubicBezTo>
                      <a:cubicBezTo>
                        <a:pt x="204854" y="286560"/>
                        <a:pt x="206445" y="286807"/>
                        <a:pt x="207940" y="287055"/>
                      </a:cubicBezTo>
                      <a:cubicBezTo>
                        <a:pt x="208159" y="287093"/>
                        <a:pt x="208350" y="287122"/>
                        <a:pt x="208569" y="287160"/>
                      </a:cubicBezTo>
                      <a:cubicBezTo>
                        <a:pt x="209826" y="287360"/>
                        <a:pt x="211007" y="287560"/>
                        <a:pt x="212122" y="287741"/>
                      </a:cubicBezTo>
                      <a:cubicBezTo>
                        <a:pt x="212541" y="287807"/>
                        <a:pt x="212893" y="287874"/>
                        <a:pt x="213293" y="287941"/>
                      </a:cubicBezTo>
                      <a:cubicBezTo>
                        <a:pt x="214112" y="288074"/>
                        <a:pt x="214903" y="288217"/>
                        <a:pt x="215627" y="288341"/>
                      </a:cubicBezTo>
                      <a:cubicBezTo>
                        <a:pt x="216056" y="288417"/>
                        <a:pt x="216446" y="288484"/>
                        <a:pt x="216846" y="288550"/>
                      </a:cubicBezTo>
                      <a:cubicBezTo>
                        <a:pt x="217503" y="288665"/>
                        <a:pt x="218094" y="288769"/>
                        <a:pt x="218656" y="288865"/>
                      </a:cubicBezTo>
                      <a:cubicBezTo>
                        <a:pt x="218961" y="288922"/>
                        <a:pt x="219237" y="288969"/>
                        <a:pt x="219513" y="289017"/>
                      </a:cubicBezTo>
                      <a:cubicBezTo>
                        <a:pt x="220018" y="289112"/>
                        <a:pt x="220437" y="289189"/>
                        <a:pt x="220837" y="289255"/>
                      </a:cubicBezTo>
                      <a:cubicBezTo>
                        <a:pt x="221085" y="289303"/>
                        <a:pt x="221304" y="289341"/>
                        <a:pt x="221513" y="289379"/>
                      </a:cubicBezTo>
                      <a:cubicBezTo>
                        <a:pt x="222523" y="289570"/>
                        <a:pt x="223095" y="289674"/>
                        <a:pt x="223095" y="289674"/>
                      </a:cubicBezTo>
                      <a:cubicBezTo>
                        <a:pt x="218113" y="286750"/>
                        <a:pt x="213312" y="284112"/>
                        <a:pt x="208598" y="281607"/>
                      </a:cubicBezTo>
                      <a:cubicBezTo>
                        <a:pt x="207531" y="281035"/>
                        <a:pt x="206464" y="280473"/>
                        <a:pt x="205407" y="279921"/>
                      </a:cubicBezTo>
                      <a:cubicBezTo>
                        <a:pt x="200882" y="277568"/>
                        <a:pt x="196453" y="275368"/>
                        <a:pt x="192157" y="273377"/>
                      </a:cubicBezTo>
                      <a:cubicBezTo>
                        <a:pt x="191414" y="273034"/>
                        <a:pt x="190700" y="272729"/>
                        <a:pt x="189957" y="272396"/>
                      </a:cubicBezTo>
                      <a:cubicBezTo>
                        <a:pt x="187881" y="271453"/>
                        <a:pt x="185795" y="270491"/>
                        <a:pt x="183785" y="269634"/>
                      </a:cubicBezTo>
                      <a:cubicBezTo>
                        <a:pt x="154705" y="257404"/>
                        <a:pt x="131388" y="253279"/>
                        <a:pt x="112766" y="253917"/>
                      </a:cubicBezTo>
                      <a:cubicBezTo>
                        <a:pt x="112233" y="253841"/>
                        <a:pt x="111633" y="253927"/>
                        <a:pt x="110966" y="253965"/>
                      </a:cubicBezTo>
                      <a:cubicBezTo>
                        <a:pt x="109585" y="254032"/>
                        <a:pt x="108233" y="254137"/>
                        <a:pt x="106899" y="254260"/>
                      </a:cubicBezTo>
                      <a:cubicBezTo>
                        <a:pt x="105413" y="254394"/>
                        <a:pt x="103965" y="254556"/>
                        <a:pt x="102546" y="254756"/>
                      </a:cubicBezTo>
                      <a:cubicBezTo>
                        <a:pt x="101279" y="254927"/>
                        <a:pt x="100022" y="255118"/>
                        <a:pt x="98803" y="255337"/>
                      </a:cubicBezTo>
                      <a:cubicBezTo>
                        <a:pt x="97431" y="255584"/>
                        <a:pt x="96098" y="255861"/>
                        <a:pt x="94783" y="256156"/>
                      </a:cubicBezTo>
                      <a:cubicBezTo>
                        <a:pt x="93640" y="256413"/>
                        <a:pt x="92488" y="256680"/>
                        <a:pt x="91392" y="256975"/>
                      </a:cubicBezTo>
                      <a:cubicBezTo>
                        <a:pt x="90116" y="257318"/>
                        <a:pt x="88887" y="257699"/>
                        <a:pt x="87678" y="258089"/>
                      </a:cubicBezTo>
                      <a:cubicBezTo>
                        <a:pt x="86649" y="258423"/>
                        <a:pt x="85620" y="258737"/>
                        <a:pt x="84639" y="259099"/>
                      </a:cubicBezTo>
                      <a:cubicBezTo>
                        <a:pt x="83449" y="259537"/>
                        <a:pt x="82315" y="260004"/>
                        <a:pt x="81182" y="260480"/>
                      </a:cubicBezTo>
                      <a:cubicBezTo>
                        <a:pt x="80286" y="260861"/>
                        <a:pt x="79372" y="261223"/>
                        <a:pt x="78524" y="261614"/>
                      </a:cubicBezTo>
                      <a:cubicBezTo>
                        <a:pt x="77381" y="262147"/>
                        <a:pt x="76305" y="262709"/>
                        <a:pt x="75238" y="263281"/>
                      </a:cubicBezTo>
                      <a:cubicBezTo>
                        <a:pt x="74505" y="263671"/>
                        <a:pt x="73733" y="264043"/>
                        <a:pt x="73028" y="264443"/>
                      </a:cubicBezTo>
                      <a:cubicBezTo>
                        <a:pt x="71876" y="265100"/>
                        <a:pt x="70818" y="265786"/>
                        <a:pt x="69752" y="266462"/>
                      </a:cubicBezTo>
                      <a:cubicBezTo>
                        <a:pt x="69209" y="266805"/>
                        <a:pt x="68628" y="267148"/>
                        <a:pt x="68104" y="267500"/>
                      </a:cubicBezTo>
                      <a:cubicBezTo>
                        <a:pt x="66561" y="268548"/>
                        <a:pt x="65103" y="269615"/>
                        <a:pt x="63751" y="270691"/>
                      </a:cubicBezTo>
                      <a:cubicBezTo>
                        <a:pt x="67980" y="264500"/>
                        <a:pt x="72428" y="258661"/>
                        <a:pt x="77057" y="253165"/>
                      </a:cubicBezTo>
                      <a:cubicBezTo>
                        <a:pt x="80286" y="251993"/>
                        <a:pt x="83687" y="251012"/>
                        <a:pt x="87163" y="250127"/>
                      </a:cubicBezTo>
                      <a:cubicBezTo>
                        <a:pt x="87906" y="249936"/>
                        <a:pt x="88630" y="249745"/>
                        <a:pt x="89383" y="249574"/>
                      </a:cubicBezTo>
                      <a:cubicBezTo>
                        <a:pt x="92831" y="248764"/>
                        <a:pt x="96374" y="248060"/>
                        <a:pt x="100013" y="247488"/>
                      </a:cubicBezTo>
                      <a:cubicBezTo>
                        <a:pt x="100517" y="247412"/>
                        <a:pt x="101032" y="247355"/>
                        <a:pt x="101537" y="247279"/>
                      </a:cubicBezTo>
                      <a:cubicBezTo>
                        <a:pt x="105013" y="246774"/>
                        <a:pt x="108556" y="246374"/>
                        <a:pt x="112166" y="246078"/>
                      </a:cubicBezTo>
                      <a:cubicBezTo>
                        <a:pt x="112709" y="246031"/>
                        <a:pt x="113252" y="245974"/>
                        <a:pt x="113795" y="245936"/>
                      </a:cubicBezTo>
                      <a:cubicBezTo>
                        <a:pt x="117719" y="245640"/>
                        <a:pt x="121720" y="245469"/>
                        <a:pt x="125768" y="245383"/>
                      </a:cubicBezTo>
                      <a:cubicBezTo>
                        <a:pt x="160611" y="244688"/>
                        <a:pt x="199273" y="251422"/>
                        <a:pt x="230210" y="258680"/>
                      </a:cubicBezTo>
                      <a:cubicBezTo>
                        <a:pt x="235039" y="259813"/>
                        <a:pt x="239668" y="260956"/>
                        <a:pt x="244078" y="262080"/>
                      </a:cubicBezTo>
                      <a:cubicBezTo>
                        <a:pt x="244954" y="262299"/>
                        <a:pt x="245831" y="262528"/>
                        <a:pt x="246688" y="262747"/>
                      </a:cubicBezTo>
                      <a:cubicBezTo>
                        <a:pt x="247926" y="263071"/>
                        <a:pt x="249117" y="263385"/>
                        <a:pt x="250317" y="263709"/>
                      </a:cubicBezTo>
                      <a:cubicBezTo>
                        <a:pt x="251117" y="263919"/>
                        <a:pt x="251927" y="264138"/>
                        <a:pt x="252708" y="264347"/>
                      </a:cubicBezTo>
                      <a:cubicBezTo>
                        <a:pt x="253879" y="264662"/>
                        <a:pt x="255022" y="264976"/>
                        <a:pt x="256146" y="265290"/>
                      </a:cubicBezTo>
                      <a:cubicBezTo>
                        <a:pt x="256918" y="265500"/>
                        <a:pt x="257670" y="265709"/>
                        <a:pt x="258423" y="265919"/>
                      </a:cubicBezTo>
                      <a:cubicBezTo>
                        <a:pt x="259499" y="266214"/>
                        <a:pt x="260556" y="266519"/>
                        <a:pt x="261585" y="266805"/>
                      </a:cubicBezTo>
                      <a:cubicBezTo>
                        <a:pt x="262309" y="267014"/>
                        <a:pt x="263014" y="267214"/>
                        <a:pt x="263719" y="267414"/>
                      </a:cubicBezTo>
                      <a:cubicBezTo>
                        <a:pt x="264719" y="267700"/>
                        <a:pt x="265719" y="267986"/>
                        <a:pt x="266671" y="268272"/>
                      </a:cubicBezTo>
                      <a:cubicBezTo>
                        <a:pt x="267291" y="268453"/>
                        <a:pt x="267862" y="268624"/>
                        <a:pt x="268462" y="268805"/>
                      </a:cubicBezTo>
                      <a:cubicBezTo>
                        <a:pt x="269396" y="269081"/>
                        <a:pt x="270358" y="269367"/>
                        <a:pt x="271234" y="269624"/>
                      </a:cubicBezTo>
                      <a:cubicBezTo>
                        <a:pt x="271463" y="269691"/>
                        <a:pt x="271663" y="269758"/>
                        <a:pt x="271891" y="269824"/>
                      </a:cubicBezTo>
                      <a:cubicBezTo>
                        <a:pt x="274130" y="270500"/>
                        <a:pt x="276168" y="271120"/>
                        <a:pt x="277997" y="271691"/>
                      </a:cubicBezTo>
                      <a:cubicBezTo>
                        <a:pt x="278206" y="271758"/>
                        <a:pt x="278444" y="271824"/>
                        <a:pt x="278644" y="271891"/>
                      </a:cubicBezTo>
                      <a:cubicBezTo>
                        <a:pt x="279416" y="272129"/>
                        <a:pt x="280102" y="272348"/>
                        <a:pt x="280787" y="272567"/>
                      </a:cubicBezTo>
                      <a:cubicBezTo>
                        <a:pt x="281149" y="272682"/>
                        <a:pt x="281521" y="272796"/>
                        <a:pt x="281864" y="272910"/>
                      </a:cubicBezTo>
                      <a:cubicBezTo>
                        <a:pt x="282445" y="273091"/>
                        <a:pt x="282959" y="273263"/>
                        <a:pt x="283464" y="273425"/>
                      </a:cubicBezTo>
                      <a:cubicBezTo>
                        <a:pt x="283807" y="273539"/>
                        <a:pt x="284140" y="273644"/>
                        <a:pt x="284455" y="273749"/>
                      </a:cubicBezTo>
                      <a:cubicBezTo>
                        <a:pt x="284893" y="273891"/>
                        <a:pt x="285283" y="274015"/>
                        <a:pt x="285655" y="274139"/>
                      </a:cubicBezTo>
                      <a:cubicBezTo>
                        <a:pt x="285988" y="274253"/>
                        <a:pt x="286274" y="274339"/>
                        <a:pt x="286550" y="274434"/>
                      </a:cubicBezTo>
                      <a:cubicBezTo>
                        <a:pt x="286817" y="274520"/>
                        <a:pt x="287065" y="274606"/>
                        <a:pt x="287274" y="274682"/>
                      </a:cubicBezTo>
                      <a:cubicBezTo>
                        <a:pt x="288255" y="275015"/>
                        <a:pt x="288598" y="275130"/>
                        <a:pt x="288598" y="275130"/>
                      </a:cubicBezTo>
                      <a:cubicBezTo>
                        <a:pt x="285855" y="272529"/>
                        <a:pt x="283121" y="270043"/>
                        <a:pt x="280397" y="267653"/>
                      </a:cubicBezTo>
                      <a:cubicBezTo>
                        <a:pt x="279206" y="266605"/>
                        <a:pt x="278025" y="265643"/>
                        <a:pt x="276835" y="264633"/>
                      </a:cubicBezTo>
                      <a:cubicBezTo>
                        <a:pt x="275339" y="263357"/>
                        <a:pt x="273844" y="262061"/>
                        <a:pt x="272348" y="260852"/>
                      </a:cubicBezTo>
                      <a:cubicBezTo>
                        <a:pt x="270834" y="259613"/>
                        <a:pt x="269329" y="258470"/>
                        <a:pt x="267814" y="257289"/>
                      </a:cubicBezTo>
                      <a:cubicBezTo>
                        <a:pt x="266681" y="256403"/>
                        <a:pt x="265538" y="255499"/>
                        <a:pt x="264404" y="254641"/>
                      </a:cubicBezTo>
                      <a:cubicBezTo>
                        <a:pt x="262795" y="253432"/>
                        <a:pt x="261204" y="252308"/>
                        <a:pt x="259604" y="251165"/>
                      </a:cubicBezTo>
                      <a:cubicBezTo>
                        <a:pt x="258804" y="250593"/>
                        <a:pt x="257994" y="249974"/>
                        <a:pt x="257194" y="249422"/>
                      </a:cubicBezTo>
                      <a:cubicBezTo>
                        <a:pt x="228038" y="229229"/>
                        <a:pt x="200939" y="220409"/>
                        <a:pt x="176851" y="218323"/>
                      </a:cubicBezTo>
                      <a:cubicBezTo>
                        <a:pt x="176660" y="218265"/>
                        <a:pt x="176422" y="218284"/>
                        <a:pt x="176165" y="218265"/>
                      </a:cubicBezTo>
                      <a:cubicBezTo>
                        <a:pt x="171736" y="217903"/>
                        <a:pt x="167411" y="217770"/>
                        <a:pt x="163192" y="217837"/>
                      </a:cubicBezTo>
                      <a:cubicBezTo>
                        <a:pt x="162782" y="217846"/>
                        <a:pt x="162373" y="217846"/>
                        <a:pt x="161963" y="217856"/>
                      </a:cubicBezTo>
                      <a:cubicBezTo>
                        <a:pt x="157639" y="217961"/>
                        <a:pt x="153429" y="218275"/>
                        <a:pt x="149342" y="218761"/>
                      </a:cubicBezTo>
                      <a:cubicBezTo>
                        <a:pt x="149123" y="218789"/>
                        <a:pt x="148895" y="218808"/>
                        <a:pt x="148676" y="218837"/>
                      </a:cubicBezTo>
                      <a:cubicBezTo>
                        <a:pt x="144380" y="219370"/>
                        <a:pt x="140218" y="220094"/>
                        <a:pt x="136217" y="220980"/>
                      </a:cubicBezTo>
                      <a:cubicBezTo>
                        <a:pt x="132131" y="221885"/>
                        <a:pt x="128330" y="222923"/>
                        <a:pt x="124663" y="224076"/>
                      </a:cubicBezTo>
                      <a:cubicBezTo>
                        <a:pt x="124397" y="224161"/>
                        <a:pt x="124130" y="224257"/>
                        <a:pt x="123863" y="224342"/>
                      </a:cubicBezTo>
                      <a:cubicBezTo>
                        <a:pt x="120434" y="225438"/>
                        <a:pt x="117138" y="226628"/>
                        <a:pt x="113986" y="227895"/>
                      </a:cubicBezTo>
                      <a:cubicBezTo>
                        <a:pt x="113652" y="228029"/>
                        <a:pt x="113319" y="228162"/>
                        <a:pt x="112986" y="228305"/>
                      </a:cubicBezTo>
                      <a:cubicBezTo>
                        <a:pt x="109919" y="229562"/>
                        <a:pt x="106985" y="230886"/>
                        <a:pt x="104194" y="232239"/>
                      </a:cubicBezTo>
                      <a:cubicBezTo>
                        <a:pt x="103899" y="232381"/>
                        <a:pt x="103594" y="232524"/>
                        <a:pt x="103299" y="232677"/>
                      </a:cubicBezTo>
                      <a:cubicBezTo>
                        <a:pt x="100489" y="234067"/>
                        <a:pt x="97822" y="235496"/>
                        <a:pt x="95326" y="236925"/>
                      </a:cubicBezTo>
                      <a:cubicBezTo>
                        <a:pt x="95136" y="237030"/>
                        <a:pt x="94945" y="237134"/>
                        <a:pt x="94764" y="237239"/>
                      </a:cubicBezTo>
                      <a:cubicBezTo>
                        <a:pt x="92116" y="238763"/>
                        <a:pt x="89640" y="240287"/>
                        <a:pt x="87363" y="241773"/>
                      </a:cubicBezTo>
                      <a:cubicBezTo>
                        <a:pt x="101213" y="227524"/>
                        <a:pt x="116329" y="215856"/>
                        <a:pt x="131940" y="206321"/>
                      </a:cubicBezTo>
                      <a:cubicBezTo>
                        <a:pt x="133979" y="206207"/>
                        <a:pt x="136084" y="206159"/>
                        <a:pt x="138246" y="206159"/>
                      </a:cubicBezTo>
                      <a:cubicBezTo>
                        <a:pt x="138998" y="206159"/>
                        <a:pt x="139798" y="206197"/>
                        <a:pt x="140560" y="206216"/>
                      </a:cubicBezTo>
                      <a:cubicBezTo>
                        <a:pt x="141999" y="206245"/>
                        <a:pt x="143427" y="206264"/>
                        <a:pt x="144913" y="206340"/>
                      </a:cubicBezTo>
                      <a:cubicBezTo>
                        <a:pt x="145866" y="206388"/>
                        <a:pt x="146856" y="206473"/>
                        <a:pt x="147828" y="206540"/>
                      </a:cubicBezTo>
                      <a:cubicBezTo>
                        <a:pt x="149181" y="206635"/>
                        <a:pt x="150533" y="206721"/>
                        <a:pt x="151914" y="206845"/>
                      </a:cubicBezTo>
                      <a:cubicBezTo>
                        <a:pt x="152981" y="206940"/>
                        <a:pt x="154086" y="207074"/>
                        <a:pt x="155172" y="207188"/>
                      </a:cubicBezTo>
                      <a:cubicBezTo>
                        <a:pt x="156505" y="207331"/>
                        <a:pt x="157839" y="207464"/>
                        <a:pt x="159201" y="207635"/>
                      </a:cubicBezTo>
                      <a:cubicBezTo>
                        <a:pt x="160353" y="207778"/>
                        <a:pt x="161534" y="207950"/>
                        <a:pt x="162716" y="208121"/>
                      </a:cubicBezTo>
                      <a:cubicBezTo>
                        <a:pt x="164059" y="208312"/>
                        <a:pt x="165402" y="208502"/>
                        <a:pt x="166773" y="208712"/>
                      </a:cubicBezTo>
                      <a:cubicBezTo>
                        <a:pt x="167983" y="208902"/>
                        <a:pt x="169212" y="209112"/>
                        <a:pt x="170440" y="209321"/>
                      </a:cubicBezTo>
                      <a:cubicBezTo>
                        <a:pt x="171802" y="209550"/>
                        <a:pt x="173165" y="209788"/>
                        <a:pt x="174546" y="210036"/>
                      </a:cubicBezTo>
                      <a:cubicBezTo>
                        <a:pt x="175822" y="210264"/>
                        <a:pt x="177108" y="210522"/>
                        <a:pt x="178403" y="210769"/>
                      </a:cubicBezTo>
                      <a:cubicBezTo>
                        <a:pt x="179765" y="211036"/>
                        <a:pt x="181127" y="211303"/>
                        <a:pt x="182509" y="211588"/>
                      </a:cubicBezTo>
                      <a:cubicBezTo>
                        <a:pt x="183823" y="211865"/>
                        <a:pt x="185147" y="212141"/>
                        <a:pt x="186471" y="212436"/>
                      </a:cubicBezTo>
                      <a:cubicBezTo>
                        <a:pt x="218875" y="219485"/>
                        <a:pt x="254508" y="231315"/>
                        <a:pt x="283207" y="241897"/>
                      </a:cubicBezTo>
                      <a:cubicBezTo>
                        <a:pt x="284274" y="242287"/>
                        <a:pt x="285302" y="242678"/>
                        <a:pt x="286350" y="243059"/>
                      </a:cubicBezTo>
                      <a:cubicBezTo>
                        <a:pt x="287512" y="243488"/>
                        <a:pt x="288665" y="243916"/>
                        <a:pt x="289798" y="244345"/>
                      </a:cubicBezTo>
                      <a:cubicBezTo>
                        <a:pt x="290941" y="244773"/>
                        <a:pt x="292065" y="245202"/>
                        <a:pt x="293180" y="245621"/>
                      </a:cubicBezTo>
                      <a:cubicBezTo>
                        <a:pt x="294151" y="245993"/>
                        <a:pt x="295113" y="246355"/>
                        <a:pt x="296066" y="246717"/>
                      </a:cubicBezTo>
                      <a:cubicBezTo>
                        <a:pt x="297171" y="247145"/>
                        <a:pt x="298275" y="247564"/>
                        <a:pt x="299352" y="247974"/>
                      </a:cubicBezTo>
                      <a:cubicBezTo>
                        <a:pt x="300285" y="248336"/>
                        <a:pt x="301190" y="248688"/>
                        <a:pt x="302104" y="249041"/>
                      </a:cubicBezTo>
                      <a:cubicBezTo>
                        <a:pt x="303143" y="249441"/>
                        <a:pt x="304200" y="249850"/>
                        <a:pt x="305210" y="250250"/>
                      </a:cubicBezTo>
                      <a:cubicBezTo>
                        <a:pt x="306010" y="250565"/>
                        <a:pt x="306753" y="250860"/>
                        <a:pt x="307524" y="251165"/>
                      </a:cubicBezTo>
                      <a:cubicBezTo>
                        <a:pt x="309563" y="251965"/>
                        <a:pt x="311515" y="252746"/>
                        <a:pt x="313392" y="253489"/>
                      </a:cubicBezTo>
                      <a:cubicBezTo>
                        <a:pt x="314001" y="253727"/>
                        <a:pt x="314620" y="253975"/>
                        <a:pt x="315211" y="254213"/>
                      </a:cubicBezTo>
                      <a:cubicBezTo>
                        <a:pt x="316221" y="254613"/>
                        <a:pt x="317173" y="255003"/>
                        <a:pt x="318116" y="255384"/>
                      </a:cubicBezTo>
                      <a:cubicBezTo>
                        <a:pt x="318745" y="255641"/>
                        <a:pt x="319364" y="255889"/>
                        <a:pt x="319973" y="256137"/>
                      </a:cubicBezTo>
                      <a:cubicBezTo>
                        <a:pt x="320869" y="256499"/>
                        <a:pt x="321726" y="256851"/>
                        <a:pt x="322564" y="257194"/>
                      </a:cubicBezTo>
                      <a:cubicBezTo>
                        <a:pt x="323098" y="257413"/>
                        <a:pt x="323602" y="257623"/>
                        <a:pt x="324117" y="257832"/>
                      </a:cubicBezTo>
                      <a:cubicBezTo>
                        <a:pt x="324917" y="258166"/>
                        <a:pt x="325707" y="258489"/>
                        <a:pt x="326450" y="258794"/>
                      </a:cubicBezTo>
                      <a:cubicBezTo>
                        <a:pt x="327136" y="259080"/>
                        <a:pt x="327755" y="259337"/>
                        <a:pt x="328393" y="259604"/>
                      </a:cubicBezTo>
                      <a:cubicBezTo>
                        <a:pt x="328879" y="259804"/>
                        <a:pt x="329403" y="260023"/>
                        <a:pt x="329860" y="260213"/>
                      </a:cubicBezTo>
                      <a:cubicBezTo>
                        <a:pt x="330860" y="260633"/>
                        <a:pt x="331784" y="261023"/>
                        <a:pt x="332623" y="261376"/>
                      </a:cubicBezTo>
                      <a:cubicBezTo>
                        <a:pt x="333194" y="261614"/>
                        <a:pt x="333670" y="261823"/>
                        <a:pt x="334166" y="262033"/>
                      </a:cubicBezTo>
                      <a:cubicBezTo>
                        <a:pt x="334518" y="262185"/>
                        <a:pt x="334880" y="262338"/>
                        <a:pt x="335194" y="262471"/>
                      </a:cubicBezTo>
                      <a:cubicBezTo>
                        <a:pt x="335594" y="262642"/>
                        <a:pt x="335928" y="262785"/>
                        <a:pt x="336261" y="262928"/>
                      </a:cubicBezTo>
                      <a:cubicBezTo>
                        <a:pt x="336566" y="263061"/>
                        <a:pt x="336833" y="263176"/>
                        <a:pt x="337090" y="263281"/>
                      </a:cubicBezTo>
                      <a:cubicBezTo>
                        <a:pt x="337442" y="263433"/>
                        <a:pt x="337718" y="263547"/>
                        <a:pt x="337976" y="263662"/>
                      </a:cubicBezTo>
                      <a:cubicBezTo>
                        <a:pt x="338776" y="264004"/>
                        <a:pt x="339128" y="264157"/>
                        <a:pt x="339128" y="264157"/>
                      </a:cubicBezTo>
                      <a:cubicBezTo>
                        <a:pt x="335356" y="259613"/>
                        <a:pt x="331565" y="255394"/>
                        <a:pt x="327784" y="251336"/>
                      </a:cubicBezTo>
                      <a:cubicBezTo>
                        <a:pt x="327079" y="250584"/>
                        <a:pt x="326374" y="249812"/>
                        <a:pt x="325669" y="249069"/>
                      </a:cubicBezTo>
                      <a:cubicBezTo>
                        <a:pt x="322088" y="245316"/>
                        <a:pt x="318506" y="241783"/>
                        <a:pt x="314935" y="238449"/>
                      </a:cubicBezTo>
                      <a:cubicBezTo>
                        <a:pt x="314106" y="237677"/>
                        <a:pt x="313277" y="236925"/>
                        <a:pt x="312449" y="236172"/>
                      </a:cubicBezTo>
                      <a:cubicBezTo>
                        <a:pt x="311391" y="235210"/>
                        <a:pt x="310334" y="234201"/>
                        <a:pt x="309277" y="233277"/>
                      </a:cubicBezTo>
                      <a:cubicBezTo>
                        <a:pt x="284626" y="211893"/>
                        <a:pt x="260375" y="199549"/>
                        <a:pt x="237754" y="193234"/>
                      </a:cubicBezTo>
                      <a:cubicBezTo>
                        <a:pt x="236296" y="192748"/>
                        <a:pt x="234763" y="192453"/>
                        <a:pt x="233201" y="192072"/>
                      </a:cubicBezTo>
                      <a:cubicBezTo>
                        <a:pt x="231315" y="191605"/>
                        <a:pt x="229419" y="191100"/>
                        <a:pt x="227562" y="190719"/>
                      </a:cubicBezTo>
                      <a:cubicBezTo>
                        <a:pt x="225676" y="190329"/>
                        <a:pt x="223838" y="190043"/>
                        <a:pt x="221980" y="189728"/>
                      </a:cubicBezTo>
                      <a:cubicBezTo>
                        <a:pt x="220151" y="189414"/>
                        <a:pt x="218304" y="189071"/>
                        <a:pt x="216513" y="188833"/>
                      </a:cubicBezTo>
                      <a:cubicBezTo>
                        <a:pt x="214684" y="188585"/>
                        <a:pt x="212893" y="188452"/>
                        <a:pt x="211093" y="188281"/>
                      </a:cubicBezTo>
                      <a:cubicBezTo>
                        <a:pt x="209331" y="188109"/>
                        <a:pt x="207550" y="187900"/>
                        <a:pt x="205816" y="187795"/>
                      </a:cubicBezTo>
                      <a:cubicBezTo>
                        <a:pt x="204026" y="187681"/>
                        <a:pt x="202282" y="187671"/>
                        <a:pt x="200530" y="187623"/>
                      </a:cubicBezTo>
                      <a:cubicBezTo>
                        <a:pt x="198863" y="187576"/>
                        <a:pt x="197177" y="187490"/>
                        <a:pt x="195539" y="187500"/>
                      </a:cubicBezTo>
                      <a:cubicBezTo>
                        <a:pt x="193748" y="187509"/>
                        <a:pt x="192024" y="187604"/>
                        <a:pt x="190281" y="187671"/>
                      </a:cubicBezTo>
                      <a:cubicBezTo>
                        <a:pt x="188757" y="187728"/>
                        <a:pt x="187195" y="187747"/>
                        <a:pt x="185709" y="187852"/>
                      </a:cubicBezTo>
                      <a:cubicBezTo>
                        <a:pt x="183890" y="187976"/>
                        <a:pt x="182147" y="188176"/>
                        <a:pt x="180375" y="188357"/>
                      </a:cubicBezTo>
                      <a:cubicBezTo>
                        <a:pt x="179041" y="188490"/>
                        <a:pt x="177660" y="188585"/>
                        <a:pt x="176355" y="188757"/>
                      </a:cubicBezTo>
                      <a:cubicBezTo>
                        <a:pt x="174374" y="189005"/>
                        <a:pt x="172498" y="189338"/>
                        <a:pt x="170593" y="189643"/>
                      </a:cubicBezTo>
                      <a:cubicBezTo>
                        <a:pt x="169583" y="189805"/>
                        <a:pt x="168516" y="189938"/>
                        <a:pt x="167526" y="190119"/>
                      </a:cubicBezTo>
                      <a:cubicBezTo>
                        <a:pt x="164678" y="190643"/>
                        <a:pt x="161906" y="191224"/>
                        <a:pt x="159258" y="191862"/>
                      </a:cubicBezTo>
                      <a:cubicBezTo>
                        <a:pt x="175936" y="184280"/>
                        <a:pt x="192662" y="178737"/>
                        <a:pt x="208540" y="174689"/>
                      </a:cubicBezTo>
                      <a:cubicBezTo>
                        <a:pt x="210912" y="175774"/>
                        <a:pt x="213560" y="176917"/>
                        <a:pt x="216437" y="178098"/>
                      </a:cubicBezTo>
                      <a:cubicBezTo>
                        <a:pt x="219370" y="179308"/>
                        <a:pt x="222475" y="180537"/>
                        <a:pt x="225762" y="181804"/>
                      </a:cubicBezTo>
                      <a:cubicBezTo>
                        <a:pt x="229152" y="183109"/>
                        <a:pt x="232629" y="184404"/>
                        <a:pt x="236249" y="185718"/>
                      </a:cubicBezTo>
                      <a:cubicBezTo>
                        <a:pt x="239973" y="187071"/>
                        <a:pt x="243726" y="188405"/>
                        <a:pt x="247574" y="189748"/>
                      </a:cubicBezTo>
                      <a:cubicBezTo>
                        <a:pt x="295008" y="206321"/>
                        <a:pt x="357388" y="224561"/>
                        <a:pt x="357388" y="224561"/>
                      </a:cubicBezTo>
                      <a:cubicBezTo>
                        <a:pt x="330689" y="201454"/>
                        <a:pt x="304857" y="187500"/>
                        <a:pt x="282083" y="179194"/>
                      </a:cubicBezTo>
                      <a:cubicBezTo>
                        <a:pt x="281873" y="179108"/>
                        <a:pt x="281664" y="179051"/>
                        <a:pt x="281426" y="178965"/>
                      </a:cubicBezTo>
                      <a:cubicBezTo>
                        <a:pt x="277540" y="177565"/>
                        <a:pt x="273729" y="176308"/>
                        <a:pt x="270034" y="175222"/>
                      </a:cubicBezTo>
                      <a:cubicBezTo>
                        <a:pt x="266043" y="174041"/>
                        <a:pt x="262500" y="173145"/>
                        <a:pt x="259042" y="172345"/>
                      </a:cubicBezTo>
                      <a:cubicBezTo>
                        <a:pt x="258528" y="172222"/>
                        <a:pt x="258004" y="172098"/>
                        <a:pt x="257489" y="171983"/>
                      </a:cubicBezTo>
                      <a:cubicBezTo>
                        <a:pt x="254203" y="171250"/>
                        <a:pt x="251022" y="170631"/>
                        <a:pt x="247955" y="170117"/>
                      </a:cubicBezTo>
                      <a:cubicBezTo>
                        <a:pt x="247450" y="170031"/>
                        <a:pt x="246964" y="169964"/>
                        <a:pt x="246469" y="169888"/>
                      </a:cubicBezTo>
                      <a:cubicBezTo>
                        <a:pt x="243364" y="169393"/>
                        <a:pt x="240344" y="168974"/>
                        <a:pt x="237496" y="168678"/>
                      </a:cubicBezTo>
                      <a:cubicBezTo>
                        <a:pt x="251222" y="166440"/>
                        <a:pt x="263652" y="165259"/>
                        <a:pt x="274044" y="164659"/>
                      </a:cubicBezTo>
                      <a:cubicBezTo>
                        <a:pt x="276501" y="165487"/>
                        <a:pt x="279121" y="166268"/>
                        <a:pt x="281845" y="167011"/>
                      </a:cubicBezTo>
                      <a:cubicBezTo>
                        <a:pt x="282788" y="167269"/>
                        <a:pt x="283807" y="167497"/>
                        <a:pt x="284778" y="167745"/>
                      </a:cubicBezTo>
                      <a:cubicBezTo>
                        <a:pt x="286607" y="168212"/>
                        <a:pt x="288436" y="168688"/>
                        <a:pt x="290351" y="169116"/>
                      </a:cubicBezTo>
                      <a:cubicBezTo>
                        <a:pt x="291551" y="169393"/>
                        <a:pt x="292818" y="169640"/>
                        <a:pt x="294046" y="169897"/>
                      </a:cubicBezTo>
                      <a:cubicBezTo>
                        <a:pt x="295827" y="170269"/>
                        <a:pt x="297590" y="170650"/>
                        <a:pt x="299418" y="171002"/>
                      </a:cubicBezTo>
                      <a:cubicBezTo>
                        <a:pt x="300771" y="171260"/>
                        <a:pt x="302152" y="171498"/>
                        <a:pt x="303533" y="171745"/>
                      </a:cubicBezTo>
                      <a:cubicBezTo>
                        <a:pt x="304886" y="171983"/>
                        <a:pt x="306210" y="172241"/>
                        <a:pt x="307572" y="172469"/>
                      </a:cubicBezTo>
                      <a:cubicBezTo>
                        <a:pt x="347777" y="179146"/>
                        <a:pt x="394564" y="180432"/>
                        <a:pt x="394564" y="180432"/>
                      </a:cubicBezTo>
                      <a:cubicBezTo>
                        <a:pt x="380171" y="172060"/>
                        <a:pt x="362255" y="167173"/>
                        <a:pt x="344453" y="164363"/>
                      </a:cubicBezTo>
                      <a:cubicBezTo>
                        <a:pt x="343957" y="164259"/>
                        <a:pt x="343386" y="164201"/>
                        <a:pt x="342814" y="164106"/>
                      </a:cubicBezTo>
                      <a:cubicBezTo>
                        <a:pt x="340528" y="163763"/>
                        <a:pt x="338252" y="163449"/>
                        <a:pt x="335994" y="163173"/>
                      </a:cubicBezTo>
                      <a:cubicBezTo>
                        <a:pt x="335099" y="163068"/>
                        <a:pt x="334213" y="162954"/>
                        <a:pt x="333327" y="162849"/>
                      </a:cubicBezTo>
                      <a:cubicBezTo>
                        <a:pt x="330899" y="162573"/>
                        <a:pt x="328498" y="162335"/>
                        <a:pt x="326117" y="162125"/>
                      </a:cubicBezTo>
                      <a:cubicBezTo>
                        <a:pt x="325460" y="162068"/>
                        <a:pt x="324793" y="162001"/>
                        <a:pt x="324145" y="161944"/>
                      </a:cubicBezTo>
                      <a:cubicBezTo>
                        <a:pt x="318011" y="161449"/>
                        <a:pt x="312087" y="161153"/>
                        <a:pt x="306505" y="161001"/>
                      </a:cubicBezTo>
                      <a:cubicBezTo>
                        <a:pt x="305876" y="160982"/>
                        <a:pt x="305286" y="160982"/>
                        <a:pt x="304676" y="160963"/>
                      </a:cubicBezTo>
                      <a:cubicBezTo>
                        <a:pt x="302590" y="160915"/>
                        <a:pt x="300533" y="160887"/>
                        <a:pt x="298561" y="160877"/>
                      </a:cubicBezTo>
                      <a:cubicBezTo>
                        <a:pt x="297751" y="160877"/>
                        <a:pt x="296961" y="160877"/>
                        <a:pt x="296170" y="160877"/>
                      </a:cubicBezTo>
                      <a:cubicBezTo>
                        <a:pt x="294446" y="160877"/>
                        <a:pt x="292760" y="160896"/>
                        <a:pt x="291151" y="160915"/>
                      </a:cubicBezTo>
                      <a:cubicBezTo>
                        <a:pt x="290398" y="160925"/>
                        <a:pt x="289646" y="160934"/>
                        <a:pt x="288922" y="160953"/>
                      </a:cubicBezTo>
                      <a:cubicBezTo>
                        <a:pt x="287322" y="160982"/>
                        <a:pt x="285807" y="161030"/>
                        <a:pt x="284350" y="161077"/>
                      </a:cubicBezTo>
                      <a:cubicBezTo>
                        <a:pt x="283778" y="161096"/>
                        <a:pt x="283159" y="161115"/>
                        <a:pt x="282616" y="161134"/>
                      </a:cubicBezTo>
                      <a:cubicBezTo>
                        <a:pt x="280702" y="161211"/>
                        <a:pt x="278902" y="161287"/>
                        <a:pt x="277301" y="161373"/>
                      </a:cubicBezTo>
                      <a:cubicBezTo>
                        <a:pt x="294923" y="159191"/>
                        <a:pt x="321907" y="155353"/>
                        <a:pt x="349482" y="149523"/>
                      </a:cubicBezTo>
                      <a:cubicBezTo>
                        <a:pt x="349482" y="149523"/>
                        <a:pt x="298447" y="130197"/>
                        <a:pt x="259051" y="162001"/>
                      </a:cubicBezTo>
                      <a:cubicBezTo>
                        <a:pt x="254413" y="161992"/>
                        <a:pt x="249879" y="162077"/>
                        <a:pt x="245412" y="162220"/>
                      </a:cubicBezTo>
                      <a:cubicBezTo>
                        <a:pt x="243954" y="162268"/>
                        <a:pt x="242535" y="162344"/>
                        <a:pt x="241097" y="162411"/>
                      </a:cubicBezTo>
                      <a:cubicBezTo>
                        <a:pt x="238096" y="162535"/>
                        <a:pt x="235115" y="162687"/>
                        <a:pt x="232191" y="162878"/>
                      </a:cubicBezTo>
                      <a:cubicBezTo>
                        <a:pt x="230572" y="162982"/>
                        <a:pt x="228971" y="163116"/>
                        <a:pt x="227371" y="163239"/>
                      </a:cubicBezTo>
                      <a:cubicBezTo>
                        <a:pt x="225552" y="163382"/>
                        <a:pt x="223723" y="163516"/>
                        <a:pt x="221933" y="163687"/>
                      </a:cubicBezTo>
                      <a:cubicBezTo>
                        <a:pt x="222914" y="162725"/>
                        <a:pt x="223923" y="161725"/>
                        <a:pt x="224981" y="160649"/>
                      </a:cubicBezTo>
                      <a:cubicBezTo>
                        <a:pt x="225352" y="160268"/>
                        <a:pt x="225743" y="159849"/>
                        <a:pt x="226114" y="159458"/>
                      </a:cubicBezTo>
                      <a:cubicBezTo>
                        <a:pt x="227276" y="158248"/>
                        <a:pt x="228486" y="156962"/>
                        <a:pt x="229705" y="155610"/>
                      </a:cubicBezTo>
                      <a:cubicBezTo>
                        <a:pt x="230229" y="155029"/>
                        <a:pt x="230762" y="154448"/>
                        <a:pt x="231296" y="153838"/>
                      </a:cubicBezTo>
                      <a:cubicBezTo>
                        <a:pt x="232791" y="152152"/>
                        <a:pt x="234315" y="150371"/>
                        <a:pt x="235858" y="148485"/>
                      </a:cubicBezTo>
                      <a:cubicBezTo>
                        <a:pt x="236763" y="147904"/>
                        <a:pt x="237668" y="147333"/>
                        <a:pt x="238592" y="146723"/>
                      </a:cubicBezTo>
                      <a:cubicBezTo>
                        <a:pt x="239068" y="146409"/>
                        <a:pt x="239525" y="146123"/>
                        <a:pt x="240011" y="145790"/>
                      </a:cubicBezTo>
                      <a:cubicBezTo>
                        <a:pt x="241792" y="144570"/>
                        <a:pt x="243611" y="143246"/>
                        <a:pt x="245440" y="141856"/>
                      </a:cubicBezTo>
                      <a:cubicBezTo>
                        <a:pt x="246097" y="141361"/>
                        <a:pt x="246764" y="140808"/>
                        <a:pt x="247431" y="140284"/>
                      </a:cubicBezTo>
                      <a:cubicBezTo>
                        <a:pt x="248669" y="139303"/>
                        <a:pt x="249917" y="138293"/>
                        <a:pt x="251165" y="137236"/>
                      </a:cubicBezTo>
                      <a:cubicBezTo>
                        <a:pt x="251927" y="136589"/>
                        <a:pt x="252698" y="135912"/>
                        <a:pt x="253460" y="135226"/>
                      </a:cubicBezTo>
                      <a:cubicBezTo>
                        <a:pt x="254651" y="134160"/>
                        <a:pt x="255851" y="133045"/>
                        <a:pt x="257032" y="131912"/>
                      </a:cubicBezTo>
                      <a:cubicBezTo>
                        <a:pt x="257775" y="131197"/>
                        <a:pt x="258518" y="130493"/>
                        <a:pt x="259261" y="129740"/>
                      </a:cubicBezTo>
                      <a:cubicBezTo>
                        <a:pt x="260652" y="128340"/>
                        <a:pt x="262023" y="126854"/>
                        <a:pt x="263385" y="125339"/>
                      </a:cubicBezTo>
                      <a:cubicBezTo>
                        <a:pt x="263881" y="124787"/>
                        <a:pt x="264395" y="124273"/>
                        <a:pt x="264890" y="123701"/>
                      </a:cubicBezTo>
                      <a:cubicBezTo>
                        <a:pt x="266557" y="121777"/>
                        <a:pt x="268195" y="119767"/>
                        <a:pt x="269796" y="117672"/>
                      </a:cubicBezTo>
                      <a:cubicBezTo>
                        <a:pt x="275796" y="109709"/>
                        <a:pt x="281264" y="100508"/>
                        <a:pt x="285464" y="89792"/>
                      </a:cubicBezTo>
                      <a:cubicBezTo>
                        <a:pt x="285464" y="89792"/>
                        <a:pt x="273558" y="98555"/>
                        <a:pt x="259213" y="110233"/>
                      </a:cubicBezTo>
                      <a:cubicBezTo>
                        <a:pt x="266090" y="93840"/>
                        <a:pt x="270186" y="74962"/>
                        <a:pt x="267757" y="54216"/>
                      </a:cubicBezTo>
                      <a:cubicBezTo>
                        <a:pt x="267757" y="54216"/>
                        <a:pt x="249336" y="80858"/>
                        <a:pt x="233077" y="109280"/>
                      </a:cubicBezTo>
                      <a:cubicBezTo>
                        <a:pt x="232820" y="109718"/>
                        <a:pt x="232572" y="110166"/>
                        <a:pt x="232324" y="110604"/>
                      </a:cubicBezTo>
                      <a:cubicBezTo>
                        <a:pt x="231772" y="111576"/>
                        <a:pt x="231229" y="112547"/>
                        <a:pt x="230676" y="113519"/>
                      </a:cubicBezTo>
                      <a:cubicBezTo>
                        <a:pt x="230257" y="114262"/>
                        <a:pt x="229848" y="115014"/>
                        <a:pt x="229429" y="115757"/>
                      </a:cubicBezTo>
                      <a:cubicBezTo>
                        <a:pt x="228895" y="116729"/>
                        <a:pt x="228362" y="117691"/>
                        <a:pt x="227829" y="118662"/>
                      </a:cubicBezTo>
                      <a:cubicBezTo>
                        <a:pt x="227409" y="119434"/>
                        <a:pt x="227000" y="120196"/>
                        <a:pt x="226590" y="120958"/>
                      </a:cubicBezTo>
                      <a:cubicBezTo>
                        <a:pt x="226085" y="121891"/>
                        <a:pt x="225590" y="122825"/>
                        <a:pt x="225095" y="123758"/>
                      </a:cubicBezTo>
                      <a:cubicBezTo>
                        <a:pt x="224676" y="124558"/>
                        <a:pt x="224266" y="125349"/>
                        <a:pt x="223847" y="126149"/>
                      </a:cubicBezTo>
                      <a:cubicBezTo>
                        <a:pt x="223390" y="127044"/>
                        <a:pt x="222923" y="127930"/>
                        <a:pt x="222475" y="128816"/>
                      </a:cubicBezTo>
                      <a:cubicBezTo>
                        <a:pt x="222066" y="129626"/>
                        <a:pt x="221675" y="130426"/>
                        <a:pt x="221275" y="131226"/>
                      </a:cubicBezTo>
                      <a:cubicBezTo>
                        <a:pt x="220847" y="132102"/>
                        <a:pt x="220409" y="132969"/>
                        <a:pt x="219989" y="133836"/>
                      </a:cubicBezTo>
                      <a:cubicBezTo>
                        <a:pt x="219608" y="134626"/>
                        <a:pt x="219246" y="135398"/>
                        <a:pt x="218875" y="136179"/>
                      </a:cubicBezTo>
                      <a:cubicBezTo>
                        <a:pt x="218475" y="137027"/>
                        <a:pt x="218075" y="137874"/>
                        <a:pt x="217684" y="138713"/>
                      </a:cubicBezTo>
                      <a:cubicBezTo>
                        <a:pt x="217322" y="139494"/>
                        <a:pt x="216989" y="140256"/>
                        <a:pt x="216656" y="141018"/>
                      </a:cubicBezTo>
                      <a:cubicBezTo>
                        <a:pt x="216294" y="141827"/>
                        <a:pt x="215932" y="142646"/>
                        <a:pt x="215589" y="143437"/>
                      </a:cubicBezTo>
                      <a:cubicBezTo>
                        <a:pt x="215256" y="144209"/>
                        <a:pt x="214960" y="144951"/>
                        <a:pt x="214646" y="145713"/>
                      </a:cubicBezTo>
                      <a:cubicBezTo>
                        <a:pt x="214332" y="146475"/>
                        <a:pt x="214017" y="147237"/>
                        <a:pt x="213722" y="147980"/>
                      </a:cubicBezTo>
                      <a:cubicBezTo>
                        <a:pt x="213427" y="148733"/>
                        <a:pt x="213160" y="149466"/>
                        <a:pt x="212893" y="150200"/>
                      </a:cubicBezTo>
                      <a:cubicBezTo>
                        <a:pt x="212627" y="150905"/>
                        <a:pt x="212360" y="151628"/>
                        <a:pt x="212112" y="152314"/>
                      </a:cubicBezTo>
                      <a:cubicBezTo>
                        <a:pt x="211855" y="153038"/>
                        <a:pt x="211646" y="153734"/>
                        <a:pt x="211417" y="154438"/>
                      </a:cubicBezTo>
                      <a:cubicBezTo>
                        <a:pt x="211207" y="155096"/>
                        <a:pt x="210979" y="155772"/>
                        <a:pt x="210788" y="156410"/>
                      </a:cubicBezTo>
                      <a:cubicBezTo>
                        <a:pt x="210579" y="157105"/>
                        <a:pt x="210417" y="157753"/>
                        <a:pt x="210245" y="158420"/>
                      </a:cubicBezTo>
                      <a:cubicBezTo>
                        <a:pt x="210083" y="159020"/>
                        <a:pt x="209912" y="159639"/>
                        <a:pt x="209769" y="160220"/>
                      </a:cubicBezTo>
                      <a:cubicBezTo>
                        <a:pt x="209617" y="160887"/>
                        <a:pt x="209512" y="161496"/>
                        <a:pt x="209388" y="162135"/>
                      </a:cubicBezTo>
                      <a:cubicBezTo>
                        <a:pt x="209283" y="162668"/>
                        <a:pt x="209169" y="163211"/>
                        <a:pt x="209093" y="163716"/>
                      </a:cubicBezTo>
                      <a:cubicBezTo>
                        <a:pt x="209017" y="164230"/>
                        <a:pt x="208988" y="164706"/>
                        <a:pt x="208940" y="165202"/>
                      </a:cubicBezTo>
                      <a:cubicBezTo>
                        <a:pt x="208159" y="165306"/>
                        <a:pt x="207388" y="165421"/>
                        <a:pt x="206607" y="165535"/>
                      </a:cubicBezTo>
                      <a:cubicBezTo>
                        <a:pt x="205226" y="165735"/>
                        <a:pt x="203835" y="165916"/>
                        <a:pt x="202473" y="166126"/>
                      </a:cubicBezTo>
                      <a:cubicBezTo>
                        <a:pt x="199311" y="166621"/>
                        <a:pt x="196206" y="167164"/>
                        <a:pt x="193148" y="167735"/>
                      </a:cubicBezTo>
                      <a:cubicBezTo>
                        <a:pt x="192395" y="167878"/>
                        <a:pt x="191624" y="167992"/>
                        <a:pt x="190871" y="168135"/>
                      </a:cubicBezTo>
                      <a:cubicBezTo>
                        <a:pt x="188538" y="168593"/>
                        <a:pt x="186261" y="169107"/>
                        <a:pt x="183985" y="169612"/>
                      </a:cubicBezTo>
                      <a:cubicBezTo>
                        <a:pt x="184214" y="169154"/>
                        <a:pt x="184442" y="168688"/>
                        <a:pt x="184690" y="168202"/>
                      </a:cubicBezTo>
                      <a:cubicBezTo>
                        <a:pt x="184823" y="167945"/>
                        <a:pt x="184956" y="167659"/>
                        <a:pt x="185090" y="167392"/>
                      </a:cubicBezTo>
                      <a:cubicBezTo>
                        <a:pt x="185537" y="166478"/>
                        <a:pt x="185995" y="165516"/>
                        <a:pt x="186471" y="164516"/>
                      </a:cubicBezTo>
                      <a:cubicBezTo>
                        <a:pt x="186661" y="164192"/>
                        <a:pt x="186833" y="163811"/>
                        <a:pt x="187014" y="163430"/>
                      </a:cubicBezTo>
                      <a:cubicBezTo>
                        <a:pt x="187490" y="162411"/>
                        <a:pt x="187976" y="161334"/>
                        <a:pt x="188471" y="160239"/>
                      </a:cubicBezTo>
                      <a:cubicBezTo>
                        <a:pt x="188633" y="159877"/>
                        <a:pt x="188795" y="159534"/>
                        <a:pt x="188957" y="159163"/>
                      </a:cubicBezTo>
                      <a:cubicBezTo>
                        <a:pt x="189586" y="157753"/>
                        <a:pt x="190214" y="156296"/>
                        <a:pt x="190862" y="154772"/>
                      </a:cubicBezTo>
                      <a:cubicBezTo>
                        <a:pt x="191672" y="152848"/>
                        <a:pt x="192386" y="151114"/>
                        <a:pt x="193091" y="149314"/>
                      </a:cubicBezTo>
                      <a:cubicBezTo>
                        <a:pt x="193167" y="149114"/>
                        <a:pt x="193253" y="148904"/>
                        <a:pt x="193329" y="148704"/>
                      </a:cubicBezTo>
                      <a:cubicBezTo>
                        <a:pt x="193929" y="147171"/>
                        <a:pt x="194539" y="145590"/>
                        <a:pt x="195129" y="143970"/>
                      </a:cubicBezTo>
                      <a:cubicBezTo>
                        <a:pt x="195310" y="143494"/>
                        <a:pt x="195482" y="142999"/>
                        <a:pt x="195663" y="142513"/>
                      </a:cubicBezTo>
                      <a:cubicBezTo>
                        <a:pt x="196167" y="141113"/>
                        <a:pt x="196672" y="139684"/>
                        <a:pt x="197177" y="138227"/>
                      </a:cubicBezTo>
                      <a:cubicBezTo>
                        <a:pt x="197368" y="137674"/>
                        <a:pt x="197558" y="137112"/>
                        <a:pt x="197749" y="136550"/>
                      </a:cubicBezTo>
                      <a:cubicBezTo>
                        <a:pt x="198263" y="135026"/>
                        <a:pt x="198758" y="133474"/>
                        <a:pt x="199254" y="131893"/>
                      </a:cubicBezTo>
                      <a:cubicBezTo>
                        <a:pt x="199406" y="131407"/>
                        <a:pt x="199558" y="130931"/>
                        <a:pt x="199711" y="130445"/>
                      </a:cubicBezTo>
                      <a:cubicBezTo>
                        <a:pt x="200978" y="126273"/>
                        <a:pt x="202178" y="121939"/>
                        <a:pt x="203254" y="117453"/>
                      </a:cubicBezTo>
                      <a:cubicBezTo>
                        <a:pt x="203368" y="116977"/>
                        <a:pt x="203473" y="116491"/>
                        <a:pt x="203587" y="116005"/>
                      </a:cubicBezTo>
                      <a:cubicBezTo>
                        <a:pt x="203987" y="114262"/>
                        <a:pt x="204378" y="112509"/>
                        <a:pt x="204740" y="110728"/>
                      </a:cubicBezTo>
                      <a:cubicBezTo>
                        <a:pt x="204797" y="110433"/>
                        <a:pt x="204873" y="110147"/>
                        <a:pt x="204930" y="109852"/>
                      </a:cubicBezTo>
                      <a:cubicBezTo>
                        <a:pt x="209988" y="84430"/>
                        <a:pt x="210569" y="55502"/>
                        <a:pt x="198568" y="29185"/>
                      </a:cubicBezTo>
                      <a:cubicBezTo>
                        <a:pt x="198568" y="29185"/>
                        <a:pt x="194167" y="70009"/>
                        <a:pt x="188766" y="111700"/>
                      </a:cubicBezTo>
                      <a:cubicBezTo>
                        <a:pt x="188376" y="114691"/>
                        <a:pt x="187995" y="117653"/>
                        <a:pt x="187595" y="120606"/>
                      </a:cubicBezTo>
                      <a:cubicBezTo>
                        <a:pt x="187528" y="121072"/>
                        <a:pt x="187471" y="121539"/>
                        <a:pt x="187404" y="122006"/>
                      </a:cubicBezTo>
                      <a:cubicBezTo>
                        <a:pt x="187042" y="124749"/>
                        <a:pt x="186671" y="127473"/>
                        <a:pt x="186300" y="130188"/>
                      </a:cubicBezTo>
                      <a:cubicBezTo>
                        <a:pt x="186271" y="130388"/>
                        <a:pt x="186242" y="130588"/>
                        <a:pt x="186223" y="130788"/>
                      </a:cubicBezTo>
                      <a:cubicBezTo>
                        <a:pt x="185833" y="133607"/>
                        <a:pt x="185452" y="136388"/>
                        <a:pt x="185061" y="139141"/>
                      </a:cubicBezTo>
                      <a:cubicBezTo>
                        <a:pt x="184985" y="139703"/>
                        <a:pt x="184909" y="140256"/>
                        <a:pt x="184823" y="140808"/>
                      </a:cubicBezTo>
                      <a:cubicBezTo>
                        <a:pt x="184442" y="143466"/>
                        <a:pt x="184061" y="146104"/>
                        <a:pt x="183680" y="148676"/>
                      </a:cubicBezTo>
                      <a:cubicBezTo>
                        <a:pt x="183261" y="151524"/>
                        <a:pt x="182880" y="154038"/>
                        <a:pt x="182499" y="156505"/>
                      </a:cubicBezTo>
                      <a:cubicBezTo>
                        <a:pt x="182404" y="157153"/>
                        <a:pt x="182299" y="157791"/>
                        <a:pt x="182204" y="158429"/>
                      </a:cubicBezTo>
                      <a:cubicBezTo>
                        <a:pt x="181832" y="160792"/>
                        <a:pt x="181470" y="163116"/>
                        <a:pt x="181099" y="165344"/>
                      </a:cubicBezTo>
                      <a:cubicBezTo>
                        <a:pt x="180775" y="167297"/>
                        <a:pt x="180508" y="168878"/>
                        <a:pt x="180232" y="170478"/>
                      </a:cubicBezTo>
                      <a:cubicBezTo>
                        <a:pt x="178775" y="170831"/>
                        <a:pt x="177775" y="171107"/>
                        <a:pt x="176755" y="171364"/>
                      </a:cubicBezTo>
                      <a:cubicBezTo>
                        <a:pt x="174165" y="172012"/>
                        <a:pt x="171593" y="172669"/>
                        <a:pt x="169078" y="173384"/>
                      </a:cubicBezTo>
                      <a:cubicBezTo>
                        <a:pt x="167802" y="173736"/>
                        <a:pt x="166564" y="174117"/>
                        <a:pt x="165306" y="174488"/>
                      </a:cubicBezTo>
                      <a:cubicBezTo>
                        <a:pt x="163087" y="175146"/>
                        <a:pt x="160896" y="175822"/>
                        <a:pt x="158734" y="176527"/>
                      </a:cubicBezTo>
                      <a:cubicBezTo>
                        <a:pt x="160030" y="174174"/>
                        <a:pt x="161468" y="171545"/>
                        <a:pt x="162868" y="168688"/>
                      </a:cubicBezTo>
                      <a:cubicBezTo>
                        <a:pt x="163087" y="168240"/>
                        <a:pt x="163306" y="167754"/>
                        <a:pt x="163525" y="167297"/>
                      </a:cubicBezTo>
                      <a:cubicBezTo>
                        <a:pt x="164144" y="165973"/>
                        <a:pt x="164754" y="164611"/>
                        <a:pt x="165354" y="163201"/>
                      </a:cubicBezTo>
                      <a:cubicBezTo>
                        <a:pt x="165602" y="162620"/>
                        <a:pt x="165840" y="162039"/>
                        <a:pt x="166078" y="161449"/>
                      </a:cubicBezTo>
                      <a:cubicBezTo>
                        <a:pt x="166668" y="159972"/>
                        <a:pt x="167240" y="158439"/>
                        <a:pt x="167792" y="156867"/>
                      </a:cubicBezTo>
                      <a:cubicBezTo>
                        <a:pt x="167973" y="156343"/>
                        <a:pt x="168164" y="155848"/>
                        <a:pt x="168335" y="155315"/>
                      </a:cubicBezTo>
                      <a:cubicBezTo>
                        <a:pt x="169050" y="153162"/>
                        <a:pt x="169726" y="150943"/>
                        <a:pt x="170326" y="148628"/>
                      </a:cubicBezTo>
                      <a:cubicBezTo>
                        <a:pt x="170936" y="146294"/>
                        <a:pt x="171440" y="143980"/>
                        <a:pt x="171898" y="141608"/>
                      </a:cubicBezTo>
                      <a:cubicBezTo>
                        <a:pt x="172031" y="140941"/>
                        <a:pt x="172136" y="140237"/>
                        <a:pt x="172250" y="139560"/>
                      </a:cubicBezTo>
                      <a:cubicBezTo>
                        <a:pt x="172564" y="137741"/>
                        <a:pt x="172841" y="135884"/>
                        <a:pt x="173069" y="133988"/>
                      </a:cubicBezTo>
                      <a:cubicBezTo>
                        <a:pt x="173165" y="133188"/>
                        <a:pt x="173260" y="132378"/>
                        <a:pt x="173336" y="131559"/>
                      </a:cubicBezTo>
                      <a:cubicBezTo>
                        <a:pt x="173536" y="129559"/>
                        <a:pt x="173669" y="127511"/>
                        <a:pt x="173765" y="125416"/>
                      </a:cubicBezTo>
                      <a:cubicBezTo>
                        <a:pt x="173793" y="124720"/>
                        <a:pt x="173850" y="124044"/>
                        <a:pt x="173869" y="123339"/>
                      </a:cubicBezTo>
                      <a:cubicBezTo>
                        <a:pt x="173946" y="120510"/>
                        <a:pt x="173936" y="117615"/>
                        <a:pt x="173793" y="114633"/>
                      </a:cubicBezTo>
                      <a:cubicBezTo>
                        <a:pt x="172307" y="84020"/>
                        <a:pt x="158839" y="45425"/>
                        <a:pt x="119567" y="0"/>
                      </a:cubicBezTo>
                      <a:cubicBezTo>
                        <a:pt x="119567" y="0"/>
                        <a:pt x="138970" y="64246"/>
                        <a:pt x="146066" y="123225"/>
                      </a:cubicBezTo>
                      <a:cubicBezTo>
                        <a:pt x="146447" y="126378"/>
                        <a:pt x="146780" y="129502"/>
                        <a:pt x="147085" y="132607"/>
                      </a:cubicBezTo>
                      <a:cubicBezTo>
                        <a:pt x="147152" y="133331"/>
                        <a:pt x="147209" y="134036"/>
                        <a:pt x="147276" y="134750"/>
                      </a:cubicBezTo>
                      <a:cubicBezTo>
                        <a:pt x="147495" y="137093"/>
                        <a:pt x="147685" y="139417"/>
                        <a:pt x="147847" y="141713"/>
                      </a:cubicBezTo>
                      <a:cubicBezTo>
                        <a:pt x="147914" y="142665"/>
                        <a:pt x="147980" y="143608"/>
                        <a:pt x="148038" y="144561"/>
                      </a:cubicBezTo>
                      <a:cubicBezTo>
                        <a:pt x="148171" y="146714"/>
                        <a:pt x="148285" y="148847"/>
                        <a:pt x="148371" y="150952"/>
                      </a:cubicBezTo>
                      <a:cubicBezTo>
                        <a:pt x="148409" y="151819"/>
                        <a:pt x="148447" y="152686"/>
                        <a:pt x="148476" y="153533"/>
                      </a:cubicBezTo>
                      <a:cubicBezTo>
                        <a:pt x="148561" y="156239"/>
                        <a:pt x="148609" y="158896"/>
                        <a:pt x="148609" y="161506"/>
                      </a:cubicBezTo>
                      <a:cubicBezTo>
                        <a:pt x="148609" y="161696"/>
                        <a:pt x="148619" y="161896"/>
                        <a:pt x="148619" y="162087"/>
                      </a:cubicBezTo>
                      <a:cubicBezTo>
                        <a:pt x="148609" y="164868"/>
                        <a:pt x="148533" y="167573"/>
                        <a:pt x="148409" y="170231"/>
                      </a:cubicBezTo>
                      <a:cubicBezTo>
                        <a:pt x="148371" y="170983"/>
                        <a:pt x="148314" y="171717"/>
                        <a:pt x="148266" y="172460"/>
                      </a:cubicBezTo>
                      <a:cubicBezTo>
                        <a:pt x="148152" y="174336"/>
                        <a:pt x="148009" y="176184"/>
                        <a:pt x="147838" y="177984"/>
                      </a:cubicBezTo>
                      <a:cubicBezTo>
                        <a:pt x="147752" y="178813"/>
                        <a:pt x="147666" y="179642"/>
                        <a:pt x="147571" y="180451"/>
                      </a:cubicBezTo>
                      <a:cubicBezTo>
                        <a:pt x="146771" y="180756"/>
                        <a:pt x="145980" y="181061"/>
                        <a:pt x="145190" y="181375"/>
                      </a:cubicBezTo>
                      <a:cubicBezTo>
                        <a:pt x="142894" y="182261"/>
                        <a:pt x="140665" y="183194"/>
                        <a:pt x="138455" y="18414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59E759A8-D04A-4F55-8A8A-594EE567ABF9}"/>
                    </a:ext>
                  </a:extLst>
                </p:cNvPr>
                <p:cNvSpPr/>
                <p:nvPr/>
              </p:nvSpPr>
              <p:spPr>
                <a:xfrm>
                  <a:off x="3337375" y="1626346"/>
                  <a:ext cx="170711" cy="470382"/>
                </a:xfrm>
                <a:custGeom>
                  <a:avLst/>
                  <a:gdLst>
                    <a:gd name="connsiteX0" fmla="*/ 132516 w 170711"/>
                    <a:gd name="connsiteY0" fmla="*/ 0 h 470382"/>
                    <a:gd name="connsiteX1" fmla="*/ 170711 w 170711"/>
                    <a:gd name="connsiteY1" fmla="*/ 343062 h 470382"/>
                    <a:gd name="connsiteX2" fmla="*/ 47448 w 170711"/>
                    <a:gd name="connsiteY2" fmla="*/ 470383 h 470382"/>
                    <a:gd name="connsiteX3" fmla="*/ 7605 w 170711"/>
                    <a:gd name="connsiteY3" fmla="*/ 228857 h 470382"/>
                    <a:gd name="connsiteX4" fmla="*/ 50448 w 170711"/>
                    <a:gd name="connsiteY4" fmla="*/ 413814 h 470382"/>
                    <a:gd name="connsiteX5" fmla="*/ 81357 w 170711"/>
                    <a:gd name="connsiteY5" fmla="*/ 78810 h 470382"/>
                    <a:gd name="connsiteX6" fmla="*/ 94882 w 170711"/>
                    <a:gd name="connsiteY6" fmla="*/ 385553 h 470382"/>
                    <a:gd name="connsiteX7" fmla="*/ 132516 w 170711"/>
                    <a:gd name="connsiteY7" fmla="*/ 0 h 470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0711" h="470382">
                      <a:moveTo>
                        <a:pt x="132516" y="0"/>
                      </a:moveTo>
                      <a:cubicBezTo>
                        <a:pt x="132516" y="0"/>
                        <a:pt x="45305" y="221599"/>
                        <a:pt x="170711" y="343062"/>
                      </a:cubicBezTo>
                      <a:lnTo>
                        <a:pt x="47448" y="470383"/>
                      </a:lnTo>
                      <a:cubicBezTo>
                        <a:pt x="47448" y="470383"/>
                        <a:pt x="-22723" y="383143"/>
                        <a:pt x="7605" y="228857"/>
                      </a:cubicBezTo>
                      <a:cubicBezTo>
                        <a:pt x="7605" y="228857"/>
                        <a:pt x="3690" y="375123"/>
                        <a:pt x="50448" y="413814"/>
                      </a:cubicBezTo>
                      <a:cubicBezTo>
                        <a:pt x="50448" y="413814"/>
                        <a:pt x="-6978" y="335794"/>
                        <a:pt x="81357" y="78810"/>
                      </a:cubicBezTo>
                      <a:cubicBezTo>
                        <a:pt x="81357" y="78810"/>
                        <a:pt x="20264" y="243916"/>
                        <a:pt x="94882" y="385553"/>
                      </a:cubicBezTo>
                      <a:cubicBezTo>
                        <a:pt x="94873" y="385553"/>
                        <a:pt x="44800" y="150171"/>
                        <a:pt x="132516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6846112F-E53F-4A24-8340-B557C4662C52}"/>
                    </a:ext>
                  </a:extLst>
                </p:cNvPr>
                <p:cNvSpPr/>
                <p:nvPr/>
              </p:nvSpPr>
              <p:spPr>
                <a:xfrm>
                  <a:off x="4594145" y="2386726"/>
                  <a:ext cx="349758" cy="463859"/>
                </a:xfrm>
                <a:custGeom>
                  <a:avLst/>
                  <a:gdLst>
                    <a:gd name="connsiteX0" fmla="*/ 188833 w 349758"/>
                    <a:gd name="connsiteY0" fmla="*/ 207816 h 463859"/>
                    <a:gd name="connsiteX1" fmla="*/ 189557 w 349758"/>
                    <a:gd name="connsiteY1" fmla="*/ 210550 h 463859"/>
                    <a:gd name="connsiteX2" fmla="*/ 191205 w 349758"/>
                    <a:gd name="connsiteY2" fmla="*/ 217799 h 463859"/>
                    <a:gd name="connsiteX3" fmla="*/ 191691 w 349758"/>
                    <a:gd name="connsiteY3" fmla="*/ 217084 h 463859"/>
                    <a:gd name="connsiteX4" fmla="*/ 192205 w 349758"/>
                    <a:gd name="connsiteY4" fmla="*/ 216322 h 463859"/>
                    <a:gd name="connsiteX5" fmla="*/ 199787 w 349758"/>
                    <a:gd name="connsiteY5" fmla="*/ 207131 h 463859"/>
                    <a:gd name="connsiteX6" fmla="*/ 200435 w 349758"/>
                    <a:gd name="connsiteY6" fmla="*/ 206492 h 463859"/>
                    <a:gd name="connsiteX7" fmla="*/ 204854 w 349758"/>
                    <a:gd name="connsiteY7" fmla="*/ 202397 h 463859"/>
                    <a:gd name="connsiteX8" fmla="*/ 205692 w 349758"/>
                    <a:gd name="connsiteY8" fmla="*/ 201673 h 463859"/>
                    <a:gd name="connsiteX9" fmla="*/ 218523 w 349758"/>
                    <a:gd name="connsiteY9" fmla="*/ 192653 h 463859"/>
                    <a:gd name="connsiteX10" fmla="*/ 219961 w 349758"/>
                    <a:gd name="connsiteY10" fmla="*/ 191814 h 463859"/>
                    <a:gd name="connsiteX11" fmla="*/ 227238 w 349758"/>
                    <a:gd name="connsiteY11" fmla="*/ 187957 h 463859"/>
                    <a:gd name="connsiteX12" fmla="*/ 227990 w 349758"/>
                    <a:gd name="connsiteY12" fmla="*/ 187576 h 463859"/>
                    <a:gd name="connsiteX13" fmla="*/ 237201 w 349758"/>
                    <a:gd name="connsiteY13" fmla="*/ 183585 h 463859"/>
                    <a:gd name="connsiteX14" fmla="*/ 237677 w 349758"/>
                    <a:gd name="connsiteY14" fmla="*/ 183375 h 463859"/>
                    <a:gd name="connsiteX15" fmla="*/ 349758 w 349758"/>
                    <a:gd name="connsiteY15" fmla="*/ 168011 h 463859"/>
                    <a:gd name="connsiteX16" fmla="*/ 240078 w 349758"/>
                    <a:gd name="connsiteY16" fmla="*/ 207816 h 463859"/>
                    <a:gd name="connsiteX17" fmla="*/ 231943 w 349758"/>
                    <a:gd name="connsiteY17" fmla="*/ 211646 h 463859"/>
                    <a:gd name="connsiteX18" fmla="*/ 230610 w 349758"/>
                    <a:gd name="connsiteY18" fmla="*/ 212303 h 463859"/>
                    <a:gd name="connsiteX19" fmla="*/ 224247 w 349758"/>
                    <a:gd name="connsiteY19" fmla="*/ 215475 h 463859"/>
                    <a:gd name="connsiteX20" fmla="*/ 222028 w 349758"/>
                    <a:gd name="connsiteY20" fmla="*/ 216627 h 463859"/>
                    <a:gd name="connsiteX21" fmla="*/ 216618 w 349758"/>
                    <a:gd name="connsiteY21" fmla="*/ 219504 h 463859"/>
                    <a:gd name="connsiteX22" fmla="*/ 214465 w 349758"/>
                    <a:gd name="connsiteY22" fmla="*/ 220675 h 463859"/>
                    <a:gd name="connsiteX23" fmla="*/ 208197 w 349758"/>
                    <a:gd name="connsiteY23" fmla="*/ 224257 h 463859"/>
                    <a:gd name="connsiteX24" fmla="*/ 207426 w 349758"/>
                    <a:gd name="connsiteY24" fmla="*/ 224704 h 463859"/>
                    <a:gd name="connsiteX25" fmla="*/ 200873 w 349758"/>
                    <a:gd name="connsiteY25" fmla="*/ 228791 h 463859"/>
                    <a:gd name="connsiteX26" fmla="*/ 199177 w 349758"/>
                    <a:gd name="connsiteY26" fmla="*/ 229924 h 463859"/>
                    <a:gd name="connsiteX27" fmla="*/ 194767 w 349758"/>
                    <a:gd name="connsiteY27" fmla="*/ 232953 h 463859"/>
                    <a:gd name="connsiteX28" fmla="*/ 193958 w 349758"/>
                    <a:gd name="connsiteY28" fmla="*/ 233544 h 463859"/>
                    <a:gd name="connsiteX29" fmla="*/ 194682 w 349758"/>
                    <a:gd name="connsiteY29" fmla="*/ 239220 h 463859"/>
                    <a:gd name="connsiteX30" fmla="*/ 195043 w 349758"/>
                    <a:gd name="connsiteY30" fmla="*/ 242754 h 463859"/>
                    <a:gd name="connsiteX31" fmla="*/ 195520 w 349758"/>
                    <a:gd name="connsiteY31" fmla="*/ 248622 h 463859"/>
                    <a:gd name="connsiteX32" fmla="*/ 197129 w 349758"/>
                    <a:gd name="connsiteY32" fmla="*/ 246955 h 463859"/>
                    <a:gd name="connsiteX33" fmla="*/ 197691 w 349758"/>
                    <a:gd name="connsiteY33" fmla="*/ 246421 h 463859"/>
                    <a:gd name="connsiteX34" fmla="*/ 200492 w 349758"/>
                    <a:gd name="connsiteY34" fmla="*/ 243973 h 463859"/>
                    <a:gd name="connsiteX35" fmla="*/ 201206 w 349758"/>
                    <a:gd name="connsiteY35" fmla="*/ 243402 h 463859"/>
                    <a:gd name="connsiteX36" fmla="*/ 205121 w 349758"/>
                    <a:gd name="connsiteY36" fmla="*/ 240697 h 463859"/>
                    <a:gd name="connsiteX37" fmla="*/ 205778 w 349758"/>
                    <a:gd name="connsiteY37" fmla="*/ 240316 h 463859"/>
                    <a:gd name="connsiteX38" fmla="*/ 209788 w 349758"/>
                    <a:gd name="connsiteY38" fmla="*/ 238173 h 463859"/>
                    <a:gd name="connsiteX39" fmla="*/ 210845 w 349758"/>
                    <a:gd name="connsiteY39" fmla="*/ 237668 h 463859"/>
                    <a:gd name="connsiteX40" fmla="*/ 216189 w 349758"/>
                    <a:gd name="connsiteY40" fmla="*/ 235544 h 463859"/>
                    <a:gd name="connsiteX41" fmla="*/ 216875 w 349758"/>
                    <a:gd name="connsiteY41" fmla="*/ 235334 h 463859"/>
                    <a:gd name="connsiteX42" fmla="*/ 222342 w 349758"/>
                    <a:gd name="connsiteY42" fmla="*/ 233829 h 463859"/>
                    <a:gd name="connsiteX43" fmla="*/ 223828 w 349758"/>
                    <a:gd name="connsiteY43" fmla="*/ 233496 h 463859"/>
                    <a:gd name="connsiteX44" fmla="*/ 230800 w 349758"/>
                    <a:gd name="connsiteY44" fmla="*/ 232343 h 463859"/>
                    <a:gd name="connsiteX45" fmla="*/ 231305 w 349758"/>
                    <a:gd name="connsiteY45" fmla="*/ 232296 h 463859"/>
                    <a:gd name="connsiteX46" fmla="*/ 238601 w 349758"/>
                    <a:gd name="connsiteY46" fmla="*/ 231810 h 463859"/>
                    <a:gd name="connsiteX47" fmla="*/ 239611 w 349758"/>
                    <a:gd name="connsiteY47" fmla="*/ 231743 h 463859"/>
                    <a:gd name="connsiteX48" fmla="*/ 311391 w 349758"/>
                    <a:gd name="connsiteY48" fmla="*/ 247098 h 463859"/>
                    <a:gd name="connsiteX49" fmla="*/ 236763 w 349758"/>
                    <a:gd name="connsiteY49" fmla="*/ 251603 h 463859"/>
                    <a:gd name="connsiteX50" fmla="*/ 229838 w 349758"/>
                    <a:gd name="connsiteY50" fmla="*/ 252584 h 463859"/>
                    <a:gd name="connsiteX51" fmla="*/ 228162 w 349758"/>
                    <a:gd name="connsiteY51" fmla="*/ 252841 h 463859"/>
                    <a:gd name="connsiteX52" fmla="*/ 221409 w 349758"/>
                    <a:gd name="connsiteY52" fmla="*/ 253984 h 463859"/>
                    <a:gd name="connsiteX53" fmla="*/ 215055 w 349758"/>
                    <a:gd name="connsiteY53" fmla="*/ 255280 h 463859"/>
                    <a:gd name="connsiteX54" fmla="*/ 213503 w 349758"/>
                    <a:gd name="connsiteY54" fmla="*/ 255622 h 463859"/>
                    <a:gd name="connsiteX55" fmla="*/ 202121 w 349758"/>
                    <a:gd name="connsiteY55" fmla="*/ 258747 h 463859"/>
                    <a:gd name="connsiteX56" fmla="*/ 200844 w 349758"/>
                    <a:gd name="connsiteY56" fmla="*/ 259185 h 463859"/>
                    <a:gd name="connsiteX57" fmla="*/ 196034 w 349758"/>
                    <a:gd name="connsiteY57" fmla="*/ 261033 h 463859"/>
                    <a:gd name="connsiteX58" fmla="*/ 195939 w 349758"/>
                    <a:gd name="connsiteY58" fmla="*/ 269939 h 463859"/>
                    <a:gd name="connsiteX59" fmla="*/ 195453 w 349758"/>
                    <a:gd name="connsiteY59" fmla="*/ 278644 h 463859"/>
                    <a:gd name="connsiteX60" fmla="*/ 195205 w 349758"/>
                    <a:gd name="connsiteY60" fmla="*/ 281397 h 463859"/>
                    <a:gd name="connsiteX61" fmla="*/ 195082 w 349758"/>
                    <a:gd name="connsiteY61" fmla="*/ 282769 h 463859"/>
                    <a:gd name="connsiteX62" fmla="*/ 198672 w 349758"/>
                    <a:gd name="connsiteY62" fmla="*/ 279140 h 463859"/>
                    <a:gd name="connsiteX63" fmla="*/ 199092 w 349758"/>
                    <a:gd name="connsiteY63" fmla="*/ 278825 h 463859"/>
                    <a:gd name="connsiteX64" fmla="*/ 204445 w 349758"/>
                    <a:gd name="connsiteY64" fmla="*/ 275834 h 463859"/>
                    <a:gd name="connsiteX65" fmla="*/ 205064 w 349758"/>
                    <a:gd name="connsiteY65" fmla="*/ 275596 h 463859"/>
                    <a:gd name="connsiteX66" fmla="*/ 208512 w 349758"/>
                    <a:gd name="connsiteY66" fmla="*/ 274491 h 463859"/>
                    <a:gd name="connsiteX67" fmla="*/ 212655 w 349758"/>
                    <a:gd name="connsiteY67" fmla="*/ 273701 h 463859"/>
                    <a:gd name="connsiteX68" fmla="*/ 213541 w 349758"/>
                    <a:gd name="connsiteY68" fmla="*/ 273587 h 463859"/>
                    <a:gd name="connsiteX69" fmla="*/ 218113 w 349758"/>
                    <a:gd name="connsiteY69" fmla="*/ 273234 h 463859"/>
                    <a:gd name="connsiteX70" fmla="*/ 223752 w 349758"/>
                    <a:gd name="connsiteY70" fmla="*/ 273339 h 463859"/>
                    <a:gd name="connsiteX71" fmla="*/ 224961 w 349758"/>
                    <a:gd name="connsiteY71" fmla="*/ 273425 h 463859"/>
                    <a:gd name="connsiteX72" fmla="*/ 230781 w 349758"/>
                    <a:gd name="connsiteY72" fmla="*/ 274053 h 463859"/>
                    <a:gd name="connsiteX73" fmla="*/ 284864 w 349758"/>
                    <a:gd name="connsiteY73" fmla="*/ 291903 h 463859"/>
                    <a:gd name="connsiteX74" fmla="*/ 227619 w 349758"/>
                    <a:gd name="connsiteY74" fmla="*/ 283721 h 463859"/>
                    <a:gd name="connsiteX75" fmla="*/ 222133 w 349758"/>
                    <a:gd name="connsiteY75" fmla="*/ 283712 h 463859"/>
                    <a:gd name="connsiteX76" fmla="*/ 221552 w 349758"/>
                    <a:gd name="connsiteY76" fmla="*/ 283731 h 463859"/>
                    <a:gd name="connsiteX77" fmla="*/ 215436 w 349758"/>
                    <a:gd name="connsiteY77" fmla="*/ 284055 h 463859"/>
                    <a:gd name="connsiteX78" fmla="*/ 213579 w 349758"/>
                    <a:gd name="connsiteY78" fmla="*/ 284226 h 463859"/>
                    <a:gd name="connsiteX79" fmla="*/ 208540 w 349758"/>
                    <a:gd name="connsiteY79" fmla="*/ 284902 h 463859"/>
                    <a:gd name="connsiteX80" fmla="*/ 207216 w 349758"/>
                    <a:gd name="connsiteY80" fmla="*/ 285112 h 463859"/>
                    <a:gd name="connsiteX81" fmla="*/ 201625 w 349758"/>
                    <a:gd name="connsiteY81" fmla="*/ 286493 h 463859"/>
                    <a:gd name="connsiteX82" fmla="*/ 200425 w 349758"/>
                    <a:gd name="connsiteY82" fmla="*/ 286922 h 463859"/>
                    <a:gd name="connsiteX83" fmla="*/ 196606 w 349758"/>
                    <a:gd name="connsiteY83" fmla="*/ 288522 h 463859"/>
                    <a:gd name="connsiteX84" fmla="*/ 195329 w 349758"/>
                    <a:gd name="connsiteY84" fmla="*/ 289179 h 463859"/>
                    <a:gd name="connsiteX85" fmla="*/ 194281 w 349758"/>
                    <a:gd name="connsiteY85" fmla="*/ 289912 h 463859"/>
                    <a:gd name="connsiteX86" fmla="*/ 193443 w 349758"/>
                    <a:gd name="connsiteY86" fmla="*/ 295704 h 463859"/>
                    <a:gd name="connsiteX87" fmla="*/ 192929 w 349758"/>
                    <a:gd name="connsiteY87" fmla="*/ 298818 h 463859"/>
                    <a:gd name="connsiteX88" fmla="*/ 192129 w 349758"/>
                    <a:gd name="connsiteY88" fmla="*/ 303143 h 463859"/>
                    <a:gd name="connsiteX89" fmla="*/ 193034 w 349758"/>
                    <a:gd name="connsiteY89" fmla="*/ 302905 h 463859"/>
                    <a:gd name="connsiteX90" fmla="*/ 194653 w 349758"/>
                    <a:gd name="connsiteY90" fmla="*/ 302590 h 463859"/>
                    <a:gd name="connsiteX91" fmla="*/ 196167 w 349758"/>
                    <a:gd name="connsiteY91" fmla="*/ 302333 h 463859"/>
                    <a:gd name="connsiteX92" fmla="*/ 198072 w 349758"/>
                    <a:gd name="connsiteY92" fmla="*/ 302104 h 463859"/>
                    <a:gd name="connsiteX93" fmla="*/ 199825 w 349758"/>
                    <a:gd name="connsiteY93" fmla="*/ 301962 h 463859"/>
                    <a:gd name="connsiteX94" fmla="*/ 201959 w 349758"/>
                    <a:gd name="connsiteY94" fmla="*/ 301838 h 463859"/>
                    <a:gd name="connsiteX95" fmla="*/ 204511 w 349758"/>
                    <a:gd name="connsiteY95" fmla="*/ 301838 h 463859"/>
                    <a:gd name="connsiteX96" fmla="*/ 208102 w 349758"/>
                    <a:gd name="connsiteY96" fmla="*/ 301990 h 463859"/>
                    <a:gd name="connsiteX97" fmla="*/ 210779 w 349758"/>
                    <a:gd name="connsiteY97" fmla="*/ 302200 h 463859"/>
                    <a:gd name="connsiteX98" fmla="*/ 213417 w 349758"/>
                    <a:gd name="connsiteY98" fmla="*/ 302524 h 463859"/>
                    <a:gd name="connsiteX99" fmla="*/ 216389 w 349758"/>
                    <a:gd name="connsiteY99" fmla="*/ 302971 h 463859"/>
                    <a:gd name="connsiteX100" fmla="*/ 219180 w 349758"/>
                    <a:gd name="connsiteY100" fmla="*/ 303467 h 463859"/>
                    <a:gd name="connsiteX101" fmla="*/ 219818 w 349758"/>
                    <a:gd name="connsiteY101" fmla="*/ 303581 h 463859"/>
                    <a:gd name="connsiteX102" fmla="*/ 251422 w 349758"/>
                    <a:gd name="connsiteY102" fmla="*/ 313963 h 463859"/>
                    <a:gd name="connsiteX103" fmla="*/ 213112 w 349758"/>
                    <a:gd name="connsiteY103" fmla="*/ 317325 h 463859"/>
                    <a:gd name="connsiteX104" fmla="*/ 212484 w 349758"/>
                    <a:gd name="connsiteY104" fmla="*/ 317306 h 463859"/>
                    <a:gd name="connsiteX105" fmla="*/ 210845 w 349758"/>
                    <a:gd name="connsiteY105" fmla="*/ 317211 h 463859"/>
                    <a:gd name="connsiteX106" fmla="*/ 207197 w 349758"/>
                    <a:gd name="connsiteY106" fmla="*/ 316916 h 463859"/>
                    <a:gd name="connsiteX107" fmla="*/ 205416 w 349758"/>
                    <a:gd name="connsiteY107" fmla="*/ 316716 h 463859"/>
                    <a:gd name="connsiteX108" fmla="*/ 201654 w 349758"/>
                    <a:gd name="connsiteY108" fmla="*/ 316144 h 463859"/>
                    <a:gd name="connsiteX109" fmla="*/ 200339 w 349758"/>
                    <a:gd name="connsiteY109" fmla="*/ 315925 h 463859"/>
                    <a:gd name="connsiteX110" fmla="*/ 195596 w 349758"/>
                    <a:gd name="connsiteY110" fmla="*/ 314782 h 463859"/>
                    <a:gd name="connsiteX111" fmla="*/ 194577 w 349758"/>
                    <a:gd name="connsiteY111" fmla="*/ 314439 h 463859"/>
                    <a:gd name="connsiteX112" fmla="*/ 191176 w 349758"/>
                    <a:gd name="connsiteY112" fmla="*/ 313201 h 463859"/>
                    <a:gd name="connsiteX113" fmla="*/ 190052 w 349758"/>
                    <a:gd name="connsiteY113" fmla="*/ 312706 h 463859"/>
                    <a:gd name="connsiteX114" fmla="*/ 189881 w 349758"/>
                    <a:gd name="connsiteY114" fmla="*/ 313430 h 463859"/>
                    <a:gd name="connsiteX115" fmla="*/ 189509 w 349758"/>
                    <a:gd name="connsiteY115" fmla="*/ 314982 h 463859"/>
                    <a:gd name="connsiteX116" fmla="*/ 187385 w 349758"/>
                    <a:gd name="connsiteY116" fmla="*/ 322755 h 463859"/>
                    <a:gd name="connsiteX117" fmla="*/ 186719 w 349758"/>
                    <a:gd name="connsiteY117" fmla="*/ 324917 h 463859"/>
                    <a:gd name="connsiteX118" fmla="*/ 186500 w 349758"/>
                    <a:gd name="connsiteY118" fmla="*/ 325612 h 463859"/>
                    <a:gd name="connsiteX119" fmla="*/ 188205 w 349758"/>
                    <a:gd name="connsiteY119" fmla="*/ 326431 h 463859"/>
                    <a:gd name="connsiteX120" fmla="*/ 191205 w 349758"/>
                    <a:gd name="connsiteY120" fmla="*/ 328098 h 463859"/>
                    <a:gd name="connsiteX121" fmla="*/ 191824 w 349758"/>
                    <a:gd name="connsiteY121" fmla="*/ 328470 h 463859"/>
                    <a:gd name="connsiteX122" fmla="*/ 194567 w 349758"/>
                    <a:gd name="connsiteY122" fmla="*/ 330270 h 463859"/>
                    <a:gd name="connsiteX123" fmla="*/ 195215 w 349758"/>
                    <a:gd name="connsiteY123" fmla="*/ 330727 h 463859"/>
                    <a:gd name="connsiteX124" fmla="*/ 201854 w 349758"/>
                    <a:gd name="connsiteY124" fmla="*/ 336623 h 463859"/>
                    <a:gd name="connsiteX125" fmla="*/ 211303 w 349758"/>
                    <a:gd name="connsiteY125" fmla="*/ 360121 h 463859"/>
                    <a:gd name="connsiteX126" fmla="*/ 193386 w 349758"/>
                    <a:gd name="connsiteY126" fmla="*/ 350196 h 463859"/>
                    <a:gd name="connsiteX127" fmla="*/ 192919 w 349758"/>
                    <a:gd name="connsiteY127" fmla="*/ 349815 h 463859"/>
                    <a:gd name="connsiteX128" fmla="*/ 191472 w 349758"/>
                    <a:gd name="connsiteY128" fmla="*/ 348539 h 463859"/>
                    <a:gd name="connsiteX129" fmla="*/ 190167 w 349758"/>
                    <a:gd name="connsiteY129" fmla="*/ 347282 h 463859"/>
                    <a:gd name="connsiteX130" fmla="*/ 188862 w 349758"/>
                    <a:gd name="connsiteY130" fmla="*/ 345910 h 463859"/>
                    <a:gd name="connsiteX131" fmla="*/ 187614 w 349758"/>
                    <a:gd name="connsiteY131" fmla="*/ 344443 h 463859"/>
                    <a:gd name="connsiteX132" fmla="*/ 186471 w 349758"/>
                    <a:gd name="connsiteY132" fmla="*/ 342967 h 463859"/>
                    <a:gd name="connsiteX133" fmla="*/ 185338 w 349758"/>
                    <a:gd name="connsiteY133" fmla="*/ 341271 h 463859"/>
                    <a:gd name="connsiteX134" fmla="*/ 184395 w 349758"/>
                    <a:gd name="connsiteY134" fmla="*/ 339719 h 463859"/>
                    <a:gd name="connsiteX135" fmla="*/ 183442 w 349758"/>
                    <a:gd name="connsiteY135" fmla="*/ 337776 h 463859"/>
                    <a:gd name="connsiteX136" fmla="*/ 182861 w 349758"/>
                    <a:gd name="connsiteY136" fmla="*/ 336585 h 463859"/>
                    <a:gd name="connsiteX137" fmla="*/ 182375 w 349758"/>
                    <a:gd name="connsiteY137" fmla="*/ 337880 h 463859"/>
                    <a:gd name="connsiteX138" fmla="*/ 181318 w 349758"/>
                    <a:gd name="connsiteY138" fmla="*/ 340690 h 463859"/>
                    <a:gd name="connsiteX139" fmla="*/ 179480 w 349758"/>
                    <a:gd name="connsiteY139" fmla="*/ 345329 h 463859"/>
                    <a:gd name="connsiteX140" fmla="*/ 178422 w 349758"/>
                    <a:gd name="connsiteY140" fmla="*/ 347910 h 463859"/>
                    <a:gd name="connsiteX141" fmla="*/ 176174 w 349758"/>
                    <a:gd name="connsiteY141" fmla="*/ 353044 h 463859"/>
                    <a:gd name="connsiteX142" fmla="*/ 175346 w 349758"/>
                    <a:gd name="connsiteY142" fmla="*/ 354902 h 463859"/>
                    <a:gd name="connsiteX143" fmla="*/ 172098 w 349758"/>
                    <a:gd name="connsiteY143" fmla="*/ 361712 h 463859"/>
                    <a:gd name="connsiteX144" fmla="*/ 171469 w 349758"/>
                    <a:gd name="connsiteY144" fmla="*/ 362931 h 463859"/>
                    <a:gd name="connsiteX145" fmla="*/ 168697 w 349758"/>
                    <a:gd name="connsiteY145" fmla="*/ 368294 h 463859"/>
                    <a:gd name="connsiteX146" fmla="*/ 167459 w 349758"/>
                    <a:gd name="connsiteY146" fmla="*/ 370570 h 463859"/>
                    <a:gd name="connsiteX147" fmla="*/ 165135 w 349758"/>
                    <a:gd name="connsiteY147" fmla="*/ 374761 h 463859"/>
                    <a:gd name="connsiteX148" fmla="*/ 163773 w 349758"/>
                    <a:gd name="connsiteY148" fmla="*/ 377123 h 463859"/>
                    <a:gd name="connsiteX149" fmla="*/ 161420 w 349758"/>
                    <a:gd name="connsiteY149" fmla="*/ 381095 h 463859"/>
                    <a:gd name="connsiteX150" fmla="*/ 160058 w 349758"/>
                    <a:gd name="connsiteY150" fmla="*/ 383343 h 463859"/>
                    <a:gd name="connsiteX151" fmla="*/ 157458 w 349758"/>
                    <a:gd name="connsiteY151" fmla="*/ 387467 h 463859"/>
                    <a:gd name="connsiteX152" fmla="*/ 156296 w 349758"/>
                    <a:gd name="connsiteY152" fmla="*/ 389277 h 463859"/>
                    <a:gd name="connsiteX153" fmla="*/ 152467 w 349758"/>
                    <a:gd name="connsiteY153" fmla="*/ 395011 h 463859"/>
                    <a:gd name="connsiteX154" fmla="*/ 107032 w 349758"/>
                    <a:gd name="connsiteY154" fmla="*/ 447446 h 463859"/>
                    <a:gd name="connsiteX155" fmla="*/ 106566 w 349758"/>
                    <a:gd name="connsiteY155" fmla="*/ 447875 h 463859"/>
                    <a:gd name="connsiteX156" fmla="*/ 102889 w 349758"/>
                    <a:gd name="connsiteY156" fmla="*/ 451228 h 463859"/>
                    <a:gd name="connsiteX157" fmla="*/ 99412 w 349758"/>
                    <a:gd name="connsiteY157" fmla="*/ 454276 h 463859"/>
                    <a:gd name="connsiteX158" fmla="*/ 98651 w 349758"/>
                    <a:gd name="connsiteY158" fmla="*/ 454933 h 463859"/>
                    <a:gd name="connsiteX159" fmla="*/ 95707 w 349758"/>
                    <a:gd name="connsiteY159" fmla="*/ 457419 h 463859"/>
                    <a:gd name="connsiteX160" fmla="*/ 95288 w 349758"/>
                    <a:gd name="connsiteY160" fmla="*/ 457762 h 463859"/>
                    <a:gd name="connsiteX161" fmla="*/ 93021 w 349758"/>
                    <a:gd name="connsiteY161" fmla="*/ 459610 h 463859"/>
                    <a:gd name="connsiteX162" fmla="*/ 92526 w 349758"/>
                    <a:gd name="connsiteY162" fmla="*/ 460010 h 463859"/>
                    <a:gd name="connsiteX163" fmla="*/ 90507 w 349758"/>
                    <a:gd name="connsiteY163" fmla="*/ 461610 h 463859"/>
                    <a:gd name="connsiteX164" fmla="*/ 90107 w 349758"/>
                    <a:gd name="connsiteY164" fmla="*/ 461915 h 463859"/>
                    <a:gd name="connsiteX165" fmla="*/ 88763 w 349758"/>
                    <a:gd name="connsiteY165" fmla="*/ 462953 h 463859"/>
                    <a:gd name="connsiteX166" fmla="*/ 87601 w 349758"/>
                    <a:gd name="connsiteY166" fmla="*/ 463820 h 463859"/>
                    <a:gd name="connsiteX167" fmla="*/ 80886 w 349758"/>
                    <a:gd name="connsiteY167" fmla="*/ 444503 h 463859"/>
                    <a:gd name="connsiteX168" fmla="*/ 139379 w 349758"/>
                    <a:gd name="connsiteY168" fmla="*/ 377095 h 463859"/>
                    <a:gd name="connsiteX169" fmla="*/ 98746 w 349758"/>
                    <a:gd name="connsiteY169" fmla="*/ 372561 h 463859"/>
                    <a:gd name="connsiteX170" fmla="*/ 144056 w 349758"/>
                    <a:gd name="connsiteY170" fmla="*/ 369475 h 463859"/>
                    <a:gd name="connsiteX171" fmla="*/ 147561 w 349758"/>
                    <a:gd name="connsiteY171" fmla="*/ 363369 h 463859"/>
                    <a:gd name="connsiteX172" fmla="*/ 146085 w 349758"/>
                    <a:gd name="connsiteY172" fmla="*/ 362369 h 463859"/>
                    <a:gd name="connsiteX173" fmla="*/ 142875 w 349758"/>
                    <a:gd name="connsiteY173" fmla="*/ 360207 h 463859"/>
                    <a:gd name="connsiteX174" fmla="*/ 141675 w 349758"/>
                    <a:gd name="connsiteY174" fmla="*/ 359502 h 463859"/>
                    <a:gd name="connsiteX175" fmla="*/ 138074 w 349758"/>
                    <a:gd name="connsiteY175" fmla="*/ 357397 h 463859"/>
                    <a:gd name="connsiteX176" fmla="*/ 137112 w 349758"/>
                    <a:gd name="connsiteY176" fmla="*/ 356892 h 463859"/>
                    <a:gd name="connsiteX177" fmla="*/ 133083 w 349758"/>
                    <a:gd name="connsiteY177" fmla="*/ 354806 h 463859"/>
                    <a:gd name="connsiteX178" fmla="*/ 132264 w 349758"/>
                    <a:gd name="connsiteY178" fmla="*/ 354425 h 463859"/>
                    <a:gd name="connsiteX179" fmla="*/ 127959 w 349758"/>
                    <a:gd name="connsiteY179" fmla="*/ 352435 h 463859"/>
                    <a:gd name="connsiteX180" fmla="*/ 122796 w 349758"/>
                    <a:gd name="connsiteY180" fmla="*/ 350282 h 463859"/>
                    <a:gd name="connsiteX181" fmla="*/ 86478 w 349758"/>
                    <a:gd name="connsiteY181" fmla="*/ 339700 h 463859"/>
                    <a:gd name="connsiteX182" fmla="*/ 85658 w 349758"/>
                    <a:gd name="connsiteY182" fmla="*/ 339547 h 463859"/>
                    <a:gd name="connsiteX183" fmla="*/ 92097 w 349758"/>
                    <a:gd name="connsiteY183" fmla="*/ 338890 h 463859"/>
                    <a:gd name="connsiteX184" fmla="*/ 94164 w 349758"/>
                    <a:gd name="connsiteY184" fmla="*/ 338804 h 463859"/>
                    <a:gd name="connsiteX185" fmla="*/ 98155 w 349758"/>
                    <a:gd name="connsiteY185" fmla="*/ 338642 h 463859"/>
                    <a:gd name="connsiteX186" fmla="*/ 100489 w 349758"/>
                    <a:gd name="connsiteY186" fmla="*/ 338681 h 463859"/>
                    <a:gd name="connsiteX187" fmla="*/ 103861 w 349758"/>
                    <a:gd name="connsiteY187" fmla="*/ 338757 h 463859"/>
                    <a:gd name="connsiteX188" fmla="*/ 106166 w 349758"/>
                    <a:gd name="connsiteY188" fmla="*/ 338938 h 463859"/>
                    <a:gd name="connsiteX189" fmla="*/ 109204 w 349758"/>
                    <a:gd name="connsiteY189" fmla="*/ 339204 h 463859"/>
                    <a:gd name="connsiteX190" fmla="*/ 111452 w 349758"/>
                    <a:gd name="connsiteY190" fmla="*/ 339528 h 463859"/>
                    <a:gd name="connsiteX191" fmla="*/ 114214 w 349758"/>
                    <a:gd name="connsiteY191" fmla="*/ 339957 h 463859"/>
                    <a:gd name="connsiteX192" fmla="*/ 116357 w 349758"/>
                    <a:gd name="connsiteY192" fmla="*/ 340414 h 463859"/>
                    <a:gd name="connsiteX193" fmla="*/ 118872 w 349758"/>
                    <a:gd name="connsiteY193" fmla="*/ 340986 h 463859"/>
                    <a:gd name="connsiteX194" fmla="*/ 120901 w 349758"/>
                    <a:gd name="connsiteY194" fmla="*/ 341567 h 463859"/>
                    <a:gd name="connsiteX195" fmla="*/ 123206 w 349758"/>
                    <a:gd name="connsiteY195" fmla="*/ 342262 h 463859"/>
                    <a:gd name="connsiteX196" fmla="*/ 125111 w 349758"/>
                    <a:gd name="connsiteY196" fmla="*/ 342948 h 463859"/>
                    <a:gd name="connsiteX197" fmla="*/ 127226 w 349758"/>
                    <a:gd name="connsiteY197" fmla="*/ 343748 h 463859"/>
                    <a:gd name="connsiteX198" fmla="*/ 128997 w 349758"/>
                    <a:gd name="connsiteY198" fmla="*/ 344519 h 463859"/>
                    <a:gd name="connsiteX199" fmla="*/ 130931 w 349758"/>
                    <a:gd name="connsiteY199" fmla="*/ 345405 h 463859"/>
                    <a:gd name="connsiteX200" fmla="*/ 132588 w 349758"/>
                    <a:gd name="connsiteY200" fmla="*/ 346262 h 463859"/>
                    <a:gd name="connsiteX201" fmla="*/ 134341 w 349758"/>
                    <a:gd name="connsiteY201" fmla="*/ 347215 h 463859"/>
                    <a:gd name="connsiteX202" fmla="*/ 135865 w 349758"/>
                    <a:gd name="connsiteY202" fmla="*/ 348129 h 463859"/>
                    <a:gd name="connsiteX203" fmla="*/ 137465 w 349758"/>
                    <a:gd name="connsiteY203" fmla="*/ 349139 h 463859"/>
                    <a:gd name="connsiteX204" fmla="*/ 138865 w 349758"/>
                    <a:gd name="connsiteY204" fmla="*/ 350101 h 463859"/>
                    <a:gd name="connsiteX205" fmla="*/ 140303 w 349758"/>
                    <a:gd name="connsiteY205" fmla="*/ 351139 h 463859"/>
                    <a:gd name="connsiteX206" fmla="*/ 141580 w 349758"/>
                    <a:gd name="connsiteY206" fmla="*/ 352139 h 463859"/>
                    <a:gd name="connsiteX207" fmla="*/ 142866 w 349758"/>
                    <a:gd name="connsiteY207" fmla="*/ 353206 h 463859"/>
                    <a:gd name="connsiteX208" fmla="*/ 144028 w 349758"/>
                    <a:gd name="connsiteY208" fmla="*/ 354225 h 463859"/>
                    <a:gd name="connsiteX209" fmla="*/ 145161 w 349758"/>
                    <a:gd name="connsiteY209" fmla="*/ 355273 h 463859"/>
                    <a:gd name="connsiteX210" fmla="*/ 146209 w 349758"/>
                    <a:gd name="connsiteY210" fmla="*/ 356311 h 463859"/>
                    <a:gd name="connsiteX211" fmla="*/ 147209 w 349758"/>
                    <a:gd name="connsiteY211" fmla="*/ 357349 h 463859"/>
                    <a:gd name="connsiteX212" fmla="*/ 148142 w 349758"/>
                    <a:gd name="connsiteY212" fmla="*/ 358369 h 463859"/>
                    <a:gd name="connsiteX213" fmla="*/ 148571 w 349758"/>
                    <a:gd name="connsiteY213" fmla="*/ 358835 h 463859"/>
                    <a:gd name="connsiteX214" fmla="*/ 149466 w 349758"/>
                    <a:gd name="connsiteY214" fmla="*/ 359893 h 463859"/>
                    <a:gd name="connsiteX215" fmla="*/ 149809 w 349758"/>
                    <a:gd name="connsiteY215" fmla="*/ 359235 h 463859"/>
                    <a:gd name="connsiteX216" fmla="*/ 152867 w 349758"/>
                    <a:gd name="connsiteY216" fmla="*/ 353282 h 463859"/>
                    <a:gd name="connsiteX217" fmla="*/ 150247 w 349758"/>
                    <a:gd name="connsiteY217" fmla="*/ 350596 h 463859"/>
                    <a:gd name="connsiteX218" fmla="*/ 144580 w 349758"/>
                    <a:gd name="connsiteY218" fmla="*/ 345148 h 463859"/>
                    <a:gd name="connsiteX219" fmla="*/ 138389 w 349758"/>
                    <a:gd name="connsiteY219" fmla="*/ 339576 h 463859"/>
                    <a:gd name="connsiteX220" fmla="*/ 131588 w 349758"/>
                    <a:gd name="connsiteY220" fmla="*/ 333727 h 463859"/>
                    <a:gd name="connsiteX221" fmla="*/ 131169 w 349758"/>
                    <a:gd name="connsiteY221" fmla="*/ 333375 h 463859"/>
                    <a:gd name="connsiteX222" fmla="*/ 124358 w 349758"/>
                    <a:gd name="connsiteY222" fmla="*/ 327746 h 463859"/>
                    <a:gd name="connsiteX223" fmla="*/ 123730 w 349758"/>
                    <a:gd name="connsiteY223" fmla="*/ 327241 h 463859"/>
                    <a:gd name="connsiteX224" fmla="*/ 116796 w 349758"/>
                    <a:gd name="connsiteY224" fmla="*/ 321678 h 463859"/>
                    <a:gd name="connsiteX225" fmla="*/ 116043 w 349758"/>
                    <a:gd name="connsiteY225" fmla="*/ 321078 h 463859"/>
                    <a:gd name="connsiteX226" fmla="*/ 109099 w 349758"/>
                    <a:gd name="connsiteY226" fmla="*/ 315649 h 463859"/>
                    <a:gd name="connsiteX227" fmla="*/ 108233 w 349758"/>
                    <a:gd name="connsiteY227" fmla="*/ 314982 h 463859"/>
                    <a:gd name="connsiteX228" fmla="*/ 101403 w 349758"/>
                    <a:gd name="connsiteY228" fmla="*/ 309753 h 463859"/>
                    <a:gd name="connsiteX229" fmla="*/ 100422 w 349758"/>
                    <a:gd name="connsiteY229" fmla="*/ 309010 h 463859"/>
                    <a:gd name="connsiteX230" fmla="*/ 93840 w 349758"/>
                    <a:gd name="connsiteY230" fmla="*/ 304057 h 463859"/>
                    <a:gd name="connsiteX231" fmla="*/ 92859 w 349758"/>
                    <a:gd name="connsiteY231" fmla="*/ 303324 h 463859"/>
                    <a:gd name="connsiteX232" fmla="*/ 86563 w 349758"/>
                    <a:gd name="connsiteY232" fmla="*/ 298647 h 463859"/>
                    <a:gd name="connsiteX233" fmla="*/ 85658 w 349758"/>
                    <a:gd name="connsiteY233" fmla="*/ 297980 h 463859"/>
                    <a:gd name="connsiteX234" fmla="*/ 79734 w 349758"/>
                    <a:gd name="connsiteY234" fmla="*/ 293637 h 463859"/>
                    <a:gd name="connsiteX235" fmla="*/ 78981 w 349758"/>
                    <a:gd name="connsiteY235" fmla="*/ 293094 h 463859"/>
                    <a:gd name="connsiteX236" fmla="*/ 73485 w 349758"/>
                    <a:gd name="connsiteY236" fmla="*/ 289112 h 463859"/>
                    <a:gd name="connsiteX237" fmla="*/ 73028 w 349758"/>
                    <a:gd name="connsiteY237" fmla="*/ 288788 h 463859"/>
                    <a:gd name="connsiteX238" fmla="*/ 68085 w 349758"/>
                    <a:gd name="connsiteY238" fmla="*/ 285245 h 463859"/>
                    <a:gd name="connsiteX239" fmla="*/ 63656 w 349758"/>
                    <a:gd name="connsiteY239" fmla="*/ 282102 h 463859"/>
                    <a:gd name="connsiteX240" fmla="*/ 60331 w 349758"/>
                    <a:gd name="connsiteY240" fmla="*/ 279759 h 463859"/>
                    <a:gd name="connsiteX241" fmla="*/ 59941 w 349758"/>
                    <a:gd name="connsiteY241" fmla="*/ 279483 h 463859"/>
                    <a:gd name="connsiteX242" fmla="*/ 57379 w 349758"/>
                    <a:gd name="connsiteY242" fmla="*/ 277692 h 463859"/>
                    <a:gd name="connsiteX243" fmla="*/ 68456 w 349758"/>
                    <a:gd name="connsiteY243" fmla="*/ 280597 h 463859"/>
                    <a:gd name="connsiteX244" fmla="*/ 71809 w 349758"/>
                    <a:gd name="connsiteY244" fmla="*/ 281626 h 463859"/>
                    <a:gd name="connsiteX245" fmla="*/ 78753 w 349758"/>
                    <a:gd name="connsiteY245" fmla="*/ 283855 h 463859"/>
                    <a:gd name="connsiteX246" fmla="*/ 82382 w 349758"/>
                    <a:gd name="connsiteY246" fmla="*/ 285159 h 463859"/>
                    <a:gd name="connsiteX247" fmla="*/ 88306 w 349758"/>
                    <a:gd name="connsiteY247" fmla="*/ 287445 h 463859"/>
                    <a:gd name="connsiteX248" fmla="*/ 91745 w 349758"/>
                    <a:gd name="connsiteY248" fmla="*/ 288884 h 463859"/>
                    <a:gd name="connsiteX249" fmla="*/ 97269 w 349758"/>
                    <a:gd name="connsiteY249" fmla="*/ 291398 h 463859"/>
                    <a:gd name="connsiteX250" fmla="*/ 100232 w 349758"/>
                    <a:gd name="connsiteY250" fmla="*/ 292818 h 463859"/>
                    <a:gd name="connsiteX251" fmla="*/ 105975 w 349758"/>
                    <a:gd name="connsiteY251" fmla="*/ 295866 h 463859"/>
                    <a:gd name="connsiteX252" fmla="*/ 107956 w 349758"/>
                    <a:gd name="connsiteY252" fmla="*/ 296942 h 463859"/>
                    <a:gd name="connsiteX253" fmla="*/ 114957 w 349758"/>
                    <a:gd name="connsiteY253" fmla="*/ 301228 h 463859"/>
                    <a:gd name="connsiteX254" fmla="*/ 116462 w 349758"/>
                    <a:gd name="connsiteY254" fmla="*/ 302266 h 463859"/>
                    <a:gd name="connsiteX255" fmla="*/ 121320 w 349758"/>
                    <a:gd name="connsiteY255" fmla="*/ 305686 h 463859"/>
                    <a:gd name="connsiteX256" fmla="*/ 123444 w 349758"/>
                    <a:gd name="connsiteY256" fmla="*/ 307324 h 463859"/>
                    <a:gd name="connsiteX257" fmla="*/ 127083 w 349758"/>
                    <a:gd name="connsiteY257" fmla="*/ 310239 h 463859"/>
                    <a:gd name="connsiteX258" fmla="*/ 129178 w 349758"/>
                    <a:gd name="connsiteY258" fmla="*/ 312039 h 463859"/>
                    <a:gd name="connsiteX259" fmla="*/ 132283 w 349758"/>
                    <a:gd name="connsiteY259" fmla="*/ 314878 h 463859"/>
                    <a:gd name="connsiteX260" fmla="*/ 134169 w 349758"/>
                    <a:gd name="connsiteY260" fmla="*/ 316687 h 463859"/>
                    <a:gd name="connsiteX261" fmla="*/ 137017 w 349758"/>
                    <a:gd name="connsiteY261" fmla="*/ 319631 h 463859"/>
                    <a:gd name="connsiteX262" fmla="*/ 138560 w 349758"/>
                    <a:gd name="connsiteY262" fmla="*/ 321278 h 463859"/>
                    <a:gd name="connsiteX263" fmla="*/ 141646 w 349758"/>
                    <a:gd name="connsiteY263" fmla="*/ 324888 h 463859"/>
                    <a:gd name="connsiteX264" fmla="*/ 142427 w 349758"/>
                    <a:gd name="connsiteY264" fmla="*/ 325812 h 463859"/>
                    <a:gd name="connsiteX265" fmla="*/ 145723 w 349758"/>
                    <a:gd name="connsiteY265" fmla="*/ 330165 h 463859"/>
                    <a:gd name="connsiteX266" fmla="*/ 146866 w 349758"/>
                    <a:gd name="connsiteY266" fmla="*/ 331832 h 463859"/>
                    <a:gd name="connsiteX267" fmla="*/ 148638 w 349758"/>
                    <a:gd name="connsiteY267" fmla="*/ 334480 h 463859"/>
                    <a:gd name="connsiteX268" fmla="*/ 149781 w 349758"/>
                    <a:gd name="connsiteY268" fmla="*/ 336328 h 463859"/>
                    <a:gd name="connsiteX269" fmla="*/ 150600 w 349758"/>
                    <a:gd name="connsiteY269" fmla="*/ 337652 h 463859"/>
                    <a:gd name="connsiteX270" fmla="*/ 151047 w 349758"/>
                    <a:gd name="connsiteY270" fmla="*/ 338461 h 463859"/>
                    <a:gd name="connsiteX271" fmla="*/ 152991 w 349758"/>
                    <a:gd name="connsiteY271" fmla="*/ 342052 h 463859"/>
                    <a:gd name="connsiteX272" fmla="*/ 153591 w 349758"/>
                    <a:gd name="connsiteY272" fmla="*/ 343205 h 463859"/>
                    <a:gd name="connsiteX273" fmla="*/ 155619 w 349758"/>
                    <a:gd name="connsiteY273" fmla="*/ 347558 h 463859"/>
                    <a:gd name="connsiteX274" fmla="*/ 158563 w 349758"/>
                    <a:gd name="connsiteY274" fmla="*/ 340947 h 463859"/>
                    <a:gd name="connsiteX275" fmla="*/ 155600 w 349758"/>
                    <a:gd name="connsiteY275" fmla="*/ 331651 h 463859"/>
                    <a:gd name="connsiteX276" fmla="*/ 155429 w 349758"/>
                    <a:gd name="connsiteY276" fmla="*/ 331165 h 463859"/>
                    <a:gd name="connsiteX277" fmla="*/ 151152 w 349758"/>
                    <a:gd name="connsiteY277" fmla="*/ 321669 h 463859"/>
                    <a:gd name="connsiteX278" fmla="*/ 111071 w 349758"/>
                    <a:gd name="connsiteY278" fmla="*/ 265386 h 463859"/>
                    <a:gd name="connsiteX279" fmla="*/ 107680 w 349758"/>
                    <a:gd name="connsiteY279" fmla="*/ 261537 h 463859"/>
                    <a:gd name="connsiteX280" fmla="*/ 105918 w 349758"/>
                    <a:gd name="connsiteY280" fmla="*/ 259556 h 463859"/>
                    <a:gd name="connsiteX281" fmla="*/ 102251 w 349758"/>
                    <a:gd name="connsiteY281" fmla="*/ 255508 h 463859"/>
                    <a:gd name="connsiteX282" fmla="*/ 100746 w 349758"/>
                    <a:gd name="connsiteY282" fmla="*/ 253860 h 463859"/>
                    <a:gd name="connsiteX283" fmla="*/ 90602 w 349758"/>
                    <a:gd name="connsiteY283" fmla="*/ 243078 h 463859"/>
                    <a:gd name="connsiteX284" fmla="*/ 89211 w 349758"/>
                    <a:gd name="connsiteY284" fmla="*/ 241649 h 463859"/>
                    <a:gd name="connsiteX285" fmla="*/ 85677 w 349758"/>
                    <a:gd name="connsiteY285" fmla="*/ 238020 h 463859"/>
                    <a:gd name="connsiteX286" fmla="*/ 84001 w 349758"/>
                    <a:gd name="connsiteY286" fmla="*/ 236325 h 463859"/>
                    <a:gd name="connsiteX287" fmla="*/ 80877 w 349758"/>
                    <a:gd name="connsiteY287" fmla="*/ 233182 h 463859"/>
                    <a:gd name="connsiteX288" fmla="*/ 79258 w 349758"/>
                    <a:gd name="connsiteY288" fmla="*/ 231572 h 463859"/>
                    <a:gd name="connsiteX289" fmla="*/ 76286 w 349758"/>
                    <a:gd name="connsiteY289" fmla="*/ 228638 h 463859"/>
                    <a:gd name="connsiteX290" fmla="*/ 74724 w 349758"/>
                    <a:gd name="connsiteY290" fmla="*/ 227105 h 463859"/>
                    <a:gd name="connsiteX291" fmla="*/ 71904 w 349758"/>
                    <a:gd name="connsiteY291" fmla="*/ 224361 h 463859"/>
                    <a:gd name="connsiteX292" fmla="*/ 70542 w 349758"/>
                    <a:gd name="connsiteY292" fmla="*/ 223047 h 463859"/>
                    <a:gd name="connsiteX293" fmla="*/ 67466 w 349758"/>
                    <a:gd name="connsiteY293" fmla="*/ 220094 h 463859"/>
                    <a:gd name="connsiteX294" fmla="*/ 66694 w 349758"/>
                    <a:gd name="connsiteY294" fmla="*/ 219361 h 463859"/>
                    <a:gd name="connsiteX295" fmla="*/ 63132 w 349758"/>
                    <a:gd name="connsiteY295" fmla="*/ 215998 h 463859"/>
                    <a:gd name="connsiteX296" fmla="*/ 62655 w 349758"/>
                    <a:gd name="connsiteY296" fmla="*/ 215560 h 463859"/>
                    <a:gd name="connsiteX297" fmla="*/ 59979 w 349758"/>
                    <a:gd name="connsiteY297" fmla="*/ 213074 h 463859"/>
                    <a:gd name="connsiteX298" fmla="*/ 59093 w 349758"/>
                    <a:gd name="connsiteY298" fmla="*/ 212255 h 463859"/>
                    <a:gd name="connsiteX299" fmla="*/ 57322 w 349758"/>
                    <a:gd name="connsiteY299" fmla="*/ 210626 h 463859"/>
                    <a:gd name="connsiteX300" fmla="*/ 56398 w 349758"/>
                    <a:gd name="connsiteY300" fmla="*/ 209779 h 463859"/>
                    <a:gd name="connsiteX301" fmla="*/ 55016 w 349758"/>
                    <a:gd name="connsiteY301" fmla="*/ 208521 h 463859"/>
                    <a:gd name="connsiteX302" fmla="*/ 54359 w 349758"/>
                    <a:gd name="connsiteY302" fmla="*/ 207931 h 463859"/>
                    <a:gd name="connsiteX303" fmla="*/ 53340 w 349758"/>
                    <a:gd name="connsiteY303" fmla="*/ 207016 h 463859"/>
                    <a:gd name="connsiteX304" fmla="*/ 52826 w 349758"/>
                    <a:gd name="connsiteY304" fmla="*/ 206550 h 463859"/>
                    <a:gd name="connsiteX305" fmla="*/ 51606 w 349758"/>
                    <a:gd name="connsiteY305" fmla="*/ 205464 h 463859"/>
                    <a:gd name="connsiteX306" fmla="*/ 67094 w 349758"/>
                    <a:gd name="connsiteY306" fmla="*/ 212084 h 463859"/>
                    <a:gd name="connsiteX307" fmla="*/ 70428 w 349758"/>
                    <a:gd name="connsiteY307" fmla="*/ 213598 h 463859"/>
                    <a:gd name="connsiteX308" fmla="*/ 83906 w 349758"/>
                    <a:gd name="connsiteY308" fmla="*/ 220170 h 463859"/>
                    <a:gd name="connsiteX309" fmla="*/ 86058 w 349758"/>
                    <a:gd name="connsiteY309" fmla="*/ 221323 h 463859"/>
                    <a:gd name="connsiteX310" fmla="*/ 92107 w 349758"/>
                    <a:gd name="connsiteY310" fmla="*/ 224561 h 463859"/>
                    <a:gd name="connsiteX311" fmla="*/ 148828 w 349758"/>
                    <a:gd name="connsiteY311" fmla="*/ 271796 h 463859"/>
                    <a:gd name="connsiteX312" fmla="*/ 149905 w 349758"/>
                    <a:gd name="connsiteY312" fmla="*/ 273263 h 463859"/>
                    <a:gd name="connsiteX313" fmla="*/ 152200 w 349758"/>
                    <a:gd name="connsiteY313" fmla="*/ 276711 h 463859"/>
                    <a:gd name="connsiteX314" fmla="*/ 154515 w 349758"/>
                    <a:gd name="connsiteY314" fmla="*/ 280511 h 463859"/>
                    <a:gd name="connsiteX315" fmla="*/ 156372 w 349758"/>
                    <a:gd name="connsiteY315" fmla="*/ 283874 h 463859"/>
                    <a:gd name="connsiteX316" fmla="*/ 158210 w 349758"/>
                    <a:gd name="connsiteY316" fmla="*/ 287607 h 463859"/>
                    <a:gd name="connsiteX317" fmla="*/ 159658 w 349758"/>
                    <a:gd name="connsiteY317" fmla="*/ 290836 h 463859"/>
                    <a:gd name="connsiteX318" fmla="*/ 161068 w 349758"/>
                    <a:gd name="connsiteY318" fmla="*/ 294513 h 463859"/>
                    <a:gd name="connsiteX319" fmla="*/ 162144 w 349758"/>
                    <a:gd name="connsiteY319" fmla="*/ 297580 h 463859"/>
                    <a:gd name="connsiteX320" fmla="*/ 163182 w 349758"/>
                    <a:gd name="connsiteY320" fmla="*/ 301209 h 463859"/>
                    <a:gd name="connsiteX321" fmla="*/ 163925 w 349758"/>
                    <a:gd name="connsiteY321" fmla="*/ 304048 h 463859"/>
                    <a:gd name="connsiteX322" fmla="*/ 164630 w 349758"/>
                    <a:gd name="connsiteY322" fmla="*/ 307724 h 463859"/>
                    <a:gd name="connsiteX323" fmla="*/ 165068 w 349758"/>
                    <a:gd name="connsiteY323" fmla="*/ 310220 h 463859"/>
                    <a:gd name="connsiteX324" fmla="*/ 165478 w 349758"/>
                    <a:gd name="connsiteY324" fmla="*/ 314106 h 463859"/>
                    <a:gd name="connsiteX325" fmla="*/ 165668 w 349758"/>
                    <a:gd name="connsiteY325" fmla="*/ 316068 h 463859"/>
                    <a:gd name="connsiteX326" fmla="*/ 165811 w 349758"/>
                    <a:gd name="connsiteY326" fmla="*/ 321545 h 463859"/>
                    <a:gd name="connsiteX327" fmla="*/ 171612 w 349758"/>
                    <a:gd name="connsiteY327" fmla="*/ 299980 h 463859"/>
                    <a:gd name="connsiteX328" fmla="*/ 167773 w 349758"/>
                    <a:gd name="connsiteY328" fmla="*/ 289979 h 463859"/>
                    <a:gd name="connsiteX329" fmla="*/ 166840 w 349758"/>
                    <a:gd name="connsiteY329" fmla="*/ 287855 h 463859"/>
                    <a:gd name="connsiteX330" fmla="*/ 161906 w 349758"/>
                    <a:gd name="connsiteY330" fmla="*/ 278035 h 463859"/>
                    <a:gd name="connsiteX331" fmla="*/ 161125 w 349758"/>
                    <a:gd name="connsiteY331" fmla="*/ 276682 h 463859"/>
                    <a:gd name="connsiteX332" fmla="*/ 155486 w 349758"/>
                    <a:gd name="connsiteY332" fmla="*/ 267405 h 463859"/>
                    <a:gd name="connsiteX333" fmla="*/ 154591 w 349758"/>
                    <a:gd name="connsiteY333" fmla="*/ 266005 h 463859"/>
                    <a:gd name="connsiteX334" fmla="*/ 147599 w 349758"/>
                    <a:gd name="connsiteY334" fmla="*/ 256051 h 463859"/>
                    <a:gd name="connsiteX335" fmla="*/ 72057 w 349758"/>
                    <a:gd name="connsiteY335" fmla="*/ 180499 h 463859"/>
                    <a:gd name="connsiteX336" fmla="*/ 60712 w 349758"/>
                    <a:gd name="connsiteY336" fmla="*/ 171488 h 463859"/>
                    <a:gd name="connsiteX337" fmla="*/ 58550 w 349758"/>
                    <a:gd name="connsiteY337" fmla="*/ 169812 h 463859"/>
                    <a:gd name="connsiteX338" fmla="*/ 55531 w 349758"/>
                    <a:gd name="connsiteY338" fmla="*/ 167497 h 463859"/>
                    <a:gd name="connsiteX339" fmla="*/ 53531 w 349758"/>
                    <a:gd name="connsiteY339" fmla="*/ 165973 h 463859"/>
                    <a:gd name="connsiteX340" fmla="*/ 50635 w 349758"/>
                    <a:gd name="connsiteY340" fmla="*/ 163792 h 463859"/>
                    <a:gd name="connsiteX341" fmla="*/ 48720 w 349758"/>
                    <a:gd name="connsiteY341" fmla="*/ 162354 h 463859"/>
                    <a:gd name="connsiteX342" fmla="*/ 46044 w 349758"/>
                    <a:gd name="connsiteY342" fmla="*/ 160372 h 463859"/>
                    <a:gd name="connsiteX343" fmla="*/ 44225 w 349758"/>
                    <a:gd name="connsiteY343" fmla="*/ 159039 h 463859"/>
                    <a:gd name="connsiteX344" fmla="*/ 41710 w 349758"/>
                    <a:gd name="connsiteY344" fmla="*/ 157201 h 463859"/>
                    <a:gd name="connsiteX345" fmla="*/ 40176 w 349758"/>
                    <a:gd name="connsiteY345" fmla="*/ 156086 h 463859"/>
                    <a:gd name="connsiteX346" fmla="*/ 37795 w 349758"/>
                    <a:gd name="connsiteY346" fmla="*/ 154372 h 463859"/>
                    <a:gd name="connsiteX347" fmla="*/ 37233 w 349758"/>
                    <a:gd name="connsiteY347" fmla="*/ 153972 h 463859"/>
                    <a:gd name="connsiteX348" fmla="*/ 31937 w 349758"/>
                    <a:gd name="connsiteY348" fmla="*/ 150238 h 463859"/>
                    <a:gd name="connsiteX349" fmla="*/ 31375 w 349758"/>
                    <a:gd name="connsiteY349" fmla="*/ 149838 h 463859"/>
                    <a:gd name="connsiteX350" fmla="*/ 29499 w 349758"/>
                    <a:gd name="connsiteY350" fmla="*/ 148542 h 463859"/>
                    <a:gd name="connsiteX351" fmla="*/ 28556 w 349758"/>
                    <a:gd name="connsiteY351" fmla="*/ 147895 h 463859"/>
                    <a:gd name="connsiteX352" fmla="*/ 27146 w 349758"/>
                    <a:gd name="connsiteY352" fmla="*/ 146933 h 463859"/>
                    <a:gd name="connsiteX353" fmla="*/ 26270 w 349758"/>
                    <a:gd name="connsiteY353" fmla="*/ 146342 h 463859"/>
                    <a:gd name="connsiteX354" fmla="*/ 25203 w 349758"/>
                    <a:gd name="connsiteY354" fmla="*/ 145618 h 463859"/>
                    <a:gd name="connsiteX355" fmla="*/ 24403 w 349758"/>
                    <a:gd name="connsiteY355" fmla="*/ 145085 h 463859"/>
                    <a:gd name="connsiteX356" fmla="*/ 23755 w 349758"/>
                    <a:gd name="connsiteY356" fmla="*/ 144656 h 463859"/>
                    <a:gd name="connsiteX357" fmla="*/ 23355 w 349758"/>
                    <a:gd name="connsiteY357" fmla="*/ 144390 h 463859"/>
                    <a:gd name="connsiteX358" fmla="*/ 22574 w 349758"/>
                    <a:gd name="connsiteY358" fmla="*/ 143875 h 463859"/>
                    <a:gd name="connsiteX359" fmla="*/ 33671 w 349758"/>
                    <a:gd name="connsiteY359" fmla="*/ 145809 h 463859"/>
                    <a:gd name="connsiteX360" fmla="*/ 38310 w 349758"/>
                    <a:gd name="connsiteY360" fmla="*/ 146790 h 463859"/>
                    <a:gd name="connsiteX361" fmla="*/ 44129 w 349758"/>
                    <a:gd name="connsiteY361" fmla="*/ 148038 h 463859"/>
                    <a:gd name="connsiteX362" fmla="*/ 49797 w 349758"/>
                    <a:gd name="connsiteY362" fmla="*/ 149466 h 463859"/>
                    <a:gd name="connsiteX363" fmla="*/ 54035 w 349758"/>
                    <a:gd name="connsiteY363" fmla="*/ 150562 h 463859"/>
                    <a:gd name="connsiteX364" fmla="*/ 59808 w 349758"/>
                    <a:gd name="connsiteY364" fmla="*/ 152257 h 463859"/>
                    <a:gd name="connsiteX365" fmla="*/ 62703 w 349758"/>
                    <a:gd name="connsiteY365" fmla="*/ 153105 h 463859"/>
                    <a:gd name="connsiteX366" fmla="*/ 137560 w 349758"/>
                    <a:gd name="connsiteY366" fmla="*/ 198263 h 463859"/>
                    <a:gd name="connsiteX367" fmla="*/ 138036 w 349758"/>
                    <a:gd name="connsiteY367" fmla="*/ 198777 h 463859"/>
                    <a:gd name="connsiteX368" fmla="*/ 146447 w 349758"/>
                    <a:gd name="connsiteY368" fmla="*/ 208921 h 463859"/>
                    <a:gd name="connsiteX369" fmla="*/ 147199 w 349758"/>
                    <a:gd name="connsiteY369" fmla="*/ 209912 h 463859"/>
                    <a:gd name="connsiteX370" fmla="*/ 154315 w 349758"/>
                    <a:gd name="connsiteY370" fmla="*/ 220599 h 463859"/>
                    <a:gd name="connsiteX371" fmla="*/ 154676 w 349758"/>
                    <a:gd name="connsiteY371" fmla="*/ 221180 h 463859"/>
                    <a:gd name="connsiteX372" fmla="*/ 160696 w 349758"/>
                    <a:gd name="connsiteY372" fmla="*/ 232515 h 463859"/>
                    <a:gd name="connsiteX373" fmla="*/ 165392 w 349758"/>
                    <a:gd name="connsiteY373" fmla="*/ 243707 h 463859"/>
                    <a:gd name="connsiteX374" fmla="*/ 165678 w 349758"/>
                    <a:gd name="connsiteY374" fmla="*/ 244516 h 463859"/>
                    <a:gd name="connsiteX375" fmla="*/ 168964 w 349758"/>
                    <a:gd name="connsiteY375" fmla="*/ 254651 h 463859"/>
                    <a:gd name="connsiteX376" fmla="*/ 169259 w 349758"/>
                    <a:gd name="connsiteY376" fmla="*/ 255708 h 463859"/>
                    <a:gd name="connsiteX377" fmla="*/ 171564 w 349758"/>
                    <a:gd name="connsiteY377" fmla="*/ 265205 h 463859"/>
                    <a:gd name="connsiteX378" fmla="*/ 171774 w 349758"/>
                    <a:gd name="connsiteY378" fmla="*/ 266186 h 463859"/>
                    <a:gd name="connsiteX379" fmla="*/ 173326 w 349758"/>
                    <a:gd name="connsiteY379" fmla="*/ 275225 h 463859"/>
                    <a:gd name="connsiteX380" fmla="*/ 173422 w 349758"/>
                    <a:gd name="connsiteY380" fmla="*/ 275873 h 463859"/>
                    <a:gd name="connsiteX381" fmla="*/ 174374 w 349758"/>
                    <a:gd name="connsiteY381" fmla="*/ 284626 h 463859"/>
                    <a:gd name="connsiteX382" fmla="*/ 175127 w 349758"/>
                    <a:gd name="connsiteY382" fmla="*/ 226838 h 463859"/>
                    <a:gd name="connsiteX383" fmla="*/ 171336 w 349758"/>
                    <a:gd name="connsiteY383" fmla="*/ 221685 h 463859"/>
                    <a:gd name="connsiteX384" fmla="*/ 169850 w 349758"/>
                    <a:gd name="connsiteY384" fmla="*/ 219856 h 463859"/>
                    <a:gd name="connsiteX385" fmla="*/ 167040 w 349758"/>
                    <a:gd name="connsiteY385" fmla="*/ 216437 h 463859"/>
                    <a:gd name="connsiteX386" fmla="*/ 165068 w 349758"/>
                    <a:gd name="connsiteY386" fmla="*/ 214227 h 463859"/>
                    <a:gd name="connsiteX387" fmla="*/ 162287 w 349758"/>
                    <a:gd name="connsiteY387" fmla="*/ 211131 h 463859"/>
                    <a:gd name="connsiteX388" fmla="*/ 159991 w 349758"/>
                    <a:gd name="connsiteY388" fmla="*/ 208731 h 463859"/>
                    <a:gd name="connsiteX389" fmla="*/ 157124 w 349758"/>
                    <a:gd name="connsiteY389" fmla="*/ 205778 h 463859"/>
                    <a:gd name="connsiteX390" fmla="*/ 154553 w 349758"/>
                    <a:gd name="connsiteY390" fmla="*/ 203254 h 463859"/>
                    <a:gd name="connsiteX391" fmla="*/ 151562 w 349758"/>
                    <a:gd name="connsiteY391" fmla="*/ 200368 h 463859"/>
                    <a:gd name="connsiteX392" fmla="*/ 148790 w 349758"/>
                    <a:gd name="connsiteY392" fmla="*/ 197796 h 463859"/>
                    <a:gd name="connsiteX393" fmla="*/ 145666 w 349758"/>
                    <a:gd name="connsiteY393" fmla="*/ 194948 h 463859"/>
                    <a:gd name="connsiteX394" fmla="*/ 142684 w 349758"/>
                    <a:gd name="connsiteY394" fmla="*/ 192310 h 463859"/>
                    <a:gd name="connsiteX395" fmla="*/ 139475 w 349758"/>
                    <a:gd name="connsiteY395" fmla="*/ 189528 h 463859"/>
                    <a:gd name="connsiteX396" fmla="*/ 136331 w 349758"/>
                    <a:gd name="connsiteY396" fmla="*/ 186871 h 463859"/>
                    <a:gd name="connsiteX397" fmla="*/ 52607 w 349758"/>
                    <a:gd name="connsiteY397" fmla="*/ 127540 h 463859"/>
                    <a:gd name="connsiteX398" fmla="*/ 49721 w 349758"/>
                    <a:gd name="connsiteY398" fmla="*/ 125740 h 463859"/>
                    <a:gd name="connsiteX399" fmla="*/ 46549 w 349758"/>
                    <a:gd name="connsiteY399" fmla="*/ 123768 h 463859"/>
                    <a:gd name="connsiteX400" fmla="*/ 43425 w 349758"/>
                    <a:gd name="connsiteY400" fmla="*/ 121844 h 463859"/>
                    <a:gd name="connsiteX401" fmla="*/ 40748 w 349758"/>
                    <a:gd name="connsiteY401" fmla="*/ 120215 h 463859"/>
                    <a:gd name="connsiteX402" fmla="*/ 37690 w 349758"/>
                    <a:gd name="connsiteY402" fmla="*/ 118358 h 463859"/>
                    <a:gd name="connsiteX403" fmla="*/ 35128 w 349758"/>
                    <a:gd name="connsiteY403" fmla="*/ 116815 h 463859"/>
                    <a:gd name="connsiteX404" fmla="*/ 32233 w 349758"/>
                    <a:gd name="connsiteY404" fmla="*/ 115072 h 463859"/>
                    <a:gd name="connsiteX405" fmla="*/ 30061 w 349758"/>
                    <a:gd name="connsiteY405" fmla="*/ 113776 h 463859"/>
                    <a:gd name="connsiteX406" fmla="*/ 24555 w 349758"/>
                    <a:gd name="connsiteY406" fmla="*/ 110509 h 463859"/>
                    <a:gd name="connsiteX407" fmla="*/ 22841 w 349758"/>
                    <a:gd name="connsiteY407" fmla="*/ 109499 h 463859"/>
                    <a:gd name="connsiteX408" fmla="*/ 20098 w 349758"/>
                    <a:gd name="connsiteY408" fmla="*/ 107890 h 463859"/>
                    <a:gd name="connsiteX409" fmla="*/ 18345 w 349758"/>
                    <a:gd name="connsiteY409" fmla="*/ 106871 h 463859"/>
                    <a:gd name="connsiteX410" fmla="*/ 15888 w 349758"/>
                    <a:gd name="connsiteY410" fmla="*/ 105451 h 463859"/>
                    <a:gd name="connsiteX411" fmla="*/ 14421 w 349758"/>
                    <a:gd name="connsiteY411" fmla="*/ 104604 h 463859"/>
                    <a:gd name="connsiteX412" fmla="*/ 12192 w 349758"/>
                    <a:gd name="connsiteY412" fmla="*/ 103327 h 463859"/>
                    <a:gd name="connsiteX413" fmla="*/ 10335 w 349758"/>
                    <a:gd name="connsiteY413" fmla="*/ 102270 h 463859"/>
                    <a:gd name="connsiteX414" fmla="*/ 8934 w 349758"/>
                    <a:gd name="connsiteY414" fmla="*/ 101470 h 463859"/>
                    <a:gd name="connsiteX415" fmla="*/ 6277 w 349758"/>
                    <a:gd name="connsiteY415" fmla="*/ 99974 h 463859"/>
                    <a:gd name="connsiteX416" fmla="*/ 4791 w 349758"/>
                    <a:gd name="connsiteY416" fmla="*/ 99146 h 463859"/>
                    <a:gd name="connsiteX417" fmla="*/ 3800 w 349758"/>
                    <a:gd name="connsiteY417" fmla="*/ 98593 h 463859"/>
                    <a:gd name="connsiteX418" fmla="*/ 2772 w 349758"/>
                    <a:gd name="connsiteY418" fmla="*/ 98022 h 463859"/>
                    <a:gd name="connsiteX419" fmla="*/ 1972 w 349758"/>
                    <a:gd name="connsiteY419" fmla="*/ 97574 h 463859"/>
                    <a:gd name="connsiteX420" fmla="*/ 1114 w 349758"/>
                    <a:gd name="connsiteY420" fmla="*/ 97098 h 463859"/>
                    <a:gd name="connsiteX421" fmla="*/ 0 w 349758"/>
                    <a:gd name="connsiteY421" fmla="*/ 96488 h 463859"/>
                    <a:gd name="connsiteX422" fmla="*/ 17336 w 349758"/>
                    <a:gd name="connsiteY422" fmla="*/ 97631 h 463859"/>
                    <a:gd name="connsiteX423" fmla="*/ 20469 w 349758"/>
                    <a:gd name="connsiteY423" fmla="*/ 97917 h 463859"/>
                    <a:gd name="connsiteX424" fmla="*/ 35662 w 349758"/>
                    <a:gd name="connsiteY424" fmla="*/ 99936 h 463859"/>
                    <a:gd name="connsiteX425" fmla="*/ 39034 w 349758"/>
                    <a:gd name="connsiteY425" fmla="*/ 100517 h 463859"/>
                    <a:gd name="connsiteX426" fmla="*/ 43329 w 349758"/>
                    <a:gd name="connsiteY426" fmla="*/ 101260 h 463859"/>
                    <a:gd name="connsiteX427" fmla="*/ 119891 w 349758"/>
                    <a:gd name="connsiteY427" fmla="*/ 133788 h 463859"/>
                    <a:gd name="connsiteX428" fmla="*/ 123654 w 349758"/>
                    <a:gd name="connsiteY428" fmla="*/ 136722 h 463859"/>
                    <a:gd name="connsiteX429" fmla="*/ 128245 w 349758"/>
                    <a:gd name="connsiteY429" fmla="*/ 140408 h 463859"/>
                    <a:gd name="connsiteX430" fmla="*/ 132502 w 349758"/>
                    <a:gd name="connsiteY430" fmla="*/ 144275 h 463859"/>
                    <a:gd name="connsiteX431" fmla="*/ 136627 w 349758"/>
                    <a:gd name="connsiteY431" fmla="*/ 148104 h 463859"/>
                    <a:gd name="connsiteX432" fmla="*/ 140437 w 349758"/>
                    <a:gd name="connsiteY432" fmla="*/ 152105 h 463859"/>
                    <a:gd name="connsiteX433" fmla="*/ 144104 w 349758"/>
                    <a:gd name="connsiteY433" fmla="*/ 156029 h 463859"/>
                    <a:gd name="connsiteX434" fmla="*/ 147523 w 349758"/>
                    <a:gd name="connsiteY434" fmla="*/ 160163 h 463859"/>
                    <a:gd name="connsiteX435" fmla="*/ 150724 w 349758"/>
                    <a:gd name="connsiteY435" fmla="*/ 164087 h 463859"/>
                    <a:gd name="connsiteX436" fmla="*/ 153848 w 349758"/>
                    <a:gd name="connsiteY436" fmla="*/ 168421 h 463859"/>
                    <a:gd name="connsiteX437" fmla="*/ 156543 w 349758"/>
                    <a:gd name="connsiteY437" fmla="*/ 172203 h 463859"/>
                    <a:gd name="connsiteX438" fmla="*/ 159449 w 349758"/>
                    <a:gd name="connsiteY438" fmla="*/ 176794 h 463859"/>
                    <a:gd name="connsiteX439" fmla="*/ 161630 w 349758"/>
                    <a:gd name="connsiteY439" fmla="*/ 180270 h 463859"/>
                    <a:gd name="connsiteX440" fmla="*/ 164497 w 349758"/>
                    <a:gd name="connsiteY440" fmla="*/ 185452 h 463859"/>
                    <a:gd name="connsiteX441" fmla="*/ 166011 w 349758"/>
                    <a:gd name="connsiteY441" fmla="*/ 188205 h 463859"/>
                    <a:gd name="connsiteX442" fmla="*/ 169755 w 349758"/>
                    <a:gd name="connsiteY442" fmla="*/ 195920 h 463859"/>
                    <a:gd name="connsiteX443" fmla="*/ 152924 w 349758"/>
                    <a:gd name="connsiteY443" fmla="*/ 145704 h 463859"/>
                    <a:gd name="connsiteX444" fmla="*/ 145285 w 349758"/>
                    <a:gd name="connsiteY444" fmla="*/ 141494 h 463859"/>
                    <a:gd name="connsiteX445" fmla="*/ 136522 w 349758"/>
                    <a:gd name="connsiteY445" fmla="*/ 136312 h 463859"/>
                    <a:gd name="connsiteX446" fmla="*/ 126863 w 349758"/>
                    <a:gd name="connsiteY446" fmla="*/ 130331 h 463859"/>
                    <a:gd name="connsiteX447" fmla="*/ 116596 w 349758"/>
                    <a:gd name="connsiteY447" fmla="*/ 123749 h 463859"/>
                    <a:gd name="connsiteX448" fmla="*/ 20450 w 349758"/>
                    <a:gd name="connsiteY448" fmla="*/ 57245 h 463859"/>
                    <a:gd name="connsiteX449" fmla="*/ 103632 w 349758"/>
                    <a:gd name="connsiteY449" fmla="*/ 89506 h 463859"/>
                    <a:gd name="connsiteX450" fmla="*/ 104223 w 349758"/>
                    <a:gd name="connsiteY450" fmla="*/ 89887 h 463859"/>
                    <a:gd name="connsiteX451" fmla="*/ 114300 w 349758"/>
                    <a:gd name="connsiteY451" fmla="*/ 96698 h 463859"/>
                    <a:gd name="connsiteX452" fmla="*/ 123434 w 349758"/>
                    <a:gd name="connsiteY452" fmla="*/ 103727 h 463859"/>
                    <a:gd name="connsiteX453" fmla="*/ 124692 w 349758"/>
                    <a:gd name="connsiteY453" fmla="*/ 104756 h 463859"/>
                    <a:gd name="connsiteX454" fmla="*/ 132121 w 349758"/>
                    <a:gd name="connsiteY454" fmla="*/ 111252 h 463859"/>
                    <a:gd name="connsiteX455" fmla="*/ 133226 w 349758"/>
                    <a:gd name="connsiteY455" fmla="*/ 112300 h 463859"/>
                    <a:gd name="connsiteX456" fmla="*/ 139770 w 349758"/>
                    <a:gd name="connsiteY456" fmla="*/ 118748 h 463859"/>
                    <a:gd name="connsiteX457" fmla="*/ 120291 w 349758"/>
                    <a:gd name="connsiteY457" fmla="*/ 86925 h 463859"/>
                    <a:gd name="connsiteX458" fmla="*/ 113557 w 349758"/>
                    <a:gd name="connsiteY458" fmla="*/ 82125 h 463859"/>
                    <a:gd name="connsiteX459" fmla="*/ 111138 w 349758"/>
                    <a:gd name="connsiteY459" fmla="*/ 80229 h 463859"/>
                    <a:gd name="connsiteX460" fmla="*/ 106575 w 349758"/>
                    <a:gd name="connsiteY460" fmla="*/ 76610 h 463859"/>
                    <a:gd name="connsiteX461" fmla="*/ 103651 w 349758"/>
                    <a:gd name="connsiteY461" fmla="*/ 74124 h 463859"/>
                    <a:gd name="connsiteX462" fmla="*/ 99422 w 349758"/>
                    <a:gd name="connsiteY462" fmla="*/ 70495 h 463859"/>
                    <a:gd name="connsiteX463" fmla="*/ 96279 w 349758"/>
                    <a:gd name="connsiteY463" fmla="*/ 67656 h 463859"/>
                    <a:gd name="connsiteX464" fmla="*/ 93183 w 349758"/>
                    <a:gd name="connsiteY464" fmla="*/ 64865 h 463859"/>
                    <a:gd name="connsiteX465" fmla="*/ 32757 w 349758"/>
                    <a:gd name="connsiteY465" fmla="*/ 0 h 463859"/>
                    <a:gd name="connsiteX466" fmla="*/ 76781 w 349758"/>
                    <a:gd name="connsiteY466" fmla="*/ 30232 h 463859"/>
                    <a:gd name="connsiteX467" fmla="*/ 78000 w 349758"/>
                    <a:gd name="connsiteY467" fmla="*/ 31394 h 463859"/>
                    <a:gd name="connsiteX468" fmla="*/ 82991 w 349758"/>
                    <a:gd name="connsiteY468" fmla="*/ 36290 h 463859"/>
                    <a:gd name="connsiteX469" fmla="*/ 84906 w 349758"/>
                    <a:gd name="connsiteY469" fmla="*/ 38233 h 463859"/>
                    <a:gd name="connsiteX470" fmla="*/ 89964 w 349758"/>
                    <a:gd name="connsiteY470" fmla="*/ 43577 h 463859"/>
                    <a:gd name="connsiteX471" fmla="*/ 91335 w 349758"/>
                    <a:gd name="connsiteY471" fmla="*/ 45053 h 463859"/>
                    <a:gd name="connsiteX472" fmla="*/ 103042 w 349758"/>
                    <a:gd name="connsiteY472" fmla="*/ 58626 h 463859"/>
                    <a:gd name="connsiteX473" fmla="*/ 104213 w 349758"/>
                    <a:gd name="connsiteY473" fmla="*/ 60074 h 463859"/>
                    <a:gd name="connsiteX474" fmla="*/ 108080 w 349758"/>
                    <a:gd name="connsiteY474" fmla="*/ 64922 h 463859"/>
                    <a:gd name="connsiteX475" fmla="*/ 109566 w 349758"/>
                    <a:gd name="connsiteY475" fmla="*/ 66837 h 463859"/>
                    <a:gd name="connsiteX476" fmla="*/ 112652 w 349758"/>
                    <a:gd name="connsiteY476" fmla="*/ 70895 h 463859"/>
                    <a:gd name="connsiteX477" fmla="*/ 114014 w 349758"/>
                    <a:gd name="connsiteY477" fmla="*/ 72714 h 463859"/>
                    <a:gd name="connsiteX478" fmla="*/ 116748 w 349758"/>
                    <a:gd name="connsiteY478" fmla="*/ 76457 h 463859"/>
                    <a:gd name="connsiteX479" fmla="*/ 117786 w 349758"/>
                    <a:gd name="connsiteY479" fmla="*/ 77886 h 463859"/>
                    <a:gd name="connsiteX480" fmla="*/ 120901 w 349758"/>
                    <a:gd name="connsiteY480" fmla="*/ 82306 h 463859"/>
                    <a:gd name="connsiteX481" fmla="*/ 85582 w 349758"/>
                    <a:gd name="connsiteY481" fmla="*/ 17021 h 463859"/>
                    <a:gd name="connsiteX482" fmla="*/ 131731 w 349758"/>
                    <a:gd name="connsiteY482" fmla="*/ 97346 h 463859"/>
                    <a:gd name="connsiteX483" fmla="*/ 140027 w 349758"/>
                    <a:gd name="connsiteY483" fmla="*/ 108423 h 463859"/>
                    <a:gd name="connsiteX484" fmla="*/ 142551 w 349758"/>
                    <a:gd name="connsiteY484" fmla="*/ 112005 h 463859"/>
                    <a:gd name="connsiteX485" fmla="*/ 147704 w 349758"/>
                    <a:gd name="connsiteY485" fmla="*/ 119444 h 463859"/>
                    <a:gd name="connsiteX486" fmla="*/ 150409 w 349758"/>
                    <a:gd name="connsiteY486" fmla="*/ 123539 h 463859"/>
                    <a:gd name="connsiteX487" fmla="*/ 153429 w 349758"/>
                    <a:gd name="connsiteY487" fmla="*/ 128178 h 463859"/>
                    <a:gd name="connsiteX488" fmla="*/ 153972 w 349758"/>
                    <a:gd name="connsiteY488" fmla="*/ 123844 h 463859"/>
                    <a:gd name="connsiteX489" fmla="*/ 154219 w 349758"/>
                    <a:gd name="connsiteY489" fmla="*/ 122187 h 463859"/>
                    <a:gd name="connsiteX490" fmla="*/ 155077 w 349758"/>
                    <a:gd name="connsiteY490" fmla="*/ 116910 h 463859"/>
                    <a:gd name="connsiteX491" fmla="*/ 155505 w 349758"/>
                    <a:gd name="connsiteY491" fmla="*/ 114529 h 463859"/>
                    <a:gd name="connsiteX492" fmla="*/ 156963 w 349758"/>
                    <a:gd name="connsiteY492" fmla="*/ 107547 h 463859"/>
                    <a:gd name="connsiteX493" fmla="*/ 156686 w 349758"/>
                    <a:gd name="connsiteY493" fmla="*/ 104261 h 463859"/>
                    <a:gd name="connsiteX494" fmla="*/ 156553 w 349758"/>
                    <a:gd name="connsiteY494" fmla="*/ 102537 h 463859"/>
                    <a:gd name="connsiteX495" fmla="*/ 156334 w 349758"/>
                    <a:gd name="connsiteY495" fmla="*/ 95736 h 463859"/>
                    <a:gd name="connsiteX496" fmla="*/ 156362 w 349758"/>
                    <a:gd name="connsiteY496" fmla="*/ 93164 h 463859"/>
                    <a:gd name="connsiteX497" fmla="*/ 156486 w 349758"/>
                    <a:gd name="connsiteY497" fmla="*/ 88278 h 463859"/>
                    <a:gd name="connsiteX498" fmla="*/ 156677 w 349758"/>
                    <a:gd name="connsiteY498" fmla="*/ 85192 h 463859"/>
                    <a:gd name="connsiteX499" fmla="*/ 157115 w 349758"/>
                    <a:gd name="connsiteY499" fmla="*/ 80258 h 463859"/>
                    <a:gd name="connsiteX500" fmla="*/ 157467 w 349758"/>
                    <a:gd name="connsiteY500" fmla="*/ 77124 h 463859"/>
                    <a:gd name="connsiteX501" fmla="*/ 158439 w 349758"/>
                    <a:gd name="connsiteY501" fmla="*/ 71076 h 463859"/>
                    <a:gd name="connsiteX502" fmla="*/ 158820 w 349758"/>
                    <a:gd name="connsiteY502" fmla="*/ 68856 h 463859"/>
                    <a:gd name="connsiteX503" fmla="*/ 160611 w 349758"/>
                    <a:gd name="connsiteY503" fmla="*/ 61179 h 463859"/>
                    <a:gd name="connsiteX504" fmla="*/ 173250 w 349758"/>
                    <a:gd name="connsiteY504" fmla="*/ 31290 h 463859"/>
                    <a:gd name="connsiteX505" fmla="*/ 173155 w 349758"/>
                    <a:gd name="connsiteY505" fmla="*/ 65046 h 463859"/>
                    <a:gd name="connsiteX506" fmla="*/ 212798 w 349758"/>
                    <a:gd name="connsiteY506" fmla="*/ 23393 h 463859"/>
                    <a:gd name="connsiteX507" fmla="*/ 190148 w 349758"/>
                    <a:gd name="connsiteY507" fmla="*/ 85430 h 463859"/>
                    <a:gd name="connsiteX508" fmla="*/ 189557 w 349758"/>
                    <a:gd name="connsiteY508" fmla="*/ 86859 h 463859"/>
                    <a:gd name="connsiteX509" fmla="*/ 188243 w 349758"/>
                    <a:gd name="connsiteY509" fmla="*/ 89992 h 463859"/>
                    <a:gd name="connsiteX510" fmla="*/ 187223 w 349758"/>
                    <a:gd name="connsiteY510" fmla="*/ 92383 h 463859"/>
                    <a:gd name="connsiteX511" fmla="*/ 185880 w 349758"/>
                    <a:gd name="connsiteY511" fmla="*/ 95469 h 463859"/>
                    <a:gd name="connsiteX512" fmla="*/ 184804 w 349758"/>
                    <a:gd name="connsiteY512" fmla="*/ 97888 h 463859"/>
                    <a:gd name="connsiteX513" fmla="*/ 183480 w 349758"/>
                    <a:gd name="connsiteY513" fmla="*/ 100822 h 463859"/>
                    <a:gd name="connsiteX514" fmla="*/ 182337 w 349758"/>
                    <a:gd name="connsiteY514" fmla="*/ 103308 h 463859"/>
                    <a:gd name="connsiteX515" fmla="*/ 181051 w 349758"/>
                    <a:gd name="connsiteY515" fmla="*/ 106061 h 463859"/>
                    <a:gd name="connsiteX516" fmla="*/ 179870 w 349758"/>
                    <a:gd name="connsiteY516" fmla="*/ 108518 h 463859"/>
                    <a:gd name="connsiteX517" fmla="*/ 178575 w 349758"/>
                    <a:gd name="connsiteY517" fmla="*/ 111166 h 463859"/>
                    <a:gd name="connsiteX518" fmla="*/ 177384 w 349758"/>
                    <a:gd name="connsiteY518" fmla="*/ 113509 h 463859"/>
                    <a:gd name="connsiteX519" fmla="*/ 176089 w 349758"/>
                    <a:gd name="connsiteY519" fmla="*/ 116034 h 463859"/>
                    <a:gd name="connsiteX520" fmla="*/ 174879 w 349758"/>
                    <a:gd name="connsiteY520" fmla="*/ 118301 h 463859"/>
                    <a:gd name="connsiteX521" fmla="*/ 173593 w 349758"/>
                    <a:gd name="connsiteY521" fmla="*/ 120663 h 463859"/>
                    <a:gd name="connsiteX522" fmla="*/ 172355 w 349758"/>
                    <a:gd name="connsiteY522" fmla="*/ 122834 h 463859"/>
                    <a:gd name="connsiteX523" fmla="*/ 171107 w 349758"/>
                    <a:gd name="connsiteY523" fmla="*/ 124978 h 463859"/>
                    <a:gd name="connsiteX524" fmla="*/ 169840 w 349758"/>
                    <a:gd name="connsiteY524" fmla="*/ 127025 h 463859"/>
                    <a:gd name="connsiteX525" fmla="*/ 168621 w 349758"/>
                    <a:gd name="connsiteY525" fmla="*/ 128969 h 463859"/>
                    <a:gd name="connsiteX526" fmla="*/ 167354 w 349758"/>
                    <a:gd name="connsiteY526" fmla="*/ 130845 h 463859"/>
                    <a:gd name="connsiteX527" fmla="*/ 166164 w 349758"/>
                    <a:gd name="connsiteY527" fmla="*/ 132569 h 463859"/>
                    <a:gd name="connsiteX528" fmla="*/ 164887 w 349758"/>
                    <a:gd name="connsiteY528" fmla="*/ 134255 h 463859"/>
                    <a:gd name="connsiteX529" fmla="*/ 163735 w 349758"/>
                    <a:gd name="connsiteY529" fmla="*/ 135750 h 463859"/>
                    <a:gd name="connsiteX530" fmla="*/ 162439 w 349758"/>
                    <a:gd name="connsiteY530" fmla="*/ 137236 h 463859"/>
                    <a:gd name="connsiteX531" fmla="*/ 161354 w 349758"/>
                    <a:gd name="connsiteY531" fmla="*/ 138465 h 463859"/>
                    <a:gd name="connsiteX532" fmla="*/ 160258 w 349758"/>
                    <a:gd name="connsiteY532" fmla="*/ 139513 h 463859"/>
                    <a:gd name="connsiteX533" fmla="*/ 161439 w 349758"/>
                    <a:gd name="connsiteY533" fmla="*/ 141589 h 463859"/>
                    <a:gd name="connsiteX534" fmla="*/ 163525 w 349758"/>
                    <a:gd name="connsiteY534" fmla="*/ 145275 h 463859"/>
                    <a:gd name="connsiteX535" fmla="*/ 168021 w 349758"/>
                    <a:gd name="connsiteY535" fmla="*/ 153762 h 463859"/>
                    <a:gd name="connsiteX536" fmla="*/ 169107 w 349758"/>
                    <a:gd name="connsiteY536" fmla="*/ 155839 h 463859"/>
                    <a:gd name="connsiteX537" fmla="*/ 172203 w 349758"/>
                    <a:gd name="connsiteY537" fmla="*/ 162277 h 463859"/>
                    <a:gd name="connsiteX538" fmla="*/ 172898 w 349758"/>
                    <a:gd name="connsiteY538" fmla="*/ 160839 h 463859"/>
                    <a:gd name="connsiteX539" fmla="*/ 173307 w 349758"/>
                    <a:gd name="connsiteY539" fmla="*/ 160020 h 463859"/>
                    <a:gd name="connsiteX540" fmla="*/ 174755 w 349758"/>
                    <a:gd name="connsiteY540" fmla="*/ 157124 h 463859"/>
                    <a:gd name="connsiteX541" fmla="*/ 175336 w 349758"/>
                    <a:gd name="connsiteY541" fmla="*/ 155991 h 463859"/>
                    <a:gd name="connsiteX542" fmla="*/ 176994 w 349758"/>
                    <a:gd name="connsiteY542" fmla="*/ 152838 h 463859"/>
                    <a:gd name="connsiteX543" fmla="*/ 177556 w 349758"/>
                    <a:gd name="connsiteY543" fmla="*/ 151781 h 463859"/>
                    <a:gd name="connsiteX544" fmla="*/ 179899 w 349758"/>
                    <a:gd name="connsiteY544" fmla="*/ 147523 h 463859"/>
                    <a:gd name="connsiteX545" fmla="*/ 182890 w 349758"/>
                    <a:gd name="connsiteY545" fmla="*/ 142342 h 463859"/>
                    <a:gd name="connsiteX546" fmla="*/ 183232 w 349758"/>
                    <a:gd name="connsiteY546" fmla="*/ 141770 h 463859"/>
                    <a:gd name="connsiteX547" fmla="*/ 185909 w 349758"/>
                    <a:gd name="connsiteY547" fmla="*/ 137389 h 463859"/>
                    <a:gd name="connsiteX548" fmla="*/ 186747 w 349758"/>
                    <a:gd name="connsiteY548" fmla="*/ 136055 h 463859"/>
                    <a:gd name="connsiteX549" fmla="*/ 189243 w 349758"/>
                    <a:gd name="connsiteY549" fmla="*/ 132178 h 463859"/>
                    <a:gd name="connsiteX550" fmla="*/ 190233 w 349758"/>
                    <a:gd name="connsiteY550" fmla="*/ 130683 h 463859"/>
                    <a:gd name="connsiteX551" fmla="*/ 193034 w 349758"/>
                    <a:gd name="connsiteY551" fmla="*/ 126587 h 463859"/>
                    <a:gd name="connsiteX552" fmla="*/ 193910 w 349758"/>
                    <a:gd name="connsiteY552" fmla="*/ 125320 h 463859"/>
                    <a:gd name="connsiteX553" fmla="*/ 202130 w 349758"/>
                    <a:gd name="connsiteY553" fmla="*/ 114405 h 463859"/>
                    <a:gd name="connsiteX554" fmla="*/ 203083 w 349758"/>
                    <a:gd name="connsiteY554" fmla="*/ 113243 h 463859"/>
                    <a:gd name="connsiteX555" fmla="*/ 206597 w 349758"/>
                    <a:gd name="connsiteY555" fmla="*/ 109042 h 463859"/>
                    <a:gd name="connsiteX556" fmla="*/ 207188 w 349758"/>
                    <a:gd name="connsiteY556" fmla="*/ 108337 h 463859"/>
                    <a:gd name="connsiteX557" fmla="*/ 275873 w 349758"/>
                    <a:gd name="connsiteY557" fmla="*/ 63341 h 463859"/>
                    <a:gd name="connsiteX558" fmla="*/ 215741 w 349758"/>
                    <a:gd name="connsiteY558" fmla="*/ 122453 h 463859"/>
                    <a:gd name="connsiteX559" fmla="*/ 209321 w 349758"/>
                    <a:gd name="connsiteY559" fmla="*/ 128921 h 463859"/>
                    <a:gd name="connsiteX560" fmla="*/ 208312 w 349758"/>
                    <a:gd name="connsiteY560" fmla="*/ 129940 h 463859"/>
                    <a:gd name="connsiteX561" fmla="*/ 202435 w 349758"/>
                    <a:gd name="connsiteY561" fmla="*/ 135903 h 463859"/>
                    <a:gd name="connsiteX562" fmla="*/ 202006 w 349758"/>
                    <a:gd name="connsiteY562" fmla="*/ 136341 h 463859"/>
                    <a:gd name="connsiteX563" fmla="*/ 196025 w 349758"/>
                    <a:gd name="connsiteY563" fmla="*/ 142465 h 463859"/>
                    <a:gd name="connsiteX564" fmla="*/ 194834 w 349758"/>
                    <a:gd name="connsiteY564" fmla="*/ 143694 h 463859"/>
                    <a:gd name="connsiteX565" fmla="*/ 189224 w 349758"/>
                    <a:gd name="connsiteY565" fmla="*/ 149495 h 463859"/>
                    <a:gd name="connsiteX566" fmla="*/ 183680 w 349758"/>
                    <a:gd name="connsiteY566" fmla="*/ 155305 h 463859"/>
                    <a:gd name="connsiteX567" fmla="*/ 182318 w 349758"/>
                    <a:gd name="connsiteY567" fmla="*/ 156734 h 463859"/>
                    <a:gd name="connsiteX568" fmla="*/ 177451 w 349758"/>
                    <a:gd name="connsiteY568" fmla="*/ 161915 h 463859"/>
                    <a:gd name="connsiteX569" fmla="*/ 173869 w 349758"/>
                    <a:gd name="connsiteY569" fmla="*/ 165802 h 463859"/>
                    <a:gd name="connsiteX570" fmla="*/ 175317 w 349758"/>
                    <a:gd name="connsiteY570" fmla="*/ 169135 h 463859"/>
                    <a:gd name="connsiteX571" fmla="*/ 178470 w 349758"/>
                    <a:gd name="connsiteY571" fmla="*/ 176546 h 463859"/>
                    <a:gd name="connsiteX572" fmla="*/ 179927 w 349758"/>
                    <a:gd name="connsiteY572" fmla="*/ 180261 h 463859"/>
                    <a:gd name="connsiteX573" fmla="*/ 182375 w 349758"/>
                    <a:gd name="connsiteY573" fmla="*/ 186795 h 463859"/>
                    <a:gd name="connsiteX574" fmla="*/ 186100 w 349758"/>
                    <a:gd name="connsiteY574" fmla="*/ 178603 h 463859"/>
                    <a:gd name="connsiteX575" fmla="*/ 186814 w 349758"/>
                    <a:gd name="connsiteY575" fmla="*/ 177213 h 463859"/>
                    <a:gd name="connsiteX576" fmla="*/ 188967 w 349758"/>
                    <a:gd name="connsiteY576" fmla="*/ 173203 h 463859"/>
                    <a:gd name="connsiteX577" fmla="*/ 189929 w 349758"/>
                    <a:gd name="connsiteY577" fmla="*/ 171536 h 463859"/>
                    <a:gd name="connsiteX578" fmla="*/ 192548 w 349758"/>
                    <a:gd name="connsiteY578" fmla="*/ 167316 h 463859"/>
                    <a:gd name="connsiteX579" fmla="*/ 193453 w 349758"/>
                    <a:gd name="connsiteY579" fmla="*/ 165916 h 463859"/>
                    <a:gd name="connsiteX580" fmla="*/ 197577 w 349758"/>
                    <a:gd name="connsiteY580" fmla="*/ 160163 h 463859"/>
                    <a:gd name="connsiteX581" fmla="*/ 202235 w 349758"/>
                    <a:gd name="connsiteY581" fmla="*/ 154543 h 463859"/>
                    <a:gd name="connsiteX582" fmla="*/ 203664 w 349758"/>
                    <a:gd name="connsiteY582" fmla="*/ 152981 h 463859"/>
                    <a:gd name="connsiteX583" fmla="*/ 207626 w 349758"/>
                    <a:gd name="connsiteY583" fmla="*/ 148866 h 463859"/>
                    <a:gd name="connsiteX584" fmla="*/ 209407 w 349758"/>
                    <a:gd name="connsiteY584" fmla="*/ 147142 h 463859"/>
                    <a:gd name="connsiteX585" fmla="*/ 214065 w 349758"/>
                    <a:gd name="connsiteY585" fmla="*/ 142989 h 463859"/>
                    <a:gd name="connsiteX586" fmla="*/ 215665 w 349758"/>
                    <a:gd name="connsiteY586" fmla="*/ 141618 h 463859"/>
                    <a:gd name="connsiteX587" fmla="*/ 222695 w 349758"/>
                    <a:gd name="connsiteY587" fmla="*/ 136274 h 463859"/>
                    <a:gd name="connsiteX588" fmla="*/ 348367 w 349758"/>
                    <a:gd name="connsiteY588" fmla="*/ 108585 h 463859"/>
                    <a:gd name="connsiteX589" fmla="*/ 233020 w 349758"/>
                    <a:gd name="connsiteY589" fmla="*/ 163859 h 463859"/>
                    <a:gd name="connsiteX590" fmla="*/ 224857 w 349758"/>
                    <a:gd name="connsiteY590" fmla="*/ 168869 h 463859"/>
                    <a:gd name="connsiteX591" fmla="*/ 223018 w 349758"/>
                    <a:gd name="connsiteY591" fmla="*/ 170050 h 463859"/>
                    <a:gd name="connsiteX592" fmla="*/ 217075 w 349758"/>
                    <a:gd name="connsiteY592" fmla="*/ 173917 h 463859"/>
                    <a:gd name="connsiteX593" fmla="*/ 214675 w 349758"/>
                    <a:gd name="connsiteY593" fmla="*/ 175536 h 463859"/>
                    <a:gd name="connsiteX594" fmla="*/ 209331 w 349758"/>
                    <a:gd name="connsiteY594" fmla="*/ 179241 h 463859"/>
                    <a:gd name="connsiteX595" fmla="*/ 207188 w 349758"/>
                    <a:gd name="connsiteY595" fmla="*/ 180766 h 463859"/>
                    <a:gd name="connsiteX596" fmla="*/ 200711 w 349758"/>
                    <a:gd name="connsiteY596" fmla="*/ 185614 h 463859"/>
                    <a:gd name="connsiteX597" fmla="*/ 200235 w 349758"/>
                    <a:gd name="connsiteY597" fmla="*/ 185966 h 463859"/>
                    <a:gd name="connsiteX598" fmla="*/ 193834 w 349758"/>
                    <a:gd name="connsiteY598" fmla="*/ 191195 h 463859"/>
                    <a:gd name="connsiteX599" fmla="*/ 192129 w 349758"/>
                    <a:gd name="connsiteY599" fmla="*/ 192691 h 463859"/>
                    <a:gd name="connsiteX600" fmla="*/ 187957 w 349758"/>
                    <a:gd name="connsiteY600" fmla="*/ 196472 h 463859"/>
                    <a:gd name="connsiteX601" fmla="*/ 186147 w 349758"/>
                    <a:gd name="connsiteY601" fmla="*/ 198225 h 463859"/>
                    <a:gd name="connsiteX602" fmla="*/ 186890 w 349758"/>
                    <a:gd name="connsiteY602" fmla="*/ 200701 h 463859"/>
                    <a:gd name="connsiteX603" fmla="*/ 188833 w 349758"/>
                    <a:gd name="connsiteY603" fmla="*/ 207816 h 463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</a:cxnLst>
                  <a:rect l="l" t="t" r="r" b="b"/>
                  <a:pathLst>
                    <a:path w="349758" h="463859">
                      <a:moveTo>
                        <a:pt x="188833" y="207816"/>
                      </a:moveTo>
                      <a:cubicBezTo>
                        <a:pt x="189071" y="208721"/>
                        <a:pt x="189328" y="209645"/>
                        <a:pt x="189557" y="210550"/>
                      </a:cubicBezTo>
                      <a:cubicBezTo>
                        <a:pt x="190157" y="212979"/>
                        <a:pt x="190691" y="215389"/>
                        <a:pt x="191205" y="217799"/>
                      </a:cubicBezTo>
                      <a:cubicBezTo>
                        <a:pt x="191357" y="217561"/>
                        <a:pt x="191529" y="217322"/>
                        <a:pt x="191691" y="217084"/>
                      </a:cubicBezTo>
                      <a:cubicBezTo>
                        <a:pt x="191862" y="216837"/>
                        <a:pt x="192033" y="216580"/>
                        <a:pt x="192205" y="216322"/>
                      </a:cubicBezTo>
                      <a:cubicBezTo>
                        <a:pt x="194262" y="213331"/>
                        <a:pt x="196758" y="210236"/>
                        <a:pt x="199787" y="207131"/>
                      </a:cubicBezTo>
                      <a:cubicBezTo>
                        <a:pt x="199997" y="206921"/>
                        <a:pt x="200225" y="206702"/>
                        <a:pt x="200435" y="206492"/>
                      </a:cubicBezTo>
                      <a:cubicBezTo>
                        <a:pt x="201797" y="205130"/>
                        <a:pt x="203273" y="203759"/>
                        <a:pt x="204854" y="202397"/>
                      </a:cubicBezTo>
                      <a:cubicBezTo>
                        <a:pt x="205130" y="202159"/>
                        <a:pt x="205407" y="201911"/>
                        <a:pt x="205692" y="201673"/>
                      </a:cubicBezTo>
                      <a:cubicBezTo>
                        <a:pt x="209350" y="198596"/>
                        <a:pt x="213608" y="195577"/>
                        <a:pt x="218523" y="192653"/>
                      </a:cubicBezTo>
                      <a:cubicBezTo>
                        <a:pt x="218999" y="192376"/>
                        <a:pt x="219475" y="192091"/>
                        <a:pt x="219961" y="191814"/>
                      </a:cubicBezTo>
                      <a:cubicBezTo>
                        <a:pt x="222247" y="190500"/>
                        <a:pt x="224666" y="189214"/>
                        <a:pt x="227238" y="187957"/>
                      </a:cubicBezTo>
                      <a:cubicBezTo>
                        <a:pt x="227495" y="187833"/>
                        <a:pt x="227733" y="187700"/>
                        <a:pt x="227990" y="187576"/>
                      </a:cubicBezTo>
                      <a:cubicBezTo>
                        <a:pt x="230867" y="186195"/>
                        <a:pt x="233944" y="184871"/>
                        <a:pt x="237201" y="183585"/>
                      </a:cubicBezTo>
                      <a:cubicBezTo>
                        <a:pt x="237373" y="183518"/>
                        <a:pt x="237506" y="183442"/>
                        <a:pt x="237677" y="183375"/>
                      </a:cubicBezTo>
                      <a:cubicBezTo>
                        <a:pt x="262347" y="173765"/>
                        <a:pt x="298018" y="167126"/>
                        <a:pt x="349758" y="168011"/>
                      </a:cubicBezTo>
                      <a:cubicBezTo>
                        <a:pt x="349758" y="168011"/>
                        <a:pt x="290532" y="184699"/>
                        <a:pt x="240078" y="207816"/>
                      </a:cubicBezTo>
                      <a:cubicBezTo>
                        <a:pt x="237335" y="209074"/>
                        <a:pt x="234620" y="210350"/>
                        <a:pt x="231943" y="211646"/>
                      </a:cubicBezTo>
                      <a:cubicBezTo>
                        <a:pt x="231496" y="211865"/>
                        <a:pt x="231057" y="212084"/>
                        <a:pt x="230610" y="212303"/>
                      </a:cubicBezTo>
                      <a:cubicBezTo>
                        <a:pt x="228457" y="213351"/>
                        <a:pt x="226333" y="214408"/>
                        <a:pt x="224247" y="215475"/>
                      </a:cubicBezTo>
                      <a:cubicBezTo>
                        <a:pt x="223504" y="215856"/>
                        <a:pt x="222761" y="216237"/>
                        <a:pt x="222028" y="216627"/>
                      </a:cubicBezTo>
                      <a:cubicBezTo>
                        <a:pt x="220199" y="217580"/>
                        <a:pt x="218389" y="218542"/>
                        <a:pt x="216618" y="219504"/>
                      </a:cubicBezTo>
                      <a:cubicBezTo>
                        <a:pt x="215894" y="219894"/>
                        <a:pt x="215179" y="220285"/>
                        <a:pt x="214465" y="220675"/>
                      </a:cubicBezTo>
                      <a:cubicBezTo>
                        <a:pt x="212331" y="221866"/>
                        <a:pt x="210236" y="223056"/>
                        <a:pt x="208197" y="224257"/>
                      </a:cubicBezTo>
                      <a:cubicBezTo>
                        <a:pt x="207940" y="224409"/>
                        <a:pt x="207674" y="224552"/>
                        <a:pt x="207426" y="224704"/>
                      </a:cubicBezTo>
                      <a:cubicBezTo>
                        <a:pt x="205169" y="226057"/>
                        <a:pt x="202987" y="227419"/>
                        <a:pt x="200873" y="228791"/>
                      </a:cubicBezTo>
                      <a:cubicBezTo>
                        <a:pt x="200292" y="229162"/>
                        <a:pt x="199749" y="229543"/>
                        <a:pt x="199177" y="229924"/>
                      </a:cubicBezTo>
                      <a:cubicBezTo>
                        <a:pt x="197663" y="230924"/>
                        <a:pt x="196196" y="231934"/>
                        <a:pt x="194767" y="232953"/>
                      </a:cubicBezTo>
                      <a:cubicBezTo>
                        <a:pt x="194491" y="233153"/>
                        <a:pt x="194224" y="233343"/>
                        <a:pt x="193958" y="233544"/>
                      </a:cubicBezTo>
                      <a:cubicBezTo>
                        <a:pt x="194224" y="235439"/>
                        <a:pt x="194472" y="237334"/>
                        <a:pt x="194682" y="239220"/>
                      </a:cubicBezTo>
                      <a:cubicBezTo>
                        <a:pt x="194815" y="240402"/>
                        <a:pt x="194929" y="241583"/>
                        <a:pt x="195043" y="242754"/>
                      </a:cubicBezTo>
                      <a:cubicBezTo>
                        <a:pt x="195234" y="244716"/>
                        <a:pt x="195386" y="246678"/>
                        <a:pt x="195520" y="248622"/>
                      </a:cubicBezTo>
                      <a:cubicBezTo>
                        <a:pt x="196034" y="248088"/>
                        <a:pt x="196558" y="247526"/>
                        <a:pt x="197129" y="246955"/>
                      </a:cubicBezTo>
                      <a:cubicBezTo>
                        <a:pt x="197310" y="246774"/>
                        <a:pt x="197510" y="246602"/>
                        <a:pt x="197691" y="246421"/>
                      </a:cubicBezTo>
                      <a:cubicBezTo>
                        <a:pt x="198558" y="245593"/>
                        <a:pt x="199492" y="244774"/>
                        <a:pt x="200492" y="243973"/>
                      </a:cubicBezTo>
                      <a:cubicBezTo>
                        <a:pt x="200730" y="243783"/>
                        <a:pt x="200959" y="243592"/>
                        <a:pt x="201206" y="243402"/>
                      </a:cubicBezTo>
                      <a:cubicBezTo>
                        <a:pt x="202416" y="242468"/>
                        <a:pt x="203711" y="241564"/>
                        <a:pt x="205121" y="240697"/>
                      </a:cubicBezTo>
                      <a:cubicBezTo>
                        <a:pt x="205330" y="240563"/>
                        <a:pt x="205559" y="240449"/>
                        <a:pt x="205778" y="240316"/>
                      </a:cubicBezTo>
                      <a:cubicBezTo>
                        <a:pt x="207035" y="239563"/>
                        <a:pt x="208378" y="238849"/>
                        <a:pt x="209788" y="238173"/>
                      </a:cubicBezTo>
                      <a:cubicBezTo>
                        <a:pt x="210141" y="238001"/>
                        <a:pt x="210484" y="237830"/>
                        <a:pt x="210845" y="237668"/>
                      </a:cubicBezTo>
                      <a:cubicBezTo>
                        <a:pt x="212522" y="236906"/>
                        <a:pt x="214284" y="236191"/>
                        <a:pt x="216189" y="235544"/>
                      </a:cubicBezTo>
                      <a:cubicBezTo>
                        <a:pt x="216408" y="235468"/>
                        <a:pt x="216646" y="235410"/>
                        <a:pt x="216875" y="235334"/>
                      </a:cubicBezTo>
                      <a:cubicBezTo>
                        <a:pt x="218599" y="234772"/>
                        <a:pt x="220428" y="234277"/>
                        <a:pt x="222342" y="233829"/>
                      </a:cubicBezTo>
                      <a:cubicBezTo>
                        <a:pt x="222828" y="233715"/>
                        <a:pt x="223323" y="233601"/>
                        <a:pt x="223828" y="233496"/>
                      </a:cubicBezTo>
                      <a:cubicBezTo>
                        <a:pt x="226038" y="233029"/>
                        <a:pt x="228333" y="232629"/>
                        <a:pt x="230800" y="232343"/>
                      </a:cubicBezTo>
                      <a:cubicBezTo>
                        <a:pt x="230962" y="232324"/>
                        <a:pt x="231143" y="232315"/>
                        <a:pt x="231305" y="232296"/>
                      </a:cubicBezTo>
                      <a:cubicBezTo>
                        <a:pt x="233610" y="232039"/>
                        <a:pt x="236058" y="231886"/>
                        <a:pt x="238601" y="231810"/>
                      </a:cubicBezTo>
                      <a:cubicBezTo>
                        <a:pt x="238954" y="231800"/>
                        <a:pt x="239259" y="231753"/>
                        <a:pt x="239611" y="231743"/>
                      </a:cubicBezTo>
                      <a:cubicBezTo>
                        <a:pt x="257289" y="231381"/>
                        <a:pt x="280616" y="235344"/>
                        <a:pt x="311391" y="247098"/>
                      </a:cubicBezTo>
                      <a:cubicBezTo>
                        <a:pt x="311391" y="247098"/>
                        <a:pt x="271882" y="247031"/>
                        <a:pt x="236763" y="251603"/>
                      </a:cubicBezTo>
                      <a:cubicBezTo>
                        <a:pt x="234429" y="251908"/>
                        <a:pt x="232115" y="252241"/>
                        <a:pt x="229838" y="252584"/>
                      </a:cubicBezTo>
                      <a:cubicBezTo>
                        <a:pt x="229276" y="252670"/>
                        <a:pt x="228714" y="252755"/>
                        <a:pt x="228162" y="252841"/>
                      </a:cubicBezTo>
                      <a:cubicBezTo>
                        <a:pt x="225876" y="253203"/>
                        <a:pt x="223609" y="253575"/>
                        <a:pt x="221409" y="253984"/>
                      </a:cubicBezTo>
                      <a:cubicBezTo>
                        <a:pt x="219227" y="254384"/>
                        <a:pt x="217122" y="254822"/>
                        <a:pt x="215055" y="255280"/>
                      </a:cubicBezTo>
                      <a:cubicBezTo>
                        <a:pt x="214532" y="255394"/>
                        <a:pt x="214017" y="255508"/>
                        <a:pt x="213503" y="255622"/>
                      </a:cubicBezTo>
                      <a:cubicBezTo>
                        <a:pt x="209417" y="256556"/>
                        <a:pt x="205588" y="257594"/>
                        <a:pt x="202121" y="258747"/>
                      </a:cubicBezTo>
                      <a:cubicBezTo>
                        <a:pt x="201692" y="258890"/>
                        <a:pt x="201263" y="259032"/>
                        <a:pt x="200844" y="259185"/>
                      </a:cubicBezTo>
                      <a:cubicBezTo>
                        <a:pt x="199149" y="259775"/>
                        <a:pt x="197520" y="260385"/>
                        <a:pt x="196034" y="261033"/>
                      </a:cubicBezTo>
                      <a:cubicBezTo>
                        <a:pt x="196063" y="264062"/>
                        <a:pt x="196034" y="267014"/>
                        <a:pt x="195939" y="269939"/>
                      </a:cubicBezTo>
                      <a:cubicBezTo>
                        <a:pt x="195844" y="272882"/>
                        <a:pt x="195663" y="275777"/>
                        <a:pt x="195453" y="278644"/>
                      </a:cubicBezTo>
                      <a:cubicBezTo>
                        <a:pt x="195386" y="279568"/>
                        <a:pt x="195282" y="280483"/>
                        <a:pt x="195205" y="281397"/>
                      </a:cubicBezTo>
                      <a:cubicBezTo>
                        <a:pt x="195167" y="281854"/>
                        <a:pt x="195129" y="282311"/>
                        <a:pt x="195082" y="282769"/>
                      </a:cubicBezTo>
                      <a:cubicBezTo>
                        <a:pt x="196091" y="281464"/>
                        <a:pt x="197244" y="280264"/>
                        <a:pt x="198672" y="279140"/>
                      </a:cubicBezTo>
                      <a:cubicBezTo>
                        <a:pt x="198806" y="279035"/>
                        <a:pt x="198949" y="278930"/>
                        <a:pt x="199092" y="278825"/>
                      </a:cubicBezTo>
                      <a:cubicBezTo>
                        <a:pt x="200568" y="277711"/>
                        <a:pt x="202340" y="276692"/>
                        <a:pt x="204445" y="275834"/>
                      </a:cubicBezTo>
                      <a:cubicBezTo>
                        <a:pt x="204645" y="275749"/>
                        <a:pt x="204854" y="275673"/>
                        <a:pt x="205064" y="275596"/>
                      </a:cubicBezTo>
                      <a:cubicBezTo>
                        <a:pt x="206131" y="275187"/>
                        <a:pt x="207264" y="274806"/>
                        <a:pt x="208512" y="274491"/>
                      </a:cubicBezTo>
                      <a:cubicBezTo>
                        <a:pt x="209817" y="274158"/>
                        <a:pt x="211198" y="273910"/>
                        <a:pt x="212655" y="273701"/>
                      </a:cubicBezTo>
                      <a:cubicBezTo>
                        <a:pt x="212941" y="273663"/>
                        <a:pt x="213246" y="273625"/>
                        <a:pt x="213541" y="273587"/>
                      </a:cubicBezTo>
                      <a:cubicBezTo>
                        <a:pt x="214979" y="273415"/>
                        <a:pt x="216484" y="273282"/>
                        <a:pt x="218113" y="273234"/>
                      </a:cubicBezTo>
                      <a:cubicBezTo>
                        <a:pt x="220009" y="273177"/>
                        <a:pt x="221837" y="273225"/>
                        <a:pt x="223752" y="273339"/>
                      </a:cubicBezTo>
                      <a:cubicBezTo>
                        <a:pt x="224152" y="273358"/>
                        <a:pt x="224561" y="273396"/>
                        <a:pt x="224961" y="273425"/>
                      </a:cubicBezTo>
                      <a:cubicBezTo>
                        <a:pt x="226800" y="273558"/>
                        <a:pt x="228733" y="273758"/>
                        <a:pt x="230781" y="274053"/>
                      </a:cubicBezTo>
                      <a:cubicBezTo>
                        <a:pt x="244231" y="276016"/>
                        <a:pt x="261661" y="281264"/>
                        <a:pt x="284864" y="291903"/>
                      </a:cubicBezTo>
                      <a:cubicBezTo>
                        <a:pt x="284864" y="291903"/>
                        <a:pt x="254603" y="284264"/>
                        <a:pt x="227619" y="283721"/>
                      </a:cubicBezTo>
                      <a:cubicBezTo>
                        <a:pt x="225771" y="283683"/>
                        <a:pt x="223942" y="283683"/>
                        <a:pt x="222133" y="283712"/>
                      </a:cubicBezTo>
                      <a:cubicBezTo>
                        <a:pt x="221933" y="283712"/>
                        <a:pt x="221752" y="283731"/>
                        <a:pt x="221552" y="283731"/>
                      </a:cubicBezTo>
                      <a:cubicBezTo>
                        <a:pt x="219466" y="283778"/>
                        <a:pt x="217437" y="283893"/>
                        <a:pt x="215436" y="284055"/>
                      </a:cubicBezTo>
                      <a:cubicBezTo>
                        <a:pt x="214808" y="284102"/>
                        <a:pt x="214198" y="284169"/>
                        <a:pt x="213579" y="284226"/>
                      </a:cubicBezTo>
                      <a:cubicBezTo>
                        <a:pt x="211846" y="284397"/>
                        <a:pt x="210169" y="284626"/>
                        <a:pt x="208540" y="284902"/>
                      </a:cubicBezTo>
                      <a:cubicBezTo>
                        <a:pt x="208102" y="284979"/>
                        <a:pt x="207645" y="285036"/>
                        <a:pt x="207216" y="285112"/>
                      </a:cubicBezTo>
                      <a:cubicBezTo>
                        <a:pt x="205254" y="285483"/>
                        <a:pt x="203387" y="285950"/>
                        <a:pt x="201625" y="286493"/>
                      </a:cubicBezTo>
                      <a:cubicBezTo>
                        <a:pt x="201206" y="286626"/>
                        <a:pt x="200825" y="286779"/>
                        <a:pt x="200425" y="286922"/>
                      </a:cubicBezTo>
                      <a:cubicBezTo>
                        <a:pt x="199073" y="287388"/>
                        <a:pt x="197796" y="287922"/>
                        <a:pt x="196606" y="288522"/>
                      </a:cubicBezTo>
                      <a:cubicBezTo>
                        <a:pt x="196167" y="288741"/>
                        <a:pt x="195739" y="288950"/>
                        <a:pt x="195329" y="289179"/>
                      </a:cubicBezTo>
                      <a:cubicBezTo>
                        <a:pt x="194948" y="289398"/>
                        <a:pt x="194643" y="289674"/>
                        <a:pt x="194281" y="289912"/>
                      </a:cubicBezTo>
                      <a:cubicBezTo>
                        <a:pt x="193977" y="292160"/>
                        <a:pt x="193719" y="293942"/>
                        <a:pt x="193443" y="295704"/>
                      </a:cubicBezTo>
                      <a:cubicBezTo>
                        <a:pt x="193281" y="296742"/>
                        <a:pt x="193110" y="297790"/>
                        <a:pt x="192929" y="298818"/>
                      </a:cubicBezTo>
                      <a:cubicBezTo>
                        <a:pt x="192681" y="300266"/>
                        <a:pt x="192405" y="301704"/>
                        <a:pt x="192129" y="303143"/>
                      </a:cubicBezTo>
                      <a:cubicBezTo>
                        <a:pt x="192434" y="303066"/>
                        <a:pt x="192710" y="302981"/>
                        <a:pt x="193034" y="302905"/>
                      </a:cubicBezTo>
                      <a:cubicBezTo>
                        <a:pt x="193538" y="302790"/>
                        <a:pt x="194101" y="302695"/>
                        <a:pt x="194653" y="302590"/>
                      </a:cubicBezTo>
                      <a:cubicBezTo>
                        <a:pt x="195139" y="302495"/>
                        <a:pt x="195644" y="302409"/>
                        <a:pt x="196167" y="302333"/>
                      </a:cubicBezTo>
                      <a:cubicBezTo>
                        <a:pt x="196777" y="302247"/>
                        <a:pt x="197415" y="302171"/>
                        <a:pt x="198072" y="302104"/>
                      </a:cubicBezTo>
                      <a:cubicBezTo>
                        <a:pt x="198634" y="302047"/>
                        <a:pt x="199225" y="302000"/>
                        <a:pt x="199825" y="301962"/>
                      </a:cubicBezTo>
                      <a:cubicBezTo>
                        <a:pt x="200520" y="301914"/>
                        <a:pt x="201216" y="301866"/>
                        <a:pt x="201959" y="301838"/>
                      </a:cubicBezTo>
                      <a:cubicBezTo>
                        <a:pt x="202768" y="301819"/>
                        <a:pt x="203645" y="301828"/>
                        <a:pt x="204511" y="301838"/>
                      </a:cubicBezTo>
                      <a:cubicBezTo>
                        <a:pt x="205654" y="301847"/>
                        <a:pt x="206855" y="301904"/>
                        <a:pt x="208102" y="301990"/>
                      </a:cubicBezTo>
                      <a:cubicBezTo>
                        <a:pt x="208979" y="302047"/>
                        <a:pt x="209855" y="302104"/>
                        <a:pt x="210779" y="302200"/>
                      </a:cubicBezTo>
                      <a:cubicBezTo>
                        <a:pt x="211626" y="302285"/>
                        <a:pt x="212522" y="302400"/>
                        <a:pt x="213417" y="302524"/>
                      </a:cubicBezTo>
                      <a:cubicBezTo>
                        <a:pt x="214379" y="302657"/>
                        <a:pt x="215379" y="302809"/>
                        <a:pt x="216389" y="302971"/>
                      </a:cubicBezTo>
                      <a:cubicBezTo>
                        <a:pt x="217303" y="303124"/>
                        <a:pt x="218218" y="303276"/>
                        <a:pt x="219180" y="303467"/>
                      </a:cubicBezTo>
                      <a:cubicBezTo>
                        <a:pt x="219399" y="303505"/>
                        <a:pt x="219599" y="303533"/>
                        <a:pt x="219818" y="303581"/>
                      </a:cubicBezTo>
                      <a:cubicBezTo>
                        <a:pt x="228457" y="305353"/>
                        <a:pt x="238858" y="308524"/>
                        <a:pt x="251422" y="313963"/>
                      </a:cubicBezTo>
                      <a:cubicBezTo>
                        <a:pt x="251422" y="313963"/>
                        <a:pt x="232058" y="318078"/>
                        <a:pt x="213112" y="317325"/>
                      </a:cubicBezTo>
                      <a:cubicBezTo>
                        <a:pt x="212893" y="317335"/>
                        <a:pt x="212693" y="317316"/>
                        <a:pt x="212484" y="317306"/>
                      </a:cubicBezTo>
                      <a:cubicBezTo>
                        <a:pt x="211941" y="317278"/>
                        <a:pt x="211398" y="317240"/>
                        <a:pt x="210845" y="317211"/>
                      </a:cubicBezTo>
                      <a:cubicBezTo>
                        <a:pt x="209626" y="317135"/>
                        <a:pt x="208407" y="317040"/>
                        <a:pt x="207197" y="316916"/>
                      </a:cubicBezTo>
                      <a:cubicBezTo>
                        <a:pt x="206597" y="316859"/>
                        <a:pt x="206007" y="316792"/>
                        <a:pt x="205416" y="316716"/>
                      </a:cubicBezTo>
                      <a:cubicBezTo>
                        <a:pt x="204140" y="316563"/>
                        <a:pt x="202892" y="316363"/>
                        <a:pt x="201654" y="316144"/>
                      </a:cubicBezTo>
                      <a:cubicBezTo>
                        <a:pt x="201216" y="316068"/>
                        <a:pt x="200768" y="316011"/>
                        <a:pt x="200339" y="315925"/>
                      </a:cubicBezTo>
                      <a:cubicBezTo>
                        <a:pt x="198711" y="315601"/>
                        <a:pt x="197129" y="315230"/>
                        <a:pt x="195596" y="314782"/>
                      </a:cubicBezTo>
                      <a:cubicBezTo>
                        <a:pt x="195243" y="314677"/>
                        <a:pt x="194920" y="314554"/>
                        <a:pt x="194577" y="314439"/>
                      </a:cubicBezTo>
                      <a:cubicBezTo>
                        <a:pt x="193405" y="314068"/>
                        <a:pt x="192272" y="313658"/>
                        <a:pt x="191176" y="313201"/>
                      </a:cubicBezTo>
                      <a:cubicBezTo>
                        <a:pt x="190795" y="313039"/>
                        <a:pt x="190424" y="312877"/>
                        <a:pt x="190052" y="312706"/>
                      </a:cubicBezTo>
                      <a:cubicBezTo>
                        <a:pt x="189995" y="312944"/>
                        <a:pt x="189938" y="313192"/>
                        <a:pt x="189881" y="313430"/>
                      </a:cubicBezTo>
                      <a:cubicBezTo>
                        <a:pt x="189757" y="313944"/>
                        <a:pt x="189643" y="314468"/>
                        <a:pt x="189509" y="314982"/>
                      </a:cubicBezTo>
                      <a:cubicBezTo>
                        <a:pt x="188843" y="317602"/>
                        <a:pt x="188138" y="320192"/>
                        <a:pt x="187385" y="322755"/>
                      </a:cubicBezTo>
                      <a:cubicBezTo>
                        <a:pt x="187176" y="323479"/>
                        <a:pt x="186938" y="324193"/>
                        <a:pt x="186719" y="324917"/>
                      </a:cubicBezTo>
                      <a:cubicBezTo>
                        <a:pt x="186652" y="325145"/>
                        <a:pt x="186576" y="325384"/>
                        <a:pt x="186500" y="325612"/>
                      </a:cubicBezTo>
                      <a:cubicBezTo>
                        <a:pt x="187052" y="325869"/>
                        <a:pt x="187604" y="326127"/>
                        <a:pt x="188205" y="326431"/>
                      </a:cubicBezTo>
                      <a:cubicBezTo>
                        <a:pt x="189176" y="326927"/>
                        <a:pt x="190176" y="327489"/>
                        <a:pt x="191205" y="328098"/>
                      </a:cubicBezTo>
                      <a:cubicBezTo>
                        <a:pt x="191405" y="328222"/>
                        <a:pt x="191614" y="328346"/>
                        <a:pt x="191824" y="328470"/>
                      </a:cubicBezTo>
                      <a:cubicBezTo>
                        <a:pt x="192719" y="329022"/>
                        <a:pt x="193643" y="329622"/>
                        <a:pt x="194567" y="330270"/>
                      </a:cubicBezTo>
                      <a:cubicBezTo>
                        <a:pt x="194786" y="330422"/>
                        <a:pt x="194996" y="330565"/>
                        <a:pt x="195215" y="330727"/>
                      </a:cubicBezTo>
                      <a:cubicBezTo>
                        <a:pt x="197472" y="332365"/>
                        <a:pt x="199739" y="334318"/>
                        <a:pt x="201854" y="336623"/>
                      </a:cubicBezTo>
                      <a:cubicBezTo>
                        <a:pt x="207045" y="342386"/>
                        <a:pt x="211074" y="349958"/>
                        <a:pt x="211303" y="360121"/>
                      </a:cubicBezTo>
                      <a:cubicBezTo>
                        <a:pt x="211303" y="360121"/>
                        <a:pt x="201778" y="357073"/>
                        <a:pt x="193386" y="350196"/>
                      </a:cubicBezTo>
                      <a:cubicBezTo>
                        <a:pt x="193215" y="350091"/>
                        <a:pt x="193072" y="349949"/>
                        <a:pt x="192919" y="349815"/>
                      </a:cubicBezTo>
                      <a:cubicBezTo>
                        <a:pt x="192434" y="349406"/>
                        <a:pt x="191957" y="348977"/>
                        <a:pt x="191472" y="348539"/>
                      </a:cubicBezTo>
                      <a:cubicBezTo>
                        <a:pt x="191033" y="348129"/>
                        <a:pt x="190595" y="347710"/>
                        <a:pt x="190167" y="347282"/>
                      </a:cubicBezTo>
                      <a:cubicBezTo>
                        <a:pt x="189719" y="346834"/>
                        <a:pt x="189290" y="346377"/>
                        <a:pt x="188862" y="345910"/>
                      </a:cubicBezTo>
                      <a:cubicBezTo>
                        <a:pt x="188433" y="345434"/>
                        <a:pt x="188014" y="344948"/>
                        <a:pt x="187614" y="344443"/>
                      </a:cubicBezTo>
                      <a:cubicBezTo>
                        <a:pt x="187223" y="343967"/>
                        <a:pt x="186842" y="343472"/>
                        <a:pt x="186471" y="342967"/>
                      </a:cubicBezTo>
                      <a:cubicBezTo>
                        <a:pt x="186071" y="342424"/>
                        <a:pt x="185699" y="341852"/>
                        <a:pt x="185338" y="341271"/>
                      </a:cubicBezTo>
                      <a:cubicBezTo>
                        <a:pt x="185014" y="340757"/>
                        <a:pt x="184690" y="340252"/>
                        <a:pt x="184395" y="339719"/>
                      </a:cubicBezTo>
                      <a:cubicBezTo>
                        <a:pt x="184052" y="339090"/>
                        <a:pt x="183747" y="338433"/>
                        <a:pt x="183442" y="337776"/>
                      </a:cubicBezTo>
                      <a:cubicBezTo>
                        <a:pt x="183251" y="337366"/>
                        <a:pt x="183023" y="336995"/>
                        <a:pt x="182861" y="336585"/>
                      </a:cubicBezTo>
                      <a:cubicBezTo>
                        <a:pt x="182699" y="337023"/>
                        <a:pt x="182528" y="337442"/>
                        <a:pt x="182375" y="337880"/>
                      </a:cubicBezTo>
                      <a:cubicBezTo>
                        <a:pt x="182032" y="338823"/>
                        <a:pt x="181680" y="339757"/>
                        <a:pt x="181318" y="340690"/>
                      </a:cubicBezTo>
                      <a:cubicBezTo>
                        <a:pt x="180718" y="342252"/>
                        <a:pt x="180099" y="343795"/>
                        <a:pt x="179480" y="345329"/>
                      </a:cubicBezTo>
                      <a:cubicBezTo>
                        <a:pt x="179127" y="346196"/>
                        <a:pt x="178775" y="347062"/>
                        <a:pt x="178422" y="347910"/>
                      </a:cubicBezTo>
                      <a:cubicBezTo>
                        <a:pt x="177689" y="349644"/>
                        <a:pt x="176936" y="351349"/>
                        <a:pt x="176174" y="353044"/>
                      </a:cubicBezTo>
                      <a:cubicBezTo>
                        <a:pt x="175898" y="353663"/>
                        <a:pt x="175632" y="354292"/>
                        <a:pt x="175346" y="354902"/>
                      </a:cubicBezTo>
                      <a:cubicBezTo>
                        <a:pt x="174288" y="357207"/>
                        <a:pt x="173203" y="359474"/>
                        <a:pt x="172098" y="361712"/>
                      </a:cubicBezTo>
                      <a:cubicBezTo>
                        <a:pt x="171888" y="362122"/>
                        <a:pt x="171679" y="362521"/>
                        <a:pt x="171469" y="362931"/>
                      </a:cubicBezTo>
                      <a:cubicBezTo>
                        <a:pt x="170564" y="364741"/>
                        <a:pt x="169640" y="366532"/>
                        <a:pt x="168697" y="368294"/>
                      </a:cubicBezTo>
                      <a:cubicBezTo>
                        <a:pt x="168288" y="369056"/>
                        <a:pt x="167869" y="369808"/>
                        <a:pt x="167459" y="370570"/>
                      </a:cubicBezTo>
                      <a:cubicBezTo>
                        <a:pt x="166688" y="371980"/>
                        <a:pt x="165916" y="373380"/>
                        <a:pt x="165135" y="374761"/>
                      </a:cubicBezTo>
                      <a:cubicBezTo>
                        <a:pt x="164687" y="375552"/>
                        <a:pt x="164230" y="376342"/>
                        <a:pt x="163773" y="377123"/>
                      </a:cubicBezTo>
                      <a:cubicBezTo>
                        <a:pt x="162992" y="378466"/>
                        <a:pt x="162211" y="379790"/>
                        <a:pt x="161420" y="381095"/>
                      </a:cubicBezTo>
                      <a:cubicBezTo>
                        <a:pt x="160963" y="381848"/>
                        <a:pt x="160515" y="382600"/>
                        <a:pt x="160058" y="383343"/>
                      </a:cubicBezTo>
                      <a:cubicBezTo>
                        <a:pt x="159201" y="384734"/>
                        <a:pt x="158325" y="386105"/>
                        <a:pt x="157458" y="387467"/>
                      </a:cubicBezTo>
                      <a:cubicBezTo>
                        <a:pt x="157067" y="388068"/>
                        <a:pt x="156686" y="388687"/>
                        <a:pt x="156296" y="389277"/>
                      </a:cubicBezTo>
                      <a:cubicBezTo>
                        <a:pt x="155029" y="391220"/>
                        <a:pt x="153753" y="393135"/>
                        <a:pt x="152467" y="395011"/>
                      </a:cubicBezTo>
                      <a:cubicBezTo>
                        <a:pt x="136722" y="417938"/>
                        <a:pt x="119739" y="435674"/>
                        <a:pt x="107032" y="447446"/>
                      </a:cubicBezTo>
                      <a:cubicBezTo>
                        <a:pt x="106880" y="447599"/>
                        <a:pt x="106728" y="447723"/>
                        <a:pt x="106566" y="447875"/>
                      </a:cubicBezTo>
                      <a:cubicBezTo>
                        <a:pt x="105299" y="449047"/>
                        <a:pt x="104061" y="450180"/>
                        <a:pt x="102889" y="451228"/>
                      </a:cubicBezTo>
                      <a:cubicBezTo>
                        <a:pt x="101460" y="452504"/>
                        <a:pt x="100413" y="453409"/>
                        <a:pt x="99412" y="454276"/>
                      </a:cubicBezTo>
                      <a:cubicBezTo>
                        <a:pt x="99155" y="454495"/>
                        <a:pt x="98898" y="454724"/>
                        <a:pt x="98651" y="454933"/>
                      </a:cubicBezTo>
                      <a:cubicBezTo>
                        <a:pt x="97612" y="455819"/>
                        <a:pt x="96622" y="456657"/>
                        <a:pt x="95707" y="457419"/>
                      </a:cubicBezTo>
                      <a:cubicBezTo>
                        <a:pt x="95564" y="457543"/>
                        <a:pt x="95431" y="457648"/>
                        <a:pt x="95288" y="457762"/>
                      </a:cubicBezTo>
                      <a:cubicBezTo>
                        <a:pt x="94479" y="458429"/>
                        <a:pt x="93726" y="459048"/>
                        <a:pt x="93021" y="459610"/>
                      </a:cubicBezTo>
                      <a:cubicBezTo>
                        <a:pt x="92859" y="459743"/>
                        <a:pt x="92678" y="459886"/>
                        <a:pt x="92526" y="460010"/>
                      </a:cubicBezTo>
                      <a:cubicBezTo>
                        <a:pt x="91783" y="460610"/>
                        <a:pt x="91107" y="461143"/>
                        <a:pt x="90507" y="461610"/>
                      </a:cubicBezTo>
                      <a:cubicBezTo>
                        <a:pt x="90364" y="461715"/>
                        <a:pt x="90240" y="461810"/>
                        <a:pt x="90107" y="461915"/>
                      </a:cubicBezTo>
                      <a:cubicBezTo>
                        <a:pt x="89602" y="462305"/>
                        <a:pt x="89135" y="462658"/>
                        <a:pt x="88763" y="462953"/>
                      </a:cubicBezTo>
                      <a:cubicBezTo>
                        <a:pt x="88163" y="463410"/>
                        <a:pt x="87830" y="463648"/>
                        <a:pt x="87601" y="463820"/>
                      </a:cubicBezTo>
                      <a:cubicBezTo>
                        <a:pt x="63503" y="464868"/>
                        <a:pt x="80886" y="444503"/>
                        <a:pt x="80886" y="444503"/>
                      </a:cubicBezTo>
                      <a:cubicBezTo>
                        <a:pt x="105899" y="422215"/>
                        <a:pt x="125035" y="399612"/>
                        <a:pt x="139379" y="377095"/>
                      </a:cubicBezTo>
                      <a:cubicBezTo>
                        <a:pt x="116719" y="383553"/>
                        <a:pt x="98746" y="372561"/>
                        <a:pt x="98746" y="372561"/>
                      </a:cubicBezTo>
                      <a:cubicBezTo>
                        <a:pt x="120186" y="363779"/>
                        <a:pt x="135846" y="366551"/>
                        <a:pt x="144056" y="369475"/>
                      </a:cubicBezTo>
                      <a:cubicBezTo>
                        <a:pt x="145256" y="367436"/>
                        <a:pt x="146437" y="365408"/>
                        <a:pt x="147561" y="363369"/>
                      </a:cubicBezTo>
                      <a:cubicBezTo>
                        <a:pt x="147085" y="363026"/>
                        <a:pt x="146571" y="362703"/>
                        <a:pt x="146085" y="362369"/>
                      </a:cubicBezTo>
                      <a:cubicBezTo>
                        <a:pt x="145028" y="361636"/>
                        <a:pt x="143980" y="360902"/>
                        <a:pt x="142875" y="360207"/>
                      </a:cubicBezTo>
                      <a:cubicBezTo>
                        <a:pt x="142484" y="359959"/>
                        <a:pt x="142075" y="359740"/>
                        <a:pt x="141675" y="359502"/>
                      </a:cubicBezTo>
                      <a:cubicBezTo>
                        <a:pt x="140494" y="358788"/>
                        <a:pt x="139303" y="358064"/>
                        <a:pt x="138074" y="357397"/>
                      </a:cubicBezTo>
                      <a:cubicBezTo>
                        <a:pt x="137760" y="357226"/>
                        <a:pt x="137427" y="357064"/>
                        <a:pt x="137112" y="356892"/>
                      </a:cubicBezTo>
                      <a:cubicBezTo>
                        <a:pt x="135788" y="356178"/>
                        <a:pt x="134445" y="355473"/>
                        <a:pt x="133083" y="354806"/>
                      </a:cubicBezTo>
                      <a:cubicBezTo>
                        <a:pt x="132807" y="354673"/>
                        <a:pt x="132531" y="354559"/>
                        <a:pt x="132264" y="354425"/>
                      </a:cubicBezTo>
                      <a:cubicBezTo>
                        <a:pt x="130835" y="353739"/>
                        <a:pt x="129407" y="353073"/>
                        <a:pt x="127959" y="352435"/>
                      </a:cubicBezTo>
                      <a:cubicBezTo>
                        <a:pt x="125987" y="351587"/>
                        <a:pt x="124387" y="350911"/>
                        <a:pt x="122796" y="350282"/>
                      </a:cubicBezTo>
                      <a:cubicBezTo>
                        <a:pt x="106185" y="343719"/>
                        <a:pt x="90211" y="340424"/>
                        <a:pt x="86478" y="339700"/>
                      </a:cubicBezTo>
                      <a:cubicBezTo>
                        <a:pt x="85944" y="339595"/>
                        <a:pt x="85658" y="339547"/>
                        <a:pt x="85658" y="339547"/>
                      </a:cubicBezTo>
                      <a:cubicBezTo>
                        <a:pt x="87868" y="339262"/>
                        <a:pt x="90011" y="339042"/>
                        <a:pt x="92097" y="338890"/>
                      </a:cubicBezTo>
                      <a:cubicBezTo>
                        <a:pt x="92802" y="338842"/>
                        <a:pt x="93469" y="338833"/>
                        <a:pt x="94164" y="338804"/>
                      </a:cubicBezTo>
                      <a:cubicBezTo>
                        <a:pt x="95507" y="338738"/>
                        <a:pt x="96860" y="338652"/>
                        <a:pt x="98155" y="338642"/>
                      </a:cubicBezTo>
                      <a:cubicBezTo>
                        <a:pt x="98955" y="338633"/>
                        <a:pt x="99708" y="338671"/>
                        <a:pt x="100489" y="338681"/>
                      </a:cubicBezTo>
                      <a:cubicBezTo>
                        <a:pt x="101622" y="338700"/>
                        <a:pt x="102775" y="338700"/>
                        <a:pt x="103861" y="338757"/>
                      </a:cubicBezTo>
                      <a:cubicBezTo>
                        <a:pt x="104651" y="338795"/>
                        <a:pt x="105394" y="338880"/>
                        <a:pt x="106166" y="338938"/>
                      </a:cubicBezTo>
                      <a:cubicBezTo>
                        <a:pt x="107185" y="339014"/>
                        <a:pt x="108223" y="339090"/>
                        <a:pt x="109204" y="339204"/>
                      </a:cubicBezTo>
                      <a:cubicBezTo>
                        <a:pt x="109976" y="339290"/>
                        <a:pt x="110700" y="339423"/>
                        <a:pt x="111452" y="339528"/>
                      </a:cubicBezTo>
                      <a:cubicBezTo>
                        <a:pt x="112376" y="339662"/>
                        <a:pt x="113319" y="339795"/>
                        <a:pt x="114214" y="339957"/>
                      </a:cubicBezTo>
                      <a:cubicBezTo>
                        <a:pt x="114948" y="340090"/>
                        <a:pt x="115643" y="340262"/>
                        <a:pt x="116357" y="340414"/>
                      </a:cubicBezTo>
                      <a:cubicBezTo>
                        <a:pt x="117205" y="340595"/>
                        <a:pt x="118062" y="340776"/>
                        <a:pt x="118872" y="340986"/>
                      </a:cubicBezTo>
                      <a:cubicBezTo>
                        <a:pt x="119567" y="341166"/>
                        <a:pt x="120234" y="341367"/>
                        <a:pt x="120901" y="341567"/>
                      </a:cubicBezTo>
                      <a:cubicBezTo>
                        <a:pt x="121672" y="341795"/>
                        <a:pt x="122453" y="342014"/>
                        <a:pt x="123206" y="342262"/>
                      </a:cubicBezTo>
                      <a:cubicBezTo>
                        <a:pt x="123854" y="342481"/>
                        <a:pt x="124482" y="342710"/>
                        <a:pt x="125111" y="342948"/>
                      </a:cubicBezTo>
                      <a:cubicBezTo>
                        <a:pt x="125825" y="343205"/>
                        <a:pt x="126540" y="343472"/>
                        <a:pt x="127226" y="343748"/>
                      </a:cubicBezTo>
                      <a:cubicBezTo>
                        <a:pt x="127835" y="343995"/>
                        <a:pt x="128416" y="344262"/>
                        <a:pt x="128997" y="344519"/>
                      </a:cubicBezTo>
                      <a:cubicBezTo>
                        <a:pt x="129645" y="344805"/>
                        <a:pt x="130302" y="345100"/>
                        <a:pt x="130931" y="345405"/>
                      </a:cubicBezTo>
                      <a:cubicBezTo>
                        <a:pt x="131502" y="345681"/>
                        <a:pt x="132045" y="345977"/>
                        <a:pt x="132588" y="346262"/>
                      </a:cubicBezTo>
                      <a:cubicBezTo>
                        <a:pt x="133179" y="346577"/>
                        <a:pt x="133769" y="346891"/>
                        <a:pt x="134341" y="347215"/>
                      </a:cubicBezTo>
                      <a:cubicBezTo>
                        <a:pt x="134864" y="347520"/>
                        <a:pt x="135360" y="347824"/>
                        <a:pt x="135865" y="348129"/>
                      </a:cubicBezTo>
                      <a:cubicBezTo>
                        <a:pt x="136408" y="348463"/>
                        <a:pt x="136951" y="348796"/>
                        <a:pt x="137465" y="349139"/>
                      </a:cubicBezTo>
                      <a:cubicBezTo>
                        <a:pt x="137951" y="349453"/>
                        <a:pt x="138408" y="349777"/>
                        <a:pt x="138865" y="350101"/>
                      </a:cubicBezTo>
                      <a:cubicBezTo>
                        <a:pt x="139351" y="350444"/>
                        <a:pt x="139837" y="350796"/>
                        <a:pt x="140303" y="351139"/>
                      </a:cubicBezTo>
                      <a:cubicBezTo>
                        <a:pt x="140741" y="351473"/>
                        <a:pt x="141161" y="351806"/>
                        <a:pt x="141580" y="352139"/>
                      </a:cubicBezTo>
                      <a:cubicBezTo>
                        <a:pt x="142018" y="352492"/>
                        <a:pt x="142456" y="352844"/>
                        <a:pt x="142866" y="353206"/>
                      </a:cubicBezTo>
                      <a:cubicBezTo>
                        <a:pt x="143266" y="353549"/>
                        <a:pt x="143647" y="353892"/>
                        <a:pt x="144028" y="354225"/>
                      </a:cubicBezTo>
                      <a:cubicBezTo>
                        <a:pt x="144418" y="354578"/>
                        <a:pt x="144799" y="354930"/>
                        <a:pt x="145161" y="355273"/>
                      </a:cubicBezTo>
                      <a:cubicBezTo>
                        <a:pt x="145523" y="355616"/>
                        <a:pt x="145875" y="355968"/>
                        <a:pt x="146209" y="356311"/>
                      </a:cubicBezTo>
                      <a:cubicBezTo>
                        <a:pt x="146552" y="356654"/>
                        <a:pt x="146885" y="357007"/>
                        <a:pt x="147209" y="357349"/>
                      </a:cubicBezTo>
                      <a:cubicBezTo>
                        <a:pt x="147533" y="357692"/>
                        <a:pt x="147837" y="358035"/>
                        <a:pt x="148142" y="358369"/>
                      </a:cubicBezTo>
                      <a:cubicBezTo>
                        <a:pt x="148276" y="358521"/>
                        <a:pt x="148438" y="358683"/>
                        <a:pt x="148571" y="358835"/>
                      </a:cubicBezTo>
                      <a:cubicBezTo>
                        <a:pt x="148866" y="359197"/>
                        <a:pt x="149181" y="359559"/>
                        <a:pt x="149466" y="359893"/>
                      </a:cubicBezTo>
                      <a:cubicBezTo>
                        <a:pt x="149581" y="359674"/>
                        <a:pt x="149685" y="359455"/>
                        <a:pt x="149809" y="359235"/>
                      </a:cubicBezTo>
                      <a:cubicBezTo>
                        <a:pt x="150857" y="357254"/>
                        <a:pt x="151886" y="355264"/>
                        <a:pt x="152867" y="353282"/>
                      </a:cubicBezTo>
                      <a:cubicBezTo>
                        <a:pt x="152038" y="352406"/>
                        <a:pt x="151162" y="351511"/>
                        <a:pt x="150247" y="350596"/>
                      </a:cubicBezTo>
                      <a:cubicBezTo>
                        <a:pt x="148409" y="348758"/>
                        <a:pt x="146561" y="346977"/>
                        <a:pt x="144580" y="345148"/>
                      </a:cubicBezTo>
                      <a:cubicBezTo>
                        <a:pt x="142627" y="343329"/>
                        <a:pt x="140551" y="341471"/>
                        <a:pt x="138389" y="339576"/>
                      </a:cubicBezTo>
                      <a:cubicBezTo>
                        <a:pt x="136046" y="337518"/>
                        <a:pt x="133845" y="335632"/>
                        <a:pt x="131588" y="333727"/>
                      </a:cubicBezTo>
                      <a:cubicBezTo>
                        <a:pt x="131445" y="333613"/>
                        <a:pt x="131312" y="333489"/>
                        <a:pt x="131169" y="333375"/>
                      </a:cubicBezTo>
                      <a:cubicBezTo>
                        <a:pt x="128959" y="331518"/>
                        <a:pt x="126683" y="329632"/>
                        <a:pt x="124358" y="327746"/>
                      </a:cubicBezTo>
                      <a:cubicBezTo>
                        <a:pt x="124149" y="327574"/>
                        <a:pt x="123949" y="327403"/>
                        <a:pt x="123730" y="327241"/>
                      </a:cubicBezTo>
                      <a:cubicBezTo>
                        <a:pt x="121444" y="325384"/>
                        <a:pt x="119129" y="323536"/>
                        <a:pt x="116796" y="321678"/>
                      </a:cubicBezTo>
                      <a:cubicBezTo>
                        <a:pt x="116538" y="321478"/>
                        <a:pt x="116291" y="321278"/>
                        <a:pt x="116043" y="321078"/>
                      </a:cubicBezTo>
                      <a:cubicBezTo>
                        <a:pt x="113738" y="319259"/>
                        <a:pt x="111423" y="317440"/>
                        <a:pt x="109099" y="315649"/>
                      </a:cubicBezTo>
                      <a:cubicBezTo>
                        <a:pt x="108814" y="315430"/>
                        <a:pt x="108518" y="315201"/>
                        <a:pt x="108233" y="314982"/>
                      </a:cubicBezTo>
                      <a:cubicBezTo>
                        <a:pt x="105947" y="313211"/>
                        <a:pt x="103670" y="311468"/>
                        <a:pt x="101403" y="309753"/>
                      </a:cubicBezTo>
                      <a:cubicBezTo>
                        <a:pt x="101070" y="309505"/>
                        <a:pt x="100746" y="309258"/>
                        <a:pt x="100422" y="309010"/>
                      </a:cubicBezTo>
                      <a:cubicBezTo>
                        <a:pt x="98193" y="307324"/>
                        <a:pt x="96003" y="305667"/>
                        <a:pt x="93840" y="304057"/>
                      </a:cubicBezTo>
                      <a:cubicBezTo>
                        <a:pt x="93507" y="303809"/>
                        <a:pt x="93193" y="303571"/>
                        <a:pt x="92859" y="303324"/>
                      </a:cubicBezTo>
                      <a:cubicBezTo>
                        <a:pt x="90707" y="301714"/>
                        <a:pt x="88602" y="300161"/>
                        <a:pt x="86563" y="298647"/>
                      </a:cubicBezTo>
                      <a:cubicBezTo>
                        <a:pt x="86258" y="298428"/>
                        <a:pt x="85963" y="298209"/>
                        <a:pt x="85658" y="297980"/>
                      </a:cubicBezTo>
                      <a:cubicBezTo>
                        <a:pt x="83610" y="296475"/>
                        <a:pt x="81629" y="295027"/>
                        <a:pt x="79734" y="293637"/>
                      </a:cubicBezTo>
                      <a:cubicBezTo>
                        <a:pt x="79477" y="293446"/>
                        <a:pt x="79238" y="293275"/>
                        <a:pt x="78981" y="293094"/>
                      </a:cubicBezTo>
                      <a:cubicBezTo>
                        <a:pt x="77057" y="291694"/>
                        <a:pt x="75219" y="290360"/>
                        <a:pt x="73485" y="289112"/>
                      </a:cubicBezTo>
                      <a:cubicBezTo>
                        <a:pt x="73333" y="288998"/>
                        <a:pt x="73181" y="288893"/>
                        <a:pt x="73028" y="288788"/>
                      </a:cubicBezTo>
                      <a:cubicBezTo>
                        <a:pt x="71266" y="287522"/>
                        <a:pt x="69609" y="286331"/>
                        <a:pt x="68085" y="285245"/>
                      </a:cubicBezTo>
                      <a:cubicBezTo>
                        <a:pt x="66256" y="283940"/>
                        <a:pt x="64875" y="282959"/>
                        <a:pt x="63656" y="282102"/>
                      </a:cubicBezTo>
                      <a:cubicBezTo>
                        <a:pt x="62189" y="281064"/>
                        <a:pt x="61170" y="280349"/>
                        <a:pt x="60331" y="279759"/>
                      </a:cubicBezTo>
                      <a:cubicBezTo>
                        <a:pt x="60179" y="279654"/>
                        <a:pt x="60084" y="279587"/>
                        <a:pt x="59941" y="279483"/>
                      </a:cubicBezTo>
                      <a:cubicBezTo>
                        <a:pt x="58331" y="278359"/>
                        <a:pt x="57379" y="277692"/>
                        <a:pt x="57379" y="277692"/>
                      </a:cubicBezTo>
                      <a:cubicBezTo>
                        <a:pt x="61217" y="278587"/>
                        <a:pt x="64894" y="279568"/>
                        <a:pt x="68456" y="280597"/>
                      </a:cubicBezTo>
                      <a:cubicBezTo>
                        <a:pt x="69609" y="280930"/>
                        <a:pt x="70695" y="281283"/>
                        <a:pt x="71809" y="281626"/>
                      </a:cubicBezTo>
                      <a:cubicBezTo>
                        <a:pt x="74171" y="282350"/>
                        <a:pt x="76505" y="283083"/>
                        <a:pt x="78753" y="283855"/>
                      </a:cubicBezTo>
                      <a:cubicBezTo>
                        <a:pt x="79991" y="284283"/>
                        <a:pt x="81182" y="284721"/>
                        <a:pt x="82382" y="285159"/>
                      </a:cubicBezTo>
                      <a:cubicBezTo>
                        <a:pt x="84411" y="285902"/>
                        <a:pt x="86392" y="286664"/>
                        <a:pt x="88306" y="287445"/>
                      </a:cubicBezTo>
                      <a:cubicBezTo>
                        <a:pt x="89468" y="287922"/>
                        <a:pt x="90621" y="288398"/>
                        <a:pt x="91745" y="288884"/>
                      </a:cubicBezTo>
                      <a:cubicBezTo>
                        <a:pt x="93640" y="289703"/>
                        <a:pt x="95479" y="290541"/>
                        <a:pt x="97269" y="291398"/>
                      </a:cubicBezTo>
                      <a:cubicBezTo>
                        <a:pt x="98260" y="291865"/>
                        <a:pt x="99270" y="292332"/>
                        <a:pt x="100232" y="292818"/>
                      </a:cubicBezTo>
                      <a:cubicBezTo>
                        <a:pt x="102213" y="293808"/>
                        <a:pt x="104118" y="294827"/>
                        <a:pt x="105975" y="295866"/>
                      </a:cubicBezTo>
                      <a:cubicBezTo>
                        <a:pt x="106623" y="296228"/>
                        <a:pt x="107318" y="296580"/>
                        <a:pt x="107956" y="296942"/>
                      </a:cubicBezTo>
                      <a:cubicBezTo>
                        <a:pt x="110395" y="298342"/>
                        <a:pt x="112728" y="299780"/>
                        <a:pt x="114957" y="301228"/>
                      </a:cubicBezTo>
                      <a:cubicBezTo>
                        <a:pt x="115481" y="301571"/>
                        <a:pt x="115948" y="301924"/>
                        <a:pt x="116462" y="302266"/>
                      </a:cubicBezTo>
                      <a:cubicBezTo>
                        <a:pt x="118139" y="303390"/>
                        <a:pt x="119767" y="304533"/>
                        <a:pt x="121320" y="305686"/>
                      </a:cubicBezTo>
                      <a:cubicBezTo>
                        <a:pt x="122053" y="306229"/>
                        <a:pt x="122739" y="306781"/>
                        <a:pt x="123444" y="307324"/>
                      </a:cubicBezTo>
                      <a:cubicBezTo>
                        <a:pt x="124692" y="308296"/>
                        <a:pt x="125911" y="309267"/>
                        <a:pt x="127083" y="310239"/>
                      </a:cubicBezTo>
                      <a:cubicBezTo>
                        <a:pt x="127797" y="310839"/>
                        <a:pt x="128492" y="311439"/>
                        <a:pt x="129178" y="312039"/>
                      </a:cubicBezTo>
                      <a:cubicBezTo>
                        <a:pt x="130254" y="312982"/>
                        <a:pt x="131283" y="313925"/>
                        <a:pt x="132283" y="314878"/>
                      </a:cubicBezTo>
                      <a:cubicBezTo>
                        <a:pt x="132921" y="315478"/>
                        <a:pt x="133560" y="316087"/>
                        <a:pt x="134169" y="316687"/>
                      </a:cubicBezTo>
                      <a:cubicBezTo>
                        <a:pt x="135160" y="317668"/>
                        <a:pt x="136103" y="318649"/>
                        <a:pt x="137017" y="319631"/>
                      </a:cubicBezTo>
                      <a:cubicBezTo>
                        <a:pt x="137532" y="320183"/>
                        <a:pt x="138074" y="320735"/>
                        <a:pt x="138560" y="321278"/>
                      </a:cubicBezTo>
                      <a:cubicBezTo>
                        <a:pt x="139646" y="322488"/>
                        <a:pt x="140665" y="323688"/>
                        <a:pt x="141646" y="324888"/>
                      </a:cubicBezTo>
                      <a:cubicBezTo>
                        <a:pt x="141894" y="325193"/>
                        <a:pt x="142180" y="325507"/>
                        <a:pt x="142427" y="325812"/>
                      </a:cubicBezTo>
                      <a:cubicBezTo>
                        <a:pt x="143608" y="327279"/>
                        <a:pt x="144694" y="328727"/>
                        <a:pt x="145723" y="330165"/>
                      </a:cubicBezTo>
                      <a:cubicBezTo>
                        <a:pt x="146123" y="330727"/>
                        <a:pt x="146485" y="331270"/>
                        <a:pt x="146866" y="331832"/>
                      </a:cubicBezTo>
                      <a:cubicBezTo>
                        <a:pt x="147476" y="332718"/>
                        <a:pt x="148085" y="333613"/>
                        <a:pt x="148638" y="334480"/>
                      </a:cubicBezTo>
                      <a:cubicBezTo>
                        <a:pt x="149038" y="335109"/>
                        <a:pt x="149409" y="335718"/>
                        <a:pt x="149781" y="336328"/>
                      </a:cubicBezTo>
                      <a:cubicBezTo>
                        <a:pt x="150047" y="336766"/>
                        <a:pt x="150343" y="337223"/>
                        <a:pt x="150600" y="337652"/>
                      </a:cubicBezTo>
                      <a:cubicBezTo>
                        <a:pt x="150819" y="338033"/>
                        <a:pt x="150914" y="338242"/>
                        <a:pt x="151047" y="338461"/>
                      </a:cubicBezTo>
                      <a:cubicBezTo>
                        <a:pt x="151752" y="339690"/>
                        <a:pt x="152391" y="340881"/>
                        <a:pt x="152991" y="342052"/>
                      </a:cubicBezTo>
                      <a:cubicBezTo>
                        <a:pt x="153191" y="342433"/>
                        <a:pt x="153410" y="342833"/>
                        <a:pt x="153591" y="343205"/>
                      </a:cubicBezTo>
                      <a:cubicBezTo>
                        <a:pt x="154343" y="344719"/>
                        <a:pt x="155029" y="346186"/>
                        <a:pt x="155619" y="347558"/>
                      </a:cubicBezTo>
                      <a:cubicBezTo>
                        <a:pt x="156639" y="345357"/>
                        <a:pt x="157620" y="343148"/>
                        <a:pt x="158563" y="340947"/>
                      </a:cubicBezTo>
                      <a:cubicBezTo>
                        <a:pt x="157839" y="337938"/>
                        <a:pt x="156820" y="334832"/>
                        <a:pt x="155600" y="331651"/>
                      </a:cubicBezTo>
                      <a:cubicBezTo>
                        <a:pt x="155534" y="331489"/>
                        <a:pt x="155486" y="331327"/>
                        <a:pt x="155429" y="331165"/>
                      </a:cubicBezTo>
                      <a:cubicBezTo>
                        <a:pt x="154219" y="328070"/>
                        <a:pt x="152771" y="324888"/>
                        <a:pt x="151152" y="321669"/>
                      </a:cubicBezTo>
                      <a:cubicBezTo>
                        <a:pt x="141999" y="303390"/>
                        <a:pt x="126854" y="283493"/>
                        <a:pt x="111071" y="265386"/>
                      </a:cubicBezTo>
                      <a:cubicBezTo>
                        <a:pt x="109947" y="264090"/>
                        <a:pt x="108814" y="262814"/>
                        <a:pt x="107680" y="261537"/>
                      </a:cubicBezTo>
                      <a:cubicBezTo>
                        <a:pt x="107090" y="260871"/>
                        <a:pt x="106509" y="260213"/>
                        <a:pt x="105918" y="259556"/>
                      </a:cubicBezTo>
                      <a:cubicBezTo>
                        <a:pt x="104699" y="258194"/>
                        <a:pt x="103470" y="256842"/>
                        <a:pt x="102251" y="255508"/>
                      </a:cubicBezTo>
                      <a:cubicBezTo>
                        <a:pt x="101746" y="254956"/>
                        <a:pt x="101251" y="254403"/>
                        <a:pt x="100746" y="253860"/>
                      </a:cubicBezTo>
                      <a:cubicBezTo>
                        <a:pt x="97317" y="250136"/>
                        <a:pt x="93917" y="246526"/>
                        <a:pt x="90602" y="243078"/>
                      </a:cubicBezTo>
                      <a:cubicBezTo>
                        <a:pt x="90135" y="242592"/>
                        <a:pt x="89678" y="242126"/>
                        <a:pt x="89211" y="241649"/>
                      </a:cubicBezTo>
                      <a:cubicBezTo>
                        <a:pt x="88021" y="240421"/>
                        <a:pt x="86839" y="239211"/>
                        <a:pt x="85677" y="238020"/>
                      </a:cubicBezTo>
                      <a:cubicBezTo>
                        <a:pt x="85115" y="237439"/>
                        <a:pt x="84563" y="236887"/>
                        <a:pt x="84001" y="236325"/>
                      </a:cubicBezTo>
                      <a:cubicBezTo>
                        <a:pt x="82944" y="235258"/>
                        <a:pt x="81905" y="234210"/>
                        <a:pt x="80877" y="233182"/>
                      </a:cubicBezTo>
                      <a:cubicBezTo>
                        <a:pt x="80334" y="232639"/>
                        <a:pt x="79801" y="232105"/>
                        <a:pt x="79258" y="231572"/>
                      </a:cubicBezTo>
                      <a:cubicBezTo>
                        <a:pt x="78248" y="230572"/>
                        <a:pt x="77267" y="229591"/>
                        <a:pt x="76286" y="228638"/>
                      </a:cubicBezTo>
                      <a:cubicBezTo>
                        <a:pt x="75762" y="228124"/>
                        <a:pt x="75238" y="227609"/>
                        <a:pt x="74724" y="227105"/>
                      </a:cubicBezTo>
                      <a:cubicBezTo>
                        <a:pt x="73762" y="226162"/>
                        <a:pt x="72828" y="225257"/>
                        <a:pt x="71904" y="224361"/>
                      </a:cubicBezTo>
                      <a:cubicBezTo>
                        <a:pt x="71447" y="223923"/>
                        <a:pt x="70990" y="223476"/>
                        <a:pt x="70542" y="223047"/>
                      </a:cubicBezTo>
                      <a:cubicBezTo>
                        <a:pt x="69475" y="222018"/>
                        <a:pt x="68456" y="221047"/>
                        <a:pt x="67466" y="220094"/>
                      </a:cubicBezTo>
                      <a:cubicBezTo>
                        <a:pt x="67208" y="219856"/>
                        <a:pt x="66942" y="219599"/>
                        <a:pt x="66694" y="219361"/>
                      </a:cubicBezTo>
                      <a:cubicBezTo>
                        <a:pt x="65446" y="218170"/>
                        <a:pt x="64256" y="217056"/>
                        <a:pt x="63132" y="215998"/>
                      </a:cubicBezTo>
                      <a:cubicBezTo>
                        <a:pt x="62960" y="215846"/>
                        <a:pt x="62817" y="215713"/>
                        <a:pt x="62655" y="215560"/>
                      </a:cubicBezTo>
                      <a:cubicBezTo>
                        <a:pt x="61713" y="214684"/>
                        <a:pt x="60817" y="213846"/>
                        <a:pt x="59979" y="213074"/>
                      </a:cubicBezTo>
                      <a:cubicBezTo>
                        <a:pt x="59665" y="212789"/>
                        <a:pt x="59388" y="212531"/>
                        <a:pt x="59093" y="212255"/>
                      </a:cubicBezTo>
                      <a:cubicBezTo>
                        <a:pt x="58474" y="211684"/>
                        <a:pt x="57874" y="211131"/>
                        <a:pt x="57322" y="210626"/>
                      </a:cubicBezTo>
                      <a:cubicBezTo>
                        <a:pt x="56988" y="210322"/>
                        <a:pt x="56702" y="210055"/>
                        <a:pt x="56398" y="209779"/>
                      </a:cubicBezTo>
                      <a:cubicBezTo>
                        <a:pt x="55902" y="209321"/>
                        <a:pt x="55445" y="208912"/>
                        <a:pt x="55016" y="208521"/>
                      </a:cubicBezTo>
                      <a:cubicBezTo>
                        <a:pt x="54778" y="208312"/>
                        <a:pt x="54569" y="208121"/>
                        <a:pt x="54359" y="207931"/>
                      </a:cubicBezTo>
                      <a:cubicBezTo>
                        <a:pt x="53978" y="207588"/>
                        <a:pt x="53645" y="207293"/>
                        <a:pt x="53340" y="207016"/>
                      </a:cubicBezTo>
                      <a:cubicBezTo>
                        <a:pt x="53150" y="206845"/>
                        <a:pt x="52978" y="206693"/>
                        <a:pt x="52826" y="206550"/>
                      </a:cubicBezTo>
                      <a:cubicBezTo>
                        <a:pt x="52045" y="205854"/>
                        <a:pt x="51606" y="205464"/>
                        <a:pt x="51606" y="205464"/>
                      </a:cubicBezTo>
                      <a:cubicBezTo>
                        <a:pt x="57045" y="207645"/>
                        <a:pt x="62141" y="209864"/>
                        <a:pt x="67094" y="212084"/>
                      </a:cubicBezTo>
                      <a:cubicBezTo>
                        <a:pt x="68208" y="212588"/>
                        <a:pt x="69333" y="213093"/>
                        <a:pt x="70428" y="213598"/>
                      </a:cubicBezTo>
                      <a:cubicBezTo>
                        <a:pt x="75124" y="215770"/>
                        <a:pt x="79639" y="217961"/>
                        <a:pt x="83906" y="220170"/>
                      </a:cubicBezTo>
                      <a:cubicBezTo>
                        <a:pt x="84649" y="220551"/>
                        <a:pt x="85334" y="220942"/>
                        <a:pt x="86058" y="221323"/>
                      </a:cubicBezTo>
                      <a:cubicBezTo>
                        <a:pt x="88097" y="222399"/>
                        <a:pt x="90164" y="223476"/>
                        <a:pt x="92107" y="224561"/>
                      </a:cubicBezTo>
                      <a:cubicBezTo>
                        <a:pt x="119986" y="240297"/>
                        <a:pt x="137779" y="256461"/>
                        <a:pt x="148828" y="271796"/>
                      </a:cubicBezTo>
                      <a:cubicBezTo>
                        <a:pt x="149219" y="272177"/>
                        <a:pt x="149523" y="272710"/>
                        <a:pt x="149905" y="273263"/>
                      </a:cubicBezTo>
                      <a:cubicBezTo>
                        <a:pt x="150705" y="274415"/>
                        <a:pt x="151467" y="275568"/>
                        <a:pt x="152200" y="276711"/>
                      </a:cubicBezTo>
                      <a:cubicBezTo>
                        <a:pt x="153010" y="277987"/>
                        <a:pt x="153791" y="279254"/>
                        <a:pt x="154515" y="280511"/>
                      </a:cubicBezTo>
                      <a:cubicBezTo>
                        <a:pt x="155162" y="281635"/>
                        <a:pt x="155791" y="282759"/>
                        <a:pt x="156372" y="283874"/>
                      </a:cubicBezTo>
                      <a:cubicBezTo>
                        <a:pt x="157029" y="285131"/>
                        <a:pt x="157639" y="286369"/>
                        <a:pt x="158210" y="287607"/>
                      </a:cubicBezTo>
                      <a:cubicBezTo>
                        <a:pt x="158715" y="288693"/>
                        <a:pt x="159210" y="289770"/>
                        <a:pt x="159658" y="290836"/>
                      </a:cubicBezTo>
                      <a:cubicBezTo>
                        <a:pt x="160172" y="292075"/>
                        <a:pt x="160630" y="293294"/>
                        <a:pt x="161068" y="294513"/>
                      </a:cubicBezTo>
                      <a:cubicBezTo>
                        <a:pt x="161439" y="295542"/>
                        <a:pt x="161820" y="296570"/>
                        <a:pt x="162144" y="297580"/>
                      </a:cubicBezTo>
                      <a:cubicBezTo>
                        <a:pt x="162535" y="298809"/>
                        <a:pt x="162859" y="300009"/>
                        <a:pt x="163182" y="301209"/>
                      </a:cubicBezTo>
                      <a:cubicBezTo>
                        <a:pt x="163430" y="302162"/>
                        <a:pt x="163716" y="303124"/>
                        <a:pt x="163925" y="304048"/>
                      </a:cubicBezTo>
                      <a:cubicBezTo>
                        <a:pt x="164211" y="305295"/>
                        <a:pt x="164421" y="306505"/>
                        <a:pt x="164630" y="307724"/>
                      </a:cubicBezTo>
                      <a:cubicBezTo>
                        <a:pt x="164773" y="308553"/>
                        <a:pt x="164954" y="309401"/>
                        <a:pt x="165068" y="310220"/>
                      </a:cubicBezTo>
                      <a:cubicBezTo>
                        <a:pt x="165259" y="311544"/>
                        <a:pt x="165373" y="312830"/>
                        <a:pt x="165478" y="314106"/>
                      </a:cubicBezTo>
                      <a:cubicBezTo>
                        <a:pt x="165535" y="314754"/>
                        <a:pt x="165630" y="315430"/>
                        <a:pt x="165668" y="316068"/>
                      </a:cubicBezTo>
                      <a:cubicBezTo>
                        <a:pt x="165783" y="317954"/>
                        <a:pt x="165830" y="319792"/>
                        <a:pt x="165811" y="321545"/>
                      </a:cubicBezTo>
                      <a:cubicBezTo>
                        <a:pt x="168154" y="314306"/>
                        <a:pt x="170078" y="307115"/>
                        <a:pt x="171612" y="299980"/>
                      </a:cubicBezTo>
                      <a:cubicBezTo>
                        <a:pt x="170545" y="296656"/>
                        <a:pt x="169221" y="293322"/>
                        <a:pt x="167773" y="289979"/>
                      </a:cubicBezTo>
                      <a:cubicBezTo>
                        <a:pt x="167469" y="289265"/>
                        <a:pt x="167164" y="288560"/>
                        <a:pt x="166840" y="287855"/>
                      </a:cubicBezTo>
                      <a:cubicBezTo>
                        <a:pt x="165354" y="284579"/>
                        <a:pt x="163716" y="281302"/>
                        <a:pt x="161906" y="278035"/>
                      </a:cubicBezTo>
                      <a:cubicBezTo>
                        <a:pt x="161658" y="277587"/>
                        <a:pt x="161382" y="277139"/>
                        <a:pt x="161125" y="276682"/>
                      </a:cubicBezTo>
                      <a:cubicBezTo>
                        <a:pt x="159372" y="273587"/>
                        <a:pt x="157486" y="270491"/>
                        <a:pt x="155486" y="267405"/>
                      </a:cubicBezTo>
                      <a:cubicBezTo>
                        <a:pt x="155181" y="266938"/>
                        <a:pt x="154896" y="266471"/>
                        <a:pt x="154591" y="266005"/>
                      </a:cubicBezTo>
                      <a:cubicBezTo>
                        <a:pt x="152391" y="262671"/>
                        <a:pt x="150047" y="259356"/>
                        <a:pt x="147599" y="256051"/>
                      </a:cubicBezTo>
                      <a:cubicBezTo>
                        <a:pt x="126521" y="227657"/>
                        <a:pt x="97098" y="200816"/>
                        <a:pt x="72057" y="180499"/>
                      </a:cubicBezTo>
                      <a:cubicBezTo>
                        <a:pt x="68142" y="177327"/>
                        <a:pt x="64351" y="174317"/>
                        <a:pt x="60712" y="171488"/>
                      </a:cubicBezTo>
                      <a:cubicBezTo>
                        <a:pt x="59988" y="170926"/>
                        <a:pt x="59265" y="170355"/>
                        <a:pt x="58550" y="169812"/>
                      </a:cubicBezTo>
                      <a:cubicBezTo>
                        <a:pt x="57521" y="169021"/>
                        <a:pt x="56531" y="168259"/>
                        <a:pt x="55531" y="167497"/>
                      </a:cubicBezTo>
                      <a:cubicBezTo>
                        <a:pt x="54864" y="166983"/>
                        <a:pt x="54188" y="166468"/>
                        <a:pt x="53531" y="165973"/>
                      </a:cubicBezTo>
                      <a:cubicBezTo>
                        <a:pt x="52549" y="165230"/>
                        <a:pt x="51587" y="164506"/>
                        <a:pt x="50635" y="163792"/>
                      </a:cubicBezTo>
                      <a:cubicBezTo>
                        <a:pt x="49987" y="163306"/>
                        <a:pt x="49349" y="162830"/>
                        <a:pt x="48720" y="162354"/>
                      </a:cubicBezTo>
                      <a:cubicBezTo>
                        <a:pt x="47816" y="161677"/>
                        <a:pt x="46920" y="161011"/>
                        <a:pt x="46044" y="160372"/>
                      </a:cubicBezTo>
                      <a:cubicBezTo>
                        <a:pt x="45425" y="159915"/>
                        <a:pt x="44825" y="159477"/>
                        <a:pt x="44225" y="159039"/>
                      </a:cubicBezTo>
                      <a:cubicBezTo>
                        <a:pt x="43367" y="158410"/>
                        <a:pt x="42529" y="157791"/>
                        <a:pt x="41710" y="157201"/>
                      </a:cubicBezTo>
                      <a:cubicBezTo>
                        <a:pt x="41177" y="156820"/>
                        <a:pt x="40681" y="156458"/>
                        <a:pt x="40176" y="156086"/>
                      </a:cubicBezTo>
                      <a:cubicBezTo>
                        <a:pt x="39367" y="155505"/>
                        <a:pt x="38557" y="154915"/>
                        <a:pt x="37795" y="154372"/>
                      </a:cubicBezTo>
                      <a:cubicBezTo>
                        <a:pt x="37595" y="154229"/>
                        <a:pt x="37424" y="154105"/>
                        <a:pt x="37233" y="153972"/>
                      </a:cubicBezTo>
                      <a:cubicBezTo>
                        <a:pt x="35300" y="152591"/>
                        <a:pt x="33537" y="151352"/>
                        <a:pt x="31937" y="150238"/>
                      </a:cubicBezTo>
                      <a:cubicBezTo>
                        <a:pt x="31756" y="150114"/>
                        <a:pt x="31547" y="149971"/>
                        <a:pt x="31375" y="149838"/>
                      </a:cubicBezTo>
                      <a:cubicBezTo>
                        <a:pt x="30699" y="149371"/>
                        <a:pt x="30099" y="148952"/>
                        <a:pt x="29499" y="148542"/>
                      </a:cubicBezTo>
                      <a:cubicBezTo>
                        <a:pt x="29175" y="148323"/>
                        <a:pt x="28851" y="148095"/>
                        <a:pt x="28556" y="147895"/>
                      </a:cubicBezTo>
                      <a:cubicBezTo>
                        <a:pt x="28051" y="147542"/>
                        <a:pt x="27594" y="147237"/>
                        <a:pt x="27146" y="146933"/>
                      </a:cubicBezTo>
                      <a:cubicBezTo>
                        <a:pt x="26842" y="146723"/>
                        <a:pt x="26546" y="146523"/>
                        <a:pt x="26270" y="146342"/>
                      </a:cubicBezTo>
                      <a:cubicBezTo>
                        <a:pt x="25880" y="146085"/>
                        <a:pt x="25537" y="145847"/>
                        <a:pt x="25203" y="145618"/>
                      </a:cubicBezTo>
                      <a:cubicBezTo>
                        <a:pt x="24908" y="145418"/>
                        <a:pt x="24660" y="145247"/>
                        <a:pt x="24403" y="145085"/>
                      </a:cubicBezTo>
                      <a:cubicBezTo>
                        <a:pt x="24165" y="144923"/>
                        <a:pt x="23946" y="144780"/>
                        <a:pt x="23755" y="144656"/>
                      </a:cubicBezTo>
                      <a:cubicBezTo>
                        <a:pt x="23593" y="144542"/>
                        <a:pt x="23479" y="144475"/>
                        <a:pt x="23355" y="144390"/>
                      </a:cubicBezTo>
                      <a:cubicBezTo>
                        <a:pt x="22879" y="144075"/>
                        <a:pt x="22574" y="143875"/>
                        <a:pt x="22574" y="143875"/>
                      </a:cubicBezTo>
                      <a:cubicBezTo>
                        <a:pt x="26365" y="144466"/>
                        <a:pt x="30061" y="145113"/>
                        <a:pt x="33671" y="145809"/>
                      </a:cubicBezTo>
                      <a:cubicBezTo>
                        <a:pt x="35252" y="146114"/>
                        <a:pt x="36757" y="146466"/>
                        <a:pt x="38310" y="146790"/>
                      </a:cubicBezTo>
                      <a:cubicBezTo>
                        <a:pt x="40262" y="147199"/>
                        <a:pt x="42234" y="147599"/>
                        <a:pt x="44129" y="148038"/>
                      </a:cubicBezTo>
                      <a:cubicBezTo>
                        <a:pt x="46063" y="148485"/>
                        <a:pt x="47920" y="148981"/>
                        <a:pt x="49797" y="149466"/>
                      </a:cubicBezTo>
                      <a:cubicBezTo>
                        <a:pt x="51206" y="149828"/>
                        <a:pt x="52654" y="150181"/>
                        <a:pt x="54035" y="150562"/>
                      </a:cubicBezTo>
                      <a:cubicBezTo>
                        <a:pt x="55997" y="151105"/>
                        <a:pt x="57903" y="151676"/>
                        <a:pt x="59808" y="152257"/>
                      </a:cubicBezTo>
                      <a:cubicBezTo>
                        <a:pt x="60760" y="152543"/>
                        <a:pt x="61770" y="152810"/>
                        <a:pt x="62703" y="153105"/>
                      </a:cubicBezTo>
                      <a:cubicBezTo>
                        <a:pt x="97022" y="163954"/>
                        <a:pt x="120929" y="180232"/>
                        <a:pt x="137560" y="198263"/>
                      </a:cubicBezTo>
                      <a:cubicBezTo>
                        <a:pt x="137722" y="198377"/>
                        <a:pt x="137855" y="198587"/>
                        <a:pt x="138036" y="198777"/>
                      </a:cubicBezTo>
                      <a:cubicBezTo>
                        <a:pt x="141075" y="202111"/>
                        <a:pt x="143875" y="205492"/>
                        <a:pt x="146447" y="208921"/>
                      </a:cubicBezTo>
                      <a:cubicBezTo>
                        <a:pt x="146695" y="209255"/>
                        <a:pt x="146952" y="209579"/>
                        <a:pt x="147199" y="209912"/>
                      </a:cubicBezTo>
                      <a:cubicBezTo>
                        <a:pt x="149800" y="213446"/>
                        <a:pt x="152171" y="217018"/>
                        <a:pt x="154315" y="220599"/>
                      </a:cubicBezTo>
                      <a:cubicBezTo>
                        <a:pt x="154429" y="220790"/>
                        <a:pt x="154562" y="220990"/>
                        <a:pt x="154676" y="221180"/>
                      </a:cubicBezTo>
                      <a:cubicBezTo>
                        <a:pt x="156915" y="224961"/>
                        <a:pt x="158915" y="228743"/>
                        <a:pt x="160696" y="232515"/>
                      </a:cubicBezTo>
                      <a:cubicBezTo>
                        <a:pt x="162506" y="236353"/>
                        <a:pt x="164030" y="240059"/>
                        <a:pt x="165392" y="243707"/>
                      </a:cubicBezTo>
                      <a:cubicBezTo>
                        <a:pt x="165487" y="243973"/>
                        <a:pt x="165583" y="244250"/>
                        <a:pt x="165678" y="244516"/>
                      </a:cubicBezTo>
                      <a:cubicBezTo>
                        <a:pt x="166926" y="247945"/>
                        <a:pt x="168021" y="251336"/>
                        <a:pt x="168964" y="254651"/>
                      </a:cubicBezTo>
                      <a:cubicBezTo>
                        <a:pt x="169059" y="255003"/>
                        <a:pt x="169164" y="255356"/>
                        <a:pt x="169259" y="255708"/>
                      </a:cubicBezTo>
                      <a:cubicBezTo>
                        <a:pt x="170155" y="258956"/>
                        <a:pt x="170917" y="262128"/>
                        <a:pt x="171564" y="265205"/>
                      </a:cubicBezTo>
                      <a:cubicBezTo>
                        <a:pt x="171631" y="265538"/>
                        <a:pt x="171707" y="265862"/>
                        <a:pt x="171774" y="266186"/>
                      </a:cubicBezTo>
                      <a:cubicBezTo>
                        <a:pt x="172403" y="269310"/>
                        <a:pt x="172917" y="272329"/>
                        <a:pt x="173326" y="275225"/>
                      </a:cubicBezTo>
                      <a:cubicBezTo>
                        <a:pt x="173355" y="275434"/>
                        <a:pt x="173393" y="275663"/>
                        <a:pt x="173422" y="275873"/>
                      </a:cubicBezTo>
                      <a:cubicBezTo>
                        <a:pt x="173841" y="278940"/>
                        <a:pt x="174155" y="281873"/>
                        <a:pt x="174374" y="284626"/>
                      </a:cubicBezTo>
                      <a:cubicBezTo>
                        <a:pt x="177213" y="264662"/>
                        <a:pt x="177175" y="245288"/>
                        <a:pt x="175127" y="226838"/>
                      </a:cubicBezTo>
                      <a:cubicBezTo>
                        <a:pt x="173955" y="225133"/>
                        <a:pt x="172679" y="223418"/>
                        <a:pt x="171336" y="221685"/>
                      </a:cubicBezTo>
                      <a:cubicBezTo>
                        <a:pt x="170869" y="221085"/>
                        <a:pt x="170336" y="220466"/>
                        <a:pt x="169850" y="219856"/>
                      </a:cubicBezTo>
                      <a:cubicBezTo>
                        <a:pt x="168935" y="218723"/>
                        <a:pt x="168031" y="217589"/>
                        <a:pt x="167040" y="216437"/>
                      </a:cubicBezTo>
                      <a:cubicBezTo>
                        <a:pt x="166411" y="215703"/>
                        <a:pt x="165726" y="214960"/>
                        <a:pt x="165068" y="214227"/>
                      </a:cubicBezTo>
                      <a:cubicBezTo>
                        <a:pt x="164154" y="213198"/>
                        <a:pt x="163249" y="212169"/>
                        <a:pt x="162287" y="211131"/>
                      </a:cubicBezTo>
                      <a:cubicBezTo>
                        <a:pt x="161544" y="210331"/>
                        <a:pt x="160763" y="209531"/>
                        <a:pt x="159991" y="208731"/>
                      </a:cubicBezTo>
                      <a:cubicBezTo>
                        <a:pt x="159048" y="207750"/>
                        <a:pt x="158115" y="206769"/>
                        <a:pt x="157124" y="205778"/>
                      </a:cubicBezTo>
                      <a:cubicBezTo>
                        <a:pt x="156286" y="204940"/>
                        <a:pt x="155419" y="204102"/>
                        <a:pt x="154553" y="203254"/>
                      </a:cubicBezTo>
                      <a:cubicBezTo>
                        <a:pt x="153562" y="202292"/>
                        <a:pt x="152581" y="201330"/>
                        <a:pt x="151562" y="200368"/>
                      </a:cubicBezTo>
                      <a:cubicBezTo>
                        <a:pt x="150657" y="199511"/>
                        <a:pt x="149724" y="198653"/>
                        <a:pt x="148790" y="197796"/>
                      </a:cubicBezTo>
                      <a:cubicBezTo>
                        <a:pt x="147761" y="196844"/>
                        <a:pt x="146733" y="195901"/>
                        <a:pt x="145666" y="194948"/>
                      </a:cubicBezTo>
                      <a:cubicBezTo>
                        <a:pt x="144685" y="194072"/>
                        <a:pt x="143685" y="193186"/>
                        <a:pt x="142684" y="192310"/>
                      </a:cubicBezTo>
                      <a:cubicBezTo>
                        <a:pt x="141627" y="191386"/>
                        <a:pt x="140560" y="190452"/>
                        <a:pt x="139475" y="189528"/>
                      </a:cubicBezTo>
                      <a:cubicBezTo>
                        <a:pt x="138436" y="188643"/>
                        <a:pt x="137389" y="187757"/>
                        <a:pt x="136331" y="186871"/>
                      </a:cubicBezTo>
                      <a:cubicBezTo>
                        <a:pt x="110547" y="165240"/>
                        <a:pt x="78924" y="143999"/>
                        <a:pt x="52607" y="127540"/>
                      </a:cubicBezTo>
                      <a:cubicBezTo>
                        <a:pt x="51635" y="126930"/>
                        <a:pt x="50683" y="126340"/>
                        <a:pt x="49721" y="125740"/>
                      </a:cubicBezTo>
                      <a:cubicBezTo>
                        <a:pt x="48654" y="125073"/>
                        <a:pt x="47587" y="124416"/>
                        <a:pt x="46549" y="123768"/>
                      </a:cubicBezTo>
                      <a:cubicBezTo>
                        <a:pt x="45491" y="123120"/>
                        <a:pt x="44463" y="122482"/>
                        <a:pt x="43425" y="121844"/>
                      </a:cubicBezTo>
                      <a:cubicBezTo>
                        <a:pt x="42520" y="121291"/>
                        <a:pt x="41634" y="120748"/>
                        <a:pt x="40748" y="120215"/>
                      </a:cubicBezTo>
                      <a:cubicBezTo>
                        <a:pt x="39719" y="119586"/>
                        <a:pt x="38700" y="118967"/>
                        <a:pt x="37690" y="118358"/>
                      </a:cubicBezTo>
                      <a:cubicBezTo>
                        <a:pt x="36824" y="117834"/>
                        <a:pt x="35976" y="117319"/>
                        <a:pt x="35128" y="116815"/>
                      </a:cubicBezTo>
                      <a:cubicBezTo>
                        <a:pt x="34157" y="116224"/>
                        <a:pt x="33176" y="115633"/>
                        <a:pt x="32233" y="115072"/>
                      </a:cubicBezTo>
                      <a:cubicBezTo>
                        <a:pt x="31490" y="114624"/>
                        <a:pt x="30785" y="114214"/>
                        <a:pt x="30061" y="113776"/>
                      </a:cubicBezTo>
                      <a:cubicBezTo>
                        <a:pt x="28156" y="112643"/>
                        <a:pt x="26318" y="111557"/>
                        <a:pt x="24555" y="110509"/>
                      </a:cubicBezTo>
                      <a:cubicBezTo>
                        <a:pt x="23984" y="110176"/>
                        <a:pt x="23393" y="109823"/>
                        <a:pt x="22841" y="109499"/>
                      </a:cubicBezTo>
                      <a:cubicBezTo>
                        <a:pt x="21888" y="108947"/>
                        <a:pt x="20993" y="108423"/>
                        <a:pt x="20098" y="107890"/>
                      </a:cubicBezTo>
                      <a:cubicBezTo>
                        <a:pt x="19498" y="107547"/>
                        <a:pt x="18917" y="107204"/>
                        <a:pt x="18345" y="106871"/>
                      </a:cubicBezTo>
                      <a:cubicBezTo>
                        <a:pt x="17497" y="106375"/>
                        <a:pt x="16688" y="105909"/>
                        <a:pt x="15888" y="105451"/>
                      </a:cubicBezTo>
                      <a:cubicBezTo>
                        <a:pt x="15383" y="105156"/>
                        <a:pt x="14897" y="104880"/>
                        <a:pt x="14421" y="104604"/>
                      </a:cubicBezTo>
                      <a:cubicBezTo>
                        <a:pt x="13659" y="104165"/>
                        <a:pt x="12906" y="103727"/>
                        <a:pt x="12192" y="103327"/>
                      </a:cubicBezTo>
                      <a:cubicBezTo>
                        <a:pt x="11535" y="102956"/>
                        <a:pt x="10944" y="102613"/>
                        <a:pt x="10335" y="102270"/>
                      </a:cubicBezTo>
                      <a:cubicBezTo>
                        <a:pt x="9868" y="102003"/>
                        <a:pt x="9373" y="101717"/>
                        <a:pt x="8934" y="101470"/>
                      </a:cubicBezTo>
                      <a:cubicBezTo>
                        <a:pt x="7982" y="100927"/>
                        <a:pt x="7096" y="100432"/>
                        <a:pt x="6277" y="99974"/>
                      </a:cubicBezTo>
                      <a:cubicBezTo>
                        <a:pt x="5734" y="99670"/>
                        <a:pt x="5277" y="99412"/>
                        <a:pt x="4791" y="99146"/>
                      </a:cubicBezTo>
                      <a:cubicBezTo>
                        <a:pt x="4448" y="98955"/>
                        <a:pt x="4105" y="98765"/>
                        <a:pt x="3800" y="98593"/>
                      </a:cubicBezTo>
                      <a:cubicBezTo>
                        <a:pt x="3420" y="98384"/>
                        <a:pt x="3096" y="98203"/>
                        <a:pt x="2772" y="98022"/>
                      </a:cubicBezTo>
                      <a:cubicBezTo>
                        <a:pt x="2486" y="97860"/>
                        <a:pt x="2219" y="97717"/>
                        <a:pt x="1972" y="97574"/>
                      </a:cubicBezTo>
                      <a:cubicBezTo>
                        <a:pt x="1638" y="97384"/>
                        <a:pt x="1362" y="97241"/>
                        <a:pt x="1114" y="97098"/>
                      </a:cubicBezTo>
                      <a:cubicBezTo>
                        <a:pt x="343" y="96669"/>
                        <a:pt x="0" y="96488"/>
                        <a:pt x="0" y="96488"/>
                      </a:cubicBezTo>
                      <a:cubicBezTo>
                        <a:pt x="5991" y="96688"/>
                        <a:pt x="11725" y="97107"/>
                        <a:pt x="17336" y="97631"/>
                      </a:cubicBezTo>
                      <a:cubicBezTo>
                        <a:pt x="18374" y="97727"/>
                        <a:pt x="19441" y="97812"/>
                        <a:pt x="20469" y="97917"/>
                      </a:cubicBezTo>
                      <a:cubicBezTo>
                        <a:pt x="25698" y="98460"/>
                        <a:pt x="30766" y="99136"/>
                        <a:pt x="35662" y="99936"/>
                      </a:cubicBezTo>
                      <a:cubicBezTo>
                        <a:pt x="36795" y="100117"/>
                        <a:pt x="37909" y="100327"/>
                        <a:pt x="39034" y="100517"/>
                      </a:cubicBezTo>
                      <a:cubicBezTo>
                        <a:pt x="40462" y="100775"/>
                        <a:pt x="41929" y="100994"/>
                        <a:pt x="43329" y="101260"/>
                      </a:cubicBezTo>
                      <a:cubicBezTo>
                        <a:pt x="75800" y="107756"/>
                        <a:pt x="100775" y="119548"/>
                        <a:pt x="119891" y="133788"/>
                      </a:cubicBezTo>
                      <a:cubicBezTo>
                        <a:pt x="121187" y="134664"/>
                        <a:pt x="122377" y="135703"/>
                        <a:pt x="123654" y="136722"/>
                      </a:cubicBezTo>
                      <a:cubicBezTo>
                        <a:pt x="125197" y="137951"/>
                        <a:pt x="126787" y="139151"/>
                        <a:pt x="128245" y="140408"/>
                      </a:cubicBezTo>
                      <a:cubicBezTo>
                        <a:pt x="129731" y="141675"/>
                        <a:pt x="131093" y="142980"/>
                        <a:pt x="132502" y="144275"/>
                      </a:cubicBezTo>
                      <a:cubicBezTo>
                        <a:pt x="133883" y="145552"/>
                        <a:pt x="135312" y="146809"/>
                        <a:pt x="136627" y="148104"/>
                      </a:cubicBezTo>
                      <a:cubicBezTo>
                        <a:pt x="137960" y="149428"/>
                        <a:pt x="139179" y="150771"/>
                        <a:pt x="140437" y="152105"/>
                      </a:cubicBezTo>
                      <a:cubicBezTo>
                        <a:pt x="141665" y="153410"/>
                        <a:pt x="142942" y="154715"/>
                        <a:pt x="144104" y="156029"/>
                      </a:cubicBezTo>
                      <a:cubicBezTo>
                        <a:pt x="145304" y="157401"/>
                        <a:pt x="146399" y="158782"/>
                        <a:pt x="147523" y="160163"/>
                      </a:cubicBezTo>
                      <a:cubicBezTo>
                        <a:pt x="148590" y="161468"/>
                        <a:pt x="149714" y="162773"/>
                        <a:pt x="150724" y="164087"/>
                      </a:cubicBezTo>
                      <a:cubicBezTo>
                        <a:pt x="151829" y="165526"/>
                        <a:pt x="152819" y="166973"/>
                        <a:pt x="153848" y="168421"/>
                      </a:cubicBezTo>
                      <a:cubicBezTo>
                        <a:pt x="154743" y="169678"/>
                        <a:pt x="155705" y="170945"/>
                        <a:pt x="156543" y="172203"/>
                      </a:cubicBezTo>
                      <a:cubicBezTo>
                        <a:pt x="157572" y="173736"/>
                        <a:pt x="158496" y="175270"/>
                        <a:pt x="159449" y="176794"/>
                      </a:cubicBezTo>
                      <a:cubicBezTo>
                        <a:pt x="160172" y="177956"/>
                        <a:pt x="160954" y="179118"/>
                        <a:pt x="161630" y="180270"/>
                      </a:cubicBezTo>
                      <a:cubicBezTo>
                        <a:pt x="162658" y="182013"/>
                        <a:pt x="163563" y="183728"/>
                        <a:pt x="164497" y="185452"/>
                      </a:cubicBezTo>
                      <a:cubicBezTo>
                        <a:pt x="164992" y="186366"/>
                        <a:pt x="165545" y="187300"/>
                        <a:pt x="166011" y="188205"/>
                      </a:cubicBezTo>
                      <a:cubicBezTo>
                        <a:pt x="167364" y="190814"/>
                        <a:pt x="168612" y="193396"/>
                        <a:pt x="169755" y="195920"/>
                      </a:cubicBezTo>
                      <a:cubicBezTo>
                        <a:pt x="165478" y="177822"/>
                        <a:pt x="159544" y="160953"/>
                        <a:pt x="152924" y="145704"/>
                      </a:cubicBezTo>
                      <a:cubicBezTo>
                        <a:pt x="150581" y="144475"/>
                        <a:pt x="148019" y="143066"/>
                        <a:pt x="145285" y="141494"/>
                      </a:cubicBezTo>
                      <a:cubicBezTo>
                        <a:pt x="142484" y="139894"/>
                        <a:pt x="139579" y="138160"/>
                        <a:pt x="136522" y="136312"/>
                      </a:cubicBezTo>
                      <a:cubicBezTo>
                        <a:pt x="133369" y="134398"/>
                        <a:pt x="130169" y="132407"/>
                        <a:pt x="126863" y="130331"/>
                      </a:cubicBezTo>
                      <a:cubicBezTo>
                        <a:pt x="123463" y="128178"/>
                        <a:pt x="120063" y="126006"/>
                        <a:pt x="116596" y="123749"/>
                      </a:cubicBezTo>
                      <a:cubicBezTo>
                        <a:pt x="73828" y="95974"/>
                        <a:pt x="20450" y="57245"/>
                        <a:pt x="20450" y="57245"/>
                      </a:cubicBezTo>
                      <a:cubicBezTo>
                        <a:pt x="55578" y="64322"/>
                        <a:pt x="82820" y="76381"/>
                        <a:pt x="103632" y="89506"/>
                      </a:cubicBezTo>
                      <a:cubicBezTo>
                        <a:pt x="103832" y="89621"/>
                        <a:pt x="104013" y="89754"/>
                        <a:pt x="104223" y="89887"/>
                      </a:cubicBezTo>
                      <a:cubicBezTo>
                        <a:pt x="107766" y="92135"/>
                        <a:pt x="111138" y="94412"/>
                        <a:pt x="114300" y="96698"/>
                      </a:cubicBezTo>
                      <a:cubicBezTo>
                        <a:pt x="117729" y="99174"/>
                        <a:pt x="120644" y="101451"/>
                        <a:pt x="123434" y="103727"/>
                      </a:cubicBezTo>
                      <a:cubicBezTo>
                        <a:pt x="123854" y="104070"/>
                        <a:pt x="124282" y="104413"/>
                        <a:pt x="124692" y="104756"/>
                      </a:cubicBezTo>
                      <a:cubicBezTo>
                        <a:pt x="127321" y="106937"/>
                        <a:pt x="129797" y="109109"/>
                        <a:pt x="132121" y="111252"/>
                      </a:cubicBezTo>
                      <a:cubicBezTo>
                        <a:pt x="132502" y="111604"/>
                        <a:pt x="132855" y="111947"/>
                        <a:pt x="133226" y="112300"/>
                      </a:cubicBezTo>
                      <a:cubicBezTo>
                        <a:pt x="135550" y="114481"/>
                        <a:pt x="137760" y="116643"/>
                        <a:pt x="139770" y="118748"/>
                      </a:cubicBezTo>
                      <a:cubicBezTo>
                        <a:pt x="133045" y="106347"/>
                        <a:pt x="126263" y="95631"/>
                        <a:pt x="120291" y="86925"/>
                      </a:cubicBezTo>
                      <a:cubicBezTo>
                        <a:pt x="118100" y="85468"/>
                        <a:pt x="115843" y="83849"/>
                        <a:pt x="113557" y="82125"/>
                      </a:cubicBezTo>
                      <a:cubicBezTo>
                        <a:pt x="112767" y="81525"/>
                        <a:pt x="111947" y="80848"/>
                        <a:pt x="111138" y="80229"/>
                      </a:cubicBezTo>
                      <a:cubicBezTo>
                        <a:pt x="109623" y="79048"/>
                        <a:pt x="108109" y="77876"/>
                        <a:pt x="106575" y="76610"/>
                      </a:cubicBezTo>
                      <a:cubicBezTo>
                        <a:pt x="105604" y="75809"/>
                        <a:pt x="104623" y="74952"/>
                        <a:pt x="103651" y="74124"/>
                      </a:cubicBezTo>
                      <a:cubicBezTo>
                        <a:pt x="102241" y="72933"/>
                        <a:pt x="100841" y="71742"/>
                        <a:pt x="99422" y="70495"/>
                      </a:cubicBezTo>
                      <a:cubicBezTo>
                        <a:pt x="98374" y="69571"/>
                        <a:pt x="97326" y="68609"/>
                        <a:pt x="96279" y="67656"/>
                      </a:cubicBezTo>
                      <a:cubicBezTo>
                        <a:pt x="95250" y="66723"/>
                        <a:pt x="94221" y="65818"/>
                        <a:pt x="93183" y="64865"/>
                      </a:cubicBezTo>
                      <a:cubicBezTo>
                        <a:pt x="62855" y="36747"/>
                        <a:pt x="32757" y="0"/>
                        <a:pt x="32757" y="0"/>
                      </a:cubicBezTo>
                      <a:cubicBezTo>
                        <a:pt x="48416" y="6353"/>
                        <a:pt x="63465" y="17688"/>
                        <a:pt x="76781" y="30232"/>
                      </a:cubicBezTo>
                      <a:cubicBezTo>
                        <a:pt x="77172" y="30566"/>
                        <a:pt x="77572" y="30985"/>
                        <a:pt x="78000" y="31394"/>
                      </a:cubicBezTo>
                      <a:cubicBezTo>
                        <a:pt x="79696" y="33014"/>
                        <a:pt x="81363" y="34642"/>
                        <a:pt x="82991" y="36290"/>
                      </a:cubicBezTo>
                      <a:cubicBezTo>
                        <a:pt x="83629" y="36938"/>
                        <a:pt x="84277" y="37586"/>
                        <a:pt x="84906" y="38233"/>
                      </a:cubicBezTo>
                      <a:cubicBezTo>
                        <a:pt x="86630" y="40005"/>
                        <a:pt x="88316" y="41796"/>
                        <a:pt x="89964" y="43577"/>
                      </a:cubicBezTo>
                      <a:cubicBezTo>
                        <a:pt x="90421" y="44063"/>
                        <a:pt x="90888" y="44558"/>
                        <a:pt x="91335" y="45053"/>
                      </a:cubicBezTo>
                      <a:cubicBezTo>
                        <a:pt x="95536" y="49663"/>
                        <a:pt x="99460" y="54235"/>
                        <a:pt x="103042" y="58626"/>
                      </a:cubicBezTo>
                      <a:cubicBezTo>
                        <a:pt x="103442" y="59122"/>
                        <a:pt x="103813" y="59588"/>
                        <a:pt x="104213" y="60074"/>
                      </a:cubicBezTo>
                      <a:cubicBezTo>
                        <a:pt x="105547" y="61722"/>
                        <a:pt x="106842" y="63351"/>
                        <a:pt x="108080" y="64922"/>
                      </a:cubicBezTo>
                      <a:cubicBezTo>
                        <a:pt x="108585" y="65570"/>
                        <a:pt x="109080" y="66199"/>
                        <a:pt x="109566" y="66837"/>
                      </a:cubicBezTo>
                      <a:cubicBezTo>
                        <a:pt x="110642" y="68228"/>
                        <a:pt x="111671" y="69580"/>
                        <a:pt x="112652" y="70895"/>
                      </a:cubicBezTo>
                      <a:cubicBezTo>
                        <a:pt x="113109" y="71504"/>
                        <a:pt x="113567" y="72123"/>
                        <a:pt x="114014" y="72714"/>
                      </a:cubicBezTo>
                      <a:cubicBezTo>
                        <a:pt x="114976" y="74019"/>
                        <a:pt x="115891" y="75267"/>
                        <a:pt x="116748" y="76457"/>
                      </a:cubicBezTo>
                      <a:cubicBezTo>
                        <a:pt x="117091" y="76933"/>
                        <a:pt x="117462" y="77429"/>
                        <a:pt x="117786" y="77886"/>
                      </a:cubicBezTo>
                      <a:cubicBezTo>
                        <a:pt x="118910" y="79467"/>
                        <a:pt x="119967" y="80963"/>
                        <a:pt x="120901" y="82306"/>
                      </a:cubicBezTo>
                      <a:cubicBezTo>
                        <a:pt x="111709" y="66808"/>
                        <a:pt x="98031" y="42767"/>
                        <a:pt x="85582" y="17021"/>
                      </a:cubicBezTo>
                      <a:cubicBezTo>
                        <a:pt x="85582" y="17021"/>
                        <a:pt x="132788" y="45977"/>
                        <a:pt x="131731" y="97346"/>
                      </a:cubicBezTo>
                      <a:cubicBezTo>
                        <a:pt x="134617" y="101060"/>
                        <a:pt x="137370" y="104746"/>
                        <a:pt x="140027" y="108423"/>
                      </a:cubicBezTo>
                      <a:cubicBezTo>
                        <a:pt x="140894" y="109623"/>
                        <a:pt x="141713" y="110804"/>
                        <a:pt x="142551" y="112005"/>
                      </a:cubicBezTo>
                      <a:cubicBezTo>
                        <a:pt x="144313" y="114491"/>
                        <a:pt x="146047" y="116977"/>
                        <a:pt x="147704" y="119444"/>
                      </a:cubicBezTo>
                      <a:cubicBezTo>
                        <a:pt x="148628" y="120815"/>
                        <a:pt x="149514" y="122177"/>
                        <a:pt x="150409" y="123539"/>
                      </a:cubicBezTo>
                      <a:cubicBezTo>
                        <a:pt x="151419" y="125092"/>
                        <a:pt x="152448" y="126635"/>
                        <a:pt x="153429" y="128178"/>
                      </a:cubicBezTo>
                      <a:cubicBezTo>
                        <a:pt x="153591" y="126797"/>
                        <a:pt x="153762" y="125359"/>
                        <a:pt x="153972" y="123844"/>
                      </a:cubicBezTo>
                      <a:cubicBezTo>
                        <a:pt x="154048" y="123311"/>
                        <a:pt x="154143" y="122739"/>
                        <a:pt x="154219" y="122187"/>
                      </a:cubicBezTo>
                      <a:cubicBezTo>
                        <a:pt x="154467" y="120501"/>
                        <a:pt x="154753" y="118729"/>
                        <a:pt x="155077" y="116910"/>
                      </a:cubicBezTo>
                      <a:cubicBezTo>
                        <a:pt x="155210" y="116129"/>
                        <a:pt x="155353" y="115338"/>
                        <a:pt x="155505" y="114529"/>
                      </a:cubicBezTo>
                      <a:cubicBezTo>
                        <a:pt x="155934" y="112281"/>
                        <a:pt x="156420" y="109947"/>
                        <a:pt x="156963" y="107547"/>
                      </a:cubicBezTo>
                      <a:cubicBezTo>
                        <a:pt x="156867" y="106461"/>
                        <a:pt x="156763" y="105385"/>
                        <a:pt x="156686" y="104261"/>
                      </a:cubicBezTo>
                      <a:cubicBezTo>
                        <a:pt x="156648" y="103680"/>
                        <a:pt x="156591" y="103137"/>
                        <a:pt x="156553" y="102537"/>
                      </a:cubicBezTo>
                      <a:cubicBezTo>
                        <a:pt x="156429" y="100346"/>
                        <a:pt x="156353" y="98069"/>
                        <a:pt x="156334" y="95736"/>
                      </a:cubicBezTo>
                      <a:cubicBezTo>
                        <a:pt x="156324" y="94898"/>
                        <a:pt x="156353" y="94021"/>
                        <a:pt x="156362" y="93164"/>
                      </a:cubicBezTo>
                      <a:cubicBezTo>
                        <a:pt x="156381" y="91554"/>
                        <a:pt x="156410" y="89935"/>
                        <a:pt x="156486" y="88278"/>
                      </a:cubicBezTo>
                      <a:cubicBezTo>
                        <a:pt x="156534" y="87259"/>
                        <a:pt x="156601" y="86230"/>
                        <a:pt x="156677" y="85192"/>
                      </a:cubicBezTo>
                      <a:cubicBezTo>
                        <a:pt x="156791" y="83572"/>
                        <a:pt x="156943" y="81925"/>
                        <a:pt x="157115" y="80258"/>
                      </a:cubicBezTo>
                      <a:cubicBezTo>
                        <a:pt x="157229" y="79219"/>
                        <a:pt x="157334" y="78181"/>
                        <a:pt x="157467" y="77124"/>
                      </a:cubicBezTo>
                      <a:cubicBezTo>
                        <a:pt x="157734" y="75133"/>
                        <a:pt x="158067" y="73114"/>
                        <a:pt x="158439" y="71076"/>
                      </a:cubicBezTo>
                      <a:cubicBezTo>
                        <a:pt x="158572" y="70333"/>
                        <a:pt x="158668" y="69599"/>
                        <a:pt x="158820" y="68856"/>
                      </a:cubicBezTo>
                      <a:cubicBezTo>
                        <a:pt x="159325" y="66323"/>
                        <a:pt x="159915" y="63760"/>
                        <a:pt x="160611" y="61179"/>
                      </a:cubicBezTo>
                      <a:cubicBezTo>
                        <a:pt x="163278" y="51416"/>
                        <a:pt x="167269" y="41310"/>
                        <a:pt x="173250" y="31290"/>
                      </a:cubicBezTo>
                      <a:cubicBezTo>
                        <a:pt x="173250" y="31290"/>
                        <a:pt x="173612" y="46292"/>
                        <a:pt x="173155" y="65046"/>
                      </a:cubicBezTo>
                      <a:cubicBezTo>
                        <a:pt x="182032" y="49349"/>
                        <a:pt x="194643" y="34338"/>
                        <a:pt x="212798" y="23393"/>
                      </a:cubicBezTo>
                      <a:cubicBezTo>
                        <a:pt x="212798" y="23393"/>
                        <a:pt x="202863" y="54721"/>
                        <a:pt x="190148" y="85430"/>
                      </a:cubicBezTo>
                      <a:cubicBezTo>
                        <a:pt x="189957" y="85906"/>
                        <a:pt x="189748" y="86382"/>
                        <a:pt x="189557" y="86859"/>
                      </a:cubicBezTo>
                      <a:cubicBezTo>
                        <a:pt x="189119" y="87906"/>
                        <a:pt x="188681" y="88945"/>
                        <a:pt x="188243" y="89992"/>
                      </a:cubicBezTo>
                      <a:cubicBezTo>
                        <a:pt x="187900" y="90792"/>
                        <a:pt x="187557" y="91583"/>
                        <a:pt x="187223" y="92383"/>
                      </a:cubicBezTo>
                      <a:cubicBezTo>
                        <a:pt x="186776" y="93412"/>
                        <a:pt x="186328" y="94450"/>
                        <a:pt x="185880" y="95469"/>
                      </a:cubicBezTo>
                      <a:cubicBezTo>
                        <a:pt x="185528" y="96279"/>
                        <a:pt x="185166" y="97088"/>
                        <a:pt x="184804" y="97888"/>
                      </a:cubicBezTo>
                      <a:cubicBezTo>
                        <a:pt x="184366" y="98870"/>
                        <a:pt x="183928" y="99851"/>
                        <a:pt x="183480" y="100822"/>
                      </a:cubicBezTo>
                      <a:cubicBezTo>
                        <a:pt x="183099" y="101660"/>
                        <a:pt x="182718" y="102480"/>
                        <a:pt x="182337" y="103308"/>
                      </a:cubicBezTo>
                      <a:cubicBezTo>
                        <a:pt x="181909" y="104232"/>
                        <a:pt x="181480" y="105156"/>
                        <a:pt x="181051" y="106061"/>
                      </a:cubicBezTo>
                      <a:cubicBezTo>
                        <a:pt x="180661" y="106890"/>
                        <a:pt x="180261" y="107699"/>
                        <a:pt x="179870" y="108518"/>
                      </a:cubicBezTo>
                      <a:cubicBezTo>
                        <a:pt x="179442" y="109404"/>
                        <a:pt x="179013" y="110300"/>
                        <a:pt x="178575" y="111166"/>
                      </a:cubicBezTo>
                      <a:cubicBezTo>
                        <a:pt x="178184" y="111966"/>
                        <a:pt x="177784" y="112738"/>
                        <a:pt x="177384" y="113509"/>
                      </a:cubicBezTo>
                      <a:cubicBezTo>
                        <a:pt x="176955" y="114357"/>
                        <a:pt x="176517" y="115205"/>
                        <a:pt x="176089" y="116034"/>
                      </a:cubicBezTo>
                      <a:cubicBezTo>
                        <a:pt x="175689" y="116805"/>
                        <a:pt x="175279" y="117548"/>
                        <a:pt x="174879" y="118301"/>
                      </a:cubicBezTo>
                      <a:cubicBezTo>
                        <a:pt x="174450" y="119091"/>
                        <a:pt x="174022" y="119891"/>
                        <a:pt x="173593" y="120663"/>
                      </a:cubicBezTo>
                      <a:cubicBezTo>
                        <a:pt x="173184" y="121406"/>
                        <a:pt x="172764" y="122111"/>
                        <a:pt x="172355" y="122834"/>
                      </a:cubicBezTo>
                      <a:cubicBezTo>
                        <a:pt x="171936" y="123558"/>
                        <a:pt x="171526" y="124292"/>
                        <a:pt x="171107" y="124978"/>
                      </a:cubicBezTo>
                      <a:cubicBezTo>
                        <a:pt x="170688" y="125682"/>
                        <a:pt x="170259" y="126349"/>
                        <a:pt x="169840" y="127025"/>
                      </a:cubicBezTo>
                      <a:cubicBezTo>
                        <a:pt x="169431" y="127673"/>
                        <a:pt x="169031" y="128340"/>
                        <a:pt x="168621" y="128969"/>
                      </a:cubicBezTo>
                      <a:cubicBezTo>
                        <a:pt x="168193" y="129626"/>
                        <a:pt x="167773" y="130226"/>
                        <a:pt x="167354" y="130845"/>
                      </a:cubicBezTo>
                      <a:cubicBezTo>
                        <a:pt x="166954" y="131426"/>
                        <a:pt x="166564" y="132026"/>
                        <a:pt x="166164" y="132569"/>
                      </a:cubicBezTo>
                      <a:cubicBezTo>
                        <a:pt x="165735" y="133160"/>
                        <a:pt x="165316" y="133702"/>
                        <a:pt x="164887" y="134255"/>
                      </a:cubicBezTo>
                      <a:cubicBezTo>
                        <a:pt x="164506" y="134760"/>
                        <a:pt x="164116" y="135284"/>
                        <a:pt x="163735" y="135750"/>
                      </a:cubicBezTo>
                      <a:cubicBezTo>
                        <a:pt x="163297" y="136284"/>
                        <a:pt x="162868" y="136750"/>
                        <a:pt x="162439" y="137236"/>
                      </a:cubicBezTo>
                      <a:cubicBezTo>
                        <a:pt x="162077" y="137646"/>
                        <a:pt x="161715" y="138084"/>
                        <a:pt x="161354" y="138465"/>
                      </a:cubicBezTo>
                      <a:cubicBezTo>
                        <a:pt x="160982" y="138846"/>
                        <a:pt x="160620" y="139160"/>
                        <a:pt x="160258" y="139513"/>
                      </a:cubicBezTo>
                      <a:cubicBezTo>
                        <a:pt x="160658" y="140208"/>
                        <a:pt x="161049" y="140903"/>
                        <a:pt x="161439" y="141589"/>
                      </a:cubicBezTo>
                      <a:cubicBezTo>
                        <a:pt x="162135" y="142818"/>
                        <a:pt x="162859" y="144047"/>
                        <a:pt x="163525" y="145275"/>
                      </a:cubicBezTo>
                      <a:cubicBezTo>
                        <a:pt x="165097" y="148123"/>
                        <a:pt x="166583" y="150943"/>
                        <a:pt x="168021" y="153762"/>
                      </a:cubicBezTo>
                      <a:cubicBezTo>
                        <a:pt x="168373" y="154448"/>
                        <a:pt x="168764" y="155153"/>
                        <a:pt x="169107" y="155839"/>
                      </a:cubicBezTo>
                      <a:cubicBezTo>
                        <a:pt x="170193" y="158001"/>
                        <a:pt x="171193" y="160134"/>
                        <a:pt x="172203" y="162277"/>
                      </a:cubicBezTo>
                      <a:cubicBezTo>
                        <a:pt x="172431" y="161811"/>
                        <a:pt x="172660" y="161334"/>
                        <a:pt x="172898" y="160839"/>
                      </a:cubicBezTo>
                      <a:cubicBezTo>
                        <a:pt x="173031" y="160572"/>
                        <a:pt x="173165" y="160287"/>
                        <a:pt x="173307" y="160020"/>
                      </a:cubicBezTo>
                      <a:cubicBezTo>
                        <a:pt x="173765" y="159096"/>
                        <a:pt x="174250" y="158125"/>
                        <a:pt x="174755" y="157124"/>
                      </a:cubicBezTo>
                      <a:cubicBezTo>
                        <a:pt x="174946" y="156753"/>
                        <a:pt x="175136" y="156372"/>
                        <a:pt x="175336" y="155991"/>
                      </a:cubicBezTo>
                      <a:cubicBezTo>
                        <a:pt x="175860" y="154972"/>
                        <a:pt x="176412" y="153915"/>
                        <a:pt x="176994" y="152838"/>
                      </a:cubicBezTo>
                      <a:cubicBezTo>
                        <a:pt x="177184" y="152486"/>
                        <a:pt x="177365" y="152143"/>
                        <a:pt x="177556" y="151781"/>
                      </a:cubicBezTo>
                      <a:cubicBezTo>
                        <a:pt x="178299" y="150409"/>
                        <a:pt x="179070" y="148990"/>
                        <a:pt x="179899" y="147523"/>
                      </a:cubicBezTo>
                      <a:cubicBezTo>
                        <a:pt x="180937" y="145675"/>
                        <a:pt x="181889" y="144028"/>
                        <a:pt x="182890" y="142342"/>
                      </a:cubicBezTo>
                      <a:cubicBezTo>
                        <a:pt x="183004" y="142151"/>
                        <a:pt x="183118" y="141961"/>
                        <a:pt x="183232" y="141770"/>
                      </a:cubicBezTo>
                      <a:cubicBezTo>
                        <a:pt x="184090" y="140332"/>
                        <a:pt x="184985" y="138865"/>
                        <a:pt x="185909" y="137389"/>
                      </a:cubicBezTo>
                      <a:cubicBezTo>
                        <a:pt x="186185" y="136951"/>
                        <a:pt x="186471" y="136503"/>
                        <a:pt x="186747" y="136055"/>
                      </a:cubicBezTo>
                      <a:cubicBezTo>
                        <a:pt x="187557" y="134779"/>
                        <a:pt x="188385" y="133483"/>
                        <a:pt x="189243" y="132178"/>
                      </a:cubicBezTo>
                      <a:cubicBezTo>
                        <a:pt x="189567" y="131683"/>
                        <a:pt x="189900" y="131188"/>
                        <a:pt x="190233" y="130683"/>
                      </a:cubicBezTo>
                      <a:cubicBezTo>
                        <a:pt x="191138" y="129330"/>
                        <a:pt x="192072" y="127959"/>
                        <a:pt x="193034" y="126587"/>
                      </a:cubicBezTo>
                      <a:cubicBezTo>
                        <a:pt x="193329" y="126168"/>
                        <a:pt x="193615" y="125749"/>
                        <a:pt x="193910" y="125320"/>
                      </a:cubicBezTo>
                      <a:cubicBezTo>
                        <a:pt x="196463" y="121710"/>
                        <a:pt x="199206" y="118053"/>
                        <a:pt x="202130" y="114405"/>
                      </a:cubicBezTo>
                      <a:cubicBezTo>
                        <a:pt x="202444" y="114014"/>
                        <a:pt x="202768" y="113633"/>
                        <a:pt x="203083" y="113243"/>
                      </a:cubicBezTo>
                      <a:cubicBezTo>
                        <a:pt x="204226" y="111843"/>
                        <a:pt x="205397" y="110433"/>
                        <a:pt x="206597" y="109042"/>
                      </a:cubicBezTo>
                      <a:cubicBezTo>
                        <a:pt x="206797" y="108814"/>
                        <a:pt x="206978" y="108575"/>
                        <a:pt x="207188" y="108337"/>
                      </a:cubicBezTo>
                      <a:cubicBezTo>
                        <a:pt x="224447" y="88487"/>
                        <a:pt x="247307" y="70056"/>
                        <a:pt x="275873" y="63341"/>
                      </a:cubicBezTo>
                      <a:cubicBezTo>
                        <a:pt x="275873" y="63341"/>
                        <a:pt x="245840" y="92231"/>
                        <a:pt x="215741" y="122453"/>
                      </a:cubicBezTo>
                      <a:cubicBezTo>
                        <a:pt x="213579" y="124625"/>
                        <a:pt x="211446" y="126768"/>
                        <a:pt x="209321" y="128921"/>
                      </a:cubicBezTo>
                      <a:cubicBezTo>
                        <a:pt x="208988" y="129264"/>
                        <a:pt x="208645" y="129597"/>
                        <a:pt x="208312" y="129940"/>
                      </a:cubicBezTo>
                      <a:cubicBezTo>
                        <a:pt x="206340" y="131931"/>
                        <a:pt x="204378" y="133931"/>
                        <a:pt x="202435" y="135903"/>
                      </a:cubicBezTo>
                      <a:cubicBezTo>
                        <a:pt x="202292" y="136046"/>
                        <a:pt x="202149" y="136198"/>
                        <a:pt x="202006" y="136341"/>
                      </a:cubicBezTo>
                      <a:cubicBezTo>
                        <a:pt x="199987" y="138398"/>
                        <a:pt x="197996" y="140446"/>
                        <a:pt x="196025" y="142465"/>
                      </a:cubicBezTo>
                      <a:cubicBezTo>
                        <a:pt x="195625" y="142875"/>
                        <a:pt x="195234" y="143285"/>
                        <a:pt x="194834" y="143694"/>
                      </a:cubicBezTo>
                      <a:cubicBezTo>
                        <a:pt x="192938" y="145647"/>
                        <a:pt x="191062" y="147590"/>
                        <a:pt x="189224" y="149495"/>
                      </a:cubicBezTo>
                      <a:cubicBezTo>
                        <a:pt x="187195" y="151600"/>
                        <a:pt x="185423" y="153467"/>
                        <a:pt x="183680" y="155305"/>
                      </a:cubicBezTo>
                      <a:cubicBezTo>
                        <a:pt x="183223" y="155791"/>
                        <a:pt x="182775" y="156258"/>
                        <a:pt x="182318" y="156734"/>
                      </a:cubicBezTo>
                      <a:cubicBezTo>
                        <a:pt x="180651" y="158496"/>
                        <a:pt x="179013" y="160239"/>
                        <a:pt x="177451" y="161915"/>
                      </a:cubicBezTo>
                      <a:cubicBezTo>
                        <a:pt x="176079" y="163382"/>
                        <a:pt x="174984" y="164592"/>
                        <a:pt x="173869" y="165802"/>
                      </a:cubicBezTo>
                      <a:cubicBezTo>
                        <a:pt x="174498" y="167192"/>
                        <a:pt x="174889" y="168164"/>
                        <a:pt x="175317" y="169135"/>
                      </a:cubicBezTo>
                      <a:cubicBezTo>
                        <a:pt x="176412" y="171612"/>
                        <a:pt x="177470" y="174088"/>
                        <a:pt x="178470" y="176546"/>
                      </a:cubicBezTo>
                      <a:cubicBezTo>
                        <a:pt x="178975" y="177794"/>
                        <a:pt x="179442" y="179022"/>
                        <a:pt x="179927" y="180261"/>
                      </a:cubicBezTo>
                      <a:cubicBezTo>
                        <a:pt x="180775" y="182451"/>
                        <a:pt x="181594" y="184633"/>
                        <a:pt x="182375" y="186795"/>
                      </a:cubicBezTo>
                      <a:cubicBezTo>
                        <a:pt x="183461" y="184290"/>
                        <a:pt x="184671" y="181508"/>
                        <a:pt x="186100" y="178603"/>
                      </a:cubicBezTo>
                      <a:cubicBezTo>
                        <a:pt x="186328" y="178146"/>
                        <a:pt x="186576" y="177679"/>
                        <a:pt x="186814" y="177213"/>
                      </a:cubicBezTo>
                      <a:cubicBezTo>
                        <a:pt x="187490" y="175898"/>
                        <a:pt x="188205" y="174555"/>
                        <a:pt x="188967" y="173203"/>
                      </a:cubicBezTo>
                      <a:cubicBezTo>
                        <a:pt x="189281" y="172650"/>
                        <a:pt x="189595" y="172088"/>
                        <a:pt x="189929" y="171536"/>
                      </a:cubicBezTo>
                      <a:cubicBezTo>
                        <a:pt x="190748" y="170145"/>
                        <a:pt x="191624" y="168735"/>
                        <a:pt x="192548" y="167316"/>
                      </a:cubicBezTo>
                      <a:cubicBezTo>
                        <a:pt x="192853" y="166849"/>
                        <a:pt x="193139" y="166383"/>
                        <a:pt x="193453" y="165916"/>
                      </a:cubicBezTo>
                      <a:cubicBezTo>
                        <a:pt x="194739" y="164011"/>
                        <a:pt x="196101" y="162087"/>
                        <a:pt x="197577" y="160163"/>
                      </a:cubicBezTo>
                      <a:cubicBezTo>
                        <a:pt x="199073" y="158229"/>
                        <a:pt x="200616" y="156381"/>
                        <a:pt x="202235" y="154543"/>
                      </a:cubicBezTo>
                      <a:cubicBezTo>
                        <a:pt x="202692" y="154019"/>
                        <a:pt x="203187" y="153505"/>
                        <a:pt x="203664" y="152981"/>
                      </a:cubicBezTo>
                      <a:cubicBezTo>
                        <a:pt x="204930" y="151600"/>
                        <a:pt x="206245" y="150228"/>
                        <a:pt x="207626" y="148866"/>
                      </a:cubicBezTo>
                      <a:cubicBezTo>
                        <a:pt x="208207" y="148285"/>
                        <a:pt x="208807" y="147714"/>
                        <a:pt x="209407" y="147142"/>
                      </a:cubicBezTo>
                      <a:cubicBezTo>
                        <a:pt x="210893" y="145742"/>
                        <a:pt x="212455" y="144361"/>
                        <a:pt x="214065" y="142989"/>
                      </a:cubicBezTo>
                      <a:cubicBezTo>
                        <a:pt x="214598" y="142532"/>
                        <a:pt x="215113" y="142075"/>
                        <a:pt x="215665" y="141618"/>
                      </a:cubicBezTo>
                      <a:cubicBezTo>
                        <a:pt x="217884" y="139798"/>
                        <a:pt x="220218" y="138017"/>
                        <a:pt x="222695" y="136274"/>
                      </a:cubicBezTo>
                      <a:cubicBezTo>
                        <a:pt x="248183" y="118453"/>
                        <a:pt x="287522" y="105289"/>
                        <a:pt x="348367" y="108585"/>
                      </a:cubicBezTo>
                      <a:cubicBezTo>
                        <a:pt x="348367" y="108585"/>
                        <a:pt x="284759" y="132921"/>
                        <a:pt x="233020" y="163859"/>
                      </a:cubicBezTo>
                      <a:cubicBezTo>
                        <a:pt x="230257" y="165506"/>
                        <a:pt x="227533" y="167183"/>
                        <a:pt x="224857" y="168869"/>
                      </a:cubicBezTo>
                      <a:cubicBezTo>
                        <a:pt x="224238" y="169259"/>
                        <a:pt x="223638" y="169650"/>
                        <a:pt x="223018" y="170050"/>
                      </a:cubicBezTo>
                      <a:cubicBezTo>
                        <a:pt x="221009" y="171326"/>
                        <a:pt x="219018" y="172622"/>
                        <a:pt x="217075" y="173917"/>
                      </a:cubicBezTo>
                      <a:cubicBezTo>
                        <a:pt x="216265" y="174450"/>
                        <a:pt x="215465" y="174993"/>
                        <a:pt x="214675" y="175536"/>
                      </a:cubicBezTo>
                      <a:cubicBezTo>
                        <a:pt x="212865" y="176765"/>
                        <a:pt x="211083" y="178003"/>
                        <a:pt x="209331" y="179241"/>
                      </a:cubicBezTo>
                      <a:cubicBezTo>
                        <a:pt x="208617" y="179746"/>
                        <a:pt x="207893" y="180251"/>
                        <a:pt x="207188" y="180766"/>
                      </a:cubicBezTo>
                      <a:cubicBezTo>
                        <a:pt x="204968" y="182375"/>
                        <a:pt x="202797" y="183985"/>
                        <a:pt x="200711" y="185614"/>
                      </a:cubicBezTo>
                      <a:cubicBezTo>
                        <a:pt x="200558" y="185728"/>
                        <a:pt x="200387" y="185852"/>
                        <a:pt x="200235" y="185966"/>
                      </a:cubicBezTo>
                      <a:cubicBezTo>
                        <a:pt x="198006" y="187700"/>
                        <a:pt x="195882" y="189443"/>
                        <a:pt x="193834" y="191195"/>
                      </a:cubicBezTo>
                      <a:cubicBezTo>
                        <a:pt x="193253" y="191691"/>
                        <a:pt x="192700" y="192195"/>
                        <a:pt x="192129" y="192691"/>
                      </a:cubicBezTo>
                      <a:cubicBezTo>
                        <a:pt x="190691" y="193948"/>
                        <a:pt x="189300" y="195205"/>
                        <a:pt x="187957" y="196472"/>
                      </a:cubicBezTo>
                      <a:cubicBezTo>
                        <a:pt x="187338" y="197053"/>
                        <a:pt x="186738" y="197634"/>
                        <a:pt x="186147" y="198225"/>
                      </a:cubicBezTo>
                      <a:cubicBezTo>
                        <a:pt x="186404" y="199053"/>
                        <a:pt x="186652" y="199882"/>
                        <a:pt x="186890" y="200701"/>
                      </a:cubicBezTo>
                      <a:cubicBezTo>
                        <a:pt x="187585" y="203083"/>
                        <a:pt x="188224" y="205454"/>
                        <a:pt x="188833" y="207816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A0A6A711-3689-45B4-B6B7-A0877F374588}"/>
                    </a:ext>
                  </a:extLst>
                </p:cNvPr>
                <p:cNvSpPr/>
                <p:nvPr/>
              </p:nvSpPr>
              <p:spPr>
                <a:xfrm>
                  <a:off x="4273145" y="2892502"/>
                  <a:ext cx="278912" cy="335345"/>
                </a:xfrm>
                <a:custGeom>
                  <a:avLst/>
                  <a:gdLst>
                    <a:gd name="connsiteX0" fmla="*/ 100144 w 278912"/>
                    <a:gd name="connsiteY0" fmla="*/ 294915 h 335345"/>
                    <a:gd name="connsiteX1" fmla="*/ 104326 w 278912"/>
                    <a:gd name="connsiteY1" fmla="*/ 293410 h 335345"/>
                    <a:gd name="connsiteX2" fmla="*/ 105050 w 278912"/>
                    <a:gd name="connsiteY2" fmla="*/ 290371 h 335345"/>
                    <a:gd name="connsiteX3" fmla="*/ 110222 w 278912"/>
                    <a:gd name="connsiteY3" fmla="*/ 291067 h 335345"/>
                    <a:gd name="connsiteX4" fmla="*/ 112374 w 278912"/>
                    <a:gd name="connsiteY4" fmla="*/ 303649 h 335345"/>
                    <a:gd name="connsiteX5" fmla="*/ 113336 w 278912"/>
                    <a:gd name="connsiteY5" fmla="*/ 304964 h 335345"/>
                    <a:gd name="connsiteX6" fmla="*/ 158961 w 278912"/>
                    <a:gd name="connsiteY6" fmla="*/ 334986 h 335345"/>
                    <a:gd name="connsiteX7" fmla="*/ 162828 w 278912"/>
                    <a:gd name="connsiteY7" fmla="*/ 333339 h 335345"/>
                    <a:gd name="connsiteX8" fmla="*/ 170182 w 278912"/>
                    <a:gd name="connsiteY8" fmla="*/ 309945 h 335345"/>
                    <a:gd name="connsiteX9" fmla="*/ 170048 w 278912"/>
                    <a:gd name="connsiteY9" fmla="*/ 307755 h 335345"/>
                    <a:gd name="connsiteX10" fmla="*/ 146074 w 278912"/>
                    <a:gd name="connsiteY10" fmla="*/ 271398 h 335345"/>
                    <a:gd name="connsiteX11" fmla="*/ 149846 w 278912"/>
                    <a:gd name="connsiteY11" fmla="*/ 267778 h 335345"/>
                    <a:gd name="connsiteX12" fmla="*/ 170039 w 278912"/>
                    <a:gd name="connsiteY12" fmla="*/ 298039 h 335345"/>
                    <a:gd name="connsiteX13" fmla="*/ 174877 w 278912"/>
                    <a:gd name="connsiteY13" fmla="*/ 298134 h 335345"/>
                    <a:gd name="connsiteX14" fmla="*/ 190546 w 278912"/>
                    <a:gd name="connsiteY14" fmla="*/ 266673 h 335345"/>
                    <a:gd name="connsiteX15" fmla="*/ 190632 w 278912"/>
                    <a:gd name="connsiteY15" fmla="*/ 264178 h 335345"/>
                    <a:gd name="connsiteX16" fmla="*/ 135301 w 278912"/>
                    <a:gd name="connsiteY16" fmla="*/ 207513 h 335345"/>
                    <a:gd name="connsiteX17" fmla="*/ 134396 w 278912"/>
                    <a:gd name="connsiteY17" fmla="*/ 203275 h 335345"/>
                    <a:gd name="connsiteX18" fmla="*/ 193032 w 278912"/>
                    <a:gd name="connsiteY18" fmla="*/ 253853 h 335345"/>
                    <a:gd name="connsiteX19" fmla="*/ 197785 w 278912"/>
                    <a:gd name="connsiteY19" fmla="*/ 254672 h 335345"/>
                    <a:gd name="connsiteX20" fmla="*/ 218397 w 278912"/>
                    <a:gd name="connsiteY20" fmla="*/ 226059 h 335345"/>
                    <a:gd name="connsiteX21" fmla="*/ 218950 w 278912"/>
                    <a:gd name="connsiteY21" fmla="*/ 223887 h 335345"/>
                    <a:gd name="connsiteX22" fmla="*/ 157018 w 278912"/>
                    <a:gd name="connsiteY22" fmla="*/ 150478 h 335345"/>
                    <a:gd name="connsiteX23" fmla="*/ 172353 w 278912"/>
                    <a:gd name="connsiteY23" fmla="*/ 147858 h 335345"/>
                    <a:gd name="connsiteX24" fmla="*/ 242267 w 278912"/>
                    <a:gd name="connsiteY24" fmla="*/ 192683 h 335345"/>
                    <a:gd name="connsiteX25" fmla="*/ 246877 w 278912"/>
                    <a:gd name="connsiteY25" fmla="*/ 193664 h 335345"/>
                    <a:gd name="connsiteX26" fmla="*/ 278910 w 278912"/>
                    <a:gd name="connsiteY26" fmla="*/ 128818 h 335345"/>
                    <a:gd name="connsiteX27" fmla="*/ 270347 w 278912"/>
                    <a:gd name="connsiteY27" fmla="*/ 106606 h 335345"/>
                    <a:gd name="connsiteX28" fmla="*/ 146207 w 278912"/>
                    <a:gd name="connsiteY28" fmla="*/ 104996 h 335345"/>
                    <a:gd name="connsiteX29" fmla="*/ 143502 w 278912"/>
                    <a:gd name="connsiteY29" fmla="*/ 100605 h 335345"/>
                    <a:gd name="connsiteX30" fmla="*/ 273366 w 278912"/>
                    <a:gd name="connsiteY30" fmla="*/ 58371 h 335345"/>
                    <a:gd name="connsiteX31" fmla="*/ 276652 w 278912"/>
                    <a:gd name="connsiteY31" fmla="*/ 55028 h 335345"/>
                    <a:gd name="connsiteX32" fmla="*/ 216511 w 278912"/>
                    <a:gd name="connsiteY32" fmla="*/ 459 h 335345"/>
                    <a:gd name="connsiteX33" fmla="*/ 119480 w 278912"/>
                    <a:gd name="connsiteY33" fmla="*/ 73211 h 335345"/>
                    <a:gd name="connsiteX34" fmla="*/ 114641 w 278912"/>
                    <a:gd name="connsiteY34" fmla="*/ 73078 h 335345"/>
                    <a:gd name="connsiteX35" fmla="*/ 41670 w 278912"/>
                    <a:gd name="connsiteY35" fmla="*/ 30348 h 335345"/>
                    <a:gd name="connsiteX36" fmla="*/ 41842 w 278912"/>
                    <a:gd name="connsiteY36" fmla="*/ 34768 h 335345"/>
                    <a:gd name="connsiteX37" fmla="*/ 102164 w 278912"/>
                    <a:gd name="connsiteY37" fmla="*/ 106186 h 335345"/>
                    <a:gd name="connsiteX38" fmla="*/ 102945 w 278912"/>
                    <a:gd name="connsiteY38" fmla="*/ 109215 h 335345"/>
                    <a:gd name="connsiteX39" fmla="*/ 100144 w 278912"/>
                    <a:gd name="connsiteY39" fmla="*/ 110330 h 335345"/>
                    <a:gd name="connsiteX40" fmla="*/ 99659 w 278912"/>
                    <a:gd name="connsiteY40" fmla="*/ 110054 h 335345"/>
                    <a:gd name="connsiteX41" fmla="*/ 16048 w 278912"/>
                    <a:gd name="connsiteY41" fmla="*/ 57314 h 335345"/>
                    <a:gd name="connsiteX42" fmla="*/ 15172 w 278912"/>
                    <a:gd name="connsiteY42" fmla="*/ 58180 h 335345"/>
                    <a:gd name="connsiteX43" fmla="*/ 770 w 278912"/>
                    <a:gd name="connsiteY43" fmla="*/ 126941 h 335345"/>
                    <a:gd name="connsiteX44" fmla="*/ 5837 w 278912"/>
                    <a:gd name="connsiteY44" fmla="*/ 127522 h 335345"/>
                    <a:gd name="connsiteX45" fmla="*/ 78885 w 278912"/>
                    <a:gd name="connsiteY45" fmla="*/ 130951 h 335345"/>
                    <a:gd name="connsiteX46" fmla="*/ 75979 w 278912"/>
                    <a:gd name="connsiteY46" fmla="*/ 135295 h 335345"/>
                    <a:gd name="connsiteX47" fmla="*/ 29936 w 278912"/>
                    <a:gd name="connsiteY47" fmla="*/ 210914 h 335345"/>
                    <a:gd name="connsiteX48" fmla="*/ 30240 w 278912"/>
                    <a:gd name="connsiteY48" fmla="*/ 211800 h 335345"/>
                    <a:gd name="connsiteX49" fmla="*/ 51214 w 278912"/>
                    <a:gd name="connsiteY49" fmla="*/ 245718 h 335345"/>
                    <a:gd name="connsiteX50" fmla="*/ 61778 w 278912"/>
                    <a:gd name="connsiteY50" fmla="*/ 259244 h 335345"/>
                    <a:gd name="connsiteX51" fmla="*/ 66321 w 278912"/>
                    <a:gd name="connsiteY51" fmla="*/ 256900 h 335345"/>
                    <a:gd name="connsiteX52" fmla="*/ 95677 w 278912"/>
                    <a:gd name="connsiteY52" fmla="*/ 204770 h 335345"/>
                    <a:gd name="connsiteX53" fmla="*/ 94458 w 278912"/>
                    <a:gd name="connsiteY53" fmla="*/ 209561 h 335345"/>
                    <a:gd name="connsiteX54" fmla="*/ 77008 w 278912"/>
                    <a:gd name="connsiteY54" fmla="*/ 274026 h 335345"/>
                    <a:gd name="connsiteX55" fmla="*/ 77827 w 278912"/>
                    <a:gd name="connsiteY55" fmla="*/ 275836 h 335345"/>
                    <a:gd name="connsiteX56" fmla="*/ 100144 w 278912"/>
                    <a:gd name="connsiteY56" fmla="*/ 294915 h 335345"/>
                    <a:gd name="connsiteX57" fmla="*/ 46490 w 278912"/>
                    <a:gd name="connsiteY57" fmla="*/ 204056 h 335345"/>
                    <a:gd name="connsiteX58" fmla="*/ 33393 w 278912"/>
                    <a:gd name="connsiteY58" fmla="*/ 163832 h 335345"/>
                    <a:gd name="connsiteX59" fmla="*/ 46490 w 278912"/>
                    <a:gd name="connsiteY59" fmla="*/ 204056 h 335345"/>
                    <a:gd name="connsiteX60" fmla="*/ 134091 w 278912"/>
                    <a:gd name="connsiteY60" fmla="*/ 89089 h 335345"/>
                    <a:gd name="connsiteX61" fmla="*/ 186946 w 278912"/>
                    <a:gd name="connsiteY61" fmla="*/ 41617 h 335345"/>
                    <a:gd name="connsiteX62" fmla="*/ 134091 w 278912"/>
                    <a:gd name="connsiteY62" fmla="*/ 89089 h 335345"/>
                    <a:gd name="connsiteX63" fmla="*/ 57577 w 278912"/>
                    <a:gd name="connsiteY63" fmla="*/ 76449 h 335345"/>
                    <a:gd name="connsiteX64" fmla="*/ 27945 w 278912"/>
                    <a:gd name="connsiteY64" fmla="*/ 61581 h 335345"/>
                    <a:gd name="connsiteX65" fmla="*/ 57577 w 278912"/>
                    <a:gd name="connsiteY65" fmla="*/ 76449 h 335345"/>
                    <a:gd name="connsiteX66" fmla="*/ 115099 w 278912"/>
                    <a:gd name="connsiteY66" fmla="*/ 170309 h 335345"/>
                    <a:gd name="connsiteX67" fmla="*/ 143702 w 278912"/>
                    <a:gd name="connsiteY67" fmla="*/ 144267 h 335345"/>
                    <a:gd name="connsiteX68" fmla="*/ 115099 w 278912"/>
                    <a:gd name="connsiteY68" fmla="*/ 170309 h 335345"/>
                    <a:gd name="connsiteX69" fmla="*/ 86562 w 278912"/>
                    <a:gd name="connsiteY69" fmla="*/ 137695 h 335345"/>
                    <a:gd name="connsiteX70" fmla="*/ 99135 w 278912"/>
                    <a:gd name="connsiteY70" fmla="*/ 139171 h 335345"/>
                    <a:gd name="connsiteX71" fmla="*/ 86562 w 278912"/>
                    <a:gd name="connsiteY71" fmla="*/ 137695 h 335345"/>
                    <a:gd name="connsiteX72" fmla="*/ 112355 w 278912"/>
                    <a:gd name="connsiteY72" fmla="*/ 216838 h 335345"/>
                    <a:gd name="connsiteX73" fmla="*/ 127643 w 278912"/>
                    <a:gd name="connsiteY73" fmla="*/ 207199 h 335345"/>
                    <a:gd name="connsiteX74" fmla="*/ 112355 w 278912"/>
                    <a:gd name="connsiteY74" fmla="*/ 216838 h 335345"/>
                    <a:gd name="connsiteX75" fmla="*/ 116261 w 278912"/>
                    <a:gd name="connsiteY75" fmla="*/ 234964 h 335345"/>
                    <a:gd name="connsiteX76" fmla="*/ 140673 w 278912"/>
                    <a:gd name="connsiteY76" fmla="*/ 261720 h 335345"/>
                    <a:gd name="connsiteX77" fmla="*/ 116261 w 278912"/>
                    <a:gd name="connsiteY77" fmla="*/ 234964 h 335345"/>
                    <a:gd name="connsiteX78" fmla="*/ 110822 w 278912"/>
                    <a:gd name="connsiteY78" fmla="*/ 253376 h 335345"/>
                    <a:gd name="connsiteX79" fmla="*/ 108955 w 278912"/>
                    <a:gd name="connsiteY79" fmla="*/ 282923 h 335345"/>
                    <a:gd name="connsiteX80" fmla="*/ 110822 w 278912"/>
                    <a:gd name="connsiteY80" fmla="*/ 253376 h 335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78912" h="335345">
                      <a:moveTo>
                        <a:pt x="100144" y="294915"/>
                      </a:moveTo>
                      <a:cubicBezTo>
                        <a:pt x="101659" y="296115"/>
                        <a:pt x="103935" y="295305"/>
                        <a:pt x="104326" y="293410"/>
                      </a:cubicBezTo>
                      <a:cubicBezTo>
                        <a:pt x="104535" y="292391"/>
                        <a:pt x="104773" y="291371"/>
                        <a:pt x="105050" y="290371"/>
                      </a:cubicBezTo>
                      <a:cubicBezTo>
                        <a:pt x="105850" y="287390"/>
                        <a:pt x="110174" y="287981"/>
                        <a:pt x="110222" y="291067"/>
                      </a:cubicBezTo>
                      <a:cubicBezTo>
                        <a:pt x="110298" y="295582"/>
                        <a:pt x="111098" y="299782"/>
                        <a:pt x="112374" y="303649"/>
                      </a:cubicBezTo>
                      <a:cubicBezTo>
                        <a:pt x="112546" y="304173"/>
                        <a:pt x="112889" y="304630"/>
                        <a:pt x="113336" y="304964"/>
                      </a:cubicBezTo>
                      <a:cubicBezTo>
                        <a:pt x="133634" y="319861"/>
                        <a:pt x="151903" y="330862"/>
                        <a:pt x="158961" y="334986"/>
                      </a:cubicBezTo>
                      <a:cubicBezTo>
                        <a:pt x="160476" y="335872"/>
                        <a:pt x="162409" y="335044"/>
                        <a:pt x="162828" y="333339"/>
                      </a:cubicBezTo>
                      <a:cubicBezTo>
                        <a:pt x="163895" y="329005"/>
                        <a:pt x="166153" y="320785"/>
                        <a:pt x="170182" y="309945"/>
                      </a:cubicBezTo>
                      <a:cubicBezTo>
                        <a:pt x="170448" y="309231"/>
                        <a:pt x="170410" y="308421"/>
                        <a:pt x="170048" y="307755"/>
                      </a:cubicBezTo>
                      <a:cubicBezTo>
                        <a:pt x="163133" y="294848"/>
                        <a:pt x="153113" y="280761"/>
                        <a:pt x="146074" y="271398"/>
                      </a:cubicBezTo>
                      <a:cubicBezTo>
                        <a:pt x="144207" y="268912"/>
                        <a:pt x="147446" y="265806"/>
                        <a:pt x="149846" y="267778"/>
                      </a:cubicBezTo>
                      <a:cubicBezTo>
                        <a:pt x="159542" y="275760"/>
                        <a:pt x="165924" y="287419"/>
                        <a:pt x="170039" y="298039"/>
                      </a:cubicBezTo>
                      <a:cubicBezTo>
                        <a:pt x="170887" y="300230"/>
                        <a:pt x="173963" y="300296"/>
                        <a:pt x="174877" y="298134"/>
                      </a:cubicBezTo>
                      <a:cubicBezTo>
                        <a:pt x="178887" y="288724"/>
                        <a:pt x="184021" y="278056"/>
                        <a:pt x="190546" y="266673"/>
                      </a:cubicBezTo>
                      <a:cubicBezTo>
                        <a:pt x="190984" y="265911"/>
                        <a:pt x="191022" y="264968"/>
                        <a:pt x="190632" y="264178"/>
                      </a:cubicBezTo>
                      <a:cubicBezTo>
                        <a:pt x="171553" y="225211"/>
                        <a:pt x="144893" y="211400"/>
                        <a:pt x="135301" y="207513"/>
                      </a:cubicBezTo>
                      <a:cubicBezTo>
                        <a:pt x="133587" y="206818"/>
                        <a:pt x="133110" y="204608"/>
                        <a:pt x="134396" y="203275"/>
                      </a:cubicBezTo>
                      <a:cubicBezTo>
                        <a:pt x="167543" y="169023"/>
                        <a:pt x="185231" y="219286"/>
                        <a:pt x="193032" y="253853"/>
                      </a:cubicBezTo>
                      <a:cubicBezTo>
                        <a:pt x="193546" y="256119"/>
                        <a:pt x="196537" y="256634"/>
                        <a:pt x="197785" y="254672"/>
                      </a:cubicBezTo>
                      <a:cubicBezTo>
                        <a:pt x="203700" y="245375"/>
                        <a:pt x="210520" y="235746"/>
                        <a:pt x="218397" y="226059"/>
                      </a:cubicBezTo>
                      <a:cubicBezTo>
                        <a:pt x="218883" y="225459"/>
                        <a:pt x="219093" y="224649"/>
                        <a:pt x="218950" y="223887"/>
                      </a:cubicBezTo>
                      <a:cubicBezTo>
                        <a:pt x="205367" y="151735"/>
                        <a:pt x="174144" y="149697"/>
                        <a:pt x="157018" y="150478"/>
                      </a:cubicBezTo>
                      <a:cubicBezTo>
                        <a:pt x="154351" y="150601"/>
                        <a:pt x="162495" y="146611"/>
                        <a:pt x="172353" y="147858"/>
                      </a:cubicBezTo>
                      <a:cubicBezTo>
                        <a:pt x="240257" y="156469"/>
                        <a:pt x="234933" y="162927"/>
                        <a:pt x="242267" y="192683"/>
                      </a:cubicBezTo>
                      <a:cubicBezTo>
                        <a:pt x="242791" y="194807"/>
                        <a:pt x="245515" y="195379"/>
                        <a:pt x="246877" y="193664"/>
                      </a:cubicBezTo>
                      <a:cubicBezTo>
                        <a:pt x="263365" y="172900"/>
                        <a:pt x="273728" y="150611"/>
                        <a:pt x="278910" y="128818"/>
                      </a:cubicBezTo>
                      <a:cubicBezTo>
                        <a:pt x="279081" y="128113"/>
                        <a:pt x="270747" y="107206"/>
                        <a:pt x="270347" y="106606"/>
                      </a:cubicBezTo>
                      <a:cubicBezTo>
                        <a:pt x="252963" y="80107"/>
                        <a:pt x="224112" y="74840"/>
                        <a:pt x="146207" y="104996"/>
                      </a:cubicBezTo>
                      <a:cubicBezTo>
                        <a:pt x="143493" y="106044"/>
                        <a:pt x="141340" y="102548"/>
                        <a:pt x="143502" y="100605"/>
                      </a:cubicBezTo>
                      <a:cubicBezTo>
                        <a:pt x="164943" y="81317"/>
                        <a:pt x="218064" y="41216"/>
                        <a:pt x="273366" y="58371"/>
                      </a:cubicBezTo>
                      <a:cubicBezTo>
                        <a:pt x="275423" y="59009"/>
                        <a:pt x="277338" y="57056"/>
                        <a:pt x="276652" y="55028"/>
                      </a:cubicBezTo>
                      <a:cubicBezTo>
                        <a:pt x="266537" y="25033"/>
                        <a:pt x="244905" y="3536"/>
                        <a:pt x="216511" y="459"/>
                      </a:cubicBezTo>
                      <a:cubicBezTo>
                        <a:pt x="158980" y="-5780"/>
                        <a:pt x="128167" y="53304"/>
                        <a:pt x="119480" y="73211"/>
                      </a:cubicBezTo>
                      <a:cubicBezTo>
                        <a:pt x="118537" y="75364"/>
                        <a:pt x="115470" y="75278"/>
                        <a:pt x="114641" y="73078"/>
                      </a:cubicBezTo>
                      <a:cubicBezTo>
                        <a:pt x="107517" y="54066"/>
                        <a:pt x="83409" y="1869"/>
                        <a:pt x="41670" y="30348"/>
                      </a:cubicBezTo>
                      <a:cubicBezTo>
                        <a:pt x="40089" y="31425"/>
                        <a:pt x="40184" y="33825"/>
                        <a:pt x="41842" y="34768"/>
                      </a:cubicBezTo>
                      <a:cubicBezTo>
                        <a:pt x="57834" y="43893"/>
                        <a:pt x="78637" y="62038"/>
                        <a:pt x="102164" y="106186"/>
                      </a:cubicBezTo>
                      <a:cubicBezTo>
                        <a:pt x="102468" y="106739"/>
                        <a:pt x="103345" y="108206"/>
                        <a:pt x="102945" y="109215"/>
                      </a:cubicBezTo>
                      <a:cubicBezTo>
                        <a:pt x="102288" y="110873"/>
                        <a:pt x="101840" y="110854"/>
                        <a:pt x="100144" y="110330"/>
                      </a:cubicBezTo>
                      <a:cubicBezTo>
                        <a:pt x="99935" y="110263"/>
                        <a:pt x="99763" y="110177"/>
                        <a:pt x="99659" y="110054"/>
                      </a:cubicBezTo>
                      <a:cubicBezTo>
                        <a:pt x="75894" y="81259"/>
                        <a:pt x="56691" y="31777"/>
                        <a:pt x="16048" y="57314"/>
                      </a:cubicBezTo>
                      <a:cubicBezTo>
                        <a:pt x="15705" y="57533"/>
                        <a:pt x="15391" y="57837"/>
                        <a:pt x="15172" y="58180"/>
                      </a:cubicBezTo>
                      <a:cubicBezTo>
                        <a:pt x="1722" y="79269"/>
                        <a:pt x="-1773" y="102996"/>
                        <a:pt x="770" y="126941"/>
                      </a:cubicBezTo>
                      <a:cubicBezTo>
                        <a:pt x="1065" y="129685"/>
                        <a:pt x="4885" y="130113"/>
                        <a:pt x="5837" y="127522"/>
                      </a:cubicBezTo>
                      <a:cubicBezTo>
                        <a:pt x="19696" y="89784"/>
                        <a:pt x="55853" y="111654"/>
                        <a:pt x="78885" y="130951"/>
                      </a:cubicBezTo>
                      <a:cubicBezTo>
                        <a:pt x="81294" y="132971"/>
                        <a:pt x="78780" y="136714"/>
                        <a:pt x="75979" y="135295"/>
                      </a:cubicBezTo>
                      <a:cubicBezTo>
                        <a:pt x="22287" y="108101"/>
                        <a:pt x="24021" y="170709"/>
                        <a:pt x="29936" y="210914"/>
                      </a:cubicBezTo>
                      <a:cubicBezTo>
                        <a:pt x="29983" y="211228"/>
                        <a:pt x="30088" y="211523"/>
                        <a:pt x="30240" y="211800"/>
                      </a:cubicBezTo>
                      <a:cubicBezTo>
                        <a:pt x="37098" y="224277"/>
                        <a:pt x="44366" y="235765"/>
                        <a:pt x="51214" y="245718"/>
                      </a:cubicBezTo>
                      <a:cubicBezTo>
                        <a:pt x="54348" y="250271"/>
                        <a:pt x="57910" y="254796"/>
                        <a:pt x="61778" y="259244"/>
                      </a:cubicBezTo>
                      <a:cubicBezTo>
                        <a:pt x="63578" y="261320"/>
                        <a:pt x="66950" y="259567"/>
                        <a:pt x="66321" y="256900"/>
                      </a:cubicBezTo>
                      <a:cubicBezTo>
                        <a:pt x="48795" y="182586"/>
                        <a:pt x="78256" y="193331"/>
                        <a:pt x="95677" y="204770"/>
                      </a:cubicBezTo>
                      <a:cubicBezTo>
                        <a:pt x="97744" y="206132"/>
                        <a:pt x="96925" y="209295"/>
                        <a:pt x="94458" y="209561"/>
                      </a:cubicBezTo>
                      <a:cubicBezTo>
                        <a:pt x="77846" y="211362"/>
                        <a:pt x="76094" y="247833"/>
                        <a:pt x="77008" y="274026"/>
                      </a:cubicBezTo>
                      <a:cubicBezTo>
                        <a:pt x="77037" y="274712"/>
                        <a:pt x="77332" y="275360"/>
                        <a:pt x="77827" y="275836"/>
                      </a:cubicBezTo>
                      <a:cubicBezTo>
                        <a:pt x="85009" y="282504"/>
                        <a:pt x="92572" y="288924"/>
                        <a:pt x="100144" y="294915"/>
                      </a:cubicBezTo>
                      <a:close/>
                      <a:moveTo>
                        <a:pt x="46490" y="204056"/>
                      </a:moveTo>
                      <a:cubicBezTo>
                        <a:pt x="37784" y="220667"/>
                        <a:pt x="31050" y="184844"/>
                        <a:pt x="33393" y="163832"/>
                      </a:cubicBezTo>
                      <a:cubicBezTo>
                        <a:pt x="35746" y="142829"/>
                        <a:pt x="55653" y="186587"/>
                        <a:pt x="46490" y="204056"/>
                      </a:cubicBezTo>
                      <a:close/>
                      <a:moveTo>
                        <a:pt x="134091" y="89089"/>
                      </a:moveTo>
                      <a:cubicBezTo>
                        <a:pt x="129558" y="75697"/>
                        <a:pt x="178049" y="36606"/>
                        <a:pt x="186946" y="41617"/>
                      </a:cubicBezTo>
                      <a:cubicBezTo>
                        <a:pt x="198966" y="48379"/>
                        <a:pt x="138625" y="102481"/>
                        <a:pt x="134091" y="89089"/>
                      </a:cubicBezTo>
                      <a:close/>
                      <a:moveTo>
                        <a:pt x="57577" y="76449"/>
                      </a:moveTo>
                      <a:cubicBezTo>
                        <a:pt x="55405" y="90423"/>
                        <a:pt x="19887" y="70601"/>
                        <a:pt x="27945" y="61581"/>
                      </a:cubicBezTo>
                      <a:cubicBezTo>
                        <a:pt x="36012" y="52570"/>
                        <a:pt x="58711" y="69163"/>
                        <a:pt x="57577" y="76449"/>
                      </a:cubicBezTo>
                      <a:close/>
                      <a:moveTo>
                        <a:pt x="115099" y="170309"/>
                      </a:moveTo>
                      <a:cubicBezTo>
                        <a:pt x="111736" y="167480"/>
                        <a:pt x="135692" y="133123"/>
                        <a:pt x="143702" y="144267"/>
                      </a:cubicBezTo>
                      <a:cubicBezTo>
                        <a:pt x="150979" y="154402"/>
                        <a:pt x="118461" y="173138"/>
                        <a:pt x="115099" y="170309"/>
                      </a:cubicBezTo>
                      <a:close/>
                      <a:moveTo>
                        <a:pt x="86562" y="137695"/>
                      </a:moveTo>
                      <a:cubicBezTo>
                        <a:pt x="86266" y="127865"/>
                        <a:pt x="98116" y="128532"/>
                        <a:pt x="99135" y="139171"/>
                      </a:cubicBezTo>
                      <a:cubicBezTo>
                        <a:pt x="101802" y="167270"/>
                        <a:pt x="86857" y="147525"/>
                        <a:pt x="86562" y="137695"/>
                      </a:cubicBezTo>
                      <a:close/>
                      <a:moveTo>
                        <a:pt x="112355" y="216838"/>
                      </a:moveTo>
                      <a:cubicBezTo>
                        <a:pt x="107679" y="213857"/>
                        <a:pt x="126214" y="199789"/>
                        <a:pt x="127643" y="207199"/>
                      </a:cubicBezTo>
                      <a:cubicBezTo>
                        <a:pt x="129519" y="216915"/>
                        <a:pt x="117032" y="219820"/>
                        <a:pt x="112355" y="216838"/>
                      </a:cubicBezTo>
                      <a:close/>
                      <a:moveTo>
                        <a:pt x="116261" y="234964"/>
                      </a:moveTo>
                      <a:cubicBezTo>
                        <a:pt x="123614" y="226792"/>
                        <a:pt x="145169" y="253538"/>
                        <a:pt x="140673" y="261720"/>
                      </a:cubicBezTo>
                      <a:cubicBezTo>
                        <a:pt x="136177" y="269912"/>
                        <a:pt x="108898" y="243146"/>
                        <a:pt x="116261" y="234964"/>
                      </a:cubicBezTo>
                      <a:close/>
                      <a:moveTo>
                        <a:pt x="110822" y="253376"/>
                      </a:moveTo>
                      <a:cubicBezTo>
                        <a:pt x="116356" y="254195"/>
                        <a:pt x="120109" y="285599"/>
                        <a:pt x="108955" y="282923"/>
                      </a:cubicBezTo>
                      <a:cubicBezTo>
                        <a:pt x="100487" y="280894"/>
                        <a:pt x="105288" y="252557"/>
                        <a:pt x="110822" y="25337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F2C7BE56-31B1-495A-9F56-4EEFB8B85C63}"/>
                    </a:ext>
                  </a:extLst>
                </p:cNvPr>
                <p:cNvSpPr/>
                <p:nvPr/>
              </p:nvSpPr>
              <p:spPr>
                <a:xfrm>
                  <a:off x="4467525" y="2682141"/>
                  <a:ext cx="351032" cy="404718"/>
                </a:xfrm>
                <a:custGeom>
                  <a:avLst/>
                  <a:gdLst>
                    <a:gd name="connsiteX0" fmla="*/ 344571 w 351032"/>
                    <a:gd name="connsiteY0" fmla="*/ 213478 h 404718"/>
                    <a:gd name="connsiteX1" fmla="*/ 264676 w 351032"/>
                    <a:gd name="connsiteY1" fmla="*/ 139307 h 404718"/>
                    <a:gd name="connsiteX2" fmla="*/ 259770 w 351032"/>
                    <a:gd name="connsiteY2" fmla="*/ 135135 h 404718"/>
                    <a:gd name="connsiteX3" fmla="*/ 345171 w 351032"/>
                    <a:gd name="connsiteY3" fmla="*/ 106598 h 404718"/>
                    <a:gd name="connsiteX4" fmla="*/ 350982 w 351032"/>
                    <a:gd name="connsiteY4" fmla="*/ 104207 h 404718"/>
                    <a:gd name="connsiteX5" fmla="*/ 310881 w 351032"/>
                    <a:gd name="connsiteY5" fmla="*/ 27559 h 404718"/>
                    <a:gd name="connsiteX6" fmla="*/ 309557 w 351032"/>
                    <a:gd name="connsiteY6" fmla="*/ 26826 h 404718"/>
                    <a:gd name="connsiteX7" fmla="*/ 228166 w 351032"/>
                    <a:gd name="connsiteY7" fmla="*/ 117333 h 404718"/>
                    <a:gd name="connsiteX8" fmla="*/ 227680 w 351032"/>
                    <a:gd name="connsiteY8" fmla="*/ 117828 h 404718"/>
                    <a:gd name="connsiteX9" fmla="*/ 223985 w 351032"/>
                    <a:gd name="connsiteY9" fmla="*/ 117447 h 404718"/>
                    <a:gd name="connsiteX10" fmla="*/ 223899 w 351032"/>
                    <a:gd name="connsiteY10" fmla="*/ 113599 h 404718"/>
                    <a:gd name="connsiteX11" fmla="*/ 271438 w 351032"/>
                    <a:gd name="connsiteY11" fmla="*/ 8767 h 404718"/>
                    <a:gd name="connsiteX12" fmla="*/ 270162 w 351032"/>
                    <a:gd name="connsiteY12" fmla="*/ 3471 h 404718"/>
                    <a:gd name="connsiteX13" fmla="*/ 198020 w 351032"/>
                    <a:gd name="connsiteY13" fmla="*/ 78556 h 404718"/>
                    <a:gd name="connsiteX14" fmla="*/ 192333 w 351032"/>
                    <a:gd name="connsiteY14" fmla="*/ 80337 h 404718"/>
                    <a:gd name="connsiteX15" fmla="*/ 52982 w 351032"/>
                    <a:gd name="connsiteY15" fmla="*/ 26645 h 404718"/>
                    <a:gd name="connsiteX16" fmla="*/ 4 w 351032"/>
                    <a:gd name="connsiteY16" fmla="*/ 111456 h 404718"/>
                    <a:gd name="connsiteX17" fmla="*/ 5024 w 351032"/>
                    <a:gd name="connsiteY17" fmla="*/ 114323 h 404718"/>
                    <a:gd name="connsiteX18" fmla="*/ 173055 w 351032"/>
                    <a:gd name="connsiteY18" fmla="*/ 120847 h 404718"/>
                    <a:gd name="connsiteX19" fmla="*/ 171331 w 351032"/>
                    <a:gd name="connsiteY19" fmla="*/ 126953 h 404718"/>
                    <a:gd name="connsiteX20" fmla="*/ 21807 w 351032"/>
                    <a:gd name="connsiteY20" fmla="*/ 197095 h 404718"/>
                    <a:gd name="connsiteX21" fmla="*/ 22074 w 351032"/>
                    <a:gd name="connsiteY21" fmla="*/ 199648 h 404718"/>
                    <a:gd name="connsiteX22" fmla="*/ 81767 w 351032"/>
                    <a:gd name="connsiteY22" fmla="*/ 265751 h 404718"/>
                    <a:gd name="connsiteX23" fmla="*/ 86911 w 351032"/>
                    <a:gd name="connsiteY23" fmla="*/ 263046 h 404718"/>
                    <a:gd name="connsiteX24" fmla="*/ 172550 w 351032"/>
                    <a:gd name="connsiteY24" fmla="*/ 169853 h 404718"/>
                    <a:gd name="connsiteX25" fmla="*/ 172302 w 351032"/>
                    <a:gd name="connsiteY25" fmla="*/ 176083 h 404718"/>
                    <a:gd name="connsiteX26" fmla="*/ 124992 w 351032"/>
                    <a:gd name="connsiteY26" fmla="*/ 292212 h 404718"/>
                    <a:gd name="connsiteX27" fmla="*/ 126373 w 351032"/>
                    <a:gd name="connsiteY27" fmla="*/ 294602 h 404718"/>
                    <a:gd name="connsiteX28" fmla="*/ 160377 w 351032"/>
                    <a:gd name="connsiteY28" fmla="*/ 321606 h 404718"/>
                    <a:gd name="connsiteX29" fmla="*/ 165739 w 351032"/>
                    <a:gd name="connsiteY29" fmla="*/ 319034 h 404718"/>
                    <a:gd name="connsiteX30" fmla="*/ 218270 w 351032"/>
                    <a:gd name="connsiteY30" fmla="*/ 239462 h 404718"/>
                    <a:gd name="connsiteX31" fmla="*/ 218613 w 351032"/>
                    <a:gd name="connsiteY31" fmla="*/ 244787 h 404718"/>
                    <a:gd name="connsiteX32" fmla="*/ 172045 w 351032"/>
                    <a:gd name="connsiteY32" fmla="*/ 330464 h 404718"/>
                    <a:gd name="connsiteX33" fmla="*/ 172988 w 351032"/>
                    <a:gd name="connsiteY33" fmla="*/ 333388 h 404718"/>
                    <a:gd name="connsiteX34" fmla="*/ 202096 w 351032"/>
                    <a:gd name="connsiteY34" fmla="*/ 365411 h 404718"/>
                    <a:gd name="connsiteX35" fmla="*/ 207802 w 351032"/>
                    <a:gd name="connsiteY35" fmla="*/ 363678 h 404718"/>
                    <a:gd name="connsiteX36" fmla="*/ 221594 w 351032"/>
                    <a:gd name="connsiteY36" fmla="*/ 321053 h 404718"/>
                    <a:gd name="connsiteX37" fmla="*/ 227271 w 351032"/>
                    <a:gd name="connsiteY37" fmla="*/ 324073 h 404718"/>
                    <a:gd name="connsiteX38" fmla="*/ 211050 w 351032"/>
                    <a:gd name="connsiteY38" fmla="*/ 375184 h 404718"/>
                    <a:gd name="connsiteX39" fmla="*/ 211631 w 351032"/>
                    <a:gd name="connsiteY39" fmla="*/ 377822 h 404718"/>
                    <a:gd name="connsiteX40" fmla="*/ 228185 w 351032"/>
                    <a:gd name="connsiteY40" fmla="*/ 403073 h 404718"/>
                    <a:gd name="connsiteX41" fmla="*/ 233319 w 351032"/>
                    <a:gd name="connsiteY41" fmla="*/ 403730 h 404718"/>
                    <a:gd name="connsiteX42" fmla="*/ 277315 w 351032"/>
                    <a:gd name="connsiteY42" fmla="*/ 352867 h 404718"/>
                    <a:gd name="connsiteX43" fmla="*/ 278020 w 351032"/>
                    <a:gd name="connsiteY43" fmla="*/ 350990 h 404718"/>
                    <a:gd name="connsiteX44" fmla="*/ 276353 w 351032"/>
                    <a:gd name="connsiteY44" fmla="*/ 335360 h 404718"/>
                    <a:gd name="connsiteX45" fmla="*/ 282249 w 351032"/>
                    <a:gd name="connsiteY45" fmla="*/ 332807 h 404718"/>
                    <a:gd name="connsiteX46" fmla="*/ 284126 w 351032"/>
                    <a:gd name="connsiteY46" fmla="*/ 336169 h 404718"/>
                    <a:gd name="connsiteX47" fmla="*/ 289584 w 351032"/>
                    <a:gd name="connsiteY47" fmla="*/ 336550 h 404718"/>
                    <a:gd name="connsiteX48" fmla="*/ 309567 w 351032"/>
                    <a:gd name="connsiteY48" fmla="*/ 306442 h 404718"/>
                    <a:gd name="connsiteX49" fmla="*/ 309938 w 351032"/>
                    <a:gd name="connsiteY49" fmla="*/ 304023 h 404718"/>
                    <a:gd name="connsiteX50" fmla="*/ 267666 w 351032"/>
                    <a:gd name="connsiteY50" fmla="*/ 233490 h 404718"/>
                    <a:gd name="connsiteX51" fmla="*/ 264618 w 351032"/>
                    <a:gd name="connsiteY51" fmla="*/ 228223 h 404718"/>
                    <a:gd name="connsiteX52" fmla="*/ 316873 w 351032"/>
                    <a:gd name="connsiteY52" fmla="*/ 280153 h 404718"/>
                    <a:gd name="connsiteX53" fmla="*/ 323045 w 351032"/>
                    <a:gd name="connsiteY53" fmla="*/ 281410 h 404718"/>
                    <a:gd name="connsiteX54" fmla="*/ 331027 w 351032"/>
                    <a:gd name="connsiteY54" fmla="*/ 261836 h 404718"/>
                    <a:gd name="connsiteX55" fmla="*/ 344514 w 351032"/>
                    <a:gd name="connsiteY55" fmla="*/ 214621 h 404718"/>
                    <a:gd name="connsiteX56" fmla="*/ 344571 w 351032"/>
                    <a:gd name="connsiteY56" fmla="*/ 213478 h 40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51032" h="404718">
                      <a:moveTo>
                        <a:pt x="344571" y="213478"/>
                      </a:moveTo>
                      <a:cubicBezTo>
                        <a:pt x="338113" y="163862"/>
                        <a:pt x="319187" y="89091"/>
                        <a:pt x="264676" y="139307"/>
                      </a:cubicBezTo>
                      <a:cubicBezTo>
                        <a:pt x="261828" y="141926"/>
                        <a:pt x="257599" y="138335"/>
                        <a:pt x="259770" y="135135"/>
                      </a:cubicBezTo>
                      <a:cubicBezTo>
                        <a:pt x="280601" y="104550"/>
                        <a:pt x="316111" y="66517"/>
                        <a:pt x="345171" y="106598"/>
                      </a:cubicBezTo>
                      <a:cubicBezTo>
                        <a:pt x="347162" y="109351"/>
                        <a:pt x="351553" y="107550"/>
                        <a:pt x="350982" y="104207"/>
                      </a:cubicBezTo>
                      <a:cubicBezTo>
                        <a:pt x="345972" y="74984"/>
                        <a:pt x="333884" y="48048"/>
                        <a:pt x="310881" y="27559"/>
                      </a:cubicBezTo>
                      <a:cubicBezTo>
                        <a:pt x="310500" y="27226"/>
                        <a:pt x="310043" y="26969"/>
                        <a:pt x="309557" y="26826"/>
                      </a:cubicBezTo>
                      <a:cubicBezTo>
                        <a:pt x="252845" y="10186"/>
                        <a:pt x="246683" y="75251"/>
                        <a:pt x="228166" y="117333"/>
                      </a:cubicBezTo>
                      <a:cubicBezTo>
                        <a:pt x="228090" y="117514"/>
                        <a:pt x="227909" y="117675"/>
                        <a:pt x="227680" y="117828"/>
                      </a:cubicBezTo>
                      <a:cubicBezTo>
                        <a:pt x="225842" y="119028"/>
                        <a:pt x="225318" y="119190"/>
                        <a:pt x="223985" y="117447"/>
                      </a:cubicBezTo>
                      <a:cubicBezTo>
                        <a:pt x="223175" y="116380"/>
                        <a:pt x="223718" y="114351"/>
                        <a:pt x="223899" y="113599"/>
                      </a:cubicBezTo>
                      <a:cubicBezTo>
                        <a:pt x="236986" y="53401"/>
                        <a:pt x="255551" y="24931"/>
                        <a:pt x="271438" y="8767"/>
                      </a:cubicBezTo>
                      <a:cubicBezTo>
                        <a:pt x="273086" y="7081"/>
                        <a:pt x="272400" y="4214"/>
                        <a:pt x="270162" y="3471"/>
                      </a:cubicBezTo>
                      <a:cubicBezTo>
                        <a:pt x="211164" y="-16284"/>
                        <a:pt x="200087" y="53639"/>
                        <a:pt x="198020" y="78556"/>
                      </a:cubicBezTo>
                      <a:cubicBezTo>
                        <a:pt x="197782" y="81442"/>
                        <a:pt x="194172" y="82576"/>
                        <a:pt x="192333" y="80337"/>
                      </a:cubicBezTo>
                      <a:cubicBezTo>
                        <a:pt x="175369" y="59659"/>
                        <a:pt x="119057" y="-15"/>
                        <a:pt x="52982" y="26645"/>
                      </a:cubicBezTo>
                      <a:cubicBezTo>
                        <a:pt x="20369" y="39809"/>
                        <a:pt x="1938" y="72527"/>
                        <a:pt x="4" y="111456"/>
                      </a:cubicBezTo>
                      <a:cubicBezTo>
                        <a:pt x="-129" y="114104"/>
                        <a:pt x="2805" y="115761"/>
                        <a:pt x="5024" y="114323"/>
                      </a:cubicBezTo>
                      <a:cubicBezTo>
                        <a:pt x="64812" y="75470"/>
                        <a:pt x="141184" y="105188"/>
                        <a:pt x="173055" y="120847"/>
                      </a:cubicBezTo>
                      <a:cubicBezTo>
                        <a:pt x="176274" y="122428"/>
                        <a:pt x="174893" y="127296"/>
                        <a:pt x="171331" y="126953"/>
                      </a:cubicBezTo>
                      <a:cubicBezTo>
                        <a:pt x="68927" y="117333"/>
                        <a:pt x="33523" y="159871"/>
                        <a:pt x="21807" y="197095"/>
                      </a:cubicBezTo>
                      <a:cubicBezTo>
                        <a:pt x="21540" y="197952"/>
                        <a:pt x="21636" y="198876"/>
                        <a:pt x="22074" y="199648"/>
                      </a:cubicBezTo>
                      <a:cubicBezTo>
                        <a:pt x="35523" y="223736"/>
                        <a:pt x="55268" y="246673"/>
                        <a:pt x="81767" y="265751"/>
                      </a:cubicBezTo>
                      <a:cubicBezTo>
                        <a:pt x="83958" y="267332"/>
                        <a:pt x="86996" y="265742"/>
                        <a:pt x="86911" y="263046"/>
                      </a:cubicBezTo>
                      <a:cubicBezTo>
                        <a:pt x="85625" y="225336"/>
                        <a:pt x="91959" y="145146"/>
                        <a:pt x="172550" y="169853"/>
                      </a:cubicBezTo>
                      <a:cubicBezTo>
                        <a:pt x="175703" y="170815"/>
                        <a:pt x="175512" y="175330"/>
                        <a:pt x="172302" y="176083"/>
                      </a:cubicBezTo>
                      <a:cubicBezTo>
                        <a:pt x="151747" y="180893"/>
                        <a:pt x="116905" y="202172"/>
                        <a:pt x="124992" y="292212"/>
                      </a:cubicBezTo>
                      <a:cubicBezTo>
                        <a:pt x="125077" y="293164"/>
                        <a:pt x="125591" y="294050"/>
                        <a:pt x="126373" y="294602"/>
                      </a:cubicBezTo>
                      <a:cubicBezTo>
                        <a:pt x="138946" y="303451"/>
                        <a:pt x="150261" y="312566"/>
                        <a:pt x="160377" y="321606"/>
                      </a:cubicBezTo>
                      <a:cubicBezTo>
                        <a:pt x="162510" y="323511"/>
                        <a:pt x="165892" y="321901"/>
                        <a:pt x="165739" y="319034"/>
                      </a:cubicBezTo>
                      <a:cubicBezTo>
                        <a:pt x="163396" y="275467"/>
                        <a:pt x="167521" y="209982"/>
                        <a:pt x="218270" y="239462"/>
                      </a:cubicBezTo>
                      <a:cubicBezTo>
                        <a:pt x="220242" y="240605"/>
                        <a:pt x="220413" y="243386"/>
                        <a:pt x="218613" y="244787"/>
                      </a:cubicBezTo>
                      <a:cubicBezTo>
                        <a:pt x="208554" y="252597"/>
                        <a:pt x="181589" y="277895"/>
                        <a:pt x="172045" y="330464"/>
                      </a:cubicBezTo>
                      <a:cubicBezTo>
                        <a:pt x="171855" y="331521"/>
                        <a:pt x="172216" y="332636"/>
                        <a:pt x="172988" y="333388"/>
                      </a:cubicBezTo>
                      <a:cubicBezTo>
                        <a:pt x="184532" y="344685"/>
                        <a:pt x="194191" y="355600"/>
                        <a:pt x="202096" y="365411"/>
                      </a:cubicBezTo>
                      <a:cubicBezTo>
                        <a:pt x="203916" y="367669"/>
                        <a:pt x="207526" y="366554"/>
                        <a:pt x="207802" y="363678"/>
                      </a:cubicBezTo>
                      <a:cubicBezTo>
                        <a:pt x="209126" y="349714"/>
                        <a:pt x="212774" y="333760"/>
                        <a:pt x="221594" y="321053"/>
                      </a:cubicBezTo>
                      <a:cubicBezTo>
                        <a:pt x="223775" y="317910"/>
                        <a:pt x="228652" y="320501"/>
                        <a:pt x="227271" y="324073"/>
                      </a:cubicBezTo>
                      <a:cubicBezTo>
                        <a:pt x="222070" y="337522"/>
                        <a:pt x="214917" y="357563"/>
                        <a:pt x="211050" y="375184"/>
                      </a:cubicBezTo>
                      <a:cubicBezTo>
                        <a:pt x="210850" y="376098"/>
                        <a:pt x="211069" y="377070"/>
                        <a:pt x="211631" y="377822"/>
                      </a:cubicBezTo>
                      <a:cubicBezTo>
                        <a:pt x="220041" y="389319"/>
                        <a:pt x="225471" y="398301"/>
                        <a:pt x="228185" y="403073"/>
                      </a:cubicBezTo>
                      <a:cubicBezTo>
                        <a:pt x="229252" y="404949"/>
                        <a:pt x="231824" y="405292"/>
                        <a:pt x="233319" y="403730"/>
                      </a:cubicBezTo>
                      <a:cubicBezTo>
                        <a:pt x="240292" y="396482"/>
                        <a:pt x="258256" y="377317"/>
                        <a:pt x="277315" y="352867"/>
                      </a:cubicBezTo>
                      <a:cubicBezTo>
                        <a:pt x="277734" y="352324"/>
                        <a:pt x="277992" y="351667"/>
                        <a:pt x="278020" y="350990"/>
                      </a:cubicBezTo>
                      <a:cubicBezTo>
                        <a:pt x="278230" y="345990"/>
                        <a:pt x="277772" y="340732"/>
                        <a:pt x="276353" y="335360"/>
                      </a:cubicBezTo>
                      <a:cubicBezTo>
                        <a:pt x="275382" y="331683"/>
                        <a:pt x="280297" y="329540"/>
                        <a:pt x="282249" y="332807"/>
                      </a:cubicBezTo>
                      <a:cubicBezTo>
                        <a:pt x="282906" y="333903"/>
                        <a:pt x="283535" y="335026"/>
                        <a:pt x="284126" y="336169"/>
                      </a:cubicBezTo>
                      <a:cubicBezTo>
                        <a:pt x="285221" y="338284"/>
                        <a:pt x="288183" y="338474"/>
                        <a:pt x="289584" y="336550"/>
                      </a:cubicBezTo>
                      <a:cubicBezTo>
                        <a:pt x="296537" y="326921"/>
                        <a:pt x="303357" y="316777"/>
                        <a:pt x="309567" y="306442"/>
                      </a:cubicBezTo>
                      <a:cubicBezTo>
                        <a:pt x="310005" y="305708"/>
                        <a:pt x="310138" y="304851"/>
                        <a:pt x="309938" y="304023"/>
                      </a:cubicBezTo>
                      <a:cubicBezTo>
                        <a:pt x="302242" y="272685"/>
                        <a:pt x="287955" y="230061"/>
                        <a:pt x="267666" y="233490"/>
                      </a:cubicBezTo>
                      <a:cubicBezTo>
                        <a:pt x="264657" y="233995"/>
                        <a:pt x="262628" y="230528"/>
                        <a:pt x="264618" y="228223"/>
                      </a:cubicBezTo>
                      <a:cubicBezTo>
                        <a:pt x="281430" y="208839"/>
                        <a:pt x="312739" y="186227"/>
                        <a:pt x="316873" y="280153"/>
                      </a:cubicBezTo>
                      <a:cubicBezTo>
                        <a:pt x="317025" y="283534"/>
                        <a:pt x="321607" y="284477"/>
                        <a:pt x="323045" y="281410"/>
                      </a:cubicBezTo>
                      <a:cubicBezTo>
                        <a:pt x="326140" y="274838"/>
                        <a:pt x="328846" y="268285"/>
                        <a:pt x="331027" y="261836"/>
                      </a:cubicBezTo>
                      <a:cubicBezTo>
                        <a:pt x="335799" y="247749"/>
                        <a:pt x="340571" y="231709"/>
                        <a:pt x="344514" y="214621"/>
                      </a:cubicBezTo>
                      <a:cubicBezTo>
                        <a:pt x="344600" y="214249"/>
                        <a:pt x="344619" y="213859"/>
                        <a:pt x="344571" y="213478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D32A023D-CDA4-4BD9-8E21-8877FD69B731}"/>
                    </a:ext>
                  </a:extLst>
                </p:cNvPr>
                <p:cNvSpPr/>
                <p:nvPr/>
              </p:nvSpPr>
              <p:spPr>
                <a:xfrm>
                  <a:off x="3413133" y="1847669"/>
                  <a:ext cx="366642" cy="300249"/>
                </a:xfrm>
                <a:custGeom>
                  <a:avLst/>
                  <a:gdLst>
                    <a:gd name="connsiteX0" fmla="*/ 284586 w 366642"/>
                    <a:gd name="connsiteY0" fmla="*/ 72256 h 300249"/>
                    <a:gd name="connsiteX1" fmla="*/ 190393 w 366642"/>
                    <a:gd name="connsiteY1" fmla="*/ 92820 h 300249"/>
                    <a:gd name="connsiteX2" fmla="*/ 184897 w 366642"/>
                    <a:gd name="connsiteY2" fmla="*/ 94278 h 300249"/>
                    <a:gd name="connsiteX3" fmla="*/ 207291 w 366642"/>
                    <a:gd name="connsiteY3" fmla="*/ 17849 h 300249"/>
                    <a:gd name="connsiteX4" fmla="*/ 208491 w 366642"/>
                    <a:gd name="connsiteY4" fmla="*/ 12420 h 300249"/>
                    <a:gd name="connsiteX5" fmla="*/ 132586 w 366642"/>
                    <a:gd name="connsiteY5" fmla="*/ 2838 h 300249"/>
                    <a:gd name="connsiteX6" fmla="*/ 131386 w 366642"/>
                    <a:gd name="connsiteY6" fmla="*/ 3428 h 300249"/>
                    <a:gd name="connsiteX7" fmla="*/ 156008 w 366642"/>
                    <a:gd name="connsiteY7" fmla="*/ 108232 h 300249"/>
                    <a:gd name="connsiteX8" fmla="*/ 156122 w 366642"/>
                    <a:gd name="connsiteY8" fmla="*/ 108832 h 300249"/>
                    <a:gd name="connsiteX9" fmla="*/ 153979 w 366642"/>
                    <a:gd name="connsiteY9" fmla="*/ 111318 h 300249"/>
                    <a:gd name="connsiteX10" fmla="*/ 151141 w 366642"/>
                    <a:gd name="connsiteY10" fmla="*/ 109441 h 300249"/>
                    <a:gd name="connsiteX11" fmla="*/ 99030 w 366642"/>
                    <a:gd name="connsiteY11" fmla="*/ 21983 h 300249"/>
                    <a:gd name="connsiteX12" fmla="*/ 94543 w 366642"/>
                    <a:gd name="connsiteY12" fmla="*/ 20230 h 300249"/>
                    <a:gd name="connsiteX13" fmla="*/ 112641 w 366642"/>
                    <a:gd name="connsiteY13" fmla="*/ 110527 h 300249"/>
                    <a:gd name="connsiteX14" fmla="*/ 111060 w 366642"/>
                    <a:gd name="connsiteY14" fmla="*/ 115557 h 300249"/>
                    <a:gd name="connsiteX15" fmla="*/ 1713 w 366642"/>
                    <a:gd name="connsiteY15" fmla="*/ 189632 h 300249"/>
                    <a:gd name="connsiteX16" fmla="*/ 36546 w 366642"/>
                    <a:gd name="connsiteY16" fmla="*/ 270919 h 300249"/>
                    <a:gd name="connsiteX17" fmla="*/ 41156 w 366642"/>
                    <a:gd name="connsiteY17" fmla="*/ 268719 h 300249"/>
                    <a:gd name="connsiteX18" fmla="*/ 130738 w 366642"/>
                    <a:gd name="connsiteY18" fmla="*/ 150008 h 300249"/>
                    <a:gd name="connsiteX19" fmla="*/ 134301 w 366642"/>
                    <a:gd name="connsiteY19" fmla="*/ 154352 h 300249"/>
                    <a:gd name="connsiteX20" fmla="*/ 109736 w 366642"/>
                    <a:gd name="connsiteY20" fmla="*/ 298341 h 300249"/>
                    <a:gd name="connsiteX21" fmla="*/ 111726 w 366642"/>
                    <a:gd name="connsiteY21" fmla="*/ 299437 h 300249"/>
                    <a:gd name="connsiteX22" fmla="*/ 189870 w 366642"/>
                    <a:gd name="connsiteY22" fmla="*/ 289474 h 300249"/>
                    <a:gd name="connsiteX23" fmla="*/ 190498 w 366642"/>
                    <a:gd name="connsiteY23" fmla="*/ 284378 h 300249"/>
                    <a:gd name="connsiteX24" fmla="*/ 166067 w 366642"/>
                    <a:gd name="connsiteY24" fmla="*/ 175135 h 300249"/>
                    <a:gd name="connsiteX25" fmla="*/ 170467 w 366642"/>
                    <a:gd name="connsiteY25" fmla="*/ 178460 h 300249"/>
                    <a:gd name="connsiteX26" fmla="*/ 230903 w 366642"/>
                    <a:gd name="connsiteY26" fmla="*/ 271452 h 300249"/>
                    <a:gd name="connsiteX27" fmla="*/ 233342 w 366642"/>
                    <a:gd name="connsiteY27" fmla="*/ 271652 h 300249"/>
                    <a:gd name="connsiteX28" fmla="*/ 270118 w 366642"/>
                    <a:gd name="connsiteY28" fmla="*/ 260594 h 300249"/>
                    <a:gd name="connsiteX29" fmla="*/ 270956 w 366642"/>
                    <a:gd name="connsiteY29" fmla="*/ 255403 h 300249"/>
                    <a:gd name="connsiteX30" fmla="*/ 239704 w 366642"/>
                    <a:gd name="connsiteY30" fmla="*/ 177079 h 300249"/>
                    <a:gd name="connsiteX31" fmla="*/ 243743 w 366642"/>
                    <a:gd name="connsiteY31" fmla="*/ 179517 h 300249"/>
                    <a:gd name="connsiteX32" fmla="*/ 282443 w 366642"/>
                    <a:gd name="connsiteY32" fmla="*/ 256593 h 300249"/>
                    <a:gd name="connsiteX33" fmla="*/ 285043 w 366642"/>
                    <a:gd name="connsiteY33" fmla="*/ 257384 h 300249"/>
                    <a:gd name="connsiteX34" fmla="*/ 322991 w 366642"/>
                    <a:gd name="connsiteY34" fmla="*/ 252421 h 300249"/>
                    <a:gd name="connsiteX35" fmla="*/ 324610 w 366642"/>
                    <a:gd name="connsiteY35" fmla="*/ 247402 h 300249"/>
                    <a:gd name="connsiteX36" fmla="*/ 300626 w 366642"/>
                    <a:gd name="connsiteY36" fmla="*/ 215864 h 300249"/>
                    <a:gd name="connsiteX37" fmla="*/ 305684 w 366642"/>
                    <a:gd name="connsiteY37" fmla="*/ 213264 h 300249"/>
                    <a:gd name="connsiteX38" fmla="*/ 334602 w 366642"/>
                    <a:gd name="connsiteY38" fmla="*/ 250850 h 300249"/>
                    <a:gd name="connsiteX39" fmla="*/ 336812 w 366642"/>
                    <a:gd name="connsiteY39" fmla="*/ 251764 h 300249"/>
                    <a:gd name="connsiteX40" fmla="*/ 363510 w 366642"/>
                    <a:gd name="connsiteY40" fmla="*/ 252497 h 300249"/>
                    <a:gd name="connsiteX41" fmla="*/ 366587 w 366642"/>
                    <a:gd name="connsiteY41" fmla="*/ 249107 h 300249"/>
                    <a:gd name="connsiteX42" fmla="*/ 351871 w 366642"/>
                    <a:gd name="connsiteY42" fmla="*/ 191480 h 300249"/>
                    <a:gd name="connsiteX43" fmla="*/ 350861 w 366642"/>
                    <a:gd name="connsiteY43" fmla="*/ 190023 h 300249"/>
                    <a:gd name="connsiteX44" fmla="*/ 338669 w 366642"/>
                    <a:gd name="connsiteY44" fmla="*/ 183336 h 300249"/>
                    <a:gd name="connsiteX45" fmla="*/ 339793 w 366642"/>
                    <a:gd name="connsiteY45" fmla="*/ 177764 h 300249"/>
                    <a:gd name="connsiteX46" fmla="*/ 343184 w 366642"/>
                    <a:gd name="connsiteY46" fmla="*/ 178098 h 300249"/>
                    <a:gd name="connsiteX47" fmla="*/ 346213 w 366642"/>
                    <a:gd name="connsiteY47" fmla="*/ 174326 h 300249"/>
                    <a:gd name="connsiteX48" fmla="*/ 334440 w 366642"/>
                    <a:gd name="connsiteY48" fmla="*/ 144608 h 300249"/>
                    <a:gd name="connsiteX49" fmla="*/ 332868 w 366642"/>
                    <a:gd name="connsiteY49" fmla="*/ 143122 h 300249"/>
                    <a:gd name="connsiteX50" fmla="*/ 260307 w 366642"/>
                    <a:gd name="connsiteY50" fmla="*/ 138207 h 300249"/>
                    <a:gd name="connsiteX51" fmla="*/ 254944 w 366642"/>
                    <a:gd name="connsiteY51" fmla="*/ 137759 h 300249"/>
                    <a:gd name="connsiteX52" fmla="*/ 319038 w 366642"/>
                    <a:gd name="connsiteY52" fmla="*/ 126034 h 300249"/>
                    <a:gd name="connsiteX53" fmla="*/ 323067 w 366642"/>
                    <a:gd name="connsiteY53" fmla="*/ 122186 h 300249"/>
                    <a:gd name="connsiteX54" fmla="*/ 312885 w 366642"/>
                    <a:gd name="connsiteY54" fmla="*/ 106508 h 300249"/>
                    <a:gd name="connsiteX55" fmla="*/ 285415 w 366642"/>
                    <a:gd name="connsiteY55" fmla="*/ 72875 h 300249"/>
                    <a:gd name="connsiteX56" fmla="*/ 284586 w 366642"/>
                    <a:gd name="connsiteY56" fmla="*/ 72256 h 300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66642" h="300249">
                      <a:moveTo>
                        <a:pt x="284586" y="72256"/>
                      </a:moveTo>
                      <a:cubicBezTo>
                        <a:pt x="245296" y="51891"/>
                        <a:pt x="181449" y="27879"/>
                        <a:pt x="190393" y="92820"/>
                      </a:cubicBezTo>
                      <a:cubicBezTo>
                        <a:pt x="190860" y="96211"/>
                        <a:pt x="186117" y="97478"/>
                        <a:pt x="184897" y="94278"/>
                      </a:cubicBezTo>
                      <a:cubicBezTo>
                        <a:pt x="173210" y="63712"/>
                        <a:pt x="163523" y="18716"/>
                        <a:pt x="207291" y="17849"/>
                      </a:cubicBezTo>
                      <a:cubicBezTo>
                        <a:pt x="210291" y="17792"/>
                        <a:pt x="211206" y="13696"/>
                        <a:pt x="208491" y="12420"/>
                      </a:cubicBezTo>
                      <a:cubicBezTo>
                        <a:pt x="184745" y="1304"/>
                        <a:pt x="159075" y="-3525"/>
                        <a:pt x="132586" y="2838"/>
                      </a:cubicBezTo>
                      <a:cubicBezTo>
                        <a:pt x="132148" y="2942"/>
                        <a:pt x="131729" y="3152"/>
                        <a:pt x="131386" y="3428"/>
                      </a:cubicBezTo>
                      <a:cubicBezTo>
                        <a:pt x="90667" y="36204"/>
                        <a:pt x="134805" y="73542"/>
                        <a:pt x="156008" y="108232"/>
                      </a:cubicBezTo>
                      <a:cubicBezTo>
                        <a:pt x="156103" y="108384"/>
                        <a:pt x="156132" y="108594"/>
                        <a:pt x="156122" y="108832"/>
                      </a:cubicBezTo>
                      <a:cubicBezTo>
                        <a:pt x="156065" y="110765"/>
                        <a:pt x="155922" y="111232"/>
                        <a:pt x="153979" y="111318"/>
                      </a:cubicBezTo>
                      <a:cubicBezTo>
                        <a:pt x="152798" y="111375"/>
                        <a:pt x="151598" y="109946"/>
                        <a:pt x="151141" y="109441"/>
                      </a:cubicBezTo>
                      <a:cubicBezTo>
                        <a:pt x="114041" y="69541"/>
                        <a:pt x="102735" y="41690"/>
                        <a:pt x="99030" y="21983"/>
                      </a:cubicBezTo>
                      <a:cubicBezTo>
                        <a:pt x="98639" y="19935"/>
                        <a:pt x="96210" y="18992"/>
                        <a:pt x="94543" y="20230"/>
                      </a:cubicBezTo>
                      <a:cubicBezTo>
                        <a:pt x="50414" y="53092"/>
                        <a:pt x="95591" y="96440"/>
                        <a:pt x="112641" y="110527"/>
                      </a:cubicBezTo>
                      <a:cubicBezTo>
                        <a:pt x="114613" y="112156"/>
                        <a:pt x="113612" y="115357"/>
                        <a:pt x="111060" y="115557"/>
                      </a:cubicBezTo>
                      <a:cubicBezTo>
                        <a:pt x="87485" y="117433"/>
                        <a:pt x="15714" y="128187"/>
                        <a:pt x="1713" y="189632"/>
                      </a:cubicBezTo>
                      <a:cubicBezTo>
                        <a:pt x="-5193" y="219960"/>
                        <a:pt x="9256" y="249869"/>
                        <a:pt x="36546" y="270919"/>
                      </a:cubicBezTo>
                      <a:cubicBezTo>
                        <a:pt x="38403" y="272348"/>
                        <a:pt x="41089" y="271062"/>
                        <a:pt x="41156" y="268719"/>
                      </a:cubicBezTo>
                      <a:cubicBezTo>
                        <a:pt x="43137" y="205692"/>
                        <a:pt x="103278" y="165239"/>
                        <a:pt x="130738" y="150008"/>
                      </a:cubicBezTo>
                      <a:cubicBezTo>
                        <a:pt x="133510" y="148475"/>
                        <a:pt x="136349" y="151923"/>
                        <a:pt x="134301" y="154352"/>
                      </a:cubicBezTo>
                      <a:cubicBezTo>
                        <a:pt x="75608" y="223856"/>
                        <a:pt x="88619" y="271043"/>
                        <a:pt x="109736" y="298341"/>
                      </a:cubicBezTo>
                      <a:cubicBezTo>
                        <a:pt x="110221" y="298970"/>
                        <a:pt x="110936" y="299361"/>
                        <a:pt x="111726" y="299437"/>
                      </a:cubicBezTo>
                      <a:cubicBezTo>
                        <a:pt x="136015" y="301827"/>
                        <a:pt x="162638" y="299075"/>
                        <a:pt x="189870" y="289474"/>
                      </a:cubicBezTo>
                      <a:cubicBezTo>
                        <a:pt x="192117" y="288683"/>
                        <a:pt x="192508" y="285673"/>
                        <a:pt x="190498" y="284378"/>
                      </a:cubicBezTo>
                      <a:cubicBezTo>
                        <a:pt x="162466" y="266271"/>
                        <a:pt x="107440" y="221179"/>
                        <a:pt x="166067" y="175135"/>
                      </a:cubicBezTo>
                      <a:cubicBezTo>
                        <a:pt x="168362" y="173335"/>
                        <a:pt x="171543" y="175755"/>
                        <a:pt x="170467" y="178460"/>
                      </a:cubicBezTo>
                      <a:cubicBezTo>
                        <a:pt x="163581" y="195814"/>
                        <a:pt x="161437" y="231847"/>
                        <a:pt x="230903" y="271452"/>
                      </a:cubicBezTo>
                      <a:cubicBezTo>
                        <a:pt x="231637" y="271871"/>
                        <a:pt x="232542" y="271948"/>
                        <a:pt x="233342" y="271652"/>
                      </a:cubicBezTo>
                      <a:cubicBezTo>
                        <a:pt x="246115" y="266985"/>
                        <a:pt x="258440" y="263375"/>
                        <a:pt x="270118" y="260594"/>
                      </a:cubicBezTo>
                      <a:cubicBezTo>
                        <a:pt x="272585" y="260003"/>
                        <a:pt x="273118" y="256736"/>
                        <a:pt x="270956" y="255403"/>
                      </a:cubicBezTo>
                      <a:cubicBezTo>
                        <a:pt x="238133" y="235105"/>
                        <a:pt x="192670" y="199043"/>
                        <a:pt x="239704" y="177079"/>
                      </a:cubicBezTo>
                      <a:cubicBezTo>
                        <a:pt x="241533" y="176231"/>
                        <a:pt x="243638" y="177507"/>
                        <a:pt x="243743" y="179517"/>
                      </a:cubicBezTo>
                      <a:cubicBezTo>
                        <a:pt x="244333" y="190766"/>
                        <a:pt x="249086" y="223113"/>
                        <a:pt x="282443" y="256593"/>
                      </a:cubicBezTo>
                      <a:cubicBezTo>
                        <a:pt x="283119" y="257270"/>
                        <a:pt x="284100" y="257565"/>
                        <a:pt x="285043" y="257384"/>
                      </a:cubicBezTo>
                      <a:cubicBezTo>
                        <a:pt x="299074" y="254707"/>
                        <a:pt x="311885" y="253202"/>
                        <a:pt x="322991" y="252421"/>
                      </a:cubicBezTo>
                      <a:cubicBezTo>
                        <a:pt x="325544" y="252240"/>
                        <a:pt x="326563" y="249059"/>
                        <a:pt x="324610" y="247402"/>
                      </a:cubicBezTo>
                      <a:cubicBezTo>
                        <a:pt x="315142" y="239391"/>
                        <a:pt x="305398" y="228685"/>
                        <a:pt x="300626" y="215864"/>
                      </a:cubicBezTo>
                      <a:cubicBezTo>
                        <a:pt x="299445" y="212692"/>
                        <a:pt x="303798" y="210464"/>
                        <a:pt x="305684" y="213264"/>
                      </a:cubicBezTo>
                      <a:cubicBezTo>
                        <a:pt x="312818" y="223827"/>
                        <a:pt x="323762" y="239143"/>
                        <a:pt x="334602" y="250850"/>
                      </a:cubicBezTo>
                      <a:cubicBezTo>
                        <a:pt x="335164" y="251459"/>
                        <a:pt x="335983" y="251783"/>
                        <a:pt x="336812" y="251764"/>
                      </a:cubicBezTo>
                      <a:cubicBezTo>
                        <a:pt x="349404" y="251459"/>
                        <a:pt x="358672" y="252050"/>
                        <a:pt x="363510" y="252497"/>
                      </a:cubicBezTo>
                      <a:cubicBezTo>
                        <a:pt x="365415" y="252669"/>
                        <a:pt x="366958" y="250973"/>
                        <a:pt x="366587" y="249107"/>
                      </a:cubicBezTo>
                      <a:cubicBezTo>
                        <a:pt x="364844" y="240382"/>
                        <a:pt x="360005" y="217665"/>
                        <a:pt x="351871" y="191480"/>
                      </a:cubicBezTo>
                      <a:cubicBezTo>
                        <a:pt x="351690" y="190899"/>
                        <a:pt x="351347" y="190385"/>
                        <a:pt x="350861" y="190023"/>
                      </a:cubicBezTo>
                      <a:cubicBezTo>
                        <a:pt x="347337" y="187337"/>
                        <a:pt x="343289" y="185022"/>
                        <a:pt x="338669" y="183336"/>
                      </a:cubicBezTo>
                      <a:cubicBezTo>
                        <a:pt x="335507" y="182184"/>
                        <a:pt x="336431" y="177526"/>
                        <a:pt x="339793" y="177764"/>
                      </a:cubicBezTo>
                      <a:cubicBezTo>
                        <a:pt x="340917" y="177841"/>
                        <a:pt x="342050" y="177955"/>
                        <a:pt x="343184" y="178098"/>
                      </a:cubicBezTo>
                      <a:cubicBezTo>
                        <a:pt x="345270" y="178374"/>
                        <a:pt x="346908" y="176317"/>
                        <a:pt x="346213" y="174326"/>
                      </a:cubicBezTo>
                      <a:cubicBezTo>
                        <a:pt x="342736" y="164410"/>
                        <a:pt x="338812" y="154342"/>
                        <a:pt x="334440" y="144608"/>
                      </a:cubicBezTo>
                      <a:cubicBezTo>
                        <a:pt x="334135" y="143922"/>
                        <a:pt x="333573" y="143389"/>
                        <a:pt x="332868" y="143122"/>
                      </a:cubicBezTo>
                      <a:cubicBezTo>
                        <a:pt x="306227" y="132883"/>
                        <a:pt x="268060" y="121738"/>
                        <a:pt x="260307" y="138207"/>
                      </a:cubicBezTo>
                      <a:cubicBezTo>
                        <a:pt x="259154" y="140645"/>
                        <a:pt x="255611" y="140369"/>
                        <a:pt x="254944" y="137759"/>
                      </a:cubicBezTo>
                      <a:cubicBezTo>
                        <a:pt x="249353" y="115766"/>
                        <a:pt x="248753" y="81609"/>
                        <a:pt x="319038" y="126034"/>
                      </a:cubicBezTo>
                      <a:cubicBezTo>
                        <a:pt x="321572" y="127634"/>
                        <a:pt x="324563" y="124777"/>
                        <a:pt x="323067" y="122186"/>
                      </a:cubicBezTo>
                      <a:cubicBezTo>
                        <a:pt x="319857" y="116614"/>
                        <a:pt x="316466" y="111347"/>
                        <a:pt x="312885" y="106508"/>
                      </a:cubicBezTo>
                      <a:cubicBezTo>
                        <a:pt x="305065" y="95925"/>
                        <a:pt x="295826" y="84362"/>
                        <a:pt x="285415" y="72875"/>
                      </a:cubicBezTo>
                      <a:cubicBezTo>
                        <a:pt x="285158" y="72627"/>
                        <a:pt x="284891" y="72418"/>
                        <a:pt x="284586" y="7225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64137656-D082-44CC-B138-C1D7F2E31A2D}"/>
                    </a:ext>
                  </a:extLst>
                </p:cNvPr>
                <p:cNvSpPr/>
                <p:nvPr/>
              </p:nvSpPr>
              <p:spPr>
                <a:xfrm>
                  <a:off x="3980595" y="2904031"/>
                  <a:ext cx="285166" cy="226306"/>
                </a:xfrm>
                <a:custGeom>
                  <a:avLst/>
                  <a:gdLst>
                    <a:gd name="connsiteX0" fmla="*/ 8856 w 285166"/>
                    <a:gd name="connsiteY0" fmla="*/ 1455 h 226306"/>
                    <a:gd name="connsiteX1" fmla="*/ 285166 w 285166"/>
                    <a:gd name="connsiteY1" fmla="*/ 172115 h 226306"/>
                    <a:gd name="connsiteX2" fmla="*/ 38564 w 285166"/>
                    <a:gd name="connsiteY2" fmla="*/ 98506 h 226306"/>
                    <a:gd name="connsiteX3" fmla="*/ 8856 w 285166"/>
                    <a:gd name="connsiteY3" fmla="*/ 1455 h 226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166" h="226306">
                      <a:moveTo>
                        <a:pt x="8856" y="1455"/>
                      </a:moveTo>
                      <a:cubicBezTo>
                        <a:pt x="55871" y="119299"/>
                        <a:pt x="150397" y="279014"/>
                        <a:pt x="285166" y="172115"/>
                      </a:cubicBezTo>
                      <a:cubicBezTo>
                        <a:pt x="219930" y="288282"/>
                        <a:pt x="74731" y="195908"/>
                        <a:pt x="38564" y="98506"/>
                      </a:cubicBezTo>
                      <a:cubicBezTo>
                        <a:pt x="32640" y="85475"/>
                        <a:pt x="-20681" y="-13061"/>
                        <a:pt x="8856" y="145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02FF9231-1CE2-45C4-A22A-4C9C1089147A}"/>
                    </a:ext>
                  </a:extLst>
                </p:cNvPr>
                <p:cNvSpPr/>
                <p:nvPr/>
              </p:nvSpPr>
              <p:spPr>
                <a:xfrm>
                  <a:off x="3691599" y="2517393"/>
                  <a:ext cx="362235" cy="654390"/>
                </a:xfrm>
                <a:custGeom>
                  <a:avLst/>
                  <a:gdLst>
                    <a:gd name="connsiteX0" fmla="*/ 41801 w 362235"/>
                    <a:gd name="connsiteY0" fmla="*/ 14961 h 654390"/>
                    <a:gd name="connsiteX1" fmla="*/ 348392 w 362235"/>
                    <a:gd name="connsiteY1" fmla="*/ 399647 h 654390"/>
                    <a:gd name="connsiteX2" fmla="*/ 350973 w 362235"/>
                    <a:gd name="connsiteY2" fmla="*/ 531826 h 654390"/>
                    <a:gd name="connsiteX3" fmla="*/ 86025 w 362235"/>
                    <a:gd name="connsiteY3" fmla="*/ 596234 h 654390"/>
                    <a:gd name="connsiteX4" fmla="*/ 367 w 362235"/>
                    <a:gd name="connsiteY4" fmla="*/ 276317 h 654390"/>
                    <a:gd name="connsiteX5" fmla="*/ 41801 w 362235"/>
                    <a:gd name="connsiteY5" fmla="*/ 14961 h 654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2235" h="654390">
                      <a:moveTo>
                        <a:pt x="41801" y="14961"/>
                      </a:moveTo>
                      <a:cubicBezTo>
                        <a:pt x="-82834" y="731565"/>
                        <a:pt x="369747" y="800802"/>
                        <a:pt x="348392" y="399647"/>
                      </a:cubicBezTo>
                      <a:cubicBezTo>
                        <a:pt x="374862" y="371120"/>
                        <a:pt x="356173" y="515909"/>
                        <a:pt x="350973" y="531826"/>
                      </a:cubicBezTo>
                      <a:cubicBezTo>
                        <a:pt x="335123" y="665547"/>
                        <a:pt x="165350" y="694189"/>
                        <a:pt x="86025" y="596234"/>
                      </a:cubicBezTo>
                      <a:cubicBezTo>
                        <a:pt x="14997" y="506565"/>
                        <a:pt x="6149" y="384950"/>
                        <a:pt x="367" y="276317"/>
                      </a:cubicBezTo>
                      <a:cubicBezTo>
                        <a:pt x="91" y="249543"/>
                        <a:pt x="-5777" y="-72307"/>
                        <a:pt x="41801" y="14961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6BD65103-3558-45A9-BA60-854164FFA68E}"/>
                    </a:ext>
                  </a:extLst>
                </p:cNvPr>
                <p:cNvSpPr/>
                <p:nvPr/>
              </p:nvSpPr>
              <p:spPr>
                <a:xfrm>
                  <a:off x="3891476" y="1943122"/>
                  <a:ext cx="354066" cy="210052"/>
                </a:xfrm>
                <a:custGeom>
                  <a:avLst/>
                  <a:gdLst>
                    <a:gd name="connsiteX0" fmla="*/ 21565 w 354066"/>
                    <a:gd name="connsiteY0" fmla="*/ 10493 h 210052"/>
                    <a:gd name="connsiteX1" fmla="*/ 176994 w 354066"/>
                    <a:gd name="connsiteY1" fmla="*/ 198060 h 210052"/>
                    <a:gd name="connsiteX2" fmla="*/ 330842 w 354066"/>
                    <a:gd name="connsiteY2" fmla="*/ 114935 h 210052"/>
                    <a:gd name="connsiteX3" fmla="*/ 354064 w 354066"/>
                    <a:gd name="connsiteY3" fmla="*/ 114545 h 210052"/>
                    <a:gd name="connsiteX4" fmla="*/ 341557 w 354066"/>
                    <a:gd name="connsiteY4" fmla="*/ 148406 h 210052"/>
                    <a:gd name="connsiteX5" fmla="*/ 104775 w 354066"/>
                    <a:gd name="connsiteY5" fmla="*/ 178810 h 210052"/>
                    <a:gd name="connsiteX6" fmla="*/ 49921 w 354066"/>
                    <a:gd name="connsiteY6" fmla="*/ 125765 h 210052"/>
                    <a:gd name="connsiteX7" fmla="*/ 21565 w 354066"/>
                    <a:gd name="connsiteY7" fmla="*/ 10493 h 210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066" h="210052">
                      <a:moveTo>
                        <a:pt x="21565" y="10493"/>
                      </a:moveTo>
                      <a:cubicBezTo>
                        <a:pt x="30766" y="94628"/>
                        <a:pt x="86697" y="186106"/>
                        <a:pt x="176994" y="198060"/>
                      </a:cubicBezTo>
                      <a:cubicBezTo>
                        <a:pt x="238182" y="210938"/>
                        <a:pt x="326746" y="188811"/>
                        <a:pt x="330842" y="114935"/>
                      </a:cubicBezTo>
                      <a:cubicBezTo>
                        <a:pt x="330023" y="99609"/>
                        <a:pt x="354359" y="99162"/>
                        <a:pt x="354064" y="114545"/>
                      </a:cubicBezTo>
                      <a:cubicBezTo>
                        <a:pt x="352197" y="127451"/>
                        <a:pt x="347129" y="138214"/>
                        <a:pt x="341557" y="148406"/>
                      </a:cubicBezTo>
                      <a:cubicBezTo>
                        <a:pt x="294094" y="227378"/>
                        <a:pt x="174898" y="222358"/>
                        <a:pt x="104775" y="178810"/>
                      </a:cubicBezTo>
                      <a:cubicBezTo>
                        <a:pt x="83449" y="165027"/>
                        <a:pt x="64694" y="146368"/>
                        <a:pt x="49921" y="125765"/>
                      </a:cubicBezTo>
                      <a:cubicBezTo>
                        <a:pt x="33443" y="115392"/>
                        <a:pt x="-34004" y="-41380"/>
                        <a:pt x="21565" y="1049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BF0434E2-2EFF-409A-897E-4D7B71BC7077}"/>
                    </a:ext>
                  </a:extLst>
                </p:cNvPr>
                <p:cNvSpPr/>
                <p:nvPr/>
              </p:nvSpPr>
              <p:spPr>
                <a:xfrm>
                  <a:off x="3734952" y="1909985"/>
                  <a:ext cx="650462" cy="405989"/>
                </a:xfrm>
                <a:custGeom>
                  <a:avLst/>
                  <a:gdLst>
                    <a:gd name="connsiteX0" fmla="*/ 45529 w 650462"/>
                    <a:gd name="connsiteY0" fmla="*/ 361527 h 405989"/>
                    <a:gd name="connsiteX1" fmla="*/ 356502 w 650462"/>
                    <a:gd name="connsiteY1" fmla="*/ 170665 h 405989"/>
                    <a:gd name="connsiteX2" fmla="*/ 30261 w 650462"/>
                    <a:gd name="connsiteY2" fmla="*/ 346401 h 405989"/>
                    <a:gd name="connsiteX3" fmla="*/ 572691 w 650462"/>
                    <a:gd name="connsiteY3" fmla="*/ 171541 h 405989"/>
                    <a:gd name="connsiteX4" fmla="*/ 28108 w 650462"/>
                    <a:gd name="connsiteY4" fmla="*/ 241093 h 405989"/>
                    <a:gd name="connsiteX5" fmla="*/ 650462 w 650462"/>
                    <a:gd name="connsiteY5" fmla="*/ 160054 h 405989"/>
                    <a:gd name="connsiteX6" fmla="*/ 30671 w 650462"/>
                    <a:gd name="connsiteY6" fmla="*/ 157930 h 405989"/>
                    <a:gd name="connsiteX7" fmla="*/ 0 w 650462"/>
                    <a:gd name="connsiteY7" fmla="*/ 300348 h 405989"/>
                    <a:gd name="connsiteX8" fmla="*/ 31899 w 650462"/>
                    <a:gd name="connsiteY8" fmla="*/ 405990 h 405989"/>
                    <a:gd name="connsiteX9" fmla="*/ 45529 w 650462"/>
                    <a:gd name="connsiteY9" fmla="*/ 361527 h 405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0462" h="405989">
                      <a:moveTo>
                        <a:pt x="45529" y="361527"/>
                      </a:moveTo>
                      <a:cubicBezTo>
                        <a:pt x="45529" y="361527"/>
                        <a:pt x="70190" y="250809"/>
                        <a:pt x="356502" y="170665"/>
                      </a:cubicBezTo>
                      <a:cubicBezTo>
                        <a:pt x="356502" y="170665"/>
                        <a:pt x="91078" y="210346"/>
                        <a:pt x="30261" y="346401"/>
                      </a:cubicBezTo>
                      <a:cubicBezTo>
                        <a:pt x="30261" y="346401"/>
                        <a:pt x="-34928" y="-62431"/>
                        <a:pt x="572691" y="171541"/>
                      </a:cubicBezTo>
                      <a:cubicBezTo>
                        <a:pt x="572691" y="171541"/>
                        <a:pt x="57712" y="-83881"/>
                        <a:pt x="28108" y="241093"/>
                      </a:cubicBezTo>
                      <a:cubicBezTo>
                        <a:pt x="28108" y="241093"/>
                        <a:pt x="24041" y="-191275"/>
                        <a:pt x="650462" y="160054"/>
                      </a:cubicBezTo>
                      <a:cubicBezTo>
                        <a:pt x="650462" y="160054"/>
                        <a:pt x="149847" y="-198648"/>
                        <a:pt x="30671" y="157930"/>
                      </a:cubicBezTo>
                      <a:lnTo>
                        <a:pt x="0" y="300348"/>
                      </a:lnTo>
                      <a:lnTo>
                        <a:pt x="31899" y="405990"/>
                      </a:lnTo>
                      <a:lnTo>
                        <a:pt x="45529" y="361527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365254D4-A301-4443-B013-0C2362CB1D2F}"/>
                    </a:ext>
                  </a:extLst>
                </p:cNvPr>
                <p:cNvSpPr/>
                <p:nvPr/>
              </p:nvSpPr>
              <p:spPr>
                <a:xfrm>
                  <a:off x="4633915" y="2155078"/>
                  <a:ext cx="351698" cy="452361"/>
                </a:xfrm>
                <a:custGeom>
                  <a:avLst/>
                  <a:gdLst>
                    <a:gd name="connsiteX0" fmla="*/ 316427 w 351698"/>
                    <a:gd name="connsiteY0" fmla="*/ 53378 h 452361"/>
                    <a:gd name="connsiteX1" fmla="*/ 112287 w 351698"/>
                    <a:gd name="connsiteY1" fmla="*/ 240240 h 452361"/>
                    <a:gd name="connsiteX2" fmla="*/ 308588 w 351698"/>
                    <a:gd name="connsiteY2" fmla="*/ 39081 h 452361"/>
                    <a:gd name="connsiteX3" fmla="*/ 67748 w 351698"/>
                    <a:gd name="connsiteY3" fmla="*/ 398050 h 452361"/>
                    <a:gd name="connsiteX4" fmla="*/ 232255 w 351698"/>
                    <a:gd name="connsiteY4" fmla="*/ 15507 h 452361"/>
                    <a:gd name="connsiteX5" fmla="*/ 43126 w 351698"/>
                    <a:gd name="connsiteY5" fmla="*/ 452361 h 452361"/>
                    <a:gd name="connsiteX6" fmla="*/ 171085 w 351698"/>
                    <a:gd name="connsiteY6" fmla="*/ 0 h 452361"/>
                    <a:gd name="connsiteX7" fmla="*/ 281337 w 351698"/>
                    <a:gd name="connsiteY7" fmla="*/ 7401 h 452361"/>
                    <a:gd name="connsiteX8" fmla="*/ 351698 w 351698"/>
                    <a:gd name="connsiteY8" fmla="*/ 52730 h 452361"/>
                    <a:gd name="connsiteX9" fmla="*/ 316427 w 351698"/>
                    <a:gd name="connsiteY9" fmla="*/ 53378 h 452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1698" h="452361">
                      <a:moveTo>
                        <a:pt x="316427" y="53378"/>
                      </a:moveTo>
                      <a:cubicBezTo>
                        <a:pt x="316427" y="53378"/>
                        <a:pt x="230540" y="48225"/>
                        <a:pt x="112287" y="240240"/>
                      </a:cubicBezTo>
                      <a:cubicBezTo>
                        <a:pt x="112287" y="240240"/>
                        <a:pt x="196679" y="55007"/>
                        <a:pt x="308588" y="39081"/>
                      </a:cubicBezTo>
                      <a:cubicBezTo>
                        <a:pt x="308588" y="39081"/>
                        <a:pt x="24114" y="-93869"/>
                        <a:pt x="67748" y="398050"/>
                      </a:cubicBezTo>
                      <a:cubicBezTo>
                        <a:pt x="67748" y="398050"/>
                        <a:pt x="-10890" y="-30813"/>
                        <a:pt x="232255" y="15507"/>
                      </a:cubicBezTo>
                      <a:cubicBezTo>
                        <a:pt x="232255" y="15507"/>
                        <a:pt x="-82146" y="-77800"/>
                        <a:pt x="43126" y="452361"/>
                      </a:cubicBezTo>
                      <a:cubicBezTo>
                        <a:pt x="43126" y="452361"/>
                        <a:pt x="-113817" y="12392"/>
                        <a:pt x="171085" y="0"/>
                      </a:cubicBezTo>
                      <a:lnTo>
                        <a:pt x="281337" y="7401"/>
                      </a:lnTo>
                      <a:lnTo>
                        <a:pt x="351698" y="52730"/>
                      </a:lnTo>
                      <a:lnTo>
                        <a:pt x="316427" y="53378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FF81F1F9-32AE-458F-B2FD-F27F996650BE}"/>
                    </a:ext>
                  </a:extLst>
                </p:cNvPr>
                <p:cNvSpPr/>
                <p:nvPr/>
              </p:nvSpPr>
              <p:spPr>
                <a:xfrm>
                  <a:off x="3451008" y="1820845"/>
                  <a:ext cx="1537784" cy="1374602"/>
                </a:xfrm>
                <a:custGeom>
                  <a:avLst/>
                  <a:gdLst>
                    <a:gd name="connsiteX0" fmla="*/ 1471607 w 1537784"/>
                    <a:gd name="connsiteY0" fmla="*/ 314288 h 1374602"/>
                    <a:gd name="connsiteX1" fmla="*/ 1436640 w 1537784"/>
                    <a:gd name="connsiteY1" fmla="*/ 176918 h 1374602"/>
                    <a:gd name="connsiteX2" fmla="*/ 1081310 w 1537784"/>
                    <a:gd name="connsiteY2" fmla="*/ 161916 h 1374602"/>
                    <a:gd name="connsiteX3" fmla="*/ 1021036 w 1537784"/>
                    <a:gd name="connsiteY3" fmla="*/ 55465 h 1374602"/>
                    <a:gd name="connsiteX4" fmla="*/ 1027380 w 1537784"/>
                    <a:gd name="connsiteY4" fmla="*/ 174737 h 1374602"/>
                    <a:gd name="connsiteX5" fmla="*/ 276228 w 1537784"/>
                    <a:gd name="connsiteY5" fmla="*/ 734 h 1374602"/>
                    <a:gd name="connsiteX6" fmla="*/ 6871 w 1537784"/>
                    <a:gd name="connsiteY6" fmla="*/ 184462 h 1374602"/>
                    <a:gd name="connsiteX7" fmla="*/ 3156 w 1537784"/>
                    <a:gd name="connsiteY7" fmla="*/ 261519 h 1374602"/>
                    <a:gd name="connsiteX8" fmla="*/ 143707 w 1537784"/>
                    <a:gd name="connsiteY8" fmla="*/ 383030 h 1374602"/>
                    <a:gd name="connsiteX9" fmla="*/ 347399 w 1537784"/>
                    <a:gd name="connsiteY9" fmla="*/ 988963 h 1374602"/>
                    <a:gd name="connsiteX10" fmla="*/ 839366 w 1537784"/>
                    <a:gd name="connsiteY10" fmla="*/ 1366724 h 1374602"/>
                    <a:gd name="connsiteX11" fmla="*/ 858244 w 1537784"/>
                    <a:gd name="connsiteY11" fmla="*/ 1364391 h 1374602"/>
                    <a:gd name="connsiteX12" fmla="*/ 1049944 w 1537784"/>
                    <a:gd name="connsiteY12" fmla="*/ 1102120 h 1374602"/>
                    <a:gd name="connsiteX13" fmla="*/ 1284269 w 1537784"/>
                    <a:gd name="connsiteY13" fmla="*/ 826942 h 1374602"/>
                    <a:gd name="connsiteX14" fmla="*/ 1471607 w 1537784"/>
                    <a:gd name="connsiteY14" fmla="*/ 314288 h 1374602"/>
                    <a:gd name="connsiteX15" fmla="*/ 1015464 w 1537784"/>
                    <a:gd name="connsiteY15" fmla="*/ 135523 h 1374602"/>
                    <a:gd name="connsiteX16" fmla="*/ 1048639 w 1537784"/>
                    <a:gd name="connsiteY16" fmla="*/ 154801 h 1374602"/>
                    <a:gd name="connsiteX17" fmla="*/ 1015464 w 1537784"/>
                    <a:gd name="connsiteY17" fmla="*/ 135523 h 1374602"/>
                    <a:gd name="connsiteX18" fmla="*/ 1428344 w 1537784"/>
                    <a:gd name="connsiteY18" fmla="*/ 267111 h 1374602"/>
                    <a:gd name="connsiteX19" fmla="*/ 1146975 w 1537784"/>
                    <a:gd name="connsiteY19" fmla="*/ 947577 h 1374602"/>
                    <a:gd name="connsiteX20" fmla="*/ 842052 w 1537784"/>
                    <a:gd name="connsiteY20" fmla="*/ 1297135 h 1374602"/>
                    <a:gd name="connsiteX21" fmla="*/ 529994 w 1537784"/>
                    <a:gd name="connsiteY21" fmla="*/ 1054942 h 1374602"/>
                    <a:gd name="connsiteX22" fmla="*/ 321977 w 1537784"/>
                    <a:gd name="connsiteY22" fmla="*/ 752771 h 1374602"/>
                    <a:gd name="connsiteX23" fmla="*/ 33274 w 1537784"/>
                    <a:gd name="connsiteY23" fmla="*/ 245917 h 1374602"/>
                    <a:gd name="connsiteX24" fmla="*/ 382937 w 1537784"/>
                    <a:gd name="connsiteY24" fmla="*/ 92994 h 1374602"/>
                    <a:gd name="connsiteX25" fmla="*/ 1063251 w 1537784"/>
                    <a:gd name="connsiteY25" fmla="*/ 185910 h 1374602"/>
                    <a:gd name="connsiteX26" fmla="*/ 1478693 w 1537784"/>
                    <a:gd name="connsiteY26" fmla="*/ 269082 h 1374602"/>
                    <a:gd name="connsiteX27" fmla="*/ 1428344 w 1537784"/>
                    <a:gd name="connsiteY27" fmla="*/ 267111 h 137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37784" h="1374602">
                      <a:moveTo>
                        <a:pt x="1471607" y="314288"/>
                      </a:moveTo>
                      <a:cubicBezTo>
                        <a:pt x="1614091" y="361837"/>
                        <a:pt x="1490152" y="199978"/>
                        <a:pt x="1436640" y="176918"/>
                      </a:cubicBezTo>
                      <a:cubicBezTo>
                        <a:pt x="1324836" y="125112"/>
                        <a:pt x="1197344" y="173280"/>
                        <a:pt x="1081310" y="161916"/>
                      </a:cubicBezTo>
                      <a:cubicBezTo>
                        <a:pt x="1116410" y="115596"/>
                        <a:pt x="1081853" y="43102"/>
                        <a:pt x="1021036" y="55465"/>
                      </a:cubicBezTo>
                      <a:cubicBezTo>
                        <a:pt x="955323" y="69600"/>
                        <a:pt x="971811" y="158335"/>
                        <a:pt x="1027380" y="174737"/>
                      </a:cubicBezTo>
                      <a:cubicBezTo>
                        <a:pt x="757127" y="346778"/>
                        <a:pt x="530727" y="42549"/>
                        <a:pt x="276228" y="734"/>
                      </a:cubicBezTo>
                      <a:cubicBezTo>
                        <a:pt x="158480" y="-8114"/>
                        <a:pt x="31388" y="63580"/>
                        <a:pt x="6871" y="184462"/>
                      </a:cubicBezTo>
                      <a:cubicBezTo>
                        <a:pt x="2089" y="209227"/>
                        <a:pt x="-3721" y="236888"/>
                        <a:pt x="3156" y="261519"/>
                      </a:cubicBezTo>
                      <a:cubicBezTo>
                        <a:pt x="52277" y="297076"/>
                        <a:pt x="106083" y="334633"/>
                        <a:pt x="143707" y="383030"/>
                      </a:cubicBezTo>
                      <a:cubicBezTo>
                        <a:pt x="301270" y="558052"/>
                        <a:pt x="205791" y="817751"/>
                        <a:pt x="347399" y="988963"/>
                      </a:cubicBezTo>
                      <a:cubicBezTo>
                        <a:pt x="482216" y="1163118"/>
                        <a:pt x="787311" y="1120151"/>
                        <a:pt x="839366" y="1366724"/>
                      </a:cubicBezTo>
                      <a:cubicBezTo>
                        <a:pt x="840813" y="1378192"/>
                        <a:pt x="859882" y="1376906"/>
                        <a:pt x="858244" y="1364391"/>
                      </a:cubicBezTo>
                      <a:cubicBezTo>
                        <a:pt x="861473" y="1246919"/>
                        <a:pt x="966505" y="1171776"/>
                        <a:pt x="1049944" y="1102120"/>
                      </a:cubicBezTo>
                      <a:cubicBezTo>
                        <a:pt x="1139822" y="1026720"/>
                        <a:pt x="1265571" y="954339"/>
                        <a:pt x="1284269" y="826942"/>
                      </a:cubicBezTo>
                      <a:cubicBezTo>
                        <a:pt x="1322750" y="654921"/>
                        <a:pt x="1204707" y="320336"/>
                        <a:pt x="1471607" y="314288"/>
                      </a:cubicBezTo>
                      <a:close/>
                      <a:moveTo>
                        <a:pt x="1015464" y="135523"/>
                      </a:moveTo>
                      <a:cubicBezTo>
                        <a:pt x="963162" y="52874"/>
                        <a:pt x="1119896" y="71905"/>
                        <a:pt x="1048639" y="154801"/>
                      </a:cubicBezTo>
                      <a:cubicBezTo>
                        <a:pt x="1035723" y="150401"/>
                        <a:pt x="1023836" y="144371"/>
                        <a:pt x="1015464" y="135523"/>
                      </a:cubicBezTo>
                      <a:close/>
                      <a:moveTo>
                        <a:pt x="1428344" y="267111"/>
                      </a:moveTo>
                      <a:cubicBezTo>
                        <a:pt x="1079472" y="328137"/>
                        <a:pt x="1351334" y="776650"/>
                        <a:pt x="1146975" y="947577"/>
                      </a:cubicBezTo>
                      <a:cubicBezTo>
                        <a:pt x="1040048" y="1054371"/>
                        <a:pt x="885628" y="1141610"/>
                        <a:pt x="842052" y="1297135"/>
                      </a:cubicBezTo>
                      <a:cubicBezTo>
                        <a:pt x="802180" y="1151716"/>
                        <a:pt x="650151" y="1111845"/>
                        <a:pt x="529994" y="1054942"/>
                      </a:cubicBezTo>
                      <a:cubicBezTo>
                        <a:pt x="408683" y="999364"/>
                        <a:pt x="324396" y="887169"/>
                        <a:pt x="321977" y="752771"/>
                      </a:cubicBezTo>
                      <a:cubicBezTo>
                        <a:pt x="307851" y="552318"/>
                        <a:pt x="232213" y="331481"/>
                        <a:pt x="33274" y="245917"/>
                      </a:cubicBezTo>
                      <a:cubicBezTo>
                        <a:pt x="41418" y="73677"/>
                        <a:pt x="248692" y="9164"/>
                        <a:pt x="382937" y="92994"/>
                      </a:cubicBezTo>
                      <a:cubicBezTo>
                        <a:pt x="574332" y="219305"/>
                        <a:pt x="856006" y="373295"/>
                        <a:pt x="1063251" y="185910"/>
                      </a:cubicBezTo>
                      <a:cubicBezTo>
                        <a:pt x="1199315" y="211589"/>
                        <a:pt x="1394111" y="120683"/>
                        <a:pt x="1478693" y="269082"/>
                      </a:cubicBezTo>
                      <a:cubicBezTo>
                        <a:pt x="1462234" y="266320"/>
                        <a:pt x="1445279" y="265291"/>
                        <a:pt x="1428344" y="267111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28B69426-FADC-4A67-8794-746EC0AA4474}"/>
                    </a:ext>
                  </a:extLst>
                </p:cNvPr>
                <p:cNvSpPr/>
                <p:nvPr/>
              </p:nvSpPr>
              <p:spPr>
                <a:xfrm>
                  <a:off x="3451048" y="2039473"/>
                  <a:ext cx="1292839" cy="1155964"/>
                </a:xfrm>
                <a:custGeom>
                  <a:avLst/>
                  <a:gdLst>
                    <a:gd name="connsiteX0" fmla="*/ 1050753 w 1292839"/>
                    <a:gd name="connsiteY0" fmla="*/ 858126 h 1155964"/>
                    <a:gd name="connsiteX1" fmla="*/ 854166 w 1292839"/>
                    <a:gd name="connsiteY1" fmla="*/ 1119607 h 1155964"/>
                    <a:gd name="connsiteX2" fmla="*/ 840174 w 1292839"/>
                    <a:gd name="connsiteY2" fmla="*/ 1122721 h 1155964"/>
                    <a:gd name="connsiteX3" fmla="*/ 348208 w 1292839"/>
                    <a:gd name="connsiteY3" fmla="*/ 744960 h 1155964"/>
                    <a:gd name="connsiteX4" fmla="*/ 144515 w 1292839"/>
                    <a:gd name="connsiteY4" fmla="*/ 139027 h 1155964"/>
                    <a:gd name="connsiteX5" fmla="*/ 3964 w 1292839"/>
                    <a:gd name="connsiteY5" fmla="*/ 17516 h 1155964"/>
                    <a:gd name="connsiteX6" fmla="*/ 1117 w 1292839"/>
                    <a:gd name="connsiteY6" fmla="*/ 0 h 1155964"/>
                    <a:gd name="connsiteX7" fmla="*/ 3126 w 1292839"/>
                    <a:gd name="connsiteY7" fmla="*/ 42882 h 1155964"/>
                    <a:gd name="connsiteX8" fmla="*/ 143677 w 1292839"/>
                    <a:gd name="connsiteY8" fmla="*/ 164392 h 1155964"/>
                    <a:gd name="connsiteX9" fmla="*/ 347369 w 1292839"/>
                    <a:gd name="connsiteY9" fmla="*/ 770325 h 1155964"/>
                    <a:gd name="connsiteX10" fmla="*/ 839336 w 1292839"/>
                    <a:gd name="connsiteY10" fmla="*/ 1148086 h 1155964"/>
                    <a:gd name="connsiteX11" fmla="*/ 858214 w 1292839"/>
                    <a:gd name="connsiteY11" fmla="*/ 1145753 h 1155964"/>
                    <a:gd name="connsiteX12" fmla="*/ 1049914 w 1292839"/>
                    <a:gd name="connsiteY12" fmla="*/ 883482 h 1155964"/>
                    <a:gd name="connsiteX13" fmla="*/ 1284239 w 1292839"/>
                    <a:gd name="connsiteY13" fmla="*/ 608305 h 1155964"/>
                    <a:gd name="connsiteX14" fmla="*/ 1292840 w 1292839"/>
                    <a:gd name="connsiteY14" fmla="*/ 519017 h 1155964"/>
                    <a:gd name="connsiteX15" fmla="*/ 1285077 w 1292839"/>
                    <a:gd name="connsiteY15" fmla="*/ 582940 h 1155964"/>
                    <a:gd name="connsiteX16" fmla="*/ 1050753 w 1292839"/>
                    <a:gd name="connsiteY16" fmla="*/ 858126 h 115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92839" h="1155964">
                      <a:moveTo>
                        <a:pt x="1050753" y="858126"/>
                      </a:moveTo>
                      <a:cubicBezTo>
                        <a:pt x="967313" y="927783"/>
                        <a:pt x="857395" y="1002144"/>
                        <a:pt x="854166" y="1119607"/>
                      </a:cubicBezTo>
                      <a:cubicBezTo>
                        <a:pt x="855804" y="1132122"/>
                        <a:pt x="841622" y="1134199"/>
                        <a:pt x="840174" y="1122721"/>
                      </a:cubicBezTo>
                      <a:cubicBezTo>
                        <a:pt x="788120" y="876148"/>
                        <a:pt x="483034" y="919115"/>
                        <a:pt x="348208" y="744960"/>
                      </a:cubicBezTo>
                      <a:cubicBezTo>
                        <a:pt x="206599" y="573748"/>
                        <a:pt x="302087" y="314049"/>
                        <a:pt x="144515" y="139027"/>
                      </a:cubicBezTo>
                      <a:cubicBezTo>
                        <a:pt x="106892" y="90630"/>
                        <a:pt x="53075" y="53083"/>
                        <a:pt x="3964" y="17516"/>
                      </a:cubicBezTo>
                      <a:cubicBezTo>
                        <a:pt x="2374" y="11821"/>
                        <a:pt x="1517" y="5944"/>
                        <a:pt x="1117" y="0"/>
                      </a:cubicBezTo>
                      <a:cubicBezTo>
                        <a:pt x="-550" y="14554"/>
                        <a:pt x="-703" y="29185"/>
                        <a:pt x="3126" y="42882"/>
                      </a:cubicBezTo>
                      <a:cubicBezTo>
                        <a:pt x="52237" y="78438"/>
                        <a:pt x="106053" y="115995"/>
                        <a:pt x="143677" y="164392"/>
                      </a:cubicBezTo>
                      <a:cubicBezTo>
                        <a:pt x="301240" y="339414"/>
                        <a:pt x="205761" y="599113"/>
                        <a:pt x="347369" y="770325"/>
                      </a:cubicBezTo>
                      <a:cubicBezTo>
                        <a:pt x="482186" y="944480"/>
                        <a:pt x="787281" y="901513"/>
                        <a:pt x="839336" y="1148086"/>
                      </a:cubicBezTo>
                      <a:cubicBezTo>
                        <a:pt x="840783" y="1159555"/>
                        <a:pt x="859852" y="1158269"/>
                        <a:pt x="858214" y="1145753"/>
                      </a:cubicBezTo>
                      <a:cubicBezTo>
                        <a:pt x="861443" y="1028281"/>
                        <a:pt x="966475" y="953138"/>
                        <a:pt x="1049914" y="883482"/>
                      </a:cubicBezTo>
                      <a:cubicBezTo>
                        <a:pt x="1139792" y="808082"/>
                        <a:pt x="1265532" y="735701"/>
                        <a:pt x="1284239" y="608305"/>
                      </a:cubicBezTo>
                      <a:cubicBezTo>
                        <a:pt x="1290163" y="581806"/>
                        <a:pt x="1292364" y="551431"/>
                        <a:pt x="1292840" y="519017"/>
                      </a:cubicBezTo>
                      <a:cubicBezTo>
                        <a:pt x="1291706" y="541906"/>
                        <a:pt x="1289430" y="563499"/>
                        <a:pt x="1285077" y="582940"/>
                      </a:cubicBezTo>
                      <a:cubicBezTo>
                        <a:pt x="1266370" y="710355"/>
                        <a:pt x="1140630" y="782726"/>
                        <a:pt x="1050753" y="858126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9435FE9B-1E45-4DD7-81DE-218FFA2A64F1}"/>
                    </a:ext>
                  </a:extLst>
                </p:cNvPr>
                <p:cNvSpPr/>
                <p:nvPr/>
              </p:nvSpPr>
              <p:spPr>
                <a:xfrm>
                  <a:off x="3484292" y="1856708"/>
                  <a:ext cx="1445399" cy="237311"/>
                </a:xfrm>
                <a:custGeom>
                  <a:avLst/>
                  <a:gdLst>
                    <a:gd name="connsiteX0" fmla="*/ 349653 w 1445399"/>
                    <a:gd name="connsiteY0" fmla="*/ 57130 h 237311"/>
                    <a:gd name="connsiteX1" fmla="*/ 1029967 w 1445399"/>
                    <a:gd name="connsiteY1" fmla="*/ 150047 h 237311"/>
                    <a:gd name="connsiteX2" fmla="*/ 1441590 w 1445399"/>
                    <a:gd name="connsiteY2" fmla="*/ 227104 h 237311"/>
                    <a:gd name="connsiteX3" fmla="*/ 1445400 w 1445399"/>
                    <a:gd name="connsiteY3" fmla="*/ 233219 h 237311"/>
                    <a:gd name="connsiteX4" fmla="*/ 1030805 w 1445399"/>
                    <a:gd name="connsiteY4" fmla="*/ 124682 h 237311"/>
                    <a:gd name="connsiteX5" fmla="*/ 350491 w 1445399"/>
                    <a:gd name="connsiteY5" fmla="*/ 31765 h 237311"/>
                    <a:gd name="connsiteX6" fmla="*/ 0 w 1445399"/>
                    <a:gd name="connsiteY6" fmla="*/ 210045 h 237311"/>
                    <a:gd name="connsiteX7" fmla="*/ 349653 w 1445399"/>
                    <a:gd name="connsiteY7" fmla="*/ 57130 h 237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5399" h="237311">
                      <a:moveTo>
                        <a:pt x="349653" y="57130"/>
                      </a:moveTo>
                      <a:cubicBezTo>
                        <a:pt x="541049" y="183441"/>
                        <a:pt x="822722" y="337432"/>
                        <a:pt x="1029967" y="150047"/>
                      </a:cubicBezTo>
                      <a:cubicBezTo>
                        <a:pt x="1164069" y="175364"/>
                        <a:pt x="1355131" y="87591"/>
                        <a:pt x="1441590" y="227104"/>
                      </a:cubicBezTo>
                      <a:cubicBezTo>
                        <a:pt x="1443152" y="229095"/>
                        <a:pt x="1444485" y="231143"/>
                        <a:pt x="1445400" y="233219"/>
                      </a:cubicBezTo>
                      <a:cubicBezTo>
                        <a:pt x="1381249" y="88496"/>
                        <a:pt x="1166870" y="150361"/>
                        <a:pt x="1030805" y="124682"/>
                      </a:cubicBezTo>
                      <a:cubicBezTo>
                        <a:pt x="823560" y="312077"/>
                        <a:pt x="541887" y="158076"/>
                        <a:pt x="350491" y="31765"/>
                      </a:cubicBezTo>
                      <a:cubicBezTo>
                        <a:pt x="216246" y="-52064"/>
                        <a:pt x="8134" y="37814"/>
                        <a:pt x="0" y="210045"/>
                      </a:cubicBezTo>
                      <a:cubicBezTo>
                        <a:pt x="8134" y="37814"/>
                        <a:pt x="215408" y="-26699"/>
                        <a:pt x="349653" y="5713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E00ED869-C641-4B13-925C-C254E8A0B36D}"/>
                    </a:ext>
                  </a:extLst>
                </p:cNvPr>
                <p:cNvSpPr/>
                <p:nvPr/>
              </p:nvSpPr>
              <p:spPr>
                <a:xfrm>
                  <a:off x="4742040" y="2109768"/>
                  <a:ext cx="246678" cy="238725"/>
                </a:xfrm>
                <a:custGeom>
                  <a:avLst/>
                  <a:gdLst>
                    <a:gd name="connsiteX0" fmla="*/ 181413 w 246678"/>
                    <a:gd name="connsiteY0" fmla="*/ 0 h 238725"/>
                    <a:gd name="connsiteX1" fmla="*/ 0 w 246678"/>
                    <a:gd name="connsiteY1" fmla="*/ 238725 h 238725"/>
                    <a:gd name="connsiteX2" fmla="*/ 180575 w 246678"/>
                    <a:gd name="connsiteY2" fmla="*/ 25365 h 238725"/>
                    <a:gd name="connsiteX3" fmla="*/ 244202 w 246678"/>
                    <a:gd name="connsiteY3" fmla="*/ 867 h 238725"/>
                    <a:gd name="connsiteX4" fmla="*/ 181413 w 246678"/>
                    <a:gd name="connsiteY4" fmla="*/ 0 h 238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678" h="238725">
                      <a:moveTo>
                        <a:pt x="181413" y="0"/>
                      </a:moveTo>
                      <a:cubicBezTo>
                        <a:pt x="29651" y="3439"/>
                        <a:pt x="2381" y="113119"/>
                        <a:pt x="0" y="238725"/>
                      </a:cubicBezTo>
                      <a:cubicBezTo>
                        <a:pt x="5810" y="124063"/>
                        <a:pt x="39119" y="28575"/>
                        <a:pt x="180575" y="25365"/>
                      </a:cubicBezTo>
                      <a:cubicBezTo>
                        <a:pt x="239954" y="45177"/>
                        <a:pt x="252974" y="28585"/>
                        <a:pt x="244202" y="867"/>
                      </a:cubicBezTo>
                      <a:cubicBezTo>
                        <a:pt x="237134" y="10525"/>
                        <a:pt x="218208" y="12278"/>
                        <a:pt x="181413" y="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92A2885D-0DEA-461F-B8E4-C17A2B27AC93}"/>
                    </a:ext>
                  </a:extLst>
                </p:cNvPr>
                <p:cNvSpPr/>
                <p:nvPr/>
              </p:nvSpPr>
              <p:spPr>
                <a:xfrm>
                  <a:off x="4451513" y="1887240"/>
                  <a:ext cx="70466" cy="60802"/>
                </a:xfrm>
                <a:custGeom>
                  <a:avLst/>
                  <a:gdLst>
                    <a:gd name="connsiteX0" fmla="*/ 66766 w 70466"/>
                    <a:gd name="connsiteY0" fmla="*/ 51649 h 60802"/>
                    <a:gd name="connsiteX1" fmla="*/ 10206 w 70466"/>
                    <a:gd name="connsiteY1" fmla="*/ 60803 h 60802"/>
                    <a:gd name="connsiteX2" fmla="*/ 66766 w 70466"/>
                    <a:gd name="connsiteY2" fmla="*/ 51649 h 6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66" h="60802">
                      <a:moveTo>
                        <a:pt x="66766" y="51649"/>
                      </a:moveTo>
                      <a:cubicBezTo>
                        <a:pt x="93664" y="-23846"/>
                        <a:pt x="-36476" y="-12968"/>
                        <a:pt x="10206" y="60803"/>
                      </a:cubicBezTo>
                      <a:cubicBezTo>
                        <a:pt x="-20083" y="871"/>
                        <a:pt x="71490" y="4110"/>
                        <a:pt x="66766" y="51649"/>
                      </a:cubicBezTo>
                      <a:close/>
                    </a:path>
                  </a:pathLst>
                </a:custGeom>
                <a:solidFill>
                  <a:srgbClr val="FFFFFF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2788858F-20F1-4A7F-B443-A22B8C92919E}"/>
                    </a:ext>
                  </a:extLst>
                </p:cNvPr>
                <p:cNvSpPr/>
                <p:nvPr/>
              </p:nvSpPr>
              <p:spPr>
                <a:xfrm>
                  <a:off x="4378652" y="2723797"/>
                  <a:ext cx="303933" cy="738720"/>
                </a:xfrm>
                <a:custGeom>
                  <a:avLst/>
                  <a:gdLst>
                    <a:gd name="connsiteX0" fmla="*/ 18479 w 303933"/>
                    <a:gd name="connsiteY0" fmla="*/ 245202 h 738720"/>
                    <a:gd name="connsiteX1" fmla="*/ 144275 w 303933"/>
                    <a:gd name="connsiteY1" fmla="*/ 715109 h 738720"/>
                    <a:gd name="connsiteX2" fmla="*/ 273415 w 303933"/>
                    <a:gd name="connsiteY2" fmla="*/ 94984 h 738720"/>
                    <a:gd name="connsiteX3" fmla="*/ 275453 w 303933"/>
                    <a:gd name="connsiteY3" fmla="*/ 14278 h 738720"/>
                    <a:gd name="connsiteX4" fmla="*/ 303828 w 303933"/>
                    <a:gd name="connsiteY4" fmla="*/ 13316 h 738720"/>
                    <a:gd name="connsiteX5" fmla="*/ 300599 w 303933"/>
                    <a:gd name="connsiteY5" fmla="*/ 96460 h 738720"/>
                    <a:gd name="connsiteX6" fmla="*/ 155353 w 303933"/>
                    <a:gd name="connsiteY6" fmla="*/ 729253 h 738720"/>
                    <a:gd name="connsiteX7" fmla="*/ 0 w 303933"/>
                    <a:gd name="connsiteY7" fmla="*/ 407146 h 738720"/>
                    <a:gd name="connsiteX8" fmla="*/ 18479 w 303933"/>
                    <a:gd name="connsiteY8" fmla="*/ 245202 h 738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3933" h="738720">
                      <a:moveTo>
                        <a:pt x="18479" y="245202"/>
                      </a:moveTo>
                      <a:cubicBezTo>
                        <a:pt x="15411" y="344939"/>
                        <a:pt x="-23870" y="765458"/>
                        <a:pt x="144275" y="715109"/>
                      </a:cubicBezTo>
                      <a:cubicBezTo>
                        <a:pt x="266386" y="541687"/>
                        <a:pt x="250688" y="299381"/>
                        <a:pt x="273415" y="94984"/>
                      </a:cubicBezTo>
                      <a:cubicBezTo>
                        <a:pt x="274006" y="72600"/>
                        <a:pt x="276349" y="35757"/>
                        <a:pt x="275453" y="14278"/>
                      </a:cubicBezTo>
                      <a:cubicBezTo>
                        <a:pt x="274491" y="-3914"/>
                        <a:pt x="303524" y="-5248"/>
                        <a:pt x="303828" y="13316"/>
                      </a:cubicBezTo>
                      <a:cubicBezTo>
                        <a:pt x="304514" y="38681"/>
                        <a:pt x="301657" y="71419"/>
                        <a:pt x="300599" y="96460"/>
                      </a:cubicBezTo>
                      <a:cubicBezTo>
                        <a:pt x="273625" y="306410"/>
                        <a:pt x="288436" y="554022"/>
                        <a:pt x="155353" y="729253"/>
                      </a:cubicBezTo>
                      <a:cubicBezTo>
                        <a:pt x="-4048" y="794652"/>
                        <a:pt x="2896" y="503206"/>
                        <a:pt x="0" y="407146"/>
                      </a:cubicBezTo>
                      <a:cubicBezTo>
                        <a:pt x="3743" y="384648"/>
                        <a:pt x="-3858" y="225629"/>
                        <a:pt x="18479" y="245202"/>
                      </a:cubicBezTo>
                      <a:close/>
                    </a:path>
                  </a:pathLst>
                </a:custGeom>
                <a:solidFill>
                  <a:srgbClr val="04554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AD11E194-94EC-4DBB-AD30-440479F3F167}"/>
                    </a:ext>
                  </a:extLst>
                </p:cNvPr>
                <p:cNvSpPr/>
                <p:nvPr/>
              </p:nvSpPr>
              <p:spPr>
                <a:xfrm>
                  <a:off x="4378642" y="2755611"/>
                  <a:ext cx="303761" cy="706916"/>
                </a:xfrm>
                <a:custGeom>
                  <a:avLst/>
                  <a:gdLst>
                    <a:gd name="connsiteX0" fmla="*/ 300857 w 303761"/>
                    <a:gd name="connsiteY0" fmla="*/ 56941 h 706916"/>
                    <a:gd name="connsiteX1" fmla="*/ 155610 w 303761"/>
                    <a:gd name="connsiteY1" fmla="*/ 689743 h 706916"/>
                    <a:gd name="connsiteX2" fmla="*/ 371 w 303761"/>
                    <a:gd name="connsiteY2" fmla="*/ 372180 h 706916"/>
                    <a:gd name="connsiteX3" fmla="*/ 0 w 303761"/>
                    <a:gd name="connsiteY3" fmla="*/ 375342 h 706916"/>
                    <a:gd name="connsiteX4" fmla="*/ 155353 w 303761"/>
                    <a:gd name="connsiteY4" fmla="*/ 697449 h 706916"/>
                    <a:gd name="connsiteX5" fmla="*/ 300600 w 303761"/>
                    <a:gd name="connsiteY5" fmla="*/ 64656 h 706916"/>
                    <a:gd name="connsiteX6" fmla="*/ 303762 w 303761"/>
                    <a:gd name="connsiteY6" fmla="*/ 0 h 706916"/>
                    <a:gd name="connsiteX7" fmla="*/ 300857 w 303761"/>
                    <a:gd name="connsiteY7" fmla="*/ 56941 h 706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3761" h="706916">
                      <a:moveTo>
                        <a:pt x="300857" y="56941"/>
                      </a:moveTo>
                      <a:cubicBezTo>
                        <a:pt x="273882" y="266891"/>
                        <a:pt x="288693" y="514502"/>
                        <a:pt x="155610" y="689743"/>
                      </a:cubicBezTo>
                      <a:cubicBezTo>
                        <a:pt x="-1429" y="754171"/>
                        <a:pt x="2972" y="472402"/>
                        <a:pt x="371" y="372180"/>
                      </a:cubicBezTo>
                      <a:cubicBezTo>
                        <a:pt x="257" y="373399"/>
                        <a:pt x="143" y="374494"/>
                        <a:pt x="0" y="375342"/>
                      </a:cubicBezTo>
                      <a:cubicBezTo>
                        <a:pt x="2896" y="471402"/>
                        <a:pt x="-4048" y="762848"/>
                        <a:pt x="155353" y="697449"/>
                      </a:cubicBezTo>
                      <a:cubicBezTo>
                        <a:pt x="288436" y="522208"/>
                        <a:pt x="273625" y="274606"/>
                        <a:pt x="300600" y="64656"/>
                      </a:cubicBezTo>
                      <a:cubicBezTo>
                        <a:pt x="301419" y="45349"/>
                        <a:pt x="303257" y="21546"/>
                        <a:pt x="303762" y="0"/>
                      </a:cubicBezTo>
                      <a:cubicBezTo>
                        <a:pt x="303067" y="19393"/>
                        <a:pt x="301581" y="39910"/>
                        <a:pt x="300857" y="56941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5B9A282A-EC75-4B1E-A39C-11BB29608587}"/>
                    </a:ext>
                  </a:extLst>
                </p:cNvPr>
                <p:cNvSpPr/>
                <p:nvPr/>
              </p:nvSpPr>
              <p:spPr>
                <a:xfrm>
                  <a:off x="4612890" y="1722912"/>
                  <a:ext cx="167887" cy="277318"/>
                </a:xfrm>
                <a:custGeom>
                  <a:avLst/>
                  <a:gdLst>
                    <a:gd name="connsiteX0" fmla="*/ 9287 w 167887"/>
                    <a:gd name="connsiteY0" fmla="*/ 189574 h 277318"/>
                    <a:gd name="connsiteX1" fmla="*/ 14402 w 167887"/>
                    <a:gd name="connsiteY1" fmla="*/ 44432 h 277318"/>
                    <a:gd name="connsiteX2" fmla="*/ 21708 w 167887"/>
                    <a:gd name="connsiteY2" fmla="*/ 123613 h 277318"/>
                    <a:gd name="connsiteX3" fmla="*/ 167745 w 167887"/>
                    <a:gd name="connsiteY3" fmla="*/ 27316 h 277318"/>
                    <a:gd name="connsiteX4" fmla="*/ 167888 w 167887"/>
                    <a:gd name="connsiteY4" fmla="*/ 37565 h 277318"/>
                    <a:gd name="connsiteX5" fmla="*/ 21298 w 167887"/>
                    <a:gd name="connsiteY5" fmla="*/ 234884 h 277318"/>
                    <a:gd name="connsiteX6" fmla="*/ 127225 w 167887"/>
                    <a:gd name="connsiteY6" fmla="*/ 160380 h 277318"/>
                    <a:gd name="connsiteX7" fmla="*/ 100965 w 167887"/>
                    <a:gd name="connsiteY7" fmla="*/ 163390 h 277318"/>
                    <a:gd name="connsiteX8" fmla="*/ 29737 w 167887"/>
                    <a:gd name="connsiteY8" fmla="*/ 274527 h 277318"/>
                    <a:gd name="connsiteX9" fmla="*/ 0 w 167887"/>
                    <a:gd name="connsiteY9" fmla="*/ 277318 h 277318"/>
                    <a:gd name="connsiteX10" fmla="*/ 9287 w 167887"/>
                    <a:gd name="connsiteY10" fmla="*/ 189574 h 277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887" h="277318">
                      <a:moveTo>
                        <a:pt x="9287" y="189574"/>
                      </a:moveTo>
                      <a:cubicBezTo>
                        <a:pt x="9268" y="189622"/>
                        <a:pt x="-5124" y="-47208"/>
                        <a:pt x="14402" y="44432"/>
                      </a:cubicBezTo>
                      <a:cubicBezTo>
                        <a:pt x="20993" y="75369"/>
                        <a:pt x="22536" y="101954"/>
                        <a:pt x="21708" y="123613"/>
                      </a:cubicBezTo>
                      <a:cubicBezTo>
                        <a:pt x="70361" y="-77536"/>
                        <a:pt x="167745" y="27316"/>
                        <a:pt x="167745" y="27316"/>
                      </a:cubicBezTo>
                      <a:lnTo>
                        <a:pt x="167888" y="37565"/>
                      </a:lnTo>
                      <a:cubicBezTo>
                        <a:pt x="39710" y="-97891"/>
                        <a:pt x="21298" y="234884"/>
                        <a:pt x="21298" y="234884"/>
                      </a:cubicBezTo>
                      <a:cubicBezTo>
                        <a:pt x="48587" y="74807"/>
                        <a:pt x="127225" y="160380"/>
                        <a:pt x="127225" y="160380"/>
                      </a:cubicBezTo>
                      <a:lnTo>
                        <a:pt x="100965" y="163390"/>
                      </a:lnTo>
                      <a:cubicBezTo>
                        <a:pt x="42377" y="114784"/>
                        <a:pt x="29737" y="274527"/>
                        <a:pt x="29737" y="274527"/>
                      </a:cubicBezTo>
                      <a:lnTo>
                        <a:pt x="0" y="277318"/>
                      </a:lnTo>
                      <a:cubicBezTo>
                        <a:pt x="2400" y="244467"/>
                        <a:pt x="5544" y="215396"/>
                        <a:pt x="9287" y="189574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41" name="Graphic 57">
                  <a:extLst>
                    <a:ext uri="{FF2B5EF4-FFF2-40B4-BE49-F238E27FC236}">
                      <a16:creationId xmlns:a16="http://schemas.microsoft.com/office/drawing/2014/main" id="{094BDFB4-3ED9-4BE2-81AC-A10562783EF7}"/>
                    </a:ext>
                  </a:extLst>
                </p:cNvPr>
                <p:cNvGrpSpPr/>
                <p:nvPr/>
              </p:nvGrpSpPr>
              <p:grpSpPr>
                <a:xfrm>
                  <a:off x="4723287" y="1700726"/>
                  <a:ext cx="199940" cy="230564"/>
                  <a:chOff x="4723287" y="1700726"/>
                  <a:chExt cx="199940" cy="230564"/>
                </a:xfrm>
              </p:grpSpPr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D3C1FBEF-762E-438A-957B-B22966E94567}"/>
                      </a:ext>
                    </a:extLst>
                  </p:cNvPr>
                  <p:cNvSpPr/>
                  <p:nvPr/>
                </p:nvSpPr>
                <p:spPr>
                  <a:xfrm>
                    <a:off x="4723287" y="1702351"/>
                    <a:ext cx="198998" cy="228939"/>
                  </a:xfrm>
                  <a:custGeom>
                    <a:avLst/>
                    <a:gdLst>
                      <a:gd name="connsiteX0" fmla="*/ 92352 w 198998"/>
                      <a:gd name="connsiteY0" fmla="*/ 49220 h 228939"/>
                      <a:gd name="connsiteX1" fmla="*/ 170553 w 198998"/>
                      <a:gd name="connsiteY1" fmla="*/ 41019 h 228939"/>
                      <a:gd name="connsiteX2" fmla="*/ 155970 w 198998"/>
                      <a:gd name="connsiteY2" fmla="*/ 226861 h 228939"/>
                      <a:gd name="connsiteX3" fmla="*/ 147978 w 198998"/>
                      <a:gd name="connsiteY3" fmla="*/ 226500 h 228939"/>
                      <a:gd name="connsiteX4" fmla="*/ 47614 w 198998"/>
                      <a:gd name="connsiteY4" fmla="*/ 101598 h 228939"/>
                      <a:gd name="connsiteX5" fmla="*/ 92352 w 198998"/>
                      <a:gd name="connsiteY5" fmla="*/ 49220 h 228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998" h="228939">
                        <a:moveTo>
                          <a:pt x="92352" y="49220"/>
                        </a:moveTo>
                        <a:cubicBezTo>
                          <a:pt x="92352" y="49220"/>
                          <a:pt x="96896" y="-27342"/>
                          <a:pt x="170553" y="41019"/>
                        </a:cubicBezTo>
                        <a:cubicBezTo>
                          <a:pt x="234284" y="100169"/>
                          <a:pt x="173505" y="200801"/>
                          <a:pt x="155970" y="226861"/>
                        </a:cubicBezTo>
                        <a:cubicBezTo>
                          <a:pt x="153998" y="229786"/>
                          <a:pt x="149683" y="229586"/>
                          <a:pt x="147978" y="226500"/>
                        </a:cubicBezTo>
                        <a:cubicBezTo>
                          <a:pt x="137158" y="207011"/>
                          <a:pt x="102135" y="148547"/>
                          <a:pt x="47614" y="101598"/>
                        </a:cubicBezTo>
                        <a:cubicBezTo>
                          <a:pt x="-20986" y="42543"/>
                          <a:pt x="-23186" y="-62384"/>
                          <a:pt x="92352" y="4922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2A129E1F-E914-4A34-B4D7-903A705838DC}"/>
                      </a:ext>
                    </a:extLst>
                  </p:cNvPr>
                  <p:cNvSpPr/>
                  <p:nvPr/>
                </p:nvSpPr>
                <p:spPr>
                  <a:xfrm>
                    <a:off x="4725802" y="1700726"/>
                    <a:ext cx="197426" cy="228835"/>
                  </a:xfrm>
                  <a:custGeom>
                    <a:avLst/>
                    <a:gdLst>
                      <a:gd name="connsiteX0" fmla="*/ 90781 w 197426"/>
                      <a:gd name="connsiteY0" fmla="*/ 49321 h 228835"/>
                      <a:gd name="connsiteX1" fmla="*/ 168981 w 197426"/>
                      <a:gd name="connsiteY1" fmla="*/ 41130 h 228835"/>
                      <a:gd name="connsiteX2" fmla="*/ 154541 w 197426"/>
                      <a:gd name="connsiteY2" fmla="*/ 226762 h 228835"/>
                      <a:gd name="connsiteX3" fmla="*/ 146473 w 197426"/>
                      <a:gd name="connsiteY3" fmla="*/ 226267 h 228835"/>
                      <a:gd name="connsiteX4" fmla="*/ 48747 w 197426"/>
                      <a:gd name="connsiteY4" fmla="*/ 101290 h 228835"/>
                      <a:gd name="connsiteX5" fmla="*/ 90781 w 197426"/>
                      <a:gd name="connsiteY5" fmla="*/ 49321 h 22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426" h="228835">
                        <a:moveTo>
                          <a:pt x="90781" y="49321"/>
                        </a:moveTo>
                        <a:cubicBezTo>
                          <a:pt x="90781" y="49321"/>
                          <a:pt x="95324" y="-27241"/>
                          <a:pt x="168981" y="41130"/>
                        </a:cubicBezTo>
                        <a:cubicBezTo>
                          <a:pt x="232541" y="100127"/>
                          <a:pt x="172258" y="200378"/>
                          <a:pt x="154541" y="226762"/>
                        </a:cubicBezTo>
                        <a:cubicBezTo>
                          <a:pt x="152541" y="229744"/>
                          <a:pt x="148131" y="229448"/>
                          <a:pt x="146473" y="226267"/>
                        </a:cubicBezTo>
                        <a:cubicBezTo>
                          <a:pt x="136120" y="206369"/>
                          <a:pt x="102992" y="147991"/>
                          <a:pt x="48747" y="101290"/>
                        </a:cubicBezTo>
                        <a:cubicBezTo>
                          <a:pt x="-19852" y="42225"/>
                          <a:pt x="-24767" y="-62283"/>
                          <a:pt x="90781" y="4932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D2C9D550-E39F-4346-BDF5-5E3B0CB66658}"/>
                      </a:ext>
                    </a:extLst>
                  </p:cNvPr>
                  <p:cNvSpPr/>
                  <p:nvPr/>
                </p:nvSpPr>
                <p:spPr>
                  <a:xfrm>
                    <a:off x="4725852" y="1709594"/>
                    <a:ext cx="197366" cy="219957"/>
                  </a:xfrm>
                  <a:custGeom>
                    <a:avLst/>
                    <a:gdLst>
                      <a:gd name="connsiteX0" fmla="*/ 168922 w 197366"/>
                      <a:gd name="connsiteY0" fmla="*/ 32261 h 219957"/>
                      <a:gd name="connsiteX1" fmla="*/ 154482 w 197366"/>
                      <a:gd name="connsiteY1" fmla="*/ 217884 h 219957"/>
                      <a:gd name="connsiteX2" fmla="*/ 146414 w 197366"/>
                      <a:gd name="connsiteY2" fmla="*/ 217389 h 219957"/>
                      <a:gd name="connsiteX3" fmla="*/ 48688 w 197366"/>
                      <a:gd name="connsiteY3" fmla="*/ 92412 h 219957"/>
                      <a:gd name="connsiteX4" fmla="*/ 1472 w 197366"/>
                      <a:gd name="connsiteY4" fmla="*/ 0 h 219957"/>
                      <a:gd name="connsiteX5" fmla="*/ 42744 w 197366"/>
                      <a:gd name="connsiteY5" fmla="*/ 78229 h 219957"/>
                      <a:gd name="connsiteX6" fmla="*/ 131326 w 197366"/>
                      <a:gd name="connsiteY6" fmla="*/ 170859 h 219957"/>
                      <a:gd name="connsiteX7" fmla="*/ 91131 w 197366"/>
                      <a:gd name="connsiteY7" fmla="*/ 40910 h 219957"/>
                      <a:gd name="connsiteX8" fmla="*/ 149195 w 197366"/>
                      <a:gd name="connsiteY8" fmla="*/ 141970 h 219957"/>
                      <a:gd name="connsiteX9" fmla="*/ 136784 w 197366"/>
                      <a:gd name="connsiteY9" fmla="*/ 8792 h 219957"/>
                      <a:gd name="connsiteX10" fmla="*/ 168922 w 197366"/>
                      <a:gd name="connsiteY10" fmla="*/ 32261 h 219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7366" h="219957">
                        <a:moveTo>
                          <a:pt x="168922" y="32261"/>
                        </a:moveTo>
                        <a:cubicBezTo>
                          <a:pt x="232482" y="91259"/>
                          <a:pt x="172198" y="191510"/>
                          <a:pt x="154482" y="217884"/>
                        </a:cubicBezTo>
                        <a:cubicBezTo>
                          <a:pt x="152481" y="220866"/>
                          <a:pt x="148071" y="220570"/>
                          <a:pt x="146414" y="217389"/>
                        </a:cubicBezTo>
                        <a:cubicBezTo>
                          <a:pt x="136060" y="197491"/>
                          <a:pt x="102932" y="139113"/>
                          <a:pt x="48688" y="92412"/>
                        </a:cubicBezTo>
                        <a:cubicBezTo>
                          <a:pt x="12864" y="61560"/>
                          <a:pt x="-5538" y="18374"/>
                          <a:pt x="1472" y="0"/>
                        </a:cubicBezTo>
                        <a:cubicBezTo>
                          <a:pt x="862" y="20679"/>
                          <a:pt x="8044" y="49873"/>
                          <a:pt x="42744" y="78229"/>
                        </a:cubicBezTo>
                        <a:cubicBezTo>
                          <a:pt x="106276" y="130140"/>
                          <a:pt x="131326" y="170859"/>
                          <a:pt x="131326" y="170859"/>
                        </a:cubicBezTo>
                        <a:cubicBezTo>
                          <a:pt x="143756" y="103575"/>
                          <a:pt x="95855" y="46358"/>
                          <a:pt x="91131" y="40910"/>
                        </a:cubicBezTo>
                        <a:cubicBezTo>
                          <a:pt x="142947" y="98012"/>
                          <a:pt x="149195" y="141970"/>
                          <a:pt x="149195" y="141970"/>
                        </a:cubicBezTo>
                        <a:cubicBezTo>
                          <a:pt x="178351" y="55283"/>
                          <a:pt x="149643" y="19688"/>
                          <a:pt x="136784" y="8792"/>
                        </a:cubicBezTo>
                        <a:cubicBezTo>
                          <a:pt x="145690" y="13116"/>
                          <a:pt x="156263" y="20507"/>
                          <a:pt x="168922" y="3226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1B568617-A462-459A-A715-69879991E631}"/>
                      </a:ext>
                    </a:extLst>
                  </p:cNvPr>
                  <p:cNvSpPr/>
                  <p:nvPr/>
                </p:nvSpPr>
                <p:spPr>
                  <a:xfrm>
                    <a:off x="4725860" y="1700833"/>
                    <a:ext cx="121405" cy="135013"/>
                  </a:xfrm>
                  <a:custGeom>
                    <a:avLst/>
                    <a:gdLst>
                      <a:gd name="connsiteX0" fmla="*/ 120955 w 121405"/>
                      <a:gd name="connsiteY0" fmla="*/ 118556 h 135013"/>
                      <a:gd name="connsiteX1" fmla="*/ 20085 w 121405"/>
                      <a:gd name="connsiteY1" fmla="*/ 69188 h 135013"/>
                      <a:gd name="connsiteX2" fmla="*/ 85474 w 121405"/>
                      <a:gd name="connsiteY2" fmla="*/ 44289 h 135013"/>
                      <a:gd name="connsiteX3" fmla="*/ 120955 w 121405"/>
                      <a:gd name="connsiteY3" fmla="*/ 118556 h 13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405" h="135013">
                        <a:moveTo>
                          <a:pt x="120955" y="118556"/>
                        </a:moveTo>
                        <a:cubicBezTo>
                          <a:pt x="127537" y="159999"/>
                          <a:pt x="60452" y="115574"/>
                          <a:pt x="20085" y="69188"/>
                        </a:cubicBezTo>
                        <a:cubicBezTo>
                          <a:pt x="-17453" y="14409"/>
                          <a:pt x="-6004" y="-41550"/>
                          <a:pt x="85474" y="44289"/>
                        </a:cubicBezTo>
                        <a:cubicBezTo>
                          <a:pt x="99838" y="60253"/>
                          <a:pt x="115573" y="84694"/>
                          <a:pt x="120955" y="118556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3289980E-DFE0-44F7-9B2F-5D9D2BA759AA}"/>
                      </a:ext>
                    </a:extLst>
                  </p:cNvPr>
                  <p:cNvSpPr/>
                  <p:nvPr/>
                </p:nvSpPr>
                <p:spPr>
                  <a:xfrm>
                    <a:off x="4786522" y="1739117"/>
                    <a:ext cx="30364" cy="38467"/>
                  </a:xfrm>
                  <a:custGeom>
                    <a:avLst/>
                    <a:gdLst>
                      <a:gd name="connsiteX0" fmla="*/ 23907 w 30364"/>
                      <a:gd name="connsiteY0" fmla="*/ 38467 h 38467"/>
                      <a:gd name="connsiteX1" fmla="*/ 4181 w 30364"/>
                      <a:gd name="connsiteY1" fmla="*/ 1786 h 38467"/>
                      <a:gd name="connsiteX2" fmla="*/ 23907 w 30364"/>
                      <a:gd name="connsiteY2" fmla="*/ 38467 h 38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364" h="38467">
                        <a:moveTo>
                          <a:pt x="23907" y="38467"/>
                        </a:moveTo>
                        <a:cubicBezTo>
                          <a:pt x="18192" y="38657"/>
                          <a:pt x="-10621" y="13273"/>
                          <a:pt x="4181" y="1786"/>
                        </a:cubicBezTo>
                        <a:cubicBezTo>
                          <a:pt x="18983" y="-9692"/>
                          <a:pt x="41567" y="37886"/>
                          <a:pt x="23907" y="3846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C937E465-7238-4B02-85DF-1232DFDEA29A}"/>
                      </a:ext>
                    </a:extLst>
                  </p:cNvPr>
                  <p:cNvSpPr/>
                  <p:nvPr/>
                </p:nvSpPr>
                <p:spPr>
                  <a:xfrm>
                    <a:off x="4771946" y="1729075"/>
                    <a:ext cx="10785" cy="21261"/>
                  </a:xfrm>
                  <a:custGeom>
                    <a:avLst/>
                    <a:gdLst>
                      <a:gd name="connsiteX0" fmla="*/ 8365 w 10785"/>
                      <a:gd name="connsiteY0" fmla="*/ 20524 h 21261"/>
                      <a:gd name="connsiteX1" fmla="*/ 2964 w 10785"/>
                      <a:gd name="connsiteY1" fmla="*/ 26 h 21261"/>
                      <a:gd name="connsiteX2" fmla="*/ 8365 w 10785"/>
                      <a:gd name="connsiteY2" fmla="*/ 20524 h 21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85" h="21261">
                        <a:moveTo>
                          <a:pt x="8365" y="20524"/>
                        </a:moveTo>
                        <a:cubicBezTo>
                          <a:pt x="13384" y="15361"/>
                          <a:pt x="10117" y="-736"/>
                          <a:pt x="2964" y="26"/>
                        </a:cubicBezTo>
                        <a:cubicBezTo>
                          <a:pt x="-4189" y="798"/>
                          <a:pt x="3202" y="25829"/>
                          <a:pt x="8365" y="2052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2" name="Graphic 57">
                  <a:extLst>
                    <a:ext uri="{FF2B5EF4-FFF2-40B4-BE49-F238E27FC236}">
                      <a16:creationId xmlns:a16="http://schemas.microsoft.com/office/drawing/2014/main" id="{89031B01-4B65-499D-9361-6DC77DEB4CD6}"/>
                    </a:ext>
                  </a:extLst>
                </p:cNvPr>
                <p:cNvGrpSpPr/>
                <p:nvPr/>
              </p:nvGrpSpPr>
              <p:grpSpPr>
                <a:xfrm>
                  <a:off x="4858869" y="1940574"/>
                  <a:ext cx="216676" cy="362420"/>
                  <a:chOff x="4858869" y="1940574"/>
                  <a:chExt cx="216676" cy="362420"/>
                </a:xfrm>
              </p:grpSpPr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C085E82C-02A2-476C-A64F-A90F6F6CC20F}"/>
                      </a:ext>
                    </a:extLst>
                  </p:cNvPr>
                  <p:cNvSpPr/>
                  <p:nvPr/>
                </p:nvSpPr>
                <p:spPr>
                  <a:xfrm>
                    <a:off x="4858869" y="1940574"/>
                    <a:ext cx="214219" cy="362420"/>
                  </a:xfrm>
                  <a:custGeom>
                    <a:avLst/>
                    <a:gdLst>
                      <a:gd name="connsiteX0" fmla="*/ 133574 w 214219"/>
                      <a:gd name="connsiteY0" fmla="*/ 132551 h 362420"/>
                      <a:gd name="connsiteX1" fmla="*/ 214126 w 214219"/>
                      <a:gd name="connsiteY1" fmla="*/ 206341 h 362420"/>
                      <a:gd name="connsiteX2" fmla="*/ 7377 w 214219"/>
                      <a:gd name="connsiteY2" fmla="*/ 362361 h 362420"/>
                      <a:gd name="connsiteX3" fmla="*/ 385 w 214219"/>
                      <a:gd name="connsiteY3" fmla="*/ 353712 h 362420"/>
                      <a:gd name="connsiteX4" fmla="*/ 37857 w 214219"/>
                      <a:gd name="connsiteY4" fmla="*/ 134246 h 362420"/>
                      <a:gd name="connsiteX5" fmla="*/ 133574 w 214219"/>
                      <a:gd name="connsiteY5" fmla="*/ 132551 h 362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4219" h="362420">
                        <a:moveTo>
                          <a:pt x="133574" y="132551"/>
                        </a:moveTo>
                        <a:cubicBezTo>
                          <a:pt x="133574" y="132551"/>
                          <a:pt x="217393" y="66752"/>
                          <a:pt x="214126" y="206341"/>
                        </a:cubicBezTo>
                        <a:cubicBezTo>
                          <a:pt x="211297" y="327118"/>
                          <a:pt x="50639" y="356608"/>
                          <a:pt x="7377" y="362361"/>
                        </a:cubicBezTo>
                        <a:cubicBezTo>
                          <a:pt x="2519" y="363008"/>
                          <a:pt x="-1243" y="358332"/>
                          <a:pt x="385" y="353712"/>
                        </a:cubicBezTo>
                        <a:cubicBezTo>
                          <a:pt x="10691" y="324499"/>
                          <a:pt x="39238" y="234221"/>
                          <a:pt x="37857" y="134246"/>
                        </a:cubicBezTo>
                        <a:cubicBezTo>
                          <a:pt x="36104" y="8507"/>
                          <a:pt x="143222" y="-90448"/>
                          <a:pt x="133574" y="132551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AAB7D989-6FB2-4EA3-851D-901792BCA86D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1116"/>
                    <a:ext cx="213864" cy="361403"/>
                  </a:xfrm>
                  <a:custGeom>
                    <a:avLst/>
                    <a:gdLst>
                      <a:gd name="connsiteX0" fmla="*/ 133209 w 213864"/>
                      <a:gd name="connsiteY0" fmla="*/ 131581 h 361403"/>
                      <a:gd name="connsiteX1" fmla="*/ 213771 w 213864"/>
                      <a:gd name="connsiteY1" fmla="*/ 205371 h 361403"/>
                      <a:gd name="connsiteX2" fmla="*/ 7365 w 213864"/>
                      <a:gd name="connsiteY2" fmla="*/ 361343 h 361403"/>
                      <a:gd name="connsiteX3" fmla="*/ 449 w 213864"/>
                      <a:gd name="connsiteY3" fmla="*/ 352495 h 361403"/>
                      <a:gd name="connsiteX4" fmla="*/ 40435 w 213864"/>
                      <a:gd name="connsiteY4" fmla="*/ 135715 h 361403"/>
                      <a:gd name="connsiteX5" fmla="*/ 133209 w 213864"/>
                      <a:gd name="connsiteY5" fmla="*/ 131581 h 36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3864" h="361403">
                        <a:moveTo>
                          <a:pt x="133209" y="131581"/>
                        </a:moveTo>
                        <a:cubicBezTo>
                          <a:pt x="133209" y="131581"/>
                          <a:pt x="217038" y="65782"/>
                          <a:pt x="213771" y="205371"/>
                        </a:cubicBezTo>
                        <a:cubicBezTo>
                          <a:pt x="210942" y="325834"/>
                          <a:pt x="51132" y="355485"/>
                          <a:pt x="7365" y="361343"/>
                        </a:cubicBezTo>
                        <a:cubicBezTo>
                          <a:pt x="2431" y="362000"/>
                          <a:pt x="-1332" y="357152"/>
                          <a:pt x="449" y="352495"/>
                        </a:cubicBezTo>
                        <a:cubicBezTo>
                          <a:pt x="11603" y="323405"/>
                          <a:pt x="41816" y="235166"/>
                          <a:pt x="40435" y="135715"/>
                        </a:cubicBezTo>
                        <a:cubicBezTo>
                          <a:pt x="38683" y="9975"/>
                          <a:pt x="142858" y="-91409"/>
                          <a:pt x="133209" y="1315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B7150858-31CF-48FB-9DF9-574A7BFA8BA4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2595"/>
                    <a:ext cx="213853" cy="359924"/>
                  </a:xfrm>
                  <a:custGeom>
                    <a:avLst/>
                    <a:gdLst>
                      <a:gd name="connsiteX0" fmla="*/ 213762 w 213853"/>
                      <a:gd name="connsiteY0" fmla="*/ 203902 h 359924"/>
                      <a:gd name="connsiteX1" fmla="*/ 7365 w 213853"/>
                      <a:gd name="connsiteY1" fmla="*/ 359864 h 359924"/>
                      <a:gd name="connsiteX2" fmla="*/ 449 w 213853"/>
                      <a:gd name="connsiteY2" fmla="*/ 351015 h 359924"/>
                      <a:gd name="connsiteX3" fmla="*/ 40435 w 213853"/>
                      <a:gd name="connsiteY3" fmla="*/ 134236 h 359924"/>
                      <a:gd name="connsiteX4" fmla="*/ 93070 w 213853"/>
                      <a:gd name="connsiteY4" fmla="*/ 0 h 359924"/>
                      <a:gd name="connsiteX5" fmla="*/ 49722 w 213853"/>
                      <a:gd name="connsiteY5" fmla="*/ 114995 h 359924"/>
                      <a:gd name="connsiteX6" fmla="*/ 34968 w 213853"/>
                      <a:gd name="connsiteY6" fmla="*/ 292465 h 359924"/>
                      <a:gd name="connsiteX7" fmla="*/ 133114 w 213853"/>
                      <a:gd name="connsiteY7" fmla="*/ 130950 h 359924"/>
                      <a:gd name="connsiteX8" fmla="*/ 81478 w 213853"/>
                      <a:gd name="connsiteY8" fmla="*/ 284445 h 359924"/>
                      <a:gd name="connsiteX9" fmla="*/ 208571 w 213853"/>
                      <a:gd name="connsiteY9" fmla="*/ 148857 h 359924"/>
                      <a:gd name="connsiteX10" fmla="*/ 213762 w 213853"/>
                      <a:gd name="connsiteY10" fmla="*/ 203902 h 359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3853" h="359924">
                        <a:moveTo>
                          <a:pt x="213762" y="203902"/>
                        </a:moveTo>
                        <a:cubicBezTo>
                          <a:pt x="210942" y="324355"/>
                          <a:pt x="51132" y="354006"/>
                          <a:pt x="7365" y="359864"/>
                        </a:cubicBezTo>
                        <a:cubicBezTo>
                          <a:pt x="2431" y="360521"/>
                          <a:pt x="-1332" y="355673"/>
                          <a:pt x="449" y="351015"/>
                        </a:cubicBezTo>
                        <a:cubicBezTo>
                          <a:pt x="11603" y="321926"/>
                          <a:pt x="41816" y="233686"/>
                          <a:pt x="40435" y="134236"/>
                        </a:cubicBezTo>
                        <a:cubicBezTo>
                          <a:pt x="39521" y="68551"/>
                          <a:pt x="67505" y="9630"/>
                          <a:pt x="93070" y="0"/>
                        </a:cubicBezTo>
                        <a:cubicBezTo>
                          <a:pt x="71001" y="18412"/>
                          <a:pt x="47246" y="52778"/>
                          <a:pt x="49722" y="114995"/>
                        </a:cubicBezTo>
                        <a:cubicBezTo>
                          <a:pt x="54247" y="228905"/>
                          <a:pt x="34968" y="292465"/>
                          <a:pt x="34968" y="292465"/>
                        </a:cubicBezTo>
                        <a:cubicBezTo>
                          <a:pt x="116407" y="243421"/>
                          <a:pt x="131799" y="140884"/>
                          <a:pt x="133114" y="130950"/>
                        </a:cubicBezTo>
                        <a:cubicBezTo>
                          <a:pt x="121445" y="237449"/>
                          <a:pt x="81478" y="284445"/>
                          <a:pt x="81478" y="284445"/>
                        </a:cubicBezTo>
                        <a:cubicBezTo>
                          <a:pt x="198503" y="234925"/>
                          <a:pt x="209085" y="172260"/>
                          <a:pt x="208571" y="148857"/>
                        </a:cubicBezTo>
                        <a:cubicBezTo>
                          <a:pt x="212276" y="162087"/>
                          <a:pt x="214324" y="179899"/>
                          <a:pt x="213762" y="2039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1C6A44ED-5FEA-4C09-90FE-224D5A018BAD}"/>
                      </a:ext>
                    </a:extLst>
                  </p:cNvPr>
                  <p:cNvSpPr/>
                  <p:nvPr/>
                </p:nvSpPr>
                <p:spPr>
                  <a:xfrm>
                    <a:off x="4905547" y="1941252"/>
                    <a:ext cx="89890" cy="237167"/>
                  </a:xfrm>
                  <a:custGeom>
                    <a:avLst/>
                    <a:gdLst>
                      <a:gd name="connsiteX0" fmla="*/ 45061 w 89890"/>
                      <a:gd name="connsiteY0" fmla="*/ 226771 h 237167"/>
                      <a:gd name="connsiteX1" fmla="*/ 3494 w 89890"/>
                      <a:gd name="connsiteY1" fmla="*/ 76371 h 237167"/>
                      <a:gd name="connsiteX2" fmla="*/ 89629 w 89890"/>
                      <a:gd name="connsiteY2" fmla="*/ 121453 h 237167"/>
                      <a:gd name="connsiteX3" fmla="*/ 45061 w 89890"/>
                      <a:gd name="connsiteY3" fmla="*/ 226771 h 237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890" h="237167">
                        <a:moveTo>
                          <a:pt x="45061" y="226771"/>
                        </a:moveTo>
                        <a:cubicBezTo>
                          <a:pt x="8019" y="271796"/>
                          <a:pt x="-7574" y="161087"/>
                          <a:pt x="3494" y="76371"/>
                        </a:cubicBezTo>
                        <a:cubicBezTo>
                          <a:pt x="25897" y="-13135"/>
                          <a:pt x="94658" y="-52778"/>
                          <a:pt x="89629" y="121453"/>
                        </a:cubicBezTo>
                        <a:cubicBezTo>
                          <a:pt x="86257" y="151104"/>
                          <a:pt x="75332" y="189985"/>
                          <a:pt x="45061" y="22677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BAD4AC77-466E-4BE0-8073-8A984C1023B6}"/>
                      </a:ext>
                    </a:extLst>
                  </p:cNvPr>
                  <p:cNvSpPr/>
                  <p:nvPr/>
                </p:nvSpPr>
                <p:spPr>
                  <a:xfrm>
                    <a:off x="4957634" y="2037051"/>
                    <a:ext cx="33100" cy="57607"/>
                  </a:xfrm>
                  <a:custGeom>
                    <a:avLst/>
                    <a:gdLst>
                      <a:gd name="connsiteX0" fmla="*/ 2938 w 33100"/>
                      <a:gd name="connsiteY0" fmla="*/ 54609 h 57607"/>
                      <a:gd name="connsiteX1" fmla="*/ 22921 w 33100"/>
                      <a:gd name="connsiteY1" fmla="*/ 307 h 57607"/>
                      <a:gd name="connsiteX2" fmla="*/ 2938 w 33100"/>
                      <a:gd name="connsiteY2" fmla="*/ 54609 h 57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100" h="57607">
                        <a:moveTo>
                          <a:pt x="2938" y="54609"/>
                        </a:moveTo>
                        <a:cubicBezTo>
                          <a:pt x="-2520" y="48847"/>
                          <a:pt x="-2663" y="-4512"/>
                          <a:pt x="22921" y="307"/>
                        </a:cubicBezTo>
                        <a:cubicBezTo>
                          <a:pt x="48506" y="5127"/>
                          <a:pt x="19816" y="72440"/>
                          <a:pt x="2938" y="546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224D3BA4-36EA-4B4C-8576-630B21205946}"/>
                      </a:ext>
                    </a:extLst>
                  </p:cNvPr>
                  <p:cNvSpPr/>
                  <p:nvPr/>
                </p:nvSpPr>
                <p:spPr>
                  <a:xfrm>
                    <a:off x="4958991" y="2009106"/>
                    <a:ext cx="21392" cy="25470"/>
                  </a:xfrm>
                  <a:custGeom>
                    <a:avLst/>
                    <a:gdLst>
                      <a:gd name="connsiteX0" fmla="*/ 2952 w 21392"/>
                      <a:gd name="connsiteY0" fmla="*/ 25462 h 25470"/>
                      <a:gd name="connsiteX1" fmla="*/ 19297 w 21392"/>
                      <a:gd name="connsiteY1" fmla="*/ 964 h 25470"/>
                      <a:gd name="connsiteX2" fmla="*/ 2952 w 21392"/>
                      <a:gd name="connsiteY2" fmla="*/ 25462 h 25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392" h="25470">
                        <a:moveTo>
                          <a:pt x="2952" y="25462"/>
                        </a:moveTo>
                        <a:cubicBezTo>
                          <a:pt x="12953" y="25929"/>
                          <a:pt x="26679" y="7698"/>
                          <a:pt x="19297" y="964"/>
                        </a:cubicBezTo>
                        <a:cubicBezTo>
                          <a:pt x="11915" y="-5770"/>
                          <a:pt x="-7316" y="24976"/>
                          <a:pt x="2952" y="254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3" name="Graphic 57">
                  <a:extLst>
                    <a:ext uri="{FF2B5EF4-FFF2-40B4-BE49-F238E27FC236}">
                      <a16:creationId xmlns:a16="http://schemas.microsoft.com/office/drawing/2014/main" id="{227C1E25-4504-42DE-8E13-8A74D2BE2A6C}"/>
                    </a:ext>
                  </a:extLst>
                </p:cNvPr>
                <p:cNvGrpSpPr/>
                <p:nvPr/>
              </p:nvGrpSpPr>
              <p:grpSpPr>
                <a:xfrm>
                  <a:off x="3374143" y="2153994"/>
                  <a:ext cx="408415" cy="532053"/>
                  <a:chOff x="3374143" y="2153994"/>
                  <a:chExt cx="408415" cy="532053"/>
                </a:xfrm>
              </p:grpSpPr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FE6189A9-0DB9-43A4-A7EA-FB70B08D43C9}"/>
                      </a:ext>
                    </a:extLst>
                  </p:cNvPr>
                  <p:cNvSpPr/>
                  <p:nvPr/>
                </p:nvSpPr>
                <p:spPr>
                  <a:xfrm>
                    <a:off x="3383091" y="2154823"/>
                    <a:ext cx="399467" cy="531225"/>
                  </a:xfrm>
                  <a:custGeom>
                    <a:avLst/>
                    <a:gdLst>
                      <a:gd name="connsiteX0" fmla="*/ 224426 w 399467"/>
                      <a:gd name="connsiteY0" fmla="*/ 100830 h 531225"/>
                      <a:gd name="connsiteX1" fmla="*/ 21019 w 399467"/>
                      <a:gd name="connsiteY1" fmla="*/ 157742 h 531225"/>
                      <a:gd name="connsiteX2" fmla="*/ 193955 w 399467"/>
                      <a:gd name="connsiteY2" fmla="*/ 529083 h 531225"/>
                      <a:gd name="connsiteX3" fmla="*/ 207481 w 399467"/>
                      <a:gd name="connsiteY3" fmla="*/ 525569 h 531225"/>
                      <a:gd name="connsiteX4" fmla="*/ 358043 w 399467"/>
                      <a:gd name="connsiteY4" fmla="*/ 220854 h 531225"/>
                      <a:gd name="connsiteX5" fmla="*/ 224426 w 399467"/>
                      <a:gd name="connsiteY5" fmla="*/ 100830 h 53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9467" h="531225">
                        <a:moveTo>
                          <a:pt x="224426" y="100830"/>
                        </a:moveTo>
                        <a:cubicBezTo>
                          <a:pt x="224426" y="100830"/>
                          <a:pt x="119756" y="13895"/>
                          <a:pt x="21019" y="157742"/>
                        </a:cubicBezTo>
                        <a:cubicBezTo>
                          <a:pt x="-66753" y="285615"/>
                          <a:pt x="145692" y="486135"/>
                          <a:pt x="193955" y="529083"/>
                        </a:cubicBezTo>
                        <a:cubicBezTo>
                          <a:pt x="198442" y="533084"/>
                          <a:pt x="205500" y="531236"/>
                          <a:pt x="207481" y="525569"/>
                        </a:cubicBezTo>
                        <a:cubicBezTo>
                          <a:pt x="222826" y="481696"/>
                          <a:pt x="280623" y="325096"/>
                          <a:pt x="358043" y="220854"/>
                        </a:cubicBezTo>
                        <a:cubicBezTo>
                          <a:pt x="451740" y="94705"/>
                          <a:pt x="377655" y="-132199"/>
                          <a:pt x="224426" y="10083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971FE690-9D62-44A1-BB7E-75B3416DEE25}"/>
                      </a:ext>
                    </a:extLst>
                  </p:cNvPr>
                  <p:cNvSpPr/>
                  <p:nvPr/>
                </p:nvSpPr>
                <p:spPr>
                  <a:xfrm>
                    <a:off x="3374143" y="2153994"/>
                    <a:ext cx="398913" cy="531857"/>
                  </a:xfrm>
                  <a:custGeom>
                    <a:avLst/>
                    <a:gdLst>
                      <a:gd name="connsiteX0" fmla="*/ 223868 w 398913"/>
                      <a:gd name="connsiteY0" fmla="*/ 100830 h 531857"/>
                      <a:gd name="connsiteX1" fmla="*/ 20462 w 398913"/>
                      <a:gd name="connsiteY1" fmla="*/ 157742 h 531857"/>
                      <a:gd name="connsiteX2" fmla="*/ 202475 w 398913"/>
                      <a:gd name="connsiteY2" fmla="*/ 529807 h 531857"/>
                      <a:gd name="connsiteX3" fmla="*/ 216019 w 398913"/>
                      <a:gd name="connsiteY3" fmla="*/ 525864 h 531857"/>
                      <a:gd name="connsiteX4" fmla="*/ 357485 w 398913"/>
                      <a:gd name="connsiteY4" fmla="*/ 220854 h 531857"/>
                      <a:gd name="connsiteX5" fmla="*/ 223868 w 398913"/>
                      <a:gd name="connsiteY5" fmla="*/ 100830 h 531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913" h="531857">
                        <a:moveTo>
                          <a:pt x="223868" y="100830"/>
                        </a:moveTo>
                        <a:cubicBezTo>
                          <a:pt x="223868" y="100830"/>
                          <a:pt x="119198" y="13905"/>
                          <a:pt x="20462" y="157742"/>
                        </a:cubicBezTo>
                        <a:cubicBezTo>
                          <a:pt x="-67254" y="285529"/>
                          <a:pt x="152364" y="486535"/>
                          <a:pt x="202475" y="529807"/>
                        </a:cubicBezTo>
                        <a:cubicBezTo>
                          <a:pt x="207094" y="533789"/>
                          <a:pt x="214248" y="531703"/>
                          <a:pt x="216019" y="525864"/>
                        </a:cubicBezTo>
                        <a:cubicBezTo>
                          <a:pt x="229554" y="481153"/>
                          <a:pt x="280351" y="324715"/>
                          <a:pt x="357485" y="220854"/>
                        </a:cubicBezTo>
                        <a:cubicBezTo>
                          <a:pt x="451192" y="94705"/>
                          <a:pt x="377097" y="-132199"/>
                          <a:pt x="223868" y="10083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40A76A3D-E5CE-4481-91A9-CC1DD6D05CDF}"/>
                      </a:ext>
                    </a:extLst>
                  </p:cNvPr>
                  <p:cNvSpPr/>
                  <p:nvPr/>
                </p:nvSpPr>
                <p:spPr>
                  <a:xfrm>
                    <a:off x="3374153" y="2163289"/>
                    <a:ext cx="398861" cy="522562"/>
                  </a:xfrm>
                  <a:custGeom>
                    <a:avLst/>
                    <a:gdLst>
                      <a:gd name="connsiteX0" fmla="*/ 20462 w 398861"/>
                      <a:gd name="connsiteY0" fmla="*/ 148447 h 522562"/>
                      <a:gd name="connsiteX1" fmla="*/ 202475 w 398861"/>
                      <a:gd name="connsiteY1" fmla="*/ 520513 h 522562"/>
                      <a:gd name="connsiteX2" fmla="*/ 216019 w 398861"/>
                      <a:gd name="connsiteY2" fmla="*/ 516569 h 522562"/>
                      <a:gd name="connsiteX3" fmla="*/ 357485 w 398861"/>
                      <a:gd name="connsiteY3" fmla="*/ 211560 h 522562"/>
                      <a:gd name="connsiteX4" fmla="*/ 368477 w 398861"/>
                      <a:gd name="connsiteY4" fmla="*/ 0 h 522562"/>
                      <a:gd name="connsiteX5" fmla="*/ 323642 w 398861"/>
                      <a:gd name="connsiteY5" fmla="*/ 227800 h 522562"/>
                      <a:gd name="connsiteX6" fmla="*/ 221268 w 398861"/>
                      <a:gd name="connsiteY6" fmla="*/ 437407 h 522562"/>
                      <a:gd name="connsiteX7" fmla="*/ 209409 w 398861"/>
                      <a:gd name="connsiteY7" fmla="*/ 120282 h 522562"/>
                      <a:gd name="connsiteX8" fmla="*/ 168328 w 398861"/>
                      <a:gd name="connsiteY8" fmla="*/ 379943 h 522562"/>
                      <a:gd name="connsiteX9" fmla="*/ 60943 w 398861"/>
                      <a:gd name="connsiteY9" fmla="*/ 201568 h 522562"/>
                      <a:gd name="connsiteX10" fmla="*/ 118236 w 398861"/>
                      <a:gd name="connsiteY10" fmla="*/ 69513 h 522562"/>
                      <a:gd name="connsiteX11" fmla="*/ 20462 w 398861"/>
                      <a:gd name="connsiteY11" fmla="*/ 148447 h 522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98861" h="522562">
                        <a:moveTo>
                          <a:pt x="20462" y="148447"/>
                        </a:moveTo>
                        <a:cubicBezTo>
                          <a:pt x="-67254" y="276235"/>
                          <a:pt x="152364" y="477241"/>
                          <a:pt x="202475" y="520513"/>
                        </a:cubicBezTo>
                        <a:cubicBezTo>
                          <a:pt x="207094" y="524494"/>
                          <a:pt x="214248" y="522408"/>
                          <a:pt x="216019" y="516569"/>
                        </a:cubicBezTo>
                        <a:cubicBezTo>
                          <a:pt x="229554" y="471859"/>
                          <a:pt x="280351" y="315420"/>
                          <a:pt x="357485" y="211560"/>
                        </a:cubicBezTo>
                        <a:cubicBezTo>
                          <a:pt x="411796" y="138436"/>
                          <a:pt x="409644" y="31633"/>
                          <a:pt x="368477" y="0"/>
                        </a:cubicBezTo>
                        <a:cubicBezTo>
                          <a:pt x="397728" y="38148"/>
                          <a:pt x="410539" y="116834"/>
                          <a:pt x="323642" y="227800"/>
                        </a:cubicBezTo>
                        <a:cubicBezTo>
                          <a:pt x="232059" y="344748"/>
                          <a:pt x="221268" y="437407"/>
                          <a:pt x="221268" y="437407"/>
                        </a:cubicBezTo>
                        <a:cubicBezTo>
                          <a:pt x="116578" y="302895"/>
                          <a:pt x="209409" y="120282"/>
                          <a:pt x="209409" y="120282"/>
                        </a:cubicBezTo>
                        <a:cubicBezTo>
                          <a:pt x="130571" y="266005"/>
                          <a:pt x="168328" y="379943"/>
                          <a:pt x="168328" y="379943"/>
                        </a:cubicBezTo>
                        <a:cubicBezTo>
                          <a:pt x="168328" y="379943"/>
                          <a:pt x="74078" y="310344"/>
                          <a:pt x="60943" y="201568"/>
                        </a:cubicBezTo>
                        <a:cubicBezTo>
                          <a:pt x="48389" y="97631"/>
                          <a:pt x="112502" y="71619"/>
                          <a:pt x="118236" y="69513"/>
                        </a:cubicBezTo>
                        <a:cubicBezTo>
                          <a:pt x="87794" y="77686"/>
                          <a:pt x="53799" y="99889"/>
                          <a:pt x="20462" y="1484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E300C922-F2FF-4D06-A098-4041FCC6882B}"/>
                      </a:ext>
                    </a:extLst>
                  </p:cNvPr>
                  <p:cNvSpPr/>
                  <p:nvPr/>
                </p:nvSpPr>
                <p:spPr>
                  <a:xfrm>
                    <a:off x="3560406" y="2154063"/>
                    <a:ext cx="205282" cy="329624"/>
                  </a:xfrm>
                  <a:custGeom>
                    <a:avLst/>
                    <a:gdLst>
                      <a:gd name="connsiteX0" fmla="*/ 37605 w 205282"/>
                      <a:gd name="connsiteY0" fmla="*/ 100762 h 329624"/>
                      <a:gd name="connsiteX1" fmla="*/ 6172 w 205282"/>
                      <a:gd name="connsiteY1" fmla="*/ 296234 h 329624"/>
                      <a:gd name="connsiteX2" fmla="*/ 204149 w 205282"/>
                      <a:gd name="connsiteY2" fmla="*/ 75768 h 329624"/>
                      <a:gd name="connsiteX3" fmla="*/ 203444 w 205282"/>
                      <a:gd name="connsiteY3" fmla="*/ 39640 h 329624"/>
                      <a:gd name="connsiteX4" fmla="*/ 37605 w 205282"/>
                      <a:gd name="connsiteY4" fmla="*/ 100762 h 329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5282" h="329624">
                        <a:moveTo>
                          <a:pt x="37605" y="100762"/>
                        </a:moveTo>
                        <a:cubicBezTo>
                          <a:pt x="37605" y="100762"/>
                          <a:pt x="-18231" y="175971"/>
                          <a:pt x="6172" y="296234"/>
                        </a:cubicBezTo>
                        <a:cubicBezTo>
                          <a:pt x="30566" y="416506"/>
                          <a:pt x="221675" y="181143"/>
                          <a:pt x="204149" y="75768"/>
                        </a:cubicBezTo>
                        <a:cubicBezTo>
                          <a:pt x="201968" y="62681"/>
                          <a:pt x="201901" y="50660"/>
                          <a:pt x="203444" y="39640"/>
                        </a:cubicBezTo>
                        <a:cubicBezTo>
                          <a:pt x="181527" y="-16434"/>
                          <a:pt x="121463" y="-26769"/>
                          <a:pt x="37605" y="1007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74CA2A42-735A-406D-AD55-D7DADE5283F3}"/>
                      </a:ext>
                    </a:extLst>
                  </p:cNvPr>
                  <p:cNvSpPr/>
                  <p:nvPr/>
                </p:nvSpPr>
                <p:spPr>
                  <a:xfrm>
                    <a:off x="3588782" y="2256891"/>
                    <a:ext cx="45155" cy="71359"/>
                  </a:xfrm>
                  <a:custGeom>
                    <a:avLst/>
                    <a:gdLst>
                      <a:gd name="connsiteX0" fmla="*/ 14925 w 45155"/>
                      <a:gd name="connsiteY0" fmla="*/ 71094 h 71359"/>
                      <a:gd name="connsiteX1" fmla="*/ 34375 w 45155"/>
                      <a:gd name="connsiteY1" fmla="*/ 1457 h 71359"/>
                      <a:gd name="connsiteX2" fmla="*/ 14925 w 45155"/>
                      <a:gd name="connsiteY2" fmla="*/ 71094 h 71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155" h="71359">
                        <a:moveTo>
                          <a:pt x="14925" y="71094"/>
                        </a:moveTo>
                        <a:cubicBezTo>
                          <a:pt x="24678" y="69237"/>
                          <a:pt x="63817" y="15268"/>
                          <a:pt x="34375" y="1457"/>
                        </a:cubicBezTo>
                        <a:cubicBezTo>
                          <a:pt x="4923" y="-12364"/>
                          <a:pt x="-15212" y="76828"/>
                          <a:pt x="14925" y="71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362AC4EE-4CAA-4FB9-9DB6-A8700851E05D}"/>
                      </a:ext>
                    </a:extLst>
                  </p:cNvPr>
                  <p:cNvSpPr/>
                  <p:nvPr/>
                </p:nvSpPr>
                <p:spPr>
                  <a:xfrm>
                    <a:off x="3636144" y="2232312"/>
                    <a:ext cx="17343" cy="37549"/>
                  </a:xfrm>
                  <a:custGeom>
                    <a:avLst/>
                    <a:gdLst>
                      <a:gd name="connsiteX0" fmla="*/ 7911 w 17343"/>
                      <a:gd name="connsiteY0" fmla="*/ 36809 h 37549"/>
                      <a:gd name="connsiteX1" fmla="*/ 9254 w 17343"/>
                      <a:gd name="connsiteY1" fmla="*/ 33 h 37549"/>
                      <a:gd name="connsiteX2" fmla="*/ 7911 w 17343"/>
                      <a:gd name="connsiteY2" fmla="*/ 36809 h 37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43" h="37549">
                        <a:moveTo>
                          <a:pt x="7911" y="36809"/>
                        </a:moveTo>
                        <a:cubicBezTo>
                          <a:pt x="-2567" y="29970"/>
                          <a:pt x="-3148" y="1462"/>
                          <a:pt x="9254" y="33"/>
                        </a:cubicBezTo>
                        <a:cubicBezTo>
                          <a:pt x="21655" y="-1396"/>
                          <a:pt x="18674" y="43829"/>
                          <a:pt x="7911" y="368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4" name="Graphic 57">
                  <a:extLst>
                    <a:ext uri="{FF2B5EF4-FFF2-40B4-BE49-F238E27FC236}">
                      <a16:creationId xmlns:a16="http://schemas.microsoft.com/office/drawing/2014/main" id="{3DB1932A-57E0-4D16-86C7-0B9AC6542679}"/>
                    </a:ext>
                  </a:extLst>
                </p:cNvPr>
                <p:cNvGrpSpPr/>
                <p:nvPr/>
              </p:nvGrpSpPr>
              <p:grpSpPr>
                <a:xfrm>
                  <a:off x="4582164" y="1792427"/>
                  <a:ext cx="191201" cy="351389"/>
                  <a:chOff x="4582164" y="1792427"/>
                  <a:chExt cx="191201" cy="351389"/>
                </a:xfrm>
              </p:grpSpPr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87B8275B-A22B-47E1-A09A-B21FA579E0E0}"/>
                      </a:ext>
                    </a:extLst>
                  </p:cNvPr>
                  <p:cNvSpPr/>
                  <p:nvPr/>
                </p:nvSpPr>
                <p:spPr>
                  <a:xfrm>
                    <a:off x="4584269" y="1792910"/>
                    <a:ext cx="189097" cy="350907"/>
                  </a:xfrm>
                  <a:custGeom>
                    <a:avLst/>
                    <a:gdLst>
                      <a:gd name="connsiteX0" fmla="*/ 94782 w 189097"/>
                      <a:gd name="connsiteY0" fmla="*/ 111527 h 350907"/>
                      <a:gd name="connsiteX1" fmla="*/ 3647 w 189097"/>
                      <a:gd name="connsiteY1" fmla="*/ 157943 h 350907"/>
                      <a:gd name="connsiteX2" fmla="*/ 151132 w 189097"/>
                      <a:gd name="connsiteY2" fmla="*/ 350405 h 350907"/>
                      <a:gd name="connsiteX3" fmla="*/ 159600 w 189097"/>
                      <a:gd name="connsiteY3" fmla="*/ 344356 h 350907"/>
                      <a:gd name="connsiteX4" fmla="*/ 180698 w 189097"/>
                      <a:gd name="connsiteY4" fmla="*/ 137007 h 350907"/>
                      <a:gd name="connsiteX5" fmla="*/ 94782 w 189097"/>
                      <a:gd name="connsiteY5" fmla="*/ 111527 h 350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097" h="350907">
                        <a:moveTo>
                          <a:pt x="94782" y="111527"/>
                        </a:moveTo>
                        <a:cubicBezTo>
                          <a:pt x="94782" y="111527"/>
                          <a:pt x="35622" y="31193"/>
                          <a:pt x="3647" y="157943"/>
                        </a:cubicBezTo>
                        <a:cubicBezTo>
                          <a:pt x="-24014" y="267604"/>
                          <a:pt x="113546" y="334393"/>
                          <a:pt x="151132" y="350405"/>
                        </a:cubicBezTo>
                        <a:cubicBezTo>
                          <a:pt x="155352" y="352205"/>
                          <a:pt x="159914" y="348928"/>
                          <a:pt x="159600" y="344356"/>
                        </a:cubicBezTo>
                        <a:cubicBezTo>
                          <a:pt x="157609" y="315429"/>
                          <a:pt x="154437" y="226837"/>
                          <a:pt x="180698" y="137007"/>
                        </a:cubicBezTo>
                        <a:cubicBezTo>
                          <a:pt x="213730" y="24002"/>
                          <a:pt x="141855" y="-92060"/>
                          <a:pt x="94782" y="111527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50524933-E2EF-4B82-BE45-9C932B2E7994}"/>
                      </a:ext>
                    </a:extLst>
                  </p:cNvPr>
                  <p:cNvSpPr/>
                  <p:nvPr/>
                </p:nvSpPr>
                <p:spPr>
                  <a:xfrm>
                    <a:off x="4582164" y="1792427"/>
                    <a:ext cx="186111" cy="350263"/>
                  </a:xfrm>
                  <a:custGeom>
                    <a:avLst/>
                    <a:gdLst>
                      <a:gd name="connsiteX0" fmla="*/ 94782 w 186111"/>
                      <a:gd name="connsiteY0" fmla="*/ 111020 h 350263"/>
                      <a:gd name="connsiteX1" fmla="*/ 3646 w 186111"/>
                      <a:gd name="connsiteY1" fmla="*/ 157435 h 350263"/>
                      <a:gd name="connsiteX2" fmla="*/ 150827 w 186111"/>
                      <a:gd name="connsiteY2" fmla="*/ 349764 h 350263"/>
                      <a:gd name="connsiteX3" fmla="*/ 159275 w 186111"/>
                      <a:gd name="connsiteY3" fmla="*/ 343515 h 350263"/>
                      <a:gd name="connsiteX4" fmla="*/ 177430 w 186111"/>
                      <a:gd name="connsiteY4" fmla="*/ 137947 h 350263"/>
                      <a:gd name="connsiteX5" fmla="*/ 94782 w 186111"/>
                      <a:gd name="connsiteY5" fmla="*/ 111020 h 3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111" h="350263">
                        <a:moveTo>
                          <a:pt x="94782" y="111020"/>
                        </a:moveTo>
                        <a:cubicBezTo>
                          <a:pt x="94782" y="111020"/>
                          <a:pt x="35622" y="30686"/>
                          <a:pt x="3646" y="157435"/>
                        </a:cubicBezTo>
                        <a:cubicBezTo>
                          <a:pt x="-23938" y="266810"/>
                          <a:pt x="112812" y="333524"/>
                          <a:pt x="150827" y="349764"/>
                        </a:cubicBezTo>
                        <a:cubicBezTo>
                          <a:pt x="155113" y="351593"/>
                          <a:pt x="159723" y="348154"/>
                          <a:pt x="159275" y="343515"/>
                        </a:cubicBezTo>
                        <a:cubicBezTo>
                          <a:pt x="156485" y="314474"/>
                          <a:pt x="151312" y="227320"/>
                          <a:pt x="177430" y="137947"/>
                        </a:cubicBezTo>
                        <a:cubicBezTo>
                          <a:pt x="210472" y="24952"/>
                          <a:pt x="141854" y="-92568"/>
                          <a:pt x="94782" y="11102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3122BDB6-95AD-461A-B6CA-2C36108724F1}"/>
                      </a:ext>
                    </a:extLst>
                  </p:cNvPr>
                  <p:cNvSpPr/>
                  <p:nvPr/>
                </p:nvSpPr>
                <p:spPr>
                  <a:xfrm>
                    <a:off x="4582174" y="1796110"/>
                    <a:ext cx="186099" cy="346581"/>
                  </a:xfrm>
                  <a:custGeom>
                    <a:avLst/>
                    <a:gdLst>
                      <a:gd name="connsiteX0" fmla="*/ 3646 w 186099"/>
                      <a:gd name="connsiteY0" fmla="*/ 153753 h 346581"/>
                      <a:gd name="connsiteX1" fmla="*/ 150827 w 186099"/>
                      <a:gd name="connsiteY1" fmla="*/ 346081 h 346581"/>
                      <a:gd name="connsiteX2" fmla="*/ 159275 w 186099"/>
                      <a:gd name="connsiteY2" fmla="*/ 339833 h 346581"/>
                      <a:gd name="connsiteX3" fmla="*/ 177430 w 186099"/>
                      <a:gd name="connsiteY3" fmla="*/ 134264 h 346581"/>
                      <a:gd name="connsiteX4" fmla="*/ 163523 w 186099"/>
                      <a:gd name="connsiteY4" fmla="*/ 0 h 346581"/>
                      <a:gd name="connsiteX5" fmla="*/ 173868 w 186099"/>
                      <a:gd name="connsiteY5" fmla="*/ 114586 h 346581"/>
                      <a:gd name="connsiteX6" fmla="*/ 142788 w 186099"/>
                      <a:gd name="connsiteY6" fmla="*/ 278378 h 346581"/>
                      <a:gd name="connsiteX7" fmla="*/ 94658 w 186099"/>
                      <a:gd name="connsiteY7" fmla="*/ 108128 h 346581"/>
                      <a:gd name="connsiteX8" fmla="*/ 102840 w 186099"/>
                      <a:gd name="connsiteY8" fmla="*/ 259509 h 346581"/>
                      <a:gd name="connsiteX9" fmla="*/ 22106 w 186099"/>
                      <a:gd name="connsiteY9" fmla="*/ 105394 h 346581"/>
                      <a:gd name="connsiteX10" fmla="*/ 3646 w 186099"/>
                      <a:gd name="connsiteY10" fmla="*/ 153753 h 346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86099" h="346581">
                        <a:moveTo>
                          <a:pt x="3646" y="153753"/>
                        </a:moveTo>
                        <a:cubicBezTo>
                          <a:pt x="-23938" y="263128"/>
                          <a:pt x="112812" y="329841"/>
                          <a:pt x="150827" y="346081"/>
                        </a:cubicBezTo>
                        <a:cubicBezTo>
                          <a:pt x="155113" y="347910"/>
                          <a:pt x="159723" y="344472"/>
                          <a:pt x="159275" y="339833"/>
                        </a:cubicBezTo>
                        <a:cubicBezTo>
                          <a:pt x="156484" y="310791"/>
                          <a:pt x="151312" y="223637"/>
                          <a:pt x="177430" y="134264"/>
                        </a:cubicBezTo>
                        <a:cubicBezTo>
                          <a:pt x="194680" y="75238"/>
                          <a:pt x="184183" y="15088"/>
                          <a:pt x="163523" y="0"/>
                        </a:cubicBezTo>
                        <a:cubicBezTo>
                          <a:pt x="178830" y="22136"/>
                          <a:pt x="191660" y="59074"/>
                          <a:pt x="173868" y="114586"/>
                        </a:cubicBezTo>
                        <a:cubicBezTo>
                          <a:pt x="141292" y="216208"/>
                          <a:pt x="142788" y="278378"/>
                          <a:pt x="142788" y="278378"/>
                        </a:cubicBezTo>
                        <a:cubicBezTo>
                          <a:pt x="81589" y="213760"/>
                          <a:pt x="93353" y="117405"/>
                          <a:pt x="94658" y="108128"/>
                        </a:cubicBezTo>
                        <a:cubicBezTo>
                          <a:pt x="78541" y="207121"/>
                          <a:pt x="102840" y="259509"/>
                          <a:pt x="102840" y="259509"/>
                        </a:cubicBezTo>
                        <a:cubicBezTo>
                          <a:pt x="9657" y="185566"/>
                          <a:pt x="15781" y="126387"/>
                          <a:pt x="22106" y="105394"/>
                        </a:cubicBezTo>
                        <a:cubicBezTo>
                          <a:pt x="15448" y="116415"/>
                          <a:pt x="9133" y="131969"/>
                          <a:pt x="3646" y="15375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C44F4DD4-1841-4D52-B548-0F8E96C7FDCF}"/>
                      </a:ext>
                    </a:extLst>
                  </p:cNvPr>
                  <p:cNvSpPr/>
                  <p:nvPr/>
                </p:nvSpPr>
                <p:spPr>
                  <a:xfrm>
                    <a:off x="4676811" y="1792572"/>
                    <a:ext cx="91421" cy="221698"/>
                  </a:xfrm>
                  <a:custGeom>
                    <a:avLst/>
                    <a:gdLst>
                      <a:gd name="connsiteX0" fmla="*/ 16232 w 91421"/>
                      <a:gd name="connsiteY0" fmla="*/ 207944 h 221698"/>
                      <a:gd name="connsiteX1" fmla="*/ 91356 w 91421"/>
                      <a:gd name="connsiteY1" fmla="*/ 82662 h 221698"/>
                      <a:gd name="connsiteX2" fmla="*/ 2373 w 91421"/>
                      <a:gd name="connsiteY2" fmla="*/ 101788 h 221698"/>
                      <a:gd name="connsiteX3" fmla="*/ 16232 w 91421"/>
                      <a:gd name="connsiteY3" fmla="*/ 207944 h 22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21" h="221698">
                        <a:moveTo>
                          <a:pt x="16232" y="207944"/>
                        </a:moveTo>
                        <a:cubicBezTo>
                          <a:pt x="38387" y="257827"/>
                          <a:pt x="80145" y="161862"/>
                          <a:pt x="91356" y="82662"/>
                        </a:cubicBezTo>
                        <a:cubicBezTo>
                          <a:pt x="93537" y="-3682"/>
                          <a:pt x="41416" y="-56651"/>
                          <a:pt x="2373" y="101788"/>
                        </a:cubicBezTo>
                        <a:cubicBezTo>
                          <a:pt x="-1999" y="129382"/>
                          <a:pt x="-1866" y="167187"/>
                          <a:pt x="16232" y="2079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C53F62F9-475B-44AC-A05D-26D93D7F8E94}"/>
                      </a:ext>
                    </a:extLst>
                  </p:cNvPr>
                  <p:cNvSpPr/>
                  <p:nvPr/>
                </p:nvSpPr>
                <p:spPr>
                  <a:xfrm>
                    <a:off x="4684069" y="1875102"/>
                    <a:ext cx="28597" cy="55424"/>
                  </a:xfrm>
                  <a:custGeom>
                    <a:avLst/>
                    <a:gdLst>
                      <a:gd name="connsiteX0" fmla="*/ 19090 w 28597"/>
                      <a:gd name="connsiteY0" fmla="*/ 54034 h 55424"/>
                      <a:gd name="connsiteX1" fmla="*/ 14642 w 28597"/>
                      <a:gd name="connsiteY1" fmla="*/ 46 h 55424"/>
                      <a:gd name="connsiteX2" fmla="*/ 19090 w 28597"/>
                      <a:gd name="connsiteY2" fmla="*/ 54034 h 55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597" h="55424">
                        <a:moveTo>
                          <a:pt x="19090" y="54034"/>
                        </a:moveTo>
                        <a:cubicBezTo>
                          <a:pt x="25462" y="50195"/>
                          <a:pt x="38931" y="2094"/>
                          <a:pt x="14642" y="46"/>
                        </a:cubicBezTo>
                        <a:cubicBezTo>
                          <a:pt x="-9637" y="-2012"/>
                          <a:pt x="-598" y="65892"/>
                          <a:pt x="19090" y="5403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1BA19891-9F25-4B51-8A2B-BA2099B3E7D6}"/>
                      </a:ext>
                    </a:extLst>
                  </p:cNvPr>
                  <p:cNvSpPr/>
                  <p:nvPr/>
                </p:nvSpPr>
                <p:spPr>
                  <a:xfrm>
                    <a:off x="4704044" y="1850708"/>
                    <a:ext cx="16019" cy="26673"/>
                  </a:xfrm>
                  <a:custGeom>
                    <a:avLst/>
                    <a:gdLst>
                      <a:gd name="connsiteX0" fmla="*/ 12164 w 16019"/>
                      <a:gd name="connsiteY0" fmla="*/ 26573 h 26673"/>
                      <a:gd name="connsiteX1" fmla="*/ 3544 w 16019"/>
                      <a:gd name="connsiteY1" fmla="*/ 380 h 26673"/>
                      <a:gd name="connsiteX2" fmla="*/ 12164 w 16019"/>
                      <a:gd name="connsiteY2" fmla="*/ 26573 h 26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019" h="26673">
                        <a:moveTo>
                          <a:pt x="12164" y="26573"/>
                        </a:moveTo>
                        <a:cubicBezTo>
                          <a:pt x="3030" y="24497"/>
                          <a:pt x="-4800" y="4618"/>
                          <a:pt x="3544" y="380"/>
                        </a:cubicBezTo>
                        <a:cubicBezTo>
                          <a:pt x="11888" y="-3850"/>
                          <a:pt x="21546" y="28707"/>
                          <a:pt x="12164" y="2657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E93D454D-86E9-4326-B278-319A645C3190}"/>
                    </a:ext>
                  </a:extLst>
                </p:cNvPr>
                <p:cNvSpPr/>
                <p:nvPr/>
              </p:nvSpPr>
              <p:spPr>
                <a:xfrm>
                  <a:off x="4197566" y="2097901"/>
                  <a:ext cx="59948" cy="44546"/>
                </a:xfrm>
                <a:custGeom>
                  <a:avLst/>
                  <a:gdLst>
                    <a:gd name="connsiteX0" fmla="*/ 31915 w 59948"/>
                    <a:gd name="connsiteY0" fmla="*/ 4304 h 44546"/>
                    <a:gd name="connsiteX1" fmla="*/ 35286 w 59948"/>
                    <a:gd name="connsiteY1" fmla="*/ 4933 h 44546"/>
                    <a:gd name="connsiteX2" fmla="*/ 37068 w 59948"/>
                    <a:gd name="connsiteY2" fmla="*/ 8991 h 44546"/>
                    <a:gd name="connsiteX3" fmla="*/ 30124 w 59948"/>
                    <a:gd name="connsiteY3" fmla="*/ 14325 h 44546"/>
                    <a:gd name="connsiteX4" fmla="*/ 47012 w 59948"/>
                    <a:gd name="connsiteY4" fmla="*/ 15944 h 44546"/>
                    <a:gd name="connsiteX5" fmla="*/ 59680 w 59948"/>
                    <a:gd name="connsiteY5" fmla="*/ 31022 h 44546"/>
                    <a:gd name="connsiteX6" fmla="*/ 58451 w 59948"/>
                    <a:gd name="connsiteY6" fmla="*/ 34556 h 44546"/>
                    <a:gd name="connsiteX7" fmla="*/ 46478 w 59948"/>
                    <a:gd name="connsiteY7" fmla="*/ 27317 h 44546"/>
                    <a:gd name="connsiteX8" fmla="*/ 55927 w 59948"/>
                    <a:gd name="connsiteY8" fmla="*/ 34927 h 44546"/>
                    <a:gd name="connsiteX9" fmla="*/ 50574 w 59948"/>
                    <a:gd name="connsiteY9" fmla="*/ 35661 h 44546"/>
                    <a:gd name="connsiteX10" fmla="*/ 35305 w 59948"/>
                    <a:gd name="connsiteY10" fmla="*/ 23049 h 44546"/>
                    <a:gd name="connsiteX11" fmla="*/ 44440 w 59948"/>
                    <a:gd name="connsiteY11" fmla="*/ 37289 h 44546"/>
                    <a:gd name="connsiteX12" fmla="*/ 42135 w 59948"/>
                    <a:gd name="connsiteY12" fmla="*/ 38147 h 44546"/>
                    <a:gd name="connsiteX13" fmla="*/ 24656 w 59948"/>
                    <a:gd name="connsiteY13" fmla="*/ 30460 h 44546"/>
                    <a:gd name="connsiteX14" fmla="*/ 23733 w 59948"/>
                    <a:gd name="connsiteY14" fmla="*/ 29117 h 44546"/>
                    <a:gd name="connsiteX15" fmla="*/ 24656 w 59948"/>
                    <a:gd name="connsiteY15" fmla="*/ 30460 h 44546"/>
                    <a:gd name="connsiteX16" fmla="*/ 28028 w 59948"/>
                    <a:gd name="connsiteY16" fmla="*/ 42252 h 44546"/>
                    <a:gd name="connsiteX17" fmla="*/ 23266 w 59948"/>
                    <a:gd name="connsiteY17" fmla="*/ 43500 h 44546"/>
                    <a:gd name="connsiteX18" fmla="*/ 18818 w 59948"/>
                    <a:gd name="connsiteY18" fmla="*/ 39690 h 44546"/>
                    <a:gd name="connsiteX19" fmla="*/ 15484 w 59948"/>
                    <a:gd name="connsiteY19" fmla="*/ 28745 h 44546"/>
                    <a:gd name="connsiteX20" fmla="*/ 17284 w 59948"/>
                    <a:gd name="connsiteY20" fmla="*/ 38956 h 44546"/>
                    <a:gd name="connsiteX21" fmla="*/ 13484 w 59948"/>
                    <a:gd name="connsiteY21" fmla="*/ 37842 h 44546"/>
                    <a:gd name="connsiteX22" fmla="*/ 6426 w 59948"/>
                    <a:gd name="connsiteY22" fmla="*/ 27250 h 44546"/>
                    <a:gd name="connsiteX23" fmla="*/ 9721 w 59948"/>
                    <a:gd name="connsiteY23" fmla="*/ 37346 h 44546"/>
                    <a:gd name="connsiteX24" fmla="*/ 13007 w 59948"/>
                    <a:gd name="connsiteY24" fmla="*/ 17792 h 44546"/>
                    <a:gd name="connsiteX25" fmla="*/ 11407 w 59948"/>
                    <a:gd name="connsiteY25" fmla="*/ 2266 h 44546"/>
                    <a:gd name="connsiteX26" fmla="*/ 27847 w 59948"/>
                    <a:gd name="connsiteY26" fmla="*/ 3209 h 44546"/>
                    <a:gd name="connsiteX27" fmla="*/ 17875 w 59948"/>
                    <a:gd name="connsiteY27" fmla="*/ 8295 h 44546"/>
                    <a:gd name="connsiteX28" fmla="*/ 31915 w 59948"/>
                    <a:gd name="connsiteY28" fmla="*/ 4304 h 4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9948" h="44546">
                      <a:moveTo>
                        <a:pt x="31915" y="4304"/>
                      </a:moveTo>
                      <a:cubicBezTo>
                        <a:pt x="32962" y="4533"/>
                        <a:pt x="34067" y="4752"/>
                        <a:pt x="35286" y="4933"/>
                      </a:cubicBezTo>
                      <a:cubicBezTo>
                        <a:pt x="37163" y="5209"/>
                        <a:pt x="38087" y="7400"/>
                        <a:pt x="37068" y="8991"/>
                      </a:cubicBezTo>
                      <a:cubicBezTo>
                        <a:pt x="35734" y="11057"/>
                        <a:pt x="33562" y="13277"/>
                        <a:pt x="30124" y="14325"/>
                      </a:cubicBezTo>
                      <a:cubicBezTo>
                        <a:pt x="30124" y="14325"/>
                        <a:pt x="38039" y="11638"/>
                        <a:pt x="47012" y="15944"/>
                      </a:cubicBezTo>
                      <a:cubicBezTo>
                        <a:pt x="53031" y="18830"/>
                        <a:pt x="57442" y="26374"/>
                        <a:pt x="59680" y="31022"/>
                      </a:cubicBezTo>
                      <a:cubicBezTo>
                        <a:pt x="60347" y="32393"/>
                        <a:pt x="59708" y="33937"/>
                        <a:pt x="58451" y="34556"/>
                      </a:cubicBezTo>
                      <a:lnTo>
                        <a:pt x="46478" y="27317"/>
                      </a:lnTo>
                      <a:lnTo>
                        <a:pt x="55927" y="34927"/>
                      </a:lnTo>
                      <a:cubicBezTo>
                        <a:pt x="54384" y="35051"/>
                        <a:pt x="52565" y="35270"/>
                        <a:pt x="50574" y="35661"/>
                      </a:cubicBezTo>
                      <a:lnTo>
                        <a:pt x="35305" y="23049"/>
                      </a:lnTo>
                      <a:lnTo>
                        <a:pt x="44440" y="37289"/>
                      </a:lnTo>
                      <a:cubicBezTo>
                        <a:pt x="43678" y="37547"/>
                        <a:pt x="42916" y="37832"/>
                        <a:pt x="42135" y="38147"/>
                      </a:cubicBezTo>
                      <a:cubicBezTo>
                        <a:pt x="33858" y="41499"/>
                        <a:pt x="27047" y="33698"/>
                        <a:pt x="24656" y="30460"/>
                      </a:cubicBezTo>
                      <a:cubicBezTo>
                        <a:pt x="24114" y="29622"/>
                        <a:pt x="23733" y="29117"/>
                        <a:pt x="23733" y="29117"/>
                      </a:cubicBezTo>
                      <a:cubicBezTo>
                        <a:pt x="23733" y="29117"/>
                        <a:pt x="24066" y="29650"/>
                        <a:pt x="24656" y="30460"/>
                      </a:cubicBezTo>
                      <a:cubicBezTo>
                        <a:pt x="26123" y="32746"/>
                        <a:pt x="28733" y="37594"/>
                        <a:pt x="28028" y="42252"/>
                      </a:cubicBezTo>
                      <a:cubicBezTo>
                        <a:pt x="27676" y="44576"/>
                        <a:pt x="24676" y="45386"/>
                        <a:pt x="23266" y="43500"/>
                      </a:cubicBezTo>
                      <a:cubicBezTo>
                        <a:pt x="22294" y="42204"/>
                        <a:pt x="20875" y="40814"/>
                        <a:pt x="18818" y="39690"/>
                      </a:cubicBezTo>
                      <a:lnTo>
                        <a:pt x="15484" y="28745"/>
                      </a:lnTo>
                      <a:lnTo>
                        <a:pt x="17284" y="38956"/>
                      </a:lnTo>
                      <a:cubicBezTo>
                        <a:pt x="16179" y="38499"/>
                        <a:pt x="14912" y="38118"/>
                        <a:pt x="13484" y="37842"/>
                      </a:cubicBezTo>
                      <a:lnTo>
                        <a:pt x="6426" y="27250"/>
                      </a:lnTo>
                      <a:lnTo>
                        <a:pt x="9721" y="37346"/>
                      </a:lnTo>
                      <a:cubicBezTo>
                        <a:pt x="-8500" y="35137"/>
                        <a:pt x="2597" y="14429"/>
                        <a:pt x="13007" y="17792"/>
                      </a:cubicBezTo>
                      <a:cubicBezTo>
                        <a:pt x="13007" y="17792"/>
                        <a:pt x="1406" y="9286"/>
                        <a:pt x="11407" y="2266"/>
                      </a:cubicBezTo>
                      <a:cubicBezTo>
                        <a:pt x="17637" y="-2106"/>
                        <a:pt x="20151" y="770"/>
                        <a:pt x="27847" y="3209"/>
                      </a:cubicBezTo>
                      <a:lnTo>
                        <a:pt x="17875" y="8295"/>
                      </a:lnTo>
                      <a:cubicBezTo>
                        <a:pt x="17903" y="8305"/>
                        <a:pt x="26485" y="5971"/>
                        <a:pt x="31915" y="430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7DC8D7D6-84BC-45B4-A852-6969182F993D}"/>
                    </a:ext>
                  </a:extLst>
                </p:cNvPr>
                <p:cNvSpPr/>
                <p:nvPr/>
              </p:nvSpPr>
              <p:spPr>
                <a:xfrm>
                  <a:off x="4106626" y="2135764"/>
                  <a:ext cx="42196" cy="59558"/>
                </a:xfrm>
                <a:custGeom>
                  <a:avLst/>
                  <a:gdLst>
                    <a:gd name="connsiteX0" fmla="*/ 40816 w 42196"/>
                    <a:gd name="connsiteY0" fmla="*/ 26343 h 59558"/>
                    <a:gd name="connsiteX1" fmla="*/ 40892 w 42196"/>
                    <a:gd name="connsiteY1" fmla="*/ 29772 h 59558"/>
                    <a:gd name="connsiteX2" fmla="*/ 37282 w 42196"/>
                    <a:gd name="connsiteY2" fmla="*/ 32344 h 59558"/>
                    <a:gd name="connsiteX3" fmla="*/ 30634 w 42196"/>
                    <a:gd name="connsiteY3" fmla="*/ 26648 h 59558"/>
                    <a:gd name="connsiteX4" fmla="*/ 32520 w 42196"/>
                    <a:gd name="connsiteY4" fmla="*/ 43508 h 59558"/>
                    <a:gd name="connsiteX5" fmla="*/ 20366 w 42196"/>
                    <a:gd name="connsiteY5" fmla="*/ 59005 h 59558"/>
                    <a:gd name="connsiteX6" fmla="*/ 16661 w 42196"/>
                    <a:gd name="connsiteY6" fmla="*/ 58529 h 59558"/>
                    <a:gd name="connsiteX7" fmla="*/ 21280 w 42196"/>
                    <a:gd name="connsiteY7" fmla="*/ 45327 h 59558"/>
                    <a:gd name="connsiteX8" fmla="*/ 15775 w 42196"/>
                    <a:gd name="connsiteY8" fmla="*/ 56138 h 59558"/>
                    <a:gd name="connsiteX9" fmla="*/ 13956 w 42196"/>
                    <a:gd name="connsiteY9" fmla="*/ 51051 h 59558"/>
                    <a:gd name="connsiteX10" fmla="*/ 23147 w 42196"/>
                    <a:gd name="connsiteY10" fmla="*/ 33525 h 59558"/>
                    <a:gd name="connsiteX11" fmla="*/ 11089 w 42196"/>
                    <a:gd name="connsiteY11" fmla="*/ 45393 h 59558"/>
                    <a:gd name="connsiteX12" fmla="*/ 9774 w 42196"/>
                    <a:gd name="connsiteY12" fmla="*/ 43317 h 59558"/>
                    <a:gd name="connsiteX13" fmla="*/ 13699 w 42196"/>
                    <a:gd name="connsiteY13" fmla="*/ 24629 h 59558"/>
                    <a:gd name="connsiteX14" fmla="*/ 14822 w 42196"/>
                    <a:gd name="connsiteY14" fmla="*/ 23448 h 59558"/>
                    <a:gd name="connsiteX15" fmla="*/ 13699 w 42196"/>
                    <a:gd name="connsiteY15" fmla="*/ 24629 h 59558"/>
                    <a:gd name="connsiteX16" fmla="*/ 2859 w 42196"/>
                    <a:gd name="connsiteY16" fmla="*/ 30354 h 59558"/>
                    <a:gd name="connsiteX17" fmla="*/ 659 w 42196"/>
                    <a:gd name="connsiteY17" fmla="*/ 25953 h 59558"/>
                    <a:gd name="connsiteX18" fmla="*/ 3478 w 42196"/>
                    <a:gd name="connsiteY18" fmla="*/ 20819 h 59558"/>
                    <a:gd name="connsiteX19" fmla="*/ 13498 w 42196"/>
                    <a:gd name="connsiteY19" fmla="*/ 15304 h 59558"/>
                    <a:gd name="connsiteX20" fmla="*/ 3878 w 42196"/>
                    <a:gd name="connsiteY20" fmla="*/ 19171 h 59558"/>
                    <a:gd name="connsiteX21" fmla="*/ 4183 w 42196"/>
                    <a:gd name="connsiteY21" fmla="*/ 15228 h 59558"/>
                    <a:gd name="connsiteX22" fmla="*/ 13089 w 42196"/>
                    <a:gd name="connsiteY22" fmla="*/ 6141 h 59558"/>
                    <a:gd name="connsiteX23" fmla="*/ 3888 w 42196"/>
                    <a:gd name="connsiteY23" fmla="*/ 11446 h 59558"/>
                    <a:gd name="connsiteX24" fmla="*/ 23709 w 42196"/>
                    <a:gd name="connsiteY24" fmla="*/ 10646 h 59558"/>
                    <a:gd name="connsiteX25" fmla="*/ 38578 w 42196"/>
                    <a:gd name="connsiteY25" fmla="*/ 5884 h 59558"/>
                    <a:gd name="connsiteX26" fmla="*/ 41035 w 42196"/>
                    <a:gd name="connsiteY26" fmla="*/ 22162 h 59558"/>
                    <a:gd name="connsiteX27" fmla="*/ 34006 w 42196"/>
                    <a:gd name="connsiteY27" fmla="*/ 13456 h 59558"/>
                    <a:gd name="connsiteX28" fmla="*/ 40816 w 42196"/>
                    <a:gd name="connsiteY28" fmla="*/ 26343 h 5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2196" h="59558">
                      <a:moveTo>
                        <a:pt x="40816" y="26343"/>
                      </a:moveTo>
                      <a:cubicBezTo>
                        <a:pt x="40807" y="27420"/>
                        <a:pt x="40816" y="28544"/>
                        <a:pt x="40892" y="29772"/>
                      </a:cubicBezTo>
                      <a:cubicBezTo>
                        <a:pt x="41007" y="31668"/>
                        <a:pt x="39054" y="33021"/>
                        <a:pt x="37282" y="32344"/>
                      </a:cubicBezTo>
                      <a:cubicBezTo>
                        <a:pt x="34977" y="31458"/>
                        <a:pt x="32368" y="29792"/>
                        <a:pt x="30634" y="26648"/>
                      </a:cubicBezTo>
                      <a:cubicBezTo>
                        <a:pt x="30634" y="26648"/>
                        <a:pt x="34892" y="33840"/>
                        <a:pt x="32520" y="43508"/>
                      </a:cubicBezTo>
                      <a:cubicBezTo>
                        <a:pt x="30929" y="49994"/>
                        <a:pt x="24452" y="55862"/>
                        <a:pt x="20366" y="59005"/>
                      </a:cubicBezTo>
                      <a:cubicBezTo>
                        <a:pt x="19156" y="59938"/>
                        <a:pt x="17518" y="59633"/>
                        <a:pt x="16661" y="58529"/>
                      </a:cubicBezTo>
                      <a:lnTo>
                        <a:pt x="21280" y="45327"/>
                      </a:lnTo>
                      <a:lnTo>
                        <a:pt x="15775" y="56138"/>
                      </a:lnTo>
                      <a:cubicBezTo>
                        <a:pt x="15337" y="54652"/>
                        <a:pt x="14746" y="52918"/>
                        <a:pt x="13956" y="51051"/>
                      </a:cubicBezTo>
                      <a:lnTo>
                        <a:pt x="23147" y="33525"/>
                      </a:lnTo>
                      <a:lnTo>
                        <a:pt x="11089" y="45393"/>
                      </a:lnTo>
                      <a:cubicBezTo>
                        <a:pt x="10679" y="44708"/>
                        <a:pt x="10241" y="44012"/>
                        <a:pt x="9774" y="43317"/>
                      </a:cubicBezTo>
                      <a:cubicBezTo>
                        <a:pt x="4793" y="35907"/>
                        <a:pt x="11022" y="27639"/>
                        <a:pt x="13699" y="24629"/>
                      </a:cubicBezTo>
                      <a:cubicBezTo>
                        <a:pt x="14413" y="23924"/>
                        <a:pt x="14822" y="23448"/>
                        <a:pt x="14822" y="23448"/>
                      </a:cubicBezTo>
                      <a:cubicBezTo>
                        <a:pt x="14822" y="23448"/>
                        <a:pt x="14365" y="23886"/>
                        <a:pt x="13699" y="24629"/>
                      </a:cubicBezTo>
                      <a:cubicBezTo>
                        <a:pt x="11765" y="26534"/>
                        <a:pt x="7555" y="30087"/>
                        <a:pt x="2859" y="30354"/>
                      </a:cubicBezTo>
                      <a:cubicBezTo>
                        <a:pt x="506" y="30487"/>
                        <a:pt x="-903" y="27715"/>
                        <a:pt x="659" y="25953"/>
                      </a:cubicBezTo>
                      <a:cubicBezTo>
                        <a:pt x="1735" y="24743"/>
                        <a:pt x="2792" y="23067"/>
                        <a:pt x="3478" y="20819"/>
                      </a:cubicBezTo>
                      <a:lnTo>
                        <a:pt x="13498" y="15304"/>
                      </a:lnTo>
                      <a:lnTo>
                        <a:pt x="3878" y="19171"/>
                      </a:lnTo>
                      <a:cubicBezTo>
                        <a:pt x="4097" y="17990"/>
                        <a:pt x="4212" y="16676"/>
                        <a:pt x="4183" y="15228"/>
                      </a:cubicBezTo>
                      <a:lnTo>
                        <a:pt x="13089" y="6141"/>
                      </a:lnTo>
                      <a:lnTo>
                        <a:pt x="3888" y="11446"/>
                      </a:lnTo>
                      <a:cubicBezTo>
                        <a:pt x="2297" y="-6842"/>
                        <a:pt x="24852" y="-241"/>
                        <a:pt x="23709" y="10646"/>
                      </a:cubicBezTo>
                      <a:cubicBezTo>
                        <a:pt x="23709" y="10646"/>
                        <a:pt x="29643" y="-2451"/>
                        <a:pt x="38578" y="5884"/>
                      </a:cubicBezTo>
                      <a:cubicBezTo>
                        <a:pt x="44140" y="11084"/>
                        <a:pt x="41845" y="14132"/>
                        <a:pt x="41035" y="22162"/>
                      </a:cubicBezTo>
                      <a:lnTo>
                        <a:pt x="34006" y="13456"/>
                      </a:lnTo>
                      <a:cubicBezTo>
                        <a:pt x="34015" y="13456"/>
                        <a:pt x="38073" y="21381"/>
                        <a:pt x="40816" y="2634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2CE21588-8A36-4B50-AF3B-CDAC0E75D78D}"/>
                    </a:ext>
                  </a:extLst>
                </p:cNvPr>
                <p:cNvSpPr/>
                <p:nvPr/>
              </p:nvSpPr>
              <p:spPr>
                <a:xfrm>
                  <a:off x="3887463" y="2030693"/>
                  <a:ext cx="57472" cy="45447"/>
                </a:xfrm>
                <a:custGeom>
                  <a:avLst/>
                  <a:gdLst>
                    <a:gd name="connsiteX0" fmla="*/ 20054 w 57472"/>
                    <a:gd name="connsiteY0" fmla="*/ 8114 h 45447"/>
                    <a:gd name="connsiteX1" fmla="*/ 16958 w 57472"/>
                    <a:gd name="connsiteY1" fmla="*/ 9591 h 45447"/>
                    <a:gd name="connsiteX2" fmla="*/ 16282 w 57472"/>
                    <a:gd name="connsiteY2" fmla="*/ 13972 h 45447"/>
                    <a:gd name="connsiteX3" fmla="*/ 24359 w 57472"/>
                    <a:gd name="connsiteY3" fmla="*/ 17353 h 45447"/>
                    <a:gd name="connsiteX4" fmla="*/ 8443 w 57472"/>
                    <a:gd name="connsiteY4" fmla="*/ 23240 h 45447"/>
                    <a:gd name="connsiteX5" fmla="*/ 51 w 57472"/>
                    <a:gd name="connsiteY5" fmla="*/ 41061 h 45447"/>
                    <a:gd name="connsiteX6" fmla="*/ 2137 w 57472"/>
                    <a:gd name="connsiteY6" fmla="*/ 44157 h 45447"/>
                    <a:gd name="connsiteX7" fmla="*/ 11862 w 57472"/>
                    <a:gd name="connsiteY7" fmla="*/ 34098 h 45447"/>
                    <a:gd name="connsiteX8" fmla="*/ 4671 w 57472"/>
                    <a:gd name="connsiteY8" fmla="*/ 43871 h 45447"/>
                    <a:gd name="connsiteX9" fmla="*/ 10033 w 57472"/>
                    <a:gd name="connsiteY9" fmla="*/ 43214 h 45447"/>
                    <a:gd name="connsiteX10" fmla="*/ 21568 w 57472"/>
                    <a:gd name="connsiteY10" fmla="*/ 27126 h 45447"/>
                    <a:gd name="connsiteX11" fmla="*/ 16377 w 57472"/>
                    <a:gd name="connsiteY11" fmla="*/ 43233 h 45447"/>
                    <a:gd name="connsiteX12" fmla="*/ 18825 w 57472"/>
                    <a:gd name="connsiteY12" fmla="*/ 43471 h 45447"/>
                    <a:gd name="connsiteX13" fmla="*/ 33760 w 57472"/>
                    <a:gd name="connsiteY13" fmla="*/ 31565 h 45447"/>
                    <a:gd name="connsiteX14" fmla="*/ 34313 w 57472"/>
                    <a:gd name="connsiteY14" fmla="*/ 30031 h 45447"/>
                    <a:gd name="connsiteX15" fmla="*/ 33760 w 57472"/>
                    <a:gd name="connsiteY15" fmla="*/ 31565 h 45447"/>
                    <a:gd name="connsiteX16" fmla="*/ 33513 w 57472"/>
                    <a:gd name="connsiteY16" fmla="*/ 43823 h 45447"/>
                    <a:gd name="connsiteX17" fmla="*/ 38437 w 57472"/>
                    <a:gd name="connsiteY17" fmla="*/ 43814 h 45447"/>
                    <a:gd name="connsiteX18" fmla="*/ 41761 w 57472"/>
                    <a:gd name="connsiteY18" fmla="*/ 38994 h 45447"/>
                    <a:gd name="connsiteX19" fmla="*/ 42190 w 57472"/>
                    <a:gd name="connsiteY19" fmla="*/ 27564 h 45447"/>
                    <a:gd name="connsiteX20" fmla="*/ 43057 w 57472"/>
                    <a:gd name="connsiteY20" fmla="*/ 37889 h 45447"/>
                    <a:gd name="connsiteX21" fmla="*/ 46448 w 57472"/>
                    <a:gd name="connsiteY21" fmla="*/ 35841 h 45447"/>
                    <a:gd name="connsiteX22" fmla="*/ 50562 w 57472"/>
                    <a:gd name="connsiteY22" fmla="*/ 23802 h 45447"/>
                    <a:gd name="connsiteX23" fmla="*/ 49953 w 57472"/>
                    <a:gd name="connsiteY23" fmla="*/ 34413 h 45447"/>
                    <a:gd name="connsiteX24" fmla="*/ 41771 w 57472"/>
                    <a:gd name="connsiteY24" fmla="*/ 16344 h 45447"/>
                    <a:gd name="connsiteX25" fmla="*/ 39351 w 57472"/>
                    <a:gd name="connsiteY25" fmla="*/ 923 h 45447"/>
                    <a:gd name="connsiteX26" fmla="*/ 23702 w 57472"/>
                    <a:gd name="connsiteY26" fmla="*/ 6038 h 45447"/>
                    <a:gd name="connsiteX27" fmla="*/ 34636 w 57472"/>
                    <a:gd name="connsiteY27" fmla="*/ 8409 h 45447"/>
                    <a:gd name="connsiteX28" fmla="*/ 20054 w 57472"/>
                    <a:gd name="connsiteY28" fmla="*/ 8114 h 45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7472" h="45447">
                      <a:moveTo>
                        <a:pt x="20054" y="8114"/>
                      </a:moveTo>
                      <a:cubicBezTo>
                        <a:pt x="19101" y="8609"/>
                        <a:pt x="18092" y="9105"/>
                        <a:pt x="16958" y="9591"/>
                      </a:cubicBezTo>
                      <a:cubicBezTo>
                        <a:pt x="15215" y="10343"/>
                        <a:pt x="14882" y="12696"/>
                        <a:pt x="16282" y="13972"/>
                      </a:cubicBezTo>
                      <a:cubicBezTo>
                        <a:pt x="18101" y="15629"/>
                        <a:pt x="20768" y="17220"/>
                        <a:pt x="24359" y="17353"/>
                      </a:cubicBezTo>
                      <a:cubicBezTo>
                        <a:pt x="24359" y="17353"/>
                        <a:pt x="16025" y="16782"/>
                        <a:pt x="8443" y="23240"/>
                      </a:cubicBezTo>
                      <a:cubicBezTo>
                        <a:pt x="3356" y="27574"/>
                        <a:pt x="1032" y="35994"/>
                        <a:pt x="51" y="41061"/>
                      </a:cubicBezTo>
                      <a:cubicBezTo>
                        <a:pt x="-244" y="42566"/>
                        <a:pt x="775" y="43890"/>
                        <a:pt x="2137" y="44157"/>
                      </a:cubicBezTo>
                      <a:lnTo>
                        <a:pt x="11862" y="34098"/>
                      </a:lnTo>
                      <a:lnTo>
                        <a:pt x="4671" y="43871"/>
                      </a:lnTo>
                      <a:cubicBezTo>
                        <a:pt x="6195" y="43595"/>
                        <a:pt x="8005" y="43347"/>
                        <a:pt x="10033" y="43214"/>
                      </a:cubicBezTo>
                      <a:lnTo>
                        <a:pt x="21568" y="27126"/>
                      </a:lnTo>
                      <a:lnTo>
                        <a:pt x="16377" y="43233"/>
                      </a:lnTo>
                      <a:cubicBezTo>
                        <a:pt x="17177" y="43290"/>
                        <a:pt x="17996" y="43366"/>
                        <a:pt x="18825" y="43471"/>
                      </a:cubicBezTo>
                      <a:cubicBezTo>
                        <a:pt x="27693" y="44595"/>
                        <a:pt x="32274" y="35318"/>
                        <a:pt x="33760" y="31565"/>
                      </a:cubicBezTo>
                      <a:cubicBezTo>
                        <a:pt x="34065" y="30612"/>
                        <a:pt x="34313" y="30031"/>
                        <a:pt x="34313" y="30031"/>
                      </a:cubicBezTo>
                      <a:cubicBezTo>
                        <a:pt x="34313" y="30031"/>
                        <a:pt x="34132" y="30631"/>
                        <a:pt x="33760" y="31565"/>
                      </a:cubicBezTo>
                      <a:cubicBezTo>
                        <a:pt x="32931" y="34146"/>
                        <a:pt x="31646" y="39499"/>
                        <a:pt x="33513" y="43823"/>
                      </a:cubicBezTo>
                      <a:cubicBezTo>
                        <a:pt x="34446" y="45986"/>
                        <a:pt x="37551" y="45995"/>
                        <a:pt x="38437" y="43814"/>
                      </a:cubicBezTo>
                      <a:cubicBezTo>
                        <a:pt x="39037" y="42309"/>
                        <a:pt x="40056" y="40604"/>
                        <a:pt x="41761" y="38994"/>
                      </a:cubicBezTo>
                      <a:lnTo>
                        <a:pt x="42190" y="27564"/>
                      </a:lnTo>
                      <a:lnTo>
                        <a:pt x="43057" y="37889"/>
                      </a:lnTo>
                      <a:cubicBezTo>
                        <a:pt x="44009" y="37165"/>
                        <a:pt x="45143" y="36470"/>
                        <a:pt x="46448" y="35841"/>
                      </a:cubicBezTo>
                      <a:lnTo>
                        <a:pt x="50562" y="23802"/>
                      </a:lnTo>
                      <a:lnTo>
                        <a:pt x="49953" y="34413"/>
                      </a:lnTo>
                      <a:cubicBezTo>
                        <a:pt x="67012" y="27621"/>
                        <a:pt x="50981" y="10429"/>
                        <a:pt x="41771" y="16344"/>
                      </a:cubicBezTo>
                      <a:cubicBezTo>
                        <a:pt x="41771" y="16344"/>
                        <a:pt x="50810" y="5161"/>
                        <a:pt x="39351" y="923"/>
                      </a:cubicBezTo>
                      <a:cubicBezTo>
                        <a:pt x="32208" y="-1716"/>
                        <a:pt x="30522" y="1713"/>
                        <a:pt x="23702" y="6038"/>
                      </a:cubicBezTo>
                      <a:lnTo>
                        <a:pt x="34636" y="8409"/>
                      </a:lnTo>
                      <a:cubicBezTo>
                        <a:pt x="34636" y="8400"/>
                        <a:pt x="25731" y="8333"/>
                        <a:pt x="20054" y="811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A657F75C-44E5-4B60-9A01-E9DF86EA737D}"/>
                    </a:ext>
                  </a:extLst>
                </p:cNvPr>
                <p:cNvSpPr/>
                <p:nvPr/>
              </p:nvSpPr>
              <p:spPr>
                <a:xfrm>
                  <a:off x="4001350" y="2106280"/>
                  <a:ext cx="40708" cy="58167"/>
                </a:xfrm>
                <a:custGeom>
                  <a:avLst/>
                  <a:gdLst>
                    <a:gd name="connsiteX0" fmla="*/ 759 w 40708"/>
                    <a:gd name="connsiteY0" fmla="*/ 21480 h 58167"/>
                    <a:gd name="connsiteX1" fmla="*/ 73 w 40708"/>
                    <a:gd name="connsiteY1" fmla="*/ 24843 h 58167"/>
                    <a:gd name="connsiteX2" fmla="*/ 3159 w 40708"/>
                    <a:gd name="connsiteY2" fmla="*/ 28024 h 58167"/>
                    <a:gd name="connsiteX3" fmla="*/ 10722 w 40708"/>
                    <a:gd name="connsiteY3" fmla="*/ 23614 h 58167"/>
                    <a:gd name="connsiteX4" fmla="*/ 5836 w 40708"/>
                    <a:gd name="connsiteY4" fmla="*/ 39864 h 58167"/>
                    <a:gd name="connsiteX5" fmla="*/ 15008 w 40708"/>
                    <a:gd name="connsiteY5" fmla="*/ 57294 h 58167"/>
                    <a:gd name="connsiteX6" fmla="*/ 18742 w 40708"/>
                    <a:gd name="connsiteY6" fmla="*/ 57494 h 58167"/>
                    <a:gd name="connsiteX7" fmla="*/ 16571 w 40708"/>
                    <a:gd name="connsiteY7" fmla="*/ 43674 h 58167"/>
                    <a:gd name="connsiteX8" fmla="*/ 20038 w 40708"/>
                    <a:gd name="connsiteY8" fmla="*/ 55304 h 58167"/>
                    <a:gd name="connsiteX9" fmla="*/ 22743 w 40708"/>
                    <a:gd name="connsiteY9" fmla="*/ 50627 h 58167"/>
                    <a:gd name="connsiteX10" fmla="*/ 16847 w 40708"/>
                    <a:gd name="connsiteY10" fmla="*/ 31729 h 58167"/>
                    <a:gd name="connsiteX11" fmla="*/ 26581 w 40708"/>
                    <a:gd name="connsiteY11" fmla="*/ 45569 h 58167"/>
                    <a:gd name="connsiteX12" fmla="*/ 28248 w 40708"/>
                    <a:gd name="connsiteY12" fmla="*/ 43759 h 58167"/>
                    <a:gd name="connsiteX13" fmla="*/ 27734 w 40708"/>
                    <a:gd name="connsiteY13" fmla="*/ 24671 h 58167"/>
                    <a:gd name="connsiteX14" fmla="*/ 26838 w 40708"/>
                    <a:gd name="connsiteY14" fmla="*/ 23309 h 58167"/>
                    <a:gd name="connsiteX15" fmla="*/ 27734 w 40708"/>
                    <a:gd name="connsiteY15" fmla="*/ 24671 h 58167"/>
                    <a:gd name="connsiteX16" fmla="*/ 37373 w 40708"/>
                    <a:gd name="connsiteY16" fmla="*/ 32253 h 58167"/>
                    <a:gd name="connsiteX17" fmla="*/ 40326 w 40708"/>
                    <a:gd name="connsiteY17" fmla="*/ 28319 h 58167"/>
                    <a:gd name="connsiteX18" fmla="*/ 38478 w 40708"/>
                    <a:gd name="connsiteY18" fmla="*/ 22766 h 58167"/>
                    <a:gd name="connsiteX19" fmla="*/ 29610 w 40708"/>
                    <a:gd name="connsiteY19" fmla="*/ 15546 h 58167"/>
                    <a:gd name="connsiteX20" fmla="*/ 38383 w 40708"/>
                    <a:gd name="connsiteY20" fmla="*/ 21071 h 58167"/>
                    <a:gd name="connsiteX21" fmla="*/ 38792 w 40708"/>
                    <a:gd name="connsiteY21" fmla="*/ 17137 h 58167"/>
                    <a:gd name="connsiteX22" fmla="*/ 31658 w 40708"/>
                    <a:gd name="connsiteY22" fmla="*/ 6602 h 58167"/>
                    <a:gd name="connsiteX23" fmla="*/ 39764 w 40708"/>
                    <a:gd name="connsiteY23" fmla="*/ 13470 h 58167"/>
                    <a:gd name="connsiteX24" fmla="*/ 20409 w 40708"/>
                    <a:gd name="connsiteY24" fmla="*/ 9126 h 58167"/>
                    <a:gd name="connsiteX25" fmla="*/ 6636 w 40708"/>
                    <a:gd name="connsiteY25" fmla="*/ 1773 h 58167"/>
                    <a:gd name="connsiteX26" fmla="*/ 1292 w 40708"/>
                    <a:gd name="connsiteY26" fmla="*/ 17346 h 58167"/>
                    <a:gd name="connsiteX27" fmla="*/ 9770 w 40708"/>
                    <a:gd name="connsiteY27" fmla="*/ 10041 h 58167"/>
                    <a:gd name="connsiteX28" fmla="*/ 759 w 40708"/>
                    <a:gd name="connsiteY28" fmla="*/ 21480 h 58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0708" h="58167">
                      <a:moveTo>
                        <a:pt x="759" y="21480"/>
                      </a:moveTo>
                      <a:cubicBezTo>
                        <a:pt x="578" y="22538"/>
                        <a:pt x="368" y="23643"/>
                        <a:pt x="73" y="24843"/>
                      </a:cubicBezTo>
                      <a:cubicBezTo>
                        <a:pt x="-374" y="26681"/>
                        <a:pt x="1302" y="28367"/>
                        <a:pt x="3159" y="28024"/>
                      </a:cubicBezTo>
                      <a:cubicBezTo>
                        <a:pt x="5579" y="27567"/>
                        <a:pt x="8455" y="26395"/>
                        <a:pt x="10722" y="23614"/>
                      </a:cubicBezTo>
                      <a:cubicBezTo>
                        <a:pt x="10722" y="23614"/>
                        <a:pt x="5245" y="29929"/>
                        <a:pt x="5836" y="39864"/>
                      </a:cubicBezTo>
                      <a:cubicBezTo>
                        <a:pt x="6236" y="46531"/>
                        <a:pt x="11551" y="53465"/>
                        <a:pt x="15008" y="57294"/>
                      </a:cubicBezTo>
                      <a:cubicBezTo>
                        <a:pt x="16028" y="58428"/>
                        <a:pt x="17694" y="58418"/>
                        <a:pt x="18742" y="57494"/>
                      </a:cubicBezTo>
                      <a:lnTo>
                        <a:pt x="16571" y="43674"/>
                      </a:lnTo>
                      <a:lnTo>
                        <a:pt x="20038" y="55304"/>
                      </a:lnTo>
                      <a:cubicBezTo>
                        <a:pt x="20733" y="53913"/>
                        <a:pt x="21628" y="52322"/>
                        <a:pt x="22743" y="50627"/>
                      </a:cubicBezTo>
                      <a:lnTo>
                        <a:pt x="16847" y="31729"/>
                      </a:lnTo>
                      <a:lnTo>
                        <a:pt x="26581" y="45569"/>
                      </a:lnTo>
                      <a:cubicBezTo>
                        <a:pt x="27105" y="44969"/>
                        <a:pt x="27667" y="44359"/>
                        <a:pt x="28248" y="43759"/>
                      </a:cubicBezTo>
                      <a:cubicBezTo>
                        <a:pt x="34487" y="37359"/>
                        <a:pt x="29839" y="28110"/>
                        <a:pt x="27734" y="24671"/>
                      </a:cubicBezTo>
                      <a:cubicBezTo>
                        <a:pt x="27162" y="23852"/>
                        <a:pt x="26838" y="23309"/>
                        <a:pt x="26838" y="23309"/>
                      </a:cubicBezTo>
                      <a:cubicBezTo>
                        <a:pt x="26838" y="23309"/>
                        <a:pt x="27210" y="23824"/>
                        <a:pt x="27734" y="24671"/>
                      </a:cubicBezTo>
                      <a:cubicBezTo>
                        <a:pt x="29296" y="26891"/>
                        <a:pt x="32792" y="31139"/>
                        <a:pt x="37373" y="32253"/>
                      </a:cubicBezTo>
                      <a:cubicBezTo>
                        <a:pt x="39659" y="32806"/>
                        <a:pt x="41545" y="30339"/>
                        <a:pt x="40326" y="28319"/>
                      </a:cubicBezTo>
                      <a:cubicBezTo>
                        <a:pt x="39488" y="26929"/>
                        <a:pt x="38745" y="25090"/>
                        <a:pt x="38478" y="22766"/>
                      </a:cubicBezTo>
                      <a:lnTo>
                        <a:pt x="29610" y="15546"/>
                      </a:lnTo>
                      <a:lnTo>
                        <a:pt x="38383" y="21071"/>
                      </a:lnTo>
                      <a:cubicBezTo>
                        <a:pt x="38373" y="19871"/>
                        <a:pt x="38507" y="18556"/>
                        <a:pt x="38792" y="17137"/>
                      </a:cubicBezTo>
                      <a:lnTo>
                        <a:pt x="31658" y="6602"/>
                      </a:lnTo>
                      <a:lnTo>
                        <a:pt x="39764" y="13470"/>
                      </a:lnTo>
                      <a:cubicBezTo>
                        <a:pt x="44612" y="-4237"/>
                        <a:pt x="21238" y="-1789"/>
                        <a:pt x="20409" y="9126"/>
                      </a:cubicBezTo>
                      <a:cubicBezTo>
                        <a:pt x="20409" y="9126"/>
                        <a:pt x="16923" y="-4828"/>
                        <a:pt x="6636" y="1773"/>
                      </a:cubicBezTo>
                      <a:cubicBezTo>
                        <a:pt x="226" y="5888"/>
                        <a:pt x="1950" y="9298"/>
                        <a:pt x="1292" y="17346"/>
                      </a:cubicBezTo>
                      <a:lnTo>
                        <a:pt x="9770" y="10041"/>
                      </a:lnTo>
                      <a:cubicBezTo>
                        <a:pt x="9770" y="10012"/>
                        <a:pt x="4359" y="17080"/>
                        <a:pt x="759" y="21480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DA1597B2-9A5D-4965-9C3E-6CBACB50C4B1}"/>
                    </a:ext>
                  </a:extLst>
                </p:cNvPr>
                <p:cNvSpPr/>
                <p:nvPr/>
              </p:nvSpPr>
              <p:spPr>
                <a:xfrm>
                  <a:off x="3725589" y="2548337"/>
                  <a:ext cx="621381" cy="574218"/>
                </a:xfrm>
                <a:custGeom>
                  <a:avLst/>
                  <a:gdLst>
                    <a:gd name="connsiteX0" fmla="*/ 24413 w 621381"/>
                    <a:gd name="connsiteY0" fmla="*/ 34909 h 574218"/>
                    <a:gd name="connsiteX1" fmla="*/ 548030 w 621381"/>
                    <a:gd name="connsiteY1" fmla="*/ 477850 h 574218"/>
                    <a:gd name="connsiteX2" fmla="*/ 374999 w 621381"/>
                    <a:gd name="connsiteY2" fmla="*/ 144351 h 574218"/>
                    <a:gd name="connsiteX3" fmla="*/ 593836 w 621381"/>
                    <a:gd name="connsiteY3" fmla="*/ 431663 h 574218"/>
                    <a:gd name="connsiteX4" fmla="*/ 423415 w 621381"/>
                    <a:gd name="connsiteY4" fmla="*/ 0 h 574218"/>
                    <a:gd name="connsiteX5" fmla="*/ 618420 w 621381"/>
                    <a:gd name="connsiteY5" fmla="*/ 393840 h 574218"/>
                    <a:gd name="connsiteX6" fmla="*/ 568843 w 621381"/>
                    <a:gd name="connsiteY6" fmla="*/ 574138 h 574218"/>
                    <a:gd name="connsiteX7" fmla="*/ 519065 w 621381"/>
                    <a:gd name="connsiteY7" fmla="*/ 508559 h 574218"/>
                    <a:gd name="connsiteX8" fmla="*/ 461772 w 621381"/>
                    <a:gd name="connsiteY8" fmla="*/ 439141 h 574218"/>
                    <a:gd name="connsiteX9" fmla="*/ 0 w 621381"/>
                    <a:gd name="connsiteY9" fmla="*/ 278073 h 574218"/>
                    <a:gd name="connsiteX10" fmla="*/ 373771 w 621381"/>
                    <a:gd name="connsiteY10" fmla="*/ 352320 h 574218"/>
                    <a:gd name="connsiteX11" fmla="*/ 100594 w 621381"/>
                    <a:gd name="connsiteY11" fmla="*/ 99536 h 574218"/>
                    <a:gd name="connsiteX12" fmla="*/ 364265 w 621381"/>
                    <a:gd name="connsiteY12" fmla="*/ 312010 h 574218"/>
                    <a:gd name="connsiteX13" fmla="*/ 500186 w 621381"/>
                    <a:gd name="connsiteY13" fmla="*/ 413137 h 574218"/>
                    <a:gd name="connsiteX14" fmla="*/ 24413 w 621381"/>
                    <a:gd name="connsiteY14" fmla="*/ 34909 h 57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21381" h="574218">
                      <a:moveTo>
                        <a:pt x="24413" y="34909"/>
                      </a:moveTo>
                      <a:cubicBezTo>
                        <a:pt x="24413" y="34909"/>
                        <a:pt x="437731" y="126540"/>
                        <a:pt x="548030" y="477850"/>
                      </a:cubicBezTo>
                      <a:cubicBezTo>
                        <a:pt x="548030" y="477850"/>
                        <a:pt x="676637" y="267700"/>
                        <a:pt x="374999" y="144351"/>
                      </a:cubicBezTo>
                      <a:cubicBezTo>
                        <a:pt x="374999" y="144351"/>
                        <a:pt x="650710" y="213646"/>
                        <a:pt x="593836" y="431663"/>
                      </a:cubicBezTo>
                      <a:cubicBezTo>
                        <a:pt x="593836" y="431663"/>
                        <a:pt x="677809" y="194758"/>
                        <a:pt x="423415" y="0"/>
                      </a:cubicBezTo>
                      <a:cubicBezTo>
                        <a:pt x="423415" y="0"/>
                        <a:pt x="649662" y="112033"/>
                        <a:pt x="618420" y="393840"/>
                      </a:cubicBezTo>
                      <a:cubicBezTo>
                        <a:pt x="605933" y="506473"/>
                        <a:pt x="589521" y="576939"/>
                        <a:pt x="568843" y="574138"/>
                      </a:cubicBezTo>
                      <a:cubicBezTo>
                        <a:pt x="564128" y="573500"/>
                        <a:pt x="530790" y="527285"/>
                        <a:pt x="519065" y="508559"/>
                      </a:cubicBezTo>
                      <a:cubicBezTo>
                        <a:pt x="503053" y="482994"/>
                        <a:pt x="484108" y="459419"/>
                        <a:pt x="461772" y="439141"/>
                      </a:cubicBezTo>
                      <a:cubicBezTo>
                        <a:pt x="355663" y="342795"/>
                        <a:pt x="74695" y="110480"/>
                        <a:pt x="0" y="278073"/>
                      </a:cubicBezTo>
                      <a:cubicBezTo>
                        <a:pt x="0" y="278073"/>
                        <a:pt x="46749" y="79029"/>
                        <a:pt x="373771" y="352320"/>
                      </a:cubicBezTo>
                      <a:cubicBezTo>
                        <a:pt x="373771" y="352320"/>
                        <a:pt x="226028" y="165802"/>
                        <a:pt x="100594" y="99536"/>
                      </a:cubicBezTo>
                      <a:cubicBezTo>
                        <a:pt x="100594" y="99536"/>
                        <a:pt x="250612" y="164506"/>
                        <a:pt x="364265" y="312010"/>
                      </a:cubicBezTo>
                      <a:cubicBezTo>
                        <a:pt x="399469" y="357702"/>
                        <a:pt x="445999" y="393382"/>
                        <a:pt x="500186" y="413137"/>
                      </a:cubicBezTo>
                      <a:cubicBezTo>
                        <a:pt x="500672" y="413328"/>
                        <a:pt x="362493" y="129959"/>
                        <a:pt x="24413" y="3490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50" name="Graphic 57">
                  <a:extLst>
                    <a:ext uri="{FF2B5EF4-FFF2-40B4-BE49-F238E27FC236}">
                      <a16:creationId xmlns:a16="http://schemas.microsoft.com/office/drawing/2014/main" id="{BBCD67C8-9A3D-4BD4-9358-0FFEFC84B8BB}"/>
                    </a:ext>
                  </a:extLst>
                </p:cNvPr>
                <p:cNvGrpSpPr/>
                <p:nvPr/>
              </p:nvGrpSpPr>
              <p:grpSpPr>
                <a:xfrm>
                  <a:off x="3626518" y="1633480"/>
                  <a:ext cx="524019" cy="405641"/>
                  <a:chOff x="3626518" y="1633480"/>
                  <a:chExt cx="524019" cy="405641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666FD69C-EA97-4529-963B-AB2C7BBC3BEC}"/>
                      </a:ext>
                    </a:extLst>
                  </p:cNvPr>
                  <p:cNvSpPr/>
                  <p:nvPr/>
                </p:nvSpPr>
                <p:spPr>
                  <a:xfrm>
                    <a:off x="4027922" y="1872673"/>
                    <a:ext cx="117852" cy="27669"/>
                  </a:xfrm>
                  <a:custGeom>
                    <a:avLst/>
                    <a:gdLst>
                      <a:gd name="connsiteX0" fmla="*/ 0 w 117852"/>
                      <a:gd name="connsiteY0" fmla="*/ 1408 h 27669"/>
                      <a:gd name="connsiteX1" fmla="*/ 117853 w 117852"/>
                      <a:gd name="connsiteY1" fmla="*/ 23364 h 27669"/>
                      <a:gd name="connsiteX2" fmla="*/ 0 w 117852"/>
                      <a:gd name="connsiteY2" fmla="*/ 1408 h 27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852" h="27669">
                        <a:moveTo>
                          <a:pt x="0" y="1408"/>
                        </a:moveTo>
                        <a:cubicBezTo>
                          <a:pt x="0" y="1408"/>
                          <a:pt x="52188" y="40394"/>
                          <a:pt x="117853" y="23364"/>
                        </a:cubicBezTo>
                        <a:cubicBezTo>
                          <a:pt x="117843" y="23364"/>
                          <a:pt x="23927" y="-6774"/>
                          <a:pt x="0" y="140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7E74332B-CCDD-4DC7-9839-60EE65BF1DEF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29647"/>
                    <a:ext cx="151104" cy="34555"/>
                  </a:xfrm>
                  <a:custGeom>
                    <a:avLst/>
                    <a:gdLst>
                      <a:gd name="connsiteX0" fmla="*/ 0 w 151104"/>
                      <a:gd name="connsiteY0" fmla="*/ 27584 h 34555"/>
                      <a:gd name="connsiteX1" fmla="*/ 151105 w 151104"/>
                      <a:gd name="connsiteY1" fmla="*/ 0 h 34555"/>
                      <a:gd name="connsiteX2" fmla="*/ 0 w 151104"/>
                      <a:gd name="connsiteY2" fmla="*/ 27584 h 34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1104" h="34555">
                        <a:moveTo>
                          <a:pt x="0" y="27584"/>
                        </a:moveTo>
                        <a:cubicBezTo>
                          <a:pt x="0" y="27584"/>
                          <a:pt x="90935" y="55369"/>
                          <a:pt x="151105" y="0"/>
                        </a:cubicBezTo>
                        <a:cubicBezTo>
                          <a:pt x="151114" y="0"/>
                          <a:pt x="8363" y="3200"/>
                          <a:pt x="0" y="2758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C76E5F18-BC23-4893-B3F1-851BA5316220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47827"/>
                    <a:ext cx="154600" cy="83591"/>
                  </a:xfrm>
                  <a:custGeom>
                    <a:avLst/>
                    <a:gdLst>
                      <a:gd name="connsiteX0" fmla="*/ 0 w 154600"/>
                      <a:gd name="connsiteY0" fmla="*/ 83591 h 83591"/>
                      <a:gd name="connsiteX1" fmla="*/ 154600 w 154600"/>
                      <a:gd name="connsiteY1" fmla="*/ 0 h 83591"/>
                      <a:gd name="connsiteX2" fmla="*/ 0 w 154600"/>
                      <a:gd name="connsiteY2" fmla="*/ 83591 h 83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4600" h="83591">
                        <a:moveTo>
                          <a:pt x="0" y="83591"/>
                        </a:moveTo>
                        <a:cubicBezTo>
                          <a:pt x="0" y="83591"/>
                          <a:pt x="112747" y="73914"/>
                          <a:pt x="154600" y="0"/>
                        </a:cubicBezTo>
                        <a:cubicBezTo>
                          <a:pt x="154610" y="0"/>
                          <a:pt x="47901" y="61151"/>
                          <a:pt x="0" y="8359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8FFBA62A-A76C-4107-AE01-24C83689B37D}"/>
                      </a:ext>
                    </a:extLst>
                  </p:cNvPr>
                  <p:cNvSpPr/>
                  <p:nvPr/>
                </p:nvSpPr>
                <p:spPr>
                  <a:xfrm>
                    <a:off x="3936063" y="1654016"/>
                    <a:ext cx="164601" cy="157015"/>
                  </a:xfrm>
                  <a:custGeom>
                    <a:avLst/>
                    <a:gdLst>
                      <a:gd name="connsiteX0" fmla="*/ 0 w 164601"/>
                      <a:gd name="connsiteY0" fmla="*/ 155819 h 157015"/>
                      <a:gd name="connsiteX1" fmla="*/ 164602 w 164601"/>
                      <a:gd name="connsiteY1" fmla="*/ 0 h 157015"/>
                      <a:gd name="connsiteX2" fmla="*/ 0 w 164601"/>
                      <a:gd name="connsiteY2" fmla="*/ 155819 h 157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4601" h="157015">
                        <a:moveTo>
                          <a:pt x="0" y="155819"/>
                        </a:moveTo>
                        <a:cubicBezTo>
                          <a:pt x="0" y="155819"/>
                          <a:pt x="122177" y="181023"/>
                          <a:pt x="164602" y="0"/>
                        </a:cubicBezTo>
                        <a:cubicBezTo>
                          <a:pt x="164602" y="0"/>
                          <a:pt x="64751" y="131426"/>
                          <a:pt x="0" y="15581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DAB8237A-BBD7-4471-9CC6-B65C5594E594}"/>
                      </a:ext>
                    </a:extLst>
                  </p:cNvPr>
                  <p:cNvSpPr/>
                  <p:nvPr/>
                </p:nvSpPr>
                <p:spPr>
                  <a:xfrm>
                    <a:off x="3900763" y="1633480"/>
                    <a:ext cx="135340" cy="160383"/>
                  </a:xfrm>
                  <a:custGeom>
                    <a:avLst/>
                    <a:gdLst>
                      <a:gd name="connsiteX0" fmla="*/ 0 w 135340"/>
                      <a:gd name="connsiteY0" fmla="*/ 158963 h 160383"/>
                      <a:gd name="connsiteX1" fmla="*/ 135341 w 135340"/>
                      <a:gd name="connsiteY1" fmla="*/ 0 h 160383"/>
                      <a:gd name="connsiteX2" fmla="*/ 0 w 135340"/>
                      <a:gd name="connsiteY2" fmla="*/ 158963 h 160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340" h="160383">
                        <a:moveTo>
                          <a:pt x="0" y="158963"/>
                        </a:moveTo>
                        <a:cubicBezTo>
                          <a:pt x="0" y="158963"/>
                          <a:pt x="84296" y="186414"/>
                          <a:pt x="135341" y="0"/>
                        </a:cubicBezTo>
                        <a:cubicBezTo>
                          <a:pt x="135331" y="0"/>
                          <a:pt x="55997" y="126844"/>
                          <a:pt x="0" y="158963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74C57DD3-1E52-4D81-B571-BEF2B5ABA50A}"/>
                      </a:ext>
                    </a:extLst>
                  </p:cNvPr>
                  <p:cNvSpPr/>
                  <p:nvPr/>
                </p:nvSpPr>
                <p:spPr>
                  <a:xfrm>
                    <a:off x="3877038" y="1650168"/>
                    <a:ext cx="61439" cy="130476"/>
                  </a:xfrm>
                  <a:custGeom>
                    <a:avLst/>
                    <a:gdLst>
                      <a:gd name="connsiteX0" fmla="*/ 170 w 61439"/>
                      <a:gd name="connsiteY0" fmla="*/ 129254 h 130476"/>
                      <a:gd name="connsiteX1" fmla="*/ 60272 w 61439"/>
                      <a:gd name="connsiteY1" fmla="*/ 0 h 130476"/>
                      <a:gd name="connsiteX2" fmla="*/ 170 w 61439"/>
                      <a:gd name="connsiteY2" fmla="*/ 129254 h 130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39" h="130476">
                        <a:moveTo>
                          <a:pt x="170" y="129254"/>
                        </a:moveTo>
                        <a:cubicBezTo>
                          <a:pt x="-4041" y="132036"/>
                          <a:pt x="71655" y="141380"/>
                          <a:pt x="60272" y="0"/>
                        </a:cubicBezTo>
                        <a:cubicBezTo>
                          <a:pt x="60272" y="0"/>
                          <a:pt x="28116" y="110757"/>
                          <a:pt x="170" y="12925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7F0F8135-BB4C-4D9E-AB2A-2E6D39FED04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664884"/>
                    <a:ext cx="33538" cy="102579"/>
                  </a:xfrm>
                  <a:custGeom>
                    <a:avLst/>
                    <a:gdLst>
                      <a:gd name="connsiteX0" fmla="*/ 0 w 33538"/>
                      <a:gd name="connsiteY0" fmla="*/ 102241 h 102579"/>
                      <a:gd name="connsiteX1" fmla="*/ 29928 w 33538"/>
                      <a:gd name="connsiteY1" fmla="*/ 0 h 102579"/>
                      <a:gd name="connsiteX2" fmla="*/ 0 w 33538"/>
                      <a:gd name="connsiteY2" fmla="*/ 102241 h 102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38" h="102579">
                        <a:moveTo>
                          <a:pt x="0" y="102241"/>
                        </a:moveTo>
                        <a:cubicBezTo>
                          <a:pt x="0" y="102241"/>
                          <a:pt x="46625" y="113919"/>
                          <a:pt x="29928" y="0"/>
                        </a:cubicBezTo>
                        <a:cubicBezTo>
                          <a:pt x="29918" y="0"/>
                          <a:pt x="26737" y="86096"/>
                          <a:pt x="0" y="10224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4C62C649-D523-48DA-B98C-C294D5888D84}"/>
                      </a:ext>
                    </a:extLst>
                  </p:cNvPr>
                  <p:cNvSpPr/>
                  <p:nvPr/>
                </p:nvSpPr>
                <p:spPr>
                  <a:xfrm>
                    <a:off x="3826181" y="1694421"/>
                    <a:ext cx="20513" cy="77247"/>
                  </a:xfrm>
                  <a:custGeom>
                    <a:avLst/>
                    <a:gdLst>
                      <a:gd name="connsiteX0" fmla="*/ 3583 w 20513"/>
                      <a:gd name="connsiteY0" fmla="*/ 77248 h 77247"/>
                      <a:gd name="connsiteX1" fmla="*/ 18766 w 20513"/>
                      <a:gd name="connsiteY1" fmla="*/ 0 h 77247"/>
                      <a:gd name="connsiteX2" fmla="*/ 3583 w 20513"/>
                      <a:gd name="connsiteY2" fmla="*/ 77248 h 7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513" h="77247">
                        <a:moveTo>
                          <a:pt x="3583" y="77248"/>
                        </a:moveTo>
                        <a:cubicBezTo>
                          <a:pt x="3583" y="77248"/>
                          <a:pt x="26976" y="65713"/>
                          <a:pt x="18766" y="0"/>
                        </a:cubicBezTo>
                        <a:cubicBezTo>
                          <a:pt x="18766" y="0"/>
                          <a:pt x="-9838" y="53007"/>
                          <a:pt x="3583" y="7724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4B163E81-5615-4710-A6D2-ACDF2F059D18}"/>
                      </a:ext>
                    </a:extLst>
                  </p:cNvPr>
                  <p:cNvSpPr/>
                  <p:nvPr/>
                </p:nvSpPr>
                <p:spPr>
                  <a:xfrm>
                    <a:off x="3781615" y="1723548"/>
                    <a:ext cx="30441" cy="44815"/>
                  </a:xfrm>
                  <a:custGeom>
                    <a:avLst/>
                    <a:gdLst>
                      <a:gd name="connsiteX0" fmla="*/ 30442 w 30441"/>
                      <a:gd name="connsiteY0" fmla="*/ 44815 h 44815"/>
                      <a:gd name="connsiteX1" fmla="*/ 0 w 30441"/>
                      <a:gd name="connsiteY1" fmla="*/ 0 h 44815"/>
                      <a:gd name="connsiteX2" fmla="*/ 30442 w 30441"/>
                      <a:gd name="connsiteY2" fmla="*/ 44815 h 44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41" h="44815">
                        <a:moveTo>
                          <a:pt x="30442" y="44815"/>
                        </a:moveTo>
                        <a:cubicBezTo>
                          <a:pt x="30442" y="44815"/>
                          <a:pt x="30575" y="9687"/>
                          <a:pt x="0" y="0"/>
                        </a:cubicBezTo>
                        <a:cubicBezTo>
                          <a:pt x="0" y="0"/>
                          <a:pt x="848" y="39376"/>
                          <a:pt x="30442" y="4481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93B0739-A37B-4051-8F8B-F983525C8D0A}"/>
                      </a:ext>
                    </a:extLst>
                  </p:cNvPr>
                  <p:cNvSpPr/>
                  <p:nvPr/>
                </p:nvSpPr>
                <p:spPr>
                  <a:xfrm>
                    <a:off x="4027912" y="1872676"/>
                    <a:ext cx="81105" cy="27628"/>
                  </a:xfrm>
                  <a:custGeom>
                    <a:avLst/>
                    <a:gdLst>
                      <a:gd name="connsiteX0" fmla="*/ 81105 w 81105"/>
                      <a:gd name="connsiteY0" fmla="*/ 27628 h 27628"/>
                      <a:gd name="connsiteX1" fmla="*/ 74314 w 81105"/>
                      <a:gd name="connsiteY1" fmla="*/ 10931 h 27628"/>
                      <a:gd name="connsiteX2" fmla="*/ 0 w 81105"/>
                      <a:gd name="connsiteY2" fmla="*/ 1406 h 27628"/>
                      <a:gd name="connsiteX3" fmla="*/ 81105 w 81105"/>
                      <a:gd name="connsiteY3" fmla="*/ 27628 h 2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105" h="27628">
                        <a:moveTo>
                          <a:pt x="81105" y="27628"/>
                        </a:moveTo>
                        <a:cubicBezTo>
                          <a:pt x="79296" y="22789"/>
                          <a:pt x="77048" y="17151"/>
                          <a:pt x="74314" y="10931"/>
                        </a:cubicBezTo>
                        <a:cubicBezTo>
                          <a:pt x="46358" y="3768"/>
                          <a:pt x="12944" y="-3014"/>
                          <a:pt x="0" y="1406"/>
                        </a:cubicBezTo>
                        <a:cubicBezTo>
                          <a:pt x="10" y="1406"/>
                          <a:pt x="33757" y="26599"/>
                          <a:pt x="81105" y="2762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38575714-79E9-4031-8122-B662748FBA75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34581"/>
                    <a:ext cx="91344" cy="29615"/>
                  </a:xfrm>
                  <a:custGeom>
                    <a:avLst/>
                    <a:gdLst>
                      <a:gd name="connsiteX0" fmla="*/ 0 w 91344"/>
                      <a:gd name="connsiteY0" fmla="*/ 22650 h 29615"/>
                      <a:gd name="connsiteX1" fmla="*/ 91345 w 91344"/>
                      <a:gd name="connsiteY1" fmla="*/ 25565 h 29615"/>
                      <a:gd name="connsiteX2" fmla="*/ 75981 w 91344"/>
                      <a:gd name="connsiteY2" fmla="*/ 0 h 29615"/>
                      <a:gd name="connsiteX3" fmla="*/ 0 w 91344"/>
                      <a:gd name="connsiteY3" fmla="*/ 22650 h 29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44" h="29615">
                        <a:moveTo>
                          <a:pt x="0" y="22650"/>
                        </a:moveTo>
                        <a:cubicBezTo>
                          <a:pt x="0" y="22650"/>
                          <a:pt x="44196" y="36147"/>
                          <a:pt x="91345" y="25565"/>
                        </a:cubicBezTo>
                        <a:cubicBezTo>
                          <a:pt x="86935" y="17374"/>
                          <a:pt x="81829" y="8744"/>
                          <a:pt x="75981" y="0"/>
                        </a:cubicBezTo>
                        <a:cubicBezTo>
                          <a:pt x="40129" y="3905"/>
                          <a:pt x="4086" y="10754"/>
                          <a:pt x="0" y="2265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7B752F5C-41A8-4920-BEE9-ED4A36331B32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94710"/>
                    <a:ext cx="83410" cy="36709"/>
                  </a:xfrm>
                  <a:custGeom>
                    <a:avLst/>
                    <a:gdLst>
                      <a:gd name="connsiteX0" fmla="*/ 83410 w 83410"/>
                      <a:gd name="connsiteY0" fmla="*/ 13878 h 36709"/>
                      <a:gd name="connsiteX1" fmla="*/ 70695 w 83410"/>
                      <a:gd name="connsiteY1" fmla="*/ 0 h 36709"/>
                      <a:gd name="connsiteX2" fmla="*/ 0 w 83410"/>
                      <a:gd name="connsiteY2" fmla="*/ 36709 h 36709"/>
                      <a:gd name="connsiteX3" fmla="*/ 83410 w 83410"/>
                      <a:gd name="connsiteY3" fmla="*/ 13878 h 36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410" h="36709">
                        <a:moveTo>
                          <a:pt x="83410" y="13878"/>
                        </a:moveTo>
                        <a:cubicBezTo>
                          <a:pt x="79419" y="9182"/>
                          <a:pt x="75181" y="4543"/>
                          <a:pt x="70695" y="0"/>
                        </a:cubicBezTo>
                        <a:cubicBezTo>
                          <a:pt x="44691" y="14173"/>
                          <a:pt x="18136" y="28213"/>
                          <a:pt x="0" y="36709"/>
                        </a:cubicBezTo>
                        <a:cubicBezTo>
                          <a:pt x="0" y="36709"/>
                          <a:pt x="41443" y="33147"/>
                          <a:pt x="83410" y="1387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B2C9B23A-4A17-47FF-BDF4-CE9DBF81ED2E}"/>
                      </a:ext>
                    </a:extLst>
                  </p:cNvPr>
                  <p:cNvSpPr/>
                  <p:nvPr/>
                </p:nvSpPr>
                <p:spPr>
                  <a:xfrm>
                    <a:off x="3936063" y="1762448"/>
                    <a:ext cx="94192" cy="48581"/>
                  </a:xfrm>
                  <a:custGeom>
                    <a:avLst/>
                    <a:gdLst>
                      <a:gd name="connsiteX0" fmla="*/ 0 w 94192"/>
                      <a:gd name="connsiteY0" fmla="*/ 47387 h 48581"/>
                      <a:gd name="connsiteX1" fmla="*/ 94193 w 94192"/>
                      <a:gd name="connsiteY1" fmla="*/ 20164 h 48581"/>
                      <a:gd name="connsiteX2" fmla="*/ 67342 w 94192"/>
                      <a:gd name="connsiteY2" fmla="*/ 0 h 48581"/>
                      <a:gd name="connsiteX3" fmla="*/ 0 w 94192"/>
                      <a:gd name="connsiteY3" fmla="*/ 47387 h 48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4192" h="48581">
                        <a:moveTo>
                          <a:pt x="0" y="47387"/>
                        </a:moveTo>
                        <a:cubicBezTo>
                          <a:pt x="0" y="47387"/>
                          <a:pt x="47949" y="57274"/>
                          <a:pt x="94193" y="20164"/>
                        </a:cubicBezTo>
                        <a:cubicBezTo>
                          <a:pt x="85973" y="12973"/>
                          <a:pt x="77038" y="6182"/>
                          <a:pt x="67342" y="0"/>
                        </a:cubicBezTo>
                        <a:cubicBezTo>
                          <a:pt x="44225" y="21441"/>
                          <a:pt x="20374" y="39719"/>
                          <a:pt x="0" y="4738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064E3AFE-9F0C-4DDF-9929-29F29E92B0A0}"/>
                      </a:ext>
                    </a:extLst>
                  </p:cNvPr>
                  <p:cNvSpPr/>
                  <p:nvPr/>
                </p:nvSpPr>
                <p:spPr>
                  <a:xfrm>
                    <a:off x="3900763" y="1740579"/>
                    <a:ext cx="82677" cy="53279"/>
                  </a:xfrm>
                  <a:custGeom>
                    <a:avLst/>
                    <a:gdLst>
                      <a:gd name="connsiteX0" fmla="*/ 82677 w 82677"/>
                      <a:gd name="connsiteY0" fmla="*/ 10620 h 53279"/>
                      <a:gd name="connsiteX1" fmla="*/ 56864 w 82677"/>
                      <a:gd name="connsiteY1" fmla="*/ 0 h 53279"/>
                      <a:gd name="connsiteX2" fmla="*/ 0 w 82677"/>
                      <a:gd name="connsiteY2" fmla="*/ 51864 h 53279"/>
                      <a:gd name="connsiteX3" fmla="*/ 82677 w 82677"/>
                      <a:gd name="connsiteY3" fmla="*/ 10620 h 53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77" h="53279">
                        <a:moveTo>
                          <a:pt x="82677" y="10620"/>
                        </a:moveTo>
                        <a:cubicBezTo>
                          <a:pt x="74533" y="6610"/>
                          <a:pt x="65942" y="3038"/>
                          <a:pt x="56864" y="0"/>
                        </a:cubicBezTo>
                        <a:cubicBezTo>
                          <a:pt x="37738" y="22088"/>
                          <a:pt x="17707" y="41710"/>
                          <a:pt x="0" y="51864"/>
                        </a:cubicBezTo>
                        <a:cubicBezTo>
                          <a:pt x="0" y="51864"/>
                          <a:pt x="40710" y="65103"/>
                          <a:pt x="82677" y="1062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11676FCF-A8B9-4E1C-A021-2EE13AC589C7}"/>
                      </a:ext>
                    </a:extLst>
                  </p:cNvPr>
                  <p:cNvSpPr/>
                  <p:nvPr/>
                </p:nvSpPr>
                <p:spPr>
                  <a:xfrm>
                    <a:off x="3877030" y="1730378"/>
                    <a:ext cx="54118" cy="50263"/>
                  </a:xfrm>
                  <a:custGeom>
                    <a:avLst/>
                    <a:gdLst>
                      <a:gd name="connsiteX0" fmla="*/ 54118 w 54118"/>
                      <a:gd name="connsiteY0" fmla="*/ 3239 h 50263"/>
                      <a:gd name="connsiteX1" fmla="*/ 31477 w 54118"/>
                      <a:gd name="connsiteY1" fmla="*/ 0 h 50263"/>
                      <a:gd name="connsiteX2" fmla="*/ 168 w 54118"/>
                      <a:gd name="connsiteY2" fmla="*/ 49035 h 50263"/>
                      <a:gd name="connsiteX3" fmla="*/ 54118 w 54118"/>
                      <a:gd name="connsiteY3" fmla="*/ 3239 h 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118" h="50263">
                        <a:moveTo>
                          <a:pt x="54118" y="3239"/>
                        </a:moveTo>
                        <a:cubicBezTo>
                          <a:pt x="46841" y="1810"/>
                          <a:pt x="39297" y="724"/>
                          <a:pt x="31477" y="0"/>
                        </a:cubicBezTo>
                        <a:cubicBezTo>
                          <a:pt x="21733" y="22184"/>
                          <a:pt x="10655" y="42101"/>
                          <a:pt x="168" y="49035"/>
                        </a:cubicBezTo>
                        <a:cubicBezTo>
                          <a:pt x="-2918" y="51092"/>
                          <a:pt x="37202" y="56683"/>
                          <a:pt x="54118" y="323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9B4D6E15-6C45-4E0F-BFCC-5CD692AD1FF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729387"/>
                    <a:ext cx="32223" cy="38075"/>
                  </a:xfrm>
                  <a:custGeom>
                    <a:avLst/>
                    <a:gdLst>
                      <a:gd name="connsiteX0" fmla="*/ 0 w 32223"/>
                      <a:gd name="connsiteY0" fmla="*/ 37738 h 38075"/>
                      <a:gd name="connsiteX1" fmla="*/ 32223 w 32223"/>
                      <a:gd name="connsiteY1" fmla="*/ 0 h 38075"/>
                      <a:gd name="connsiteX2" fmla="*/ 20650 w 32223"/>
                      <a:gd name="connsiteY2" fmla="*/ 438 h 38075"/>
                      <a:gd name="connsiteX3" fmla="*/ 0 w 32223"/>
                      <a:gd name="connsiteY3" fmla="*/ 37738 h 38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23" h="38075">
                        <a:moveTo>
                          <a:pt x="0" y="37738"/>
                        </a:moveTo>
                        <a:cubicBezTo>
                          <a:pt x="0" y="37738"/>
                          <a:pt x="26032" y="44253"/>
                          <a:pt x="32223" y="0"/>
                        </a:cubicBezTo>
                        <a:cubicBezTo>
                          <a:pt x="28423" y="57"/>
                          <a:pt x="24565" y="210"/>
                          <a:pt x="20650" y="438"/>
                        </a:cubicBezTo>
                        <a:cubicBezTo>
                          <a:pt x="16183" y="17088"/>
                          <a:pt x="9611" y="31937"/>
                          <a:pt x="0" y="377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58D2C75D-74C8-4826-8DBB-3C4CEC56A448}"/>
                      </a:ext>
                    </a:extLst>
                  </p:cNvPr>
                  <p:cNvSpPr/>
                  <p:nvPr/>
                </p:nvSpPr>
                <p:spPr>
                  <a:xfrm>
                    <a:off x="3826174" y="1732311"/>
                    <a:ext cx="20020" cy="39347"/>
                  </a:xfrm>
                  <a:custGeom>
                    <a:avLst/>
                    <a:gdLst>
                      <a:gd name="connsiteX0" fmla="*/ 20021 w 20020"/>
                      <a:gd name="connsiteY0" fmla="*/ 0 h 39347"/>
                      <a:gd name="connsiteX1" fmla="*/ 2809 w 20020"/>
                      <a:gd name="connsiteY1" fmla="*/ 2953 h 39347"/>
                      <a:gd name="connsiteX2" fmla="*/ 3580 w 20020"/>
                      <a:gd name="connsiteY2" fmla="*/ 39348 h 39347"/>
                      <a:gd name="connsiteX3" fmla="*/ 20021 w 20020"/>
                      <a:gd name="connsiteY3" fmla="*/ 0 h 39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20" h="39347">
                        <a:moveTo>
                          <a:pt x="20021" y="0"/>
                        </a:moveTo>
                        <a:cubicBezTo>
                          <a:pt x="14391" y="810"/>
                          <a:pt x="8657" y="1791"/>
                          <a:pt x="2809" y="2953"/>
                        </a:cubicBezTo>
                        <a:cubicBezTo>
                          <a:pt x="-506" y="16231"/>
                          <a:pt x="-1620" y="29956"/>
                          <a:pt x="3580" y="39348"/>
                        </a:cubicBezTo>
                        <a:cubicBezTo>
                          <a:pt x="3590" y="39357"/>
                          <a:pt x="17258" y="32576"/>
                          <a:pt x="20021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2938A8D3-BDA0-45DC-B373-179B2A80F946}"/>
                      </a:ext>
                    </a:extLst>
                  </p:cNvPr>
                  <p:cNvSpPr/>
                  <p:nvPr/>
                </p:nvSpPr>
                <p:spPr>
                  <a:xfrm>
                    <a:off x="3786711" y="1741141"/>
                    <a:ext cx="25346" cy="27222"/>
                  </a:xfrm>
                  <a:custGeom>
                    <a:avLst/>
                    <a:gdLst>
                      <a:gd name="connsiteX0" fmla="*/ 25346 w 25346"/>
                      <a:gd name="connsiteY0" fmla="*/ 27222 h 27222"/>
                      <a:gd name="connsiteX1" fmla="*/ 17450 w 25346"/>
                      <a:gd name="connsiteY1" fmla="*/ 0 h 27222"/>
                      <a:gd name="connsiteX2" fmla="*/ 0 w 25346"/>
                      <a:gd name="connsiteY2" fmla="*/ 5201 h 27222"/>
                      <a:gd name="connsiteX3" fmla="*/ 25346 w 25346"/>
                      <a:gd name="connsiteY3" fmla="*/ 27222 h 2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346" h="27222">
                        <a:moveTo>
                          <a:pt x="25346" y="27222"/>
                        </a:moveTo>
                        <a:cubicBezTo>
                          <a:pt x="25346" y="27222"/>
                          <a:pt x="25384" y="12887"/>
                          <a:pt x="17450" y="0"/>
                        </a:cubicBezTo>
                        <a:cubicBezTo>
                          <a:pt x="11735" y="1562"/>
                          <a:pt x="5915" y="3296"/>
                          <a:pt x="0" y="5201"/>
                        </a:cubicBezTo>
                        <a:cubicBezTo>
                          <a:pt x="4153" y="14964"/>
                          <a:pt x="11678" y="24708"/>
                          <a:pt x="25346" y="27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BB99E8A-B9E6-4402-872A-D1DAD41DB9AF}"/>
                      </a:ext>
                    </a:extLst>
                  </p:cNvPr>
                  <p:cNvSpPr/>
                  <p:nvPr/>
                </p:nvSpPr>
                <p:spPr>
                  <a:xfrm>
                    <a:off x="3626521" y="1761664"/>
                    <a:ext cx="492021" cy="277456"/>
                  </a:xfrm>
                  <a:custGeom>
                    <a:avLst/>
                    <a:gdLst>
                      <a:gd name="connsiteX0" fmla="*/ 331354 w 492021"/>
                      <a:gd name="connsiteY0" fmla="*/ 237575 h 277456"/>
                      <a:gd name="connsiteX1" fmla="*/ 225874 w 492021"/>
                      <a:gd name="connsiteY1" fmla="*/ 26492 h 277456"/>
                      <a:gd name="connsiteX2" fmla="*/ 289349 w 492021"/>
                      <a:gd name="connsiteY2" fmla="*/ 44151 h 277456"/>
                      <a:gd name="connsiteX3" fmla="*/ 375959 w 492021"/>
                      <a:gd name="connsiteY3" fmla="*/ 277457 h 277456"/>
                      <a:gd name="connsiteX4" fmla="*/ 321448 w 492021"/>
                      <a:gd name="connsiteY4" fmla="*/ 59915 h 277456"/>
                      <a:gd name="connsiteX5" fmla="*/ 371007 w 492021"/>
                      <a:gd name="connsiteY5" fmla="*/ 94386 h 277456"/>
                      <a:gd name="connsiteX6" fmla="*/ 425432 w 492021"/>
                      <a:gd name="connsiteY6" fmla="*/ 267627 h 277456"/>
                      <a:gd name="connsiteX7" fmla="*/ 396305 w 492021"/>
                      <a:gd name="connsiteY7" fmla="*/ 117399 h 277456"/>
                      <a:gd name="connsiteX8" fmla="*/ 424899 w 492021"/>
                      <a:gd name="connsiteY8" fmla="*/ 148888 h 277456"/>
                      <a:gd name="connsiteX9" fmla="*/ 492022 w 492021"/>
                      <a:gd name="connsiteY9" fmla="*/ 272466 h 277456"/>
                      <a:gd name="connsiteX10" fmla="*/ 430166 w 492021"/>
                      <a:gd name="connsiteY10" fmla="*/ 149717 h 277456"/>
                      <a:gd name="connsiteX11" fmla="*/ 490298 w 492021"/>
                      <a:gd name="connsiteY11" fmla="*/ 209239 h 277456"/>
                      <a:gd name="connsiteX12" fmla="*/ 417174 w 492021"/>
                      <a:gd name="connsiteY12" fmla="*/ 133048 h 277456"/>
                      <a:gd name="connsiteX13" fmla="*/ 1579 w 492021"/>
                      <a:gd name="connsiteY13" fmla="*/ 64430 h 277456"/>
                      <a:gd name="connsiteX14" fmla="*/ 21029 w 492021"/>
                      <a:gd name="connsiteY14" fmla="*/ 77594 h 277456"/>
                      <a:gd name="connsiteX15" fmla="*/ 113489 w 492021"/>
                      <a:gd name="connsiteY15" fmla="*/ 35150 h 277456"/>
                      <a:gd name="connsiteX16" fmla="*/ 105449 w 492021"/>
                      <a:gd name="connsiteY16" fmla="*/ 81061 h 277456"/>
                      <a:gd name="connsiteX17" fmla="*/ 123318 w 492021"/>
                      <a:gd name="connsiteY17" fmla="*/ 32474 h 277456"/>
                      <a:gd name="connsiteX18" fmla="*/ 131119 w 492021"/>
                      <a:gd name="connsiteY18" fmla="*/ 30588 h 277456"/>
                      <a:gd name="connsiteX19" fmla="*/ 137406 w 492021"/>
                      <a:gd name="connsiteY19" fmla="*/ 105949 h 277456"/>
                      <a:gd name="connsiteX20" fmla="*/ 135558 w 492021"/>
                      <a:gd name="connsiteY20" fmla="*/ 29635 h 277456"/>
                      <a:gd name="connsiteX21" fmla="*/ 143873 w 492021"/>
                      <a:gd name="connsiteY21" fmla="*/ 28035 h 277456"/>
                      <a:gd name="connsiteX22" fmla="*/ 196051 w 492021"/>
                      <a:gd name="connsiteY22" fmla="*/ 156680 h 277456"/>
                      <a:gd name="connsiteX23" fmla="*/ 151008 w 492021"/>
                      <a:gd name="connsiteY23" fmla="*/ 26863 h 277456"/>
                      <a:gd name="connsiteX24" fmla="*/ 159180 w 492021"/>
                      <a:gd name="connsiteY24" fmla="*/ 25758 h 277456"/>
                      <a:gd name="connsiteX25" fmla="*/ 273232 w 492021"/>
                      <a:gd name="connsiteY25" fmla="*/ 186102 h 277456"/>
                      <a:gd name="connsiteX26" fmla="*/ 182745 w 492021"/>
                      <a:gd name="connsiteY26" fmla="*/ 24015 h 277456"/>
                      <a:gd name="connsiteX27" fmla="*/ 208196 w 492021"/>
                      <a:gd name="connsiteY27" fmla="*/ 24568 h 277456"/>
                      <a:gd name="connsiteX28" fmla="*/ 331354 w 492021"/>
                      <a:gd name="connsiteY28" fmla="*/ 237575 h 277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92021" h="277456">
                        <a:moveTo>
                          <a:pt x="331354" y="237575"/>
                        </a:moveTo>
                        <a:cubicBezTo>
                          <a:pt x="350175" y="94015"/>
                          <a:pt x="270041" y="43332"/>
                          <a:pt x="225874" y="26492"/>
                        </a:cubicBezTo>
                        <a:cubicBezTo>
                          <a:pt x="248629" y="29769"/>
                          <a:pt x="269813" y="36007"/>
                          <a:pt x="289349" y="44151"/>
                        </a:cubicBezTo>
                        <a:cubicBezTo>
                          <a:pt x="338336" y="104349"/>
                          <a:pt x="375959" y="277457"/>
                          <a:pt x="375959" y="277457"/>
                        </a:cubicBezTo>
                        <a:cubicBezTo>
                          <a:pt x="406039" y="159718"/>
                          <a:pt x="360310" y="93310"/>
                          <a:pt x="321448" y="59915"/>
                        </a:cubicBezTo>
                        <a:cubicBezTo>
                          <a:pt x="339879" y="70383"/>
                          <a:pt x="356433" y="82270"/>
                          <a:pt x="371007" y="94386"/>
                        </a:cubicBezTo>
                        <a:cubicBezTo>
                          <a:pt x="380608" y="142211"/>
                          <a:pt x="425432" y="267627"/>
                          <a:pt x="425432" y="267627"/>
                        </a:cubicBezTo>
                        <a:cubicBezTo>
                          <a:pt x="431509" y="196866"/>
                          <a:pt x="413507" y="147259"/>
                          <a:pt x="396305" y="117399"/>
                        </a:cubicBezTo>
                        <a:cubicBezTo>
                          <a:pt x="407725" y="128733"/>
                          <a:pt x="417279" y="139563"/>
                          <a:pt x="424899" y="148888"/>
                        </a:cubicBezTo>
                        <a:cubicBezTo>
                          <a:pt x="439672" y="196065"/>
                          <a:pt x="492022" y="272466"/>
                          <a:pt x="492022" y="272466"/>
                        </a:cubicBezTo>
                        <a:cubicBezTo>
                          <a:pt x="487164" y="224488"/>
                          <a:pt x="447083" y="170577"/>
                          <a:pt x="430166" y="149717"/>
                        </a:cubicBezTo>
                        <a:cubicBezTo>
                          <a:pt x="444178" y="164728"/>
                          <a:pt x="466114" y="187379"/>
                          <a:pt x="490298" y="209239"/>
                        </a:cubicBezTo>
                        <a:cubicBezTo>
                          <a:pt x="490298" y="209239"/>
                          <a:pt x="473715" y="148326"/>
                          <a:pt x="417174" y="133048"/>
                        </a:cubicBezTo>
                        <a:cubicBezTo>
                          <a:pt x="235075" y="-118955"/>
                          <a:pt x="1579" y="64430"/>
                          <a:pt x="1579" y="64430"/>
                        </a:cubicBezTo>
                        <a:cubicBezTo>
                          <a:pt x="-6822" y="90109"/>
                          <a:pt x="21029" y="77594"/>
                          <a:pt x="21029" y="77594"/>
                        </a:cubicBezTo>
                        <a:cubicBezTo>
                          <a:pt x="53414" y="57362"/>
                          <a:pt x="84266" y="43646"/>
                          <a:pt x="113489" y="35150"/>
                        </a:cubicBezTo>
                        <a:cubicBezTo>
                          <a:pt x="99173" y="57877"/>
                          <a:pt x="105449" y="81061"/>
                          <a:pt x="105449" y="81061"/>
                        </a:cubicBezTo>
                        <a:cubicBezTo>
                          <a:pt x="121909" y="60410"/>
                          <a:pt x="123890" y="42389"/>
                          <a:pt x="123318" y="32474"/>
                        </a:cubicBezTo>
                        <a:cubicBezTo>
                          <a:pt x="125928" y="31807"/>
                          <a:pt x="128538" y="31169"/>
                          <a:pt x="131119" y="30588"/>
                        </a:cubicBezTo>
                        <a:cubicBezTo>
                          <a:pt x="142264" y="61191"/>
                          <a:pt x="137406" y="105949"/>
                          <a:pt x="137406" y="105949"/>
                        </a:cubicBezTo>
                        <a:cubicBezTo>
                          <a:pt x="154046" y="68126"/>
                          <a:pt x="144502" y="42713"/>
                          <a:pt x="135558" y="29635"/>
                        </a:cubicBezTo>
                        <a:cubicBezTo>
                          <a:pt x="138349" y="29054"/>
                          <a:pt x="141121" y="28521"/>
                          <a:pt x="143873" y="28035"/>
                        </a:cubicBezTo>
                        <a:cubicBezTo>
                          <a:pt x="165619" y="65259"/>
                          <a:pt x="196051" y="156680"/>
                          <a:pt x="196051" y="156680"/>
                        </a:cubicBezTo>
                        <a:cubicBezTo>
                          <a:pt x="200252" y="79718"/>
                          <a:pt x="169924" y="42456"/>
                          <a:pt x="151008" y="26863"/>
                        </a:cubicBezTo>
                        <a:cubicBezTo>
                          <a:pt x="153751" y="26454"/>
                          <a:pt x="156475" y="26082"/>
                          <a:pt x="159180" y="25758"/>
                        </a:cubicBezTo>
                        <a:cubicBezTo>
                          <a:pt x="213006" y="56677"/>
                          <a:pt x="273232" y="186102"/>
                          <a:pt x="273232" y="186102"/>
                        </a:cubicBezTo>
                        <a:cubicBezTo>
                          <a:pt x="261640" y="66840"/>
                          <a:pt x="214911" y="32950"/>
                          <a:pt x="182745" y="24015"/>
                        </a:cubicBezTo>
                        <a:cubicBezTo>
                          <a:pt x="191413" y="23768"/>
                          <a:pt x="199899" y="23968"/>
                          <a:pt x="208196" y="24568"/>
                        </a:cubicBezTo>
                        <a:cubicBezTo>
                          <a:pt x="282129" y="74565"/>
                          <a:pt x="331354" y="237575"/>
                          <a:pt x="331354" y="23757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BA9E739-99FA-49D6-97EC-06CEE5399EDF}"/>
                      </a:ext>
                    </a:extLst>
                  </p:cNvPr>
                  <p:cNvSpPr/>
                  <p:nvPr/>
                </p:nvSpPr>
                <p:spPr>
                  <a:xfrm>
                    <a:off x="3985155" y="1970960"/>
                    <a:ext cx="25955" cy="68151"/>
                  </a:xfrm>
                  <a:custGeom>
                    <a:avLst/>
                    <a:gdLst>
                      <a:gd name="connsiteX0" fmla="*/ 17326 w 25955"/>
                      <a:gd name="connsiteY0" fmla="*/ 68151 h 68151"/>
                      <a:gd name="connsiteX1" fmla="*/ 25956 w 25955"/>
                      <a:gd name="connsiteY1" fmla="*/ 19221 h 68151"/>
                      <a:gd name="connsiteX2" fmla="*/ 0 w 25955"/>
                      <a:gd name="connsiteY2" fmla="*/ 0 h 68151"/>
                      <a:gd name="connsiteX3" fmla="*/ 17326 w 25955"/>
                      <a:gd name="connsiteY3" fmla="*/ 68151 h 6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955" h="68151">
                        <a:moveTo>
                          <a:pt x="17326" y="68151"/>
                        </a:moveTo>
                        <a:cubicBezTo>
                          <a:pt x="21774" y="50740"/>
                          <a:pt x="24555" y="34452"/>
                          <a:pt x="25956" y="19221"/>
                        </a:cubicBezTo>
                        <a:cubicBezTo>
                          <a:pt x="17488" y="13011"/>
                          <a:pt x="8801" y="6582"/>
                          <a:pt x="0" y="0"/>
                        </a:cubicBezTo>
                        <a:cubicBezTo>
                          <a:pt x="10935" y="38767"/>
                          <a:pt x="17326" y="68151"/>
                          <a:pt x="17326" y="6815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36AFA7DC-2F34-4CC4-9DCC-CAE570D3E6F6}"/>
                      </a:ext>
                    </a:extLst>
                  </p:cNvPr>
                  <p:cNvSpPr/>
                  <p:nvPr/>
                </p:nvSpPr>
                <p:spPr>
                  <a:xfrm>
                    <a:off x="3772547" y="1793490"/>
                    <a:ext cx="50428" cy="124844"/>
                  </a:xfrm>
                  <a:custGeom>
                    <a:avLst/>
                    <a:gdLst>
                      <a:gd name="connsiteX0" fmla="*/ 0 w 50428"/>
                      <a:gd name="connsiteY0" fmla="*/ 0 h 124844"/>
                      <a:gd name="connsiteX1" fmla="*/ 50035 w 50428"/>
                      <a:gd name="connsiteY1" fmla="*/ 124844 h 124844"/>
                      <a:gd name="connsiteX2" fmla="*/ 14230 w 50428"/>
                      <a:gd name="connsiteY2" fmla="*/ 3696 h 124844"/>
                      <a:gd name="connsiteX3" fmla="*/ 0 w 50428"/>
                      <a:gd name="connsiteY3" fmla="*/ 0 h 124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8" h="124844">
                        <a:moveTo>
                          <a:pt x="0" y="0"/>
                        </a:moveTo>
                        <a:cubicBezTo>
                          <a:pt x="21546" y="39272"/>
                          <a:pt x="50035" y="124844"/>
                          <a:pt x="50035" y="124844"/>
                        </a:cubicBezTo>
                        <a:cubicBezTo>
                          <a:pt x="53597" y="59560"/>
                          <a:pt x="32318" y="22850"/>
                          <a:pt x="14230" y="3696"/>
                        </a:cubicBezTo>
                        <a:cubicBezTo>
                          <a:pt x="9687" y="1943"/>
                          <a:pt x="4924" y="7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5485D22-32D5-4A32-BEB2-48A1B6D13335}"/>
                      </a:ext>
                    </a:extLst>
                  </p:cNvPr>
                  <p:cNvSpPr/>
                  <p:nvPr/>
                </p:nvSpPr>
                <p:spPr>
                  <a:xfrm>
                    <a:off x="3932367" y="1930431"/>
                    <a:ext cx="28302" cy="68808"/>
                  </a:xfrm>
                  <a:custGeom>
                    <a:avLst/>
                    <a:gdLst>
                      <a:gd name="connsiteX0" fmla="*/ 25508 w 28302"/>
                      <a:gd name="connsiteY0" fmla="*/ 68809 h 68808"/>
                      <a:gd name="connsiteX1" fmla="*/ 28242 w 28302"/>
                      <a:gd name="connsiteY1" fmla="*/ 21965 h 68808"/>
                      <a:gd name="connsiteX2" fmla="*/ 0 w 28302"/>
                      <a:gd name="connsiteY2" fmla="*/ 0 h 68808"/>
                      <a:gd name="connsiteX3" fmla="*/ 25508 w 28302"/>
                      <a:gd name="connsiteY3" fmla="*/ 68809 h 68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302" h="68808">
                        <a:moveTo>
                          <a:pt x="25508" y="68809"/>
                        </a:moveTo>
                        <a:cubicBezTo>
                          <a:pt x="27718" y="51940"/>
                          <a:pt x="28546" y="36366"/>
                          <a:pt x="28242" y="21965"/>
                        </a:cubicBezTo>
                        <a:cubicBezTo>
                          <a:pt x="18783" y="14716"/>
                          <a:pt x="9325" y="7372"/>
                          <a:pt x="0" y="0"/>
                        </a:cubicBezTo>
                        <a:cubicBezTo>
                          <a:pt x="16345" y="38481"/>
                          <a:pt x="25508" y="68809"/>
                          <a:pt x="25508" y="6880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C5FC70A0-FE70-4746-A214-83A581CABE0B}"/>
                      </a:ext>
                    </a:extLst>
                  </p:cNvPr>
                  <p:cNvSpPr/>
                  <p:nvPr/>
                </p:nvSpPr>
                <p:spPr>
                  <a:xfrm>
                    <a:off x="3626518" y="1792633"/>
                    <a:ext cx="129541" cy="50101"/>
                  </a:xfrm>
                  <a:custGeom>
                    <a:avLst/>
                    <a:gdLst>
                      <a:gd name="connsiteX0" fmla="*/ 21033 w 129541"/>
                      <a:gd name="connsiteY0" fmla="*/ 46634 h 50101"/>
                      <a:gd name="connsiteX1" fmla="*/ 113492 w 129541"/>
                      <a:gd name="connsiteY1" fmla="*/ 4191 h 50101"/>
                      <a:gd name="connsiteX2" fmla="*/ 105453 w 129541"/>
                      <a:gd name="connsiteY2" fmla="*/ 50102 h 50101"/>
                      <a:gd name="connsiteX3" fmla="*/ 123322 w 129541"/>
                      <a:gd name="connsiteY3" fmla="*/ 1514 h 50101"/>
                      <a:gd name="connsiteX4" fmla="*/ 129542 w 129541"/>
                      <a:gd name="connsiteY4" fmla="*/ 0 h 50101"/>
                      <a:gd name="connsiteX5" fmla="*/ 26176 w 129541"/>
                      <a:gd name="connsiteY5" fmla="*/ 17097 h 50101"/>
                      <a:gd name="connsiteX6" fmla="*/ 1573 w 129541"/>
                      <a:gd name="connsiteY6" fmla="*/ 33471 h 50101"/>
                      <a:gd name="connsiteX7" fmla="*/ 21033 w 129541"/>
                      <a:gd name="connsiteY7" fmla="*/ 46634 h 50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9541" h="50101">
                        <a:moveTo>
                          <a:pt x="21033" y="46634"/>
                        </a:moveTo>
                        <a:cubicBezTo>
                          <a:pt x="53418" y="26403"/>
                          <a:pt x="84269" y="12687"/>
                          <a:pt x="113492" y="4191"/>
                        </a:cubicBezTo>
                        <a:cubicBezTo>
                          <a:pt x="99176" y="26918"/>
                          <a:pt x="105453" y="50102"/>
                          <a:pt x="105453" y="50102"/>
                        </a:cubicBezTo>
                        <a:cubicBezTo>
                          <a:pt x="121912" y="29451"/>
                          <a:pt x="123893" y="11430"/>
                          <a:pt x="123322" y="1514"/>
                        </a:cubicBezTo>
                        <a:cubicBezTo>
                          <a:pt x="125408" y="981"/>
                          <a:pt x="127475" y="486"/>
                          <a:pt x="129542" y="0"/>
                        </a:cubicBezTo>
                        <a:cubicBezTo>
                          <a:pt x="70782" y="1934"/>
                          <a:pt x="2164" y="51464"/>
                          <a:pt x="26176" y="17097"/>
                        </a:cubicBezTo>
                        <a:cubicBezTo>
                          <a:pt x="10479" y="26480"/>
                          <a:pt x="1573" y="33471"/>
                          <a:pt x="1573" y="33471"/>
                        </a:cubicBezTo>
                        <a:cubicBezTo>
                          <a:pt x="-6809" y="59141"/>
                          <a:pt x="21033" y="46634"/>
                          <a:pt x="21033" y="46634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A3AFB595-BC09-423D-B631-3E849F8748F9}"/>
                      </a:ext>
                    </a:extLst>
                  </p:cNvPr>
                  <p:cNvSpPr/>
                  <p:nvPr/>
                </p:nvSpPr>
                <p:spPr>
                  <a:xfrm>
                    <a:off x="3852329" y="1862175"/>
                    <a:ext cx="47424" cy="85591"/>
                  </a:xfrm>
                  <a:custGeom>
                    <a:avLst/>
                    <a:gdLst>
                      <a:gd name="connsiteX0" fmla="*/ 47425 w 47424"/>
                      <a:gd name="connsiteY0" fmla="*/ 85592 h 85591"/>
                      <a:gd name="connsiteX1" fmla="*/ 39481 w 47424"/>
                      <a:gd name="connsiteY1" fmla="*/ 35176 h 85591"/>
                      <a:gd name="connsiteX2" fmla="*/ 0 w 47424"/>
                      <a:gd name="connsiteY2" fmla="*/ 0 h 85591"/>
                      <a:gd name="connsiteX3" fmla="*/ 47425 w 47424"/>
                      <a:gd name="connsiteY3" fmla="*/ 85592 h 85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24" h="85591">
                        <a:moveTo>
                          <a:pt x="47425" y="85592"/>
                        </a:moveTo>
                        <a:cubicBezTo>
                          <a:pt x="45587" y="66723"/>
                          <a:pt x="42872" y="50006"/>
                          <a:pt x="39481" y="35176"/>
                        </a:cubicBezTo>
                        <a:cubicBezTo>
                          <a:pt x="25117" y="23041"/>
                          <a:pt x="11735" y="11182"/>
                          <a:pt x="0" y="0"/>
                        </a:cubicBezTo>
                        <a:cubicBezTo>
                          <a:pt x="27337" y="42424"/>
                          <a:pt x="47425" y="85592"/>
                          <a:pt x="47425" y="8559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25CD9F00-00F7-4808-936B-665A3CB1274E}"/>
                      </a:ext>
                    </a:extLst>
                  </p:cNvPr>
                  <p:cNvSpPr/>
                  <p:nvPr/>
                </p:nvSpPr>
                <p:spPr>
                  <a:xfrm>
                    <a:off x="3757755" y="1792567"/>
                    <a:ext cx="15284" cy="75047"/>
                  </a:xfrm>
                  <a:custGeom>
                    <a:avLst/>
                    <a:gdLst>
                      <a:gd name="connsiteX0" fmla="*/ 6172 w 15284"/>
                      <a:gd name="connsiteY0" fmla="*/ 75047 h 75047"/>
                      <a:gd name="connsiteX1" fmla="*/ 5191 w 15284"/>
                      <a:gd name="connsiteY1" fmla="*/ 47 h 75047"/>
                      <a:gd name="connsiteX2" fmla="*/ 0 w 15284"/>
                      <a:gd name="connsiteY2" fmla="*/ 19 h 75047"/>
                      <a:gd name="connsiteX3" fmla="*/ 6172 w 15284"/>
                      <a:gd name="connsiteY3" fmla="*/ 75047 h 75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84" h="75047">
                        <a:moveTo>
                          <a:pt x="6172" y="75047"/>
                        </a:moveTo>
                        <a:cubicBezTo>
                          <a:pt x="22269" y="38452"/>
                          <a:pt x="13859" y="13478"/>
                          <a:pt x="5191" y="47"/>
                        </a:cubicBezTo>
                        <a:cubicBezTo>
                          <a:pt x="3477" y="-10"/>
                          <a:pt x="1743" y="-10"/>
                          <a:pt x="0" y="19"/>
                        </a:cubicBezTo>
                        <a:cubicBezTo>
                          <a:pt x="10992" y="30613"/>
                          <a:pt x="6172" y="75047"/>
                          <a:pt x="6172" y="750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40358C2-E05F-40C4-AFBC-6727C46C8B16}"/>
                      </a:ext>
                    </a:extLst>
                  </p:cNvPr>
                  <p:cNvSpPr/>
                  <p:nvPr/>
                </p:nvSpPr>
                <p:spPr>
                  <a:xfrm>
                    <a:off x="3724598" y="1761665"/>
                    <a:ext cx="392229" cy="214686"/>
                  </a:xfrm>
                  <a:custGeom>
                    <a:avLst/>
                    <a:gdLst>
                      <a:gd name="connsiteX0" fmla="*/ 84668 w 392229"/>
                      <a:gd name="connsiteY0" fmla="*/ 24015 h 214686"/>
                      <a:gd name="connsiteX1" fmla="*/ 110119 w 392229"/>
                      <a:gd name="connsiteY1" fmla="*/ 24567 h 214686"/>
                      <a:gd name="connsiteX2" fmla="*/ 151057 w 392229"/>
                      <a:gd name="connsiteY2" fmla="*/ 65582 h 214686"/>
                      <a:gd name="connsiteX3" fmla="*/ 210617 w 392229"/>
                      <a:gd name="connsiteY3" fmla="*/ 94404 h 214686"/>
                      <a:gd name="connsiteX4" fmla="*/ 127787 w 392229"/>
                      <a:gd name="connsiteY4" fmla="*/ 26482 h 214686"/>
                      <a:gd name="connsiteX5" fmla="*/ 191262 w 392229"/>
                      <a:gd name="connsiteY5" fmla="*/ 44141 h 214686"/>
                      <a:gd name="connsiteX6" fmla="*/ 223638 w 392229"/>
                      <a:gd name="connsiteY6" fmla="*/ 101710 h 214686"/>
                      <a:gd name="connsiteX7" fmla="*/ 275520 w 392229"/>
                      <a:gd name="connsiteY7" fmla="*/ 134419 h 214686"/>
                      <a:gd name="connsiteX8" fmla="*/ 223371 w 392229"/>
                      <a:gd name="connsiteY8" fmla="*/ 59905 h 214686"/>
                      <a:gd name="connsiteX9" fmla="*/ 272929 w 392229"/>
                      <a:gd name="connsiteY9" fmla="*/ 94376 h 214686"/>
                      <a:gd name="connsiteX10" fmla="*/ 285398 w 392229"/>
                      <a:gd name="connsiteY10" fmla="*/ 141325 h 214686"/>
                      <a:gd name="connsiteX11" fmla="*/ 318687 w 392229"/>
                      <a:gd name="connsiteY11" fmla="*/ 166309 h 214686"/>
                      <a:gd name="connsiteX12" fmla="*/ 298237 w 392229"/>
                      <a:gd name="connsiteY12" fmla="*/ 117388 h 214686"/>
                      <a:gd name="connsiteX13" fmla="*/ 326831 w 392229"/>
                      <a:gd name="connsiteY13" fmla="*/ 148878 h 214686"/>
                      <a:gd name="connsiteX14" fmla="*/ 342300 w 392229"/>
                      <a:gd name="connsiteY14" fmla="*/ 185597 h 214686"/>
                      <a:gd name="connsiteX15" fmla="*/ 375018 w 392229"/>
                      <a:gd name="connsiteY15" fmla="*/ 214686 h 214686"/>
                      <a:gd name="connsiteX16" fmla="*/ 332099 w 392229"/>
                      <a:gd name="connsiteY16" fmla="*/ 149707 h 214686"/>
                      <a:gd name="connsiteX17" fmla="*/ 392230 w 392229"/>
                      <a:gd name="connsiteY17" fmla="*/ 209228 h 214686"/>
                      <a:gd name="connsiteX18" fmla="*/ 319107 w 392229"/>
                      <a:gd name="connsiteY18" fmla="*/ 133038 h 214686"/>
                      <a:gd name="connsiteX19" fmla="*/ 0 w 392229"/>
                      <a:gd name="connsiteY19" fmla="*/ 15128 h 214686"/>
                      <a:gd name="connsiteX20" fmla="*/ 38319 w 392229"/>
                      <a:gd name="connsiteY20" fmla="*/ 29472 h 214686"/>
                      <a:gd name="connsiteX21" fmla="*/ 45806 w 392229"/>
                      <a:gd name="connsiteY21" fmla="*/ 28025 h 214686"/>
                      <a:gd name="connsiteX22" fmla="*/ 47930 w 392229"/>
                      <a:gd name="connsiteY22" fmla="*/ 31787 h 214686"/>
                      <a:gd name="connsiteX23" fmla="*/ 62036 w 392229"/>
                      <a:gd name="connsiteY23" fmla="*/ 35359 h 214686"/>
                      <a:gd name="connsiteX24" fmla="*/ 52950 w 392229"/>
                      <a:gd name="connsiteY24" fmla="*/ 26853 h 214686"/>
                      <a:gd name="connsiteX25" fmla="*/ 61122 w 392229"/>
                      <a:gd name="connsiteY25" fmla="*/ 25748 h 214686"/>
                      <a:gd name="connsiteX26" fmla="*/ 80277 w 392229"/>
                      <a:gd name="connsiteY26" fmla="*/ 40398 h 214686"/>
                      <a:gd name="connsiteX27" fmla="*/ 133864 w 392229"/>
                      <a:gd name="connsiteY27" fmla="*/ 58581 h 214686"/>
                      <a:gd name="connsiteX28" fmla="*/ 84668 w 392229"/>
                      <a:gd name="connsiteY28" fmla="*/ 24015 h 214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92229" h="214686">
                        <a:moveTo>
                          <a:pt x="84668" y="24015"/>
                        </a:moveTo>
                        <a:cubicBezTo>
                          <a:pt x="93336" y="23767"/>
                          <a:pt x="101822" y="23967"/>
                          <a:pt x="110119" y="24567"/>
                        </a:cubicBezTo>
                        <a:cubicBezTo>
                          <a:pt x="124806" y="34502"/>
                          <a:pt x="138513" y="48894"/>
                          <a:pt x="151057" y="65582"/>
                        </a:cubicBezTo>
                        <a:cubicBezTo>
                          <a:pt x="169650" y="73449"/>
                          <a:pt x="189567" y="82917"/>
                          <a:pt x="210617" y="94404"/>
                        </a:cubicBezTo>
                        <a:cubicBezTo>
                          <a:pt x="187014" y="55114"/>
                          <a:pt x="152000" y="35711"/>
                          <a:pt x="127787" y="26482"/>
                        </a:cubicBezTo>
                        <a:cubicBezTo>
                          <a:pt x="150543" y="29758"/>
                          <a:pt x="171726" y="35997"/>
                          <a:pt x="191262" y="44141"/>
                        </a:cubicBezTo>
                        <a:cubicBezTo>
                          <a:pt x="202797" y="58314"/>
                          <a:pt x="213703" y="78745"/>
                          <a:pt x="223638" y="101710"/>
                        </a:cubicBezTo>
                        <a:cubicBezTo>
                          <a:pt x="240316" y="111283"/>
                          <a:pt x="257642" y="122113"/>
                          <a:pt x="275520" y="134419"/>
                        </a:cubicBezTo>
                        <a:cubicBezTo>
                          <a:pt x="262890" y="100319"/>
                          <a:pt x="242316" y="76183"/>
                          <a:pt x="223371" y="59905"/>
                        </a:cubicBezTo>
                        <a:cubicBezTo>
                          <a:pt x="241802" y="70373"/>
                          <a:pt x="258356" y="82260"/>
                          <a:pt x="272929" y="94376"/>
                        </a:cubicBezTo>
                        <a:cubicBezTo>
                          <a:pt x="275320" y="106273"/>
                          <a:pt x="279883" y="122960"/>
                          <a:pt x="285398" y="141325"/>
                        </a:cubicBezTo>
                        <a:cubicBezTo>
                          <a:pt x="296313" y="149087"/>
                          <a:pt x="307419" y="157403"/>
                          <a:pt x="318687" y="166309"/>
                        </a:cubicBezTo>
                        <a:cubicBezTo>
                          <a:pt x="313001" y="146363"/>
                          <a:pt x="305543" y="130085"/>
                          <a:pt x="298237" y="117388"/>
                        </a:cubicBezTo>
                        <a:cubicBezTo>
                          <a:pt x="309658" y="128723"/>
                          <a:pt x="319211" y="139553"/>
                          <a:pt x="326831" y="148878"/>
                        </a:cubicBezTo>
                        <a:cubicBezTo>
                          <a:pt x="330298" y="159955"/>
                          <a:pt x="335842" y="172652"/>
                          <a:pt x="342300" y="185597"/>
                        </a:cubicBezTo>
                        <a:cubicBezTo>
                          <a:pt x="353073" y="194722"/>
                          <a:pt x="363998" y="204428"/>
                          <a:pt x="375018" y="214686"/>
                        </a:cubicBezTo>
                        <a:cubicBezTo>
                          <a:pt x="360788" y="186730"/>
                          <a:pt x="342262" y="162241"/>
                          <a:pt x="332099" y="149707"/>
                        </a:cubicBezTo>
                        <a:cubicBezTo>
                          <a:pt x="346110" y="164718"/>
                          <a:pt x="368046" y="187368"/>
                          <a:pt x="392230" y="209228"/>
                        </a:cubicBezTo>
                        <a:cubicBezTo>
                          <a:pt x="392230" y="209228"/>
                          <a:pt x="375647" y="148316"/>
                          <a:pt x="319107" y="133038"/>
                        </a:cubicBezTo>
                        <a:cubicBezTo>
                          <a:pt x="210979" y="-16590"/>
                          <a:pt x="84725" y="-12714"/>
                          <a:pt x="0" y="15128"/>
                        </a:cubicBezTo>
                        <a:cubicBezTo>
                          <a:pt x="95" y="20748"/>
                          <a:pt x="13859" y="23653"/>
                          <a:pt x="38319" y="29472"/>
                        </a:cubicBezTo>
                        <a:cubicBezTo>
                          <a:pt x="40824" y="28958"/>
                          <a:pt x="43329" y="28472"/>
                          <a:pt x="45806" y="28025"/>
                        </a:cubicBezTo>
                        <a:cubicBezTo>
                          <a:pt x="46511" y="29225"/>
                          <a:pt x="47215" y="30482"/>
                          <a:pt x="47930" y="31787"/>
                        </a:cubicBezTo>
                        <a:cubicBezTo>
                          <a:pt x="52359" y="32873"/>
                          <a:pt x="57064" y="34054"/>
                          <a:pt x="62036" y="35359"/>
                        </a:cubicBezTo>
                        <a:cubicBezTo>
                          <a:pt x="58855" y="32006"/>
                          <a:pt x="55769" y="29177"/>
                          <a:pt x="52950" y="26853"/>
                        </a:cubicBezTo>
                        <a:cubicBezTo>
                          <a:pt x="55693" y="26443"/>
                          <a:pt x="58417" y="26072"/>
                          <a:pt x="61122" y="25748"/>
                        </a:cubicBezTo>
                        <a:cubicBezTo>
                          <a:pt x="67456" y="29387"/>
                          <a:pt x="73876" y="34406"/>
                          <a:pt x="80277" y="40398"/>
                        </a:cubicBezTo>
                        <a:cubicBezTo>
                          <a:pt x="96193" y="45027"/>
                          <a:pt x="114167" y="50904"/>
                          <a:pt x="133864" y="58581"/>
                        </a:cubicBezTo>
                        <a:cubicBezTo>
                          <a:pt x="117634" y="37683"/>
                          <a:pt x="99584" y="28158"/>
                          <a:pt x="84668" y="2401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51" name="Graphic 57">
                  <a:extLst>
                    <a:ext uri="{FF2B5EF4-FFF2-40B4-BE49-F238E27FC236}">
                      <a16:creationId xmlns:a16="http://schemas.microsoft.com/office/drawing/2014/main" id="{BC570AC3-D377-434A-B054-63F4F3A50282}"/>
                    </a:ext>
                  </a:extLst>
                </p:cNvPr>
                <p:cNvGrpSpPr/>
                <p:nvPr/>
              </p:nvGrpSpPr>
              <p:grpSpPr>
                <a:xfrm>
                  <a:off x="3312623" y="1734626"/>
                  <a:ext cx="509511" cy="581672"/>
                  <a:chOff x="3312623" y="1734626"/>
                  <a:chExt cx="509511" cy="581672"/>
                </a:xfrm>
              </p:grpSpPr>
              <p:grpSp>
                <p:nvGrpSpPr>
                  <p:cNvPr id="152" name="Graphic 57">
                    <a:extLst>
                      <a:ext uri="{FF2B5EF4-FFF2-40B4-BE49-F238E27FC236}">
                        <a16:creationId xmlns:a16="http://schemas.microsoft.com/office/drawing/2014/main" id="{7CA7287D-A28E-47D3-9082-A750FEB84635}"/>
                      </a:ext>
                    </a:extLst>
                  </p:cNvPr>
                  <p:cNvGrpSpPr/>
                  <p:nvPr/>
                </p:nvGrpSpPr>
                <p:grpSpPr>
                  <a:xfrm>
                    <a:off x="3312623" y="2059847"/>
                    <a:ext cx="303733" cy="256451"/>
                    <a:chOff x="3312623" y="2059847"/>
                    <a:chExt cx="303733" cy="256451"/>
                  </a:xfrm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EE1A9078-037C-4A45-8336-5BD2D9D71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2482" y="2098818"/>
                      <a:ext cx="135291" cy="160511"/>
                    </a:xfrm>
                    <a:custGeom>
                      <a:avLst/>
                      <a:gdLst>
                        <a:gd name="connsiteX0" fmla="*/ 66656 w 135291"/>
                        <a:gd name="connsiteY0" fmla="*/ 33391 h 160511"/>
                        <a:gd name="connsiteX1" fmla="*/ 1305 w 135291"/>
                        <a:gd name="connsiteY1" fmla="*/ 62414 h 160511"/>
                        <a:gd name="connsiteX2" fmla="*/ 83991 w 135291"/>
                        <a:gd name="connsiteY2" fmla="*/ 160512 h 160511"/>
                        <a:gd name="connsiteX3" fmla="*/ 126759 w 135291"/>
                        <a:gd name="connsiteY3" fmla="*/ 46745 h 160511"/>
                        <a:gd name="connsiteX4" fmla="*/ 66656 w 135291"/>
                        <a:gd name="connsiteY4" fmla="*/ 33391 h 160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291" h="160511">
                          <a:moveTo>
                            <a:pt x="66656" y="33391"/>
                          </a:moveTo>
                          <a:cubicBezTo>
                            <a:pt x="66656" y="33391"/>
                            <a:pt x="14830" y="3445"/>
                            <a:pt x="1305" y="62414"/>
                          </a:cubicBezTo>
                          <a:cubicBezTo>
                            <a:pt x="-12230" y="121383"/>
                            <a:pt x="83991" y="160512"/>
                            <a:pt x="83991" y="160512"/>
                          </a:cubicBezTo>
                          <a:cubicBezTo>
                            <a:pt x="83991" y="160512"/>
                            <a:pt x="94812" y="91351"/>
                            <a:pt x="126759" y="46745"/>
                          </a:cubicBezTo>
                          <a:cubicBezTo>
                            <a:pt x="158715" y="2140"/>
                            <a:pt x="92478" y="-25026"/>
                            <a:pt x="66656" y="33391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07FE7235-7FD5-4CEE-8546-767271CC7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2623" y="2059847"/>
                      <a:ext cx="303733" cy="256451"/>
                    </a:xfrm>
                    <a:custGeom>
                      <a:avLst/>
                      <a:gdLst>
                        <a:gd name="connsiteX0" fmla="*/ 106480 w 303733"/>
                        <a:gd name="connsiteY0" fmla="*/ 57264 h 256451"/>
                        <a:gd name="connsiteX1" fmla="*/ 157829 w 303733"/>
                        <a:gd name="connsiteY1" fmla="*/ 172888 h 256451"/>
                        <a:gd name="connsiteX2" fmla="*/ 214198 w 303733"/>
                        <a:gd name="connsiteY2" fmla="*/ 69428 h 256451"/>
                        <a:gd name="connsiteX3" fmla="*/ 135084 w 303733"/>
                        <a:gd name="connsiteY3" fmla="*/ 24098 h 256451"/>
                        <a:gd name="connsiteX4" fmla="*/ 232715 w 303733"/>
                        <a:gd name="connsiteY4" fmla="*/ 0 h 256451"/>
                        <a:gd name="connsiteX5" fmla="*/ 303733 w 303733"/>
                        <a:gd name="connsiteY5" fmla="*/ 94860 h 256451"/>
                        <a:gd name="connsiteX6" fmla="*/ 175679 w 303733"/>
                        <a:gd name="connsiteY6" fmla="*/ 256451 h 256451"/>
                        <a:gd name="connsiteX7" fmla="*/ 0 w 303733"/>
                        <a:gd name="connsiteY7" fmla="*/ 134645 h 256451"/>
                        <a:gd name="connsiteX8" fmla="*/ 106480 w 303733"/>
                        <a:gd name="connsiteY8" fmla="*/ 57264 h 256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3733" h="256451">
                          <a:moveTo>
                            <a:pt x="106480" y="57264"/>
                          </a:moveTo>
                          <a:cubicBezTo>
                            <a:pt x="106480" y="57264"/>
                            <a:pt x="74295" y="114891"/>
                            <a:pt x="157829" y="172888"/>
                          </a:cubicBezTo>
                          <a:cubicBezTo>
                            <a:pt x="157829" y="172888"/>
                            <a:pt x="174917" y="108356"/>
                            <a:pt x="214198" y="69428"/>
                          </a:cubicBezTo>
                          <a:cubicBezTo>
                            <a:pt x="253489" y="30499"/>
                            <a:pt x="135084" y="24098"/>
                            <a:pt x="135084" y="24098"/>
                          </a:cubicBezTo>
                          <a:lnTo>
                            <a:pt x="232715" y="0"/>
                          </a:lnTo>
                          <a:lnTo>
                            <a:pt x="303733" y="94860"/>
                          </a:lnTo>
                          <a:lnTo>
                            <a:pt x="175679" y="256451"/>
                          </a:lnTo>
                          <a:lnTo>
                            <a:pt x="0" y="134645"/>
                          </a:lnTo>
                          <a:lnTo>
                            <a:pt x="106480" y="57264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CDF97D85-9EBC-43D6-905F-DB21F00BD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5707" y="2132209"/>
                      <a:ext cx="68512" cy="161065"/>
                    </a:xfrm>
                    <a:custGeom>
                      <a:avLst/>
                      <a:gdLst>
                        <a:gd name="connsiteX0" fmla="*/ 13431 w 68512"/>
                        <a:gd name="connsiteY0" fmla="*/ 0 h 161065"/>
                        <a:gd name="connsiteX1" fmla="*/ 47093 w 68512"/>
                        <a:gd name="connsiteY1" fmla="*/ 128654 h 161065"/>
                        <a:gd name="connsiteX2" fmla="*/ 33377 w 68512"/>
                        <a:gd name="connsiteY2" fmla="*/ 156058 h 161065"/>
                        <a:gd name="connsiteX3" fmla="*/ 13431 w 68512"/>
                        <a:gd name="connsiteY3" fmla="*/ 0 h 161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8512" h="161065">
                          <a:moveTo>
                            <a:pt x="13431" y="0"/>
                          </a:moveTo>
                          <a:cubicBezTo>
                            <a:pt x="13431" y="0"/>
                            <a:pt x="-8105" y="78896"/>
                            <a:pt x="47093" y="128654"/>
                          </a:cubicBezTo>
                          <a:cubicBezTo>
                            <a:pt x="102290" y="178413"/>
                            <a:pt x="33377" y="156058"/>
                            <a:pt x="33377" y="156058"/>
                          </a:cubicBezTo>
                          <a:cubicBezTo>
                            <a:pt x="33377" y="156058"/>
                            <a:pt x="-25793" y="71590"/>
                            <a:pt x="13431" y="0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3" name="Graphic 57">
                    <a:extLst>
                      <a:ext uri="{FF2B5EF4-FFF2-40B4-BE49-F238E27FC236}">
                        <a16:creationId xmlns:a16="http://schemas.microsoft.com/office/drawing/2014/main" id="{AE418002-F287-4064-8FF9-3E9C58A6AF5B}"/>
                      </a:ext>
                    </a:extLst>
                  </p:cNvPr>
                  <p:cNvGrpSpPr/>
                  <p:nvPr/>
                </p:nvGrpSpPr>
                <p:grpSpPr>
                  <a:xfrm>
                    <a:off x="3460727" y="1734626"/>
                    <a:ext cx="361407" cy="285397"/>
                    <a:chOff x="3460727" y="1734626"/>
                    <a:chExt cx="361407" cy="285397"/>
                  </a:xfrm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68CCB904-646F-40F0-A8B6-2D99B3999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0587" y="1782173"/>
                      <a:ext cx="224263" cy="165627"/>
                    </a:xfrm>
                    <a:custGeom>
                      <a:avLst/>
                      <a:gdLst>
                        <a:gd name="connsiteX0" fmla="*/ 49289 w 224263"/>
                        <a:gd name="connsiteY0" fmla="*/ 89355 h 165627"/>
                        <a:gd name="connsiteX1" fmla="*/ 1978 w 224263"/>
                        <a:gd name="connsiteY1" fmla="*/ 47312 h 165627"/>
                        <a:gd name="connsiteX2" fmla="*/ 93837 w 224263"/>
                        <a:gd name="connsiteY2" fmla="*/ 1935 h 165627"/>
                        <a:gd name="connsiteX3" fmla="*/ 111154 w 224263"/>
                        <a:gd name="connsiteY3" fmla="*/ 12831 h 165627"/>
                        <a:gd name="connsiteX4" fmla="*/ 99228 w 224263"/>
                        <a:gd name="connsiteY4" fmla="*/ 43283 h 165627"/>
                        <a:gd name="connsiteX5" fmla="*/ 218510 w 224263"/>
                        <a:gd name="connsiteY5" fmla="*/ 28691 h 165627"/>
                        <a:gd name="connsiteX6" fmla="*/ 218805 w 224263"/>
                        <a:gd name="connsiteY6" fmla="*/ 48274 h 165627"/>
                        <a:gd name="connsiteX7" fmla="*/ 188563 w 224263"/>
                        <a:gd name="connsiteY7" fmla="*/ 84860 h 165627"/>
                        <a:gd name="connsiteX8" fmla="*/ 110477 w 224263"/>
                        <a:gd name="connsiteY8" fmla="*/ 108672 h 165627"/>
                        <a:gd name="connsiteX9" fmla="*/ 145291 w 224263"/>
                        <a:gd name="connsiteY9" fmla="*/ 149972 h 165627"/>
                        <a:gd name="connsiteX10" fmla="*/ 131051 w 224263"/>
                        <a:gd name="connsiteY10" fmla="*/ 164984 h 165627"/>
                        <a:gd name="connsiteX11" fmla="*/ 61243 w 224263"/>
                        <a:gd name="connsiteY11" fmla="*/ 160107 h 165627"/>
                        <a:gd name="connsiteX12" fmla="*/ 49289 w 224263"/>
                        <a:gd name="connsiteY12" fmla="*/ 89355 h 16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24263" h="165627">
                          <a:moveTo>
                            <a:pt x="49289" y="89355"/>
                          </a:moveTo>
                          <a:cubicBezTo>
                            <a:pt x="49289" y="89355"/>
                            <a:pt x="-11614" y="86126"/>
                            <a:pt x="1978" y="47312"/>
                          </a:cubicBezTo>
                          <a:cubicBezTo>
                            <a:pt x="12913" y="16060"/>
                            <a:pt x="64138" y="22690"/>
                            <a:pt x="93837" y="1935"/>
                          </a:cubicBezTo>
                          <a:cubicBezTo>
                            <a:pt x="101667" y="-3532"/>
                            <a:pt x="112459" y="3373"/>
                            <a:pt x="111154" y="12831"/>
                          </a:cubicBezTo>
                          <a:cubicBezTo>
                            <a:pt x="110020" y="21052"/>
                            <a:pt x="106648" y="31186"/>
                            <a:pt x="99228" y="43283"/>
                          </a:cubicBezTo>
                          <a:cubicBezTo>
                            <a:pt x="99228" y="43283"/>
                            <a:pt x="137614" y="-17515"/>
                            <a:pt x="218510" y="28691"/>
                          </a:cubicBezTo>
                          <a:cubicBezTo>
                            <a:pt x="226035" y="32986"/>
                            <a:pt x="226225" y="43797"/>
                            <a:pt x="218805" y="48274"/>
                          </a:cubicBezTo>
                          <a:cubicBezTo>
                            <a:pt x="207994" y="54799"/>
                            <a:pt x="195069" y="66114"/>
                            <a:pt x="188563" y="84860"/>
                          </a:cubicBezTo>
                          <a:cubicBezTo>
                            <a:pt x="176152" y="120588"/>
                            <a:pt x="110477" y="108672"/>
                            <a:pt x="110477" y="108672"/>
                          </a:cubicBezTo>
                          <a:cubicBezTo>
                            <a:pt x="110477" y="108672"/>
                            <a:pt x="133471" y="123388"/>
                            <a:pt x="145291" y="149972"/>
                          </a:cubicBezTo>
                          <a:cubicBezTo>
                            <a:pt x="149273" y="158926"/>
                            <a:pt x="140319" y="168175"/>
                            <a:pt x="131051" y="164984"/>
                          </a:cubicBezTo>
                          <a:cubicBezTo>
                            <a:pt x="114526" y="159288"/>
                            <a:pt x="89513" y="154135"/>
                            <a:pt x="61243" y="160107"/>
                          </a:cubicBezTo>
                          <a:cubicBezTo>
                            <a:pt x="10770" y="170775"/>
                            <a:pt x="-12024" y="110987"/>
                            <a:pt x="49289" y="89355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1826860A-B823-4DFB-9427-7030485003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0727" y="1734626"/>
                      <a:ext cx="361407" cy="285397"/>
                    </a:xfrm>
                    <a:custGeom>
                      <a:avLst/>
                      <a:gdLst>
                        <a:gd name="connsiteX0" fmla="*/ 55302 w 361407"/>
                        <a:gd name="connsiteY0" fmla="*/ 100651 h 285397"/>
                        <a:gd name="connsiteX1" fmla="*/ 260071 w 361407"/>
                        <a:gd name="connsiteY1" fmla="*/ 87630 h 285397"/>
                        <a:gd name="connsiteX2" fmla="*/ 118462 w 361407"/>
                        <a:gd name="connsiteY2" fmla="*/ 201568 h 285397"/>
                        <a:gd name="connsiteX3" fmla="*/ 0 w 361407"/>
                        <a:gd name="connsiteY3" fmla="*/ 116034 h 285397"/>
                        <a:gd name="connsiteX4" fmla="*/ 89364 w 361407"/>
                        <a:gd name="connsiteY4" fmla="*/ 285398 h 285397"/>
                        <a:gd name="connsiteX5" fmla="*/ 286474 w 361407"/>
                        <a:gd name="connsiteY5" fmla="*/ 262461 h 285397"/>
                        <a:gd name="connsiteX6" fmla="*/ 361407 w 361407"/>
                        <a:gd name="connsiteY6" fmla="*/ 83534 h 285397"/>
                        <a:gd name="connsiteX7" fmla="*/ 157705 w 361407"/>
                        <a:gd name="connsiteY7" fmla="*/ 0 h 285397"/>
                        <a:gd name="connsiteX8" fmla="*/ 55302 w 361407"/>
                        <a:gd name="connsiteY8" fmla="*/ 100651 h 285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1407" h="285397">
                          <a:moveTo>
                            <a:pt x="55302" y="100651"/>
                          </a:moveTo>
                          <a:cubicBezTo>
                            <a:pt x="55302" y="100651"/>
                            <a:pt x="113138" y="34909"/>
                            <a:pt x="260071" y="87630"/>
                          </a:cubicBezTo>
                          <a:cubicBezTo>
                            <a:pt x="260071" y="87630"/>
                            <a:pt x="206035" y="196539"/>
                            <a:pt x="118462" y="201568"/>
                          </a:cubicBezTo>
                          <a:cubicBezTo>
                            <a:pt x="30890" y="206597"/>
                            <a:pt x="0" y="116034"/>
                            <a:pt x="0" y="116034"/>
                          </a:cubicBezTo>
                          <a:lnTo>
                            <a:pt x="89364" y="285398"/>
                          </a:lnTo>
                          <a:lnTo>
                            <a:pt x="286474" y="262461"/>
                          </a:lnTo>
                          <a:lnTo>
                            <a:pt x="361407" y="83534"/>
                          </a:lnTo>
                          <a:lnTo>
                            <a:pt x="157705" y="0"/>
                          </a:lnTo>
                          <a:lnTo>
                            <a:pt x="55302" y="100651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2C64376-40FA-44B5-8CA6-C08112D7DA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8611" y="1821637"/>
                      <a:ext cx="199160" cy="75222"/>
                    </a:xfrm>
                    <a:custGeom>
                      <a:avLst/>
                      <a:gdLst>
                        <a:gd name="connsiteX0" fmla="*/ 9841 w 199160"/>
                        <a:gd name="connsiteY0" fmla="*/ 72104 h 75222"/>
                        <a:gd name="connsiteX1" fmla="*/ 199160 w 199160"/>
                        <a:gd name="connsiteY1" fmla="*/ 0 h 75222"/>
                        <a:gd name="connsiteX2" fmla="*/ 12708 w 199160"/>
                        <a:gd name="connsiteY2" fmla="*/ 55940 h 75222"/>
                        <a:gd name="connsiteX3" fmla="*/ 9841 w 199160"/>
                        <a:gd name="connsiteY3" fmla="*/ 72104 h 75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9160" h="75222">
                          <a:moveTo>
                            <a:pt x="9841" y="72104"/>
                          </a:moveTo>
                          <a:cubicBezTo>
                            <a:pt x="9841" y="72104"/>
                            <a:pt x="15185" y="53969"/>
                            <a:pt x="199160" y="0"/>
                          </a:cubicBezTo>
                          <a:cubicBezTo>
                            <a:pt x="199160" y="0"/>
                            <a:pt x="39531" y="26127"/>
                            <a:pt x="12708" y="55940"/>
                          </a:cubicBezTo>
                          <a:cubicBezTo>
                            <a:pt x="-14104" y="85754"/>
                            <a:pt x="9841" y="72104"/>
                            <a:pt x="9841" y="72104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5F57311B-5AEA-4AA8-82C0-31CFDB881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4072" y="1870308"/>
                      <a:ext cx="75499" cy="54022"/>
                    </a:xfrm>
                    <a:custGeom>
                      <a:avLst/>
                      <a:gdLst>
                        <a:gd name="connsiteX0" fmla="*/ 75484 w 75499"/>
                        <a:gd name="connsiteY0" fmla="*/ 3878 h 54022"/>
                        <a:gd name="connsiteX1" fmla="*/ 427 w 75499"/>
                        <a:gd name="connsiteY1" fmla="*/ 35986 h 54022"/>
                        <a:gd name="connsiteX2" fmla="*/ 75484 w 75499"/>
                        <a:gd name="connsiteY2" fmla="*/ 3878 h 54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5499" h="54022">
                          <a:moveTo>
                            <a:pt x="75484" y="3878"/>
                          </a:moveTo>
                          <a:cubicBezTo>
                            <a:pt x="75227" y="-7600"/>
                            <a:pt x="7504" y="7373"/>
                            <a:pt x="427" y="35986"/>
                          </a:cubicBezTo>
                          <a:cubicBezTo>
                            <a:pt x="-6659" y="64600"/>
                            <a:pt x="76789" y="62828"/>
                            <a:pt x="75484" y="3878"/>
                          </a:cubicBezTo>
                          <a:close/>
                        </a:path>
                      </a:pathLst>
                    </a:custGeom>
                    <a:solidFill>
                      <a:srgbClr val="FFFF00">
                        <a:alpha val="7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4" name="Graphic 57">
                    <a:extLst>
                      <a:ext uri="{FF2B5EF4-FFF2-40B4-BE49-F238E27FC236}">
                        <a16:creationId xmlns:a16="http://schemas.microsoft.com/office/drawing/2014/main" id="{6C3F77A4-9663-4C6D-9BEC-4C9D23E1F946}"/>
                      </a:ext>
                    </a:extLst>
                  </p:cNvPr>
                  <p:cNvGrpSpPr/>
                  <p:nvPr/>
                </p:nvGrpSpPr>
                <p:grpSpPr>
                  <a:xfrm>
                    <a:off x="3384256" y="1858363"/>
                    <a:ext cx="262843" cy="287872"/>
                    <a:chOff x="3384256" y="1858363"/>
                    <a:chExt cx="262843" cy="287872"/>
                  </a:xfrm>
                </p:grpSpPr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7AB27E3D-AE06-453A-8448-9DCFC5DE6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56" y="1858363"/>
                      <a:ext cx="262843" cy="287870"/>
                    </a:xfrm>
                    <a:custGeom>
                      <a:avLst/>
                      <a:gdLst>
                        <a:gd name="connsiteX0" fmla="*/ 111504 w 262843"/>
                        <a:gd name="connsiteY0" fmla="*/ 48360 h 287870"/>
                        <a:gd name="connsiteX1" fmla="*/ 16349 w 262843"/>
                        <a:gd name="connsiteY1" fmla="*/ 68001 h 287870"/>
                        <a:gd name="connsiteX2" fmla="*/ 54316 w 262843"/>
                        <a:gd name="connsiteY2" fmla="*/ 148782 h 287870"/>
                        <a:gd name="connsiteX3" fmla="*/ 7129 w 262843"/>
                        <a:gd name="connsiteY3" fmla="*/ 208399 h 287870"/>
                        <a:gd name="connsiteX4" fmla="*/ 94512 w 262843"/>
                        <a:gd name="connsiteY4" fmla="*/ 285447 h 287870"/>
                        <a:gd name="connsiteX5" fmla="*/ 130021 w 262843"/>
                        <a:gd name="connsiteY5" fmla="*/ 241594 h 287870"/>
                        <a:gd name="connsiteX6" fmla="*/ 225261 w 262843"/>
                        <a:gd name="connsiteY6" fmla="*/ 236308 h 287870"/>
                        <a:gd name="connsiteX7" fmla="*/ 228871 w 262843"/>
                        <a:gd name="connsiteY7" fmla="*/ 135000 h 287870"/>
                        <a:gd name="connsiteX8" fmla="*/ 238920 w 262843"/>
                        <a:gd name="connsiteY8" fmla="*/ 37702 h 287870"/>
                        <a:gd name="connsiteX9" fmla="*/ 111504 w 262843"/>
                        <a:gd name="connsiteY9" fmla="*/ 48360 h 2878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2843" h="287870">
                          <a:moveTo>
                            <a:pt x="111504" y="48360"/>
                          </a:moveTo>
                          <a:cubicBezTo>
                            <a:pt x="111504" y="48360"/>
                            <a:pt x="68775" y="2736"/>
                            <a:pt x="16349" y="68001"/>
                          </a:cubicBezTo>
                          <a:cubicBezTo>
                            <a:pt x="-36067" y="133266"/>
                            <a:pt x="54316" y="148782"/>
                            <a:pt x="54316" y="148782"/>
                          </a:cubicBezTo>
                          <a:cubicBezTo>
                            <a:pt x="54316" y="148782"/>
                            <a:pt x="14197" y="157479"/>
                            <a:pt x="7129" y="208399"/>
                          </a:cubicBezTo>
                          <a:cubicBezTo>
                            <a:pt x="52" y="259330"/>
                            <a:pt x="65908" y="298134"/>
                            <a:pt x="94512" y="285447"/>
                          </a:cubicBezTo>
                          <a:cubicBezTo>
                            <a:pt x="127373" y="270864"/>
                            <a:pt x="130021" y="241594"/>
                            <a:pt x="130021" y="241594"/>
                          </a:cubicBezTo>
                          <a:cubicBezTo>
                            <a:pt x="130021" y="241594"/>
                            <a:pt x="157053" y="294315"/>
                            <a:pt x="225261" y="236308"/>
                          </a:cubicBezTo>
                          <a:cubicBezTo>
                            <a:pt x="293470" y="178291"/>
                            <a:pt x="228871" y="135000"/>
                            <a:pt x="228871" y="135000"/>
                          </a:cubicBezTo>
                          <a:cubicBezTo>
                            <a:pt x="228871" y="135000"/>
                            <a:pt x="298089" y="99757"/>
                            <a:pt x="238920" y="37702"/>
                          </a:cubicBezTo>
                          <a:cubicBezTo>
                            <a:pt x="179751" y="-24354"/>
                            <a:pt x="117791" y="-1960"/>
                            <a:pt x="111504" y="48360"/>
                          </a:cubicBezTo>
                          <a:close/>
                        </a:path>
                      </a:pathLst>
                    </a:custGeom>
                    <a:solidFill>
                      <a:srgbClr val="9000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E8ED55F9-A1E1-4036-9ED4-FD70B8821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824" y="1858389"/>
                      <a:ext cx="251275" cy="287847"/>
                    </a:xfrm>
                    <a:custGeom>
                      <a:avLst/>
                      <a:gdLst>
                        <a:gd name="connsiteX0" fmla="*/ 227352 w 251275"/>
                        <a:gd name="connsiteY0" fmla="*/ 37676 h 287847"/>
                        <a:gd name="connsiteX1" fmla="*/ 217303 w 251275"/>
                        <a:gd name="connsiteY1" fmla="*/ 134974 h 287847"/>
                        <a:gd name="connsiteX2" fmla="*/ 213693 w 251275"/>
                        <a:gd name="connsiteY2" fmla="*/ 236282 h 287847"/>
                        <a:gd name="connsiteX3" fmla="*/ 118453 w 251275"/>
                        <a:gd name="connsiteY3" fmla="*/ 241568 h 287847"/>
                        <a:gd name="connsiteX4" fmla="*/ 82944 w 251275"/>
                        <a:gd name="connsiteY4" fmla="*/ 285422 h 287847"/>
                        <a:gd name="connsiteX5" fmla="*/ 0 w 251275"/>
                        <a:gd name="connsiteY5" fmla="*/ 239073 h 287847"/>
                        <a:gd name="connsiteX6" fmla="*/ 69342 w 251275"/>
                        <a:gd name="connsiteY6" fmla="*/ 276144 h 287847"/>
                        <a:gd name="connsiteX7" fmla="*/ 112443 w 251275"/>
                        <a:gd name="connsiteY7" fmla="*/ 199820 h 287847"/>
                        <a:gd name="connsiteX8" fmla="*/ 189833 w 251275"/>
                        <a:gd name="connsiteY8" fmla="*/ 201525 h 287847"/>
                        <a:gd name="connsiteX9" fmla="*/ 159182 w 251275"/>
                        <a:gd name="connsiteY9" fmla="*/ 123563 h 287847"/>
                        <a:gd name="connsiteX10" fmla="*/ 214055 w 251275"/>
                        <a:gd name="connsiteY10" fmla="*/ 53926 h 287847"/>
                        <a:gd name="connsiteX11" fmla="*/ 132131 w 251275"/>
                        <a:gd name="connsiteY11" fmla="*/ 4282 h 287847"/>
                        <a:gd name="connsiteX12" fmla="*/ 227352 w 251275"/>
                        <a:gd name="connsiteY12" fmla="*/ 37676 h 287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51275" h="287847">
                          <a:moveTo>
                            <a:pt x="227352" y="37676"/>
                          </a:moveTo>
                          <a:cubicBezTo>
                            <a:pt x="286522" y="99732"/>
                            <a:pt x="217303" y="134974"/>
                            <a:pt x="217303" y="134974"/>
                          </a:cubicBezTo>
                          <a:cubicBezTo>
                            <a:pt x="217303" y="134974"/>
                            <a:pt x="281911" y="178265"/>
                            <a:pt x="213693" y="236282"/>
                          </a:cubicBezTo>
                          <a:cubicBezTo>
                            <a:pt x="145485" y="294299"/>
                            <a:pt x="118453" y="241568"/>
                            <a:pt x="118453" y="241568"/>
                          </a:cubicBezTo>
                          <a:cubicBezTo>
                            <a:pt x="118453" y="241568"/>
                            <a:pt x="115805" y="270839"/>
                            <a:pt x="82944" y="285422"/>
                          </a:cubicBezTo>
                          <a:cubicBezTo>
                            <a:pt x="60474" y="295394"/>
                            <a:pt x="15040" y="273572"/>
                            <a:pt x="0" y="239073"/>
                          </a:cubicBezTo>
                          <a:cubicBezTo>
                            <a:pt x="17059" y="262895"/>
                            <a:pt x="49968" y="279754"/>
                            <a:pt x="69342" y="276144"/>
                          </a:cubicBezTo>
                          <a:cubicBezTo>
                            <a:pt x="95679" y="271229"/>
                            <a:pt x="112443" y="199820"/>
                            <a:pt x="112443" y="199820"/>
                          </a:cubicBezTo>
                          <a:cubicBezTo>
                            <a:pt x="111795" y="235711"/>
                            <a:pt x="161906" y="249874"/>
                            <a:pt x="189833" y="201525"/>
                          </a:cubicBezTo>
                          <a:cubicBezTo>
                            <a:pt x="217761" y="153176"/>
                            <a:pt x="159182" y="123563"/>
                            <a:pt x="159182" y="123563"/>
                          </a:cubicBezTo>
                          <a:cubicBezTo>
                            <a:pt x="159182" y="123563"/>
                            <a:pt x="231619" y="104942"/>
                            <a:pt x="214055" y="53926"/>
                          </a:cubicBezTo>
                          <a:cubicBezTo>
                            <a:pt x="196491" y="2910"/>
                            <a:pt x="132131" y="4282"/>
                            <a:pt x="132131" y="4282"/>
                          </a:cubicBezTo>
                          <a:cubicBezTo>
                            <a:pt x="156962" y="-6043"/>
                            <a:pt x="192634" y="1262"/>
                            <a:pt x="227352" y="376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0D41C890-8705-44D1-899C-935D98D86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4673" y="1893893"/>
                      <a:ext cx="143795" cy="152942"/>
                    </a:xfrm>
                    <a:custGeom>
                      <a:avLst/>
                      <a:gdLst>
                        <a:gd name="connsiteX0" fmla="*/ 143628 w 143795"/>
                        <a:gd name="connsiteY0" fmla="*/ 86525 h 152942"/>
                        <a:gd name="connsiteX1" fmla="*/ 104194 w 143795"/>
                        <a:gd name="connsiteY1" fmla="*/ 152943 h 152942"/>
                        <a:gd name="connsiteX2" fmla="*/ 33909 w 143795"/>
                        <a:gd name="connsiteY2" fmla="*/ 113252 h 152942"/>
                        <a:gd name="connsiteX3" fmla="*/ 0 w 143795"/>
                        <a:gd name="connsiteY3" fmla="*/ 100527 h 152942"/>
                        <a:gd name="connsiteX4" fmla="*/ 83210 w 143795"/>
                        <a:gd name="connsiteY4" fmla="*/ 87068 h 152942"/>
                        <a:gd name="connsiteX5" fmla="*/ 70056 w 143795"/>
                        <a:gd name="connsiteY5" fmla="*/ 0 h 152942"/>
                        <a:gd name="connsiteX6" fmla="*/ 91097 w 143795"/>
                        <a:gd name="connsiteY6" fmla="*/ 12830 h 152942"/>
                        <a:gd name="connsiteX7" fmla="*/ 143628 w 143795"/>
                        <a:gd name="connsiteY7" fmla="*/ 86525 h 152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3795" h="152942">
                          <a:moveTo>
                            <a:pt x="143628" y="86525"/>
                          </a:moveTo>
                          <a:cubicBezTo>
                            <a:pt x="146790" y="130607"/>
                            <a:pt x="104194" y="152943"/>
                            <a:pt x="104194" y="152943"/>
                          </a:cubicBezTo>
                          <a:cubicBezTo>
                            <a:pt x="90230" y="89183"/>
                            <a:pt x="33909" y="113252"/>
                            <a:pt x="33909" y="113252"/>
                          </a:cubicBezTo>
                          <a:cubicBezTo>
                            <a:pt x="33909" y="113252"/>
                            <a:pt x="15411" y="110052"/>
                            <a:pt x="0" y="100527"/>
                          </a:cubicBezTo>
                          <a:cubicBezTo>
                            <a:pt x="22850" y="111290"/>
                            <a:pt x="59817" y="116062"/>
                            <a:pt x="83210" y="87068"/>
                          </a:cubicBezTo>
                          <a:cubicBezTo>
                            <a:pt x="106261" y="58493"/>
                            <a:pt x="84468" y="19850"/>
                            <a:pt x="70056" y="0"/>
                          </a:cubicBezTo>
                          <a:cubicBezTo>
                            <a:pt x="83201" y="4429"/>
                            <a:pt x="91097" y="12830"/>
                            <a:pt x="91097" y="12830"/>
                          </a:cubicBezTo>
                          <a:cubicBezTo>
                            <a:pt x="106604" y="95107"/>
                            <a:pt x="143628" y="86525"/>
                            <a:pt x="143628" y="8652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A72E2751-535F-4388-ADFB-8CD608FA39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5751" y="1862670"/>
                      <a:ext cx="93764" cy="107549"/>
                    </a:xfrm>
                    <a:custGeom>
                      <a:avLst/>
                      <a:gdLst>
                        <a:gd name="connsiteX0" fmla="*/ 93393 w 93764"/>
                        <a:gd name="connsiteY0" fmla="*/ 65846 h 107549"/>
                        <a:gd name="connsiteX1" fmla="*/ 13564 w 93764"/>
                        <a:gd name="connsiteY1" fmla="*/ 87868 h 107549"/>
                        <a:gd name="connsiteX2" fmla="*/ 0 w 93764"/>
                        <a:gd name="connsiteY2" fmla="*/ 44053 h 107549"/>
                        <a:gd name="connsiteX3" fmla="*/ 32195 w 93764"/>
                        <a:gd name="connsiteY3" fmla="*/ 0 h 107549"/>
                        <a:gd name="connsiteX4" fmla="*/ 93393 w 93764"/>
                        <a:gd name="connsiteY4" fmla="*/ 65846 h 1075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64" h="107549">
                          <a:moveTo>
                            <a:pt x="93393" y="65846"/>
                          </a:moveTo>
                          <a:cubicBezTo>
                            <a:pt x="88925" y="113090"/>
                            <a:pt x="38367" y="119853"/>
                            <a:pt x="13564" y="87868"/>
                          </a:cubicBezTo>
                          <a:cubicBezTo>
                            <a:pt x="8372" y="77314"/>
                            <a:pt x="3610" y="63160"/>
                            <a:pt x="0" y="44053"/>
                          </a:cubicBezTo>
                          <a:cubicBezTo>
                            <a:pt x="2600" y="23260"/>
                            <a:pt x="14716" y="7268"/>
                            <a:pt x="32195" y="0"/>
                          </a:cubicBezTo>
                          <a:cubicBezTo>
                            <a:pt x="32204" y="0"/>
                            <a:pt x="99327" y="3124"/>
                            <a:pt x="93393" y="65846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B29E6F1E-72BA-47FD-BBED-930EC61EA1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74" y="1891233"/>
                      <a:ext cx="96258" cy="108265"/>
                    </a:xfrm>
                    <a:custGeom>
                      <a:avLst/>
                      <a:gdLst>
                        <a:gd name="connsiteX0" fmla="*/ 92893 w 96258"/>
                        <a:gd name="connsiteY0" fmla="*/ 6128 h 108265"/>
                        <a:gd name="connsiteX1" fmla="*/ 83149 w 96258"/>
                        <a:gd name="connsiteY1" fmla="*/ 66202 h 108265"/>
                        <a:gd name="connsiteX2" fmla="*/ 6816 w 96258"/>
                        <a:gd name="connsiteY2" fmla="*/ 91405 h 108265"/>
                        <a:gd name="connsiteX3" fmla="*/ 16331 w 96258"/>
                        <a:gd name="connsiteY3" fmla="*/ 35141 h 108265"/>
                        <a:gd name="connsiteX4" fmla="*/ 90445 w 96258"/>
                        <a:gd name="connsiteY4" fmla="*/ 2660 h 108265"/>
                        <a:gd name="connsiteX5" fmla="*/ 92893 w 96258"/>
                        <a:gd name="connsiteY5" fmla="*/ 6128 h 108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6258" h="108265">
                          <a:moveTo>
                            <a:pt x="92893" y="6128"/>
                          </a:moveTo>
                          <a:cubicBezTo>
                            <a:pt x="96532" y="12938"/>
                            <a:pt x="101161" y="30616"/>
                            <a:pt x="83149" y="66202"/>
                          </a:cubicBezTo>
                          <a:cubicBezTo>
                            <a:pt x="58775" y="114360"/>
                            <a:pt x="36591" y="118865"/>
                            <a:pt x="6816" y="91405"/>
                          </a:cubicBezTo>
                          <a:cubicBezTo>
                            <a:pt x="-2757" y="79032"/>
                            <a:pt x="-4443" y="61001"/>
                            <a:pt x="16331" y="35141"/>
                          </a:cubicBezTo>
                          <a:cubicBezTo>
                            <a:pt x="46240" y="-2093"/>
                            <a:pt x="72976" y="-3226"/>
                            <a:pt x="90445" y="2660"/>
                          </a:cubicBezTo>
                          <a:cubicBezTo>
                            <a:pt x="91245" y="3756"/>
                            <a:pt x="92065" y="4918"/>
                            <a:pt x="92893" y="6128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9F9E623-F357-4091-8DD0-410CF35B4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861" y="2004741"/>
                      <a:ext cx="85770" cy="124478"/>
                    </a:xfrm>
                    <a:custGeom>
                      <a:avLst/>
                      <a:gdLst>
                        <a:gd name="connsiteX0" fmla="*/ 7992 w 85770"/>
                        <a:gd name="connsiteY0" fmla="*/ 98769 h 124478"/>
                        <a:gd name="connsiteX1" fmla="*/ 525 w 85770"/>
                        <a:gd name="connsiteY1" fmla="*/ 62031 h 124478"/>
                        <a:gd name="connsiteX2" fmla="*/ 47711 w 85770"/>
                        <a:gd name="connsiteY2" fmla="*/ 2414 h 124478"/>
                        <a:gd name="connsiteX3" fmla="*/ 51340 w 85770"/>
                        <a:gd name="connsiteY3" fmla="*/ 1118 h 124478"/>
                        <a:gd name="connsiteX4" fmla="*/ 78544 w 85770"/>
                        <a:gd name="connsiteY4" fmla="*/ 12567 h 124478"/>
                        <a:gd name="connsiteX5" fmla="*/ 31776 w 85770"/>
                        <a:gd name="connsiteY5" fmla="*/ 117457 h 124478"/>
                        <a:gd name="connsiteX6" fmla="*/ 4954 w 85770"/>
                        <a:gd name="connsiteY6" fmla="*/ 92720 h 124478"/>
                        <a:gd name="connsiteX7" fmla="*/ 7992 w 85770"/>
                        <a:gd name="connsiteY7" fmla="*/ 98769 h 1244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770" h="124478">
                          <a:moveTo>
                            <a:pt x="7992" y="98769"/>
                          </a:moveTo>
                          <a:cubicBezTo>
                            <a:pt x="1839" y="87815"/>
                            <a:pt x="-1323" y="75347"/>
                            <a:pt x="525" y="62031"/>
                          </a:cubicBezTo>
                          <a:cubicBezTo>
                            <a:pt x="7602" y="11101"/>
                            <a:pt x="47711" y="2414"/>
                            <a:pt x="47711" y="2414"/>
                          </a:cubicBezTo>
                          <a:cubicBezTo>
                            <a:pt x="47711" y="2414"/>
                            <a:pt x="49045" y="1842"/>
                            <a:pt x="51340" y="1118"/>
                          </a:cubicBezTo>
                          <a:cubicBezTo>
                            <a:pt x="57675" y="-682"/>
                            <a:pt x="70810" y="-2206"/>
                            <a:pt x="78544" y="12567"/>
                          </a:cubicBezTo>
                          <a:cubicBezTo>
                            <a:pt x="89002" y="32551"/>
                            <a:pt x="97756" y="154709"/>
                            <a:pt x="31776" y="117457"/>
                          </a:cubicBezTo>
                          <a:cubicBezTo>
                            <a:pt x="21527" y="110970"/>
                            <a:pt x="11916" y="102445"/>
                            <a:pt x="4954" y="92720"/>
                          </a:cubicBezTo>
                          <a:cubicBezTo>
                            <a:pt x="5868" y="94787"/>
                            <a:pt x="6887" y="96797"/>
                            <a:pt x="7992" y="98769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0805323-0178-44B4-9F9C-A727E7CC3B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857" y="1897136"/>
                      <a:ext cx="65751" cy="73105"/>
                    </a:xfrm>
                    <a:custGeom>
                      <a:avLst/>
                      <a:gdLst>
                        <a:gd name="connsiteX0" fmla="*/ 19512 w 65751"/>
                        <a:gd name="connsiteY0" fmla="*/ 23951 h 73105"/>
                        <a:gd name="connsiteX1" fmla="*/ 41267 w 65751"/>
                        <a:gd name="connsiteY1" fmla="*/ 45001 h 73105"/>
                        <a:gd name="connsiteX2" fmla="*/ 19512 w 65751"/>
                        <a:gd name="connsiteY2" fmla="*/ 23951 h 73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5751" h="73105">
                          <a:moveTo>
                            <a:pt x="19512" y="23951"/>
                          </a:moveTo>
                          <a:cubicBezTo>
                            <a:pt x="-8092" y="50088"/>
                            <a:pt x="-11045" y="107438"/>
                            <a:pt x="41267" y="45001"/>
                          </a:cubicBezTo>
                          <a:cubicBezTo>
                            <a:pt x="93578" y="-17435"/>
                            <a:pt x="50430" y="-5329"/>
                            <a:pt x="19512" y="23951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A275D957-85A2-4805-9DCE-BC4AFC31B0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9391" y="1871276"/>
                      <a:ext cx="34850" cy="54618"/>
                    </a:xfrm>
                    <a:custGeom>
                      <a:avLst/>
                      <a:gdLst>
                        <a:gd name="connsiteX0" fmla="*/ 12457 w 34850"/>
                        <a:gd name="connsiteY0" fmla="*/ 9035 h 54618"/>
                        <a:gd name="connsiteX1" fmla="*/ 24945 w 34850"/>
                        <a:gd name="connsiteY1" fmla="*/ 40086 h 54618"/>
                        <a:gd name="connsiteX2" fmla="*/ 12457 w 34850"/>
                        <a:gd name="connsiteY2" fmla="*/ 9035 h 54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0" h="54618">
                          <a:moveTo>
                            <a:pt x="12457" y="9035"/>
                          </a:moveTo>
                          <a:cubicBezTo>
                            <a:pt x="-13127" y="33914"/>
                            <a:pt x="5580" y="77424"/>
                            <a:pt x="24945" y="40086"/>
                          </a:cubicBezTo>
                          <a:cubicBezTo>
                            <a:pt x="44299" y="2748"/>
                            <a:pt x="32688" y="-10635"/>
                            <a:pt x="12457" y="9035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A8D0BDF4-A2C7-4698-AD9E-040E0611A4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4568" y="2020052"/>
                      <a:ext cx="50356" cy="58003"/>
                    </a:xfrm>
                    <a:custGeom>
                      <a:avLst/>
                      <a:gdLst>
                        <a:gd name="connsiteX0" fmla="*/ 28545 w 50356"/>
                        <a:gd name="connsiteY0" fmla="*/ 1638 h 58003"/>
                        <a:gd name="connsiteX1" fmla="*/ 17191 w 50356"/>
                        <a:gd name="connsiteY1" fmla="*/ 54283 h 58003"/>
                        <a:gd name="connsiteX2" fmla="*/ 28545 w 50356"/>
                        <a:gd name="connsiteY2" fmla="*/ 1638 h 58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0356" h="58003">
                          <a:moveTo>
                            <a:pt x="28545" y="1638"/>
                          </a:moveTo>
                          <a:cubicBezTo>
                            <a:pt x="6637" y="7906"/>
                            <a:pt x="-16928" y="74209"/>
                            <a:pt x="17191" y="54283"/>
                          </a:cubicBezTo>
                          <a:cubicBezTo>
                            <a:pt x="51309" y="34357"/>
                            <a:pt x="65492" y="-8934"/>
                            <a:pt x="28545" y="1638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758EC895-E644-4AC2-B791-238FAEC86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9782" y="1927939"/>
                      <a:ext cx="139300" cy="114646"/>
                    </a:xfrm>
                    <a:custGeom>
                      <a:avLst/>
                      <a:gdLst>
                        <a:gd name="connsiteX0" fmla="*/ 17883 w 139300"/>
                        <a:gd name="connsiteY0" fmla="*/ 108868 h 114646"/>
                        <a:gd name="connsiteX1" fmla="*/ 50382 w 139300"/>
                        <a:gd name="connsiteY1" fmla="*/ 95104 h 114646"/>
                        <a:gd name="connsiteX2" fmla="*/ 120457 w 139300"/>
                        <a:gd name="connsiteY2" fmla="*/ 89713 h 114646"/>
                        <a:gd name="connsiteX3" fmla="*/ 38104 w 139300"/>
                        <a:gd name="connsiteY3" fmla="*/ 43307 h 114646"/>
                        <a:gd name="connsiteX4" fmla="*/ 1147 w 139300"/>
                        <a:gd name="connsiteY4" fmla="*/ 35268 h 114646"/>
                        <a:gd name="connsiteX5" fmla="*/ 48058 w 139300"/>
                        <a:gd name="connsiteY5" fmla="*/ 41298 h 114646"/>
                        <a:gd name="connsiteX6" fmla="*/ 126449 w 139300"/>
                        <a:gd name="connsiteY6" fmla="*/ 80379 h 114646"/>
                        <a:gd name="connsiteX7" fmla="*/ 84634 w 139300"/>
                        <a:gd name="connsiteY7" fmla="*/ 23219 h 114646"/>
                        <a:gd name="connsiteX8" fmla="*/ 51449 w 139300"/>
                        <a:gd name="connsiteY8" fmla="*/ 2645 h 114646"/>
                        <a:gd name="connsiteX9" fmla="*/ 88149 w 139300"/>
                        <a:gd name="connsiteY9" fmla="*/ 21476 h 114646"/>
                        <a:gd name="connsiteX10" fmla="*/ 139298 w 139300"/>
                        <a:gd name="connsiteY10" fmla="*/ 71473 h 114646"/>
                        <a:gd name="connsiteX11" fmla="*/ 115981 w 139300"/>
                        <a:gd name="connsiteY11" fmla="*/ 99724 h 114646"/>
                        <a:gd name="connsiteX12" fmla="*/ 50077 w 139300"/>
                        <a:gd name="connsiteY12" fmla="*/ 99438 h 114646"/>
                        <a:gd name="connsiteX13" fmla="*/ 17883 w 139300"/>
                        <a:gd name="connsiteY13" fmla="*/ 108868 h 114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39300" h="114646">
                          <a:moveTo>
                            <a:pt x="17883" y="108868"/>
                          </a:moveTo>
                          <a:cubicBezTo>
                            <a:pt x="20511" y="94742"/>
                            <a:pt x="40895" y="94457"/>
                            <a:pt x="50382" y="95104"/>
                          </a:cubicBezTo>
                          <a:cubicBezTo>
                            <a:pt x="85967" y="80788"/>
                            <a:pt x="120457" y="89713"/>
                            <a:pt x="120457" y="89713"/>
                          </a:cubicBezTo>
                          <a:cubicBezTo>
                            <a:pt x="96645" y="65472"/>
                            <a:pt x="59183" y="50375"/>
                            <a:pt x="38104" y="43307"/>
                          </a:cubicBezTo>
                          <a:cubicBezTo>
                            <a:pt x="22302" y="46136"/>
                            <a:pt x="-6044" y="49470"/>
                            <a:pt x="1147" y="35268"/>
                          </a:cubicBezTo>
                          <a:cubicBezTo>
                            <a:pt x="10986" y="15837"/>
                            <a:pt x="48058" y="41298"/>
                            <a:pt x="48058" y="41298"/>
                          </a:cubicBezTo>
                          <a:cubicBezTo>
                            <a:pt x="95511" y="50680"/>
                            <a:pt x="126449" y="80379"/>
                            <a:pt x="126449" y="80379"/>
                          </a:cubicBezTo>
                          <a:cubicBezTo>
                            <a:pt x="122439" y="54299"/>
                            <a:pt x="100226" y="34306"/>
                            <a:pt x="84634" y="23219"/>
                          </a:cubicBezTo>
                          <a:cubicBezTo>
                            <a:pt x="71318" y="20285"/>
                            <a:pt x="40705" y="12284"/>
                            <a:pt x="51449" y="2645"/>
                          </a:cubicBezTo>
                          <a:cubicBezTo>
                            <a:pt x="62545" y="-7318"/>
                            <a:pt x="81548" y="13504"/>
                            <a:pt x="88149" y="21476"/>
                          </a:cubicBezTo>
                          <a:cubicBezTo>
                            <a:pt x="123010" y="39878"/>
                            <a:pt x="139298" y="71473"/>
                            <a:pt x="139298" y="71473"/>
                          </a:cubicBezTo>
                          <a:cubicBezTo>
                            <a:pt x="139603" y="97390"/>
                            <a:pt x="115981" y="99724"/>
                            <a:pt x="115981" y="99724"/>
                          </a:cubicBezTo>
                          <a:cubicBezTo>
                            <a:pt x="88730" y="94228"/>
                            <a:pt x="64927" y="96609"/>
                            <a:pt x="50077" y="99438"/>
                          </a:cubicBezTo>
                          <a:cubicBezTo>
                            <a:pt x="39228" y="107268"/>
                            <a:pt x="15216" y="123222"/>
                            <a:pt x="17883" y="108868"/>
                          </a:cubicBezTo>
                          <a:close/>
                        </a:path>
                      </a:pathLst>
                    </a:custGeom>
                    <a:solidFill>
                      <a:srgbClr val="FF5E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47BB24-5C34-48D8-81C1-5C08C376694A}"/>
                  </a:ext>
                </a:extLst>
              </p:cNvPr>
              <p:cNvSpPr txBox="1"/>
              <p:nvPr/>
            </p:nvSpPr>
            <p:spPr>
              <a:xfrm>
                <a:off x="4065352" y="683378"/>
                <a:ext cx="6151944" cy="5278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گر </a:t>
                </a:r>
                <a:r>
                  <a:rPr lang="fa-IR" sz="19900" dirty="0">
                    <a:solidFill>
                      <a:srgbClr val="D7F61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شاخه ه</a:t>
                </a:r>
                <a:r>
                  <a:rPr lang="fa-IR" sz="199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ا </a:t>
                </a:r>
              </a:p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                                                                        دارد  </a:t>
                </a:r>
                <a:r>
                  <a:rPr lang="fa-IR" sz="13800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تری</a:t>
                </a:r>
                <a:endParaRPr lang="fa-IR" sz="9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11" name="Graphic 57">
                <a:extLst>
                  <a:ext uri="{FF2B5EF4-FFF2-40B4-BE49-F238E27FC236}">
                    <a16:creationId xmlns:a16="http://schemas.microsoft.com/office/drawing/2014/main" id="{C822A358-7680-4057-B02C-D27FD8853FBF}"/>
                  </a:ext>
                </a:extLst>
              </p:cNvPr>
              <p:cNvGrpSpPr/>
              <p:nvPr/>
            </p:nvGrpSpPr>
            <p:grpSpPr>
              <a:xfrm>
                <a:off x="6947714" y="3435844"/>
                <a:ext cx="2030713" cy="1686086"/>
                <a:chOff x="5106825" y="1709661"/>
                <a:chExt cx="2030713" cy="1686086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958B3FD-28CA-4874-BC82-8EA519B1CD68}"/>
                    </a:ext>
                  </a:extLst>
                </p:cNvPr>
                <p:cNvSpPr/>
                <p:nvPr/>
              </p:nvSpPr>
              <p:spPr>
                <a:xfrm>
                  <a:off x="6330524" y="1709661"/>
                  <a:ext cx="547935" cy="412051"/>
                </a:xfrm>
                <a:custGeom>
                  <a:avLst/>
                  <a:gdLst>
                    <a:gd name="connsiteX0" fmla="*/ 246850 w 547935"/>
                    <a:gd name="connsiteY0" fmla="*/ 190319 h 412051"/>
                    <a:gd name="connsiteX1" fmla="*/ 250079 w 547935"/>
                    <a:gd name="connsiteY1" fmla="*/ 189490 h 412051"/>
                    <a:gd name="connsiteX2" fmla="*/ 258651 w 547935"/>
                    <a:gd name="connsiteY2" fmla="*/ 187633 h 412051"/>
                    <a:gd name="connsiteX3" fmla="*/ 257813 w 547935"/>
                    <a:gd name="connsiteY3" fmla="*/ 187052 h 412051"/>
                    <a:gd name="connsiteX4" fmla="*/ 256918 w 547935"/>
                    <a:gd name="connsiteY4" fmla="*/ 186433 h 412051"/>
                    <a:gd name="connsiteX5" fmla="*/ 246154 w 547935"/>
                    <a:gd name="connsiteY5" fmla="*/ 177384 h 412051"/>
                    <a:gd name="connsiteX6" fmla="*/ 245411 w 547935"/>
                    <a:gd name="connsiteY6" fmla="*/ 176613 h 412051"/>
                    <a:gd name="connsiteX7" fmla="*/ 240630 w 547935"/>
                    <a:gd name="connsiteY7" fmla="*/ 171355 h 412051"/>
                    <a:gd name="connsiteX8" fmla="*/ 239782 w 547935"/>
                    <a:gd name="connsiteY8" fmla="*/ 170364 h 412051"/>
                    <a:gd name="connsiteX9" fmla="*/ 229276 w 547935"/>
                    <a:gd name="connsiteY9" fmla="*/ 155124 h 412051"/>
                    <a:gd name="connsiteX10" fmla="*/ 228305 w 547935"/>
                    <a:gd name="connsiteY10" fmla="*/ 153419 h 412051"/>
                    <a:gd name="connsiteX11" fmla="*/ 223828 w 547935"/>
                    <a:gd name="connsiteY11" fmla="*/ 144790 h 412051"/>
                    <a:gd name="connsiteX12" fmla="*/ 223390 w 547935"/>
                    <a:gd name="connsiteY12" fmla="*/ 143894 h 412051"/>
                    <a:gd name="connsiteX13" fmla="*/ 218780 w 547935"/>
                    <a:gd name="connsiteY13" fmla="*/ 132988 h 412051"/>
                    <a:gd name="connsiteX14" fmla="*/ 218542 w 547935"/>
                    <a:gd name="connsiteY14" fmla="*/ 132426 h 412051"/>
                    <a:gd name="connsiteX15" fmla="*/ 201596 w 547935"/>
                    <a:gd name="connsiteY15" fmla="*/ 0 h 412051"/>
                    <a:gd name="connsiteX16" fmla="*/ 247402 w 547935"/>
                    <a:gd name="connsiteY16" fmla="*/ 129854 h 412051"/>
                    <a:gd name="connsiteX17" fmla="*/ 251831 w 547935"/>
                    <a:gd name="connsiteY17" fmla="*/ 139494 h 412051"/>
                    <a:gd name="connsiteX18" fmla="*/ 252584 w 547935"/>
                    <a:gd name="connsiteY18" fmla="*/ 141065 h 412051"/>
                    <a:gd name="connsiteX19" fmla="*/ 256261 w 547935"/>
                    <a:gd name="connsiteY19" fmla="*/ 148609 h 412051"/>
                    <a:gd name="connsiteX20" fmla="*/ 257594 w 547935"/>
                    <a:gd name="connsiteY20" fmla="*/ 151247 h 412051"/>
                    <a:gd name="connsiteX21" fmla="*/ 260928 w 547935"/>
                    <a:gd name="connsiteY21" fmla="*/ 157667 h 412051"/>
                    <a:gd name="connsiteX22" fmla="*/ 262290 w 547935"/>
                    <a:gd name="connsiteY22" fmla="*/ 160211 h 412051"/>
                    <a:gd name="connsiteX23" fmla="*/ 266452 w 547935"/>
                    <a:gd name="connsiteY23" fmla="*/ 167640 h 412051"/>
                    <a:gd name="connsiteX24" fmla="*/ 266967 w 547935"/>
                    <a:gd name="connsiteY24" fmla="*/ 168554 h 412051"/>
                    <a:gd name="connsiteX25" fmla="*/ 271719 w 547935"/>
                    <a:gd name="connsiteY25" fmla="*/ 176336 h 412051"/>
                    <a:gd name="connsiteX26" fmla="*/ 273034 w 547935"/>
                    <a:gd name="connsiteY26" fmla="*/ 178346 h 412051"/>
                    <a:gd name="connsiteX27" fmla="*/ 276558 w 547935"/>
                    <a:gd name="connsiteY27" fmla="*/ 183575 h 412051"/>
                    <a:gd name="connsiteX28" fmla="*/ 277244 w 547935"/>
                    <a:gd name="connsiteY28" fmla="*/ 184537 h 412051"/>
                    <a:gd name="connsiteX29" fmla="*/ 283950 w 547935"/>
                    <a:gd name="connsiteY29" fmla="*/ 183747 h 412051"/>
                    <a:gd name="connsiteX30" fmla="*/ 288131 w 547935"/>
                    <a:gd name="connsiteY30" fmla="*/ 183356 h 412051"/>
                    <a:gd name="connsiteX31" fmla="*/ 295056 w 547935"/>
                    <a:gd name="connsiteY31" fmla="*/ 182851 h 412051"/>
                    <a:gd name="connsiteX32" fmla="*/ 293113 w 547935"/>
                    <a:gd name="connsiteY32" fmla="*/ 180937 h 412051"/>
                    <a:gd name="connsiteX33" fmla="*/ 292493 w 547935"/>
                    <a:gd name="connsiteY33" fmla="*/ 180270 h 412051"/>
                    <a:gd name="connsiteX34" fmla="*/ 289636 w 547935"/>
                    <a:gd name="connsiteY34" fmla="*/ 176936 h 412051"/>
                    <a:gd name="connsiteX35" fmla="*/ 288969 w 547935"/>
                    <a:gd name="connsiteY35" fmla="*/ 176089 h 412051"/>
                    <a:gd name="connsiteX36" fmla="*/ 285817 w 547935"/>
                    <a:gd name="connsiteY36" fmla="*/ 171440 h 412051"/>
                    <a:gd name="connsiteX37" fmla="*/ 285379 w 547935"/>
                    <a:gd name="connsiteY37" fmla="*/ 170659 h 412051"/>
                    <a:gd name="connsiteX38" fmla="*/ 282892 w 547935"/>
                    <a:gd name="connsiteY38" fmla="*/ 165897 h 412051"/>
                    <a:gd name="connsiteX39" fmla="*/ 282302 w 547935"/>
                    <a:gd name="connsiteY39" fmla="*/ 164640 h 412051"/>
                    <a:gd name="connsiteX40" fmla="*/ 279854 w 547935"/>
                    <a:gd name="connsiteY40" fmla="*/ 158305 h 412051"/>
                    <a:gd name="connsiteX41" fmla="*/ 279616 w 547935"/>
                    <a:gd name="connsiteY41" fmla="*/ 157496 h 412051"/>
                    <a:gd name="connsiteX42" fmla="*/ 277901 w 547935"/>
                    <a:gd name="connsiteY42" fmla="*/ 151028 h 412051"/>
                    <a:gd name="connsiteX43" fmla="*/ 277520 w 547935"/>
                    <a:gd name="connsiteY43" fmla="*/ 149276 h 412051"/>
                    <a:gd name="connsiteX44" fmla="*/ 276234 w 547935"/>
                    <a:gd name="connsiteY44" fmla="*/ 141037 h 412051"/>
                    <a:gd name="connsiteX45" fmla="*/ 276187 w 547935"/>
                    <a:gd name="connsiteY45" fmla="*/ 140437 h 412051"/>
                    <a:gd name="connsiteX46" fmla="*/ 275682 w 547935"/>
                    <a:gd name="connsiteY46" fmla="*/ 131826 h 412051"/>
                    <a:gd name="connsiteX47" fmla="*/ 275615 w 547935"/>
                    <a:gd name="connsiteY47" fmla="*/ 130635 h 412051"/>
                    <a:gd name="connsiteX48" fmla="*/ 294494 w 547935"/>
                    <a:gd name="connsiteY48" fmla="*/ 46091 h 412051"/>
                    <a:gd name="connsiteX49" fmla="*/ 299018 w 547935"/>
                    <a:gd name="connsiteY49" fmla="*/ 134207 h 412051"/>
                    <a:gd name="connsiteX50" fmla="*/ 300104 w 547935"/>
                    <a:gd name="connsiteY50" fmla="*/ 142399 h 412051"/>
                    <a:gd name="connsiteX51" fmla="*/ 300390 w 547935"/>
                    <a:gd name="connsiteY51" fmla="*/ 144380 h 412051"/>
                    <a:gd name="connsiteX52" fmla="*/ 301666 w 547935"/>
                    <a:gd name="connsiteY52" fmla="*/ 152362 h 412051"/>
                    <a:gd name="connsiteX53" fmla="*/ 303124 w 547935"/>
                    <a:gd name="connsiteY53" fmla="*/ 159877 h 412051"/>
                    <a:gd name="connsiteX54" fmla="*/ 303514 w 547935"/>
                    <a:gd name="connsiteY54" fmla="*/ 161715 h 412051"/>
                    <a:gd name="connsiteX55" fmla="*/ 307076 w 547935"/>
                    <a:gd name="connsiteY55" fmla="*/ 175184 h 412051"/>
                    <a:gd name="connsiteX56" fmla="*/ 307572 w 547935"/>
                    <a:gd name="connsiteY56" fmla="*/ 176689 h 412051"/>
                    <a:gd name="connsiteX57" fmla="*/ 309705 w 547935"/>
                    <a:gd name="connsiteY57" fmla="*/ 182385 h 412051"/>
                    <a:gd name="connsiteX58" fmla="*/ 320221 w 547935"/>
                    <a:gd name="connsiteY58" fmla="*/ 182594 h 412051"/>
                    <a:gd name="connsiteX59" fmla="*/ 330489 w 547935"/>
                    <a:gd name="connsiteY59" fmla="*/ 183261 h 412051"/>
                    <a:gd name="connsiteX60" fmla="*/ 333737 w 547935"/>
                    <a:gd name="connsiteY60" fmla="*/ 183585 h 412051"/>
                    <a:gd name="connsiteX61" fmla="*/ 335356 w 547935"/>
                    <a:gd name="connsiteY61" fmla="*/ 183747 h 412051"/>
                    <a:gd name="connsiteX62" fmla="*/ 331108 w 547935"/>
                    <a:gd name="connsiteY62" fmla="*/ 179470 h 412051"/>
                    <a:gd name="connsiteX63" fmla="*/ 330737 w 547935"/>
                    <a:gd name="connsiteY63" fmla="*/ 178975 h 412051"/>
                    <a:gd name="connsiteX64" fmla="*/ 327260 w 547935"/>
                    <a:gd name="connsiteY64" fmla="*/ 172622 h 412051"/>
                    <a:gd name="connsiteX65" fmla="*/ 326984 w 547935"/>
                    <a:gd name="connsiteY65" fmla="*/ 171888 h 412051"/>
                    <a:gd name="connsiteX66" fmla="*/ 325717 w 547935"/>
                    <a:gd name="connsiteY66" fmla="*/ 167802 h 412051"/>
                    <a:gd name="connsiteX67" fmla="*/ 324821 w 547935"/>
                    <a:gd name="connsiteY67" fmla="*/ 162906 h 412051"/>
                    <a:gd name="connsiteX68" fmla="*/ 324698 w 547935"/>
                    <a:gd name="connsiteY68" fmla="*/ 161858 h 412051"/>
                    <a:gd name="connsiteX69" fmla="*/ 324336 w 547935"/>
                    <a:gd name="connsiteY69" fmla="*/ 156467 h 412051"/>
                    <a:gd name="connsiteX70" fmla="*/ 324517 w 547935"/>
                    <a:gd name="connsiteY70" fmla="*/ 149819 h 412051"/>
                    <a:gd name="connsiteX71" fmla="*/ 324631 w 547935"/>
                    <a:gd name="connsiteY71" fmla="*/ 148390 h 412051"/>
                    <a:gd name="connsiteX72" fmla="*/ 325431 w 547935"/>
                    <a:gd name="connsiteY72" fmla="*/ 141532 h 412051"/>
                    <a:gd name="connsiteX73" fmla="*/ 347072 w 547935"/>
                    <a:gd name="connsiteY73" fmla="*/ 77905 h 412051"/>
                    <a:gd name="connsiteX74" fmla="*/ 336813 w 547935"/>
                    <a:gd name="connsiteY74" fmla="*/ 145371 h 412051"/>
                    <a:gd name="connsiteX75" fmla="*/ 336747 w 547935"/>
                    <a:gd name="connsiteY75" fmla="*/ 151838 h 412051"/>
                    <a:gd name="connsiteX76" fmla="*/ 336766 w 547935"/>
                    <a:gd name="connsiteY76" fmla="*/ 152524 h 412051"/>
                    <a:gd name="connsiteX77" fmla="*/ 337080 w 547935"/>
                    <a:gd name="connsiteY77" fmla="*/ 159744 h 412051"/>
                    <a:gd name="connsiteX78" fmla="*/ 337271 w 547935"/>
                    <a:gd name="connsiteY78" fmla="*/ 161935 h 412051"/>
                    <a:gd name="connsiteX79" fmla="*/ 338014 w 547935"/>
                    <a:gd name="connsiteY79" fmla="*/ 167888 h 412051"/>
                    <a:gd name="connsiteX80" fmla="*/ 338252 w 547935"/>
                    <a:gd name="connsiteY80" fmla="*/ 169450 h 412051"/>
                    <a:gd name="connsiteX81" fmla="*/ 339823 w 547935"/>
                    <a:gd name="connsiteY81" fmla="*/ 176060 h 412051"/>
                    <a:gd name="connsiteX82" fmla="*/ 340319 w 547935"/>
                    <a:gd name="connsiteY82" fmla="*/ 177479 h 412051"/>
                    <a:gd name="connsiteX83" fmla="*/ 342157 w 547935"/>
                    <a:gd name="connsiteY83" fmla="*/ 182004 h 412051"/>
                    <a:gd name="connsiteX84" fmla="*/ 342919 w 547935"/>
                    <a:gd name="connsiteY84" fmla="*/ 183518 h 412051"/>
                    <a:gd name="connsiteX85" fmla="*/ 343776 w 547935"/>
                    <a:gd name="connsiteY85" fmla="*/ 184766 h 412051"/>
                    <a:gd name="connsiteX86" fmla="*/ 344329 w 547935"/>
                    <a:gd name="connsiteY86" fmla="*/ 184852 h 412051"/>
                    <a:gd name="connsiteX87" fmla="*/ 350606 w 547935"/>
                    <a:gd name="connsiteY87" fmla="*/ 185823 h 412051"/>
                    <a:gd name="connsiteX88" fmla="*/ 354273 w 547935"/>
                    <a:gd name="connsiteY88" fmla="*/ 186461 h 412051"/>
                    <a:gd name="connsiteX89" fmla="*/ 359369 w 547935"/>
                    <a:gd name="connsiteY89" fmla="*/ 187452 h 412051"/>
                    <a:gd name="connsiteX90" fmla="*/ 359102 w 547935"/>
                    <a:gd name="connsiteY90" fmla="*/ 186385 h 412051"/>
                    <a:gd name="connsiteX91" fmla="*/ 358759 w 547935"/>
                    <a:gd name="connsiteY91" fmla="*/ 184471 h 412051"/>
                    <a:gd name="connsiteX92" fmla="*/ 358473 w 547935"/>
                    <a:gd name="connsiteY92" fmla="*/ 182680 h 412051"/>
                    <a:gd name="connsiteX93" fmla="*/ 358216 w 547935"/>
                    <a:gd name="connsiteY93" fmla="*/ 180432 h 412051"/>
                    <a:gd name="connsiteX94" fmla="*/ 358064 w 547935"/>
                    <a:gd name="connsiteY94" fmla="*/ 178365 h 412051"/>
                    <a:gd name="connsiteX95" fmla="*/ 357940 w 547935"/>
                    <a:gd name="connsiteY95" fmla="*/ 175851 h 412051"/>
                    <a:gd name="connsiteX96" fmla="*/ 357969 w 547935"/>
                    <a:gd name="connsiteY96" fmla="*/ 172841 h 412051"/>
                    <a:gd name="connsiteX97" fmla="*/ 358178 w 547935"/>
                    <a:gd name="connsiteY97" fmla="*/ 168602 h 412051"/>
                    <a:gd name="connsiteX98" fmla="*/ 358454 w 547935"/>
                    <a:gd name="connsiteY98" fmla="*/ 165449 h 412051"/>
                    <a:gd name="connsiteX99" fmla="*/ 358864 w 547935"/>
                    <a:gd name="connsiteY99" fmla="*/ 162335 h 412051"/>
                    <a:gd name="connsiteX100" fmla="*/ 359426 w 547935"/>
                    <a:gd name="connsiteY100" fmla="*/ 158829 h 412051"/>
                    <a:gd name="connsiteX101" fmla="*/ 360035 w 547935"/>
                    <a:gd name="connsiteY101" fmla="*/ 155543 h 412051"/>
                    <a:gd name="connsiteX102" fmla="*/ 360178 w 547935"/>
                    <a:gd name="connsiteY102" fmla="*/ 154791 h 412051"/>
                    <a:gd name="connsiteX103" fmla="*/ 372761 w 547935"/>
                    <a:gd name="connsiteY103" fmla="*/ 117605 h 412051"/>
                    <a:gd name="connsiteX104" fmla="*/ 376314 w 547935"/>
                    <a:gd name="connsiteY104" fmla="*/ 162849 h 412051"/>
                    <a:gd name="connsiteX105" fmla="*/ 376285 w 547935"/>
                    <a:gd name="connsiteY105" fmla="*/ 163592 h 412051"/>
                    <a:gd name="connsiteX106" fmla="*/ 376152 w 547935"/>
                    <a:gd name="connsiteY106" fmla="*/ 165525 h 412051"/>
                    <a:gd name="connsiteX107" fmla="*/ 375771 w 547935"/>
                    <a:gd name="connsiteY107" fmla="*/ 169831 h 412051"/>
                    <a:gd name="connsiteX108" fmla="*/ 375523 w 547935"/>
                    <a:gd name="connsiteY108" fmla="*/ 171936 h 412051"/>
                    <a:gd name="connsiteX109" fmla="*/ 374818 w 547935"/>
                    <a:gd name="connsiteY109" fmla="*/ 176374 h 412051"/>
                    <a:gd name="connsiteX110" fmla="*/ 374542 w 547935"/>
                    <a:gd name="connsiteY110" fmla="*/ 177927 h 412051"/>
                    <a:gd name="connsiteX111" fmla="*/ 373142 w 547935"/>
                    <a:gd name="connsiteY111" fmla="*/ 183509 h 412051"/>
                    <a:gd name="connsiteX112" fmla="*/ 372732 w 547935"/>
                    <a:gd name="connsiteY112" fmla="*/ 184709 h 412051"/>
                    <a:gd name="connsiteX113" fmla="*/ 371237 w 547935"/>
                    <a:gd name="connsiteY113" fmla="*/ 188709 h 412051"/>
                    <a:gd name="connsiteX114" fmla="*/ 370646 w 547935"/>
                    <a:gd name="connsiteY114" fmla="*/ 190033 h 412051"/>
                    <a:gd name="connsiteX115" fmla="*/ 371504 w 547935"/>
                    <a:gd name="connsiteY115" fmla="*/ 190243 h 412051"/>
                    <a:gd name="connsiteX116" fmla="*/ 373332 w 547935"/>
                    <a:gd name="connsiteY116" fmla="*/ 190691 h 412051"/>
                    <a:gd name="connsiteX117" fmla="*/ 382476 w 547935"/>
                    <a:gd name="connsiteY117" fmla="*/ 193281 h 412051"/>
                    <a:gd name="connsiteX118" fmla="*/ 385010 w 547935"/>
                    <a:gd name="connsiteY118" fmla="*/ 194091 h 412051"/>
                    <a:gd name="connsiteX119" fmla="*/ 385829 w 547935"/>
                    <a:gd name="connsiteY119" fmla="*/ 194348 h 412051"/>
                    <a:gd name="connsiteX120" fmla="*/ 386820 w 547935"/>
                    <a:gd name="connsiteY120" fmla="*/ 192348 h 412051"/>
                    <a:gd name="connsiteX121" fmla="*/ 388810 w 547935"/>
                    <a:gd name="connsiteY121" fmla="*/ 188824 h 412051"/>
                    <a:gd name="connsiteX122" fmla="*/ 389258 w 547935"/>
                    <a:gd name="connsiteY122" fmla="*/ 188100 h 412051"/>
                    <a:gd name="connsiteX123" fmla="*/ 391420 w 547935"/>
                    <a:gd name="connsiteY123" fmla="*/ 184880 h 412051"/>
                    <a:gd name="connsiteX124" fmla="*/ 391963 w 547935"/>
                    <a:gd name="connsiteY124" fmla="*/ 184118 h 412051"/>
                    <a:gd name="connsiteX125" fmla="*/ 398993 w 547935"/>
                    <a:gd name="connsiteY125" fmla="*/ 176346 h 412051"/>
                    <a:gd name="connsiteX126" fmla="*/ 426815 w 547935"/>
                    <a:gd name="connsiteY126" fmla="*/ 165449 h 412051"/>
                    <a:gd name="connsiteX127" fmla="*/ 414909 w 547935"/>
                    <a:gd name="connsiteY127" fmla="*/ 186490 h 412051"/>
                    <a:gd name="connsiteX128" fmla="*/ 414461 w 547935"/>
                    <a:gd name="connsiteY128" fmla="*/ 187042 h 412051"/>
                    <a:gd name="connsiteX129" fmla="*/ 412937 w 547935"/>
                    <a:gd name="connsiteY129" fmla="*/ 188728 h 412051"/>
                    <a:gd name="connsiteX130" fmla="*/ 411442 w 547935"/>
                    <a:gd name="connsiteY130" fmla="*/ 190262 h 412051"/>
                    <a:gd name="connsiteX131" fmla="*/ 409803 w 547935"/>
                    <a:gd name="connsiteY131" fmla="*/ 191786 h 412051"/>
                    <a:gd name="connsiteX132" fmla="*/ 408070 w 547935"/>
                    <a:gd name="connsiteY132" fmla="*/ 193243 h 412051"/>
                    <a:gd name="connsiteX133" fmla="*/ 406317 w 547935"/>
                    <a:gd name="connsiteY133" fmla="*/ 194577 h 412051"/>
                    <a:gd name="connsiteX134" fmla="*/ 404308 w 547935"/>
                    <a:gd name="connsiteY134" fmla="*/ 195901 h 412051"/>
                    <a:gd name="connsiteX135" fmla="*/ 402460 w 547935"/>
                    <a:gd name="connsiteY135" fmla="*/ 197006 h 412051"/>
                    <a:gd name="connsiteX136" fmla="*/ 400155 w 547935"/>
                    <a:gd name="connsiteY136" fmla="*/ 198110 h 412051"/>
                    <a:gd name="connsiteX137" fmla="*/ 398745 w 547935"/>
                    <a:gd name="connsiteY137" fmla="*/ 198787 h 412051"/>
                    <a:gd name="connsiteX138" fmla="*/ 400269 w 547935"/>
                    <a:gd name="connsiteY138" fmla="*/ 199377 h 412051"/>
                    <a:gd name="connsiteX139" fmla="*/ 403565 w 547935"/>
                    <a:gd name="connsiteY139" fmla="*/ 200654 h 412051"/>
                    <a:gd name="connsiteX140" fmla="*/ 409013 w 547935"/>
                    <a:gd name="connsiteY140" fmla="*/ 202873 h 412051"/>
                    <a:gd name="connsiteX141" fmla="*/ 412051 w 547935"/>
                    <a:gd name="connsiteY141" fmla="*/ 204149 h 412051"/>
                    <a:gd name="connsiteX142" fmla="*/ 418081 w 547935"/>
                    <a:gd name="connsiteY142" fmla="*/ 206854 h 412051"/>
                    <a:gd name="connsiteX143" fmla="*/ 420271 w 547935"/>
                    <a:gd name="connsiteY143" fmla="*/ 207855 h 412051"/>
                    <a:gd name="connsiteX144" fmla="*/ 428272 w 547935"/>
                    <a:gd name="connsiteY144" fmla="*/ 211760 h 412051"/>
                    <a:gd name="connsiteX145" fmla="*/ 429711 w 547935"/>
                    <a:gd name="connsiteY145" fmla="*/ 212512 h 412051"/>
                    <a:gd name="connsiteX146" fmla="*/ 436016 w 547935"/>
                    <a:gd name="connsiteY146" fmla="*/ 215837 h 412051"/>
                    <a:gd name="connsiteX147" fmla="*/ 438683 w 547935"/>
                    <a:gd name="connsiteY147" fmla="*/ 217322 h 412051"/>
                    <a:gd name="connsiteX148" fmla="*/ 443598 w 547935"/>
                    <a:gd name="connsiteY148" fmla="*/ 220104 h 412051"/>
                    <a:gd name="connsiteX149" fmla="*/ 446379 w 547935"/>
                    <a:gd name="connsiteY149" fmla="*/ 221742 h 412051"/>
                    <a:gd name="connsiteX150" fmla="*/ 451047 w 547935"/>
                    <a:gd name="connsiteY150" fmla="*/ 224561 h 412051"/>
                    <a:gd name="connsiteX151" fmla="*/ 453685 w 547935"/>
                    <a:gd name="connsiteY151" fmla="*/ 226200 h 412051"/>
                    <a:gd name="connsiteX152" fmla="*/ 458524 w 547935"/>
                    <a:gd name="connsiteY152" fmla="*/ 229314 h 412051"/>
                    <a:gd name="connsiteX153" fmla="*/ 460648 w 547935"/>
                    <a:gd name="connsiteY153" fmla="*/ 230705 h 412051"/>
                    <a:gd name="connsiteX154" fmla="*/ 467373 w 547935"/>
                    <a:gd name="connsiteY154" fmla="*/ 235287 h 412051"/>
                    <a:gd name="connsiteX155" fmla="*/ 528771 w 547935"/>
                    <a:gd name="connsiteY155" fmla="*/ 289455 h 412051"/>
                    <a:gd name="connsiteX156" fmla="*/ 529276 w 547935"/>
                    <a:gd name="connsiteY156" fmla="*/ 290008 h 412051"/>
                    <a:gd name="connsiteX157" fmla="*/ 533190 w 547935"/>
                    <a:gd name="connsiteY157" fmla="*/ 294389 h 412051"/>
                    <a:gd name="connsiteX158" fmla="*/ 533543 w 547935"/>
                    <a:gd name="connsiteY158" fmla="*/ 294789 h 412051"/>
                    <a:gd name="connsiteX159" fmla="*/ 536753 w 547935"/>
                    <a:gd name="connsiteY159" fmla="*/ 298514 h 412051"/>
                    <a:gd name="connsiteX160" fmla="*/ 537524 w 547935"/>
                    <a:gd name="connsiteY160" fmla="*/ 299418 h 412051"/>
                    <a:gd name="connsiteX161" fmla="*/ 540429 w 547935"/>
                    <a:gd name="connsiteY161" fmla="*/ 302914 h 412051"/>
                    <a:gd name="connsiteX162" fmla="*/ 540830 w 547935"/>
                    <a:gd name="connsiteY162" fmla="*/ 303409 h 412051"/>
                    <a:gd name="connsiteX163" fmla="*/ 542992 w 547935"/>
                    <a:gd name="connsiteY163" fmla="*/ 306095 h 412051"/>
                    <a:gd name="connsiteX164" fmla="*/ 543458 w 547935"/>
                    <a:gd name="connsiteY164" fmla="*/ 306686 h 412051"/>
                    <a:gd name="connsiteX165" fmla="*/ 545325 w 547935"/>
                    <a:gd name="connsiteY165" fmla="*/ 309086 h 412051"/>
                    <a:gd name="connsiteX166" fmla="*/ 545687 w 547935"/>
                    <a:gd name="connsiteY166" fmla="*/ 309553 h 412051"/>
                    <a:gd name="connsiteX167" fmla="*/ 546897 w 547935"/>
                    <a:gd name="connsiteY167" fmla="*/ 311153 h 412051"/>
                    <a:gd name="connsiteX168" fmla="*/ 547906 w 547935"/>
                    <a:gd name="connsiteY168" fmla="*/ 312534 h 412051"/>
                    <a:gd name="connsiteX169" fmla="*/ 525046 w 547935"/>
                    <a:gd name="connsiteY169" fmla="*/ 320250 h 412051"/>
                    <a:gd name="connsiteX170" fmla="*/ 446122 w 547935"/>
                    <a:gd name="connsiteY170" fmla="*/ 250508 h 412051"/>
                    <a:gd name="connsiteX171" fmla="*/ 440341 w 547935"/>
                    <a:gd name="connsiteY171" fmla="*/ 298409 h 412051"/>
                    <a:gd name="connsiteX172" fmla="*/ 437178 w 547935"/>
                    <a:gd name="connsiteY172" fmla="*/ 244907 h 412051"/>
                    <a:gd name="connsiteX173" fmla="*/ 430016 w 547935"/>
                    <a:gd name="connsiteY173" fmla="*/ 240706 h 412051"/>
                    <a:gd name="connsiteX174" fmla="*/ 428815 w 547935"/>
                    <a:gd name="connsiteY174" fmla="*/ 242440 h 412051"/>
                    <a:gd name="connsiteX175" fmla="*/ 426225 w 547935"/>
                    <a:gd name="connsiteY175" fmla="*/ 246202 h 412051"/>
                    <a:gd name="connsiteX176" fmla="*/ 425377 w 547935"/>
                    <a:gd name="connsiteY176" fmla="*/ 247602 h 412051"/>
                    <a:gd name="connsiteX177" fmla="*/ 422853 w 547935"/>
                    <a:gd name="connsiteY177" fmla="*/ 251822 h 412051"/>
                    <a:gd name="connsiteX178" fmla="*/ 422253 w 547935"/>
                    <a:gd name="connsiteY178" fmla="*/ 252955 h 412051"/>
                    <a:gd name="connsiteX179" fmla="*/ 419748 w 547935"/>
                    <a:gd name="connsiteY179" fmla="*/ 257689 h 412051"/>
                    <a:gd name="connsiteX180" fmla="*/ 419290 w 547935"/>
                    <a:gd name="connsiteY180" fmla="*/ 258661 h 412051"/>
                    <a:gd name="connsiteX181" fmla="*/ 416900 w 547935"/>
                    <a:gd name="connsiteY181" fmla="*/ 263719 h 412051"/>
                    <a:gd name="connsiteX182" fmla="*/ 414309 w 547935"/>
                    <a:gd name="connsiteY182" fmla="*/ 269786 h 412051"/>
                    <a:gd name="connsiteX183" fmla="*/ 401431 w 547935"/>
                    <a:gd name="connsiteY183" fmla="*/ 312534 h 412051"/>
                    <a:gd name="connsiteX184" fmla="*/ 401241 w 547935"/>
                    <a:gd name="connsiteY184" fmla="*/ 313496 h 412051"/>
                    <a:gd name="connsiteX185" fmla="*/ 400536 w 547935"/>
                    <a:gd name="connsiteY185" fmla="*/ 305886 h 412051"/>
                    <a:gd name="connsiteX186" fmla="*/ 400450 w 547935"/>
                    <a:gd name="connsiteY186" fmla="*/ 303447 h 412051"/>
                    <a:gd name="connsiteX187" fmla="*/ 400298 w 547935"/>
                    <a:gd name="connsiteY187" fmla="*/ 298733 h 412051"/>
                    <a:gd name="connsiteX188" fmla="*/ 400364 w 547935"/>
                    <a:gd name="connsiteY188" fmla="*/ 295970 h 412051"/>
                    <a:gd name="connsiteX189" fmla="*/ 400488 w 547935"/>
                    <a:gd name="connsiteY189" fmla="*/ 291989 h 412051"/>
                    <a:gd name="connsiteX190" fmla="*/ 400726 w 547935"/>
                    <a:gd name="connsiteY190" fmla="*/ 289265 h 412051"/>
                    <a:gd name="connsiteX191" fmla="*/ 401069 w 547935"/>
                    <a:gd name="connsiteY191" fmla="*/ 285683 h 412051"/>
                    <a:gd name="connsiteX192" fmla="*/ 401479 w 547935"/>
                    <a:gd name="connsiteY192" fmla="*/ 283035 h 412051"/>
                    <a:gd name="connsiteX193" fmla="*/ 402012 w 547935"/>
                    <a:gd name="connsiteY193" fmla="*/ 279778 h 412051"/>
                    <a:gd name="connsiteX194" fmla="*/ 402574 w 547935"/>
                    <a:gd name="connsiteY194" fmla="*/ 277254 h 412051"/>
                    <a:gd name="connsiteX195" fmla="*/ 403279 w 547935"/>
                    <a:gd name="connsiteY195" fmla="*/ 274282 h 412051"/>
                    <a:gd name="connsiteX196" fmla="*/ 403984 w 547935"/>
                    <a:gd name="connsiteY196" fmla="*/ 271891 h 412051"/>
                    <a:gd name="connsiteX197" fmla="*/ 404822 w 547935"/>
                    <a:gd name="connsiteY197" fmla="*/ 269176 h 412051"/>
                    <a:gd name="connsiteX198" fmla="*/ 405651 w 547935"/>
                    <a:gd name="connsiteY198" fmla="*/ 266938 h 412051"/>
                    <a:gd name="connsiteX199" fmla="*/ 406622 w 547935"/>
                    <a:gd name="connsiteY199" fmla="*/ 264452 h 412051"/>
                    <a:gd name="connsiteX200" fmla="*/ 407556 w 547935"/>
                    <a:gd name="connsiteY200" fmla="*/ 262366 h 412051"/>
                    <a:gd name="connsiteX201" fmla="*/ 408622 w 547935"/>
                    <a:gd name="connsiteY201" fmla="*/ 260099 h 412051"/>
                    <a:gd name="connsiteX202" fmla="*/ 409651 w 547935"/>
                    <a:gd name="connsiteY202" fmla="*/ 258156 h 412051"/>
                    <a:gd name="connsiteX203" fmla="*/ 410794 w 547935"/>
                    <a:gd name="connsiteY203" fmla="*/ 256099 h 412051"/>
                    <a:gd name="connsiteX204" fmla="*/ 411889 w 547935"/>
                    <a:gd name="connsiteY204" fmla="*/ 254308 h 412051"/>
                    <a:gd name="connsiteX205" fmla="*/ 413099 w 547935"/>
                    <a:gd name="connsiteY205" fmla="*/ 252432 h 412051"/>
                    <a:gd name="connsiteX206" fmla="*/ 414252 w 547935"/>
                    <a:gd name="connsiteY206" fmla="*/ 250793 h 412051"/>
                    <a:gd name="connsiteX207" fmla="*/ 415490 w 547935"/>
                    <a:gd name="connsiteY207" fmla="*/ 249107 h 412051"/>
                    <a:gd name="connsiteX208" fmla="*/ 416681 w 547935"/>
                    <a:gd name="connsiteY208" fmla="*/ 247612 h 412051"/>
                    <a:gd name="connsiteX209" fmla="*/ 417947 w 547935"/>
                    <a:gd name="connsiteY209" fmla="*/ 246097 h 412051"/>
                    <a:gd name="connsiteX210" fmla="*/ 419167 w 547935"/>
                    <a:gd name="connsiteY210" fmla="*/ 244735 h 412051"/>
                    <a:gd name="connsiteX211" fmla="*/ 420424 w 547935"/>
                    <a:gd name="connsiteY211" fmla="*/ 243411 h 412051"/>
                    <a:gd name="connsiteX212" fmla="*/ 421662 w 547935"/>
                    <a:gd name="connsiteY212" fmla="*/ 242183 h 412051"/>
                    <a:gd name="connsiteX213" fmla="*/ 422900 w 547935"/>
                    <a:gd name="connsiteY213" fmla="*/ 241021 h 412051"/>
                    <a:gd name="connsiteX214" fmla="*/ 424110 w 547935"/>
                    <a:gd name="connsiteY214" fmla="*/ 239935 h 412051"/>
                    <a:gd name="connsiteX215" fmla="*/ 424672 w 547935"/>
                    <a:gd name="connsiteY215" fmla="*/ 239439 h 412051"/>
                    <a:gd name="connsiteX216" fmla="*/ 425929 w 547935"/>
                    <a:gd name="connsiteY216" fmla="*/ 238401 h 412051"/>
                    <a:gd name="connsiteX217" fmla="*/ 425148 w 547935"/>
                    <a:gd name="connsiteY217" fmla="*/ 237992 h 412051"/>
                    <a:gd name="connsiteX218" fmla="*/ 418157 w 547935"/>
                    <a:gd name="connsiteY218" fmla="*/ 234325 h 412051"/>
                    <a:gd name="connsiteX219" fmla="*/ 414957 w 547935"/>
                    <a:gd name="connsiteY219" fmla="*/ 237392 h 412051"/>
                    <a:gd name="connsiteX220" fmla="*/ 408470 w 547935"/>
                    <a:gd name="connsiteY220" fmla="*/ 244021 h 412051"/>
                    <a:gd name="connsiteX221" fmla="*/ 401822 w 547935"/>
                    <a:gd name="connsiteY221" fmla="*/ 251260 h 412051"/>
                    <a:gd name="connsiteX222" fmla="*/ 394849 w 547935"/>
                    <a:gd name="connsiteY222" fmla="*/ 259223 h 412051"/>
                    <a:gd name="connsiteX223" fmla="*/ 394430 w 547935"/>
                    <a:gd name="connsiteY223" fmla="*/ 259709 h 412051"/>
                    <a:gd name="connsiteX224" fmla="*/ 387715 w 547935"/>
                    <a:gd name="connsiteY224" fmla="*/ 267681 h 412051"/>
                    <a:gd name="connsiteX225" fmla="*/ 387105 w 547935"/>
                    <a:gd name="connsiteY225" fmla="*/ 268415 h 412051"/>
                    <a:gd name="connsiteX226" fmla="*/ 380467 w 547935"/>
                    <a:gd name="connsiteY226" fmla="*/ 276539 h 412051"/>
                    <a:gd name="connsiteX227" fmla="*/ 379752 w 547935"/>
                    <a:gd name="connsiteY227" fmla="*/ 277425 h 412051"/>
                    <a:gd name="connsiteX228" fmla="*/ 373275 w 547935"/>
                    <a:gd name="connsiteY228" fmla="*/ 285560 h 412051"/>
                    <a:gd name="connsiteX229" fmla="*/ 372475 w 547935"/>
                    <a:gd name="connsiteY229" fmla="*/ 286579 h 412051"/>
                    <a:gd name="connsiteX230" fmla="*/ 366227 w 547935"/>
                    <a:gd name="connsiteY230" fmla="*/ 294580 h 412051"/>
                    <a:gd name="connsiteX231" fmla="*/ 365331 w 547935"/>
                    <a:gd name="connsiteY231" fmla="*/ 295732 h 412051"/>
                    <a:gd name="connsiteX232" fmla="*/ 359416 w 547935"/>
                    <a:gd name="connsiteY232" fmla="*/ 303447 h 412051"/>
                    <a:gd name="connsiteX233" fmla="*/ 358540 w 547935"/>
                    <a:gd name="connsiteY233" fmla="*/ 304590 h 412051"/>
                    <a:gd name="connsiteX234" fmla="*/ 352958 w 547935"/>
                    <a:gd name="connsiteY234" fmla="*/ 311972 h 412051"/>
                    <a:gd name="connsiteX235" fmla="*/ 352168 w 547935"/>
                    <a:gd name="connsiteY235" fmla="*/ 313030 h 412051"/>
                    <a:gd name="connsiteX236" fmla="*/ 346986 w 547935"/>
                    <a:gd name="connsiteY236" fmla="*/ 319973 h 412051"/>
                    <a:gd name="connsiteX237" fmla="*/ 346338 w 547935"/>
                    <a:gd name="connsiteY237" fmla="*/ 320850 h 412051"/>
                    <a:gd name="connsiteX238" fmla="*/ 341586 w 547935"/>
                    <a:gd name="connsiteY238" fmla="*/ 327298 h 412051"/>
                    <a:gd name="connsiteX239" fmla="*/ 341195 w 547935"/>
                    <a:gd name="connsiteY239" fmla="*/ 327831 h 412051"/>
                    <a:gd name="connsiteX240" fmla="*/ 336966 w 547935"/>
                    <a:gd name="connsiteY240" fmla="*/ 333632 h 412051"/>
                    <a:gd name="connsiteX241" fmla="*/ 333213 w 547935"/>
                    <a:gd name="connsiteY241" fmla="*/ 338823 h 412051"/>
                    <a:gd name="connsiteX242" fmla="*/ 330413 w 547935"/>
                    <a:gd name="connsiteY242" fmla="*/ 342719 h 412051"/>
                    <a:gd name="connsiteX243" fmla="*/ 330089 w 547935"/>
                    <a:gd name="connsiteY243" fmla="*/ 343176 h 412051"/>
                    <a:gd name="connsiteX244" fmla="*/ 327946 w 547935"/>
                    <a:gd name="connsiteY244" fmla="*/ 346186 h 412051"/>
                    <a:gd name="connsiteX245" fmla="*/ 331489 w 547935"/>
                    <a:gd name="connsiteY245" fmla="*/ 333146 h 412051"/>
                    <a:gd name="connsiteX246" fmla="*/ 332746 w 547935"/>
                    <a:gd name="connsiteY246" fmla="*/ 329194 h 412051"/>
                    <a:gd name="connsiteX247" fmla="*/ 335451 w 547935"/>
                    <a:gd name="connsiteY247" fmla="*/ 321031 h 412051"/>
                    <a:gd name="connsiteX248" fmla="*/ 337033 w 547935"/>
                    <a:gd name="connsiteY248" fmla="*/ 316754 h 412051"/>
                    <a:gd name="connsiteX249" fmla="*/ 339795 w 547935"/>
                    <a:gd name="connsiteY249" fmla="*/ 309782 h 412051"/>
                    <a:gd name="connsiteX250" fmla="*/ 341519 w 547935"/>
                    <a:gd name="connsiteY250" fmla="*/ 305743 h 412051"/>
                    <a:gd name="connsiteX251" fmla="*/ 344548 w 547935"/>
                    <a:gd name="connsiteY251" fmla="*/ 299247 h 412051"/>
                    <a:gd name="connsiteX252" fmla="*/ 346253 w 547935"/>
                    <a:gd name="connsiteY252" fmla="*/ 295770 h 412051"/>
                    <a:gd name="connsiteX253" fmla="*/ 349910 w 547935"/>
                    <a:gd name="connsiteY253" fmla="*/ 289027 h 412051"/>
                    <a:gd name="connsiteX254" fmla="*/ 351206 w 547935"/>
                    <a:gd name="connsiteY254" fmla="*/ 286703 h 412051"/>
                    <a:gd name="connsiteX255" fmla="*/ 356340 w 547935"/>
                    <a:gd name="connsiteY255" fmla="*/ 278492 h 412051"/>
                    <a:gd name="connsiteX256" fmla="*/ 357578 w 547935"/>
                    <a:gd name="connsiteY256" fmla="*/ 276730 h 412051"/>
                    <a:gd name="connsiteX257" fmla="*/ 361664 w 547935"/>
                    <a:gd name="connsiteY257" fmla="*/ 271034 h 412051"/>
                    <a:gd name="connsiteX258" fmla="*/ 363626 w 547935"/>
                    <a:gd name="connsiteY258" fmla="*/ 268548 h 412051"/>
                    <a:gd name="connsiteX259" fmla="*/ 367103 w 547935"/>
                    <a:gd name="connsiteY259" fmla="*/ 264290 h 412051"/>
                    <a:gd name="connsiteX260" fmla="*/ 369256 w 547935"/>
                    <a:gd name="connsiteY260" fmla="*/ 261842 h 412051"/>
                    <a:gd name="connsiteX261" fmla="*/ 372628 w 547935"/>
                    <a:gd name="connsiteY261" fmla="*/ 258204 h 412051"/>
                    <a:gd name="connsiteX262" fmla="*/ 374780 w 547935"/>
                    <a:gd name="connsiteY262" fmla="*/ 256003 h 412051"/>
                    <a:gd name="connsiteX263" fmla="*/ 378285 w 547935"/>
                    <a:gd name="connsiteY263" fmla="*/ 252670 h 412051"/>
                    <a:gd name="connsiteX264" fmla="*/ 380247 w 547935"/>
                    <a:gd name="connsiteY264" fmla="*/ 250869 h 412051"/>
                    <a:gd name="connsiteX265" fmla="*/ 384543 w 547935"/>
                    <a:gd name="connsiteY265" fmla="*/ 247269 h 412051"/>
                    <a:gd name="connsiteX266" fmla="*/ 385639 w 547935"/>
                    <a:gd name="connsiteY266" fmla="*/ 246364 h 412051"/>
                    <a:gd name="connsiteX267" fmla="*/ 390811 w 547935"/>
                    <a:gd name="connsiteY267" fmla="*/ 242526 h 412051"/>
                    <a:gd name="connsiteX268" fmla="*/ 392782 w 547935"/>
                    <a:gd name="connsiteY268" fmla="*/ 241192 h 412051"/>
                    <a:gd name="connsiteX269" fmla="*/ 395926 w 547935"/>
                    <a:gd name="connsiteY269" fmla="*/ 239125 h 412051"/>
                    <a:gd name="connsiteX270" fmla="*/ 398126 w 547935"/>
                    <a:gd name="connsiteY270" fmla="*/ 237792 h 412051"/>
                    <a:gd name="connsiteX271" fmla="*/ 399697 w 547935"/>
                    <a:gd name="connsiteY271" fmla="*/ 236839 h 412051"/>
                    <a:gd name="connsiteX272" fmla="*/ 400660 w 547935"/>
                    <a:gd name="connsiteY272" fmla="*/ 236325 h 412051"/>
                    <a:gd name="connsiteX273" fmla="*/ 404917 w 547935"/>
                    <a:gd name="connsiteY273" fmla="*/ 234067 h 412051"/>
                    <a:gd name="connsiteX274" fmla="*/ 406289 w 547935"/>
                    <a:gd name="connsiteY274" fmla="*/ 233372 h 412051"/>
                    <a:gd name="connsiteX275" fmla="*/ 411451 w 547935"/>
                    <a:gd name="connsiteY275" fmla="*/ 231029 h 412051"/>
                    <a:gd name="connsiteX276" fmla="*/ 403688 w 547935"/>
                    <a:gd name="connsiteY276" fmla="*/ 227495 h 412051"/>
                    <a:gd name="connsiteX277" fmla="*/ 392687 w 547935"/>
                    <a:gd name="connsiteY277" fmla="*/ 230896 h 412051"/>
                    <a:gd name="connsiteX278" fmla="*/ 392106 w 547935"/>
                    <a:gd name="connsiteY278" fmla="*/ 231096 h 412051"/>
                    <a:gd name="connsiteX279" fmla="*/ 380857 w 547935"/>
                    <a:gd name="connsiteY279" fmla="*/ 236039 h 412051"/>
                    <a:gd name="connsiteX280" fmla="*/ 314010 w 547935"/>
                    <a:gd name="connsiteY280" fmla="*/ 282731 h 412051"/>
                    <a:gd name="connsiteX281" fmla="*/ 309429 w 547935"/>
                    <a:gd name="connsiteY281" fmla="*/ 286693 h 412051"/>
                    <a:gd name="connsiteX282" fmla="*/ 307067 w 547935"/>
                    <a:gd name="connsiteY282" fmla="*/ 288750 h 412051"/>
                    <a:gd name="connsiteX283" fmla="*/ 302247 w 547935"/>
                    <a:gd name="connsiteY283" fmla="*/ 293037 h 412051"/>
                    <a:gd name="connsiteX284" fmla="*/ 300285 w 547935"/>
                    <a:gd name="connsiteY284" fmla="*/ 294789 h 412051"/>
                    <a:gd name="connsiteX285" fmla="*/ 287455 w 547935"/>
                    <a:gd name="connsiteY285" fmla="*/ 306648 h 412051"/>
                    <a:gd name="connsiteX286" fmla="*/ 285750 w 547935"/>
                    <a:gd name="connsiteY286" fmla="*/ 308277 h 412051"/>
                    <a:gd name="connsiteX287" fmla="*/ 281435 w 547935"/>
                    <a:gd name="connsiteY287" fmla="*/ 312401 h 412051"/>
                    <a:gd name="connsiteX288" fmla="*/ 279416 w 547935"/>
                    <a:gd name="connsiteY288" fmla="*/ 314363 h 412051"/>
                    <a:gd name="connsiteX289" fmla="*/ 275672 w 547935"/>
                    <a:gd name="connsiteY289" fmla="*/ 318011 h 412051"/>
                    <a:gd name="connsiteX290" fmla="*/ 273758 w 547935"/>
                    <a:gd name="connsiteY290" fmla="*/ 319897 h 412051"/>
                    <a:gd name="connsiteX291" fmla="*/ 270262 w 547935"/>
                    <a:gd name="connsiteY291" fmla="*/ 323364 h 412051"/>
                    <a:gd name="connsiteX292" fmla="*/ 268433 w 547935"/>
                    <a:gd name="connsiteY292" fmla="*/ 325193 h 412051"/>
                    <a:gd name="connsiteX293" fmla="*/ 265166 w 547935"/>
                    <a:gd name="connsiteY293" fmla="*/ 328498 h 412051"/>
                    <a:gd name="connsiteX294" fmla="*/ 263595 w 547935"/>
                    <a:gd name="connsiteY294" fmla="*/ 330089 h 412051"/>
                    <a:gd name="connsiteX295" fmla="*/ 260080 w 547935"/>
                    <a:gd name="connsiteY295" fmla="*/ 333689 h 412051"/>
                    <a:gd name="connsiteX296" fmla="*/ 259204 w 547935"/>
                    <a:gd name="connsiteY296" fmla="*/ 334594 h 412051"/>
                    <a:gd name="connsiteX297" fmla="*/ 255203 w 547935"/>
                    <a:gd name="connsiteY297" fmla="*/ 338766 h 412051"/>
                    <a:gd name="connsiteX298" fmla="*/ 254679 w 547935"/>
                    <a:gd name="connsiteY298" fmla="*/ 339319 h 412051"/>
                    <a:gd name="connsiteX299" fmla="*/ 251717 w 547935"/>
                    <a:gd name="connsiteY299" fmla="*/ 342443 h 412051"/>
                    <a:gd name="connsiteX300" fmla="*/ 250745 w 547935"/>
                    <a:gd name="connsiteY300" fmla="*/ 343481 h 412051"/>
                    <a:gd name="connsiteX301" fmla="*/ 248812 w 547935"/>
                    <a:gd name="connsiteY301" fmla="*/ 345548 h 412051"/>
                    <a:gd name="connsiteX302" fmla="*/ 247802 w 547935"/>
                    <a:gd name="connsiteY302" fmla="*/ 346634 h 412051"/>
                    <a:gd name="connsiteX303" fmla="*/ 246307 w 547935"/>
                    <a:gd name="connsiteY303" fmla="*/ 348244 h 412051"/>
                    <a:gd name="connsiteX304" fmla="*/ 245602 w 547935"/>
                    <a:gd name="connsiteY304" fmla="*/ 349015 h 412051"/>
                    <a:gd name="connsiteX305" fmla="*/ 244507 w 547935"/>
                    <a:gd name="connsiteY305" fmla="*/ 350206 h 412051"/>
                    <a:gd name="connsiteX306" fmla="*/ 243954 w 547935"/>
                    <a:gd name="connsiteY306" fmla="*/ 350815 h 412051"/>
                    <a:gd name="connsiteX307" fmla="*/ 242659 w 547935"/>
                    <a:gd name="connsiteY307" fmla="*/ 352244 h 412051"/>
                    <a:gd name="connsiteX308" fmla="*/ 250641 w 547935"/>
                    <a:gd name="connsiteY308" fmla="*/ 334042 h 412051"/>
                    <a:gd name="connsiteX309" fmla="*/ 252460 w 547935"/>
                    <a:gd name="connsiteY309" fmla="*/ 330127 h 412051"/>
                    <a:gd name="connsiteX310" fmla="*/ 260356 w 547935"/>
                    <a:gd name="connsiteY310" fmla="*/ 314296 h 412051"/>
                    <a:gd name="connsiteX311" fmla="*/ 261738 w 547935"/>
                    <a:gd name="connsiteY311" fmla="*/ 311772 h 412051"/>
                    <a:gd name="connsiteX312" fmla="*/ 265624 w 547935"/>
                    <a:gd name="connsiteY312" fmla="*/ 304667 h 412051"/>
                    <a:gd name="connsiteX313" fmla="*/ 321954 w 547935"/>
                    <a:gd name="connsiteY313" fmla="*/ 238239 h 412051"/>
                    <a:gd name="connsiteX314" fmla="*/ 323707 w 547935"/>
                    <a:gd name="connsiteY314" fmla="*/ 236982 h 412051"/>
                    <a:gd name="connsiteX315" fmla="*/ 327803 w 547935"/>
                    <a:gd name="connsiteY315" fmla="*/ 234315 h 412051"/>
                    <a:gd name="connsiteX316" fmla="*/ 332308 w 547935"/>
                    <a:gd name="connsiteY316" fmla="*/ 231629 h 412051"/>
                    <a:gd name="connsiteX317" fmla="*/ 336299 w 547935"/>
                    <a:gd name="connsiteY317" fmla="*/ 229476 h 412051"/>
                    <a:gd name="connsiteX318" fmla="*/ 340728 w 547935"/>
                    <a:gd name="connsiteY318" fmla="*/ 227352 h 412051"/>
                    <a:gd name="connsiteX319" fmla="*/ 344557 w 547935"/>
                    <a:gd name="connsiteY319" fmla="*/ 225676 h 412051"/>
                    <a:gd name="connsiteX320" fmla="*/ 348901 w 547935"/>
                    <a:gd name="connsiteY320" fmla="*/ 224047 h 412051"/>
                    <a:gd name="connsiteX321" fmla="*/ 352530 w 547935"/>
                    <a:gd name="connsiteY321" fmla="*/ 222809 h 412051"/>
                    <a:gd name="connsiteX322" fmla="*/ 356826 w 547935"/>
                    <a:gd name="connsiteY322" fmla="*/ 221628 h 412051"/>
                    <a:gd name="connsiteX323" fmla="*/ 360188 w 547935"/>
                    <a:gd name="connsiteY323" fmla="*/ 220780 h 412051"/>
                    <a:gd name="connsiteX324" fmla="*/ 364531 w 547935"/>
                    <a:gd name="connsiteY324" fmla="*/ 219989 h 412051"/>
                    <a:gd name="connsiteX325" fmla="*/ 367484 w 547935"/>
                    <a:gd name="connsiteY325" fmla="*/ 219494 h 412051"/>
                    <a:gd name="connsiteX326" fmla="*/ 372075 w 547935"/>
                    <a:gd name="connsiteY326" fmla="*/ 219046 h 412051"/>
                    <a:gd name="connsiteX327" fmla="*/ 374399 w 547935"/>
                    <a:gd name="connsiteY327" fmla="*/ 218846 h 412051"/>
                    <a:gd name="connsiteX328" fmla="*/ 380867 w 547935"/>
                    <a:gd name="connsiteY328" fmla="*/ 218742 h 412051"/>
                    <a:gd name="connsiteX329" fmla="*/ 355482 w 547935"/>
                    <a:gd name="connsiteY329" fmla="*/ 211674 h 412051"/>
                    <a:gd name="connsiteX330" fmla="*/ 343643 w 547935"/>
                    <a:gd name="connsiteY330" fmla="*/ 216103 h 412051"/>
                    <a:gd name="connsiteX331" fmla="*/ 341119 w 547935"/>
                    <a:gd name="connsiteY331" fmla="*/ 217180 h 412051"/>
                    <a:gd name="connsiteX332" fmla="*/ 329470 w 547935"/>
                    <a:gd name="connsiteY332" fmla="*/ 222895 h 412051"/>
                    <a:gd name="connsiteX333" fmla="*/ 327870 w 547935"/>
                    <a:gd name="connsiteY333" fmla="*/ 223799 h 412051"/>
                    <a:gd name="connsiteX334" fmla="*/ 316859 w 547935"/>
                    <a:gd name="connsiteY334" fmla="*/ 230353 h 412051"/>
                    <a:gd name="connsiteX335" fmla="*/ 315201 w 547935"/>
                    <a:gd name="connsiteY335" fmla="*/ 231391 h 412051"/>
                    <a:gd name="connsiteX336" fmla="*/ 303381 w 547935"/>
                    <a:gd name="connsiteY336" fmla="*/ 239544 h 412051"/>
                    <a:gd name="connsiteX337" fmla="*/ 213427 w 547935"/>
                    <a:gd name="connsiteY337" fmla="*/ 327889 h 412051"/>
                    <a:gd name="connsiteX338" fmla="*/ 202673 w 547935"/>
                    <a:gd name="connsiteY338" fmla="*/ 341186 h 412051"/>
                    <a:gd name="connsiteX339" fmla="*/ 200673 w 547935"/>
                    <a:gd name="connsiteY339" fmla="*/ 343710 h 412051"/>
                    <a:gd name="connsiteX340" fmla="*/ 197910 w 547935"/>
                    <a:gd name="connsiteY340" fmla="*/ 347253 h 412051"/>
                    <a:gd name="connsiteX341" fmla="*/ 196091 w 547935"/>
                    <a:gd name="connsiteY341" fmla="*/ 349596 h 412051"/>
                    <a:gd name="connsiteX342" fmla="*/ 193491 w 547935"/>
                    <a:gd name="connsiteY342" fmla="*/ 352987 h 412051"/>
                    <a:gd name="connsiteX343" fmla="*/ 191776 w 547935"/>
                    <a:gd name="connsiteY343" fmla="*/ 355235 h 412051"/>
                    <a:gd name="connsiteX344" fmla="*/ 189404 w 547935"/>
                    <a:gd name="connsiteY344" fmla="*/ 358369 h 412051"/>
                    <a:gd name="connsiteX345" fmla="*/ 187814 w 547935"/>
                    <a:gd name="connsiteY345" fmla="*/ 360493 h 412051"/>
                    <a:gd name="connsiteX346" fmla="*/ 185623 w 547935"/>
                    <a:gd name="connsiteY346" fmla="*/ 363445 h 412051"/>
                    <a:gd name="connsiteX347" fmla="*/ 184299 w 547935"/>
                    <a:gd name="connsiteY347" fmla="*/ 365246 h 412051"/>
                    <a:gd name="connsiteX348" fmla="*/ 182251 w 547935"/>
                    <a:gd name="connsiteY348" fmla="*/ 368036 h 412051"/>
                    <a:gd name="connsiteX349" fmla="*/ 181765 w 547935"/>
                    <a:gd name="connsiteY349" fmla="*/ 368703 h 412051"/>
                    <a:gd name="connsiteX350" fmla="*/ 177298 w 547935"/>
                    <a:gd name="connsiteY350" fmla="*/ 374914 h 412051"/>
                    <a:gd name="connsiteX351" fmla="*/ 176822 w 547935"/>
                    <a:gd name="connsiteY351" fmla="*/ 375580 h 412051"/>
                    <a:gd name="connsiteX352" fmla="*/ 175270 w 547935"/>
                    <a:gd name="connsiteY352" fmla="*/ 377781 h 412051"/>
                    <a:gd name="connsiteX353" fmla="*/ 174488 w 547935"/>
                    <a:gd name="connsiteY353" fmla="*/ 378885 h 412051"/>
                    <a:gd name="connsiteX354" fmla="*/ 173336 w 547935"/>
                    <a:gd name="connsiteY354" fmla="*/ 380533 h 412051"/>
                    <a:gd name="connsiteX355" fmla="*/ 172621 w 547935"/>
                    <a:gd name="connsiteY355" fmla="*/ 381562 h 412051"/>
                    <a:gd name="connsiteX356" fmla="*/ 171764 w 547935"/>
                    <a:gd name="connsiteY356" fmla="*/ 382810 h 412051"/>
                    <a:gd name="connsiteX357" fmla="*/ 171126 w 547935"/>
                    <a:gd name="connsiteY357" fmla="*/ 383743 h 412051"/>
                    <a:gd name="connsiteX358" fmla="*/ 170612 w 547935"/>
                    <a:gd name="connsiteY358" fmla="*/ 384496 h 412051"/>
                    <a:gd name="connsiteX359" fmla="*/ 170288 w 547935"/>
                    <a:gd name="connsiteY359" fmla="*/ 384972 h 412051"/>
                    <a:gd name="connsiteX360" fmla="*/ 169669 w 547935"/>
                    <a:gd name="connsiteY360" fmla="*/ 385886 h 412051"/>
                    <a:gd name="connsiteX361" fmla="*/ 172069 w 547935"/>
                    <a:gd name="connsiteY361" fmla="*/ 372818 h 412051"/>
                    <a:gd name="connsiteX362" fmla="*/ 173279 w 547935"/>
                    <a:gd name="connsiteY362" fmla="*/ 367360 h 412051"/>
                    <a:gd name="connsiteX363" fmla="*/ 174812 w 547935"/>
                    <a:gd name="connsiteY363" fmla="*/ 360512 h 412051"/>
                    <a:gd name="connsiteX364" fmla="*/ 176555 w 547935"/>
                    <a:gd name="connsiteY364" fmla="*/ 353835 h 412051"/>
                    <a:gd name="connsiteX365" fmla="*/ 177889 w 547935"/>
                    <a:gd name="connsiteY365" fmla="*/ 348844 h 412051"/>
                    <a:gd name="connsiteX366" fmla="*/ 179946 w 547935"/>
                    <a:gd name="connsiteY366" fmla="*/ 342052 h 412051"/>
                    <a:gd name="connsiteX367" fmla="*/ 180975 w 547935"/>
                    <a:gd name="connsiteY367" fmla="*/ 338642 h 412051"/>
                    <a:gd name="connsiteX368" fmla="*/ 235058 w 547935"/>
                    <a:gd name="connsiteY368" fmla="*/ 250784 h 412051"/>
                    <a:gd name="connsiteX369" fmla="*/ 235668 w 547935"/>
                    <a:gd name="connsiteY369" fmla="*/ 250231 h 412051"/>
                    <a:gd name="connsiteX370" fmla="*/ 247726 w 547935"/>
                    <a:gd name="connsiteY370" fmla="*/ 240421 h 412051"/>
                    <a:gd name="connsiteX371" fmla="*/ 248907 w 547935"/>
                    <a:gd name="connsiteY371" fmla="*/ 239544 h 412051"/>
                    <a:gd name="connsiteX372" fmla="*/ 261595 w 547935"/>
                    <a:gd name="connsiteY372" fmla="*/ 231267 h 412051"/>
                    <a:gd name="connsiteX373" fmla="*/ 262290 w 547935"/>
                    <a:gd name="connsiteY373" fmla="*/ 230848 h 412051"/>
                    <a:gd name="connsiteX374" fmla="*/ 275730 w 547935"/>
                    <a:gd name="connsiteY374" fmla="*/ 223866 h 412051"/>
                    <a:gd name="connsiteX375" fmla="*/ 288988 w 547935"/>
                    <a:gd name="connsiteY375" fmla="*/ 218446 h 412051"/>
                    <a:gd name="connsiteX376" fmla="*/ 289950 w 547935"/>
                    <a:gd name="connsiteY376" fmla="*/ 218113 h 412051"/>
                    <a:gd name="connsiteX377" fmla="*/ 301942 w 547935"/>
                    <a:gd name="connsiteY377" fmla="*/ 214341 h 412051"/>
                    <a:gd name="connsiteX378" fmla="*/ 303190 w 547935"/>
                    <a:gd name="connsiteY378" fmla="*/ 214008 h 412051"/>
                    <a:gd name="connsiteX379" fmla="*/ 314430 w 547935"/>
                    <a:gd name="connsiteY379" fmla="*/ 211388 h 412051"/>
                    <a:gd name="connsiteX380" fmla="*/ 315592 w 547935"/>
                    <a:gd name="connsiteY380" fmla="*/ 211160 h 412051"/>
                    <a:gd name="connsiteX381" fmla="*/ 326279 w 547935"/>
                    <a:gd name="connsiteY381" fmla="*/ 209426 h 412051"/>
                    <a:gd name="connsiteX382" fmla="*/ 327041 w 547935"/>
                    <a:gd name="connsiteY382" fmla="*/ 209321 h 412051"/>
                    <a:gd name="connsiteX383" fmla="*/ 337385 w 547935"/>
                    <a:gd name="connsiteY383" fmla="*/ 208283 h 412051"/>
                    <a:gd name="connsiteX384" fmla="*/ 269196 w 547935"/>
                    <a:gd name="connsiteY384" fmla="*/ 206778 h 412051"/>
                    <a:gd name="connsiteX385" fmla="*/ 263071 w 547935"/>
                    <a:gd name="connsiteY385" fmla="*/ 211198 h 412051"/>
                    <a:gd name="connsiteX386" fmla="*/ 260899 w 547935"/>
                    <a:gd name="connsiteY386" fmla="*/ 212931 h 412051"/>
                    <a:gd name="connsiteX387" fmla="*/ 256842 w 547935"/>
                    <a:gd name="connsiteY387" fmla="*/ 216208 h 412051"/>
                    <a:gd name="connsiteX388" fmla="*/ 254213 w 547935"/>
                    <a:gd name="connsiteY388" fmla="*/ 218503 h 412051"/>
                    <a:gd name="connsiteX389" fmla="*/ 250536 w 547935"/>
                    <a:gd name="connsiteY389" fmla="*/ 221752 h 412051"/>
                    <a:gd name="connsiteX390" fmla="*/ 247678 w 547935"/>
                    <a:gd name="connsiteY390" fmla="*/ 224438 h 412051"/>
                    <a:gd name="connsiteX391" fmla="*/ 244164 w 547935"/>
                    <a:gd name="connsiteY391" fmla="*/ 227790 h 412051"/>
                    <a:gd name="connsiteX392" fmla="*/ 241163 w 547935"/>
                    <a:gd name="connsiteY392" fmla="*/ 230791 h 412051"/>
                    <a:gd name="connsiteX393" fmla="*/ 237725 w 547935"/>
                    <a:gd name="connsiteY393" fmla="*/ 234296 h 412051"/>
                    <a:gd name="connsiteX394" fmla="*/ 234667 w 547935"/>
                    <a:gd name="connsiteY394" fmla="*/ 237534 h 412051"/>
                    <a:gd name="connsiteX395" fmla="*/ 231277 w 547935"/>
                    <a:gd name="connsiteY395" fmla="*/ 241183 h 412051"/>
                    <a:gd name="connsiteX396" fmla="*/ 228133 w 547935"/>
                    <a:gd name="connsiteY396" fmla="*/ 244678 h 412051"/>
                    <a:gd name="connsiteX397" fmla="*/ 224809 w 547935"/>
                    <a:gd name="connsiteY397" fmla="*/ 248431 h 412051"/>
                    <a:gd name="connsiteX398" fmla="*/ 221637 w 547935"/>
                    <a:gd name="connsiteY398" fmla="*/ 252108 h 412051"/>
                    <a:gd name="connsiteX399" fmla="*/ 150733 w 547935"/>
                    <a:gd name="connsiteY399" fmla="*/ 350282 h 412051"/>
                    <a:gd name="connsiteX400" fmla="*/ 148580 w 547935"/>
                    <a:gd name="connsiteY400" fmla="*/ 353673 h 412051"/>
                    <a:gd name="connsiteX401" fmla="*/ 146228 w 547935"/>
                    <a:gd name="connsiteY401" fmla="*/ 357397 h 412051"/>
                    <a:gd name="connsiteX402" fmla="*/ 143932 w 547935"/>
                    <a:gd name="connsiteY402" fmla="*/ 361064 h 412051"/>
                    <a:gd name="connsiteX403" fmla="*/ 141980 w 547935"/>
                    <a:gd name="connsiteY403" fmla="*/ 364207 h 412051"/>
                    <a:gd name="connsiteX404" fmla="*/ 139760 w 547935"/>
                    <a:gd name="connsiteY404" fmla="*/ 367789 h 412051"/>
                    <a:gd name="connsiteX405" fmla="*/ 137903 w 547935"/>
                    <a:gd name="connsiteY405" fmla="*/ 370799 h 412051"/>
                    <a:gd name="connsiteX406" fmla="*/ 135817 w 547935"/>
                    <a:gd name="connsiteY406" fmla="*/ 374199 h 412051"/>
                    <a:gd name="connsiteX407" fmla="*/ 134264 w 547935"/>
                    <a:gd name="connsiteY407" fmla="*/ 376752 h 412051"/>
                    <a:gd name="connsiteX408" fmla="*/ 130359 w 547935"/>
                    <a:gd name="connsiteY408" fmla="*/ 383219 h 412051"/>
                    <a:gd name="connsiteX409" fmla="*/ 129149 w 547935"/>
                    <a:gd name="connsiteY409" fmla="*/ 385229 h 412051"/>
                    <a:gd name="connsiteX410" fmla="*/ 127225 w 547935"/>
                    <a:gd name="connsiteY410" fmla="*/ 388458 h 412051"/>
                    <a:gd name="connsiteX411" fmla="*/ 125997 w 547935"/>
                    <a:gd name="connsiteY411" fmla="*/ 390525 h 412051"/>
                    <a:gd name="connsiteX412" fmla="*/ 124292 w 547935"/>
                    <a:gd name="connsiteY412" fmla="*/ 393411 h 412051"/>
                    <a:gd name="connsiteX413" fmla="*/ 123272 w 547935"/>
                    <a:gd name="connsiteY413" fmla="*/ 395135 h 412051"/>
                    <a:gd name="connsiteX414" fmla="*/ 121739 w 547935"/>
                    <a:gd name="connsiteY414" fmla="*/ 397745 h 412051"/>
                    <a:gd name="connsiteX415" fmla="*/ 120472 w 547935"/>
                    <a:gd name="connsiteY415" fmla="*/ 399926 h 412051"/>
                    <a:gd name="connsiteX416" fmla="*/ 119520 w 547935"/>
                    <a:gd name="connsiteY416" fmla="*/ 401574 h 412051"/>
                    <a:gd name="connsiteX417" fmla="*/ 117719 w 547935"/>
                    <a:gd name="connsiteY417" fmla="*/ 404689 h 412051"/>
                    <a:gd name="connsiteX418" fmla="*/ 116719 w 547935"/>
                    <a:gd name="connsiteY418" fmla="*/ 406432 h 412051"/>
                    <a:gd name="connsiteX419" fmla="*/ 116053 w 547935"/>
                    <a:gd name="connsiteY419" fmla="*/ 407594 h 412051"/>
                    <a:gd name="connsiteX420" fmla="*/ 115367 w 547935"/>
                    <a:gd name="connsiteY420" fmla="*/ 408803 h 412051"/>
                    <a:gd name="connsiteX421" fmla="*/ 114833 w 547935"/>
                    <a:gd name="connsiteY421" fmla="*/ 409737 h 412051"/>
                    <a:gd name="connsiteX422" fmla="*/ 114262 w 547935"/>
                    <a:gd name="connsiteY422" fmla="*/ 410747 h 412051"/>
                    <a:gd name="connsiteX423" fmla="*/ 113528 w 547935"/>
                    <a:gd name="connsiteY423" fmla="*/ 412051 h 412051"/>
                    <a:gd name="connsiteX424" fmla="*/ 115062 w 547935"/>
                    <a:gd name="connsiteY424" fmla="*/ 391611 h 412051"/>
                    <a:gd name="connsiteX425" fmla="*/ 115433 w 547935"/>
                    <a:gd name="connsiteY425" fmla="*/ 387925 h 412051"/>
                    <a:gd name="connsiteX426" fmla="*/ 117977 w 547935"/>
                    <a:gd name="connsiteY426" fmla="*/ 370018 h 412051"/>
                    <a:gd name="connsiteX427" fmla="*/ 118701 w 547935"/>
                    <a:gd name="connsiteY427" fmla="*/ 366046 h 412051"/>
                    <a:gd name="connsiteX428" fmla="*/ 119624 w 547935"/>
                    <a:gd name="connsiteY428" fmla="*/ 360988 h 412051"/>
                    <a:gd name="connsiteX429" fmla="*/ 158820 w 547935"/>
                    <a:gd name="connsiteY429" fmla="*/ 270986 h 412051"/>
                    <a:gd name="connsiteX430" fmla="*/ 162315 w 547935"/>
                    <a:gd name="connsiteY430" fmla="*/ 266576 h 412051"/>
                    <a:gd name="connsiteX431" fmla="*/ 166716 w 547935"/>
                    <a:gd name="connsiteY431" fmla="*/ 261195 h 412051"/>
                    <a:gd name="connsiteX432" fmla="*/ 171326 w 547935"/>
                    <a:gd name="connsiteY432" fmla="*/ 256213 h 412051"/>
                    <a:gd name="connsiteX433" fmla="*/ 175889 w 547935"/>
                    <a:gd name="connsiteY433" fmla="*/ 251393 h 412051"/>
                    <a:gd name="connsiteX434" fmla="*/ 180651 w 547935"/>
                    <a:gd name="connsiteY434" fmla="*/ 246936 h 412051"/>
                    <a:gd name="connsiteX435" fmla="*/ 185328 w 547935"/>
                    <a:gd name="connsiteY435" fmla="*/ 242649 h 412051"/>
                    <a:gd name="connsiteX436" fmla="*/ 190243 w 547935"/>
                    <a:gd name="connsiteY436" fmla="*/ 238658 h 412051"/>
                    <a:gd name="connsiteX437" fmla="*/ 194910 w 547935"/>
                    <a:gd name="connsiteY437" fmla="*/ 234925 h 412051"/>
                    <a:gd name="connsiteX438" fmla="*/ 200053 w 547935"/>
                    <a:gd name="connsiteY438" fmla="*/ 231286 h 412051"/>
                    <a:gd name="connsiteX439" fmla="*/ 204540 w 547935"/>
                    <a:gd name="connsiteY439" fmla="*/ 228143 h 412051"/>
                    <a:gd name="connsiteX440" fmla="*/ 209988 w 547935"/>
                    <a:gd name="connsiteY440" fmla="*/ 224771 h 412051"/>
                    <a:gd name="connsiteX441" fmla="*/ 214113 w 547935"/>
                    <a:gd name="connsiteY441" fmla="*/ 222237 h 412051"/>
                    <a:gd name="connsiteX442" fmla="*/ 220256 w 547935"/>
                    <a:gd name="connsiteY442" fmla="*/ 218913 h 412051"/>
                    <a:gd name="connsiteX443" fmla="*/ 223523 w 547935"/>
                    <a:gd name="connsiteY443" fmla="*/ 217151 h 412051"/>
                    <a:gd name="connsiteX444" fmla="*/ 232667 w 547935"/>
                    <a:gd name="connsiteY444" fmla="*/ 212817 h 412051"/>
                    <a:gd name="connsiteX445" fmla="*/ 173231 w 547935"/>
                    <a:gd name="connsiteY445" fmla="*/ 232143 h 412051"/>
                    <a:gd name="connsiteX446" fmla="*/ 168173 w 547935"/>
                    <a:gd name="connsiteY446" fmla="*/ 241116 h 412051"/>
                    <a:gd name="connsiteX447" fmla="*/ 161963 w 547935"/>
                    <a:gd name="connsiteY447" fmla="*/ 251403 h 412051"/>
                    <a:gd name="connsiteX448" fmla="*/ 154800 w 547935"/>
                    <a:gd name="connsiteY448" fmla="*/ 262728 h 412051"/>
                    <a:gd name="connsiteX449" fmla="*/ 146923 w 547935"/>
                    <a:gd name="connsiteY449" fmla="*/ 274777 h 412051"/>
                    <a:gd name="connsiteX450" fmla="*/ 67427 w 547935"/>
                    <a:gd name="connsiteY450" fmla="*/ 387525 h 412051"/>
                    <a:gd name="connsiteX451" fmla="*/ 106375 w 547935"/>
                    <a:gd name="connsiteY451" fmla="*/ 289712 h 412051"/>
                    <a:gd name="connsiteX452" fmla="*/ 106832 w 547935"/>
                    <a:gd name="connsiteY452" fmla="*/ 289017 h 412051"/>
                    <a:gd name="connsiteX453" fmla="*/ 114976 w 547935"/>
                    <a:gd name="connsiteY453" fmla="*/ 277197 h 412051"/>
                    <a:gd name="connsiteX454" fmla="*/ 123368 w 547935"/>
                    <a:gd name="connsiteY454" fmla="*/ 266490 h 412051"/>
                    <a:gd name="connsiteX455" fmla="*/ 124587 w 547935"/>
                    <a:gd name="connsiteY455" fmla="*/ 265024 h 412051"/>
                    <a:gd name="connsiteX456" fmla="*/ 132331 w 547935"/>
                    <a:gd name="connsiteY456" fmla="*/ 256327 h 412051"/>
                    <a:gd name="connsiteX457" fmla="*/ 133578 w 547935"/>
                    <a:gd name="connsiteY457" fmla="*/ 255032 h 412051"/>
                    <a:gd name="connsiteX458" fmla="*/ 141256 w 547935"/>
                    <a:gd name="connsiteY458" fmla="*/ 247374 h 412051"/>
                    <a:gd name="connsiteX459" fmla="*/ 103499 w 547935"/>
                    <a:gd name="connsiteY459" fmla="*/ 270015 h 412051"/>
                    <a:gd name="connsiteX460" fmla="*/ 97764 w 547935"/>
                    <a:gd name="connsiteY460" fmla="*/ 277911 h 412051"/>
                    <a:gd name="connsiteX461" fmla="*/ 95498 w 547935"/>
                    <a:gd name="connsiteY461" fmla="*/ 280740 h 412051"/>
                    <a:gd name="connsiteX462" fmla="*/ 91183 w 547935"/>
                    <a:gd name="connsiteY462" fmla="*/ 286093 h 412051"/>
                    <a:gd name="connsiteX463" fmla="*/ 88220 w 547935"/>
                    <a:gd name="connsiteY463" fmla="*/ 289522 h 412051"/>
                    <a:gd name="connsiteX464" fmla="*/ 83896 w 547935"/>
                    <a:gd name="connsiteY464" fmla="*/ 294475 h 412051"/>
                    <a:gd name="connsiteX465" fmla="*/ 80515 w 547935"/>
                    <a:gd name="connsiteY465" fmla="*/ 298161 h 412051"/>
                    <a:gd name="connsiteX466" fmla="*/ 77191 w 547935"/>
                    <a:gd name="connsiteY466" fmla="*/ 301781 h 412051"/>
                    <a:gd name="connsiteX467" fmla="*/ 0 w 547935"/>
                    <a:gd name="connsiteY467" fmla="*/ 372389 h 412051"/>
                    <a:gd name="connsiteX468" fmla="*/ 36138 w 547935"/>
                    <a:gd name="connsiteY468" fmla="*/ 320764 h 412051"/>
                    <a:gd name="connsiteX469" fmla="*/ 37519 w 547935"/>
                    <a:gd name="connsiteY469" fmla="*/ 319335 h 412051"/>
                    <a:gd name="connsiteX470" fmla="*/ 43348 w 547935"/>
                    <a:gd name="connsiteY470" fmla="*/ 313496 h 412051"/>
                    <a:gd name="connsiteX471" fmla="*/ 45663 w 547935"/>
                    <a:gd name="connsiteY471" fmla="*/ 311258 h 412051"/>
                    <a:gd name="connsiteX472" fmla="*/ 52026 w 547935"/>
                    <a:gd name="connsiteY472" fmla="*/ 305343 h 412051"/>
                    <a:gd name="connsiteX473" fmla="*/ 53778 w 547935"/>
                    <a:gd name="connsiteY473" fmla="*/ 303743 h 412051"/>
                    <a:gd name="connsiteX474" fmla="*/ 69913 w 547935"/>
                    <a:gd name="connsiteY474" fmla="*/ 290065 h 412051"/>
                    <a:gd name="connsiteX475" fmla="*/ 71637 w 547935"/>
                    <a:gd name="connsiteY475" fmla="*/ 288703 h 412051"/>
                    <a:gd name="connsiteX476" fmla="*/ 77400 w 547935"/>
                    <a:gd name="connsiteY476" fmla="*/ 284197 h 412051"/>
                    <a:gd name="connsiteX477" fmla="*/ 79677 w 547935"/>
                    <a:gd name="connsiteY477" fmla="*/ 282464 h 412051"/>
                    <a:gd name="connsiteX478" fmla="*/ 84496 w 547935"/>
                    <a:gd name="connsiteY478" fmla="*/ 278863 h 412051"/>
                    <a:gd name="connsiteX479" fmla="*/ 86649 w 547935"/>
                    <a:gd name="connsiteY479" fmla="*/ 277282 h 412051"/>
                    <a:gd name="connsiteX480" fmla="*/ 91097 w 547935"/>
                    <a:gd name="connsiteY480" fmla="*/ 274091 h 412051"/>
                    <a:gd name="connsiteX481" fmla="*/ 92793 w 547935"/>
                    <a:gd name="connsiteY481" fmla="*/ 272891 h 412051"/>
                    <a:gd name="connsiteX482" fmla="*/ 98041 w 547935"/>
                    <a:gd name="connsiteY482" fmla="*/ 269272 h 412051"/>
                    <a:gd name="connsiteX483" fmla="*/ 20631 w 547935"/>
                    <a:gd name="connsiteY483" fmla="*/ 310258 h 412051"/>
                    <a:gd name="connsiteX484" fmla="*/ 115900 w 547935"/>
                    <a:gd name="connsiteY484" fmla="*/ 256651 h 412051"/>
                    <a:gd name="connsiteX485" fmla="*/ 129064 w 547935"/>
                    <a:gd name="connsiteY485" fmla="*/ 246974 h 412051"/>
                    <a:gd name="connsiteX486" fmla="*/ 133312 w 547935"/>
                    <a:gd name="connsiteY486" fmla="*/ 244030 h 412051"/>
                    <a:gd name="connsiteX487" fmla="*/ 142142 w 547935"/>
                    <a:gd name="connsiteY487" fmla="*/ 238030 h 412051"/>
                    <a:gd name="connsiteX488" fmla="*/ 146999 w 547935"/>
                    <a:gd name="connsiteY488" fmla="*/ 234887 h 412051"/>
                    <a:gd name="connsiteX489" fmla="*/ 152505 w 547935"/>
                    <a:gd name="connsiteY489" fmla="*/ 231381 h 412051"/>
                    <a:gd name="connsiteX490" fmla="*/ 147390 w 547935"/>
                    <a:gd name="connsiteY490" fmla="*/ 230696 h 412051"/>
                    <a:gd name="connsiteX491" fmla="*/ 145447 w 547935"/>
                    <a:gd name="connsiteY491" fmla="*/ 230381 h 412051"/>
                    <a:gd name="connsiteX492" fmla="*/ 139227 w 547935"/>
                    <a:gd name="connsiteY492" fmla="*/ 229314 h 412051"/>
                    <a:gd name="connsiteX493" fmla="*/ 136427 w 547935"/>
                    <a:gd name="connsiteY493" fmla="*/ 228781 h 412051"/>
                    <a:gd name="connsiteX494" fmla="*/ 128197 w 547935"/>
                    <a:gd name="connsiteY494" fmla="*/ 226990 h 412051"/>
                    <a:gd name="connsiteX495" fmla="*/ 124311 w 547935"/>
                    <a:gd name="connsiteY495" fmla="*/ 227286 h 412051"/>
                    <a:gd name="connsiteX496" fmla="*/ 122282 w 547935"/>
                    <a:gd name="connsiteY496" fmla="*/ 227428 h 412051"/>
                    <a:gd name="connsiteX497" fmla="*/ 114252 w 547935"/>
                    <a:gd name="connsiteY497" fmla="*/ 227619 h 412051"/>
                    <a:gd name="connsiteX498" fmla="*/ 111223 w 547935"/>
                    <a:gd name="connsiteY498" fmla="*/ 227562 h 412051"/>
                    <a:gd name="connsiteX499" fmla="*/ 105451 w 547935"/>
                    <a:gd name="connsiteY499" fmla="*/ 227362 h 412051"/>
                    <a:gd name="connsiteX500" fmla="*/ 101803 w 547935"/>
                    <a:gd name="connsiteY500" fmla="*/ 227105 h 412051"/>
                    <a:gd name="connsiteX501" fmla="*/ 95983 w 547935"/>
                    <a:gd name="connsiteY501" fmla="*/ 226533 h 412051"/>
                    <a:gd name="connsiteX502" fmla="*/ 92297 w 547935"/>
                    <a:gd name="connsiteY502" fmla="*/ 226076 h 412051"/>
                    <a:gd name="connsiteX503" fmla="*/ 85172 w 547935"/>
                    <a:gd name="connsiteY503" fmla="*/ 224866 h 412051"/>
                    <a:gd name="connsiteX504" fmla="*/ 82553 w 547935"/>
                    <a:gd name="connsiteY504" fmla="*/ 224390 h 412051"/>
                    <a:gd name="connsiteX505" fmla="*/ 73504 w 547935"/>
                    <a:gd name="connsiteY505" fmla="*/ 222190 h 412051"/>
                    <a:gd name="connsiteX506" fmla="*/ 38367 w 547935"/>
                    <a:gd name="connsiteY506" fmla="*/ 206959 h 412051"/>
                    <a:gd name="connsiteX507" fmla="*/ 78200 w 547935"/>
                    <a:gd name="connsiteY507" fmla="*/ 207426 h 412051"/>
                    <a:gd name="connsiteX508" fmla="*/ 29470 w 547935"/>
                    <a:gd name="connsiteY508" fmla="*/ 160201 h 412051"/>
                    <a:gd name="connsiteX509" fmla="*/ 102432 w 547935"/>
                    <a:gd name="connsiteY509" fmla="*/ 187585 h 412051"/>
                    <a:gd name="connsiteX510" fmla="*/ 104108 w 547935"/>
                    <a:gd name="connsiteY510" fmla="*/ 188300 h 412051"/>
                    <a:gd name="connsiteX511" fmla="*/ 107785 w 547935"/>
                    <a:gd name="connsiteY511" fmla="*/ 189890 h 412051"/>
                    <a:gd name="connsiteX512" fmla="*/ 110595 w 547935"/>
                    <a:gd name="connsiteY512" fmla="*/ 191129 h 412051"/>
                    <a:gd name="connsiteX513" fmla="*/ 114224 w 547935"/>
                    <a:gd name="connsiteY513" fmla="*/ 192738 h 412051"/>
                    <a:gd name="connsiteX514" fmla="*/ 117072 w 547935"/>
                    <a:gd name="connsiteY514" fmla="*/ 194034 h 412051"/>
                    <a:gd name="connsiteX515" fmla="*/ 120520 w 547935"/>
                    <a:gd name="connsiteY515" fmla="*/ 195624 h 412051"/>
                    <a:gd name="connsiteX516" fmla="*/ 123434 w 547935"/>
                    <a:gd name="connsiteY516" fmla="*/ 197006 h 412051"/>
                    <a:gd name="connsiteX517" fmla="*/ 126673 w 547935"/>
                    <a:gd name="connsiteY517" fmla="*/ 198549 h 412051"/>
                    <a:gd name="connsiteX518" fmla="*/ 129559 w 547935"/>
                    <a:gd name="connsiteY518" fmla="*/ 199968 h 412051"/>
                    <a:gd name="connsiteX519" fmla="*/ 132674 w 547935"/>
                    <a:gd name="connsiteY519" fmla="*/ 201520 h 412051"/>
                    <a:gd name="connsiteX520" fmla="*/ 135426 w 547935"/>
                    <a:gd name="connsiteY520" fmla="*/ 202949 h 412051"/>
                    <a:gd name="connsiteX521" fmla="*/ 138389 w 547935"/>
                    <a:gd name="connsiteY521" fmla="*/ 204502 h 412051"/>
                    <a:gd name="connsiteX522" fmla="*/ 141046 w 547935"/>
                    <a:gd name="connsiteY522" fmla="*/ 205959 h 412051"/>
                    <a:gd name="connsiteX523" fmla="*/ 143818 w 547935"/>
                    <a:gd name="connsiteY523" fmla="*/ 207502 h 412051"/>
                    <a:gd name="connsiteX524" fmla="*/ 146361 w 547935"/>
                    <a:gd name="connsiteY524" fmla="*/ 208988 h 412051"/>
                    <a:gd name="connsiteX525" fmla="*/ 148885 w 547935"/>
                    <a:gd name="connsiteY525" fmla="*/ 210483 h 412051"/>
                    <a:gd name="connsiteX526" fmla="*/ 151295 w 547935"/>
                    <a:gd name="connsiteY526" fmla="*/ 211998 h 412051"/>
                    <a:gd name="connsiteX527" fmla="*/ 153571 w 547935"/>
                    <a:gd name="connsiteY527" fmla="*/ 213455 h 412051"/>
                    <a:gd name="connsiteX528" fmla="*/ 155772 w 547935"/>
                    <a:gd name="connsiteY528" fmla="*/ 214979 h 412051"/>
                    <a:gd name="connsiteX529" fmla="*/ 157801 w 547935"/>
                    <a:gd name="connsiteY529" fmla="*/ 216398 h 412051"/>
                    <a:gd name="connsiteX530" fmla="*/ 159772 w 547935"/>
                    <a:gd name="connsiteY530" fmla="*/ 217922 h 412051"/>
                    <a:gd name="connsiteX531" fmla="*/ 161525 w 547935"/>
                    <a:gd name="connsiteY531" fmla="*/ 219304 h 412051"/>
                    <a:gd name="connsiteX532" fmla="*/ 163268 w 547935"/>
                    <a:gd name="connsiteY532" fmla="*/ 220856 h 412051"/>
                    <a:gd name="connsiteX533" fmla="*/ 164697 w 547935"/>
                    <a:gd name="connsiteY533" fmla="*/ 222152 h 412051"/>
                    <a:gd name="connsiteX534" fmla="*/ 165916 w 547935"/>
                    <a:gd name="connsiteY534" fmla="*/ 223456 h 412051"/>
                    <a:gd name="connsiteX535" fmla="*/ 168383 w 547935"/>
                    <a:gd name="connsiteY535" fmla="*/ 222085 h 412051"/>
                    <a:gd name="connsiteX536" fmla="*/ 172745 w 547935"/>
                    <a:gd name="connsiteY536" fmla="*/ 219656 h 412051"/>
                    <a:gd name="connsiteX537" fmla="*/ 182804 w 547935"/>
                    <a:gd name="connsiteY537" fmla="*/ 214436 h 412051"/>
                    <a:gd name="connsiteX538" fmla="*/ 185261 w 547935"/>
                    <a:gd name="connsiteY538" fmla="*/ 213179 h 412051"/>
                    <a:gd name="connsiteX539" fmla="*/ 192900 w 547935"/>
                    <a:gd name="connsiteY539" fmla="*/ 209598 h 412051"/>
                    <a:gd name="connsiteX540" fmla="*/ 191214 w 547935"/>
                    <a:gd name="connsiteY540" fmla="*/ 208759 h 412051"/>
                    <a:gd name="connsiteX541" fmla="*/ 190252 w 547935"/>
                    <a:gd name="connsiteY541" fmla="*/ 208274 h 412051"/>
                    <a:gd name="connsiteX542" fmla="*/ 186852 w 547935"/>
                    <a:gd name="connsiteY542" fmla="*/ 206531 h 412051"/>
                    <a:gd name="connsiteX543" fmla="*/ 185518 w 547935"/>
                    <a:gd name="connsiteY543" fmla="*/ 205835 h 412051"/>
                    <a:gd name="connsiteX544" fmla="*/ 181813 w 547935"/>
                    <a:gd name="connsiteY544" fmla="*/ 203845 h 412051"/>
                    <a:gd name="connsiteX545" fmla="*/ 180575 w 547935"/>
                    <a:gd name="connsiteY545" fmla="*/ 203168 h 412051"/>
                    <a:gd name="connsiteX546" fmla="*/ 175584 w 547935"/>
                    <a:gd name="connsiteY546" fmla="*/ 200358 h 412051"/>
                    <a:gd name="connsiteX547" fmla="*/ 169497 w 547935"/>
                    <a:gd name="connsiteY547" fmla="*/ 196767 h 412051"/>
                    <a:gd name="connsiteX548" fmla="*/ 168830 w 547935"/>
                    <a:gd name="connsiteY548" fmla="*/ 196358 h 412051"/>
                    <a:gd name="connsiteX549" fmla="*/ 163687 w 547935"/>
                    <a:gd name="connsiteY549" fmla="*/ 193157 h 412051"/>
                    <a:gd name="connsiteX550" fmla="*/ 162125 w 547935"/>
                    <a:gd name="connsiteY550" fmla="*/ 192148 h 412051"/>
                    <a:gd name="connsiteX551" fmla="*/ 157581 w 547935"/>
                    <a:gd name="connsiteY551" fmla="*/ 189157 h 412051"/>
                    <a:gd name="connsiteX552" fmla="*/ 155829 w 547935"/>
                    <a:gd name="connsiteY552" fmla="*/ 187976 h 412051"/>
                    <a:gd name="connsiteX553" fmla="*/ 151028 w 547935"/>
                    <a:gd name="connsiteY553" fmla="*/ 184623 h 412051"/>
                    <a:gd name="connsiteX554" fmla="*/ 149542 w 547935"/>
                    <a:gd name="connsiteY554" fmla="*/ 183566 h 412051"/>
                    <a:gd name="connsiteX555" fmla="*/ 136750 w 547935"/>
                    <a:gd name="connsiteY555" fmla="*/ 173746 h 412051"/>
                    <a:gd name="connsiteX556" fmla="*/ 135388 w 547935"/>
                    <a:gd name="connsiteY556" fmla="*/ 172603 h 412051"/>
                    <a:gd name="connsiteX557" fmla="*/ 130464 w 547935"/>
                    <a:gd name="connsiteY557" fmla="*/ 168412 h 412051"/>
                    <a:gd name="connsiteX558" fmla="*/ 129645 w 547935"/>
                    <a:gd name="connsiteY558" fmla="*/ 167716 h 412051"/>
                    <a:gd name="connsiteX559" fmla="*/ 77276 w 547935"/>
                    <a:gd name="connsiteY559" fmla="*/ 86192 h 412051"/>
                    <a:gd name="connsiteX560" fmla="*/ 146390 w 547935"/>
                    <a:gd name="connsiteY560" fmla="*/ 157772 h 412051"/>
                    <a:gd name="connsiteX561" fmla="*/ 153953 w 547935"/>
                    <a:gd name="connsiteY561" fmla="*/ 165421 h 412051"/>
                    <a:gd name="connsiteX562" fmla="*/ 155143 w 547935"/>
                    <a:gd name="connsiteY562" fmla="*/ 166621 h 412051"/>
                    <a:gd name="connsiteX563" fmla="*/ 162125 w 547935"/>
                    <a:gd name="connsiteY563" fmla="*/ 173622 h 412051"/>
                    <a:gd name="connsiteX564" fmla="*/ 162639 w 547935"/>
                    <a:gd name="connsiteY564" fmla="*/ 174136 h 412051"/>
                    <a:gd name="connsiteX565" fmla="*/ 169802 w 547935"/>
                    <a:gd name="connsiteY565" fmla="*/ 181261 h 412051"/>
                    <a:gd name="connsiteX566" fmla="*/ 171231 w 547935"/>
                    <a:gd name="connsiteY566" fmla="*/ 182680 h 412051"/>
                    <a:gd name="connsiteX567" fmla="*/ 178013 w 547935"/>
                    <a:gd name="connsiteY567" fmla="*/ 189357 h 412051"/>
                    <a:gd name="connsiteX568" fmla="*/ 184813 w 547935"/>
                    <a:gd name="connsiteY568" fmla="*/ 195967 h 412051"/>
                    <a:gd name="connsiteX569" fmla="*/ 186490 w 547935"/>
                    <a:gd name="connsiteY569" fmla="*/ 197587 h 412051"/>
                    <a:gd name="connsiteX570" fmla="*/ 192548 w 547935"/>
                    <a:gd name="connsiteY570" fmla="*/ 203387 h 412051"/>
                    <a:gd name="connsiteX571" fmla="*/ 197101 w 547935"/>
                    <a:gd name="connsiteY571" fmla="*/ 207655 h 412051"/>
                    <a:gd name="connsiteX572" fmla="*/ 197586 w 547935"/>
                    <a:gd name="connsiteY572" fmla="*/ 207445 h 412051"/>
                    <a:gd name="connsiteX573" fmla="*/ 201044 w 547935"/>
                    <a:gd name="connsiteY573" fmla="*/ 205978 h 412051"/>
                    <a:gd name="connsiteX574" fmla="*/ 209826 w 547935"/>
                    <a:gd name="connsiteY574" fmla="*/ 202340 h 412051"/>
                    <a:gd name="connsiteX575" fmla="*/ 214227 w 547935"/>
                    <a:gd name="connsiteY575" fmla="*/ 200663 h 412051"/>
                    <a:gd name="connsiteX576" fmla="*/ 221970 w 547935"/>
                    <a:gd name="connsiteY576" fmla="*/ 197844 h 412051"/>
                    <a:gd name="connsiteX577" fmla="*/ 212350 w 547935"/>
                    <a:gd name="connsiteY577" fmla="*/ 193367 h 412051"/>
                    <a:gd name="connsiteX578" fmla="*/ 210712 w 547935"/>
                    <a:gd name="connsiteY578" fmla="*/ 192510 h 412051"/>
                    <a:gd name="connsiteX579" fmla="*/ 206007 w 547935"/>
                    <a:gd name="connsiteY579" fmla="*/ 189928 h 412051"/>
                    <a:gd name="connsiteX580" fmla="*/ 204045 w 547935"/>
                    <a:gd name="connsiteY580" fmla="*/ 188776 h 412051"/>
                    <a:gd name="connsiteX581" fmla="*/ 199091 w 547935"/>
                    <a:gd name="connsiteY581" fmla="*/ 185642 h 412051"/>
                    <a:gd name="connsiteX582" fmla="*/ 197444 w 547935"/>
                    <a:gd name="connsiteY582" fmla="*/ 184556 h 412051"/>
                    <a:gd name="connsiteX583" fmla="*/ 190700 w 547935"/>
                    <a:gd name="connsiteY583" fmla="*/ 179622 h 412051"/>
                    <a:gd name="connsiteX584" fmla="*/ 184118 w 547935"/>
                    <a:gd name="connsiteY584" fmla="*/ 174069 h 412051"/>
                    <a:gd name="connsiteX585" fmla="*/ 182299 w 547935"/>
                    <a:gd name="connsiteY585" fmla="*/ 172364 h 412051"/>
                    <a:gd name="connsiteX586" fmla="*/ 177479 w 547935"/>
                    <a:gd name="connsiteY586" fmla="*/ 167640 h 412051"/>
                    <a:gd name="connsiteX587" fmla="*/ 175460 w 547935"/>
                    <a:gd name="connsiteY587" fmla="*/ 165516 h 412051"/>
                    <a:gd name="connsiteX588" fmla="*/ 170612 w 547935"/>
                    <a:gd name="connsiteY588" fmla="*/ 159972 h 412051"/>
                    <a:gd name="connsiteX589" fmla="*/ 169011 w 547935"/>
                    <a:gd name="connsiteY589" fmla="*/ 158067 h 412051"/>
                    <a:gd name="connsiteX590" fmla="*/ 162782 w 547935"/>
                    <a:gd name="connsiteY590" fmla="*/ 149714 h 412051"/>
                    <a:gd name="connsiteX591" fmla="*/ 131445 w 547935"/>
                    <a:gd name="connsiteY591" fmla="*/ 1124 h 412051"/>
                    <a:gd name="connsiteX592" fmla="*/ 195443 w 547935"/>
                    <a:gd name="connsiteY592" fmla="*/ 137817 h 412051"/>
                    <a:gd name="connsiteX593" fmla="*/ 201273 w 547935"/>
                    <a:gd name="connsiteY593" fmla="*/ 147504 h 412051"/>
                    <a:gd name="connsiteX594" fmla="*/ 202644 w 547935"/>
                    <a:gd name="connsiteY594" fmla="*/ 149685 h 412051"/>
                    <a:gd name="connsiteX595" fmla="*/ 207140 w 547935"/>
                    <a:gd name="connsiteY595" fmla="*/ 156743 h 412051"/>
                    <a:gd name="connsiteX596" fmla="*/ 209017 w 547935"/>
                    <a:gd name="connsiteY596" fmla="*/ 159591 h 412051"/>
                    <a:gd name="connsiteX597" fmla="*/ 213331 w 547935"/>
                    <a:gd name="connsiteY597" fmla="*/ 165935 h 412051"/>
                    <a:gd name="connsiteX598" fmla="*/ 215103 w 547935"/>
                    <a:gd name="connsiteY598" fmla="*/ 168478 h 412051"/>
                    <a:gd name="connsiteX599" fmla="*/ 220751 w 547935"/>
                    <a:gd name="connsiteY599" fmla="*/ 176174 h 412051"/>
                    <a:gd name="connsiteX600" fmla="*/ 221171 w 547935"/>
                    <a:gd name="connsiteY600" fmla="*/ 176736 h 412051"/>
                    <a:gd name="connsiteX601" fmla="*/ 227276 w 547935"/>
                    <a:gd name="connsiteY601" fmla="*/ 184347 h 412051"/>
                    <a:gd name="connsiteX602" fmla="*/ 229019 w 547935"/>
                    <a:gd name="connsiteY602" fmla="*/ 186376 h 412051"/>
                    <a:gd name="connsiteX603" fmla="*/ 233429 w 547935"/>
                    <a:gd name="connsiteY603" fmla="*/ 191329 h 412051"/>
                    <a:gd name="connsiteX604" fmla="*/ 235477 w 547935"/>
                    <a:gd name="connsiteY604" fmla="*/ 193491 h 412051"/>
                    <a:gd name="connsiteX605" fmla="*/ 238411 w 547935"/>
                    <a:gd name="connsiteY605" fmla="*/ 192643 h 412051"/>
                    <a:gd name="connsiteX606" fmla="*/ 246850 w 547935"/>
                    <a:gd name="connsiteY606" fmla="*/ 190319 h 412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</a:cxnLst>
                  <a:rect l="l" t="t" r="r" b="b"/>
                  <a:pathLst>
                    <a:path w="547935" h="412051">
                      <a:moveTo>
                        <a:pt x="246850" y="190319"/>
                      </a:moveTo>
                      <a:cubicBezTo>
                        <a:pt x="247926" y="190052"/>
                        <a:pt x="249012" y="189748"/>
                        <a:pt x="250079" y="189490"/>
                      </a:cubicBezTo>
                      <a:cubicBezTo>
                        <a:pt x="252955" y="188814"/>
                        <a:pt x="255803" y="188204"/>
                        <a:pt x="258651" y="187633"/>
                      </a:cubicBezTo>
                      <a:cubicBezTo>
                        <a:pt x="258375" y="187452"/>
                        <a:pt x="258089" y="187242"/>
                        <a:pt x="257813" y="187052"/>
                      </a:cubicBezTo>
                      <a:cubicBezTo>
                        <a:pt x="257518" y="186852"/>
                        <a:pt x="257223" y="186642"/>
                        <a:pt x="256918" y="186433"/>
                      </a:cubicBezTo>
                      <a:cubicBezTo>
                        <a:pt x="253412" y="183975"/>
                        <a:pt x="249793" y="181004"/>
                        <a:pt x="246154" y="177384"/>
                      </a:cubicBezTo>
                      <a:cubicBezTo>
                        <a:pt x="245907" y="177136"/>
                        <a:pt x="245659" y="176870"/>
                        <a:pt x="245411" y="176613"/>
                      </a:cubicBezTo>
                      <a:cubicBezTo>
                        <a:pt x="243811" y="174993"/>
                        <a:pt x="242221" y="173231"/>
                        <a:pt x="240630" y="171355"/>
                      </a:cubicBezTo>
                      <a:cubicBezTo>
                        <a:pt x="240344" y="171021"/>
                        <a:pt x="240068" y="170698"/>
                        <a:pt x="239782" y="170364"/>
                      </a:cubicBezTo>
                      <a:cubicBezTo>
                        <a:pt x="236201" y="166011"/>
                        <a:pt x="232667" y="160953"/>
                        <a:pt x="229276" y="155124"/>
                      </a:cubicBezTo>
                      <a:cubicBezTo>
                        <a:pt x="228952" y="154562"/>
                        <a:pt x="228628" y="153991"/>
                        <a:pt x="228305" y="153419"/>
                      </a:cubicBezTo>
                      <a:cubicBezTo>
                        <a:pt x="226781" y="150705"/>
                        <a:pt x="225285" y="147847"/>
                        <a:pt x="223828" y="144790"/>
                      </a:cubicBezTo>
                      <a:cubicBezTo>
                        <a:pt x="223685" y="144485"/>
                        <a:pt x="223533" y="144209"/>
                        <a:pt x="223390" y="143894"/>
                      </a:cubicBezTo>
                      <a:cubicBezTo>
                        <a:pt x="221799" y="140484"/>
                        <a:pt x="220256" y="136836"/>
                        <a:pt x="218780" y="132988"/>
                      </a:cubicBezTo>
                      <a:cubicBezTo>
                        <a:pt x="218704" y="132788"/>
                        <a:pt x="218618" y="132626"/>
                        <a:pt x="218542" y="132426"/>
                      </a:cubicBezTo>
                      <a:cubicBezTo>
                        <a:pt x="207464" y="103203"/>
                        <a:pt x="200006" y="61046"/>
                        <a:pt x="201596" y="0"/>
                      </a:cubicBezTo>
                      <a:cubicBezTo>
                        <a:pt x="201596" y="0"/>
                        <a:pt x="220656" y="70066"/>
                        <a:pt x="247402" y="129854"/>
                      </a:cubicBezTo>
                      <a:cubicBezTo>
                        <a:pt x="248860" y="133102"/>
                        <a:pt x="250336" y="136322"/>
                        <a:pt x="251831" y="139494"/>
                      </a:cubicBezTo>
                      <a:cubicBezTo>
                        <a:pt x="252079" y="140027"/>
                        <a:pt x="252336" y="140541"/>
                        <a:pt x="252584" y="141065"/>
                      </a:cubicBezTo>
                      <a:cubicBezTo>
                        <a:pt x="253794" y="143618"/>
                        <a:pt x="255022" y="146133"/>
                        <a:pt x="256261" y="148609"/>
                      </a:cubicBezTo>
                      <a:cubicBezTo>
                        <a:pt x="256699" y="149495"/>
                        <a:pt x="257146" y="150371"/>
                        <a:pt x="257594" y="151247"/>
                      </a:cubicBezTo>
                      <a:cubicBezTo>
                        <a:pt x="258699" y="153419"/>
                        <a:pt x="259813" y="155553"/>
                        <a:pt x="260928" y="157667"/>
                      </a:cubicBezTo>
                      <a:cubicBezTo>
                        <a:pt x="261385" y="158525"/>
                        <a:pt x="261833" y="159372"/>
                        <a:pt x="262290" y="160211"/>
                      </a:cubicBezTo>
                      <a:cubicBezTo>
                        <a:pt x="263671" y="162744"/>
                        <a:pt x="265052" y="165221"/>
                        <a:pt x="266452" y="167640"/>
                      </a:cubicBezTo>
                      <a:cubicBezTo>
                        <a:pt x="266624" y="167945"/>
                        <a:pt x="266795" y="168259"/>
                        <a:pt x="266967" y="168554"/>
                      </a:cubicBezTo>
                      <a:cubicBezTo>
                        <a:pt x="268538" y="171240"/>
                        <a:pt x="270119" y="173822"/>
                        <a:pt x="271719" y="176336"/>
                      </a:cubicBezTo>
                      <a:cubicBezTo>
                        <a:pt x="272158" y="177022"/>
                        <a:pt x="272596" y="177670"/>
                        <a:pt x="273034" y="178346"/>
                      </a:cubicBezTo>
                      <a:cubicBezTo>
                        <a:pt x="274206" y="180137"/>
                        <a:pt x="275377" y="181889"/>
                        <a:pt x="276558" y="183575"/>
                      </a:cubicBezTo>
                      <a:cubicBezTo>
                        <a:pt x="276787" y="183899"/>
                        <a:pt x="277015" y="184214"/>
                        <a:pt x="277244" y="184537"/>
                      </a:cubicBezTo>
                      <a:cubicBezTo>
                        <a:pt x="279492" y="184242"/>
                        <a:pt x="281721" y="183975"/>
                        <a:pt x="283950" y="183747"/>
                      </a:cubicBezTo>
                      <a:cubicBezTo>
                        <a:pt x="285350" y="183604"/>
                        <a:pt x="286741" y="183480"/>
                        <a:pt x="288131" y="183356"/>
                      </a:cubicBezTo>
                      <a:cubicBezTo>
                        <a:pt x="290455" y="183156"/>
                        <a:pt x="292760" y="182994"/>
                        <a:pt x="295056" y="182851"/>
                      </a:cubicBezTo>
                      <a:cubicBezTo>
                        <a:pt x="294437" y="182242"/>
                        <a:pt x="293770" y="181613"/>
                        <a:pt x="293113" y="180937"/>
                      </a:cubicBezTo>
                      <a:cubicBezTo>
                        <a:pt x="292903" y="180727"/>
                        <a:pt x="292703" y="180489"/>
                        <a:pt x="292493" y="180270"/>
                      </a:cubicBezTo>
                      <a:cubicBezTo>
                        <a:pt x="291522" y="179241"/>
                        <a:pt x="290569" y="178127"/>
                        <a:pt x="289636" y="176936"/>
                      </a:cubicBezTo>
                      <a:cubicBezTo>
                        <a:pt x="289417" y="176651"/>
                        <a:pt x="289188" y="176384"/>
                        <a:pt x="288969" y="176089"/>
                      </a:cubicBezTo>
                      <a:cubicBezTo>
                        <a:pt x="287884" y="174650"/>
                        <a:pt x="286826" y="173117"/>
                        <a:pt x="285817" y="171440"/>
                      </a:cubicBezTo>
                      <a:cubicBezTo>
                        <a:pt x="285664" y="171193"/>
                        <a:pt x="285521" y="170917"/>
                        <a:pt x="285379" y="170659"/>
                      </a:cubicBezTo>
                      <a:cubicBezTo>
                        <a:pt x="284512" y="169174"/>
                        <a:pt x="283683" y="167583"/>
                        <a:pt x="282892" y="165897"/>
                      </a:cubicBezTo>
                      <a:cubicBezTo>
                        <a:pt x="282692" y="165478"/>
                        <a:pt x="282492" y="165068"/>
                        <a:pt x="282302" y="164640"/>
                      </a:cubicBezTo>
                      <a:cubicBezTo>
                        <a:pt x="281426" y="162658"/>
                        <a:pt x="280597" y="160563"/>
                        <a:pt x="279854" y="158305"/>
                      </a:cubicBezTo>
                      <a:cubicBezTo>
                        <a:pt x="279768" y="158048"/>
                        <a:pt x="279702" y="157763"/>
                        <a:pt x="279616" y="157496"/>
                      </a:cubicBezTo>
                      <a:cubicBezTo>
                        <a:pt x="278978" y="155458"/>
                        <a:pt x="278406" y="153295"/>
                        <a:pt x="277901" y="151028"/>
                      </a:cubicBezTo>
                      <a:cubicBezTo>
                        <a:pt x="277768" y="150447"/>
                        <a:pt x="277644" y="149876"/>
                        <a:pt x="277520" y="149276"/>
                      </a:cubicBezTo>
                      <a:cubicBezTo>
                        <a:pt x="276996" y="146666"/>
                        <a:pt x="276549" y="143951"/>
                        <a:pt x="276234" y="141037"/>
                      </a:cubicBezTo>
                      <a:cubicBezTo>
                        <a:pt x="276215" y="140846"/>
                        <a:pt x="276206" y="140627"/>
                        <a:pt x="276187" y="140437"/>
                      </a:cubicBezTo>
                      <a:cubicBezTo>
                        <a:pt x="275910" y="137712"/>
                        <a:pt x="275758" y="134817"/>
                        <a:pt x="275682" y="131826"/>
                      </a:cubicBezTo>
                      <a:cubicBezTo>
                        <a:pt x="275672" y="131407"/>
                        <a:pt x="275615" y="131054"/>
                        <a:pt x="275615" y="130635"/>
                      </a:cubicBezTo>
                      <a:cubicBezTo>
                        <a:pt x="275377" y="109776"/>
                        <a:pt x="280302" y="82286"/>
                        <a:pt x="294494" y="46091"/>
                      </a:cubicBezTo>
                      <a:cubicBezTo>
                        <a:pt x="294494" y="46091"/>
                        <a:pt x="293989" y="92716"/>
                        <a:pt x="299018" y="134207"/>
                      </a:cubicBezTo>
                      <a:cubicBezTo>
                        <a:pt x="299352" y="136970"/>
                        <a:pt x="299723" y="139694"/>
                        <a:pt x="300104" y="142399"/>
                      </a:cubicBezTo>
                      <a:cubicBezTo>
                        <a:pt x="300199" y="143066"/>
                        <a:pt x="300294" y="143723"/>
                        <a:pt x="300390" y="144380"/>
                      </a:cubicBezTo>
                      <a:cubicBezTo>
                        <a:pt x="300790" y="147085"/>
                        <a:pt x="301209" y="149762"/>
                        <a:pt x="301666" y="152362"/>
                      </a:cubicBezTo>
                      <a:cubicBezTo>
                        <a:pt x="302123" y="154943"/>
                        <a:pt x="302609" y="157429"/>
                        <a:pt x="303124" y="159877"/>
                      </a:cubicBezTo>
                      <a:cubicBezTo>
                        <a:pt x="303257" y="160496"/>
                        <a:pt x="303381" y="161106"/>
                        <a:pt x="303514" y="161715"/>
                      </a:cubicBezTo>
                      <a:cubicBezTo>
                        <a:pt x="304571" y="166554"/>
                        <a:pt x="305762" y="171079"/>
                        <a:pt x="307076" y="175184"/>
                      </a:cubicBezTo>
                      <a:cubicBezTo>
                        <a:pt x="307238" y="175698"/>
                        <a:pt x="307410" y="176193"/>
                        <a:pt x="307572" y="176689"/>
                      </a:cubicBezTo>
                      <a:cubicBezTo>
                        <a:pt x="308248" y="178689"/>
                        <a:pt x="308953" y="180623"/>
                        <a:pt x="309705" y="182385"/>
                      </a:cubicBezTo>
                      <a:cubicBezTo>
                        <a:pt x="313277" y="182385"/>
                        <a:pt x="316763" y="182451"/>
                        <a:pt x="320221" y="182594"/>
                      </a:cubicBezTo>
                      <a:cubicBezTo>
                        <a:pt x="323697" y="182747"/>
                        <a:pt x="327107" y="182975"/>
                        <a:pt x="330489" y="183261"/>
                      </a:cubicBezTo>
                      <a:cubicBezTo>
                        <a:pt x="331584" y="183356"/>
                        <a:pt x="332651" y="183480"/>
                        <a:pt x="333737" y="183585"/>
                      </a:cubicBezTo>
                      <a:cubicBezTo>
                        <a:pt x="334280" y="183642"/>
                        <a:pt x="334813" y="183690"/>
                        <a:pt x="335356" y="183747"/>
                      </a:cubicBezTo>
                      <a:cubicBezTo>
                        <a:pt x="333823" y="182537"/>
                        <a:pt x="332422" y="181166"/>
                        <a:pt x="331108" y="179470"/>
                      </a:cubicBezTo>
                      <a:cubicBezTo>
                        <a:pt x="330984" y="179308"/>
                        <a:pt x="330860" y="179146"/>
                        <a:pt x="330737" y="178975"/>
                      </a:cubicBezTo>
                      <a:cubicBezTo>
                        <a:pt x="329441" y="177213"/>
                        <a:pt x="328260" y="175117"/>
                        <a:pt x="327260" y="172622"/>
                      </a:cubicBezTo>
                      <a:cubicBezTo>
                        <a:pt x="327165" y="172383"/>
                        <a:pt x="327069" y="172136"/>
                        <a:pt x="326984" y="171888"/>
                      </a:cubicBezTo>
                      <a:cubicBezTo>
                        <a:pt x="326507" y="170621"/>
                        <a:pt x="326079" y="169278"/>
                        <a:pt x="325717" y="167802"/>
                      </a:cubicBezTo>
                      <a:cubicBezTo>
                        <a:pt x="325336" y="166259"/>
                        <a:pt x="325060" y="164621"/>
                        <a:pt x="324821" y="162906"/>
                      </a:cubicBezTo>
                      <a:cubicBezTo>
                        <a:pt x="324774" y="162563"/>
                        <a:pt x="324736" y="162211"/>
                        <a:pt x="324698" y="161858"/>
                      </a:cubicBezTo>
                      <a:cubicBezTo>
                        <a:pt x="324507" y="160163"/>
                        <a:pt x="324374" y="158382"/>
                        <a:pt x="324336" y="156467"/>
                      </a:cubicBezTo>
                      <a:cubicBezTo>
                        <a:pt x="324288" y="154229"/>
                        <a:pt x="324364" y="152067"/>
                        <a:pt x="324517" y="149819"/>
                      </a:cubicBezTo>
                      <a:cubicBezTo>
                        <a:pt x="324545" y="149352"/>
                        <a:pt x="324593" y="148866"/>
                        <a:pt x="324631" y="148390"/>
                      </a:cubicBezTo>
                      <a:cubicBezTo>
                        <a:pt x="324812" y="146218"/>
                        <a:pt x="325060" y="143951"/>
                        <a:pt x="325431" y="141532"/>
                      </a:cubicBezTo>
                      <a:cubicBezTo>
                        <a:pt x="327888" y="125682"/>
                        <a:pt x="334261" y="105175"/>
                        <a:pt x="347072" y="77905"/>
                      </a:cubicBezTo>
                      <a:cubicBezTo>
                        <a:pt x="347072" y="77905"/>
                        <a:pt x="337737" y="113528"/>
                        <a:pt x="336813" y="145371"/>
                      </a:cubicBezTo>
                      <a:cubicBezTo>
                        <a:pt x="336747" y="147552"/>
                        <a:pt x="336728" y="149714"/>
                        <a:pt x="336747" y="151838"/>
                      </a:cubicBezTo>
                      <a:cubicBezTo>
                        <a:pt x="336747" y="152067"/>
                        <a:pt x="336766" y="152286"/>
                        <a:pt x="336766" y="152524"/>
                      </a:cubicBezTo>
                      <a:cubicBezTo>
                        <a:pt x="336804" y="154981"/>
                        <a:pt x="336918" y="157382"/>
                        <a:pt x="337080" y="159744"/>
                      </a:cubicBezTo>
                      <a:cubicBezTo>
                        <a:pt x="337137" y="160487"/>
                        <a:pt x="337195" y="161211"/>
                        <a:pt x="337271" y="161935"/>
                      </a:cubicBezTo>
                      <a:cubicBezTo>
                        <a:pt x="337461" y="163982"/>
                        <a:pt x="337709" y="165964"/>
                        <a:pt x="338014" y="167888"/>
                      </a:cubicBezTo>
                      <a:cubicBezTo>
                        <a:pt x="338099" y="168402"/>
                        <a:pt x="338156" y="168945"/>
                        <a:pt x="338252" y="169450"/>
                      </a:cubicBezTo>
                      <a:cubicBezTo>
                        <a:pt x="338671" y="171774"/>
                        <a:pt x="339195" y="173974"/>
                        <a:pt x="339823" y="176060"/>
                      </a:cubicBezTo>
                      <a:cubicBezTo>
                        <a:pt x="339976" y="176555"/>
                        <a:pt x="340157" y="177003"/>
                        <a:pt x="340319" y="177479"/>
                      </a:cubicBezTo>
                      <a:cubicBezTo>
                        <a:pt x="340861" y="179080"/>
                        <a:pt x="341471" y="180594"/>
                        <a:pt x="342157" y="182004"/>
                      </a:cubicBezTo>
                      <a:cubicBezTo>
                        <a:pt x="342405" y="182518"/>
                        <a:pt x="342652" y="183032"/>
                        <a:pt x="342919" y="183518"/>
                      </a:cubicBezTo>
                      <a:cubicBezTo>
                        <a:pt x="343176" y="183975"/>
                        <a:pt x="343500" y="184328"/>
                        <a:pt x="343776" y="184766"/>
                      </a:cubicBezTo>
                      <a:cubicBezTo>
                        <a:pt x="343957" y="184795"/>
                        <a:pt x="344138" y="184823"/>
                        <a:pt x="344329" y="184852"/>
                      </a:cubicBezTo>
                      <a:cubicBezTo>
                        <a:pt x="346434" y="185147"/>
                        <a:pt x="348529" y="185471"/>
                        <a:pt x="350606" y="185823"/>
                      </a:cubicBezTo>
                      <a:cubicBezTo>
                        <a:pt x="351834" y="186033"/>
                        <a:pt x="353063" y="186233"/>
                        <a:pt x="354273" y="186461"/>
                      </a:cubicBezTo>
                      <a:cubicBezTo>
                        <a:pt x="355978" y="186776"/>
                        <a:pt x="357673" y="187109"/>
                        <a:pt x="359369" y="187452"/>
                      </a:cubicBezTo>
                      <a:cubicBezTo>
                        <a:pt x="359283" y="187090"/>
                        <a:pt x="359178" y="186766"/>
                        <a:pt x="359102" y="186385"/>
                      </a:cubicBezTo>
                      <a:cubicBezTo>
                        <a:pt x="358969" y="185785"/>
                        <a:pt x="358864" y="185118"/>
                        <a:pt x="358759" y="184471"/>
                      </a:cubicBezTo>
                      <a:cubicBezTo>
                        <a:pt x="358654" y="183890"/>
                        <a:pt x="358559" y="183309"/>
                        <a:pt x="358473" y="182680"/>
                      </a:cubicBezTo>
                      <a:cubicBezTo>
                        <a:pt x="358378" y="181966"/>
                        <a:pt x="358292" y="181204"/>
                        <a:pt x="358216" y="180432"/>
                      </a:cubicBezTo>
                      <a:cubicBezTo>
                        <a:pt x="358149" y="179765"/>
                        <a:pt x="358111" y="179070"/>
                        <a:pt x="358064" y="178365"/>
                      </a:cubicBezTo>
                      <a:cubicBezTo>
                        <a:pt x="358016" y="177546"/>
                        <a:pt x="357959" y="176727"/>
                        <a:pt x="357940" y="175851"/>
                      </a:cubicBezTo>
                      <a:cubicBezTo>
                        <a:pt x="357921" y="174898"/>
                        <a:pt x="357949" y="173860"/>
                        <a:pt x="357969" y="172841"/>
                      </a:cubicBezTo>
                      <a:cubicBezTo>
                        <a:pt x="357997" y="171488"/>
                        <a:pt x="358073" y="170078"/>
                        <a:pt x="358178" y="168602"/>
                      </a:cubicBezTo>
                      <a:cubicBezTo>
                        <a:pt x="358254" y="167573"/>
                        <a:pt x="358330" y="166545"/>
                        <a:pt x="358454" y="165449"/>
                      </a:cubicBezTo>
                      <a:cubicBezTo>
                        <a:pt x="358569" y="164449"/>
                        <a:pt x="358712" y="163392"/>
                        <a:pt x="358864" y="162335"/>
                      </a:cubicBezTo>
                      <a:cubicBezTo>
                        <a:pt x="359026" y="161201"/>
                        <a:pt x="359216" y="160030"/>
                        <a:pt x="359426" y="158829"/>
                      </a:cubicBezTo>
                      <a:cubicBezTo>
                        <a:pt x="359616" y="157753"/>
                        <a:pt x="359807" y="156677"/>
                        <a:pt x="360035" y="155543"/>
                      </a:cubicBezTo>
                      <a:cubicBezTo>
                        <a:pt x="360093" y="155286"/>
                        <a:pt x="360121" y="155048"/>
                        <a:pt x="360178" y="154791"/>
                      </a:cubicBezTo>
                      <a:cubicBezTo>
                        <a:pt x="362360" y="144609"/>
                        <a:pt x="366208" y="132378"/>
                        <a:pt x="372761" y="117605"/>
                      </a:cubicBezTo>
                      <a:cubicBezTo>
                        <a:pt x="372761" y="117605"/>
                        <a:pt x="377409" y="140503"/>
                        <a:pt x="376314" y="162849"/>
                      </a:cubicBezTo>
                      <a:cubicBezTo>
                        <a:pt x="376323" y="163106"/>
                        <a:pt x="376304" y="163344"/>
                        <a:pt x="376285" y="163592"/>
                      </a:cubicBezTo>
                      <a:cubicBezTo>
                        <a:pt x="376247" y="164240"/>
                        <a:pt x="376190" y="164878"/>
                        <a:pt x="376152" y="165525"/>
                      </a:cubicBezTo>
                      <a:cubicBezTo>
                        <a:pt x="376047" y="166973"/>
                        <a:pt x="375923" y="168402"/>
                        <a:pt x="375771" y="169831"/>
                      </a:cubicBezTo>
                      <a:cubicBezTo>
                        <a:pt x="375695" y="170536"/>
                        <a:pt x="375609" y="171240"/>
                        <a:pt x="375523" y="171936"/>
                      </a:cubicBezTo>
                      <a:cubicBezTo>
                        <a:pt x="375323" y="173441"/>
                        <a:pt x="375085" y="174917"/>
                        <a:pt x="374818" y="176374"/>
                      </a:cubicBezTo>
                      <a:cubicBezTo>
                        <a:pt x="374723" y="176889"/>
                        <a:pt x="374647" y="177422"/>
                        <a:pt x="374542" y="177927"/>
                      </a:cubicBezTo>
                      <a:cubicBezTo>
                        <a:pt x="374142" y="179842"/>
                        <a:pt x="373685" y="181708"/>
                        <a:pt x="373142" y="183509"/>
                      </a:cubicBezTo>
                      <a:cubicBezTo>
                        <a:pt x="373018" y="183918"/>
                        <a:pt x="372866" y="184299"/>
                        <a:pt x="372732" y="184709"/>
                      </a:cubicBezTo>
                      <a:cubicBezTo>
                        <a:pt x="372285" y="186090"/>
                        <a:pt x="371789" y="187423"/>
                        <a:pt x="371237" y="188709"/>
                      </a:cubicBezTo>
                      <a:cubicBezTo>
                        <a:pt x="371046" y="189157"/>
                        <a:pt x="370846" y="189605"/>
                        <a:pt x="370646" y="190033"/>
                      </a:cubicBezTo>
                      <a:cubicBezTo>
                        <a:pt x="370932" y="190100"/>
                        <a:pt x="371218" y="190167"/>
                        <a:pt x="371504" y="190243"/>
                      </a:cubicBezTo>
                      <a:cubicBezTo>
                        <a:pt x="372113" y="190395"/>
                        <a:pt x="372723" y="190538"/>
                        <a:pt x="373332" y="190691"/>
                      </a:cubicBezTo>
                      <a:cubicBezTo>
                        <a:pt x="376418" y="191500"/>
                        <a:pt x="379466" y="192367"/>
                        <a:pt x="382476" y="193281"/>
                      </a:cubicBezTo>
                      <a:cubicBezTo>
                        <a:pt x="383334" y="193538"/>
                        <a:pt x="384162" y="193824"/>
                        <a:pt x="385010" y="194091"/>
                      </a:cubicBezTo>
                      <a:cubicBezTo>
                        <a:pt x="385286" y="194177"/>
                        <a:pt x="385563" y="194262"/>
                        <a:pt x="385829" y="194348"/>
                      </a:cubicBezTo>
                      <a:cubicBezTo>
                        <a:pt x="386134" y="193700"/>
                        <a:pt x="386448" y="193053"/>
                        <a:pt x="386820" y="192348"/>
                      </a:cubicBezTo>
                      <a:cubicBezTo>
                        <a:pt x="387420" y="191205"/>
                        <a:pt x="388087" y="190033"/>
                        <a:pt x="388810" y="188824"/>
                      </a:cubicBezTo>
                      <a:cubicBezTo>
                        <a:pt x="388953" y="188585"/>
                        <a:pt x="389106" y="188338"/>
                        <a:pt x="389258" y="188100"/>
                      </a:cubicBezTo>
                      <a:cubicBezTo>
                        <a:pt x="389915" y="187042"/>
                        <a:pt x="390639" y="185966"/>
                        <a:pt x="391420" y="184880"/>
                      </a:cubicBezTo>
                      <a:cubicBezTo>
                        <a:pt x="391601" y="184623"/>
                        <a:pt x="391773" y="184375"/>
                        <a:pt x="391963" y="184118"/>
                      </a:cubicBezTo>
                      <a:cubicBezTo>
                        <a:pt x="393925" y="181470"/>
                        <a:pt x="396240" y="178822"/>
                        <a:pt x="398993" y="176346"/>
                      </a:cubicBezTo>
                      <a:cubicBezTo>
                        <a:pt x="405851" y="170278"/>
                        <a:pt x="414833" y="165611"/>
                        <a:pt x="426815" y="165449"/>
                      </a:cubicBezTo>
                      <a:cubicBezTo>
                        <a:pt x="426815" y="165449"/>
                        <a:pt x="423110" y="176660"/>
                        <a:pt x="414909" y="186490"/>
                      </a:cubicBezTo>
                      <a:cubicBezTo>
                        <a:pt x="414785" y="186690"/>
                        <a:pt x="414614" y="186861"/>
                        <a:pt x="414461" y="187042"/>
                      </a:cubicBezTo>
                      <a:cubicBezTo>
                        <a:pt x="413976" y="187614"/>
                        <a:pt x="413461" y="188176"/>
                        <a:pt x="412937" y="188728"/>
                      </a:cubicBezTo>
                      <a:cubicBezTo>
                        <a:pt x="412452" y="189243"/>
                        <a:pt x="411956" y="189757"/>
                        <a:pt x="411442" y="190262"/>
                      </a:cubicBezTo>
                      <a:cubicBezTo>
                        <a:pt x="410908" y="190786"/>
                        <a:pt x="410365" y="191291"/>
                        <a:pt x="409803" y="191786"/>
                      </a:cubicBezTo>
                      <a:cubicBezTo>
                        <a:pt x="409242" y="192291"/>
                        <a:pt x="408661" y="192767"/>
                        <a:pt x="408070" y="193243"/>
                      </a:cubicBezTo>
                      <a:cubicBezTo>
                        <a:pt x="407498" y="193700"/>
                        <a:pt x="406917" y="194148"/>
                        <a:pt x="406317" y="194577"/>
                      </a:cubicBezTo>
                      <a:cubicBezTo>
                        <a:pt x="405670" y="195043"/>
                        <a:pt x="404993" y="195472"/>
                        <a:pt x="404308" y="195901"/>
                      </a:cubicBezTo>
                      <a:cubicBezTo>
                        <a:pt x="403698" y="196282"/>
                        <a:pt x="403098" y="196653"/>
                        <a:pt x="402460" y="197006"/>
                      </a:cubicBezTo>
                      <a:cubicBezTo>
                        <a:pt x="401717" y="197406"/>
                        <a:pt x="400936" y="197758"/>
                        <a:pt x="400155" y="198110"/>
                      </a:cubicBezTo>
                      <a:cubicBezTo>
                        <a:pt x="399679" y="198330"/>
                        <a:pt x="399231" y="198596"/>
                        <a:pt x="398745" y="198787"/>
                      </a:cubicBezTo>
                      <a:cubicBezTo>
                        <a:pt x="399259" y="198977"/>
                        <a:pt x="399755" y="199187"/>
                        <a:pt x="400269" y="199377"/>
                      </a:cubicBezTo>
                      <a:cubicBezTo>
                        <a:pt x="401374" y="199796"/>
                        <a:pt x="402479" y="200225"/>
                        <a:pt x="403565" y="200654"/>
                      </a:cubicBezTo>
                      <a:cubicBezTo>
                        <a:pt x="405403" y="201378"/>
                        <a:pt x="407213" y="202121"/>
                        <a:pt x="409013" y="202873"/>
                      </a:cubicBezTo>
                      <a:cubicBezTo>
                        <a:pt x="410032" y="203302"/>
                        <a:pt x="411051" y="203721"/>
                        <a:pt x="412051" y="204149"/>
                      </a:cubicBezTo>
                      <a:cubicBezTo>
                        <a:pt x="414080" y="205026"/>
                        <a:pt x="416090" y="205930"/>
                        <a:pt x="418081" y="206854"/>
                      </a:cubicBezTo>
                      <a:cubicBezTo>
                        <a:pt x="418805" y="207188"/>
                        <a:pt x="419548" y="207512"/>
                        <a:pt x="420271" y="207855"/>
                      </a:cubicBezTo>
                      <a:cubicBezTo>
                        <a:pt x="422977" y="209121"/>
                        <a:pt x="425644" y="210426"/>
                        <a:pt x="428272" y="211760"/>
                      </a:cubicBezTo>
                      <a:cubicBezTo>
                        <a:pt x="428758" y="212007"/>
                        <a:pt x="429225" y="212265"/>
                        <a:pt x="429711" y="212512"/>
                      </a:cubicBezTo>
                      <a:cubicBezTo>
                        <a:pt x="431835" y="213608"/>
                        <a:pt x="433940" y="214713"/>
                        <a:pt x="436016" y="215837"/>
                      </a:cubicBezTo>
                      <a:cubicBezTo>
                        <a:pt x="436912" y="216322"/>
                        <a:pt x="437797" y="216827"/>
                        <a:pt x="438683" y="217322"/>
                      </a:cubicBezTo>
                      <a:cubicBezTo>
                        <a:pt x="440341" y="218246"/>
                        <a:pt x="441979" y="219170"/>
                        <a:pt x="443598" y="220104"/>
                      </a:cubicBezTo>
                      <a:cubicBezTo>
                        <a:pt x="444532" y="220647"/>
                        <a:pt x="445456" y="221190"/>
                        <a:pt x="446379" y="221742"/>
                      </a:cubicBezTo>
                      <a:cubicBezTo>
                        <a:pt x="447951" y="222675"/>
                        <a:pt x="449504" y="223618"/>
                        <a:pt x="451047" y="224561"/>
                      </a:cubicBezTo>
                      <a:cubicBezTo>
                        <a:pt x="451933" y="225104"/>
                        <a:pt x="452809" y="225647"/>
                        <a:pt x="453685" y="226200"/>
                      </a:cubicBezTo>
                      <a:cubicBezTo>
                        <a:pt x="455323" y="227228"/>
                        <a:pt x="456924" y="228267"/>
                        <a:pt x="458524" y="229314"/>
                      </a:cubicBezTo>
                      <a:cubicBezTo>
                        <a:pt x="459229" y="229781"/>
                        <a:pt x="459953" y="230238"/>
                        <a:pt x="460648" y="230705"/>
                      </a:cubicBezTo>
                      <a:cubicBezTo>
                        <a:pt x="462924" y="232220"/>
                        <a:pt x="465172" y="233744"/>
                        <a:pt x="467373" y="235287"/>
                      </a:cubicBezTo>
                      <a:cubicBezTo>
                        <a:pt x="494262" y="254108"/>
                        <a:pt x="515007" y="274339"/>
                        <a:pt x="528771" y="289455"/>
                      </a:cubicBezTo>
                      <a:cubicBezTo>
                        <a:pt x="528942" y="289636"/>
                        <a:pt x="529095" y="289808"/>
                        <a:pt x="529276" y="290008"/>
                      </a:cubicBezTo>
                      <a:cubicBezTo>
                        <a:pt x="530647" y="291513"/>
                        <a:pt x="531962" y="292989"/>
                        <a:pt x="533190" y="294389"/>
                      </a:cubicBezTo>
                      <a:cubicBezTo>
                        <a:pt x="533314" y="294532"/>
                        <a:pt x="533419" y="294656"/>
                        <a:pt x="533543" y="294789"/>
                      </a:cubicBezTo>
                      <a:cubicBezTo>
                        <a:pt x="534676" y="296094"/>
                        <a:pt x="535743" y="297332"/>
                        <a:pt x="536753" y="298514"/>
                      </a:cubicBezTo>
                      <a:cubicBezTo>
                        <a:pt x="537010" y="298818"/>
                        <a:pt x="537277" y="299123"/>
                        <a:pt x="537524" y="299418"/>
                      </a:cubicBezTo>
                      <a:cubicBezTo>
                        <a:pt x="538563" y="300647"/>
                        <a:pt x="539534" y="301828"/>
                        <a:pt x="540429" y="302914"/>
                      </a:cubicBezTo>
                      <a:cubicBezTo>
                        <a:pt x="540572" y="303086"/>
                        <a:pt x="540696" y="303238"/>
                        <a:pt x="540830" y="303409"/>
                      </a:cubicBezTo>
                      <a:cubicBezTo>
                        <a:pt x="541611" y="304371"/>
                        <a:pt x="542334" y="305267"/>
                        <a:pt x="542992" y="306095"/>
                      </a:cubicBezTo>
                      <a:cubicBezTo>
                        <a:pt x="543144" y="306286"/>
                        <a:pt x="543315" y="306495"/>
                        <a:pt x="543458" y="306686"/>
                      </a:cubicBezTo>
                      <a:cubicBezTo>
                        <a:pt x="544154" y="307572"/>
                        <a:pt x="544782" y="308372"/>
                        <a:pt x="545325" y="309086"/>
                      </a:cubicBezTo>
                      <a:cubicBezTo>
                        <a:pt x="545449" y="309248"/>
                        <a:pt x="545563" y="309401"/>
                        <a:pt x="545687" y="309553"/>
                      </a:cubicBezTo>
                      <a:cubicBezTo>
                        <a:pt x="546144" y="310153"/>
                        <a:pt x="546554" y="310706"/>
                        <a:pt x="546897" y="311153"/>
                      </a:cubicBezTo>
                      <a:cubicBezTo>
                        <a:pt x="547421" y="311868"/>
                        <a:pt x="547716" y="312258"/>
                        <a:pt x="547906" y="312534"/>
                      </a:cubicBezTo>
                      <a:cubicBezTo>
                        <a:pt x="548887" y="340985"/>
                        <a:pt x="525046" y="320250"/>
                        <a:pt x="525046" y="320250"/>
                      </a:cubicBezTo>
                      <a:cubicBezTo>
                        <a:pt x="499015" y="290503"/>
                        <a:pt x="472535" y="267681"/>
                        <a:pt x="446122" y="250508"/>
                      </a:cubicBezTo>
                      <a:cubicBezTo>
                        <a:pt x="453504" y="277311"/>
                        <a:pt x="440341" y="298409"/>
                        <a:pt x="440341" y="298409"/>
                      </a:cubicBezTo>
                      <a:cubicBezTo>
                        <a:pt x="430206" y="273015"/>
                        <a:pt x="433644" y="254565"/>
                        <a:pt x="437178" y="244907"/>
                      </a:cubicBezTo>
                      <a:cubicBezTo>
                        <a:pt x="434788" y="243469"/>
                        <a:pt x="432397" y="242059"/>
                        <a:pt x="430016" y="240706"/>
                      </a:cubicBezTo>
                      <a:cubicBezTo>
                        <a:pt x="429596" y="241259"/>
                        <a:pt x="429215" y="241868"/>
                        <a:pt x="428815" y="242440"/>
                      </a:cubicBezTo>
                      <a:cubicBezTo>
                        <a:pt x="427939" y="243678"/>
                        <a:pt x="427053" y="244907"/>
                        <a:pt x="426225" y="246202"/>
                      </a:cubicBezTo>
                      <a:cubicBezTo>
                        <a:pt x="425929" y="246659"/>
                        <a:pt x="425663" y="247145"/>
                        <a:pt x="425377" y="247602"/>
                      </a:cubicBezTo>
                      <a:cubicBezTo>
                        <a:pt x="424520" y="248993"/>
                        <a:pt x="423663" y="250384"/>
                        <a:pt x="422853" y="251822"/>
                      </a:cubicBezTo>
                      <a:cubicBezTo>
                        <a:pt x="422643" y="252193"/>
                        <a:pt x="422453" y="252574"/>
                        <a:pt x="422253" y="252955"/>
                      </a:cubicBezTo>
                      <a:cubicBezTo>
                        <a:pt x="421396" y="254518"/>
                        <a:pt x="420548" y="256080"/>
                        <a:pt x="419748" y="257689"/>
                      </a:cubicBezTo>
                      <a:cubicBezTo>
                        <a:pt x="419586" y="258013"/>
                        <a:pt x="419443" y="258337"/>
                        <a:pt x="419290" y="258661"/>
                      </a:cubicBezTo>
                      <a:cubicBezTo>
                        <a:pt x="418471" y="260337"/>
                        <a:pt x="417662" y="262023"/>
                        <a:pt x="416900" y="263719"/>
                      </a:cubicBezTo>
                      <a:cubicBezTo>
                        <a:pt x="415871" y="266033"/>
                        <a:pt x="415071" y="267919"/>
                        <a:pt x="414309" y="269786"/>
                      </a:cubicBezTo>
                      <a:cubicBezTo>
                        <a:pt x="406384" y="289322"/>
                        <a:pt x="402326" y="308134"/>
                        <a:pt x="401431" y="312534"/>
                      </a:cubicBezTo>
                      <a:cubicBezTo>
                        <a:pt x="401307" y="313163"/>
                        <a:pt x="401241" y="313496"/>
                        <a:pt x="401241" y="313496"/>
                      </a:cubicBezTo>
                      <a:cubicBezTo>
                        <a:pt x="400926" y="310886"/>
                        <a:pt x="400698" y="308353"/>
                        <a:pt x="400536" y="305886"/>
                      </a:cubicBezTo>
                      <a:cubicBezTo>
                        <a:pt x="400478" y="305048"/>
                        <a:pt x="400488" y="304267"/>
                        <a:pt x="400450" y="303447"/>
                      </a:cubicBezTo>
                      <a:cubicBezTo>
                        <a:pt x="400383" y="301857"/>
                        <a:pt x="400307" y="300257"/>
                        <a:pt x="400298" y="298733"/>
                      </a:cubicBezTo>
                      <a:cubicBezTo>
                        <a:pt x="400298" y="297790"/>
                        <a:pt x="400345" y="296894"/>
                        <a:pt x="400364" y="295970"/>
                      </a:cubicBezTo>
                      <a:cubicBezTo>
                        <a:pt x="400393" y="294637"/>
                        <a:pt x="400412" y="293275"/>
                        <a:pt x="400488" y="291989"/>
                      </a:cubicBezTo>
                      <a:cubicBezTo>
                        <a:pt x="400545" y="291055"/>
                        <a:pt x="400650" y="290179"/>
                        <a:pt x="400726" y="289265"/>
                      </a:cubicBezTo>
                      <a:cubicBezTo>
                        <a:pt x="400831" y="288065"/>
                        <a:pt x="400926" y="286845"/>
                        <a:pt x="401069" y="285683"/>
                      </a:cubicBezTo>
                      <a:cubicBezTo>
                        <a:pt x="401183" y="284778"/>
                        <a:pt x="401336" y="283921"/>
                        <a:pt x="401479" y="283035"/>
                      </a:cubicBezTo>
                      <a:cubicBezTo>
                        <a:pt x="401650" y="281940"/>
                        <a:pt x="401812" y="280835"/>
                        <a:pt x="402012" y="279778"/>
                      </a:cubicBezTo>
                      <a:cubicBezTo>
                        <a:pt x="402184" y="278911"/>
                        <a:pt x="402384" y="278092"/>
                        <a:pt x="402574" y="277254"/>
                      </a:cubicBezTo>
                      <a:cubicBezTo>
                        <a:pt x="402803" y="276254"/>
                        <a:pt x="403022" y="275244"/>
                        <a:pt x="403279" y="274282"/>
                      </a:cubicBezTo>
                      <a:cubicBezTo>
                        <a:pt x="403498" y="273463"/>
                        <a:pt x="403746" y="272682"/>
                        <a:pt x="403984" y="271891"/>
                      </a:cubicBezTo>
                      <a:cubicBezTo>
                        <a:pt x="404260" y="270977"/>
                        <a:pt x="404527" y="270053"/>
                        <a:pt x="404822" y="269176"/>
                      </a:cubicBezTo>
                      <a:cubicBezTo>
                        <a:pt x="405079" y="268405"/>
                        <a:pt x="405365" y="267681"/>
                        <a:pt x="405651" y="266938"/>
                      </a:cubicBezTo>
                      <a:cubicBezTo>
                        <a:pt x="405965" y="266100"/>
                        <a:pt x="406279" y="265252"/>
                        <a:pt x="406622" y="264452"/>
                      </a:cubicBezTo>
                      <a:cubicBezTo>
                        <a:pt x="406917" y="263738"/>
                        <a:pt x="407241" y="263052"/>
                        <a:pt x="407556" y="262366"/>
                      </a:cubicBezTo>
                      <a:cubicBezTo>
                        <a:pt x="407908" y="261595"/>
                        <a:pt x="408251" y="260833"/>
                        <a:pt x="408622" y="260099"/>
                      </a:cubicBezTo>
                      <a:cubicBezTo>
                        <a:pt x="408956" y="259432"/>
                        <a:pt x="409308" y="258794"/>
                        <a:pt x="409651" y="258156"/>
                      </a:cubicBezTo>
                      <a:cubicBezTo>
                        <a:pt x="410023" y="257461"/>
                        <a:pt x="410404" y="256765"/>
                        <a:pt x="410794" y="256099"/>
                      </a:cubicBezTo>
                      <a:cubicBezTo>
                        <a:pt x="411156" y="255489"/>
                        <a:pt x="411518" y="254899"/>
                        <a:pt x="411889" y="254308"/>
                      </a:cubicBezTo>
                      <a:cubicBezTo>
                        <a:pt x="412290" y="253670"/>
                        <a:pt x="412690" y="253041"/>
                        <a:pt x="413099" y="252432"/>
                      </a:cubicBezTo>
                      <a:cubicBezTo>
                        <a:pt x="413480" y="251870"/>
                        <a:pt x="413871" y="251327"/>
                        <a:pt x="414252" y="250793"/>
                      </a:cubicBezTo>
                      <a:cubicBezTo>
                        <a:pt x="414661" y="250222"/>
                        <a:pt x="415080" y="249650"/>
                        <a:pt x="415490" y="249107"/>
                      </a:cubicBezTo>
                      <a:cubicBezTo>
                        <a:pt x="415880" y="248593"/>
                        <a:pt x="416280" y="248098"/>
                        <a:pt x="416681" y="247612"/>
                      </a:cubicBezTo>
                      <a:cubicBezTo>
                        <a:pt x="417100" y="247098"/>
                        <a:pt x="417528" y="246593"/>
                        <a:pt x="417947" y="246097"/>
                      </a:cubicBezTo>
                      <a:cubicBezTo>
                        <a:pt x="418357" y="245631"/>
                        <a:pt x="418757" y="245183"/>
                        <a:pt x="419167" y="244735"/>
                      </a:cubicBezTo>
                      <a:cubicBezTo>
                        <a:pt x="419586" y="244278"/>
                        <a:pt x="420005" y="243840"/>
                        <a:pt x="420424" y="243411"/>
                      </a:cubicBezTo>
                      <a:cubicBezTo>
                        <a:pt x="420833" y="242992"/>
                        <a:pt x="421253" y="242583"/>
                        <a:pt x="421662" y="242183"/>
                      </a:cubicBezTo>
                      <a:cubicBezTo>
                        <a:pt x="422072" y="241783"/>
                        <a:pt x="422491" y="241392"/>
                        <a:pt x="422900" y="241021"/>
                      </a:cubicBezTo>
                      <a:cubicBezTo>
                        <a:pt x="423310" y="240649"/>
                        <a:pt x="423710" y="240287"/>
                        <a:pt x="424110" y="239935"/>
                      </a:cubicBezTo>
                      <a:cubicBezTo>
                        <a:pt x="424291" y="239773"/>
                        <a:pt x="424482" y="239592"/>
                        <a:pt x="424672" y="239439"/>
                      </a:cubicBezTo>
                      <a:cubicBezTo>
                        <a:pt x="425110" y="239097"/>
                        <a:pt x="425529" y="238725"/>
                        <a:pt x="425929" y="238401"/>
                      </a:cubicBezTo>
                      <a:cubicBezTo>
                        <a:pt x="425672" y="238258"/>
                        <a:pt x="425415" y="238135"/>
                        <a:pt x="425148" y="237992"/>
                      </a:cubicBezTo>
                      <a:cubicBezTo>
                        <a:pt x="422815" y="236734"/>
                        <a:pt x="420491" y="235496"/>
                        <a:pt x="418157" y="234325"/>
                      </a:cubicBezTo>
                      <a:cubicBezTo>
                        <a:pt x="417109" y="235296"/>
                        <a:pt x="416042" y="236315"/>
                        <a:pt x="414957" y="237392"/>
                      </a:cubicBezTo>
                      <a:cubicBezTo>
                        <a:pt x="412775" y="239535"/>
                        <a:pt x="410651" y="241706"/>
                        <a:pt x="408470" y="244021"/>
                      </a:cubicBezTo>
                      <a:cubicBezTo>
                        <a:pt x="406308" y="246307"/>
                        <a:pt x="404088" y="248736"/>
                        <a:pt x="401822" y="251260"/>
                      </a:cubicBezTo>
                      <a:cubicBezTo>
                        <a:pt x="399374" y="254003"/>
                        <a:pt x="397126" y="256575"/>
                        <a:pt x="394849" y="259223"/>
                      </a:cubicBezTo>
                      <a:cubicBezTo>
                        <a:pt x="394706" y="259385"/>
                        <a:pt x="394573" y="259547"/>
                        <a:pt x="394430" y="259709"/>
                      </a:cubicBezTo>
                      <a:cubicBezTo>
                        <a:pt x="392211" y="262299"/>
                        <a:pt x="389972" y="264966"/>
                        <a:pt x="387715" y="267681"/>
                      </a:cubicBezTo>
                      <a:cubicBezTo>
                        <a:pt x="387515" y="267929"/>
                        <a:pt x="387315" y="268167"/>
                        <a:pt x="387105" y="268415"/>
                      </a:cubicBezTo>
                      <a:cubicBezTo>
                        <a:pt x="384896" y="271091"/>
                        <a:pt x="382676" y="273806"/>
                        <a:pt x="380467" y="276539"/>
                      </a:cubicBezTo>
                      <a:cubicBezTo>
                        <a:pt x="380228" y="276835"/>
                        <a:pt x="379990" y="277130"/>
                        <a:pt x="379752" y="277425"/>
                      </a:cubicBezTo>
                      <a:cubicBezTo>
                        <a:pt x="377580" y="280130"/>
                        <a:pt x="375418" y="282845"/>
                        <a:pt x="373275" y="285560"/>
                      </a:cubicBezTo>
                      <a:cubicBezTo>
                        <a:pt x="373008" y="285902"/>
                        <a:pt x="372742" y="286236"/>
                        <a:pt x="372475" y="286579"/>
                      </a:cubicBezTo>
                      <a:cubicBezTo>
                        <a:pt x="370361" y="289255"/>
                        <a:pt x="368284" y="291932"/>
                        <a:pt x="366227" y="294580"/>
                      </a:cubicBezTo>
                      <a:cubicBezTo>
                        <a:pt x="365931" y="294970"/>
                        <a:pt x="365636" y="295351"/>
                        <a:pt x="365331" y="295732"/>
                      </a:cubicBezTo>
                      <a:cubicBezTo>
                        <a:pt x="363321" y="298342"/>
                        <a:pt x="361340" y="300914"/>
                        <a:pt x="359416" y="303447"/>
                      </a:cubicBezTo>
                      <a:cubicBezTo>
                        <a:pt x="359121" y="303828"/>
                        <a:pt x="358835" y="304209"/>
                        <a:pt x="358540" y="304590"/>
                      </a:cubicBezTo>
                      <a:cubicBezTo>
                        <a:pt x="356625" y="307105"/>
                        <a:pt x="354759" y="309572"/>
                        <a:pt x="352958" y="311972"/>
                      </a:cubicBezTo>
                      <a:cubicBezTo>
                        <a:pt x="352692" y="312325"/>
                        <a:pt x="352434" y="312677"/>
                        <a:pt x="352168" y="313030"/>
                      </a:cubicBezTo>
                      <a:cubicBezTo>
                        <a:pt x="350368" y="315430"/>
                        <a:pt x="348634" y="317745"/>
                        <a:pt x="346986" y="319973"/>
                      </a:cubicBezTo>
                      <a:cubicBezTo>
                        <a:pt x="346767" y="320269"/>
                        <a:pt x="346558" y="320554"/>
                        <a:pt x="346338" y="320850"/>
                      </a:cubicBezTo>
                      <a:cubicBezTo>
                        <a:pt x="344662" y="323107"/>
                        <a:pt x="343072" y="325269"/>
                        <a:pt x="341586" y="327298"/>
                      </a:cubicBezTo>
                      <a:cubicBezTo>
                        <a:pt x="341452" y="327479"/>
                        <a:pt x="341328" y="327650"/>
                        <a:pt x="341195" y="327831"/>
                      </a:cubicBezTo>
                      <a:cubicBezTo>
                        <a:pt x="339680" y="329898"/>
                        <a:pt x="338261" y="331841"/>
                        <a:pt x="336966" y="333632"/>
                      </a:cubicBezTo>
                      <a:cubicBezTo>
                        <a:pt x="335404" y="335775"/>
                        <a:pt x="334242" y="337395"/>
                        <a:pt x="333213" y="338823"/>
                      </a:cubicBezTo>
                      <a:cubicBezTo>
                        <a:pt x="331975" y="340538"/>
                        <a:pt x="331118" y="341738"/>
                        <a:pt x="330413" y="342719"/>
                      </a:cubicBezTo>
                      <a:cubicBezTo>
                        <a:pt x="330279" y="342900"/>
                        <a:pt x="330203" y="343014"/>
                        <a:pt x="330089" y="343176"/>
                      </a:cubicBezTo>
                      <a:cubicBezTo>
                        <a:pt x="328746" y="345062"/>
                        <a:pt x="327946" y="346186"/>
                        <a:pt x="327946" y="346186"/>
                      </a:cubicBezTo>
                      <a:cubicBezTo>
                        <a:pt x="329051" y="341662"/>
                        <a:pt x="330241" y="337337"/>
                        <a:pt x="331489" y="333146"/>
                      </a:cubicBezTo>
                      <a:cubicBezTo>
                        <a:pt x="331889" y="331794"/>
                        <a:pt x="332327" y="330518"/>
                        <a:pt x="332746" y="329194"/>
                      </a:cubicBezTo>
                      <a:cubicBezTo>
                        <a:pt x="333623" y="326412"/>
                        <a:pt x="334518" y="323669"/>
                        <a:pt x="335451" y="321031"/>
                      </a:cubicBezTo>
                      <a:cubicBezTo>
                        <a:pt x="335966" y="319573"/>
                        <a:pt x="336499" y="318173"/>
                        <a:pt x="337033" y="316754"/>
                      </a:cubicBezTo>
                      <a:cubicBezTo>
                        <a:pt x="337928" y="314373"/>
                        <a:pt x="338852" y="312039"/>
                        <a:pt x="339795" y="309782"/>
                      </a:cubicBezTo>
                      <a:cubicBezTo>
                        <a:pt x="340366" y="308420"/>
                        <a:pt x="340938" y="307067"/>
                        <a:pt x="341519" y="305743"/>
                      </a:cubicBezTo>
                      <a:cubicBezTo>
                        <a:pt x="342509" y="303514"/>
                        <a:pt x="343519" y="301361"/>
                        <a:pt x="344548" y="299247"/>
                      </a:cubicBezTo>
                      <a:cubicBezTo>
                        <a:pt x="345110" y="298085"/>
                        <a:pt x="345672" y="296894"/>
                        <a:pt x="346253" y="295770"/>
                      </a:cubicBezTo>
                      <a:cubicBezTo>
                        <a:pt x="347453" y="293437"/>
                        <a:pt x="348672" y="291208"/>
                        <a:pt x="349910" y="289027"/>
                      </a:cubicBezTo>
                      <a:cubicBezTo>
                        <a:pt x="350348" y="288265"/>
                        <a:pt x="350768" y="287445"/>
                        <a:pt x="351206" y="286703"/>
                      </a:cubicBezTo>
                      <a:cubicBezTo>
                        <a:pt x="352892" y="283835"/>
                        <a:pt x="354606" y="281102"/>
                        <a:pt x="356340" y="278492"/>
                      </a:cubicBezTo>
                      <a:cubicBezTo>
                        <a:pt x="356749" y="277882"/>
                        <a:pt x="357168" y="277330"/>
                        <a:pt x="357578" y="276730"/>
                      </a:cubicBezTo>
                      <a:cubicBezTo>
                        <a:pt x="358930" y="274768"/>
                        <a:pt x="360283" y="272853"/>
                        <a:pt x="361664" y="271034"/>
                      </a:cubicBezTo>
                      <a:cubicBezTo>
                        <a:pt x="362312" y="270177"/>
                        <a:pt x="362969" y="269367"/>
                        <a:pt x="363626" y="268548"/>
                      </a:cubicBezTo>
                      <a:cubicBezTo>
                        <a:pt x="364779" y="267091"/>
                        <a:pt x="365941" y="265652"/>
                        <a:pt x="367103" y="264290"/>
                      </a:cubicBezTo>
                      <a:cubicBezTo>
                        <a:pt x="367817" y="263452"/>
                        <a:pt x="368541" y="262642"/>
                        <a:pt x="369256" y="261842"/>
                      </a:cubicBezTo>
                      <a:cubicBezTo>
                        <a:pt x="370379" y="260585"/>
                        <a:pt x="371504" y="259375"/>
                        <a:pt x="372628" y="258204"/>
                      </a:cubicBezTo>
                      <a:cubicBezTo>
                        <a:pt x="373342" y="257461"/>
                        <a:pt x="374066" y="256708"/>
                        <a:pt x="374780" y="256003"/>
                      </a:cubicBezTo>
                      <a:cubicBezTo>
                        <a:pt x="375952" y="254841"/>
                        <a:pt x="377123" y="253746"/>
                        <a:pt x="378285" y="252670"/>
                      </a:cubicBezTo>
                      <a:cubicBezTo>
                        <a:pt x="378943" y="252070"/>
                        <a:pt x="379590" y="251441"/>
                        <a:pt x="380247" y="250869"/>
                      </a:cubicBezTo>
                      <a:cubicBezTo>
                        <a:pt x="381686" y="249603"/>
                        <a:pt x="383114" y="248412"/>
                        <a:pt x="384543" y="247269"/>
                      </a:cubicBezTo>
                      <a:cubicBezTo>
                        <a:pt x="384905" y="246974"/>
                        <a:pt x="385277" y="246650"/>
                        <a:pt x="385639" y="246364"/>
                      </a:cubicBezTo>
                      <a:cubicBezTo>
                        <a:pt x="387382" y="244993"/>
                        <a:pt x="389106" y="243716"/>
                        <a:pt x="390811" y="242526"/>
                      </a:cubicBezTo>
                      <a:cubicBezTo>
                        <a:pt x="391477" y="242059"/>
                        <a:pt x="392125" y="241640"/>
                        <a:pt x="392782" y="241192"/>
                      </a:cubicBezTo>
                      <a:cubicBezTo>
                        <a:pt x="393840" y="240478"/>
                        <a:pt x="394897" y="239773"/>
                        <a:pt x="395926" y="239125"/>
                      </a:cubicBezTo>
                      <a:cubicBezTo>
                        <a:pt x="396669" y="238658"/>
                        <a:pt x="397392" y="238230"/>
                        <a:pt x="398126" y="237792"/>
                      </a:cubicBezTo>
                      <a:cubicBezTo>
                        <a:pt x="398650" y="237477"/>
                        <a:pt x="399183" y="237134"/>
                        <a:pt x="399697" y="236839"/>
                      </a:cubicBezTo>
                      <a:cubicBezTo>
                        <a:pt x="400155" y="236582"/>
                        <a:pt x="400393" y="236468"/>
                        <a:pt x="400660" y="236325"/>
                      </a:cubicBezTo>
                      <a:cubicBezTo>
                        <a:pt x="402117" y="235506"/>
                        <a:pt x="403536" y="234763"/>
                        <a:pt x="404917" y="234067"/>
                      </a:cubicBezTo>
                      <a:cubicBezTo>
                        <a:pt x="405374" y="233839"/>
                        <a:pt x="405841" y="233582"/>
                        <a:pt x="406289" y="233372"/>
                      </a:cubicBezTo>
                      <a:cubicBezTo>
                        <a:pt x="408079" y="232505"/>
                        <a:pt x="409823" y="231705"/>
                        <a:pt x="411451" y="231029"/>
                      </a:cubicBezTo>
                      <a:cubicBezTo>
                        <a:pt x="408861" y="229800"/>
                        <a:pt x="406270" y="228619"/>
                        <a:pt x="403688" y="227495"/>
                      </a:cubicBezTo>
                      <a:cubicBezTo>
                        <a:pt x="400136" y="228324"/>
                        <a:pt x="396449" y="229486"/>
                        <a:pt x="392687" y="230896"/>
                      </a:cubicBezTo>
                      <a:cubicBezTo>
                        <a:pt x="392497" y="230972"/>
                        <a:pt x="392306" y="231029"/>
                        <a:pt x="392106" y="231096"/>
                      </a:cubicBezTo>
                      <a:cubicBezTo>
                        <a:pt x="388439" y="232486"/>
                        <a:pt x="384677" y="234172"/>
                        <a:pt x="380857" y="236039"/>
                      </a:cubicBezTo>
                      <a:cubicBezTo>
                        <a:pt x="359188" y="246650"/>
                        <a:pt x="335547" y="264309"/>
                        <a:pt x="314010" y="282731"/>
                      </a:cubicBezTo>
                      <a:cubicBezTo>
                        <a:pt x="312468" y="284045"/>
                        <a:pt x="310944" y="285369"/>
                        <a:pt x="309429" y="286693"/>
                      </a:cubicBezTo>
                      <a:cubicBezTo>
                        <a:pt x="308638" y="287379"/>
                        <a:pt x="307848" y="288065"/>
                        <a:pt x="307067" y="288750"/>
                      </a:cubicBezTo>
                      <a:cubicBezTo>
                        <a:pt x="305438" y="290179"/>
                        <a:pt x="303847" y="291608"/>
                        <a:pt x="302247" y="293037"/>
                      </a:cubicBezTo>
                      <a:cubicBezTo>
                        <a:pt x="301600" y="293618"/>
                        <a:pt x="300933" y="294208"/>
                        <a:pt x="300285" y="294789"/>
                      </a:cubicBezTo>
                      <a:cubicBezTo>
                        <a:pt x="295846" y="298799"/>
                        <a:pt x="291560" y="302771"/>
                        <a:pt x="287455" y="306648"/>
                      </a:cubicBezTo>
                      <a:cubicBezTo>
                        <a:pt x="286874" y="307191"/>
                        <a:pt x="286321" y="307724"/>
                        <a:pt x="285750" y="308277"/>
                      </a:cubicBezTo>
                      <a:cubicBezTo>
                        <a:pt x="284293" y="309667"/>
                        <a:pt x="282845" y="311048"/>
                        <a:pt x="281435" y="312401"/>
                      </a:cubicBezTo>
                      <a:cubicBezTo>
                        <a:pt x="280749" y="313058"/>
                        <a:pt x="280092" y="313706"/>
                        <a:pt x="279416" y="314363"/>
                      </a:cubicBezTo>
                      <a:cubicBezTo>
                        <a:pt x="278149" y="315592"/>
                        <a:pt x="276901" y="316811"/>
                        <a:pt x="275672" y="318011"/>
                      </a:cubicBezTo>
                      <a:cubicBezTo>
                        <a:pt x="275025" y="318649"/>
                        <a:pt x="274386" y="319269"/>
                        <a:pt x="273758" y="319897"/>
                      </a:cubicBezTo>
                      <a:cubicBezTo>
                        <a:pt x="272567" y="321078"/>
                        <a:pt x="271405" y="322231"/>
                        <a:pt x="270262" y="323364"/>
                      </a:cubicBezTo>
                      <a:cubicBezTo>
                        <a:pt x="269643" y="323983"/>
                        <a:pt x="269034" y="324593"/>
                        <a:pt x="268433" y="325193"/>
                      </a:cubicBezTo>
                      <a:cubicBezTo>
                        <a:pt x="267310" y="326317"/>
                        <a:pt x="266233" y="327412"/>
                        <a:pt x="265166" y="328498"/>
                      </a:cubicBezTo>
                      <a:cubicBezTo>
                        <a:pt x="264643" y="329032"/>
                        <a:pt x="264109" y="329565"/>
                        <a:pt x="263595" y="330089"/>
                      </a:cubicBezTo>
                      <a:cubicBezTo>
                        <a:pt x="262376" y="331337"/>
                        <a:pt x="261213" y="332527"/>
                        <a:pt x="260080" y="333689"/>
                      </a:cubicBezTo>
                      <a:cubicBezTo>
                        <a:pt x="259794" y="333985"/>
                        <a:pt x="259480" y="334299"/>
                        <a:pt x="259204" y="334594"/>
                      </a:cubicBezTo>
                      <a:cubicBezTo>
                        <a:pt x="257794" y="336052"/>
                        <a:pt x="256451" y="337442"/>
                        <a:pt x="255203" y="338766"/>
                      </a:cubicBezTo>
                      <a:cubicBezTo>
                        <a:pt x="255013" y="338966"/>
                        <a:pt x="254860" y="339128"/>
                        <a:pt x="254679" y="339319"/>
                      </a:cubicBezTo>
                      <a:cubicBezTo>
                        <a:pt x="253632" y="340414"/>
                        <a:pt x="252641" y="341462"/>
                        <a:pt x="251717" y="342443"/>
                      </a:cubicBezTo>
                      <a:cubicBezTo>
                        <a:pt x="251374" y="342805"/>
                        <a:pt x="251069" y="343129"/>
                        <a:pt x="250745" y="343481"/>
                      </a:cubicBezTo>
                      <a:cubicBezTo>
                        <a:pt x="250060" y="344205"/>
                        <a:pt x="249412" y="344910"/>
                        <a:pt x="248812" y="345548"/>
                      </a:cubicBezTo>
                      <a:cubicBezTo>
                        <a:pt x="248450" y="345929"/>
                        <a:pt x="248136" y="346272"/>
                        <a:pt x="247802" y="346634"/>
                      </a:cubicBezTo>
                      <a:cubicBezTo>
                        <a:pt x="247259" y="347215"/>
                        <a:pt x="246764" y="347748"/>
                        <a:pt x="246307" y="348244"/>
                      </a:cubicBezTo>
                      <a:cubicBezTo>
                        <a:pt x="246050" y="348520"/>
                        <a:pt x="245831" y="348767"/>
                        <a:pt x="245602" y="349015"/>
                      </a:cubicBezTo>
                      <a:cubicBezTo>
                        <a:pt x="245193" y="349463"/>
                        <a:pt x="244840" y="349844"/>
                        <a:pt x="244507" y="350206"/>
                      </a:cubicBezTo>
                      <a:cubicBezTo>
                        <a:pt x="244307" y="350425"/>
                        <a:pt x="244116" y="350625"/>
                        <a:pt x="243954" y="350815"/>
                      </a:cubicBezTo>
                      <a:cubicBezTo>
                        <a:pt x="243126" y="351730"/>
                        <a:pt x="242659" y="352244"/>
                        <a:pt x="242659" y="352244"/>
                      </a:cubicBezTo>
                      <a:cubicBezTo>
                        <a:pt x="245288" y="345853"/>
                        <a:pt x="247955" y="339852"/>
                        <a:pt x="250641" y="334042"/>
                      </a:cubicBezTo>
                      <a:cubicBezTo>
                        <a:pt x="251250" y="332727"/>
                        <a:pt x="251850" y="331413"/>
                        <a:pt x="252460" y="330127"/>
                      </a:cubicBezTo>
                      <a:cubicBezTo>
                        <a:pt x="255070" y="324602"/>
                        <a:pt x="257699" y="319297"/>
                        <a:pt x="260356" y="314296"/>
                      </a:cubicBezTo>
                      <a:cubicBezTo>
                        <a:pt x="260813" y="313430"/>
                        <a:pt x="261280" y="312620"/>
                        <a:pt x="261738" y="311772"/>
                      </a:cubicBezTo>
                      <a:cubicBezTo>
                        <a:pt x="263033" y="309372"/>
                        <a:pt x="264328" y="306943"/>
                        <a:pt x="265624" y="304667"/>
                      </a:cubicBezTo>
                      <a:cubicBezTo>
                        <a:pt x="284493" y="271929"/>
                        <a:pt x="303743" y="251108"/>
                        <a:pt x="321954" y="238239"/>
                      </a:cubicBezTo>
                      <a:cubicBezTo>
                        <a:pt x="322402" y="237782"/>
                        <a:pt x="323050" y="237430"/>
                        <a:pt x="323707" y="236982"/>
                      </a:cubicBezTo>
                      <a:cubicBezTo>
                        <a:pt x="325079" y="236049"/>
                        <a:pt x="326441" y="235163"/>
                        <a:pt x="327803" y="234315"/>
                      </a:cubicBezTo>
                      <a:cubicBezTo>
                        <a:pt x="329317" y="233372"/>
                        <a:pt x="330822" y="232467"/>
                        <a:pt x="332308" y="231629"/>
                      </a:cubicBezTo>
                      <a:cubicBezTo>
                        <a:pt x="333642" y="230876"/>
                        <a:pt x="334975" y="230143"/>
                        <a:pt x="336299" y="229476"/>
                      </a:cubicBezTo>
                      <a:cubicBezTo>
                        <a:pt x="337785" y="228714"/>
                        <a:pt x="339261" y="228009"/>
                        <a:pt x="340728" y="227352"/>
                      </a:cubicBezTo>
                      <a:cubicBezTo>
                        <a:pt x="342014" y="226771"/>
                        <a:pt x="343290" y="226190"/>
                        <a:pt x="344557" y="225676"/>
                      </a:cubicBezTo>
                      <a:cubicBezTo>
                        <a:pt x="346024" y="225076"/>
                        <a:pt x="347463" y="224552"/>
                        <a:pt x="348901" y="224047"/>
                      </a:cubicBezTo>
                      <a:cubicBezTo>
                        <a:pt x="350120" y="223618"/>
                        <a:pt x="351339" y="223180"/>
                        <a:pt x="352530" y="222809"/>
                      </a:cubicBezTo>
                      <a:cubicBezTo>
                        <a:pt x="353987" y="222361"/>
                        <a:pt x="355406" y="221990"/>
                        <a:pt x="356826" y="221628"/>
                      </a:cubicBezTo>
                      <a:cubicBezTo>
                        <a:pt x="357949" y="221342"/>
                        <a:pt x="359083" y="221018"/>
                        <a:pt x="360188" y="220780"/>
                      </a:cubicBezTo>
                      <a:cubicBezTo>
                        <a:pt x="361664" y="220456"/>
                        <a:pt x="363093" y="220228"/>
                        <a:pt x="364531" y="219989"/>
                      </a:cubicBezTo>
                      <a:cubicBezTo>
                        <a:pt x="365512" y="219827"/>
                        <a:pt x="366522" y="219627"/>
                        <a:pt x="367484" y="219494"/>
                      </a:cubicBezTo>
                      <a:cubicBezTo>
                        <a:pt x="369056" y="219285"/>
                        <a:pt x="370561" y="219170"/>
                        <a:pt x="372075" y="219046"/>
                      </a:cubicBezTo>
                      <a:cubicBezTo>
                        <a:pt x="372846" y="218989"/>
                        <a:pt x="373647" y="218885"/>
                        <a:pt x="374399" y="218846"/>
                      </a:cubicBezTo>
                      <a:cubicBezTo>
                        <a:pt x="376628" y="218732"/>
                        <a:pt x="378790" y="218694"/>
                        <a:pt x="380867" y="218742"/>
                      </a:cubicBezTo>
                      <a:cubicBezTo>
                        <a:pt x="372351" y="215903"/>
                        <a:pt x="363874" y="213560"/>
                        <a:pt x="355482" y="211674"/>
                      </a:cubicBezTo>
                      <a:cubicBezTo>
                        <a:pt x="351549" y="212893"/>
                        <a:pt x="347605" y="214427"/>
                        <a:pt x="343643" y="216103"/>
                      </a:cubicBezTo>
                      <a:cubicBezTo>
                        <a:pt x="342805" y="216456"/>
                        <a:pt x="341966" y="216808"/>
                        <a:pt x="341119" y="217180"/>
                      </a:cubicBezTo>
                      <a:cubicBezTo>
                        <a:pt x="337242" y="218904"/>
                        <a:pt x="333356" y="220790"/>
                        <a:pt x="329470" y="222895"/>
                      </a:cubicBezTo>
                      <a:cubicBezTo>
                        <a:pt x="328936" y="223180"/>
                        <a:pt x="328403" y="223504"/>
                        <a:pt x="327870" y="223799"/>
                      </a:cubicBezTo>
                      <a:cubicBezTo>
                        <a:pt x="324193" y="225838"/>
                        <a:pt x="320526" y="228028"/>
                        <a:pt x="316859" y="230353"/>
                      </a:cubicBezTo>
                      <a:cubicBezTo>
                        <a:pt x="316306" y="230705"/>
                        <a:pt x="315754" y="231038"/>
                        <a:pt x="315201" y="231391"/>
                      </a:cubicBezTo>
                      <a:cubicBezTo>
                        <a:pt x="311239" y="233953"/>
                        <a:pt x="307305" y="236687"/>
                        <a:pt x="303381" y="239544"/>
                      </a:cubicBezTo>
                      <a:cubicBezTo>
                        <a:pt x="269653" y="264119"/>
                        <a:pt x="237668" y="298552"/>
                        <a:pt x="213427" y="327889"/>
                      </a:cubicBezTo>
                      <a:cubicBezTo>
                        <a:pt x="209645" y="332470"/>
                        <a:pt x="206054" y="336909"/>
                        <a:pt x="202673" y="341186"/>
                      </a:cubicBezTo>
                      <a:cubicBezTo>
                        <a:pt x="202006" y="342033"/>
                        <a:pt x="201320" y="342881"/>
                        <a:pt x="200673" y="343710"/>
                      </a:cubicBezTo>
                      <a:cubicBezTo>
                        <a:pt x="199730" y="344910"/>
                        <a:pt x="198815" y="346081"/>
                        <a:pt x="197910" y="347253"/>
                      </a:cubicBezTo>
                      <a:cubicBezTo>
                        <a:pt x="197301" y="348044"/>
                        <a:pt x="196691" y="348825"/>
                        <a:pt x="196091" y="349596"/>
                      </a:cubicBezTo>
                      <a:cubicBezTo>
                        <a:pt x="195205" y="350749"/>
                        <a:pt x="194338" y="351873"/>
                        <a:pt x="193491" y="352987"/>
                      </a:cubicBezTo>
                      <a:cubicBezTo>
                        <a:pt x="192910" y="353749"/>
                        <a:pt x="192338" y="354492"/>
                        <a:pt x="191776" y="355235"/>
                      </a:cubicBezTo>
                      <a:cubicBezTo>
                        <a:pt x="190967" y="356302"/>
                        <a:pt x="190176" y="357349"/>
                        <a:pt x="189404" y="358369"/>
                      </a:cubicBezTo>
                      <a:cubicBezTo>
                        <a:pt x="188862" y="359093"/>
                        <a:pt x="188338" y="359797"/>
                        <a:pt x="187814" y="360493"/>
                      </a:cubicBezTo>
                      <a:cubicBezTo>
                        <a:pt x="187071" y="361493"/>
                        <a:pt x="186328" y="362483"/>
                        <a:pt x="185623" y="363445"/>
                      </a:cubicBezTo>
                      <a:cubicBezTo>
                        <a:pt x="185166" y="364065"/>
                        <a:pt x="184737" y="364646"/>
                        <a:pt x="184299" y="365246"/>
                      </a:cubicBezTo>
                      <a:cubicBezTo>
                        <a:pt x="183604" y="366189"/>
                        <a:pt x="182899" y="367151"/>
                        <a:pt x="182251" y="368036"/>
                      </a:cubicBezTo>
                      <a:cubicBezTo>
                        <a:pt x="182080" y="368265"/>
                        <a:pt x="181937" y="368475"/>
                        <a:pt x="181765" y="368703"/>
                      </a:cubicBezTo>
                      <a:cubicBezTo>
                        <a:pt x="180118" y="370970"/>
                        <a:pt x="178632" y="373037"/>
                        <a:pt x="177298" y="374914"/>
                      </a:cubicBezTo>
                      <a:cubicBezTo>
                        <a:pt x="177146" y="375133"/>
                        <a:pt x="176974" y="375371"/>
                        <a:pt x="176822" y="375580"/>
                      </a:cubicBezTo>
                      <a:cubicBezTo>
                        <a:pt x="176260" y="376371"/>
                        <a:pt x="175765" y="377076"/>
                        <a:pt x="175270" y="377781"/>
                      </a:cubicBezTo>
                      <a:cubicBezTo>
                        <a:pt x="175003" y="378152"/>
                        <a:pt x="174736" y="378533"/>
                        <a:pt x="174488" y="378885"/>
                      </a:cubicBezTo>
                      <a:cubicBezTo>
                        <a:pt x="174069" y="379486"/>
                        <a:pt x="173707" y="380009"/>
                        <a:pt x="173336" y="380533"/>
                      </a:cubicBezTo>
                      <a:cubicBezTo>
                        <a:pt x="173088" y="380895"/>
                        <a:pt x="172850" y="381229"/>
                        <a:pt x="172621" y="381562"/>
                      </a:cubicBezTo>
                      <a:cubicBezTo>
                        <a:pt x="172307" y="382010"/>
                        <a:pt x="172021" y="382419"/>
                        <a:pt x="171764" y="382810"/>
                      </a:cubicBezTo>
                      <a:cubicBezTo>
                        <a:pt x="171526" y="383162"/>
                        <a:pt x="171326" y="383448"/>
                        <a:pt x="171126" y="383743"/>
                      </a:cubicBezTo>
                      <a:cubicBezTo>
                        <a:pt x="170936" y="384019"/>
                        <a:pt x="170764" y="384277"/>
                        <a:pt x="170612" y="384496"/>
                      </a:cubicBezTo>
                      <a:cubicBezTo>
                        <a:pt x="170478" y="384686"/>
                        <a:pt x="170393" y="384820"/>
                        <a:pt x="170288" y="384972"/>
                      </a:cubicBezTo>
                      <a:cubicBezTo>
                        <a:pt x="169916" y="385524"/>
                        <a:pt x="169669" y="385886"/>
                        <a:pt x="169669" y="385886"/>
                      </a:cubicBezTo>
                      <a:cubicBezTo>
                        <a:pt x="170402" y="381419"/>
                        <a:pt x="171212" y="377066"/>
                        <a:pt x="172069" y="372818"/>
                      </a:cubicBezTo>
                      <a:cubicBezTo>
                        <a:pt x="172450" y="370951"/>
                        <a:pt x="172879" y="369179"/>
                        <a:pt x="173279" y="367360"/>
                      </a:cubicBezTo>
                      <a:cubicBezTo>
                        <a:pt x="173784" y="365065"/>
                        <a:pt x="174269" y="362741"/>
                        <a:pt x="174812" y="360512"/>
                      </a:cubicBezTo>
                      <a:cubicBezTo>
                        <a:pt x="175365" y="358235"/>
                        <a:pt x="175965" y="356045"/>
                        <a:pt x="176555" y="353835"/>
                      </a:cubicBezTo>
                      <a:cubicBezTo>
                        <a:pt x="176994" y="352168"/>
                        <a:pt x="177422" y="350472"/>
                        <a:pt x="177889" y="348844"/>
                      </a:cubicBezTo>
                      <a:cubicBezTo>
                        <a:pt x="178546" y="346529"/>
                        <a:pt x="179251" y="344291"/>
                        <a:pt x="179946" y="342052"/>
                      </a:cubicBezTo>
                      <a:cubicBezTo>
                        <a:pt x="180299" y="340928"/>
                        <a:pt x="180622" y="339747"/>
                        <a:pt x="180975" y="338642"/>
                      </a:cubicBezTo>
                      <a:cubicBezTo>
                        <a:pt x="194148" y="298266"/>
                        <a:pt x="213598" y="270215"/>
                        <a:pt x="235058" y="250784"/>
                      </a:cubicBezTo>
                      <a:cubicBezTo>
                        <a:pt x="235201" y="250593"/>
                        <a:pt x="235439" y="250441"/>
                        <a:pt x="235668" y="250231"/>
                      </a:cubicBezTo>
                      <a:cubicBezTo>
                        <a:pt x="239630" y="246678"/>
                        <a:pt x="243659" y="243411"/>
                        <a:pt x="247726" y="240421"/>
                      </a:cubicBezTo>
                      <a:cubicBezTo>
                        <a:pt x="248117" y="240135"/>
                        <a:pt x="248517" y="239830"/>
                        <a:pt x="248907" y="239544"/>
                      </a:cubicBezTo>
                      <a:cubicBezTo>
                        <a:pt x="253108" y="236515"/>
                        <a:pt x="257347" y="233753"/>
                        <a:pt x="261595" y="231267"/>
                      </a:cubicBezTo>
                      <a:cubicBezTo>
                        <a:pt x="261823" y="231134"/>
                        <a:pt x="262052" y="230981"/>
                        <a:pt x="262290" y="230848"/>
                      </a:cubicBezTo>
                      <a:cubicBezTo>
                        <a:pt x="266776" y="228248"/>
                        <a:pt x="271263" y="225923"/>
                        <a:pt x="275730" y="223866"/>
                      </a:cubicBezTo>
                      <a:cubicBezTo>
                        <a:pt x="280283" y="221771"/>
                        <a:pt x="284664" y="220008"/>
                        <a:pt x="288988" y="218446"/>
                      </a:cubicBezTo>
                      <a:cubicBezTo>
                        <a:pt x="289312" y="218332"/>
                        <a:pt x="289627" y="218227"/>
                        <a:pt x="289950" y="218113"/>
                      </a:cubicBezTo>
                      <a:cubicBezTo>
                        <a:pt x="294018" y="216675"/>
                        <a:pt x="298018" y="215427"/>
                        <a:pt x="301942" y="214341"/>
                      </a:cubicBezTo>
                      <a:cubicBezTo>
                        <a:pt x="302362" y="214227"/>
                        <a:pt x="302781" y="214122"/>
                        <a:pt x="303190" y="214008"/>
                      </a:cubicBezTo>
                      <a:cubicBezTo>
                        <a:pt x="307029" y="212989"/>
                        <a:pt x="310782" y="212122"/>
                        <a:pt x="314430" y="211388"/>
                      </a:cubicBezTo>
                      <a:cubicBezTo>
                        <a:pt x="314820" y="211312"/>
                        <a:pt x="315211" y="211226"/>
                        <a:pt x="315592" y="211160"/>
                      </a:cubicBezTo>
                      <a:cubicBezTo>
                        <a:pt x="319278" y="210455"/>
                        <a:pt x="322850" y="209883"/>
                        <a:pt x="326279" y="209426"/>
                      </a:cubicBezTo>
                      <a:cubicBezTo>
                        <a:pt x="326527" y="209398"/>
                        <a:pt x="326793" y="209350"/>
                        <a:pt x="327041" y="209321"/>
                      </a:cubicBezTo>
                      <a:cubicBezTo>
                        <a:pt x="330660" y="208855"/>
                        <a:pt x="334137" y="208521"/>
                        <a:pt x="337385" y="208283"/>
                      </a:cubicBezTo>
                      <a:cubicBezTo>
                        <a:pt x="313858" y="204721"/>
                        <a:pt x="290989" y="204559"/>
                        <a:pt x="269196" y="206778"/>
                      </a:cubicBezTo>
                      <a:cubicBezTo>
                        <a:pt x="267176" y="208140"/>
                        <a:pt x="265128" y="209626"/>
                        <a:pt x="263071" y="211198"/>
                      </a:cubicBezTo>
                      <a:cubicBezTo>
                        <a:pt x="262356" y="211750"/>
                        <a:pt x="261623" y="212360"/>
                        <a:pt x="260899" y="212931"/>
                      </a:cubicBezTo>
                      <a:cubicBezTo>
                        <a:pt x="259547" y="213998"/>
                        <a:pt x="258204" y="215055"/>
                        <a:pt x="256842" y="216208"/>
                      </a:cubicBezTo>
                      <a:cubicBezTo>
                        <a:pt x="255965" y="216941"/>
                        <a:pt x="255089" y="217742"/>
                        <a:pt x="254213" y="218503"/>
                      </a:cubicBezTo>
                      <a:cubicBezTo>
                        <a:pt x="252984" y="219570"/>
                        <a:pt x="251765" y="220628"/>
                        <a:pt x="250536" y="221752"/>
                      </a:cubicBezTo>
                      <a:cubicBezTo>
                        <a:pt x="249584" y="222618"/>
                        <a:pt x="248631" y="223542"/>
                        <a:pt x="247678" y="224438"/>
                      </a:cubicBezTo>
                      <a:cubicBezTo>
                        <a:pt x="246507" y="225542"/>
                        <a:pt x="245335" y="226638"/>
                        <a:pt x="244164" y="227790"/>
                      </a:cubicBezTo>
                      <a:cubicBezTo>
                        <a:pt x="243164" y="228762"/>
                        <a:pt x="242163" y="229781"/>
                        <a:pt x="241163" y="230791"/>
                      </a:cubicBezTo>
                      <a:cubicBezTo>
                        <a:pt x="240021" y="231943"/>
                        <a:pt x="238877" y="233096"/>
                        <a:pt x="237725" y="234296"/>
                      </a:cubicBezTo>
                      <a:cubicBezTo>
                        <a:pt x="236706" y="235353"/>
                        <a:pt x="235686" y="236449"/>
                        <a:pt x="234667" y="237534"/>
                      </a:cubicBezTo>
                      <a:cubicBezTo>
                        <a:pt x="233534" y="238744"/>
                        <a:pt x="232410" y="239944"/>
                        <a:pt x="231277" y="241183"/>
                      </a:cubicBezTo>
                      <a:cubicBezTo>
                        <a:pt x="230229" y="242326"/>
                        <a:pt x="229181" y="243497"/>
                        <a:pt x="228133" y="244678"/>
                      </a:cubicBezTo>
                      <a:cubicBezTo>
                        <a:pt x="227028" y="245916"/>
                        <a:pt x="225923" y="247164"/>
                        <a:pt x="224809" y="248431"/>
                      </a:cubicBezTo>
                      <a:cubicBezTo>
                        <a:pt x="223752" y="249641"/>
                        <a:pt x="222695" y="250869"/>
                        <a:pt x="221637" y="252108"/>
                      </a:cubicBezTo>
                      <a:cubicBezTo>
                        <a:pt x="195844" y="282302"/>
                        <a:pt x="170431" y="319392"/>
                        <a:pt x="150733" y="350282"/>
                      </a:cubicBezTo>
                      <a:cubicBezTo>
                        <a:pt x="150000" y="351425"/>
                        <a:pt x="149295" y="352539"/>
                        <a:pt x="148580" y="353673"/>
                      </a:cubicBezTo>
                      <a:cubicBezTo>
                        <a:pt x="147790" y="354921"/>
                        <a:pt x="146999" y="356168"/>
                        <a:pt x="146228" y="357397"/>
                      </a:cubicBezTo>
                      <a:cubicBezTo>
                        <a:pt x="145447" y="358635"/>
                        <a:pt x="144685" y="359855"/>
                        <a:pt x="143932" y="361064"/>
                      </a:cubicBezTo>
                      <a:cubicBezTo>
                        <a:pt x="143275" y="362121"/>
                        <a:pt x="142618" y="363169"/>
                        <a:pt x="141980" y="364207"/>
                      </a:cubicBezTo>
                      <a:cubicBezTo>
                        <a:pt x="141227" y="365417"/>
                        <a:pt x="140484" y="366617"/>
                        <a:pt x="139760" y="367789"/>
                      </a:cubicBezTo>
                      <a:cubicBezTo>
                        <a:pt x="139132" y="368808"/>
                        <a:pt x="138522" y="369799"/>
                        <a:pt x="137903" y="370799"/>
                      </a:cubicBezTo>
                      <a:cubicBezTo>
                        <a:pt x="137198" y="371942"/>
                        <a:pt x="136493" y="373094"/>
                        <a:pt x="135817" y="374199"/>
                      </a:cubicBezTo>
                      <a:cubicBezTo>
                        <a:pt x="135284" y="375075"/>
                        <a:pt x="134788" y="375895"/>
                        <a:pt x="134264" y="376752"/>
                      </a:cubicBezTo>
                      <a:cubicBezTo>
                        <a:pt x="132902" y="378990"/>
                        <a:pt x="131597" y="381143"/>
                        <a:pt x="130359" y="383219"/>
                      </a:cubicBezTo>
                      <a:cubicBezTo>
                        <a:pt x="129959" y="383886"/>
                        <a:pt x="129540" y="384581"/>
                        <a:pt x="129149" y="385229"/>
                      </a:cubicBezTo>
                      <a:cubicBezTo>
                        <a:pt x="128483" y="386344"/>
                        <a:pt x="127854" y="387401"/>
                        <a:pt x="127225" y="388458"/>
                      </a:cubicBezTo>
                      <a:cubicBezTo>
                        <a:pt x="126806" y="389153"/>
                        <a:pt x="126397" y="389849"/>
                        <a:pt x="125997" y="390525"/>
                      </a:cubicBezTo>
                      <a:cubicBezTo>
                        <a:pt x="125406" y="391516"/>
                        <a:pt x="124844" y="392468"/>
                        <a:pt x="124292" y="393411"/>
                      </a:cubicBezTo>
                      <a:cubicBezTo>
                        <a:pt x="123939" y="394002"/>
                        <a:pt x="123606" y="394573"/>
                        <a:pt x="123272" y="395135"/>
                      </a:cubicBezTo>
                      <a:cubicBezTo>
                        <a:pt x="122749" y="396030"/>
                        <a:pt x="122225" y="396916"/>
                        <a:pt x="121739" y="397745"/>
                      </a:cubicBezTo>
                      <a:cubicBezTo>
                        <a:pt x="121291" y="398516"/>
                        <a:pt x="120882" y="399212"/>
                        <a:pt x="120472" y="399926"/>
                      </a:cubicBezTo>
                      <a:cubicBezTo>
                        <a:pt x="120158" y="400469"/>
                        <a:pt x="119815" y="401060"/>
                        <a:pt x="119520" y="401574"/>
                      </a:cubicBezTo>
                      <a:cubicBezTo>
                        <a:pt x="118872" y="402688"/>
                        <a:pt x="118272" y="403736"/>
                        <a:pt x="117719" y="404689"/>
                      </a:cubicBezTo>
                      <a:cubicBezTo>
                        <a:pt x="117348" y="405327"/>
                        <a:pt x="117043" y="405870"/>
                        <a:pt x="116719" y="406432"/>
                      </a:cubicBezTo>
                      <a:cubicBezTo>
                        <a:pt x="116491" y="406832"/>
                        <a:pt x="116262" y="407232"/>
                        <a:pt x="116053" y="407594"/>
                      </a:cubicBezTo>
                      <a:cubicBezTo>
                        <a:pt x="115795" y="408041"/>
                        <a:pt x="115586" y="408422"/>
                        <a:pt x="115367" y="408803"/>
                      </a:cubicBezTo>
                      <a:cubicBezTo>
                        <a:pt x="115176" y="409146"/>
                        <a:pt x="114995" y="409451"/>
                        <a:pt x="114833" y="409737"/>
                      </a:cubicBezTo>
                      <a:cubicBezTo>
                        <a:pt x="114614" y="410137"/>
                        <a:pt x="114433" y="410451"/>
                        <a:pt x="114262" y="410747"/>
                      </a:cubicBezTo>
                      <a:cubicBezTo>
                        <a:pt x="113747" y="411661"/>
                        <a:pt x="113528" y="412051"/>
                        <a:pt x="113528" y="412051"/>
                      </a:cubicBezTo>
                      <a:cubicBezTo>
                        <a:pt x="113833" y="404984"/>
                        <a:pt x="114386" y="398221"/>
                        <a:pt x="115062" y="391611"/>
                      </a:cubicBezTo>
                      <a:cubicBezTo>
                        <a:pt x="115186" y="390382"/>
                        <a:pt x="115300" y="389134"/>
                        <a:pt x="115433" y="387925"/>
                      </a:cubicBezTo>
                      <a:cubicBezTo>
                        <a:pt x="116129" y="381752"/>
                        <a:pt x="116986" y="375790"/>
                        <a:pt x="117977" y="370018"/>
                      </a:cubicBezTo>
                      <a:cubicBezTo>
                        <a:pt x="118205" y="368675"/>
                        <a:pt x="118453" y="367360"/>
                        <a:pt x="118701" y="366046"/>
                      </a:cubicBezTo>
                      <a:cubicBezTo>
                        <a:pt x="119015" y="364369"/>
                        <a:pt x="119291" y="362636"/>
                        <a:pt x="119624" y="360988"/>
                      </a:cubicBezTo>
                      <a:cubicBezTo>
                        <a:pt x="127635" y="322745"/>
                        <a:pt x="141818" y="293399"/>
                        <a:pt x="158820" y="270986"/>
                      </a:cubicBezTo>
                      <a:cubicBezTo>
                        <a:pt x="159868" y="269472"/>
                        <a:pt x="161106" y="268072"/>
                        <a:pt x="162315" y="266576"/>
                      </a:cubicBezTo>
                      <a:cubicBezTo>
                        <a:pt x="163773" y="264766"/>
                        <a:pt x="165220" y="262909"/>
                        <a:pt x="166716" y="261195"/>
                      </a:cubicBezTo>
                      <a:cubicBezTo>
                        <a:pt x="168230" y="259461"/>
                        <a:pt x="169783" y="257851"/>
                        <a:pt x="171326" y="256213"/>
                      </a:cubicBezTo>
                      <a:cubicBezTo>
                        <a:pt x="172841" y="254594"/>
                        <a:pt x="174345" y="252927"/>
                        <a:pt x="175889" y="251393"/>
                      </a:cubicBezTo>
                      <a:cubicBezTo>
                        <a:pt x="177460" y="249831"/>
                        <a:pt x="179060" y="248412"/>
                        <a:pt x="180651" y="246936"/>
                      </a:cubicBezTo>
                      <a:cubicBezTo>
                        <a:pt x="182213" y="245497"/>
                        <a:pt x="183756" y="244002"/>
                        <a:pt x="185328" y="242649"/>
                      </a:cubicBezTo>
                      <a:cubicBezTo>
                        <a:pt x="186957" y="241249"/>
                        <a:pt x="188604" y="239973"/>
                        <a:pt x="190243" y="238658"/>
                      </a:cubicBezTo>
                      <a:cubicBezTo>
                        <a:pt x="191795" y="237411"/>
                        <a:pt x="193348" y="236096"/>
                        <a:pt x="194910" y="234925"/>
                      </a:cubicBezTo>
                      <a:cubicBezTo>
                        <a:pt x="196625" y="233639"/>
                        <a:pt x="198339" y="232477"/>
                        <a:pt x="200053" y="231286"/>
                      </a:cubicBezTo>
                      <a:cubicBezTo>
                        <a:pt x="201549" y="230238"/>
                        <a:pt x="203054" y="229124"/>
                        <a:pt x="204540" y="228143"/>
                      </a:cubicBezTo>
                      <a:cubicBezTo>
                        <a:pt x="206369" y="226943"/>
                        <a:pt x="208178" y="225876"/>
                        <a:pt x="209988" y="224771"/>
                      </a:cubicBezTo>
                      <a:cubicBezTo>
                        <a:pt x="211360" y="223933"/>
                        <a:pt x="212750" y="223028"/>
                        <a:pt x="214113" y="222237"/>
                      </a:cubicBezTo>
                      <a:cubicBezTo>
                        <a:pt x="216179" y="221047"/>
                        <a:pt x="218208" y="219989"/>
                        <a:pt x="220256" y="218913"/>
                      </a:cubicBezTo>
                      <a:cubicBezTo>
                        <a:pt x="221342" y="218342"/>
                        <a:pt x="222447" y="217694"/>
                        <a:pt x="223523" y="217151"/>
                      </a:cubicBezTo>
                      <a:cubicBezTo>
                        <a:pt x="226628" y="215589"/>
                        <a:pt x="229676" y="214141"/>
                        <a:pt x="232667" y="212817"/>
                      </a:cubicBezTo>
                      <a:cubicBezTo>
                        <a:pt x="211264" y="217665"/>
                        <a:pt x="191300" y="224504"/>
                        <a:pt x="173231" y="232143"/>
                      </a:cubicBezTo>
                      <a:cubicBezTo>
                        <a:pt x="171755" y="234896"/>
                        <a:pt x="170059" y="237906"/>
                        <a:pt x="168173" y="241116"/>
                      </a:cubicBezTo>
                      <a:cubicBezTo>
                        <a:pt x="166249" y="244402"/>
                        <a:pt x="164182" y="247812"/>
                        <a:pt x="161963" y="251403"/>
                      </a:cubicBezTo>
                      <a:cubicBezTo>
                        <a:pt x="159668" y="255108"/>
                        <a:pt x="157296" y="258851"/>
                        <a:pt x="154800" y="262728"/>
                      </a:cubicBezTo>
                      <a:cubicBezTo>
                        <a:pt x="152229" y="266719"/>
                        <a:pt x="149618" y="270710"/>
                        <a:pt x="146923" y="274777"/>
                      </a:cubicBezTo>
                      <a:cubicBezTo>
                        <a:pt x="113700" y="324945"/>
                        <a:pt x="67427" y="387525"/>
                        <a:pt x="67427" y="387525"/>
                      </a:cubicBezTo>
                      <a:cubicBezTo>
                        <a:pt x="76152" y="346148"/>
                        <a:pt x="90668" y="314135"/>
                        <a:pt x="106375" y="289712"/>
                      </a:cubicBezTo>
                      <a:cubicBezTo>
                        <a:pt x="106508" y="289474"/>
                        <a:pt x="106671" y="289265"/>
                        <a:pt x="106832" y="289017"/>
                      </a:cubicBezTo>
                      <a:cubicBezTo>
                        <a:pt x="109528" y="284864"/>
                        <a:pt x="112243" y="280911"/>
                        <a:pt x="114976" y="277197"/>
                      </a:cubicBezTo>
                      <a:cubicBezTo>
                        <a:pt x="117929" y="273177"/>
                        <a:pt x="120663" y="269758"/>
                        <a:pt x="123368" y="266490"/>
                      </a:cubicBezTo>
                      <a:cubicBezTo>
                        <a:pt x="123777" y="266005"/>
                        <a:pt x="124187" y="265500"/>
                        <a:pt x="124587" y="265024"/>
                      </a:cubicBezTo>
                      <a:cubicBezTo>
                        <a:pt x="127187" y="261947"/>
                        <a:pt x="129778" y="259042"/>
                        <a:pt x="132331" y="256327"/>
                      </a:cubicBezTo>
                      <a:cubicBezTo>
                        <a:pt x="132750" y="255880"/>
                        <a:pt x="133159" y="255461"/>
                        <a:pt x="133578" y="255032"/>
                      </a:cubicBezTo>
                      <a:cubicBezTo>
                        <a:pt x="136179" y="252317"/>
                        <a:pt x="138760" y="249726"/>
                        <a:pt x="141256" y="247374"/>
                      </a:cubicBezTo>
                      <a:cubicBezTo>
                        <a:pt x="126549" y="255184"/>
                        <a:pt x="113833" y="263061"/>
                        <a:pt x="103499" y="270015"/>
                      </a:cubicBezTo>
                      <a:cubicBezTo>
                        <a:pt x="101755" y="272586"/>
                        <a:pt x="99822" y="275225"/>
                        <a:pt x="97764" y="277911"/>
                      </a:cubicBezTo>
                      <a:cubicBezTo>
                        <a:pt x="97050" y="278844"/>
                        <a:pt x="96241" y="279797"/>
                        <a:pt x="95498" y="280740"/>
                      </a:cubicBezTo>
                      <a:cubicBezTo>
                        <a:pt x="94088" y="282512"/>
                        <a:pt x="92697" y="284283"/>
                        <a:pt x="91183" y="286093"/>
                      </a:cubicBezTo>
                      <a:cubicBezTo>
                        <a:pt x="90230" y="287226"/>
                        <a:pt x="89211" y="288379"/>
                        <a:pt x="88220" y="289522"/>
                      </a:cubicBezTo>
                      <a:cubicBezTo>
                        <a:pt x="86801" y="291170"/>
                        <a:pt x="85382" y="292808"/>
                        <a:pt x="83896" y="294475"/>
                      </a:cubicBezTo>
                      <a:cubicBezTo>
                        <a:pt x="82791" y="295704"/>
                        <a:pt x="81648" y="296932"/>
                        <a:pt x="80515" y="298161"/>
                      </a:cubicBezTo>
                      <a:cubicBezTo>
                        <a:pt x="79400" y="299371"/>
                        <a:pt x="78324" y="300571"/>
                        <a:pt x="77191" y="301781"/>
                      </a:cubicBezTo>
                      <a:cubicBezTo>
                        <a:pt x="43691" y="337271"/>
                        <a:pt x="0" y="372389"/>
                        <a:pt x="0" y="372389"/>
                      </a:cubicBezTo>
                      <a:cubicBezTo>
                        <a:pt x="7658" y="353978"/>
                        <a:pt x="21202" y="336337"/>
                        <a:pt x="36138" y="320764"/>
                      </a:cubicBezTo>
                      <a:cubicBezTo>
                        <a:pt x="36528" y="320297"/>
                        <a:pt x="37033" y="319830"/>
                        <a:pt x="37519" y="319335"/>
                      </a:cubicBezTo>
                      <a:cubicBezTo>
                        <a:pt x="39443" y="317354"/>
                        <a:pt x="41386" y="315401"/>
                        <a:pt x="43348" y="313496"/>
                      </a:cubicBezTo>
                      <a:cubicBezTo>
                        <a:pt x="44120" y="312744"/>
                        <a:pt x="44882" y="311991"/>
                        <a:pt x="45663" y="311258"/>
                      </a:cubicBezTo>
                      <a:cubicBezTo>
                        <a:pt x="47777" y="309239"/>
                        <a:pt x="49901" y="307267"/>
                        <a:pt x="52026" y="305343"/>
                      </a:cubicBezTo>
                      <a:cubicBezTo>
                        <a:pt x="52606" y="304810"/>
                        <a:pt x="53197" y="304267"/>
                        <a:pt x="53778" y="303743"/>
                      </a:cubicBezTo>
                      <a:cubicBezTo>
                        <a:pt x="59264" y="298828"/>
                        <a:pt x="64703" y="294256"/>
                        <a:pt x="69913" y="290065"/>
                      </a:cubicBezTo>
                      <a:cubicBezTo>
                        <a:pt x="70495" y="289598"/>
                        <a:pt x="71056" y="289160"/>
                        <a:pt x="71637" y="288703"/>
                      </a:cubicBezTo>
                      <a:cubicBezTo>
                        <a:pt x="73600" y="287141"/>
                        <a:pt x="75533" y="285636"/>
                        <a:pt x="77400" y="284197"/>
                      </a:cubicBezTo>
                      <a:cubicBezTo>
                        <a:pt x="78172" y="283607"/>
                        <a:pt x="78924" y="283035"/>
                        <a:pt x="79677" y="282464"/>
                      </a:cubicBezTo>
                      <a:cubicBezTo>
                        <a:pt x="81324" y="281216"/>
                        <a:pt x="82934" y="280006"/>
                        <a:pt x="84496" y="278863"/>
                      </a:cubicBezTo>
                      <a:cubicBezTo>
                        <a:pt x="85220" y="278330"/>
                        <a:pt x="85953" y="277787"/>
                        <a:pt x="86649" y="277282"/>
                      </a:cubicBezTo>
                      <a:cubicBezTo>
                        <a:pt x="88201" y="276158"/>
                        <a:pt x="89678" y="275101"/>
                        <a:pt x="91097" y="274091"/>
                      </a:cubicBezTo>
                      <a:cubicBezTo>
                        <a:pt x="91659" y="273691"/>
                        <a:pt x="92250" y="273263"/>
                        <a:pt x="92793" y="272891"/>
                      </a:cubicBezTo>
                      <a:cubicBezTo>
                        <a:pt x="94669" y="271577"/>
                        <a:pt x="96450" y="270348"/>
                        <a:pt x="98041" y="269272"/>
                      </a:cubicBezTo>
                      <a:cubicBezTo>
                        <a:pt x="79657" y="279959"/>
                        <a:pt x="51149" y="295837"/>
                        <a:pt x="20631" y="310258"/>
                      </a:cubicBezTo>
                      <a:cubicBezTo>
                        <a:pt x="20631" y="310258"/>
                        <a:pt x="55293" y="254860"/>
                        <a:pt x="115900" y="256651"/>
                      </a:cubicBezTo>
                      <a:cubicBezTo>
                        <a:pt x="120310" y="253279"/>
                        <a:pt x="124692" y="250079"/>
                        <a:pt x="129064" y="246974"/>
                      </a:cubicBezTo>
                      <a:cubicBezTo>
                        <a:pt x="130483" y="245964"/>
                        <a:pt x="131893" y="245012"/>
                        <a:pt x="133312" y="244030"/>
                      </a:cubicBezTo>
                      <a:cubicBezTo>
                        <a:pt x="136265" y="241983"/>
                        <a:pt x="139217" y="239963"/>
                        <a:pt x="142142" y="238030"/>
                      </a:cubicBezTo>
                      <a:cubicBezTo>
                        <a:pt x="143770" y="236953"/>
                        <a:pt x="145389" y="235925"/>
                        <a:pt x="146999" y="234887"/>
                      </a:cubicBezTo>
                      <a:cubicBezTo>
                        <a:pt x="148837" y="233705"/>
                        <a:pt x="150676" y="232505"/>
                        <a:pt x="152505" y="231381"/>
                      </a:cubicBezTo>
                      <a:cubicBezTo>
                        <a:pt x="150876" y="231181"/>
                        <a:pt x="149190" y="230953"/>
                        <a:pt x="147390" y="230696"/>
                      </a:cubicBezTo>
                      <a:cubicBezTo>
                        <a:pt x="146761" y="230600"/>
                        <a:pt x="146085" y="230486"/>
                        <a:pt x="145447" y="230381"/>
                      </a:cubicBezTo>
                      <a:cubicBezTo>
                        <a:pt x="143456" y="230067"/>
                        <a:pt x="141379" y="229714"/>
                        <a:pt x="139227" y="229314"/>
                      </a:cubicBezTo>
                      <a:cubicBezTo>
                        <a:pt x="138303" y="229143"/>
                        <a:pt x="137379" y="228971"/>
                        <a:pt x="136427" y="228781"/>
                      </a:cubicBezTo>
                      <a:cubicBezTo>
                        <a:pt x="133778" y="228257"/>
                        <a:pt x="131026" y="227657"/>
                        <a:pt x="128197" y="226990"/>
                      </a:cubicBezTo>
                      <a:cubicBezTo>
                        <a:pt x="126911" y="227095"/>
                        <a:pt x="125644" y="227200"/>
                        <a:pt x="124311" y="227286"/>
                      </a:cubicBezTo>
                      <a:cubicBezTo>
                        <a:pt x="123625" y="227324"/>
                        <a:pt x="122977" y="227390"/>
                        <a:pt x="122282" y="227428"/>
                      </a:cubicBezTo>
                      <a:cubicBezTo>
                        <a:pt x="119701" y="227552"/>
                        <a:pt x="117005" y="227609"/>
                        <a:pt x="114252" y="227619"/>
                      </a:cubicBezTo>
                      <a:cubicBezTo>
                        <a:pt x="113262" y="227619"/>
                        <a:pt x="112233" y="227581"/>
                        <a:pt x="111223" y="227562"/>
                      </a:cubicBezTo>
                      <a:cubicBezTo>
                        <a:pt x="109328" y="227524"/>
                        <a:pt x="107413" y="227467"/>
                        <a:pt x="105451" y="227362"/>
                      </a:cubicBezTo>
                      <a:cubicBezTo>
                        <a:pt x="104251" y="227295"/>
                        <a:pt x="103032" y="227209"/>
                        <a:pt x="101803" y="227105"/>
                      </a:cubicBezTo>
                      <a:cubicBezTo>
                        <a:pt x="99889" y="226952"/>
                        <a:pt x="97945" y="226762"/>
                        <a:pt x="95983" y="226533"/>
                      </a:cubicBezTo>
                      <a:cubicBezTo>
                        <a:pt x="94755" y="226390"/>
                        <a:pt x="93535" y="226257"/>
                        <a:pt x="92297" y="226076"/>
                      </a:cubicBezTo>
                      <a:cubicBezTo>
                        <a:pt x="89954" y="225743"/>
                        <a:pt x="87573" y="225323"/>
                        <a:pt x="85172" y="224866"/>
                      </a:cubicBezTo>
                      <a:cubicBezTo>
                        <a:pt x="84296" y="224695"/>
                        <a:pt x="83439" y="224580"/>
                        <a:pt x="82553" y="224390"/>
                      </a:cubicBezTo>
                      <a:cubicBezTo>
                        <a:pt x="79572" y="223761"/>
                        <a:pt x="76552" y="223037"/>
                        <a:pt x="73504" y="222190"/>
                      </a:cubicBezTo>
                      <a:cubicBezTo>
                        <a:pt x="62017" y="218942"/>
                        <a:pt x="50130" y="214132"/>
                        <a:pt x="38367" y="206959"/>
                      </a:cubicBezTo>
                      <a:cubicBezTo>
                        <a:pt x="38367" y="206959"/>
                        <a:pt x="56074" y="206683"/>
                        <a:pt x="78200" y="207426"/>
                      </a:cubicBezTo>
                      <a:cubicBezTo>
                        <a:pt x="59769" y="196777"/>
                        <a:pt x="42196" y="181747"/>
                        <a:pt x="29470" y="160201"/>
                      </a:cubicBezTo>
                      <a:cubicBezTo>
                        <a:pt x="29470" y="160201"/>
                        <a:pt x="66332" y="172250"/>
                        <a:pt x="102432" y="187585"/>
                      </a:cubicBezTo>
                      <a:cubicBezTo>
                        <a:pt x="102994" y="187814"/>
                        <a:pt x="103556" y="188062"/>
                        <a:pt x="104108" y="188300"/>
                      </a:cubicBezTo>
                      <a:cubicBezTo>
                        <a:pt x="105337" y="188824"/>
                        <a:pt x="106566" y="189357"/>
                        <a:pt x="107785" y="189890"/>
                      </a:cubicBezTo>
                      <a:cubicBezTo>
                        <a:pt x="108728" y="190300"/>
                        <a:pt x="109661" y="190710"/>
                        <a:pt x="110595" y="191129"/>
                      </a:cubicBezTo>
                      <a:cubicBezTo>
                        <a:pt x="111804" y="191662"/>
                        <a:pt x="113024" y="192195"/>
                        <a:pt x="114224" y="192738"/>
                      </a:cubicBezTo>
                      <a:cubicBezTo>
                        <a:pt x="115176" y="193167"/>
                        <a:pt x="116119" y="193596"/>
                        <a:pt x="117072" y="194034"/>
                      </a:cubicBezTo>
                      <a:cubicBezTo>
                        <a:pt x="118224" y="194558"/>
                        <a:pt x="119386" y="195091"/>
                        <a:pt x="120520" y="195624"/>
                      </a:cubicBezTo>
                      <a:cubicBezTo>
                        <a:pt x="121501" y="196082"/>
                        <a:pt x="122472" y="196539"/>
                        <a:pt x="123434" y="197006"/>
                      </a:cubicBezTo>
                      <a:cubicBezTo>
                        <a:pt x="124520" y="197520"/>
                        <a:pt x="125606" y="198034"/>
                        <a:pt x="126673" y="198549"/>
                      </a:cubicBezTo>
                      <a:cubicBezTo>
                        <a:pt x="127645" y="199025"/>
                        <a:pt x="128597" y="199501"/>
                        <a:pt x="129559" y="199968"/>
                      </a:cubicBezTo>
                      <a:cubicBezTo>
                        <a:pt x="130607" y="200482"/>
                        <a:pt x="131654" y="201006"/>
                        <a:pt x="132674" y="201520"/>
                      </a:cubicBezTo>
                      <a:cubicBezTo>
                        <a:pt x="133607" y="201997"/>
                        <a:pt x="134512" y="202473"/>
                        <a:pt x="135426" y="202949"/>
                      </a:cubicBezTo>
                      <a:cubicBezTo>
                        <a:pt x="136427" y="203473"/>
                        <a:pt x="137427" y="203987"/>
                        <a:pt x="138389" y="204502"/>
                      </a:cubicBezTo>
                      <a:cubicBezTo>
                        <a:pt x="139294" y="204988"/>
                        <a:pt x="140160" y="205473"/>
                        <a:pt x="141046" y="205959"/>
                      </a:cubicBezTo>
                      <a:cubicBezTo>
                        <a:pt x="141980" y="206473"/>
                        <a:pt x="142913" y="206988"/>
                        <a:pt x="143818" y="207502"/>
                      </a:cubicBezTo>
                      <a:cubicBezTo>
                        <a:pt x="144685" y="207997"/>
                        <a:pt x="145523" y="208493"/>
                        <a:pt x="146361" y="208988"/>
                      </a:cubicBezTo>
                      <a:cubicBezTo>
                        <a:pt x="147209" y="209483"/>
                        <a:pt x="148066" y="209988"/>
                        <a:pt x="148885" y="210483"/>
                      </a:cubicBezTo>
                      <a:cubicBezTo>
                        <a:pt x="149714" y="210988"/>
                        <a:pt x="150495" y="211493"/>
                        <a:pt x="151295" y="211998"/>
                      </a:cubicBezTo>
                      <a:cubicBezTo>
                        <a:pt x="152057" y="212484"/>
                        <a:pt x="152838" y="212969"/>
                        <a:pt x="153571" y="213455"/>
                      </a:cubicBezTo>
                      <a:cubicBezTo>
                        <a:pt x="154343" y="213960"/>
                        <a:pt x="155048" y="214465"/>
                        <a:pt x="155772" y="214979"/>
                      </a:cubicBezTo>
                      <a:cubicBezTo>
                        <a:pt x="156458" y="215455"/>
                        <a:pt x="157153" y="215932"/>
                        <a:pt x="157801" y="216398"/>
                      </a:cubicBezTo>
                      <a:cubicBezTo>
                        <a:pt x="158496" y="216913"/>
                        <a:pt x="159125" y="217408"/>
                        <a:pt x="159772" y="217922"/>
                      </a:cubicBezTo>
                      <a:cubicBezTo>
                        <a:pt x="160363" y="218380"/>
                        <a:pt x="160982" y="218846"/>
                        <a:pt x="161525" y="219304"/>
                      </a:cubicBezTo>
                      <a:cubicBezTo>
                        <a:pt x="162153" y="219827"/>
                        <a:pt x="162696" y="220342"/>
                        <a:pt x="163268" y="220856"/>
                      </a:cubicBezTo>
                      <a:cubicBezTo>
                        <a:pt x="163744" y="221285"/>
                        <a:pt x="164259" y="221723"/>
                        <a:pt x="164697" y="222152"/>
                      </a:cubicBezTo>
                      <a:cubicBezTo>
                        <a:pt x="165144" y="222590"/>
                        <a:pt x="165516" y="223018"/>
                        <a:pt x="165916" y="223456"/>
                      </a:cubicBezTo>
                      <a:cubicBezTo>
                        <a:pt x="166744" y="222990"/>
                        <a:pt x="167564" y="222542"/>
                        <a:pt x="168383" y="222085"/>
                      </a:cubicBezTo>
                      <a:cubicBezTo>
                        <a:pt x="169840" y="221275"/>
                        <a:pt x="171297" y="220437"/>
                        <a:pt x="172745" y="219656"/>
                      </a:cubicBezTo>
                      <a:cubicBezTo>
                        <a:pt x="176117" y="217837"/>
                        <a:pt x="179470" y="216113"/>
                        <a:pt x="182804" y="214436"/>
                      </a:cubicBezTo>
                      <a:cubicBezTo>
                        <a:pt x="183623" y="214027"/>
                        <a:pt x="184452" y="213579"/>
                        <a:pt x="185261" y="213179"/>
                      </a:cubicBezTo>
                      <a:cubicBezTo>
                        <a:pt x="187823" y="211922"/>
                        <a:pt x="190357" y="210760"/>
                        <a:pt x="192900" y="209598"/>
                      </a:cubicBezTo>
                      <a:cubicBezTo>
                        <a:pt x="192348" y="209321"/>
                        <a:pt x="191795" y="209055"/>
                        <a:pt x="191214" y="208759"/>
                      </a:cubicBezTo>
                      <a:cubicBezTo>
                        <a:pt x="190900" y="208607"/>
                        <a:pt x="190567" y="208436"/>
                        <a:pt x="190252" y="208274"/>
                      </a:cubicBezTo>
                      <a:cubicBezTo>
                        <a:pt x="189166" y="207721"/>
                        <a:pt x="188033" y="207150"/>
                        <a:pt x="186852" y="206531"/>
                      </a:cubicBezTo>
                      <a:cubicBezTo>
                        <a:pt x="186414" y="206302"/>
                        <a:pt x="185966" y="206064"/>
                        <a:pt x="185518" y="205835"/>
                      </a:cubicBezTo>
                      <a:cubicBezTo>
                        <a:pt x="184328" y="205207"/>
                        <a:pt x="183080" y="204540"/>
                        <a:pt x="181813" y="203845"/>
                      </a:cubicBezTo>
                      <a:cubicBezTo>
                        <a:pt x="181403" y="203616"/>
                        <a:pt x="180994" y="203397"/>
                        <a:pt x="180575" y="203168"/>
                      </a:cubicBezTo>
                      <a:cubicBezTo>
                        <a:pt x="178965" y="202282"/>
                        <a:pt x="177298" y="201349"/>
                        <a:pt x="175584" y="200358"/>
                      </a:cubicBezTo>
                      <a:cubicBezTo>
                        <a:pt x="173422" y="199111"/>
                        <a:pt x="171478" y="197968"/>
                        <a:pt x="169497" y="196767"/>
                      </a:cubicBezTo>
                      <a:cubicBezTo>
                        <a:pt x="169278" y="196634"/>
                        <a:pt x="169050" y="196491"/>
                        <a:pt x="168830" y="196358"/>
                      </a:cubicBezTo>
                      <a:cubicBezTo>
                        <a:pt x="167145" y="195329"/>
                        <a:pt x="165430" y="194262"/>
                        <a:pt x="163687" y="193157"/>
                      </a:cubicBezTo>
                      <a:cubicBezTo>
                        <a:pt x="163173" y="192824"/>
                        <a:pt x="162649" y="192491"/>
                        <a:pt x="162125" y="192148"/>
                      </a:cubicBezTo>
                      <a:cubicBezTo>
                        <a:pt x="160620" y="191176"/>
                        <a:pt x="159105" y="190186"/>
                        <a:pt x="157581" y="189157"/>
                      </a:cubicBezTo>
                      <a:cubicBezTo>
                        <a:pt x="157001" y="188766"/>
                        <a:pt x="156410" y="188376"/>
                        <a:pt x="155829" y="187976"/>
                      </a:cubicBezTo>
                      <a:cubicBezTo>
                        <a:pt x="154238" y="186890"/>
                        <a:pt x="152638" y="185776"/>
                        <a:pt x="151028" y="184623"/>
                      </a:cubicBezTo>
                      <a:cubicBezTo>
                        <a:pt x="150533" y="184271"/>
                        <a:pt x="150047" y="183928"/>
                        <a:pt x="149542" y="183566"/>
                      </a:cubicBezTo>
                      <a:cubicBezTo>
                        <a:pt x="145313" y="180508"/>
                        <a:pt x="141027" y="177241"/>
                        <a:pt x="136750" y="173746"/>
                      </a:cubicBezTo>
                      <a:cubicBezTo>
                        <a:pt x="136293" y="173374"/>
                        <a:pt x="135845" y="172984"/>
                        <a:pt x="135388" y="172603"/>
                      </a:cubicBezTo>
                      <a:cubicBezTo>
                        <a:pt x="133740" y="171240"/>
                        <a:pt x="132102" y="169840"/>
                        <a:pt x="130464" y="168412"/>
                      </a:cubicBezTo>
                      <a:cubicBezTo>
                        <a:pt x="130188" y="168173"/>
                        <a:pt x="129911" y="167954"/>
                        <a:pt x="129645" y="167716"/>
                      </a:cubicBezTo>
                      <a:cubicBezTo>
                        <a:pt x="106404" y="147142"/>
                        <a:pt x="84896" y="119967"/>
                        <a:pt x="77276" y="86192"/>
                      </a:cubicBezTo>
                      <a:cubicBezTo>
                        <a:pt x="77276" y="86192"/>
                        <a:pt x="111042" y="121939"/>
                        <a:pt x="146390" y="157772"/>
                      </a:cubicBezTo>
                      <a:cubicBezTo>
                        <a:pt x="148923" y="160344"/>
                        <a:pt x="151438" y="162877"/>
                        <a:pt x="153953" y="165421"/>
                      </a:cubicBezTo>
                      <a:cubicBezTo>
                        <a:pt x="154353" y="165821"/>
                        <a:pt x="154743" y="166221"/>
                        <a:pt x="155143" y="166621"/>
                      </a:cubicBezTo>
                      <a:cubicBezTo>
                        <a:pt x="157477" y="168973"/>
                        <a:pt x="159810" y="171307"/>
                        <a:pt x="162125" y="173622"/>
                      </a:cubicBezTo>
                      <a:cubicBezTo>
                        <a:pt x="162296" y="173793"/>
                        <a:pt x="162468" y="173965"/>
                        <a:pt x="162639" y="174136"/>
                      </a:cubicBezTo>
                      <a:cubicBezTo>
                        <a:pt x="165049" y="176546"/>
                        <a:pt x="167440" y="178918"/>
                        <a:pt x="169802" y="181261"/>
                      </a:cubicBezTo>
                      <a:cubicBezTo>
                        <a:pt x="170278" y="181737"/>
                        <a:pt x="170755" y="182204"/>
                        <a:pt x="171231" y="182680"/>
                      </a:cubicBezTo>
                      <a:cubicBezTo>
                        <a:pt x="173517" y="184947"/>
                        <a:pt x="175793" y="187176"/>
                        <a:pt x="178013" y="189357"/>
                      </a:cubicBezTo>
                      <a:cubicBezTo>
                        <a:pt x="180480" y="191767"/>
                        <a:pt x="182661" y="193891"/>
                        <a:pt x="184813" y="195967"/>
                      </a:cubicBezTo>
                      <a:cubicBezTo>
                        <a:pt x="185376" y="196510"/>
                        <a:pt x="185937" y="197053"/>
                        <a:pt x="186490" y="197587"/>
                      </a:cubicBezTo>
                      <a:cubicBezTo>
                        <a:pt x="188557" y="199577"/>
                        <a:pt x="190586" y="201520"/>
                        <a:pt x="192548" y="203387"/>
                      </a:cubicBezTo>
                      <a:cubicBezTo>
                        <a:pt x="194272" y="205016"/>
                        <a:pt x="195672" y="206331"/>
                        <a:pt x="197101" y="207655"/>
                      </a:cubicBezTo>
                      <a:cubicBezTo>
                        <a:pt x="197263" y="207578"/>
                        <a:pt x="197425" y="207521"/>
                        <a:pt x="197586" y="207445"/>
                      </a:cubicBezTo>
                      <a:cubicBezTo>
                        <a:pt x="198749" y="206931"/>
                        <a:pt x="199892" y="206473"/>
                        <a:pt x="201044" y="205978"/>
                      </a:cubicBezTo>
                      <a:cubicBezTo>
                        <a:pt x="203987" y="204721"/>
                        <a:pt x="206912" y="203483"/>
                        <a:pt x="209826" y="202340"/>
                      </a:cubicBezTo>
                      <a:cubicBezTo>
                        <a:pt x="211303" y="201759"/>
                        <a:pt x="212760" y="201216"/>
                        <a:pt x="214227" y="200663"/>
                      </a:cubicBezTo>
                      <a:cubicBezTo>
                        <a:pt x="216818" y="199682"/>
                        <a:pt x="219399" y="198739"/>
                        <a:pt x="221970" y="197844"/>
                      </a:cubicBezTo>
                      <a:cubicBezTo>
                        <a:pt x="219027" y="196539"/>
                        <a:pt x="215760" y="195082"/>
                        <a:pt x="212350" y="193367"/>
                      </a:cubicBezTo>
                      <a:cubicBezTo>
                        <a:pt x="211807" y="193100"/>
                        <a:pt x="211264" y="192796"/>
                        <a:pt x="210712" y="192510"/>
                      </a:cubicBezTo>
                      <a:cubicBezTo>
                        <a:pt x="209159" y="191700"/>
                        <a:pt x="207597" y="190843"/>
                        <a:pt x="206007" y="189928"/>
                      </a:cubicBezTo>
                      <a:cubicBezTo>
                        <a:pt x="205359" y="189557"/>
                        <a:pt x="204702" y="189167"/>
                        <a:pt x="204045" y="188776"/>
                      </a:cubicBezTo>
                      <a:cubicBezTo>
                        <a:pt x="202406" y="187795"/>
                        <a:pt x="200758" y="186738"/>
                        <a:pt x="199091" y="185642"/>
                      </a:cubicBezTo>
                      <a:cubicBezTo>
                        <a:pt x="198539" y="185280"/>
                        <a:pt x="197996" y="184937"/>
                        <a:pt x="197444" y="184556"/>
                      </a:cubicBezTo>
                      <a:cubicBezTo>
                        <a:pt x="195205" y="183023"/>
                        <a:pt x="192957" y="181394"/>
                        <a:pt x="190700" y="179622"/>
                      </a:cubicBezTo>
                      <a:cubicBezTo>
                        <a:pt x="188433" y="177832"/>
                        <a:pt x="186271" y="175993"/>
                        <a:pt x="184118" y="174069"/>
                      </a:cubicBezTo>
                      <a:cubicBezTo>
                        <a:pt x="183509" y="173526"/>
                        <a:pt x="182899" y="172936"/>
                        <a:pt x="182299" y="172364"/>
                      </a:cubicBezTo>
                      <a:cubicBezTo>
                        <a:pt x="180680" y="170859"/>
                        <a:pt x="179079" y="169288"/>
                        <a:pt x="177479" y="167640"/>
                      </a:cubicBezTo>
                      <a:cubicBezTo>
                        <a:pt x="176803" y="166945"/>
                        <a:pt x="176136" y="166240"/>
                        <a:pt x="175460" y="165516"/>
                      </a:cubicBezTo>
                      <a:cubicBezTo>
                        <a:pt x="173822" y="163754"/>
                        <a:pt x="172212" y="161896"/>
                        <a:pt x="170612" y="159972"/>
                      </a:cubicBezTo>
                      <a:cubicBezTo>
                        <a:pt x="170078" y="159334"/>
                        <a:pt x="169545" y="158725"/>
                        <a:pt x="169011" y="158067"/>
                      </a:cubicBezTo>
                      <a:cubicBezTo>
                        <a:pt x="166897" y="155419"/>
                        <a:pt x="164811" y="152657"/>
                        <a:pt x="162782" y="149714"/>
                      </a:cubicBezTo>
                      <a:cubicBezTo>
                        <a:pt x="142018" y="119444"/>
                        <a:pt x="126902" y="72885"/>
                        <a:pt x="131445" y="1124"/>
                      </a:cubicBezTo>
                      <a:cubicBezTo>
                        <a:pt x="131445" y="1124"/>
                        <a:pt x="159486" y="76438"/>
                        <a:pt x="195443" y="137817"/>
                      </a:cubicBezTo>
                      <a:cubicBezTo>
                        <a:pt x="197367" y="141094"/>
                        <a:pt x="199311" y="144323"/>
                        <a:pt x="201273" y="147504"/>
                      </a:cubicBezTo>
                      <a:cubicBezTo>
                        <a:pt x="201730" y="148238"/>
                        <a:pt x="202187" y="148961"/>
                        <a:pt x="202644" y="149685"/>
                      </a:cubicBezTo>
                      <a:cubicBezTo>
                        <a:pt x="204130" y="152076"/>
                        <a:pt x="205635" y="154429"/>
                        <a:pt x="207140" y="156743"/>
                      </a:cubicBezTo>
                      <a:cubicBezTo>
                        <a:pt x="207769" y="157705"/>
                        <a:pt x="208388" y="158648"/>
                        <a:pt x="209017" y="159591"/>
                      </a:cubicBezTo>
                      <a:cubicBezTo>
                        <a:pt x="210445" y="161744"/>
                        <a:pt x="211884" y="163859"/>
                        <a:pt x="213331" y="165935"/>
                      </a:cubicBezTo>
                      <a:cubicBezTo>
                        <a:pt x="213922" y="166783"/>
                        <a:pt x="214512" y="167640"/>
                        <a:pt x="215103" y="168478"/>
                      </a:cubicBezTo>
                      <a:cubicBezTo>
                        <a:pt x="216979" y="171117"/>
                        <a:pt x="218856" y="173688"/>
                        <a:pt x="220751" y="176174"/>
                      </a:cubicBezTo>
                      <a:cubicBezTo>
                        <a:pt x="220894" y="176355"/>
                        <a:pt x="221028" y="176555"/>
                        <a:pt x="221171" y="176736"/>
                      </a:cubicBezTo>
                      <a:cubicBezTo>
                        <a:pt x="223199" y="179384"/>
                        <a:pt x="225228" y="181908"/>
                        <a:pt x="227276" y="184347"/>
                      </a:cubicBezTo>
                      <a:cubicBezTo>
                        <a:pt x="227857" y="185042"/>
                        <a:pt x="228438" y="185690"/>
                        <a:pt x="229019" y="186376"/>
                      </a:cubicBezTo>
                      <a:cubicBezTo>
                        <a:pt x="230486" y="188081"/>
                        <a:pt x="231962" y="189748"/>
                        <a:pt x="233429" y="191329"/>
                      </a:cubicBezTo>
                      <a:cubicBezTo>
                        <a:pt x="234115" y="192062"/>
                        <a:pt x="234791" y="192776"/>
                        <a:pt x="235477" y="193491"/>
                      </a:cubicBezTo>
                      <a:cubicBezTo>
                        <a:pt x="236458" y="193205"/>
                        <a:pt x="237439" y="192919"/>
                        <a:pt x="238411" y="192643"/>
                      </a:cubicBezTo>
                      <a:cubicBezTo>
                        <a:pt x="241249" y="191748"/>
                        <a:pt x="244049" y="191014"/>
                        <a:pt x="246850" y="190319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497C217-E456-49E3-A035-61C8289B9B88}"/>
                    </a:ext>
                  </a:extLst>
                </p:cNvPr>
                <p:cNvSpPr/>
                <p:nvPr/>
              </p:nvSpPr>
              <p:spPr>
                <a:xfrm>
                  <a:off x="6738420" y="2045689"/>
                  <a:ext cx="336461" cy="371388"/>
                </a:xfrm>
                <a:custGeom>
                  <a:avLst/>
                  <a:gdLst>
                    <a:gd name="connsiteX0" fmla="*/ 10347 w 336461"/>
                    <a:gd name="connsiteY0" fmla="*/ 7453 h 371388"/>
                    <a:gd name="connsiteX1" fmla="*/ 154813 w 336461"/>
                    <a:gd name="connsiteY1" fmla="*/ 75052 h 371388"/>
                    <a:gd name="connsiteX2" fmla="*/ 166214 w 336461"/>
                    <a:gd name="connsiteY2" fmla="*/ 35961 h 371388"/>
                    <a:gd name="connsiteX3" fmla="*/ 229946 w 336461"/>
                    <a:gd name="connsiteY3" fmla="*/ 20683 h 371388"/>
                    <a:gd name="connsiteX4" fmla="*/ 235128 w 336461"/>
                    <a:gd name="connsiteY4" fmla="*/ 23150 h 371388"/>
                    <a:gd name="connsiteX5" fmla="*/ 238023 w 336461"/>
                    <a:gd name="connsiteY5" fmla="*/ 24540 h 371388"/>
                    <a:gd name="connsiteX6" fmla="*/ 246605 w 336461"/>
                    <a:gd name="connsiteY6" fmla="*/ 29332 h 371388"/>
                    <a:gd name="connsiteX7" fmla="*/ 249329 w 336461"/>
                    <a:gd name="connsiteY7" fmla="*/ 30979 h 371388"/>
                    <a:gd name="connsiteX8" fmla="*/ 254063 w 336461"/>
                    <a:gd name="connsiteY8" fmla="*/ 33980 h 371388"/>
                    <a:gd name="connsiteX9" fmla="*/ 261321 w 336461"/>
                    <a:gd name="connsiteY9" fmla="*/ 38923 h 371388"/>
                    <a:gd name="connsiteX10" fmla="*/ 264503 w 336461"/>
                    <a:gd name="connsiteY10" fmla="*/ 41247 h 371388"/>
                    <a:gd name="connsiteX11" fmla="*/ 271494 w 336461"/>
                    <a:gd name="connsiteY11" fmla="*/ 46515 h 371388"/>
                    <a:gd name="connsiteX12" fmla="*/ 274532 w 336461"/>
                    <a:gd name="connsiteY12" fmla="*/ 48905 h 371388"/>
                    <a:gd name="connsiteX13" fmla="*/ 284553 w 336461"/>
                    <a:gd name="connsiteY13" fmla="*/ 57135 h 371388"/>
                    <a:gd name="connsiteX14" fmla="*/ 313518 w 336461"/>
                    <a:gd name="connsiteY14" fmla="*/ 90196 h 371388"/>
                    <a:gd name="connsiteX15" fmla="*/ 330035 w 336461"/>
                    <a:gd name="connsiteY15" fmla="*/ 127134 h 371388"/>
                    <a:gd name="connsiteX16" fmla="*/ 335921 w 336461"/>
                    <a:gd name="connsiteY16" fmla="*/ 160719 h 371388"/>
                    <a:gd name="connsiteX17" fmla="*/ 336435 w 336461"/>
                    <a:gd name="connsiteY17" fmla="*/ 172121 h 371388"/>
                    <a:gd name="connsiteX18" fmla="*/ 335578 w 336461"/>
                    <a:gd name="connsiteY18" fmla="*/ 195019 h 371388"/>
                    <a:gd name="connsiteX19" fmla="*/ 330311 w 336461"/>
                    <a:gd name="connsiteY19" fmla="*/ 229052 h 371388"/>
                    <a:gd name="connsiteX20" fmla="*/ 324720 w 336461"/>
                    <a:gd name="connsiteY20" fmla="*/ 251093 h 371388"/>
                    <a:gd name="connsiteX21" fmla="*/ 310299 w 336461"/>
                    <a:gd name="connsiteY21" fmla="*/ 292298 h 371388"/>
                    <a:gd name="connsiteX22" fmla="*/ 302260 w 336461"/>
                    <a:gd name="connsiteY22" fmla="*/ 310871 h 371388"/>
                    <a:gd name="connsiteX23" fmla="*/ 282848 w 336461"/>
                    <a:gd name="connsiteY23" fmla="*/ 349019 h 371388"/>
                    <a:gd name="connsiteX24" fmla="*/ 281981 w 336461"/>
                    <a:gd name="connsiteY24" fmla="*/ 350543 h 371388"/>
                    <a:gd name="connsiteX25" fmla="*/ 271961 w 336461"/>
                    <a:gd name="connsiteY25" fmla="*/ 367679 h 371388"/>
                    <a:gd name="connsiteX26" fmla="*/ 258731 w 336461"/>
                    <a:gd name="connsiteY26" fmla="*/ 367640 h 371388"/>
                    <a:gd name="connsiteX27" fmla="*/ 84309 w 336461"/>
                    <a:gd name="connsiteY27" fmla="*/ 168320 h 371388"/>
                    <a:gd name="connsiteX28" fmla="*/ 10347 w 336461"/>
                    <a:gd name="connsiteY28" fmla="*/ 7453 h 371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36461" h="371388">
                      <a:moveTo>
                        <a:pt x="10347" y="7453"/>
                      </a:moveTo>
                      <a:cubicBezTo>
                        <a:pt x="25978" y="-10559"/>
                        <a:pt x="71269" y="1157"/>
                        <a:pt x="154813" y="75052"/>
                      </a:cubicBezTo>
                      <a:cubicBezTo>
                        <a:pt x="155394" y="67584"/>
                        <a:pt x="157642" y="49991"/>
                        <a:pt x="166214" y="35961"/>
                      </a:cubicBezTo>
                      <a:cubicBezTo>
                        <a:pt x="175729" y="18454"/>
                        <a:pt x="194208" y="5167"/>
                        <a:pt x="229946" y="20683"/>
                      </a:cubicBezTo>
                      <a:cubicBezTo>
                        <a:pt x="231708" y="21445"/>
                        <a:pt x="233432" y="22321"/>
                        <a:pt x="235128" y="23150"/>
                      </a:cubicBezTo>
                      <a:cubicBezTo>
                        <a:pt x="236099" y="23626"/>
                        <a:pt x="237023" y="24017"/>
                        <a:pt x="238023" y="24540"/>
                      </a:cubicBezTo>
                      <a:cubicBezTo>
                        <a:pt x="240795" y="25979"/>
                        <a:pt x="243652" y="27560"/>
                        <a:pt x="246605" y="29332"/>
                      </a:cubicBezTo>
                      <a:cubicBezTo>
                        <a:pt x="247510" y="29865"/>
                        <a:pt x="248405" y="30408"/>
                        <a:pt x="249329" y="30979"/>
                      </a:cubicBezTo>
                      <a:cubicBezTo>
                        <a:pt x="250882" y="31941"/>
                        <a:pt x="252454" y="32922"/>
                        <a:pt x="254063" y="33980"/>
                      </a:cubicBezTo>
                      <a:cubicBezTo>
                        <a:pt x="256425" y="35532"/>
                        <a:pt x="258835" y="37161"/>
                        <a:pt x="261321" y="38923"/>
                      </a:cubicBezTo>
                      <a:cubicBezTo>
                        <a:pt x="262359" y="39657"/>
                        <a:pt x="263436" y="40466"/>
                        <a:pt x="264503" y="41247"/>
                      </a:cubicBezTo>
                      <a:cubicBezTo>
                        <a:pt x="266788" y="42924"/>
                        <a:pt x="269113" y="44667"/>
                        <a:pt x="271494" y="46515"/>
                      </a:cubicBezTo>
                      <a:cubicBezTo>
                        <a:pt x="272504" y="47296"/>
                        <a:pt x="273513" y="48086"/>
                        <a:pt x="274532" y="48905"/>
                      </a:cubicBezTo>
                      <a:cubicBezTo>
                        <a:pt x="277790" y="51496"/>
                        <a:pt x="281105" y="54192"/>
                        <a:pt x="284553" y="57135"/>
                      </a:cubicBezTo>
                      <a:cubicBezTo>
                        <a:pt x="296545" y="67365"/>
                        <a:pt x="306060" y="78452"/>
                        <a:pt x="313518" y="90196"/>
                      </a:cubicBezTo>
                      <a:cubicBezTo>
                        <a:pt x="320967" y="101941"/>
                        <a:pt x="326358" y="114342"/>
                        <a:pt x="330035" y="127134"/>
                      </a:cubicBezTo>
                      <a:cubicBezTo>
                        <a:pt x="333187" y="138097"/>
                        <a:pt x="335073" y="149347"/>
                        <a:pt x="335921" y="160719"/>
                      </a:cubicBezTo>
                      <a:cubicBezTo>
                        <a:pt x="336207" y="164510"/>
                        <a:pt x="336378" y="168311"/>
                        <a:pt x="336435" y="172121"/>
                      </a:cubicBezTo>
                      <a:cubicBezTo>
                        <a:pt x="336559" y="179741"/>
                        <a:pt x="336245" y="187389"/>
                        <a:pt x="335578" y="195019"/>
                      </a:cubicBezTo>
                      <a:cubicBezTo>
                        <a:pt x="334569" y="206458"/>
                        <a:pt x="332740" y="217860"/>
                        <a:pt x="330311" y="229052"/>
                      </a:cubicBezTo>
                      <a:cubicBezTo>
                        <a:pt x="328692" y="236510"/>
                        <a:pt x="326806" y="243873"/>
                        <a:pt x="324720" y="251093"/>
                      </a:cubicBezTo>
                      <a:cubicBezTo>
                        <a:pt x="320548" y="265533"/>
                        <a:pt x="315566" y="279401"/>
                        <a:pt x="310299" y="292298"/>
                      </a:cubicBezTo>
                      <a:cubicBezTo>
                        <a:pt x="307670" y="298746"/>
                        <a:pt x="304965" y="304957"/>
                        <a:pt x="302260" y="310871"/>
                      </a:cubicBezTo>
                      <a:cubicBezTo>
                        <a:pt x="295487" y="325664"/>
                        <a:pt x="288677" y="338637"/>
                        <a:pt x="282848" y="349019"/>
                      </a:cubicBezTo>
                      <a:cubicBezTo>
                        <a:pt x="282543" y="349553"/>
                        <a:pt x="282276" y="350019"/>
                        <a:pt x="281981" y="350543"/>
                      </a:cubicBezTo>
                      <a:cubicBezTo>
                        <a:pt x="278019" y="357611"/>
                        <a:pt x="274647" y="363307"/>
                        <a:pt x="271961" y="367679"/>
                      </a:cubicBezTo>
                      <a:cubicBezTo>
                        <a:pt x="268913" y="372651"/>
                        <a:pt x="261769" y="372613"/>
                        <a:pt x="258731" y="367640"/>
                      </a:cubicBezTo>
                      <a:cubicBezTo>
                        <a:pt x="239509" y="336208"/>
                        <a:pt x="177615" y="242082"/>
                        <a:pt x="84309" y="168320"/>
                      </a:cubicBezTo>
                      <a:cubicBezTo>
                        <a:pt x="13919" y="112647"/>
                        <a:pt x="-18104" y="28160"/>
                        <a:pt x="10347" y="7453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91A430E-0006-455D-B806-763E8BBD9C33}"/>
                    </a:ext>
                  </a:extLst>
                </p:cNvPr>
                <p:cNvSpPr/>
                <p:nvPr/>
              </p:nvSpPr>
              <p:spPr>
                <a:xfrm>
                  <a:off x="6258334" y="2009476"/>
                  <a:ext cx="368226" cy="144716"/>
                </a:xfrm>
                <a:custGeom>
                  <a:avLst/>
                  <a:gdLst>
                    <a:gd name="connsiteX0" fmla="*/ 0 w 368226"/>
                    <a:gd name="connsiteY0" fmla="*/ 144717 h 144716"/>
                    <a:gd name="connsiteX1" fmla="*/ 280178 w 368226"/>
                    <a:gd name="connsiteY1" fmla="*/ 135658 h 144716"/>
                    <a:gd name="connsiteX2" fmla="*/ 368227 w 368226"/>
                    <a:gd name="connsiteY2" fmla="*/ 21825 h 144716"/>
                    <a:gd name="connsiteX3" fmla="*/ 169478 w 368226"/>
                    <a:gd name="connsiteY3" fmla="*/ 17786 h 144716"/>
                    <a:gd name="connsiteX4" fmla="*/ 323107 w 368226"/>
                    <a:gd name="connsiteY4" fmla="*/ 30778 h 144716"/>
                    <a:gd name="connsiteX5" fmla="*/ 57426 w 368226"/>
                    <a:gd name="connsiteY5" fmla="*/ 94453 h 144716"/>
                    <a:gd name="connsiteX6" fmla="*/ 305543 w 368226"/>
                    <a:gd name="connsiteY6" fmla="*/ 69774 h 144716"/>
                    <a:gd name="connsiteX7" fmla="*/ 0 w 368226"/>
                    <a:gd name="connsiteY7" fmla="*/ 144717 h 14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8226" h="144716">
                      <a:moveTo>
                        <a:pt x="0" y="144717"/>
                      </a:moveTo>
                      <a:cubicBezTo>
                        <a:pt x="0" y="144717"/>
                        <a:pt x="168012" y="48933"/>
                        <a:pt x="280178" y="135658"/>
                      </a:cubicBezTo>
                      <a:lnTo>
                        <a:pt x="368227" y="21825"/>
                      </a:lnTo>
                      <a:cubicBezTo>
                        <a:pt x="368227" y="21825"/>
                        <a:pt x="289970" y="-24467"/>
                        <a:pt x="169478" y="17786"/>
                      </a:cubicBezTo>
                      <a:cubicBezTo>
                        <a:pt x="169478" y="17786"/>
                        <a:pt x="286588" y="-2311"/>
                        <a:pt x="323107" y="30778"/>
                      </a:cubicBezTo>
                      <a:cubicBezTo>
                        <a:pt x="323107" y="30778"/>
                        <a:pt x="253737" y="-6331"/>
                        <a:pt x="57426" y="94453"/>
                      </a:cubicBezTo>
                      <a:cubicBezTo>
                        <a:pt x="57426" y="94453"/>
                        <a:pt x="183051" y="26206"/>
                        <a:pt x="305543" y="69774"/>
                      </a:cubicBezTo>
                      <a:cubicBezTo>
                        <a:pt x="305543" y="69774"/>
                        <a:pt x="110538" y="56810"/>
                        <a:pt x="0" y="14471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85BDAAD-1C25-4E11-8027-3C2A4386457E}"/>
                    </a:ext>
                  </a:extLst>
                </p:cNvPr>
                <p:cNvSpPr/>
                <p:nvPr/>
              </p:nvSpPr>
              <p:spPr>
                <a:xfrm>
                  <a:off x="6638896" y="2123789"/>
                  <a:ext cx="303633" cy="539210"/>
                </a:xfrm>
                <a:custGeom>
                  <a:avLst/>
                  <a:gdLst>
                    <a:gd name="connsiteX0" fmla="*/ 34109 w 303633"/>
                    <a:gd name="connsiteY0" fmla="*/ 29299 h 539210"/>
                    <a:gd name="connsiteX1" fmla="*/ 150552 w 303633"/>
                    <a:gd name="connsiteY1" fmla="*/ 301771 h 539210"/>
                    <a:gd name="connsiteX2" fmla="*/ 48073 w 303633"/>
                    <a:gd name="connsiteY2" fmla="*/ 18831 h 539210"/>
                    <a:gd name="connsiteX3" fmla="*/ 124206 w 303633"/>
                    <a:gd name="connsiteY3" fmla="*/ 475355 h 539210"/>
                    <a:gd name="connsiteX4" fmla="*/ 132931 w 303633"/>
                    <a:gd name="connsiteY4" fmla="*/ 29604 h 539210"/>
                    <a:gd name="connsiteX5" fmla="*/ 124206 w 303633"/>
                    <a:gd name="connsiteY5" fmla="*/ 539210 h 539210"/>
                    <a:gd name="connsiteX6" fmla="*/ 199434 w 303633"/>
                    <a:gd name="connsiteY6" fmla="*/ 41529 h 539210"/>
                    <a:gd name="connsiteX7" fmla="*/ 88659 w 303633"/>
                    <a:gd name="connsiteY7" fmla="*/ 0 h 539210"/>
                    <a:gd name="connsiteX8" fmla="*/ 0 w 303633"/>
                    <a:gd name="connsiteY8" fmla="*/ 13097 h 539210"/>
                    <a:gd name="connsiteX9" fmla="*/ 34109 w 303633"/>
                    <a:gd name="connsiteY9" fmla="*/ 29299 h 539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633" h="539210">
                      <a:moveTo>
                        <a:pt x="34109" y="29299"/>
                      </a:moveTo>
                      <a:cubicBezTo>
                        <a:pt x="34109" y="29299"/>
                        <a:pt x="120129" y="62246"/>
                        <a:pt x="150552" y="301771"/>
                      </a:cubicBezTo>
                      <a:cubicBezTo>
                        <a:pt x="150552" y="301771"/>
                        <a:pt x="150152" y="83830"/>
                        <a:pt x="48073" y="18831"/>
                      </a:cubicBezTo>
                      <a:cubicBezTo>
                        <a:pt x="48073" y="18831"/>
                        <a:pt x="384257" y="14964"/>
                        <a:pt x="124206" y="475355"/>
                      </a:cubicBezTo>
                      <a:cubicBezTo>
                        <a:pt x="124206" y="475355"/>
                        <a:pt x="390496" y="91935"/>
                        <a:pt x="132931" y="29604"/>
                      </a:cubicBezTo>
                      <a:cubicBezTo>
                        <a:pt x="132931" y="29604"/>
                        <a:pt x="480765" y="77629"/>
                        <a:pt x="124206" y="539210"/>
                      </a:cubicBezTo>
                      <a:cubicBezTo>
                        <a:pt x="124206" y="539210"/>
                        <a:pt x="471764" y="179575"/>
                        <a:pt x="199434" y="41529"/>
                      </a:cubicBezTo>
                      <a:lnTo>
                        <a:pt x="88659" y="0"/>
                      </a:lnTo>
                      <a:lnTo>
                        <a:pt x="0" y="13097"/>
                      </a:lnTo>
                      <a:lnTo>
                        <a:pt x="34109" y="29299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8EEF977-6BCC-43A4-9018-8CCA7C701C88}"/>
                    </a:ext>
                  </a:extLst>
                </p:cNvPr>
                <p:cNvSpPr/>
                <p:nvPr/>
              </p:nvSpPr>
              <p:spPr>
                <a:xfrm>
                  <a:off x="6705866" y="2223449"/>
                  <a:ext cx="401580" cy="464123"/>
                </a:xfrm>
                <a:custGeom>
                  <a:avLst/>
                  <a:gdLst>
                    <a:gd name="connsiteX0" fmla="*/ 398298 w 401580"/>
                    <a:gd name="connsiteY0" fmla="*/ 240877 h 464123"/>
                    <a:gd name="connsiteX1" fmla="*/ 304019 w 401580"/>
                    <a:gd name="connsiteY1" fmla="*/ 159000 h 464123"/>
                    <a:gd name="connsiteX2" fmla="*/ 298247 w 401580"/>
                    <a:gd name="connsiteY2" fmla="*/ 154419 h 464123"/>
                    <a:gd name="connsiteX3" fmla="*/ 394935 w 401580"/>
                    <a:gd name="connsiteY3" fmla="*/ 118500 h 464123"/>
                    <a:gd name="connsiteX4" fmla="*/ 401498 w 401580"/>
                    <a:gd name="connsiteY4" fmla="*/ 115538 h 464123"/>
                    <a:gd name="connsiteX5" fmla="*/ 352682 w 401580"/>
                    <a:gd name="connsiteY5" fmla="*/ 29317 h 464123"/>
                    <a:gd name="connsiteX6" fmla="*/ 351140 w 401580"/>
                    <a:gd name="connsiteY6" fmla="*/ 28527 h 464123"/>
                    <a:gd name="connsiteX7" fmla="*/ 261404 w 401580"/>
                    <a:gd name="connsiteY7" fmla="*/ 135226 h 464123"/>
                    <a:gd name="connsiteX8" fmla="*/ 260871 w 401580"/>
                    <a:gd name="connsiteY8" fmla="*/ 135807 h 464123"/>
                    <a:gd name="connsiteX9" fmla="*/ 256633 w 401580"/>
                    <a:gd name="connsiteY9" fmla="*/ 135512 h 464123"/>
                    <a:gd name="connsiteX10" fmla="*/ 256385 w 401580"/>
                    <a:gd name="connsiteY10" fmla="*/ 131101 h 464123"/>
                    <a:gd name="connsiteX11" fmla="*/ 306829 w 401580"/>
                    <a:gd name="connsiteY11" fmla="*/ 9286 h 464123"/>
                    <a:gd name="connsiteX12" fmla="*/ 305172 w 401580"/>
                    <a:gd name="connsiteY12" fmla="*/ 3266 h 464123"/>
                    <a:gd name="connsiteX13" fmla="*/ 225429 w 401580"/>
                    <a:gd name="connsiteY13" fmla="*/ 91963 h 464123"/>
                    <a:gd name="connsiteX14" fmla="*/ 218980 w 401580"/>
                    <a:gd name="connsiteY14" fmla="*/ 94221 h 464123"/>
                    <a:gd name="connsiteX15" fmla="*/ 57427 w 401580"/>
                    <a:gd name="connsiteY15" fmla="*/ 38052 h 464123"/>
                    <a:gd name="connsiteX16" fmla="*/ 0 w 401580"/>
                    <a:gd name="connsiteY16" fmla="*/ 137150 h 464123"/>
                    <a:gd name="connsiteX17" fmla="*/ 5849 w 401580"/>
                    <a:gd name="connsiteY17" fmla="*/ 140236 h 464123"/>
                    <a:gd name="connsiteX18" fmla="*/ 198454 w 401580"/>
                    <a:gd name="connsiteY18" fmla="*/ 141331 h 464123"/>
                    <a:gd name="connsiteX19" fmla="*/ 196711 w 401580"/>
                    <a:gd name="connsiteY19" fmla="*/ 148389 h 464123"/>
                    <a:gd name="connsiteX20" fmla="*/ 28204 w 401580"/>
                    <a:gd name="connsiteY20" fmla="*/ 234362 h 464123"/>
                    <a:gd name="connsiteX21" fmla="*/ 28604 w 401580"/>
                    <a:gd name="connsiteY21" fmla="*/ 237277 h 464123"/>
                    <a:gd name="connsiteX22" fmla="*/ 99441 w 401580"/>
                    <a:gd name="connsiteY22" fmla="*/ 310686 h 464123"/>
                    <a:gd name="connsiteX23" fmla="*/ 105223 w 401580"/>
                    <a:gd name="connsiteY23" fmla="*/ 307400 h 464123"/>
                    <a:gd name="connsiteX24" fmla="*/ 199721 w 401580"/>
                    <a:gd name="connsiteY24" fmla="*/ 197462 h 464123"/>
                    <a:gd name="connsiteX25" fmla="*/ 199673 w 401580"/>
                    <a:gd name="connsiteY25" fmla="*/ 204606 h 464123"/>
                    <a:gd name="connsiteX26" fmla="*/ 149924 w 401580"/>
                    <a:gd name="connsiteY26" fmla="*/ 339347 h 464123"/>
                    <a:gd name="connsiteX27" fmla="*/ 151600 w 401580"/>
                    <a:gd name="connsiteY27" fmla="*/ 342033 h 464123"/>
                    <a:gd name="connsiteX28" fmla="*/ 191558 w 401580"/>
                    <a:gd name="connsiteY28" fmla="*/ 371655 h 464123"/>
                    <a:gd name="connsiteX29" fmla="*/ 197597 w 401580"/>
                    <a:gd name="connsiteY29" fmla="*/ 368512 h 464123"/>
                    <a:gd name="connsiteX30" fmla="*/ 254709 w 401580"/>
                    <a:gd name="connsiteY30" fmla="*/ 275424 h 464123"/>
                    <a:gd name="connsiteX31" fmla="*/ 255308 w 401580"/>
                    <a:gd name="connsiteY31" fmla="*/ 281501 h 464123"/>
                    <a:gd name="connsiteX32" fmla="*/ 205255 w 401580"/>
                    <a:gd name="connsiteY32" fmla="*/ 381352 h 464123"/>
                    <a:gd name="connsiteX33" fmla="*/ 206445 w 401580"/>
                    <a:gd name="connsiteY33" fmla="*/ 384667 h 464123"/>
                    <a:gd name="connsiteX34" fmla="*/ 240983 w 401580"/>
                    <a:gd name="connsiteY34" fmla="*/ 420223 h 464123"/>
                    <a:gd name="connsiteX35" fmla="*/ 247450 w 401580"/>
                    <a:gd name="connsiteY35" fmla="*/ 418023 h 464123"/>
                    <a:gd name="connsiteX36" fmla="*/ 261623 w 401580"/>
                    <a:gd name="connsiteY36" fmla="*/ 368703 h 464123"/>
                    <a:gd name="connsiteX37" fmla="*/ 268243 w 401580"/>
                    <a:gd name="connsiteY37" fmla="*/ 371941 h 464123"/>
                    <a:gd name="connsiteX38" fmla="*/ 251613 w 401580"/>
                    <a:gd name="connsiteY38" fmla="*/ 431063 h 464123"/>
                    <a:gd name="connsiteX39" fmla="*/ 252375 w 401580"/>
                    <a:gd name="connsiteY39" fmla="*/ 434063 h 464123"/>
                    <a:gd name="connsiteX40" fmla="*/ 272282 w 401580"/>
                    <a:gd name="connsiteY40" fmla="*/ 462343 h 464123"/>
                    <a:gd name="connsiteX41" fmla="*/ 278188 w 401580"/>
                    <a:gd name="connsiteY41" fmla="*/ 462905 h 464123"/>
                    <a:gd name="connsiteX42" fmla="*/ 326622 w 401580"/>
                    <a:gd name="connsiteY42" fmla="*/ 403012 h 464123"/>
                    <a:gd name="connsiteX43" fmla="*/ 327356 w 401580"/>
                    <a:gd name="connsiteY43" fmla="*/ 400830 h 464123"/>
                    <a:gd name="connsiteX44" fmla="*/ 324850 w 401580"/>
                    <a:gd name="connsiteY44" fmla="*/ 383000 h 464123"/>
                    <a:gd name="connsiteX45" fmla="*/ 331499 w 401580"/>
                    <a:gd name="connsiteY45" fmla="*/ 379847 h 464123"/>
                    <a:gd name="connsiteX46" fmla="*/ 333775 w 401580"/>
                    <a:gd name="connsiteY46" fmla="*/ 383628 h 464123"/>
                    <a:gd name="connsiteX47" fmla="*/ 340033 w 401580"/>
                    <a:gd name="connsiteY47" fmla="*/ 383857 h 464123"/>
                    <a:gd name="connsiteX48" fmla="*/ 361769 w 401580"/>
                    <a:gd name="connsiteY48" fmla="*/ 348624 h 464123"/>
                    <a:gd name="connsiteX49" fmla="*/ 362103 w 401580"/>
                    <a:gd name="connsiteY49" fmla="*/ 345843 h 464123"/>
                    <a:gd name="connsiteX50" fmla="*/ 311030 w 401580"/>
                    <a:gd name="connsiteY50" fmla="*/ 266699 h 464123"/>
                    <a:gd name="connsiteX51" fmla="*/ 307344 w 401580"/>
                    <a:gd name="connsiteY51" fmla="*/ 260784 h 464123"/>
                    <a:gd name="connsiteX52" fmla="*/ 369132 w 401580"/>
                    <a:gd name="connsiteY52" fmla="*/ 318249 h 464123"/>
                    <a:gd name="connsiteX53" fmla="*/ 376247 w 401580"/>
                    <a:gd name="connsiteY53" fmla="*/ 319458 h 464123"/>
                    <a:gd name="connsiteX54" fmla="*/ 384649 w 401580"/>
                    <a:gd name="connsiteY54" fmla="*/ 296751 h 464123"/>
                    <a:gd name="connsiteX55" fmla="*/ 398298 w 401580"/>
                    <a:gd name="connsiteY55" fmla="*/ 242182 h 464123"/>
                    <a:gd name="connsiteX56" fmla="*/ 398298 w 401580"/>
                    <a:gd name="connsiteY56" fmla="*/ 240877 h 464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1580" h="464123">
                      <a:moveTo>
                        <a:pt x="398298" y="240877"/>
                      </a:moveTo>
                      <a:cubicBezTo>
                        <a:pt x="389020" y="184318"/>
                        <a:pt x="364513" y="99450"/>
                        <a:pt x="304019" y="159000"/>
                      </a:cubicBezTo>
                      <a:cubicBezTo>
                        <a:pt x="300857" y="162105"/>
                        <a:pt x="295875" y="158162"/>
                        <a:pt x="298247" y="154419"/>
                      </a:cubicBezTo>
                      <a:cubicBezTo>
                        <a:pt x="320936" y="118624"/>
                        <a:pt x="360141" y="73732"/>
                        <a:pt x="394935" y="118500"/>
                      </a:cubicBezTo>
                      <a:cubicBezTo>
                        <a:pt x="397326" y="121576"/>
                        <a:pt x="402279" y="119357"/>
                        <a:pt x="401498" y="115538"/>
                      </a:cubicBezTo>
                      <a:cubicBezTo>
                        <a:pt x="394659" y="82276"/>
                        <a:pt x="379800" y="51892"/>
                        <a:pt x="352682" y="29317"/>
                      </a:cubicBezTo>
                      <a:cubicBezTo>
                        <a:pt x="352235" y="28946"/>
                        <a:pt x="351701" y="28670"/>
                        <a:pt x="351140" y="28527"/>
                      </a:cubicBezTo>
                      <a:cubicBezTo>
                        <a:pt x="285588" y="11629"/>
                        <a:pt x="280997" y="86353"/>
                        <a:pt x="261404" y="135226"/>
                      </a:cubicBezTo>
                      <a:cubicBezTo>
                        <a:pt x="261319" y="135435"/>
                        <a:pt x="261128" y="135626"/>
                        <a:pt x="260871" y="135807"/>
                      </a:cubicBezTo>
                      <a:cubicBezTo>
                        <a:pt x="258814" y="137245"/>
                        <a:pt x="258214" y="137455"/>
                        <a:pt x="256633" y="135512"/>
                      </a:cubicBezTo>
                      <a:cubicBezTo>
                        <a:pt x="255661" y="134321"/>
                        <a:pt x="256213" y="131978"/>
                        <a:pt x="256385" y="131101"/>
                      </a:cubicBezTo>
                      <a:cubicBezTo>
                        <a:pt x="269082" y="61693"/>
                        <a:pt x="289256" y="28393"/>
                        <a:pt x="306829" y="9286"/>
                      </a:cubicBezTo>
                      <a:cubicBezTo>
                        <a:pt x="308658" y="7295"/>
                        <a:pt x="307763" y="4048"/>
                        <a:pt x="305172" y="3266"/>
                      </a:cubicBezTo>
                      <a:cubicBezTo>
                        <a:pt x="236887" y="-17108"/>
                        <a:pt x="226857" y="63350"/>
                        <a:pt x="225429" y="91963"/>
                      </a:cubicBezTo>
                      <a:cubicBezTo>
                        <a:pt x="225267" y="95278"/>
                        <a:pt x="221171" y="96707"/>
                        <a:pt x="218980" y="94221"/>
                      </a:cubicBezTo>
                      <a:cubicBezTo>
                        <a:pt x="198778" y="71199"/>
                        <a:pt x="132055" y="5010"/>
                        <a:pt x="57427" y="38052"/>
                      </a:cubicBezTo>
                      <a:cubicBezTo>
                        <a:pt x="20593" y="54359"/>
                        <a:pt x="734" y="92516"/>
                        <a:pt x="0" y="137150"/>
                      </a:cubicBezTo>
                      <a:cubicBezTo>
                        <a:pt x="-47" y="140179"/>
                        <a:pt x="3363" y="141969"/>
                        <a:pt x="5849" y="140236"/>
                      </a:cubicBezTo>
                      <a:cubicBezTo>
                        <a:pt x="72819" y="93487"/>
                        <a:pt x="161373" y="124615"/>
                        <a:pt x="198454" y="141331"/>
                      </a:cubicBezTo>
                      <a:cubicBezTo>
                        <a:pt x="202197" y="143017"/>
                        <a:pt x="200806" y="148637"/>
                        <a:pt x="196711" y="148389"/>
                      </a:cubicBezTo>
                      <a:cubicBezTo>
                        <a:pt x="79115" y="141265"/>
                        <a:pt x="40205" y="191309"/>
                        <a:pt x="28204" y="234362"/>
                      </a:cubicBezTo>
                      <a:cubicBezTo>
                        <a:pt x="27928" y="235353"/>
                        <a:pt x="28080" y="236400"/>
                        <a:pt x="28604" y="237277"/>
                      </a:cubicBezTo>
                      <a:cubicBezTo>
                        <a:pt x="44920" y="264347"/>
                        <a:pt x="68390" y="289845"/>
                        <a:pt x="99441" y="310686"/>
                      </a:cubicBezTo>
                      <a:cubicBezTo>
                        <a:pt x="102013" y="312410"/>
                        <a:pt x="105432" y="310476"/>
                        <a:pt x="105223" y="307400"/>
                      </a:cubicBezTo>
                      <a:cubicBezTo>
                        <a:pt x="102327" y="264280"/>
                        <a:pt x="106538" y="172249"/>
                        <a:pt x="199721" y="197462"/>
                      </a:cubicBezTo>
                      <a:cubicBezTo>
                        <a:pt x="203359" y="198443"/>
                        <a:pt x="203311" y="203625"/>
                        <a:pt x="199673" y="204606"/>
                      </a:cubicBezTo>
                      <a:cubicBezTo>
                        <a:pt x="176327" y="210892"/>
                        <a:pt x="137255" y="236572"/>
                        <a:pt x="149924" y="339347"/>
                      </a:cubicBezTo>
                      <a:cubicBezTo>
                        <a:pt x="150057" y="340432"/>
                        <a:pt x="150676" y="341433"/>
                        <a:pt x="151600" y="342033"/>
                      </a:cubicBezTo>
                      <a:cubicBezTo>
                        <a:pt x="166326" y="351681"/>
                        <a:pt x="179623" y="361692"/>
                        <a:pt x="191558" y="371655"/>
                      </a:cubicBezTo>
                      <a:cubicBezTo>
                        <a:pt x="194072" y="373760"/>
                        <a:pt x="197882" y="371779"/>
                        <a:pt x="197597" y="368512"/>
                      </a:cubicBezTo>
                      <a:cubicBezTo>
                        <a:pt x="193263" y="318725"/>
                        <a:pt x="195501" y="243611"/>
                        <a:pt x="254709" y="275424"/>
                      </a:cubicBezTo>
                      <a:cubicBezTo>
                        <a:pt x="257004" y="276662"/>
                        <a:pt x="257309" y="279834"/>
                        <a:pt x="255308" y="281501"/>
                      </a:cubicBezTo>
                      <a:cubicBezTo>
                        <a:pt x="244088" y="290826"/>
                        <a:pt x="214189" y="320811"/>
                        <a:pt x="205255" y="381352"/>
                      </a:cubicBezTo>
                      <a:cubicBezTo>
                        <a:pt x="205074" y="382581"/>
                        <a:pt x="205531" y="383828"/>
                        <a:pt x="206445" y="384667"/>
                      </a:cubicBezTo>
                      <a:cubicBezTo>
                        <a:pt x="220085" y="397163"/>
                        <a:pt x="231563" y="409298"/>
                        <a:pt x="240983" y="420223"/>
                      </a:cubicBezTo>
                      <a:cubicBezTo>
                        <a:pt x="243145" y="422738"/>
                        <a:pt x="247250" y="421328"/>
                        <a:pt x="247450" y="418023"/>
                      </a:cubicBezTo>
                      <a:cubicBezTo>
                        <a:pt x="248431" y="401992"/>
                        <a:pt x="252013" y="383581"/>
                        <a:pt x="261623" y="368703"/>
                      </a:cubicBezTo>
                      <a:cubicBezTo>
                        <a:pt x="264005" y="365026"/>
                        <a:pt x="269682" y="367807"/>
                        <a:pt x="268243" y="371941"/>
                      </a:cubicBezTo>
                      <a:cubicBezTo>
                        <a:pt x="262795" y="387534"/>
                        <a:pt x="255375" y="410755"/>
                        <a:pt x="251613" y="431063"/>
                      </a:cubicBezTo>
                      <a:cubicBezTo>
                        <a:pt x="251413" y="432120"/>
                        <a:pt x="251708" y="433215"/>
                        <a:pt x="252375" y="434063"/>
                      </a:cubicBezTo>
                      <a:cubicBezTo>
                        <a:pt x="262443" y="446903"/>
                        <a:pt x="268996" y="456980"/>
                        <a:pt x="272282" y="462343"/>
                      </a:cubicBezTo>
                      <a:cubicBezTo>
                        <a:pt x="273577" y="464457"/>
                        <a:pt x="276530" y="464743"/>
                        <a:pt x="278188" y="462905"/>
                      </a:cubicBezTo>
                      <a:cubicBezTo>
                        <a:pt x="285903" y="454342"/>
                        <a:pt x="305734" y="431720"/>
                        <a:pt x="326622" y="403012"/>
                      </a:cubicBezTo>
                      <a:cubicBezTo>
                        <a:pt x="327079" y="402383"/>
                        <a:pt x="327346" y="401621"/>
                        <a:pt x="327356" y="400830"/>
                      </a:cubicBezTo>
                      <a:cubicBezTo>
                        <a:pt x="327413" y="395096"/>
                        <a:pt x="326689" y="389096"/>
                        <a:pt x="324850" y="383000"/>
                      </a:cubicBezTo>
                      <a:cubicBezTo>
                        <a:pt x="323593" y="378828"/>
                        <a:pt x="329146" y="376189"/>
                        <a:pt x="331499" y="379847"/>
                      </a:cubicBezTo>
                      <a:cubicBezTo>
                        <a:pt x="332290" y="381076"/>
                        <a:pt x="333051" y="382342"/>
                        <a:pt x="333775" y="383628"/>
                      </a:cubicBezTo>
                      <a:cubicBezTo>
                        <a:pt x="335100" y="386010"/>
                        <a:pt x="338509" y="386114"/>
                        <a:pt x="340033" y="383857"/>
                      </a:cubicBezTo>
                      <a:cubicBezTo>
                        <a:pt x="347634" y="372570"/>
                        <a:pt x="355054" y="360702"/>
                        <a:pt x="361769" y="348624"/>
                      </a:cubicBezTo>
                      <a:cubicBezTo>
                        <a:pt x="362246" y="347767"/>
                        <a:pt x="362369" y="346786"/>
                        <a:pt x="362103" y="345843"/>
                      </a:cubicBezTo>
                      <a:cubicBezTo>
                        <a:pt x="352111" y="310257"/>
                        <a:pt x="334128" y="262004"/>
                        <a:pt x="311030" y="266699"/>
                      </a:cubicBezTo>
                      <a:cubicBezTo>
                        <a:pt x="307610" y="267395"/>
                        <a:pt x="305143" y="263499"/>
                        <a:pt x="307344" y="260784"/>
                      </a:cubicBezTo>
                      <a:cubicBezTo>
                        <a:pt x="325851" y="237953"/>
                        <a:pt x="360836" y="210883"/>
                        <a:pt x="369132" y="318249"/>
                      </a:cubicBezTo>
                      <a:cubicBezTo>
                        <a:pt x="369427" y="322116"/>
                        <a:pt x="374714" y="323011"/>
                        <a:pt x="376247" y="319458"/>
                      </a:cubicBezTo>
                      <a:cubicBezTo>
                        <a:pt x="379543" y="311810"/>
                        <a:pt x="382391" y="304209"/>
                        <a:pt x="384649" y="296751"/>
                      </a:cubicBezTo>
                      <a:cubicBezTo>
                        <a:pt x="389582" y="280444"/>
                        <a:pt x="394431" y="261889"/>
                        <a:pt x="398298" y="242182"/>
                      </a:cubicBezTo>
                      <a:cubicBezTo>
                        <a:pt x="398365" y="241763"/>
                        <a:pt x="398374" y="241325"/>
                        <a:pt x="398298" y="24087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9477F3C0-094D-4FC7-8F9B-B00D7A795DF0}"/>
                    </a:ext>
                  </a:extLst>
                </p:cNvPr>
                <p:cNvSpPr/>
                <p:nvPr/>
              </p:nvSpPr>
              <p:spPr>
                <a:xfrm>
                  <a:off x="5218031" y="2483117"/>
                  <a:ext cx="473742" cy="545779"/>
                </a:xfrm>
                <a:custGeom>
                  <a:avLst/>
                  <a:gdLst>
                    <a:gd name="connsiteX0" fmla="*/ 60800 w 473742"/>
                    <a:gd name="connsiteY0" fmla="*/ 447963 h 545779"/>
                    <a:gd name="connsiteX1" fmla="*/ 68163 w 473742"/>
                    <a:gd name="connsiteY1" fmla="*/ 448039 h 545779"/>
                    <a:gd name="connsiteX2" fmla="*/ 71039 w 473742"/>
                    <a:gd name="connsiteY2" fmla="*/ 443725 h 545779"/>
                    <a:gd name="connsiteX3" fmla="*/ 78688 w 473742"/>
                    <a:gd name="connsiteY3" fmla="*/ 447782 h 545779"/>
                    <a:gd name="connsiteX4" fmla="*/ 74782 w 473742"/>
                    <a:gd name="connsiteY4" fmla="*/ 468594 h 545779"/>
                    <a:gd name="connsiteX5" fmla="*/ 75525 w 473742"/>
                    <a:gd name="connsiteY5" fmla="*/ 471195 h 545779"/>
                    <a:gd name="connsiteX6" fmla="*/ 129161 w 473742"/>
                    <a:gd name="connsiteY6" fmla="*/ 544194 h 545779"/>
                    <a:gd name="connsiteX7" fmla="*/ 136123 w 473742"/>
                    <a:gd name="connsiteY7" fmla="*/ 543861 h 545779"/>
                    <a:gd name="connsiteX8" fmla="*/ 161050 w 473742"/>
                    <a:gd name="connsiteY8" fmla="*/ 511724 h 545779"/>
                    <a:gd name="connsiteX9" fmla="*/ 162108 w 473742"/>
                    <a:gd name="connsiteY9" fmla="*/ 508237 h 545779"/>
                    <a:gd name="connsiteX10" fmla="*/ 145791 w 473742"/>
                    <a:gd name="connsiteY10" fmla="*/ 437876 h 545779"/>
                    <a:gd name="connsiteX11" fmla="*/ 153745 w 473742"/>
                    <a:gd name="connsiteY11" fmla="*/ 434428 h 545779"/>
                    <a:gd name="connsiteX12" fmla="*/ 167708 w 473742"/>
                    <a:gd name="connsiteY12" fmla="*/ 493131 h 545779"/>
                    <a:gd name="connsiteX13" fmla="*/ 175185 w 473742"/>
                    <a:gd name="connsiteY13" fmla="*/ 496074 h 545779"/>
                    <a:gd name="connsiteX14" fmla="*/ 217686 w 473742"/>
                    <a:gd name="connsiteY14" fmla="*/ 456183 h 545779"/>
                    <a:gd name="connsiteX15" fmla="*/ 219267 w 473742"/>
                    <a:gd name="connsiteY15" fmla="*/ 452354 h 545779"/>
                    <a:gd name="connsiteX16" fmla="*/ 165889 w 473742"/>
                    <a:gd name="connsiteY16" fmla="*/ 332339 h 545779"/>
                    <a:gd name="connsiteX17" fmla="*/ 166918 w 473742"/>
                    <a:gd name="connsiteY17" fmla="*/ 325224 h 545779"/>
                    <a:gd name="connsiteX18" fmla="*/ 228954 w 473742"/>
                    <a:gd name="connsiteY18" fmla="*/ 437686 h 545779"/>
                    <a:gd name="connsiteX19" fmla="*/ 235879 w 473742"/>
                    <a:gd name="connsiteY19" fmla="*/ 441705 h 545779"/>
                    <a:gd name="connsiteX20" fmla="*/ 284428 w 473742"/>
                    <a:gd name="connsiteY20" fmla="*/ 409082 h 545779"/>
                    <a:gd name="connsiteX21" fmla="*/ 286542 w 473742"/>
                    <a:gd name="connsiteY21" fmla="*/ 406025 h 545779"/>
                    <a:gd name="connsiteX22" fmla="*/ 232545 w 473742"/>
                    <a:gd name="connsiteY22" fmla="*/ 256149 h 545779"/>
                    <a:gd name="connsiteX23" fmla="*/ 257910 w 473742"/>
                    <a:gd name="connsiteY23" fmla="*/ 260921 h 545779"/>
                    <a:gd name="connsiteX24" fmla="*/ 340797 w 473742"/>
                    <a:gd name="connsiteY24" fmla="*/ 370934 h 545779"/>
                    <a:gd name="connsiteX25" fmla="*/ 347407 w 473742"/>
                    <a:gd name="connsiteY25" fmla="*/ 375116 h 545779"/>
                    <a:gd name="connsiteX26" fmla="*/ 434618 w 473742"/>
                    <a:gd name="connsiteY26" fmla="*/ 292734 h 545779"/>
                    <a:gd name="connsiteX27" fmla="*/ 434103 w 473742"/>
                    <a:gd name="connsiteY27" fmla="*/ 253244 h 545779"/>
                    <a:gd name="connsiteX28" fmla="*/ 241965 w 473742"/>
                    <a:gd name="connsiteY28" fmla="*/ 179168 h 545779"/>
                    <a:gd name="connsiteX29" fmla="*/ 240298 w 473742"/>
                    <a:gd name="connsiteY29" fmla="*/ 170776 h 545779"/>
                    <a:gd name="connsiteX30" fmla="*/ 466622 w 473742"/>
                    <a:gd name="connsiteY30" fmla="*/ 179968 h 545779"/>
                    <a:gd name="connsiteX31" fmla="*/ 473661 w 473742"/>
                    <a:gd name="connsiteY31" fmla="*/ 176663 h 545779"/>
                    <a:gd name="connsiteX32" fmla="*/ 411586 w 473742"/>
                    <a:gd name="connsiteY32" fmla="*/ 57124 h 545779"/>
                    <a:gd name="connsiteX33" fmla="*/ 218743 w 473742"/>
                    <a:gd name="connsiteY33" fmla="*/ 114321 h 545779"/>
                    <a:gd name="connsiteX34" fmla="*/ 211295 w 473742"/>
                    <a:gd name="connsiteY34" fmla="*/ 111321 h 545779"/>
                    <a:gd name="connsiteX35" fmla="*/ 122445 w 473742"/>
                    <a:gd name="connsiteY35" fmla="*/ 2793 h 545779"/>
                    <a:gd name="connsiteX36" fmla="*/ 120169 w 473742"/>
                    <a:gd name="connsiteY36" fmla="*/ 9766 h 545779"/>
                    <a:gd name="connsiteX37" fmla="*/ 172804 w 473742"/>
                    <a:gd name="connsiteY37" fmla="*/ 155612 h 545779"/>
                    <a:gd name="connsiteX38" fmla="*/ 172271 w 473742"/>
                    <a:gd name="connsiteY38" fmla="*/ 160775 h 545779"/>
                    <a:gd name="connsiteX39" fmla="*/ 167270 w 473742"/>
                    <a:gd name="connsiteY39" fmla="*/ 160889 h 545779"/>
                    <a:gd name="connsiteX40" fmla="*/ 166670 w 473742"/>
                    <a:gd name="connsiteY40" fmla="*/ 160175 h 545779"/>
                    <a:gd name="connsiteX41" fmla="*/ 67058 w 473742"/>
                    <a:gd name="connsiteY41" fmla="*/ 29949 h 545779"/>
                    <a:gd name="connsiteX42" fmla="*/ 65200 w 473742"/>
                    <a:gd name="connsiteY42" fmla="*/ 30797 h 545779"/>
                    <a:gd name="connsiteX43" fmla="*/ 3164 w 473742"/>
                    <a:gd name="connsiteY43" fmla="*/ 129428 h 545779"/>
                    <a:gd name="connsiteX44" fmla="*/ 10708 w 473742"/>
                    <a:gd name="connsiteY44" fmla="*/ 133257 h 545779"/>
                    <a:gd name="connsiteX45" fmla="*/ 122331 w 473742"/>
                    <a:gd name="connsiteY45" fmla="*/ 180711 h 545779"/>
                    <a:gd name="connsiteX46" fmla="*/ 115302 w 473742"/>
                    <a:gd name="connsiteY46" fmla="*/ 185778 h 545779"/>
                    <a:gd name="connsiteX47" fmla="*/ 97 w 473742"/>
                    <a:gd name="connsiteY47" fmla="*/ 276827 h 545779"/>
                    <a:gd name="connsiteX48" fmla="*/ 49 w 473742"/>
                    <a:gd name="connsiteY48" fmla="*/ 278390 h 545779"/>
                    <a:gd name="connsiteX49" fmla="*/ 13117 w 473742"/>
                    <a:gd name="connsiteY49" fmla="*/ 343236 h 545779"/>
                    <a:gd name="connsiteX50" fmla="*/ 21747 w 473742"/>
                    <a:gd name="connsiteY50" fmla="*/ 370363 h 545779"/>
                    <a:gd name="connsiteX51" fmla="*/ 30167 w 473742"/>
                    <a:gd name="connsiteY51" fmla="*/ 369334 h 545779"/>
                    <a:gd name="connsiteX52" fmla="*/ 105881 w 473742"/>
                    <a:gd name="connsiteY52" fmla="*/ 305183 h 545779"/>
                    <a:gd name="connsiteX53" fmla="*/ 101233 w 473742"/>
                    <a:gd name="connsiteY53" fmla="*/ 311927 h 545779"/>
                    <a:gd name="connsiteX54" fmla="*/ 36930 w 473742"/>
                    <a:gd name="connsiteY54" fmla="*/ 402119 h 545779"/>
                    <a:gd name="connsiteX55" fmla="*/ 37168 w 473742"/>
                    <a:gd name="connsiteY55" fmla="*/ 405405 h 545779"/>
                    <a:gd name="connsiteX56" fmla="*/ 60800 w 473742"/>
                    <a:gd name="connsiteY56" fmla="*/ 447963 h 545779"/>
                    <a:gd name="connsiteX57" fmla="*/ 29748 w 473742"/>
                    <a:gd name="connsiteY57" fmla="*/ 275732 h 545779"/>
                    <a:gd name="connsiteX58" fmla="*/ 32577 w 473742"/>
                    <a:gd name="connsiteY58" fmla="*/ 205638 h 545779"/>
                    <a:gd name="connsiteX59" fmla="*/ 29748 w 473742"/>
                    <a:gd name="connsiteY59" fmla="*/ 275732 h 545779"/>
                    <a:gd name="connsiteX60" fmla="*/ 232259 w 473742"/>
                    <a:gd name="connsiteY60" fmla="*/ 147440 h 545779"/>
                    <a:gd name="connsiteX61" fmla="*/ 341835 w 473742"/>
                    <a:gd name="connsiteY61" fmla="*/ 104082 h 545779"/>
                    <a:gd name="connsiteX62" fmla="*/ 232259 w 473742"/>
                    <a:gd name="connsiteY62" fmla="*/ 147440 h 545779"/>
                    <a:gd name="connsiteX63" fmla="*/ 120559 w 473742"/>
                    <a:gd name="connsiteY63" fmla="*/ 83670 h 545779"/>
                    <a:gd name="connsiteX64" fmla="*/ 83050 w 473742"/>
                    <a:gd name="connsiteY64" fmla="*/ 43465 h 545779"/>
                    <a:gd name="connsiteX65" fmla="*/ 120559 w 473742"/>
                    <a:gd name="connsiteY65" fmla="*/ 83670 h 545779"/>
                    <a:gd name="connsiteX66" fmla="*/ 155897 w 473742"/>
                    <a:gd name="connsiteY66" fmla="*/ 262807 h 545779"/>
                    <a:gd name="connsiteX67" fmla="*/ 215390 w 473742"/>
                    <a:gd name="connsiteY67" fmla="*/ 238804 h 545779"/>
                    <a:gd name="connsiteX68" fmla="*/ 155897 w 473742"/>
                    <a:gd name="connsiteY68" fmla="*/ 262807 h 545779"/>
                    <a:gd name="connsiteX69" fmla="*/ 130323 w 473742"/>
                    <a:gd name="connsiteY69" fmla="*/ 195627 h 545779"/>
                    <a:gd name="connsiteX70" fmla="*/ 149020 w 473742"/>
                    <a:gd name="connsiteY70" fmla="*/ 205171 h 545779"/>
                    <a:gd name="connsiteX71" fmla="*/ 130323 w 473742"/>
                    <a:gd name="connsiteY71" fmla="*/ 195627 h 545779"/>
                    <a:gd name="connsiteX72" fmla="*/ 124808 w 473742"/>
                    <a:gd name="connsiteY72" fmla="*/ 333577 h 545779"/>
                    <a:gd name="connsiteX73" fmla="*/ 154145 w 473742"/>
                    <a:gd name="connsiteY73" fmla="*/ 327396 h 545779"/>
                    <a:gd name="connsiteX74" fmla="*/ 124808 w 473742"/>
                    <a:gd name="connsiteY74" fmla="*/ 333577 h 545779"/>
                    <a:gd name="connsiteX75" fmla="*/ 120426 w 473742"/>
                    <a:gd name="connsiteY75" fmla="*/ 364019 h 545779"/>
                    <a:gd name="connsiteX76" fmla="*/ 142972 w 473742"/>
                    <a:gd name="connsiteY76" fmla="*/ 419712 h 545779"/>
                    <a:gd name="connsiteX77" fmla="*/ 120426 w 473742"/>
                    <a:gd name="connsiteY77" fmla="*/ 364019 h 545779"/>
                    <a:gd name="connsiteX78" fmla="*/ 101367 w 473742"/>
                    <a:gd name="connsiteY78" fmla="*/ 389527 h 545779"/>
                    <a:gd name="connsiteX79" fmla="*/ 81421 w 473742"/>
                    <a:gd name="connsiteY79" fmla="*/ 434400 h 545779"/>
                    <a:gd name="connsiteX80" fmla="*/ 101367 w 473742"/>
                    <a:gd name="connsiteY80" fmla="*/ 389527 h 5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473742" h="545779">
                      <a:moveTo>
                        <a:pt x="60800" y="447963"/>
                      </a:moveTo>
                      <a:cubicBezTo>
                        <a:pt x="62466" y="450706"/>
                        <a:pt x="66477" y="450754"/>
                        <a:pt x="68163" y="448039"/>
                      </a:cubicBezTo>
                      <a:cubicBezTo>
                        <a:pt x="69077" y="446572"/>
                        <a:pt x="70039" y="445125"/>
                        <a:pt x="71039" y="443725"/>
                      </a:cubicBezTo>
                      <a:cubicBezTo>
                        <a:pt x="74001" y="439553"/>
                        <a:pt x="80383" y="442953"/>
                        <a:pt x="78688" y="447782"/>
                      </a:cubicBezTo>
                      <a:cubicBezTo>
                        <a:pt x="76202" y="454850"/>
                        <a:pt x="75030" y="461851"/>
                        <a:pt x="74782" y="468594"/>
                      </a:cubicBezTo>
                      <a:cubicBezTo>
                        <a:pt x="74744" y="469509"/>
                        <a:pt x="75021" y="470423"/>
                        <a:pt x="75525" y="471195"/>
                      </a:cubicBezTo>
                      <a:cubicBezTo>
                        <a:pt x="98500" y="506066"/>
                        <a:pt x="120569" y="533717"/>
                        <a:pt x="129161" y="544194"/>
                      </a:cubicBezTo>
                      <a:cubicBezTo>
                        <a:pt x="131008" y="546442"/>
                        <a:pt x="134485" y="546271"/>
                        <a:pt x="136123" y="543861"/>
                      </a:cubicBezTo>
                      <a:cubicBezTo>
                        <a:pt x="140276" y="537736"/>
                        <a:pt x="148525" y="526259"/>
                        <a:pt x="161050" y="511724"/>
                      </a:cubicBezTo>
                      <a:cubicBezTo>
                        <a:pt x="161879" y="510761"/>
                        <a:pt x="162279" y="509495"/>
                        <a:pt x="162108" y="508237"/>
                      </a:cubicBezTo>
                      <a:cubicBezTo>
                        <a:pt x="158793" y="484168"/>
                        <a:pt x="151335" y="456488"/>
                        <a:pt x="145791" y="437876"/>
                      </a:cubicBezTo>
                      <a:cubicBezTo>
                        <a:pt x="144324" y="432933"/>
                        <a:pt x="151144" y="429980"/>
                        <a:pt x="153745" y="434428"/>
                      </a:cubicBezTo>
                      <a:cubicBezTo>
                        <a:pt x="164222" y="452430"/>
                        <a:pt x="167432" y="474243"/>
                        <a:pt x="167708" y="493131"/>
                      </a:cubicBezTo>
                      <a:cubicBezTo>
                        <a:pt x="167765" y="497036"/>
                        <a:pt x="172499" y="498903"/>
                        <a:pt x="175185" y="496074"/>
                      </a:cubicBezTo>
                      <a:cubicBezTo>
                        <a:pt x="186844" y="483749"/>
                        <a:pt x="200979" y="470118"/>
                        <a:pt x="217686" y="456183"/>
                      </a:cubicBezTo>
                      <a:cubicBezTo>
                        <a:pt x="218800" y="455250"/>
                        <a:pt x="219410" y="453802"/>
                        <a:pt x="219267" y="452354"/>
                      </a:cubicBezTo>
                      <a:cubicBezTo>
                        <a:pt x="212066" y="380745"/>
                        <a:pt x="178567" y="343903"/>
                        <a:pt x="165889" y="332339"/>
                      </a:cubicBezTo>
                      <a:cubicBezTo>
                        <a:pt x="163622" y="330272"/>
                        <a:pt x="164156" y="326558"/>
                        <a:pt x="166918" y="325224"/>
                      </a:cubicBezTo>
                      <a:cubicBezTo>
                        <a:pt x="238212" y="291067"/>
                        <a:pt x="236755" y="379431"/>
                        <a:pt x="228954" y="437686"/>
                      </a:cubicBezTo>
                      <a:cubicBezTo>
                        <a:pt x="228440" y="441515"/>
                        <a:pt x="232802" y="444039"/>
                        <a:pt x="235879" y="441705"/>
                      </a:cubicBezTo>
                      <a:cubicBezTo>
                        <a:pt x="250433" y="430656"/>
                        <a:pt x="266597" y="419617"/>
                        <a:pt x="284428" y="409082"/>
                      </a:cubicBezTo>
                      <a:cubicBezTo>
                        <a:pt x="285542" y="408425"/>
                        <a:pt x="286323" y="407291"/>
                        <a:pt x="286542" y="406025"/>
                      </a:cubicBezTo>
                      <a:cubicBezTo>
                        <a:pt x="307021" y="285981"/>
                        <a:pt x="259634" y="264807"/>
                        <a:pt x="232545" y="256149"/>
                      </a:cubicBezTo>
                      <a:cubicBezTo>
                        <a:pt x="228325" y="254796"/>
                        <a:pt x="243289" y="253282"/>
                        <a:pt x="257910" y="260921"/>
                      </a:cubicBezTo>
                      <a:cubicBezTo>
                        <a:pt x="358551" y="313461"/>
                        <a:pt x="346540" y="320433"/>
                        <a:pt x="340797" y="370934"/>
                      </a:cubicBezTo>
                      <a:cubicBezTo>
                        <a:pt x="340387" y="374544"/>
                        <a:pt x="344302" y="377002"/>
                        <a:pt x="347407" y="375116"/>
                      </a:cubicBezTo>
                      <a:cubicBezTo>
                        <a:pt x="385021" y="352323"/>
                        <a:pt x="413977" y="323643"/>
                        <a:pt x="434618" y="292734"/>
                      </a:cubicBezTo>
                      <a:cubicBezTo>
                        <a:pt x="435284" y="291734"/>
                        <a:pt x="434370" y="254425"/>
                        <a:pt x="434103" y="253244"/>
                      </a:cubicBezTo>
                      <a:cubicBezTo>
                        <a:pt x="422349" y="202009"/>
                        <a:pt x="380506" y="177186"/>
                        <a:pt x="241965" y="179168"/>
                      </a:cubicBezTo>
                      <a:cubicBezTo>
                        <a:pt x="237136" y="179234"/>
                        <a:pt x="235812" y="172557"/>
                        <a:pt x="240298" y="170776"/>
                      </a:cubicBezTo>
                      <a:cubicBezTo>
                        <a:pt x="284761" y="153145"/>
                        <a:pt x="390489" y="121408"/>
                        <a:pt x="466622" y="179968"/>
                      </a:cubicBezTo>
                      <a:cubicBezTo>
                        <a:pt x="469451" y="182139"/>
                        <a:pt x="473556" y="180225"/>
                        <a:pt x="473661" y="176663"/>
                      </a:cubicBezTo>
                      <a:cubicBezTo>
                        <a:pt x="475232" y="124189"/>
                        <a:pt x="453973" y="78288"/>
                        <a:pt x="411586" y="57124"/>
                      </a:cubicBezTo>
                      <a:cubicBezTo>
                        <a:pt x="325718" y="14252"/>
                        <a:pt x="243727" y="88375"/>
                        <a:pt x="218743" y="114321"/>
                      </a:cubicBezTo>
                      <a:cubicBezTo>
                        <a:pt x="216038" y="117131"/>
                        <a:pt x="211304" y="115226"/>
                        <a:pt x="211295" y="111321"/>
                      </a:cubicBezTo>
                      <a:cubicBezTo>
                        <a:pt x="211180" y="77641"/>
                        <a:pt x="203770" y="-17428"/>
                        <a:pt x="122445" y="2793"/>
                      </a:cubicBezTo>
                      <a:cubicBezTo>
                        <a:pt x="119359" y="3555"/>
                        <a:pt x="118131" y="7337"/>
                        <a:pt x="120169" y="9766"/>
                      </a:cubicBezTo>
                      <a:cubicBezTo>
                        <a:pt x="139781" y="33168"/>
                        <a:pt x="161660" y="73383"/>
                        <a:pt x="172804" y="155612"/>
                      </a:cubicBezTo>
                      <a:cubicBezTo>
                        <a:pt x="172957" y="156641"/>
                        <a:pt x="173480" y="159432"/>
                        <a:pt x="172271" y="160775"/>
                      </a:cubicBezTo>
                      <a:cubicBezTo>
                        <a:pt x="170299" y="162966"/>
                        <a:pt x="169604" y="162689"/>
                        <a:pt x="167270" y="160889"/>
                      </a:cubicBezTo>
                      <a:cubicBezTo>
                        <a:pt x="166975" y="160661"/>
                        <a:pt x="166756" y="160422"/>
                        <a:pt x="166670" y="160175"/>
                      </a:cubicBezTo>
                      <a:cubicBezTo>
                        <a:pt x="146306" y="101701"/>
                        <a:pt x="144982" y="13661"/>
                        <a:pt x="67058" y="29949"/>
                      </a:cubicBezTo>
                      <a:cubicBezTo>
                        <a:pt x="66391" y="30092"/>
                        <a:pt x="65743" y="30387"/>
                        <a:pt x="65200" y="30797"/>
                      </a:cubicBezTo>
                      <a:cubicBezTo>
                        <a:pt x="32120" y="55838"/>
                        <a:pt x="13013" y="90728"/>
                        <a:pt x="3164" y="129428"/>
                      </a:cubicBezTo>
                      <a:cubicBezTo>
                        <a:pt x="2040" y="133867"/>
                        <a:pt x="7736" y="136743"/>
                        <a:pt x="10708" y="133257"/>
                      </a:cubicBezTo>
                      <a:cubicBezTo>
                        <a:pt x="54008" y="82556"/>
                        <a:pt x="97633" y="137420"/>
                        <a:pt x="122331" y="180711"/>
                      </a:cubicBezTo>
                      <a:cubicBezTo>
                        <a:pt x="124912" y="185235"/>
                        <a:pt x="118845" y="189607"/>
                        <a:pt x="115302" y="185778"/>
                      </a:cubicBezTo>
                      <a:cubicBezTo>
                        <a:pt x="47484" y="112521"/>
                        <a:pt x="14070" y="210895"/>
                        <a:pt x="97" y="276827"/>
                      </a:cubicBezTo>
                      <a:cubicBezTo>
                        <a:pt x="-17" y="277342"/>
                        <a:pt x="-27" y="277866"/>
                        <a:pt x="49" y="278390"/>
                      </a:cubicBezTo>
                      <a:cubicBezTo>
                        <a:pt x="3516" y="301754"/>
                        <a:pt x="8203" y="323805"/>
                        <a:pt x="13117" y="343236"/>
                      </a:cubicBezTo>
                      <a:cubicBezTo>
                        <a:pt x="15365" y="352123"/>
                        <a:pt x="18290" y="361209"/>
                        <a:pt x="21747" y="370363"/>
                      </a:cubicBezTo>
                      <a:cubicBezTo>
                        <a:pt x="23357" y="374621"/>
                        <a:pt x="29605" y="373849"/>
                        <a:pt x="30167" y="369334"/>
                      </a:cubicBezTo>
                      <a:cubicBezTo>
                        <a:pt x="45760" y="243652"/>
                        <a:pt x="85384" y="277361"/>
                        <a:pt x="105881" y="305183"/>
                      </a:cubicBezTo>
                      <a:cubicBezTo>
                        <a:pt x="108320" y="308489"/>
                        <a:pt x="105215" y="312937"/>
                        <a:pt x="101233" y="311927"/>
                      </a:cubicBezTo>
                      <a:cubicBezTo>
                        <a:pt x="74354" y="305155"/>
                        <a:pt x="50608" y="360866"/>
                        <a:pt x="36930" y="402119"/>
                      </a:cubicBezTo>
                      <a:cubicBezTo>
                        <a:pt x="36568" y="403205"/>
                        <a:pt x="36663" y="404377"/>
                        <a:pt x="37168" y="405405"/>
                      </a:cubicBezTo>
                      <a:cubicBezTo>
                        <a:pt x="44417" y="419941"/>
                        <a:pt x="52494" y="434285"/>
                        <a:pt x="60800" y="447963"/>
                      </a:cubicBezTo>
                      <a:close/>
                      <a:moveTo>
                        <a:pt x="29748" y="275732"/>
                      </a:moveTo>
                      <a:cubicBezTo>
                        <a:pt x="6631" y="296554"/>
                        <a:pt x="16813" y="236956"/>
                        <a:pt x="32577" y="205638"/>
                      </a:cubicBezTo>
                      <a:cubicBezTo>
                        <a:pt x="48331" y="174319"/>
                        <a:pt x="54066" y="253834"/>
                        <a:pt x="29748" y="275732"/>
                      </a:cubicBezTo>
                      <a:close/>
                      <a:moveTo>
                        <a:pt x="232259" y="147440"/>
                      </a:moveTo>
                      <a:cubicBezTo>
                        <a:pt x="232926" y="123999"/>
                        <a:pt x="330881" y="91166"/>
                        <a:pt x="341835" y="104082"/>
                      </a:cubicBezTo>
                      <a:cubicBezTo>
                        <a:pt x="356637" y="121532"/>
                        <a:pt x="231602" y="170881"/>
                        <a:pt x="232259" y="147440"/>
                      </a:cubicBezTo>
                      <a:close/>
                      <a:moveTo>
                        <a:pt x="120559" y="83670"/>
                      </a:moveTo>
                      <a:cubicBezTo>
                        <a:pt x="109120" y="104139"/>
                        <a:pt x="65305" y="52847"/>
                        <a:pt x="83050" y="43465"/>
                      </a:cubicBezTo>
                      <a:cubicBezTo>
                        <a:pt x="100795" y="34092"/>
                        <a:pt x="126522" y="72992"/>
                        <a:pt x="120559" y="83670"/>
                      </a:cubicBezTo>
                      <a:close/>
                      <a:moveTo>
                        <a:pt x="155897" y="262807"/>
                      </a:moveTo>
                      <a:cubicBezTo>
                        <a:pt x="152297" y="256463"/>
                        <a:pt x="209361" y="216839"/>
                        <a:pt x="215390" y="238804"/>
                      </a:cubicBezTo>
                      <a:cubicBezTo>
                        <a:pt x="220867" y="258749"/>
                        <a:pt x="159498" y="269141"/>
                        <a:pt x="155897" y="262807"/>
                      </a:cubicBezTo>
                      <a:close/>
                      <a:moveTo>
                        <a:pt x="130323" y="195627"/>
                      </a:moveTo>
                      <a:cubicBezTo>
                        <a:pt x="135523" y="180168"/>
                        <a:pt x="153583" y="188035"/>
                        <a:pt x="149020" y="205171"/>
                      </a:cubicBezTo>
                      <a:cubicBezTo>
                        <a:pt x="136981" y="250415"/>
                        <a:pt x="125132" y="211086"/>
                        <a:pt x="130323" y="195627"/>
                      </a:cubicBezTo>
                      <a:close/>
                      <a:moveTo>
                        <a:pt x="124808" y="333577"/>
                      </a:moveTo>
                      <a:cubicBezTo>
                        <a:pt x="119245" y="326253"/>
                        <a:pt x="156193" y="315051"/>
                        <a:pt x="154145" y="327396"/>
                      </a:cubicBezTo>
                      <a:cubicBezTo>
                        <a:pt x="151468" y="343598"/>
                        <a:pt x="130361" y="340912"/>
                        <a:pt x="124808" y="333577"/>
                      </a:cubicBezTo>
                      <a:close/>
                      <a:moveTo>
                        <a:pt x="120426" y="364019"/>
                      </a:moveTo>
                      <a:cubicBezTo>
                        <a:pt x="136581" y="355542"/>
                        <a:pt x="154678" y="409568"/>
                        <a:pt x="142972" y="419712"/>
                      </a:cubicBezTo>
                      <a:cubicBezTo>
                        <a:pt x="131256" y="429866"/>
                        <a:pt x="104272" y="372497"/>
                        <a:pt x="120426" y="364019"/>
                      </a:cubicBezTo>
                      <a:close/>
                      <a:moveTo>
                        <a:pt x="101367" y="389527"/>
                      </a:moveTo>
                      <a:cubicBezTo>
                        <a:pt x="109501" y="393995"/>
                        <a:pt x="97223" y="445001"/>
                        <a:pt x="81421" y="434400"/>
                      </a:cubicBezTo>
                      <a:cubicBezTo>
                        <a:pt x="69420" y="426360"/>
                        <a:pt x="93232" y="385060"/>
                        <a:pt x="101367" y="38952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3683D86-ED06-49CB-ACBF-44184CA13BC4}"/>
                    </a:ext>
                  </a:extLst>
                </p:cNvPr>
                <p:cNvSpPr/>
                <p:nvPr/>
              </p:nvSpPr>
              <p:spPr>
                <a:xfrm>
                  <a:off x="5474238" y="2678353"/>
                  <a:ext cx="399537" cy="459849"/>
                </a:xfrm>
                <a:custGeom>
                  <a:avLst/>
                  <a:gdLst>
                    <a:gd name="connsiteX0" fmla="*/ 375464 w 399537"/>
                    <a:gd name="connsiteY0" fmla="*/ 260205 h 459849"/>
                    <a:gd name="connsiteX1" fmla="*/ 296178 w 399537"/>
                    <a:gd name="connsiteY1" fmla="*/ 163745 h 459849"/>
                    <a:gd name="connsiteX2" fmla="*/ 291254 w 399537"/>
                    <a:gd name="connsiteY2" fmla="*/ 158259 h 459849"/>
                    <a:gd name="connsiteX3" fmla="*/ 392571 w 399537"/>
                    <a:gd name="connsiteY3" fmla="*/ 138990 h 459849"/>
                    <a:gd name="connsiteX4" fmla="*/ 399534 w 399537"/>
                    <a:gd name="connsiteY4" fmla="*/ 137170 h 459849"/>
                    <a:gd name="connsiteX5" fmla="*/ 365797 w 399537"/>
                    <a:gd name="connsiteY5" fmla="*/ 44016 h 459849"/>
                    <a:gd name="connsiteX6" fmla="*/ 364406 w 399537"/>
                    <a:gd name="connsiteY6" fmla="*/ 42978 h 459849"/>
                    <a:gd name="connsiteX7" fmla="*/ 258116 w 399537"/>
                    <a:gd name="connsiteY7" fmla="*/ 133198 h 459849"/>
                    <a:gd name="connsiteX8" fmla="*/ 257488 w 399537"/>
                    <a:gd name="connsiteY8" fmla="*/ 133684 h 459849"/>
                    <a:gd name="connsiteX9" fmla="*/ 253354 w 399537"/>
                    <a:gd name="connsiteY9" fmla="*/ 132684 h 459849"/>
                    <a:gd name="connsiteX10" fmla="*/ 253849 w 399537"/>
                    <a:gd name="connsiteY10" fmla="*/ 128303 h 459849"/>
                    <a:gd name="connsiteX11" fmla="*/ 323925 w 399537"/>
                    <a:gd name="connsiteY11" fmla="*/ 16612 h 459849"/>
                    <a:gd name="connsiteX12" fmla="*/ 323296 w 399537"/>
                    <a:gd name="connsiteY12" fmla="*/ 10402 h 459849"/>
                    <a:gd name="connsiteX13" fmla="*/ 229875 w 399537"/>
                    <a:gd name="connsiteY13" fmla="*/ 84545 h 459849"/>
                    <a:gd name="connsiteX14" fmla="*/ 223141 w 399537"/>
                    <a:gd name="connsiteY14" fmla="*/ 85688 h 459849"/>
                    <a:gd name="connsiteX15" fmla="*/ 73227 w 399537"/>
                    <a:gd name="connsiteY15" fmla="*/ 3335 h 459849"/>
                    <a:gd name="connsiteX16" fmla="*/ 65 w 399537"/>
                    <a:gd name="connsiteY16" fmla="*/ 91460 h 459849"/>
                    <a:gd name="connsiteX17" fmla="*/ 5323 w 399537"/>
                    <a:gd name="connsiteY17" fmla="*/ 95479 h 459849"/>
                    <a:gd name="connsiteX18" fmla="*/ 195042 w 399537"/>
                    <a:gd name="connsiteY18" fmla="*/ 128712 h 459849"/>
                    <a:gd name="connsiteX19" fmla="*/ 192146 w 399537"/>
                    <a:gd name="connsiteY19" fmla="*/ 135380 h 459849"/>
                    <a:gd name="connsiteX20" fmla="*/ 11648 w 399537"/>
                    <a:gd name="connsiteY20" fmla="*/ 192015 h 459849"/>
                    <a:gd name="connsiteX21" fmla="*/ 11562 w 399537"/>
                    <a:gd name="connsiteY21" fmla="*/ 194959 h 459849"/>
                    <a:gd name="connsiteX22" fmla="*/ 69159 w 399537"/>
                    <a:gd name="connsiteY22" fmla="*/ 279159 h 459849"/>
                    <a:gd name="connsiteX23" fmla="*/ 75408 w 399537"/>
                    <a:gd name="connsiteY23" fmla="*/ 276883 h 459849"/>
                    <a:gd name="connsiteX24" fmla="*/ 186936 w 399537"/>
                    <a:gd name="connsiteY24" fmla="*/ 184262 h 459849"/>
                    <a:gd name="connsiteX25" fmla="*/ 185698 w 399537"/>
                    <a:gd name="connsiteY25" fmla="*/ 191291 h 459849"/>
                    <a:gd name="connsiteX26" fmla="*/ 114156 w 399537"/>
                    <a:gd name="connsiteY26" fmla="*/ 315831 h 459849"/>
                    <a:gd name="connsiteX27" fmla="*/ 115356 w 399537"/>
                    <a:gd name="connsiteY27" fmla="*/ 318755 h 459849"/>
                    <a:gd name="connsiteX28" fmla="*/ 149808 w 399537"/>
                    <a:gd name="connsiteY28" fmla="*/ 354626 h 459849"/>
                    <a:gd name="connsiteX29" fmla="*/ 156285 w 399537"/>
                    <a:gd name="connsiteY29" fmla="*/ 352540 h 459849"/>
                    <a:gd name="connsiteX30" fmla="*/ 228141 w 399537"/>
                    <a:gd name="connsiteY30" fmla="*/ 270292 h 459849"/>
                    <a:gd name="connsiteX31" fmla="*/ 227713 w 399537"/>
                    <a:gd name="connsiteY31" fmla="*/ 276388 h 459849"/>
                    <a:gd name="connsiteX32" fmla="*/ 161685 w 399537"/>
                    <a:gd name="connsiteY32" fmla="*/ 366475 h 459849"/>
                    <a:gd name="connsiteX33" fmla="*/ 162304 w 399537"/>
                    <a:gd name="connsiteY33" fmla="*/ 369942 h 459849"/>
                    <a:gd name="connsiteX34" fmla="*/ 190422 w 399537"/>
                    <a:gd name="connsiteY34" fmla="*/ 410766 h 459849"/>
                    <a:gd name="connsiteX35" fmla="*/ 197166 w 399537"/>
                    <a:gd name="connsiteY35" fmla="*/ 409671 h 459849"/>
                    <a:gd name="connsiteX36" fmla="*/ 219369 w 399537"/>
                    <a:gd name="connsiteY36" fmla="*/ 363408 h 459849"/>
                    <a:gd name="connsiteX37" fmla="*/ 225350 w 399537"/>
                    <a:gd name="connsiteY37" fmla="*/ 367713 h 459849"/>
                    <a:gd name="connsiteX38" fmla="*/ 199080 w 399537"/>
                    <a:gd name="connsiteY38" fmla="*/ 423225 h 459849"/>
                    <a:gd name="connsiteX39" fmla="*/ 199328 w 399537"/>
                    <a:gd name="connsiteY39" fmla="*/ 426311 h 459849"/>
                    <a:gd name="connsiteX40" fmla="*/ 214235 w 399537"/>
                    <a:gd name="connsiteY40" fmla="*/ 457515 h 459849"/>
                    <a:gd name="connsiteX41" fmla="*/ 219959 w 399537"/>
                    <a:gd name="connsiteY41" fmla="*/ 459049 h 459849"/>
                    <a:gd name="connsiteX42" fmla="*/ 277709 w 399537"/>
                    <a:gd name="connsiteY42" fmla="*/ 408080 h 459849"/>
                    <a:gd name="connsiteX43" fmla="*/ 278795 w 399537"/>
                    <a:gd name="connsiteY43" fmla="*/ 406052 h 459849"/>
                    <a:gd name="connsiteX44" fmla="*/ 279310 w 399537"/>
                    <a:gd name="connsiteY44" fmla="*/ 388059 h 459849"/>
                    <a:gd name="connsiteX45" fmla="*/ 286396 w 399537"/>
                    <a:gd name="connsiteY45" fmla="*/ 386059 h 459849"/>
                    <a:gd name="connsiteX46" fmla="*/ 288006 w 399537"/>
                    <a:gd name="connsiteY46" fmla="*/ 390164 h 459849"/>
                    <a:gd name="connsiteX47" fmla="*/ 294140 w 399537"/>
                    <a:gd name="connsiteY47" fmla="*/ 391431 h 459849"/>
                    <a:gd name="connsiteX48" fmla="*/ 321448 w 399537"/>
                    <a:gd name="connsiteY48" fmla="*/ 360322 h 459849"/>
                    <a:gd name="connsiteX49" fmla="*/ 322239 w 399537"/>
                    <a:gd name="connsiteY49" fmla="*/ 357636 h 459849"/>
                    <a:gd name="connsiteX50" fmla="*/ 285091 w 399537"/>
                    <a:gd name="connsiteY50" fmla="*/ 271082 h 459849"/>
                    <a:gd name="connsiteX51" fmla="*/ 282443 w 399537"/>
                    <a:gd name="connsiteY51" fmla="*/ 264634 h 459849"/>
                    <a:gd name="connsiteX52" fmla="*/ 333774 w 399537"/>
                    <a:gd name="connsiteY52" fmla="*/ 331614 h 459849"/>
                    <a:gd name="connsiteX53" fmla="*/ 340584 w 399537"/>
                    <a:gd name="connsiteY53" fmla="*/ 333995 h 459849"/>
                    <a:gd name="connsiteX54" fmla="*/ 352652 w 399537"/>
                    <a:gd name="connsiteY54" fmla="*/ 313011 h 459849"/>
                    <a:gd name="connsiteX55" fmla="*/ 375217 w 399537"/>
                    <a:gd name="connsiteY55" fmla="*/ 261491 h 459849"/>
                    <a:gd name="connsiteX56" fmla="*/ 375464 w 399537"/>
                    <a:gd name="connsiteY56" fmla="*/ 260205 h 45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99537" h="459849">
                      <a:moveTo>
                        <a:pt x="375464" y="260205"/>
                      </a:moveTo>
                      <a:cubicBezTo>
                        <a:pt x="375760" y="202893"/>
                        <a:pt x="365758" y="115120"/>
                        <a:pt x="296178" y="163745"/>
                      </a:cubicBezTo>
                      <a:cubicBezTo>
                        <a:pt x="292540" y="166288"/>
                        <a:pt x="288292" y="161554"/>
                        <a:pt x="291254" y="158259"/>
                      </a:cubicBezTo>
                      <a:cubicBezTo>
                        <a:pt x="319600" y="126750"/>
                        <a:pt x="365749" y="89031"/>
                        <a:pt x="392571" y="138990"/>
                      </a:cubicBezTo>
                      <a:cubicBezTo>
                        <a:pt x="394410" y="142419"/>
                        <a:pt x="399677" y="141057"/>
                        <a:pt x="399534" y="137170"/>
                      </a:cubicBezTo>
                      <a:cubicBezTo>
                        <a:pt x="398344" y="103233"/>
                        <a:pt x="388761" y="70800"/>
                        <a:pt x="365797" y="44016"/>
                      </a:cubicBezTo>
                      <a:cubicBezTo>
                        <a:pt x="365416" y="43578"/>
                        <a:pt x="364939" y="43216"/>
                        <a:pt x="364406" y="42978"/>
                      </a:cubicBezTo>
                      <a:cubicBezTo>
                        <a:pt x="302589" y="15374"/>
                        <a:pt x="285596" y="88288"/>
                        <a:pt x="258116" y="133198"/>
                      </a:cubicBezTo>
                      <a:cubicBezTo>
                        <a:pt x="258002" y="133389"/>
                        <a:pt x="257774" y="133551"/>
                        <a:pt x="257488" y="133684"/>
                      </a:cubicBezTo>
                      <a:cubicBezTo>
                        <a:pt x="255221" y="134760"/>
                        <a:pt x="254592" y="134865"/>
                        <a:pt x="253354" y="132684"/>
                      </a:cubicBezTo>
                      <a:cubicBezTo>
                        <a:pt x="252592" y="131350"/>
                        <a:pt x="253535" y="129122"/>
                        <a:pt x="253849" y="128303"/>
                      </a:cubicBezTo>
                      <a:cubicBezTo>
                        <a:pt x="277957" y="61989"/>
                        <a:pt x="303398" y="32529"/>
                        <a:pt x="323925" y="16612"/>
                      </a:cubicBezTo>
                      <a:cubicBezTo>
                        <a:pt x="326058" y="14955"/>
                        <a:pt x="325715" y="11602"/>
                        <a:pt x="323296" y="10402"/>
                      </a:cubicBezTo>
                      <a:cubicBezTo>
                        <a:pt x="259374" y="-21078"/>
                        <a:pt x="236047" y="56579"/>
                        <a:pt x="229875" y="84545"/>
                      </a:cubicBezTo>
                      <a:cubicBezTo>
                        <a:pt x="229161" y="87783"/>
                        <a:pt x="224884" y="88517"/>
                        <a:pt x="223141" y="85688"/>
                      </a:cubicBezTo>
                      <a:cubicBezTo>
                        <a:pt x="207063" y="59618"/>
                        <a:pt x="152322" y="-16782"/>
                        <a:pt x="73227" y="3335"/>
                      </a:cubicBezTo>
                      <a:cubicBezTo>
                        <a:pt x="34184" y="13269"/>
                        <a:pt x="8238" y="47569"/>
                        <a:pt x="65" y="91460"/>
                      </a:cubicBezTo>
                      <a:cubicBezTo>
                        <a:pt x="-487" y="94441"/>
                        <a:pt x="2580" y="96775"/>
                        <a:pt x="5323" y="95479"/>
                      </a:cubicBezTo>
                      <a:cubicBezTo>
                        <a:pt x="79151" y="60570"/>
                        <a:pt x="161276" y="106033"/>
                        <a:pt x="195042" y="128712"/>
                      </a:cubicBezTo>
                      <a:cubicBezTo>
                        <a:pt x="198452" y="130998"/>
                        <a:pt x="196137" y="136313"/>
                        <a:pt x="192146" y="135380"/>
                      </a:cubicBezTo>
                      <a:cubicBezTo>
                        <a:pt x="77389" y="108719"/>
                        <a:pt x="30669" y="151572"/>
                        <a:pt x="11648" y="192015"/>
                      </a:cubicBezTo>
                      <a:cubicBezTo>
                        <a:pt x="11209" y="192939"/>
                        <a:pt x="11181" y="194006"/>
                        <a:pt x="11562" y="194959"/>
                      </a:cubicBezTo>
                      <a:cubicBezTo>
                        <a:pt x="23135" y="224372"/>
                        <a:pt x="42023" y="253432"/>
                        <a:pt x="69159" y="279159"/>
                      </a:cubicBezTo>
                      <a:cubicBezTo>
                        <a:pt x="71398" y="281284"/>
                        <a:pt x="75103" y="279960"/>
                        <a:pt x="75408" y="276883"/>
                      </a:cubicBezTo>
                      <a:cubicBezTo>
                        <a:pt x="79751" y="233887"/>
                        <a:pt x="99259" y="143838"/>
                        <a:pt x="186936" y="184262"/>
                      </a:cubicBezTo>
                      <a:cubicBezTo>
                        <a:pt x="190365" y="185843"/>
                        <a:pt x="189451" y="190939"/>
                        <a:pt x="185698" y="191291"/>
                      </a:cubicBezTo>
                      <a:cubicBezTo>
                        <a:pt x="161628" y="193596"/>
                        <a:pt x="118813" y="212389"/>
                        <a:pt x="114156" y="315831"/>
                      </a:cubicBezTo>
                      <a:cubicBezTo>
                        <a:pt x="114108" y="316926"/>
                        <a:pt x="114556" y="318012"/>
                        <a:pt x="115356" y="318755"/>
                      </a:cubicBezTo>
                      <a:cubicBezTo>
                        <a:pt x="128262" y="330728"/>
                        <a:pt x="139702" y="342815"/>
                        <a:pt x="149808" y="354626"/>
                      </a:cubicBezTo>
                      <a:cubicBezTo>
                        <a:pt x="151941" y="357122"/>
                        <a:pt x="156018" y="355807"/>
                        <a:pt x="156285" y="352540"/>
                      </a:cubicBezTo>
                      <a:cubicBezTo>
                        <a:pt x="160323" y="302724"/>
                        <a:pt x="175058" y="229039"/>
                        <a:pt x="228141" y="270292"/>
                      </a:cubicBezTo>
                      <a:cubicBezTo>
                        <a:pt x="230199" y="271892"/>
                        <a:pt x="229970" y="275083"/>
                        <a:pt x="227713" y="276388"/>
                      </a:cubicBezTo>
                      <a:cubicBezTo>
                        <a:pt x="215092" y="283712"/>
                        <a:pt x="180602" y="308277"/>
                        <a:pt x="161685" y="366475"/>
                      </a:cubicBezTo>
                      <a:cubicBezTo>
                        <a:pt x="161304" y="367656"/>
                        <a:pt x="161543" y="368961"/>
                        <a:pt x="162304" y="369942"/>
                      </a:cubicBezTo>
                      <a:cubicBezTo>
                        <a:pt x="173668" y="384544"/>
                        <a:pt x="182964" y="398413"/>
                        <a:pt x="190422" y="410766"/>
                      </a:cubicBezTo>
                      <a:cubicBezTo>
                        <a:pt x="192137" y="413605"/>
                        <a:pt x="196413" y="412900"/>
                        <a:pt x="197166" y="409671"/>
                      </a:cubicBezTo>
                      <a:cubicBezTo>
                        <a:pt x="200814" y="394022"/>
                        <a:pt x="207415" y="376476"/>
                        <a:pt x="219369" y="363408"/>
                      </a:cubicBezTo>
                      <a:cubicBezTo>
                        <a:pt x="222331" y="360179"/>
                        <a:pt x="227465" y="363875"/>
                        <a:pt x="225350" y="367713"/>
                      </a:cubicBezTo>
                      <a:cubicBezTo>
                        <a:pt x="217378" y="382172"/>
                        <a:pt x="206177" y="403832"/>
                        <a:pt x="199080" y="423225"/>
                      </a:cubicBezTo>
                      <a:cubicBezTo>
                        <a:pt x="198709" y="424235"/>
                        <a:pt x="198814" y="425368"/>
                        <a:pt x="199328" y="426311"/>
                      </a:cubicBezTo>
                      <a:cubicBezTo>
                        <a:pt x="207110" y="440656"/>
                        <a:pt x="211892" y="451686"/>
                        <a:pt x="214235" y="457515"/>
                      </a:cubicBezTo>
                      <a:cubicBezTo>
                        <a:pt x="215159" y="459811"/>
                        <a:pt x="218026" y="460592"/>
                        <a:pt x="219959" y="459049"/>
                      </a:cubicBezTo>
                      <a:cubicBezTo>
                        <a:pt x="228989" y="451895"/>
                        <a:pt x="252325" y="432903"/>
                        <a:pt x="277709" y="408080"/>
                      </a:cubicBezTo>
                      <a:cubicBezTo>
                        <a:pt x="278271" y="407537"/>
                        <a:pt x="278662" y="406823"/>
                        <a:pt x="278795" y="406052"/>
                      </a:cubicBezTo>
                      <a:cubicBezTo>
                        <a:pt x="279805" y="400403"/>
                        <a:pt x="280100" y="394374"/>
                        <a:pt x="279310" y="388059"/>
                      </a:cubicBezTo>
                      <a:cubicBezTo>
                        <a:pt x="278767" y="383734"/>
                        <a:pt x="284682" y="382058"/>
                        <a:pt x="286396" y="386059"/>
                      </a:cubicBezTo>
                      <a:cubicBezTo>
                        <a:pt x="286968" y="387402"/>
                        <a:pt x="287511" y="388773"/>
                        <a:pt x="288006" y="390164"/>
                      </a:cubicBezTo>
                      <a:cubicBezTo>
                        <a:pt x="288920" y="392736"/>
                        <a:pt x="292264" y="393412"/>
                        <a:pt x="294140" y="391431"/>
                      </a:cubicBezTo>
                      <a:cubicBezTo>
                        <a:pt x="303513" y="381572"/>
                        <a:pt x="312809" y="371104"/>
                        <a:pt x="321448" y="360322"/>
                      </a:cubicBezTo>
                      <a:cubicBezTo>
                        <a:pt x="322058" y="359560"/>
                        <a:pt x="322344" y="358608"/>
                        <a:pt x="322239" y="357636"/>
                      </a:cubicBezTo>
                      <a:cubicBezTo>
                        <a:pt x="318324" y="320888"/>
                        <a:pt x="308656" y="270301"/>
                        <a:pt x="285091" y="271082"/>
                      </a:cubicBezTo>
                      <a:cubicBezTo>
                        <a:pt x="281605" y="271197"/>
                        <a:pt x="279824" y="266948"/>
                        <a:pt x="282443" y="264634"/>
                      </a:cubicBezTo>
                      <a:cubicBezTo>
                        <a:pt x="304503" y="245212"/>
                        <a:pt x="343518" y="224362"/>
                        <a:pt x="333774" y="331614"/>
                      </a:cubicBezTo>
                      <a:cubicBezTo>
                        <a:pt x="333421" y="335471"/>
                        <a:pt x="338479" y="337243"/>
                        <a:pt x="340584" y="333995"/>
                      </a:cubicBezTo>
                      <a:cubicBezTo>
                        <a:pt x="345108" y="327004"/>
                        <a:pt x="349185" y="319984"/>
                        <a:pt x="352652" y="313011"/>
                      </a:cubicBezTo>
                      <a:cubicBezTo>
                        <a:pt x="360234" y="297752"/>
                        <a:pt x="368121" y="280274"/>
                        <a:pt x="375217" y="261491"/>
                      </a:cubicBezTo>
                      <a:cubicBezTo>
                        <a:pt x="375379" y="261091"/>
                        <a:pt x="375464" y="260652"/>
                        <a:pt x="375464" y="26020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06FBB0C-D7CA-407F-AE27-B63C25DCD6E5}"/>
                    </a:ext>
                  </a:extLst>
                </p:cNvPr>
                <p:cNvSpPr/>
                <p:nvPr/>
              </p:nvSpPr>
              <p:spPr>
                <a:xfrm>
                  <a:off x="5541593" y="2305030"/>
                  <a:ext cx="504256" cy="261743"/>
                </a:xfrm>
                <a:custGeom>
                  <a:avLst/>
                  <a:gdLst>
                    <a:gd name="connsiteX0" fmla="*/ 9405 w 504256"/>
                    <a:gd name="connsiteY0" fmla="*/ 255108 h 261743"/>
                    <a:gd name="connsiteX1" fmla="*/ 221069 w 504256"/>
                    <a:gd name="connsiteY1" fmla="*/ 0 h 261743"/>
                    <a:gd name="connsiteX2" fmla="*/ 46695 w 504256"/>
                    <a:gd name="connsiteY2" fmla="*/ 211122 h 261743"/>
                    <a:gd name="connsiteX3" fmla="*/ 401111 w 504256"/>
                    <a:gd name="connsiteY3" fmla="*/ 100079 h 261743"/>
                    <a:gd name="connsiteX4" fmla="*/ 81356 w 504256"/>
                    <a:gd name="connsiteY4" fmla="*/ 199111 h 261743"/>
                    <a:gd name="connsiteX5" fmla="*/ 504257 w 504256"/>
                    <a:gd name="connsiteY5" fmla="*/ 205273 h 261743"/>
                    <a:gd name="connsiteX6" fmla="*/ 72212 w 504256"/>
                    <a:gd name="connsiteY6" fmla="*/ 231743 h 261743"/>
                    <a:gd name="connsiteX7" fmla="*/ 9405 w 504256"/>
                    <a:gd name="connsiteY7" fmla="*/ 255108 h 261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4256" h="261743">
                      <a:moveTo>
                        <a:pt x="9405" y="255108"/>
                      </a:moveTo>
                      <a:cubicBezTo>
                        <a:pt x="9405" y="255108"/>
                        <a:pt x="66679" y="61751"/>
                        <a:pt x="221069" y="0"/>
                      </a:cubicBezTo>
                      <a:cubicBezTo>
                        <a:pt x="221069" y="0"/>
                        <a:pt x="132849" y="34338"/>
                        <a:pt x="46695" y="211122"/>
                      </a:cubicBezTo>
                      <a:cubicBezTo>
                        <a:pt x="46695" y="211122"/>
                        <a:pt x="127629" y="34204"/>
                        <a:pt x="401111" y="100079"/>
                      </a:cubicBezTo>
                      <a:cubicBezTo>
                        <a:pt x="401111" y="100079"/>
                        <a:pt x="192361" y="55207"/>
                        <a:pt x="81356" y="199111"/>
                      </a:cubicBezTo>
                      <a:cubicBezTo>
                        <a:pt x="81356" y="199111"/>
                        <a:pt x="256731" y="173165"/>
                        <a:pt x="504257" y="205273"/>
                      </a:cubicBezTo>
                      <a:cubicBezTo>
                        <a:pt x="504257" y="205273"/>
                        <a:pt x="180293" y="182918"/>
                        <a:pt x="72212" y="231743"/>
                      </a:cubicBezTo>
                      <a:cubicBezTo>
                        <a:pt x="-35858" y="280568"/>
                        <a:pt x="9405" y="255108"/>
                        <a:pt x="9405" y="255108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063AF52-127E-41D4-8363-7C2E576D9E17}"/>
                    </a:ext>
                  </a:extLst>
                </p:cNvPr>
                <p:cNvSpPr/>
                <p:nvPr/>
              </p:nvSpPr>
              <p:spPr>
                <a:xfrm>
                  <a:off x="5488845" y="2023671"/>
                  <a:ext cx="1334816" cy="1283073"/>
                </a:xfrm>
                <a:custGeom>
                  <a:avLst/>
                  <a:gdLst>
                    <a:gd name="connsiteX0" fmla="*/ 1334817 w 1334816"/>
                    <a:gd name="connsiteY0" fmla="*/ 0 h 1283073"/>
                    <a:gd name="connsiteX1" fmla="*/ 680287 w 1334816"/>
                    <a:gd name="connsiteY1" fmla="*/ 1132484 h 1283073"/>
                    <a:gd name="connsiteX2" fmla="*/ 11899 w 1334816"/>
                    <a:gd name="connsiteY2" fmla="*/ 802815 h 1283073"/>
                    <a:gd name="connsiteX3" fmla="*/ 42665 w 1334816"/>
                    <a:gd name="connsiteY3" fmla="*/ 477384 h 1283073"/>
                    <a:gd name="connsiteX4" fmla="*/ 40226 w 1334816"/>
                    <a:gd name="connsiteY4" fmla="*/ 799186 h 1283073"/>
                    <a:gd name="connsiteX5" fmla="*/ 665628 w 1334816"/>
                    <a:gd name="connsiteY5" fmla="*/ 1116644 h 1283073"/>
                    <a:gd name="connsiteX6" fmla="*/ 1334817 w 1334816"/>
                    <a:gd name="connsiteY6" fmla="*/ 0 h 1283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816" h="1283073">
                      <a:moveTo>
                        <a:pt x="1334817" y="0"/>
                      </a:moveTo>
                      <a:cubicBezTo>
                        <a:pt x="1170186" y="402517"/>
                        <a:pt x="990497" y="819121"/>
                        <a:pt x="680287" y="1132484"/>
                      </a:cubicBezTo>
                      <a:cubicBezTo>
                        <a:pt x="342159" y="1460783"/>
                        <a:pt x="44112" y="1207446"/>
                        <a:pt x="11899" y="802815"/>
                      </a:cubicBezTo>
                      <a:cubicBezTo>
                        <a:pt x="1621" y="771458"/>
                        <a:pt x="-19476" y="378523"/>
                        <a:pt x="42665" y="477384"/>
                      </a:cubicBezTo>
                      <a:cubicBezTo>
                        <a:pt x="21224" y="581587"/>
                        <a:pt x="29120" y="693553"/>
                        <a:pt x="40226" y="799186"/>
                      </a:cubicBezTo>
                      <a:cubicBezTo>
                        <a:pt x="69068" y="1183557"/>
                        <a:pt x="339216" y="1429360"/>
                        <a:pt x="665628" y="1116644"/>
                      </a:cubicBezTo>
                      <a:cubicBezTo>
                        <a:pt x="983449" y="823227"/>
                        <a:pt x="1154985" y="341528"/>
                        <a:pt x="1334817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DBFAD02-CA77-4266-9E3C-202B35DB52FE}"/>
                    </a:ext>
                  </a:extLst>
                </p:cNvPr>
                <p:cNvSpPr/>
                <p:nvPr/>
              </p:nvSpPr>
              <p:spPr>
                <a:xfrm>
                  <a:off x="5586156" y="2543559"/>
                  <a:ext cx="291440" cy="241277"/>
                </a:xfrm>
                <a:custGeom>
                  <a:avLst/>
                  <a:gdLst>
                    <a:gd name="connsiteX0" fmla="*/ 244734 w 291440"/>
                    <a:gd name="connsiteY0" fmla="*/ 73129 h 241277"/>
                    <a:gd name="connsiteX1" fmla="*/ 166458 w 291440"/>
                    <a:gd name="connsiteY1" fmla="*/ 79378 h 241277"/>
                    <a:gd name="connsiteX2" fmla="*/ 161857 w 291440"/>
                    <a:gd name="connsiteY2" fmla="*/ 79949 h 241277"/>
                    <a:gd name="connsiteX3" fmla="*/ 188327 w 291440"/>
                    <a:gd name="connsiteY3" fmla="*/ 20742 h 241277"/>
                    <a:gd name="connsiteX4" fmla="*/ 189889 w 291440"/>
                    <a:gd name="connsiteY4" fmla="*/ 16494 h 241277"/>
                    <a:gd name="connsiteX5" fmla="*/ 129691 w 291440"/>
                    <a:gd name="connsiteY5" fmla="*/ 425 h 241277"/>
                    <a:gd name="connsiteX6" fmla="*/ 128663 w 291440"/>
                    <a:gd name="connsiteY6" fmla="*/ 768 h 241277"/>
                    <a:gd name="connsiteX7" fmla="*/ 137016 w 291440"/>
                    <a:gd name="connsiteY7" fmla="*/ 88045 h 241277"/>
                    <a:gd name="connsiteX8" fmla="*/ 137045 w 291440"/>
                    <a:gd name="connsiteY8" fmla="*/ 88541 h 241277"/>
                    <a:gd name="connsiteX9" fmla="*/ 135045 w 291440"/>
                    <a:gd name="connsiteY9" fmla="*/ 90312 h 241277"/>
                    <a:gd name="connsiteX10" fmla="*/ 132959 w 291440"/>
                    <a:gd name="connsiteY10" fmla="*/ 88483 h 241277"/>
                    <a:gd name="connsiteX11" fmla="*/ 100507 w 291440"/>
                    <a:gd name="connsiteY11" fmla="*/ 12179 h 241277"/>
                    <a:gd name="connsiteX12" fmla="*/ 97078 w 291440"/>
                    <a:gd name="connsiteY12" fmla="*/ 10274 h 241277"/>
                    <a:gd name="connsiteX13" fmla="*/ 101755 w 291440"/>
                    <a:gd name="connsiteY13" fmla="*/ 85131 h 241277"/>
                    <a:gd name="connsiteX14" fmla="*/ 99926 w 291440"/>
                    <a:gd name="connsiteY14" fmla="*/ 89017 h 241277"/>
                    <a:gd name="connsiteX15" fmla="*/ 3552 w 291440"/>
                    <a:gd name="connsiteY15" fmla="*/ 136775 h 241277"/>
                    <a:gd name="connsiteX16" fmla="*/ 22726 w 291440"/>
                    <a:gd name="connsiteY16" fmla="*/ 206203 h 241277"/>
                    <a:gd name="connsiteX17" fmla="*/ 26688 w 291440"/>
                    <a:gd name="connsiteY17" fmla="*/ 204936 h 241277"/>
                    <a:gd name="connsiteX18" fmla="*/ 112023 w 291440"/>
                    <a:gd name="connsiteY18" fmla="*/ 118982 h 241277"/>
                    <a:gd name="connsiteX19" fmla="*/ 114423 w 291440"/>
                    <a:gd name="connsiteY19" fmla="*/ 122878 h 241277"/>
                    <a:gd name="connsiteX20" fmla="*/ 78780 w 291440"/>
                    <a:gd name="connsiteY20" fmla="*/ 236378 h 241277"/>
                    <a:gd name="connsiteX21" fmla="*/ 80266 w 291440"/>
                    <a:gd name="connsiteY21" fmla="*/ 237483 h 241277"/>
                    <a:gd name="connsiteX22" fmla="*/ 144417 w 291440"/>
                    <a:gd name="connsiteY22" fmla="*/ 238026 h 241277"/>
                    <a:gd name="connsiteX23" fmla="*/ 145484 w 291440"/>
                    <a:gd name="connsiteY23" fmla="*/ 233978 h 241277"/>
                    <a:gd name="connsiteX24" fmla="*/ 137769 w 291440"/>
                    <a:gd name="connsiteY24" fmla="*/ 143138 h 241277"/>
                    <a:gd name="connsiteX25" fmla="*/ 140950 w 291440"/>
                    <a:gd name="connsiteY25" fmla="*/ 146310 h 241277"/>
                    <a:gd name="connsiteX26" fmla="*/ 179507 w 291440"/>
                    <a:gd name="connsiteY26" fmla="*/ 227996 h 241277"/>
                    <a:gd name="connsiteX27" fmla="*/ 181450 w 291440"/>
                    <a:gd name="connsiteY27" fmla="*/ 228425 h 241277"/>
                    <a:gd name="connsiteX28" fmla="*/ 212340 w 291440"/>
                    <a:gd name="connsiteY28" fmla="*/ 223538 h 241277"/>
                    <a:gd name="connsiteX29" fmla="*/ 213588 w 291440"/>
                    <a:gd name="connsiteY29" fmla="*/ 219443 h 241277"/>
                    <a:gd name="connsiteX30" fmla="*/ 196967 w 291440"/>
                    <a:gd name="connsiteY30" fmla="*/ 152806 h 241277"/>
                    <a:gd name="connsiteX31" fmla="*/ 199957 w 291440"/>
                    <a:gd name="connsiteY31" fmla="*/ 155216 h 241277"/>
                    <a:gd name="connsiteX32" fmla="*/ 222713 w 291440"/>
                    <a:gd name="connsiteY32" fmla="*/ 221662 h 241277"/>
                    <a:gd name="connsiteX33" fmla="*/ 224722 w 291440"/>
                    <a:gd name="connsiteY33" fmla="*/ 222586 h 241277"/>
                    <a:gd name="connsiteX34" fmla="*/ 255888 w 291440"/>
                    <a:gd name="connsiteY34" fmla="*/ 222748 h 241277"/>
                    <a:gd name="connsiteX35" fmla="*/ 257745 w 291440"/>
                    <a:gd name="connsiteY35" fmla="*/ 218871 h 241277"/>
                    <a:gd name="connsiteX36" fmla="*/ 241858 w 291440"/>
                    <a:gd name="connsiteY36" fmla="*/ 190791 h 241277"/>
                    <a:gd name="connsiteX37" fmla="*/ 246230 w 291440"/>
                    <a:gd name="connsiteY37" fmla="*/ 189248 h 241277"/>
                    <a:gd name="connsiteX38" fmla="*/ 265442 w 291440"/>
                    <a:gd name="connsiteY38" fmla="*/ 222757 h 241277"/>
                    <a:gd name="connsiteX39" fmla="*/ 267128 w 291440"/>
                    <a:gd name="connsiteY39" fmla="*/ 223738 h 241277"/>
                    <a:gd name="connsiteX40" fmla="*/ 288587 w 291440"/>
                    <a:gd name="connsiteY40" fmla="*/ 227263 h 241277"/>
                    <a:gd name="connsiteX41" fmla="*/ 291436 w 291440"/>
                    <a:gd name="connsiteY41" fmla="*/ 224862 h 241277"/>
                    <a:gd name="connsiteX42" fmla="*/ 285892 w 291440"/>
                    <a:gd name="connsiteY42" fmla="*/ 176742 h 241277"/>
                    <a:gd name="connsiteX43" fmla="*/ 285235 w 291440"/>
                    <a:gd name="connsiteY43" fmla="*/ 175456 h 241277"/>
                    <a:gd name="connsiteX44" fmla="*/ 276129 w 291440"/>
                    <a:gd name="connsiteY44" fmla="*/ 168722 h 241277"/>
                    <a:gd name="connsiteX45" fmla="*/ 277643 w 291440"/>
                    <a:gd name="connsiteY45" fmla="*/ 164350 h 241277"/>
                    <a:gd name="connsiteX46" fmla="*/ 280339 w 291440"/>
                    <a:gd name="connsiteY46" fmla="*/ 164998 h 241277"/>
                    <a:gd name="connsiteX47" fmla="*/ 283196 w 291440"/>
                    <a:gd name="connsiteY47" fmla="*/ 162293 h 241277"/>
                    <a:gd name="connsiteX48" fmla="*/ 276957 w 291440"/>
                    <a:gd name="connsiteY48" fmla="*/ 137023 h 241277"/>
                    <a:gd name="connsiteX49" fmla="*/ 275853 w 291440"/>
                    <a:gd name="connsiteY49" fmla="*/ 135651 h 241277"/>
                    <a:gd name="connsiteX50" fmla="*/ 217836 w 291440"/>
                    <a:gd name="connsiteY50" fmla="*/ 123707 h 241277"/>
                    <a:gd name="connsiteX51" fmla="*/ 213559 w 291440"/>
                    <a:gd name="connsiteY51" fmla="*/ 122754 h 241277"/>
                    <a:gd name="connsiteX52" fmla="*/ 266575 w 291440"/>
                    <a:gd name="connsiteY52" fmla="*/ 120335 h 241277"/>
                    <a:gd name="connsiteX53" fmla="*/ 270252 w 291440"/>
                    <a:gd name="connsiteY53" fmla="*/ 117678 h 241277"/>
                    <a:gd name="connsiteX54" fmla="*/ 263765 w 291440"/>
                    <a:gd name="connsiteY54" fmla="*/ 103904 h 241277"/>
                    <a:gd name="connsiteX55" fmla="*/ 245287 w 291440"/>
                    <a:gd name="connsiteY55" fmla="*/ 73748 h 241277"/>
                    <a:gd name="connsiteX56" fmla="*/ 244734 w 291440"/>
                    <a:gd name="connsiteY56" fmla="*/ 73129 h 24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91440" h="241277">
                      <a:moveTo>
                        <a:pt x="244734" y="73129"/>
                      </a:moveTo>
                      <a:cubicBezTo>
                        <a:pt x="215264" y="52384"/>
                        <a:pt x="166382" y="25990"/>
                        <a:pt x="166458" y="79378"/>
                      </a:cubicBezTo>
                      <a:cubicBezTo>
                        <a:pt x="166458" y="82168"/>
                        <a:pt x="162495" y="82664"/>
                        <a:pt x="161857" y="79949"/>
                      </a:cubicBezTo>
                      <a:cubicBezTo>
                        <a:pt x="155780" y="53993"/>
                        <a:pt x="152913" y="16627"/>
                        <a:pt x="188327" y="20742"/>
                      </a:cubicBezTo>
                      <a:cubicBezTo>
                        <a:pt x="190756" y="21027"/>
                        <a:pt x="191947" y="17818"/>
                        <a:pt x="189889" y="16494"/>
                      </a:cubicBezTo>
                      <a:cubicBezTo>
                        <a:pt x="171954" y="4911"/>
                        <a:pt x="151771" y="-1804"/>
                        <a:pt x="129691" y="425"/>
                      </a:cubicBezTo>
                      <a:cubicBezTo>
                        <a:pt x="129329" y="463"/>
                        <a:pt x="128968" y="587"/>
                        <a:pt x="128663" y="768"/>
                      </a:cubicBezTo>
                      <a:cubicBezTo>
                        <a:pt x="92201" y="22742"/>
                        <a:pt x="123719" y="57718"/>
                        <a:pt x="137016" y="88045"/>
                      </a:cubicBezTo>
                      <a:cubicBezTo>
                        <a:pt x="137073" y="88179"/>
                        <a:pt x="137073" y="88350"/>
                        <a:pt x="137045" y="88541"/>
                      </a:cubicBezTo>
                      <a:cubicBezTo>
                        <a:pt x="136788" y="90093"/>
                        <a:pt x="136616" y="90455"/>
                        <a:pt x="135045" y="90312"/>
                      </a:cubicBezTo>
                      <a:cubicBezTo>
                        <a:pt x="134082" y="90227"/>
                        <a:pt x="133273" y="88941"/>
                        <a:pt x="132959" y="88483"/>
                      </a:cubicBezTo>
                      <a:cubicBezTo>
                        <a:pt x="107403" y="52212"/>
                        <a:pt x="101345" y="28485"/>
                        <a:pt x="100507" y="12179"/>
                      </a:cubicBezTo>
                      <a:cubicBezTo>
                        <a:pt x="100421" y="10483"/>
                        <a:pt x="98564" y="9455"/>
                        <a:pt x="97078" y="10274"/>
                      </a:cubicBezTo>
                      <a:cubicBezTo>
                        <a:pt x="57854" y="31943"/>
                        <a:pt x="89544" y="71891"/>
                        <a:pt x="101755" y="85131"/>
                      </a:cubicBezTo>
                      <a:cubicBezTo>
                        <a:pt x="103164" y="86664"/>
                        <a:pt x="102012" y="89131"/>
                        <a:pt x="99926" y="89017"/>
                      </a:cubicBezTo>
                      <a:cubicBezTo>
                        <a:pt x="80695" y="87941"/>
                        <a:pt x="21592" y="88731"/>
                        <a:pt x="3552" y="136775"/>
                      </a:cubicBezTo>
                      <a:cubicBezTo>
                        <a:pt x="-5354" y="160492"/>
                        <a:pt x="3019" y="186210"/>
                        <a:pt x="22726" y="206203"/>
                      </a:cubicBezTo>
                      <a:cubicBezTo>
                        <a:pt x="24069" y="207565"/>
                        <a:pt x="26374" y="206813"/>
                        <a:pt x="26688" y="204936"/>
                      </a:cubicBezTo>
                      <a:cubicBezTo>
                        <a:pt x="35213" y="154292"/>
                        <a:pt x="88191" y="128250"/>
                        <a:pt x="112023" y="118982"/>
                      </a:cubicBezTo>
                      <a:cubicBezTo>
                        <a:pt x="114423" y="118049"/>
                        <a:pt x="116338" y="121145"/>
                        <a:pt x="114423" y="122878"/>
                      </a:cubicBezTo>
                      <a:cubicBezTo>
                        <a:pt x="59426" y="172513"/>
                        <a:pt x="64740" y="212023"/>
                        <a:pt x="78780" y="236378"/>
                      </a:cubicBezTo>
                      <a:cubicBezTo>
                        <a:pt x="79104" y="236940"/>
                        <a:pt x="79638" y="237331"/>
                        <a:pt x="80266" y="237483"/>
                      </a:cubicBezTo>
                      <a:cubicBezTo>
                        <a:pt x="99602" y="242084"/>
                        <a:pt x="121386" y="242779"/>
                        <a:pt x="144417" y="238026"/>
                      </a:cubicBezTo>
                      <a:cubicBezTo>
                        <a:pt x="146322" y="237635"/>
                        <a:pt x="146960" y="235245"/>
                        <a:pt x="145484" y="233978"/>
                      </a:cubicBezTo>
                      <a:cubicBezTo>
                        <a:pt x="124853" y="216280"/>
                        <a:pt x="85400" y="173856"/>
                        <a:pt x="137769" y="143138"/>
                      </a:cubicBezTo>
                      <a:cubicBezTo>
                        <a:pt x="139817" y="141938"/>
                        <a:pt x="142112" y="144243"/>
                        <a:pt x="140950" y="146310"/>
                      </a:cubicBezTo>
                      <a:cubicBezTo>
                        <a:pt x="133482" y="159559"/>
                        <a:pt x="127796" y="188401"/>
                        <a:pt x="179507" y="227996"/>
                      </a:cubicBezTo>
                      <a:cubicBezTo>
                        <a:pt x="180050" y="228415"/>
                        <a:pt x="180774" y="228577"/>
                        <a:pt x="181450" y="228425"/>
                      </a:cubicBezTo>
                      <a:cubicBezTo>
                        <a:pt x="192271" y="226063"/>
                        <a:pt x="202615" y="224510"/>
                        <a:pt x="212340" y="223538"/>
                      </a:cubicBezTo>
                      <a:cubicBezTo>
                        <a:pt x="214397" y="223338"/>
                        <a:pt x="215178" y="220757"/>
                        <a:pt x="213588" y="219443"/>
                      </a:cubicBezTo>
                      <a:cubicBezTo>
                        <a:pt x="189337" y="199459"/>
                        <a:pt x="156609" y="165360"/>
                        <a:pt x="196967" y="152806"/>
                      </a:cubicBezTo>
                      <a:cubicBezTo>
                        <a:pt x="198529" y="152320"/>
                        <a:pt x="200091" y="153577"/>
                        <a:pt x="199957" y="155216"/>
                      </a:cubicBezTo>
                      <a:cubicBezTo>
                        <a:pt x="199195" y="164360"/>
                        <a:pt x="199481" y="190982"/>
                        <a:pt x="222713" y="221662"/>
                      </a:cubicBezTo>
                      <a:cubicBezTo>
                        <a:pt x="223179" y="222281"/>
                        <a:pt x="223951" y="222634"/>
                        <a:pt x="224722" y="222586"/>
                      </a:cubicBezTo>
                      <a:cubicBezTo>
                        <a:pt x="236343" y="221967"/>
                        <a:pt x="246839" y="222167"/>
                        <a:pt x="255888" y="222748"/>
                      </a:cubicBezTo>
                      <a:cubicBezTo>
                        <a:pt x="257974" y="222881"/>
                        <a:pt x="259146" y="220424"/>
                        <a:pt x="257745" y="218871"/>
                      </a:cubicBezTo>
                      <a:cubicBezTo>
                        <a:pt x="250983" y="211366"/>
                        <a:pt x="244296" y="201650"/>
                        <a:pt x="241858" y="190791"/>
                      </a:cubicBezTo>
                      <a:cubicBezTo>
                        <a:pt x="241258" y="188105"/>
                        <a:pt x="245011" y="186781"/>
                        <a:pt x="246230" y="189248"/>
                      </a:cubicBezTo>
                      <a:cubicBezTo>
                        <a:pt x="250830" y="198564"/>
                        <a:pt x="257974" y="212118"/>
                        <a:pt x="265442" y="222757"/>
                      </a:cubicBezTo>
                      <a:cubicBezTo>
                        <a:pt x="265832" y="223310"/>
                        <a:pt x="266451" y="223662"/>
                        <a:pt x="267128" y="223738"/>
                      </a:cubicBezTo>
                      <a:cubicBezTo>
                        <a:pt x="277329" y="224872"/>
                        <a:pt x="284739" y="226377"/>
                        <a:pt x="288587" y="227263"/>
                      </a:cubicBezTo>
                      <a:cubicBezTo>
                        <a:pt x="290102" y="227615"/>
                        <a:pt x="291531" y="226415"/>
                        <a:pt x="291436" y="224862"/>
                      </a:cubicBezTo>
                      <a:cubicBezTo>
                        <a:pt x="290988" y="217633"/>
                        <a:pt x="289578" y="198764"/>
                        <a:pt x="285892" y="176742"/>
                      </a:cubicBezTo>
                      <a:cubicBezTo>
                        <a:pt x="285806" y="176256"/>
                        <a:pt x="285587" y="175799"/>
                        <a:pt x="285235" y="175456"/>
                      </a:cubicBezTo>
                      <a:cubicBezTo>
                        <a:pt x="282682" y="172904"/>
                        <a:pt x="279672" y="170589"/>
                        <a:pt x="276129" y="168722"/>
                      </a:cubicBezTo>
                      <a:cubicBezTo>
                        <a:pt x="273710" y="167446"/>
                        <a:pt x="274967" y="163788"/>
                        <a:pt x="277643" y="164350"/>
                      </a:cubicBezTo>
                      <a:cubicBezTo>
                        <a:pt x="278548" y="164541"/>
                        <a:pt x="279444" y="164750"/>
                        <a:pt x="280339" y="164998"/>
                      </a:cubicBezTo>
                      <a:cubicBezTo>
                        <a:pt x="281996" y="165445"/>
                        <a:pt x="283539" y="163969"/>
                        <a:pt x="283196" y="162293"/>
                      </a:cubicBezTo>
                      <a:cubicBezTo>
                        <a:pt x="281472" y="153911"/>
                        <a:pt x="279415" y="145348"/>
                        <a:pt x="276957" y="137023"/>
                      </a:cubicBezTo>
                      <a:cubicBezTo>
                        <a:pt x="276786" y="136432"/>
                        <a:pt x="276396" y="135947"/>
                        <a:pt x="275853" y="135651"/>
                      </a:cubicBezTo>
                      <a:cubicBezTo>
                        <a:pt x="255479" y="124459"/>
                        <a:pt x="225904" y="111277"/>
                        <a:pt x="217836" y="123707"/>
                      </a:cubicBezTo>
                      <a:cubicBezTo>
                        <a:pt x="216645" y="125545"/>
                        <a:pt x="213807" y="124936"/>
                        <a:pt x="213559" y="122754"/>
                      </a:cubicBezTo>
                      <a:cubicBezTo>
                        <a:pt x="211464" y="104390"/>
                        <a:pt x="214731" y="76758"/>
                        <a:pt x="266575" y="120335"/>
                      </a:cubicBezTo>
                      <a:cubicBezTo>
                        <a:pt x="268442" y="121907"/>
                        <a:pt x="271176" y="119935"/>
                        <a:pt x="270252" y="117678"/>
                      </a:cubicBezTo>
                      <a:cubicBezTo>
                        <a:pt x="268271" y="112829"/>
                        <a:pt x="266118" y="108200"/>
                        <a:pt x="263765" y="103904"/>
                      </a:cubicBezTo>
                      <a:cubicBezTo>
                        <a:pt x="258622" y="94503"/>
                        <a:pt x="252431" y="84159"/>
                        <a:pt x="245287" y="73748"/>
                      </a:cubicBezTo>
                      <a:cubicBezTo>
                        <a:pt x="245163" y="73491"/>
                        <a:pt x="244963" y="73291"/>
                        <a:pt x="244734" y="73129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15626B4-6C7A-45A2-9F1B-98272A36A8A0}"/>
                    </a:ext>
                  </a:extLst>
                </p:cNvPr>
                <p:cNvSpPr/>
                <p:nvPr/>
              </p:nvSpPr>
              <p:spPr>
                <a:xfrm>
                  <a:off x="5167480" y="2546693"/>
                  <a:ext cx="471557" cy="350531"/>
                </a:xfrm>
                <a:custGeom>
                  <a:avLst/>
                  <a:gdLst>
                    <a:gd name="connsiteX0" fmla="*/ 216040 w 471557"/>
                    <a:gd name="connsiteY0" fmla="*/ 49669 h 350531"/>
                    <a:gd name="connsiteX1" fmla="*/ 177445 w 471557"/>
                    <a:gd name="connsiteY1" fmla="*/ 748 h 350531"/>
                    <a:gd name="connsiteX2" fmla="*/ 176559 w 471557"/>
                    <a:gd name="connsiteY2" fmla="*/ 863 h 350531"/>
                    <a:gd name="connsiteX3" fmla="*/ 174197 w 471557"/>
                    <a:gd name="connsiteY3" fmla="*/ 1253 h 350531"/>
                    <a:gd name="connsiteX4" fmla="*/ 173006 w 471557"/>
                    <a:gd name="connsiteY4" fmla="*/ 1539 h 350531"/>
                    <a:gd name="connsiteX5" fmla="*/ 170082 w 471557"/>
                    <a:gd name="connsiteY5" fmla="*/ 2606 h 350531"/>
                    <a:gd name="connsiteX6" fmla="*/ 169015 w 471557"/>
                    <a:gd name="connsiteY6" fmla="*/ 3101 h 350531"/>
                    <a:gd name="connsiteX7" fmla="*/ 165910 w 471557"/>
                    <a:gd name="connsiteY7" fmla="*/ 4873 h 350531"/>
                    <a:gd name="connsiteX8" fmla="*/ 165005 w 471557"/>
                    <a:gd name="connsiteY8" fmla="*/ 5501 h 350531"/>
                    <a:gd name="connsiteX9" fmla="*/ 161700 w 471557"/>
                    <a:gd name="connsiteY9" fmla="*/ 8092 h 350531"/>
                    <a:gd name="connsiteX10" fmla="*/ 161024 w 471557"/>
                    <a:gd name="connsiteY10" fmla="*/ 8721 h 350531"/>
                    <a:gd name="connsiteX11" fmla="*/ 157461 w 471557"/>
                    <a:gd name="connsiteY11" fmla="*/ 12312 h 350531"/>
                    <a:gd name="connsiteX12" fmla="*/ 153613 w 471557"/>
                    <a:gd name="connsiteY12" fmla="*/ 17084 h 350531"/>
                    <a:gd name="connsiteX13" fmla="*/ 153194 w 471557"/>
                    <a:gd name="connsiteY13" fmla="*/ 17636 h 350531"/>
                    <a:gd name="connsiteX14" fmla="*/ 149603 w 471557"/>
                    <a:gd name="connsiteY14" fmla="*/ 23018 h 350531"/>
                    <a:gd name="connsiteX15" fmla="*/ 149032 w 471557"/>
                    <a:gd name="connsiteY15" fmla="*/ 23942 h 350531"/>
                    <a:gd name="connsiteX16" fmla="*/ 145536 w 471557"/>
                    <a:gd name="connsiteY16" fmla="*/ 30142 h 350531"/>
                    <a:gd name="connsiteX17" fmla="*/ 144936 w 471557"/>
                    <a:gd name="connsiteY17" fmla="*/ 31295 h 350531"/>
                    <a:gd name="connsiteX18" fmla="*/ 141469 w 471557"/>
                    <a:gd name="connsiteY18" fmla="*/ 38477 h 350531"/>
                    <a:gd name="connsiteX19" fmla="*/ 140926 w 471557"/>
                    <a:gd name="connsiteY19" fmla="*/ 39696 h 350531"/>
                    <a:gd name="connsiteX20" fmla="*/ 137440 w 471557"/>
                    <a:gd name="connsiteY20" fmla="*/ 48059 h 350531"/>
                    <a:gd name="connsiteX21" fmla="*/ 137068 w 471557"/>
                    <a:gd name="connsiteY21" fmla="*/ 49040 h 350531"/>
                    <a:gd name="connsiteX22" fmla="*/ 134211 w 471557"/>
                    <a:gd name="connsiteY22" fmla="*/ 56879 h 350531"/>
                    <a:gd name="connsiteX23" fmla="*/ 103797 w 471557"/>
                    <a:gd name="connsiteY23" fmla="*/ 55012 h 350531"/>
                    <a:gd name="connsiteX24" fmla="*/ 80471 w 471557"/>
                    <a:gd name="connsiteY24" fmla="*/ 64166 h 350531"/>
                    <a:gd name="connsiteX25" fmla="*/ 79890 w 471557"/>
                    <a:gd name="connsiteY25" fmla="*/ 64575 h 350531"/>
                    <a:gd name="connsiteX26" fmla="*/ 71260 w 471557"/>
                    <a:gd name="connsiteY26" fmla="*/ 72167 h 350531"/>
                    <a:gd name="connsiteX27" fmla="*/ 70622 w 471557"/>
                    <a:gd name="connsiteY27" fmla="*/ 72872 h 350531"/>
                    <a:gd name="connsiteX28" fmla="*/ 67212 w 471557"/>
                    <a:gd name="connsiteY28" fmla="*/ 76872 h 350531"/>
                    <a:gd name="connsiteX29" fmla="*/ 66279 w 471557"/>
                    <a:gd name="connsiteY29" fmla="*/ 78063 h 350531"/>
                    <a:gd name="connsiteX30" fmla="*/ 62583 w 471557"/>
                    <a:gd name="connsiteY30" fmla="*/ 83301 h 350531"/>
                    <a:gd name="connsiteX31" fmla="*/ 58744 w 471557"/>
                    <a:gd name="connsiteY31" fmla="*/ 89817 h 350531"/>
                    <a:gd name="connsiteX32" fmla="*/ 57820 w 471557"/>
                    <a:gd name="connsiteY32" fmla="*/ 91598 h 350531"/>
                    <a:gd name="connsiteX33" fmla="*/ 55210 w 471557"/>
                    <a:gd name="connsiteY33" fmla="*/ 96989 h 350531"/>
                    <a:gd name="connsiteX34" fmla="*/ 54248 w 471557"/>
                    <a:gd name="connsiteY34" fmla="*/ 99132 h 350531"/>
                    <a:gd name="connsiteX35" fmla="*/ 51067 w 471557"/>
                    <a:gd name="connsiteY35" fmla="*/ 107123 h 350531"/>
                    <a:gd name="connsiteX36" fmla="*/ 53534 w 471557"/>
                    <a:gd name="connsiteY36" fmla="*/ 149434 h 350531"/>
                    <a:gd name="connsiteX37" fmla="*/ 59697 w 471557"/>
                    <a:gd name="connsiteY37" fmla="*/ 160949 h 350531"/>
                    <a:gd name="connsiteX38" fmla="*/ 70479 w 471557"/>
                    <a:gd name="connsiteY38" fmla="*/ 175437 h 350531"/>
                    <a:gd name="connsiteX39" fmla="*/ 61297 w 471557"/>
                    <a:gd name="connsiteY39" fmla="*/ 200307 h 350531"/>
                    <a:gd name="connsiteX40" fmla="*/ 47209 w 471557"/>
                    <a:gd name="connsiteY40" fmla="*/ 187067 h 350531"/>
                    <a:gd name="connsiteX41" fmla="*/ 12738 w 471557"/>
                    <a:gd name="connsiteY41" fmla="*/ 203717 h 350531"/>
                    <a:gd name="connsiteX42" fmla="*/ 12015 w 471557"/>
                    <a:gd name="connsiteY42" fmla="*/ 205060 h 350531"/>
                    <a:gd name="connsiteX43" fmla="*/ 10805 w 471557"/>
                    <a:gd name="connsiteY43" fmla="*/ 207412 h 350531"/>
                    <a:gd name="connsiteX44" fmla="*/ 9033 w 471557"/>
                    <a:gd name="connsiteY44" fmla="*/ 211184 h 350531"/>
                    <a:gd name="connsiteX45" fmla="*/ 8290 w 471557"/>
                    <a:gd name="connsiteY45" fmla="*/ 212899 h 350531"/>
                    <a:gd name="connsiteX46" fmla="*/ 6700 w 471557"/>
                    <a:gd name="connsiteY46" fmla="*/ 216747 h 350531"/>
                    <a:gd name="connsiteX47" fmla="*/ 6033 w 471557"/>
                    <a:gd name="connsiteY47" fmla="*/ 218442 h 350531"/>
                    <a:gd name="connsiteX48" fmla="*/ 3899 w 471557"/>
                    <a:gd name="connsiteY48" fmla="*/ 224262 h 350531"/>
                    <a:gd name="connsiteX49" fmla="*/ 75680 w 471557"/>
                    <a:gd name="connsiteY49" fmla="*/ 343620 h 350531"/>
                    <a:gd name="connsiteX50" fmla="*/ 83881 w 471557"/>
                    <a:gd name="connsiteY50" fmla="*/ 348201 h 350531"/>
                    <a:gd name="connsiteX51" fmla="*/ 89281 w 471557"/>
                    <a:gd name="connsiteY51" fmla="*/ 345001 h 350531"/>
                    <a:gd name="connsiteX52" fmla="*/ 112589 w 471557"/>
                    <a:gd name="connsiteY52" fmla="*/ 221462 h 350531"/>
                    <a:gd name="connsiteX53" fmla="*/ 114999 w 471557"/>
                    <a:gd name="connsiteY53" fmla="*/ 214594 h 350531"/>
                    <a:gd name="connsiteX54" fmla="*/ 133906 w 471557"/>
                    <a:gd name="connsiteY54" fmla="*/ 227100 h 350531"/>
                    <a:gd name="connsiteX55" fmla="*/ 139459 w 471557"/>
                    <a:gd name="connsiteY55" fmla="*/ 230501 h 350531"/>
                    <a:gd name="connsiteX56" fmla="*/ 159281 w 471557"/>
                    <a:gd name="connsiteY56" fmla="*/ 241778 h 350531"/>
                    <a:gd name="connsiteX57" fmla="*/ 173216 w 471557"/>
                    <a:gd name="connsiteY57" fmla="*/ 248951 h 350531"/>
                    <a:gd name="connsiteX58" fmla="*/ 175111 w 471557"/>
                    <a:gd name="connsiteY58" fmla="*/ 249332 h 350531"/>
                    <a:gd name="connsiteX59" fmla="*/ 178921 w 471557"/>
                    <a:gd name="connsiteY59" fmla="*/ 245865 h 350531"/>
                    <a:gd name="connsiteX60" fmla="*/ 187027 w 471557"/>
                    <a:gd name="connsiteY60" fmla="*/ 181980 h 350531"/>
                    <a:gd name="connsiteX61" fmla="*/ 448136 w 471557"/>
                    <a:gd name="connsiteY61" fmla="*/ 345715 h 350531"/>
                    <a:gd name="connsiteX62" fmla="*/ 471558 w 471557"/>
                    <a:gd name="connsiteY62" fmla="*/ 346268 h 350531"/>
                    <a:gd name="connsiteX63" fmla="*/ 216040 w 471557"/>
                    <a:gd name="connsiteY63" fmla="*/ 49669 h 350531"/>
                    <a:gd name="connsiteX64" fmla="*/ 188351 w 471557"/>
                    <a:gd name="connsiteY64" fmla="*/ 174722 h 350531"/>
                    <a:gd name="connsiteX65" fmla="*/ 209906 w 471557"/>
                    <a:gd name="connsiteY65" fmla="*/ 95389 h 350531"/>
                    <a:gd name="connsiteX66" fmla="*/ 216354 w 471557"/>
                    <a:gd name="connsiteY66" fmla="*/ 65928 h 350531"/>
                    <a:gd name="connsiteX67" fmla="*/ 433182 w 471557"/>
                    <a:gd name="connsiteY67" fmla="*/ 313511 h 350531"/>
                    <a:gd name="connsiteX68" fmla="*/ 188351 w 471557"/>
                    <a:gd name="connsiteY68" fmla="*/ 174722 h 35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471557" h="350531">
                      <a:moveTo>
                        <a:pt x="216040" y="49669"/>
                      </a:moveTo>
                      <a:cubicBezTo>
                        <a:pt x="212992" y="19494"/>
                        <a:pt x="196733" y="-4605"/>
                        <a:pt x="177445" y="748"/>
                      </a:cubicBezTo>
                      <a:cubicBezTo>
                        <a:pt x="177150" y="767"/>
                        <a:pt x="176854" y="834"/>
                        <a:pt x="176559" y="863"/>
                      </a:cubicBezTo>
                      <a:cubicBezTo>
                        <a:pt x="175778" y="939"/>
                        <a:pt x="174987" y="1082"/>
                        <a:pt x="174197" y="1253"/>
                      </a:cubicBezTo>
                      <a:cubicBezTo>
                        <a:pt x="173797" y="1339"/>
                        <a:pt x="173406" y="1425"/>
                        <a:pt x="173006" y="1539"/>
                      </a:cubicBezTo>
                      <a:cubicBezTo>
                        <a:pt x="172044" y="1815"/>
                        <a:pt x="171063" y="2177"/>
                        <a:pt x="170082" y="2606"/>
                      </a:cubicBezTo>
                      <a:cubicBezTo>
                        <a:pt x="169730" y="2758"/>
                        <a:pt x="169368" y="2920"/>
                        <a:pt x="169015" y="3101"/>
                      </a:cubicBezTo>
                      <a:cubicBezTo>
                        <a:pt x="167987" y="3606"/>
                        <a:pt x="166948" y="4196"/>
                        <a:pt x="165910" y="4873"/>
                      </a:cubicBezTo>
                      <a:cubicBezTo>
                        <a:pt x="165605" y="5073"/>
                        <a:pt x="165310" y="5282"/>
                        <a:pt x="165005" y="5501"/>
                      </a:cubicBezTo>
                      <a:cubicBezTo>
                        <a:pt x="163910" y="6273"/>
                        <a:pt x="162805" y="7120"/>
                        <a:pt x="161700" y="8092"/>
                      </a:cubicBezTo>
                      <a:cubicBezTo>
                        <a:pt x="161471" y="8292"/>
                        <a:pt x="161252" y="8511"/>
                        <a:pt x="161024" y="8721"/>
                      </a:cubicBezTo>
                      <a:cubicBezTo>
                        <a:pt x="159843" y="9807"/>
                        <a:pt x="158652" y="10978"/>
                        <a:pt x="157461" y="12312"/>
                      </a:cubicBezTo>
                      <a:cubicBezTo>
                        <a:pt x="156004" y="13988"/>
                        <a:pt x="154804" y="15474"/>
                        <a:pt x="153613" y="17084"/>
                      </a:cubicBezTo>
                      <a:cubicBezTo>
                        <a:pt x="153470" y="17274"/>
                        <a:pt x="153337" y="17446"/>
                        <a:pt x="153194" y="17636"/>
                      </a:cubicBezTo>
                      <a:cubicBezTo>
                        <a:pt x="151994" y="19284"/>
                        <a:pt x="150803" y="21094"/>
                        <a:pt x="149603" y="23018"/>
                      </a:cubicBezTo>
                      <a:cubicBezTo>
                        <a:pt x="149413" y="23323"/>
                        <a:pt x="149222" y="23627"/>
                        <a:pt x="149032" y="23942"/>
                      </a:cubicBezTo>
                      <a:cubicBezTo>
                        <a:pt x="147860" y="25866"/>
                        <a:pt x="146698" y="27942"/>
                        <a:pt x="145536" y="30142"/>
                      </a:cubicBezTo>
                      <a:cubicBezTo>
                        <a:pt x="145336" y="30523"/>
                        <a:pt x="145136" y="30904"/>
                        <a:pt x="144936" y="31295"/>
                      </a:cubicBezTo>
                      <a:cubicBezTo>
                        <a:pt x="143774" y="33552"/>
                        <a:pt x="142621" y="35934"/>
                        <a:pt x="141469" y="38477"/>
                      </a:cubicBezTo>
                      <a:cubicBezTo>
                        <a:pt x="141288" y="38877"/>
                        <a:pt x="141107" y="39286"/>
                        <a:pt x="140926" y="39696"/>
                      </a:cubicBezTo>
                      <a:cubicBezTo>
                        <a:pt x="139754" y="42334"/>
                        <a:pt x="138592" y="45106"/>
                        <a:pt x="137440" y="48059"/>
                      </a:cubicBezTo>
                      <a:cubicBezTo>
                        <a:pt x="137316" y="48373"/>
                        <a:pt x="137192" y="48716"/>
                        <a:pt x="137068" y="49040"/>
                      </a:cubicBezTo>
                      <a:cubicBezTo>
                        <a:pt x="136106" y="51536"/>
                        <a:pt x="135154" y="54155"/>
                        <a:pt x="134211" y="56879"/>
                      </a:cubicBezTo>
                      <a:cubicBezTo>
                        <a:pt x="128629" y="55012"/>
                        <a:pt x="116999" y="52174"/>
                        <a:pt x="103797" y="55012"/>
                      </a:cubicBezTo>
                      <a:cubicBezTo>
                        <a:pt x="96416" y="55984"/>
                        <a:pt x="88367" y="58622"/>
                        <a:pt x="80471" y="64166"/>
                      </a:cubicBezTo>
                      <a:cubicBezTo>
                        <a:pt x="80280" y="64299"/>
                        <a:pt x="80090" y="64432"/>
                        <a:pt x="79890" y="64575"/>
                      </a:cubicBezTo>
                      <a:cubicBezTo>
                        <a:pt x="76975" y="66680"/>
                        <a:pt x="74089" y="69185"/>
                        <a:pt x="71260" y="72167"/>
                      </a:cubicBezTo>
                      <a:cubicBezTo>
                        <a:pt x="71051" y="72395"/>
                        <a:pt x="70831" y="72643"/>
                        <a:pt x="70622" y="72872"/>
                      </a:cubicBezTo>
                      <a:cubicBezTo>
                        <a:pt x="69469" y="74119"/>
                        <a:pt x="68336" y="75453"/>
                        <a:pt x="67212" y="76872"/>
                      </a:cubicBezTo>
                      <a:cubicBezTo>
                        <a:pt x="66898" y="77263"/>
                        <a:pt x="66583" y="77653"/>
                        <a:pt x="66279" y="78063"/>
                      </a:cubicBezTo>
                      <a:cubicBezTo>
                        <a:pt x="65021" y="79711"/>
                        <a:pt x="63783" y="81435"/>
                        <a:pt x="62583" y="83301"/>
                      </a:cubicBezTo>
                      <a:cubicBezTo>
                        <a:pt x="61154" y="85511"/>
                        <a:pt x="59935" y="87607"/>
                        <a:pt x="58744" y="89817"/>
                      </a:cubicBezTo>
                      <a:cubicBezTo>
                        <a:pt x="58430" y="90388"/>
                        <a:pt x="58135" y="90998"/>
                        <a:pt x="57820" y="91598"/>
                      </a:cubicBezTo>
                      <a:cubicBezTo>
                        <a:pt x="56934" y="93322"/>
                        <a:pt x="56058" y="95113"/>
                        <a:pt x="55210" y="96989"/>
                      </a:cubicBezTo>
                      <a:cubicBezTo>
                        <a:pt x="54887" y="97703"/>
                        <a:pt x="54563" y="98399"/>
                        <a:pt x="54248" y="99132"/>
                      </a:cubicBezTo>
                      <a:cubicBezTo>
                        <a:pt x="53153" y="101675"/>
                        <a:pt x="52086" y="104304"/>
                        <a:pt x="51067" y="107123"/>
                      </a:cubicBezTo>
                      <a:cubicBezTo>
                        <a:pt x="45876" y="121544"/>
                        <a:pt x="47524" y="135803"/>
                        <a:pt x="53534" y="149434"/>
                      </a:cubicBezTo>
                      <a:cubicBezTo>
                        <a:pt x="55249" y="153329"/>
                        <a:pt x="57325" y="157168"/>
                        <a:pt x="59697" y="160949"/>
                      </a:cubicBezTo>
                      <a:cubicBezTo>
                        <a:pt x="62811" y="165902"/>
                        <a:pt x="66469" y="170722"/>
                        <a:pt x="70479" y="175437"/>
                      </a:cubicBezTo>
                      <a:cubicBezTo>
                        <a:pt x="67460" y="182590"/>
                        <a:pt x="64393" y="190782"/>
                        <a:pt x="61297" y="200307"/>
                      </a:cubicBezTo>
                      <a:cubicBezTo>
                        <a:pt x="59259" y="197392"/>
                        <a:pt x="54106" y="190734"/>
                        <a:pt x="47209" y="187067"/>
                      </a:cubicBezTo>
                      <a:cubicBezTo>
                        <a:pt x="37923" y="181495"/>
                        <a:pt x="25169" y="181009"/>
                        <a:pt x="12738" y="203717"/>
                      </a:cubicBezTo>
                      <a:cubicBezTo>
                        <a:pt x="12500" y="204155"/>
                        <a:pt x="12253" y="204602"/>
                        <a:pt x="12015" y="205060"/>
                      </a:cubicBezTo>
                      <a:cubicBezTo>
                        <a:pt x="11615" y="205822"/>
                        <a:pt x="11205" y="206603"/>
                        <a:pt x="10805" y="207412"/>
                      </a:cubicBezTo>
                      <a:cubicBezTo>
                        <a:pt x="10214" y="208612"/>
                        <a:pt x="9624" y="209870"/>
                        <a:pt x="9033" y="211184"/>
                      </a:cubicBezTo>
                      <a:cubicBezTo>
                        <a:pt x="8786" y="211737"/>
                        <a:pt x="8538" y="212327"/>
                        <a:pt x="8290" y="212899"/>
                      </a:cubicBezTo>
                      <a:cubicBezTo>
                        <a:pt x="7757" y="214137"/>
                        <a:pt x="7224" y="215413"/>
                        <a:pt x="6700" y="216747"/>
                      </a:cubicBezTo>
                      <a:cubicBezTo>
                        <a:pt x="6481" y="217309"/>
                        <a:pt x="6252" y="217871"/>
                        <a:pt x="6033" y="218442"/>
                      </a:cubicBezTo>
                      <a:cubicBezTo>
                        <a:pt x="5319" y="220300"/>
                        <a:pt x="4604" y="222214"/>
                        <a:pt x="3899" y="224262"/>
                      </a:cubicBezTo>
                      <a:cubicBezTo>
                        <a:pt x="-16389" y="283088"/>
                        <a:pt x="47733" y="327494"/>
                        <a:pt x="75680" y="343620"/>
                      </a:cubicBezTo>
                      <a:cubicBezTo>
                        <a:pt x="78880" y="345487"/>
                        <a:pt x="81680" y="347039"/>
                        <a:pt x="83881" y="348201"/>
                      </a:cubicBezTo>
                      <a:cubicBezTo>
                        <a:pt x="86329" y="349497"/>
                        <a:pt x="89234" y="347763"/>
                        <a:pt x="89281" y="345001"/>
                      </a:cubicBezTo>
                      <a:cubicBezTo>
                        <a:pt x="89567" y="327513"/>
                        <a:pt x="92206" y="274106"/>
                        <a:pt x="112589" y="221462"/>
                      </a:cubicBezTo>
                      <a:cubicBezTo>
                        <a:pt x="113475" y="219176"/>
                        <a:pt x="114266" y="216890"/>
                        <a:pt x="114999" y="214594"/>
                      </a:cubicBezTo>
                      <a:cubicBezTo>
                        <a:pt x="121409" y="219099"/>
                        <a:pt x="127791" y="223300"/>
                        <a:pt x="133906" y="227100"/>
                      </a:cubicBezTo>
                      <a:cubicBezTo>
                        <a:pt x="135782" y="228272"/>
                        <a:pt x="137640" y="229405"/>
                        <a:pt x="139459" y="230501"/>
                      </a:cubicBezTo>
                      <a:cubicBezTo>
                        <a:pt x="146746" y="234882"/>
                        <a:pt x="153499" y="238673"/>
                        <a:pt x="159281" y="241778"/>
                      </a:cubicBezTo>
                      <a:cubicBezTo>
                        <a:pt x="165062" y="244884"/>
                        <a:pt x="169853" y="247303"/>
                        <a:pt x="173216" y="248951"/>
                      </a:cubicBezTo>
                      <a:cubicBezTo>
                        <a:pt x="173835" y="249256"/>
                        <a:pt x="174483" y="249370"/>
                        <a:pt x="175111" y="249332"/>
                      </a:cubicBezTo>
                      <a:cubicBezTo>
                        <a:pt x="177016" y="249351"/>
                        <a:pt x="178759" y="247951"/>
                        <a:pt x="178921" y="245865"/>
                      </a:cubicBezTo>
                      <a:cubicBezTo>
                        <a:pt x="179778" y="235244"/>
                        <a:pt x="182103" y="210689"/>
                        <a:pt x="187027" y="181980"/>
                      </a:cubicBezTo>
                      <a:cubicBezTo>
                        <a:pt x="243872" y="197544"/>
                        <a:pt x="326987" y="242731"/>
                        <a:pt x="448136" y="345715"/>
                      </a:cubicBezTo>
                      <a:cubicBezTo>
                        <a:pt x="448136" y="345715"/>
                        <a:pt x="469100" y="356174"/>
                        <a:pt x="471558" y="346268"/>
                      </a:cubicBezTo>
                      <a:cubicBezTo>
                        <a:pt x="471596" y="346249"/>
                        <a:pt x="318672" y="112734"/>
                        <a:pt x="216040" y="49669"/>
                      </a:cubicBezTo>
                      <a:close/>
                      <a:moveTo>
                        <a:pt x="188351" y="174722"/>
                      </a:moveTo>
                      <a:cubicBezTo>
                        <a:pt x="193123" y="148643"/>
                        <a:pt x="200019" y="119935"/>
                        <a:pt x="209906" y="95389"/>
                      </a:cubicBezTo>
                      <a:cubicBezTo>
                        <a:pt x="213745" y="85845"/>
                        <a:pt x="215764" y="75796"/>
                        <a:pt x="216354" y="65928"/>
                      </a:cubicBezTo>
                      <a:cubicBezTo>
                        <a:pt x="260874" y="96484"/>
                        <a:pt x="329254" y="165883"/>
                        <a:pt x="433182" y="313511"/>
                      </a:cubicBezTo>
                      <a:cubicBezTo>
                        <a:pt x="433172" y="313511"/>
                        <a:pt x="296098" y="203526"/>
                        <a:pt x="188351" y="17472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15C0803-5095-4D74-B2D5-8AEEC1C3E61B}"/>
                    </a:ext>
                  </a:extLst>
                </p:cNvPr>
                <p:cNvSpPr/>
                <p:nvPr/>
              </p:nvSpPr>
              <p:spPr>
                <a:xfrm>
                  <a:off x="5532253" y="2459040"/>
                  <a:ext cx="482574" cy="250508"/>
                </a:xfrm>
                <a:custGeom>
                  <a:avLst/>
                  <a:gdLst>
                    <a:gd name="connsiteX0" fmla="*/ 20021 w 482574"/>
                    <a:gd name="connsiteY0" fmla="*/ 28480 h 250508"/>
                    <a:gd name="connsiteX1" fmla="*/ 274720 w 482574"/>
                    <a:gd name="connsiteY1" fmla="*/ 101851 h 250508"/>
                    <a:gd name="connsiteX2" fmla="*/ 12259 w 482574"/>
                    <a:gd name="connsiteY2" fmla="*/ 42034 h 250508"/>
                    <a:gd name="connsiteX3" fmla="*/ 425901 w 482574"/>
                    <a:gd name="connsiteY3" fmla="*/ 59360 h 250508"/>
                    <a:gd name="connsiteX4" fmla="*/ 31156 w 482574"/>
                    <a:gd name="connsiteY4" fmla="*/ 116186 h 250508"/>
                    <a:gd name="connsiteX5" fmla="*/ 482575 w 482574"/>
                    <a:gd name="connsiteY5" fmla="*/ 52330 h 250508"/>
                    <a:gd name="connsiteX6" fmla="*/ 49063 w 482574"/>
                    <a:gd name="connsiteY6" fmla="*/ 173907 h 250508"/>
                    <a:gd name="connsiteX7" fmla="*/ 0 w 482574"/>
                    <a:gd name="connsiteY7" fmla="*/ 80143 h 250508"/>
                    <a:gd name="connsiteX8" fmla="*/ 1857 w 482574"/>
                    <a:gd name="connsiteY8" fmla="*/ 0 h 250508"/>
                    <a:gd name="connsiteX9" fmla="*/ 20021 w 482574"/>
                    <a:gd name="connsiteY9" fmla="*/ 28480 h 25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2574" h="250508">
                      <a:moveTo>
                        <a:pt x="20021" y="28480"/>
                      </a:moveTo>
                      <a:cubicBezTo>
                        <a:pt x="20021" y="28480"/>
                        <a:pt x="58741" y="101213"/>
                        <a:pt x="274720" y="101851"/>
                      </a:cubicBezTo>
                      <a:cubicBezTo>
                        <a:pt x="274720" y="101851"/>
                        <a:pt x="81210" y="125492"/>
                        <a:pt x="12259" y="42034"/>
                      </a:cubicBezTo>
                      <a:cubicBezTo>
                        <a:pt x="12259" y="42034"/>
                        <a:pt x="45844" y="340890"/>
                        <a:pt x="425901" y="59360"/>
                      </a:cubicBezTo>
                      <a:cubicBezTo>
                        <a:pt x="425901" y="59360"/>
                        <a:pt x="114853" y="337966"/>
                        <a:pt x="31156" y="116186"/>
                      </a:cubicBezTo>
                      <a:cubicBezTo>
                        <a:pt x="31156" y="116186"/>
                        <a:pt x="112081" y="419672"/>
                        <a:pt x="482575" y="52330"/>
                      </a:cubicBezTo>
                      <a:cubicBezTo>
                        <a:pt x="482575" y="52330"/>
                        <a:pt x="201587" y="400460"/>
                        <a:pt x="49063" y="173907"/>
                      </a:cubicBezTo>
                      <a:lnTo>
                        <a:pt x="0" y="80143"/>
                      </a:lnTo>
                      <a:lnTo>
                        <a:pt x="1857" y="0"/>
                      </a:lnTo>
                      <a:lnTo>
                        <a:pt x="20021" y="28480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8C37499C-D747-442D-A659-44F54B904519}"/>
                    </a:ext>
                  </a:extLst>
                </p:cNvPr>
                <p:cNvSpPr/>
                <p:nvPr/>
              </p:nvSpPr>
              <p:spPr>
                <a:xfrm>
                  <a:off x="5379148" y="1999599"/>
                  <a:ext cx="1758390" cy="578707"/>
                </a:xfrm>
                <a:custGeom>
                  <a:avLst/>
                  <a:gdLst>
                    <a:gd name="connsiteX0" fmla="*/ 1288751 w 1758390"/>
                    <a:gd name="connsiteY0" fmla="*/ 82299 h 578707"/>
                    <a:gd name="connsiteX1" fmla="*/ 1758391 w 1758390"/>
                    <a:gd name="connsiteY1" fmla="*/ 165471 h 578707"/>
                    <a:gd name="connsiteX2" fmla="*/ 1398479 w 1758390"/>
                    <a:gd name="connsiteY2" fmla="*/ 3 h 578707"/>
                    <a:gd name="connsiteX3" fmla="*/ 407003 w 1758390"/>
                    <a:gd name="connsiteY3" fmla="*/ 531259 h 578707"/>
                    <a:gd name="connsiteX4" fmla="*/ 26822 w 1758390"/>
                    <a:gd name="connsiteY4" fmla="*/ 314661 h 578707"/>
                    <a:gd name="connsiteX5" fmla="*/ 276 w 1758390"/>
                    <a:gd name="connsiteY5" fmla="*/ 318709 h 578707"/>
                    <a:gd name="connsiteX6" fmla="*/ 13544 w 1758390"/>
                    <a:gd name="connsiteY6" fmla="*/ 367696 h 578707"/>
                    <a:gd name="connsiteX7" fmla="*/ 891911 w 1758390"/>
                    <a:gd name="connsiteY7" fmla="*/ 389766 h 578707"/>
                    <a:gd name="connsiteX8" fmla="*/ 1288751 w 1758390"/>
                    <a:gd name="connsiteY8" fmla="*/ 82299 h 578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8390" h="578707">
                      <a:moveTo>
                        <a:pt x="1288751" y="82299"/>
                      </a:moveTo>
                      <a:cubicBezTo>
                        <a:pt x="1449638" y="-4770"/>
                        <a:pt x="1615278" y="111788"/>
                        <a:pt x="1758391" y="165471"/>
                      </a:cubicBezTo>
                      <a:cubicBezTo>
                        <a:pt x="1692897" y="66725"/>
                        <a:pt x="1525647" y="-474"/>
                        <a:pt x="1398479" y="3"/>
                      </a:cubicBezTo>
                      <a:cubicBezTo>
                        <a:pt x="1043797" y="46027"/>
                        <a:pt x="888597" y="497941"/>
                        <a:pt x="407003" y="531259"/>
                      </a:cubicBezTo>
                      <a:cubicBezTo>
                        <a:pt x="248812" y="555824"/>
                        <a:pt x="63074" y="484654"/>
                        <a:pt x="26822" y="314661"/>
                      </a:cubicBezTo>
                      <a:cubicBezTo>
                        <a:pt x="24888" y="297287"/>
                        <a:pt x="-3058" y="301307"/>
                        <a:pt x="276" y="318709"/>
                      </a:cubicBezTo>
                      <a:cubicBezTo>
                        <a:pt x="2638" y="335825"/>
                        <a:pt x="8353" y="351808"/>
                        <a:pt x="13544" y="367696"/>
                      </a:cubicBezTo>
                      <a:cubicBezTo>
                        <a:pt x="166411" y="717254"/>
                        <a:pt x="654434" y="565788"/>
                        <a:pt x="891911" y="389766"/>
                      </a:cubicBezTo>
                      <a:cubicBezTo>
                        <a:pt x="1029824" y="295458"/>
                        <a:pt x="1140561" y="155022"/>
                        <a:pt x="1288751" y="8229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BCA3C49-A6E5-45E7-A57D-B417DD2E858E}"/>
                    </a:ext>
                  </a:extLst>
                </p:cNvPr>
                <p:cNvSpPr/>
                <p:nvPr/>
              </p:nvSpPr>
              <p:spPr>
                <a:xfrm>
                  <a:off x="5379162" y="2029860"/>
                  <a:ext cx="1758376" cy="548437"/>
                </a:xfrm>
                <a:custGeom>
                  <a:avLst/>
                  <a:gdLst>
                    <a:gd name="connsiteX0" fmla="*/ 1288737 w 1758376"/>
                    <a:gd name="connsiteY0" fmla="*/ 31312 h 548437"/>
                    <a:gd name="connsiteX1" fmla="*/ 891888 w 1758376"/>
                    <a:gd name="connsiteY1" fmla="*/ 338769 h 548437"/>
                    <a:gd name="connsiteX2" fmla="*/ 13521 w 1758376"/>
                    <a:gd name="connsiteY2" fmla="*/ 316700 h 548437"/>
                    <a:gd name="connsiteX3" fmla="*/ 2310 w 1758376"/>
                    <a:gd name="connsiteY3" fmla="*/ 278819 h 548437"/>
                    <a:gd name="connsiteX4" fmla="*/ 253 w 1758376"/>
                    <a:gd name="connsiteY4" fmla="*/ 288439 h 548437"/>
                    <a:gd name="connsiteX5" fmla="*/ 13521 w 1758376"/>
                    <a:gd name="connsiteY5" fmla="*/ 337426 h 548437"/>
                    <a:gd name="connsiteX6" fmla="*/ 891888 w 1758376"/>
                    <a:gd name="connsiteY6" fmla="*/ 359495 h 548437"/>
                    <a:gd name="connsiteX7" fmla="*/ 1288737 w 1758376"/>
                    <a:gd name="connsiteY7" fmla="*/ 52038 h 548437"/>
                    <a:gd name="connsiteX8" fmla="*/ 1758377 w 1758376"/>
                    <a:gd name="connsiteY8" fmla="*/ 135210 h 548437"/>
                    <a:gd name="connsiteX9" fmla="*/ 1733898 w 1758376"/>
                    <a:gd name="connsiteY9" fmla="*/ 104807 h 548437"/>
                    <a:gd name="connsiteX10" fmla="*/ 1288737 w 1758376"/>
                    <a:gd name="connsiteY10" fmla="*/ 31312 h 5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58376" h="548437">
                      <a:moveTo>
                        <a:pt x="1288737" y="31312"/>
                      </a:moveTo>
                      <a:cubicBezTo>
                        <a:pt x="1140548" y="104044"/>
                        <a:pt x="1029810" y="244472"/>
                        <a:pt x="891888" y="338769"/>
                      </a:cubicBezTo>
                      <a:cubicBezTo>
                        <a:pt x="654411" y="514791"/>
                        <a:pt x="166388" y="666258"/>
                        <a:pt x="13521" y="316700"/>
                      </a:cubicBezTo>
                      <a:cubicBezTo>
                        <a:pt x="9473" y="304298"/>
                        <a:pt x="5158" y="291820"/>
                        <a:pt x="2310" y="278819"/>
                      </a:cubicBezTo>
                      <a:cubicBezTo>
                        <a:pt x="500" y="281295"/>
                        <a:pt x="-500" y="284467"/>
                        <a:pt x="253" y="288439"/>
                      </a:cubicBezTo>
                      <a:cubicBezTo>
                        <a:pt x="2615" y="305555"/>
                        <a:pt x="8330" y="321538"/>
                        <a:pt x="13521" y="337426"/>
                      </a:cubicBezTo>
                      <a:cubicBezTo>
                        <a:pt x="166388" y="686984"/>
                        <a:pt x="654411" y="535518"/>
                        <a:pt x="891888" y="359495"/>
                      </a:cubicBezTo>
                      <a:cubicBezTo>
                        <a:pt x="1029819" y="265198"/>
                        <a:pt x="1140557" y="124761"/>
                        <a:pt x="1288737" y="52038"/>
                      </a:cubicBezTo>
                      <a:cubicBezTo>
                        <a:pt x="1449624" y="-35030"/>
                        <a:pt x="1615264" y="81527"/>
                        <a:pt x="1758377" y="135210"/>
                      </a:cubicBezTo>
                      <a:cubicBezTo>
                        <a:pt x="1751386" y="124676"/>
                        <a:pt x="1743032" y="114589"/>
                        <a:pt x="1733898" y="104807"/>
                      </a:cubicBezTo>
                      <a:cubicBezTo>
                        <a:pt x="1596547" y="48257"/>
                        <a:pt x="1440528" y="-50842"/>
                        <a:pt x="1288737" y="3131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A25CFA91-C9D1-4251-8709-0EC05E962ADA}"/>
                    </a:ext>
                  </a:extLst>
                </p:cNvPr>
                <p:cNvSpPr/>
                <p:nvPr/>
              </p:nvSpPr>
              <p:spPr>
                <a:xfrm>
                  <a:off x="5455167" y="2013985"/>
                  <a:ext cx="1387410" cy="1248885"/>
                </a:xfrm>
                <a:custGeom>
                  <a:avLst/>
                  <a:gdLst>
                    <a:gd name="connsiteX0" fmla="*/ 14335 w 1387410"/>
                    <a:gd name="connsiteY0" fmla="*/ 424663 h 1248885"/>
                    <a:gd name="connsiteX1" fmla="*/ 976903 w 1387410"/>
                    <a:gd name="connsiteY1" fmla="*/ 1105214 h 1248885"/>
                    <a:gd name="connsiteX2" fmla="*/ 1381563 w 1387410"/>
                    <a:gd name="connsiteY2" fmla="*/ 0 h 1248885"/>
                    <a:gd name="connsiteX3" fmla="*/ 967988 w 1387410"/>
                    <a:gd name="connsiteY3" fmla="*/ 1163784 h 1248885"/>
                    <a:gd name="connsiteX4" fmla="*/ 87135 w 1387410"/>
                    <a:gd name="connsiteY4" fmla="*/ 752399 h 1248885"/>
                    <a:gd name="connsiteX5" fmla="*/ 14335 w 1387410"/>
                    <a:gd name="connsiteY5" fmla="*/ 424663 h 1248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410" h="1248885">
                      <a:moveTo>
                        <a:pt x="14335" y="424663"/>
                      </a:moveTo>
                      <a:cubicBezTo>
                        <a:pt x="88078" y="870099"/>
                        <a:pt x="488766" y="1445000"/>
                        <a:pt x="976903" y="1105214"/>
                      </a:cubicBezTo>
                      <a:cubicBezTo>
                        <a:pt x="1280999" y="834647"/>
                        <a:pt x="1349731" y="379514"/>
                        <a:pt x="1381563" y="0"/>
                      </a:cubicBezTo>
                      <a:cubicBezTo>
                        <a:pt x="1418177" y="368522"/>
                        <a:pt x="1283141" y="927211"/>
                        <a:pt x="967988" y="1163784"/>
                      </a:cubicBezTo>
                      <a:cubicBezTo>
                        <a:pt x="619754" y="1400413"/>
                        <a:pt x="200787" y="1104776"/>
                        <a:pt x="87135" y="752399"/>
                      </a:cubicBezTo>
                      <a:cubicBezTo>
                        <a:pt x="70533" y="718356"/>
                        <a:pt x="-38509" y="394459"/>
                        <a:pt x="14335" y="424663"/>
                      </a:cubicBezTo>
                      <a:close/>
                    </a:path>
                  </a:pathLst>
                </a:custGeom>
                <a:solidFill>
                  <a:srgbClr val="47D3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00EEB3AD-6724-43C4-945F-4E9FDA41F939}"/>
                    </a:ext>
                  </a:extLst>
                </p:cNvPr>
                <p:cNvSpPr/>
                <p:nvPr/>
              </p:nvSpPr>
              <p:spPr>
                <a:xfrm>
                  <a:off x="5455244" y="2121217"/>
                  <a:ext cx="1387313" cy="1141672"/>
                </a:xfrm>
                <a:custGeom>
                  <a:avLst/>
                  <a:gdLst>
                    <a:gd name="connsiteX0" fmla="*/ 967901 w 1387313"/>
                    <a:gd name="connsiteY0" fmla="*/ 1045702 h 1141672"/>
                    <a:gd name="connsiteX1" fmla="*/ 87048 w 1387313"/>
                    <a:gd name="connsiteY1" fmla="*/ 634327 h 1141672"/>
                    <a:gd name="connsiteX2" fmla="*/ 132 w 1387313"/>
                    <a:gd name="connsiteY2" fmla="*/ 330327 h 1141672"/>
                    <a:gd name="connsiteX3" fmla="*/ 87048 w 1387313"/>
                    <a:gd name="connsiteY3" fmla="*/ 645185 h 1141672"/>
                    <a:gd name="connsiteX4" fmla="*/ 967901 w 1387313"/>
                    <a:gd name="connsiteY4" fmla="*/ 1056570 h 1141672"/>
                    <a:gd name="connsiteX5" fmla="*/ 1387220 w 1387313"/>
                    <a:gd name="connsiteY5" fmla="*/ 0 h 1141672"/>
                    <a:gd name="connsiteX6" fmla="*/ 967901 w 1387313"/>
                    <a:gd name="connsiteY6" fmla="*/ 1045702 h 1141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87313" h="1141672">
                      <a:moveTo>
                        <a:pt x="967901" y="1045702"/>
                      </a:moveTo>
                      <a:cubicBezTo>
                        <a:pt x="619667" y="1282332"/>
                        <a:pt x="200700" y="986695"/>
                        <a:pt x="87048" y="634327"/>
                      </a:cubicBezTo>
                      <a:cubicBezTo>
                        <a:pt x="74046" y="607657"/>
                        <a:pt x="4352" y="403193"/>
                        <a:pt x="132" y="330327"/>
                      </a:cubicBezTo>
                      <a:cubicBezTo>
                        <a:pt x="-3611" y="390620"/>
                        <a:pt x="73313" y="617020"/>
                        <a:pt x="87048" y="645185"/>
                      </a:cubicBezTo>
                      <a:cubicBezTo>
                        <a:pt x="200700" y="997563"/>
                        <a:pt x="619667" y="1293200"/>
                        <a:pt x="967901" y="1056570"/>
                      </a:cubicBezTo>
                      <a:cubicBezTo>
                        <a:pt x="1253784" y="841972"/>
                        <a:pt x="1391440" y="362331"/>
                        <a:pt x="1387220" y="0"/>
                      </a:cubicBezTo>
                      <a:cubicBezTo>
                        <a:pt x="1388620" y="360988"/>
                        <a:pt x="1250955" y="833218"/>
                        <a:pt x="967901" y="104570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29" name="Graphic 57">
                  <a:extLst>
                    <a:ext uri="{FF2B5EF4-FFF2-40B4-BE49-F238E27FC236}">
                      <a16:creationId xmlns:a16="http://schemas.microsoft.com/office/drawing/2014/main" id="{A0A62F22-7168-4CBF-9F9E-19BD4A569D3F}"/>
                    </a:ext>
                  </a:extLst>
                </p:cNvPr>
                <p:cNvGrpSpPr/>
                <p:nvPr/>
              </p:nvGrpSpPr>
              <p:grpSpPr>
                <a:xfrm>
                  <a:off x="6715286" y="2367867"/>
                  <a:ext cx="200996" cy="228847"/>
                  <a:chOff x="6715286" y="2367867"/>
                  <a:chExt cx="200996" cy="228847"/>
                </a:xfrm>
              </p:grpSpPr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A3EAC6EC-0929-47FC-A49C-C6FD95D40DAA}"/>
                      </a:ext>
                    </a:extLst>
                  </p:cNvPr>
                  <p:cNvSpPr/>
                  <p:nvPr/>
                </p:nvSpPr>
                <p:spPr>
                  <a:xfrm>
                    <a:off x="6738418" y="2383959"/>
                    <a:ext cx="144660" cy="163311"/>
                  </a:xfrm>
                  <a:custGeom>
                    <a:avLst/>
                    <a:gdLst>
                      <a:gd name="connsiteX0" fmla="*/ 56221 w 144660"/>
                      <a:gd name="connsiteY0" fmla="*/ 39410 h 163311"/>
                      <a:gd name="connsiteX1" fmla="*/ 81348 w 144660"/>
                      <a:gd name="connsiteY1" fmla="*/ 81 h 163311"/>
                      <a:gd name="connsiteX2" fmla="*/ 132288 w 144660"/>
                      <a:gd name="connsiteY2" fmla="*/ 50649 h 163311"/>
                      <a:gd name="connsiteX3" fmla="*/ 128907 w 144660"/>
                      <a:gd name="connsiteY3" fmla="*/ 63451 h 163311"/>
                      <a:gd name="connsiteX4" fmla="*/ 102732 w 144660"/>
                      <a:gd name="connsiteY4" fmla="*/ 63032 h 163311"/>
                      <a:gd name="connsiteX5" fmla="*/ 139270 w 144660"/>
                      <a:gd name="connsiteY5" fmla="*/ 98217 h 163311"/>
                      <a:gd name="connsiteX6" fmla="*/ 140899 w 144660"/>
                      <a:gd name="connsiteY6" fmla="*/ 157091 h 163311"/>
                      <a:gd name="connsiteX7" fmla="*/ 128469 w 144660"/>
                      <a:gd name="connsiteY7" fmla="*/ 161787 h 163311"/>
                      <a:gd name="connsiteX8" fmla="*/ 86549 w 144660"/>
                      <a:gd name="connsiteY8" fmla="*/ 141194 h 163311"/>
                      <a:gd name="connsiteX9" fmla="*/ 60241 w 144660"/>
                      <a:gd name="connsiteY9" fmla="*/ 85825 h 163311"/>
                      <a:gd name="connsiteX10" fmla="*/ 45887 w 144660"/>
                      <a:gd name="connsiteY10" fmla="*/ 124573 h 163311"/>
                      <a:gd name="connsiteX11" fmla="*/ 32418 w 144660"/>
                      <a:gd name="connsiteY11" fmla="*/ 118648 h 163311"/>
                      <a:gd name="connsiteX12" fmla="*/ 14369 w 144660"/>
                      <a:gd name="connsiteY12" fmla="*/ 81310 h 163311"/>
                      <a:gd name="connsiteX13" fmla="*/ 56221 w 144660"/>
                      <a:gd name="connsiteY13" fmla="*/ 39410 h 163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4660" h="163311">
                        <a:moveTo>
                          <a:pt x="56221" y="39410"/>
                        </a:moveTo>
                        <a:cubicBezTo>
                          <a:pt x="56221" y="39410"/>
                          <a:pt x="44868" y="-2072"/>
                          <a:pt x="81348" y="81"/>
                        </a:cubicBezTo>
                        <a:cubicBezTo>
                          <a:pt x="110133" y="1776"/>
                          <a:pt x="103208" y="19560"/>
                          <a:pt x="132288" y="50649"/>
                        </a:cubicBezTo>
                        <a:cubicBezTo>
                          <a:pt x="136155" y="54783"/>
                          <a:pt x="134269" y="61641"/>
                          <a:pt x="128907" y="63451"/>
                        </a:cubicBezTo>
                        <a:cubicBezTo>
                          <a:pt x="121925" y="65813"/>
                          <a:pt x="112724" y="66966"/>
                          <a:pt x="102732" y="63032"/>
                        </a:cubicBezTo>
                        <a:cubicBezTo>
                          <a:pt x="102732" y="63032"/>
                          <a:pt x="126249" y="71461"/>
                          <a:pt x="139270" y="98217"/>
                        </a:cubicBezTo>
                        <a:cubicBezTo>
                          <a:pt x="148004" y="116181"/>
                          <a:pt x="144280" y="142032"/>
                          <a:pt x="140899" y="157091"/>
                        </a:cubicBezTo>
                        <a:cubicBezTo>
                          <a:pt x="139641" y="162673"/>
                          <a:pt x="133107" y="165149"/>
                          <a:pt x="128469" y="161787"/>
                        </a:cubicBezTo>
                        <a:cubicBezTo>
                          <a:pt x="119829" y="155529"/>
                          <a:pt x="105418" y="146747"/>
                          <a:pt x="86549" y="141194"/>
                        </a:cubicBezTo>
                        <a:cubicBezTo>
                          <a:pt x="54545" y="131774"/>
                          <a:pt x="60241" y="85825"/>
                          <a:pt x="60241" y="85825"/>
                        </a:cubicBezTo>
                        <a:cubicBezTo>
                          <a:pt x="60241" y="85825"/>
                          <a:pt x="60003" y="111447"/>
                          <a:pt x="45887" y="124573"/>
                        </a:cubicBezTo>
                        <a:cubicBezTo>
                          <a:pt x="40734" y="129364"/>
                          <a:pt x="32209" y="125678"/>
                          <a:pt x="32418" y="118648"/>
                        </a:cubicBezTo>
                        <a:cubicBezTo>
                          <a:pt x="32714" y="109066"/>
                          <a:pt x="29551" y="95398"/>
                          <a:pt x="14369" y="81310"/>
                        </a:cubicBezTo>
                        <a:cubicBezTo>
                          <a:pt x="-28951" y="41105"/>
                          <a:pt x="37743" y="11663"/>
                          <a:pt x="56221" y="39410"/>
                        </a:cubicBezTo>
                        <a:close/>
                      </a:path>
                    </a:pathLst>
                  </a:custGeom>
                  <a:solidFill>
                    <a:srgbClr val="0B7D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EE3408B2-FCAF-4BF2-A525-9FA271861632}"/>
                      </a:ext>
                    </a:extLst>
                  </p:cNvPr>
                  <p:cNvSpPr/>
                  <p:nvPr/>
                </p:nvSpPr>
                <p:spPr>
                  <a:xfrm>
                    <a:off x="6715286" y="2367867"/>
                    <a:ext cx="200996" cy="228847"/>
                  </a:xfrm>
                  <a:custGeom>
                    <a:avLst/>
                    <a:gdLst>
                      <a:gd name="connsiteX0" fmla="*/ 90640 w 200996"/>
                      <a:gd name="connsiteY0" fmla="*/ 0 h 228847"/>
                      <a:gd name="connsiteX1" fmla="*/ 144380 w 200996"/>
                      <a:gd name="connsiteY1" fmla="*/ 144456 h 228847"/>
                      <a:gd name="connsiteX2" fmla="*/ 61160 w 200996"/>
                      <a:gd name="connsiteY2" fmla="*/ 105251 h 228847"/>
                      <a:gd name="connsiteX3" fmla="*/ 31556 w 200996"/>
                      <a:gd name="connsiteY3" fmla="*/ 45758 h 228847"/>
                      <a:gd name="connsiteX4" fmla="*/ 0 w 200996"/>
                      <a:gd name="connsiteY4" fmla="*/ 24879 h 228847"/>
                      <a:gd name="connsiteX5" fmla="*/ 28547 w 200996"/>
                      <a:gd name="connsiteY5" fmla="*/ 169202 h 228847"/>
                      <a:gd name="connsiteX6" fmla="*/ 144047 w 200996"/>
                      <a:gd name="connsiteY6" fmla="*/ 228848 h 228847"/>
                      <a:gd name="connsiteX7" fmla="*/ 200996 w 200996"/>
                      <a:gd name="connsiteY7" fmla="*/ 163297 h 228847"/>
                      <a:gd name="connsiteX8" fmla="*/ 146209 w 200996"/>
                      <a:gd name="connsiteY8" fmla="*/ 16031 h 228847"/>
                      <a:gd name="connsiteX9" fmla="*/ 90640 w 200996"/>
                      <a:gd name="connsiteY9" fmla="*/ 0 h 228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0996" h="228847">
                        <a:moveTo>
                          <a:pt x="90640" y="0"/>
                        </a:moveTo>
                        <a:cubicBezTo>
                          <a:pt x="90640" y="0"/>
                          <a:pt x="157258" y="38414"/>
                          <a:pt x="144380" y="144456"/>
                        </a:cubicBezTo>
                        <a:cubicBezTo>
                          <a:pt x="144380" y="144456"/>
                          <a:pt x="98584" y="134103"/>
                          <a:pt x="61160" y="105251"/>
                        </a:cubicBezTo>
                        <a:cubicBezTo>
                          <a:pt x="23736" y="76400"/>
                          <a:pt x="22736" y="53121"/>
                          <a:pt x="31556" y="45758"/>
                        </a:cubicBezTo>
                        <a:cubicBezTo>
                          <a:pt x="40377" y="38395"/>
                          <a:pt x="0" y="24879"/>
                          <a:pt x="0" y="24879"/>
                        </a:cubicBezTo>
                        <a:lnTo>
                          <a:pt x="28547" y="169202"/>
                        </a:lnTo>
                        <a:lnTo>
                          <a:pt x="144047" y="228848"/>
                        </a:lnTo>
                        <a:lnTo>
                          <a:pt x="200996" y="163297"/>
                        </a:lnTo>
                        <a:lnTo>
                          <a:pt x="146209" y="16031"/>
                        </a:lnTo>
                        <a:lnTo>
                          <a:pt x="9064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06D64F50-E1F0-4843-A457-657590F43FD1}"/>
                      </a:ext>
                    </a:extLst>
                  </p:cNvPr>
                  <p:cNvSpPr/>
                  <p:nvPr/>
                </p:nvSpPr>
                <p:spPr>
                  <a:xfrm>
                    <a:off x="6768077" y="2406135"/>
                    <a:ext cx="99695" cy="122038"/>
                  </a:xfrm>
                  <a:custGeom>
                    <a:avLst/>
                    <a:gdLst>
                      <a:gd name="connsiteX0" fmla="*/ 1378 w 99695"/>
                      <a:gd name="connsiteY0" fmla="*/ 6471 h 122038"/>
                      <a:gd name="connsiteX1" fmla="*/ 99695 w 99695"/>
                      <a:gd name="connsiteY1" fmla="*/ 122038 h 122038"/>
                      <a:gd name="connsiteX2" fmla="*/ 17742 w 99695"/>
                      <a:gd name="connsiteY2" fmla="*/ 385 h 122038"/>
                      <a:gd name="connsiteX3" fmla="*/ 1378 w 99695"/>
                      <a:gd name="connsiteY3" fmla="*/ 6471 h 122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695" h="122038">
                        <a:moveTo>
                          <a:pt x="1378" y="6471"/>
                        </a:moveTo>
                        <a:cubicBezTo>
                          <a:pt x="1378" y="6471"/>
                          <a:pt x="28334" y="2823"/>
                          <a:pt x="99695" y="122038"/>
                        </a:cubicBezTo>
                        <a:cubicBezTo>
                          <a:pt x="99695" y="122038"/>
                          <a:pt x="42536" y="2633"/>
                          <a:pt x="17742" y="385"/>
                        </a:cubicBezTo>
                        <a:cubicBezTo>
                          <a:pt x="-7042" y="-1863"/>
                          <a:pt x="1378" y="6471"/>
                          <a:pt x="1378" y="647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A6F8721D-DD6F-43CC-AD23-D16BCCAAD511}"/>
                      </a:ext>
                    </a:extLst>
                  </p:cNvPr>
                  <p:cNvSpPr/>
                  <p:nvPr/>
                </p:nvSpPr>
                <p:spPr>
                  <a:xfrm>
                    <a:off x="6750966" y="2414636"/>
                    <a:ext cx="56833" cy="55196"/>
                  </a:xfrm>
                  <a:custGeom>
                    <a:avLst/>
                    <a:gdLst>
                      <a:gd name="connsiteX0" fmla="*/ 15870 w 56833"/>
                      <a:gd name="connsiteY0" fmla="*/ 17 h 55196"/>
                      <a:gd name="connsiteX1" fmla="*/ 52608 w 56833"/>
                      <a:gd name="connsiteY1" fmla="*/ 50167 h 55196"/>
                      <a:gd name="connsiteX2" fmla="*/ 15870 w 56833"/>
                      <a:gd name="connsiteY2" fmla="*/ 17 h 55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833" h="55196">
                        <a:moveTo>
                          <a:pt x="15870" y="17"/>
                        </a:moveTo>
                        <a:cubicBezTo>
                          <a:pt x="23737" y="-783"/>
                          <a:pt x="71029" y="26163"/>
                          <a:pt x="52608" y="50167"/>
                        </a:cubicBezTo>
                        <a:cubicBezTo>
                          <a:pt x="34196" y="74189"/>
                          <a:pt x="-29212" y="4618"/>
                          <a:pt x="15870" y="1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8F7D3C8-A2C9-4D92-8136-1C17B40E5934}"/>
                    </a:ext>
                  </a:extLst>
                </p:cNvPr>
                <p:cNvSpPr/>
                <p:nvPr/>
              </p:nvSpPr>
              <p:spPr>
                <a:xfrm>
                  <a:off x="5275181" y="2285277"/>
                  <a:ext cx="243469" cy="318742"/>
                </a:xfrm>
                <a:custGeom>
                  <a:avLst/>
                  <a:gdLst>
                    <a:gd name="connsiteX0" fmla="*/ 1021 w 243469"/>
                    <a:gd name="connsiteY0" fmla="*/ 63368 h 318742"/>
                    <a:gd name="connsiteX1" fmla="*/ 243470 w 243469"/>
                    <a:gd name="connsiteY1" fmla="*/ 318743 h 318742"/>
                    <a:gd name="connsiteX2" fmla="*/ 235478 w 243469"/>
                    <a:gd name="connsiteY2" fmla="*/ 288510 h 318742"/>
                    <a:gd name="connsiteX3" fmla="*/ 18804 w 243469"/>
                    <a:gd name="connsiteY3" fmla="*/ 61568 h 318742"/>
                    <a:gd name="connsiteX4" fmla="*/ 1021 w 243469"/>
                    <a:gd name="connsiteY4" fmla="*/ 63368 h 31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3469" h="318742">
                      <a:moveTo>
                        <a:pt x="1021" y="63368"/>
                      </a:moveTo>
                      <a:cubicBezTo>
                        <a:pt x="1021" y="63368"/>
                        <a:pt x="-29517" y="222474"/>
                        <a:pt x="243470" y="318743"/>
                      </a:cubicBezTo>
                      <a:lnTo>
                        <a:pt x="235478" y="288510"/>
                      </a:lnTo>
                      <a:cubicBezTo>
                        <a:pt x="235478" y="288510"/>
                        <a:pt x="-14010" y="201147"/>
                        <a:pt x="18804" y="61568"/>
                      </a:cubicBezTo>
                      <a:cubicBezTo>
                        <a:pt x="51637" y="-78002"/>
                        <a:pt x="1021" y="63368"/>
                        <a:pt x="1021" y="63368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539A3C6-19EB-4661-AB83-39C1319083EB}"/>
                    </a:ext>
                  </a:extLst>
                </p:cNvPr>
                <p:cNvSpPr/>
                <p:nvPr/>
              </p:nvSpPr>
              <p:spPr>
                <a:xfrm>
                  <a:off x="5474188" y="2058743"/>
                  <a:ext cx="253468" cy="299570"/>
                </a:xfrm>
                <a:custGeom>
                  <a:avLst/>
                  <a:gdLst>
                    <a:gd name="connsiteX0" fmla="*/ 185080 w 253468"/>
                    <a:gd name="connsiteY0" fmla="*/ 0 h 299570"/>
                    <a:gd name="connsiteX1" fmla="*/ 0 w 253468"/>
                    <a:gd name="connsiteY1" fmla="*/ 299571 h 299570"/>
                    <a:gd name="connsiteX2" fmla="*/ 27194 w 253468"/>
                    <a:gd name="connsiteY2" fmla="*/ 284140 h 299570"/>
                    <a:gd name="connsiteX3" fmla="*/ 191357 w 253468"/>
                    <a:gd name="connsiteY3" fmla="*/ 16745 h 299570"/>
                    <a:gd name="connsiteX4" fmla="*/ 185080 w 253468"/>
                    <a:gd name="connsiteY4" fmla="*/ 0 h 29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68" h="299570">
                      <a:moveTo>
                        <a:pt x="185080" y="0"/>
                      </a:moveTo>
                      <a:cubicBezTo>
                        <a:pt x="185080" y="0"/>
                        <a:pt x="23441" y="11059"/>
                        <a:pt x="0" y="299571"/>
                      </a:cubicBezTo>
                      <a:lnTo>
                        <a:pt x="27194" y="284140"/>
                      </a:lnTo>
                      <a:cubicBezTo>
                        <a:pt x="27194" y="284140"/>
                        <a:pt x="48035" y="20622"/>
                        <a:pt x="191357" y="16745"/>
                      </a:cubicBezTo>
                      <a:cubicBezTo>
                        <a:pt x="334680" y="12878"/>
                        <a:pt x="185080" y="0"/>
                        <a:pt x="185080" y="0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A6462D04-515B-49A8-BE25-3A375F73397B}"/>
                    </a:ext>
                  </a:extLst>
                </p:cNvPr>
                <p:cNvSpPr/>
                <p:nvPr/>
              </p:nvSpPr>
              <p:spPr>
                <a:xfrm>
                  <a:off x="6802126" y="2055561"/>
                  <a:ext cx="152609" cy="386438"/>
                </a:xfrm>
                <a:custGeom>
                  <a:avLst/>
                  <a:gdLst>
                    <a:gd name="connsiteX0" fmla="*/ 105242 w 152609"/>
                    <a:gd name="connsiteY0" fmla="*/ 386439 h 386438"/>
                    <a:gd name="connsiteX1" fmla="*/ 0 w 152609"/>
                    <a:gd name="connsiteY1" fmla="*/ 126625 h 386438"/>
                    <a:gd name="connsiteX2" fmla="*/ 68389 w 152609"/>
                    <a:gd name="connsiteY2" fmla="*/ 0 h 386438"/>
                    <a:gd name="connsiteX3" fmla="*/ 152610 w 152609"/>
                    <a:gd name="connsiteY3" fmla="*/ 180070 h 386438"/>
                    <a:gd name="connsiteX4" fmla="*/ 78476 w 152609"/>
                    <a:gd name="connsiteY4" fmla="*/ 44882 h 386438"/>
                    <a:gd name="connsiteX5" fmla="*/ 127911 w 152609"/>
                    <a:gd name="connsiteY5" fmla="*/ 313573 h 386438"/>
                    <a:gd name="connsiteX6" fmla="*/ 49949 w 152609"/>
                    <a:gd name="connsiteY6" fmla="*/ 76733 h 386438"/>
                    <a:gd name="connsiteX7" fmla="*/ 105242 w 152609"/>
                    <a:gd name="connsiteY7" fmla="*/ 386439 h 38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609" h="386438">
                      <a:moveTo>
                        <a:pt x="105242" y="386439"/>
                      </a:moveTo>
                      <a:cubicBezTo>
                        <a:pt x="105242" y="386439"/>
                        <a:pt x="124739" y="194034"/>
                        <a:pt x="0" y="126625"/>
                      </a:cubicBezTo>
                      <a:lnTo>
                        <a:pt x="68389" y="0"/>
                      </a:lnTo>
                      <a:cubicBezTo>
                        <a:pt x="68389" y="0"/>
                        <a:pt x="142418" y="52788"/>
                        <a:pt x="152610" y="180070"/>
                      </a:cubicBezTo>
                      <a:cubicBezTo>
                        <a:pt x="152610" y="180070"/>
                        <a:pt x="123539" y="64856"/>
                        <a:pt x="78476" y="44882"/>
                      </a:cubicBezTo>
                      <a:cubicBezTo>
                        <a:pt x="78476" y="44882"/>
                        <a:pt x="140513" y="93259"/>
                        <a:pt x="127911" y="313573"/>
                      </a:cubicBezTo>
                      <a:cubicBezTo>
                        <a:pt x="127911" y="313573"/>
                        <a:pt x="139398" y="171069"/>
                        <a:pt x="49949" y="76733"/>
                      </a:cubicBezTo>
                      <a:cubicBezTo>
                        <a:pt x="49959" y="76733"/>
                        <a:pt x="140818" y="249765"/>
                        <a:pt x="105242" y="386439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7F87EABC-ABE1-4530-A515-30C360D7B73B}"/>
                    </a:ext>
                  </a:extLst>
                </p:cNvPr>
                <p:cNvSpPr/>
                <p:nvPr/>
              </p:nvSpPr>
              <p:spPr>
                <a:xfrm>
                  <a:off x="5344740" y="2597591"/>
                  <a:ext cx="256178" cy="633098"/>
                </a:xfrm>
                <a:custGeom>
                  <a:avLst/>
                  <a:gdLst>
                    <a:gd name="connsiteX0" fmla="*/ 160491 w 256178"/>
                    <a:gd name="connsiteY0" fmla="*/ 25860 h 633098"/>
                    <a:gd name="connsiteX1" fmla="*/ 72632 w 256178"/>
                    <a:gd name="connsiteY1" fmla="*/ 471545 h 633098"/>
                    <a:gd name="connsiteX2" fmla="*/ 170311 w 256178"/>
                    <a:gd name="connsiteY2" fmla="*/ 54026 h 633098"/>
                    <a:gd name="connsiteX3" fmla="*/ 256179 w 256178"/>
                    <a:gd name="connsiteY3" fmla="*/ 633098 h 633098"/>
                    <a:gd name="connsiteX4" fmla="*/ 166234 w 256178"/>
                    <a:gd name="connsiteY4" fmla="*/ 85601 h 633098"/>
                    <a:gd name="connsiteX5" fmla="*/ 203201 w 256178"/>
                    <a:gd name="connsiteY5" fmla="*/ 0 h 633098"/>
                    <a:gd name="connsiteX6" fmla="*/ 160491 w 256178"/>
                    <a:gd name="connsiteY6" fmla="*/ 25860 h 633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6178" h="633098">
                      <a:moveTo>
                        <a:pt x="160491" y="25860"/>
                      </a:moveTo>
                      <a:cubicBezTo>
                        <a:pt x="160491" y="25860"/>
                        <a:pt x="-131898" y="184099"/>
                        <a:pt x="72632" y="471545"/>
                      </a:cubicBezTo>
                      <a:cubicBezTo>
                        <a:pt x="72632" y="471545"/>
                        <a:pt x="-77101" y="244954"/>
                        <a:pt x="170311" y="54026"/>
                      </a:cubicBezTo>
                      <a:cubicBezTo>
                        <a:pt x="170311" y="54026"/>
                        <a:pt x="-106790" y="341462"/>
                        <a:pt x="256179" y="633098"/>
                      </a:cubicBezTo>
                      <a:cubicBezTo>
                        <a:pt x="256179" y="633098"/>
                        <a:pt x="-39096" y="398317"/>
                        <a:pt x="166234" y="85601"/>
                      </a:cubicBezTo>
                      <a:lnTo>
                        <a:pt x="203201" y="0"/>
                      </a:lnTo>
                      <a:lnTo>
                        <a:pt x="160491" y="25860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A88A19D-82C1-4325-A200-EC18F165D430}"/>
                    </a:ext>
                  </a:extLst>
                </p:cNvPr>
                <p:cNvSpPr/>
                <p:nvPr/>
              </p:nvSpPr>
              <p:spPr>
                <a:xfrm>
                  <a:off x="6493311" y="2155731"/>
                  <a:ext cx="174908" cy="335968"/>
                </a:xfrm>
                <a:custGeom>
                  <a:avLst/>
                  <a:gdLst>
                    <a:gd name="connsiteX0" fmla="*/ 134564 w 174908"/>
                    <a:gd name="connsiteY0" fmla="*/ 167 h 335968"/>
                    <a:gd name="connsiteX1" fmla="*/ 84796 w 174908"/>
                    <a:gd name="connsiteY1" fmla="*/ 110000 h 335968"/>
                    <a:gd name="connsiteX2" fmla="*/ 59031 w 174908"/>
                    <a:gd name="connsiteY2" fmla="*/ 93150 h 335968"/>
                    <a:gd name="connsiteX3" fmla="*/ 14911 w 174908"/>
                    <a:gd name="connsiteY3" fmla="*/ 115696 h 335968"/>
                    <a:gd name="connsiteX4" fmla="*/ 13149 w 174908"/>
                    <a:gd name="connsiteY4" fmla="*/ 119658 h 335968"/>
                    <a:gd name="connsiteX5" fmla="*/ 12168 w 174908"/>
                    <a:gd name="connsiteY5" fmla="*/ 121877 h 335968"/>
                    <a:gd name="connsiteX6" fmla="*/ 9587 w 174908"/>
                    <a:gd name="connsiteY6" fmla="*/ 128850 h 335968"/>
                    <a:gd name="connsiteX7" fmla="*/ 8834 w 174908"/>
                    <a:gd name="connsiteY7" fmla="*/ 131136 h 335968"/>
                    <a:gd name="connsiteX8" fmla="*/ 7586 w 174908"/>
                    <a:gd name="connsiteY8" fmla="*/ 135184 h 335968"/>
                    <a:gd name="connsiteX9" fmla="*/ 5853 w 174908"/>
                    <a:gd name="connsiteY9" fmla="*/ 141585 h 335968"/>
                    <a:gd name="connsiteX10" fmla="*/ 5167 w 174908"/>
                    <a:gd name="connsiteY10" fmla="*/ 144480 h 335968"/>
                    <a:gd name="connsiteX11" fmla="*/ 3738 w 174908"/>
                    <a:gd name="connsiteY11" fmla="*/ 150948 h 335968"/>
                    <a:gd name="connsiteX12" fmla="*/ 3167 w 174908"/>
                    <a:gd name="connsiteY12" fmla="*/ 153815 h 335968"/>
                    <a:gd name="connsiteX13" fmla="*/ 1452 w 174908"/>
                    <a:gd name="connsiteY13" fmla="*/ 163463 h 335968"/>
                    <a:gd name="connsiteX14" fmla="*/ 1071 w 174908"/>
                    <a:gd name="connsiteY14" fmla="*/ 196696 h 335968"/>
                    <a:gd name="connsiteX15" fmla="*/ 9739 w 174908"/>
                    <a:gd name="connsiteY15" fmla="*/ 226033 h 335968"/>
                    <a:gd name="connsiteX16" fmla="*/ 22864 w 174908"/>
                    <a:gd name="connsiteY16" fmla="*/ 248217 h 335968"/>
                    <a:gd name="connsiteX17" fmla="*/ 28179 w 174908"/>
                    <a:gd name="connsiteY17" fmla="*/ 255018 h 335968"/>
                    <a:gd name="connsiteX18" fmla="*/ 39933 w 174908"/>
                    <a:gd name="connsiteY18" fmla="*/ 267753 h 335968"/>
                    <a:gd name="connsiteX19" fmla="*/ 59679 w 174908"/>
                    <a:gd name="connsiteY19" fmla="*/ 284717 h 335968"/>
                    <a:gd name="connsiteX20" fmla="*/ 73728 w 174908"/>
                    <a:gd name="connsiteY20" fmla="*/ 294632 h 335968"/>
                    <a:gd name="connsiteX21" fmla="*/ 102265 w 174908"/>
                    <a:gd name="connsiteY21" fmla="*/ 311215 h 335968"/>
                    <a:gd name="connsiteX22" fmla="*/ 116019 w 174908"/>
                    <a:gd name="connsiteY22" fmla="*/ 317930 h 335968"/>
                    <a:gd name="connsiteX23" fmla="*/ 145918 w 174908"/>
                    <a:gd name="connsiteY23" fmla="*/ 330303 h 335968"/>
                    <a:gd name="connsiteX24" fmla="*/ 147166 w 174908"/>
                    <a:gd name="connsiteY24" fmla="*/ 330751 h 335968"/>
                    <a:gd name="connsiteX25" fmla="*/ 161339 w 174908"/>
                    <a:gd name="connsiteY25" fmla="*/ 335675 h 335968"/>
                    <a:gd name="connsiteX26" fmla="*/ 168921 w 174908"/>
                    <a:gd name="connsiteY26" fmla="*/ 329151 h 335968"/>
                    <a:gd name="connsiteX27" fmla="*/ 171150 w 174908"/>
                    <a:gd name="connsiteY27" fmla="*/ 128926 h 335968"/>
                    <a:gd name="connsiteX28" fmla="*/ 134564 w 174908"/>
                    <a:gd name="connsiteY28" fmla="*/ 167 h 335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74908" h="335968">
                      <a:moveTo>
                        <a:pt x="134564" y="167"/>
                      </a:moveTo>
                      <a:cubicBezTo>
                        <a:pt x="116733" y="-2500"/>
                        <a:pt x="96474" y="26494"/>
                        <a:pt x="84796" y="110000"/>
                      </a:cubicBezTo>
                      <a:cubicBezTo>
                        <a:pt x="80796" y="105999"/>
                        <a:pt x="70851" y="96988"/>
                        <a:pt x="59031" y="93150"/>
                      </a:cubicBezTo>
                      <a:cubicBezTo>
                        <a:pt x="44953" y="87768"/>
                        <a:pt x="27817" y="89216"/>
                        <a:pt x="14911" y="115696"/>
                      </a:cubicBezTo>
                      <a:cubicBezTo>
                        <a:pt x="14273" y="117000"/>
                        <a:pt x="13711" y="118343"/>
                        <a:pt x="13149" y="119658"/>
                      </a:cubicBezTo>
                      <a:cubicBezTo>
                        <a:pt x="12825" y="120410"/>
                        <a:pt x="12482" y="121087"/>
                        <a:pt x="12168" y="121877"/>
                      </a:cubicBezTo>
                      <a:cubicBezTo>
                        <a:pt x="11282" y="124058"/>
                        <a:pt x="10425" y="126383"/>
                        <a:pt x="9587" y="128850"/>
                      </a:cubicBezTo>
                      <a:cubicBezTo>
                        <a:pt x="9329" y="129602"/>
                        <a:pt x="9082" y="130355"/>
                        <a:pt x="8834" y="131136"/>
                      </a:cubicBezTo>
                      <a:cubicBezTo>
                        <a:pt x="8415" y="132450"/>
                        <a:pt x="7996" y="133793"/>
                        <a:pt x="7586" y="135184"/>
                      </a:cubicBezTo>
                      <a:cubicBezTo>
                        <a:pt x="6996" y="137241"/>
                        <a:pt x="6405" y="139356"/>
                        <a:pt x="5853" y="141585"/>
                      </a:cubicBezTo>
                      <a:cubicBezTo>
                        <a:pt x="5615" y="142518"/>
                        <a:pt x="5396" y="143518"/>
                        <a:pt x="5167" y="144480"/>
                      </a:cubicBezTo>
                      <a:cubicBezTo>
                        <a:pt x="4672" y="146566"/>
                        <a:pt x="4196" y="148709"/>
                        <a:pt x="3738" y="150948"/>
                      </a:cubicBezTo>
                      <a:cubicBezTo>
                        <a:pt x="3548" y="151890"/>
                        <a:pt x="3348" y="152843"/>
                        <a:pt x="3167" y="153815"/>
                      </a:cubicBezTo>
                      <a:cubicBezTo>
                        <a:pt x="2567" y="156910"/>
                        <a:pt x="1986" y="160082"/>
                        <a:pt x="1452" y="163463"/>
                      </a:cubicBezTo>
                      <a:cubicBezTo>
                        <a:pt x="-405" y="175236"/>
                        <a:pt x="-424" y="186285"/>
                        <a:pt x="1071" y="196696"/>
                      </a:cubicBezTo>
                      <a:cubicBezTo>
                        <a:pt x="2567" y="207107"/>
                        <a:pt x="5567" y="216880"/>
                        <a:pt x="9739" y="226033"/>
                      </a:cubicBezTo>
                      <a:cubicBezTo>
                        <a:pt x="13320" y="233882"/>
                        <a:pt x="17759" y="241273"/>
                        <a:pt x="22864" y="248217"/>
                      </a:cubicBezTo>
                      <a:cubicBezTo>
                        <a:pt x="24560" y="250531"/>
                        <a:pt x="26341" y="252798"/>
                        <a:pt x="28179" y="255018"/>
                      </a:cubicBezTo>
                      <a:cubicBezTo>
                        <a:pt x="31856" y="259456"/>
                        <a:pt x="35790" y="263695"/>
                        <a:pt x="39933" y="267753"/>
                      </a:cubicBezTo>
                      <a:cubicBezTo>
                        <a:pt x="46134" y="273830"/>
                        <a:pt x="52792" y="279478"/>
                        <a:pt x="59679" y="284717"/>
                      </a:cubicBezTo>
                      <a:cubicBezTo>
                        <a:pt x="64279" y="288203"/>
                        <a:pt x="68975" y="291508"/>
                        <a:pt x="73728" y="294632"/>
                      </a:cubicBezTo>
                      <a:cubicBezTo>
                        <a:pt x="83224" y="300881"/>
                        <a:pt x="92902" y="306396"/>
                        <a:pt x="102265" y="311215"/>
                      </a:cubicBezTo>
                      <a:cubicBezTo>
                        <a:pt x="106951" y="313625"/>
                        <a:pt x="111552" y="315863"/>
                        <a:pt x="116019" y="317930"/>
                      </a:cubicBezTo>
                      <a:cubicBezTo>
                        <a:pt x="127182" y="323102"/>
                        <a:pt x="137469" y="327208"/>
                        <a:pt x="145918" y="330303"/>
                      </a:cubicBezTo>
                      <a:cubicBezTo>
                        <a:pt x="146356" y="330465"/>
                        <a:pt x="146737" y="330599"/>
                        <a:pt x="147166" y="330751"/>
                      </a:cubicBezTo>
                      <a:cubicBezTo>
                        <a:pt x="152919" y="332866"/>
                        <a:pt x="157653" y="334485"/>
                        <a:pt x="161339" y="335675"/>
                      </a:cubicBezTo>
                      <a:cubicBezTo>
                        <a:pt x="165530" y="337028"/>
                        <a:pt x="169616" y="333504"/>
                        <a:pt x="168921" y="329151"/>
                      </a:cubicBezTo>
                      <a:cubicBezTo>
                        <a:pt x="164511" y="301643"/>
                        <a:pt x="153804" y="217156"/>
                        <a:pt x="171150" y="128926"/>
                      </a:cubicBezTo>
                      <a:cubicBezTo>
                        <a:pt x="184218" y="62356"/>
                        <a:pt x="161082" y="-1919"/>
                        <a:pt x="134564" y="16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5" name="Graphic 57">
                  <a:extLst>
                    <a:ext uri="{FF2B5EF4-FFF2-40B4-BE49-F238E27FC236}">
                      <a16:creationId xmlns:a16="http://schemas.microsoft.com/office/drawing/2014/main" id="{60384C58-9DFE-457D-8ED2-887BE0A892F7}"/>
                    </a:ext>
                  </a:extLst>
                </p:cNvPr>
                <p:cNvGrpSpPr/>
                <p:nvPr/>
              </p:nvGrpSpPr>
              <p:grpSpPr>
                <a:xfrm>
                  <a:off x="6538998" y="1849480"/>
                  <a:ext cx="431931" cy="530743"/>
                  <a:chOff x="6538998" y="1849480"/>
                  <a:chExt cx="431931" cy="530743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4B7A7C14-1373-4D92-B4BA-A04DA3649CAE}"/>
                      </a:ext>
                    </a:extLst>
                  </p:cNvPr>
                  <p:cNvSpPr/>
                  <p:nvPr/>
                </p:nvSpPr>
                <p:spPr>
                  <a:xfrm>
                    <a:off x="6547834" y="1851271"/>
                    <a:ext cx="423095" cy="528952"/>
                  </a:xfrm>
                  <a:custGeom>
                    <a:avLst/>
                    <a:gdLst>
                      <a:gd name="connsiteX0" fmla="*/ 242614 w 423095"/>
                      <a:gd name="connsiteY0" fmla="*/ 91562 h 528952"/>
                      <a:gd name="connsiteX1" fmla="*/ 29102 w 423095"/>
                      <a:gd name="connsiteY1" fmla="*/ 129519 h 528952"/>
                      <a:gd name="connsiteX2" fmla="*/ 168938 w 423095"/>
                      <a:gd name="connsiteY2" fmla="*/ 526168 h 528952"/>
                      <a:gd name="connsiteX3" fmla="*/ 183112 w 423095"/>
                      <a:gd name="connsiteY3" fmla="*/ 523921 h 528952"/>
                      <a:gd name="connsiteX4" fmla="*/ 367239 w 423095"/>
                      <a:gd name="connsiteY4" fmla="*/ 227484 h 528952"/>
                      <a:gd name="connsiteX5" fmla="*/ 242614 w 423095"/>
                      <a:gd name="connsiteY5" fmla="*/ 91562 h 52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3095" h="528952">
                        <a:moveTo>
                          <a:pt x="242614" y="91562"/>
                        </a:moveTo>
                        <a:cubicBezTo>
                          <a:pt x="242614" y="91562"/>
                          <a:pt x="144288" y="-7670"/>
                          <a:pt x="29102" y="129519"/>
                        </a:cubicBezTo>
                        <a:cubicBezTo>
                          <a:pt x="-73292" y="251477"/>
                          <a:pt x="123895" y="477486"/>
                          <a:pt x="168938" y="526168"/>
                        </a:cubicBezTo>
                        <a:cubicBezTo>
                          <a:pt x="173129" y="530702"/>
                          <a:pt x="180521" y="529521"/>
                          <a:pt x="183112" y="523921"/>
                        </a:cubicBezTo>
                        <a:cubicBezTo>
                          <a:pt x="203152" y="480610"/>
                          <a:pt x="277761" y="326315"/>
                          <a:pt x="367239" y="227484"/>
                        </a:cubicBezTo>
                        <a:cubicBezTo>
                          <a:pt x="475519" y="107878"/>
                          <a:pt x="422342" y="-131352"/>
                          <a:pt x="242614" y="91562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F49E7FEE-02BB-4792-B569-F2A8D13C5824}"/>
                      </a:ext>
                    </a:extLst>
                  </p:cNvPr>
                  <p:cNvSpPr/>
                  <p:nvPr/>
                </p:nvSpPr>
                <p:spPr>
                  <a:xfrm>
                    <a:off x="6538998" y="1849480"/>
                    <a:ext cx="422301" cy="530487"/>
                  </a:xfrm>
                  <a:custGeom>
                    <a:avLst/>
                    <a:gdLst>
                      <a:gd name="connsiteX0" fmla="*/ 241820 w 422301"/>
                      <a:gd name="connsiteY0" fmla="*/ 91562 h 530487"/>
                      <a:gd name="connsiteX1" fmla="*/ 28308 w 422301"/>
                      <a:gd name="connsiteY1" fmla="*/ 129519 h 530487"/>
                      <a:gd name="connsiteX2" fmla="*/ 177355 w 422301"/>
                      <a:gd name="connsiteY2" fmla="*/ 527807 h 530487"/>
                      <a:gd name="connsiteX3" fmla="*/ 191585 w 422301"/>
                      <a:gd name="connsiteY3" fmla="*/ 525121 h 530487"/>
                      <a:gd name="connsiteX4" fmla="*/ 366445 w 422301"/>
                      <a:gd name="connsiteY4" fmla="*/ 227484 h 530487"/>
                      <a:gd name="connsiteX5" fmla="*/ 241820 w 422301"/>
                      <a:gd name="connsiteY5" fmla="*/ 91562 h 530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301" h="530487">
                        <a:moveTo>
                          <a:pt x="241820" y="91562"/>
                        </a:moveTo>
                        <a:cubicBezTo>
                          <a:pt x="241820" y="91562"/>
                          <a:pt x="143494" y="-7670"/>
                          <a:pt x="28308" y="129519"/>
                        </a:cubicBezTo>
                        <a:cubicBezTo>
                          <a:pt x="-74019" y="251401"/>
                          <a:pt x="130444" y="478610"/>
                          <a:pt x="177355" y="527807"/>
                        </a:cubicBezTo>
                        <a:cubicBezTo>
                          <a:pt x="181679" y="532341"/>
                          <a:pt x="189195" y="530912"/>
                          <a:pt x="191585" y="525121"/>
                        </a:cubicBezTo>
                        <a:cubicBezTo>
                          <a:pt x="209854" y="480782"/>
                          <a:pt x="277301" y="325953"/>
                          <a:pt x="366445" y="227484"/>
                        </a:cubicBezTo>
                        <a:cubicBezTo>
                          <a:pt x="474725" y="107878"/>
                          <a:pt x="421547" y="-131352"/>
                          <a:pt x="241820" y="915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EB760633-4748-48E9-80B8-B4579F9EA691}"/>
                      </a:ext>
                    </a:extLst>
                  </p:cNvPr>
                  <p:cNvSpPr/>
                  <p:nvPr/>
                </p:nvSpPr>
                <p:spPr>
                  <a:xfrm>
                    <a:off x="6539008" y="1861861"/>
                    <a:ext cx="422230" cy="518107"/>
                  </a:xfrm>
                  <a:custGeom>
                    <a:avLst/>
                    <a:gdLst>
                      <a:gd name="connsiteX0" fmla="*/ 28308 w 422230"/>
                      <a:gd name="connsiteY0" fmla="*/ 117138 h 518107"/>
                      <a:gd name="connsiteX1" fmla="*/ 177355 w 422230"/>
                      <a:gd name="connsiteY1" fmla="*/ 515426 h 518107"/>
                      <a:gd name="connsiteX2" fmla="*/ 191585 w 422230"/>
                      <a:gd name="connsiteY2" fmla="*/ 512740 h 518107"/>
                      <a:gd name="connsiteX3" fmla="*/ 366445 w 422230"/>
                      <a:gd name="connsiteY3" fmla="*/ 215103 h 518107"/>
                      <a:gd name="connsiteX4" fmla="*/ 398687 w 422230"/>
                      <a:gd name="connsiteY4" fmla="*/ 0 h 518107"/>
                      <a:gd name="connsiteX5" fmla="*/ 330241 w 422230"/>
                      <a:gd name="connsiteY5" fmla="*/ 228333 h 518107"/>
                      <a:gd name="connsiteX6" fmla="*/ 204806 w 422230"/>
                      <a:gd name="connsiteY6" fmla="*/ 432368 h 518107"/>
                      <a:gd name="connsiteX7" fmla="*/ 224180 w 422230"/>
                      <a:gd name="connsiteY7" fmla="*/ 107118 h 518107"/>
                      <a:gd name="connsiteX8" fmla="*/ 156400 w 422230"/>
                      <a:gd name="connsiteY8" fmla="*/ 368379 h 518107"/>
                      <a:gd name="connsiteX9" fmla="*/ 64379 w 422230"/>
                      <a:gd name="connsiteY9" fmla="*/ 175431 h 518107"/>
                      <a:gd name="connsiteX10" fmla="*/ 136035 w 422230"/>
                      <a:gd name="connsiteY10" fmla="*/ 46177 h 518107"/>
                      <a:gd name="connsiteX11" fmla="*/ 28308 w 422230"/>
                      <a:gd name="connsiteY11" fmla="*/ 117138 h 5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22230" h="518107">
                        <a:moveTo>
                          <a:pt x="28308" y="117138"/>
                        </a:moveTo>
                        <a:cubicBezTo>
                          <a:pt x="-74019" y="239020"/>
                          <a:pt x="130444" y="466230"/>
                          <a:pt x="177355" y="515426"/>
                        </a:cubicBezTo>
                        <a:cubicBezTo>
                          <a:pt x="181679" y="519960"/>
                          <a:pt x="189194" y="518532"/>
                          <a:pt x="191585" y="512740"/>
                        </a:cubicBezTo>
                        <a:cubicBezTo>
                          <a:pt x="209854" y="468401"/>
                          <a:pt x="277301" y="313573"/>
                          <a:pt x="366445" y="215103"/>
                        </a:cubicBezTo>
                        <a:cubicBezTo>
                          <a:pt x="429205" y="145780"/>
                          <a:pt x="437616" y="36414"/>
                          <a:pt x="398687" y="0"/>
                        </a:cubicBezTo>
                        <a:cubicBezTo>
                          <a:pt x="424786" y="41891"/>
                          <a:pt x="430072" y="123568"/>
                          <a:pt x="330241" y="228333"/>
                        </a:cubicBezTo>
                        <a:cubicBezTo>
                          <a:pt x="225037" y="338747"/>
                          <a:pt x="204806" y="432368"/>
                          <a:pt x="204806" y="432368"/>
                        </a:cubicBezTo>
                        <a:cubicBezTo>
                          <a:pt x="111185" y="284512"/>
                          <a:pt x="224180" y="107118"/>
                          <a:pt x="224180" y="107118"/>
                        </a:cubicBezTo>
                        <a:cubicBezTo>
                          <a:pt x="129139" y="248202"/>
                          <a:pt x="156400" y="368379"/>
                          <a:pt x="156400" y="368379"/>
                        </a:cubicBezTo>
                        <a:cubicBezTo>
                          <a:pt x="156400" y="368379"/>
                          <a:pt x="67008" y="287893"/>
                          <a:pt x="64379" y="175431"/>
                        </a:cubicBezTo>
                        <a:cubicBezTo>
                          <a:pt x="61874" y="67970"/>
                          <a:pt x="129978" y="47758"/>
                          <a:pt x="136035" y="46177"/>
                        </a:cubicBezTo>
                        <a:cubicBezTo>
                          <a:pt x="104136" y="51511"/>
                          <a:pt x="67189" y="70828"/>
                          <a:pt x="28308" y="1171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47E8666A-96CB-48BE-B432-6DF64DE61E77}"/>
                      </a:ext>
                    </a:extLst>
                  </p:cNvPr>
                  <p:cNvSpPr/>
                  <p:nvPr/>
                </p:nvSpPr>
                <p:spPr>
                  <a:xfrm>
                    <a:off x="6727553" y="1849537"/>
                    <a:ext cx="228801" cy="325456"/>
                  </a:xfrm>
                  <a:custGeom>
                    <a:avLst/>
                    <a:gdLst>
                      <a:gd name="connsiteX0" fmla="*/ 53266 w 228801"/>
                      <a:gd name="connsiteY0" fmla="*/ 91505 h 325456"/>
                      <a:gd name="connsiteX1" fmla="*/ 1726 w 228801"/>
                      <a:gd name="connsiteY1" fmla="*/ 288139 h 325456"/>
                      <a:gd name="connsiteX2" fmla="*/ 225935 w 228801"/>
                      <a:gd name="connsiteY2" fmla="*/ 82504 h 325456"/>
                      <a:gd name="connsiteX3" fmla="*/ 228802 w 228801"/>
                      <a:gd name="connsiteY3" fmla="*/ 45509 h 325456"/>
                      <a:gd name="connsiteX4" fmla="*/ 53266 w 228801"/>
                      <a:gd name="connsiteY4" fmla="*/ 91505 h 325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01" h="325456">
                        <a:moveTo>
                          <a:pt x="53266" y="91505"/>
                        </a:moveTo>
                        <a:cubicBezTo>
                          <a:pt x="53266" y="91505"/>
                          <a:pt x="-11257" y="162809"/>
                          <a:pt x="1726" y="288139"/>
                        </a:cubicBezTo>
                        <a:cubicBezTo>
                          <a:pt x="14708" y="413469"/>
                          <a:pt x="233384" y="191927"/>
                          <a:pt x="225935" y="82504"/>
                        </a:cubicBezTo>
                        <a:cubicBezTo>
                          <a:pt x="225011" y="68911"/>
                          <a:pt x="226135" y="56624"/>
                          <a:pt x="228802" y="45509"/>
                        </a:cubicBezTo>
                        <a:cubicBezTo>
                          <a:pt x="211981" y="-13966"/>
                          <a:pt x="151630" y="-30491"/>
                          <a:pt x="53266" y="9150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791F5EE3-5F0C-46E8-BAB6-B037E8EBD39C}"/>
                      </a:ext>
                    </a:extLst>
                  </p:cNvPr>
                  <p:cNvSpPr/>
                  <p:nvPr/>
                </p:nvSpPr>
                <p:spPr>
                  <a:xfrm>
                    <a:off x="6765893" y="1944971"/>
                    <a:ext cx="49658" cy="71471"/>
                  </a:xfrm>
                  <a:custGeom>
                    <a:avLst/>
                    <a:gdLst>
                      <a:gd name="connsiteX0" fmla="*/ 13478 w 49658"/>
                      <a:gd name="connsiteY0" fmla="*/ 71404 h 71471"/>
                      <a:gd name="connsiteX1" fmla="*/ 40262 w 49658"/>
                      <a:gd name="connsiteY1" fmla="*/ 2167 h 71471"/>
                      <a:gd name="connsiteX2" fmla="*/ 13478 w 49658"/>
                      <a:gd name="connsiteY2" fmla="*/ 71404 h 7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658" h="71471">
                        <a:moveTo>
                          <a:pt x="13478" y="71404"/>
                        </a:moveTo>
                        <a:cubicBezTo>
                          <a:pt x="23622" y="70480"/>
                          <a:pt x="68990" y="19217"/>
                          <a:pt x="40262" y="2167"/>
                        </a:cubicBezTo>
                        <a:cubicBezTo>
                          <a:pt x="11544" y="-14873"/>
                          <a:pt x="-17888" y="74262"/>
                          <a:pt x="13478" y="7140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5F830C5D-85AF-4B73-9FDD-2443C14A35E8}"/>
                      </a:ext>
                    </a:extLst>
                  </p:cNvPr>
                  <p:cNvSpPr/>
                  <p:nvPr/>
                </p:nvSpPr>
                <p:spPr>
                  <a:xfrm>
                    <a:off x="6820177" y="1922782"/>
                    <a:ext cx="18055" cy="38435"/>
                  </a:xfrm>
                  <a:custGeom>
                    <a:avLst/>
                    <a:gdLst>
                      <a:gd name="connsiteX0" fmla="*/ 6266 w 18055"/>
                      <a:gd name="connsiteY0" fmla="*/ 37444 h 38435"/>
                      <a:gd name="connsiteX1" fmla="*/ 11295 w 18055"/>
                      <a:gd name="connsiteY1" fmla="*/ 1 h 38435"/>
                      <a:gd name="connsiteX2" fmla="*/ 6266 w 18055"/>
                      <a:gd name="connsiteY2" fmla="*/ 37444 h 38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055" h="38435">
                        <a:moveTo>
                          <a:pt x="6266" y="37444"/>
                        </a:moveTo>
                        <a:cubicBezTo>
                          <a:pt x="-3754" y="29424"/>
                          <a:pt x="-1525" y="229"/>
                          <a:pt x="11295" y="1"/>
                        </a:cubicBezTo>
                        <a:cubicBezTo>
                          <a:pt x="24116" y="-228"/>
                          <a:pt x="16572" y="45692"/>
                          <a:pt x="6266" y="374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6" name="Graphic 57">
                  <a:extLst>
                    <a:ext uri="{FF2B5EF4-FFF2-40B4-BE49-F238E27FC236}">
                      <a16:creationId xmlns:a16="http://schemas.microsoft.com/office/drawing/2014/main" id="{980AF074-5A3E-4D83-AC48-0AA544E27666}"/>
                    </a:ext>
                  </a:extLst>
                </p:cNvPr>
                <p:cNvGrpSpPr/>
                <p:nvPr/>
              </p:nvGrpSpPr>
              <p:grpSpPr>
                <a:xfrm>
                  <a:off x="5106825" y="2115802"/>
                  <a:ext cx="580325" cy="648974"/>
                  <a:chOff x="5106825" y="2115802"/>
                  <a:chExt cx="580325" cy="648974"/>
                </a:xfrm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A79E82EF-ECED-46C1-A217-9A4A02D3559D}"/>
                      </a:ext>
                    </a:extLst>
                  </p:cNvPr>
                  <p:cNvSpPr/>
                  <p:nvPr/>
                </p:nvSpPr>
                <p:spPr>
                  <a:xfrm>
                    <a:off x="5106825" y="2124555"/>
                    <a:ext cx="580201" cy="640220"/>
                  </a:xfrm>
                  <a:custGeom>
                    <a:avLst/>
                    <a:gdLst>
                      <a:gd name="connsiteX0" fmla="*/ 361239 w 580201"/>
                      <a:gd name="connsiteY0" fmla="*/ 193906 h 640220"/>
                      <a:gd name="connsiteX1" fmla="*/ 360677 w 580201"/>
                      <a:gd name="connsiteY1" fmla="*/ 194858 h 640220"/>
                      <a:gd name="connsiteX2" fmla="*/ 354781 w 580201"/>
                      <a:gd name="connsiteY2" fmla="*/ 195706 h 640220"/>
                      <a:gd name="connsiteX3" fmla="*/ 353143 w 580201"/>
                      <a:gd name="connsiteY3" fmla="*/ 189743 h 640220"/>
                      <a:gd name="connsiteX4" fmla="*/ 386404 w 580201"/>
                      <a:gd name="connsiteY4" fmla="*/ 8130 h 640220"/>
                      <a:gd name="connsiteX5" fmla="*/ 382365 w 580201"/>
                      <a:gd name="connsiteY5" fmla="*/ 386 h 640220"/>
                      <a:gd name="connsiteX6" fmla="*/ 299269 w 580201"/>
                      <a:gd name="connsiteY6" fmla="*/ 145261 h 640220"/>
                      <a:gd name="connsiteX7" fmla="*/ 291107 w 580201"/>
                      <a:gd name="connsiteY7" fmla="*/ 150243 h 640220"/>
                      <a:gd name="connsiteX8" fmla="*/ 53401 w 580201"/>
                      <a:gd name="connsiteY8" fmla="*/ 120830 h 640220"/>
                      <a:gd name="connsiteX9" fmla="*/ 3909 w 580201"/>
                      <a:gd name="connsiteY9" fmla="*/ 273392 h 640220"/>
                      <a:gd name="connsiteX10" fmla="*/ 12824 w 580201"/>
                      <a:gd name="connsiteY10" fmla="*/ 275897 h 640220"/>
                      <a:gd name="connsiteX11" fmla="*/ 276847 w 580201"/>
                      <a:gd name="connsiteY11" fmla="*/ 220776 h 640220"/>
                      <a:gd name="connsiteX12" fmla="*/ 276533 w 580201"/>
                      <a:gd name="connsiteY12" fmla="*/ 230958 h 640220"/>
                      <a:gd name="connsiteX13" fmla="*/ 71098 w 580201"/>
                      <a:gd name="connsiteY13" fmla="*/ 398207 h 640220"/>
                      <a:gd name="connsiteX14" fmla="*/ 72508 w 580201"/>
                      <a:gd name="connsiteY14" fmla="*/ 402084 h 640220"/>
                      <a:gd name="connsiteX15" fmla="*/ 191084 w 580201"/>
                      <a:gd name="connsiteY15" fmla="*/ 481761 h 640220"/>
                      <a:gd name="connsiteX16" fmla="*/ 198038 w 580201"/>
                      <a:gd name="connsiteY16" fmla="*/ 475560 h 640220"/>
                      <a:gd name="connsiteX17" fmla="*/ 295097 w 580201"/>
                      <a:gd name="connsiteY17" fmla="*/ 297252 h 640220"/>
                      <a:gd name="connsiteX18" fmla="*/ 297136 w 580201"/>
                      <a:gd name="connsiteY18" fmla="*/ 307044 h 640220"/>
                      <a:gd name="connsiteX19" fmla="*/ 268637 w 580201"/>
                      <a:gd name="connsiteY19" fmla="*/ 506145 h 640220"/>
                      <a:gd name="connsiteX20" fmla="*/ 271714 w 580201"/>
                      <a:gd name="connsiteY20" fmla="*/ 509326 h 640220"/>
                      <a:gd name="connsiteX21" fmla="*/ 335121 w 580201"/>
                      <a:gd name="connsiteY21" fmla="*/ 538130 h 640220"/>
                      <a:gd name="connsiteX22" fmla="*/ 342465 w 580201"/>
                      <a:gd name="connsiteY22" fmla="*/ 532053 h 640220"/>
                      <a:gd name="connsiteX23" fmla="*/ 393300 w 580201"/>
                      <a:gd name="connsiteY23" fmla="*/ 387815 h 640220"/>
                      <a:gd name="connsiteX24" fmla="*/ 395901 w 580201"/>
                      <a:gd name="connsiteY24" fmla="*/ 395969 h 640220"/>
                      <a:gd name="connsiteX25" fmla="*/ 356715 w 580201"/>
                      <a:gd name="connsiteY25" fmla="*/ 547388 h 640220"/>
                      <a:gd name="connsiteX26" fmla="*/ 359315 w 580201"/>
                      <a:gd name="connsiteY26" fmla="*/ 551579 h 640220"/>
                      <a:gd name="connsiteX27" fmla="*/ 417056 w 580201"/>
                      <a:gd name="connsiteY27" fmla="*/ 590107 h 640220"/>
                      <a:gd name="connsiteX28" fmla="*/ 425257 w 580201"/>
                      <a:gd name="connsiteY28" fmla="*/ 585193 h 640220"/>
                      <a:gd name="connsiteX29" fmla="*/ 430162 w 580201"/>
                      <a:gd name="connsiteY29" fmla="*/ 513507 h 640220"/>
                      <a:gd name="connsiteX30" fmla="*/ 440173 w 580201"/>
                      <a:gd name="connsiteY30" fmla="*/ 516003 h 640220"/>
                      <a:gd name="connsiteX31" fmla="*/ 434782 w 580201"/>
                      <a:gd name="connsiteY31" fmla="*/ 601842 h 640220"/>
                      <a:gd name="connsiteX32" fmla="*/ 436706 w 580201"/>
                      <a:gd name="connsiteY32" fmla="*/ 605728 h 640220"/>
                      <a:gd name="connsiteX33" fmla="*/ 472281 w 580201"/>
                      <a:gd name="connsiteY33" fmla="*/ 638599 h 640220"/>
                      <a:gd name="connsiteX34" fmla="*/ 480530 w 580201"/>
                      <a:gd name="connsiteY34" fmla="*/ 637628 h 640220"/>
                      <a:gd name="connsiteX35" fmla="*/ 529232 w 580201"/>
                      <a:gd name="connsiteY35" fmla="*/ 541387 h 640220"/>
                      <a:gd name="connsiteX36" fmla="*/ 529593 w 580201"/>
                      <a:gd name="connsiteY36" fmla="*/ 538187 h 640220"/>
                      <a:gd name="connsiteX37" fmla="*/ 520926 w 580201"/>
                      <a:gd name="connsiteY37" fmla="*/ 514508 h 640220"/>
                      <a:gd name="connsiteX38" fmla="*/ 529108 w 580201"/>
                      <a:gd name="connsiteY38" fmla="*/ 508240 h 640220"/>
                      <a:gd name="connsiteX39" fmla="*/ 533327 w 580201"/>
                      <a:gd name="connsiteY39" fmla="*/ 512745 h 640220"/>
                      <a:gd name="connsiteX40" fmla="*/ 541967 w 580201"/>
                      <a:gd name="connsiteY40" fmla="*/ 511221 h 640220"/>
                      <a:gd name="connsiteX41" fmla="*/ 561359 w 580201"/>
                      <a:gd name="connsiteY41" fmla="*/ 456596 h 640220"/>
                      <a:gd name="connsiteX42" fmla="*/ 560997 w 580201"/>
                      <a:gd name="connsiteY42" fmla="*/ 452690 h 640220"/>
                      <a:gd name="connsiteX43" fmla="*/ 467805 w 580201"/>
                      <a:gd name="connsiteY43" fmla="*/ 359345 h 640220"/>
                      <a:gd name="connsiteX44" fmla="*/ 461023 w 580201"/>
                      <a:gd name="connsiteY44" fmla="*/ 352325 h 640220"/>
                      <a:gd name="connsiteX45" fmla="*/ 562521 w 580201"/>
                      <a:gd name="connsiteY45" fmla="*/ 412838 h 640220"/>
                      <a:gd name="connsiteX46" fmla="*/ 572608 w 580201"/>
                      <a:gd name="connsiteY46" fmla="*/ 412400 h 640220"/>
                      <a:gd name="connsiteX47" fmla="*/ 577438 w 580201"/>
                      <a:gd name="connsiteY47" fmla="*/ 378843 h 640220"/>
                      <a:gd name="connsiteX48" fmla="*/ 580085 w 580201"/>
                      <a:gd name="connsiteY48" fmla="*/ 300128 h 640220"/>
                      <a:gd name="connsiteX49" fmla="*/ 579724 w 580201"/>
                      <a:gd name="connsiteY49" fmla="*/ 298309 h 640220"/>
                      <a:gd name="connsiteX50" fmla="*/ 426571 w 580201"/>
                      <a:gd name="connsiteY50" fmla="*/ 213927 h 640220"/>
                      <a:gd name="connsiteX51" fmla="*/ 417322 w 580201"/>
                      <a:gd name="connsiteY51" fmla="*/ 209346 h 640220"/>
                      <a:gd name="connsiteX52" fmla="*/ 539138 w 580201"/>
                      <a:gd name="connsiteY52" fmla="*/ 131745 h 640220"/>
                      <a:gd name="connsiteX53" fmla="*/ 547253 w 580201"/>
                      <a:gd name="connsiteY53" fmla="*/ 125764 h 640220"/>
                      <a:gd name="connsiteX54" fmla="*/ 455070 w 580201"/>
                      <a:gd name="connsiteY54" fmla="*/ 22075 h 640220"/>
                      <a:gd name="connsiteX55" fmla="*/ 452727 w 580201"/>
                      <a:gd name="connsiteY55" fmla="*/ 21446 h 640220"/>
                      <a:gd name="connsiteX56" fmla="*/ 361239 w 580201"/>
                      <a:gd name="connsiteY56" fmla="*/ 193906 h 64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20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7"/>
                          <a:pt x="354781" y="195706"/>
                        </a:cubicBezTo>
                        <a:cubicBezTo>
                          <a:pt x="353105" y="194363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6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09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4"/>
                        </a:cubicBezTo>
                        <a:cubicBezTo>
                          <a:pt x="267018" y="322512"/>
                          <a:pt x="221069" y="369156"/>
                          <a:pt x="268637" y="506145"/>
                        </a:cubicBezTo>
                        <a:cubicBezTo>
                          <a:pt x="269142" y="507592"/>
                          <a:pt x="270285" y="508773"/>
                          <a:pt x="271714" y="509326"/>
                        </a:cubicBezTo>
                        <a:cubicBezTo>
                          <a:pt x="294716" y="518203"/>
                          <a:pt x="315862" y="527995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21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507"/>
                        </a:cubicBezTo>
                        <a:cubicBezTo>
                          <a:pt x="432334" y="507764"/>
                          <a:pt x="440935" y="509907"/>
                          <a:pt x="440173" y="516003"/>
                        </a:cubicBezTo>
                        <a:cubicBezTo>
                          <a:pt x="437306" y="538949"/>
                          <a:pt x="433962" y="572924"/>
                          <a:pt x="434782" y="601842"/>
                        </a:cubicBezTo>
                        <a:cubicBezTo>
                          <a:pt x="434829" y="603347"/>
                          <a:pt x="435544" y="604766"/>
                          <a:pt x="436706" y="605728"/>
                        </a:cubicBezTo>
                        <a:cubicBezTo>
                          <a:pt x="454270" y="620349"/>
                          <a:pt x="466205" y="632218"/>
                          <a:pt x="472281" y="638599"/>
                        </a:cubicBezTo>
                        <a:cubicBezTo>
                          <a:pt x="474672" y="641114"/>
                          <a:pt x="478797" y="640638"/>
                          <a:pt x="480530" y="637628"/>
                        </a:cubicBezTo>
                        <a:cubicBezTo>
                          <a:pt x="488569" y="623645"/>
                          <a:pt x="509077" y="586840"/>
                          <a:pt x="529232" y="541387"/>
                        </a:cubicBezTo>
                        <a:cubicBezTo>
                          <a:pt x="529679" y="540387"/>
                          <a:pt x="529813" y="539263"/>
                          <a:pt x="529593" y="538187"/>
                        </a:cubicBezTo>
                        <a:cubicBezTo>
                          <a:pt x="527984" y="530319"/>
                          <a:pt x="525231" y="522318"/>
                          <a:pt x="520926" y="514508"/>
                        </a:cubicBezTo>
                        <a:cubicBezTo>
                          <a:pt x="517982" y="509164"/>
                          <a:pt x="524812" y="503916"/>
                          <a:pt x="529108" y="508240"/>
                        </a:cubicBezTo>
                        <a:cubicBezTo>
                          <a:pt x="530556" y="509697"/>
                          <a:pt x="531965" y="511193"/>
                          <a:pt x="533327" y="512745"/>
                        </a:cubicBezTo>
                        <a:cubicBezTo>
                          <a:pt x="535842" y="515612"/>
                          <a:pt x="540547" y="514765"/>
                          <a:pt x="541967" y="511221"/>
                        </a:cubicBezTo>
                        <a:cubicBezTo>
                          <a:pt x="549053" y="493533"/>
                          <a:pt x="555721" y="475093"/>
                          <a:pt x="561359" y="456596"/>
                        </a:cubicBezTo>
                        <a:cubicBezTo>
                          <a:pt x="561759" y="455291"/>
                          <a:pt x="561636" y="453900"/>
                          <a:pt x="560997" y="452690"/>
                        </a:cubicBezTo>
                        <a:cubicBezTo>
                          <a:pt x="536851" y="406913"/>
                          <a:pt x="498046" y="346125"/>
                          <a:pt x="467805" y="359345"/>
                        </a:cubicBezTo>
                        <a:cubicBezTo>
                          <a:pt x="463328" y="361307"/>
                          <a:pt x="458804" y="356688"/>
                          <a:pt x="461023" y="352325"/>
                        </a:cubicBezTo>
                        <a:cubicBezTo>
                          <a:pt x="479654" y="315625"/>
                          <a:pt x="519592" y="268277"/>
                          <a:pt x="562521" y="412838"/>
                        </a:cubicBezTo>
                        <a:cubicBezTo>
                          <a:pt x="564064" y="418038"/>
                          <a:pt x="571561" y="417724"/>
                          <a:pt x="572608" y="412400"/>
                        </a:cubicBezTo>
                        <a:cubicBezTo>
                          <a:pt x="574875" y="400960"/>
                          <a:pt x="576533" y="389721"/>
                          <a:pt x="577438" y="378843"/>
                        </a:cubicBezTo>
                        <a:cubicBezTo>
                          <a:pt x="579400" y="355069"/>
                          <a:pt x="580590" y="328237"/>
                          <a:pt x="580085" y="300128"/>
                        </a:cubicBezTo>
                        <a:cubicBezTo>
                          <a:pt x="580076" y="299500"/>
                          <a:pt x="579952" y="298890"/>
                          <a:pt x="579724" y="298309"/>
                        </a:cubicBezTo>
                        <a:cubicBezTo>
                          <a:pt x="550396" y="223595"/>
                          <a:pt x="491884" y="114600"/>
                          <a:pt x="426571" y="213927"/>
                        </a:cubicBezTo>
                        <a:cubicBezTo>
                          <a:pt x="423161" y="219118"/>
                          <a:pt x="415170" y="215175"/>
                          <a:pt x="417322" y="209346"/>
                        </a:cubicBezTo>
                        <a:cubicBezTo>
                          <a:pt x="437858" y="153662"/>
                          <a:pt x="478339" y="80672"/>
                          <a:pt x="539138" y="131745"/>
                        </a:cubicBezTo>
                        <a:cubicBezTo>
                          <a:pt x="543309" y="135251"/>
                          <a:pt x="549444" y="130755"/>
                          <a:pt x="547253" y="125764"/>
                        </a:cubicBezTo>
                        <a:cubicBezTo>
                          <a:pt x="528107" y="82244"/>
                          <a:pt x="498837" y="45011"/>
                          <a:pt x="455070" y="22075"/>
                        </a:cubicBezTo>
                        <a:cubicBezTo>
                          <a:pt x="454356" y="21703"/>
                          <a:pt x="453536" y="21484"/>
                          <a:pt x="452727" y="2144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46C2A94-FEC6-4F16-8749-AC43EFA2D6D7}"/>
                      </a:ext>
                    </a:extLst>
                  </p:cNvPr>
                  <p:cNvSpPr/>
                  <p:nvPr/>
                </p:nvSpPr>
                <p:spPr>
                  <a:xfrm>
                    <a:off x="5106949" y="2115802"/>
                    <a:ext cx="580201" cy="640211"/>
                  </a:xfrm>
                  <a:custGeom>
                    <a:avLst/>
                    <a:gdLst>
                      <a:gd name="connsiteX0" fmla="*/ 361239 w 580201"/>
                      <a:gd name="connsiteY0" fmla="*/ 193906 h 640211"/>
                      <a:gd name="connsiteX1" fmla="*/ 360677 w 580201"/>
                      <a:gd name="connsiteY1" fmla="*/ 194858 h 640211"/>
                      <a:gd name="connsiteX2" fmla="*/ 354781 w 580201"/>
                      <a:gd name="connsiteY2" fmla="*/ 195706 h 640211"/>
                      <a:gd name="connsiteX3" fmla="*/ 353143 w 580201"/>
                      <a:gd name="connsiteY3" fmla="*/ 189743 h 640211"/>
                      <a:gd name="connsiteX4" fmla="*/ 386404 w 580201"/>
                      <a:gd name="connsiteY4" fmla="*/ 8130 h 640211"/>
                      <a:gd name="connsiteX5" fmla="*/ 382365 w 580201"/>
                      <a:gd name="connsiteY5" fmla="*/ 386 h 640211"/>
                      <a:gd name="connsiteX6" fmla="*/ 299269 w 580201"/>
                      <a:gd name="connsiteY6" fmla="*/ 145261 h 640211"/>
                      <a:gd name="connsiteX7" fmla="*/ 291107 w 580201"/>
                      <a:gd name="connsiteY7" fmla="*/ 150243 h 640211"/>
                      <a:gd name="connsiteX8" fmla="*/ 53401 w 580201"/>
                      <a:gd name="connsiteY8" fmla="*/ 120830 h 640211"/>
                      <a:gd name="connsiteX9" fmla="*/ 3909 w 580201"/>
                      <a:gd name="connsiteY9" fmla="*/ 273392 h 640211"/>
                      <a:gd name="connsiteX10" fmla="*/ 12824 w 580201"/>
                      <a:gd name="connsiteY10" fmla="*/ 275897 h 640211"/>
                      <a:gd name="connsiteX11" fmla="*/ 276847 w 580201"/>
                      <a:gd name="connsiteY11" fmla="*/ 220776 h 640211"/>
                      <a:gd name="connsiteX12" fmla="*/ 276533 w 580201"/>
                      <a:gd name="connsiteY12" fmla="*/ 230958 h 640211"/>
                      <a:gd name="connsiteX13" fmla="*/ 71098 w 580201"/>
                      <a:gd name="connsiteY13" fmla="*/ 398207 h 640211"/>
                      <a:gd name="connsiteX14" fmla="*/ 72508 w 580201"/>
                      <a:gd name="connsiteY14" fmla="*/ 402084 h 640211"/>
                      <a:gd name="connsiteX15" fmla="*/ 191084 w 580201"/>
                      <a:gd name="connsiteY15" fmla="*/ 481761 h 640211"/>
                      <a:gd name="connsiteX16" fmla="*/ 198038 w 580201"/>
                      <a:gd name="connsiteY16" fmla="*/ 475560 h 640211"/>
                      <a:gd name="connsiteX17" fmla="*/ 295097 w 580201"/>
                      <a:gd name="connsiteY17" fmla="*/ 297252 h 640211"/>
                      <a:gd name="connsiteX18" fmla="*/ 297136 w 580201"/>
                      <a:gd name="connsiteY18" fmla="*/ 307043 h 640211"/>
                      <a:gd name="connsiteX19" fmla="*/ 268628 w 580201"/>
                      <a:gd name="connsiteY19" fmla="*/ 506145 h 640211"/>
                      <a:gd name="connsiteX20" fmla="*/ 271714 w 580201"/>
                      <a:gd name="connsiteY20" fmla="*/ 509326 h 640211"/>
                      <a:gd name="connsiteX21" fmla="*/ 335121 w 580201"/>
                      <a:gd name="connsiteY21" fmla="*/ 538130 h 640211"/>
                      <a:gd name="connsiteX22" fmla="*/ 342465 w 580201"/>
                      <a:gd name="connsiteY22" fmla="*/ 532053 h 640211"/>
                      <a:gd name="connsiteX23" fmla="*/ 393300 w 580201"/>
                      <a:gd name="connsiteY23" fmla="*/ 387815 h 640211"/>
                      <a:gd name="connsiteX24" fmla="*/ 395901 w 580201"/>
                      <a:gd name="connsiteY24" fmla="*/ 395969 h 640211"/>
                      <a:gd name="connsiteX25" fmla="*/ 356715 w 580201"/>
                      <a:gd name="connsiteY25" fmla="*/ 547388 h 640211"/>
                      <a:gd name="connsiteX26" fmla="*/ 359315 w 580201"/>
                      <a:gd name="connsiteY26" fmla="*/ 551579 h 640211"/>
                      <a:gd name="connsiteX27" fmla="*/ 417056 w 580201"/>
                      <a:gd name="connsiteY27" fmla="*/ 590107 h 640211"/>
                      <a:gd name="connsiteX28" fmla="*/ 425257 w 580201"/>
                      <a:gd name="connsiteY28" fmla="*/ 585193 h 640211"/>
                      <a:gd name="connsiteX29" fmla="*/ 430162 w 580201"/>
                      <a:gd name="connsiteY29" fmla="*/ 513498 h 640211"/>
                      <a:gd name="connsiteX30" fmla="*/ 440173 w 580201"/>
                      <a:gd name="connsiteY30" fmla="*/ 515993 h 640211"/>
                      <a:gd name="connsiteX31" fmla="*/ 434791 w 580201"/>
                      <a:gd name="connsiteY31" fmla="*/ 601833 h 640211"/>
                      <a:gd name="connsiteX32" fmla="*/ 436715 w 580201"/>
                      <a:gd name="connsiteY32" fmla="*/ 605719 h 640211"/>
                      <a:gd name="connsiteX33" fmla="*/ 472291 w 580201"/>
                      <a:gd name="connsiteY33" fmla="*/ 638590 h 640211"/>
                      <a:gd name="connsiteX34" fmla="*/ 480540 w 580201"/>
                      <a:gd name="connsiteY34" fmla="*/ 637618 h 640211"/>
                      <a:gd name="connsiteX35" fmla="*/ 529241 w 580201"/>
                      <a:gd name="connsiteY35" fmla="*/ 541378 h 640211"/>
                      <a:gd name="connsiteX36" fmla="*/ 529603 w 580201"/>
                      <a:gd name="connsiteY36" fmla="*/ 538177 h 640211"/>
                      <a:gd name="connsiteX37" fmla="*/ 520935 w 580201"/>
                      <a:gd name="connsiteY37" fmla="*/ 514498 h 640211"/>
                      <a:gd name="connsiteX38" fmla="*/ 529117 w 580201"/>
                      <a:gd name="connsiteY38" fmla="*/ 508231 h 640211"/>
                      <a:gd name="connsiteX39" fmla="*/ 533337 w 580201"/>
                      <a:gd name="connsiteY39" fmla="*/ 512736 h 640211"/>
                      <a:gd name="connsiteX40" fmla="*/ 541976 w 580201"/>
                      <a:gd name="connsiteY40" fmla="*/ 511212 h 640211"/>
                      <a:gd name="connsiteX41" fmla="*/ 561369 w 580201"/>
                      <a:gd name="connsiteY41" fmla="*/ 456586 h 640211"/>
                      <a:gd name="connsiteX42" fmla="*/ 561007 w 580201"/>
                      <a:gd name="connsiteY42" fmla="*/ 452681 h 640211"/>
                      <a:gd name="connsiteX43" fmla="*/ 467814 w 580201"/>
                      <a:gd name="connsiteY43" fmla="*/ 359336 h 640211"/>
                      <a:gd name="connsiteX44" fmla="*/ 461032 w 580201"/>
                      <a:gd name="connsiteY44" fmla="*/ 352316 h 640211"/>
                      <a:gd name="connsiteX45" fmla="*/ 562531 w 580201"/>
                      <a:gd name="connsiteY45" fmla="*/ 412828 h 640211"/>
                      <a:gd name="connsiteX46" fmla="*/ 572618 w 580201"/>
                      <a:gd name="connsiteY46" fmla="*/ 412390 h 640211"/>
                      <a:gd name="connsiteX47" fmla="*/ 577438 w 580201"/>
                      <a:gd name="connsiteY47" fmla="*/ 378833 h 640211"/>
                      <a:gd name="connsiteX48" fmla="*/ 580085 w 580201"/>
                      <a:gd name="connsiteY48" fmla="*/ 300119 h 640211"/>
                      <a:gd name="connsiteX49" fmla="*/ 579724 w 580201"/>
                      <a:gd name="connsiteY49" fmla="*/ 298300 h 640211"/>
                      <a:gd name="connsiteX50" fmla="*/ 426581 w 580201"/>
                      <a:gd name="connsiteY50" fmla="*/ 213918 h 640211"/>
                      <a:gd name="connsiteX51" fmla="*/ 417332 w 580201"/>
                      <a:gd name="connsiteY51" fmla="*/ 209336 h 640211"/>
                      <a:gd name="connsiteX52" fmla="*/ 539147 w 580201"/>
                      <a:gd name="connsiteY52" fmla="*/ 131736 h 640211"/>
                      <a:gd name="connsiteX53" fmla="*/ 547262 w 580201"/>
                      <a:gd name="connsiteY53" fmla="*/ 125754 h 640211"/>
                      <a:gd name="connsiteX54" fmla="*/ 455079 w 580201"/>
                      <a:gd name="connsiteY54" fmla="*/ 22065 h 640211"/>
                      <a:gd name="connsiteX55" fmla="*/ 452736 w 580201"/>
                      <a:gd name="connsiteY55" fmla="*/ 21436 h 640211"/>
                      <a:gd name="connsiteX56" fmla="*/ 361239 w 580201"/>
                      <a:gd name="connsiteY56" fmla="*/ 193906 h 640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11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6"/>
                          <a:pt x="354781" y="195706"/>
                        </a:cubicBezTo>
                        <a:cubicBezTo>
                          <a:pt x="353105" y="194372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7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10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3"/>
                        </a:cubicBezTo>
                        <a:cubicBezTo>
                          <a:pt x="267018" y="322512"/>
                          <a:pt x="221069" y="369156"/>
                          <a:pt x="268628" y="506145"/>
                        </a:cubicBezTo>
                        <a:cubicBezTo>
                          <a:pt x="269132" y="507592"/>
                          <a:pt x="270275" y="508773"/>
                          <a:pt x="271714" y="509326"/>
                        </a:cubicBezTo>
                        <a:cubicBezTo>
                          <a:pt x="294716" y="518213"/>
                          <a:pt x="315862" y="528004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12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498"/>
                        </a:cubicBezTo>
                        <a:cubicBezTo>
                          <a:pt x="432334" y="507754"/>
                          <a:pt x="440935" y="509897"/>
                          <a:pt x="440173" y="515993"/>
                        </a:cubicBezTo>
                        <a:cubicBezTo>
                          <a:pt x="437306" y="538939"/>
                          <a:pt x="433962" y="572915"/>
                          <a:pt x="434791" y="601833"/>
                        </a:cubicBezTo>
                        <a:cubicBezTo>
                          <a:pt x="434839" y="603338"/>
                          <a:pt x="435553" y="604757"/>
                          <a:pt x="436715" y="605719"/>
                        </a:cubicBezTo>
                        <a:cubicBezTo>
                          <a:pt x="454279" y="620340"/>
                          <a:pt x="466214" y="632208"/>
                          <a:pt x="472291" y="638590"/>
                        </a:cubicBezTo>
                        <a:cubicBezTo>
                          <a:pt x="474682" y="641104"/>
                          <a:pt x="478806" y="640628"/>
                          <a:pt x="480540" y="637618"/>
                        </a:cubicBezTo>
                        <a:cubicBezTo>
                          <a:pt x="488579" y="623635"/>
                          <a:pt x="509086" y="586831"/>
                          <a:pt x="529241" y="541378"/>
                        </a:cubicBezTo>
                        <a:cubicBezTo>
                          <a:pt x="529689" y="540377"/>
                          <a:pt x="529822" y="539254"/>
                          <a:pt x="529603" y="538177"/>
                        </a:cubicBezTo>
                        <a:cubicBezTo>
                          <a:pt x="527993" y="530310"/>
                          <a:pt x="525240" y="522309"/>
                          <a:pt x="520935" y="514498"/>
                        </a:cubicBezTo>
                        <a:cubicBezTo>
                          <a:pt x="517992" y="509154"/>
                          <a:pt x="524821" y="503906"/>
                          <a:pt x="529117" y="508231"/>
                        </a:cubicBezTo>
                        <a:cubicBezTo>
                          <a:pt x="530565" y="509688"/>
                          <a:pt x="531975" y="511183"/>
                          <a:pt x="533337" y="512736"/>
                        </a:cubicBezTo>
                        <a:cubicBezTo>
                          <a:pt x="535851" y="515603"/>
                          <a:pt x="540557" y="514755"/>
                          <a:pt x="541976" y="511212"/>
                        </a:cubicBezTo>
                        <a:cubicBezTo>
                          <a:pt x="549063" y="493524"/>
                          <a:pt x="555730" y="475093"/>
                          <a:pt x="561369" y="456586"/>
                        </a:cubicBezTo>
                        <a:cubicBezTo>
                          <a:pt x="561769" y="455281"/>
                          <a:pt x="561645" y="453890"/>
                          <a:pt x="561007" y="452681"/>
                        </a:cubicBezTo>
                        <a:cubicBezTo>
                          <a:pt x="536861" y="406904"/>
                          <a:pt x="498056" y="346115"/>
                          <a:pt x="467814" y="359336"/>
                        </a:cubicBezTo>
                        <a:cubicBezTo>
                          <a:pt x="463338" y="361298"/>
                          <a:pt x="458823" y="356678"/>
                          <a:pt x="461032" y="352316"/>
                        </a:cubicBezTo>
                        <a:cubicBezTo>
                          <a:pt x="479663" y="315616"/>
                          <a:pt x="519611" y="268267"/>
                          <a:pt x="562531" y="412828"/>
                        </a:cubicBezTo>
                        <a:cubicBezTo>
                          <a:pt x="564074" y="418029"/>
                          <a:pt x="571570" y="417714"/>
                          <a:pt x="572618" y="412390"/>
                        </a:cubicBezTo>
                        <a:cubicBezTo>
                          <a:pt x="574885" y="400950"/>
                          <a:pt x="576542" y="389711"/>
                          <a:pt x="577438" y="378833"/>
                        </a:cubicBezTo>
                        <a:cubicBezTo>
                          <a:pt x="579400" y="355059"/>
                          <a:pt x="580590" y="328227"/>
                          <a:pt x="580085" y="300119"/>
                        </a:cubicBezTo>
                        <a:cubicBezTo>
                          <a:pt x="580076" y="299490"/>
                          <a:pt x="579952" y="298881"/>
                          <a:pt x="579724" y="298300"/>
                        </a:cubicBezTo>
                        <a:cubicBezTo>
                          <a:pt x="550396" y="223585"/>
                          <a:pt x="491893" y="114591"/>
                          <a:pt x="426581" y="213918"/>
                        </a:cubicBezTo>
                        <a:cubicBezTo>
                          <a:pt x="423171" y="219109"/>
                          <a:pt x="415189" y="215165"/>
                          <a:pt x="417332" y="209336"/>
                        </a:cubicBezTo>
                        <a:cubicBezTo>
                          <a:pt x="437868" y="153653"/>
                          <a:pt x="478349" y="80663"/>
                          <a:pt x="539147" y="131736"/>
                        </a:cubicBezTo>
                        <a:cubicBezTo>
                          <a:pt x="543319" y="135241"/>
                          <a:pt x="549453" y="130745"/>
                          <a:pt x="547262" y="125754"/>
                        </a:cubicBezTo>
                        <a:cubicBezTo>
                          <a:pt x="528117" y="82234"/>
                          <a:pt x="498837" y="45001"/>
                          <a:pt x="455079" y="22065"/>
                        </a:cubicBezTo>
                        <a:cubicBezTo>
                          <a:pt x="454365" y="21684"/>
                          <a:pt x="453546" y="21474"/>
                          <a:pt x="452736" y="2143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554E31D-41C8-49FD-97FD-DB29B596DFDF}"/>
                      </a:ext>
                    </a:extLst>
                  </p:cNvPr>
                  <p:cNvSpPr/>
                  <p:nvPr/>
                </p:nvSpPr>
                <p:spPr>
                  <a:xfrm>
                    <a:off x="5463022" y="2641168"/>
                    <a:ext cx="69237" cy="65802"/>
                  </a:xfrm>
                  <a:custGeom>
                    <a:avLst/>
                    <a:gdLst>
                      <a:gd name="connsiteX0" fmla="*/ 632 w 69237"/>
                      <a:gd name="connsiteY0" fmla="*/ 22022 h 65802"/>
                      <a:gd name="connsiteX1" fmla="*/ 3232 w 69237"/>
                      <a:gd name="connsiteY1" fmla="*/ 26213 h 65802"/>
                      <a:gd name="connsiteX2" fmla="*/ 60973 w 69237"/>
                      <a:gd name="connsiteY2" fmla="*/ 64741 h 65802"/>
                      <a:gd name="connsiteX3" fmla="*/ 69174 w 69237"/>
                      <a:gd name="connsiteY3" fmla="*/ 59827 h 65802"/>
                      <a:gd name="connsiteX4" fmla="*/ 66964 w 69237"/>
                      <a:gd name="connsiteY4" fmla="*/ 34757 h 65802"/>
                      <a:gd name="connsiteX5" fmla="*/ 13 w 69237"/>
                      <a:gd name="connsiteY5" fmla="*/ 0 h 65802"/>
                      <a:gd name="connsiteX6" fmla="*/ 632 w 69237"/>
                      <a:gd name="connsiteY6" fmla="*/ 22022 h 65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237" h="65802">
                        <a:moveTo>
                          <a:pt x="632" y="22022"/>
                        </a:moveTo>
                        <a:cubicBezTo>
                          <a:pt x="746" y="23746"/>
                          <a:pt x="1737" y="25336"/>
                          <a:pt x="3232" y="26213"/>
                        </a:cubicBezTo>
                        <a:cubicBezTo>
                          <a:pt x="25587" y="39310"/>
                          <a:pt x="44866" y="52549"/>
                          <a:pt x="60973" y="64741"/>
                        </a:cubicBezTo>
                        <a:cubicBezTo>
                          <a:pt x="64678" y="67542"/>
                          <a:pt x="69869" y="64418"/>
                          <a:pt x="69174" y="59827"/>
                        </a:cubicBezTo>
                        <a:cubicBezTo>
                          <a:pt x="67964" y="51873"/>
                          <a:pt x="67145" y="43405"/>
                          <a:pt x="66964" y="34757"/>
                        </a:cubicBezTo>
                        <a:cubicBezTo>
                          <a:pt x="48333" y="23203"/>
                          <a:pt x="25340" y="11706"/>
                          <a:pt x="13" y="0"/>
                        </a:cubicBezTo>
                        <a:cubicBezTo>
                          <a:pt x="-54" y="7058"/>
                          <a:pt x="137" y="14392"/>
                          <a:pt x="632" y="220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A0AF8B01-0FAD-4F34-B5C8-85142C5A2155}"/>
                      </a:ext>
                    </a:extLst>
                  </p:cNvPr>
                  <p:cNvSpPr/>
                  <p:nvPr/>
                </p:nvSpPr>
                <p:spPr>
                  <a:xfrm>
                    <a:off x="5106952" y="2323728"/>
                    <a:ext cx="26974" cy="69640"/>
                  </a:xfrm>
                  <a:custGeom>
                    <a:avLst/>
                    <a:gdLst>
                      <a:gd name="connsiteX0" fmla="*/ 2048 w 26974"/>
                      <a:gd name="connsiteY0" fmla="*/ 0 h 69640"/>
                      <a:gd name="connsiteX1" fmla="*/ 3896 w 26974"/>
                      <a:gd name="connsiteY1" fmla="*/ 65465 h 69640"/>
                      <a:gd name="connsiteX2" fmla="*/ 12811 w 26974"/>
                      <a:gd name="connsiteY2" fmla="*/ 67970 h 69640"/>
                      <a:gd name="connsiteX3" fmla="*/ 26975 w 26974"/>
                      <a:gd name="connsiteY3" fmla="*/ 54359 h 69640"/>
                      <a:gd name="connsiteX4" fmla="*/ 2048 w 26974"/>
                      <a:gd name="connsiteY4" fmla="*/ 0 h 6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74" h="69640">
                        <a:moveTo>
                          <a:pt x="2048" y="0"/>
                        </a:moveTo>
                        <a:cubicBezTo>
                          <a:pt x="-1210" y="20660"/>
                          <a:pt x="-572" y="42843"/>
                          <a:pt x="3896" y="65465"/>
                        </a:cubicBezTo>
                        <a:cubicBezTo>
                          <a:pt x="4715" y="69628"/>
                          <a:pt x="9925" y="71076"/>
                          <a:pt x="12811" y="67970"/>
                        </a:cubicBezTo>
                        <a:cubicBezTo>
                          <a:pt x="17355" y="63094"/>
                          <a:pt x="22098" y="58579"/>
                          <a:pt x="26975" y="54359"/>
                        </a:cubicBezTo>
                        <a:cubicBezTo>
                          <a:pt x="16497" y="33566"/>
                          <a:pt x="8144" y="14697"/>
                          <a:pt x="20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760B2F96-1046-48DE-8BEA-D08DF96AE2E2}"/>
                      </a:ext>
                    </a:extLst>
                  </p:cNvPr>
                  <p:cNvSpPr/>
                  <p:nvPr/>
                </p:nvSpPr>
                <p:spPr>
                  <a:xfrm>
                    <a:off x="5178028" y="2467451"/>
                    <a:ext cx="127157" cy="130496"/>
                  </a:xfrm>
                  <a:custGeom>
                    <a:avLst/>
                    <a:gdLst>
                      <a:gd name="connsiteX0" fmla="*/ 9848 w 127157"/>
                      <a:gd name="connsiteY0" fmla="*/ 0 h 130496"/>
                      <a:gd name="connsiteX1" fmla="*/ 9 w 127157"/>
                      <a:gd name="connsiteY1" fmla="*/ 46558 h 130496"/>
                      <a:gd name="connsiteX2" fmla="*/ 1419 w 127157"/>
                      <a:gd name="connsiteY2" fmla="*/ 50435 h 130496"/>
                      <a:gd name="connsiteX3" fmla="*/ 119996 w 127157"/>
                      <a:gd name="connsiteY3" fmla="*/ 130111 h 130496"/>
                      <a:gd name="connsiteX4" fmla="*/ 126949 w 127157"/>
                      <a:gd name="connsiteY4" fmla="*/ 123911 h 130496"/>
                      <a:gd name="connsiteX5" fmla="*/ 120453 w 127157"/>
                      <a:gd name="connsiteY5" fmla="*/ 97546 h 130496"/>
                      <a:gd name="connsiteX6" fmla="*/ 100917 w 127157"/>
                      <a:gd name="connsiteY6" fmla="*/ 86849 h 130496"/>
                      <a:gd name="connsiteX7" fmla="*/ 9848 w 127157"/>
                      <a:gd name="connsiteY7" fmla="*/ 0 h 130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7157" h="130496">
                        <a:moveTo>
                          <a:pt x="9848" y="0"/>
                        </a:moveTo>
                        <a:cubicBezTo>
                          <a:pt x="3810" y="15859"/>
                          <a:pt x="905" y="31699"/>
                          <a:pt x="9" y="46558"/>
                        </a:cubicBezTo>
                        <a:cubicBezTo>
                          <a:pt x="-77" y="47987"/>
                          <a:pt x="438" y="49387"/>
                          <a:pt x="1419" y="50435"/>
                        </a:cubicBezTo>
                        <a:cubicBezTo>
                          <a:pt x="31718" y="82696"/>
                          <a:pt x="71351" y="110709"/>
                          <a:pt x="119996" y="130111"/>
                        </a:cubicBezTo>
                        <a:cubicBezTo>
                          <a:pt x="124015" y="131712"/>
                          <a:pt x="128140" y="128064"/>
                          <a:pt x="126949" y="123911"/>
                        </a:cubicBezTo>
                        <a:cubicBezTo>
                          <a:pt x="124739" y="116186"/>
                          <a:pt x="122453" y="107232"/>
                          <a:pt x="120453" y="97546"/>
                        </a:cubicBezTo>
                        <a:cubicBezTo>
                          <a:pt x="113814" y="94031"/>
                          <a:pt x="107270" y="90468"/>
                          <a:pt x="100917" y="86849"/>
                        </a:cubicBezTo>
                        <a:cubicBezTo>
                          <a:pt x="65913" y="66885"/>
                          <a:pt x="35395" y="34881"/>
                          <a:pt x="98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C7FDF58E-92EB-498C-BA3B-C8E5A36B1889}"/>
                      </a:ext>
                    </a:extLst>
                  </p:cNvPr>
                  <p:cNvSpPr/>
                  <p:nvPr/>
                </p:nvSpPr>
                <p:spPr>
                  <a:xfrm>
                    <a:off x="5541604" y="2510285"/>
                    <a:ext cx="126934" cy="245709"/>
                  </a:xfrm>
                  <a:custGeom>
                    <a:avLst/>
                    <a:gdLst>
                      <a:gd name="connsiteX0" fmla="*/ 126342 w 126934"/>
                      <a:gd name="connsiteY0" fmla="*/ 58188 h 245709"/>
                      <a:gd name="connsiteX1" fmla="*/ 90509 w 126934"/>
                      <a:gd name="connsiteY1" fmla="*/ 0 h 245709"/>
                      <a:gd name="connsiteX2" fmla="*/ 34569 w 126934"/>
                      <a:gd name="connsiteY2" fmla="*/ 213055 h 245709"/>
                      <a:gd name="connsiteX3" fmla="*/ 698 w 126934"/>
                      <a:gd name="connsiteY3" fmla="*/ 173755 h 245709"/>
                      <a:gd name="connsiteX4" fmla="*/ 127 w 126934"/>
                      <a:gd name="connsiteY4" fmla="*/ 207331 h 245709"/>
                      <a:gd name="connsiteX5" fmla="*/ 2051 w 126934"/>
                      <a:gd name="connsiteY5" fmla="*/ 211217 h 245709"/>
                      <a:gd name="connsiteX6" fmla="*/ 37627 w 126934"/>
                      <a:gd name="connsiteY6" fmla="*/ 244088 h 245709"/>
                      <a:gd name="connsiteX7" fmla="*/ 45875 w 126934"/>
                      <a:gd name="connsiteY7" fmla="*/ 243116 h 245709"/>
                      <a:gd name="connsiteX8" fmla="*/ 94577 w 126934"/>
                      <a:gd name="connsiteY8" fmla="*/ 146876 h 245709"/>
                      <a:gd name="connsiteX9" fmla="*/ 94939 w 126934"/>
                      <a:gd name="connsiteY9" fmla="*/ 143675 h 245709"/>
                      <a:gd name="connsiteX10" fmla="*/ 86271 w 126934"/>
                      <a:gd name="connsiteY10" fmla="*/ 119996 h 245709"/>
                      <a:gd name="connsiteX11" fmla="*/ 94453 w 126934"/>
                      <a:gd name="connsiteY11" fmla="*/ 113729 h 245709"/>
                      <a:gd name="connsiteX12" fmla="*/ 98672 w 126934"/>
                      <a:gd name="connsiteY12" fmla="*/ 118234 h 245709"/>
                      <a:gd name="connsiteX13" fmla="*/ 107312 w 126934"/>
                      <a:gd name="connsiteY13" fmla="*/ 116710 h 245709"/>
                      <a:gd name="connsiteX14" fmla="*/ 126704 w 126934"/>
                      <a:gd name="connsiteY14" fmla="*/ 62084 h 245709"/>
                      <a:gd name="connsiteX15" fmla="*/ 126342 w 126934"/>
                      <a:gd name="connsiteY15" fmla="*/ 58188 h 245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6934" h="245709">
                        <a:moveTo>
                          <a:pt x="126342" y="58188"/>
                        </a:moveTo>
                        <a:cubicBezTo>
                          <a:pt x="116360" y="39253"/>
                          <a:pt x="103864" y="17774"/>
                          <a:pt x="90509" y="0"/>
                        </a:cubicBezTo>
                        <a:cubicBezTo>
                          <a:pt x="74964" y="117767"/>
                          <a:pt x="34569" y="213055"/>
                          <a:pt x="34569" y="213055"/>
                        </a:cubicBezTo>
                        <a:cubicBezTo>
                          <a:pt x="31121" y="199520"/>
                          <a:pt x="18843" y="186557"/>
                          <a:pt x="698" y="173755"/>
                        </a:cubicBezTo>
                        <a:cubicBezTo>
                          <a:pt x="88" y="185099"/>
                          <a:pt x="-178" y="196567"/>
                          <a:pt x="127" y="207331"/>
                        </a:cubicBezTo>
                        <a:cubicBezTo>
                          <a:pt x="174" y="208836"/>
                          <a:pt x="889" y="210255"/>
                          <a:pt x="2051" y="211217"/>
                        </a:cubicBezTo>
                        <a:cubicBezTo>
                          <a:pt x="19615" y="225838"/>
                          <a:pt x="31550" y="237706"/>
                          <a:pt x="37627" y="244088"/>
                        </a:cubicBezTo>
                        <a:cubicBezTo>
                          <a:pt x="40017" y="246602"/>
                          <a:pt x="44142" y="246126"/>
                          <a:pt x="45875" y="243116"/>
                        </a:cubicBezTo>
                        <a:cubicBezTo>
                          <a:pt x="53914" y="229133"/>
                          <a:pt x="74422" y="192329"/>
                          <a:pt x="94577" y="146876"/>
                        </a:cubicBezTo>
                        <a:cubicBezTo>
                          <a:pt x="95024" y="145875"/>
                          <a:pt x="95158" y="144751"/>
                          <a:pt x="94939" y="143675"/>
                        </a:cubicBezTo>
                        <a:cubicBezTo>
                          <a:pt x="93329" y="135807"/>
                          <a:pt x="90576" y="127806"/>
                          <a:pt x="86271" y="119996"/>
                        </a:cubicBezTo>
                        <a:cubicBezTo>
                          <a:pt x="83328" y="114652"/>
                          <a:pt x="90157" y="109404"/>
                          <a:pt x="94453" y="113729"/>
                        </a:cubicBezTo>
                        <a:cubicBezTo>
                          <a:pt x="95901" y="115186"/>
                          <a:pt x="97310" y="116681"/>
                          <a:pt x="98672" y="118234"/>
                        </a:cubicBezTo>
                        <a:cubicBezTo>
                          <a:pt x="101187" y="121101"/>
                          <a:pt x="105892" y="120253"/>
                          <a:pt x="107312" y="116710"/>
                        </a:cubicBezTo>
                        <a:cubicBezTo>
                          <a:pt x="114398" y="99022"/>
                          <a:pt x="121066" y="80591"/>
                          <a:pt x="126704" y="62084"/>
                        </a:cubicBezTo>
                        <a:cubicBezTo>
                          <a:pt x="127105" y="60789"/>
                          <a:pt x="126981" y="59398"/>
                          <a:pt x="126342" y="5818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E30EF0AC-C78B-468F-B5C9-EF5CC7BAE902}"/>
                      </a:ext>
                    </a:extLst>
                  </p:cNvPr>
                  <p:cNvSpPr/>
                  <p:nvPr/>
                </p:nvSpPr>
                <p:spPr>
                  <a:xfrm>
                    <a:off x="5315159" y="2221153"/>
                    <a:ext cx="257879" cy="386657"/>
                  </a:xfrm>
                  <a:custGeom>
                    <a:avLst/>
                    <a:gdLst>
                      <a:gd name="connsiteX0" fmla="*/ 257880 w 257879"/>
                      <a:gd name="connsiteY0" fmla="*/ 386658 h 386657"/>
                      <a:gd name="connsiteX1" fmla="*/ 91049 w 257879"/>
                      <a:gd name="connsiteY1" fmla="*/ 39910 h 386657"/>
                      <a:gd name="connsiteX2" fmla="*/ 82887 w 257879"/>
                      <a:gd name="connsiteY2" fmla="*/ 44891 h 386657"/>
                      <a:gd name="connsiteX3" fmla="*/ 0 w 257879"/>
                      <a:gd name="connsiteY3" fmla="*/ 0 h 386657"/>
                      <a:gd name="connsiteX4" fmla="*/ 257880 w 257879"/>
                      <a:gd name="connsiteY4" fmla="*/ 386658 h 386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79" h="386657">
                        <a:moveTo>
                          <a:pt x="257880" y="386658"/>
                        </a:moveTo>
                        <a:cubicBezTo>
                          <a:pt x="232810" y="202949"/>
                          <a:pt x="91049" y="39910"/>
                          <a:pt x="91049" y="39910"/>
                        </a:cubicBezTo>
                        <a:cubicBezTo>
                          <a:pt x="91802" y="44491"/>
                          <a:pt x="86611" y="47663"/>
                          <a:pt x="82887" y="44891"/>
                        </a:cubicBezTo>
                        <a:cubicBezTo>
                          <a:pt x="67580" y="33518"/>
                          <a:pt x="37166" y="13192"/>
                          <a:pt x="0" y="0"/>
                        </a:cubicBezTo>
                        <a:cubicBezTo>
                          <a:pt x="209902" y="109099"/>
                          <a:pt x="257880" y="386658"/>
                          <a:pt x="257880" y="38665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FCD8AB0B-CF72-4128-A9FE-171576843AC6}"/>
                      </a:ext>
                    </a:extLst>
                  </p:cNvPr>
                  <p:cNvSpPr/>
                  <p:nvPr/>
                </p:nvSpPr>
                <p:spPr>
                  <a:xfrm>
                    <a:off x="5368137" y="2598724"/>
                    <a:ext cx="81497" cy="55819"/>
                  </a:xfrm>
                  <a:custGeom>
                    <a:avLst/>
                    <a:gdLst>
                      <a:gd name="connsiteX0" fmla="*/ 7420 w 81497"/>
                      <a:gd name="connsiteY0" fmla="*/ 23222 h 55819"/>
                      <a:gd name="connsiteX1" fmla="*/ 10506 w 81497"/>
                      <a:gd name="connsiteY1" fmla="*/ 26403 h 55819"/>
                      <a:gd name="connsiteX2" fmla="*/ 73914 w 81497"/>
                      <a:gd name="connsiteY2" fmla="*/ 55207 h 55819"/>
                      <a:gd name="connsiteX3" fmla="*/ 81258 w 81497"/>
                      <a:gd name="connsiteY3" fmla="*/ 49130 h 55819"/>
                      <a:gd name="connsiteX4" fmla="*/ 76895 w 81497"/>
                      <a:gd name="connsiteY4" fmla="*/ 34233 h 55819"/>
                      <a:gd name="connsiteX5" fmla="*/ 0 w 81497"/>
                      <a:gd name="connsiteY5" fmla="*/ 0 h 55819"/>
                      <a:gd name="connsiteX6" fmla="*/ 7420 w 81497"/>
                      <a:gd name="connsiteY6" fmla="*/ 23222 h 55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497" h="55819">
                        <a:moveTo>
                          <a:pt x="7420" y="23222"/>
                        </a:moveTo>
                        <a:cubicBezTo>
                          <a:pt x="7925" y="24670"/>
                          <a:pt x="9068" y="25851"/>
                          <a:pt x="10506" y="26403"/>
                        </a:cubicBezTo>
                        <a:cubicBezTo>
                          <a:pt x="33509" y="35290"/>
                          <a:pt x="54655" y="45082"/>
                          <a:pt x="73914" y="55207"/>
                        </a:cubicBezTo>
                        <a:cubicBezTo>
                          <a:pt x="77981" y="57350"/>
                          <a:pt x="82610" y="53521"/>
                          <a:pt x="81258" y="49130"/>
                        </a:cubicBezTo>
                        <a:cubicBezTo>
                          <a:pt x="79781" y="44329"/>
                          <a:pt x="78315" y="39348"/>
                          <a:pt x="76895" y="34233"/>
                        </a:cubicBezTo>
                        <a:cubicBezTo>
                          <a:pt x="52273" y="23155"/>
                          <a:pt x="26080" y="11820"/>
                          <a:pt x="0" y="0"/>
                        </a:cubicBezTo>
                        <a:cubicBezTo>
                          <a:pt x="2181" y="7449"/>
                          <a:pt x="4629" y="15164"/>
                          <a:pt x="7420" y="23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2868553B-F00A-4863-8993-06335F3A1048}"/>
                      </a:ext>
                    </a:extLst>
                  </p:cNvPr>
                  <p:cNvSpPr/>
                  <p:nvPr/>
                </p:nvSpPr>
                <p:spPr>
                  <a:xfrm>
                    <a:off x="5470150" y="2115810"/>
                    <a:ext cx="23908" cy="11817"/>
                  </a:xfrm>
                  <a:custGeom>
                    <a:avLst/>
                    <a:gdLst>
                      <a:gd name="connsiteX0" fmla="*/ 23203 w 23908"/>
                      <a:gd name="connsiteY0" fmla="*/ 8122 h 11817"/>
                      <a:gd name="connsiteX1" fmla="*/ 19164 w 23908"/>
                      <a:gd name="connsiteY1" fmla="*/ 378 h 11817"/>
                      <a:gd name="connsiteX2" fmla="*/ 0 w 23908"/>
                      <a:gd name="connsiteY2" fmla="*/ 454 h 11817"/>
                      <a:gd name="connsiteX3" fmla="*/ 21098 w 23908"/>
                      <a:gd name="connsiteY3" fmla="*/ 11817 h 11817"/>
                      <a:gd name="connsiteX4" fmla="*/ 23203 w 23908"/>
                      <a:gd name="connsiteY4" fmla="*/ 8122 h 1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08" h="11817">
                        <a:moveTo>
                          <a:pt x="23203" y="8122"/>
                        </a:moveTo>
                        <a:cubicBezTo>
                          <a:pt x="25117" y="4864"/>
                          <a:pt x="22927" y="673"/>
                          <a:pt x="19164" y="378"/>
                        </a:cubicBezTo>
                        <a:cubicBezTo>
                          <a:pt x="12259" y="-165"/>
                          <a:pt x="5896" y="-108"/>
                          <a:pt x="0" y="454"/>
                        </a:cubicBezTo>
                        <a:cubicBezTo>
                          <a:pt x="7315" y="4064"/>
                          <a:pt x="14364" y="7845"/>
                          <a:pt x="21098" y="11817"/>
                        </a:cubicBezTo>
                        <a:cubicBezTo>
                          <a:pt x="21793" y="10550"/>
                          <a:pt x="22498" y="9322"/>
                          <a:pt x="23203" y="81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0EB9267A-EB17-41C5-A393-70F1D379DFFA}"/>
                      </a:ext>
                    </a:extLst>
                  </p:cNvPr>
                  <p:cNvSpPr/>
                  <p:nvPr/>
                </p:nvSpPr>
                <p:spPr>
                  <a:xfrm>
                    <a:off x="5624112" y="2307145"/>
                    <a:ext cx="63028" cy="225217"/>
                  </a:xfrm>
                  <a:custGeom>
                    <a:avLst/>
                    <a:gdLst>
                      <a:gd name="connsiteX0" fmla="*/ 45358 w 63028"/>
                      <a:gd name="connsiteY0" fmla="*/ 221485 h 225217"/>
                      <a:gd name="connsiteX1" fmla="*/ 55445 w 63028"/>
                      <a:gd name="connsiteY1" fmla="*/ 221047 h 225217"/>
                      <a:gd name="connsiteX2" fmla="*/ 60265 w 63028"/>
                      <a:gd name="connsiteY2" fmla="*/ 187490 h 225217"/>
                      <a:gd name="connsiteX3" fmla="*/ 62912 w 63028"/>
                      <a:gd name="connsiteY3" fmla="*/ 108775 h 225217"/>
                      <a:gd name="connsiteX4" fmla="*/ 62551 w 63028"/>
                      <a:gd name="connsiteY4" fmla="*/ 106956 h 225217"/>
                      <a:gd name="connsiteX5" fmla="*/ 0 w 63028"/>
                      <a:gd name="connsiteY5" fmla="*/ 0 h 225217"/>
                      <a:gd name="connsiteX6" fmla="*/ 13268 w 63028"/>
                      <a:gd name="connsiteY6" fmla="*/ 144809 h 225217"/>
                      <a:gd name="connsiteX7" fmla="*/ 45358 w 63028"/>
                      <a:gd name="connsiteY7" fmla="*/ 221485 h 225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028" h="225217">
                        <a:moveTo>
                          <a:pt x="45358" y="221485"/>
                        </a:moveTo>
                        <a:cubicBezTo>
                          <a:pt x="46901" y="226685"/>
                          <a:pt x="54397" y="226371"/>
                          <a:pt x="55445" y="221047"/>
                        </a:cubicBezTo>
                        <a:cubicBezTo>
                          <a:pt x="57712" y="209607"/>
                          <a:pt x="59369" y="198368"/>
                          <a:pt x="60265" y="187490"/>
                        </a:cubicBezTo>
                        <a:cubicBezTo>
                          <a:pt x="62227" y="163716"/>
                          <a:pt x="63417" y="136884"/>
                          <a:pt x="62912" y="108775"/>
                        </a:cubicBezTo>
                        <a:cubicBezTo>
                          <a:pt x="62903" y="108147"/>
                          <a:pt x="62779" y="107537"/>
                          <a:pt x="62551" y="106956"/>
                        </a:cubicBezTo>
                        <a:cubicBezTo>
                          <a:pt x="47987" y="69856"/>
                          <a:pt x="26222" y="24308"/>
                          <a:pt x="0" y="0"/>
                        </a:cubicBezTo>
                        <a:cubicBezTo>
                          <a:pt x="12402" y="47025"/>
                          <a:pt x="15545" y="96726"/>
                          <a:pt x="13268" y="144809"/>
                        </a:cubicBezTo>
                        <a:cubicBezTo>
                          <a:pt x="23574" y="160049"/>
                          <a:pt x="34366" y="184461"/>
                          <a:pt x="45358" y="22148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943F1529-A7AF-4F2E-B488-9E70A5AB85D8}"/>
                      </a:ext>
                    </a:extLst>
                  </p:cNvPr>
                  <p:cNvSpPr/>
                  <p:nvPr/>
                </p:nvSpPr>
                <p:spPr>
                  <a:xfrm>
                    <a:off x="5517803" y="2137133"/>
                    <a:ext cx="136866" cy="111650"/>
                  </a:xfrm>
                  <a:custGeom>
                    <a:avLst/>
                    <a:gdLst>
                      <a:gd name="connsiteX0" fmla="*/ 128292 w 136866"/>
                      <a:gd name="connsiteY0" fmla="*/ 110405 h 111650"/>
                      <a:gd name="connsiteX1" fmla="*/ 136408 w 136866"/>
                      <a:gd name="connsiteY1" fmla="*/ 104423 h 111650"/>
                      <a:gd name="connsiteX2" fmla="*/ 44225 w 136866"/>
                      <a:gd name="connsiteY2" fmla="*/ 734 h 111650"/>
                      <a:gd name="connsiteX3" fmla="*/ 41881 w 136866"/>
                      <a:gd name="connsiteY3" fmla="*/ 105 h 111650"/>
                      <a:gd name="connsiteX4" fmla="*/ 0 w 136866"/>
                      <a:gd name="connsiteY4" fmla="*/ 8040 h 111650"/>
                      <a:gd name="connsiteX5" fmla="*/ 76352 w 136866"/>
                      <a:gd name="connsiteY5" fmla="*/ 94841 h 111650"/>
                      <a:gd name="connsiteX6" fmla="*/ 128292 w 136866"/>
                      <a:gd name="connsiteY6" fmla="*/ 110405 h 111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866" h="111650">
                        <a:moveTo>
                          <a:pt x="128292" y="110405"/>
                        </a:moveTo>
                        <a:cubicBezTo>
                          <a:pt x="132464" y="113910"/>
                          <a:pt x="138598" y="109414"/>
                          <a:pt x="136408" y="104423"/>
                        </a:cubicBezTo>
                        <a:cubicBezTo>
                          <a:pt x="117262" y="60903"/>
                          <a:pt x="87982" y="23670"/>
                          <a:pt x="44225" y="734"/>
                        </a:cubicBezTo>
                        <a:cubicBezTo>
                          <a:pt x="43510" y="353"/>
                          <a:pt x="42691" y="143"/>
                          <a:pt x="41881" y="105"/>
                        </a:cubicBezTo>
                        <a:cubicBezTo>
                          <a:pt x="24470" y="-609"/>
                          <a:pt x="10811" y="2344"/>
                          <a:pt x="0" y="8040"/>
                        </a:cubicBezTo>
                        <a:cubicBezTo>
                          <a:pt x="33261" y="32728"/>
                          <a:pt x="58121" y="62303"/>
                          <a:pt x="76352" y="94841"/>
                        </a:cubicBezTo>
                        <a:cubicBezTo>
                          <a:pt x="91612" y="90488"/>
                          <a:pt x="108918" y="94126"/>
                          <a:pt x="128292" y="11040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4BE8C753-57CE-4CF4-8D3E-81D0927CB6B4}"/>
                      </a:ext>
                    </a:extLst>
                  </p:cNvPr>
                  <p:cNvSpPr/>
                  <p:nvPr/>
                </p:nvSpPr>
                <p:spPr>
                  <a:xfrm>
                    <a:off x="5109467" y="2208540"/>
                    <a:ext cx="371965" cy="363800"/>
                  </a:xfrm>
                  <a:custGeom>
                    <a:avLst/>
                    <a:gdLst>
                      <a:gd name="connsiteX0" fmla="*/ 304124 w 371965"/>
                      <a:gd name="connsiteY0" fmla="*/ 85499 h 363800"/>
                      <a:gd name="connsiteX1" fmla="*/ 205692 w 371965"/>
                      <a:gd name="connsiteY1" fmla="*/ 12614 h 363800"/>
                      <a:gd name="connsiteX2" fmla="*/ 212112 w 371965"/>
                      <a:gd name="connsiteY2" fmla="*/ 14995 h 363800"/>
                      <a:gd name="connsiteX3" fmla="*/ 50873 w 371965"/>
                      <a:gd name="connsiteY3" fmla="*/ 28101 h 363800"/>
                      <a:gd name="connsiteX4" fmla="*/ 0 w 371965"/>
                      <a:gd name="connsiteY4" fmla="*/ 112407 h 363800"/>
                      <a:gd name="connsiteX5" fmla="*/ 6763 w 371965"/>
                      <a:gd name="connsiteY5" fmla="*/ 132067 h 363800"/>
                      <a:gd name="connsiteX6" fmla="*/ 24470 w 371965"/>
                      <a:gd name="connsiteY6" fmla="*/ 169557 h 363800"/>
                      <a:gd name="connsiteX7" fmla="*/ 274329 w 371965"/>
                      <a:gd name="connsiteY7" fmla="*/ 128047 h 363800"/>
                      <a:gd name="connsiteX8" fmla="*/ 274015 w 371965"/>
                      <a:gd name="connsiteY8" fmla="*/ 138229 h 363800"/>
                      <a:gd name="connsiteX9" fmla="*/ 77819 w 371965"/>
                      <a:gd name="connsiteY9" fmla="*/ 260492 h 363800"/>
                      <a:gd name="connsiteX10" fmla="*/ 78410 w 371965"/>
                      <a:gd name="connsiteY10" fmla="*/ 258921 h 363800"/>
                      <a:gd name="connsiteX11" fmla="*/ 110690 w 371965"/>
                      <a:gd name="connsiteY11" fmla="*/ 298002 h 363800"/>
                      <a:gd name="connsiteX12" fmla="*/ 146933 w 371965"/>
                      <a:gd name="connsiteY12" fmla="*/ 330825 h 363800"/>
                      <a:gd name="connsiteX13" fmla="*/ 169478 w 371965"/>
                      <a:gd name="connsiteY13" fmla="*/ 345760 h 363800"/>
                      <a:gd name="connsiteX14" fmla="*/ 176108 w 371965"/>
                      <a:gd name="connsiteY14" fmla="*/ 349465 h 363800"/>
                      <a:gd name="connsiteX15" fmla="*/ 188700 w 371965"/>
                      <a:gd name="connsiteY15" fmla="*/ 354961 h 363800"/>
                      <a:gd name="connsiteX16" fmla="*/ 292570 w 371965"/>
                      <a:gd name="connsiteY16" fmla="*/ 204523 h 363800"/>
                      <a:gd name="connsiteX17" fmla="*/ 294608 w 371965"/>
                      <a:gd name="connsiteY17" fmla="*/ 214315 h 363800"/>
                      <a:gd name="connsiteX18" fmla="*/ 251946 w 371965"/>
                      <a:gd name="connsiteY18" fmla="*/ 363800 h 363800"/>
                      <a:gd name="connsiteX19" fmla="*/ 323336 w 371965"/>
                      <a:gd name="connsiteY19" fmla="*/ 335987 h 363800"/>
                      <a:gd name="connsiteX20" fmla="*/ 359512 w 371965"/>
                      <a:gd name="connsiteY20" fmla="*/ 291220 h 363800"/>
                      <a:gd name="connsiteX21" fmla="*/ 304124 w 371965"/>
                      <a:gd name="connsiteY21" fmla="*/ 85499 h 36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71965" h="363800">
                        <a:moveTo>
                          <a:pt x="304124" y="85499"/>
                        </a:moveTo>
                        <a:cubicBezTo>
                          <a:pt x="276130" y="57467"/>
                          <a:pt x="243554" y="32292"/>
                          <a:pt x="205692" y="12614"/>
                        </a:cubicBezTo>
                        <a:cubicBezTo>
                          <a:pt x="207854" y="13385"/>
                          <a:pt x="209998" y="14176"/>
                          <a:pt x="212112" y="14995"/>
                        </a:cubicBezTo>
                        <a:cubicBezTo>
                          <a:pt x="164563" y="-3284"/>
                          <a:pt x="104632" y="-10951"/>
                          <a:pt x="50873" y="28101"/>
                        </a:cubicBezTo>
                        <a:cubicBezTo>
                          <a:pt x="22831" y="48466"/>
                          <a:pt x="6010" y="78250"/>
                          <a:pt x="0" y="112407"/>
                        </a:cubicBezTo>
                        <a:cubicBezTo>
                          <a:pt x="1943" y="118522"/>
                          <a:pt x="4210" y="125123"/>
                          <a:pt x="6763" y="132067"/>
                        </a:cubicBezTo>
                        <a:cubicBezTo>
                          <a:pt x="11744" y="143344"/>
                          <a:pt x="17640" y="156031"/>
                          <a:pt x="24470" y="169557"/>
                        </a:cubicBezTo>
                        <a:cubicBezTo>
                          <a:pt x="103222" y="101425"/>
                          <a:pt x="221894" y="116750"/>
                          <a:pt x="274329" y="128047"/>
                        </a:cubicBezTo>
                        <a:cubicBezTo>
                          <a:pt x="279949" y="129257"/>
                          <a:pt x="279692" y="137362"/>
                          <a:pt x="274015" y="138229"/>
                        </a:cubicBezTo>
                        <a:cubicBezTo>
                          <a:pt x="148409" y="157336"/>
                          <a:pt x="96698" y="209152"/>
                          <a:pt x="77819" y="260492"/>
                        </a:cubicBezTo>
                        <a:cubicBezTo>
                          <a:pt x="78038" y="259987"/>
                          <a:pt x="78210" y="259454"/>
                          <a:pt x="78410" y="258921"/>
                        </a:cubicBezTo>
                        <a:cubicBezTo>
                          <a:pt x="88411" y="272579"/>
                          <a:pt x="99193" y="285781"/>
                          <a:pt x="110690" y="298002"/>
                        </a:cubicBezTo>
                        <a:cubicBezTo>
                          <a:pt x="121787" y="309270"/>
                          <a:pt x="133826" y="320271"/>
                          <a:pt x="146933" y="330825"/>
                        </a:cubicBezTo>
                        <a:cubicBezTo>
                          <a:pt x="154229" y="336321"/>
                          <a:pt x="161734" y="341350"/>
                          <a:pt x="169478" y="345760"/>
                        </a:cubicBezTo>
                        <a:cubicBezTo>
                          <a:pt x="171660" y="347008"/>
                          <a:pt x="173888" y="348227"/>
                          <a:pt x="176108" y="349465"/>
                        </a:cubicBezTo>
                        <a:cubicBezTo>
                          <a:pt x="180270" y="351513"/>
                          <a:pt x="184471" y="353351"/>
                          <a:pt x="188700" y="354961"/>
                        </a:cubicBezTo>
                        <a:cubicBezTo>
                          <a:pt x="175965" y="291715"/>
                          <a:pt x="176412" y="198389"/>
                          <a:pt x="292570" y="204523"/>
                        </a:cubicBezTo>
                        <a:cubicBezTo>
                          <a:pt x="297847" y="204799"/>
                          <a:pt x="299304" y="211905"/>
                          <a:pt x="294608" y="214315"/>
                        </a:cubicBezTo>
                        <a:cubicBezTo>
                          <a:pt x="268472" y="227745"/>
                          <a:pt x="230438" y="264702"/>
                          <a:pt x="251946" y="363800"/>
                        </a:cubicBezTo>
                        <a:cubicBezTo>
                          <a:pt x="278273" y="361429"/>
                          <a:pt x="303133" y="351704"/>
                          <a:pt x="323336" y="335987"/>
                        </a:cubicBezTo>
                        <a:cubicBezTo>
                          <a:pt x="325564" y="311632"/>
                          <a:pt x="335613" y="293611"/>
                          <a:pt x="359512" y="291220"/>
                        </a:cubicBezTo>
                        <a:cubicBezTo>
                          <a:pt x="383924" y="240213"/>
                          <a:pt x="375923" y="166928"/>
                          <a:pt x="304124" y="8549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C0A9AE23-C009-4704-9561-002F4BBCA3B3}"/>
                      </a:ext>
                    </a:extLst>
                  </p:cNvPr>
                  <p:cNvSpPr/>
                  <p:nvPr/>
                </p:nvSpPr>
                <p:spPr>
                  <a:xfrm>
                    <a:off x="5239759" y="2231374"/>
                    <a:ext cx="92965" cy="48127"/>
                  </a:xfrm>
                  <a:custGeom>
                    <a:avLst/>
                    <a:gdLst>
                      <a:gd name="connsiteX0" fmla="*/ 2124 w 92965"/>
                      <a:gd name="connsiteY0" fmla="*/ 30623 h 48127"/>
                      <a:gd name="connsiteX1" fmla="*/ 92831 w 92965"/>
                      <a:gd name="connsiteY1" fmla="*/ 25708 h 48127"/>
                      <a:gd name="connsiteX2" fmla="*/ 2124 w 92965"/>
                      <a:gd name="connsiteY2" fmla="*/ 30623 h 48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965" h="48127">
                        <a:moveTo>
                          <a:pt x="2124" y="30623"/>
                        </a:moveTo>
                        <a:cubicBezTo>
                          <a:pt x="8259" y="41481"/>
                          <a:pt x="88250" y="66313"/>
                          <a:pt x="92831" y="25708"/>
                        </a:cubicBezTo>
                        <a:cubicBezTo>
                          <a:pt x="97413" y="-14897"/>
                          <a:pt x="-16830" y="-2934"/>
                          <a:pt x="2124" y="3062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5E36DEE4-53A6-4549-A80C-5FAD8E8483FB}"/>
                      </a:ext>
                    </a:extLst>
                  </p:cNvPr>
                  <p:cNvSpPr/>
                  <p:nvPr/>
                </p:nvSpPr>
                <p:spPr>
                  <a:xfrm>
                    <a:off x="5327979" y="2266795"/>
                    <a:ext cx="45076" cy="26225"/>
                  </a:xfrm>
                  <a:custGeom>
                    <a:avLst/>
                    <a:gdLst>
                      <a:gd name="connsiteX0" fmla="*/ 210 w 45076"/>
                      <a:gd name="connsiteY0" fmla="*/ 19500 h 26225"/>
                      <a:gd name="connsiteX1" fmla="*/ 44511 w 45076"/>
                      <a:gd name="connsiteY1" fmla="*/ 6289 h 26225"/>
                      <a:gd name="connsiteX2" fmla="*/ 210 w 45076"/>
                      <a:gd name="connsiteY2" fmla="*/ 19500 h 26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076" h="26225">
                        <a:moveTo>
                          <a:pt x="210" y="19500"/>
                        </a:moveTo>
                        <a:cubicBezTo>
                          <a:pt x="4125" y="4288"/>
                          <a:pt x="37815" y="-7904"/>
                          <a:pt x="44511" y="6289"/>
                        </a:cubicBezTo>
                        <a:cubicBezTo>
                          <a:pt x="51207" y="20471"/>
                          <a:pt x="-3809" y="35140"/>
                          <a:pt x="210" y="1950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7" name="Graphic 57">
                  <a:extLst>
                    <a:ext uri="{FF2B5EF4-FFF2-40B4-BE49-F238E27FC236}">
                      <a16:creationId xmlns:a16="http://schemas.microsoft.com/office/drawing/2014/main" id="{08C5216E-4F94-4CE9-9507-37379BC140DD}"/>
                    </a:ext>
                  </a:extLst>
                </p:cNvPr>
                <p:cNvGrpSpPr/>
                <p:nvPr/>
              </p:nvGrpSpPr>
              <p:grpSpPr>
                <a:xfrm>
                  <a:off x="5551052" y="1967516"/>
                  <a:ext cx="314511" cy="386617"/>
                  <a:chOff x="5551052" y="1967516"/>
                  <a:chExt cx="314511" cy="386617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6895D5D-3B91-468E-9C9B-72452FAAD20B}"/>
                      </a:ext>
                    </a:extLst>
                  </p:cNvPr>
                  <p:cNvSpPr/>
                  <p:nvPr/>
                </p:nvSpPr>
                <p:spPr>
                  <a:xfrm>
                    <a:off x="5551052" y="1969977"/>
                    <a:ext cx="312834" cy="384156"/>
                  </a:xfrm>
                  <a:custGeom>
                    <a:avLst/>
                    <a:gdLst>
                      <a:gd name="connsiteX0" fmla="*/ 146279 w 312834"/>
                      <a:gd name="connsiteY0" fmla="*/ 87518 h 384156"/>
                      <a:gd name="connsiteX1" fmla="*/ 273495 w 312834"/>
                      <a:gd name="connsiteY1" fmla="*/ 82374 h 384156"/>
                      <a:gd name="connsiteX2" fmla="*/ 230680 w 312834"/>
                      <a:gd name="connsiteY2" fmla="*/ 381183 h 384156"/>
                      <a:gd name="connsiteX3" fmla="*/ 217802 w 312834"/>
                      <a:gd name="connsiteY3" fmla="*/ 379773 h 384156"/>
                      <a:gd name="connsiteX4" fmla="*/ 68536 w 312834"/>
                      <a:gd name="connsiteY4" fmla="*/ 167537 h 384156"/>
                      <a:gd name="connsiteX5" fmla="*/ 146279 w 312834"/>
                      <a:gd name="connsiteY5" fmla="*/ 87518 h 384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2834" h="384156">
                        <a:moveTo>
                          <a:pt x="146279" y="87518"/>
                        </a:moveTo>
                        <a:cubicBezTo>
                          <a:pt x="146279" y="87518"/>
                          <a:pt x="161547" y="-35736"/>
                          <a:pt x="273495" y="82374"/>
                        </a:cubicBezTo>
                        <a:cubicBezTo>
                          <a:pt x="370355" y="184558"/>
                          <a:pt x="261722" y="340892"/>
                          <a:pt x="230680" y="381183"/>
                        </a:cubicBezTo>
                        <a:cubicBezTo>
                          <a:pt x="227194" y="385707"/>
                          <a:pt x="220250" y="384936"/>
                          <a:pt x="217802" y="379773"/>
                        </a:cubicBezTo>
                        <a:cubicBezTo>
                          <a:pt x="202333" y="347160"/>
                          <a:pt x="151794" y="249062"/>
                          <a:pt x="68536" y="167537"/>
                        </a:cubicBezTo>
                        <a:cubicBezTo>
                          <a:pt x="-36191" y="65001"/>
                          <a:pt x="-28886" y="-104792"/>
                          <a:pt x="146279" y="87518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42A48608-C0B7-4CEC-B35C-C97BA766830D}"/>
                      </a:ext>
                    </a:extLst>
                  </p:cNvPr>
                  <p:cNvSpPr/>
                  <p:nvPr/>
                </p:nvSpPr>
                <p:spPr>
                  <a:xfrm>
                    <a:off x="5555425" y="1967516"/>
                    <a:ext cx="310138" cy="383919"/>
                  </a:xfrm>
                  <a:custGeom>
                    <a:avLst/>
                    <a:gdLst>
                      <a:gd name="connsiteX0" fmla="*/ 143582 w 310138"/>
                      <a:gd name="connsiteY0" fmla="*/ 87626 h 383919"/>
                      <a:gd name="connsiteX1" fmla="*/ 270798 w 310138"/>
                      <a:gd name="connsiteY1" fmla="*/ 82483 h 383919"/>
                      <a:gd name="connsiteX2" fmla="*/ 228231 w 310138"/>
                      <a:gd name="connsiteY2" fmla="*/ 380958 h 383919"/>
                      <a:gd name="connsiteX3" fmla="*/ 215248 w 310138"/>
                      <a:gd name="connsiteY3" fmla="*/ 379329 h 383919"/>
                      <a:gd name="connsiteX4" fmla="*/ 70268 w 310138"/>
                      <a:gd name="connsiteY4" fmla="*/ 167246 h 383919"/>
                      <a:gd name="connsiteX5" fmla="*/ 143582 w 310138"/>
                      <a:gd name="connsiteY5" fmla="*/ 87626 h 38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0138" h="383919">
                        <a:moveTo>
                          <a:pt x="143582" y="87626"/>
                        </a:moveTo>
                        <a:cubicBezTo>
                          <a:pt x="143582" y="87626"/>
                          <a:pt x="158850" y="-35627"/>
                          <a:pt x="270798" y="82483"/>
                        </a:cubicBezTo>
                        <a:cubicBezTo>
                          <a:pt x="367400" y="184400"/>
                          <a:pt x="259606" y="340162"/>
                          <a:pt x="228231" y="380958"/>
                        </a:cubicBezTo>
                        <a:cubicBezTo>
                          <a:pt x="224687" y="385559"/>
                          <a:pt x="217591" y="384635"/>
                          <a:pt x="215248" y="379329"/>
                        </a:cubicBezTo>
                        <a:cubicBezTo>
                          <a:pt x="200579" y="346106"/>
                          <a:pt x="153088" y="248341"/>
                          <a:pt x="70268" y="167246"/>
                        </a:cubicBezTo>
                        <a:cubicBezTo>
                          <a:pt x="-34460" y="64699"/>
                          <a:pt x="-31583" y="-104693"/>
                          <a:pt x="143582" y="8762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4CAC7F66-1D5F-40B5-9893-9C7A1F285906}"/>
                      </a:ext>
                    </a:extLst>
                  </p:cNvPr>
                  <p:cNvSpPr/>
                  <p:nvPr/>
                </p:nvSpPr>
                <p:spPr>
                  <a:xfrm>
                    <a:off x="5555512" y="1980523"/>
                    <a:ext cx="310047" cy="370902"/>
                  </a:xfrm>
                  <a:custGeom>
                    <a:avLst/>
                    <a:gdLst>
                      <a:gd name="connsiteX0" fmla="*/ 270711 w 310047"/>
                      <a:gd name="connsiteY0" fmla="*/ 69466 h 370902"/>
                      <a:gd name="connsiteX1" fmla="*/ 228143 w 310047"/>
                      <a:gd name="connsiteY1" fmla="*/ 367941 h 370902"/>
                      <a:gd name="connsiteX2" fmla="*/ 215161 w 310047"/>
                      <a:gd name="connsiteY2" fmla="*/ 366312 h 370902"/>
                      <a:gd name="connsiteX3" fmla="*/ 70181 w 310047"/>
                      <a:gd name="connsiteY3" fmla="*/ 154229 h 370902"/>
                      <a:gd name="connsiteX4" fmla="*/ 3458 w 310047"/>
                      <a:gd name="connsiteY4" fmla="*/ 0 h 370902"/>
                      <a:gd name="connsiteX5" fmla="*/ 62056 w 310047"/>
                      <a:gd name="connsiteY5" fmla="*/ 130693 h 370902"/>
                      <a:gd name="connsiteX6" fmla="*/ 195606 w 310047"/>
                      <a:gd name="connsiteY6" fmla="*/ 289560 h 370902"/>
                      <a:gd name="connsiteX7" fmla="*/ 144104 w 310047"/>
                      <a:gd name="connsiteY7" fmla="*/ 75409 h 370902"/>
                      <a:gd name="connsiteX8" fmla="*/ 227467 w 310047"/>
                      <a:gd name="connsiteY8" fmla="*/ 244735 h 370902"/>
                      <a:gd name="connsiteX9" fmla="*/ 221190 w 310047"/>
                      <a:gd name="connsiteY9" fmla="*/ 28242 h 370902"/>
                      <a:gd name="connsiteX10" fmla="*/ 270711 w 310047"/>
                      <a:gd name="connsiteY10" fmla="*/ 69466 h 370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0047" h="370902">
                        <a:moveTo>
                          <a:pt x="270711" y="69466"/>
                        </a:moveTo>
                        <a:cubicBezTo>
                          <a:pt x="367304" y="171383"/>
                          <a:pt x="259519" y="327146"/>
                          <a:pt x="228143" y="367941"/>
                        </a:cubicBezTo>
                        <a:cubicBezTo>
                          <a:pt x="224600" y="372542"/>
                          <a:pt x="217504" y="371618"/>
                          <a:pt x="215161" y="366312"/>
                        </a:cubicBezTo>
                        <a:cubicBezTo>
                          <a:pt x="200492" y="333089"/>
                          <a:pt x="153001" y="235325"/>
                          <a:pt x="70181" y="154229"/>
                        </a:cubicBezTo>
                        <a:cubicBezTo>
                          <a:pt x="15488" y="100670"/>
                          <a:pt x="-9772" y="28966"/>
                          <a:pt x="3458" y="0"/>
                        </a:cubicBezTo>
                        <a:cubicBezTo>
                          <a:pt x="334" y="33357"/>
                          <a:pt x="8916" y="81277"/>
                          <a:pt x="62056" y="130693"/>
                        </a:cubicBezTo>
                        <a:cubicBezTo>
                          <a:pt x="159344" y="221161"/>
                          <a:pt x="195606" y="289560"/>
                          <a:pt x="195606" y="289560"/>
                        </a:cubicBezTo>
                        <a:cubicBezTo>
                          <a:pt x="222657" y="182128"/>
                          <a:pt x="151172" y="84696"/>
                          <a:pt x="144104" y="75409"/>
                        </a:cubicBezTo>
                        <a:cubicBezTo>
                          <a:pt x="221923" y="173050"/>
                          <a:pt x="227467" y="244735"/>
                          <a:pt x="227467" y="244735"/>
                        </a:cubicBezTo>
                        <a:cubicBezTo>
                          <a:pt x="283560" y="107680"/>
                          <a:pt x="240850" y="47168"/>
                          <a:pt x="221190" y="28242"/>
                        </a:cubicBezTo>
                        <a:cubicBezTo>
                          <a:pt x="235135" y="36128"/>
                          <a:pt x="251461" y="49168"/>
                          <a:pt x="270711" y="69466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8BA8099C-5E4A-423E-8B61-A8B0E1524FB7}"/>
                      </a:ext>
                    </a:extLst>
                  </p:cNvPr>
                  <p:cNvSpPr/>
                  <p:nvPr/>
                </p:nvSpPr>
                <p:spPr>
                  <a:xfrm>
                    <a:off x="5555507" y="1967686"/>
                    <a:ext cx="185450" cy="228295"/>
                  </a:xfrm>
                  <a:custGeom>
                    <a:avLst/>
                    <a:gdLst>
                      <a:gd name="connsiteX0" fmla="*/ 185172 w 185450"/>
                      <a:gd name="connsiteY0" fmla="*/ 202632 h 228295"/>
                      <a:gd name="connsiteX1" fmla="*/ 27276 w 185450"/>
                      <a:gd name="connsiteY1" fmla="*/ 112412 h 228295"/>
                      <a:gd name="connsiteX2" fmla="*/ 135528 w 185450"/>
                      <a:gd name="connsiteY2" fmla="*/ 78950 h 228295"/>
                      <a:gd name="connsiteX3" fmla="*/ 185172 w 185450"/>
                      <a:gd name="connsiteY3" fmla="*/ 202632 h 22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5450" h="228295">
                        <a:moveTo>
                          <a:pt x="185172" y="202632"/>
                        </a:moveTo>
                        <a:cubicBezTo>
                          <a:pt x="191526" y="270288"/>
                          <a:pt x="87712" y="191555"/>
                          <a:pt x="27276" y="112412"/>
                        </a:cubicBezTo>
                        <a:cubicBezTo>
                          <a:pt x="-27712" y="20010"/>
                          <a:pt x="-3413" y="-69249"/>
                          <a:pt x="135528" y="78950"/>
                        </a:cubicBezTo>
                        <a:cubicBezTo>
                          <a:pt x="157092" y="106239"/>
                          <a:pt x="179991" y="147359"/>
                          <a:pt x="185172" y="20263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AD057016-1AE0-4E3B-860B-1BE4F78CA2AC}"/>
                      </a:ext>
                    </a:extLst>
                  </p:cNvPr>
                  <p:cNvSpPr/>
                  <p:nvPr/>
                </p:nvSpPr>
                <p:spPr>
                  <a:xfrm>
                    <a:off x="5650474" y="2035285"/>
                    <a:ext cx="47064" cy="63726"/>
                  </a:xfrm>
                  <a:custGeom>
                    <a:avLst/>
                    <a:gdLst>
                      <a:gd name="connsiteX0" fmla="*/ 35731 w 47064"/>
                      <a:gd name="connsiteY0" fmla="*/ 63719 h 63726"/>
                      <a:gd name="connsiteX1" fmla="*/ 7651 w 47064"/>
                      <a:gd name="connsiteY1" fmla="*/ 2398 h 63726"/>
                      <a:gd name="connsiteX2" fmla="*/ 35731 w 47064"/>
                      <a:gd name="connsiteY2" fmla="*/ 63719 h 63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064" h="63726">
                        <a:moveTo>
                          <a:pt x="35731" y="63719"/>
                        </a:moveTo>
                        <a:cubicBezTo>
                          <a:pt x="26482" y="63434"/>
                          <a:pt x="-17457" y="19428"/>
                          <a:pt x="7651" y="2398"/>
                        </a:cubicBezTo>
                        <a:cubicBezTo>
                          <a:pt x="32769" y="-14624"/>
                          <a:pt x="64325" y="64596"/>
                          <a:pt x="35731" y="6371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2464513-991D-460A-8097-3BC15083A8C7}"/>
                      </a:ext>
                    </a:extLst>
                  </p:cNvPr>
                  <p:cNvSpPr/>
                  <p:nvPr/>
                </p:nvSpPr>
                <p:spPr>
                  <a:xfrm>
                    <a:off x="5628410" y="2016969"/>
                    <a:ext cx="16816" cy="34728"/>
                  </a:xfrm>
                  <a:custGeom>
                    <a:avLst/>
                    <a:gdLst>
                      <a:gd name="connsiteX0" fmla="*/ 12038 w 16816"/>
                      <a:gd name="connsiteY0" fmla="*/ 33687 h 34728"/>
                      <a:gd name="connsiteX1" fmla="*/ 5437 w 16816"/>
                      <a:gd name="connsiteY1" fmla="*/ 7 h 34728"/>
                      <a:gd name="connsiteX2" fmla="*/ 12038 w 16816"/>
                      <a:gd name="connsiteY2" fmla="*/ 33687 h 34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816" h="34728">
                        <a:moveTo>
                          <a:pt x="12038" y="33687"/>
                        </a:moveTo>
                        <a:cubicBezTo>
                          <a:pt x="20686" y="25867"/>
                          <a:pt x="17067" y="-488"/>
                          <a:pt x="5437" y="7"/>
                        </a:cubicBezTo>
                        <a:cubicBezTo>
                          <a:pt x="-6203" y="502"/>
                          <a:pt x="3151" y="41736"/>
                          <a:pt x="12038" y="3368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8" name="Graphic 57">
                  <a:extLst>
                    <a:ext uri="{FF2B5EF4-FFF2-40B4-BE49-F238E27FC236}">
                      <a16:creationId xmlns:a16="http://schemas.microsoft.com/office/drawing/2014/main" id="{8E1AF9F8-6E18-42D1-AD3B-504B72DC8B64}"/>
                    </a:ext>
                  </a:extLst>
                </p:cNvPr>
                <p:cNvGrpSpPr/>
                <p:nvPr/>
              </p:nvGrpSpPr>
              <p:grpSpPr>
                <a:xfrm>
                  <a:off x="5869981" y="3127809"/>
                  <a:ext cx="187814" cy="267938"/>
                  <a:chOff x="5869981" y="3127809"/>
                  <a:chExt cx="187814" cy="267938"/>
                </a:xfrm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C41FDA6-32EF-4C16-A231-46750F4B3DA8}"/>
                      </a:ext>
                    </a:extLst>
                  </p:cNvPr>
                  <p:cNvSpPr/>
                  <p:nvPr/>
                </p:nvSpPr>
                <p:spPr>
                  <a:xfrm>
                    <a:off x="5885976" y="3150622"/>
                    <a:ext cx="146077" cy="196313"/>
                  </a:xfrm>
                  <a:custGeom>
                    <a:avLst/>
                    <a:gdLst>
                      <a:gd name="connsiteX0" fmla="*/ 79074 w 146077"/>
                      <a:gd name="connsiteY0" fmla="*/ 36700 h 196313"/>
                      <a:gd name="connsiteX1" fmla="*/ 38859 w 146077"/>
                      <a:gd name="connsiteY1" fmla="*/ 2705 h 196313"/>
                      <a:gd name="connsiteX2" fmla="*/ 864 w 146077"/>
                      <a:gd name="connsiteY2" fmla="*/ 74219 h 196313"/>
                      <a:gd name="connsiteX3" fmla="*/ 8789 w 146077"/>
                      <a:gd name="connsiteY3" fmla="*/ 86887 h 196313"/>
                      <a:gd name="connsiteX4" fmla="*/ 36859 w 146077"/>
                      <a:gd name="connsiteY4" fmla="*/ 77696 h 196313"/>
                      <a:gd name="connsiteX5" fmla="*/ 9246 w 146077"/>
                      <a:gd name="connsiteY5" fmla="*/ 127816 h 196313"/>
                      <a:gd name="connsiteX6" fmla="*/ 27162 w 146077"/>
                      <a:gd name="connsiteY6" fmla="*/ 191805 h 196313"/>
                      <a:gd name="connsiteX7" fmla="*/ 42126 w 146077"/>
                      <a:gd name="connsiteY7" fmla="*/ 192710 h 196313"/>
                      <a:gd name="connsiteX8" fmla="*/ 80417 w 146077"/>
                      <a:gd name="connsiteY8" fmla="*/ 156505 h 196313"/>
                      <a:gd name="connsiteX9" fmla="*/ 90256 w 146077"/>
                      <a:gd name="connsiteY9" fmla="*/ 88049 h 196313"/>
                      <a:gd name="connsiteX10" fmla="*/ 118669 w 146077"/>
                      <a:gd name="connsiteY10" fmla="*/ 125006 h 196313"/>
                      <a:gd name="connsiteX11" fmla="*/ 131194 w 146077"/>
                      <a:gd name="connsiteY11" fmla="*/ 114119 h 196313"/>
                      <a:gd name="connsiteX12" fmla="*/ 138167 w 146077"/>
                      <a:gd name="connsiteY12" fmla="*/ 67856 h 196313"/>
                      <a:gd name="connsiteX13" fmla="*/ 79074 w 146077"/>
                      <a:gd name="connsiteY13" fmla="*/ 36700 h 196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6077" h="196313">
                        <a:moveTo>
                          <a:pt x="79074" y="36700"/>
                        </a:moveTo>
                        <a:cubicBezTo>
                          <a:pt x="79074" y="36700"/>
                          <a:pt x="77445" y="-11792"/>
                          <a:pt x="38859" y="2705"/>
                        </a:cubicBezTo>
                        <a:cubicBezTo>
                          <a:pt x="8408" y="14154"/>
                          <a:pt x="21819" y="30995"/>
                          <a:pt x="864" y="74219"/>
                        </a:cubicBezTo>
                        <a:cubicBezTo>
                          <a:pt x="-1927" y="79972"/>
                          <a:pt x="2397" y="86725"/>
                          <a:pt x="8789" y="86887"/>
                        </a:cubicBezTo>
                        <a:cubicBezTo>
                          <a:pt x="17104" y="87097"/>
                          <a:pt x="27400" y="85268"/>
                          <a:pt x="36859" y="77696"/>
                        </a:cubicBezTo>
                        <a:cubicBezTo>
                          <a:pt x="36859" y="77696"/>
                          <a:pt x="14323" y="94631"/>
                          <a:pt x="9246" y="127816"/>
                        </a:cubicBezTo>
                        <a:cubicBezTo>
                          <a:pt x="5836" y="150095"/>
                          <a:pt x="18485" y="176708"/>
                          <a:pt x="27162" y="191805"/>
                        </a:cubicBezTo>
                        <a:cubicBezTo>
                          <a:pt x="30382" y="197406"/>
                          <a:pt x="38249" y="197882"/>
                          <a:pt x="42126" y="192710"/>
                        </a:cubicBezTo>
                        <a:cubicBezTo>
                          <a:pt x="49346" y="183080"/>
                          <a:pt x="61938" y="168793"/>
                          <a:pt x="80417" y="156505"/>
                        </a:cubicBezTo>
                        <a:cubicBezTo>
                          <a:pt x="111763" y="135665"/>
                          <a:pt x="90256" y="88049"/>
                          <a:pt x="90256" y="88049"/>
                        </a:cubicBezTo>
                        <a:cubicBezTo>
                          <a:pt x="90256" y="88049"/>
                          <a:pt x="99086" y="115586"/>
                          <a:pt x="118669" y="125006"/>
                        </a:cubicBezTo>
                        <a:cubicBezTo>
                          <a:pt x="125822" y="128445"/>
                          <a:pt x="133785" y="121625"/>
                          <a:pt x="131194" y="114119"/>
                        </a:cubicBezTo>
                        <a:cubicBezTo>
                          <a:pt x="127680" y="103899"/>
                          <a:pt x="126518" y="88106"/>
                          <a:pt x="138167" y="67856"/>
                        </a:cubicBezTo>
                        <a:cubicBezTo>
                          <a:pt x="171428" y="10068"/>
                          <a:pt x="89713" y="619"/>
                          <a:pt x="79074" y="3670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AF974750-B89F-427C-B371-85C2EC5F519E}"/>
                      </a:ext>
                    </a:extLst>
                  </p:cNvPr>
                  <p:cNvSpPr/>
                  <p:nvPr/>
                </p:nvSpPr>
                <p:spPr>
                  <a:xfrm>
                    <a:off x="5869981" y="3127809"/>
                    <a:ext cx="187814" cy="267938"/>
                  </a:xfrm>
                  <a:custGeom>
                    <a:avLst/>
                    <a:gdLst>
                      <a:gd name="connsiteX0" fmla="*/ 64361 w 187814"/>
                      <a:gd name="connsiteY0" fmla="*/ 3467 h 267938"/>
                      <a:gd name="connsiteX1" fmla="*/ 54721 w 187814"/>
                      <a:gd name="connsiteY1" fmla="*/ 177098 h 267938"/>
                      <a:gd name="connsiteX2" fmla="*/ 131302 w 187814"/>
                      <a:gd name="connsiteY2" fmla="*/ 107042 h 267938"/>
                      <a:gd name="connsiteX3" fmla="*/ 143323 w 187814"/>
                      <a:gd name="connsiteY3" fmla="*/ 33042 h 267938"/>
                      <a:gd name="connsiteX4" fmla="*/ 170345 w 187814"/>
                      <a:gd name="connsiteY4" fmla="*/ 0 h 267938"/>
                      <a:gd name="connsiteX5" fmla="*/ 187814 w 187814"/>
                      <a:gd name="connsiteY5" fmla="*/ 165068 h 267938"/>
                      <a:gd name="connsiteX6" fmla="*/ 83277 w 187814"/>
                      <a:gd name="connsiteY6" fmla="*/ 267938 h 267938"/>
                      <a:gd name="connsiteX7" fmla="*/ 0 w 187814"/>
                      <a:gd name="connsiteY7" fmla="*/ 216322 h 267938"/>
                      <a:gd name="connsiteX8" fmla="*/ 9830 w 187814"/>
                      <a:gd name="connsiteY8" fmla="*/ 39310 h 267938"/>
                      <a:gd name="connsiteX9" fmla="*/ 64361 w 187814"/>
                      <a:gd name="connsiteY9" fmla="*/ 3467 h 267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7814" h="267938">
                        <a:moveTo>
                          <a:pt x="64361" y="3467"/>
                        </a:moveTo>
                        <a:cubicBezTo>
                          <a:pt x="64361" y="3467"/>
                          <a:pt x="5410" y="67132"/>
                          <a:pt x="54721" y="177098"/>
                        </a:cubicBezTo>
                        <a:cubicBezTo>
                          <a:pt x="54721" y="177098"/>
                          <a:pt x="100613" y="150638"/>
                          <a:pt x="131302" y="107042"/>
                        </a:cubicBezTo>
                        <a:cubicBezTo>
                          <a:pt x="161982" y="63446"/>
                          <a:pt x="155286" y="38024"/>
                          <a:pt x="143323" y="33042"/>
                        </a:cubicBezTo>
                        <a:cubicBezTo>
                          <a:pt x="131369" y="28061"/>
                          <a:pt x="170345" y="0"/>
                          <a:pt x="170345" y="0"/>
                        </a:cubicBezTo>
                        <a:lnTo>
                          <a:pt x="187814" y="165068"/>
                        </a:lnTo>
                        <a:lnTo>
                          <a:pt x="83277" y="267938"/>
                        </a:lnTo>
                        <a:lnTo>
                          <a:pt x="0" y="216322"/>
                        </a:lnTo>
                        <a:lnTo>
                          <a:pt x="9830" y="39310"/>
                        </a:lnTo>
                        <a:lnTo>
                          <a:pt x="64361" y="3467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86507FB-C6DD-4215-BE10-889CF87B94EC}"/>
                      </a:ext>
                    </a:extLst>
                  </p:cNvPr>
                  <p:cNvSpPr/>
                  <p:nvPr/>
                </p:nvSpPr>
                <p:spPr>
                  <a:xfrm>
                    <a:off x="5921254" y="3161719"/>
                    <a:ext cx="68005" cy="162972"/>
                  </a:xfrm>
                  <a:custGeom>
                    <a:avLst/>
                    <a:gdLst>
                      <a:gd name="connsiteX0" fmla="*/ 67332 w 68005"/>
                      <a:gd name="connsiteY0" fmla="*/ 5581 h 162972"/>
                      <a:gd name="connsiteX1" fmla="*/ 0 w 68005"/>
                      <a:gd name="connsiteY1" fmla="*/ 162972 h 162972"/>
                      <a:gd name="connsiteX2" fmla="*/ 47663 w 68005"/>
                      <a:gd name="connsiteY2" fmla="*/ 4486 h 162972"/>
                      <a:gd name="connsiteX3" fmla="*/ 67332 w 68005"/>
                      <a:gd name="connsiteY3" fmla="*/ 5581 h 162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005" h="162972">
                        <a:moveTo>
                          <a:pt x="67332" y="5581"/>
                        </a:moveTo>
                        <a:cubicBezTo>
                          <a:pt x="67332" y="5581"/>
                          <a:pt x="37071" y="10649"/>
                          <a:pt x="0" y="162972"/>
                        </a:cubicBezTo>
                        <a:cubicBezTo>
                          <a:pt x="0" y="162972"/>
                          <a:pt x="21698" y="15192"/>
                          <a:pt x="47663" y="4486"/>
                        </a:cubicBezTo>
                        <a:cubicBezTo>
                          <a:pt x="73638" y="-6211"/>
                          <a:pt x="67332" y="5581"/>
                          <a:pt x="67332" y="558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C2BBFDB2-50ED-4297-9FE6-D7CC64F7D919}"/>
                      </a:ext>
                    </a:extLst>
                  </p:cNvPr>
                  <p:cNvSpPr/>
                  <p:nvPr/>
                </p:nvSpPr>
                <p:spPr>
                  <a:xfrm>
                    <a:off x="5959843" y="3167887"/>
                    <a:ext cx="54812" cy="69745"/>
                  </a:xfrm>
                  <a:custGeom>
                    <a:avLst/>
                    <a:gdLst>
                      <a:gd name="connsiteX0" fmla="*/ 32258 w 54812"/>
                      <a:gd name="connsiteY0" fmla="*/ 747 h 69745"/>
                      <a:gd name="connsiteX1" fmla="*/ 9426 w 54812"/>
                      <a:gd name="connsiteY1" fmla="*/ 67069 h 69745"/>
                      <a:gd name="connsiteX2" fmla="*/ 32258 w 54812"/>
                      <a:gd name="connsiteY2" fmla="*/ 747 h 69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812" h="69745">
                        <a:moveTo>
                          <a:pt x="32258" y="747"/>
                        </a:moveTo>
                        <a:cubicBezTo>
                          <a:pt x="23514" y="2509"/>
                          <a:pt x="-18444" y="47353"/>
                          <a:pt x="9426" y="67069"/>
                        </a:cubicBezTo>
                        <a:cubicBezTo>
                          <a:pt x="37296" y="86796"/>
                          <a:pt x="82368" y="-9359"/>
                          <a:pt x="32258" y="74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9" name="Graphic 57">
                  <a:extLst>
                    <a:ext uri="{FF2B5EF4-FFF2-40B4-BE49-F238E27FC236}">
                      <a16:creationId xmlns:a16="http://schemas.microsoft.com/office/drawing/2014/main" id="{54C85FD7-1119-44A2-BAB8-12E53294AF22}"/>
                    </a:ext>
                  </a:extLst>
                </p:cNvPr>
                <p:cNvGrpSpPr/>
                <p:nvPr/>
              </p:nvGrpSpPr>
              <p:grpSpPr>
                <a:xfrm>
                  <a:off x="6633772" y="2630766"/>
                  <a:ext cx="190490" cy="265118"/>
                  <a:chOff x="6633772" y="2630766"/>
                  <a:chExt cx="190490" cy="265118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FE3B8C78-1CE6-4291-819A-1B2528F123BA}"/>
                      </a:ext>
                    </a:extLst>
                  </p:cNvPr>
                  <p:cNvSpPr/>
                  <p:nvPr/>
                </p:nvSpPr>
                <p:spPr>
                  <a:xfrm>
                    <a:off x="6653595" y="2650255"/>
                    <a:ext cx="147949" cy="195025"/>
                  </a:xfrm>
                  <a:custGeom>
                    <a:avLst/>
                    <a:gdLst>
                      <a:gd name="connsiteX0" fmla="*/ 66568 w 147949"/>
                      <a:gd name="connsiteY0" fmla="*/ 38262 h 195025"/>
                      <a:gd name="connsiteX1" fmla="*/ 104726 w 147949"/>
                      <a:gd name="connsiteY1" fmla="*/ 1972 h 195025"/>
                      <a:gd name="connsiteX2" fmla="*/ 146855 w 147949"/>
                      <a:gd name="connsiteY2" fmla="*/ 71133 h 195025"/>
                      <a:gd name="connsiteX3" fmla="*/ 139682 w 147949"/>
                      <a:gd name="connsiteY3" fmla="*/ 84249 h 195025"/>
                      <a:gd name="connsiteX4" fmla="*/ 111126 w 147949"/>
                      <a:gd name="connsiteY4" fmla="*/ 76714 h 195025"/>
                      <a:gd name="connsiteX5" fmla="*/ 141635 w 147949"/>
                      <a:gd name="connsiteY5" fmla="*/ 125130 h 195025"/>
                      <a:gd name="connsiteX6" fmla="*/ 127500 w 147949"/>
                      <a:gd name="connsiteY6" fmla="*/ 190052 h 195025"/>
                      <a:gd name="connsiteX7" fmla="*/ 112622 w 147949"/>
                      <a:gd name="connsiteY7" fmla="*/ 191834 h 195025"/>
                      <a:gd name="connsiteX8" fmla="*/ 72274 w 147949"/>
                      <a:gd name="connsiteY8" fmla="*/ 157944 h 195025"/>
                      <a:gd name="connsiteX9" fmla="*/ 58434 w 147949"/>
                      <a:gd name="connsiteY9" fmla="*/ 90183 h 195025"/>
                      <a:gd name="connsiteX10" fmla="*/ 32240 w 147949"/>
                      <a:gd name="connsiteY10" fmla="*/ 128740 h 195025"/>
                      <a:gd name="connsiteX11" fmla="*/ 19096 w 147949"/>
                      <a:gd name="connsiteY11" fmla="*/ 118605 h 195025"/>
                      <a:gd name="connsiteX12" fmla="*/ 9418 w 147949"/>
                      <a:gd name="connsiteY12" fmla="*/ 72828 h 195025"/>
                      <a:gd name="connsiteX13" fmla="*/ 66568 w 147949"/>
                      <a:gd name="connsiteY13" fmla="*/ 38262 h 19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7949" h="195025">
                        <a:moveTo>
                          <a:pt x="66568" y="38262"/>
                        </a:moveTo>
                        <a:cubicBezTo>
                          <a:pt x="66568" y="38262"/>
                          <a:pt x="65349" y="-10239"/>
                          <a:pt x="104726" y="1972"/>
                        </a:cubicBezTo>
                        <a:cubicBezTo>
                          <a:pt x="135796" y="11611"/>
                          <a:pt x="123404" y="29213"/>
                          <a:pt x="146855" y="71133"/>
                        </a:cubicBezTo>
                        <a:cubicBezTo>
                          <a:pt x="149979" y="76714"/>
                          <a:pt x="146054" y="83706"/>
                          <a:pt x="139682" y="84249"/>
                        </a:cubicBezTo>
                        <a:cubicBezTo>
                          <a:pt x="131395" y="84944"/>
                          <a:pt x="121004" y="83725"/>
                          <a:pt x="111126" y="76714"/>
                        </a:cubicBezTo>
                        <a:cubicBezTo>
                          <a:pt x="111126" y="76714"/>
                          <a:pt x="134615" y="92307"/>
                          <a:pt x="141635" y="125130"/>
                        </a:cubicBezTo>
                        <a:cubicBezTo>
                          <a:pt x="146350" y="147171"/>
                          <a:pt x="135282" y="174488"/>
                          <a:pt x="127500" y="190052"/>
                        </a:cubicBezTo>
                        <a:cubicBezTo>
                          <a:pt x="124614" y="195834"/>
                          <a:pt x="116784" y="196767"/>
                          <a:pt x="112622" y="191834"/>
                        </a:cubicBezTo>
                        <a:cubicBezTo>
                          <a:pt x="104849" y="182642"/>
                          <a:pt x="91438" y="169126"/>
                          <a:pt x="72274" y="157944"/>
                        </a:cubicBezTo>
                        <a:cubicBezTo>
                          <a:pt x="39765" y="138970"/>
                          <a:pt x="58434" y="90183"/>
                          <a:pt x="58434" y="90183"/>
                        </a:cubicBezTo>
                        <a:cubicBezTo>
                          <a:pt x="58434" y="90183"/>
                          <a:pt x="51243" y="118186"/>
                          <a:pt x="32240" y="128740"/>
                        </a:cubicBezTo>
                        <a:cubicBezTo>
                          <a:pt x="25297" y="132597"/>
                          <a:pt x="16953" y="126254"/>
                          <a:pt x="19096" y="118605"/>
                        </a:cubicBezTo>
                        <a:cubicBezTo>
                          <a:pt x="22011" y="108194"/>
                          <a:pt x="22239" y="92364"/>
                          <a:pt x="9418" y="72828"/>
                        </a:cubicBezTo>
                        <a:cubicBezTo>
                          <a:pt x="-27186" y="17097"/>
                          <a:pt x="53833" y="2877"/>
                          <a:pt x="66568" y="382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5933EBDE-D4B7-41AE-9062-E5CD3557A246}"/>
                      </a:ext>
                    </a:extLst>
                  </p:cNvPr>
                  <p:cNvSpPr/>
                  <p:nvPr/>
                </p:nvSpPr>
                <p:spPr>
                  <a:xfrm>
                    <a:off x="6633772" y="2630766"/>
                    <a:ext cx="190490" cy="265118"/>
                  </a:xfrm>
                  <a:custGeom>
                    <a:avLst/>
                    <a:gdLst>
                      <a:gd name="connsiteX0" fmla="*/ 113767 w 190490"/>
                      <a:gd name="connsiteY0" fmla="*/ 0 h 265118"/>
                      <a:gd name="connsiteX1" fmla="*/ 133569 w 190490"/>
                      <a:gd name="connsiteY1" fmla="*/ 172774 h 265118"/>
                      <a:gd name="connsiteX2" fmla="*/ 53016 w 190490"/>
                      <a:gd name="connsiteY2" fmla="*/ 107328 h 265118"/>
                      <a:gd name="connsiteX3" fmla="*/ 36671 w 190490"/>
                      <a:gd name="connsiteY3" fmla="*/ 34157 h 265118"/>
                      <a:gd name="connsiteX4" fmla="*/ 7753 w 190490"/>
                      <a:gd name="connsiteY4" fmla="*/ 2753 h 265118"/>
                      <a:gd name="connsiteX5" fmla="*/ 0 w 190490"/>
                      <a:gd name="connsiteY5" fmla="*/ 168554 h 265118"/>
                      <a:gd name="connsiteX6" fmla="*/ 110385 w 190490"/>
                      <a:gd name="connsiteY6" fmla="*/ 265119 h 265118"/>
                      <a:gd name="connsiteX7" fmla="*/ 190490 w 190490"/>
                      <a:gd name="connsiteY7" fmla="*/ 208702 h 265118"/>
                      <a:gd name="connsiteX8" fmla="*/ 170297 w 190490"/>
                      <a:gd name="connsiteY8" fmla="*/ 32575 h 265118"/>
                      <a:gd name="connsiteX9" fmla="*/ 113767 w 190490"/>
                      <a:gd name="connsiteY9" fmla="*/ 0 h 265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0490" h="265118">
                        <a:moveTo>
                          <a:pt x="113767" y="0"/>
                        </a:moveTo>
                        <a:cubicBezTo>
                          <a:pt x="113767" y="0"/>
                          <a:pt x="176355" y="60093"/>
                          <a:pt x="133569" y="172774"/>
                        </a:cubicBezTo>
                        <a:cubicBezTo>
                          <a:pt x="133569" y="172774"/>
                          <a:pt x="86201" y="149047"/>
                          <a:pt x="53016" y="107328"/>
                        </a:cubicBezTo>
                        <a:cubicBezTo>
                          <a:pt x="19831" y="65608"/>
                          <a:pt x="25022" y="39834"/>
                          <a:pt x="36671" y="34157"/>
                        </a:cubicBezTo>
                        <a:cubicBezTo>
                          <a:pt x="48320" y="28480"/>
                          <a:pt x="7753" y="2753"/>
                          <a:pt x="7753" y="2753"/>
                        </a:cubicBezTo>
                        <a:lnTo>
                          <a:pt x="0" y="168554"/>
                        </a:lnTo>
                        <a:lnTo>
                          <a:pt x="110385" y="265119"/>
                        </a:lnTo>
                        <a:lnTo>
                          <a:pt x="190490" y="208702"/>
                        </a:lnTo>
                        <a:lnTo>
                          <a:pt x="170297" y="32575"/>
                        </a:lnTo>
                        <a:lnTo>
                          <a:pt x="113767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220DFF23-1C2A-4FB7-9779-C687CF89F0AC}"/>
                      </a:ext>
                    </a:extLst>
                  </p:cNvPr>
                  <p:cNvSpPr/>
                  <p:nvPr/>
                </p:nvSpPr>
                <p:spPr>
                  <a:xfrm>
                    <a:off x="6694664" y="2664112"/>
                    <a:ext cx="77276" cy="158973"/>
                  </a:xfrm>
                  <a:custGeom>
                    <a:avLst/>
                    <a:gdLst>
                      <a:gd name="connsiteX0" fmla="*/ 829 w 77276"/>
                      <a:gd name="connsiteY0" fmla="*/ 5802 h 158973"/>
                      <a:gd name="connsiteX1" fmla="*/ 77277 w 77276"/>
                      <a:gd name="connsiteY1" fmla="*/ 158973 h 158973"/>
                      <a:gd name="connsiteX2" fmla="*/ 20403 w 77276"/>
                      <a:gd name="connsiteY2" fmla="*/ 3563 h 158973"/>
                      <a:gd name="connsiteX3" fmla="*/ 829 w 77276"/>
                      <a:gd name="connsiteY3" fmla="*/ 5802 h 158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276" h="158973">
                        <a:moveTo>
                          <a:pt x="829" y="5802"/>
                        </a:moveTo>
                        <a:cubicBezTo>
                          <a:pt x="829" y="5802"/>
                          <a:pt x="31338" y="9088"/>
                          <a:pt x="77277" y="158973"/>
                        </a:cubicBezTo>
                        <a:cubicBezTo>
                          <a:pt x="77277" y="158973"/>
                          <a:pt x="46949" y="12717"/>
                          <a:pt x="20403" y="3563"/>
                        </a:cubicBezTo>
                        <a:cubicBezTo>
                          <a:pt x="-6153" y="-5600"/>
                          <a:pt x="829" y="5802"/>
                          <a:pt x="829" y="58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4CFB61AE-1254-4DA6-BC94-DB3F36B490E0}"/>
                      </a:ext>
                    </a:extLst>
                  </p:cNvPr>
                  <p:cNvSpPr/>
                  <p:nvPr/>
                </p:nvSpPr>
                <p:spPr>
                  <a:xfrm>
                    <a:off x="6670447" y="2671065"/>
                    <a:ext cx="56704" cy="68439"/>
                  </a:xfrm>
                  <a:custGeom>
                    <a:avLst/>
                    <a:gdLst>
                      <a:gd name="connsiteX0" fmla="*/ 21617 w 56704"/>
                      <a:gd name="connsiteY0" fmla="*/ 392 h 68439"/>
                      <a:gd name="connsiteX1" fmla="*/ 48297 w 56704"/>
                      <a:gd name="connsiteY1" fmla="*/ 65267 h 68439"/>
                      <a:gd name="connsiteX2" fmla="*/ 21617 w 56704"/>
                      <a:gd name="connsiteY2" fmla="*/ 392 h 68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04" h="68439">
                        <a:moveTo>
                          <a:pt x="21617" y="392"/>
                        </a:moveTo>
                        <a:cubicBezTo>
                          <a:pt x="30447" y="1640"/>
                          <a:pt x="74967" y="43940"/>
                          <a:pt x="48297" y="65267"/>
                        </a:cubicBezTo>
                        <a:cubicBezTo>
                          <a:pt x="21636" y="86584"/>
                          <a:pt x="-29008" y="-6761"/>
                          <a:pt x="21617" y="39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0" name="Graphic 57">
                  <a:extLst>
                    <a:ext uri="{FF2B5EF4-FFF2-40B4-BE49-F238E27FC236}">
                      <a16:creationId xmlns:a16="http://schemas.microsoft.com/office/drawing/2014/main" id="{C58013B0-2DAF-4D56-B802-7A865FA075CA}"/>
                    </a:ext>
                  </a:extLst>
                </p:cNvPr>
                <p:cNvGrpSpPr/>
                <p:nvPr/>
              </p:nvGrpSpPr>
              <p:grpSpPr>
                <a:xfrm>
                  <a:off x="6398637" y="3030169"/>
                  <a:ext cx="226771" cy="258203"/>
                  <a:chOff x="6398637" y="3030169"/>
                  <a:chExt cx="226771" cy="258203"/>
                </a:xfrm>
              </p:grpSpPr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DC3476B7-7504-4F2A-AE25-D1490E1C3DE8}"/>
                      </a:ext>
                    </a:extLst>
                  </p:cNvPr>
                  <p:cNvSpPr/>
                  <p:nvPr/>
                </p:nvSpPr>
                <p:spPr>
                  <a:xfrm>
                    <a:off x="6424746" y="3048328"/>
                    <a:ext cx="163209" cy="184263"/>
                  </a:xfrm>
                  <a:custGeom>
                    <a:avLst/>
                    <a:gdLst>
                      <a:gd name="connsiteX0" fmla="*/ 63426 w 163209"/>
                      <a:gd name="connsiteY0" fmla="*/ 44468 h 184263"/>
                      <a:gd name="connsiteX1" fmla="*/ 91773 w 163209"/>
                      <a:gd name="connsiteY1" fmla="*/ 91 h 184263"/>
                      <a:gd name="connsiteX2" fmla="*/ 149247 w 163209"/>
                      <a:gd name="connsiteY2" fmla="*/ 57145 h 184263"/>
                      <a:gd name="connsiteX3" fmla="*/ 145427 w 163209"/>
                      <a:gd name="connsiteY3" fmla="*/ 71595 h 184263"/>
                      <a:gd name="connsiteX4" fmla="*/ 115900 w 163209"/>
                      <a:gd name="connsiteY4" fmla="*/ 71128 h 184263"/>
                      <a:gd name="connsiteX5" fmla="*/ 157124 w 163209"/>
                      <a:gd name="connsiteY5" fmla="*/ 110828 h 184263"/>
                      <a:gd name="connsiteX6" fmla="*/ 158962 w 163209"/>
                      <a:gd name="connsiteY6" fmla="*/ 177246 h 184263"/>
                      <a:gd name="connsiteX7" fmla="*/ 144941 w 163209"/>
                      <a:gd name="connsiteY7" fmla="*/ 182542 h 184263"/>
                      <a:gd name="connsiteX8" fmla="*/ 97650 w 163209"/>
                      <a:gd name="connsiteY8" fmla="*/ 159310 h 184263"/>
                      <a:gd name="connsiteX9" fmla="*/ 67970 w 163209"/>
                      <a:gd name="connsiteY9" fmla="*/ 96836 h 184263"/>
                      <a:gd name="connsiteX10" fmla="*/ 51777 w 163209"/>
                      <a:gd name="connsiteY10" fmla="*/ 140546 h 184263"/>
                      <a:gd name="connsiteX11" fmla="*/ 36585 w 163209"/>
                      <a:gd name="connsiteY11" fmla="*/ 133860 h 184263"/>
                      <a:gd name="connsiteX12" fmla="*/ 16220 w 163209"/>
                      <a:gd name="connsiteY12" fmla="*/ 91731 h 184263"/>
                      <a:gd name="connsiteX13" fmla="*/ 63426 w 163209"/>
                      <a:gd name="connsiteY13" fmla="*/ 44468 h 184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3209" h="184263">
                        <a:moveTo>
                          <a:pt x="63426" y="44468"/>
                        </a:moveTo>
                        <a:cubicBezTo>
                          <a:pt x="63426" y="44468"/>
                          <a:pt x="50615" y="-2329"/>
                          <a:pt x="91773" y="91"/>
                        </a:cubicBezTo>
                        <a:cubicBezTo>
                          <a:pt x="124253" y="2005"/>
                          <a:pt x="116433" y="22065"/>
                          <a:pt x="149247" y="57145"/>
                        </a:cubicBezTo>
                        <a:cubicBezTo>
                          <a:pt x="153609" y="61813"/>
                          <a:pt x="151485" y="69547"/>
                          <a:pt x="145427" y="71595"/>
                        </a:cubicBezTo>
                        <a:cubicBezTo>
                          <a:pt x="137550" y="74262"/>
                          <a:pt x="127167" y="75557"/>
                          <a:pt x="115900" y="71128"/>
                        </a:cubicBezTo>
                        <a:cubicBezTo>
                          <a:pt x="115900" y="71128"/>
                          <a:pt x="142436" y="80634"/>
                          <a:pt x="157124" y="110828"/>
                        </a:cubicBezTo>
                        <a:cubicBezTo>
                          <a:pt x="166982" y="131098"/>
                          <a:pt x="162782" y="160263"/>
                          <a:pt x="158962" y="177246"/>
                        </a:cubicBezTo>
                        <a:cubicBezTo>
                          <a:pt x="157543" y="183552"/>
                          <a:pt x="150170" y="186333"/>
                          <a:pt x="144941" y="182542"/>
                        </a:cubicBezTo>
                        <a:cubicBezTo>
                          <a:pt x="135197" y="175484"/>
                          <a:pt x="118928" y="165569"/>
                          <a:pt x="97650" y="159310"/>
                        </a:cubicBezTo>
                        <a:cubicBezTo>
                          <a:pt x="61540" y="148681"/>
                          <a:pt x="67970" y="96836"/>
                          <a:pt x="67970" y="96836"/>
                        </a:cubicBezTo>
                        <a:cubicBezTo>
                          <a:pt x="67970" y="96836"/>
                          <a:pt x="67693" y="125744"/>
                          <a:pt x="51777" y="140546"/>
                        </a:cubicBezTo>
                        <a:cubicBezTo>
                          <a:pt x="45967" y="145957"/>
                          <a:pt x="36347" y="141794"/>
                          <a:pt x="36585" y="133860"/>
                        </a:cubicBezTo>
                        <a:cubicBezTo>
                          <a:pt x="36918" y="123049"/>
                          <a:pt x="33346" y="107628"/>
                          <a:pt x="16220" y="91731"/>
                        </a:cubicBezTo>
                        <a:cubicBezTo>
                          <a:pt x="-32671" y="46382"/>
                          <a:pt x="42576" y="13169"/>
                          <a:pt x="63426" y="4446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605C514F-CB60-47BD-A8FC-B3ED849FF10A}"/>
                      </a:ext>
                    </a:extLst>
                  </p:cNvPr>
                  <p:cNvSpPr/>
                  <p:nvPr/>
                </p:nvSpPr>
                <p:spPr>
                  <a:xfrm>
                    <a:off x="6398637" y="3030169"/>
                    <a:ext cx="226771" cy="258203"/>
                  </a:xfrm>
                  <a:custGeom>
                    <a:avLst/>
                    <a:gdLst>
                      <a:gd name="connsiteX0" fmla="*/ 102270 w 226771"/>
                      <a:gd name="connsiteY0" fmla="*/ 0 h 258203"/>
                      <a:gd name="connsiteX1" fmla="*/ 162906 w 226771"/>
                      <a:gd name="connsiteY1" fmla="*/ 162992 h 258203"/>
                      <a:gd name="connsiteX2" fmla="*/ 69009 w 226771"/>
                      <a:gd name="connsiteY2" fmla="*/ 118758 h 258203"/>
                      <a:gd name="connsiteX3" fmla="*/ 35604 w 226771"/>
                      <a:gd name="connsiteY3" fmla="*/ 51635 h 258203"/>
                      <a:gd name="connsiteX4" fmla="*/ 0 w 226771"/>
                      <a:gd name="connsiteY4" fmla="*/ 28080 h 258203"/>
                      <a:gd name="connsiteX5" fmla="*/ 32204 w 226771"/>
                      <a:gd name="connsiteY5" fmla="*/ 190910 h 258203"/>
                      <a:gd name="connsiteX6" fmla="*/ 162515 w 226771"/>
                      <a:gd name="connsiteY6" fmla="*/ 258204 h 258203"/>
                      <a:gd name="connsiteX7" fmla="*/ 226771 w 226771"/>
                      <a:gd name="connsiteY7" fmla="*/ 184242 h 258203"/>
                      <a:gd name="connsiteX8" fmla="*/ 164954 w 226771"/>
                      <a:gd name="connsiteY8" fmla="*/ 18078 h 258203"/>
                      <a:gd name="connsiteX9" fmla="*/ 102270 w 226771"/>
                      <a:gd name="connsiteY9" fmla="*/ 0 h 258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6771" h="258203">
                        <a:moveTo>
                          <a:pt x="102270" y="0"/>
                        </a:moveTo>
                        <a:cubicBezTo>
                          <a:pt x="102270" y="0"/>
                          <a:pt x="177432" y="43348"/>
                          <a:pt x="162906" y="162992"/>
                        </a:cubicBezTo>
                        <a:cubicBezTo>
                          <a:pt x="162906" y="162992"/>
                          <a:pt x="111233" y="151305"/>
                          <a:pt x="69009" y="118758"/>
                        </a:cubicBezTo>
                        <a:cubicBezTo>
                          <a:pt x="26784" y="86201"/>
                          <a:pt x="25660" y="59941"/>
                          <a:pt x="35604" y="51635"/>
                        </a:cubicBezTo>
                        <a:cubicBezTo>
                          <a:pt x="45548" y="43329"/>
                          <a:pt x="0" y="28080"/>
                          <a:pt x="0" y="28080"/>
                        </a:cubicBezTo>
                        <a:lnTo>
                          <a:pt x="32204" y="190910"/>
                        </a:lnTo>
                        <a:lnTo>
                          <a:pt x="162515" y="258204"/>
                        </a:lnTo>
                        <a:lnTo>
                          <a:pt x="226771" y="184242"/>
                        </a:lnTo>
                        <a:lnTo>
                          <a:pt x="164954" y="18078"/>
                        </a:lnTo>
                        <a:lnTo>
                          <a:pt x="10227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D0097088-0516-40F9-8B29-BFA8EBDCE75E}"/>
                      </a:ext>
                    </a:extLst>
                  </p:cNvPr>
                  <p:cNvSpPr/>
                  <p:nvPr/>
                </p:nvSpPr>
                <p:spPr>
                  <a:xfrm>
                    <a:off x="6458202" y="3073350"/>
                    <a:ext cx="112475" cy="137688"/>
                  </a:xfrm>
                  <a:custGeom>
                    <a:avLst/>
                    <a:gdLst>
                      <a:gd name="connsiteX0" fmla="*/ 1557 w 112475"/>
                      <a:gd name="connsiteY0" fmla="*/ 7301 h 137688"/>
                      <a:gd name="connsiteX1" fmla="*/ 112476 w 112475"/>
                      <a:gd name="connsiteY1" fmla="*/ 137689 h 137688"/>
                      <a:gd name="connsiteX2" fmla="*/ 20016 w 112475"/>
                      <a:gd name="connsiteY2" fmla="*/ 433 h 137688"/>
                      <a:gd name="connsiteX3" fmla="*/ 1557 w 112475"/>
                      <a:gd name="connsiteY3" fmla="*/ 7301 h 137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2475" h="137688">
                        <a:moveTo>
                          <a:pt x="1557" y="7301"/>
                        </a:moveTo>
                        <a:cubicBezTo>
                          <a:pt x="1557" y="7301"/>
                          <a:pt x="31961" y="3177"/>
                          <a:pt x="112476" y="137689"/>
                        </a:cubicBezTo>
                        <a:cubicBezTo>
                          <a:pt x="112476" y="137689"/>
                          <a:pt x="47982" y="2967"/>
                          <a:pt x="20016" y="433"/>
                        </a:cubicBezTo>
                        <a:cubicBezTo>
                          <a:pt x="-7949" y="-2100"/>
                          <a:pt x="1557" y="7301"/>
                          <a:pt x="1557" y="730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25A967FE-EFAD-4089-96A9-4A7103720CB4}"/>
                      </a:ext>
                    </a:extLst>
                  </p:cNvPr>
                  <p:cNvSpPr/>
                  <p:nvPr/>
                </p:nvSpPr>
                <p:spPr>
                  <a:xfrm>
                    <a:off x="6438901" y="3082946"/>
                    <a:ext cx="64126" cy="62278"/>
                  </a:xfrm>
                  <a:custGeom>
                    <a:avLst/>
                    <a:gdLst>
                      <a:gd name="connsiteX0" fmla="*/ 17906 w 64126"/>
                      <a:gd name="connsiteY0" fmla="*/ 20 h 62278"/>
                      <a:gd name="connsiteX1" fmla="*/ 59359 w 64126"/>
                      <a:gd name="connsiteY1" fmla="*/ 56608 h 62278"/>
                      <a:gd name="connsiteX2" fmla="*/ 17906 w 64126"/>
                      <a:gd name="connsiteY2" fmla="*/ 20 h 62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26" h="62278">
                        <a:moveTo>
                          <a:pt x="17906" y="20"/>
                        </a:moveTo>
                        <a:cubicBezTo>
                          <a:pt x="26774" y="-885"/>
                          <a:pt x="80142" y="29519"/>
                          <a:pt x="59359" y="56608"/>
                        </a:cubicBezTo>
                        <a:cubicBezTo>
                          <a:pt x="38575" y="83697"/>
                          <a:pt x="-32957" y="5211"/>
                          <a:pt x="17906" y="2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1" name="Graphic 57">
                  <a:extLst>
                    <a:ext uri="{FF2B5EF4-FFF2-40B4-BE49-F238E27FC236}">
                      <a16:creationId xmlns:a16="http://schemas.microsoft.com/office/drawing/2014/main" id="{00448228-3B7E-4710-85AA-FD2750BBDCF0}"/>
                    </a:ext>
                  </a:extLst>
                </p:cNvPr>
                <p:cNvGrpSpPr/>
                <p:nvPr/>
              </p:nvGrpSpPr>
              <p:grpSpPr>
                <a:xfrm>
                  <a:off x="6533588" y="2829001"/>
                  <a:ext cx="222741" cy="289074"/>
                  <a:chOff x="6533588" y="2829001"/>
                  <a:chExt cx="222741" cy="289074"/>
                </a:xfrm>
              </p:grpSpPr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4F781524-604F-4453-86B5-3EB2A9717F62}"/>
                      </a:ext>
                    </a:extLst>
                  </p:cNvPr>
                  <p:cNvSpPr/>
                  <p:nvPr/>
                </p:nvSpPr>
                <p:spPr>
                  <a:xfrm>
                    <a:off x="6572045" y="2885063"/>
                    <a:ext cx="133715" cy="179410"/>
                  </a:xfrm>
                  <a:custGeom>
                    <a:avLst/>
                    <a:gdLst>
                      <a:gd name="connsiteX0" fmla="*/ 68042 w 133715"/>
                      <a:gd name="connsiteY0" fmla="*/ 37369 h 179410"/>
                      <a:gd name="connsiteX1" fmla="*/ 31847 w 133715"/>
                      <a:gd name="connsiteY1" fmla="*/ 2250 h 179410"/>
                      <a:gd name="connsiteX2" fmla="*/ 1205 w 133715"/>
                      <a:gd name="connsiteY2" fmla="*/ 77907 h 179410"/>
                      <a:gd name="connsiteX3" fmla="*/ 10882 w 133715"/>
                      <a:gd name="connsiteY3" fmla="*/ 91023 h 179410"/>
                      <a:gd name="connsiteX4" fmla="*/ 34380 w 133715"/>
                      <a:gd name="connsiteY4" fmla="*/ 79755 h 179410"/>
                      <a:gd name="connsiteX5" fmla="*/ 29818 w 133715"/>
                      <a:gd name="connsiteY5" fmla="*/ 175396 h 179410"/>
                      <a:gd name="connsiteX6" fmla="*/ 45401 w 133715"/>
                      <a:gd name="connsiteY6" fmla="*/ 174472 h 179410"/>
                      <a:gd name="connsiteX7" fmla="*/ 72690 w 133715"/>
                      <a:gd name="connsiteY7" fmla="*/ 148287 h 179410"/>
                      <a:gd name="connsiteX8" fmla="*/ 87006 w 133715"/>
                      <a:gd name="connsiteY8" fmla="*/ 84841 h 179410"/>
                      <a:gd name="connsiteX9" fmla="*/ 121868 w 133715"/>
                      <a:gd name="connsiteY9" fmla="*/ 110064 h 179410"/>
                      <a:gd name="connsiteX10" fmla="*/ 132955 w 133715"/>
                      <a:gd name="connsiteY10" fmla="*/ 97862 h 179410"/>
                      <a:gd name="connsiteX11" fmla="*/ 124963 w 133715"/>
                      <a:gd name="connsiteY11" fmla="*/ 42674 h 179410"/>
                      <a:gd name="connsiteX12" fmla="*/ 68042 w 133715"/>
                      <a:gd name="connsiteY12" fmla="*/ 37369 h 179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3715" h="179410">
                        <a:moveTo>
                          <a:pt x="68042" y="37369"/>
                        </a:moveTo>
                        <a:cubicBezTo>
                          <a:pt x="68042" y="37369"/>
                          <a:pt x="61889" y="-10828"/>
                          <a:pt x="31847" y="2250"/>
                        </a:cubicBezTo>
                        <a:cubicBezTo>
                          <a:pt x="7663" y="12785"/>
                          <a:pt x="15940" y="53095"/>
                          <a:pt x="1205" y="77907"/>
                        </a:cubicBezTo>
                        <a:cubicBezTo>
                          <a:pt x="-2681" y="84451"/>
                          <a:pt x="3443" y="92623"/>
                          <a:pt x="10882" y="91023"/>
                        </a:cubicBezTo>
                        <a:cubicBezTo>
                          <a:pt x="17340" y="89642"/>
                          <a:pt x="25198" y="86356"/>
                          <a:pt x="34380" y="79755"/>
                        </a:cubicBezTo>
                        <a:cubicBezTo>
                          <a:pt x="34380" y="79755"/>
                          <a:pt x="-11664" y="113836"/>
                          <a:pt x="29818" y="175396"/>
                        </a:cubicBezTo>
                        <a:cubicBezTo>
                          <a:pt x="33676" y="181130"/>
                          <a:pt x="42277" y="180634"/>
                          <a:pt x="45401" y="174472"/>
                        </a:cubicBezTo>
                        <a:cubicBezTo>
                          <a:pt x="49944" y="165499"/>
                          <a:pt x="58174" y="154564"/>
                          <a:pt x="72690" y="148287"/>
                        </a:cubicBezTo>
                        <a:cubicBezTo>
                          <a:pt x="100341" y="136324"/>
                          <a:pt x="87006" y="84841"/>
                          <a:pt x="87006" y="84841"/>
                        </a:cubicBezTo>
                        <a:cubicBezTo>
                          <a:pt x="87006" y="84841"/>
                          <a:pt x="100055" y="102244"/>
                          <a:pt x="121868" y="110064"/>
                        </a:cubicBezTo>
                        <a:cubicBezTo>
                          <a:pt x="129221" y="112702"/>
                          <a:pt x="136041" y="105044"/>
                          <a:pt x="132955" y="97862"/>
                        </a:cubicBezTo>
                        <a:cubicBezTo>
                          <a:pt x="127459" y="85070"/>
                          <a:pt x="121886" y="65496"/>
                          <a:pt x="124963" y="42674"/>
                        </a:cubicBezTo>
                        <a:cubicBezTo>
                          <a:pt x="130459" y="1964"/>
                          <a:pt x="81615" y="-12618"/>
                          <a:pt x="68042" y="3736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BB17AE65-C4CD-4026-9E65-85C6623F3CF3}"/>
                      </a:ext>
                    </a:extLst>
                  </p:cNvPr>
                  <p:cNvSpPr/>
                  <p:nvPr/>
                </p:nvSpPr>
                <p:spPr>
                  <a:xfrm>
                    <a:off x="6533588" y="2829001"/>
                    <a:ext cx="222741" cy="289074"/>
                  </a:xfrm>
                  <a:custGeom>
                    <a:avLst/>
                    <a:gdLst>
                      <a:gd name="connsiteX0" fmla="*/ 73933 w 222741"/>
                      <a:gd name="connsiteY0" fmla="*/ 44844 h 289074"/>
                      <a:gd name="connsiteX1" fmla="*/ 75657 w 222741"/>
                      <a:gd name="connsiteY1" fmla="*/ 208312 h 289074"/>
                      <a:gd name="connsiteX2" fmla="*/ 157848 w 222741"/>
                      <a:gd name="connsiteY2" fmla="*/ 89087 h 289074"/>
                      <a:gd name="connsiteX3" fmla="*/ 82905 w 222741"/>
                      <a:gd name="connsiteY3" fmla="*/ 0 h 289074"/>
                      <a:gd name="connsiteX4" fmla="*/ 222742 w 222741"/>
                      <a:gd name="connsiteY4" fmla="*/ 61017 h 289074"/>
                      <a:gd name="connsiteX5" fmla="*/ 216132 w 222741"/>
                      <a:gd name="connsiteY5" fmla="*/ 218989 h 289074"/>
                      <a:gd name="connsiteX6" fmla="*/ 78372 w 222741"/>
                      <a:gd name="connsiteY6" fmla="*/ 289074 h 289074"/>
                      <a:gd name="connsiteX7" fmla="*/ 0 w 222741"/>
                      <a:gd name="connsiteY7" fmla="*/ 132150 h 289074"/>
                      <a:gd name="connsiteX8" fmla="*/ 73933 w 222741"/>
                      <a:gd name="connsiteY8" fmla="*/ 44844 h 289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741" h="289074">
                        <a:moveTo>
                          <a:pt x="73933" y="44844"/>
                        </a:moveTo>
                        <a:cubicBezTo>
                          <a:pt x="73933" y="44844"/>
                          <a:pt x="25108" y="94669"/>
                          <a:pt x="75657" y="208312"/>
                        </a:cubicBezTo>
                        <a:cubicBezTo>
                          <a:pt x="75657" y="208312"/>
                          <a:pt x="159001" y="158963"/>
                          <a:pt x="157848" y="89087"/>
                        </a:cubicBezTo>
                        <a:cubicBezTo>
                          <a:pt x="156686" y="19212"/>
                          <a:pt x="82905" y="0"/>
                          <a:pt x="82905" y="0"/>
                        </a:cubicBezTo>
                        <a:lnTo>
                          <a:pt x="222742" y="61017"/>
                        </a:lnTo>
                        <a:lnTo>
                          <a:pt x="216132" y="218989"/>
                        </a:lnTo>
                        <a:lnTo>
                          <a:pt x="78372" y="289074"/>
                        </a:lnTo>
                        <a:lnTo>
                          <a:pt x="0" y="132150"/>
                        </a:lnTo>
                        <a:lnTo>
                          <a:pt x="73933" y="44844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2C7D8E20-BEC9-4D65-9383-59BC9C3625F3}"/>
                      </a:ext>
                    </a:extLst>
                  </p:cNvPr>
                  <p:cNvSpPr/>
                  <p:nvPr/>
                </p:nvSpPr>
                <p:spPr>
                  <a:xfrm>
                    <a:off x="6609740" y="2888234"/>
                    <a:ext cx="48140" cy="162603"/>
                  </a:xfrm>
                  <a:custGeom>
                    <a:avLst/>
                    <a:gdLst>
                      <a:gd name="connsiteX0" fmla="*/ 46139 w 48140"/>
                      <a:gd name="connsiteY0" fmla="*/ 7927 h 162603"/>
                      <a:gd name="connsiteX1" fmla="*/ 0 w 48140"/>
                      <a:gd name="connsiteY1" fmla="*/ 162604 h 162603"/>
                      <a:gd name="connsiteX2" fmla="*/ 33461 w 48140"/>
                      <a:gd name="connsiteY2" fmla="*/ 11166 h 162603"/>
                      <a:gd name="connsiteX3" fmla="*/ 46139 w 48140"/>
                      <a:gd name="connsiteY3" fmla="*/ 7927 h 162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140" h="162603">
                        <a:moveTo>
                          <a:pt x="46139" y="7927"/>
                        </a:moveTo>
                        <a:cubicBezTo>
                          <a:pt x="46139" y="7927"/>
                          <a:pt x="32042" y="13242"/>
                          <a:pt x="0" y="162604"/>
                        </a:cubicBezTo>
                        <a:cubicBezTo>
                          <a:pt x="0" y="162604"/>
                          <a:pt x="11354" y="34226"/>
                          <a:pt x="33461" y="11166"/>
                        </a:cubicBezTo>
                        <a:cubicBezTo>
                          <a:pt x="55578" y="-11904"/>
                          <a:pt x="46139" y="7927"/>
                          <a:pt x="46139" y="792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EE03BB99-6752-4E57-935E-BEC0785CF231}"/>
                      </a:ext>
                    </a:extLst>
                  </p:cNvPr>
                  <p:cNvSpPr/>
                  <p:nvPr/>
                </p:nvSpPr>
                <p:spPr>
                  <a:xfrm>
                    <a:off x="6640810" y="2891713"/>
                    <a:ext cx="40659" cy="62097"/>
                  </a:xfrm>
                  <a:custGeom>
                    <a:avLst/>
                    <a:gdLst>
                      <a:gd name="connsiteX0" fmla="*/ 3725 w 40659"/>
                      <a:gd name="connsiteY0" fmla="*/ 62094 h 62097"/>
                      <a:gd name="connsiteX1" fmla="*/ 24813 w 40659"/>
                      <a:gd name="connsiteY1" fmla="*/ 562 h 62097"/>
                      <a:gd name="connsiteX2" fmla="*/ 3725 w 40659"/>
                      <a:gd name="connsiteY2" fmla="*/ 62094 h 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59" h="62097">
                        <a:moveTo>
                          <a:pt x="3725" y="62094"/>
                        </a:moveTo>
                        <a:cubicBezTo>
                          <a:pt x="-5410" y="62570"/>
                          <a:pt x="2496" y="7878"/>
                          <a:pt x="24813" y="562"/>
                        </a:cubicBezTo>
                        <a:cubicBezTo>
                          <a:pt x="47130" y="-6753"/>
                          <a:pt x="50645" y="59656"/>
                          <a:pt x="3725" y="62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2" name="Graphic 57">
                  <a:extLst>
                    <a:ext uri="{FF2B5EF4-FFF2-40B4-BE49-F238E27FC236}">
                      <a16:creationId xmlns:a16="http://schemas.microsoft.com/office/drawing/2014/main" id="{120B5682-C997-43BB-BE43-B27DB1100936}"/>
                    </a:ext>
                  </a:extLst>
                </p:cNvPr>
                <p:cNvGrpSpPr/>
                <p:nvPr/>
              </p:nvGrpSpPr>
              <p:grpSpPr>
                <a:xfrm>
                  <a:off x="5649649" y="2955931"/>
                  <a:ext cx="229742" cy="283302"/>
                  <a:chOff x="5649649" y="2955931"/>
                  <a:chExt cx="229742" cy="283302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1B0FE36-529D-4F8B-8C67-2ED6D658615B}"/>
                      </a:ext>
                    </a:extLst>
                  </p:cNvPr>
                  <p:cNvSpPr/>
                  <p:nvPr/>
                </p:nvSpPr>
                <p:spPr>
                  <a:xfrm>
                    <a:off x="5688353" y="3003841"/>
                    <a:ext cx="135133" cy="183816"/>
                  </a:xfrm>
                  <a:custGeom>
                    <a:avLst/>
                    <a:gdLst>
                      <a:gd name="connsiteX0" fmla="*/ 57012 w 135133"/>
                      <a:gd name="connsiteY0" fmla="*/ 38281 h 183816"/>
                      <a:gd name="connsiteX1" fmla="*/ 14121 w 135133"/>
                      <a:gd name="connsiteY1" fmla="*/ 11754 h 183816"/>
                      <a:gd name="connsiteX2" fmla="*/ 443 w 135133"/>
                      <a:gd name="connsiteY2" fmla="*/ 92231 h 183816"/>
                      <a:gd name="connsiteX3" fmla="*/ 12712 w 135133"/>
                      <a:gd name="connsiteY3" fmla="*/ 102965 h 183816"/>
                      <a:gd name="connsiteX4" fmla="*/ 33238 w 135133"/>
                      <a:gd name="connsiteY4" fmla="*/ 86916 h 183816"/>
                      <a:gd name="connsiteX5" fmla="*/ 49316 w 135133"/>
                      <a:gd name="connsiteY5" fmla="*/ 181299 h 183816"/>
                      <a:gd name="connsiteX6" fmla="*/ 64337 w 135133"/>
                      <a:gd name="connsiteY6" fmla="*/ 177051 h 183816"/>
                      <a:gd name="connsiteX7" fmla="*/ 85359 w 135133"/>
                      <a:gd name="connsiteY7" fmla="*/ 145609 h 183816"/>
                      <a:gd name="connsiteX8" fmla="*/ 85721 w 135133"/>
                      <a:gd name="connsiteY8" fmla="*/ 80572 h 183816"/>
                      <a:gd name="connsiteX9" fmla="*/ 125192 w 135133"/>
                      <a:gd name="connsiteY9" fmla="*/ 97717 h 183816"/>
                      <a:gd name="connsiteX10" fmla="*/ 133403 w 135133"/>
                      <a:gd name="connsiteY10" fmla="*/ 83420 h 183816"/>
                      <a:gd name="connsiteX11" fmla="*/ 113753 w 135133"/>
                      <a:gd name="connsiteY11" fmla="*/ 31242 h 183816"/>
                      <a:gd name="connsiteX12" fmla="*/ 57012 w 135133"/>
                      <a:gd name="connsiteY12" fmla="*/ 38281 h 183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5133" h="183816">
                        <a:moveTo>
                          <a:pt x="57012" y="38281"/>
                        </a:moveTo>
                        <a:cubicBezTo>
                          <a:pt x="57012" y="38281"/>
                          <a:pt x="40648" y="-7467"/>
                          <a:pt x="14121" y="11754"/>
                        </a:cubicBezTo>
                        <a:cubicBezTo>
                          <a:pt x="-7243" y="27232"/>
                          <a:pt x="9511" y="64827"/>
                          <a:pt x="443" y="92231"/>
                        </a:cubicBezTo>
                        <a:cubicBezTo>
                          <a:pt x="-1947" y="99451"/>
                          <a:pt x="5787" y="106118"/>
                          <a:pt x="12712" y="102965"/>
                        </a:cubicBezTo>
                        <a:cubicBezTo>
                          <a:pt x="18722" y="100222"/>
                          <a:pt x="25694" y="95336"/>
                          <a:pt x="33238" y="86916"/>
                        </a:cubicBezTo>
                        <a:cubicBezTo>
                          <a:pt x="33238" y="86916"/>
                          <a:pt x="-4414" y="130093"/>
                          <a:pt x="49316" y="181299"/>
                        </a:cubicBezTo>
                        <a:cubicBezTo>
                          <a:pt x="54317" y="186062"/>
                          <a:pt x="62613" y="183747"/>
                          <a:pt x="64337" y="177051"/>
                        </a:cubicBezTo>
                        <a:cubicBezTo>
                          <a:pt x="66852" y="167307"/>
                          <a:pt x="72538" y="154867"/>
                          <a:pt x="85359" y="145609"/>
                        </a:cubicBezTo>
                        <a:cubicBezTo>
                          <a:pt x="109800" y="127978"/>
                          <a:pt x="85721" y="80572"/>
                          <a:pt x="85721" y="80572"/>
                        </a:cubicBezTo>
                        <a:cubicBezTo>
                          <a:pt x="85721" y="80572"/>
                          <a:pt x="102199" y="94765"/>
                          <a:pt x="125192" y="97717"/>
                        </a:cubicBezTo>
                        <a:cubicBezTo>
                          <a:pt x="132936" y="98708"/>
                          <a:pt x="137956" y="89773"/>
                          <a:pt x="133403" y="83420"/>
                        </a:cubicBezTo>
                        <a:cubicBezTo>
                          <a:pt x="125288" y="72105"/>
                          <a:pt x="115639" y="54188"/>
                          <a:pt x="113753" y="31242"/>
                        </a:cubicBezTo>
                        <a:cubicBezTo>
                          <a:pt x="110372" y="-9696"/>
                          <a:pt x="59527" y="-13449"/>
                          <a:pt x="57012" y="382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2A7B39A0-F418-447E-8B05-744E28C6A039}"/>
                      </a:ext>
                    </a:extLst>
                  </p:cNvPr>
                  <p:cNvSpPr/>
                  <p:nvPr/>
                </p:nvSpPr>
                <p:spPr>
                  <a:xfrm>
                    <a:off x="5649649" y="2955931"/>
                    <a:ext cx="229742" cy="283302"/>
                  </a:xfrm>
                  <a:custGeom>
                    <a:avLst/>
                    <a:gdLst>
                      <a:gd name="connsiteX0" fmla="*/ 53473 w 229742"/>
                      <a:gd name="connsiteY0" fmla="*/ 45729 h 283302"/>
                      <a:gd name="connsiteX1" fmla="*/ 90259 w 229742"/>
                      <a:gd name="connsiteY1" fmla="*/ 205016 h 283302"/>
                      <a:gd name="connsiteX2" fmla="*/ 144923 w 229742"/>
                      <a:gd name="connsiteY2" fmla="*/ 70914 h 283302"/>
                      <a:gd name="connsiteX3" fmla="*/ 52597 w 229742"/>
                      <a:gd name="connsiteY3" fmla="*/ 0 h 283302"/>
                      <a:gd name="connsiteX4" fmla="*/ 202273 w 229742"/>
                      <a:gd name="connsiteY4" fmla="*/ 29566 h 283302"/>
                      <a:gd name="connsiteX5" fmla="*/ 229743 w 229742"/>
                      <a:gd name="connsiteY5" fmla="*/ 185271 h 283302"/>
                      <a:gd name="connsiteX6" fmla="*/ 110252 w 229742"/>
                      <a:gd name="connsiteY6" fmla="*/ 283302 h 283302"/>
                      <a:gd name="connsiteX7" fmla="*/ 0 w 229742"/>
                      <a:gd name="connsiteY7" fmla="*/ 146866 h 283302"/>
                      <a:gd name="connsiteX8" fmla="*/ 53473 w 229742"/>
                      <a:gd name="connsiteY8" fmla="*/ 45729 h 283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9742" h="283302">
                        <a:moveTo>
                          <a:pt x="53473" y="45729"/>
                        </a:moveTo>
                        <a:cubicBezTo>
                          <a:pt x="53473" y="45729"/>
                          <a:pt x="16488" y="104880"/>
                          <a:pt x="90259" y="205016"/>
                        </a:cubicBezTo>
                        <a:cubicBezTo>
                          <a:pt x="90259" y="205016"/>
                          <a:pt x="161058" y="138913"/>
                          <a:pt x="144923" y="70914"/>
                        </a:cubicBezTo>
                        <a:cubicBezTo>
                          <a:pt x="128787" y="2915"/>
                          <a:pt x="52597" y="0"/>
                          <a:pt x="52597" y="0"/>
                        </a:cubicBezTo>
                        <a:lnTo>
                          <a:pt x="202273" y="29566"/>
                        </a:lnTo>
                        <a:lnTo>
                          <a:pt x="229743" y="185271"/>
                        </a:lnTo>
                        <a:lnTo>
                          <a:pt x="110252" y="283302"/>
                        </a:lnTo>
                        <a:lnTo>
                          <a:pt x="0" y="146866"/>
                        </a:lnTo>
                        <a:lnTo>
                          <a:pt x="53473" y="45729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30D7A8B1-2F7B-47E1-A441-B409F521B5BD}"/>
                      </a:ext>
                    </a:extLst>
                  </p:cNvPr>
                  <p:cNvSpPr/>
                  <p:nvPr/>
                </p:nvSpPr>
                <p:spPr>
                  <a:xfrm>
                    <a:off x="5736025" y="3005092"/>
                    <a:ext cx="19812" cy="168952"/>
                  </a:xfrm>
                  <a:custGeom>
                    <a:avLst/>
                    <a:gdLst>
                      <a:gd name="connsiteX0" fmla="*/ 19123 w 19812"/>
                      <a:gd name="connsiteY0" fmla="*/ 7980 h 168952"/>
                      <a:gd name="connsiteX1" fmla="*/ 7283 w 19812"/>
                      <a:gd name="connsiteY1" fmla="*/ 168952 h 168952"/>
                      <a:gd name="connsiteX2" fmla="*/ 7435 w 19812"/>
                      <a:gd name="connsiteY2" fmla="*/ 13857 h 168952"/>
                      <a:gd name="connsiteX3" fmla="*/ 19123 w 19812"/>
                      <a:gd name="connsiteY3" fmla="*/ 7980 h 16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12" h="168952">
                        <a:moveTo>
                          <a:pt x="19123" y="7980"/>
                        </a:moveTo>
                        <a:cubicBezTo>
                          <a:pt x="19123" y="7980"/>
                          <a:pt x="6502" y="16200"/>
                          <a:pt x="7283" y="168952"/>
                        </a:cubicBezTo>
                        <a:cubicBezTo>
                          <a:pt x="7283" y="168952"/>
                          <a:pt x="-9205" y="41136"/>
                          <a:pt x="7435" y="13857"/>
                        </a:cubicBezTo>
                        <a:cubicBezTo>
                          <a:pt x="24075" y="-13413"/>
                          <a:pt x="19123" y="7980"/>
                          <a:pt x="19123" y="798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BF8E00F9-7AA5-4993-B800-3A41A42755C7}"/>
                      </a:ext>
                    </a:extLst>
                  </p:cNvPr>
                  <p:cNvSpPr/>
                  <p:nvPr/>
                </p:nvSpPr>
                <p:spPr>
                  <a:xfrm>
                    <a:off x="5749206" y="3005711"/>
                    <a:ext cx="35650" cy="66178"/>
                  </a:xfrm>
                  <a:custGeom>
                    <a:avLst/>
                    <a:gdLst>
                      <a:gd name="connsiteX0" fmla="*/ 7237 w 35650"/>
                      <a:gd name="connsiteY0" fmla="*/ 66101 h 66178"/>
                      <a:gd name="connsiteX1" fmla="*/ 14619 w 35650"/>
                      <a:gd name="connsiteY1" fmla="*/ 1474 h 66178"/>
                      <a:gd name="connsiteX2" fmla="*/ 7237 w 35650"/>
                      <a:gd name="connsiteY2" fmla="*/ 66101 h 66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650" h="66178">
                        <a:moveTo>
                          <a:pt x="7237" y="66101"/>
                        </a:moveTo>
                        <a:cubicBezTo>
                          <a:pt x="-1584" y="68530"/>
                          <a:pt x="-5603" y="13409"/>
                          <a:pt x="14619" y="1474"/>
                        </a:cubicBezTo>
                        <a:cubicBezTo>
                          <a:pt x="34850" y="-10461"/>
                          <a:pt x="52538" y="53642"/>
                          <a:pt x="7237" y="6610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3" name="Graphic 57">
                  <a:extLst>
                    <a:ext uri="{FF2B5EF4-FFF2-40B4-BE49-F238E27FC236}">
                      <a16:creationId xmlns:a16="http://schemas.microsoft.com/office/drawing/2014/main" id="{4BDCFE4E-9F6F-4522-8EF7-399E87A580C7}"/>
                    </a:ext>
                  </a:extLst>
                </p:cNvPr>
                <p:cNvGrpSpPr/>
                <p:nvPr/>
              </p:nvGrpSpPr>
              <p:grpSpPr>
                <a:xfrm>
                  <a:off x="6677853" y="2520972"/>
                  <a:ext cx="138388" cy="120217"/>
                  <a:chOff x="6677853" y="2520972"/>
                  <a:chExt cx="138388" cy="120217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F9CC12E1-F589-4FE0-A9FB-4B0531C9814F}"/>
                      </a:ext>
                    </a:extLst>
                  </p:cNvPr>
                  <p:cNvSpPr/>
                  <p:nvPr/>
                </p:nvSpPr>
                <p:spPr>
                  <a:xfrm>
                    <a:off x="6708062" y="2541686"/>
                    <a:ext cx="84182" cy="73221"/>
                  </a:xfrm>
                  <a:custGeom>
                    <a:avLst/>
                    <a:gdLst>
                      <a:gd name="connsiteX0" fmla="*/ 51382 w 84182"/>
                      <a:gd name="connsiteY0" fmla="*/ 20472 h 73221"/>
                      <a:gd name="connsiteX1" fmla="*/ 16092 w 84182"/>
                      <a:gd name="connsiteY1" fmla="*/ 4356 h 73221"/>
                      <a:gd name="connsiteX2" fmla="*/ 5967 w 84182"/>
                      <a:gd name="connsiteY2" fmla="*/ 73221 h 73221"/>
                      <a:gd name="connsiteX3" fmla="*/ 67565 w 84182"/>
                      <a:gd name="connsiteY3" fmla="*/ 49695 h 73221"/>
                      <a:gd name="connsiteX4" fmla="*/ 51382 w 84182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82" h="73221">
                        <a:moveTo>
                          <a:pt x="51382" y="20472"/>
                        </a:moveTo>
                        <a:cubicBezTo>
                          <a:pt x="51382" y="20472"/>
                          <a:pt x="44915" y="-11351"/>
                          <a:pt x="16092" y="4356"/>
                        </a:cubicBezTo>
                        <a:cubicBezTo>
                          <a:pt x="-12740" y="20062"/>
                          <a:pt x="5967" y="73221"/>
                          <a:pt x="5967" y="73221"/>
                        </a:cubicBezTo>
                        <a:cubicBezTo>
                          <a:pt x="5967" y="73221"/>
                          <a:pt x="37952" y="52752"/>
                          <a:pt x="67565" y="49695"/>
                        </a:cubicBezTo>
                        <a:cubicBezTo>
                          <a:pt x="97178" y="46637"/>
                          <a:pt x="84396" y="9966"/>
                          <a:pt x="51382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01C37E36-A263-43DC-818C-E532A279E299}"/>
                      </a:ext>
                    </a:extLst>
                  </p:cNvPr>
                  <p:cNvSpPr/>
                  <p:nvPr/>
                </p:nvSpPr>
                <p:spPr>
                  <a:xfrm>
                    <a:off x="6677853" y="2520972"/>
                    <a:ext cx="138388" cy="115166"/>
                  </a:xfrm>
                  <a:custGeom>
                    <a:avLst/>
                    <a:gdLst>
                      <a:gd name="connsiteX0" fmla="*/ 69732 w 138388"/>
                      <a:gd name="connsiteY0" fmla="*/ 15431 h 115166"/>
                      <a:gd name="connsiteX1" fmla="*/ 41215 w 138388"/>
                      <a:gd name="connsiteY1" fmla="*/ 77867 h 115166"/>
                      <a:gd name="connsiteX2" fmla="*/ 103518 w 138388"/>
                      <a:gd name="connsiteY2" fmla="*/ 63570 h 115166"/>
                      <a:gd name="connsiteX3" fmla="*/ 93488 w 138388"/>
                      <a:gd name="connsiteY3" fmla="*/ 15126 h 115166"/>
                      <a:gd name="connsiteX4" fmla="*/ 138389 w 138388"/>
                      <a:gd name="connsiteY4" fmla="*/ 46130 h 115166"/>
                      <a:gd name="connsiteX5" fmla="*/ 125378 w 138388"/>
                      <a:gd name="connsiteY5" fmla="*/ 109090 h 115166"/>
                      <a:gd name="connsiteX6" fmla="*/ 13678 w 138388"/>
                      <a:gd name="connsiteY6" fmla="*/ 115167 h 115166"/>
                      <a:gd name="connsiteX7" fmla="*/ 0 w 138388"/>
                      <a:gd name="connsiteY7" fmla="*/ 0 h 115166"/>
                      <a:gd name="connsiteX8" fmla="*/ 69732 w 138388"/>
                      <a:gd name="connsiteY8" fmla="*/ 15431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88" h="115166">
                        <a:moveTo>
                          <a:pt x="69732" y="15431"/>
                        </a:moveTo>
                        <a:cubicBezTo>
                          <a:pt x="69732" y="15431"/>
                          <a:pt x="34747" y="23070"/>
                          <a:pt x="41215" y="77867"/>
                        </a:cubicBezTo>
                        <a:cubicBezTo>
                          <a:pt x="41215" y="77867"/>
                          <a:pt x="73571" y="61608"/>
                          <a:pt x="103518" y="63570"/>
                        </a:cubicBezTo>
                        <a:cubicBezTo>
                          <a:pt x="133464" y="65532"/>
                          <a:pt x="93488" y="15126"/>
                          <a:pt x="93488" y="15126"/>
                        </a:cubicBezTo>
                        <a:lnTo>
                          <a:pt x="138389" y="46130"/>
                        </a:lnTo>
                        <a:lnTo>
                          <a:pt x="125378" y="109090"/>
                        </a:lnTo>
                        <a:lnTo>
                          <a:pt x="13678" y="115167"/>
                        </a:lnTo>
                        <a:lnTo>
                          <a:pt x="0" y="0"/>
                        </a:lnTo>
                        <a:lnTo>
                          <a:pt x="69732" y="15431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1E771158-A685-4AFD-B790-E6839B5B2B9B}"/>
                      </a:ext>
                    </a:extLst>
                  </p:cNvPr>
                  <p:cNvSpPr/>
                  <p:nvPr/>
                </p:nvSpPr>
                <p:spPr>
                  <a:xfrm>
                    <a:off x="6703218" y="2562158"/>
                    <a:ext cx="56226" cy="79031"/>
                  </a:xfrm>
                  <a:custGeom>
                    <a:avLst/>
                    <a:gdLst>
                      <a:gd name="connsiteX0" fmla="*/ 56226 w 56226"/>
                      <a:gd name="connsiteY0" fmla="*/ 0 h 79031"/>
                      <a:gd name="connsiteX1" fmla="*/ 16059 w 56226"/>
                      <a:gd name="connsiteY1" fmla="*/ 59931 h 79031"/>
                      <a:gd name="connsiteX2" fmla="*/ 0 w 56226"/>
                      <a:gd name="connsiteY2" fmla="*/ 64208 h 79031"/>
                      <a:gd name="connsiteX3" fmla="*/ 56226 w 56226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6" h="79031">
                        <a:moveTo>
                          <a:pt x="56226" y="0"/>
                        </a:moveTo>
                        <a:cubicBezTo>
                          <a:pt x="56226" y="0"/>
                          <a:pt x="16431" y="19612"/>
                          <a:pt x="16059" y="59931"/>
                        </a:cubicBezTo>
                        <a:cubicBezTo>
                          <a:pt x="15688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4" name="Graphic 57">
                  <a:extLst>
                    <a:ext uri="{FF2B5EF4-FFF2-40B4-BE49-F238E27FC236}">
                      <a16:creationId xmlns:a16="http://schemas.microsoft.com/office/drawing/2014/main" id="{4664F299-E67E-4DD6-B2B7-183279D22813}"/>
                    </a:ext>
                  </a:extLst>
                </p:cNvPr>
                <p:cNvGrpSpPr/>
                <p:nvPr/>
              </p:nvGrpSpPr>
              <p:grpSpPr>
                <a:xfrm>
                  <a:off x="5542845" y="2861643"/>
                  <a:ext cx="138379" cy="120217"/>
                  <a:chOff x="5542845" y="2861643"/>
                  <a:chExt cx="138379" cy="120217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D9B14E17-C591-4F7E-8112-316B08B830C0}"/>
                      </a:ext>
                    </a:extLst>
                  </p:cNvPr>
                  <p:cNvSpPr/>
                  <p:nvPr/>
                </p:nvSpPr>
                <p:spPr>
                  <a:xfrm>
                    <a:off x="5573048" y="2882357"/>
                    <a:ext cx="84178" cy="73221"/>
                  </a:xfrm>
                  <a:custGeom>
                    <a:avLst/>
                    <a:gdLst>
                      <a:gd name="connsiteX0" fmla="*/ 51378 w 84178"/>
                      <a:gd name="connsiteY0" fmla="*/ 20472 h 73221"/>
                      <a:gd name="connsiteX1" fmla="*/ 16088 w 84178"/>
                      <a:gd name="connsiteY1" fmla="*/ 4356 h 73221"/>
                      <a:gd name="connsiteX2" fmla="*/ 5963 w 84178"/>
                      <a:gd name="connsiteY2" fmla="*/ 73221 h 73221"/>
                      <a:gd name="connsiteX3" fmla="*/ 67561 w 84178"/>
                      <a:gd name="connsiteY3" fmla="*/ 49695 h 73221"/>
                      <a:gd name="connsiteX4" fmla="*/ 51378 w 84178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78" h="73221">
                        <a:moveTo>
                          <a:pt x="51378" y="20472"/>
                        </a:moveTo>
                        <a:cubicBezTo>
                          <a:pt x="51378" y="20472"/>
                          <a:pt x="44911" y="-11351"/>
                          <a:pt x="16088" y="4356"/>
                        </a:cubicBezTo>
                        <a:cubicBezTo>
                          <a:pt x="-12734" y="20062"/>
                          <a:pt x="5963" y="73221"/>
                          <a:pt x="5963" y="73221"/>
                        </a:cubicBezTo>
                        <a:cubicBezTo>
                          <a:pt x="5963" y="73221"/>
                          <a:pt x="37948" y="52752"/>
                          <a:pt x="67561" y="49695"/>
                        </a:cubicBezTo>
                        <a:cubicBezTo>
                          <a:pt x="97175" y="46637"/>
                          <a:pt x="84392" y="9956"/>
                          <a:pt x="51378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C3B8F412-AC16-44D2-B200-AA5FEE4145C6}"/>
                      </a:ext>
                    </a:extLst>
                  </p:cNvPr>
                  <p:cNvSpPr/>
                  <p:nvPr/>
                </p:nvSpPr>
                <p:spPr>
                  <a:xfrm>
                    <a:off x="5542845" y="2861643"/>
                    <a:ext cx="138379" cy="115166"/>
                  </a:xfrm>
                  <a:custGeom>
                    <a:avLst/>
                    <a:gdLst>
                      <a:gd name="connsiteX0" fmla="*/ 69723 w 138379"/>
                      <a:gd name="connsiteY0" fmla="*/ 15430 h 115166"/>
                      <a:gd name="connsiteX1" fmla="*/ 41205 w 138379"/>
                      <a:gd name="connsiteY1" fmla="*/ 77867 h 115166"/>
                      <a:gd name="connsiteX2" fmla="*/ 103508 w 138379"/>
                      <a:gd name="connsiteY2" fmla="*/ 63570 h 115166"/>
                      <a:gd name="connsiteX3" fmla="*/ 93478 w 138379"/>
                      <a:gd name="connsiteY3" fmla="*/ 15126 h 115166"/>
                      <a:gd name="connsiteX4" fmla="*/ 138379 w 138379"/>
                      <a:gd name="connsiteY4" fmla="*/ 46130 h 115166"/>
                      <a:gd name="connsiteX5" fmla="*/ 125368 w 138379"/>
                      <a:gd name="connsiteY5" fmla="*/ 109090 h 115166"/>
                      <a:gd name="connsiteX6" fmla="*/ 13668 w 138379"/>
                      <a:gd name="connsiteY6" fmla="*/ 115167 h 115166"/>
                      <a:gd name="connsiteX7" fmla="*/ 0 w 138379"/>
                      <a:gd name="connsiteY7" fmla="*/ 0 h 115166"/>
                      <a:gd name="connsiteX8" fmla="*/ 69723 w 138379"/>
                      <a:gd name="connsiteY8" fmla="*/ 15430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79" h="115166">
                        <a:moveTo>
                          <a:pt x="69723" y="15430"/>
                        </a:moveTo>
                        <a:cubicBezTo>
                          <a:pt x="69723" y="15430"/>
                          <a:pt x="34738" y="23070"/>
                          <a:pt x="41205" y="77867"/>
                        </a:cubicBezTo>
                        <a:cubicBezTo>
                          <a:pt x="41205" y="77867"/>
                          <a:pt x="73571" y="61608"/>
                          <a:pt x="103508" y="63570"/>
                        </a:cubicBezTo>
                        <a:cubicBezTo>
                          <a:pt x="133455" y="65532"/>
                          <a:pt x="93478" y="15126"/>
                          <a:pt x="93478" y="15126"/>
                        </a:cubicBezTo>
                        <a:lnTo>
                          <a:pt x="138379" y="46130"/>
                        </a:lnTo>
                        <a:lnTo>
                          <a:pt x="125368" y="109090"/>
                        </a:lnTo>
                        <a:lnTo>
                          <a:pt x="13668" y="115167"/>
                        </a:lnTo>
                        <a:lnTo>
                          <a:pt x="0" y="0"/>
                        </a:lnTo>
                        <a:lnTo>
                          <a:pt x="69723" y="1543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2F930D5-C20A-4E3D-BBC7-B0804AE8D78A}"/>
                      </a:ext>
                    </a:extLst>
                  </p:cNvPr>
                  <p:cNvSpPr/>
                  <p:nvPr/>
                </p:nvSpPr>
                <p:spPr>
                  <a:xfrm>
                    <a:off x="5568200" y="2902829"/>
                    <a:ext cx="56225" cy="79031"/>
                  </a:xfrm>
                  <a:custGeom>
                    <a:avLst/>
                    <a:gdLst>
                      <a:gd name="connsiteX0" fmla="*/ 56226 w 56225"/>
                      <a:gd name="connsiteY0" fmla="*/ 0 h 79031"/>
                      <a:gd name="connsiteX1" fmla="*/ 16059 w 56225"/>
                      <a:gd name="connsiteY1" fmla="*/ 59931 h 79031"/>
                      <a:gd name="connsiteX2" fmla="*/ 0 w 56225"/>
                      <a:gd name="connsiteY2" fmla="*/ 64208 h 79031"/>
                      <a:gd name="connsiteX3" fmla="*/ 56226 w 56225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5" h="79031">
                        <a:moveTo>
                          <a:pt x="56226" y="0"/>
                        </a:moveTo>
                        <a:cubicBezTo>
                          <a:pt x="56226" y="0"/>
                          <a:pt x="16430" y="19612"/>
                          <a:pt x="16059" y="59931"/>
                        </a:cubicBezTo>
                        <a:cubicBezTo>
                          <a:pt x="15687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5" name="Graphic 57">
                  <a:extLst>
                    <a:ext uri="{FF2B5EF4-FFF2-40B4-BE49-F238E27FC236}">
                      <a16:creationId xmlns:a16="http://schemas.microsoft.com/office/drawing/2014/main" id="{790D814A-7EEF-4C07-B5C6-0AE8B8B04E0D}"/>
                    </a:ext>
                  </a:extLst>
                </p:cNvPr>
                <p:cNvGrpSpPr/>
                <p:nvPr/>
              </p:nvGrpSpPr>
              <p:grpSpPr>
                <a:xfrm>
                  <a:off x="6250552" y="3119713"/>
                  <a:ext cx="193805" cy="193414"/>
                  <a:chOff x="6250552" y="3119713"/>
                  <a:chExt cx="193805" cy="193414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96A79CA-5463-41EE-9F37-FE1AB6A1DD4C}"/>
                      </a:ext>
                    </a:extLst>
                  </p:cNvPr>
                  <p:cNvSpPr/>
                  <p:nvPr/>
                </p:nvSpPr>
                <p:spPr>
                  <a:xfrm>
                    <a:off x="6288469" y="3168979"/>
                    <a:ext cx="120362" cy="90932"/>
                  </a:xfrm>
                  <a:custGeom>
                    <a:avLst/>
                    <a:gdLst>
                      <a:gd name="connsiteX0" fmla="*/ 80964 w 120362"/>
                      <a:gd name="connsiteY0" fmla="*/ 36344 h 90932"/>
                      <a:gd name="connsiteX1" fmla="*/ 39207 w 120362"/>
                      <a:gd name="connsiteY1" fmla="*/ 1616 h 90932"/>
                      <a:gd name="connsiteX2" fmla="*/ 240 w 120362"/>
                      <a:gd name="connsiteY2" fmla="*/ 90932 h 90932"/>
                      <a:gd name="connsiteX3" fmla="*/ 92099 w 120362"/>
                      <a:gd name="connsiteY3" fmla="*/ 81760 h 90932"/>
                      <a:gd name="connsiteX4" fmla="*/ 80964 w 120362"/>
                      <a:gd name="connsiteY4" fmla="*/ 36344 h 90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362" h="90932">
                        <a:moveTo>
                          <a:pt x="80964" y="36344"/>
                        </a:moveTo>
                        <a:cubicBezTo>
                          <a:pt x="80964" y="36344"/>
                          <a:pt x="83917" y="-9023"/>
                          <a:pt x="39207" y="1616"/>
                        </a:cubicBezTo>
                        <a:cubicBezTo>
                          <a:pt x="-5504" y="12246"/>
                          <a:pt x="240" y="90932"/>
                          <a:pt x="240" y="90932"/>
                        </a:cubicBezTo>
                        <a:cubicBezTo>
                          <a:pt x="240" y="90932"/>
                          <a:pt x="50970" y="75016"/>
                          <a:pt x="92099" y="81760"/>
                        </a:cubicBezTo>
                        <a:cubicBezTo>
                          <a:pt x="133228" y="88503"/>
                          <a:pt x="129428" y="34259"/>
                          <a:pt x="80964" y="3634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87CB0BA0-21CF-42B0-9751-EC7B5CC09E53}"/>
                      </a:ext>
                    </a:extLst>
                  </p:cNvPr>
                  <p:cNvSpPr/>
                  <p:nvPr/>
                </p:nvSpPr>
                <p:spPr>
                  <a:xfrm>
                    <a:off x="6250552" y="3119713"/>
                    <a:ext cx="193805" cy="193414"/>
                  </a:xfrm>
                  <a:custGeom>
                    <a:avLst/>
                    <a:gdLst>
                      <a:gd name="connsiteX0" fmla="*/ 112319 w 193805"/>
                      <a:gd name="connsiteY0" fmla="*/ 46453 h 193414"/>
                      <a:gd name="connsiteX1" fmla="*/ 50873 w 193805"/>
                      <a:gd name="connsiteY1" fmla="*/ 120329 h 193414"/>
                      <a:gd name="connsiteX2" fmla="*/ 140293 w 193805"/>
                      <a:gd name="connsiteY2" fmla="*/ 123892 h 193414"/>
                      <a:gd name="connsiteX3" fmla="*/ 144532 w 193805"/>
                      <a:gd name="connsiteY3" fmla="*/ 54769 h 193414"/>
                      <a:gd name="connsiteX4" fmla="*/ 193805 w 193805"/>
                      <a:gd name="connsiteY4" fmla="*/ 113138 h 193414"/>
                      <a:gd name="connsiteX5" fmla="*/ 153124 w 193805"/>
                      <a:gd name="connsiteY5" fmla="*/ 193415 h 193414"/>
                      <a:gd name="connsiteX6" fmla="*/ 0 w 193805"/>
                      <a:gd name="connsiteY6" fmla="*/ 160611 h 193414"/>
                      <a:gd name="connsiteX7" fmla="*/ 23813 w 193805"/>
                      <a:gd name="connsiteY7" fmla="*/ 0 h 193414"/>
                      <a:gd name="connsiteX8" fmla="*/ 112319 w 193805"/>
                      <a:gd name="connsiteY8" fmla="*/ 46453 h 193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3805" h="193414">
                        <a:moveTo>
                          <a:pt x="112319" y="46453"/>
                        </a:moveTo>
                        <a:cubicBezTo>
                          <a:pt x="112319" y="46453"/>
                          <a:pt x="62246" y="43939"/>
                          <a:pt x="50873" y="120329"/>
                        </a:cubicBezTo>
                        <a:cubicBezTo>
                          <a:pt x="50873" y="120329"/>
                          <a:pt x="100565" y="110242"/>
                          <a:pt x="140293" y="123892"/>
                        </a:cubicBezTo>
                        <a:cubicBezTo>
                          <a:pt x="180022" y="137541"/>
                          <a:pt x="144532" y="54769"/>
                          <a:pt x="144532" y="54769"/>
                        </a:cubicBezTo>
                        <a:lnTo>
                          <a:pt x="193805" y="113138"/>
                        </a:lnTo>
                        <a:lnTo>
                          <a:pt x="153124" y="193415"/>
                        </a:lnTo>
                        <a:lnTo>
                          <a:pt x="0" y="160611"/>
                        </a:lnTo>
                        <a:lnTo>
                          <a:pt x="23813" y="0"/>
                        </a:lnTo>
                        <a:lnTo>
                          <a:pt x="112319" y="46453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4E5F2434-B445-4E11-A78A-A92D92DF38C0}"/>
                      </a:ext>
                    </a:extLst>
                  </p:cNvPr>
                  <p:cNvSpPr/>
                  <p:nvPr/>
                </p:nvSpPr>
                <p:spPr>
                  <a:xfrm>
                    <a:off x="6269897" y="3205251"/>
                    <a:ext cx="99536" cy="90408"/>
                  </a:xfrm>
                  <a:custGeom>
                    <a:avLst/>
                    <a:gdLst>
                      <a:gd name="connsiteX0" fmla="*/ 99536 w 99536"/>
                      <a:gd name="connsiteY0" fmla="*/ 73 h 90408"/>
                      <a:gd name="connsiteX1" fmla="*/ 23270 w 99536"/>
                      <a:gd name="connsiteY1" fmla="*/ 66291 h 90408"/>
                      <a:gd name="connsiteX2" fmla="*/ 0 w 99536"/>
                      <a:gd name="connsiteY2" fmla="*/ 66177 h 90408"/>
                      <a:gd name="connsiteX3" fmla="*/ 99536 w 99536"/>
                      <a:gd name="connsiteY3" fmla="*/ 73 h 90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36" h="90408">
                        <a:moveTo>
                          <a:pt x="99536" y="73"/>
                        </a:moveTo>
                        <a:cubicBezTo>
                          <a:pt x="99536" y="73"/>
                          <a:pt x="38567" y="11960"/>
                          <a:pt x="23270" y="66291"/>
                        </a:cubicBezTo>
                        <a:cubicBezTo>
                          <a:pt x="7963" y="120621"/>
                          <a:pt x="0" y="66177"/>
                          <a:pt x="0" y="66177"/>
                        </a:cubicBezTo>
                        <a:cubicBezTo>
                          <a:pt x="0" y="66177"/>
                          <a:pt x="37595" y="-2546"/>
                          <a:pt x="99536" y="7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6" name="Graphic 57">
                  <a:extLst>
                    <a:ext uri="{FF2B5EF4-FFF2-40B4-BE49-F238E27FC236}">
                      <a16:creationId xmlns:a16="http://schemas.microsoft.com/office/drawing/2014/main" id="{63543C8D-44E1-43BC-A4C2-9E4639B2891B}"/>
                    </a:ext>
                  </a:extLst>
                </p:cNvPr>
                <p:cNvGrpSpPr/>
                <p:nvPr/>
              </p:nvGrpSpPr>
              <p:grpSpPr>
                <a:xfrm>
                  <a:off x="6049956" y="3180197"/>
                  <a:ext cx="196310" cy="154000"/>
                  <a:chOff x="6049956" y="3180197"/>
                  <a:chExt cx="196310" cy="154000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4D23DCEA-709C-4A17-B36D-2279BBFFC889}"/>
                      </a:ext>
                    </a:extLst>
                  </p:cNvPr>
                  <p:cNvSpPr/>
                  <p:nvPr/>
                </p:nvSpPr>
                <p:spPr>
                  <a:xfrm>
                    <a:off x="6082241" y="3198061"/>
                    <a:ext cx="107945" cy="101436"/>
                  </a:xfrm>
                  <a:custGeom>
                    <a:avLst/>
                    <a:gdLst>
                      <a:gd name="connsiteX0" fmla="*/ 47134 w 107945"/>
                      <a:gd name="connsiteY0" fmla="*/ 19017 h 101436"/>
                      <a:gd name="connsiteX1" fmla="*/ 97083 w 107945"/>
                      <a:gd name="connsiteY1" fmla="*/ 11721 h 101436"/>
                      <a:gd name="connsiteX2" fmla="*/ 84682 w 107945"/>
                      <a:gd name="connsiteY2" fmla="*/ 101437 h 101436"/>
                      <a:gd name="connsiteX3" fmla="*/ 16292 w 107945"/>
                      <a:gd name="connsiteY3" fmla="*/ 49630 h 101436"/>
                      <a:gd name="connsiteX4" fmla="*/ 47134 w 107945"/>
                      <a:gd name="connsiteY4" fmla="*/ 19017 h 101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945" h="101436">
                        <a:moveTo>
                          <a:pt x="47134" y="19017"/>
                        </a:moveTo>
                        <a:cubicBezTo>
                          <a:pt x="47134" y="19017"/>
                          <a:pt x="66784" y="-18388"/>
                          <a:pt x="97083" y="11721"/>
                        </a:cubicBezTo>
                        <a:cubicBezTo>
                          <a:pt x="127382" y="41829"/>
                          <a:pt x="84682" y="101437"/>
                          <a:pt x="84682" y="101437"/>
                        </a:cubicBezTo>
                        <a:cubicBezTo>
                          <a:pt x="84682" y="101437"/>
                          <a:pt x="52172" y="64222"/>
                          <a:pt x="16292" y="49630"/>
                        </a:cubicBezTo>
                        <a:cubicBezTo>
                          <a:pt x="-19589" y="35038"/>
                          <a:pt x="9710" y="-6129"/>
                          <a:pt x="47134" y="19017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3A65C779-C5A1-4DF9-943A-8AF96CE10F17}"/>
                      </a:ext>
                    </a:extLst>
                  </p:cNvPr>
                  <p:cNvSpPr/>
                  <p:nvPr/>
                </p:nvSpPr>
                <p:spPr>
                  <a:xfrm>
                    <a:off x="6049956" y="3180197"/>
                    <a:ext cx="196310" cy="154000"/>
                  </a:xfrm>
                  <a:custGeom>
                    <a:avLst/>
                    <a:gdLst>
                      <a:gd name="connsiteX0" fmla="*/ 103604 w 196310"/>
                      <a:gd name="connsiteY0" fmla="*/ 9020 h 154000"/>
                      <a:gd name="connsiteX1" fmla="*/ 116510 w 196310"/>
                      <a:gd name="connsiteY1" fmla="*/ 97393 h 154000"/>
                      <a:gd name="connsiteX2" fmla="*/ 43882 w 196310"/>
                      <a:gd name="connsiteY2" fmla="*/ 56864 h 154000"/>
                      <a:gd name="connsiteX3" fmla="*/ 74028 w 196310"/>
                      <a:gd name="connsiteY3" fmla="*/ 0 h 154000"/>
                      <a:gd name="connsiteX4" fmla="*/ 6658 w 196310"/>
                      <a:gd name="connsiteY4" fmla="*/ 22393 h 154000"/>
                      <a:gd name="connsiteX5" fmla="*/ 0 w 196310"/>
                      <a:gd name="connsiteY5" fmla="*/ 105775 h 154000"/>
                      <a:gd name="connsiteX6" fmla="*/ 137332 w 196310"/>
                      <a:gd name="connsiteY6" fmla="*/ 154000 h 154000"/>
                      <a:gd name="connsiteX7" fmla="*/ 196310 w 196310"/>
                      <a:gd name="connsiteY7" fmla="*/ 15097 h 154000"/>
                      <a:gd name="connsiteX8" fmla="*/ 103604 w 196310"/>
                      <a:gd name="connsiteY8" fmla="*/ 9020 h 15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310" h="154000">
                        <a:moveTo>
                          <a:pt x="103604" y="9020"/>
                        </a:moveTo>
                        <a:cubicBezTo>
                          <a:pt x="103604" y="9020"/>
                          <a:pt x="144532" y="31299"/>
                          <a:pt x="116510" y="97393"/>
                        </a:cubicBezTo>
                        <a:cubicBezTo>
                          <a:pt x="116510" y="97393"/>
                          <a:pt x="82001" y="65303"/>
                          <a:pt x="43882" y="56864"/>
                        </a:cubicBezTo>
                        <a:cubicBezTo>
                          <a:pt x="5763" y="48425"/>
                          <a:pt x="74028" y="0"/>
                          <a:pt x="74028" y="0"/>
                        </a:cubicBezTo>
                        <a:lnTo>
                          <a:pt x="6658" y="22393"/>
                        </a:lnTo>
                        <a:lnTo>
                          <a:pt x="0" y="105775"/>
                        </a:lnTo>
                        <a:lnTo>
                          <a:pt x="137332" y="154000"/>
                        </a:lnTo>
                        <a:lnTo>
                          <a:pt x="196310" y="15097"/>
                        </a:lnTo>
                        <a:lnTo>
                          <a:pt x="103604" y="902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1C320DE-7F71-4120-AD05-9AE567539131}"/>
                      </a:ext>
                    </a:extLst>
                  </p:cNvPr>
                  <p:cNvSpPr/>
                  <p:nvPr/>
                </p:nvSpPr>
                <p:spPr>
                  <a:xfrm>
                    <a:off x="6129375" y="3217078"/>
                    <a:ext cx="46934" cy="115252"/>
                  </a:xfrm>
                  <a:custGeom>
                    <a:avLst/>
                    <a:gdLst>
                      <a:gd name="connsiteX0" fmla="*/ 0 w 46934"/>
                      <a:gd name="connsiteY0" fmla="*/ 0 h 115252"/>
                      <a:gd name="connsiteX1" fmla="*/ 28375 w 46934"/>
                      <a:gd name="connsiteY1" fmla="*/ 89487 h 115252"/>
                      <a:gd name="connsiteX2" fmla="*/ 46882 w 46934"/>
                      <a:gd name="connsiteY2" fmla="*/ 100679 h 115252"/>
                      <a:gd name="connsiteX3" fmla="*/ 0 w 46934"/>
                      <a:gd name="connsiteY3" fmla="*/ 0 h 115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6934" h="115252">
                        <a:moveTo>
                          <a:pt x="0" y="0"/>
                        </a:moveTo>
                        <a:cubicBezTo>
                          <a:pt x="0" y="0"/>
                          <a:pt x="42586" y="38986"/>
                          <a:pt x="28375" y="89487"/>
                        </a:cubicBezTo>
                        <a:cubicBezTo>
                          <a:pt x="14173" y="139989"/>
                          <a:pt x="46882" y="100679"/>
                          <a:pt x="46882" y="100679"/>
                        </a:cubicBezTo>
                        <a:cubicBezTo>
                          <a:pt x="46882" y="100679"/>
                          <a:pt x="50387" y="2795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7" name="Graphic 57">
                  <a:extLst>
                    <a:ext uri="{FF2B5EF4-FFF2-40B4-BE49-F238E27FC236}">
                      <a16:creationId xmlns:a16="http://schemas.microsoft.com/office/drawing/2014/main" id="{B01CDDD2-FCFB-45A0-99E8-C125360A95F5}"/>
                    </a:ext>
                  </a:extLst>
                </p:cNvPr>
                <p:cNvGrpSpPr/>
                <p:nvPr/>
              </p:nvGrpSpPr>
              <p:grpSpPr>
                <a:xfrm>
                  <a:off x="5535806" y="2763516"/>
                  <a:ext cx="150456" cy="118024"/>
                  <a:chOff x="5535806" y="2763516"/>
                  <a:chExt cx="150456" cy="118024"/>
                </a:xfrm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2418A88E-984D-4B63-80A0-D082172F874A}"/>
                      </a:ext>
                    </a:extLst>
                  </p:cNvPr>
                  <p:cNvSpPr/>
                  <p:nvPr/>
                </p:nvSpPr>
                <p:spPr>
                  <a:xfrm>
                    <a:off x="5560554" y="2777201"/>
                    <a:ext cx="82732" cy="77745"/>
                  </a:xfrm>
                  <a:custGeom>
                    <a:avLst/>
                    <a:gdLst>
                      <a:gd name="connsiteX0" fmla="*/ 36126 w 82732"/>
                      <a:gd name="connsiteY0" fmla="*/ 14576 h 77745"/>
                      <a:gd name="connsiteX1" fmla="*/ 74406 w 82732"/>
                      <a:gd name="connsiteY1" fmla="*/ 8985 h 77745"/>
                      <a:gd name="connsiteX2" fmla="*/ 64901 w 82732"/>
                      <a:gd name="connsiteY2" fmla="*/ 77746 h 77745"/>
                      <a:gd name="connsiteX3" fmla="*/ 12485 w 82732"/>
                      <a:gd name="connsiteY3" fmla="*/ 38045 h 77745"/>
                      <a:gd name="connsiteX4" fmla="*/ 36126 w 82732"/>
                      <a:gd name="connsiteY4" fmla="*/ 14576 h 77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732" h="77745">
                        <a:moveTo>
                          <a:pt x="36126" y="14576"/>
                        </a:moveTo>
                        <a:cubicBezTo>
                          <a:pt x="36126" y="14576"/>
                          <a:pt x="51185" y="-14095"/>
                          <a:pt x="74406" y="8985"/>
                        </a:cubicBezTo>
                        <a:cubicBezTo>
                          <a:pt x="97629" y="32064"/>
                          <a:pt x="64901" y="77746"/>
                          <a:pt x="64901" y="77746"/>
                        </a:cubicBezTo>
                        <a:cubicBezTo>
                          <a:pt x="64901" y="77746"/>
                          <a:pt x="39983" y="49228"/>
                          <a:pt x="12485" y="38045"/>
                        </a:cubicBezTo>
                        <a:cubicBezTo>
                          <a:pt x="-15014" y="26863"/>
                          <a:pt x="7446" y="-4693"/>
                          <a:pt x="36126" y="1457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13D850DC-49AB-4EA3-A4E4-84ADB6E526A5}"/>
                      </a:ext>
                    </a:extLst>
                  </p:cNvPr>
                  <p:cNvSpPr/>
                  <p:nvPr/>
                </p:nvSpPr>
                <p:spPr>
                  <a:xfrm>
                    <a:off x="5535806" y="2763516"/>
                    <a:ext cx="150456" cy="118024"/>
                  </a:xfrm>
                  <a:custGeom>
                    <a:avLst/>
                    <a:gdLst>
                      <a:gd name="connsiteX0" fmla="*/ 79410 w 150456"/>
                      <a:gd name="connsiteY0" fmla="*/ 6915 h 118024"/>
                      <a:gd name="connsiteX1" fmla="*/ 89306 w 150456"/>
                      <a:gd name="connsiteY1" fmla="*/ 74647 h 118024"/>
                      <a:gd name="connsiteX2" fmla="*/ 33633 w 150456"/>
                      <a:gd name="connsiteY2" fmla="*/ 43586 h 118024"/>
                      <a:gd name="connsiteX3" fmla="*/ 56741 w 150456"/>
                      <a:gd name="connsiteY3" fmla="*/ 0 h 118024"/>
                      <a:gd name="connsiteX4" fmla="*/ 5106 w 150456"/>
                      <a:gd name="connsiteY4" fmla="*/ 17164 h 118024"/>
                      <a:gd name="connsiteX5" fmla="*/ 0 w 150456"/>
                      <a:gd name="connsiteY5" fmla="*/ 81067 h 118024"/>
                      <a:gd name="connsiteX6" fmla="*/ 105251 w 150456"/>
                      <a:gd name="connsiteY6" fmla="*/ 118024 h 118024"/>
                      <a:gd name="connsiteX7" fmla="*/ 150457 w 150456"/>
                      <a:gd name="connsiteY7" fmla="*/ 11563 h 118024"/>
                      <a:gd name="connsiteX8" fmla="*/ 79410 w 150456"/>
                      <a:gd name="connsiteY8" fmla="*/ 6915 h 118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0456" h="118024">
                        <a:moveTo>
                          <a:pt x="79410" y="6915"/>
                        </a:moveTo>
                        <a:cubicBezTo>
                          <a:pt x="79410" y="6915"/>
                          <a:pt x="110776" y="23984"/>
                          <a:pt x="89306" y="74647"/>
                        </a:cubicBezTo>
                        <a:cubicBezTo>
                          <a:pt x="89306" y="74647"/>
                          <a:pt x="62856" y="50054"/>
                          <a:pt x="33633" y="43586"/>
                        </a:cubicBezTo>
                        <a:cubicBezTo>
                          <a:pt x="4420" y="37119"/>
                          <a:pt x="56741" y="0"/>
                          <a:pt x="56741" y="0"/>
                        </a:cubicBezTo>
                        <a:lnTo>
                          <a:pt x="5106" y="17164"/>
                        </a:lnTo>
                        <a:lnTo>
                          <a:pt x="0" y="81067"/>
                        </a:lnTo>
                        <a:lnTo>
                          <a:pt x="105251" y="118024"/>
                        </a:lnTo>
                        <a:lnTo>
                          <a:pt x="150457" y="11563"/>
                        </a:lnTo>
                        <a:lnTo>
                          <a:pt x="79410" y="6915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D9297361-C912-4357-BAF5-3447D1785AEE}"/>
                      </a:ext>
                    </a:extLst>
                  </p:cNvPr>
                  <p:cNvSpPr/>
                  <p:nvPr/>
                </p:nvSpPr>
                <p:spPr>
                  <a:xfrm>
                    <a:off x="5596680" y="2791777"/>
                    <a:ext cx="35968" cy="88336"/>
                  </a:xfrm>
                  <a:custGeom>
                    <a:avLst/>
                    <a:gdLst>
                      <a:gd name="connsiteX0" fmla="*/ 0 w 35968"/>
                      <a:gd name="connsiteY0" fmla="*/ 0 h 88336"/>
                      <a:gd name="connsiteX1" fmla="*/ 21745 w 35968"/>
                      <a:gd name="connsiteY1" fmla="*/ 68589 h 88336"/>
                      <a:gd name="connsiteX2" fmla="*/ 35928 w 35968"/>
                      <a:gd name="connsiteY2" fmla="*/ 77162 h 88336"/>
                      <a:gd name="connsiteX3" fmla="*/ 0 w 35968"/>
                      <a:gd name="connsiteY3" fmla="*/ 0 h 88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68" h="88336">
                        <a:moveTo>
                          <a:pt x="0" y="0"/>
                        </a:moveTo>
                        <a:cubicBezTo>
                          <a:pt x="0" y="0"/>
                          <a:pt x="32633" y="29880"/>
                          <a:pt x="21745" y="68589"/>
                        </a:cubicBezTo>
                        <a:cubicBezTo>
                          <a:pt x="10858" y="107299"/>
                          <a:pt x="35928" y="77162"/>
                          <a:pt x="35928" y="77162"/>
                        </a:cubicBezTo>
                        <a:cubicBezTo>
                          <a:pt x="35928" y="77162"/>
                          <a:pt x="38624" y="2143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2C8A31D9-E1DD-43C0-A456-DA036AC6B733}"/>
                    </a:ext>
                  </a:extLst>
                </p:cNvPr>
                <p:cNvSpPr/>
                <p:nvPr/>
              </p:nvSpPr>
              <p:spPr>
                <a:xfrm>
                  <a:off x="6512534" y="2597983"/>
                  <a:ext cx="41410" cy="35659"/>
                </a:xfrm>
                <a:custGeom>
                  <a:avLst/>
                  <a:gdLst>
                    <a:gd name="connsiteX0" fmla="*/ 41266 w 41410"/>
                    <a:gd name="connsiteY0" fmla="*/ 19325 h 35659"/>
                    <a:gd name="connsiteX1" fmla="*/ 25483 w 41410"/>
                    <a:gd name="connsiteY1" fmla="*/ 10304 h 35659"/>
                    <a:gd name="connsiteX2" fmla="*/ 14567 w 41410"/>
                    <a:gd name="connsiteY2" fmla="*/ 27 h 35659"/>
                    <a:gd name="connsiteX3" fmla="*/ 8338 w 41410"/>
                    <a:gd name="connsiteY3" fmla="*/ 1951 h 35659"/>
                    <a:gd name="connsiteX4" fmla="*/ 1289 w 41410"/>
                    <a:gd name="connsiteY4" fmla="*/ 30840 h 35659"/>
                    <a:gd name="connsiteX5" fmla="*/ 2527 w 41410"/>
                    <a:gd name="connsiteY5" fmla="*/ 35660 h 35659"/>
                    <a:gd name="connsiteX6" fmla="*/ 5699 w 41410"/>
                    <a:gd name="connsiteY6" fmla="*/ 33898 h 35659"/>
                    <a:gd name="connsiteX7" fmla="*/ 33084 w 41410"/>
                    <a:gd name="connsiteY7" fmla="*/ 24849 h 35659"/>
                    <a:gd name="connsiteX8" fmla="*/ 41266 w 41410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0" h="35659">
                      <a:moveTo>
                        <a:pt x="41266" y="19325"/>
                      </a:moveTo>
                      <a:cubicBezTo>
                        <a:pt x="42456" y="13981"/>
                        <a:pt x="36255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59"/>
                        <a:pt x="40656" y="22087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C947937-ED81-49C9-905A-5DF8C3771A98}"/>
                    </a:ext>
                  </a:extLst>
                </p:cNvPr>
                <p:cNvSpPr/>
                <p:nvPr/>
              </p:nvSpPr>
              <p:spPr>
                <a:xfrm>
                  <a:off x="6583894" y="2520046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0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3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0"/>
                      </a:cubicBezTo>
                      <a:cubicBezTo>
                        <a:pt x="14578" y="12060"/>
                        <a:pt x="3806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0" y="41912"/>
                        <a:pt x="28228" y="39673"/>
                      </a:cubicBezTo>
                      <a:cubicBezTo>
                        <a:pt x="27790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6" y="2916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ABFEE287-5FD2-4E31-AD46-EAE487FD64EB}"/>
                    </a:ext>
                  </a:extLst>
                </p:cNvPr>
                <p:cNvSpPr/>
                <p:nvPr/>
              </p:nvSpPr>
              <p:spPr>
                <a:xfrm>
                  <a:off x="6220724" y="3074115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1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4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1"/>
                      </a:cubicBezTo>
                      <a:cubicBezTo>
                        <a:pt x="14578" y="12061"/>
                        <a:pt x="3805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9" y="41912"/>
                        <a:pt x="28228" y="39674"/>
                      </a:cubicBezTo>
                      <a:cubicBezTo>
                        <a:pt x="27789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5" y="2917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6ADCC14A-F06E-46F4-AA81-695C668F73FC}"/>
                    </a:ext>
                  </a:extLst>
                </p:cNvPr>
                <p:cNvSpPr/>
                <p:nvPr/>
              </p:nvSpPr>
              <p:spPr>
                <a:xfrm>
                  <a:off x="6337531" y="2886200"/>
                  <a:ext cx="41411" cy="35659"/>
                </a:xfrm>
                <a:custGeom>
                  <a:avLst/>
                  <a:gdLst>
                    <a:gd name="connsiteX0" fmla="*/ 41266 w 41411"/>
                    <a:gd name="connsiteY0" fmla="*/ 19325 h 35659"/>
                    <a:gd name="connsiteX1" fmla="*/ 25483 w 41411"/>
                    <a:gd name="connsiteY1" fmla="*/ 10304 h 35659"/>
                    <a:gd name="connsiteX2" fmla="*/ 14567 w 41411"/>
                    <a:gd name="connsiteY2" fmla="*/ 27 h 35659"/>
                    <a:gd name="connsiteX3" fmla="*/ 8338 w 41411"/>
                    <a:gd name="connsiteY3" fmla="*/ 1951 h 35659"/>
                    <a:gd name="connsiteX4" fmla="*/ 1289 w 41411"/>
                    <a:gd name="connsiteY4" fmla="*/ 30840 h 35659"/>
                    <a:gd name="connsiteX5" fmla="*/ 2527 w 41411"/>
                    <a:gd name="connsiteY5" fmla="*/ 35660 h 35659"/>
                    <a:gd name="connsiteX6" fmla="*/ 5699 w 41411"/>
                    <a:gd name="connsiteY6" fmla="*/ 33898 h 35659"/>
                    <a:gd name="connsiteX7" fmla="*/ 33084 w 41411"/>
                    <a:gd name="connsiteY7" fmla="*/ 24849 h 35659"/>
                    <a:gd name="connsiteX8" fmla="*/ 41266 w 41411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1" h="35659">
                      <a:moveTo>
                        <a:pt x="41266" y="19325"/>
                      </a:moveTo>
                      <a:cubicBezTo>
                        <a:pt x="42456" y="13981"/>
                        <a:pt x="36256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68"/>
                        <a:pt x="40647" y="22096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D40722ED-B3EB-4FF2-B64D-ABBE5BB58734}"/>
                    </a:ext>
                  </a:extLst>
                </p:cNvPr>
                <p:cNvSpPr/>
                <p:nvPr/>
              </p:nvSpPr>
              <p:spPr>
                <a:xfrm>
                  <a:off x="6435642" y="2763169"/>
                  <a:ext cx="50064" cy="59373"/>
                </a:xfrm>
                <a:custGeom>
                  <a:avLst/>
                  <a:gdLst>
                    <a:gd name="connsiteX0" fmla="*/ 48358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8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8" y="3662"/>
                      </a:moveTo>
                      <a:cubicBezTo>
                        <a:pt x="43749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4" y="4643"/>
                        <a:pt x="4010" y="14730"/>
                      </a:cubicBezTo>
                      <a:cubicBezTo>
                        <a:pt x="254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89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69"/>
                        <a:pt x="32023" y="54430"/>
                      </a:cubicBezTo>
                      <a:cubicBezTo>
                        <a:pt x="33804" y="46191"/>
                        <a:pt x="38262" y="29332"/>
                        <a:pt x="46901" y="17282"/>
                      </a:cubicBezTo>
                      <a:cubicBezTo>
                        <a:pt x="50940" y="11672"/>
                        <a:pt x="50749" y="6795"/>
                        <a:pt x="48358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E8ED805B-3DA3-4F34-A429-CA5E7890062F}"/>
                    </a:ext>
                  </a:extLst>
                </p:cNvPr>
                <p:cNvSpPr/>
                <p:nvPr/>
              </p:nvSpPr>
              <p:spPr>
                <a:xfrm>
                  <a:off x="6323618" y="2935543"/>
                  <a:ext cx="50064" cy="59373"/>
                </a:xfrm>
                <a:custGeom>
                  <a:avLst/>
                  <a:gdLst>
                    <a:gd name="connsiteX0" fmla="*/ 48359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9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9" y="3662"/>
                      </a:moveTo>
                      <a:cubicBezTo>
                        <a:pt x="43748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5" y="4643"/>
                        <a:pt x="4010" y="14730"/>
                      </a:cubicBezTo>
                      <a:cubicBezTo>
                        <a:pt x="255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90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78"/>
                        <a:pt x="32023" y="54430"/>
                      </a:cubicBezTo>
                      <a:cubicBezTo>
                        <a:pt x="33805" y="46191"/>
                        <a:pt x="38262" y="29341"/>
                        <a:pt x="46901" y="17282"/>
                      </a:cubicBezTo>
                      <a:cubicBezTo>
                        <a:pt x="50940" y="11672"/>
                        <a:pt x="50750" y="6795"/>
                        <a:pt x="48359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FDFEF7B-0F69-4EF7-8B64-AC61B2B89F24}"/>
                  </a:ext>
                </a:extLst>
              </p:cNvPr>
              <p:cNvSpPr/>
              <p:nvPr/>
            </p:nvSpPr>
            <p:spPr>
              <a:xfrm>
                <a:off x="5547051" y="3716666"/>
                <a:ext cx="161795" cy="168958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5D4F6F-FF9E-48C8-ACA8-3DF14AD4A482}"/>
              </a:ext>
            </a:extLst>
          </p:cNvPr>
          <p:cNvGrpSpPr/>
          <p:nvPr/>
        </p:nvGrpSpPr>
        <p:grpSpPr>
          <a:xfrm>
            <a:off x="10590369" y="22949"/>
            <a:ext cx="10128448" cy="6858000"/>
            <a:chOff x="2237441" y="0"/>
            <a:chExt cx="10128448" cy="6858000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EF1BA354-05C7-4DAE-BFD4-1682C2259977}"/>
                </a:ext>
              </a:extLst>
            </p:cNvPr>
            <p:cNvGrpSpPr/>
            <p:nvPr/>
          </p:nvGrpSpPr>
          <p:grpSpPr>
            <a:xfrm>
              <a:off x="2237441" y="0"/>
              <a:ext cx="10128448" cy="6858000"/>
              <a:chOff x="2063552" y="0"/>
              <a:chExt cx="10128448" cy="6858000"/>
            </a:xfrm>
            <a:solidFill>
              <a:srgbClr val="E2DFCC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9304A49E-0A26-4AE1-91A2-268B0AD7B427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CFF21203-7C69-4FC1-8FEF-B68BDDA082EA}"/>
                  </a:ext>
                </a:extLst>
              </p:cNvPr>
              <p:cNvSpPr/>
              <p:nvPr/>
            </p:nvSpPr>
            <p:spPr>
              <a:xfrm>
                <a:off x="2063552" y="4590659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2</a:t>
                </a: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D5CB7DCB-E626-4130-B99D-B942FE5E1C9D}"/>
                </a:ext>
              </a:extLst>
            </p:cNvPr>
            <p:cNvGrpSpPr/>
            <p:nvPr/>
          </p:nvGrpSpPr>
          <p:grpSpPr>
            <a:xfrm>
              <a:off x="3247042" y="668603"/>
              <a:ext cx="7106078" cy="5424658"/>
              <a:chOff x="6096000" y="53957"/>
              <a:chExt cx="7106078" cy="5424658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59DB5243-D85F-4750-89E3-744FFF30AE52}"/>
                  </a:ext>
                </a:extLst>
              </p:cNvPr>
              <p:cNvGrpSpPr/>
              <p:nvPr/>
            </p:nvGrpSpPr>
            <p:grpSpPr>
              <a:xfrm>
                <a:off x="6888088" y="53957"/>
                <a:ext cx="6313990" cy="3154710"/>
                <a:chOff x="3608017" y="1201383"/>
                <a:chExt cx="6313990" cy="3154710"/>
              </a:xfrm>
            </p:grpSpPr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CEFCEEEE-6BAD-4157-8971-B4BA9B8464DB}"/>
                    </a:ext>
                  </a:extLst>
                </p:cNvPr>
                <p:cNvSpPr txBox="1"/>
                <p:nvPr/>
              </p:nvSpPr>
              <p:spPr>
                <a:xfrm>
                  <a:off x="3608017" y="1201383"/>
                  <a:ext cx="6313990" cy="31547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ور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 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75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 </a:t>
                  </a: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31147FA2-E9B3-4A06-A4BB-068F56F4C6FB}"/>
                    </a:ext>
                  </a:extLst>
                </p:cNvPr>
                <p:cNvSpPr/>
                <p:nvPr/>
              </p:nvSpPr>
              <p:spPr>
                <a:xfrm>
                  <a:off x="7915738" y="1899837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FC07841E-CDA9-4951-9EBC-C5B0D6E259DB}"/>
                    </a:ext>
                  </a:extLst>
                </p:cNvPr>
                <p:cNvSpPr/>
                <p:nvPr/>
              </p:nvSpPr>
              <p:spPr>
                <a:xfrm>
                  <a:off x="6618104" y="1712182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CB38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A08D4308-39F0-4018-8B6C-0A03289365E6}"/>
                  </a:ext>
                </a:extLst>
              </p:cNvPr>
              <p:cNvGrpSpPr/>
              <p:nvPr/>
            </p:nvGrpSpPr>
            <p:grpSpPr>
              <a:xfrm>
                <a:off x="7101430" y="3262624"/>
                <a:ext cx="4244389" cy="2215991"/>
                <a:chOff x="3735974" y="3441024"/>
                <a:chExt cx="4244389" cy="2215991"/>
              </a:xfrm>
            </p:grpSpPr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230574EF-76B5-4BEF-8805-E67D6DED7086}"/>
                    </a:ext>
                  </a:extLst>
                </p:cNvPr>
                <p:cNvSpPr txBox="1"/>
                <p:nvPr/>
              </p:nvSpPr>
              <p:spPr>
                <a:xfrm>
                  <a:off x="3735974" y="3441024"/>
                  <a:ext cx="4244389" cy="22159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8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دارد </a:t>
                  </a:r>
                  <a:r>
                    <a:rPr kumimoji="0" lang="fa-IR" sz="13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50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سروری</a:t>
                  </a:r>
                  <a:endParaRPr kumimoji="0" lang="fa-IR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9CB38">
                        <a:lumMod val="50000"/>
                      </a:srgbClr>
                    </a:solidFill>
                    <a:effectLst/>
                    <a:uLnTx/>
                    <a:uFillTx/>
                    <a:latin typeface="IranNastaliq" panose="02020505000000020003" pitchFamily="18" charset="0"/>
                    <a:cs typeface="IranNastaliq" panose="02020505000000020003" pitchFamily="18" charset="0"/>
                  </a:endParaRPr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B47AFA35-AFDD-4B5F-B028-F28C94590DC3}"/>
                    </a:ext>
                  </a:extLst>
                </p:cNvPr>
                <p:cNvSpPr/>
                <p:nvPr/>
              </p:nvSpPr>
              <p:spPr>
                <a:xfrm>
                  <a:off x="6147339" y="3763958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FD94F50E-227D-4370-B8AF-BC8960A76AD8}"/>
                    </a:ext>
                  </a:extLst>
                </p:cNvPr>
                <p:cNvSpPr/>
                <p:nvPr/>
              </p:nvSpPr>
              <p:spPr>
                <a:xfrm>
                  <a:off x="5667853" y="3869914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70531F35-1642-43B4-BB10-3B0D75CE4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96000" y="53957"/>
                <a:ext cx="1381251" cy="503329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37B161-EC10-4BD4-8381-093B0A84E4AD}"/>
              </a:ext>
            </a:extLst>
          </p:cNvPr>
          <p:cNvGrpSpPr/>
          <p:nvPr/>
        </p:nvGrpSpPr>
        <p:grpSpPr>
          <a:xfrm>
            <a:off x="10781570" y="22949"/>
            <a:ext cx="10128448" cy="6858000"/>
            <a:chOff x="2428642" y="-94"/>
            <a:chExt cx="10128448" cy="6858000"/>
          </a:xfrm>
        </p:grpSpPr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34F0346A-F468-41CB-9F23-2F95749ECE26}"/>
                </a:ext>
              </a:extLst>
            </p:cNvPr>
            <p:cNvGrpSpPr/>
            <p:nvPr/>
          </p:nvGrpSpPr>
          <p:grpSpPr>
            <a:xfrm>
              <a:off x="2428642" y="-94"/>
              <a:ext cx="10128448" cy="6858000"/>
              <a:chOff x="2063552" y="0"/>
              <a:chExt cx="10128448" cy="6858000"/>
            </a:xfrm>
            <a:solidFill>
              <a:srgbClr val="F1D6DD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802D926-8758-4739-B072-9ECE41A1835C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0FB89EEE-5967-4A65-B6FC-D6A96B7ECAEE}"/>
                  </a:ext>
                </a:extLst>
              </p:cNvPr>
              <p:cNvSpPr/>
              <p:nvPr/>
            </p:nvSpPr>
            <p:spPr>
              <a:xfrm>
                <a:off x="2063552" y="3400021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3</a:t>
                </a: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BC36F2C0-65CB-43DA-9BA5-7728D01FA8F2}"/>
                </a:ext>
              </a:extLst>
            </p:cNvPr>
            <p:cNvGrpSpPr/>
            <p:nvPr/>
          </p:nvGrpSpPr>
          <p:grpSpPr>
            <a:xfrm>
              <a:off x="3108126" y="472543"/>
              <a:ext cx="5146465" cy="5743822"/>
              <a:chOff x="4106403" y="310708"/>
              <a:chExt cx="5146465" cy="5743822"/>
            </a:xfrm>
          </p:grpSpPr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C0D1D4A-49A0-426E-AE38-4FC52A652270}"/>
                  </a:ext>
                </a:extLst>
              </p:cNvPr>
              <p:cNvSpPr txBox="1"/>
              <p:nvPr/>
            </p:nvSpPr>
            <p:spPr>
              <a:xfrm>
                <a:off x="6027615" y="1531841"/>
                <a:ext cx="2717777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88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ور</a:t>
                </a:r>
                <a:r>
                  <a:rPr lang="fa-IR" sz="13800" dirty="0">
                    <a:solidFill>
                      <a:srgbClr val="FF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 گل</a:t>
                </a:r>
                <a:endParaRPr lang="fa-IR" sz="8800" dirty="0">
                  <a:solidFill>
                    <a:srgbClr val="FF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62C0E092-101E-4094-96FC-C32A8560EB6C}"/>
                  </a:ext>
                </a:extLst>
              </p:cNvPr>
              <p:cNvGrpSpPr/>
              <p:nvPr/>
            </p:nvGrpSpPr>
            <p:grpSpPr>
              <a:xfrm>
                <a:off x="4667747" y="310708"/>
                <a:ext cx="3750649" cy="3457839"/>
                <a:chOff x="5310506" y="8996394"/>
                <a:chExt cx="1831323" cy="1688353"/>
              </a:xfrm>
            </p:grpSpPr>
            <p:grpSp>
              <p:nvGrpSpPr>
                <p:cNvPr id="333" name="Graphic 54">
                  <a:extLst>
                    <a:ext uri="{FF2B5EF4-FFF2-40B4-BE49-F238E27FC236}">
                      <a16:creationId xmlns:a16="http://schemas.microsoft.com/office/drawing/2014/main" id="{0AB2F0CC-23A2-4FA1-8EE8-D6975F35D97B}"/>
                    </a:ext>
                  </a:extLst>
                </p:cNvPr>
                <p:cNvGrpSpPr/>
                <p:nvPr/>
              </p:nvGrpSpPr>
              <p:grpSpPr>
                <a:xfrm>
                  <a:off x="5310506" y="8996394"/>
                  <a:ext cx="1831323" cy="1688353"/>
                  <a:chOff x="5310506" y="8996394"/>
                  <a:chExt cx="1831323" cy="1688353"/>
                </a:xfrm>
              </p:grpSpPr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E23E06C2-D799-4029-B801-C1307C52F2BD}"/>
                      </a:ext>
                    </a:extLst>
                  </p:cNvPr>
                  <p:cNvSpPr/>
                  <p:nvPr/>
                </p:nvSpPr>
                <p:spPr>
                  <a:xfrm>
                    <a:off x="5310506" y="8996394"/>
                    <a:ext cx="1831313" cy="1688353"/>
                  </a:xfrm>
                  <a:custGeom>
                    <a:avLst/>
                    <a:gdLst>
                      <a:gd name="connsiteX0" fmla="*/ 862213 w 1831313"/>
                      <a:gd name="connsiteY0" fmla="*/ 392973 h 1688353"/>
                      <a:gd name="connsiteX1" fmla="*/ 8163 w 1831313"/>
                      <a:gd name="connsiteY1" fmla="*/ 623316 h 1688353"/>
                      <a:gd name="connsiteX2" fmla="*/ 1300677 w 1831313"/>
                      <a:gd name="connsiteY2" fmla="*/ 1688354 h 1688353"/>
                      <a:gd name="connsiteX3" fmla="*/ 136351 w 1831313"/>
                      <a:gd name="connsiteY3" fmla="*/ 644738 h 1688353"/>
                      <a:gd name="connsiteX4" fmla="*/ 587340 w 1831313"/>
                      <a:gd name="connsiteY4" fmla="*/ 368427 h 1688353"/>
                      <a:gd name="connsiteX5" fmla="*/ 930717 w 1831313"/>
                      <a:gd name="connsiteY5" fmla="*/ 642919 h 1688353"/>
                      <a:gd name="connsiteX6" fmla="*/ 1134457 w 1831313"/>
                      <a:gd name="connsiteY6" fmla="*/ 193720 h 1688353"/>
                      <a:gd name="connsiteX7" fmla="*/ 1791101 w 1831313"/>
                      <a:gd name="connsiteY7" fmla="*/ 769087 h 1688353"/>
                      <a:gd name="connsiteX8" fmla="*/ 862213 w 18313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31313" h="1688353">
                        <a:moveTo>
                          <a:pt x="862213" y="392973"/>
                        </a:moveTo>
                        <a:cubicBezTo>
                          <a:pt x="501025" y="57769"/>
                          <a:pt x="67285" y="290741"/>
                          <a:pt x="8163" y="623316"/>
                        </a:cubicBezTo>
                        <a:cubicBezTo>
                          <a:pt x="-89135" y="1167698"/>
                          <a:pt x="703698" y="1604934"/>
                          <a:pt x="1300677" y="1688354"/>
                        </a:cubicBezTo>
                        <a:cubicBezTo>
                          <a:pt x="785318" y="1542231"/>
                          <a:pt x="35691" y="1111044"/>
                          <a:pt x="136351" y="644738"/>
                        </a:cubicBezTo>
                        <a:cubicBezTo>
                          <a:pt x="179975" y="424177"/>
                          <a:pt x="411404" y="312668"/>
                          <a:pt x="587340" y="368427"/>
                        </a:cubicBezTo>
                        <a:cubicBezTo>
                          <a:pt x="716452" y="408089"/>
                          <a:pt x="823103" y="532095"/>
                          <a:pt x="930717" y="642919"/>
                        </a:cubicBezTo>
                        <a:cubicBezTo>
                          <a:pt x="965693" y="485032"/>
                          <a:pt x="994715" y="313144"/>
                          <a:pt x="1134457" y="193720"/>
                        </a:cubicBezTo>
                        <a:cubicBezTo>
                          <a:pt x="1362771" y="-3000"/>
                          <a:pt x="1869587" y="38033"/>
                          <a:pt x="1791101" y="769087"/>
                        </a:cubicBezTo>
                        <a:cubicBezTo>
                          <a:pt x="2033979" y="-97183"/>
                          <a:pt x="1107425" y="-244707"/>
                          <a:pt x="862213" y="3929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1881ADBE-FB6C-4C24-946D-8300FE66CBD9}"/>
                      </a:ext>
                    </a:extLst>
                  </p:cNvPr>
                  <p:cNvSpPr/>
                  <p:nvPr/>
                </p:nvSpPr>
                <p:spPr>
                  <a:xfrm>
                    <a:off x="5314754" y="8996394"/>
                    <a:ext cx="1827066" cy="1688353"/>
                  </a:xfrm>
                  <a:custGeom>
                    <a:avLst/>
                    <a:gdLst>
                      <a:gd name="connsiteX0" fmla="*/ 860212 w 1827066"/>
                      <a:gd name="connsiteY0" fmla="*/ 392973 h 1688353"/>
                      <a:gd name="connsiteX1" fmla="*/ 8144 w 1827066"/>
                      <a:gd name="connsiteY1" fmla="*/ 623316 h 1688353"/>
                      <a:gd name="connsiteX2" fmla="*/ 1297667 w 1827066"/>
                      <a:gd name="connsiteY2" fmla="*/ 1688354 h 1688353"/>
                      <a:gd name="connsiteX3" fmla="*/ 136036 w 1827066"/>
                      <a:gd name="connsiteY3" fmla="*/ 644738 h 1688353"/>
                      <a:gd name="connsiteX4" fmla="*/ 585978 w 1827066"/>
                      <a:gd name="connsiteY4" fmla="*/ 368427 h 1688353"/>
                      <a:gd name="connsiteX5" fmla="*/ 928554 w 1827066"/>
                      <a:gd name="connsiteY5" fmla="*/ 642919 h 1688353"/>
                      <a:gd name="connsiteX6" fmla="*/ 1131827 w 1827066"/>
                      <a:gd name="connsiteY6" fmla="*/ 193720 h 1688353"/>
                      <a:gd name="connsiteX7" fmla="*/ 1786947 w 1827066"/>
                      <a:gd name="connsiteY7" fmla="*/ 769087 h 1688353"/>
                      <a:gd name="connsiteX8" fmla="*/ 860212 w 182706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7066" h="1688353">
                        <a:moveTo>
                          <a:pt x="860212" y="392973"/>
                        </a:moveTo>
                        <a:cubicBezTo>
                          <a:pt x="499853" y="57769"/>
                          <a:pt x="67123" y="290741"/>
                          <a:pt x="8144" y="623316"/>
                        </a:cubicBezTo>
                        <a:cubicBezTo>
                          <a:pt x="-88925" y="1167698"/>
                          <a:pt x="702069" y="1604934"/>
                          <a:pt x="1297667" y="1688354"/>
                        </a:cubicBezTo>
                        <a:cubicBezTo>
                          <a:pt x="783508" y="1542231"/>
                          <a:pt x="39643" y="1111901"/>
                          <a:pt x="136036" y="644738"/>
                        </a:cubicBezTo>
                        <a:cubicBezTo>
                          <a:pt x="181461" y="424558"/>
                          <a:pt x="410204" y="313449"/>
                          <a:pt x="585978" y="368427"/>
                        </a:cubicBezTo>
                        <a:cubicBezTo>
                          <a:pt x="714613" y="408661"/>
                          <a:pt x="821188" y="532095"/>
                          <a:pt x="928554" y="642919"/>
                        </a:cubicBezTo>
                        <a:cubicBezTo>
                          <a:pt x="963454" y="485032"/>
                          <a:pt x="992648" y="313430"/>
                          <a:pt x="1131827" y="193720"/>
                        </a:cubicBezTo>
                        <a:cubicBezTo>
                          <a:pt x="1360008" y="-2534"/>
                          <a:pt x="1865262" y="38033"/>
                          <a:pt x="1786947" y="769087"/>
                        </a:cubicBezTo>
                        <a:cubicBezTo>
                          <a:pt x="2029263" y="-97183"/>
                          <a:pt x="1104853" y="-244707"/>
                          <a:pt x="860212" y="392973"/>
                        </a:cubicBezTo>
                        <a:close/>
                      </a:path>
                    </a:pathLst>
                  </a:custGeom>
                  <a:solidFill>
                    <a:srgbClr val="FFF7F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A0185CA5-4DB5-4C31-A19B-93DE1ADA57D5}"/>
                      </a:ext>
                    </a:extLst>
                  </p:cNvPr>
                  <p:cNvSpPr/>
                  <p:nvPr/>
                </p:nvSpPr>
                <p:spPr>
                  <a:xfrm>
                    <a:off x="5318983" y="8996394"/>
                    <a:ext cx="1822832" cy="1688353"/>
                  </a:xfrm>
                  <a:custGeom>
                    <a:avLst/>
                    <a:gdLst>
                      <a:gd name="connsiteX0" fmla="*/ 858221 w 1822832"/>
                      <a:gd name="connsiteY0" fmla="*/ 392973 h 1688353"/>
                      <a:gd name="connsiteX1" fmla="*/ 8125 w 1822832"/>
                      <a:gd name="connsiteY1" fmla="*/ 623316 h 1688353"/>
                      <a:gd name="connsiteX2" fmla="*/ 1294657 w 1822832"/>
                      <a:gd name="connsiteY2" fmla="*/ 1688354 h 1688353"/>
                      <a:gd name="connsiteX3" fmla="*/ 135712 w 1822832"/>
                      <a:gd name="connsiteY3" fmla="*/ 644738 h 1688353"/>
                      <a:gd name="connsiteX4" fmla="*/ 584616 w 1822832"/>
                      <a:gd name="connsiteY4" fmla="*/ 368427 h 1688353"/>
                      <a:gd name="connsiteX5" fmla="*/ 926401 w 1822832"/>
                      <a:gd name="connsiteY5" fmla="*/ 642919 h 1688353"/>
                      <a:gd name="connsiteX6" fmla="*/ 1129198 w 1822832"/>
                      <a:gd name="connsiteY6" fmla="*/ 193720 h 1688353"/>
                      <a:gd name="connsiteX7" fmla="*/ 1782804 w 1822832"/>
                      <a:gd name="connsiteY7" fmla="*/ 769087 h 1688353"/>
                      <a:gd name="connsiteX8" fmla="*/ 858221 w 182283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2832" h="1688353">
                        <a:moveTo>
                          <a:pt x="858221" y="392973"/>
                        </a:moveTo>
                        <a:cubicBezTo>
                          <a:pt x="498700" y="57769"/>
                          <a:pt x="66970" y="290741"/>
                          <a:pt x="8125" y="623316"/>
                        </a:cubicBezTo>
                        <a:cubicBezTo>
                          <a:pt x="-88716" y="1167698"/>
                          <a:pt x="700440" y="1604934"/>
                          <a:pt x="1294657" y="1688354"/>
                        </a:cubicBezTo>
                        <a:cubicBezTo>
                          <a:pt x="781688" y="1542231"/>
                          <a:pt x="39557" y="1111891"/>
                          <a:pt x="135712" y="644738"/>
                        </a:cubicBezTo>
                        <a:cubicBezTo>
                          <a:pt x="181032" y="424558"/>
                          <a:pt x="409251" y="313449"/>
                          <a:pt x="584616" y="368427"/>
                        </a:cubicBezTo>
                        <a:cubicBezTo>
                          <a:pt x="712946" y="408661"/>
                          <a:pt x="819283" y="532095"/>
                          <a:pt x="926401" y="642919"/>
                        </a:cubicBezTo>
                        <a:cubicBezTo>
                          <a:pt x="961215" y="485032"/>
                          <a:pt x="990352" y="313430"/>
                          <a:pt x="1129198" y="193720"/>
                        </a:cubicBezTo>
                        <a:cubicBezTo>
                          <a:pt x="1356855" y="-2534"/>
                          <a:pt x="1860928" y="38033"/>
                          <a:pt x="1782804" y="769087"/>
                        </a:cubicBezTo>
                        <a:cubicBezTo>
                          <a:pt x="2024567" y="-97183"/>
                          <a:pt x="1102299" y="-244707"/>
                          <a:pt x="858221" y="392973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70E5A2A0-6D38-46E1-8831-3BF0F42457DB}"/>
                      </a:ext>
                    </a:extLst>
                  </p:cNvPr>
                  <p:cNvSpPr/>
                  <p:nvPr/>
                </p:nvSpPr>
                <p:spPr>
                  <a:xfrm>
                    <a:off x="5323221" y="8996394"/>
                    <a:ext cx="1818590" cy="1688353"/>
                  </a:xfrm>
                  <a:custGeom>
                    <a:avLst/>
                    <a:gdLst>
                      <a:gd name="connsiteX0" fmla="*/ 856222 w 1818590"/>
                      <a:gd name="connsiteY0" fmla="*/ 392973 h 1688353"/>
                      <a:gd name="connsiteX1" fmla="*/ 8107 w 1818590"/>
                      <a:gd name="connsiteY1" fmla="*/ 623316 h 1688353"/>
                      <a:gd name="connsiteX2" fmla="*/ 1291648 w 1818590"/>
                      <a:gd name="connsiteY2" fmla="*/ 1688354 h 1688353"/>
                      <a:gd name="connsiteX3" fmla="*/ 135399 w 1818590"/>
                      <a:gd name="connsiteY3" fmla="*/ 644738 h 1688353"/>
                      <a:gd name="connsiteX4" fmla="*/ 583255 w 1818590"/>
                      <a:gd name="connsiteY4" fmla="*/ 368427 h 1688353"/>
                      <a:gd name="connsiteX5" fmla="*/ 924240 w 1818590"/>
                      <a:gd name="connsiteY5" fmla="*/ 642919 h 1688353"/>
                      <a:gd name="connsiteX6" fmla="*/ 1126570 w 1818590"/>
                      <a:gd name="connsiteY6" fmla="*/ 193720 h 1688353"/>
                      <a:gd name="connsiteX7" fmla="*/ 1778652 w 1818590"/>
                      <a:gd name="connsiteY7" fmla="*/ 769087 h 1688353"/>
                      <a:gd name="connsiteX8" fmla="*/ 856222 w 181859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8590" h="1688353">
                        <a:moveTo>
                          <a:pt x="856222" y="392973"/>
                        </a:moveTo>
                        <a:cubicBezTo>
                          <a:pt x="497539" y="57769"/>
                          <a:pt x="66809" y="290741"/>
                          <a:pt x="8107" y="623316"/>
                        </a:cubicBezTo>
                        <a:cubicBezTo>
                          <a:pt x="-88515" y="1167698"/>
                          <a:pt x="698812" y="1604934"/>
                          <a:pt x="1291648" y="1688354"/>
                        </a:cubicBezTo>
                        <a:cubicBezTo>
                          <a:pt x="779870" y="1542231"/>
                          <a:pt x="39463" y="1111891"/>
                          <a:pt x="135399" y="644738"/>
                        </a:cubicBezTo>
                        <a:cubicBezTo>
                          <a:pt x="180614" y="424558"/>
                          <a:pt x="408299" y="313449"/>
                          <a:pt x="583255" y="368427"/>
                        </a:cubicBezTo>
                        <a:cubicBezTo>
                          <a:pt x="711290" y="408661"/>
                          <a:pt x="817379" y="532095"/>
                          <a:pt x="924240" y="642919"/>
                        </a:cubicBezTo>
                        <a:cubicBezTo>
                          <a:pt x="958978" y="485032"/>
                          <a:pt x="988039" y="313430"/>
                          <a:pt x="1126570" y="193720"/>
                        </a:cubicBezTo>
                        <a:cubicBezTo>
                          <a:pt x="1353694" y="-2534"/>
                          <a:pt x="1856604" y="38033"/>
                          <a:pt x="1778652" y="769087"/>
                        </a:cubicBezTo>
                        <a:cubicBezTo>
                          <a:pt x="2019863" y="-97183"/>
                          <a:pt x="1099738" y="-244707"/>
                          <a:pt x="856222" y="392973"/>
                        </a:cubicBezTo>
                        <a:close/>
                      </a:path>
                    </a:pathLst>
                  </a:custGeom>
                  <a:solidFill>
                    <a:srgbClr val="FFE8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94980358-5420-4D61-9F61-73CF5818C537}"/>
                      </a:ext>
                    </a:extLst>
                  </p:cNvPr>
                  <p:cNvSpPr/>
                  <p:nvPr/>
                </p:nvSpPr>
                <p:spPr>
                  <a:xfrm>
                    <a:off x="5327460" y="8996394"/>
                    <a:ext cx="1814364" cy="1688353"/>
                  </a:xfrm>
                  <a:custGeom>
                    <a:avLst/>
                    <a:gdLst>
                      <a:gd name="connsiteX0" fmla="*/ 854231 w 1814364"/>
                      <a:gd name="connsiteY0" fmla="*/ 392973 h 1688353"/>
                      <a:gd name="connsiteX1" fmla="*/ 8087 w 1814364"/>
                      <a:gd name="connsiteY1" fmla="*/ 623316 h 1688353"/>
                      <a:gd name="connsiteX2" fmla="*/ 1288638 w 1814364"/>
                      <a:gd name="connsiteY2" fmla="*/ 1688354 h 1688353"/>
                      <a:gd name="connsiteX3" fmla="*/ 135084 w 1814364"/>
                      <a:gd name="connsiteY3" fmla="*/ 644738 h 1688353"/>
                      <a:gd name="connsiteX4" fmla="*/ 581902 w 1814364"/>
                      <a:gd name="connsiteY4" fmla="*/ 368427 h 1688353"/>
                      <a:gd name="connsiteX5" fmla="*/ 922097 w 1814364"/>
                      <a:gd name="connsiteY5" fmla="*/ 642919 h 1688353"/>
                      <a:gd name="connsiteX6" fmla="*/ 1123960 w 1814364"/>
                      <a:gd name="connsiteY6" fmla="*/ 193720 h 1688353"/>
                      <a:gd name="connsiteX7" fmla="*/ 1774527 w 1814364"/>
                      <a:gd name="connsiteY7" fmla="*/ 769087 h 1688353"/>
                      <a:gd name="connsiteX8" fmla="*/ 854231 w 181436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4364" h="1688353">
                        <a:moveTo>
                          <a:pt x="854231" y="392973"/>
                        </a:moveTo>
                        <a:cubicBezTo>
                          <a:pt x="496386" y="57769"/>
                          <a:pt x="66656" y="290741"/>
                          <a:pt x="8087" y="623316"/>
                        </a:cubicBezTo>
                        <a:cubicBezTo>
                          <a:pt x="-88306" y="1167698"/>
                          <a:pt x="697183" y="1604934"/>
                          <a:pt x="1288638" y="1688354"/>
                        </a:cubicBezTo>
                        <a:cubicBezTo>
                          <a:pt x="778050" y="1542231"/>
                          <a:pt x="39377" y="1111882"/>
                          <a:pt x="135084" y="644738"/>
                        </a:cubicBezTo>
                        <a:cubicBezTo>
                          <a:pt x="180194" y="424558"/>
                          <a:pt x="407347" y="313449"/>
                          <a:pt x="581902" y="368427"/>
                        </a:cubicBezTo>
                        <a:cubicBezTo>
                          <a:pt x="709642" y="408661"/>
                          <a:pt x="815483" y="532095"/>
                          <a:pt x="922097" y="642919"/>
                        </a:cubicBezTo>
                        <a:cubicBezTo>
                          <a:pt x="956749" y="485032"/>
                          <a:pt x="985752" y="313420"/>
                          <a:pt x="1123960" y="193720"/>
                        </a:cubicBezTo>
                        <a:cubicBezTo>
                          <a:pt x="1350560" y="-2534"/>
                          <a:pt x="1852289" y="38033"/>
                          <a:pt x="1774527" y="769087"/>
                        </a:cubicBezTo>
                        <a:cubicBezTo>
                          <a:pt x="2015147" y="-97183"/>
                          <a:pt x="1097176" y="-244707"/>
                          <a:pt x="854231" y="392973"/>
                        </a:cubicBezTo>
                        <a:close/>
                      </a:path>
                    </a:pathLst>
                  </a:custGeom>
                  <a:solidFill>
                    <a:srgbClr val="FFE0E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6473BDE4-F9EA-46DA-BB4F-C9801D21A4EF}"/>
                      </a:ext>
                    </a:extLst>
                  </p:cNvPr>
                  <p:cNvSpPr/>
                  <p:nvPr/>
                </p:nvSpPr>
                <p:spPr>
                  <a:xfrm>
                    <a:off x="5331698" y="8996394"/>
                    <a:ext cx="1810115" cy="1688353"/>
                  </a:xfrm>
                  <a:custGeom>
                    <a:avLst/>
                    <a:gdLst>
                      <a:gd name="connsiteX0" fmla="*/ 852232 w 1810115"/>
                      <a:gd name="connsiteY0" fmla="*/ 392973 h 1688353"/>
                      <a:gd name="connsiteX1" fmla="*/ 8069 w 1810115"/>
                      <a:gd name="connsiteY1" fmla="*/ 623316 h 1688353"/>
                      <a:gd name="connsiteX2" fmla="*/ 1285629 w 1810115"/>
                      <a:gd name="connsiteY2" fmla="*/ 1688354 h 1688353"/>
                      <a:gd name="connsiteX3" fmla="*/ 134771 w 1810115"/>
                      <a:gd name="connsiteY3" fmla="*/ 644738 h 1688353"/>
                      <a:gd name="connsiteX4" fmla="*/ 580541 w 1810115"/>
                      <a:gd name="connsiteY4" fmla="*/ 368427 h 1688353"/>
                      <a:gd name="connsiteX5" fmla="*/ 919935 w 1810115"/>
                      <a:gd name="connsiteY5" fmla="*/ 642919 h 1688353"/>
                      <a:gd name="connsiteX6" fmla="*/ 1121323 w 1810115"/>
                      <a:gd name="connsiteY6" fmla="*/ 193720 h 1688353"/>
                      <a:gd name="connsiteX7" fmla="*/ 1770366 w 1810115"/>
                      <a:gd name="connsiteY7" fmla="*/ 769087 h 1688353"/>
                      <a:gd name="connsiteX8" fmla="*/ 852232 w 181011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0115" h="1688353">
                        <a:moveTo>
                          <a:pt x="852232" y="392973"/>
                        </a:moveTo>
                        <a:cubicBezTo>
                          <a:pt x="495216" y="57769"/>
                          <a:pt x="66496" y="290741"/>
                          <a:pt x="8069" y="623316"/>
                        </a:cubicBezTo>
                        <a:cubicBezTo>
                          <a:pt x="-88105" y="1167698"/>
                          <a:pt x="695555" y="1604934"/>
                          <a:pt x="1285629" y="1688354"/>
                        </a:cubicBezTo>
                        <a:cubicBezTo>
                          <a:pt x="776232" y="1542231"/>
                          <a:pt x="39283" y="1111882"/>
                          <a:pt x="134771" y="644738"/>
                        </a:cubicBezTo>
                        <a:cubicBezTo>
                          <a:pt x="179776" y="424548"/>
                          <a:pt x="406395" y="313449"/>
                          <a:pt x="580541" y="368427"/>
                        </a:cubicBezTo>
                        <a:cubicBezTo>
                          <a:pt x="707976" y="408661"/>
                          <a:pt x="813570" y="532095"/>
                          <a:pt x="919935" y="642919"/>
                        </a:cubicBezTo>
                        <a:cubicBezTo>
                          <a:pt x="954511" y="485032"/>
                          <a:pt x="983439" y="313420"/>
                          <a:pt x="1121323" y="193720"/>
                        </a:cubicBezTo>
                        <a:cubicBezTo>
                          <a:pt x="1347389" y="-2543"/>
                          <a:pt x="1847947" y="38033"/>
                          <a:pt x="1770366" y="769087"/>
                        </a:cubicBezTo>
                        <a:cubicBezTo>
                          <a:pt x="2010443" y="-97183"/>
                          <a:pt x="1094605" y="-244707"/>
                          <a:pt x="852232" y="392973"/>
                        </a:cubicBezTo>
                        <a:close/>
                      </a:path>
                    </a:pathLst>
                  </a:custGeom>
                  <a:solidFill>
                    <a:srgbClr val="FFD8D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1A7C5850-6035-4FB7-A916-9137BA296BB7}"/>
                      </a:ext>
                    </a:extLst>
                  </p:cNvPr>
                  <p:cNvSpPr/>
                  <p:nvPr/>
                </p:nvSpPr>
                <p:spPr>
                  <a:xfrm>
                    <a:off x="5335927" y="8996394"/>
                    <a:ext cx="1805881" cy="1688353"/>
                  </a:xfrm>
                  <a:custGeom>
                    <a:avLst/>
                    <a:gdLst>
                      <a:gd name="connsiteX0" fmla="*/ 850241 w 1805881"/>
                      <a:gd name="connsiteY0" fmla="*/ 392973 h 1688353"/>
                      <a:gd name="connsiteX1" fmla="*/ 8050 w 1805881"/>
                      <a:gd name="connsiteY1" fmla="*/ 623316 h 1688353"/>
                      <a:gd name="connsiteX2" fmla="*/ 1282619 w 1805881"/>
                      <a:gd name="connsiteY2" fmla="*/ 1688354 h 1688353"/>
                      <a:gd name="connsiteX3" fmla="*/ 134447 w 1805881"/>
                      <a:gd name="connsiteY3" fmla="*/ 644738 h 1688353"/>
                      <a:gd name="connsiteX4" fmla="*/ 579169 w 1805881"/>
                      <a:gd name="connsiteY4" fmla="*/ 368427 h 1688353"/>
                      <a:gd name="connsiteX5" fmla="*/ 917773 w 1805881"/>
                      <a:gd name="connsiteY5" fmla="*/ 642919 h 1688353"/>
                      <a:gd name="connsiteX6" fmla="*/ 1118693 w 1805881"/>
                      <a:gd name="connsiteY6" fmla="*/ 193720 h 1688353"/>
                      <a:gd name="connsiteX7" fmla="*/ 1766222 w 1805881"/>
                      <a:gd name="connsiteY7" fmla="*/ 769087 h 1688353"/>
                      <a:gd name="connsiteX8" fmla="*/ 850241 w 180588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5881" h="1688353">
                        <a:moveTo>
                          <a:pt x="850241" y="392973"/>
                        </a:moveTo>
                        <a:cubicBezTo>
                          <a:pt x="494063" y="57769"/>
                          <a:pt x="66343" y="290741"/>
                          <a:pt x="8050" y="623316"/>
                        </a:cubicBezTo>
                        <a:cubicBezTo>
                          <a:pt x="-87896" y="1167698"/>
                          <a:pt x="693926" y="1604934"/>
                          <a:pt x="1282619" y="1688354"/>
                        </a:cubicBezTo>
                        <a:cubicBezTo>
                          <a:pt x="774412" y="1542231"/>
                          <a:pt x="39187" y="1111882"/>
                          <a:pt x="134447" y="644738"/>
                        </a:cubicBezTo>
                        <a:cubicBezTo>
                          <a:pt x="179347" y="424548"/>
                          <a:pt x="405433" y="313449"/>
                          <a:pt x="579169" y="368427"/>
                        </a:cubicBezTo>
                        <a:cubicBezTo>
                          <a:pt x="706309" y="408661"/>
                          <a:pt x="811655" y="532095"/>
                          <a:pt x="917773" y="642919"/>
                        </a:cubicBezTo>
                        <a:cubicBezTo>
                          <a:pt x="952263" y="485032"/>
                          <a:pt x="981133" y="313420"/>
                          <a:pt x="1118693" y="193720"/>
                        </a:cubicBezTo>
                        <a:cubicBezTo>
                          <a:pt x="1344236" y="-2543"/>
                          <a:pt x="1843622" y="38033"/>
                          <a:pt x="1766222" y="769087"/>
                        </a:cubicBezTo>
                        <a:cubicBezTo>
                          <a:pt x="2005747" y="-97183"/>
                          <a:pt x="1092052" y="-244707"/>
                          <a:pt x="850241" y="392973"/>
                        </a:cubicBezTo>
                        <a:close/>
                      </a:path>
                    </a:pathLst>
                  </a:custGeom>
                  <a:solidFill>
                    <a:srgbClr val="FFD0D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25661877-37AD-4021-B3E6-0291EBB08B22}"/>
                      </a:ext>
                    </a:extLst>
                  </p:cNvPr>
                  <p:cNvSpPr/>
                  <p:nvPr/>
                </p:nvSpPr>
                <p:spPr>
                  <a:xfrm>
                    <a:off x="5340166" y="8996394"/>
                    <a:ext cx="1801644" cy="1688353"/>
                  </a:xfrm>
                  <a:custGeom>
                    <a:avLst/>
                    <a:gdLst>
                      <a:gd name="connsiteX0" fmla="*/ 848250 w 1801644"/>
                      <a:gd name="connsiteY0" fmla="*/ 392973 h 1688353"/>
                      <a:gd name="connsiteX1" fmla="*/ 8030 w 1801644"/>
                      <a:gd name="connsiteY1" fmla="*/ 623316 h 1688353"/>
                      <a:gd name="connsiteX2" fmla="*/ 1279608 w 1801644"/>
                      <a:gd name="connsiteY2" fmla="*/ 1688354 h 1688353"/>
                      <a:gd name="connsiteX3" fmla="*/ 134132 w 1801644"/>
                      <a:gd name="connsiteY3" fmla="*/ 644738 h 1688353"/>
                      <a:gd name="connsiteX4" fmla="*/ 577816 w 1801644"/>
                      <a:gd name="connsiteY4" fmla="*/ 368427 h 1688353"/>
                      <a:gd name="connsiteX5" fmla="*/ 915630 w 1801644"/>
                      <a:gd name="connsiteY5" fmla="*/ 642919 h 1688353"/>
                      <a:gd name="connsiteX6" fmla="*/ 1116074 w 1801644"/>
                      <a:gd name="connsiteY6" fmla="*/ 193720 h 1688353"/>
                      <a:gd name="connsiteX7" fmla="*/ 1762078 w 1801644"/>
                      <a:gd name="connsiteY7" fmla="*/ 769087 h 1688353"/>
                      <a:gd name="connsiteX8" fmla="*/ 848250 w 180164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1644" h="1688353">
                        <a:moveTo>
                          <a:pt x="848250" y="392973"/>
                        </a:moveTo>
                        <a:cubicBezTo>
                          <a:pt x="492910" y="57769"/>
                          <a:pt x="66190" y="290741"/>
                          <a:pt x="8030" y="623316"/>
                        </a:cubicBezTo>
                        <a:cubicBezTo>
                          <a:pt x="-87686" y="1167698"/>
                          <a:pt x="692297" y="1604934"/>
                          <a:pt x="1279608" y="1688354"/>
                        </a:cubicBezTo>
                        <a:cubicBezTo>
                          <a:pt x="772593" y="1542231"/>
                          <a:pt x="39091" y="1111872"/>
                          <a:pt x="134132" y="644738"/>
                        </a:cubicBezTo>
                        <a:cubicBezTo>
                          <a:pt x="178928" y="424548"/>
                          <a:pt x="404480" y="313449"/>
                          <a:pt x="577816" y="368427"/>
                        </a:cubicBezTo>
                        <a:cubicBezTo>
                          <a:pt x="704660" y="408661"/>
                          <a:pt x="809759" y="532095"/>
                          <a:pt x="915630" y="642919"/>
                        </a:cubicBezTo>
                        <a:cubicBezTo>
                          <a:pt x="950043" y="485032"/>
                          <a:pt x="978838" y="313420"/>
                          <a:pt x="1116074" y="193720"/>
                        </a:cubicBezTo>
                        <a:cubicBezTo>
                          <a:pt x="1341092" y="-2543"/>
                          <a:pt x="1839297" y="38033"/>
                          <a:pt x="1762078" y="769087"/>
                        </a:cubicBezTo>
                        <a:cubicBezTo>
                          <a:pt x="2001041" y="-97183"/>
                          <a:pt x="1089489" y="-244707"/>
                          <a:pt x="848250" y="392973"/>
                        </a:cubicBezTo>
                        <a:close/>
                      </a:path>
                    </a:pathLst>
                  </a:custGeom>
                  <a:solidFill>
                    <a:srgbClr val="FFC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6934ADBC-3C6D-4B5B-AC6F-6679EAB844F8}"/>
                      </a:ext>
                    </a:extLst>
                  </p:cNvPr>
                  <p:cNvSpPr/>
                  <p:nvPr/>
                </p:nvSpPr>
                <p:spPr>
                  <a:xfrm>
                    <a:off x="5344404" y="8996394"/>
                    <a:ext cx="1797413" cy="1688353"/>
                  </a:xfrm>
                  <a:custGeom>
                    <a:avLst/>
                    <a:gdLst>
                      <a:gd name="connsiteX0" fmla="*/ 846251 w 1797413"/>
                      <a:gd name="connsiteY0" fmla="*/ 392973 h 1688353"/>
                      <a:gd name="connsiteX1" fmla="*/ 8012 w 1797413"/>
                      <a:gd name="connsiteY1" fmla="*/ 623316 h 1688353"/>
                      <a:gd name="connsiteX2" fmla="*/ 1276609 w 1797413"/>
                      <a:gd name="connsiteY2" fmla="*/ 1688354 h 1688353"/>
                      <a:gd name="connsiteX3" fmla="*/ 133828 w 1797413"/>
                      <a:gd name="connsiteY3" fmla="*/ 644738 h 1688353"/>
                      <a:gd name="connsiteX4" fmla="*/ 576464 w 1797413"/>
                      <a:gd name="connsiteY4" fmla="*/ 368427 h 1688353"/>
                      <a:gd name="connsiteX5" fmla="*/ 913478 w 1797413"/>
                      <a:gd name="connsiteY5" fmla="*/ 642919 h 1688353"/>
                      <a:gd name="connsiteX6" fmla="*/ 1113455 w 1797413"/>
                      <a:gd name="connsiteY6" fmla="*/ 193720 h 1688353"/>
                      <a:gd name="connsiteX7" fmla="*/ 1757945 w 1797413"/>
                      <a:gd name="connsiteY7" fmla="*/ 769087 h 1688353"/>
                      <a:gd name="connsiteX8" fmla="*/ 846251 w 17974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7413" h="1688353">
                        <a:moveTo>
                          <a:pt x="846251" y="392973"/>
                        </a:moveTo>
                        <a:cubicBezTo>
                          <a:pt x="491749" y="57769"/>
                          <a:pt x="66029" y="290741"/>
                          <a:pt x="8012" y="623316"/>
                        </a:cubicBezTo>
                        <a:cubicBezTo>
                          <a:pt x="-87485" y="1167698"/>
                          <a:pt x="690669" y="1604934"/>
                          <a:pt x="1276609" y="1688354"/>
                        </a:cubicBezTo>
                        <a:cubicBezTo>
                          <a:pt x="770794" y="1542231"/>
                          <a:pt x="39016" y="1111872"/>
                          <a:pt x="133828" y="644738"/>
                        </a:cubicBezTo>
                        <a:cubicBezTo>
                          <a:pt x="178519" y="424548"/>
                          <a:pt x="403548" y="313449"/>
                          <a:pt x="576464" y="368427"/>
                        </a:cubicBezTo>
                        <a:cubicBezTo>
                          <a:pt x="703004" y="408661"/>
                          <a:pt x="807865" y="532095"/>
                          <a:pt x="913478" y="642919"/>
                        </a:cubicBezTo>
                        <a:cubicBezTo>
                          <a:pt x="947806" y="485032"/>
                          <a:pt x="976533" y="313420"/>
                          <a:pt x="1113455" y="193720"/>
                        </a:cubicBezTo>
                        <a:cubicBezTo>
                          <a:pt x="1337941" y="-2543"/>
                          <a:pt x="1834984" y="38033"/>
                          <a:pt x="1757945" y="769087"/>
                        </a:cubicBezTo>
                        <a:cubicBezTo>
                          <a:pt x="1996328" y="-97183"/>
                          <a:pt x="1086928" y="-244707"/>
                          <a:pt x="846251" y="392973"/>
                        </a:cubicBezTo>
                        <a:close/>
                      </a:path>
                    </a:pathLst>
                  </a:custGeom>
                  <a:solidFill>
                    <a:srgbClr val="FFC1C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id="{9DF39725-DD38-4A7E-8508-6CFE321D4B5C}"/>
                      </a:ext>
                    </a:extLst>
                  </p:cNvPr>
                  <p:cNvSpPr/>
                  <p:nvPr/>
                </p:nvSpPr>
                <p:spPr>
                  <a:xfrm>
                    <a:off x="5348643" y="8996394"/>
                    <a:ext cx="1793176" cy="1688353"/>
                  </a:xfrm>
                  <a:custGeom>
                    <a:avLst/>
                    <a:gdLst>
                      <a:gd name="connsiteX0" fmla="*/ 844259 w 1793176"/>
                      <a:gd name="connsiteY0" fmla="*/ 392973 h 1688353"/>
                      <a:gd name="connsiteX1" fmla="*/ 7993 w 1793176"/>
                      <a:gd name="connsiteY1" fmla="*/ 623316 h 1688353"/>
                      <a:gd name="connsiteX2" fmla="*/ 1273599 w 1793176"/>
                      <a:gd name="connsiteY2" fmla="*/ 1688354 h 1688353"/>
                      <a:gd name="connsiteX3" fmla="*/ 133513 w 1793176"/>
                      <a:gd name="connsiteY3" fmla="*/ 644738 h 1688353"/>
                      <a:gd name="connsiteX4" fmla="*/ 575111 w 1793176"/>
                      <a:gd name="connsiteY4" fmla="*/ 368427 h 1688353"/>
                      <a:gd name="connsiteX5" fmla="*/ 911334 w 1793176"/>
                      <a:gd name="connsiteY5" fmla="*/ 642919 h 1688353"/>
                      <a:gd name="connsiteX6" fmla="*/ 1110836 w 1793176"/>
                      <a:gd name="connsiteY6" fmla="*/ 193720 h 1688353"/>
                      <a:gd name="connsiteX7" fmla="*/ 1753802 w 1793176"/>
                      <a:gd name="connsiteY7" fmla="*/ 769087 h 1688353"/>
                      <a:gd name="connsiteX8" fmla="*/ 844259 w 179317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3176" h="1688353">
                        <a:moveTo>
                          <a:pt x="844259" y="392973"/>
                        </a:moveTo>
                        <a:cubicBezTo>
                          <a:pt x="490587" y="57769"/>
                          <a:pt x="65876" y="290741"/>
                          <a:pt x="7993" y="623316"/>
                        </a:cubicBezTo>
                        <a:cubicBezTo>
                          <a:pt x="-87276" y="1167698"/>
                          <a:pt x="689040" y="1604934"/>
                          <a:pt x="1273599" y="1688354"/>
                        </a:cubicBezTo>
                        <a:cubicBezTo>
                          <a:pt x="768974" y="1542231"/>
                          <a:pt x="38921" y="1111863"/>
                          <a:pt x="133513" y="644738"/>
                        </a:cubicBezTo>
                        <a:cubicBezTo>
                          <a:pt x="178100" y="424548"/>
                          <a:pt x="402595" y="313449"/>
                          <a:pt x="575111" y="368427"/>
                        </a:cubicBezTo>
                        <a:cubicBezTo>
                          <a:pt x="701356" y="408661"/>
                          <a:pt x="805959" y="532095"/>
                          <a:pt x="911334" y="642919"/>
                        </a:cubicBezTo>
                        <a:cubicBezTo>
                          <a:pt x="945586" y="485032"/>
                          <a:pt x="974247" y="313420"/>
                          <a:pt x="1110836" y="193720"/>
                        </a:cubicBezTo>
                        <a:cubicBezTo>
                          <a:pt x="1334797" y="-2543"/>
                          <a:pt x="1830659" y="38033"/>
                          <a:pt x="1753802" y="769087"/>
                        </a:cubicBezTo>
                        <a:cubicBezTo>
                          <a:pt x="1991622" y="-97183"/>
                          <a:pt x="1084366" y="-244707"/>
                          <a:pt x="844259" y="392973"/>
                        </a:cubicBezTo>
                        <a:close/>
                      </a:path>
                    </a:pathLst>
                  </a:custGeom>
                  <a:solidFill>
                    <a:srgbClr val="FFB9B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869C93CE-24E6-4222-BBED-C6140721B604}"/>
                      </a:ext>
                    </a:extLst>
                  </p:cNvPr>
                  <p:cNvSpPr/>
                  <p:nvPr/>
                </p:nvSpPr>
                <p:spPr>
                  <a:xfrm>
                    <a:off x="5352882" y="8996394"/>
                    <a:ext cx="1788939" cy="1688353"/>
                  </a:xfrm>
                  <a:custGeom>
                    <a:avLst/>
                    <a:gdLst>
                      <a:gd name="connsiteX0" fmla="*/ 842259 w 1788939"/>
                      <a:gd name="connsiteY0" fmla="*/ 392973 h 1688353"/>
                      <a:gd name="connsiteX1" fmla="*/ 7973 w 1788939"/>
                      <a:gd name="connsiteY1" fmla="*/ 623316 h 1688353"/>
                      <a:gd name="connsiteX2" fmla="*/ 1270589 w 1788939"/>
                      <a:gd name="connsiteY2" fmla="*/ 1688354 h 1688353"/>
                      <a:gd name="connsiteX3" fmla="*/ 133189 w 1788939"/>
                      <a:gd name="connsiteY3" fmla="*/ 644738 h 1688353"/>
                      <a:gd name="connsiteX4" fmla="*/ 573739 w 1788939"/>
                      <a:gd name="connsiteY4" fmla="*/ 368427 h 1688353"/>
                      <a:gd name="connsiteX5" fmla="*/ 909172 w 1788939"/>
                      <a:gd name="connsiteY5" fmla="*/ 642919 h 1688353"/>
                      <a:gd name="connsiteX6" fmla="*/ 1108206 w 1788939"/>
                      <a:gd name="connsiteY6" fmla="*/ 193720 h 1688353"/>
                      <a:gd name="connsiteX7" fmla="*/ 1749658 w 1788939"/>
                      <a:gd name="connsiteY7" fmla="*/ 769087 h 1688353"/>
                      <a:gd name="connsiteX8" fmla="*/ 842259 w 1788939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8939" h="1688353">
                        <a:moveTo>
                          <a:pt x="842259" y="392973"/>
                        </a:moveTo>
                        <a:cubicBezTo>
                          <a:pt x="489424" y="57769"/>
                          <a:pt x="65714" y="290741"/>
                          <a:pt x="7973" y="623316"/>
                        </a:cubicBezTo>
                        <a:cubicBezTo>
                          <a:pt x="-87067" y="1167698"/>
                          <a:pt x="687420" y="1604934"/>
                          <a:pt x="1270589" y="1688354"/>
                        </a:cubicBezTo>
                        <a:cubicBezTo>
                          <a:pt x="767144" y="1542231"/>
                          <a:pt x="38825" y="1111863"/>
                          <a:pt x="133189" y="644738"/>
                        </a:cubicBezTo>
                        <a:cubicBezTo>
                          <a:pt x="177671" y="424548"/>
                          <a:pt x="401632" y="313449"/>
                          <a:pt x="573739" y="368427"/>
                        </a:cubicBezTo>
                        <a:cubicBezTo>
                          <a:pt x="699679" y="408661"/>
                          <a:pt x="804044" y="532095"/>
                          <a:pt x="909172" y="642919"/>
                        </a:cubicBezTo>
                        <a:cubicBezTo>
                          <a:pt x="943338" y="485032"/>
                          <a:pt x="971932" y="313420"/>
                          <a:pt x="1108206" y="193720"/>
                        </a:cubicBezTo>
                        <a:cubicBezTo>
                          <a:pt x="1331634" y="-2543"/>
                          <a:pt x="1826334" y="38033"/>
                          <a:pt x="1749658" y="769087"/>
                        </a:cubicBezTo>
                        <a:cubicBezTo>
                          <a:pt x="1986916" y="-97183"/>
                          <a:pt x="1081793" y="-244707"/>
                          <a:pt x="842259" y="392973"/>
                        </a:cubicBezTo>
                        <a:close/>
                      </a:path>
                    </a:pathLst>
                  </a:custGeom>
                  <a:solidFill>
                    <a:srgbClr val="FFB1B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52E09CCC-A54B-4D3C-A30C-CFE247485B7A}"/>
                      </a:ext>
                    </a:extLst>
                  </p:cNvPr>
                  <p:cNvSpPr/>
                  <p:nvPr/>
                </p:nvSpPr>
                <p:spPr>
                  <a:xfrm>
                    <a:off x="5357110" y="8996394"/>
                    <a:ext cx="1784707" cy="1688353"/>
                  </a:xfrm>
                  <a:custGeom>
                    <a:avLst/>
                    <a:gdLst>
                      <a:gd name="connsiteX0" fmla="*/ 840269 w 1784707"/>
                      <a:gd name="connsiteY0" fmla="*/ 392973 h 1688353"/>
                      <a:gd name="connsiteX1" fmla="*/ 7955 w 1784707"/>
                      <a:gd name="connsiteY1" fmla="*/ 623316 h 1688353"/>
                      <a:gd name="connsiteX2" fmla="*/ 1267580 w 1784707"/>
                      <a:gd name="connsiteY2" fmla="*/ 1688354 h 1688353"/>
                      <a:gd name="connsiteX3" fmla="*/ 132876 w 1784707"/>
                      <a:gd name="connsiteY3" fmla="*/ 644738 h 1688353"/>
                      <a:gd name="connsiteX4" fmla="*/ 572388 w 1784707"/>
                      <a:gd name="connsiteY4" fmla="*/ 368427 h 1688353"/>
                      <a:gd name="connsiteX5" fmla="*/ 907020 w 1784707"/>
                      <a:gd name="connsiteY5" fmla="*/ 642919 h 1688353"/>
                      <a:gd name="connsiteX6" fmla="*/ 1105578 w 1784707"/>
                      <a:gd name="connsiteY6" fmla="*/ 193720 h 1688353"/>
                      <a:gd name="connsiteX7" fmla="*/ 1745516 w 1784707"/>
                      <a:gd name="connsiteY7" fmla="*/ 769087 h 1688353"/>
                      <a:gd name="connsiteX8" fmla="*/ 840269 w 178470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4707" h="1688353">
                        <a:moveTo>
                          <a:pt x="840269" y="392973"/>
                        </a:moveTo>
                        <a:cubicBezTo>
                          <a:pt x="488273" y="57769"/>
                          <a:pt x="65572" y="290741"/>
                          <a:pt x="7955" y="623316"/>
                        </a:cubicBezTo>
                        <a:cubicBezTo>
                          <a:pt x="-86866" y="1167698"/>
                          <a:pt x="685793" y="1604934"/>
                          <a:pt x="1267580" y="1688354"/>
                        </a:cubicBezTo>
                        <a:cubicBezTo>
                          <a:pt x="765336" y="1542231"/>
                          <a:pt x="38740" y="1111863"/>
                          <a:pt x="132876" y="644738"/>
                        </a:cubicBezTo>
                        <a:cubicBezTo>
                          <a:pt x="177253" y="424539"/>
                          <a:pt x="400681" y="313449"/>
                          <a:pt x="572388" y="368427"/>
                        </a:cubicBezTo>
                        <a:cubicBezTo>
                          <a:pt x="698032" y="408661"/>
                          <a:pt x="802150" y="532095"/>
                          <a:pt x="907020" y="642919"/>
                        </a:cubicBezTo>
                        <a:cubicBezTo>
                          <a:pt x="941110" y="485032"/>
                          <a:pt x="969638" y="313420"/>
                          <a:pt x="1105578" y="193720"/>
                        </a:cubicBezTo>
                        <a:cubicBezTo>
                          <a:pt x="1328483" y="-2543"/>
                          <a:pt x="1822001" y="38033"/>
                          <a:pt x="1745516" y="769087"/>
                        </a:cubicBezTo>
                        <a:cubicBezTo>
                          <a:pt x="1982221" y="-97183"/>
                          <a:pt x="1079242" y="-244707"/>
                          <a:pt x="840269" y="392973"/>
                        </a:cubicBezTo>
                        <a:close/>
                      </a:path>
                    </a:pathLst>
                  </a:custGeom>
                  <a:solidFill>
                    <a:srgbClr val="FFA9A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ED0FB9DD-C9F1-438B-9832-0D70B2FF5C2A}"/>
                      </a:ext>
                    </a:extLst>
                  </p:cNvPr>
                  <p:cNvSpPr/>
                  <p:nvPr/>
                </p:nvSpPr>
                <p:spPr>
                  <a:xfrm>
                    <a:off x="5361358" y="8996394"/>
                    <a:ext cx="1780467" cy="1688353"/>
                  </a:xfrm>
                  <a:custGeom>
                    <a:avLst/>
                    <a:gdLst>
                      <a:gd name="connsiteX0" fmla="*/ 838269 w 1780467"/>
                      <a:gd name="connsiteY0" fmla="*/ 392973 h 1688353"/>
                      <a:gd name="connsiteX1" fmla="*/ 7936 w 1780467"/>
                      <a:gd name="connsiteY1" fmla="*/ 623316 h 1688353"/>
                      <a:gd name="connsiteX2" fmla="*/ 1264569 w 1780467"/>
                      <a:gd name="connsiteY2" fmla="*/ 1688354 h 1688353"/>
                      <a:gd name="connsiteX3" fmla="*/ 132561 w 1780467"/>
                      <a:gd name="connsiteY3" fmla="*/ 644738 h 1688353"/>
                      <a:gd name="connsiteX4" fmla="*/ 571026 w 1780467"/>
                      <a:gd name="connsiteY4" fmla="*/ 368427 h 1688353"/>
                      <a:gd name="connsiteX5" fmla="*/ 904867 w 1780467"/>
                      <a:gd name="connsiteY5" fmla="*/ 642919 h 1688353"/>
                      <a:gd name="connsiteX6" fmla="*/ 1102959 w 1780467"/>
                      <a:gd name="connsiteY6" fmla="*/ 193720 h 1688353"/>
                      <a:gd name="connsiteX7" fmla="*/ 1741372 w 1780467"/>
                      <a:gd name="connsiteY7" fmla="*/ 769087 h 1688353"/>
                      <a:gd name="connsiteX8" fmla="*/ 838269 w 178046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0467" h="1688353">
                        <a:moveTo>
                          <a:pt x="838269" y="392973"/>
                        </a:moveTo>
                        <a:cubicBezTo>
                          <a:pt x="487101" y="57769"/>
                          <a:pt x="65410" y="290741"/>
                          <a:pt x="7936" y="623316"/>
                        </a:cubicBezTo>
                        <a:cubicBezTo>
                          <a:pt x="-86657" y="1167698"/>
                          <a:pt x="684164" y="1604934"/>
                          <a:pt x="1264569" y="1688354"/>
                        </a:cubicBezTo>
                        <a:cubicBezTo>
                          <a:pt x="763516" y="1542231"/>
                          <a:pt x="38645" y="1111853"/>
                          <a:pt x="132561" y="644738"/>
                        </a:cubicBezTo>
                        <a:cubicBezTo>
                          <a:pt x="176833" y="424539"/>
                          <a:pt x="399728" y="313449"/>
                          <a:pt x="571026" y="368427"/>
                        </a:cubicBezTo>
                        <a:cubicBezTo>
                          <a:pt x="696375" y="408661"/>
                          <a:pt x="800235" y="532095"/>
                          <a:pt x="904867" y="642919"/>
                        </a:cubicBezTo>
                        <a:cubicBezTo>
                          <a:pt x="938872" y="485032"/>
                          <a:pt x="967332" y="313420"/>
                          <a:pt x="1102959" y="193720"/>
                        </a:cubicBezTo>
                        <a:cubicBezTo>
                          <a:pt x="1325329" y="-2543"/>
                          <a:pt x="1817686" y="38033"/>
                          <a:pt x="1741372" y="769087"/>
                        </a:cubicBezTo>
                        <a:cubicBezTo>
                          <a:pt x="1977506" y="-97183"/>
                          <a:pt x="1076670" y="-244707"/>
                          <a:pt x="838269" y="392973"/>
                        </a:cubicBezTo>
                        <a:close/>
                      </a:path>
                    </a:pathLst>
                  </a:custGeom>
                  <a:solidFill>
                    <a:srgbClr val="FFA2A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755651DB-1008-4E24-B312-3CCB313E4C0F}"/>
                      </a:ext>
                    </a:extLst>
                  </p:cNvPr>
                  <p:cNvSpPr/>
                  <p:nvPr/>
                </p:nvSpPr>
                <p:spPr>
                  <a:xfrm>
                    <a:off x="5365588" y="8996394"/>
                    <a:ext cx="1776230" cy="1688353"/>
                  </a:xfrm>
                  <a:custGeom>
                    <a:avLst/>
                    <a:gdLst>
                      <a:gd name="connsiteX0" fmla="*/ 836277 w 1776230"/>
                      <a:gd name="connsiteY0" fmla="*/ 392973 h 1688353"/>
                      <a:gd name="connsiteX1" fmla="*/ 7917 w 1776230"/>
                      <a:gd name="connsiteY1" fmla="*/ 623316 h 1688353"/>
                      <a:gd name="connsiteX2" fmla="*/ 1261559 w 1776230"/>
                      <a:gd name="connsiteY2" fmla="*/ 1688354 h 1688353"/>
                      <a:gd name="connsiteX3" fmla="*/ 132247 w 1776230"/>
                      <a:gd name="connsiteY3" fmla="*/ 644738 h 1688353"/>
                      <a:gd name="connsiteX4" fmla="*/ 569673 w 1776230"/>
                      <a:gd name="connsiteY4" fmla="*/ 368427 h 1688353"/>
                      <a:gd name="connsiteX5" fmla="*/ 902714 w 1776230"/>
                      <a:gd name="connsiteY5" fmla="*/ 642919 h 1688353"/>
                      <a:gd name="connsiteX6" fmla="*/ 1100329 w 1776230"/>
                      <a:gd name="connsiteY6" fmla="*/ 193720 h 1688353"/>
                      <a:gd name="connsiteX7" fmla="*/ 1737228 w 1776230"/>
                      <a:gd name="connsiteY7" fmla="*/ 769087 h 1688353"/>
                      <a:gd name="connsiteX8" fmla="*/ 836277 w 177623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6230" h="1688353">
                        <a:moveTo>
                          <a:pt x="836277" y="392973"/>
                        </a:moveTo>
                        <a:cubicBezTo>
                          <a:pt x="485948" y="57769"/>
                          <a:pt x="65257" y="290741"/>
                          <a:pt x="7917" y="623316"/>
                        </a:cubicBezTo>
                        <a:cubicBezTo>
                          <a:pt x="-86448" y="1167698"/>
                          <a:pt x="682534" y="1604934"/>
                          <a:pt x="1261559" y="1688354"/>
                        </a:cubicBezTo>
                        <a:cubicBezTo>
                          <a:pt x="761697" y="1542231"/>
                          <a:pt x="38549" y="1111853"/>
                          <a:pt x="132247" y="644738"/>
                        </a:cubicBezTo>
                        <a:cubicBezTo>
                          <a:pt x="176414" y="424539"/>
                          <a:pt x="398775" y="313449"/>
                          <a:pt x="569673" y="368427"/>
                        </a:cubicBezTo>
                        <a:cubicBezTo>
                          <a:pt x="694717" y="408661"/>
                          <a:pt x="798339" y="532095"/>
                          <a:pt x="902714" y="642919"/>
                        </a:cubicBezTo>
                        <a:cubicBezTo>
                          <a:pt x="936642" y="485032"/>
                          <a:pt x="965036" y="313420"/>
                          <a:pt x="1100329" y="193720"/>
                        </a:cubicBezTo>
                        <a:cubicBezTo>
                          <a:pt x="1322176" y="-2543"/>
                          <a:pt x="1813352" y="38033"/>
                          <a:pt x="1737228" y="769087"/>
                        </a:cubicBezTo>
                        <a:cubicBezTo>
                          <a:pt x="1972800" y="-97183"/>
                          <a:pt x="1074117" y="-244707"/>
                          <a:pt x="836277" y="392973"/>
                        </a:cubicBezTo>
                        <a:close/>
                      </a:path>
                    </a:pathLst>
                  </a:custGeom>
                  <a:solidFill>
                    <a:srgbClr val="FF9A9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A0F0A941-27CC-47A8-80D7-B7BDCDCD7EC4}"/>
                      </a:ext>
                    </a:extLst>
                  </p:cNvPr>
                  <p:cNvSpPr/>
                  <p:nvPr/>
                </p:nvSpPr>
                <p:spPr>
                  <a:xfrm>
                    <a:off x="5369816" y="8996394"/>
                    <a:ext cx="1771998" cy="1688353"/>
                  </a:xfrm>
                  <a:custGeom>
                    <a:avLst/>
                    <a:gdLst>
                      <a:gd name="connsiteX0" fmla="*/ 834288 w 1771998"/>
                      <a:gd name="connsiteY0" fmla="*/ 392973 h 1688353"/>
                      <a:gd name="connsiteX1" fmla="*/ 7899 w 1771998"/>
                      <a:gd name="connsiteY1" fmla="*/ 623316 h 1688353"/>
                      <a:gd name="connsiteX2" fmla="*/ 1258550 w 1771998"/>
                      <a:gd name="connsiteY2" fmla="*/ 1688354 h 1688353"/>
                      <a:gd name="connsiteX3" fmla="*/ 131933 w 1771998"/>
                      <a:gd name="connsiteY3" fmla="*/ 644738 h 1688353"/>
                      <a:gd name="connsiteX4" fmla="*/ 568312 w 1771998"/>
                      <a:gd name="connsiteY4" fmla="*/ 368427 h 1688353"/>
                      <a:gd name="connsiteX5" fmla="*/ 900563 w 1771998"/>
                      <a:gd name="connsiteY5" fmla="*/ 642919 h 1688353"/>
                      <a:gd name="connsiteX6" fmla="*/ 1097711 w 1771998"/>
                      <a:gd name="connsiteY6" fmla="*/ 193720 h 1688353"/>
                      <a:gd name="connsiteX7" fmla="*/ 1733086 w 1771998"/>
                      <a:gd name="connsiteY7" fmla="*/ 769087 h 1688353"/>
                      <a:gd name="connsiteX8" fmla="*/ 834288 w 177199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1998" h="1688353">
                        <a:moveTo>
                          <a:pt x="834288" y="392973"/>
                        </a:moveTo>
                        <a:cubicBezTo>
                          <a:pt x="484796" y="57769"/>
                          <a:pt x="65106" y="290741"/>
                          <a:pt x="7899" y="623316"/>
                        </a:cubicBezTo>
                        <a:cubicBezTo>
                          <a:pt x="-86246" y="1167698"/>
                          <a:pt x="680907" y="1604934"/>
                          <a:pt x="1258550" y="1688354"/>
                        </a:cubicBezTo>
                        <a:cubicBezTo>
                          <a:pt x="759888" y="1542231"/>
                          <a:pt x="38464" y="1111853"/>
                          <a:pt x="131933" y="644738"/>
                        </a:cubicBezTo>
                        <a:cubicBezTo>
                          <a:pt x="175996" y="424539"/>
                          <a:pt x="397824" y="313449"/>
                          <a:pt x="568312" y="368427"/>
                        </a:cubicBezTo>
                        <a:cubicBezTo>
                          <a:pt x="693060" y="408651"/>
                          <a:pt x="796435" y="532095"/>
                          <a:pt x="900563" y="642919"/>
                        </a:cubicBezTo>
                        <a:cubicBezTo>
                          <a:pt x="934405" y="485032"/>
                          <a:pt x="962732" y="313420"/>
                          <a:pt x="1097711" y="193720"/>
                        </a:cubicBezTo>
                        <a:cubicBezTo>
                          <a:pt x="1319024" y="-2543"/>
                          <a:pt x="1809029" y="38033"/>
                          <a:pt x="1733086" y="769087"/>
                        </a:cubicBezTo>
                        <a:cubicBezTo>
                          <a:pt x="1968106" y="-97183"/>
                          <a:pt x="1071565" y="-244707"/>
                          <a:pt x="834288" y="392973"/>
                        </a:cubicBezTo>
                        <a:close/>
                      </a:path>
                    </a:pathLst>
                  </a:custGeom>
                  <a:solidFill>
                    <a:srgbClr val="FF92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D4B41DC0-F6C8-4F28-BFB1-467F9AB0B277}"/>
                      </a:ext>
                    </a:extLst>
                  </p:cNvPr>
                  <p:cNvSpPr/>
                  <p:nvPr/>
                </p:nvSpPr>
                <p:spPr>
                  <a:xfrm>
                    <a:off x="5374064" y="8996394"/>
                    <a:ext cx="1767758" cy="1688353"/>
                  </a:xfrm>
                  <a:custGeom>
                    <a:avLst/>
                    <a:gdLst>
                      <a:gd name="connsiteX0" fmla="*/ 832287 w 1767758"/>
                      <a:gd name="connsiteY0" fmla="*/ 392973 h 1688353"/>
                      <a:gd name="connsiteX1" fmla="*/ 7879 w 1767758"/>
                      <a:gd name="connsiteY1" fmla="*/ 623316 h 1688353"/>
                      <a:gd name="connsiteX2" fmla="*/ 1255540 w 1767758"/>
                      <a:gd name="connsiteY2" fmla="*/ 1688354 h 1688353"/>
                      <a:gd name="connsiteX3" fmla="*/ 131609 w 1767758"/>
                      <a:gd name="connsiteY3" fmla="*/ 644738 h 1688353"/>
                      <a:gd name="connsiteX4" fmla="*/ 566949 w 1767758"/>
                      <a:gd name="connsiteY4" fmla="*/ 368427 h 1688353"/>
                      <a:gd name="connsiteX5" fmla="*/ 898410 w 1767758"/>
                      <a:gd name="connsiteY5" fmla="*/ 642919 h 1688353"/>
                      <a:gd name="connsiteX6" fmla="*/ 1095082 w 1767758"/>
                      <a:gd name="connsiteY6" fmla="*/ 193720 h 1688353"/>
                      <a:gd name="connsiteX7" fmla="*/ 1728942 w 1767758"/>
                      <a:gd name="connsiteY7" fmla="*/ 769087 h 1688353"/>
                      <a:gd name="connsiteX8" fmla="*/ 832287 w 176775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7758" h="1688353">
                        <a:moveTo>
                          <a:pt x="832287" y="392973"/>
                        </a:moveTo>
                        <a:cubicBezTo>
                          <a:pt x="483634" y="57769"/>
                          <a:pt x="64944" y="290741"/>
                          <a:pt x="7879" y="623316"/>
                        </a:cubicBezTo>
                        <a:cubicBezTo>
                          <a:pt x="-86037" y="1167698"/>
                          <a:pt x="679278" y="1604934"/>
                          <a:pt x="1255540" y="1688354"/>
                        </a:cubicBezTo>
                        <a:cubicBezTo>
                          <a:pt x="758068" y="1542231"/>
                          <a:pt x="38369" y="1111844"/>
                          <a:pt x="131609" y="644738"/>
                        </a:cubicBezTo>
                        <a:cubicBezTo>
                          <a:pt x="175567" y="424539"/>
                          <a:pt x="396871" y="313449"/>
                          <a:pt x="566949" y="368427"/>
                        </a:cubicBezTo>
                        <a:cubicBezTo>
                          <a:pt x="691393" y="408651"/>
                          <a:pt x="794530" y="532095"/>
                          <a:pt x="898410" y="642919"/>
                        </a:cubicBezTo>
                        <a:cubicBezTo>
                          <a:pt x="932176" y="485032"/>
                          <a:pt x="960437" y="313420"/>
                          <a:pt x="1095082" y="193720"/>
                        </a:cubicBezTo>
                        <a:cubicBezTo>
                          <a:pt x="1315871" y="-2553"/>
                          <a:pt x="1804704" y="38033"/>
                          <a:pt x="1728942" y="769087"/>
                        </a:cubicBezTo>
                        <a:cubicBezTo>
                          <a:pt x="1963390" y="-97183"/>
                          <a:pt x="1068993" y="-244707"/>
                          <a:pt x="832287" y="392973"/>
                        </a:cubicBezTo>
                        <a:close/>
                      </a:path>
                    </a:pathLst>
                  </a:custGeom>
                  <a:solidFill>
                    <a:srgbClr val="FF8A8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08C67494-6657-4857-BCB6-68C3D883438E}"/>
                      </a:ext>
                    </a:extLst>
                  </p:cNvPr>
                  <p:cNvSpPr/>
                  <p:nvPr/>
                </p:nvSpPr>
                <p:spPr>
                  <a:xfrm>
                    <a:off x="5378294" y="8996394"/>
                    <a:ext cx="1763524" cy="1688353"/>
                  </a:xfrm>
                  <a:custGeom>
                    <a:avLst/>
                    <a:gdLst>
                      <a:gd name="connsiteX0" fmla="*/ 830296 w 1763524"/>
                      <a:gd name="connsiteY0" fmla="*/ 392973 h 1688353"/>
                      <a:gd name="connsiteX1" fmla="*/ 7860 w 1763524"/>
                      <a:gd name="connsiteY1" fmla="*/ 623316 h 1688353"/>
                      <a:gd name="connsiteX2" fmla="*/ 1252530 w 1763524"/>
                      <a:gd name="connsiteY2" fmla="*/ 1688354 h 1688353"/>
                      <a:gd name="connsiteX3" fmla="*/ 131304 w 1763524"/>
                      <a:gd name="connsiteY3" fmla="*/ 644738 h 1688353"/>
                      <a:gd name="connsiteX4" fmla="*/ 565596 w 1763524"/>
                      <a:gd name="connsiteY4" fmla="*/ 368427 h 1688353"/>
                      <a:gd name="connsiteX5" fmla="*/ 896257 w 1763524"/>
                      <a:gd name="connsiteY5" fmla="*/ 642919 h 1688353"/>
                      <a:gd name="connsiteX6" fmla="*/ 1092462 w 1763524"/>
                      <a:gd name="connsiteY6" fmla="*/ 193720 h 1688353"/>
                      <a:gd name="connsiteX7" fmla="*/ 1724798 w 1763524"/>
                      <a:gd name="connsiteY7" fmla="*/ 769087 h 1688353"/>
                      <a:gd name="connsiteX8" fmla="*/ 830296 w 176352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3524" h="1688353">
                        <a:moveTo>
                          <a:pt x="830296" y="392973"/>
                        </a:moveTo>
                        <a:cubicBezTo>
                          <a:pt x="482472" y="57769"/>
                          <a:pt x="64791" y="290741"/>
                          <a:pt x="7860" y="623316"/>
                        </a:cubicBezTo>
                        <a:cubicBezTo>
                          <a:pt x="-85828" y="1167698"/>
                          <a:pt x="677648" y="1604934"/>
                          <a:pt x="1252530" y="1688354"/>
                        </a:cubicBezTo>
                        <a:cubicBezTo>
                          <a:pt x="756258" y="1542231"/>
                          <a:pt x="38283" y="1111844"/>
                          <a:pt x="131304" y="644738"/>
                        </a:cubicBezTo>
                        <a:cubicBezTo>
                          <a:pt x="175157" y="424539"/>
                          <a:pt x="395927" y="313449"/>
                          <a:pt x="565596" y="368427"/>
                        </a:cubicBezTo>
                        <a:cubicBezTo>
                          <a:pt x="689745" y="408651"/>
                          <a:pt x="792625" y="532095"/>
                          <a:pt x="896257" y="642919"/>
                        </a:cubicBezTo>
                        <a:cubicBezTo>
                          <a:pt x="929937" y="485032"/>
                          <a:pt x="958131" y="313420"/>
                          <a:pt x="1092462" y="193720"/>
                        </a:cubicBezTo>
                        <a:cubicBezTo>
                          <a:pt x="1312728" y="-2553"/>
                          <a:pt x="1800379" y="38033"/>
                          <a:pt x="1724798" y="769087"/>
                        </a:cubicBezTo>
                        <a:cubicBezTo>
                          <a:pt x="1958694" y="-97183"/>
                          <a:pt x="1066430" y="-244707"/>
                          <a:pt x="830296" y="392973"/>
                        </a:cubicBezTo>
                        <a:close/>
                      </a:path>
                    </a:pathLst>
                  </a:custGeom>
                  <a:solidFill>
                    <a:srgbClr val="FF83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2843B404-D733-410F-8C2D-A6D3246495F1}"/>
                      </a:ext>
                    </a:extLst>
                  </p:cNvPr>
                  <p:cNvSpPr/>
                  <p:nvPr/>
                </p:nvSpPr>
                <p:spPr>
                  <a:xfrm>
                    <a:off x="5382541" y="8996394"/>
                    <a:ext cx="1759283" cy="1688353"/>
                  </a:xfrm>
                  <a:custGeom>
                    <a:avLst/>
                    <a:gdLst>
                      <a:gd name="connsiteX0" fmla="*/ 828297 w 1759283"/>
                      <a:gd name="connsiteY0" fmla="*/ 392973 h 1688353"/>
                      <a:gd name="connsiteX1" fmla="*/ 7842 w 1759283"/>
                      <a:gd name="connsiteY1" fmla="*/ 623316 h 1688353"/>
                      <a:gd name="connsiteX2" fmla="*/ 1249521 w 1759283"/>
                      <a:gd name="connsiteY2" fmla="*/ 1688354 h 1688353"/>
                      <a:gd name="connsiteX3" fmla="*/ 130981 w 1759283"/>
                      <a:gd name="connsiteY3" fmla="*/ 644738 h 1688353"/>
                      <a:gd name="connsiteX4" fmla="*/ 564235 w 1759283"/>
                      <a:gd name="connsiteY4" fmla="*/ 368427 h 1688353"/>
                      <a:gd name="connsiteX5" fmla="*/ 894105 w 1759283"/>
                      <a:gd name="connsiteY5" fmla="*/ 642919 h 1688353"/>
                      <a:gd name="connsiteX6" fmla="*/ 1089834 w 1759283"/>
                      <a:gd name="connsiteY6" fmla="*/ 193720 h 1688353"/>
                      <a:gd name="connsiteX7" fmla="*/ 1720656 w 1759283"/>
                      <a:gd name="connsiteY7" fmla="*/ 769087 h 1688353"/>
                      <a:gd name="connsiteX8" fmla="*/ 828297 w 175928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9283" h="1688353">
                        <a:moveTo>
                          <a:pt x="828297" y="392973"/>
                        </a:moveTo>
                        <a:cubicBezTo>
                          <a:pt x="481311" y="57769"/>
                          <a:pt x="64630" y="290741"/>
                          <a:pt x="7842" y="623316"/>
                        </a:cubicBezTo>
                        <a:cubicBezTo>
                          <a:pt x="-85627" y="1167698"/>
                          <a:pt x="676021" y="1604934"/>
                          <a:pt x="1249521" y="1688354"/>
                        </a:cubicBezTo>
                        <a:cubicBezTo>
                          <a:pt x="754431" y="1542231"/>
                          <a:pt x="38189" y="1111834"/>
                          <a:pt x="130981" y="644738"/>
                        </a:cubicBezTo>
                        <a:cubicBezTo>
                          <a:pt x="174729" y="424529"/>
                          <a:pt x="394967" y="313449"/>
                          <a:pt x="564235" y="368427"/>
                        </a:cubicBezTo>
                        <a:cubicBezTo>
                          <a:pt x="688089" y="408651"/>
                          <a:pt x="790721" y="532095"/>
                          <a:pt x="894105" y="642919"/>
                        </a:cubicBezTo>
                        <a:cubicBezTo>
                          <a:pt x="927709" y="485032"/>
                          <a:pt x="955837" y="313420"/>
                          <a:pt x="1089834" y="193720"/>
                        </a:cubicBezTo>
                        <a:cubicBezTo>
                          <a:pt x="1309567" y="-2553"/>
                          <a:pt x="1796056" y="38033"/>
                          <a:pt x="1720656" y="769087"/>
                        </a:cubicBezTo>
                        <a:cubicBezTo>
                          <a:pt x="1953971" y="-97183"/>
                          <a:pt x="1063860" y="-244707"/>
                          <a:pt x="828297" y="392973"/>
                        </a:cubicBezTo>
                        <a:close/>
                      </a:path>
                    </a:pathLst>
                  </a:custGeom>
                  <a:solidFill>
                    <a:srgbClr val="FF7B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E25D3628-9265-424A-BB53-02D39E935508}"/>
                      </a:ext>
                    </a:extLst>
                  </p:cNvPr>
                  <p:cNvSpPr/>
                  <p:nvPr/>
                </p:nvSpPr>
                <p:spPr>
                  <a:xfrm>
                    <a:off x="5386770" y="8996394"/>
                    <a:ext cx="1755043" cy="1688353"/>
                  </a:xfrm>
                  <a:custGeom>
                    <a:avLst/>
                    <a:gdLst>
                      <a:gd name="connsiteX0" fmla="*/ 826306 w 1755043"/>
                      <a:gd name="connsiteY0" fmla="*/ 392973 h 1688353"/>
                      <a:gd name="connsiteX1" fmla="*/ 7823 w 1755043"/>
                      <a:gd name="connsiteY1" fmla="*/ 623316 h 1688353"/>
                      <a:gd name="connsiteX2" fmla="*/ 1246511 w 1755043"/>
                      <a:gd name="connsiteY2" fmla="*/ 1688354 h 1688353"/>
                      <a:gd name="connsiteX3" fmla="*/ 130666 w 1755043"/>
                      <a:gd name="connsiteY3" fmla="*/ 644738 h 1688353"/>
                      <a:gd name="connsiteX4" fmla="*/ 562873 w 1755043"/>
                      <a:gd name="connsiteY4" fmla="*/ 368427 h 1688353"/>
                      <a:gd name="connsiteX5" fmla="*/ 891943 w 1755043"/>
                      <a:gd name="connsiteY5" fmla="*/ 642919 h 1688353"/>
                      <a:gd name="connsiteX6" fmla="*/ 1087205 w 1755043"/>
                      <a:gd name="connsiteY6" fmla="*/ 193720 h 1688353"/>
                      <a:gd name="connsiteX7" fmla="*/ 1716503 w 1755043"/>
                      <a:gd name="connsiteY7" fmla="*/ 769087 h 1688353"/>
                      <a:gd name="connsiteX8" fmla="*/ 826306 w 17550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5043" h="1688353">
                        <a:moveTo>
                          <a:pt x="826306" y="392973"/>
                        </a:moveTo>
                        <a:cubicBezTo>
                          <a:pt x="480158" y="57769"/>
                          <a:pt x="64477" y="290741"/>
                          <a:pt x="7823" y="623316"/>
                        </a:cubicBezTo>
                        <a:cubicBezTo>
                          <a:pt x="-85418" y="1167698"/>
                          <a:pt x="674392" y="1604934"/>
                          <a:pt x="1246511" y="1688354"/>
                        </a:cubicBezTo>
                        <a:cubicBezTo>
                          <a:pt x="752620" y="1542231"/>
                          <a:pt x="38093" y="1111834"/>
                          <a:pt x="130666" y="644738"/>
                        </a:cubicBezTo>
                        <a:cubicBezTo>
                          <a:pt x="174310" y="424529"/>
                          <a:pt x="394014" y="313449"/>
                          <a:pt x="562873" y="368427"/>
                        </a:cubicBezTo>
                        <a:cubicBezTo>
                          <a:pt x="686422" y="408651"/>
                          <a:pt x="788815" y="532095"/>
                          <a:pt x="891943" y="642919"/>
                        </a:cubicBezTo>
                        <a:cubicBezTo>
                          <a:pt x="925461" y="485032"/>
                          <a:pt x="953522" y="313420"/>
                          <a:pt x="1087205" y="193720"/>
                        </a:cubicBezTo>
                        <a:cubicBezTo>
                          <a:pt x="1306413" y="-2553"/>
                          <a:pt x="1791722" y="38033"/>
                          <a:pt x="1716503" y="769087"/>
                        </a:cubicBezTo>
                        <a:cubicBezTo>
                          <a:pt x="1949275" y="-97183"/>
                          <a:pt x="1061307" y="-244707"/>
                          <a:pt x="826306" y="392973"/>
                        </a:cubicBezTo>
                        <a:close/>
                      </a:path>
                    </a:pathLst>
                  </a:custGeom>
                  <a:solidFill>
                    <a:srgbClr val="FF73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5C6F9D85-DD5B-45E9-93BA-FDF832A22768}"/>
                      </a:ext>
                    </a:extLst>
                  </p:cNvPr>
                  <p:cNvSpPr/>
                  <p:nvPr/>
                </p:nvSpPr>
                <p:spPr>
                  <a:xfrm>
                    <a:off x="5391008" y="8996394"/>
                    <a:ext cx="1750821" cy="1688353"/>
                  </a:xfrm>
                  <a:custGeom>
                    <a:avLst/>
                    <a:gdLst>
                      <a:gd name="connsiteX0" fmla="*/ 824307 w 1750821"/>
                      <a:gd name="connsiteY0" fmla="*/ 392973 h 1688353"/>
                      <a:gd name="connsiteX1" fmla="*/ 7805 w 1750821"/>
                      <a:gd name="connsiteY1" fmla="*/ 623316 h 1688353"/>
                      <a:gd name="connsiteX2" fmla="*/ 1243512 w 1750821"/>
                      <a:gd name="connsiteY2" fmla="*/ 1688354 h 1688353"/>
                      <a:gd name="connsiteX3" fmla="*/ 130363 w 1750821"/>
                      <a:gd name="connsiteY3" fmla="*/ 644738 h 1688353"/>
                      <a:gd name="connsiteX4" fmla="*/ 561531 w 1750821"/>
                      <a:gd name="connsiteY4" fmla="*/ 368427 h 1688353"/>
                      <a:gd name="connsiteX5" fmla="*/ 889810 w 1750821"/>
                      <a:gd name="connsiteY5" fmla="*/ 642919 h 1688353"/>
                      <a:gd name="connsiteX6" fmla="*/ 1084596 w 1750821"/>
                      <a:gd name="connsiteY6" fmla="*/ 193720 h 1688353"/>
                      <a:gd name="connsiteX7" fmla="*/ 1712380 w 1750821"/>
                      <a:gd name="connsiteY7" fmla="*/ 769087 h 1688353"/>
                      <a:gd name="connsiteX8" fmla="*/ 824307 w 175082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0821" h="1688353">
                        <a:moveTo>
                          <a:pt x="824307" y="392973"/>
                        </a:moveTo>
                        <a:cubicBezTo>
                          <a:pt x="478987" y="57769"/>
                          <a:pt x="64316" y="290741"/>
                          <a:pt x="7805" y="623316"/>
                        </a:cubicBezTo>
                        <a:cubicBezTo>
                          <a:pt x="-85217" y="1167698"/>
                          <a:pt x="672764" y="1604934"/>
                          <a:pt x="1243512" y="1688354"/>
                        </a:cubicBezTo>
                        <a:cubicBezTo>
                          <a:pt x="750802" y="1542231"/>
                          <a:pt x="38008" y="1111834"/>
                          <a:pt x="130363" y="644738"/>
                        </a:cubicBezTo>
                        <a:cubicBezTo>
                          <a:pt x="173902" y="424529"/>
                          <a:pt x="393072" y="313449"/>
                          <a:pt x="561531" y="368427"/>
                        </a:cubicBezTo>
                        <a:cubicBezTo>
                          <a:pt x="684784" y="408651"/>
                          <a:pt x="786930" y="532095"/>
                          <a:pt x="889810" y="642919"/>
                        </a:cubicBezTo>
                        <a:cubicBezTo>
                          <a:pt x="923252" y="485032"/>
                          <a:pt x="951246" y="313420"/>
                          <a:pt x="1084596" y="193720"/>
                        </a:cubicBezTo>
                        <a:cubicBezTo>
                          <a:pt x="1303271" y="-2553"/>
                          <a:pt x="1787418" y="38033"/>
                          <a:pt x="1712380" y="769087"/>
                        </a:cubicBezTo>
                        <a:cubicBezTo>
                          <a:pt x="1944571" y="-97183"/>
                          <a:pt x="1058745" y="-244707"/>
                          <a:pt x="824307" y="392973"/>
                        </a:cubicBezTo>
                        <a:close/>
                      </a:path>
                    </a:pathLst>
                  </a:custGeom>
                  <a:solidFill>
                    <a:srgbClr val="FF6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E5DB2439-68A5-4AAC-8688-C0BD37796FDF}"/>
                      </a:ext>
                    </a:extLst>
                  </p:cNvPr>
                  <p:cNvSpPr/>
                  <p:nvPr/>
                </p:nvSpPr>
                <p:spPr>
                  <a:xfrm>
                    <a:off x="5395247" y="8996394"/>
                    <a:ext cx="1746577" cy="1688353"/>
                  </a:xfrm>
                  <a:custGeom>
                    <a:avLst/>
                    <a:gdLst>
                      <a:gd name="connsiteX0" fmla="*/ 822316 w 1746577"/>
                      <a:gd name="connsiteY0" fmla="*/ 392973 h 1688353"/>
                      <a:gd name="connsiteX1" fmla="*/ 7785 w 1746577"/>
                      <a:gd name="connsiteY1" fmla="*/ 623316 h 1688353"/>
                      <a:gd name="connsiteX2" fmla="*/ 1240501 w 1746577"/>
                      <a:gd name="connsiteY2" fmla="*/ 1688354 h 1688353"/>
                      <a:gd name="connsiteX3" fmla="*/ 130039 w 1746577"/>
                      <a:gd name="connsiteY3" fmla="*/ 644738 h 1688353"/>
                      <a:gd name="connsiteX4" fmla="*/ 560159 w 1746577"/>
                      <a:gd name="connsiteY4" fmla="*/ 368427 h 1688353"/>
                      <a:gd name="connsiteX5" fmla="*/ 887648 w 1746577"/>
                      <a:gd name="connsiteY5" fmla="*/ 642919 h 1688353"/>
                      <a:gd name="connsiteX6" fmla="*/ 1081967 w 1746577"/>
                      <a:gd name="connsiteY6" fmla="*/ 193720 h 1688353"/>
                      <a:gd name="connsiteX7" fmla="*/ 1708226 w 1746577"/>
                      <a:gd name="connsiteY7" fmla="*/ 769087 h 1688353"/>
                      <a:gd name="connsiteX8" fmla="*/ 822316 w 174657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6577" h="1688353">
                        <a:moveTo>
                          <a:pt x="822316" y="392973"/>
                        </a:moveTo>
                        <a:cubicBezTo>
                          <a:pt x="477834" y="57769"/>
                          <a:pt x="64164" y="290741"/>
                          <a:pt x="7785" y="623316"/>
                        </a:cubicBezTo>
                        <a:cubicBezTo>
                          <a:pt x="-85007" y="1167698"/>
                          <a:pt x="671135" y="1604934"/>
                          <a:pt x="1240501" y="1688354"/>
                        </a:cubicBezTo>
                        <a:cubicBezTo>
                          <a:pt x="748992" y="1542231"/>
                          <a:pt x="37922" y="1111825"/>
                          <a:pt x="130039" y="644738"/>
                        </a:cubicBezTo>
                        <a:cubicBezTo>
                          <a:pt x="173473" y="424529"/>
                          <a:pt x="392109" y="313449"/>
                          <a:pt x="560159" y="368427"/>
                        </a:cubicBezTo>
                        <a:cubicBezTo>
                          <a:pt x="683108" y="408651"/>
                          <a:pt x="785006" y="532095"/>
                          <a:pt x="887648" y="642919"/>
                        </a:cubicBezTo>
                        <a:cubicBezTo>
                          <a:pt x="921004" y="485032"/>
                          <a:pt x="948931" y="313420"/>
                          <a:pt x="1081967" y="193720"/>
                        </a:cubicBezTo>
                        <a:cubicBezTo>
                          <a:pt x="1300118" y="-2553"/>
                          <a:pt x="1783083" y="38033"/>
                          <a:pt x="1708226" y="769087"/>
                        </a:cubicBezTo>
                        <a:cubicBezTo>
                          <a:pt x="1939865" y="-97183"/>
                          <a:pt x="1056183" y="-244707"/>
                          <a:pt x="822316" y="392973"/>
                        </a:cubicBezTo>
                        <a:close/>
                      </a:path>
                    </a:pathLst>
                  </a:custGeom>
                  <a:solidFill>
                    <a:srgbClr val="FF64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CAC2FCCD-4668-49CA-AE6E-346C7A96C48F}"/>
                      </a:ext>
                    </a:extLst>
                  </p:cNvPr>
                  <p:cNvSpPr/>
                  <p:nvPr/>
                </p:nvSpPr>
                <p:spPr>
                  <a:xfrm>
                    <a:off x="5399476" y="8996394"/>
                    <a:ext cx="1742343" cy="1688353"/>
                  </a:xfrm>
                  <a:custGeom>
                    <a:avLst/>
                    <a:gdLst>
                      <a:gd name="connsiteX0" fmla="*/ 820324 w 1742343"/>
                      <a:gd name="connsiteY0" fmla="*/ 392973 h 1688353"/>
                      <a:gd name="connsiteX1" fmla="*/ 7766 w 1742343"/>
                      <a:gd name="connsiteY1" fmla="*/ 623316 h 1688353"/>
                      <a:gd name="connsiteX2" fmla="*/ 1237491 w 1742343"/>
                      <a:gd name="connsiteY2" fmla="*/ 1688354 h 1688353"/>
                      <a:gd name="connsiteX3" fmla="*/ 129724 w 1742343"/>
                      <a:gd name="connsiteY3" fmla="*/ 644738 h 1688353"/>
                      <a:gd name="connsiteX4" fmla="*/ 558806 w 1742343"/>
                      <a:gd name="connsiteY4" fmla="*/ 368427 h 1688353"/>
                      <a:gd name="connsiteX5" fmla="*/ 885494 w 1742343"/>
                      <a:gd name="connsiteY5" fmla="*/ 642919 h 1688353"/>
                      <a:gd name="connsiteX6" fmla="*/ 1079338 w 1742343"/>
                      <a:gd name="connsiteY6" fmla="*/ 193720 h 1688353"/>
                      <a:gd name="connsiteX7" fmla="*/ 1704083 w 1742343"/>
                      <a:gd name="connsiteY7" fmla="*/ 769087 h 1688353"/>
                      <a:gd name="connsiteX8" fmla="*/ 820324 w 17423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2343" h="1688353">
                        <a:moveTo>
                          <a:pt x="820324" y="392973"/>
                        </a:moveTo>
                        <a:cubicBezTo>
                          <a:pt x="476682" y="57769"/>
                          <a:pt x="64011" y="290741"/>
                          <a:pt x="7766" y="623316"/>
                        </a:cubicBezTo>
                        <a:cubicBezTo>
                          <a:pt x="-84798" y="1167698"/>
                          <a:pt x="669506" y="1604934"/>
                          <a:pt x="1237491" y="1688354"/>
                        </a:cubicBezTo>
                        <a:cubicBezTo>
                          <a:pt x="747173" y="1542231"/>
                          <a:pt x="37827" y="1111825"/>
                          <a:pt x="129724" y="644738"/>
                        </a:cubicBezTo>
                        <a:cubicBezTo>
                          <a:pt x="173053" y="424529"/>
                          <a:pt x="391157" y="313449"/>
                          <a:pt x="558806" y="368427"/>
                        </a:cubicBezTo>
                        <a:cubicBezTo>
                          <a:pt x="681460" y="408651"/>
                          <a:pt x="783110" y="532095"/>
                          <a:pt x="885494" y="642919"/>
                        </a:cubicBezTo>
                        <a:cubicBezTo>
                          <a:pt x="918775" y="485032"/>
                          <a:pt x="946635" y="313411"/>
                          <a:pt x="1079338" y="193720"/>
                        </a:cubicBezTo>
                        <a:cubicBezTo>
                          <a:pt x="1296956" y="-2553"/>
                          <a:pt x="1778759" y="38033"/>
                          <a:pt x="1704083" y="769087"/>
                        </a:cubicBezTo>
                        <a:cubicBezTo>
                          <a:pt x="1935168" y="-97183"/>
                          <a:pt x="1053620" y="-244707"/>
                          <a:pt x="820324" y="392973"/>
                        </a:cubicBezTo>
                        <a:close/>
                      </a:path>
                    </a:pathLst>
                  </a:custGeom>
                  <a:solidFill>
                    <a:srgbClr val="FF5C5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79E8533D-C809-4612-89FE-D0EB81B537DF}"/>
                      </a:ext>
                    </a:extLst>
                  </p:cNvPr>
                  <p:cNvSpPr/>
                  <p:nvPr/>
                </p:nvSpPr>
                <p:spPr>
                  <a:xfrm>
                    <a:off x="5403714" y="8996394"/>
                    <a:ext cx="1738105" cy="1688353"/>
                  </a:xfrm>
                  <a:custGeom>
                    <a:avLst/>
                    <a:gdLst>
                      <a:gd name="connsiteX0" fmla="*/ 818325 w 1738105"/>
                      <a:gd name="connsiteY0" fmla="*/ 392973 h 1688353"/>
                      <a:gd name="connsiteX1" fmla="*/ 7748 w 1738105"/>
                      <a:gd name="connsiteY1" fmla="*/ 623316 h 1688353"/>
                      <a:gd name="connsiteX2" fmla="*/ 1234482 w 1738105"/>
                      <a:gd name="connsiteY2" fmla="*/ 1688354 h 1688353"/>
                      <a:gd name="connsiteX3" fmla="*/ 129411 w 1738105"/>
                      <a:gd name="connsiteY3" fmla="*/ 644738 h 1688353"/>
                      <a:gd name="connsiteX4" fmla="*/ 557445 w 1738105"/>
                      <a:gd name="connsiteY4" fmla="*/ 368427 h 1688353"/>
                      <a:gd name="connsiteX5" fmla="*/ 883343 w 1738105"/>
                      <a:gd name="connsiteY5" fmla="*/ 642919 h 1688353"/>
                      <a:gd name="connsiteX6" fmla="*/ 1076720 w 1738105"/>
                      <a:gd name="connsiteY6" fmla="*/ 193720 h 1688353"/>
                      <a:gd name="connsiteX7" fmla="*/ 1699940 w 1738105"/>
                      <a:gd name="connsiteY7" fmla="*/ 769087 h 1688353"/>
                      <a:gd name="connsiteX8" fmla="*/ 818325 w 173810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8105" h="1688353">
                        <a:moveTo>
                          <a:pt x="818325" y="392973"/>
                        </a:moveTo>
                        <a:cubicBezTo>
                          <a:pt x="475521" y="57769"/>
                          <a:pt x="63850" y="290741"/>
                          <a:pt x="7748" y="623316"/>
                        </a:cubicBezTo>
                        <a:cubicBezTo>
                          <a:pt x="-84597" y="1167698"/>
                          <a:pt x="667878" y="1604934"/>
                          <a:pt x="1234482" y="1688354"/>
                        </a:cubicBezTo>
                        <a:cubicBezTo>
                          <a:pt x="745354" y="1542231"/>
                          <a:pt x="37732" y="1111815"/>
                          <a:pt x="129411" y="644738"/>
                        </a:cubicBezTo>
                        <a:cubicBezTo>
                          <a:pt x="172635" y="424529"/>
                          <a:pt x="390215" y="313449"/>
                          <a:pt x="557445" y="368427"/>
                        </a:cubicBezTo>
                        <a:cubicBezTo>
                          <a:pt x="679803" y="408651"/>
                          <a:pt x="781206" y="532095"/>
                          <a:pt x="883343" y="642919"/>
                        </a:cubicBezTo>
                        <a:cubicBezTo>
                          <a:pt x="916538" y="485032"/>
                          <a:pt x="944332" y="313411"/>
                          <a:pt x="1076720" y="193720"/>
                        </a:cubicBezTo>
                        <a:cubicBezTo>
                          <a:pt x="1293813" y="-2553"/>
                          <a:pt x="1774435" y="38033"/>
                          <a:pt x="1699940" y="769087"/>
                        </a:cubicBezTo>
                        <a:cubicBezTo>
                          <a:pt x="1930455" y="-97183"/>
                          <a:pt x="1051059" y="-244707"/>
                          <a:pt x="818325" y="392973"/>
                        </a:cubicBezTo>
                        <a:close/>
                      </a:path>
                    </a:pathLst>
                  </a:custGeom>
                  <a:solidFill>
                    <a:srgbClr val="FF545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E9B51B16-D3D1-47D0-BADF-E00C182F4709}"/>
                      </a:ext>
                    </a:extLst>
                  </p:cNvPr>
                  <p:cNvSpPr/>
                  <p:nvPr/>
                </p:nvSpPr>
                <p:spPr>
                  <a:xfrm>
                    <a:off x="5407953" y="8996394"/>
                    <a:ext cx="1733861" cy="1688353"/>
                  </a:xfrm>
                  <a:custGeom>
                    <a:avLst/>
                    <a:gdLst>
                      <a:gd name="connsiteX0" fmla="*/ 816334 w 1733861"/>
                      <a:gd name="connsiteY0" fmla="*/ 392973 h 1688353"/>
                      <a:gd name="connsiteX1" fmla="*/ 7728 w 1733861"/>
                      <a:gd name="connsiteY1" fmla="*/ 623316 h 1688353"/>
                      <a:gd name="connsiteX2" fmla="*/ 1231472 w 1733861"/>
                      <a:gd name="connsiteY2" fmla="*/ 1688354 h 1688353"/>
                      <a:gd name="connsiteX3" fmla="*/ 129096 w 1733861"/>
                      <a:gd name="connsiteY3" fmla="*/ 644738 h 1688353"/>
                      <a:gd name="connsiteX4" fmla="*/ 556083 w 1733861"/>
                      <a:gd name="connsiteY4" fmla="*/ 368427 h 1688353"/>
                      <a:gd name="connsiteX5" fmla="*/ 881180 w 1733861"/>
                      <a:gd name="connsiteY5" fmla="*/ 642919 h 1688353"/>
                      <a:gd name="connsiteX6" fmla="*/ 1074081 w 1733861"/>
                      <a:gd name="connsiteY6" fmla="*/ 193720 h 1688353"/>
                      <a:gd name="connsiteX7" fmla="*/ 1695787 w 1733861"/>
                      <a:gd name="connsiteY7" fmla="*/ 769087 h 1688353"/>
                      <a:gd name="connsiteX8" fmla="*/ 816334 w 173386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3861" h="1688353">
                        <a:moveTo>
                          <a:pt x="816334" y="392973"/>
                        </a:moveTo>
                        <a:cubicBezTo>
                          <a:pt x="474358" y="57769"/>
                          <a:pt x="63697" y="290741"/>
                          <a:pt x="7728" y="623316"/>
                        </a:cubicBezTo>
                        <a:cubicBezTo>
                          <a:pt x="-84388" y="1167698"/>
                          <a:pt x="666258" y="1604934"/>
                          <a:pt x="1231472" y="1688354"/>
                        </a:cubicBezTo>
                        <a:cubicBezTo>
                          <a:pt x="743535" y="1542231"/>
                          <a:pt x="37637" y="1111815"/>
                          <a:pt x="129096" y="644738"/>
                        </a:cubicBezTo>
                        <a:cubicBezTo>
                          <a:pt x="172215" y="424520"/>
                          <a:pt x="389262" y="313439"/>
                          <a:pt x="556083" y="368427"/>
                        </a:cubicBezTo>
                        <a:cubicBezTo>
                          <a:pt x="678136" y="408651"/>
                          <a:pt x="779301" y="532095"/>
                          <a:pt x="881180" y="642919"/>
                        </a:cubicBezTo>
                        <a:cubicBezTo>
                          <a:pt x="914299" y="485032"/>
                          <a:pt x="942016" y="313411"/>
                          <a:pt x="1074081" y="193720"/>
                        </a:cubicBezTo>
                        <a:cubicBezTo>
                          <a:pt x="1290651" y="-2553"/>
                          <a:pt x="1770101" y="38033"/>
                          <a:pt x="1695787" y="769087"/>
                        </a:cubicBezTo>
                        <a:cubicBezTo>
                          <a:pt x="1925749" y="-97183"/>
                          <a:pt x="1048496" y="-244707"/>
                          <a:pt x="816334" y="392973"/>
                        </a:cubicBezTo>
                        <a:close/>
                      </a:path>
                    </a:pathLst>
                  </a:custGeom>
                  <a:solidFill>
                    <a:srgbClr val="FF4C4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127107FE-6E75-45D8-BDAC-6C929FE85371}"/>
                      </a:ext>
                    </a:extLst>
                  </p:cNvPr>
                  <p:cNvSpPr/>
                  <p:nvPr/>
                </p:nvSpPr>
                <p:spPr>
                  <a:xfrm>
                    <a:off x="5412192" y="8996394"/>
                    <a:ext cx="1729631" cy="1688353"/>
                  </a:xfrm>
                  <a:custGeom>
                    <a:avLst/>
                    <a:gdLst>
                      <a:gd name="connsiteX0" fmla="*/ 814333 w 1729631"/>
                      <a:gd name="connsiteY0" fmla="*/ 392973 h 1688353"/>
                      <a:gd name="connsiteX1" fmla="*/ 7709 w 1729631"/>
                      <a:gd name="connsiteY1" fmla="*/ 623316 h 1688353"/>
                      <a:gd name="connsiteX2" fmla="*/ 1228462 w 1729631"/>
                      <a:gd name="connsiteY2" fmla="*/ 1688354 h 1688353"/>
                      <a:gd name="connsiteX3" fmla="*/ 128781 w 1729631"/>
                      <a:gd name="connsiteY3" fmla="*/ 644738 h 1688353"/>
                      <a:gd name="connsiteX4" fmla="*/ 554730 w 1729631"/>
                      <a:gd name="connsiteY4" fmla="*/ 368427 h 1688353"/>
                      <a:gd name="connsiteX5" fmla="*/ 879037 w 1729631"/>
                      <a:gd name="connsiteY5" fmla="*/ 642919 h 1688353"/>
                      <a:gd name="connsiteX6" fmla="*/ 1071470 w 1729631"/>
                      <a:gd name="connsiteY6" fmla="*/ 193720 h 1688353"/>
                      <a:gd name="connsiteX7" fmla="*/ 1691653 w 1729631"/>
                      <a:gd name="connsiteY7" fmla="*/ 769087 h 1688353"/>
                      <a:gd name="connsiteX8" fmla="*/ 814333 w 172963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9631" h="1688353">
                        <a:moveTo>
                          <a:pt x="814333" y="392973"/>
                        </a:moveTo>
                        <a:cubicBezTo>
                          <a:pt x="473196" y="57769"/>
                          <a:pt x="63535" y="290741"/>
                          <a:pt x="7709" y="623316"/>
                        </a:cubicBezTo>
                        <a:cubicBezTo>
                          <a:pt x="-84179" y="1167698"/>
                          <a:pt x="664629" y="1604934"/>
                          <a:pt x="1228462" y="1688354"/>
                        </a:cubicBezTo>
                        <a:cubicBezTo>
                          <a:pt x="741715" y="1542231"/>
                          <a:pt x="37551" y="1111815"/>
                          <a:pt x="128781" y="644738"/>
                        </a:cubicBezTo>
                        <a:cubicBezTo>
                          <a:pt x="171796" y="424520"/>
                          <a:pt x="388309" y="313439"/>
                          <a:pt x="554730" y="368427"/>
                        </a:cubicBezTo>
                        <a:cubicBezTo>
                          <a:pt x="676488" y="408651"/>
                          <a:pt x="777396" y="532095"/>
                          <a:pt x="879037" y="642919"/>
                        </a:cubicBezTo>
                        <a:cubicBezTo>
                          <a:pt x="912069" y="485032"/>
                          <a:pt x="939730" y="313411"/>
                          <a:pt x="1071470" y="193720"/>
                        </a:cubicBezTo>
                        <a:cubicBezTo>
                          <a:pt x="1287507" y="-2553"/>
                          <a:pt x="1765786" y="38033"/>
                          <a:pt x="1691653" y="769087"/>
                        </a:cubicBezTo>
                        <a:cubicBezTo>
                          <a:pt x="1921043" y="-97183"/>
                          <a:pt x="1045934" y="-244707"/>
                          <a:pt x="814333" y="392973"/>
                        </a:cubicBezTo>
                        <a:close/>
                      </a:path>
                    </a:pathLst>
                  </a:custGeom>
                  <a:solidFill>
                    <a:srgbClr val="FF444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B5925C59-044A-451A-B4B9-702F9C2B01EC}"/>
                      </a:ext>
                    </a:extLst>
                  </p:cNvPr>
                  <p:cNvSpPr/>
                  <p:nvPr/>
                </p:nvSpPr>
                <p:spPr>
                  <a:xfrm>
                    <a:off x="5416420" y="8996394"/>
                    <a:ext cx="1725392" cy="1688353"/>
                  </a:xfrm>
                  <a:custGeom>
                    <a:avLst/>
                    <a:gdLst>
                      <a:gd name="connsiteX0" fmla="*/ 812344 w 1725392"/>
                      <a:gd name="connsiteY0" fmla="*/ 392973 h 1688353"/>
                      <a:gd name="connsiteX1" fmla="*/ 7691 w 1725392"/>
                      <a:gd name="connsiteY1" fmla="*/ 623316 h 1688353"/>
                      <a:gd name="connsiteX2" fmla="*/ 1225453 w 1725392"/>
                      <a:gd name="connsiteY2" fmla="*/ 1688354 h 1688353"/>
                      <a:gd name="connsiteX3" fmla="*/ 128458 w 1725392"/>
                      <a:gd name="connsiteY3" fmla="*/ 644738 h 1688353"/>
                      <a:gd name="connsiteX4" fmla="*/ 553359 w 1725392"/>
                      <a:gd name="connsiteY4" fmla="*/ 368427 h 1688353"/>
                      <a:gd name="connsiteX5" fmla="*/ 876876 w 1725392"/>
                      <a:gd name="connsiteY5" fmla="*/ 642919 h 1688353"/>
                      <a:gd name="connsiteX6" fmla="*/ 1068833 w 1725392"/>
                      <a:gd name="connsiteY6" fmla="*/ 193720 h 1688353"/>
                      <a:gd name="connsiteX7" fmla="*/ 1687501 w 1725392"/>
                      <a:gd name="connsiteY7" fmla="*/ 769087 h 1688353"/>
                      <a:gd name="connsiteX8" fmla="*/ 812344 w 172539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5392" h="1688353">
                        <a:moveTo>
                          <a:pt x="812344" y="392973"/>
                        </a:moveTo>
                        <a:cubicBezTo>
                          <a:pt x="472044" y="57769"/>
                          <a:pt x="63384" y="290741"/>
                          <a:pt x="7691" y="623316"/>
                        </a:cubicBezTo>
                        <a:cubicBezTo>
                          <a:pt x="-83978" y="1167698"/>
                          <a:pt x="663001" y="1604934"/>
                          <a:pt x="1225453" y="1688354"/>
                        </a:cubicBezTo>
                        <a:cubicBezTo>
                          <a:pt x="739897" y="1542231"/>
                          <a:pt x="37456" y="1111806"/>
                          <a:pt x="128458" y="644738"/>
                        </a:cubicBezTo>
                        <a:cubicBezTo>
                          <a:pt x="171369" y="424520"/>
                          <a:pt x="387348" y="313439"/>
                          <a:pt x="553359" y="368427"/>
                        </a:cubicBezTo>
                        <a:cubicBezTo>
                          <a:pt x="674812" y="408651"/>
                          <a:pt x="775482" y="532095"/>
                          <a:pt x="876876" y="642919"/>
                        </a:cubicBezTo>
                        <a:cubicBezTo>
                          <a:pt x="909832" y="485032"/>
                          <a:pt x="937417" y="313411"/>
                          <a:pt x="1068833" y="193720"/>
                        </a:cubicBezTo>
                        <a:cubicBezTo>
                          <a:pt x="1284346" y="-2562"/>
                          <a:pt x="1761453" y="38033"/>
                          <a:pt x="1687501" y="769087"/>
                        </a:cubicBezTo>
                        <a:cubicBezTo>
                          <a:pt x="1916349" y="-97183"/>
                          <a:pt x="1043382" y="-244707"/>
                          <a:pt x="812344" y="392973"/>
                        </a:cubicBezTo>
                        <a:close/>
                      </a:path>
                    </a:pathLst>
                  </a:custGeom>
                  <a:solidFill>
                    <a:srgbClr val="FF3D3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B8B0A43C-06DB-4133-A15F-C6D38D88346A}"/>
                      </a:ext>
                    </a:extLst>
                  </p:cNvPr>
                  <p:cNvSpPr/>
                  <p:nvPr/>
                </p:nvSpPr>
                <p:spPr>
                  <a:xfrm>
                    <a:off x="5420659" y="8996394"/>
                    <a:ext cx="1721153" cy="1688353"/>
                  </a:xfrm>
                  <a:custGeom>
                    <a:avLst/>
                    <a:gdLst>
                      <a:gd name="connsiteX0" fmla="*/ 810353 w 1721153"/>
                      <a:gd name="connsiteY0" fmla="*/ 392973 h 1688353"/>
                      <a:gd name="connsiteX1" fmla="*/ 7671 w 1721153"/>
                      <a:gd name="connsiteY1" fmla="*/ 623316 h 1688353"/>
                      <a:gd name="connsiteX2" fmla="*/ 1222442 w 1721153"/>
                      <a:gd name="connsiteY2" fmla="*/ 1688354 h 1688353"/>
                      <a:gd name="connsiteX3" fmla="*/ 128144 w 1721153"/>
                      <a:gd name="connsiteY3" fmla="*/ 644738 h 1688353"/>
                      <a:gd name="connsiteX4" fmla="*/ 552006 w 1721153"/>
                      <a:gd name="connsiteY4" fmla="*/ 368427 h 1688353"/>
                      <a:gd name="connsiteX5" fmla="*/ 874723 w 1721153"/>
                      <a:gd name="connsiteY5" fmla="*/ 642919 h 1688353"/>
                      <a:gd name="connsiteX6" fmla="*/ 1066213 w 1721153"/>
                      <a:gd name="connsiteY6" fmla="*/ 193720 h 1688353"/>
                      <a:gd name="connsiteX7" fmla="*/ 1683357 w 1721153"/>
                      <a:gd name="connsiteY7" fmla="*/ 769087 h 1688353"/>
                      <a:gd name="connsiteX8" fmla="*/ 810353 w 172115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1153" h="1688353">
                        <a:moveTo>
                          <a:pt x="810353" y="392973"/>
                        </a:moveTo>
                        <a:cubicBezTo>
                          <a:pt x="470891" y="57769"/>
                          <a:pt x="63240" y="290741"/>
                          <a:pt x="7671" y="623316"/>
                        </a:cubicBezTo>
                        <a:cubicBezTo>
                          <a:pt x="-83769" y="1167698"/>
                          <a:pt x="661372" y="1604934"/>
                          <a:pt x="1222442" y="1688354"/>
                        </a:cubicBezTo>
                        <a:cubicBezTo>
                          <a:pt x="738087" y="1542231"/>
                          <a:pt x="37361" y="1111806"/>
                          <a:pt x="128144" y="644738"/>
                        </a:cubicBezTo>
                        <a:cubicBezTo>
                          <a:pt x="170949" y="424520"/>
                          <a:pt x="386395" y="313439"/>
                          <a:pt x="552006" y="368427"/>
                        </a:cubicBezTo>
                        <a:cubicBezTo>
                          <a:pt x="673164" y="408651"/>
                          <a:pt x="773586" y="532095"/>
                          <a:pt x="874723" y="642919"/>
                        </a:cubicBezTo>
                        <a:cubicBezTo>
                          <a:pt x="907594" y="485032"/>
                          <a:pt x="935121" y="313411"/>
                          <a:pt x="1066213" y="193720"/>
                        </a:cubicBezTo>
                        <a:cubicBezTo>
                          <a:pt x="1281193" y="-2562"/>
                          <a:pt x="1757128" y="38033"/>
                          <a:pt x="1683357" y="769087"/>
                        </a:cubicBezTo>
                        <a:cubicBezTo>
                          <a:pt x="1911633" y="-97183"/>
                          <a:pt x="1040810" y="-244707"/>
                          <a:pt x="810353" y="392973"/>
                        </a:cubicBezTo>
                        <a:close/>
                      </a:path>
                    </a:pathLst>
                  </a:custGeom>
                  <a:solidFill>
                    <a:srgbClr val="FF35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A8C78780-8831-40B5-AF83-39C6C543FB48}"/>
                      </a:ext>
                    </a:extLst>
                  </p:cNvPr>
                  <p:cNvSpPr/>
                  <p:nvPr/>
                </p:nvSpPr>
                <p:spPr>
                  <a:xfrm>
                    <a:off x="5424896" y="8996394"/>
                    <a:ext cx="1716917" cy="1688353"/>
                  </a:xfrm>
                  <a:custGeom>
                    <a:avLst/>
                    <a:gdLst>
                      <a:gd name="connsiteX0" fmla="*/ 808354 w 1716917"/>
                      <a:gd name="connsiteY0" fmla="*/ 392973 h 1688353"/>
                      <a:gd name="connsiteX1" fmla="*/ 7653 w 1716917"/>
                      <a:gd name="connsiteY1" fmla="*/ 623316 h 1688353"/>
                      <a:gd name="connsiteX2" fmla="*/ 1219434 w 1716917"/>
                      <a:gd name="connsiteY2" fmla="*/ 1688354 h 1688353"/>
                      <a:gd name="connsiteX3" fmla="*/ 127830 w 1716917"/>
                      <a:gd name="connsiteY3" fmla="*/ 644738 h 1688353"/>
                      <a:gd name="connsiteX4" fmla="*/ 550645 w 1716917"/>
                      <a:gd name="connsiteY4" fmla="*/ 368427 h 1688353"/>
                      <a:gd name="connsiteX5" fmla="*/ 872571 w 1716917"/>
                      <a:gd name="connsiteY5" fmla="*/ 642919 h 1688353"/>
                      <a:gd name="connsiteX6" fmla="*/ 1063586 w 1716917"/>
                      <a:gd name="connsiteY6" fmla="*/ 193720 h 1688353"/>
                      <a:gd name="connsiteX7" fmla="*/ 1679215 w 1716917"/>
                      <a:gd name="connsiteY7" fmla="*/ 769087 h 1688353"/>
                      <a:gd name="connsiteX8" fmla="*/ 808354 w 171691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6917" h="1688353">
                        <a:moveTo>
                          <a:pt x="808354" y="392973"/>
                        </a:moveTo>
                        <a:cubicBezTo>
                          <a:pt x="469721" y="57769"/>
                          <a:pt x="63079" y="290741"/>
                          <a:pt x="7653" y="623316"/>
                        </a:cubicBezTo>
                        <a:cubicBezTo>
                          <a:pt x="-83567" y="1167698"/>
                          <a:pt x="659745" y="1604934"/>
                          <a:pt x="1219434" y="1688354"/>
                        </a:cubicBezTo>
                        <a:cubicBezTo>
                          <a:pt x="736268" y="1542231"/>
                          <a:pt x="37276" y="1111796"/>
                          <a:pt x="127830" y="644738"/>
                        </a:cubicBezTo>
                        <a:cubicBezTo>
                          <a:pt x="170531" y="424520"/>
                          <a:pt x="385444" y="313439"/>
                          <a:pt x="550645" y="368427"/>
                        </a:cubicBezTo>
                        <a:cubicBezTo>
                          <a:pt x="671508" y="408651"/>
                          <a:pt x="771682" y="532095"/>
                          <a:pt x="872571" y="642919"/>
                        </a:cubicBezTo>
                        <a:cubicBezTo>
                          <a:pt x="905366" y="485032"/>
                          <a:pt x="932817" y="313411"/>
                          <a:pt x="1063586" y="193720"/>
                        </a:cubicBezTo>
                        <a:cubicBezTo>
                          <a:pt x="1278041" y="-2562"/>
                          <a:pt x="1752805" y="38033"/>
                          <a:pt x="1679215" y="769087"/>
                        </a:cubicBezTo>
                        <a:cubicBezTo>
                          <a:pt x="1906929" y="-97183"/>
                          <a:pt x="1038249" y="-244707"/>
                          <a:pt x="808354" y="392973"/>
                        </a:cubicBezTo>
                        <a:close/>
                      </a:path>
                    </a:pathLst>
                  </a:custGeom>
                  <a:solidFill>
                    <a:srgbClr val="FF2D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303CA60C-1084-4870-BE0F-B2ADDF96DF09}"/>
                      </a:ext>
                    </a:extLst>
                  </p:cNvPr>
                  <p:cNvSpPr/>
                  <p:nvPr/>
                </p:nvSpPr>
                <p:spPr>
                  <a:xfrm>
                    <a:off x="5429135" y="8996394"/>
                    <a:ext cx="1712680" cy="1688353"/>
                  </a:xfrm>
                  <a:custGeom>
                    <a:avLst/>
                    <a:gdLst>
                      <a:gd name="connsiteX0" fmla="*/ 806362 w 1712680"/>
                      <a:gd name="connsiteY0" fmla="*/ 392973 h 1688353"/>
                      <a:gd name="connsiteX1" fmla="*/ 7634 w 1712680"/>
                      <a:gd name="connsiteY1" fmla="*/ 623316 h 1688353"/>
                      <a:gd name="connsiteX2" fmla="*/ 1216423 w 1712680"/>
                      <a:gd name="connsiteY2" fmla="*/ 1688354 h 1688353"/>
                      <a:gd name="connsiteX3" fmla="*/ 127516 w 1712680"/>
                      <a:gd name="connsiteY3" fmla="*/ 644738 h 1688353"/>
                      <a:gd name="connsiteX4" fmla="*/ 549292 w 1712680"/>
                      <a:gd name="connsiteY4" fmla="*/ 368427 h 1688353"/>
                      <a:gd name="connsiteX5" fmla="*/ 870418 w 1712680"/>
                      <a:gd name="connsiteY5" fmla="*/ 642919 h 1688353"/>
                      <a:gd name="connsiteX6" fmla="*/ 1060966 w 1712680"/>
                      <a:gd name="connsiteY6" fmla="*/ 193720 h 1688353"/>
                      <a:gd name="connsiteX7" fmla="*/ 1675071 w 1712680"/>
                      <a:gd name="connsiteY7" fmla="*/ 769087 h 1688353"/>
                      <a:gd name="connsiteX8" fmla="*/ 806362 w 171268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2680" h="1688353">
                        <a:moveTo>
                          <a:pt x="806362" y="392973"/>
                        </a:moveTo>
                        <a:cubicBezTo>
                          <a:pt x="468568" y="57769"/>
                          <a:pt x="62927" y="290741"/>
                          <a:pt x="7634" y="623316"/>
                        </a:cubicBezTo>
                        <a:cubicBezTo>
                          <a:pt x="-83358" y="1167698"/>
                          <a:pt x="658115" y="1604934"/>
                          <a:pt x="1216423" y="1688354"/>
                        </a:cubicBezTo>
                        <a:cubicBezTo>
                          <a:pt x="734449" y="1542231"/>
                          <a:pt x="37181" y="1111796"/>
                          <a:pt x="127516" y="644738"/>
                        </a:cubicBezTo>
                        <a:cubicBezTo>
                          <a:pt x="170112" y="424520"/>
                          <a:pt x="384491" y="313439"/>
                          <a:pt x="549292" y="368427"/>
                        </a:cubicBezTo>
                        <a:cubicBezTo>
                          <a:pt x="669850" y="408651"/>
                          <a:pt x="769777" y="532095"/>
                          <a:pt x="870418" y="642919"/>
                        </a:cubicBezTo>
                        <a:cubicBezTo>
                          <a:pt x="903127" y="485032"/>
                          <a:pt x="930521" y="313411"/>
                          <a:pt x="1060966" y="193720"/>
                        </a:cubicBezTo>
                        <a:cubicBezTo>
                          <a:pt x="1274888" y="-2562"/>
                          <a:pt x="1748480" y="38033"/>
                          <a:pt x="1675071" y="769087"/>
                        </a:cubicBezTo>
                        <a:cubicBezTo>
                          <a:pt x="1902223" y="-97183"/>
                          <a:pt x="1035686" y="-244707"/>
                          <a:pt x="806362" y="392973"/>
                        </a:cubicBezTo>
                        <a:close/>
                      </a:path>
                    </a:pathLst>
                  </a:custGeom>
                  <a:solidFill>
                    <a:srgbClr val="FF25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046E02B5-6DC9-4AAC-A8E0-8EE2299A3E35}"/>
                      </a:ext>
                    </a:extLst>
                  </p:cNvPr>
                  <p:cNvSpPr/>
                  <p:nvPr/>
                </p:nvSpPr>
                <p:spPr>
                  <a:xfrm>
                    <a:off x="5433374" y="8996394"/>
                    <a:ext cx="1708437" cy="1688353"/>
                  </a:xfrm>
                  <a:custGeom>
                    <a:avLst/>
                    <a:gdLst>
                      <a:gd name="connsiteX0" fmla="*/ 804362 w 1708437"/>
                      <a:gd name="connsiteY0" fmla="*/ 392973 h 1688353"/>
                      <a:gd name="connsiteX1" fmla="*/ 7615 w 1708437"/>
                      <a:gd name="connsiteY1" fmla="*/ 623316 h 1688353"/>
                      <a:gd name="connsiteX2" fmla="*/ 1213413 w 1708437"/>
                      <a:gd name="connsiteY2" fmla="*/ 1688354 h 1688353"/>
                      <a:gd name="connsiteX3" fmla="*/ 127192 w 1708437"/>
                      <a:gd name="connsiteY3" fmla="*/ 644738 h 1688353"/>
                      <a:gd name="connsiteX4" fmla="*/ 547920 w 1708437"/>
                      <a:gd name="connsiteY4" fmla="*/ 368427 h 1688353"/>
                      <a:gd name="connsiteX5" fmla="*/ 868256 w 1708437"/>
                      <a:gd name="connsiteY5" fmla="*/ 642919 h 1688353"/>
                      <a:gd name="connsiteX6" fmla="*/ 1058327 w 1708437"/>
                      <a:gd name="connsiteY6" fmla="*/ 193720 h 1688353"/>
                      <a:gd name="connsiteX7" fmla="*/ 1670918 w 1708437"/>
                      <a:gd name="connsiteY7" fmla="*/ 769087 h 1688353"/>
                      <a:gd name="connsiteX8" fmla="*/ 804362 w 170843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8437" h="1688353">
                        <a:moveTo>
                          <a:pt x="804362" y="392973"/>
                        </a:moveTo>
                        <a:cubicBezTo>
                          <a:pt x="467406" y="57769"/>
                          <a:pt x="62764" y="290741"/>
                          <a:pt x="7615" y="623316"/>
                        </a:cubicBezTo>
                        <a:cubicBezTo>
                          <a:pt x="-83149" y="1167698"/>
                          <a:pt x="656486" y="1604934"/>
                          <a:pt x="1213413" y="1688354"/>
                        </a:cubicBezTo>
                        <a:cubicBezTo>
                          <a:pt x="732629" y="1542231"/>
                          <a:pt x="37085" y="1111796"/>
                          <a:pt x="127192" y="644738"/>
                        </a:cubicBezTo>
                        <a:cubicBezTo>
                          <a:pt x="169683" y="424510"/>
                          <a:pt x="383538" y="313439"/>
                          <a:pt x="547920" y="368427"/>
                        </a:cubicBezTo>
                        <a:cubicBezTo>
                          <a:pt x="668183" y="408651"/>
                          <a:pt x="767862" y="532095"/>
                          <a:pt x="868256" y="642919"/>
                        </a:cubicBezTo>
                        <a:cubicBezTo>
                          <a:pt x="900888" y="485032"/>
                          <a:pt x="928206" y="313411"/>
                          <a:pt x="1058327" y="193720"/>
                        </a:cubicBezTo>
                        <a:cubicBezTo>
                          <a:pt x="1271725" y="-2562"/>
                          <a:pt x="1744137" y="38033"/>
                          <a:pt x="1670918" y="769087"/>
                        </a:cubicBezTo>
                        <a:cubicBezTo>
                          <a:pt x="1897518" y="-97183"/>
                          <a:pt x="1033124" y="-244707"/>
                          <a:pt x="804362" y="392973"/>
                        </a:cubicBezTo>
                        <a:close/>
                      </a:path>
                    </a:pathLst>
                  </a:custGeom>
                  <a:solidFill>
                    <a:srgbClr val="FF1E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4276F6E2-ED85-4AF0-8356-D4E279BFA1F8}"/>
                      </a:ext>
                    </a:extLst>
                  </p:cNvPr>
                  <p:cNvSpPr/>
                  <p:nvPr/>
                </p:nvSpPr>
                <p:spPr>
                  <a:xfrm>
                    <a:off x="5437602" y="8996394"/>
                    <a:ext cx="1704211" cy="1688353"/>
                  </a:xfrm>
                  <a:custGeom>
                    <a:avLst/>
                    <a:gdLst>
                      <a:gd name="connsiteX0" fmla="*/ 802372 w 1704211"/>
                      <a:gd name="connsiteY0" fmla="*/ 392973 h 1688353"/>
                      <a:gd name="connsiteX1" fmla="*/ 7597 w 1704211"/>
                      <a:gd name="connsiteY1" fmla="*/ 623316 h 1688353"/>
                      <a:gd name="connsiteX2" fmla="*/ 1210404 w 1704211"/>
                      <a:gd name="connsiteY2" fmla="*/ 1688354 h 1688353"/>
                      <a:gd name="connsiteX3" fmla="*/ 126878 w 1704211"/>
                      <a:gd name="connsiteY3" fmla="*/ 644738 h 1688353"/>
                      <a:gd name="connsiteX4" fmla="*/ 546569 w 1704211"/>
                      <a:gd name="connsiteY4" fmla="*/ 368427 h 1688353"/>
                      <a:gd name="connsiteX5" fmla="*/ 866114 w 1704211"/>
                      <a:gd name="connsiteY5" fmla="*/ 642919 h 1688353"/>
                      <a:gd name="connsiteX6" fmla="*/ 1055718 w 1704211"/>
                      <a:gd name="connsiteY6" fmla="*/ 193720 h 1688353"/>
                      <a:gd name="connsiteX7" fmla="*/ 1666785 w 1704211"/>
                      <a:gd name="connsiteY7" fmla="*/ 769087 h 1688353"/>
                      <a:gd name="connsiteX8" fmla="*/ 802372 w 170421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4211" h="1688353">
                        <a:moveTo>
                          <a:pt x="802372" y="392973"/>
                        </a:moveTo>
                        <a:cubicBezTo>
                          <a:pt x="466245" y="57769"/>
                          <a:pt x="62613" y="290741"/>
                          <a:pt x="7597" y="623316"/>
                        </a:cubicBezTo>
                        <a:cubicBezTo>
                          <a:pt x="-82948" y="1167698"/>
                          <a:pt x="654859" y="1604934"/>
                          <a:pt x="1210404" y="1688354"/>
                        </a:cubicBezTo>
                        <a:cubicBezTo>
                          <a:pt x="730811" y="1542231"/>
                          <a:pt x="37000" y="1111787"/>
                          <a:pt x="126878" y="644738"/>
                        </a:cubicBezTo>
                        <a:cubicBezTo>
                          <a:pt x="169265" y="424510"/>
                          <a:pt x="382586" y="313439"/>
                          <a:pt x="546569" y="368427"/>
                        </a:cubicBezTo>
                        <a:cubicBezTo>
                          <a:pt x="666527" y="408651"/>
                          <a:pt x="765968" y="532095"/>
                          <a:pt x="866114" y="642919"/>
                        </a:cubicBezTo>
                        <a:cubicBezTo>
                          <a:pt x="898661" y="485032"/>
                          <a:pt x="925921" y="313411"/>
                          <a:pt x="1055718" y="193720"/>
                        </a:cubicBezTo>
                        <a:cubicBezTo>
                          <a:pt x="1268583" y="-2562"/>
                          <a:pt x="1739832" y="38033"/>
                          <a:pt x="1666785" y="769087"/>
                        </a:cubicBezTo>
                        <a:cubicBezTo>
                          <a:pt x="1892823" y="-97183"/>
                          <a:pt x="1030572" y="-244707"/>
                          <a:pt x="802372" y="392973"/>
                        </a:cubicBezTo>
                        <a:close/>
                      </a:path>
                    </a:pathLst>
                  </a:custGeom>
                  <a:solidFill>
                    <a:srgbClr val="FF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9F0FEB24-FAAB-4742-AF44-7F2DAAB1A227}"/>
                      </a:ext>
                    </a:extLst>
                  </p:cNvPr>
                  <p:cNvSpPr/>
                  <p:nvPr/>
                </p:nvSpPr>
                <p:spPr>
                  <a:xfrm>
                    <a:off x="5441851" y="8996394"/>
                    <a:ext cx="1699962" cy="1688353"/>
                  </a:xfrm>
                  <a:custGeom>
                    <a:avLst/>
                    <a:gdLst>
                      <a:gd name="connsiteX0" fmla="*/ 800372 w 1699962"/>
                      <a:gd name="connsiteY0" fmla="*/ 392973 h 1688353"/>
                      <a:gd name="connsiteX1" fmla="*/ 7577 w 1699962"/>
                      <a:gd name="connsiteY1" fmla="*/ 623316 h 1688353"/>
                      <a:gd name="connsiteX2" fmla="*/ 1207394 w 1699962"/>
                      <a:gd name="connsiteY2" fmla="*/ 1688354 h 1688353"/>
                      <a:gd name="connsiteX3" fmla="*/ 126564 w 1699962"/>
                      <a:gd name="connsiteY3" fmla="*/ 644738 h 1688353"/>
                      <a:gd name="connsiteX4" fmla="*/ 545206 w 1699962"/>
                      <a:gd name="connsiteY4" fmla="*/ 368427 h 1688353"/>
                      <a:gd name="connsiteX5" fmla="*/ 863951 w 1699962"/>
                      <a:gd name="connsiteY5" fmla="*/ 642919 h 1688353"/>
                      <a:gd name="connsiteX6" fmla="*/ 1053079 w 1699962"/>
                      <a:gd name="connsiteY6" fmla="*/ 193720 h 1688353"/>
                      <a:gd name="connsiteX7" fmla="*/ 1662632 w 1699962"/>
                      <a:gd name="connsiteY7" fmla="*/ 769087 h 1688353"/>
                      <a:gd name="connsiteX8" fmla="*/ 800372 w 169996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9962" h="1688353">
                        <a:moveTo>
                          <a:pt x="800372" y="392973"/>
                        </a:moveTo>
                        <a:cubicBezTo>
                          <a:pt x="465082" y="57769"/>
                          <a:pt x="62451" y="290741"/>
                          <a:pt x="7577" y="623316"/>
                        </a:cubicBezTo>
                        <a:cubicBezTo>
                          <a:pt x="-82739" y="1167698"/>
                          <a:pt x="653229" y="1604934"/>
                          <a:pt x="1207394" y="1688354"/>
                        </a:cubicBezTo>
                        <a:cubicBezTo>
                          <a:pt x="728991" y="1542231"/>
                          <a:pt x="33123" y="1111044"/>
                          <a:pt x="126564" y="644738"/>
                        </a:cubicBezTo>
                        <a:cubicBezTo>
                          <a:pt x="167054" y="424177"/>
                          <a:pt x="381891" y="312668"/>
                          <a:pt x="545206" y="368427"/>
                        </a:cubicBezTo>
                        <a:cubicBezTo>
                          <a:pt x="665059" y="408089"/>
                          <a:pt x="764062" y="532095"/>
                          <a:pt x="863951" y="642919"/>
                        </a:cubicBezTo>
                        <a:cubicBezTo>
                          <a:pt x="896422" y="485032"/>
                          <a:pt x="923368" y="313144"/>
                          <a:pt x="1053079" y="193720"/>
                        </a:cubicBezTo>
                        <a:cubicBezTo>
                          <a:pt x="1265020" y="-3000"/>
                          <a:pt x="1735489" y="38033"/>
                          <a:pt x="1662632" y="769087"/>
                        </a:cubicBezTo>
                        <a:cubicBezTo>
                          <a:pt x="1888098" y="-97183"/>
                          <a:pt x="1027991" y="-244707"/>
                          <a:pt x="800372" y="392973"/>
                        </a:cubicBezTo>
                        <a:close/>
                      </a:path>
                    </a:pathLst>
                  </a:custGeom>
                  <a:solidFill>
                    <a:srgbClr val="FF0E0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83AC1813-8506-4BF6-9B33-010BB1681768}"/>
                    </a:ext>
                  </a:extLst>
                </p:cNvPr>
                <p:cNvSpPr/>
                <p:nvPr/>
              </p:nvSpPr>
              <p:spPr>
                <a:xfrm>
                  <a:off x="5441851" y="8996394"/>
                  <a:ext cx="1699962" cy="1688353"/>
                </a:xfrm>
                <a:custGeom>
                  <a:avLst/>
                  <a:gdLst>
                    <a:gd name="connsiteX0" fmla="*/ 800372 w 1699962"/>
                    <a:gd name="connsiteY0" fmla="*/ 392973 h 1688353"/>
                    <a:gd name="connsiteX1" fmla="*/ 7577 w 1699962"/>
                    <a:gd name="connsiteY1" fmla="*/ 623316 h 1688353"/>
                    <a:gd name="connsiteX2" fmla="*/ 1207394 w 1699962"/>
                    <a:gd name="connsiteY2" fmla="*/ 1688354 h 1688353"/>
                    <a:gd name="connsiteX3" fmla="*/ 126564 w 1699962"/>
                    <a:gd name="connsiteY3" fmla="*/ 644738 h 1688353"/>
                    <a:gd name="connsiteX4" fmla="*/ 545206 w 1699962"/>
                    <a:gd name="connsiteY4" fmla="*/ 368427 h 1688353"/>
                    <a:gd name="connsiteX5" fmla="*/ 863951 w 1699962"/>
                    <a:gd name="connsiteY5" fmla="*/ 642919 h 1688353"/>
                    <a:gd name="connsiteX6" fmla="*/ 1053079 w 1699962"/>
                    <a:gd name="connsiteY6" fmla="*/ 193720 h 1688353"/>
                    <a:gd name="connsiteX7" fmla="*/ 1662632 w 1699962"/>
                    <a:gd name="connsiteY7" fmla="*/ 769087 h 1688353"/>
                    <a:gd name="connsiteX8" fmla="*/ 800372 w 1699962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99962" h="1688353">
                      <a:moveTo>
                        <a:pt x="800372" y="392973"/>
                      </a:moveTo>
                      <a:cubicBezTo>
                        <a:pt x="465082" y="57769"/>
                        <a:pt x="62451" y="290741"/>
                        <a:pt x="7577" y="623316"/>
                      </a:cubicBezTo>
                      <a:cubicBezTo>
                        <a:pt x="-82739" y="1167698"/>
                        <a:pt x="653229" y="1604934"/>
                        <a:pt x="1207394" y="1688354"/>
                      </a:cubicBezTo>
                      <a:cubicBezTo>
                        <a:pt x="728991" y="1542231"/>
                        <a:pt x="33123" y="1111044"/>
                        <a:pt x="126564" y="644738"/>
                      </a:cubicBezTo>
                      <a:cubicBezTo>
                        <a:pt x="167054" y="424177"/>
                        <a:pt x="381891" y="312668"/>
                        <a:pt x="545206" y="368427"/>
                      </a:cubicBezTo>
                      <a:cubicBezTo>
                        <a:pt x="665059" y="408089"/>
                        <a:pt x="764062" y="532095"/>
                        <a:pt x="863951" y="642919"/>
                      </a:cubicBezTo>
                      <a:cubicBezTo>
                        <a:pt x="896422" y="485032"/>
                        <a:pt x="923368" y="313144"/>
                        <a:pt x="1053079" y="193720"/>
                      </a:cubicBezTo>
                      <a:cubicBezTo>
                        <a:pt x="1265020" y="-3000"/>
                        <a:pt x="1735489" y="38033"/>
                        <a:pt x="1662632" y="769087"/>
                      </a:cubicBezTo>
                      <a:cubicBezTo>
                        <a:pt x="1888098" y="-97183"/>
                        <a:pt x="1027991" y="-244707"/>
                        <a:pt x="800372" y="392973"/>
                      </a:cubicBezTo>
                      <a:close/>
                    </a:path>
                  </a:pathLst>
                </a:custGeom>
                <a:solidFill>
                  <a:srgbClr val="F9C0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</p:grp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3D9A8FC-05D4-45EE-BFA9-39CDD1C4E1D3}"/>
                  </a:ext>
                </a:extLst>
              </p:cNvPr>
              <p:cNvSpPr txBox="1"/>
              <p:nvPr/>
            </p:nvSpPr>
            <p:spPr>
              <a:xfrm>
                <a:off x="4106403" y="3943232"/>
                <a:ext cx="358822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72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کند صد </a:t>
                </a:r>
                <a:r>
                  <a:rPr lang="fa-IR" sz="9600" dirty="0">
                    <a:solidFill>
                      <a:srgbClr val="C0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دلبری</a:t>
                </a:r>
                <a:endParaRPr lang="fa-IR" sz="7200" dirty="0">
                  <a:solidFill>
                    <a:srgbClr val="C0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14C92329-3D64-4266-83FD-1D11A1E32D17}"/>
                  </a:ext>
                </a:extLst>
              </p:cNvPr>
              <p:cNvGrpSpPr/>
              <p:nvPr/>
            </p:nvGrpSpPr>
            <p:grpSpPr>
              <a:xfrm>
                <a:off x="7321684" y="3259582"/>
                <a:ext cx="1931184" cy="2794948"/>
                <a:chOff x="7488049" y="2638227"/>
                <a:chExt cx="2411302" cy="3489809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658DCBB-3339-4465-8909-5E247BBC0492}"/>
                    </a:ext>
                  </a:extLst>
                </p:cNvPr>
                <p:cNvSpPr/>
                <p:nvPr/>
              </p:nvSpPr>
              <p:spPr>
                <a:xfrm>
                  <a:off x="7813759" y="3344766"/>
                  <a:ext cx="1801373" cy="2273375"/>
                </a:xfrm>
                <a:custGeom>
                  <a:avLst/>
                  <a:gdLst>
                    <a:gd name="connsiteX0" fmla="*/ 324275 w 2103675"/>
                    <a:gd name="connsiteY0" fmla="*/ 259658 h 2654888"/>
                    <a:gd name="connsiteX1" fmla="*/ 185753 w 2103675"/>
                    <a:gd name="connsiteY1" fmla="*/ 334087 h 2654888"/>
                    <a:gd name="connsiteX2" fmla="*/ 98676 w 2103675"/>
                    <a:gd name="connsiteY2" fmla="*/ 486115 h 2654888"/>
                    <a:gd name="connsiteX3" fmla="*/ 34772 w 2103675"/>
                    <a:gd name="connsiteY3" fmla="*/ 1509138 h 2654888"/>
                    <a:gd name="connsiteX4" fmla="*/ 313550 w 2103675"/>
                    <a:gd name="connsiteY4" fmla="*/ 2505568 h 2654888"/>
                    <a:gd name="connsiteX5" fmla="*/ 392141 w 2103675"/>
                    <a:gd name="connsiteY5" fmla="*/ 2633488 h 2654888"/>
                    <a:gd name="connsiteX6" fmla="*/ 552609 w 2103675"/>
                    <a:gd name="connsiteY6" fmla="*/ 2646271 h 2654888"/>
                    <a:gd name="connsiteX7" fmla="*/ 1903406 w 2103675"/>
                    <a:gd name="connsiteY7" fmla="*/ 2101708 h 2654888"/>
                    <a:gd name="connsiteX8" fmla="*/ 2056101 w 2103675"/>
                    <a:gd name="connsiteY8" fmla="*/ 1982093 h 2654888"/>
                    <a:gd name="connsiteX9" fmla="*/ 2092896 w 2103675"/>
                    <a:gd name="connsiteY9" fmla="*/ 1808709 h 2654888"/>
                    <a:gd name="connsiteX10" fmla="*/ 2090258 w 2103675"/>
                    <a:gd name="connsiteY10" fmla="*/ 656822 h 2654888"/>
                    <a:gd name="connsiteX11" fmla="*/ 1983245 w 2103675"/>
                    <a:gd name="connsiteY11" fmla="*/ 123555 h 2654888"/>
                    <a:gd name="connsiteX12" fmla="*/ 1580146 w 2103675"/>
                    <a:gd name="connsiteY12" fmla="*/ 8322 h 2654888"/>
                    <a:gd name="connsiteX13" fmla="*/ 324275 w 2103675"/>
                    <a:gd name="connsiteY13" fmla="*/ 259658 h 265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03675" h="2654888">
                      <a:moveTo>
                        <a:pt x="324275" y="259658"/>
                      </a:moveTo>
                      <a:cubicBezTo>
                        <a:pt x="274783" y="277994"/>
                        <a:pt x="224349" y="298082"/>
                        <a:pt x="185753" y="334087"/>
                      </a:cubicBezTo>
                      <a:cubicBezTo>
                        <a:pt x="142624" y="374320"/>
                        <a:pt x="118450" y="430546"/>
                        <a:pt x="98676" y="486115"/>
                      </a:cubicBezTo>
                      <a:cubicBezTo>
                        <a:pt x="-17110" y="811451"/>
                        <a:pt x="-20596" y="1168277"/>
                        <a:pt x="34772" y="1509138"/>
                      </a:cubicBezTo>
                      <a:cubicBezTo>
                        <a:pt x="90141" y="1850000"/>
                        <a:pt x="202079" y="2178727"/>
                        <a:pt x="313550" y="2505568"/>
                      </a:cubicBezTo>
                      <a:cubicBezTo>
                        <a:pt x="330028" y="2553888"/>
                        <a:pt x="349240" y="2605818"/>
                        <a:pt x="392141" y="2633488"/>
                      </a:cubicBezTo>
                      <a:cubicBezTo>
                        <a:pt x="438385" y="2663311"/>
                        <a:pt x="498497" y="2656262"/>
                        <a:pt x="552609" y="2646271"/>
                      </a:cubicBezTo>
                      <a:cubicBezTo>
                        <a:pt x="1031954" y="2557812"/>
                        <a:pt x="1471838" y="2328298"/>
                        <a:pt x="1903406" y="2101708"/>
                      </a:cubicBezTo>
                      <a:cubicBezTo>
                        <a:pt x="1961413" y="2071256"/>
                        <a:pt x="2022259" y="2038195"/>
                        <a:pt x="2056101" y="1982093"/>
                      </a:cubicBezTo>
                      <a:cubicBezTo>
                        <a:pt x="2086962" y="1930934"/>
                        <a:pt x="2090534" y="1868412"/>
                        <a:pt x="2092896" y="1808709"/>
                      </a:cubicBezTo>
                      <a:cubicBezTo>
                        <a:pt x="2108098" y="1424937"/>
                        <a:pt x="2107222" y="1040518"/>
                        <a:pt x="2090258" y="656822"/>
                      </a:cubicBezTo>
                      <a:cubicBezTo>
                        <a:pt x="2082352" y="478085"/>
                        <a:pt x="2070608" y="284223"/>
                        <a:pt x="1983245" y="123555"/>
                      </a:cubicBezTo>
                      <a:cubicBezTo>
                        <a:pt x="1897196" y="-34693"/>
                        <a:pt x="1744310" y="1588"/>
                        <a:pt x="1580146" y="8322"/>
                      </a:cubicBezTo>
                      <a:cubicBezTo>
                        <a:pt x="1151826" y="25896"/>
                        <a:pt x="726288" y="110744"/>
                        <a:pt x="324275" y="259658"/>
                      </a:cubicBezTo>
                      <a:close/>
                    </a:path>
                  </a:pathLst>
                </a:custGeom>
                <a:solidFill>
                  <a:srgbClr val="FFD0A1">
                    <a:alpha val="1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F38DC1BA-26F9-4878-B9DE-816CB1BBF549}"/>
                    </a:ext>
                  </a:extLst>
                </p:cNvPr>
                <p:cNvSpPr/>
                <p:nvPr/>
              </p:nvSpPr>
              <p:spPr>
                <a:xfrm>
                  <a:off x="8461035" y="3098570"/>
                  <a:ext cx="539422" cy="457679"/>
                </a:xfrm>
                <a:custGeom>
                  <a:avLst/>
                  <a:gdLst>
                    <a:gd name="connsiteX0" fmla="*/ 207951 w 629947"/>
                    <a:gd name="connsiteY0" fmla="*/ 33069 h 534486"/>
                    <a:gd name="connsiteX1" fmla="*/ 67276 w 629947"/>
                    <a:gd name="connsiteY1" fmla="*/ 75645 h 534486"/>
                    <a:gd name="connsiteX2" fmla="*/ 3011 w 629947"/>
                    <a:gd name="connsiteY2" fmla="*/ 236008 h 534486"/>
                    <a:gd name="connsiteX3" fmla="*/ 6230 w 629947"/>
                    <a:gd name="connsiteY3" fmla="*/ 414745 h 534486"/>
                    <a:gd name="connsiteX4" fmla="*/ 47188 w 629947"/>
                    <a:gd name="connsiteY4" fmla="*/ 513300 h 534486"/>
                    <a:gd name="connsiteX5" fmla="*/ 149381 w 629947"/>
                    <a:gd name="connsiteY5" fmla="*/ 532674 h 534486"/>
                    <a:gd name="connsiteX6" fmla="*/ 487100 w 629947"/>
                    <a:gd name="connsiteY6" fmla="*/ 364739 h 534486"/>
                    <a:gd name="connsiteX7" fmla="*/ 607229 w 629947"/>
                    <a:gd name="connsiteY7" fmla="*/ 50566 h 534486"/>
                    <a:gd name="connsiteX8" fmla="*/ 207951 w 629947"/>
                    <a:gd name="connsiteY8" fmla="*/ 33069 h 534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29947" h="534486">
                      <a:moveTo>
                        <a:pt x="207951" y="33069"/>
                      </a:moveTo>
                      <a:cubicBezTo>
                        <a:pt x="158430" y="37926"/>
                        <a:pt x="105728" y="44060"/>
                        <a:pt x="67276" y="75645"/>
                      </a:cubicBezTo>
                      <a:cubicBezTo>
                        <a:pt x="21518" y="113231"/>
                        <a:pt x="7869" y="176991"/>
                        <a:pt x="3011" y="236008"/>
                      </a:cubicBezTo>
                      <a:cubicBezTo>
                        <a:pt x="-1885" y="295492"/>
                        <a:pt x="-809" y="355471"/>
                        <a:pt x="6230" y="414745"/>
                      </a:cubicBezTo>
                      <a:cubicBezTo>
                        <a:pt x="10536" y="450997"/>
                        <a:pt x="18879" y="490250"/>
                        <a:pt x="47188" y="513300"/>
                      </a:cubicBezTo>
                      <a:cubicBezTo>
                        <a:pt x="74820" y="535798"/>
                        <a:pt x="113967" y="536598"/>
                        <a:pt x="149381" y="532674"/>
                      </a:cubicBezTo>
                      <a:cubicBezTo>
                        <a:pt x="276807" y="518548"/>
                        <a:pt x="397213" y="456150"/>
                        <a:pt x="487100" y="364739"/>
                      </a:cubicBezTo>
                      <a:cubicBezTo>
                        <a:pt x="551460" y="299283"/>
                        <a:pt x="682658" y="145540"/>
                        <a:pt x="607229" y="50566"/>
                      </a:cubicBezTo>
                      <a:cubicBezTo>
                        <a:pt x="530877" y="-45579"/>
                        <a:pt x="309487" y="23096"/>
                        <a:pt x="207951" y="3306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D3B87568-A075-4113-A199-F080159D1707}"/>
                    </a:ext>
                  </a:extLst>
                </p:cNvPr>
                <p:cNvSpPr/>
                <p:nvPr/>
              </p:nvSpPr>
              <p:spPr>
                <a:xfrm>
                  <a:off x="8839066" y="3123577"/>
                  <a:ext cx="532967" cy="527462"/>
                </a:xfrm>
                <a:custGeom>
                  <a:avLst/>
                  <a:gdLst>
                    <a:gd name="connsiteX0" fmla="*/ 28570 w 622408"/>
                    <a:gd name="connsiteY0" fmla="*/ 548800 h 615980"/>
                    <a:gd name="connsiteX1" fmla="*/ 37466 w 622408"/>
                    <a:gd name="connsiteY1" fmla="*/ 571174 h 615980"/>
                    <a:gd name="connsiteX2" fmla="*/ 59421 w 622408"/>
                    <a:gd name="connsiteY2" fmla="*/ 580480 h 615980"/>
                    <a:gd name="connsiteX3" fmla="*/ 416799 w 622408"/>
                    <a:gd name="connsiteY3" fmla="*/ 615970 h 615980"/>
                    <a:gd name="connsiteX4" fmla="*/ 609728 w 622408"/>
                    <a:gd name="connsiteY4" fmla="*/ 537646 h 615980"/>
                    <a:gd name="connsiteX5" fmla="*/ 600622 w 622408"/>
                    <a:gd name="connsiteY5" fmla="*/ 390266 h 615980"/>
                    <a:gd name="connsiteX6" fmla="*/ 385071 w 622408"/>
                    <a:gd name="connsiteY6" fmla="*/ 140958 h 615980"/>
                    <a:gd name="connsiteX7" fmla="*/ 27598 w 622408"/>
                    <a:gd name="connsiteY7" fmla="*/ 34783 h 615980"/>
                    <a:gd name="connsiteX8" fmla="*/ 2862 w 622408"/>
                    <a:gd name="connsiteY8" fmla="*/ 276518 h 615980"/>
                    <a:gd name="connsiteX9" fmla="*/ 28570 w 622408"/>
                    <a:gd name="connsiteY9" fmla="*/ 548800 h 615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2408" h="615980">
                      <a:moveTo>
                        <a:pt x="28570" y="548800"/>
                      </a:moveTo>
                      <a:cubicBezTo>
                        <a:pt x="30008" y="556829"/>
                        <a:pt x="31761" y="565354"/>
                        <a:pt x="37466" y="571174"/>
                      </a:cubicBezTo>
                      <a:cubicBezTo>
                        <a:pt x="43124" y="576936"/>
                        <a:pt x="51516" y="578861"/>
                        <a:pt x="59421" y="580480"/>
                      </a:cubicBezTo>
                      <a:cubicBezTo>
                        <a:pt x="176922" y="604473"/>
                        <a:pt x="296880" y="616380"/>
                        <a:pt x="416799" y="615970"/>
                      </a:cubicBezTo>
                      <a:cubicBezTo>
                        <a:pt x="489980" y="615722"/>
                        <a:pt x="576381" y="602787"/>
                        <a:pt x="609728" y="537646"/>
                      </a:cubicBezTo>
                      <a:cubicBezTo>
                        <a:pt x="632931" y="492336"/>
                        <a:pt x="620930" y="436938"/>
                        <a:pt x="600622" y="390266"/>
                      </a:cubicBezTo>
                      <a:cubicBezTo>
                        <a:pt x="556245" y="288262"/>
                        <a:pt x="475854" y="205233"/>
                        <a:pt x="385071" y="140958"/>
                      </a:cubicBezTo>
                      <a:cubicBezTo>
                        <a:pt x="318082" y="93524"/>
                        <a:pt x="99902" y="-70906"/>
                        <a:pt x="27598" y="34783"/>
                      </a:cubicBezTo>
                      <a:cubicBezTo>
                        <a:pt x="-11407" y="91790"/>
                        <a:pt x="2119" y="210843"/>
                        <a:pt x="2862" y="276518"/>
                      </a:cubicBezTo>
                      <a:cubicBezTo>
                        <a:pt x="3900" y="367777"/>
                        <a:pt x="12511" y="458960"/>
                        <a:pt x="28570" y="548800"/>
                      </a:cubicBezTo>
                      <a:close/>
                    </a:path>
                  </a:pathLst>
                </a:custGeom>
                <a:solidFill>
                  <a:srgbClr val="FF0000">
                    <a:alpha val="34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F67949E4-149C-42F5-84AA-6CADD1AB8BD0}"/>
                    </a:ext>
                  </a:extLst>
                </p:cNvPr>
                <p:cNvSpPr/>
                <p:nvPr/>
              </p:nvSpPr>
              <p:spPr>
                <a:xfrm>
                  <a:off x="8721712" y="2638227"/>
                  <a:ext cx="442963" cy="666628"/>
                </a:xfrm>
                <a:custGeom>
                  <a:avLst/>
                  <a:gdLst>
                    <a:gd name="connsiteX0" fmla="*/ 221968 w 517300"/>
                    <a:gd name="connsiteY0" fmla="*/ 778501 h 778500"/>
                    <a:gd name="connsiteX1" fmla="*/ 509080 w 517300"/>
                    <a:gd name="connsiteY1" fmla="*/ 285944 h 778500"/>
                    <a:gd name="connsiteX2" fmla="*/ 517157 w 517300"/>
                    <a:gd name="connsiteY2" fmla="*/ 257121 h 778500"/>
                    <a:gd name="connsiteX3" fmla="*/ 495469 w 517300"/>
                    <a:gd name="connsiteY3" fmla="*/ 224955 h 778500"/>
                    <a:gd name="connsiteX4" fmla="*/ 86617 w 517300"/>
                    <a:gd name="connsiteY4" fmla="*/ 1585 h 778500"/>
                    <a:gd name="connsiteX5" fmla="*/ 46679 w 517300"/>
                    <a:gd name="connsiteY5" fmla="*/ 3651 h 778500"/>
                    <a:gd name="connsiteX6" fmla="*/ 8608 w 517300"/>
                    <a:gd name="connsiteY6" fmla="*/ 73813 h 778500"/>
                    <a:gd name="connsiteX7" fmla="*/ 61500 w 517300"/>
                    <a:gd name="connsiteY7" fmla="*/ 534404 h 778500"/>
                    <a:gd name="connsiteX8" fmla="*/ 164551 w 517300"/>
                    <a:gd name="connsiteY8" fmla="*/ 691071 h 778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300" h="778500">
                      <a:moveTo>
                        <a:pt x="221968" y="778501"/>
                      </a:moveTo>
                      <a:cubicBezTo>
                        <a:pt x="328419" y="620900"/>
                        <a:pt x="424403" y="456232"/>
                        <a:pt x="509080" y="285944"/>
                      </a:cubicBezTo>
                      <a:cubicBezTo>
                        <a:pt x="513585" y="276886"/>
                        <a:pt x="518176" y="267189"/>
                        <a:pt x="517157" y="257121"/>
                      </a:cubicBezTo>
                      <a:cubicBezTo>
                        <a:pt x="515814" y="243939"/>
                        <a:pt x="505346" y="233785"/>
                        <a:pt x="495469" y="224955"/>
                      </a:cubicBezTo>
                      <a:cubicBezTo>
                        <a:pt x="377911" y="119914"/>
                        <a:pt x="242789" y="23168"/>
                        <a:pt x="86617" y="1585"/>
                      </a:cubicBezTo>
                      <a:cubicBezTo>
                        <a:pt x="73254" y="-263"/>
                        <a:pt x="59166" y="-1454"/>
                        <a:pt x="46679" y="3651"/>
                      </a:cubicBezTo>
                      <a:cubicBezTo>
                        <a:pt x="20828" y="14234"/>
                        <a:pt x="12408" y="46143"/>
                        <a:pt x="8608" y="73813"/>
                      </a:cubicBezTo>
                      <a:cubicBezTo>
                        <a:pt x="-12671" y="228527"/>
                        <a:pt x="5703" y="388538"/>
                        <a:pt x="61500" y="534404"/>
                      </a:cubicBezTo>
                      <a:cubicBezTo>
                        <a:pt x="84122" y="593544"/>
                        <a:pt x="114411" y="652399"/>
                        <a:pt x="164551" y="691071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18B24EA8-60EA-444B-A3C9-41B0ACE86410}"/>
                    </a:ext>
                  </a:extLst>
                </p:cNvPr>
                <p:cNvSpPr/>
                <p:nvPr/>
              </p:nvSpPr>
              <p:spPr>
                <a:xfrm>
                  <a:off x="8801819" y="3050961"/>
                  <a:ext cx="677894" cy="292461"/>
                </a:xfrm>
                <a:custGeom>
                  <a:avLst/>
                  <a:gdLst>
                    <a:gd name="connsiteX0" fmla="*/ 533049 w 791657"/>
                    <a:gd name="connsiteY0" fmla="*/ 27793 h 341541"/>
                    <a:gd name="connsiteX1" fmla="*/ 328376 w 791657"/>
                    <a:gd name="connsiteY1" fmla="*/ 3914 h 341541"/>
                    <a:gd name="connsiteX2" fmla="*/ 232887 w 791657"/>
                    <a:gd name="connsiteY2" fmla="*/ 5924 h 341541"/>
                    <a:gd name="connsiteX3" fmla="*/ 159116 w 791657"/>
                    <a:gd name="connsiteY3" fmla="*/ 51158 h 341541"/>
                    <a:gd name="connsiteX4" fmla="*/ 26738 w 791657"/>
                    <a:gd name="connsiteY4" fmla="*/ 166163 h 341541"/>
                    <a:gd name="connsiteX5" fmla="*/ 2049 w 791657"/>
                    <a:gd name="connsiteY5" fmla="*/ 198500 h 341541"/>
                    <a:gd name="connsiteX6" fmla="*/ 12993 w 791657"/>
                    <a:gd name="connsiteY6" fmla="*/ 249640 h 341541"/>
                    <a:gd name="connsiteX7" fmla="*/ 171346 w 791657"/>
                    <a:gd name="connsiteY7" fmla="*/ 322802 h 341541"/>
                    <a:gd name="connsiteX8" fmla="*/ 699022 w 791657"/>
                    <a:gd name="connsiteY8" fmla="*/ 304009 h 341541"/>
                    <a:gd name="connsiteX9" fmla="*/ 786728 w 791657"/>
                    <a:gd name="connsiteY9" fmla="*/ 243363 h 341541"/>
                    <a:gd name="connsiteX10" fmla="*/ 774145 w 791657"/>
                    <a:gd name="connsiteY10" fmla="*/ 150980 h 341541"/>
                    <a:gd name="connsiteX11" fmla="*/ 533049 w 791657"/>
                    <a:gd name="connsiteY11" fmla="*/ 27793 h 3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1657" h="341541">
                      <a:moveTo>
                        <a:pt x="533049" y="27793"/>
                      </a:moveTo>
                      <a:cubicBezTo>
                        <a:pt x="464821" y="19830"/>
                        <a:pt x="396603" y="11877"/>
                        <a:pt x="328376" y="3914"/>
                      </a:cubicBezTo>
                      <a:cubicBezTo>
                        <a:pt x="296514" y="199"/>
                        <a:pt x="263577" y="-3430"/>
                        <a:pt x="232887" y="5924"/>
                      </a:cubicBezTo>
                      <a:cubicBezTo>
                        <a:pt x="205112" y="14392"/>
                        <a:pt x="181614" y="32803"/>
                        <a:pt x="159116" y="51158"/>
                      </a:cubicBezTo>
                      <a:cubicBezTo>
                        <a:pt x="113825" y="88125"/>
                        <a:pt x="69667" y="126482"/>
                        <a:pt x="26738" y="166163"/>
                      </a:cubicBezTo>
                      <a:cubicBezTo>
                        <a:pt x="16660" y="175478"/>
                        <a:pt x="6268" y="185451"/>
                        <a:pt x="2049" y="198500"/>
                      </a:cubicBezTo>
                      <a:cubicBezTo>
                        <a:pt x="-3504" y="215674"/>
                        <a:pt x="2925" y="234657"/>
                        <a:pt x="12993" y="249640"/>
                      </a:cubicBezTo>
                      <a:cubicBezTo>
                        <a:pt x="46426" y="299427"/>
                        <a:pt x="111986" y="314267"/>
                        <a:pt x="171346" y="322802"/>
                      </a:cubicBezTo>
                      <a:cubicBezTo>
                        <a:pt x="346883" y="348052"/>
                        <a:pt x="528620" y="353148"/>
                        <a:pt x="699022" y="304009"/>
                      </a:cubicBezTo>
                      <a:cubicBezTo>
                        <a:pt x="734455" y="293789"/>
                        <a:pt x="773174" y="277653"/>
                        <a:pt x="786728" y="243363"/>
                      </a:cubicBezTo>
                      <a:cubicBezTo>
                        <a:pt x="798482" y="213645"/>
                        <a:pt x="787176" y="180155"/>
                        <a:pt x="774145" y="150980"/>
                      </a:cubicBezTo>
                      <a:cubicBezTo>
                        <a:pt x="727302" y="46062"/>
                        <a:pt x="641262" y="40424"/>
                        <a:pt x="533049" y="27793"/>
                      </a:cubicBezTo>
                      <a:close/>
                    </a:path>
                  </a:pathLst>
                </a:custGeom>
                <a:solidFill>
                  <a:srgbClr val="FF0000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6427AC9E-D93B-4B8A-9B0C-AB5664B65464}"/>
                    </a:ext>
                  </a:extLst>
                </p:cNvPr>
                <p:cNvSpPr/>
                <p:nvPr/>
              </p:nvSpPr>
              <p:spPr>
                <a:xfrm>
                  <a:off x="7829943" y="4238079"/>
                  <a:ext cx="737593" cy="521007"/>
                </a:xfrm>
                <a:custGeom>
                  <a:avLst/>
                  <a:gdLst>
                    <a:gd name="connsiteX0" fmla="*/ 834261 w 861374"/>
                    <a:gd name="connsiteY0" fmla="*/ 245380 h 608441"/>
                    <a:gd name="connsiteX1" fmla="*/ 562599 w 861374"/>
                    <a:gd name="connsiteY1" fmla="*/ 56880 h 608441"/>
                    <a:gd name="connsiteX2" fmla="*/ 318597 w 861374"/>
                    <a:gd name="connsiteY2" fmla="*/ 2330 h 608441"/>
                    <a:gd name="connsiteX3" fmla="*/ 78605 w 861374"/>
                    <a:gd name="connsiteY3" fmla="*/ 171008 h 608441"/>
                    <a:gd name="connsiteX4" fmla="*/ 586 w 861374"/>
                    <a:gd name="connsiteY4" fmla="*/ 461121 h 608441"/>
                    <a:gd name="connsiteX5" fmla="*/ 15054 w 861374"/>
                    <a:gd name="connsiteY5" fmla="*/ 546122 h 608441"/>
                    <a:gd name="connsiteX6" fmla="*/ 112314 w 861374"/>
                    <a:gd name="connsiteY6" fmla="*/ 596585 h 608441"/>
                    <a:gd name="connsiteX7" fmla="*/ 556150 w 861374"/>
                    <a:gd name="connsiteY7" fmla="*/ 571420 h 608441"/>
                    <a:gd name="connsiteX8" fmla="*/ 861360 w 861374"/>
                    <a:gd name="connsiteY8" fmla="*/ 319217 h 608441"/>
                    <a:gd name="connsiteX9" fmla="*/ 834261 w 861374"/>
                    <a:gd name="connsiteY9" fmla="*/ 245380 h 60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1374" h="608441">
                      <a:moveTo>
                        <a:pt x="834261" y="245380"/>
                      </a:moveTo>
                      <a:cubicBezTo>
                        <a:pt x="774721" y="160760"/>
                        <a:pt x="632350" y="90922"/>
                        <a:pt x="562599" y="56880"/>
                      </a:cubicBezTo>
                      <a:cubicBezTo>
                        <a:pt x="486608" y="19790"/>
                        <a:pt x="402464" y="-8481"/>
                        <a:pt x="318597" y="2330"/>
                      </a:cubicBezTo>
                      <a:cubicBezTo>
                        <a:pt x="218260" y="15265"/>
                        <a:pt x="130859" y="84379"/>
                        <a:pt x="78605" y="171008"/>
                      </a:cubicBezTo>
                      <a:cubicBezTo>
                        <a:pt x="26351" y="257638"/>
                        <a:pt x="5739" y="360089"/>
                        <a:pt x="586" y="461121"/>
                      </a:cubicBezTo>
                      <a:cubicBezTo>
                        <a:pt x="-900" y="490315"/>
                        <a:pt x="-672" y="521481"/>
                        <a:pt x="15054" y="546122"/>
                      </a:cubicBezTo>
                      <a:cubicBezTo>
                        <a:pt x="35295" y="577840"/>
                        <a:pt x="75281" y="589937"/>
                        <a:pt x="112314" y="596585"/>
                      </a:cubicBezTo>
                      <a:cubicBezTo>
                        <a:pt x="259075" y="622941"/>
                        <a:pt x="410065" y="601272"/>
                        <a:pt x="556150" y="571420"/>
                      </a:cubicBezTo>
                      <a:cubicBezTo>
                        <a:pt x="672098" y="547722"/>
                        <a:pt x="863322" y="468227"/>
                        <a:pt x="861360" y="319217"/>
                      </a:cubicBezTo>
                      <a:cubicBezTo>
                        <a:pt x="861036" y="293757"/>
                        <a:pt x="850873" y="268992"/>
                        <a:pt x="834261" y="245380"/>
                      </a:cubicBezTo>
                      <a:close/>
                    </a:path>
                  </a:pathLst>
                </a:custGeom>
                <a:solidFill>
                  <a:srgbClr val="FF0000">
                    <a:alpha val="4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7DDA4C2D-4EE6-4F7D-9AD8-5544373C2609}"/>
                    </a:ext>
                  </a:extLst>
                </p:cNvPr>
                <p:cNvSpPr/>
                <p:nvPr/>
              </p:nvSpPr>
              <p:spPr>
                <a:xfrm>
                  <a:off x="8314263" y="4003975"/>
                  <a:ext cx="366801" cy="630723"/>
                </a:xfrm>
                <a:custGeom>
                  <a:avLst/>
                  <a:gdLst>
                    <a:gd name="connsiteX0" fmla="*/ 427379 w 428357"/>
                    <a:gd name="connsiteY0" fmla="*/ 161279 h 736569"/>
                    <a:gd name="connsiteX1" fmla="*/ 409758 w 428357"/>
                    <a:gd name="connsiteY1" fmla="*/ 79840 h 736569"/>
                    <a:gd name="connsiteX2" fmla="*/ 286085 w 428357"/>
                    <a:gd name="connsiteY2" fmla="*/ 8869 h 736569"/>
                    <a:gd name="connsiteX3" fmla="*/ 120931 w 428357"/>
                    <a:gd name="connsiteY3" fmla="*/ 25223 h 736569"/>
                    <a:gd name="connsiteX4" fmla="*/ 51256 w 428357"/>
                    <a:gd name="connsiteY4" fmla="*/ 134113 h 736569"/>
                    <a:gd name="connsiteX5" fmla="*/ 14232 w 428357"/>
                    <a:gd name="connsiteY5" fmla="*/ 533801 h 736569"/>
                    <a:gd name="connsiteX6" fmla="*/ 302230 w 428357"/>
                    <a:gd name="connsiteY6" fmla="*/ 682010 h 736569"/>
                    <a:gd name="connsiteX7" fmla="*/ 427379 w 428357"/>
                    <a:gd name="connsiteY7" fmla="*/ 161279 h 73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357" h="736569">
                      <a:moveTo>
                        <a:pt x="427379" y="161279"/>
                      </a:moveTo>
                      <a:cubicBezTo>
                        <a:pt x="426217" y="133256"/>
                        <a:pt x="423569" y="104252"/>
                        <a:pt x="409758" y="79840"/>
                      </a:cubicBezTo>
                      <a:cubicBezTo>
                        <a:pt x="385602" y="37168"/>
                        <a:pt x="334043" y="19089"/>
                        <a:pt x="286085" y="8869"/>
                      </a:cubicBezTo>
                      <a:cubicBezTo>
                        <a:pt x="230364" y="-2999"/>
                        <a:pt x="167518" y="-7562"/>
                        <a:pt x="120931" y="25223"/>
                      </a:cubicBezTo>
                      <a:cubicBezTo>
                        <a:pt x="85117" y="50436"/>
                        <a:pt x="66096" y="92899"/>
                        <a:pt x="51256" y="134113"/>
                      </a:cubicBezTo>
                      <a:cubicBezTo>
                        <a:pt x="5288" y="261748"/>
                        <a:pt x="-16353" y="401632"/>
                        <a:pt x="14232" y="533801"/>
                      </a:cubicBezTo>
                      <a:cubicBezTo>
                        <a:pt x="42731" y="656950"/>
                        <a:pt x="185606" y="824428"/>
                        <a:pt x="302230" y="682010"/>
                      </a:cubicBezTo>
                      <a:cubicBezTo>
                        <a:pt x="408281" y="552508"/>
                        <a:pt x="434037" y="321699"/>
                        <a:pt x="427379" y="161279"/>
                      </a:cubicBezTo>
                      <a:close/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19B7223C-BFF7-4031-9FD8-243B16F41AA8}"/>
                    </a:ext>
                  </a:extLst>
                </p:cNvPr>
                <p:cNvSpPr/>
                <p:nvPr/>
              </p:nvSpPr>
              <p:spPr>
                <a:xfrm>
                  <a:off x="8195646" y="4442373"/>
                  <a:ext cx="415734" cy="604327"/>
                </a:xfrm>
                <a:custGeom>
                  <a:avLst/>
                  <a:gdLst>
                    <a:gd name="connsiteX0" fmla="*/ 335721 w 485502"/>
                    <a:gd name="connsiteY0" fmla="*/ 0 h 705744"/>
                    <a:gd name="connsiteX1" fmla="*/ 115246 w 485502"/>
                    <a:gd name="connsiteY1" fmla="*/ 197625 h 705744"/>
                    <a:gd name="connsiteX2" fmla="*/ 1346 w 485502"/>
                    <a:gd name="connsiteY2" fmla="*/ 467830 h 705744"/>
                    <a:gd name="connsiteX3" fmla="*/ 15805 w 485502"/>
                    <a:gd name="connsiteY3" fmla="*/ 569414 h 705744"/>
                    <a:gd name="connsiteX4" fmla="*/ 106540 w 485502"/>
                    <a:gd name="connsiteY4" fmla="*/ 646119 h 705744"/>
                    <a:gd name="connsiteX5" fmla="*/ 298983 w 485502"/>
                    <a:gd name="connsiteY5" fmla="*/ 703164 h 705744"/>
                    <a:gd name="connsiteX6" fmla="*/ 425932 w 485502"/>
                    <a:gd name="connsiteY6" fmla="*/ 683285 h 705744"/>
                    <a:gd name="connsiteX7" fmla="*/ 484530 w 485502"/>
                    <a:gd name="connsiteY7" fmla="*/ 523304 h 705744"/>
                    <a:gd name="connsiteX8" fmla="*/ 430771 w 485502"/>
                    <a:gd name="connsiteY8" fmla="*/ 334785 h 705744"/>
                    <a:gd name="connsiteX9" fmla="*/ 337445 w 485502"/>
                    <a:gd name="connsiteY9" fmla="*/ 123558 h 705744"/>
                    <a:gd name="connsiteX10" fmla="*/ 294592 w 485502"/>
                    <a:gd name="connsiteY10" fmla="*/ 83458 h 70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5502" h="705744">
                      <a:moveTo>
                        <a:pt x="335721" y="0"/>
                      </a:moveTo>
                      <a:cubicBezTo>
                        <a:pt x="253797" y="55750"/>
                        <a:pt x="176235" y="119520"/>
                        <a:pt x="115246" y="197625"/>
                      </a:cubicBezTo>
                      <a:cubicBezTo>
                        <a:pt x="54257" y="275730"/>
                        <a:pt x="10347" y="369151"/>
                        <a:pt x="1346" y="467830"/>
                      </a:cubicBezTo>
                      <a:cubicBezTo>
                        <a:pt x="-1807" y="502377"/>
                        <a:pt x="-340" y="538715"/>
                        <a:pt x="15805" y="569414"/>
                      </a:cubicBezTo>
                      <a:cubicBezTo>
                        <a:pt x="34560" y="605066"/>
                        <a:pt x="70421" y="628269"/>
                        <a:pt x="106540" y="646119"/>
                      </a:cubicBezTo>
                      <a:cubicBezTo>
                        <a:pt x="166814" y="675904"/>
                        <a:pt x="232213" y="695287"/>
                        <a:pt x="298983" y="703164"/>
                      </a:cubicBezTo>
                      <a:cubicBezTo>
                        <a:pt x="342455" y="708288"/>
                        <a:pt x="389595" y="707698"/>
                        <a:pt x="425932" y="683285"/>
                      </a:cubicBezTo>
                      <a:cubicBezTo>
                        <a:pt x="475424" y="650034"/>
                        <a:pt x="489617" y="582701"/>
                        <a:pt x="484530" y="523304"/>
                      </a:cubicBezTo>
                      <a:cubicBezTo>
                        <a:pt x="478930" y="457943"/>
                        <a:pt x="455498" y="395545"/>
                        <a:pt x="430771" y="334785"/>
                      </a:cubicBezTo>
                      <a:cubicBezTo>
                        <a:pt x="401758" y="263471"/>
                        <a:pt x="370630" y="193024"/>
                        <a:pt x="337445" y="123558"/>
                      </a:cubicBezTo>
                      <a:cubicBezTo>
                        <a:pt x="328520" y="104880"/>
                        <a:pt x="315290" y="83506"/>
                        <a:pt x="294592" y="83458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A1B357A7-F23D-4E2D-BE62-DBA8522D7D3C}"/>
                    </a:ext>
                  </a:extLst>
                </p:cNvPr>
                <p:cNvSpPr/>
                <p:nvPr/>
              </p:nvSpPr>
              <p:spPr>
                <a:xfrm>
                  <a:off x="8421761" y="4397633"/>
                  <a:ext cx="768397" cy="576267"/>
                </a:xfrm>
                <a:custGeom>
                  <a:avLst/>
                  <a:gdLst>
                    <a:gd name="connsiteX0" fmla="*/ 311623 w 897348"/>
                    <a:gd name="connsiteY0" fmla="*/ 593793 h 672975"/>
                    <a:gd name="connsiteX1" fmla="*/ 475157 w 897348"/>
                    <a:gd name="connsiteY1" fmla="*/ 669021 h 672975"/>
                    <a:gd name="connsiteX2" fmla="*/ 677287 w 897348"/>
                    <a:gd name="connsiteY2" fmla="*/ 632426 h 672975"/>
                    <a:gd name="connsiteX3" fmla="*/ 893152 w 897348"/>
                    <a:gd name="connsiteY3" fmla="*/ 207011 h 672975"/>
                    <a:gd name="connsiteX4" fmla="*/ 875255 w 897348"/>
                    <a:gd name="connsiteY4" fmla="*/ 146765 h 672975"/>
                    <a:gd name="connsiteX5" fmla="*/ 832288 w 897348"/>
                    <a:gd name="connsiteY5" fmla="*/ 96664 h 672975"/>
                    <a:gd name="connsiteX6" fmla="*/ 522468 w 897348"/>
                    <a:gd name="connsiteY6" fmla="*/ 118 h 672975"/>
                    <a:gd name="connsiteX7" fmla="*/ 10595 w 897348"/>
                    <a:gd name="connsiteY7" fmla="*/ 184913 h 672975"/>
                    <a:gd name="connsiteX8" fmla="*/ 311623 w 897348"/>
                    <a:gd name="connsiteY8" fmla="*/ 593793 h 67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348" h="672975">
                      <a:moveTo>
                        <a:pt x="311623" y="593793"/>
                      </a:moveTo>
                      <a:cubicBezTo>
                        <a:pt x="361581" y="627863"/>
                        <a:pt x="415588" y="658600"/>
                        <a:pt x="475157" y="669021"/>
                      </a:cubicBezTo>
                      <a:cubicBezTo>
                        <a:pt x="543833" y="681042"/>
                        <a:pt x="615518" y="664754"/>
                        <a:pt x="677287" y="632426"/>
                      </a:cubicBezTo>
                      <a:cubicBezTo>
                        <a:pt x="827582" y="553749"/>
                        <a:pt x="918403" y="374765"/>
                        <a:pt x="893152" y="207011"/>
                      </a:cubicBezTo>
                      <a:cubicBezTo>
                        <a:pt x="890019" y="186189"/>
                        <a:pt x="885180" y="165329"/>
                        <a:pt x="875255" y="146765"/>
                      </a:cubicBezTo>
                      <a:cubicBezTo>
                        <a:pt x="864816" y="127248"/>
                        <a:pt x="849147" y="110999"/>
                        <a:pt x="832288" y="96664"/>
                      </a:cubicBezTo>
                      <a:cubicBezTo>
                        <a:pt x="748049" y="25016"/>
                        <a:pt x="633034" y="-2035"/>
                        <a:pt x="522468" y="118"/>
                      </a:cubicBezTo>
                      <a:cubicBezTo>
                        <a:pt x="383641" y="2814"/>
                        <a:pt x="77460" y="33656"/>
                        <a:pt x="10595" y="184913"/>
                      </a:cubicBezTo>
                      <a:cubicBezTo>
                        <a:pt x="-55928" y="335370"/>
                        <a:pt x="208496" y="523879"/>
                        <a:pt x="311623" y="593793"/>
                      </a:cubicBezTo>
                      <a:close/>
                    </a:path>
                  </a:pathLst>
                </a:custGeom>
                <a:solidFill>
                  <a:srgbClr val="FF0000">
                    <a:alpha val="6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C2F590B1-E8C4-416D-85C9-7DE0692DE676}"/>
                    </a:ext>
                  </a:extLst>
                </p:cNvPr>
                <p:cNvSpPr/>
                <p:nvPr/>
              </p:nvSpPr>
              <p:spPr>
                <a:xfrm>
                  <a:off x="8922994" y="4048126"/>
                  <a:ext cx="591591" cy="257236"/>
                </a:xfrm>
                <a:custGeom>
                  <a:avLst/>
                  <a:gdLst>
                    <a:gd name="connsiteX0" fmla="*/ 566599 w 690871"/>
                    <a:gd name="connsiteY0" fmla="*/ 148694 h 300405"/>
                    <a:gd name="connsiteX1" fmla="*/ 690871 w 690871"/>
                    <a:gd name="connsiteY1" fmla="*/ 21078 h 300405"/>
                    <a:gd name="connsiteX2" fmla="*/ 77299 w 690871"/>
                    <a:gd name="connsiteY2" fmla="*/ 133387 h 300405"/>
                    <a:gd name="connsiteX3" fmla="*/ 12339 w 690871"/>
                    <a:gd name="connsiteY3" fmla="*/ 272147 h 300405"/>
                    <a:gd name="connsiteX4" fmla="*/ 239958 w 690871"/>
                    <a:gd name="connsiteY4" fmla="*/ 265775 h 300405"/>
                    <a:gd name="connsiteX5" fmla="*/ 566599 w 690871"/>
                    <a:gd name="connsiteY5" fmla="*/ 148694 h 300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90871" h="300405">
                      <a:moveTo>
                        <a:pt x="566599" y="148694"/>
                      </a:moveTo>
                      <a:cubicBezTo>
                        <a:pt x="622396" y="121633"/>
                        <a:pt x="682984" y="82581"/>
                        <a:pt x="690871" y="21078"/>
                      </a:cubicBezTo>
                      <a:cubicBezTo>
                        <a:pt x="501438" y="-42130"/>
                        <a:pt x="248644" y="49043"/>
                        <a:pt x="77299" y="133387"/>
                      </a:cubicBezTo>
                      <a:cubicBezTo>
                        <a:pt x="30760" y="156295"/>
                        <a:pt x="-25256" y="214254"/>
                        <a:pt x="12339" y="272147"/>
                      </a:cubicBezTo>
                      <a:cubicBezTo>
                        <a:pt x="51620" y="332631"/>
                        <a:pt x="184294" y="279253"/>
                        <a:pt x="239958" y="265775"/>
                      </a:cubicBezTo>
                      <a:cubicBezTo>
                        <a:pt x="352572" y="238486"/>
                        <a:pt x="462328" y="199253"/>
                        <a:pt x="566599" y="148694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796BA9E5-DF8F-43CB-B9C3-656ABC1A75EB}"/>
                    </a:ext>
                  </a:extLst>
                </p:cNvPr>
                <p:cNvSpPr/>
                <p:nvPr/>
              </p:nvSpPr>
              <p:spPr>
                <a:xfrm>
                  <a:off x="8546015" y="5028797"/>
                  <a:ext cx="209337" cy="468332"/>
                </a:xfrm>
                <a:custGeom>
                  <a:avLst/>
                  <a:gdLst>
                    <a:gd name="connsiteX0" fmla="*/ 244432 w 244467"/>
                    <a:gd name="connsiteY0" fmla="*/ 18233 h 546926"/>
                    <a:gd name="connsiteX1" fmla="*/ 241717 w 244467"/>
                    <a:gd name="connsiteY1" fmla="*/ 5260 h 546926"/>
                    <a:gd name="connsiteX2" fmla="*/ 228658 w 244467"/>
                    <a:gd name="connsiteY2" fmla="*/ 145 h 546926"/>
                    <a:gd name="connsiteX3" fmla="*/ 118806 w 244467"/>
                    <a:gd name="connsiteY3" fmla="*/ 80860 h 546926"/>
                    <a:gd name="connsiteX4" fmla="*/ 53655 w 244467"/>
                    <a:gd name="connsiteY4" fmla="*/ 545747 h 546926"/>
                    <a:gd name="connsiteX5" fmla="*/ 189320 w 244467"/>
                    <a:gd name="connsiteY5" fmla="*/ 330368 h 546926"/>
                    <a:gd name="connsiteX6" fmla="*/ 244432 w 244467"/>
                    <a:gd name="connsiteY6" fmla="*/ 18233 h 54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467" h="546926">
                      <a:moveTo>
                        <a:pt x="244432" y="18233"/>
                      </a:moveTo>
                      <a:cubicBezTo>
                        <a:pt x="244555" y="13718"/>
                        <a:pt x="244517" y="8803"/>
                        <a:pt x="241717" y="5260"/>
                      </a:cubicBezTo>
                      <a:cubicBezTo>
                        <a:pt x="238726" y="1479"/>
                        <a:pt x="233468" y="441"/>
                        <a:pt x="228658" y="145"/>
                      </a:cubicBezTo>
                      <a:cubicBezTo>
                        <a:pt x="180900" y="-2817"/>
                        <a:pt x="143771" y="40045"/>
                        <a:pt x="118806" y="80860"/>
                      </a:cubicBezTo>
                      <a:cubicBezTo>
                        <a:pt x="83326" y="138858"/>
                        <a:pt x="-84371" y="572407"/>
                        <a:pt x="53655" y="545747"/>
                      </a:cubicBezTo>
                      <a:cubicBezTo>
                        <a:pt x="134303" y="530164"/>
                        <a:pt x="168327" y="393680"/>
                        <a:pt x="189320" y="330368"/>
                      </a:cubicBezTo>
                      <a:cubicBezTo>
                        <a:pt x="222695" y="229736"/>
                        <a:pt x="241545" y="124228"/>
                        <a:pt x="244432" y="18233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5B3A6421-864D-4912-90E7-974457FFAC56}"/>
                    </a:ext>
                  </a:extLst>
                </p:cNvPr>
                <p:cNvSpPr/>
                <p:nvPr/>
              </p:nvSpPr>
              <p:spPr>
                <a:xfrm>
                  <a:off x="8550958" y="5043589"/>
                  <a:ext cx="505246" cy="566391"/>
                </a:xfrm>
                <a:custGeom>
                  <a:avLst/>
                  <a:gdLst>
                    <a:gd name="connsiteX0" fmla="*/ 18288 w 590035"/>
                    <a:gd name="connsiteY0" fmla="*/ 661441 h 661441"/>
                    <a:gd name="connsiteX1" fmla="*/ 343843 w 590035"/>
                    <a:gd name="connsiteY1" fmla="*/ 370462 h 661441"/>
                    <a:gd name="connsiteX2" fmla="*/ 590036 w 590035"/>
                    <a:gd name="connsiteY2" fmla="*/ 14894 h 661441"/>
                    <a:gd name="connsiteX3" fmla="*/ 523799 w 590035"/>
                    <a:gd name="connsiteY3" fmla="*/ 6083 h 661441"/>
                    <a:gd name="connsiteX4" fmla="*/ 130912 w 590035"/>
                    <a:gd name="connsiteY4" fmla="*/ 334153 h 661441"/>
                    <a:gd name="connsiteX5" fmla="*/ 0 w 590035"/>
                    <a:gd name="connsiteY5" fmla="*/ 580946 h 661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0035" h="661441">
                      <a:moveTo>
                        <a:pt x="18288" y="661441"/>
                      </a:moveTo>
                      <a:cubicBezTo>
                        <a:pt x="122444" y="559743"/>
                        <a:pt x="238973" y="471418"/>
                        <a:pt x="343843" y="370462"/>
                      </a:cubicBezTo>
                      <a:cubicBezTo>
                        <a:pt x="448723" y="269506"/>
                        <a:pt x="543497" y="152825"/>
                        <a:pt x="590036" y="14894"/>
                      </a:cubicBezTo>
                      <a:cubicBezTo>
                        <a:pt x="576786" y="-5166"/>
                        <a:pt x="546583" y="-1575"/>
                        <a:pt x="523799" y="6083"/>
                      </a:cubicBezTo>
                      <a:cubicBezTo>
                        <a:pt x="359778" y="61242"/>
                        <a:pt x="239716" y="199584"/>
                        <a:pt x="130912" y="334153"/>
                      </a:cubicBezTo>
                      <a:cubicBezTo>
                        <a:pt x="71523" y="407600"/>
                        <a:pt x="10649" y="487086"/>
                        <a:pt x="0" y="580946"/>
                      </a:cubicBezTo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EC5FAA1E-15FF-4D8A-90A7-3877420C5FF0}"/>
                    </a:ext>
                  </a:extLst>
                </p:cNvPr>
                <p:cNvSpPr/>
                <p:nvPr/>
              </p:nvSpPr>
              <p:spPr>
                <a:xfrm>
                  <a:off x="8299433" y="3419923"/>
                  <a:ext cx="349591" cy="598331"/>
                </a:xfrm>
                <a:custGeom>
                  <a:avLst/>
                  <a:gdLst>
                    <a:gd name="connsiteX0" fmla="*/ 270952 w 408259"/>
                    <a:gd name="connsiteY0" fmla="*/ 154182 h 698742"/>
                    <a:gd name="connsiteX1" fmla="*/ 51029 w 408259"/>
                    <a:gd name="connsiteY1" fmla="*/ 1 h 698742"/>
                    <a:gd name="connsiteX2" fmla="*/ 7957 w 408259"/>
                    <a:gd name="connsiteY2" fmla="*/ 15326 h 698742"/>
                    <a:gd name="connsiteX3" fmla="*/ 3566 w 408259"/>
                    <a:gd name="connsiteY3" fmla="*/ 67981 h 698742"/>
                    <a:gd name="connsiteX4" fmla="*/ 190399 w 408259"/>
                    <a:gd name="connsiteY4" fmla="*/ 562080 h 698742"/>
                    <a:gd name="connsiteX5" fmla="*/ 321730 w 408259"/>
                    <a:gd name="connsiteY5" fmla="*/ 698602 h 698742"/>
                    <a:gd name="connsiteX6" fmla="*/ 407378 w 408259"/>
                    <a:gd name="connsiteY6" fmla="*/ 580483 h 698742"/>
                    <a:gd name="connsiteX7" fmla="*/ 270952 w 408259"/>
                    <a:gd name="connsiteY7" fmla="*/ 154182 h 69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8259" h="698742">
                      <a:moveTo>
                        <a:pt x="270952" y="154182"/>
                      </a:moveTo>
                      <a:cubicBezTo>
                        <a:pt x="219717" y="76105"/>
                        <a:pt x="144412" y="296"/>
                        <a:pt x="51029" y="1"/>
                      </a:cubicBezTo>
                      <a:cubicBezTo>
                        <a:pt x="35246" y="-47"/>
                        <a:pt x="17815" y="3011"/>
                        <a:pt x="7957" y="15326"/>
                      </a:cubicBezTo>
                      <a:cubicBezTo>
                        <a:pt x="-3445" y="29576"/>
                        <a:pt x="-368" y="50169"/>
                        <a:pt x="3566" y="67981"/>
                      </a:cubicBezTo>
                      <a:cubicBezTo>
                        <a:pt x="41628" y="240526"/>
                        <a:pt x="104779" y="407518"/>
                        <a:pt x="190399" y="562080"/>
                      </a:cubicBezTo>
                      <a:cubicBezTo>
                        <a:pt x="215383" y="607172"/>
                        <a:pt x="261760" y="694935"/>
                        <a:pt x="321730" y="698602"/>
                      </a:cubicBezTo>
                      <a:cubicBezTo>
                        <a:pt x="383213" y="702365"/>
                        <a:pt x="404178" y="629717"/>
                        <a:pt x="407378" y="580483"/>
                      </a:cubicBezTo>
                      <a:cubicBezTo>
                        <a:pt x="416827" y="435341"/>
                        <a:pt x="348847" y="272873"/>
                        <a:pt x="270952" y="154182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7B04E554-9BFC-47F0-9F97-8CD60EAC3960}"/>
                    </a:ext>
                  </a:extLst>
                </p:cNvPr>
                <p:cNvSpPr/>
                <p:nvPr/>
              </p:nvSpPr>
              <p:spPr>
                <a:xfrm>
                  <a:off x="7929108" y="3920758"/>
                  <a:ext cx="249989" cy="245584"/>
                </a:xfrm>
                <a:custGeom>
                  <a:avLst/>
                  <a:gdLst>
                    <a:gd name="connsiteX0" fmla="*/ 290181 w 291941"/>
                    <a:gd name="connsiteY0" fmla="*/ 286798 h 286797"/>
                    <a:gd name="connsiteX1" fmla="*/ 264521 w 291941"/>
                    <a:gd name="connsiteY1" fmla="*/ 215284 h 286797"/>
                    <a:gd name="connsiteX2" fmla="*/ 2 w 291941"/>
                    <a:gd name="connsiteY2" fmla="*/ 37566 h 286797"/>
                    <a:gd name="connsiteX3" fmla="*/ 290181 w 291941"/>
                    <a:gd name="connsiteY3" fmla="*/ 286798 h 286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941" h="286797">
                      <a:moveTo>
                        <a:pt x="290181" y="286798"/>
                      </a:moveTo>
                      <a:cubicBezTo>
                        <a:pt x="297506" y="261490"/>
                        <a:pt x="280618" y="236134"/>
                        <a:pt x="264521" y="215284"/>
                      </a:cubicBezTo>
                      <a:cubicBezTo>
                        <a:pt x="239080" y="182337"/>
                        <a:pt x="869" y="-100070"/>
                        <a:pt x="2" y="37566"/>
                      </a:cubicBezTo>
                      <a:cubicBezTo>
                        <a:pt x="-750" y="156553"/>
                        <a:pt x="194303" y="267938"/>
                        <a:pt x="290181" y="286798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07D679B0-BCAB-497D-A29B-32856D5F9C34}"/>
                    </a:ext>
                  </a:extLst>
                </p:cNvPr>
                <p:cNvSpPr/>
                <p:nvPr/>
              </p:nvSpPr>
              <p:spPr>
                <a:xfrm>
                  <a:off x="9202218" y="2863427"/>
                  <a:ext cx="278239" cy="149343"/>
                </a:xfrm>
                <a:custGeom>
                  <a:avLst/>
                  <a:gdLst>
                    <a:gd name="connsiteX0" fmla="*/ 3523 w 324932"/>
                    <a:gd name="connsiteY0" fmla="*/ 106268 h 174405"/>
                    <a:gd name="connsiteX1" fmla="*/ 3771 w 324932"/>
                    <a:gd name="connsiteY1" fmla="*/ 140177 h 174405"/>
                    <a:gd name="connsiteX2" fmla="*/ 23164 w 324932"/>
                    <a:gd name="connsiteY2" fmla="*/ 156788 h 174405"/>
                    <a:gd name="connsiteX3" fmla="*/ 318096 w 324932"/>
                    <a:gd name="connsiteY3" fmla="*/ 62996 h 174405"/>
                    <a:gd name="connsiteX4" fmla="*/ 3523 w 324932"/>
                    <a:gd name="connsiteY4" fmla="*/ 106268 h 17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932" h="174405">
                      <a:moveTo>
                        <a:pt x="3523" y="106268"/>
                      </a:moveTo>
                      <a:cubicBezTo>
                        <a:pt x="-458" y="117231"/>
                        <a:pt x="-1935" y="130004"/>
                        <a:pt x="3771" y="140177"/>
                      </a:cubicBezTo>
                      <a:cubicBezTo>
                        <a:pt x="8000" y="147701"/>
                        <a:pt x="15534" y="152740"/>
                        <a:pt x="23164" y="156788"/>
                      </a:cubicBezTo>
                      <a:cubicBezTo>
                        <a:pt x="88029" y="191193"/>
                        <a:pt x="372331" y="182725"/>
                        <a:pt x="318096" y="62996"/>
                      </a:cubicBezTo>
                      <a:cubicBezTo>
                        <a:pt x="265623" y="-52819"/>
                        <a:pt x="38994" y="8617"/>
                        <a:pt x="3523" y="106268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BDC0F35B-09EB-4003-BF4E-AD727AA5FE4F}"/>
                    </a:ext>
                  </a:extLst>
                </p:cNvPr>
                <p:cNvSpPr/>
                <p:nvPr/>
              </p:nvSpPr>
              <p:spPr>
                <a:xfrm>
                  <a:off x="8005104" y="2745161"/>
                  <a:ext cx="1381679" cy="3366762"/>
                </a:xfrm>
                <a:custGeom>
                  <a:avLst/>
                  <a:gdLst>
                    <a:gd name="connsiteX0" fmla="*/ 1610427 w 1613549"/>
                    <a:gd name="connsiteY0" fmla="*/ 1595206 h 3931765"/>
                    <a:gd name="connsiteX1" fmla="*/ 1601112 w 1613549"/>
                    <a:gd name="connsiteY1" fmla="*/ 1584348 h 3931765"/>
                    <a:gd name="connsiteX2" fmla="*/ 1607065 w 1613549"/>
                    <a:gd name="connsiteY2" fmla="*/ 1577052 h 3931765"/>
                    <a:gd name="connsiteX3" fmla="*/ 1602769 w 1613549"/>
                    <a:gd name="connsiteY3" fmla="*/ 1569565 h 3931765"/>
                    <a:gd name="connsiteX4" fmla="*/ 1365025 w 1613549"/>
                    <a:gd name="connsiteY4" fmla="*/ 1588929 h 3931765"/>
                    <a:gd name="connsiteX5" fmla="*/ 1272747 w 1613549"/>
                    <a:gd name="connsiteY5" fmla="*/ 1618771 h 3931765"/>
                    <a:gd name="connsiteX6" fmla="*/ 1235380 w 1613549"/>
                    <a:gd name="connsiteY6" fmla="*/ 1635440 h 3931765"/>
                    <a:gd name="connsiteX7" fmla="*/ 1107136 w 1613549"/>
                    <a:gd name="connsiteY7" fmla="*/ 1712659 h 3931765"/>
                    <a:gd name="connsiteX8" fmla="*/ 1051348 w 1613549"/>
                    <a:gd name="connsiteY8" fmla="*/ 1759532 h 3931765"/>
                    <a:gd name="connsiteX9" fmla="*/ 1048024 w 1613549"/>
                    <a:gd name="connsiteY9" fmla="*/ 1737720 h 3931765"/>
                    <a:gd name="connsiteX10" fmla="*/ 1087562 w 1613549"/>
                    <a:gd name="connsiteY10" fmla="*/ 1650090 h 3931765"/>
                    <a:gd name="connsiteX11" fmla="*/ 1168839 w 1613549"/>
                    <a:gd name="connsiteY11" fmla="*/ 1509615 h 3931765"/>
                    <a:gd name="connsiteX12" fmla="*/ 1280605 w 1613549"/>
                    <a:gd name="connsiteY12" fmla="*/ 1316400 h 3931765"/>
                    <a:gd name="connsiteX13" fmla="*/ 1294512 w 1613549"/>
                    <a:gd name="connsiteY13" fmla="*/ 1292359 h 3931765"/>
                    <a:gd name="connsiteX14" fmla="*/ 1286739 w 1613549"/>
                    <a:gd name="connsiteY14" fmla="*/ 1286368 h 3931765"/>
                    <a:gd name="connsiteX15" fmla="*/ 1158381 w 1613549"/>
                    <a:gd name="connsiteY15" fmla="*/ 1482345 h 3931765"/>
                    <a:gd name="connsiteX16" fmla="*/ 1078828 w 1613549"/>
                    <a:gd name="connsiteY16" fmla="*/ 1645441 h 3931765"/>
                    <a:gd name="connsiteX17" fmla="*/ 1063969 w 1613549"/>
                    <a:gd name="connsiteY17" fmla="*/ 1671130 h 3931765"/>
                    <a:gd name="connsiteX18" fmla="*/ 1053348 w 1613549"/>
                    <a:gd name="connsiteY18" fmla="*/ 1689494 h 3931765"/>
                    <a:gd name="connsiteX19" fmla="*/ 1055463 w 1613549"/>
                    <a:gd name="connsiteY19" fmla="*/ 1681855 h 3931765"/>
                    <a:gd name="connsiteX20" fmla="*/ 1080447 w 1613549"/>
                    <a:gd name="connsiteY20" fmla="*/ 1613037 h 3931765"/>
                    <a:gd name="connsiteX21" fmla="*/ 1130282 w 1613549"/>
                    <a:gd name="connsiteY21" fmla="*/ 1476449 h 3931765"/>
                    <a:gd name="connsiteX22" fmla="*/ 1132996 w 1613549"/>
                    <a:gd name="connsiteY22" fmla="*/ 1364206 h 3931765"/>
                    <a:gd name="connsiteX23" fmla="*/ 1089791 w 1613549"/>
                    <a:gd name="connsiteY23" fmla="*/ 1279824 h 3931765"/>
                    <a:gd name="connsiteX24" fmla="*/ 1085333 w 1613549"/>
                    <a:gd name="connsiteY24" fmla="*/ 1262803 h 3931765"/>
                    <a:gd name="connsiteX25" fmla="*/ 1076837 w 1613549"/>
                    <a:gd name="connsiteY25" fmla="*/ 1261689 h 3931765"/>
                    <a:gd name="connsiteX26" fmla="*/ 1074360 w 1613549"/>
                    <a:gd name="connsiteY26" fmla="*/ 1266461 h 3931765"/>
                    <a:gd name="connsiteX27" fmla="*/ 1069722 w 1613549"/>
                    <a:gd name="connsiteY27" fmla="*/ 1263127 h 3931765"/>
                    <a:gd name="connsiteX28" fmla="*/ 1063092 w 1613549"/>
                    <a:gd name="connsiteY28" fmla="*/ 1264870 h 3931765"/>
                    <a:gd name="connsiteX29" fmla="*/ 1002161 w 1613549"/>
                    <a:gd name="connsiteY29" fmla="*/ 1439987 h 3931765"/>
                    <a:gd name="connsiteX30" fmla="*/ 1002180 w 1613549"/>
                    <a:gd name="connsiteY30" fmla="*/ 1625153 h 3931765"/>
                    <a:gd name="connsiteX31" fmla="*/ 1029726 w 1613549"/>
                    <a:gd name="connsiteY31" fmla="*/ 1726309 h 3931765"/>
                    <a:gd name="connsiteX32" fmla="*/ 1030984 w 1613549"/>
                    <a:gd name="connsiteY32" fmla="*/ 1728223 h 3931765"/>
                    <a:gd name="connsiteX33" fmla="*/ 1008390 w 1613549"/>
                    <a:gd name="connsiteY33" fmla="*/ 1767304 h 3931765"/>
                    <a:gd name="connsiteX34" fmla="*/ 952945 w 1613549"/>
                    <a:gd name="connsiteY34" fmla="*/ 1849133 h 3931765"/>
                    <a:gd name="connsiteX35" fmla="*/ 869668 w 1613549"/>
                    <a:gd name="connsiteY35" fmla="*/ 1913132 h 3931765"/>
                    <a:gd name="connsiteX36" fmla="*/ 779152 w 1613549"/>
                    <a:gd name="connsiteY36" fmla="*/ 1977607 h 3931765"/>
                    <a:gd name="connsiteX37" fmla="*/ 616055 w 1613549"/>
                    <a:gd name="connsiteY37" fmla="*/ 2094993 h 3931765"/>
                    <a:gd name="connsiteX38" fmla="*/ 629133 w 1613549"/>
                    <a:gd name="connsiteY38" fmla="*/ 2081258 h 3931765"/>
                    <a:gd name="connsiteX39" fmla="*/ 711648 w 1613549"/>
                    <a:gd name="connsiteY39" fmla="*/ 1979502 h 3931765"/>
                    <a:gd name="connsiteX40" fmla="*/ 776533 w 1613549"/>
                    <a:gd name="connsiteY40" fmla="*/ 1863078 h 3931765"/>
                    <a:gd name="connsiteX41" fmla="*/ 784334 w 1613549"/>
                    <a:gd name="connsiteY41" fmla="*/ 1799184 h 3931765"/>
                    <a:gd name="connsiteX42" fmla="*/ 762826 w 1613549"/>
                    <a:gd name="connsiteY42" fmla="*/ 1741768 h 3931765"/>
                    <a:gd name="connsiteX43" fmla="*/ 725850 w 1613549"/>
                    <a:gd name="connsiteY43" fmla="*/ 1692314 h 3931765"/>
                    <a:gd name="connsiteX44" fmla="*/ 717287 w 1613549"/>
                    <a:gd name="connsiteY44" fmla="*/ 1682265 h 3931765"/>
                    <a:gd name="connsiteX45" fmla="*/ 722412 w 1613549"/>
                    <a:gd name="connsiteY45" fmla="*/ 1683103 h 3931765"/>
                    <a:gd name="connsiteX46" fmla="*/ 722412 w 1613549"/>
                    <a:gd name="connsiteY46" fmla="*/ 1672969 h 3931765"/>
                    <a:gd name="connsiteX47" fmla="*/ 715001 w 1613549"/>
                    <a:gd name="connsiteY47" fmla="*/ 1668006 h 3931765"/>
                    <a:gd name="connsiteX48" fmla="*/ 718916 w 1613549"/>
                    <a:gd name="connsiteY48" fmla="*/ 1587863 h 3931765"/>
                    <a:gd name="connsiteX49" fmla="*/ 733908 w 1613549"/>
                    <a:gd name="connsiteY49" fmla="*/ 1499804 h 3931765"/>
                    <a:gd name="connsiteX50" fmla="*/ 741205 w 1613549"/>
                    <a:gd name="connsiteY50" fmla="*/ 1457056 h 3931765"/>
                    <a:gd name="connsiteX51" fmla="*/ 740462 w 1613549"/>
                    <a:gd name="connsiteY51" fmla="*/ 1414250 h 3931765"/>
                    <a:gd name="connsiteX52" fmla="*/ 731251 w 1613549"/>
                    <a:gd name="connsiteY52" fmla="*/ 1377865 h 3931765"/>
                    <a:gd name="connsiteX53" fmla="*/ 739328 w 1613549"/>
                    <a:gd name="connsiteY53" fmla="*/ 1336088 h 3931765"/>
                    <a:gd name="connsiteX54" fmla="*/ 856676 w 1613549"/>
                    <a:gd name="connsiteY54" fmla="*/ 1009933 h 3931765"/>
                    <a:gd name="connsiteX55" fmla="*/ 998113 w 1613549"/>
                    <a:gd name="connsiteY55" fmla="*/ 688398 h 3931765"/>
                    <a:gd name="connsiteX56" fmla="*/ 1015544 w 1613549"/>
                    <a:gd name="connsiteY56" fmla="*/ 652184 h 3931765"/>
                    <a:gd name="connsiteX57" fmla="*/ 1044052 w 1613549"/>
                    <a:gd name="connsiteY57" fmla="*/ 618380 h 3931765"/>
                    <a:gd name="connsiteX58" fmla="*/ 1039080 w 1613549"/>
                    <a:gd name="connsiteY58" fmla="*/ 663947 h 3931765"/>
                    <a:gd name="connsiteX59" fmla="*/ 1061254 w 1613549"/>
                    <a:gd name="connsiteY59" fmla="*/ 726412 h 3931765"/>
                    <a:gd name="connsiteX60" fmla="*/ 1280482 w 1613549"/>
                    <a:gd name="connsiteY60" fmla="*/ 825939 h 3931765"/>
                    <a:gd name="connsiteX61" fmla="*/ 1427233 w 1613549"/>
                    <a:gd name="connsiteY61" fmla="*/ 825986 h 3931765"/>
                    <a:gd name="connsiteX62" fmla="*/ 1432015 w 1613549"/>
                    <a:gd name="connsiteY62" fmla="*/ 822348 h 3931765"/>
                    <a:gd name="connsiteX63" fmla="*/ 1351328 w 1613549"/>
                    <a:gd name="connsiteY63" fmla="*/ 678720 h 3931765"/>
                    <a:gd name="connsiteX64" fmla="*/ 1240934 w 1613549"/>
                    <a:gd name="connsiteY64" fmla="*/ 566306 h 3931765"/>
                    <a:gd name="connsiteX65" fmla="*/ 1325258 w 1613549"/>
                    <a:gd name="connsiteY65" fmla="*/ 595691 h 3931765"/>
                    <a:gd name="connsiteX66" fmla="*/ 1455170 w 1613549"/>
                    <a:gd name="connsiteY66" fmla="*/ 603997 h 3931765"/>
                    <a:gd name="connsiteX67" fmla="*/ 1518140 w 1613549"/>
                    <a:gd name="connsiteY67" fmla="*/ 592024 h 3931765"/>
                    <a:gd name="connsiteX68" fmla="*/ 1573004 w 1613549"/>
                    <a:gd name="connsiteY68" fmla="*/ 559563 h 3931765"/>
                    <a:gd name="connsiteX69" fmla="*/ 1580119 w 1613549"/>
                    <a:gd name="connsiteY69" fmla="*/ 546256 h 3931765"/>
                    <a:gd name="connsiteX70" fmla="*/ 1582272 w 1613549"/>
                    <a:gd name="connsiteY70" fmla="*/ 546018 h 3931765"/>
                    <a:gd name="connsiteX71" fmla="*/ 1583529 w 1613549"/>
                    <a:gd name="connsiteY71" fmla="*/ 536760 h 3931765"/>
                    <a:gd name="connsiteX72" fmla="*/ 1583043 w 1613549"/>
                    <a:gd name="connsiteY72" fmla="*/ 536569 h 3931765"/>
                    <a:gd name="connsiteX73" fmla="*/ 1557783 w 1613549"/>
                    <a:gd name="connsiteY73" fmla="*/ 436147 h 3931765"/>
                    <a:gd name="connsiteX74" fmla="*/ 1517606 w 1613549"/>
                    <a:gd name="connsiteY74" fmla="*/ 383950 h 3931765"/>
                    <a:gd name="connsiteX75" fmla="*/ 1455465 w 1613549"/>
                    <a:gd name="connsiteY75" fmla="*/ 368063 h 3931765"/>
                    <a:gd name="connsiteX76" fmla="*/ 1386895 w 1613549"/>
                    <a:gd name="connsiteY76" fmla="*/ 379654 h 3931765"/>
                    <a:gd name="connsiteX77" fmla="*/ 1301732 w 1613549"/>
                    <a:gd name="connsiteY77" fmla="*/ 401610 h 3931765"/>
                    <a:gd name="connsiteX78" fmla="*/ 1214959 w 1613549"/>
                    <a:gd name="connsiteY78" fmla="*/ 423974 h 3931765"/>
                    <a:gd name="connsiteX79" fmla="*/ 1173182 w 1613549"/>
                    <a:gd name="connsiteY79" fmla="*/ 434747 h 3931765"/>
                    <a:gd name="connsiteX80" fmla="*/ 1157828 w 1613549"/>
                    <a:gd name="connsiteY80" fmla="*/ 438881 h 3931765"/>
                    <a:gd name="connsiteX81" fmla="*/ 1178307 w 1613549"/>
                    <a:gd name="connsiteY81" fmla="*/ 415983 h 3931765"/>
                    <a:gd name="connsiteX82" fmla="*/ 1245753 w 1613549"/>
                    <a:gd name="connsiteY82" fmla="*/ 284728 h 3931765"/>
                    <a:gd name="connsiteX83" fmla="*/ 1261060 w 1613549"/>
                    <a:gd name="connsiteY83" fmla="*/ 211891 h 3931765"/>
                    <a:gd name="connsiteX84" fmla="*/ 1262584 w 1613549"/>
                    <a:gd name="connsiteY84" fmla="*/ 137977 h 3931765"/>
                    <a:gd name="connsiteX85" fmla="*/ 1218436 w 1613549"/>
                    <a:gd name="connsiteY85" fmla="*/ 89628 h 3931765"/>
                    <a:gd name="connsiteX86" fmla="*/ 1147951 w 1613549"/>
                    <a:gd name="connsiteY86" fmla="*/ 52071 h 3931765"/>
                    <a:gd name="connsiteX87" fmla="*/ 999589 w 1613549"/>
                    <a:gd name="connsiteY87" fmla="*/ 3026 h 3931765"/>
                    <a:gd name="connsiteX88" fmla="*/ 945344 w 1613549"/>
                    <a:gd name="connsiteY88" fmla="*/ 16133 h 3931765"/>
                    <a:gd name="connsiteX89" fmla="*/ 929876 w 1613549"/>
                    <a:gd name="connsiteY89" fmla="*/ 79960 h 3931765"/>
                    <a:gd name="connsiteX90" fmla="*/ 982568 w 1613549"/>
                    <a:gd name="connsiteY90" fmla="*/ 378178 h 3931765"/>
                    <a:gd name="connsiteX91" fmla="*/ 1031660 w 1613549"/>
                    <a:gd name="connsiteY91" fmla="*/ 421060 h 3931765"/>
                    <a:gd name="connsiteX92" fmla="*/ 971652 w 1613549"/>
                    <a:gd name="connsiteY92" fmla="*/ 412468 h 3931765"/>
                    <a:gd name="connsiteX93" fmla="*/ 845132 w 1613549"/>
                    <a:gd name="connsiteY93" fmla="*/ 421155 h 3931765"/>
                    <a:gd name="connsiteX94" fmla="*/ 623952 w 1613549"/>
                    <a:gd name="connsiteY94" fmla="*/ 535179 h 3931765"/>
                    <a:gd name="connsiteX95" fmla="*/ 582042 w 1613549"/>
                    <a:gd name="connsiteY95" fmla="*/ 581356 h 3931765"/>
                    <a:gd name="connsiteX96" fmla="*/ 586461 w 1613549"/>
                    <a:gd name="connsiteY96" fmla="*/ 588947 h 3931765"/>
                    <a:gd name="connsiteX97" fmla="*/ 612169 w 1613549"/>
                    <a:gd name="connsiteY97" fmla="*/ 579260 h 3931765"/>
                    <a:gd name="connsiteX98" fmla="*/ 589195 w 1613549"/>
                    <a:gd name="connsiteY98" fmla="*/ 591729 h 3931765"/>
                    <a:gd name="connsiteX99" fmla="*/ 574222 w 1613549"/>
                    <a:gd name="connsiteY99" fmla="*/ 608045 h 3931765"/>
                    <a:gd name="connsiteX100" fmla="*/ 577946 w 1613549"/>
                    <a:gd name="connsiteY100" fmla="*/ 639639 h 3931765"/>
                    <a:gd name="connsiteX101" fmla="*/ 600482 w 1613549"/>
                    <a:gd name="connsiteY101" fmla="*/ 706953 h 3931765"/>
                    <a:gd name="connsiteX102" fmla="*/ 631238 w 1613549"/>
                    <a:gd name="connsiteY102" fmla="*/ 750015 h 3931765"/>
                    <a:gd name="connsiteX103" fmla="*/ 692322 w 1613549"/>
                    <a:gd name="connsiteY103" fmla="*/ 756473 h 3931765"/>
                    <a:gd name="connsiteX104" fmla="*/ 836426 w 1613549"/>
                    <a:gd name="connsiteY104" fmla="*/ 731679 h 3931765"/>
                    <a:gd name="connsiteX105" fmla="*/ 968509 w 1613549"/>
                    <a:gd name="connsiteY105" fmla="*/ 686931 h 3931765"/>
                    <a:gd name="connsiteX106" fmla="*/ 998313 w 1613549"/>
                    <a:gd name="connsiteY106" fmla="*/ 667490 h 3931765"/>
                    <a:gd name="connsiteX107" fmla="*/ 859924 w 1613549"/>
                    <a:gd name="connsiteY107" fmla="*/ 978444 h 3931765"/>
                    <a:gd name="connsiteX108" fmla="*/ 733842 w 1613549"/>
                    <a:gd name="connsiteY108" fmla="*/ 1316657 h 3931765"/>
                    <a:gd name="connsiteX109" fmla="*/ 724450 w 1613549"/>
                    <a:gd name="connsiteY109" fmla="*/ 1360253 h 3931765"/>
                    <a:gd name="connsiteX110" fmla="*/ 713887 w 1613549"/>
                    <a:gd name="connsiteY110" fmla="*/ 1337117 h 3931765"/>
                    <a:gd name="connsiteX111" fmla="*/ 693465 w 1613549"/>
                    <a:gd name="connsiteY111" fmla="*/ 1297560 h 3931765"/>
                    <a:gd name="connsiteX112" fmla="*/ 704981 w 1613549"/>
                    <a:gd name="connsiteY112" fmla="*/ 1303922 h 3931765"/>
                    <a:gd name="connsiteX113" fmla="*/ 712096 w 1613549"/>
                    <a:gd name="connsiteY113" fmla="*/ 1298455 h 3931765"/>
                    <a:gd name="connsiteX114" fmla="*/ 625361 w 1613549"/>
                    <a:gd name="connsiteY114" fmla="*/ 1125090 h 3931765"/>
                    <a:gd name="connsiteX115" fmla="*/ 505527 w 1613549"/>
                    <a:gd name="connsiteY115" fmla="*/ 982939 h 3931765"/>
                    <a:gd name="connsiteX116" fmla="*/ 410068 w 1613549"/>
                    <a:gd name="connsiteY116" fmla="*/ 955374 h 3931765"/>
                    <a:gd name="connsiteX117" fmla="*/ 405391 w 1613549"/>
                    <a:gd name="connsiteY117" fmla="*/ 958936 h 3931765"/>
                    <a:gd name="connsiteX118" fmla="*/ 407144 w 1613549"/>
                    <a:gd name="connsiteY118" fmla="*/ 990055 h 3931765"/>
                    <a:gd name="connsiteX119" fmla="*/ 433928 w 1613549"/>
                    <a:gd name="connsiteY119" fmla="*/ 1053167 h 3931765"/>
                    <a:gd name="connsiteX120" fmla="*/ 447796 w 1613549"/>
                    <a:gd name="connsiteY120" fmla="*/ 1074132 h 3931765"/>
                    <a:gd name="connsiteX121" fmla="*/ 466818 w 1613549"/>
                    <a:gd name="connsiteY121" fmla="*/ 1107460 h 3931765"/>
                    <a:gd name="connsiteX122" fmla="*/ 557134 w 1613549"/>
                    <a:gd name="connsiteY122" fmla="*/ 1233542 h 3931765"/>
                    <a:gd name="connsiteX123" fmla="*/ 614446 w 1613549"/>
                    <a:gd name="connsiteY123" fmla="*/ 1284815 h 3931765"/>
                    <a:gd name="connsiteX124" fmla="*/ 676177 w 1613549"/>
                    <a:gd name="connsiteY124" fmla="*/ 1325754 h 3931765"/>
                    <a:gd name="connsiteX125" fmla="*/ 701923 w 1613549"/>
                    <a:gd name="connsiteY125" fmla="*/ 1351004 h 3931765"/>
                    <a:gd name="connsiteX126" fmla="*/ 717021 w 1613549"/>
                    <a:gd name="connsiteY126" fmla="*/ 1386390 h 3931765"/>
                    <a:gd name="connsiteX127" fmla="*/ 718487 w 1613549"/>
                    <a:gd name="connsiteY127" fmla="*/ 1395715 h 3931765"/>
                    <a:gd name="connsiteX128" fmla="*/ 707610 w 1613549"/>
                    <a:gd name="connsiteY128" fmla="*/ 1497594 h 3931765"/>
                    <a:gd name="connsiteX129" fmla="*/ 703457 w 1613549"/>
                    <a:gd name="connsiteY129" fmla="*/ 1589653 h 3931765"/>
                    <a:gd name="connsiteX130" fmla="*/ 703447 w 1613549"/>
                    <a:gd name="connsiteY130" fmla="*/ 1589863 h 3931765"/>
                    <a:gd name="connsiteX131" fmla="*/ 696361 w 1613549"/>
                    <a:gd name="connsiteY131" fmla="*/ 1660310 h 3931765"/>
                    <a:gd name="connsiteX132" fmla="*/ 684435 w 1613549"/>
                    <a:gd name="connsiteY132" fmla="*/ 1649747 h 3931765"/>
                    <a:gd name="connsiteX133" fmla="*/ 637287 w 1613549"/>
                    <a:gd name="connsiteY133" fmla="*/ 1623448 h 3931765"/>
                    <a:gd name="connsiteX134" fmla="*/ 580641 w 1613549"/>
                    <a:gd name="connsiteY134" fmla="*/ 1623086 h 3931765"/>
                    <a:gd name="connsiteX135" fmla="*/ 471590 w 1613549"/>
                    <a:gd name="connsiteY135" fmla="*/ 1661186 h 3931765"/>
                    <a:gd name="connsiteX136" fmla="*/ 468189 w 1613549"/>
                    <a:gd name="connsiteY136" fmla="*/ 1665653 h 3931765"/>
                    <a:gd name="connsiteX137" fmla="*/ 485306 w 1613549"/>
                    <a:gd name="connsiteY137" fmla="*/ 2067085 h 3931765"/>
                    <a:gd name="connsiteX138" fmla="*/ 416488 w 1613549"/>
                    <a:gd name="connsiteY138" fmla="*/ 1959690 h 3931765"/>
                    <a:gd name="connsiteX139" fmla="*/ 339268 w 1613549"/>
                    <a:gd name="connsiteY139" fmla="*/ 1857449 h 3931765"/>
                    <a:gd name="connsiteX140" fmla="*/ 232665 w 1613549"/>
                    <a:gd name="connsiteY140" fmla="*/ 1810281 h 3931765"/>
                    <a:gd name="connsiteX141" fmla="*/ 29982 w 1613549"/>
                    <a:gd name="connsiteY141" fmla="*/ 1904502 h 3931765"/>
                    <a:gd name="connsiteX142" fmla="*/ 2836 w 1613549"/>
                    <a:gd name="connsiteY142" fmla="*/ 1960481 h 3931765"/>
                    <a:gd name="connsiteX143" fmla="*/ 3865 w 1613549"/>
                    <a:gd name="connsiteY143" fmla="*/ 2028737 h 3931765"/>
                    <a:gd name="connsiteX144" fmla="*/ 15133 w 1613549"/>
                    <a:gd name="connsiteY144" fmla="*/ 2097631 h 3931765"/>
                    <a:gd name="connsiteX145" fmla="*/ 33078 w 1613549"/>
                    <a:gd name="connsiteY145" fmla="*/ 2152229 h 3931765"/>
                    <a:gd name="connsiteX146" fmla="*/ 120727 w 1613549"/>
                    <a:gd name="connsiteY146" fmla="*/ 2193843 h 3931765"/>
                    <a:gd name="connsiteX147" fmla="*/ 182420 w 1613549"/>
                    <a:gd name="connsiteY147" fmla="*/ 2200977 h 3931765"/>
                    <a:gd name="connsiteX148" fmla="*/ 253124 w 1613549"/>
                    <a:gd name="connsiteY148" fmla="*/ 2206407 h 3931765"/>
                    <a:gd name="connsiteX149" fmla="*/ 392218 w 1613549"/>
                    <a:gd name="connsiteY149" fmla="*/ 2196710 h 3931765"/>
                    <a:gd name="connsiteX150" fmla="*/ 459407 w 1613549"/>
                    <a:gd name="connsiteY150" fmla="*/ 2176498 h 3931765"/>
                    <a:gd name="connsiteX151" fmla="*/ 502356 w 1613549"/>
                    <a:gd name="connsiteY151" fmla="*/ 2163392 h 3931765"/>
                    <a:gd name="connsiteX152" fmla="*/ 484363 w 1613549"/>
                    <a:gd name="connsiteY152" fmla="*/ 2175279 h 3931765"/>
                    <a:gd name="connsiteX153" fmla="*/ 357433 w 1613549"/>
                    <a:gd name="connsiteY153" fmla="*/ 2327489 h 3931765"/>
                    <a:gd name="connsiteX154" fmla="*/ 333049 w 1613549"/>
                    <a:gd name="connsiteY154" fmla="*/ 2460267 h 3931765"/>
                    <a:gd name="connsiteX155" fmla="*/ 333153 w 1613549"/>
                    <a:gd name="connsiteY155" fmla="*/ 2529438 h 3931765"/>
                    <a:gd name="connsiteX156" fmla="*/ 335154 w 1613549"/>
                    <a:gd name="connsiteY156" fmla="*/ 2563699 h 3931765"/>
                    <a:gd name="connsiteX157" fmla="*/ 346145 w 1613549"/>
                    <a:gd name="connsiteY157" fmla="*/ 2588302 h 3931765"/>
                    <a:gd name="connsiteX158" fmla="*/ 347612 w 1613549"/>
                    <a:gd name="connsiteY158" fmla="*/ 2589407 h 3931765"/>
                    <a:gd name="connsiteX159" fmla="*/ 396657 w 1613549"/>
                    <a:gd name="connsiteY159" fmla="*/ 2635603 h 3931765"/>
                    <a:gd name="connsiteX160" fmla="*/ 499517 w 1613549"/>
                    <a:gd name="connsiteY160" fmla="*/ 2665645 h 3931765"/>
                    <a:gd name="connsiteX161" fmla="*/ 602101 w 1613549"/>
                    <a:gd name="connsiteY161" fmla="*/ 2695401 h 3931765"/>
                    <a:gd name="connsiteX162" fmla="*/ 621304 w 1613549"/>
                    <a:gd name="connsiteY162" fmla="*/ 2708832 h 3931765"/>
                    <a:gd name="connsiteX163" fmla="*/ 627886 w 1613549"/>
                    <a:gd name="connsiteY163" fmla="*/ 2733873 h 3931765"/>
                    <a:gd name="connsiteX164" fmla="*/ 636163 w 1613549"/>
                    <a:gd name="connsiteY164" fmla="*/ 2787765 h 3931765"/>
                    <a:gd name="connsiteX165" fmla="*/ 652184 w 1613549"/>
                    <a:gd name="connsiteY165" fmla="*/ 3003297 h 3931765"/>
                    <a:gd name="connsiteX166" fmla="*/ 645916 w 1613549"/>
                    <a:gd name="connsiteY166" fmla="*/ 3433913 h 3931765"/>
                    <a:gd name="connsiteX167" fmla="*/ 664500 w 1613549"/>
                    <a:gd name="connsiteY167" fmla="*/ 3870139 h 3931765"/>
                    <a:gd name="connsiteX168" fmla="*/ 670605 w 1613549"/>
                    <a:gd name="connsiteY168" fmla="*/ 3924117 h 3931765"/>
                    <a:gd name="connsiteX169" fmla="*/ 680873 w 1613549"/>
                    <a:gd name="connsiteY169" fmla="*/ 3925183 h 3931765"/>
                    <a:gd name="connsiteX170" fmla="*/ 681597 w 1613549"/>
                    <a:gd name="connsiteY170" fmla="*/ 3929765 h 3931765"/>
                    <a:gd name="connsiteX171" fmla="*/ 686921 w 1613549"/>
                    <a:gd name="connsiteY171" fmla="*/ 3928298 h 3931765"/>
                    <a:gd name="connsiteX172" fmla="*/ 667176 w 1613549"/>
                    <a:gd name="connsiteY172" fmla="*/ 3674514 h 3931765"/>
                    <a:gd name="connsiteX173" fmla="*/ 673291 w 1613549"/>
                    <a:gd name="connsiteY173" fmla="*/ 3419454 h 3931765"/>
                    <a:gd name="connsiteX174" fmla="*/ 680530 w 1613549"/>
                    <a:gd name="connsiteY174" fmla="*/ 3297714 h 3931765"/>
                    <a:gd name="connsiteX175" fmla="*/ 751911 w 1613549"/>
                    <a:gd name="connsiteY175" fmla="*/ 3241469 h 3931765"/>
                    <a:gd name="connsiteX176" fmla="*/ 845475 w 1613549"/>
                    <a:gd name="connsiteY176" fmla="*/ 3152125 h 3931765"/>
                    <a:gd name="connsiteX177" fmla="*/ 936591 w 1613549"/>
                    <a:gd name="connsiteY177" fmla="*/ 3064943 h 3931765"/>
                    <a:gd name="connsiteX178" fmla="*/ 1010476 w 1613549"/>
                    <a:gd name="connsiteY178" fmla="*/ 2976979 h 3931765"/>
                    <a:gd name="connsiteX179" fmla="*/ 1042595 w 1613549"/>
                    <a:gd name="connsiteY179" fmla="*/ 2865051 h 3931765"/>
                    <a:gd name="connsiteX180" fmla="*/ 1051453 w 1613549"/>
                    <a:gd name="connsiteY180" fmla="*/ 2851220 h 3931765"/>
                    <a:gd name="connsiteX181" fmla="*/ 1044585 w 1613549"/>
                    <a:gd name="connsiteY181" fmla="*/ 2844353 h 3931765"/>
                    <a:gd name="connsiteX182" fmla="*/ 1026916 w 1613549"/>
                    <a:gd name="connsiteY182" fmla="*/ 2854669 h 3931765"/>
                    <a:gd name="connsiteX183" fmla="*/ 982263 w 1613549"/>
                    <a:gd name="connsiteY183" fmla="*/ 2877891 h 3931765"/>
                    <a:gd name="connsiteX184" fmla="*/ 928409 w 1613549"/>
                    <a:gd name="connsiteY184" fmla="*/ 2911895 h 3931765"/>
                    <a:gd name="connsiteX185" fmla="*/ 827339 w 1613549"/>
                    <a:gd name="connsiteY185" fmla="*/ 2986752 h 3931765"/>
                    <a:gd name="connsiteX186" fmla="*/ 756149 w 1613549"/>
                    <a:gd name="connsiteY186" fmla="*/ 3062047 h 3931765"/>
                    <a:gd name="connsiteX187" fmla="*/ 759064 w 1613549"/>
                    <a:gd name="connsiteY187" fmla="*/ 3052551 h 3931765"/>
                    <a:gd name="connsiteX188" fmla="*/ 805479 w 1613549"/>
                    <a:gd name="connsiteY188" fmla="*/ 2825637 h 3931765"/>
                    <a:gd name="connsiteX189" fmla="*/ 806660 w 1613549"/>
                    <a:gd name="connsiteY189" fmla="*/ 2695354 h 3931765"/>
                    <a:gd name="connsiteX190" fmla="*/ 799964 w 1613549"/>
                    <a:gd name="connsiteY190" fmla="*/ 2691506 h 3931765"/>
                    <a:gd name="connsiteX191" fmla="*/ 739814 w 1613549"/>
                    <a:gd name="connsiteY191" fmla="*/ 2777840 h 3931765"/>
                    <a:gd name="connsiteX192" fmla="*/ 698418 w 1613549"/>
                    <a:gd name="connsiteY192" fmla="*/ 2897484 h 3931765"/>
                    <a:gd name="connsiteX193" fmla="*/ 662909 w 1613549"/>
                    <a:gd name="connsiteY193" fmla="*/ 3090155 h 3931765"/>
                    <a:gd name="connsiteX194" fmla="*/ 662957 w 1613549"/>
                    <a:gd name="connsiteY194" fmla="*/ 3072315 h 3931765"/>
                    <a:gd name="connsiteX195" fmla="*/ 653908 w 1613549"/>
                    <a:gd name="connsiteY195" fmla="*/ 2860679 h 3931765"/>
                    <a:gd name="connsiteX196" fmla="*/ 641401 w 1613549"/>
                    <a:gd name="connsiteY196" fmla="*/ 2758628 h 3931765"/>
                    <a:gd name="connsiteX197" fmla="*/ 632077 w 1613549"/>
                    <a:gd name="connsiteY197" fmla="*/ 2710108 h 3931765"/>
                    <a:gd name="connsiteX198" fmla="*/ 607064 w 1613549"/>
                    <a:gd name="connsiteY198" fmla="*/ 2687391 h 3931765"/>
                    <a:gd name="connsiteX199" fmla="*/ 559582 w 1613549"/>
                    <a:gd name="connsiteY199" fmla="*/ 2673503 h 3931765"/>
                    <a:gd name="connsiteX200" fmla="*/ 506985 w 1613549"/>
                    <a:gd name="connsiteY200" fmla="*/ 2658454 h 3931765"/>
                    <a:gd name="connsiteX201" fmla="*/ 405201 w 1613549"/>
                    <a:gd name="connsiteY201" fmla="*/ 2629469 h 3931765"/>
                    <a:gd name="connsiteX202" fmla="*/ 366586 w 1613549"/>
                    <a:gd name="connsiteY202" fmla="*/ 2610410 h 3931765"/>
                    <a:gd name="connsiteX203" fmla="*/ 357185 w 1613549"/>
                    <a:gd name="connsiteY203" fmla="*/ 2595893 h 3931765"/>
                    <a:gd name="connsiteX204" fmla="*/ 372206 w 1613549"/>
                    <a:gd name="connsiteY204" fmla="*/ 2603780 h 3931765"/>
                    <a:gd name="connsiteX205" fmla="*/ 402676 w 1613549"/>
                    <a:gd name="connsiteY205" fmla="*/ 2618449 h 3931765"/>
                    <a:gd name="connsiteX206" fmla="*/ 464017 w 1613549"/>
                    <a:gd name="connsiteY206" fmla="*/ 2642318 h 3931765"/>
                    <a:gd name="connsiteX207" fmla="*/ 594310 w 1613549"/>
                    <a:gd name="connsiteY207" fmla="*/ 2670350 h 3931765"/>
                    <a:gd name="connsiteX208" fmla="*/ 653746 w 1613549"/>
                    <a:gd name="connsiteY208" fmla="*/ 2661635 h 3931765"/>
                    <a:gd name="connsiteX209" fmla="*/ 685616 w 1613549"/>
                    <a:gd name="connsiteY209" fmla="*/ 2612296 h 3931765"/>
                    <a:gd name="connsiteX210" fmla="*/ 707219 w 1613549"/>
                    <a:gd name="connsiteY210" fmla="*/ 2495005 h 3931765"/>
                    <a:gd name="connsiteX211" fmla="*/ 620808 w 1613549"/>
                    <a:gd name="connsiteY211" fmla="*/ 2262757 h 3931765"/>
                    <a:gd name="connsiteX212" fmla="*/ 609788 w 1613549"/>
                    <a:gd name="connsiteY212" fmla="*/ 2247621 h 3931765"/>
                    <a:gd name="connsiteX213" fmla="*/ 779009 w 1613549"/>
                    <a:gd name="connsiteY213" fmla="*/ 2350034 h 3931765"/>
                    <a:gd name="connsiteX214" fmla="*/ 884184 w 1613549"/>
                    <a:gd name="connsiteY214" fmla="*/ 2383867 h 3931765"/>
                    <a:gd name="connsiteX215" fmla="*/ 885918 w 1613549"/>
                    <a:gd name="connsiteY215" fmla="*/ 2384477 h 3931765"/>
                    <a:gd name="connsiteX216" fmla="*/ 920103 w 1613549"/>
                    <a:gd name="connsiteY216" fmla="*/ 2384791 h 3931765"/>
                    <a:gd name="connsiteX217" fmla="*/ 935743 w 1613549"/>
                    <a:gd name="connsiteY217" fmla="*/ 2382848 h 3931765"/>
                    <a:gd name="connsiteX218" fmla="*/ 1012600 w 1613549"/>
                    <a:gd name="connsiteY218" fmla="*/ 2354825 h 3931765"/>
                    <a:gd name="connsiteX219" fmla="*/ 1081152 w 1613549"/>
                    <a:gd name="connsiteY219" fmla="*/ 2316001 h 3931765"/>
                    <a:gd name="connsiteX220" fmla="*/ 1110479 w 1613549"/>
                    <a:gd name="connsiteY220" fmla="*/ 2293122 h 3931765"/>
                    <a:gd name="connsiteX221" fmla="*/ 1133834 w 1613549"/>
                    <a:gd name="connsiteY221" fmla="*/ 2274263 h 3931765"/>
                    <a:gd name="connsiteX222" fmla="*/ 1151732 w 1613549"/>
                    <a:gd name="connsiteY222" fmla="*/ 2213627 h 3931765"/>
                    <a:gd name="connsiteX223" fmla="*/ 1147160 w 1613549"/>
                    <a:gd name="connsiteY223" fmla="*/ 2078524 h 3931765"/>
                    <a:gd name="connsiteX224" fmla="*/ 1083695 w 1613549"/>
                    <a:gd name="connsiteY224" fmla="*/ 1973492 h 3931765"/>
                    <a:gd name="connsiteX225" fmla="*/ 1043509 w 1613549"/>
                    <a:gd name="connsiteY225" fmla="*/ 1949813 h 3931765"/>
                    <a:gd name="connsiteX226" fmla="*/ 1032374 w 1613549"/>
                    <a:gd name="connsiteY226" fmla="*/ 1939954 h 3931765"/>
                    <a:gd name="connsiteX227" fmla="*/ 995236 w 1613549"/>
                    <a:gd name="connsiteY227" fmla="*/ 1940964 h 3931765"/>
                    <a:gd name="connsiteX228" fmla="*/ 977063 w 1613549"/>
                    <a:gd name="connsiteY228" fmla="*/ 1946317 h 3931765"/>
                    <a:gd name="connsiteX229" fmla="*/ 964042 w 1613549"/>
                    <a:gd name="connsiteY229" fmla="*/ 1947508 h 3931765"/>
                    <a:gd name="connsiteX230" fmla="*/ 726384 w 1613549"/>
                    <a:gd name="connsiteY230" fmla="*/ 2027651 h 3931765"/>
                    <a:gd name="connsiteX231" fmla="*/ 716078 w 1613549"/>
                    <a:gd name="connsiteY231" fmla="*/ 2033776 h 3931765"/>
                    <a:gd name="connsiteX232" fmla="*/ 762931 w 1613549"/>
                    <a:gd name="connsiteY232" fmla="*/ 2000762 h 3931765"/>
                    <a:gd name="connsiteX233" fmla="*/ 854361 w 1613549"/>
                    <a:gd name="connsiteY233" fmla="*/ 1935811 h 3931765"/>
                    <a:gd name="connsiteX234" fmla="*/ 940467 w 1613549"/>
                    <a:gd name="connsiteY234" fmla="*/ 1873546 h 3931765"/>
                    <a:gd name="connsiteX235" fmla="*/ 978167 w 1613549"/>
                    <a:gd name="connsiteY235" fmla="*/ 1833808 h 3931765"/>
                    <a:gd name="connsiteX236" fmla="*/ 985245 w 1613549"/>
                    <a:gd name="connsiteY236" fmla="*/ 1838751 h 3931765"/>
                    <a:gd name="connsiteX237" fmla="*/ 1002285 w 1613549"/>
                    <a:gd name="connsiteY237" fmla="*/ 1823340 h 3931765"/>
                    <a:gd name="connsiteX238" fmla="*/ 1006685 w 1613549"/>
                    <a:gd name="connsiteY238" fmla="*/ 1824359 h 3931765"/>
                    <a:gd name="connsiteX239" fmla="*/ 1016201 w 1613549"/>
                    <a:gd name="connsiteY239" fmla="*/ 1821740 h 3931765"/>
                    <a:gd name="connsiteX240" fmla="*/ 1297188 w 1613549"/>
                    <a:gd name="connsiteY240" fmla="*/ 1782325 h 3931765"/>
                    <a:gd name="connsiteX241" fmla="*/ 1540962 w 1613549"/>
                    <a:gd name="connsiteY241" fmla="*/ 1681674 h 3931765"/>
                    <a:gd name="connsiteX242" fmla="*/ 1593225 w 1613549"/>
                    <a:gd name="connsiteY242" fmla="*/ 1642727 h 3931765"/>
                    <a:gd name="connsiteX243" fmla="*/ 1610427 w 1613549"/>
                    <a:gd name="connsiteY243" fmla="*/ 1595206 h 3931765"/>
                    <a:gd name="connsiteX244" fmla="*/ 1029260 w 1613549"/>
                    <a:gd name="connsiteY244" fmla="*/ 624437 h 3931765"/>
                    <a:gd name="connsiteX245" fmla="*/ 1054282 w 1613549"/>
                    <a:gd name="connsiteY245" fmla="*/ 575050 h 3931765"/>
                    <a:gd name="connsiteX246" fmla="*/ 1050100 w 1613549"/>
                    <a:gd name="connsiteY246" fmla="*/ 590776 h 3931765"/>
                    <a:gd name="connsiteX247" fmla="*/ 1048672 w 1613549"/>
                    <a:gd name="connsiteY247" fmla="*/ 596796 h 3931765"/>
                    <a:gd name="connsiteX248" fmla="*/ 1029260 w 1613549"/>
                    <a:gd name="connsiteY248" fmla="*/ 624437 h 3931765"/>
                    <a:gd name="connsiteX249" fmla="*/ 1256316 w 1613549"/>
                    <a:gd name="connsiteY249" fmla="*/ 595796 h 3931765"/>
                    <a:gd name="connsiteX250" fmla="*/ 1324982 w 1613549"/>
                    <a:gd name="connsiteY250" fmla="*/ 665785 h 3931765"/>
                    <a:gd name="connsiteX251" fmla="*/ 1389209 w 1613549"/>
                    <a:gd name="connsiteY251" fmla="*/ 732880 h 3931765"/>
                    <a:gd name="connsiteX252" fmla="*/ 1423137 w 1613549"/>
                    <a:gd name="connsiteY252" fmla="*/ 816328 h 3931765"/>
                    <a:gd name="connsiteX253" fmla="*/ 1187460 w 1613549"/>
                    <a:gd name="connsiteY253" fmla="*/ 797497 h 3931765"/>
                    <a:gd name="connsiteX254" fmla="*/ 1085305 w 1613549"/>
                    <a:gd name="connsiteY254" fmla="*/ 737966 h 3931765"/>
                    <a:gd name="connsiteX255" fmla="*/ 1050157 w 1613549"/>
                    <a:gd name="connsiteY255" fmla="*/ 681035 h 3931765"/>
                    <a:gd name="connsiteX256" fmla="*/ 1056130 w 1613549"/>
                    <a:gd name="connsiteY256" fmla="*/ 609083 h 3931765"/>
                    <a:gd name="connsiteX257" fmla="*/ 1059730 w 1613549"/>
                    <a:gd name="connsiteY257" fmla="*/ 593424 h 3931765"/>
                    <a:gd name="connsiteX258" fmla="*/ 1105021 w 1613549"/>
                    <a:gd name="connsiteY258" fmla="*/ 482496 h 3931765"/>
                    <a:gd name="connsiteX259" fmla="*/ 1111727 w 1613549"/>
                    <a:gd name="connsiteY259" fmla="*/ 475066 h 3931765"/>
                    <a:gd name="connsiteX260" fmla="*/ 1115575 w 1613549"/>
                    <a:gd name="connsiteY260" fmla="*/ 472504 h 3931765"/>
                    <a:gd name="connsiteX261" fmla="*/ 1211340 w 1613549"/>
                    <a:gd name="connsiteY261" fmla="*/ 550704 h 3931765"/>
                    <a:gd name="connsiteX262" fmla="*/ 1256316 w 1613549"/>
                    <a:gd name="connsiteY262" fmla="*/ 595796 h 3931765"/>
                    <a:gd name="connsiteX263" fmla="*/ 1099040 w 1613549"/>
                    <a:gd name="connsiteY263" fmla="*/ 470361 h 3931765"/>
                    <a:gd name="connsiteX264" fmla="*/ 1085533 w 1613549"/>
                    <a:gd name="connsiteY264" fmla="*/ 474504 h 3931765"/>
                    <a:gd name="connsiteX265" fmla="*/ 1030831 w 1613549"/>
                    <a:gd name="connsiteY265" fmla="*/ 486792 h 3931765"/>
                    <a:gd name="connsiteX266" fmla="*/ 921513 w 1613549"/>
                    <a:gd name="connsiteY266" fmla="*/ 505442 h 3931765"/>
                    <a:gd name="connsiteX267" fmla="*/ 740604 w 1613549"/>
                    <a:gd name="connsiteY267" fmla="*/ 535017 h 3931765"/>
                    <a:gd name="connsiteX268" fmla="*/ 832883 w 1613549"/>
                    <a:gd name="connsiteY268" fmla="*/ 504403 h 3931765"/>
                    <a:gd name="connsiteX269" fmla="*/ 1108412 w 1613549"/>
                    <a:gd name="connsiteY269" fmla="*/ 455826 h 3931765"/>
                    <a:gd name="connsiteX270" fmla="*/ 1107003 w 1613549"/>
                    <a:gd name="connsiteY270" fmla="*/ 457255 h 3931765"/>
                    <a:gd name="connsiteX271" fmla="*/ 1099040 w 1613549"/>
                    <a:gd name="connsiteY271" fmla="*/ 470361 h 3931765"/>
                    <a:gd name="connsiteX272" fmla="*/ 1125329 w 1613549"/>
                    <a:gd name="connsiteY272" fmla="*/ 468189 h 3931765"/>
                    <a:gd name="connsiteX273" fmla="*/ 1127681 w 1613549"/>
                    <a:gd name="connsiteY273" fmla="*/ 467761 h 3931765"/>
                    <a:gd name="connsiteX274" fmla="*/ 1174106 w 1613549"/>
                    <a:gd name="connsiteY274" fmla="*/ 513566 h 3931765"/>
                    <a:gd name="connsiteX275" fmla="*/ 1160771 w 1613549"/>
                    <a:gd name="connsiteY275" fmla="*/ 502756 h 3931765"/>
                    <a:gd name="connsiteX276" fmla="*/ 1125329 w 1613549"/>
                    <a:gd name="connsiteY276" fmla="*/ 468189 h 3931765"/>
                    <a:gd name="connsiteX277" fmla="*/ 1540457 w 1613549"/>
                    <a:gd name="connsiteY277" fmla="*/ 573764 h 3931765"/>
                    <a:gd name="connsiteX278" fmla="*/ 1473420 w 1613549"/>
                    <a:gd name="connsiteY278" fmla="*/ 591862 h 3931765"/>
                    <a:gd name="connsiteX279" fmla="*/ 1405992 w 1613549"/>
                    <a:gd name="connsiteY279" fmla="*/ 595967 h 3931765"/>
                    <a:gd name="connsiteX280" fmla="*/ 1217331 w 1613549"/>
                    <a:gd name="connsiteY280" fmla="*/ 542513 h 3931765"/>
                    <a:gd name="connsiteX281" fmla="*/ 1208034 w 1613549"/>
                    <a:gd name="connsiteY281" fmla="*/ 533150 h 3931765"/>
                    <a:gd name="connsiteX282" fmla="*/ 1148741 w 1613549"/>
                    <a:gd name="connsiteY282" fmla="*/ 474514 h 3931765"/>
                    <a:gd name="connsiteX283" fmla="*/ 1475954 w 1613549"/>
                    <a:gd name="connsiteY283" fmla="*/ 552333 h 3931765"/>
                    <a:gd name="connsiteX284" fmla="*/ 1568251 w 1613549"/>
                    <a:gd name="connsiteY284" fmla="*/ 547590 h 3931765"/>
                    <a:gd name="connsiteX285" fmla="*/ 1540457 w 1613549"/>
                    <a:gd name="connsiteY285" fmla="*/ 573764 h 3931765"/>
                    <a:gd name="connsiteX286" fmla="*/ 1159304 w 1613549"/>
                    <a:gd name="connsiteY286" fmla="*/ 468523 h 3931765"/>
                    <a:gd name="connsiteX287" fmla="*/ 1166229 w 1613549"/>
                    <a:gd name="connsiteY287" fmla="*/ 469170 h 3931765"/>
                    <a:gd name="connsiteX288" fmla="*/ 1207777 w 1613549"/>
                    <a:gd name="connsiteY288" fmla="*/ 472380 h 3931765"/>
                    <a:gd name="connsiteX289" fmla="*/ 1542190 w 1613549"/>
                    <a:gd name="connsiteY289" fmla="*/ 531350 h 3931765"/>
                    <a:gd name="connsiteX290" fmla="*/ 1562917 w 1613549"/>
                    <a:gd name="connsiteY290" fmla="*/ 538798 h 3931765"/>
                    <a:gd name="connsiteX291" fmla="*/ 1220150 w 1613549"/>
                    <a:gd name="connsiteY291" fmla="*/ 494745 h 3931765"/>
                    <a:gd name="connsiteX292" fmla="*/ 1159304 w 1613549"/>
                    <a:gd name="connsiteY292" fmla="*/ 468523 h 3931765"/>
                    <a:gd name="connsiteX293" fmla="*/ 1190184 w 1613549"/>
                    <a:gd name="connsiteY293" fmla="*/ 440176 h 3931765"/>
                    <a:gd name="connsiteX294" fmla="*/ 1275348 w 1613549"/>
                    <a:gd name="connsiteY294" fmla="*/ 418240 h 3931765"/>
                    <a:gd name="connsiteX295" fmla="*/ 1362120 w 1613549"/>
                    <a:gd name="connsiteY295" fmla="*/ 395885 h 3931765"/>
                    <a:gd name="connsiteX296" fmla="*/ 1439549 w 1613549"/>
                    <a:gd name="connsiteY296" fmla="*/ 378731 h 3931765"/>
                    <a:gd name="connsiteX297" fmla="*/ 1508434 w 1613549"/>
                    <a:gd name="connsiteY297" fmla="*/ 389408 h 3931765"/>
                    <a:gd name="connsiteX298" fmla="*/ 1552392 w 1613549"/>
                    <a:gd name="connsiteY298" fmla="*/ 446939 h 3931765"/>
                    <a:gd name="connsiteX299" fmla="*/ 1574623 w 1613549"/>
                    <a:gd name="connsiteY299" fmla="*/ 516529 h 3931765"/>
                    <a:gd name="connsiteX300" fmla="*/ 1573432 w 1613549"/>
                    <a:gd name="connsiteY300" fmla="*/ 532845 h 3931765"/>
                    <a:gd name="connsiteX301" fmla="*/ 1240115 w 1613549"/>
                    <a:gd name="connsiteY301" fmla="*/ 466208 h 3931765"/>
                    <a:gd name="connsiteX302" fmla="*/ 1152389 w 1613549"/>
                    <a:gd name="connsiteY302" fmla="*/ 459274 h 3931765"/>
                    <a:gd name="connsiteX303" fmla="*/ 1139131 w 1613549"/>
                    <a:gd name="connsiteY303" fmla="*/ 458426 h 3931765"/>
                    <a:gd name="connsiteX304" fmla="*/ 1131530 w 1613549"/>
                    <a:gd name="connsiteY304" fmla="*/ 454435 h 3931765"/>
                    <a:gd name="connsiteX305" fmla="*/ 1146893 w 1613549"/>
                    <a:gd name="connsiteY305" fmla="*/ 451301 h 3931765"/>
                    <a:gd name="connsiteX306" fmla="*/ 1190184 w 1613549"/>
                    <a:gd name="connsiteY306" fmla="*/ 440176 h 3931765"/>
                    <a:gd name="connsiteX307" fmla="*/ 992826 w 1613549"/>
                    <a:gd name="connsiteY307" fmla="*/ 375597 h 3931765"/>
                    <a:gd name="connsiteX308" fmla="*/ 935257 w 1613549"/>
                    <a:gd name="connsiteY308" fmla="*/ 241190 h 3931765"/>
                    <a:gd name="connsiteX309" fmla="*/ 940915 w 1613549"/>
                    <a:gd name="connsiteY309" fmla="*/ 68292 h 3931765"/>
                    <a:gd name="connsiteX310" fmla="*/ 964775 w 1613549"/>
                    <a:gd name="connsiteY310" fmla="*/ 10789 h 3931765"/>
                    <a:gd name="connsiteX311" fmla="*/ 1005790 w 1613549"/>
                    <a:gd name="connsiteY311" fmla="*/ 13952 h 3931765"/>
                    <a:gd name="connsiteX312" fmla="*/ 1043109 w 1613549"/>
                    <a:gd name="connsiteY312" fmla="*/ 23315 h 3931765"/>
                    <a:gd name="connsiteX313" fmla="*/ 1190784 w 1613549"/>
                    <a:gd name="connsiteY313" fmla="*/ 84189 h 3931765"/>
                    <a:gd name="connsiteX314" fmla="*/ 1223855 w 1613549"/>
                    <a:gd name="connsiteY314" fmla="*/ 103849 h 3931765"/>
                    <a:gd name="connsiteX315" fmla="*/ 1252002 w 1613549"/>
                    <a:gd name="connsiteY315" fmla="*/ 132490 h 3931765"/>
                    <a:gd name="connsiteX316" fmla="*/ 1254716 w 1613549"/>
                    <a:gd name="connsiteY316" fmla="*/ 169704 h 3931765"/>
                    <a:gd name="connsiteX317" fmla="*/ 1252383 w 1613549"/>
                    <a:gd name="connsiteY317" fmla="*/ 207671 h 3931765"/>
                    <a:gd name="connsiteX318" fmla="*/ 1207996 w 1613549"/>
                    <a:gd name="connsiteY318" fmla="*/ 352803 h 3931765"/>
                    <a:gd name="connsiteX319" fmla="*/ 1166458 w 1613549"/>
                    <a:gd name="connsiteY319" fmla="*/ 416478 h 3931765"/>
                    <a:gd name="connsiteX320" fmla="*/ 1139388 w 1613549"/>
                    <a:gd name="connsiteY320" fmla="*/ 440843 h 3931765"/>
                    <a:gd name="connsiteX321" fmla="*/ 1125272 w 1613549"/>
                    <a:gd name="connsiteY321" fmla="*/ 444891 h 3931765"/>
                    <a:gd name="connsiteX322" fmla="*/ 1123909 w 1613549"/>
                    <a:gd name="connsiteY322" fmla="*/ 444634 h 3931765"/>
                    <a:gd name="connsiteX323" fmla="*/ 1117671 w 1613549"/>
                    <a:gd name="connsiteY323" fmla="*/ 445053 h 3931765"/>
                    <a:gd name="connsiteX324" fmla="*/ 1097459 w 1613549"/>
                    <a:gd name="connsiteY324" fmla="*/ 440805 h 3931765"/>
                    <a:gd name="connsiteX325" fmla="*/ 1069674 w 1613549"/>
                    <a:gd name="connsiteY325" fmla="*/ 431594 h 3931765"/>
                    <a:gd name="connsiteX326" fmla="*/ 1051634 w 1613549"/>
                    <a:gd name="connsiteY326" fmla="*/ 422107 h 3931765"/>
                    <a:gd name="connsiteX327" fmla="*/ 992826 w 1613549"/>
                    <a:gd name="connsiteY327" fmla="*/ 375597 h 3931765"/>
                    <a:gd name="connsiteX328" fmla="*/ 599596 w 1613549"/>
                    <a:gd name="connsiteY328" fmla="*/ 574155 h 3931765"/>
                    <a:gd name="connsiteX329" fmla="*/ 799878 w 1613549"/>
                    <a:gd name="connsiteY329" fmla="*/ 442300 h 3931765"/>
                    <a:gd name="connsiteX330" fmla="*/ 1056453 w 1613549"/>
                    <a:gd name="connsiteY330" fmla="*/ 436566 h 3931765"/>
                    <a:gd name="connsiteX331" fmla="*/ 1060920 w 1613549"/>
                    <a:gd name="connsiteY331" fmla="*/ 437947 h 3931765"/>
                    <a:gd name="connsiteX332" fmla="*/ 1082733 w 1613549"/>
                    <a:gd name="connsiteY332" fmla="*/ 447568 h 3931765"/>
                    <a:gd name="connsiteX333" fmla="*/ 847675 w 1613549"/>
                    <a:gd name="connsiteY333" fmla="*/ 489630 h 3931765"/>
                    <a:gd name="connsiteX334" fmla="*/ 715401 w 1613549"/>
                    <a:gd name="connsiteY334" fmla="*/ 533807 h 3931765"/>
                    <a:gd name="connsiteX335" fmla="*/ 677330 w 1613549"/>
                    <a:gd name="connsiteY335" fmla="*/ 549599 h 3931765"/>
                    <a:gd name="connsiteX336" fmla="*/ 599596 w 1613549"/>
                    <a:gd name="connsiteY336" fmla="*/ 574155 h 3931765"/>
                    <a:gd name="connsiteX337" fmla="*/ 993046 w 1613549"/>
                    <a:gd name="connsiteY337" fmla="*/ 660090 h 3931765"/>
                    <a:gd name="connsiteX338" fmla="*/ 875402 w 1613549"/>
                    <a:gd name="connsiteY338" fmla="*/ 711096 h 3931765"/>
                    <a:gd name="connsiteX339" fmla="*/ 741585 w 1613549"/>
                    <a:gd name="connsiteY339" fmla="*/ 740119 h 3931765"/>
                    <a:gd name="connsiteX340" fmla="*/ 671805 w 1613549"/>
                    <a:gd name="connsiteY340" fmla="*/ 748005 h 3931765"/>
                    <a:gd name="connsiteX341" fmla="*/ 619551 w 1613549"/>
                    <a:gd name="connsiteY341" fmla="*/ 723678 h 3931765"/>
                    <a:gd name="connsiteX342" fmla="*/ 596634 w 1613549"/>
                    <a:gd name="connsiteY342" fmla="*/ 664338 h 3931765"/>
                    <a:gd name="connsiteX343" fmla="*/ 586880 w 1613549"/>
                    <a:gd name="connsiteY343" fmla="*/ 633839 h 3931765"/>
                    <a:gd name="connsiteX344" fmla="*/ 592357 w 1613549"/>
                    <a:gd name="connsiteY344" fmla="*/ 601816 h 3931765"/>
                    <a:gd name="connsiteX345" fmla="*/ 649660 w 1613549"/>
                    <a:gd name="connsiteY345" fmla="*/ 573041 h 3931765"/>
                    <a:gd name="connsiteX346" fmla="*/ 685626 w 1613549"/>
                    <a:gd name="connsiteY346" fmla="*/ 557086 h 3931765"/>
                    <a:gd name="connsiteX347" fmla="*/ 1042356 w 1613549"/>
                    <a:gd name="connsiteY347" fmla="*/ 494459 h 3931765"/>
                    <a:gd name="connsiteX348" fmla="*/ 1091715 w 1613549"/>
                    <a:gd name="connsiteY348" fmla="*/ 483353 h 3931765"/>
                    <a:gd name="connsiteX349" fmla="*/ 1077790 w 1613549"/>
                    <a:gd name="connsiteY349" fmla="*/ 511233 h 3931765"/>
                    <a:gd name="connsiteX350" fmla="*/ 1050014 w 1613549"/>
                    <a:gd name="connsiteY350" fmla="*/ 564030 h 3931765"/>
                    <a:gd name="connsiteX351" fmla="*/ 1009105 w 1613549"/>
                    <a:gd name="connsiteY351" fmla="*/ 645126 h 3931765"/>
                    <a:gd name="connsiteX352" fmla="*/ 1008047 w 1613549"/>
                    <a:gd name="connsiteY352" fmla="*/ 647316 h 3931765"/>
                    <a:gd name="connsiteX353" fmla="*/ 993046 w 1613549"/>
                    <a:gd name="connsiteY353" fmla="*/ 660090 h 3931765"/>
                    <a:gd name="connsiteX354" fmla="*/ 559544 w 1613549"/>
                    <a:gd name="connsiteY354" fmla="*/ 1046500 h 3931765"/>
                    <a:gd name="connsiteX355" fmla="*/ 612017 w 1613549"/>
                    <a:gd name="connsiteY355" fmla="*/ 1122281 h 3931765"/>
                    <a:gd name="connsiteX356" fmla="*/ 661290 w 1613549"/>
                    <a:gd name="connsiteY356" fmla="*/ 1203443 h 3931765"/>
                    <a:gd name="connsiteX357" fmla="*/ 699304 w 1613549"/>
                    <a:gd name="connsiteY357" fmla="*/ 1289702 h 3931765"/>
                    <a:gd name="connsiteX358" fmla="*/ 684883 w 1613549"/>
                    <a:gd name="connsiteY358" fmla="*/ 1281548 h 3931765"/>
                    <a:gd name="connsiteX359" fmla="*/ 676530 w 1613549"/>
                    <a:gd name="connsiteY359" fmla="*/ 1266203 h 3931765"/>
                    <a:gd name="connsiteX360" fmla="*/ 637534 w 1613549"/>
                    <a:gd name="connsiteY360" fmla="*/ 1197290 h 3931765"/>
                    <a:gd name="connsiteX361" fmla="*/ 548409 w 1613549"/>
                    <a:gd name="connsiteY361" fmla="*/ 1068369 h 3931765"/>
                    <a:gd name="connsiteX362" fmla="*/ 495307 w 1613549"/>
                    <a:gd name="connsiteY362" fmla="*/ 1011629 h 3931765"/>
                    <a:gd name="connsiteX363" fmla="*/ 433604 w 1613549"/>
                    <a:gd name="connsiteY363" fmla="*/ 965813 h 3931765"/>
                    <a:gd name="connsiteX364" fmla="*/ 559544 w 1613549"/>
                    <a:gd name="connsiteY364" fmla="*/ 1046500 h 3931765"/>
                    <a:gd name="connsiteX365" fmla="*/ 454483 w 1613549"/>
                    <a:gd name="connsiteY365" fmla="*/ 1066769 h 3931765"/>
                    <a:gd name="connsiteX366" fmla="*/ 449282 w 1613549"/>
                    <a:gd name="connsiteY366" fmla="*/ 1057473 h 3931765"/>
                    <a:gd name="connsiteX367" fmla="*/ 430308 w 1613549"/>
                    <a:gd name="connsiteY367" fmla="*/ 1022392 h 3931765"/>
                    <a:gd name="connsiteX368" fmla="*/ 416650 w 1613549"/>
                    <a:gd name="connsiteY368" fmla="*/ 988426 h 3931765"/>
                    <a:gd name="connsiteX369" fmla="*/ 417421 w 1613549"/>
                    <a:gd name="connsiteY369" fmla="*/ 969957 h 3931765"/>
                    <a:gd name="connsiteX370" fmla="*/ 476943 w 1613549"/>
                    <a:gd name="connsiteY370" fmla="*/ 1008104 h 3931765"/>
                    <a:gd name="connsiteX371" fmla="*/ 530635 w 1613549"/>
                    <a:gd name="connsiteY371" fmla="*/ 1062654 h 3931765"/>
                    <a:gd name="connsiteX372" fmla="*/ 620542 w 1613549"/>
                    <a:gd name="connsiteY372" fmla="*/ 1187737 h 3931765"/>
                    <a:gd name="connsiteX373" fmla="*/ 669024 w 1613549"/>
                    <a:gd name="connsiteY373" fmla="*/ 1272099 h 3931765"/>
                    <a:gd name="connsiteX374" fmla="*/ 565649 w 1613549"/>
                    <a:gd name="connsiteY374" fmla="*/ 1194518 h 3931765"/>
                    <a:gd name="connsiteX375" fmla="*/ 454483 w 1613549"/>
                    <a:gd name="connsiteY375" fmla="*/ 1066769 h 3931765"/>
                    <a:gd name="connsiteX376" fmla="*/ 701009 w 1613549"/>
                    <a:gd name="connsiteY376" fmla="*/ 1336098 h 3931765"/>
                    <a:gd name="connsiteX377" fmla="*/ 642545 w 1613549"/>
                    <a:gd name="connsiteY377" fmla="*/ 1293073 h 3931765"/>
                    <a:gd name="connsiteX378" fmla="*/ 582537 w 1613549"/>
                    <a:gd name="connsiteY378" fmla="*/ 1246601 h 3931765"/>
                    <a:gd name="connsiteX379" fmla="*/ 493945 w 1613549"/>
                    <a:gd name="connsiteY379" fmla="*/ 1134282 h 3931765"/>
                    <a:gd name="connsiteX380" fmla="*/ 618913 w 1613549"/>
                    <a:gd name="connsiteY380" fmla="*/ 1250125 h 3931765"/>
                    <a:gd name="connsiteX381" fmla="*/ 678235 w 1613549"/>
                    <a:gd name="connsiteY381" fmla="*/ 1288882 h 3931765"/>
                    <a:gd name="connsiteX382" fmla="*/ 696742 w 1613549"/>
                    <a:gd name="connsiteY382" fmla="*/ 1323553 h 3931765"/>
                    <a:gd name="connsiteX383" fmla="*/ 706581 w 1613549"/>
                    <a:gd name="connsiteY383" fmla="*/ 1342784 h 3931765"/>
                    <a:gd name="connsiteX384" fmla="*/ 701009 w 1613549"/>
                    <a:gd name="connsiteY384" fmla="*/ 1336098 h 3931765"/>
                    <a:gd name="connsiteX385" fmla="*/ 936686 w 1613549"/>
                    <a:gd name="connsiteY385" fmla="*/ 3050760 h 3931765"/>
                    <a:gd name="connsiteX386" fmla="*/ 760007 w 1613549"/>
                    <a:gd name="connsiteY386" fmla="*/ 3219838 h 3931765"/>
                    <a:gd name="connsiteX387" fmla="*/ 713449 w 1613549"/>
                    <a:gd name="connsiteY387" fmla="*/ 3263853 h 3931765"/>
                    <a:gd name="connsiteX388" fmla="*/ 687807 w 1613549"/>
                    <a:gd name="connsiteY388" fmla="*/ 3282770 h 3931765"/>
                    <a:gd name="connsiteX389" fmla="*/ 691732 w 1613549"/>
                    <a:gd name="connsiteY389" fmla="*/ 3272283 h 3931765"/>
                    <a:gd name="connsiteX390" fmla="*/ 692951 w 1613549"/>
                    <a:gd name="connsiteY390" fmla="*/ 3265739 h 3931765"/>
                    <a:gd name="connsiteX391" fmla="*/ 713287 w 1613549"/>
                    <a:gd name="connsiteY391" fmla="*/ 3250223 h 3931765"/>
                    <a:gd name="connsiteX392" fmla="*/ 756054 w 1613549"/>
                    <a:gd name="connsiteY392" fmla="*/ 3215714 h 3931765"/>
                    <a:gd name="connsiteX393" fmla="*/ 908016 w 1613549"/>
                    <a:gd name="connsiteY393" fmla="*/ 3055760 h 3931765"/>
                    <a:gd name="connsiteX394" fmla="*/ 1032327 w 1613549"/>
                    <a:gd name="connsiteY394" fmla="*/ 2880996 h 3931765"/>
                    <a:gd name="connsiteX395" fmla="*/ 936686 w 1613549"/>
                    <a:gd name="connsiteY395" fmla="*/ 3050760 h 3931765"/>
                    <a:gd name="connsiteX396" fmla="*/ 1031307 w 1613549"/>
                    <a:gd name="connsiteY396" fmla="*/ 2863679 h 3931765"/>
                    <a:gd name="connsiteX397" fmla="*/ 1031546 w 1613549"/>
                    <a:gd name="connsiteY397" fmla="*/ 2863632 h 3931765"/>
                    <a:gd name="connsiteX398" fmla="*/ 913797 w 1613549"/>
                    <a:gd name="connsiteY398" fmla="*/ 3031843 h 3931765"/>
                    <a:gd name="connsiteX399" fmla="*/ 762931 w 1613549"/>
                    <a:gd name="connsiteY399" fmla="*/ 3195902 h 3931765"/>
                    <a:gd name="connsiteX400" fmla="*/ 719564 w 1613549"/>
                    <a:gd name="connsiteY400" fmla="*/ 3232497 h 3931765"/>
                    <a:gd name="connsiteX401" fmla="*/ 697180 w 1613549"/>
                    <a:gd name="connsiteY401" fmla="*/ 3249632 h 3931765"/>
                    <a:gd name="connsiteX402" fmla="*/ 693894 w 1613549"/>
                    <a:gd name="connsiteY402" fmla="*/ 3252071 h 3931765"/>
                    <a:gd name="connsiteX403" fmla="*/ 693951 w 1613549"/>
                    <a:gd name="connsiteY403" fmla="*/ 3249708 h 3931765"/>
                    <a:gd name="connsiteX404" fmla="*/ 694322 w 1613549"/>
                    <a:gd name="connsiteY404" fmla="*/ 3241184 h 3931765"/>
                    <a:gd name="connsiteX405" fmla="*/ 700133 w 1613549"/>
                    <a:gd name="connsiteY405" fmla="*/ 3225496 h 3931765"/>
                    <a:gd name="connsiteX406" fmla="*/ 778866 w 1613549"/>
                    <a:gd name="connsiteY406" fmla="*/ 3093622 h 3931765"/>
                    <a:gd name="connsiteX407" fmla="*/ 939839 w 1613549"/>
                    <a:gd name="connsiteY407" fmla="*/ 2926154 h 3931765"/>
                    <a:gd name="connsiteX408" fmla="*/ 1031307 w 1613549"/>
                    <a:gd name="connsiteY408" fmla="*/ 2863679 h 3931765"/>
                    <a:gd name="connsiteX409" fmla="*/ 700018 w 1613549"/>
                    <a:gd name="connsiteY409" fmla="*/ 3198426 h 3931765"/>
                    <a:gd name="connsiteX410" fmla="*/ 724974 w 1613549"/>
                    <a:gd name="connsiteY410" fmla="*/ 3127979 h 3931765"/>
                    <a:gd name="connsiteX411" fmla="*/ 718097 w 1613549"/>
                    <a:gd name="connsiteY411" fmla="*/ 3148010 h 3931765"/>
                    <a:gd name="connsiteX412" fmla="*/ 700018 w 1613549"/>
                    <a:gd name="connsiteY412" fmla="*/ 3198426 h 3931765"/>
                    <a:gd name="connsiteX413" fmla="*/ 910997 w 1613549"/>
                    <a:gd name="connsiteY413" fmla="*/ 2934060 h 3931765"/>
                    <a:gd name="connsiteX414" fmla="*/ 929142 w 1613549"/>
                    <a:gd name="connsiteY414" fmla="*/ 2922258 h 3931765"/>
                    <a:gd name="connsiteX415" fmla="*/ 856285 w 1613549"/>
                    <a:gd name="connsiteY415" fmla="*/ 2987571 h 3931765"/>
                    <a:gd name="connsiteX416" fmla="*/ 724059 w 1613549"/>
                    <a:gd name="connsiteY416" fmla="*/ 3159373 h 3931765"/>
                    <a:gd name="connsiteX417" fmla="*/ 748215 w 1613549"/>
                    <a:gd name="connsiteY417" fmla="*/ 3087612 h 3931765"/>
                    <a:gd name="connsiteX418" fmla="*/ 910997 w 1613549"/>
                    <a:gd name="connsiteY418" fmla="*/ 2934060 h 3931765"/>
                    <a:gd name="connsiteX419" fmla="*/ 798221 w 1613549"/>
                    <a:gd name="connsiteY419" fmla="*/ 2702573 h 3931765"/>
                    <a:gd name="connsiteX420" fmla="*/ 738414 w 1613549"/>
                    <a:gd name="connsiteY420" fmla="*/ 3087355 h 3931765"/>
                    <a:gd name="connsiteX421" fmla="*/ 695799 w 1613549"/>
                    <a:gd name="connsiteY421" fmla="*/ 3180443 h 3931765"/>
                    <a:gd name="connsiteX422" fmla="*/ 686617 w 1613549"/>
                    <a:gd name="connsiteY422" fmla="*/ 3230735 h 3931765"/>
                    <a:gd name="connsiteX423" fmla="*/ 683512 w 1613549"/>
                    <a:gd name="connsiteY423" fmla="*/ 3237450 h 3931765"/>
                    <a:gd name="connsiteX424" fmla="*/ 711267 w 1613549"/>
                    <a:gd name="connsiteY424" fmla="*/ 3043997 h 3931765"/>
                    <a:gd name="connsiteX425" fmla="*/ 769341 w 1613549"/>
                    <a:gd name="connsiteY425" fmla="*/ 2830466 h 3931765"/>
                    <a:gd name="connsiteX426" fmla="*/ 791954 w 1613549"/>
                    <a:gd name="connsiteY426" fmla="*/ 2709613 h 3931765"/>
                    <a:gd name="connsiteX427" fmla="*/ 791573 w 1613549"/>
                    <a:gd name="connsiteY427" fmla="*/ 2707336 h 3931765"/>
                    <a:gd name="connsiteX428" fmla="*/ 798221 w 1613549"/>
                    <a:gd name="connsiteY428" fmla="*/ 2702573 h 3931765"/>
                    <a:gd name="connsiteX429" fmla="*/ 677225 w 1613549"/>
                    <a:gd name="connsiteY429" fmla="*/ 3042311 h 3931765"/>
                    <a:gd name="connsiteX430" fmla="*/ 738842 w 1613549"/>
                    <a:gd name="connsiteY430" fmla="*/ 2804062 h 3931765"/>
                    <a:gd name="connsiteX431" fmla="*/ 765312 w 1613549"/>
                    <a:gd name="connsiteY431" fmla="*/ 2742388 h 3931765"/>
                    <a:gd name="connsiteX432" fmla="*/ 781514 w 1613549"/>
                    <a:gd name="connsiteY432" fmla="*/ 2717251 h 3931765"/>
                    <a:gd name="connsiteX433" fmla="*/ 733604 w 1613549"/>
                    <a:gd name="connsiteY433" fmla="*/ 2925773 h 3931765"/>
                    <a:gd name="connsiteX434" fmla="*/ 682626 w 1613549"/>
                    <a:gd name="connsiteY434" fmla="*/ 3143714 h 3931765"/>
                    <a:gd name="connsiteX435" fmla="*/ 673329 w 1613549"/>
                    <a:gd name="connsiteY435" fmla="*/ 3260910 h 3931765"/>
                    <a:gd name="connsiteX436" fmla="*/ 670224 w 1613549"/>
                    <a:gd name="connsiteY436" fmla="*/ 3268378 h 3931765"/>
                    <a:gd name="connsiteX437" fmla="*/ 677225 w 1613549"/>
                    <a:gd name="connsiteY437" fmla="*/ 3042311 h 3931765"/>
                    <a:gd name="connsiteX438" fmla="*/ 660385 w 1613549"/>
                    <a:gd name="connsiteY438" fmla="*/ 3254195 h 3931765"/>
                    <a:gd name="connsiteX439" fmla="*/ 663023 w 1613549"/>
                    <a:gd name="connsiteY439" fmla="*/ 3286913 h 3931765"/>
                    <a:gd name="connsiteX440" fmla="*/ 659299 w 1613549"/>
                    <a:gd name="connsiteY440" fmla="*/ 3296505 h 3931765"/>
                    <a:gd name="connsiteX441" fmla="*/ 660385 w 1613549"/>
                    <a:gd name="connsiteY441" fmla="*/ 3254195 h 3931765"/>
                    <a:gd name="connsiteX442" fmla="*/ 659223 w 1613549"/>
                    <a:gd name="connsiteY442" fmla="*/ 3299343 h 3931765"/>
                    <a:gd name="connsiteX443" fmla="*/ 665424 w 1613549"/>
                    <a:gd name="connsiteY443" fmla="*/ 3302725 h 3931765"/>
                    <a:gd name="connsiteX444" fmla="*/ 670510 w 1613549"/>
                    <a:gd name="connsiteY444" fmla="*/ 3301315 h 3931765"/>
                    <a:gd name="connsiteX445" fmla="*/ 669348 w 1613549"/>
                    <a:gd name="connsiteY445" fmla="*/ 3322756 h 3931765"/>
                    <a:gd name="connsiteX446" fmla="*/ 665805 w 1613549"/>
                    <a:gd name="connsiteY446" fmla="*/ 3386764 h 3931765"/>
                    <a:gd name="connsiteX447" fmla="*/ 658270 w 1613549"/>
                    <a:gd name="connsiteY447" fmla="*/ 3627956 h 3931765"/>
                    <a:gd name="connsiteX448" fmla="*/ 655775 w 1613549"/>
                    <a:gd name="connsiteY448" fmla="*/ 3496092 h 3931765"/>
                    <a:gd name="connsiteX449" fmla="*/ 659223 w 1613549"/>
                    <a:gd name="connsiteY449" fmla="*/ 3299343 h 3931765"/>
                    <a:gd name="connsiteX450" fmla="*/ 714172 w 1613549"/>
                    <a:gd name="connsiteY450" fmla="*/ 1576242 h 3931765"/>
                    <a:gd name="connsiteX451" fmla="*/ 721907 w 1613549"/>
                    <a:gd name="connsiteY451" fmla="*/ 1494584 h 3931765"/>
                    <a:gd name="connsiteX452" fmla="*/ 726403 w 1613549"/>
                    <a:gd name="connsiteY452" fmla="*/ 1448207 h 3931765"/>
                    <a:gd name="connsiteX453" fmla="*/ 728146 w 1613549"/>
                    <a:gd name="connsiteY453" fmla="*/ 1407097 h 3931765"/>
                    <a:gd name="connsiteX454" fmla="*/ 727679 w 1613549"/>
                    <a:gd name="connsiteY454" fmla="*/ 1400696 h 3931765"/>
                    <a:gd name="connsiteX455" fmla="*/ 728146 w 1613549"/>
                    <a:gd name="connsiteY455" fmla="*/ 1397677 h 3931765"/>
                    <a:gd name="connsiteX456" fmla="*/ 728479 w 1613549"/>
                    <a:gd name="connsiteY456" fmla="*/ 1398829 h 3931765"/>
                    <a:gd name="connsiteX457" fmla="*/ 730498 w 1613549"/>
                    <a:gd name="connsiteY457" fmla="*/ 1482259 h 3931765"/>
                    <a:gd name="connsiteX458" fmla="*/ 715344 w 1613549"/>
                    <a:gd name="connsiteY458" fmla="*/ 1568165 h 3931765"/>
                    <a:gd name="connsiteX459" fmla="*/ 714058 w 1613549"/>
                    <a:gd name="connsiteY459" fmla="*/ 1579909 h 3931765"/>
                    <a:gd name="connsiteX460" fmla="*/ 714172 w 1613549"/>
                    <a:gd name="connsiteY460" fmla="*/ 1576242 h 3931765"/>
                    <a:gd name="connsiteX461" fmla="*/ 732137 w 1613549"/>
                    <a:gd name="connsiteY461" fmla="*/ 1714774 h 3931765"/>
                    <a:gd name="connsiteX462" fmla="*/ 767160 w 1613549"/>
                    <a:gd name="connsiteY462" fmla="*/ 1770266 h 3931765"/>
                    <a:gd name="connsiteX463" fmla="*/ 750520 w 1613549"/>
                    <a:gd name="connsiteY463" fmla="*/ 1899397 h 3931765"/>
                    <a:gd name="connsiteX464" fmla="*/ 676463 w 1613549"/>
                    <a:gd name="connsiteY464" fmla="*/ 2011296 h 3931765"/>
                    <a:gd name="connsiteX465" fmla="*/ 596043 w 1613549"/>
                    <a:gd name="connsiteY465" fmla="*/ 2101222 h 3931765"/>
                    <a:gd name="connsiteX466" fmla="*/ 602473 w 1613549"/>
                    <a:gd name="connsiteY466" fmla="*/ 2092040 h 3931765"/>
                    <a:gd name="connsiteX467" fmla="*/ 669710 w 1613549"/>
                    <a:gd name="connsiteY467" fmla="*/ 1987294 h 3931765"/>
                    <a:gd name="connsiteX468" fmla="*/ 732432 w 1613549"/>
                    <a:gd name="connsiteY468" fmla="*/ 1876918 h 3931765"/>
                    <a:gd name="connsiteX469" fmla="*/ 754530 w 1613549"/>
                    <a:gd name="connsiteY469" fmla="*/ 1770209 h 3931765"/>
                    <a:gd name="connsiteX470" fmla="*/ 711515 w 1613549"/>
                    <a:gd name="connsiteY470" fmla="*/ 1689694 h 3931765"/>
                    <a:gd name="connsiteX471" fmla="*/ 732137 w 1613549"/>
                    <a:gd name="connsiteY471" fmla="*/ 1714774 h 3931765"/>
                    <a:gd name="connsiteX472" fmla="*/ 481248 w 1613549"/>
                    <a:gd name="connsiteY472" fmla="*/ 1979769 h 3931765"/>
                    <a:gd name="connsiteX473" fmla="*/ 470618 w 1613549"/>
                    <a:gd name="connsiteY473" fmla="*/ 1779153 h 3931765"/>
                    <a:gd name="connsiteX474" fmla="*/ 477152 w 1613549"/>
                    <a:gd name="connsiteY474" fmla="*/ 1669511 h 3931765"/>
                    <a:gd name="connsiteX475" fmla="*/ 588376 w 1613549"/>
                    <a:gd name="connsiteY475" fmla="*/ 1630725 h 3931765"/>
                    <a:gd name="connsiteX476" fmla="*/ 645573 w 1613549"/>
                    <a:gd name="connsiteY476" fmla="*/ 1636145 h 3931765"/>
                    <a:gd name="connsiteX477" fmla="*/ 692589 w 1613549"/>
                    <a:gd name="connsiteY477" fmla="*/ 1669435 h 3931765"/>
                    <a:gd name="connsiteX478" fmla="*/ 693846 w 1613549"/>
                    <a:gd name="connsiteY478" fmla="*/ 1670730 h 3931765"/>
                    <a:gd name="connsiteX479" fmla="*/ 695046 w 1613549"/>
                    <a:gd name="connsiteY479" fmla="*/ 1673569 h 3931765"/>
                    <a:gd name="connsiteX480" fmla="*/ 693960 w 1613549"/>
                    <a:gd name="connsiteY480" fmla="*/ 1684170 h 3931765"/>
                    <a:gd name="connsiteX481" fmla="*/ 701628 w 1613549"/>
                    <a:gd name="connsiteY481" fmla="*/ 1687866 h 3931765"/>
                    <a:gd name="connsiteX482" fmla="*/ 740423 w 1613549"/>
                    <a:gd name="connsiteY482" fmla="*/ 1756741 h 3931765"/>
                    <a:gd name="connsiteX483" fmla="*/ 749358 w 1613549"/>
                    <a:gd name="connsiteY483" fmla="*/ 1806499 h 3931765"/>
                    <a:gd name="connsiteX484" fmla="*/ 729393 w 1613549"/>
                    <a:gd name="connsiteY484" fmla="*/ 1863183 h 3931765"/>
                    <a:gd name="connsiteX485" fmla="*/ 604244 w 1613549"/>
                    <a:gd name="connsiteY485" fmla="*/ 2072095 h 3931765"/>
                    <a:gd name="connsiteX486" fmla="*/ 555448 w 1613549"/>
                    <a:gd name="connsiteY486" fmla="*/ 2134931 h 3931765"/>
                    <a:gd name="connsiteX487" fmla="*/ 538493 w 1613549"/>
                    <a:gd name="connsiteY487" fmla="*/ 2142999 h 3931765"/>
                    <a:gd name="connsiteX488" fmla="*/ 536331 w 1613549"/>
                    <a:gd name="connsiteY488" fmla="*/ 2140703 h 3931765"/>
                    <a:gd name="connsiteX489" fmla="*/ 499708 w 1613549"/>
                    <a:gd name="connsiteY489" fmla="*/ 2089420 h 3931765"/>
                    <a:gd name="connsiteX490" fmla="*/ 497755 w 1613549"/>
                    <a:gd name="connsiteY490" fmla="*/ 2079829 h 3931765"/>
                    <a:gd name="connsiteX491" fmla="*/ 481248 w 1613549"/>
                    <a:gd name="connsiteY491" fmla="*/ 1979769 h 3931765"/>
                    <a:gd name="connsiteX492" fmla="*/ 528187 w 1613549"/>
                    <a:gd name="connsiteY492" fmla="*/ 2146247 h 3931765"/>
                    <a:gd name="connsiteX493" fmla="*/ 520072 w 1613549"/>
                    <a:gd name="connsiteY493" fmla="*/ 2148457 h 3931765"/>
                    <a:gd name="connsiteX494" fmla="*/ 506623 w 1613549"/>
                    <a:gd name="connsiteY494" fmla="*/ 2117900 h 3931765"/>
                    <a:gd name="connsiteX495" fmla="*/ 528187 w 1613549"/>
                    <a:gd name="connsiteY495" fmla="*/ 2146247 h 3931765"/>
                    <a:gd name="connsiteX496" fmla="*/ 464941 w 1613549"/>
                    <a:gd name="connsiteY496" fmla="*/ 2163887 h 3931765"/>
                    <a:gd name="connsiteX497" fmla="*/ 396933 w 1613549"/>
                    <a:gd name="connsiteY497" fmla="*/ 2185080 h 3931765"/>
                    <a:gd name="connsiteX498" fmla="*/ 325791 w 1613549"/>
                    <a:gd name="connsiteY498" fmla="*/ 2195605 h 3931765"/>
                    <a:gd name="connsiteX499" fmla="*/ 183563 w 1613549"/>
                    <a:gd name="connsiteY499" fmla="*/ 2190643 h 3931765"/>
                    <a:gd name="connsiteX500" fmla="*/ 71673 w 1613549"/>
                    <a:gd name="connsiteY500" fmla="*/ 2169259 h 3931765"/>
                    <a:gd name="connsiteX501" fmla="*/ 35545 w 1613549"/>
                    <a:gd name="connsiteY501" fmla="*/ 2136931 h 3931765"/>
                    <a:gd name="connsiteX502" fmla="*/ 22553 w 1613549"/>
                    <a:gd name="connsiteY502" fmla="*/ 2073933 h 3931765"/>
                    <a:gd name="connsiteX503" fmla="*/ 21781 w 1613549"/>
                    <a:gd name="connsiteY503" fmla="*/ 1936754 h 3931765"/>
                    <a:gd name="connsiteX504" fmla="*/ 104725 w 1613549"/>
                    <a:gd name="connsiteY504" fmla="*/ 1848848 h 3931765"/>
                    <a:gd name="connsiteX505" fmla="*/ 218958 w 1613549"/>
                    <a:gd name="connsiteY505" fmla="*/ 1818920 h 3931765"/>
                    <a:gd name="connsiteX506" fmla="*/ 330963 w 1613549"/>
                    <a:gd name="connsiteY506" fmla="*/ 1863040 h 3931765"/>
                    <a:gd name="connsiteX507" fmla="*/ 409944 w 1613549"/>
                    <a:gd name="connsiteY507" fmla="*/ 1967453 h 3931765"/>
                    <a:gd name="connsiteX508" fmla="*/ 490087 w 1613549"/>
                    <a:gd name="connsiteY508" fmla="*/ 2092592 h 3931765"/>
                    <a:gd name="connsiteX509" fmla="*/ 490516 w 1613549"/>
                    <a:gd name="connsiteY509" fmla="*/ 2093259 h 3931765"/>
                    <a:gd name="connsiteX510" fmla="*/ 510309 w 1613549"/>
                    <a:gd name="connsiteY510" fmla="*/ 2151057 h 3931765"/>
                    <a:gd name="connsiteX511" fmla="*/ 464941 w 1613549"/>
                    <a:gd name="connsiteY511" fmla="*/ 2163887 h 3931765"/>
                    <a:gd name="connsiteX512" fmla="*/ 346069 w 1613549"/>
                    <a:gd name="connsiteY512" fmla="*/ 2538248 h 3931765"/>
                    <a:gd name="connsiteX513" fmla="*/ 345546 w 1613549"/>
                    <a:gd name="connsiteY513" fmla="*/ 2565632 h 3931765"/>
                    <a:gd name="connsiteX514" fmla="*/ 343707 w 1613549"/>
                    <a:gd name="connsiteY514" fmla="*/ 2536819 h 3931765"/>
                    <a:gd name="connsiteX515" fmla="*/ 349927 w 1613549"/>
                    <a:gd name="connsiteY515" fmla="*/ 2397345 h 3931765"/>
                    <a:gd name="connsiteX516" fmla="*/ 446225 w 1613549"/>
                    <a:gd name="connsiteY516" fmla="*/ 2212941 h 3931765"/>
                    <a:gd name="connsiteX517" fmla="*/ 439062 w 1613549"/>
                    <a:gd name="connsiteY517" fmla="*/ 2222218 h 3931765"/>
                    <a:gd name="connsiteX518" fmla="*/ 367948 w 1613549"/>
                    <a:gd name="connsiteY518" fmla="*/ 2386334 h 3931765"/>
                    <a:gd name="connsiteX519" fmla="*/ 349860 w 1613549"/>
                    <a:gd name="connsiteY519" fmla="*/ 2485242 h 3931765"/>
                    <a:gd name="connsiteX520" fmla="*/ 346069 w 1613549"/>
                    <a:gd name="connsiteY520" fmla="*/ 2538248 h 3931765"/>
                    <a:gd name="connsiteX521" fmla="*/ 676301 w 1613549"/>
                    <a:gd name="connsiteY521" fmla="*/ 2387991 h 3931765"/>
                    <a:gd name="connsiteX522" fmla="*/ 668186 w 1613549"/>
                    <a:gd name="connsiteY522" fmla="*/ 2625497 h 3931765"/>
                    <a:gd name="connsiteX523" fmla="*/ 623914 w 1613549"/>
                    <a:gd name="connsiteY523" fmla="*/ 2662530 h 3931765"/>
                    <a:gd name="connsiteX524" fmla="*/ 557096 w 1613549"/>
                    <a:gd name="connsiteY524" fmla="*/ 2655215 h 3931765"/>
                    <a:gd name="connsiteX525" fmla="*/ 429156 w 1613549"/>
                    <a:gd name="connsiteY525" fmla="*/ 2618954 h 3931765"/>
                    <a:gd name="connsiteX526" fmla="*/ 367329 w 1613549"/>
                    <a:gd name="connsiteY526" fmla="*/ 2589788 h 3931765"/>
                    <a:gd name="connsiteX527" fmla="*/ 353794 w 1613549"/>
                    <a:gd name="connsiteY527" fmla="*/ 2581349 h 3931765"/>
                    <a:gd name="connsiteX528" fmla="*/ 352861 w 1613549"/>
                    <a:gd name="connsiteY528" fmla="*/ 2566271 h 3931765"/>
                    <a:gd name="connsiteX529" fmla="*/ 359785 w 1613549"/>
                    <a:gd name="connsiteY529" fmla="*/ 2463106 h 3931765"/>
                    <a:gd name="connsiteX530" fmla="*/ 415392 w 1613549"/>
                    <a:gd name="connsiteY530" fmla="*/ 2275082 h 3931765"/>
                    <a:gd name="connsiteX531" fmla="*/ 473209 w 1613549"/>
                    <a:gd name="connsiteY531" fmla="*/ 2193253 h 3931765"/>
                    <a:gd name="connsiteX532" fmla="*/ 518443 w 1613549"/>
                    <a:gd name="connsiteY532" fmla="*/ 2171917 h 3931765"/>
                    <a:gd name="connsiteX533" fmla="*/ 525549 w 1613549"/>
                    <a:gd name="connsiteY533" fmla="*/ 2169316 h 3931765"/>
                    <a:gd name="connsiteX534" fmla="*/ 525787 w 1613549"/>
                    <a:gd name="connsiteY534" fmla="*/ 2169707 h 3931765"/>
                    <a:gd name="connsiteX535" fmla="*/ 571012 w 1613549"/>
                    <a:gd name="connsiteY535" fmla="*/ 2214427 h 3931765"/>
                    <a:gd name="connsiteX536" fmla="*/ 676301 w 1613549"/>
                    <a:gd name="connsiteY536" fmla="*/ 2387991 h 3931765"/>
                    <a:gd name="connsiteX537" fmla="*/ 811042 w 1613549"/>
                    <a:gd name="connsiteY537" fmla="*/ 2352844 h 3931765"/>
                    <a:gd name="connsiteX538" fmla="*/ 580584 w 1613549"/>
                    <a:gd name="connsiteY538" fmla="*/ 2209617 h 3931765"/>
                    <a:gd name="connsiteX539" fmla="*/ 547580 w 1613549"/>
                    <a:gd name="connsiteY539" fmla="*/ 2170554 h 3931765"/>
                    <a:gd name="connsiteX540" fmla="*/ 551819 w 1613549"/>
                    <a:gd name="connsiteY540" fmla="*/ 2168812 h 3931765"/>
                    <a:gd name="connsiteX541" fmla="*/ 580480 w 1613549"/>
                    <a:gd name="connsiteY541" fmla="*/ 2189709 h 3931765"/>
                    <a:gd name="connsiteX542" fmla="*/ 828491 w 1613549"/>
                    <a:gd name="connsiteY542" fmla="*/ 2351987 h 3931765"/>
                    <a:gd name="connsiteX543" fmla="*/ 851428 w 1613549"/>
                    <a:gd name="connsiteY543" fmla="*/ 2367274 h 3931765"/>
                    <a:gd name="connsiteX544" fmla="*/ 811042 w 1613549"/>
                    <a:gd name="connsiteY544" fmla="*/ 2352844 h 3931765"/>
                    <a:gd name="connsiteX545" fmla="*/ 1040280 w 1613549"/>
                    <a:gd name="connsiteY545" fmla="*/ 2329089 h 3931765"/>
                    <a:gd name="connsiteX546" fmla="*/ 967566 w 1613549"/>
                    <a:gd name="connsiteY546" fmla="*/ 2364217 h 3931765"/>
                    <a:gd name="connsiteX547" fmla="*/ 1056425 w 1613549"/>
                    <a:gd name="connsiteY547" fmla="*/ 2319992 h 3931765"/>
                    <a:gd name="connsiteX548" fmla="*/ 1040280 w 1613549"/>
                    <a:gd name="connsiteY548" fmla="*/ 2329089 h 3931765"/>
                    <a:gd name="connsiteX549" fmla="*/ 1091410 w 1613549"/>
                    <a:gd name="connsiteY549" fmla="*/ 1996333 h 3931765"/>
                    <a:gd name="connsiteX550" fmla="*/ 1125033 w 1613549"/>
                    <a:gd name="connsiteY550" fmla="*/ 2048653 h 3931765"/>
                    <a:gd name="connsiteX551" fmla="*/ 1145779 w 1613549"/>
                    <a:gd name="connsiteY551" fmla="*/ 2177937 h 3931765"/>
                    <a:gd name="connsiteX552" fmla="*/ 1097687 w 1613549"/>
                    <a:gd name="connsiteY552" fmla="*/ 2035842 h 3931765"/>
                    <a:gd name="connsiteX553" fmla="*/ 1054491 w 1613549"/>
                    <a:gd name="connsiteY553" fmla="*/ 1965681 h 3931765"/>
                    <a:gd name="connsiteX554" fmla="*/ 1053834 w 1613549"/>
                    <a:gd name="connsiteY554" fmla="*/ 1964652 h 3931765"/>
                    <a:gd name="connsiteX555" fmla="*/ 1091410 w 1613549"/>
                    <a:gd name="connsiteY555" fmla="*/ 1996333 h 3931765"/>
                    <a:gd name="connsiteX556" fmla="*/ 977415 w 1613549"/>
                    <a:gd name="connsiteY556" fmla="*/ 1956604 h 3931765"/>
                    <a:gd name="connsiteX557" fmla="*/ 1037899 w 1613549"/>
                    <a:gd name="connsiteY557" fmla="*/ 1958719 h 3931765"/>
                    <a:gd name="connsiteX558" fmla="*/ 1044776 w 1613549"/>
                    <a:gd name="connsiteY558" fmla="*/ 1969063 h 3931765"/>
                    <a:gd name="connsiteX559" fmla="*/ 1066445 w 1613549"/>
                    <a:gd name="connsiteY559" fmla="*/ 2002762 h 3931765"/>
                    <a:gd name="connsiteX560" fmla="*/ 1131330 w 1613549"/>
                    <a:gd name="connsiteY560" fmla="*/ 2144637 h 3931765"/>
                    <a:gd name="connsiteX561" fmla="*/ 1135368 w 1613549"/>
                    <a:gd name="connsiteY561" fmla="*/ 2223047 h 3931765"/>
                    <a:gd name="connsiteX562" fmla="*/ 1107050 w 1613549"/>
                    <a:gd name="connsiteY562" fmla="*/ 2283178 h 3931765"/>
                    <a:gd name="connsiteX563" fmla="*/ 1092401 w 1613549"/>
                    <a:gd name="connsiteY563" fmla="*/ 2290836 h 3931765"/>
                    <a:gd name="connsiteX564" fmla="*/ 959527 w 1613549"/>
                    <a:gd name="connsiteY564" fmla="*/ 2357035 h 3931765"/>
                    <a:gd name="connsiteX565" fmla="*/ 917617 w 1613549"/>
                    <a:gd name="connsiteY565" fmla="*/ 2375457 h 3931765"/>
                    <a:gd name="connsiteX566" fmla="*/ 891185 w 1613549"/>
                    <a:gd name="connsiteY566" fmla="*/ 2375380 h 3931765"/>
                    <a:gd name="connsiteX567" fmla="*/ 835445 w 1613549"/>
                    <a:gd name="connsiteY567" fmla="*/ 2344615 h 3931765"/>
                    <a:gd name="connsiteX568" fmla="*/ 588023 w 1613549"/>
                    <a:gd name="connsiteY568" fmla="*/ 2182870 h 3931765"/>
                    <a:gd name="connsiteX569" fmla="*/ 562134 w 1613549"/>
                    <a:gd name="connsiteY569" fmla="*/ 2164468 h 3931765"/>
                    <a:gd name="connsiteX570" fmla="*/ 808699 w 1613549"/>
                    <a:gd name="connsiteY570" fmla="*/ 2032356 h 3931765"/>
                    <a:gd name="connsiteX571" fmla="*/ 945154 w 1613549"/>
                    <a:gd name="connsiteY571" fmla="*/ 1967672 h 3931765"/>
                    <a:gd name="connsiteX572" fmla="*/ 977415 w 1613549"/>
                    <a:gd name="connsiteY572" fmla="*/ 1956604 h 3931765"/>
                    <a:gd name="connsiteX573" fmla="*/ 913093 w 1613549"/>
                    <a:gd name="connsiteY573" fmla="*/ 1965700 h 3931765"/>
                    <a:gd name="connsiteX574" fmla="*/ 932190 w 1613549"/>
                    <a:gd name="connsiteY574" fmla="*/ 1962119 h 3931765"/>
                    <a:gd name="connsiteX575" fmla="*/ 852161 w 1613549"/>
                    <a:gd name="connsiteY575" fmla="*/ 1998171 h 3931765"/>
                    <a:gd name="connsiteX576" fmla="*/ 573631 w 1613549"/>
                    <a:gd name="connsiteY576" fmla="*/ 2148399 h 3931765"/>
                    <a:gd name="connsiteX577" fmla="*/ 560734 w 1613549"/>
                    <a:gd name="connsiteY577" fmla="*/ 2153981 h 3931765"/>
                    <a:gd name="connsiteX578" fmla="*/ 577660 w 1613549"/>
                    <a:gd name="connsiteY578" fmla="*/ 2143980 h 3931765"/>
                    <a:gd name="connsiteX579" fmla="*/ 630000 w 1613549"/>
                    <a:gd name="connsiteY579" fmla="*/ 2104184 h 3931765"/>
                    <a:gd name="connsiteX580" fmla="*/ 681683 w 1613549"/>
                    <a:gd name="connsiteY580" fmla="*/ 2067323 h 3931765"/>
                    <a:gd name="connsiteX581" fmla="*/ 913093 w 1613549"/>
                    <a:gd name="connsiteY581" fmla="*/ 1965700 h 3931765"/>
                    <a:gd name="connsiteX582" fmla="*/ 1014610 w 1613549"/>
                    <a:gd name="connsiteY582" fmla="*/ 1811862 h 3931765"/>
                    <a:gd name="connsiteX583" fmla="*/ 1014343 w 1613549"/>
                    <a:gd name="connsiteY583" fmla="*/ 1811881 h 3931765"/>
                    <a:gd name="connsiteX584" fmla="*/ 1045966 w 1613549"/>
                    <a:gd name="connsiteY584" fmla="*/ 1778601 h 3931765"/>
                    <a:gd name="connsiteX585" fmla="*/ 1052358 w 1613549"/>
                    <a:gd name="connsiteY585" fmla="*/ 1778325 h 3931765"/>
                    <a:gd name="connsiteX586" fmla="*/ 1187775 w 1613549"/>
                    <a:gd name="connsiteY586" fmla="*/ 1671540 h 3931765"/>
                    <a:gd name="connsiteX587" fmla="*/ 1208920 w 1613549"/>
                    <a:gd name="connsiteY587" fmla="*/ 1659729 h 3931765"/>
                    <a:gd name="connsiteX588" fmla="*/ 1374522 w 1613549"/>
                    <a:gd name="connsiteY588" fmla="*/ 1596721 h 3931765"/>
                    <a:gd name="connsiteX589" fmla="*/ 1473610 w 1613549"/>
                    <a:gd name="connsiteY589" fmla="*/ 1581633 h 3931765"/>
                    <a:gd name="connsiteX590" fmla="*/ 1532818 w 1613549"/>
                    <a:gd name="connsiteY590" fmla="*/ 1580100 h 3931765"/>
                    <a:gd name="connsiteX591" fmla="*/ 1585005 w 1613549"/>
                    <a:gd name="connsiteY591" fmla="*/ 1586605 h 3931765"/>
                    <a:gd name="connsiteX592" fmla="*/ 1585720 w 1613549"/>
                    <a:gd name="connsiteY592" fmla="*/ 1586929 h 3931765"/>
                    <a:gd name="connsiteX593" fmla="*/ 1513606 w 1613549"/>
                    <a:gd name="connsiteY593" fmla="*/ 1637240 h 3931765"/>
                    <a:gd name="connsiteX594" fmla="*/ 1403944 w 1613549"/>
                    <a:gd name="connsiteY594" fmla="*/ 1680989 h 3931765"/>
                    <a:gd name="connsiteX595" fmla="*/ 1149627 w 1613549"/>
                    <a:gd name="connsiteY595" fmla="*/ 1771362 h 3931765"/>
                    <a:gd name="connsiteX596" fmla="*/ 1014610 w 1613549"/>
                    <a:gd name="connsiteY596" fmla="*/ 1811862 h 3931765"/>
                    <a:gd name="connsiteX597" fmla="*/ 1081590 w 1613549"/>
                    <a:gd name="connsiteY597" fmla="*/ 1285263 h 3931765"/>
                    <a:gd name="connsiteX598" fmla="*/ 1047881 w 1613549"/>
                    <a:gd name="connsiteY598" fmla="*/ 1622372 h 3931765"/>
                    <a:gd name="connsiteX599" fmla="*/ 1038318 w 1613549"/>
                    <a:gd name="connsiteY599" fmla="*/ 1668749 h 3931765"/>
                    <a:gd name="connsiteX600" fmla="*/ 1028802 w 1613549"/>
                    <a:gd name="connsiteY600" fmla="*/ 1562221 h 3931765"/>
                    <a:gd name="connsiteX601" fmla="*/ 1046166 w 1613549"/>
                    <a:gd name="connsiteY601" fmla="*/ 1366825 h 3931765"/>
                    <a:gd name="connsiteX602" fmla="*/ 1077323 w 1613549"/>
                    <a:gd name="connsiteY602" fmla="*/ 1281234 h 3931765"/>
                    <a:gd name="connsiteX603" fmla="*/ 1081590 w 1613549"/>
                    <a:gd name="connsiteY603" fmla="*/ 1285263 h 3931765"/>
                    <a:gd name="connsiteX604" fmla="*/ 1043176 w 1613549"/>
                    <a:gd name="connsiteY604" fmla="*/ 1767352 h 3931765"/>
                    <a:gd name="connsiteX605" fmla="*/ 1027640 w 1613549"/>
                    <a:gd name="connsiteY605" fmla="*/ 1782801 h 3931765"/>
                    <a:gd name="connsiteX606" fmla="*/ 1041023 w 1613549"/>
                    <a:gd name="connsiteY606" fmla="*/ 1753312 h 3931765"/>
                    <a:gd name="connsiteX607" fmla="*/ 1043176 w 1613549"/>
                    <a:gd name="connsiteY607" fmla="*/ 1767352 h 3931765"/>
                    <a:gd name="connsiteX608" fmla="*/ 1217121 w 1613549"/>
                    <a:gd name="connsiteY608" fmla="*/ 1400658 h 3931765"/>
                    <a:gd name="connsiteX609" fmla="*/ 1243839 w 1613549"/>
                    <a:gd name="connsiteY609" fmla="*/ 1360206 h 3931765"/>
                    <a:gd name="connsiteX610" fmla="*/ 1174725 w 1613549"/>
                    <a:gd name="connsiteY610" fmla="*/ 1479668 h 3931765"/>
                    <a:gd name="connsiteX611" fmla="*/ 1139169 w 1613549"/>
                    <a:gd name="connsiteY611" fmla="*/ 1541133 h 3931765"/>
                    <a:gd name="connsiteX612" fmla="*/ 1217121 w 1613549"/>
                    <a:gd name="connsiteY612" fmla="*/ 1400658 h 3931765"/>
                    <a:gd name="connsiteX613" fmla="*/ 1122776 w 1613549"/>
                    <a:gd name="connsiteY613" fmla="*/ 1465504 h 3931765"/>
                    <a:gd name="connsiteX614" fmla="*/ 1077485 w 1613549"/>
                    <a:gd name="connsiteY614" fmla="*/ 1594978 h 3931765"/>
                    <a:gd name="connsiteX615" fmla="*/ 1052300 w 1613549"/>
                    <a:gd name="connsiteY615" fmla="*/ 1659843 h 3931765"/>
                    <a:gd name="connsiteX616" fmla="*/ 1045328 w 1613549"/>
                    <a:gd name="connsiteY616" fmla="*/ 1682541 h 3931765"/>
                    <a:gd name="connsiteX617" fmla="*/ 1099630 w 1613549"/>
                    <a:gd name="connsiteY617" fmla="*/ 1361977 h 3931765"/>
                    <a:gd name="connsiteX618" fmla="*/ 1093715 w 1613549"/>
                    <a:gd name="connsiteY618" fmla="*/ 1298493 h 3931765"/>
                    <a:gd name="connsiteX619" fmla="*/ 1122776 w 1613549"/>
                    <a:gd name="connsiteY619" fmla="*/ 1465504 h 3931765"/>
                    <a:gd name="connsiteX620" fmla="*/ 1030336 w 1613549"/>
                    <a:gd name="connsiteY620" fmla="*/ 1364806 h 3931765"/>
                    <a:gd name="connsiteX621" fmla="*/ 1068950 w 1613549"/>
                    <a:gd name="connsiteY621" fmla="*/ 1274595 h 3931765"/>
                    <a:gd name="connsiteX622" fmla="*/ 1069893 w 1613549"/>
                    <a:gd name="connsiteY622" fmla="*/ 1275309 h 3931765"/>
                    <a:gd name="connsiteX623" fmla="*/ 1022487 w 1613549"/>
                    <a:gd name="connsiteY623" fmla="*/ 1446416 h 3931765"/>
                    <a:gd name="connsiteX624" fmla="*/ 1027374 w 1613549"/>
                    <a:gd name="connsiteY624" fmla="*/ 1655814 h 3931765"/>
                    <a:gd name="connsiteX625" fmla="*/ 1033079 w 1613549"/>
                    <a:gd name="connsiteY625" fmla="*/ 1699219 h 3931765"/>
                    <a:gd name="connsiteX626" fmla="*/ 1032269 w 1613549"/>
                    <a:gd name="connsiteY626" fmla="*/ 1705201 h 3931765"/>
                    <a:gd name="connsiteX627" fmla="*/ 1004361 w 1613549"/>
                    <a:gd name="connsiteY627" fmla="*/ 1545067 h 3931765"/>
                    <a:gd name="connsiteX628" fmla="*/ 1030336 w 1613549"/>
                    <a:gd name="connsiteY628" fmla="*/ 1364806 h 3931765"/>
                    <a:gd name="connsiteX629" fmla="*/ 981777 w 1613549"/>
                    <a:gd name="connsiteY629" fmla="*/ 1828988 h 3931765"/>
                    <a:gd name="connsiteX630" fmla="*/ 1001942 w 1613549"/>
                    <a:gd name="connsiteY630" fmla="*/ 1797927 h 3931765"/>
                    <a:gd name="connsiteX631" fmla="*/ 1026050 w 1613549"/>
                    <a:gd name="connsiteY631" fmla="*/ 1756550 h 3931765"/>
                    <a:gd name="connsiteX632" fmla="*/ 981777 w 1613549"/>
                    <a:gd name="connsiteY632" fmla="*/ 1828988 h 3931765"/>
                    <a:gd name="connsiteX633" fmla="*/ 1597740 w 1613549"/>
                    <a:gd name="connsiteY633" fmla="*/ 1623781 h 3931765"/>
                    <a:gd name="connsiteX634" fmla="*/ 1575614 w 1613549"/>
                    <a:gd name="connsiteY634" fmla="*/ 1644365 h 3931765"/>
                    <a:gd name="connsiteX635" fmla="*/ 1550544 w 1613549"/>
                    <a:gd name="connsiteY635" fmla="*/ 1663120 h 3931765"/>
                    <a:gd name="connsiteX636" fmla="*/ 1319248 w 1613549"/>
                    <a:gd name="connsiteY636" fmla="*/ 1766485 h 3931765"/>
                    <a:gd name="connsiteX637" fmla="*/ 1067388 w 1613549"/>
                    <a:gd name="connsiteY637" fmla="*/ 1807176 h 3931765"/>
                    <a:gd name="connsiteX638" fmla="*/ 1268585 w 1613549"/>
                    <a:gd name="connsiteY638" fmla="*/ 1741139 h 3931765"/>
                    <a:gd name="connsiteX639" fmla="*/ 1397220 w 1613549"/>
                    <a:gd name="connsiteY639" fmla="*/ 1694057 h 3931765"/>
                    <a:gd name="connsiteX640" fmla="*/ 1509834 w 1613549"/>
                    <a:gd name="connsiteY640" fmla="*/ 1649994 h 3931765"/>
                    <a:gd name="connsiteX641" fmla="*/ 1594625 w 1613549"/>
                    <a:gd name="connsiteY641" fmla="*/ 1591806 h 3931765"/>
                    <a:gd name="connsiteX642" fmla="*/ 1601617 w 1613549"/>
                    <a:gd name="connsiteY642" fmla="*/ 1599702 h 3931765"/>
                    <a:gd name="connsiteX643" fmla="*/ 1597740 w 1613549"/>
                    <a:gd name="connsiteY643" fmla="*/ 1623781 h 393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</a:cxnLst>
                  <a:rect l="l" t="t" r="r" b="b"/>
                  <a:pathLst>
                    <a:path w="1613549" h="3931765">
                      <a:moveTo>
                        <a:pt x="1610427" y="1595206"/>
                      </a:moveTo>
                      <a:cubicBezTo>
                        <a:pt x="1608198" y="1590815"/>
                        <a:pt x="1604922" y="1587291"/>
                        <a:pt x="1601112" y="1584348"/>
                      </a:cubicBezTo>
                      <a:cubicBezTo>
                        <a:pt x="1603122" y="1581938"/>
                        <a:pt x="1605179" y="1579585"/>
                        <a:pt x="1607065" y="1577052"/>
                      </a:cubicBezTo>
                      <a:cubicBezTo>
                        <a:pt x="1609551" y="1573718"/>
                        <a:pt x="1606074" y="1569879"/>
                        <a:pt x="1602769" y="1569565"/>
                      </a:cubicBezTo>
                      <a:cubicBezTo>
                        <a:pt x="1523169" y="1562136"/>
                        <a:pt x="1442445" y="1569127"/>
                        <a:pt x="1365025" y="1588929"/>
                      </a:cubicBezTo>
                      <a:cubicBezTo>
                        <a:pt x="1333593" y="1596635"/>
                        <a:pt x="1302713" y="1606598"/>
                        <a:pt x="1272747" y="1618771"/>
                      </a:cubicBezTo>
                      <a:cubicBezTo>
                        <a:pt x="1260107" y="1623905"/>
                        <a:pt x="1247687" y="1629554"/>
                        <a:pt x="1235380" y="1635440"/>
                      </a:cubicBezTo>
                      <a:cubicBezTo>
                        <a:pt x="1190118" y="1656671"/>
                        <a:pt x="1147017" y="1682522"/>
                        <a:pt x="1107136" y="1712659"/>
                      </a:cubicBezTo>
                      <a:cubicBezTo>
                        <a:pt x="1087733" y="1727318"/>
                        <a:pt x="1069112" y="1742968"/>
                        <a:pt x="1051348" y="1759532"/>
                      </a:cubicBezTo>
                      <a:cubicBezTo>
                        <a:pt x="1050224" y="1752264"/>
                        <a:pt x="1049119" y="1744997"/>
                        <a:pt x="1048024" y="1737720"/>
                      </a:cubicBezTo>
                      <a:cubicBezTo>
                        <a:pt x="1061149" y="1708487"/>
                        <a:pt x="1074284" y="1679245"/>
                        <a:pt x="1087562" y="1650090"/>
                      </a:cubicBezTo>
                      <a:cubicBezTo>
                        <a:pt x="1114661" y="1603265"/>
                        <a:pt x="1141750" y="1556440"/>
                        <a:pt x="1168839" y="1509615"/>
                      </a:cubicBezTo>
                      <a:cubicBezTo>
                        <a:pt x="1206091" y="1445207"/>
                        <a:pt x="1243353" y="1380808"/>
                        <a:pt x="1280605" y="1316400"/>
                      </a:cubicBezTo>
                      <a:lnTo>
                        <a:pt x="1294512" y="1292359"/>
                      </a:lnTo>
                      <a:cubicBezTo>
                        <a:pt x="1297226" y="1287663"/>
                        <a:pt x="1290397" y="1281891"/>
                        <a:pt x="1286739" y="1286368"/>
                      </a:cubicBezTo>
                      <a:cubicBezTo>
                        <a:pt x="1237162" y="1346985"/>
                        <a:pt x="1195376" y="1413422"/>
                        <a:pt x="1158381" y="1482345"/>
                      </a:cubicBezTo>
                      <a:cubicBezTo>
                        <a:pt x="1129758" y="1535656"/>
                        <a:pt x="1103898" y="1590377"/>
                        <a:pt x="1078828" y="1645441"/>
                      </a:cubicBezTo>
                      <a:cubicBezTo>
                        <a:pt x="1073875" y="1654004"/>
                        <a:pt x="1068922" y="1662567"/>
                        <a:pt x="1063969" y="1671130"/>
                      </a:cubicBezTo>
                      <a:lnTo>
                        <a:pt x="1053348" y="1689494"/>
                      </a:lnTo>
                      <a:cubicBezTo>
                        <a:pt x="1054053" y="1686951"/>
                        <a:pt x="1054710" y="1684389"/>
                        <a:pt x="1055463" y="1681855"/>
                      </a:cubicBezTo>
                      <a:cubicBezTo>
                        <a:pt x="1062388" y="1658433"/>
                        <a:pt x="1071198" y="1635621"/>
                        <a:pt x="1080447" y="1613037"/>
                      </a:cubicBezTo>
                      <a:cubicBezTo>
                        <a:pt x="1098792" y="1568213"/>
                        <a:pt x="1119137" y="1523788"/>
                        <a:pt x="1130282" y="1476449"/>
                      </a:cubicBezTo>
                      <a:cubicBezTo>
                        <a:pt x="1138892" y="1439844"/>
                        <a:pt x="1140530" y="1401144"/>
                        <a:pt x="1132996" y="1364206"/>
                      </a:cubicBezTo>
                      <a:cubicBezTo>
                        <a:pt x="1126519" y="1332497"/>
                        <a:pt x="1112365" y="1302541"/>
                        <a:pt x="1089791" y="1279824"/>
                      </a:cubicBezTo>
                      <a:cubicBezTo>
                        <a:pt x="1088438" y="1274119"/>
                        <a:pt x="1086990" y="1268442"/>
                        <a:pt x="1085333" y="1262803"/>
                      </a:cubicBezTo>
                      <a:cubicBezTo>
                        <a:pt x="1084238" y="1259098"/>
                        <a:pt x="1078780" y="1258079"/>
                        <a:pt x="1076837" y="1261689"/>
                      </a:cubicBezTo>
                      <a:cubicBezTo>
                        <a:pt x="1075989" y="1263270"/>
                        <a:pt x="1075189" y="1264870"/>
                        <a:pt x="1074360" y="1266461"/>
                      </a:cubicBezTo>
                      <a:cubicBezTo>
                        <a:pt x="1072836" y="1265327"/>
                        <a:pt x="1071312" y="1264194"/>
                        <a:pt x="1069722" y="1263127"/>
                      </a:cubicBezTo>
                      <a:cubicBezTo>
                        <a:pt x="1067588" y="1261679"/>
                        <a:pt x="1064302" y="1262689"/>
                        <a:pt x="1063092" y="1264870"/>
                      </a:cubicBezTo>
                      <a:cubicBezTo>
                        <a:pt x="1032888" y="1319191"/>
                        <a:pt x="1012343" y="1378694"/>
                        <a:pt x="1002161" y="1439987"/>
                      </a:cubicBezTo>
                      <a:cubicBezTo>
                        <a:pt x="991988" y="1501204"/>
                        <a:pt x="991845" y="1563945"/>
                        <a:pt x="1002180" y="1625153"/>
                      </a:cubicBezTo>
                      <a:cubicBezTo>
                        <a:pt x="1008009" y="1659691"/>
                        <a:pt x="1017268" y="1693571"/>
                        <a:pt x="1029726" y="1726309"/>
                      </a:cubicBezTo>
                      <a:cubicBezTo>
                        <a:pt x="1030031" y="1727118"/>
                        <a:pt x="1030479" y="1727718"/>
                        <a:pt x="1030984" y="1728223"/>
                      </a:cubicBezTo>
                      <a:cubicBezTo>
                        <a:pt x="1023449" y="1741253"/>
                        <a:pt x="1015924" y="1754274"/>
                        <a:pt x="1008390" y="1767304"/>
                      </a:cubicBezTo>
                      <a:cubicBezTo>
                        <a:pt x="991941" y="1795765"/>
                        <a:pt x="976100" y="1825416"/>
                        <a:pt x="952945" y="1849133"/>
                      </a:cubicBezTo>
                      <a:cubicBezTo>
                        <a:pt x="928571" y="1874098"/>
                        <a:pt x="897957" y="1892986"/>
                        <a:pt x="869668" y="1913132"/>
                      </a:cubicBezTo>
                      <a:cubicBezTo>
                        <a:pt x="839493" y="1934620"/>
                        <a:pt x="809318" y="1956118"/>
                        <a:pt x="779152" y="1977607"/>
                      </a:cubicBezTo>
                      <a:cubicBezTo>
                        <a:pt x="724593" y="2016468"/>
                        <a:pt x="670253" y="2055626"/>
                        <a:pt x="616055" y="2094993"/>
                      </a:cubicBezTo>
                      <a:cubicBezTo>
                        <a:pt x="620456" y="2090440"/>
                        <a:pt x="624818" y="2085858"/>
                        <a:pt x="629133" y="2081258"/>
                      </a:cubicBezTo>
                      <a:cubicBezTo>
                        <a:pt x="659013" y="2049368"/>
                        <a:pt x="686607" y="2015316"/>
                        <a:pt x="711648" y="1979502"/>
                      </a:cubicBezTo>
                      <a:cubicBezTo>
                        <a:pt x="736871" y="1943440"/>
                        <a:pt x="762521" y="1905112"/>
                        <a:pt x="776533" y="1863078"/>
                      </a:cubicBezTo>
                      <a:cubicBezTo>
                        <a:pt x="783362" y="1842599"/>
                        <a:pt x="786934" y="1820730"/>
                        <a:pt x="784334" y="1799184"/>
                      </a:cubicBezTo>
                      <a:cubicBezTo>
                        <a:pt x="781838" y="1778563"/>
                        <a:pt x="773675" y="1759341"/>
                        <a:pt x="762826" y="1741768"/>
                      </a:cubicBezTo>
                      <a:cubicBezTo>
                        <a:pt x="752025" y="1724261"/>
                        <a:pt x="738966" y="1708116"/>
                        <a:pt x="725850" y="1692314"/>
                      </a:cubicBezTo>
                      <a:cubicBezTo>
                        <a:pt x="723040" y="1688932"/>
                        <a:pt x="720183" y="1685580"/>
                        <a:pt x="717287" y="1682265"/>
                      </a:cubicBezTo>
                      <a:cubicBezTo>
                        <a:pt x="718859" y="1682760"/>
                        <a:pt x="720554" y="1683065"/>
                        <a:pt x="722412" y="1683103"/>
                      </a:cubicBezTo>
                      <a:cubicBezTo>
                        <a:pt x="728936" y="1683236"/>
                        <a:pt x="728936" y="1673102"/>
                        <a:pt x="722412" y="1672969"/>
                      </a:cubicBezTo>
                      <a:cubicBezTo>
                        <a:pt x="718859" y="1672892"/>
                        <a:pt x="716535" y="1670921"/>
                        <a:pt x="715001" y="1668006"/>
                      </a:cubicBezTo>
                      <a:cubicBezTo>
                        <a:pt x="714839" y="1641250"/>
                        <a:pt x="716078" y="1614475"/>
                        <a:pt x="718916" y="1587863"/>
                      </a:cubicBezTo>
                      <a:cubicBezTo>
                        <a:pt x="722088" y="1558154"/>
                        <a:pt x="727784" y="1529017"/>
                        <a:pt x="733908" y="1499804"/>
                      </a:cubicBezTo>
                      <a:cubicBezTo>
                        <a:pt x="736871" y="1485669"/>
                        <a:pt x="739566" y="1471419"/>
                        <a:pt x="741205" y="1457056"/>
                      </a:cubicBezTo>
                      <a:cubicBezTo>
                        <a:pt x="742843" y="1442740"/>
                        <a:pt x="742566" y="1428509"/>
                        <a:pt x="740462" y="1414250"/>
                      </a:cubicBezTo>
                      <a:cubicBezTo>
                        <a:pt x="738623" y="1401820"/>
                        <a:pt x="735356" y="1389705"/>
                        <a:pt x="731251" y="1377865"/>
                      </a:cubicBezTo>
                      <a:cubicBezTo>
                        <a:pt x="733613" y="1363882"/>
                        <a:pt x="736271" y="1349947"/>
                        <a:pt x="739328" y="1336088"/>
                      </a:cubicBezTo>
                      <a:cubicBezTo>
                        <a:pt x="764255" y="1222931"/>
                        <a:pt x="812032" y="1116318"/>
                        <a:pt x="856676" y="1009933"/>
                      </a:cubicBezTo>
                      <a:cubicBezTo>
                        <a:pt x="901986" y="901967"/>
                        <a:pt x="947888" y="794182"/>
                        <a:pt x="998113" y="688398"/>
                      </a:cubicBezTo>
                      <a:cubicBezTo>
                        <a:pt x="1003856" y="676292"/>
                        <a:pt x="1009686" y="664223"/>
                        <a:pt x="1015544" y="652184"/>
                      </a:cubicBezTo>
                      <a:cubicBezTo>
                        <a:pt x="1026107" y="641801"/>
                        <a:pt x="1035584" y="630495"/>
                        <a:pt x="1044052" y="618380"/>
                      </a:cubicBezTo>
                      <a:cubicBezTo>
                        <a:pt x="1041223" y="633486"/>
                        <a:pt x="1039261" y="648831"/>
                        <a:pt x="1039080" y="663947"/>
                      </a:cubicBezTo>
                      <a:cubicBezTo>
                        <a:pt x="1038804" y="687493"/>
                        <a:pt x="1046738" y="708038"/>
                        <a:pt x="1061254" y="726412"/>
                      </a:cubicBezTo>
                      <a:cubicBezTo>
                        <a:pt x="1113289" y="792287"/>
                        <a:pt x="1200205" y="818252"/>
                        <a:pt x="1280482" y="825939"/>
                      </a:cubicBezTo>
                      <a:cubicBezTo>
                        <a:pt x="1329259" y="830606"/>
                        <a:pt x="1378408" y="829254"/>
                        <a:pt x="1427233" y="825986"/>
                      </a:cubicBezTo>
                      <a:cubicBezTo>
                        <a:pt x="1429386" y="825844"/>
                        <a:pt x="1431462" y="824548"/>
                        <a:pt x="1432015" y="822348"/>
                      </a:cubicBezTo>
                      <a:cubicBezTo>
                        <a:pt x="1446626" y="763979"/>
                        <a:pt x="1387019" y="715582"/>
                        <a:pt x="1351328" y="678720"/>
                      </a:cubicBezTo>
                      <a:cubicBezTo>
                        <a:pt x="1314800" y="640992"/>
                        <a:pt x="1277948" y="603568"/>
                        <a:pt x="1240934" y="566306"/>
                      </a:cubicBezTo>
                      <a:cubicBezTo>
                        <a:pt x="1267870" y="579108"/>
                        <a:pt x="1296188" y="589043"/>
                        <a:pt x="1325258" y="595691"/>
                      </a:cubicBezTo>
                      <a:cubicBezTo>
                        <a:pt x="1367721" y="605406"/>
                        <a:pt x="1411812" y="608502"/>
                        <a:pt x="1455170" y="603997"/>
                      </a:cubicBezTo>
                      <a:cubicBezTo>
                        <a:pt x="1476439" y="601787"/>
                        <a:pt x="1497556" y="597882"/>
                        <a:pt x="1518140" y="592024"/>
                      </a:cubicBezTo>
                      <a:cubicBezTo>
                        <a:pt x="1538790" y="586147"/>
                        <a:pt x="1560107" y="577660"/>
                        <a:pt x="1573004" y="559563"/>
                      </a:cubicBezTo>
                      <a:cubicBezTo>
                        <a:pt x="1576042" y="555305"/>
                        <a:pt x="1578338" y="550838"/>
                        <a:pt x="1580119" y="546256"/>
                      </a:cubicBezTo>
                      <a:cubicBezTo>
                        <a:pt x="1580833" y="546161"/>
                        <a:pt x="1581557" y="546104"/>
                        <a:pt x="1582272" y="546018"/>
                      </a:cubicBezTo>
                      <a:cubicBezTo>
                        <a:pt x="1587586" y="545323"/>
                        <a:pt x="1588625" y="538817"/>
                        <a:pt x="1583529" y="536760"/>
                      </a:cubicBezTo>
                      <a:cubicBezTo>
                        <a:pt x="1583367" y="536693"/>
                        <a:pt x="1583205" y="536636"/>
                        <a:pt x="1583043" y="536569"/>
                      </a:cubicBezTo>
                      <a:cubicBezTo>
                        <a:pt x="1590187" y="503270"/>
                        <a:pt x="1571727" y="464732"/>
                        <a:pt x="1557783" y="436147"/>
                      </a:cubicBezTo>
                      <a:cubicBezTo>
                        <a:pt x="1548077" y="416249"/>
                        <a:pt x="1536218" y="396704"/>
                        <a:pt x="1517606" y="383950"/>
                      </a:cubicBezTo>
                      <a:cubicBezTo>
                        <a:pt x="1499471" y="371511"/>
                        <a:pt x="1477115" y="367510"/>
                        <a:pt x="1455465" y="368063"/>
                      </a:cubicBezTo>
                      <a:cubicBezTo>
                        <a:pt x="1432215" y="368663"/>
                        <a:pt x="1409326" y="373911"/>
                        <a:pt x="1386895" y="379654"/>
                      </a:cubicBezTo>
                      <a:cubicBezTo>
                        <a:pt x="1358501" y="386932"/>
                        <a:pt x="1330116" y="394285"/>
                        <a:pt x="1301732" y="401610"/>
                      </a:cubicBezTo>
                      <a:cubicBezTo>
                        <a:pt x="1272804" y="409068"/>
                        <a:pt x="1243886" y="416516"/>
                        <a:pt x="1214959" y="423974"/>
                      </a:cubicBezTo>
                      <a:cubicBezTo>
                        <a:pt x="1201033" y="427565"/>
                        <a:pt x="1187108" y="431156"/>
                        <a:pt x="1173182" y="434747"/>
                      </a:cubicBezTo>
                      <a:cubicBezTo>
                        <a:pt x="1168086" y="436061"/>
                        <a:pt x="1162962" y="437481"/>
                        <a:pt x="1157828" y="438881"/>
                      </a:cubicBezTo>
                      <a:cubicBezTo>
                        <a:pt x="1165515" y="432090"/>
                        <a:pt x="1172211" y="423908"/>
                        <a:pt x="1178307" y="415983"/>
                      </a:cubicBezTo>
                      <a:cubicBezTo>
                        <a:pt x="1208482" y="376778"/>
                        <a:pt x="1231275" y="332020"/>
                        <a:pt x="1245753" y="284728"/>
                      </a:cubicBezTo>
                      <a:cubicBezTo>
                        <a:pt x="1253030" y="260963"/>
                        <a:pt x="1258107" y="236560"/>
                        <a:pt x="1261060" y="211891"/>
                      </a:cubicBezTo>
                      <a:cubicBezTo>
                        <a:pt x="1263917" y="187983"/>
                        <a:pt x="1266327" y="161903"/>
                        <a:pt x="1262584" y="137977"/>
                      </a:cubicBezTo>
                      <a:cubicBezTo>
                        <a:pt x="1258717" y="113240"/>
                        <a:pt x="1238143" y="101658"/>
                        <a:pt x="1218436" y="89628"/>
                      </a:cubicBezTo>
                      <a:cubicBezTo>
                        <a:pt x="1195699" y="75750"/>
                        <a:pt x="1172154" y="63205"/>
                        <a:pt x="1147951" y="52071"/>
                      </a:cubicBezTo>
                      <a:cubicBezTo>
                        <a:pt x="1100535" y="30239"/>
                        <a:pt x="1050700" y="13656"/>
                        <a:pt x="999589" y="3026"/>
                      </a:cubicBezTo>
                      <a:cubicBezTo>
                        <a:pt x="978853" y="-1288"/>
                        <a:pt x="958403" y="-3879"/>
                        <a:pt x="945344" y="16133"/>
                      </a:cubicBezTo>
                      <a:cubicBezTo>
                        <a:pt x="933438" y="34392"/>
                        <a:pt x="932647" y="59043"/>
                        <a:pt x="929876" y="79960"/>
                      </a:cubicBezTo>
                      <a:cubicBezTo>
                        <a:pt x="916512" y="180858"/>
                        <a:pt x="913559" y="295196"/>
                        <a:pt x="982568" y="378178"/>
                      </a:cubicBezTo>
                      <a:cubicBezTo>
                        <a:pt x="996532" y="394971"/>
                        <a:pt x="1013362" y="409182"/>
                        <a:pt x="1031660" y="421060"/>
                      </a:cubicBezTo>
                      <a:cubicBezTo>
                        <a:pt x="1011896" y="416783"/>
                        <a:pt x="991817" y="413935"/>
                        <a:pt x="971652" y="412468"/>
                      </a:cubicBezTo>
                      <a:cubicBezTo>
                        <a:pt x="929361" y="409392"/>
                        <a:pt x="886632" y="412516"/>
                        <a:pt x="845132" y="421155"/>
                      </a:cubicBezTo>
                      <a:cubicBezTo>
                        <a:pt x="762998" y="438271"/>
                        <a:pt x="685036" y="477419"/>
                        <a:pt x="623952" y="535179"/>
                      </a:cubicBezTo>
                      <a:cubicBezTo>
                        <a:pt x="608826" y="549485"/>
                        <a:pt x="594843" y="564935"/>
                        <a:pt x="582042" y="581356"/>
                      </a:cubicBezTo>
                      <a:cubicBezTo>
                        <a:pt x="579651" y="584423"/>
                        <a:pt x="581699" y="590852"/>
                        <a:pt x="586461" y="588947"/>
                      </a:cubicBezTo>
                      <a:cubicBezTo>
                        <a:pt x="594986" y="585528"/>
                        <a:pt x="603559" y="582327"/>
                        <a:pt x="612169" y="579260"/>
                      </a:cubicBezTo>
                      <a:cubicBezTo>
                        <a:pt x="604311" y="583156"/>
                        <a:pt x="596548" y="587204"/>
                        <a:pt x="589195" y="591729"/>
                      </a:cubicBezTo>
                      <a:cubicBezTo>
                        <a:pt x="582823" y="595643"/>
                        <a:pt x="576755" y="600758"/>
                        <a:pt x="574222" y="608045"/>
                      </a:cubicBezTo>
                      <a:cubicBezTo>
                        <a:pt x="570583" y="618532"/>
                        <a:pt x="574803" y="629609"/>
                        <a:pt x="577946" y="639639"/>
                      </a:cubicBezTo>
                      <a:cubicBezTo>
                        <a:pt x="585023" y="662175"/>
                        <a:pt x="592033" y="684883"/>
                        <a:pt x="600482" y="706953"/>
                      </a:cubicBezTo>
                      <a:cubicBezTo>
                        <a:pt x="606845" y="723574"/>
                        <a:pt x="615408" y="740585"/>
                        <a:pt x="631238" y="750015"/>
                      </a:cubicBezTo>
                      <a:cubicBezTo>
                        <a:pt x="649593" y="760940"/>
                        <a:pt x="672043" y="758568"/>
                        <a:pt x="692322" y="756473"/>
                      </a:cubicBezTo>
                      <a:cubicBezTo>
                        <a:pt x="740823" y="751463"/>
                        <a:pt x="789058" y="743271"/>
                        <a:pt x="836426" y="731679"/>
                      </a:cubicBezTo>
                      <a:cubicBezTo>
                        <a:pt x="881174" y="720735"/>
                        <a:pt x="927580" y="708629"/>
                        <a:pt x="968509" y="686931"/>
                      </a:cubicBezTo>
                      <a:cubicBezTo>
                        <a:pt x="979282" y="681216"/>
                        <a:pt x="989159" y="674682"/>
                        <a:pt x="998313" y="667490"/>
                      </a:cubicBezTo>
                      <a:cubicBezTo>
                        <a:pt x="949087" y="769722"/>
                        <a:pt x="904053" y="873926"/>
                        <a:pt x="859924" y="978444"/>
                      </a:cubicBezTo>
                      <a:cubicBezTo>
                        <a:pt x="813242" y="1089019"/>
                        <a:pt x="762426" y="1199662"/>
                        <a:pt x="733842" y="1316657"/>
                      </a:cubicBezTo>
                      <a:cubicBezTo>
                        <a:pt x="730308" y="1331107"/>
                        <a:pt x="727203" y="1345651"/>
                        <a:pt x="724450" y="1360253"/>
                      </a:cubicBezTo>
                      <a:cubicBezTo>
                        <a:pt x="721154" y="1352424"/>
                        <a:pt x="717611" y="1344708"/>
                        <a:pt x="713887" y="1337117"/>
                      </a:cubicBezTo>
                      <a:cubicBezTo>
                        <a:pt x="707362" y="1323801"/>
                        <a:pt x="700476" y="1310647"/>
                        <a:pt x="693465" y="1297560"/>
                      </a:cubicBezTo>
                      <a:cubicBezTo>
                        <a:pt x="697304" y="1299684"/>
                        <a:pt x="701104" y="1301865"/>
                        <a:pt x="704981" y="1303922"/>
                      </a:cubicBezTo>
                      <a:cubicBezTo>
                        <a:pt x="708610" y="1305846"/>
                        <a:pt x="713315" y="1302656"/>
                        <a:pt x="712096" y="1298455"/>
                      </a:cubicBezTo>
                      <a:cubicBezTo>
                        <a:pt x="693970" y="1235885"/>
                        <a:pt x="660299" y="1179535"/>
                        <a:pt x="625361" y="1125090"/>
                      </a:cubicBezTo>
                      <a:cubicBezTo>
                        <a:pt x="592052" y="1073198"/>
                        <a:pt x="558458" y="1017191"/>
                        <a:pt x="505527" y="982939"/>
                      </a:cubicBezTo>
                      <a:cubicBezTo>
                        <a:pt x="477286" y="964670"/>
                        <a:pt x="443986" y="953231"/>
                        <a:pt x="410068" y="955374"/>
                      </a:cubicBezTo>
                      <a:cubicBezTo>
                        <a:pt x="408144" y="955498"/>
                        <a:pt x="405705" y="956784"/>
                        <a:pt x="405391" y="958936"/>
                      </a:cubicBezTo>
                      <a:cubicBezTo>
                        <a:pt x="403800" y="969652"/>
                        <a:pt x="404705" y="980006"/>
                        <a:pt x="407144" y="990055"/>
                      </a:cubicBezTo>
                      <a:cubicBezTo>
                        <a:pt x="409811" y="1012619"/>
                        <a:pt x="421936" y="1034250"/>
                        <a:pt x="433928" y="1053167"/>
                      </a:cubicBezTo>
                      <a:cubicBezTo>
                        <a:pt x="438414" y="1060244"/>
                        <a:pt x="443053" y="1067217"/>
                        <a:pt x="447796" y="1074132"/>
                      </a:cubicBezTo>
                      <a:cubicBezTo>
                        <a:pt x="454026" y="1085305"/>
                        <a:pt x="460341" y="1096430"/>
                        <a:pt x="466818" y="1107460"/>
                      </a:cubicBezTo>
                      <a:cubicBezTo>
                        <a:pt x="493002" y="1152056"/>
                        <a:pt x="521825" y="1195576"/>
                        <a:pt x="557134" y="1233542"/>
                      </a:cubicBezTo>
                      <a:cubicBezTo>
                        <a:pt x="574622" y="1252344"/>
                        <a:pt x="593710" y="1269651"/>
                        <a:pt x="614446" y="1284815"/>
                      </a:cubicBezTo>
                      <a:cubicBezTo>
                        <a:pt x="634401" y="1299398"/>
                        <a:pt x="656432" y="1310885"/>
                        <a:pt x="676177" y="1325754"/>
                      </a:cubicBezTo>
                      <a:cubicBezTo>
                        <a:pt x="685759" y="1332964"/>
                        <a:pt x="694875" y="1341251"/>
                        <a:pt x="701923" y="1351004"/>
                      </a:cubicBezTo>
                      <a:cubicBezTo>
                        <a:pt x="709572" y="1361596"/>
                        <a:pt x="714458" y="1373607"/>
                        <a:pt x="717021" y="1386390"/>
                      </a:cubicBezTo>
                      <a:cubicBezTo>
                        <a:pt x="717640" y="1389486"/>
                        <a:pt x="718097" y="1392600"/>
                        <a:pt x="718487" y="1395715"/>
                      </a:cubicBezTo>
                      <a:cubicBezTo>
                        <a:pt x="713401" y="1429491"/>
                        <a:pt x="709943" y="1463523"/>
                        <a:pt x="707610" y="1497594"/>
                      </a:cubicBezTo>
                      <a:cubicBezTo>
                        <a:pt x="705514" y="1528246"/>
                        <a:pt x="704324" y="1558945"/>
                        <a:pt x="703457" y="1589653"/>
                      </a:cubicBezTo>
                      <a:cubicBezTo>
                        <a:pt x="703457" y="1589720"/>
                        <a:pt x="703457" y="1589787"/>
                        <a:pt x="703447" y="1589863"/>
                      </a:cubicBezTo>
                      <a:cubicBezTo>
                        <a:pt x="701066" y="1613342"/>
                        <a:pt x="698771" y="1636831"/>
                        <a:pt x="696361" y="1660310"/>
                      </a:cubicBezTo>
                      <a:cubicBezTo>
                        <a:pt x="692503" y="1656662"/>
                        <a:pt x="688550" y="1653109"/>
                        <a:pt x="684435" y="1649747"/>
                      </a:cubicBezTo>
                      <a:cubicBezTo>
                        <a:pt x="670424" y="1638288"/>
                        <a:pt x="654756" y="1628611"/>
                        <a:pt x="637287" y="1623448"/>
                      </a:cubicBezTo>
                      <a:cubicBezTo>
                        <a:pt x="618722" y="1617962"/>
                        <a:pt x="599330" y="1618476"/>
                        <a:pt x="580641" y="1623086"/>
                      </a:cubicBezTo>
                      <a:cubicBezTo>
                        <a:pt x="543065" y="1632344"/>
                        <a:pt x="510176" y="1655271"/>
                        <a:pt x="471590" y="1661186"/>
                      </a:cubicBezTo>
                      <a:cubicBezTo>
                        <a:pt x="469456" y="1661510"/>
                        <a:pt x="468389" y="1663786"/>
                        <a:pt x="468189" y="1665653"/>
                      </a:cubicBezTo>
                      <a:cubicBezTo>
                        <a:pt x="454130" y="1799384"/>
                        <a:pt x="460046" y="1935020"/>
                        <a:pt x="485306" y="2067085"/>
                      </a:cubicBezTo>
                      <a:cubicBezTo>
                        <a:pt x="462360" y="2031289"/>
                        <a:pt x="439414" y="1995494"/>
                        <a:pt x="416488" y="1959690"/>
                      </a:cubicBezTo>
                      <a:cubicBezTo>
                        <a:pt x="393542" y="1923867"/>
                        <a:pt x="371244" y="1886138"/>
                        <a:pt x="339268" y="1857449"/>
                      </a:cubicBezTo>
                      <a:cubicBezTo>
                        <a:pt x="309570" y="1830807"/>
                        <a:pt x="272193" y="1814853"/>
                        <a:pt x="232665" y="1810281"/>
                      </a:cubicBezTo>
                      <a:cubicBezTo>
                        <a:pt x="153369" y="1801108"/>
                        <a:pt x="76502" y="1841332"/>
                        <a:pt x="29982" y="1904502"/>
                      </a:cubicBezTo>
                      <a:cubicBezTo>
                        <a:pt x="17657" y="1921238"/>
                        <a:pt x="7275" y="1940021"/>
                        <a:pt x="2836" y="1960481"/>
                      </a:cubicBezTo>
                      <a:cubicBezTo>
                        <a:pt x="-2060" y="1983055"/>
                        <a:pt x="112" y="2006162"/>
                        <a:pt x="3865" y="2028737"/>
                      </a:cubicBezTo>
                      <a:cubicBezTo>
                        <a:pt x="7694" y="2051749"/>
                        <a:pt x="12475" y="2074428"/>
                        <a:pt x="15133" y="2097631"/>
                      </a:cubicBezTo>
                      <a:cubicBezTo>
                        <a:pt x="17362" y="2117091"/>
                        <a:pt x="20876" y="2136331"/>
                        <a:pt x="33078" y="2152229"/>
                      </a:cubicBezTo>
                      <a:cubicBezTo>
                        <a:pt x="53633" y="2179003"/>
                        <a:pt x="88875" y="2188776"/>
                        <a:pt x="120727" y="2193843"/>
                      </a:cubicBezTo>
                      <a:cubicBezTo>
                        <a:pt x="141158" y="2197091"/>
                        <a:pt x="161846" y="2198920"/>
                        <a:pt x="182420" y="2200977"/>
                      </a:cubicBezTo>
                      <a:cubicBezTo>
                        <a:pt x="205937" y="2203330"/>
                        <a:pt x="229502" y="2205349"/>
                        <a:pt x="253124" y="2206407"/>
                      </a:cubicBezTo>
                      <a:cubicBezTo>
                        <a:pt x="299635" y="2208483"/>
                        <a:pt x="346631" y="2206807"/>
                        <a:pt x="392218" y="2196710"/>
                      </a:cubicBezTo>
                      <a:cubicBezTo>
                        <a:pt x="415097" y="2191643"/>
                        <a:pt x="437243" y="2184032"/>
                        <a:pt x="459407" y="2176498"/>
                      </a:cubicBezTo>
                      <a:cubicBezTo>
                        <a:pt x="473657" y="2171659"/>
                        <a:pt x="487954" y="2167392"/>
                        <a:pt x="502356" y="2163392"/>
                      </a:cubicBezTo>
                      <a:cubicBezTo>
                        <a:pt x="496136" y="2166964"/>
                        <a:pt x="490116" y="2170917"/>
                        <a:pt x="484363" y="2175279"/>
                      </a:cubicBezTo>
                      <a:cubicBezTo>
                        <a:pt x="423765" y="2206216"/>
                        <a:pt x="380578" y="2263976"/>
                        <a:pt x="357433" y="2327489"/>
                      </a:cubicBezTo>
                      <a:cubicBezTo>
                        <a:pt x="341955" y="2369951"/>
                        <a:pt x="335144" y="2415271"/>
                        <a:pt x="333049" y="2460267"/>
                      </a:cubicBezTo>
                      <a:cubicBezTo>
                        <a:pt x="331982" y="2483308"/>
                        <a:pt x="332182" y="2506396"/>
                        <a:pt x="333153" y="2529438"/>
                      </a:cubicBezTo>
                      <a:cubicBezTo>
                        <a:pt x="333639" y="2540848"/>
                        <a:pt x="334030" y="2552336"/>
                        <a:pt x="335154" y="2563699"/>
                      </a:cubicBezTo>
                      <a:cubicBezTo>
                        <a:pt x="336087" y="2573167"/>
                        <a:pt x="338745" y="2581882"/>
                        <a:pt x="346145" y="2588302"/>
                      </a:cubicBezTo>
                      <a:cubicBezTo>
                        <a:pt x="346603" y="2588702"/>
                        <a:pt x="347136" y="2589026"/>
                        <a:pt x="347612" y="2589407"/>
                      </a:cubicBezTo>
                      <a:cubicBezTo>
                        <a:pt x="352946" y="2614629"/>
                        <a:pt x="372835" y="2627726"/>
                        <a:pt x="396657" y="2635603"/>
                      </a:cubicBezTo>
                      <a:cubicBezTo>
                        <a:pt x="430508" y="2646804"/>
                        <a:pt x="465265" y="2655758"/>
                        <a:pt x="499517" y="2665645"/>
                      </a:cubicBezTo>
                      <a:cubicBezTo>
                        <a:pt x="533579" y="2675475"/>
                        <a:pt x="568630" y="2683743"/>
                        <a:pt x="602101" y="2695401"/>
                      </a:cubicBezTo>
                      <a:cubicBezTo>
                        <a:pt x="609702" y="2698049"/>
                        <a:pt x="617094" y="2701631"/>
                        <a:pt x="621304" y="2708832"/>
                      </a:cubicBezTo>
                      <a:cubicBezTo>
                        <a:pt x="625619" y="2716194"/>
                        <a:pt x="626466" y="2725615"/>
                        <a:pt x="627886" y="2733873"/>
                      </a:cubicBezTo>
                      <a:cubicBezTo>
                        <a:pt x="630981" y="2751779"/>
                        <a:pt x="633734" y="2769753"/>
                        <a:pt x="636163" y="2787765"/>
                      </a:cubicBezTo>
                      <a:cubicBezTo>
                        <a:pt x="645783" y="2859203"/>
                        <a:pt x="650393" y="2931259"/>
                        <a:pt x="652184" y="3003297"/>
                      </a:cubicBezTo>
                      <a:cubicBezTo>
                        <a:pt x="655756" y="3146877"/>
                        <a:pt x="648098" y="3290380"/>
                        <a:pt x="645916" y="3433913"/>
                      </a:cubicBezTo>
                      <a:cubicBezTo>
                        <a:pt x="643707" y="3579607"/>
                        <a:pt x="649336" y="3725197"/>
                        <a:pt x="664500" y="3870139"/>
                      </a:cubicBezTo>
                      <a:cubicBezTo>
                        <a:pt x="666386" y="3888150"/>
                        <a:pt x="668414" y="3906143"/>
                        <a:pt x="670605" y="3924117"/>
                      </a:cubicBezTo>
                      <a:cubicBezTo>
                        <a:pt x="671348" y="3930241"/>
                        <a:pt x="680397" y="3930632"/>
                        <a:pt x="680873" y="3925183"/>
                      </a:cubicBezTo>
                      <a:cubicBezTo>
                        <a:pt x="681130" y="3926707"/>
                        <a:pt x="681340" y="3928241"/>
                        <a:pt x="681597" y="3929765"/>
                      </a:cubicBezTo>
                      <a:cubicBezTo>
                        <a:pt x="682187" y="3933280"/>
                        <a:pt x="687455" y="3931765"/>
                        <a:pt x="686921" y="3928298"/>
                      </a:cubicBezTo>
                      <a:cubicBezTo>
                        <a:pt x="674034" y="3844383"/>
                        <a:pt x="668433" y="3759363"/>
                        <a:pt x="667176" y="3674514"/>
                      </a:cubicBezTo>
                      <a:cubicBezTo>
                        <a:pt x="665919" y="3589446"/>
                        <a:pt x="668814" y="3504397"/>
                        <a:pt x="673291" y="3419454"/>
                      </a:cubicBezTo>
                      <a:cubicBezTo>
                        <a:pt x="675434" y="3378867"/>
                        <a:pt x="677644" y="3338253"/>
                        <a:pt x="680530" y="3297714"/>
                      </a:cubicBezTo>
                      <a:cubicBezTo>
                        <a:pt x="708410" y="3285856"/>
                        <a:pt x="730355" y="3262034"/>
                        <a:pt x="751911" y="3241469"/>
                      </a:cubicBezTo>
                      <a:cubicBezTo>
                        <a:pt x="783105" y="3211694"/>
                        <a:pt x="814290" y="3181910"/>
                        <a:pt x="845475" y="3152125"/>
                      </a:cubicBezTo>
                      <a:cubicBezTo>
                        <a:pt x="875869" y="3123093"/>
                        <a:pt x="906539" y="3094327"/>
                        <a:pt x="936591" y="3064943"/>
                      </a:cubicBezTo>
                      <a:cubicBezTo>
                        <a:pt x="963966" y="3038177"/>
                        <a:pt x="990559" y="3009879"/>
                        <a:pt x="1010476" y="2976979"/>
                      </a:cubicBezTo>
                      <a:cubicBezTo>
                        <a:pt x="1030784" y="2943442"/>
                        <a:pt x="1044195" y="2904542"/>
                        <a:pt x="1042595" y="2865051"/>
                      </a:cubicBezTo>
                      <a:cubicBezTo>
                        <a:pt x="1045547" y="2860441"/>
                        <a:pt x="1048510" y="2855840"/>
                        <a:pt x="1051453" y="2851220"/>
                      </a:cubicBezTo>
                      <a:cubicBezTo>
                        <a:pt x="1054225" y="2846858"/>
                        <a:pt x="1048824" y="2841981"/>
                        <a:pt x="1044585" y="2844353"/>
                      </a:cubicBezTo>
                      <a:cubicBezTo>
                        <a:pt x="1038632" y="2847687"/>
                        <a:pt x="1032784" y="2851192"/>
                        <a:pt x="1026916" y="2854669"/>
                      </a:cubicBezTo>
                      <a:cubicBezTo>
                        <a:pt x="1010676" y="2858412"/>
                        <a:pt x="996160" y="2869309"/>
                        <a:pt x="982263" y="2877891"/>
                      </a:cubicBezTo>
                      <a:cubicBezTo>
                        <a:pt x="964204" y="2889044"/>
                        <a:pt x="946192" y="2900293"/>
                        <a:pt x="928409" y="2911895"/>
                      </a:cubicBezTo>
                      <a:cubicBezTo>
                        <a:pt x="893328" y="2934803"/>
                        <a:pt x="859010" y="2959272"/>
                        <a:pt x="827339" y="2986752"/>
                      </a:cubicBezTo>
                      <a:cubicBezTo>
                        <a:pt x="801355" y="3009307"/>
                        <a:pt x="777057" y="3034463"/>
                        <a:pt x="756149" y="3062047"/>
                      </a:cubicBezTo>
                      <a:cubicBezTo>
                        <a:pt x="757111" y="3058875"/>
                        <a:pt x="758121" y="3055722"/>
                        <a:pt x="759064" y="3052551"/>
                      </a:cubicBezTo>
                      <a:cubicBezTo>
                        <a:pt x="781171" y="2978513"/>
                        <a:pt x="798402" y="2902684"/>
                        <a:pt x="805479" y="2825637"/>
                      </a:cubicBezTo>
                      <a:cubicBezTo>
                        <a:pt x="809451" y="2782326"/>
                        <a:pt x="810051" y="2738721"/>
                        <a:pt x="806660" y="2695354"/>
                      </a:cubicBezTo>
                      <a:cubicBezTo>
                        <a:pt x="806384" y="2691839"/>
                        <a:pt x="803126" y="2690010"/>
                        <a:pt x="799964" y="2691506"/>
                      </a:cubicBezTo>
                      <a:cubicBezTo>
                        <a:pt x="766770" y="2707212"/>
                        <a:pt x="752920" y="2746207"/>
                        <a:pt x="739814" y="2777840"/>
                      </a:cubicBezTo>
                      <a:cubicBezTo>
                        <a:pt x="723640" y="2816845"/>
                        <a:pt x="709829" y="2856831"/>
                        <a:pt x="698418" y="2897484"/>
                      </a:cubicBezTo>
                      <a:cubicBezTo>
                        <a:pt x="680749" y="2960434"/>
                        <a:pt x="668910" y="3025033"/>
                        <a:pt x="662909" y="3090155"/>
                      </a:cubicBezTo>
                      <a:cubicBezTo>
                        <a:pt x="662918" y="3084212"/>
                        <a:pt x="662985" y="3078258"/>
                        <a:pt x="662957" y="3072315"/>
                      </a:cubicBezTo>
                      <a:cubicBezTo>
                        <a:pt x="662690" y="3001696"/>
                        <a:pt x="660375" y="2931030"/>
                        <a:pt x="653908" y="2860679"/>
                      </a:cubicBezTo>
                      <a:cubicBezTo>
                        <a:pt x="650774" y="2826551"/>
                        <a:pt x="646669" y="2792499"/>
                        <a:pt x="641401" y="2758628"/>
                      </a:cubicBezTo>
                      <a:cubicBezTo>
                        <a:pt x="638944" y="2742788"/>
                        <a:pt x="637791" y="2725176"/>
                        <a:pt x="632077" y="2710108"/>
                      </a:cubicBezTo>
                      <a:cubicBezTo>
                        <a:pt x="627628" y="2698382"/>
                        <a:pt x="618532" y="2691639"/>
                        <a:pt x="607064" y="2687391"/>
                      </a:cubicBezTo>
                      <a:cubicBezTo>
                        <a:pt x="591681" y="2681695"/>
                        <a:pt x="575346" y="2678018"/>
                        <a:pt x="559582" y="2673503"/>
                      </a:cubicBezTo>
                      <a:cubicBezTo>
                        <a:pt x="542046" y="2668493"/>
                        <a:pt x="524511" y="2663473"/>
                        <a:pt x="506985" y="2658454"/>
                      </a:cubicBezTo>
                      <a:cubicBezTo>
                        <a:pt x="473076" y="2648757"/>
                        <a:pt x="439014" y="2639508"/>
                        <a:pt x="405201" y="2629469"/>
                      </a:cubicBezTo>
                      <a:cubicBezTo>
                        <a:pt x="391570" y="2625421"/>
                        <a:pt x="376987" y="2620563"/>
                        <a:pt x="366586" y="2610410"/>
                      </a:cubicBezTo>
                      <a:cubicBezTo>
                        <a:pt x="362205" y="2606133"/>
                        <a:pt x="359233" y="2601199"/>
                        <a:pt x="357185" y="2595893"/>
                      </a:cubicBezTo>
                      <a:cubicBezTo>
                        <a:pt x="362119" y="2598722"/>
                        <a:pt x="367263" y="2601237"/>
                        <a:pt x="372206" y="2603780"/>
                      </a:cubicBezTo>
                      <a:cubicBezTo>
                        <a:pt x="382226" y="2608952"/>
                        <a:pt x="392389" y="2613829"/>
                        <a:pt x="402676" y="2618449"/>
                      </a:cubicBezTo>
                      <a:cubicBezTo>
                        <a:pt x="422698" y="2627450"/>
                        <a:pt x="443167" y="2635441"/>
                        <a:pt x="464017" y="2642318"/>
                      </a:cubicBezTo>
                      <a:cubicBezTo>
                        <a:pt x="506299" y="2656273"/>
                        <a:pt x="550047" y="2665645"/>
                        <a:pt x="594310" y="2670350"/>
                      </a:cubicBezTo>
                      <a:cubicBezTo>
                        <a:pt x="614951" y="2672541"/>
                        <a:pt x="636620" y="2676008"/>
                        <a:pt x="653746" y="2661635"/>
                      </a:cubicBezTo>
                      <a:cubicBezTo>
                        <a:pt x="668510" y="2649243"/>
                        <a:pt x="678054" y="2629640"/>
                        <a:pt x="685616" y="2612296"/>
                      </a:cubicBezTo>
                      <a:cubicBezTo>
                        <a:pt x="701676" y="2575434"/>
                        <a:pt x="708305" y="2535105"/>
                        <a:pt x="707219" y="2495005"/>
                      </a:cubicBezTo>
                      <a:cubicBezTo>
                        <a:pt x="704924" y="2410070"/>
                        <a:pt x="668814" y="2331394"/>
                        <a:pt x="620808" y="2262757"/>
                      </a:cubicBezTo>
                      <a:cubicBezTo>
                        <a:pt x="617237" y="2257642"/>
                        <a:pt x="613484" y="2252651"/>
                        <a:pt x="609788" y="2247621"/>
                      </a:cubicBezTo>
                      <a:cubicBezTo>
                        <a:pt x="661499" y="2288827"/>
                        <a:pt x="718497" y="2323412"/>
                        <a:pt x="779009" y="2350034"/>
                      </a:cubicBezTo>
                      <a:cubicBezTo>
                        <a:pt x="812623" y="2364817"/>
                        <a:pt x="847837" y="2379295"/>
                        <a:pt x="884184" y="2383867"/>
                      </a:cubicBezTo>
                      <a:cubicBezTo>
                        <a:pt x="884765" y="2384057"/>
                        <a:pt x="885327" y="2384296"/>
                        <a:pt x="885918" y="2384477"/>
                      </a:cubicBezTo>
                      <a:cubicBezTo>
                        <a:pt x="897776" y="2388048"/>
                        <a:pt x="909092" y="2387505"/>
                        <a:pt x="920103" y="2384791"/>
                      </a:cubicBezTo>
                      <a:cubicBezTo>
                        <a:pt x="925304" y="2384381"/>
                        <a:pt x="930514" y="2383800"/>
                        <a:pt x="935743" y="2382848"/>
                      </a:cubicBezTo>
                      <a:cubicBezTo>
                        <a:pt x="962699" y="2377962"/>
                        <a:pt x="988273" y="2367160"/>
                        <a:pt x="1012600" y="2354825"/>
                      </a:cubicBezTo>
                      <a:cubicBezTo>
                        <a:pt x="1035917" y="2343005"/>
                        <a:pt x="1059225" y="2330260"/>
                        <a:pt x="1081152" y="2316001"/>
                      </a:cubicBezTo>
                      <a:cubicBezTo>
                        <a:pt x="1091515" y="2309267"/>
                        <a:pt x="1101583" y="2301752"/>
                        <a:pt x="1110479" y="2293122"/>
                      </a:cubicBezTo>
                      <a:cubicBezTo>
                        <a:pt x="1119347" y="2288055"/>
                        <a:pt x="1127577" y="2282131"/>
                        <a:pt x="1133834" y="2274263"/>
                      </a:cubicBezTo>
                      <a:cubicBezTo>
                        <a:pt x="1147170" y="2257499"/>
                        <a:pt x="1148779" y="2234029"/>
                        <a:pt x="1151732" y="2213627"/>
                      </a:cubicBezTo>
                      <a:cubicBezTo>
                        <a:pt x="1158257" y="2168469"/>
                        <a:pt x="1160285" y="2122739"/>
                        <a:pt x="1147160" y="2078524"/>
                      </a:cubicBezTo>
                      <a:cubicBezTo>
                        <a:pt x="1135530" y="2039329"/>
                        <a:pt x="1113851" y="2001400"/>
                        <a:pt x="1083695" y="1973492"/>
                      </a:cubicBezTo>
                      <a:cubicBezTo>
                        <a:pt x="1071855" y="1962538"/>
                        <a:pt x="1058520" y="1954366"/>
                        <a:pt x="1043509" y="1949813"/>
                      </a:cubicBezTo>
                      <a:cubicBezTo>
                        <a:pt x="1040328" y="1945907"/>
                        <a:pt x="1036746" y="1942412"/>
                        <a:pt x="1032374" y="1939954"/>
                      </a:cubicBezTo>
                      <a:cubicBezTo>
                        <a:pt x="1020658" y="1933344"/>
                        <a:pt x="1007276" y="1937640"/>
                        <a:pt x="995236" y="1940964"/>
                      </a:cubicBezTo>
                      <a:cubicBezTo>
                        <a:pt x="989150" y="1942650"/>
                        <a:pt x="983092" y="1944441"/>
                        <a:pt x="977063" y="1946317"/>
                      </a:cubicBezTo>
                      <a:cubicBezTo>
                        <a:pt x="972700" y="1946679"/>
                        <a:pt x="968357" y="1947079"/>
                        <a:pt x="964042" y="1947508"/>
                      </a:cubicBezTo>
                      <a:cubicBezTo>
                        <a:pt x="879955" y="1955918"/>
                        <a:pt x="799536" y="1986103"/>
                        <a:pt x="726384" y="2027651"/>
                      </a:cubicBezTo>
                      <a:cubicBezTo>
                        <a:pt x="722907" y="2029623"/>
                        <a:pt x="719526" y="2031747"/>
                        <a:pt x="716078" y="2033776"/>
                      </a:cubicBezTo>
                      <a:cubicBezTo>
                        <a:pt x="731699" y="2022774"/>
                        <a:pt x="747358" y="2011830"/>
                        <a:pt x="762931" y="2000762"/>
                      </a:cubicBezTo>
                      <a:cubicBezTo>
                        <a:pt x="793401" y="1979111"/>
                        <a:pt x="823881" y="1957461"/>
                        <a:pt x="854361" y="1935811"/>
                      </a:cubicBezTo>
                      <a:cubicBezTo>
                        <a:pt x="883165" y="1915351"/>
                        <a:pt x="913016" y="1895815"/>
                        <a:pt x="940467" y="1873546"/>
                      </a:cubicBezTo>
                      <a:cubicBezTo>
                        <a:pt x="954964" y="1861783"/>
                        <a:pt x="967195" y="1848333"/>
                        <a:pt x="978167" y="1833808"/>
                      </a:cubicBezTo>
                      <a:cubicBezTo>
                        <a:pt x="977777" y="1837541"/>
                        <a:pt x="981425" y="1841494"/>
                        <a:pt x="985245" y="1838751"/>
                      </a:cubicBezTo>
                      <a:cubicBezTo>
                        <a:pt x="991626" y="1834160"/>
                        <a:pt x="997255" y="1828969"/>
                        <a:pt x="1002285" y="1823340"/>
                      </a:cubicBezTo>
                      <a:cubicBezTo>
                        <a:pt x="1003370" y="1824340"/>
                        <a:pt x="1004895" y="1824845"/>
                        <a:pt x="1006685" y="1824359"/>
                      </a:cubicBezTo>
                      <a:cubicBezTo>
                        <a:pt x="1009867" y="1823511"/>
                        <a:pt x="1013029" y="1822606"/>
                        <a:pt x="1016201" y="1821740"/>
                      </a:cubicBezTo>
                      <a:cubicBezTo>
                        <a:pt x="1110479" y="1813767"/>
                        <a:pt x="1204986" y="1804261"/>
                        <a:pt x="1297188" y="1782325"/>
                      </a:cubicBezTo>
                      <a:cubicBezTo>
                        <a:pt x="1382942" y="1761923"/>
                        <a:pt x="1467086" y="1730357"/>
                        <a:pt x="1540962" y="1681674"/>
                      </a:cubicBezTo>
                      <a:cubicBezTo>
                        <a:pt x="1559059" y="1669749"/>
                        <a:pt x="1576833" y="1656928"/>
                        <a:pt x="1593225" y="1642727"/>
                      </a:cubicBezTo>
                      <a:cubicBezTo>
                        <a:pt x="1606713" y="1631001"/>
                        <a:pt x="1619676" y="1613428"/>
                        <a:pt x="1610427" y="1595206"/>
                      </a:cubicBezTo>
                      <a:close/>
                      <a:moveTo>
                        <a:pt x="1029260" y="624437"/>
                      </a:moveTo>
                      <a:cubicBezTo>
                        <a:pt x="1037479" y="607912"/>
                        <a:pt x="1045795" y="591433"/>
                        <a:pt x="1054282" y="575050"/>
                      </a:cubicBezTo>
                      <a:cubicBezTo>
                        <a:pt x="1052805" y="580270"/>
                        <a:pt x="1051386" y="585509"/>
                        <a:pt x="1050100" y="590776"/>
                      </a:cubicBezTo>
                      <a:cubicBezTo>
                        <a:pt x="1049615" y="592767"/>
                        <a:pt x="1049148" y="594786"/>
                        <a:pt x="1048672" y="596796"/>
                      </a:cubicBezTo>
                      <a:cubicBezTo>
                        <a:pt x="1042775" y="606454"/>
                        <a:pt x="1036298" y="615665"/>
                        <a:pt x="1029260" y="624437"/>
                      </a:cubicBezTo>
                      <a:close/>
                      <a:moveTo>
                        <a:pt x="1256316" y="595796"/>
                      </a:moveTo>
                      <a:cubicBezTo>
                        <a:pt x="1279300" y="619027"/>
                        <a:pt x="1302189" y="642364"/>
                        <a:pt x="1324982" y="665785"/>
                      </a:cubicBezTo>
                      <a:cubicBezTo>
                        <a:pt x="1346528" y="687922"/>
                        <a:pt x="1368854" y="709629"/>
                        <a:pt x="1389209" y="732880"/>
                      </a:cubicBezTo>
                      <a:cubicBezTo>
                        <a:pt x="1409164" y="755673"/>
                        <a:pt x="1429195" y="784724"/>
                        <a:pt x="1423137" y="816328"/>
                      </a:cubicBezTo>
                      <a:cubicBezTo>
                        <a:pt x="1344632" y="821434"/>
                        <a:pt x="1263013" y="822129"/>
                        <a:pt x="1187460" y="797497"/>
                      </a:cubicBezTo>
                      <a:cubicBezTo>
                        <a:pt x="1149637" y="785162"/>
                        <a:pt x="1114051" y="765693"/>
                        <a:pt x="1085305" y="737966"/>
                      </a:cubicBezTo>
                      <a:cubicBezTo>
                        <a:pt x="1069103" y="722335"/>
                        <a:pt x="1054053" y="703847"/>
                        <a:pt x="1050157" y="681035"/>
                      </a:cubicBezTo>
                      <a:cubicBezTo>
                        <a:pt x="1046147" y="657584"/>
                        <a:pt x="1051415" y="632086"/>
                        <a:pt x="1056130" y="609083"/>
                      </a:cubicBezTo>
                      <a:cubicBezTo>
                        <a:pt x="1057206" y="603825"/>
                        <a:pt x="1058454" y="598625"/>
                        <a:pt x="1059730" y="593424"/>
                      </a:cubicBezTo>
                      <a:cubicBezTo>
                        <a:pt x="1079151" y="558896"/>
                        <a:pt x="1092905" y="520339"/>
                        <a:pt x="1105021" y="482496"/>
                      </a:cubicBezTo>
                      <a:cubicBezTo>
                        <a:pt x="1107031" y="479781"/>
                        <a:pt x="1109232" y="477238"/>
                        <a:pt x="1111727" y="475066"/>
                      </a:cubicBezTo>
                      <a:cubicBezTo>
                        <a:pt x="1113060" y="474266"/>
                        <a:pt x="1114337" y="473399"/>
                        <a:pt x="1115575" y="472504"/>
                      </a:cubicBezTo>
                      <a:cubicBezTo>
                        <a:pt x="1143007" y="503622"/>
                        <a:pt x="1175545" y="529902"/>
                        <a:pt x="1211340" y="550704"/>
                      </a:cubicBezTo>
                      <a:cubicBezTo>
                        <a:pt x="1226351" y="565706"/>
                        <a:pt x="1241391" y="580699"/>
                        <a:pt x="1256316" y="595796"/>
                      </a:cubicBezTo>
                      <a:close/>
                      <a:moveTo>
                        <a:pt x="1099040" y="470361"/>
                      </a:moveTo>
                      <a:cubicBezTo>
                        <a:pt x="1094373" y="472171"/>
                        <a:pt x="1089591" y="473476"/>
                        <a:pt x="1085533" y="474504"/>
                      </a:cubicBezTo>
                      <a:cubicBezTo>
                        <a:pt x="1067426" y="479115"/>
                        <a:pt x="1049148" y="483115"/>
                        <a:pt x="1030831" y="486792"/>
                      </a:cubicBezTo>
                      <a:cubicBezTo>
                        <a:pt x="994579" y="494078"/>
                        <a:pt x="958070" y="499927"/>
                        <a:pt x="921513" y="505442"/>
                      </a:cubicBezTo>
                      <a:cubicBezTo>
                        <a:pt x="861115" y="514557"/>
                        <a:pt x="800488" y="522853"/>
                        <a:pt x="740604" y="535017"/>
                      </a:cubicBezTo>
                      <a:cubicBezTo>
                        <a:pt x="770970" y="523672"/>
                        <a:pt x="801755" y="513462"/>
                        <a:pt x="832883" y="504403"/>
                      </a:cubicBezTo>
                      <a:cubicBezTo>
                        <a:pt x="922703" y="478276"/>
                        <a:pt x="1015124" y="462208"/>
                        <a:pt x="1108412" y="455826"/>
                      </a:cubicBezTo>
                      <a:cubicBezTo>
                        <a:pt x="1107850" y="456226"/>
                        <a:pt x="1107355" y="456702"/>
                        <a:pt x="1107003" y="457255"/>
                      </a:cubicBezTo>
                      <a:cubicBezTo>
                        <a:pt x="1104250" y="461579"/>
                        <a:pt x="1101621" y="465960"/>
                        <a:pt x="1099040" y="470361"/>
                      </a:cubicBezTo>
                      <a:close/>
                      <a:moveTo>
                        <a:pt x="1125329" y="468189"/>
                      </a:moveTo>
                      <a:cubicBezTo>
                        <a:pt x="1126100" y="468018"/>
                        <a:pt x="1126891" y="467894"/>
                        <a:pt x="1127681" y="467761"/>
                      </a:cubicBezTo>
                      <a:cubicBezTo>
                        <a:pt x="1143197" y="482982"/>
                        <a:pt x="1158666" y="498260"/>
                        <a:pt x="1174106" y="513566"/>
                      </a:cubicBezTo>
                      <a:cubicBezTo>
                        <a:pt x="1169582" y="510061"/>
                        <a:pt x="1165134" y="506461"/>
                        <a:pt x="1160771" y="502756"/>
                      </a:cubicBezTo>
                      <a:cubicBezTo>
                        <a:pt x="1148179" y="492040"/>
                        <a:pt x="1136359" y="480477"/>
                        <a:pt x="1125329" y="468189"/>
                      </a:cubicBezTo>
                      <a:close/>
                      <a:moveTo>
                        <a:pt x="1540457" y="573764"/>
                      </a:moveTo>
                      <a:cubicBezTo>
                        <a:pt x="1519892" y="583756"/>
                        <a:pt x="1495880" y="588376"/>
                        <a:pt x="1473420" y="591862"/>
                      </a:cubicBezTo>
                      <a:cubicBezTo>
                        <a:pt x="1451150" y="595320"/>
                        <a:pt x="1428519" y="596596"/>
                        <a:pt x="1405992" y="595967"/>
                      </a:cubicBezTo>
                      <a:cubicBezTo>
                        <a:pt x="1340155" y="594148"/>
                        <a:pt x="1274519" y="575498"/>
                        <a:pt x="1217331" y="542513"/>
                      </a:cubicBezTo>
                      <a:cubicBezTo>
                        <a:pt x="1214225" y="539398"/>
                        <a:pt x="1211149" y="536255"/>
                        <a:pt x="1208034" y="533150"/>
                      </a:cubicBezTo>
                      <a:cubicBezTo>
                        <a:pt x="1188365" y="513509"/>
                        <a:pt x="1168544" y="494021"/>
                        <a:pt x="1148741" y="474514"/>
                      </a:cubicBezTo>
                      <a:cubicBezTo>
                        <a:pt x="1250239" y="524253"/>
                        <a:pt x="1362939" y="550971"/>
                        <a:pt x="1475954" y="552333"/>
                      </a:cubicBezTo>
                      <a:cubicBezTo>
                        <a:pt x="1506795" y="552705"/>
                        <a:pt x="1537609" y="551019"/>
                        <a:pt x="1568251" y="547590"/>
                      </a:cubicBezTo>
                      <a:cubicBezTo>
                        <a:pt x="1562536" y="558610"/>
                        <a:pt x="1553201" y="567573"/>
                        <a:pt x="1540457" y="573764"/>
                      </a:cubicBezTo>
                      <a:close/>
                      <a:moveTo>
                        <a:pt x="1159304" y="468523"/>
                      </a:moveTo>
                      <a:cubicBezTo>
                        <a:pt x="1161647" y="468761"/>
                        <a:pt x="1163971" y="468999"/>
                        <a:pt x="1166229" y="469170"/>
                      </a:cubicBezTo>
                      <a:cubicBezTo>
                        <a:pt x="1180078" y="470209"/>
                        <a:pt x="1193937" y="471266"/>
                        <a:pt x="1207777" y="472380"/>
                      </a:cubicBezTo>
                      <a:cubicBezTo>
                        <a:pt x="1320791" y="481458"/>
                        <a:pt x="1434396" y="494478"/>
                        <a:pt x="1542190" y="531350"/>
                      </a:cubicBezTo>
                      <a:cubicBezTo>
                        <a:pt x="1549134" y="533721"/>
                        <a:pt x="1556040" y="536226"/>
                        <a:pt x="1562917" y="538798"/>
                      </a:cubicBezTo>
                      <a:cubicBezTo>
                        <a:pt x="1447159" y="550800"/>
                        <a:pt x="1329154" y="535731"/>
                        <a:pt x="1220150" y="494745"/>
                      </a:cubicBezTo>
                      <a:cubicBezTo>
                        <a:pt x="1199452" y="486973"/>
                        <a:pt x="1179193" y="478133"/>
                        <a:pt x="1159304" y="468523"/>
                      </a:cubicBezTo>
                      <a:close/>
                      <a:moveTo>
                        <a:pt x="1190184" y="440176"/>
                      </a:moveTo>
                      <a:cubicBezTo>
                        <a:pt x="1218569" y="432861"/>
                        <a:pt x="1246963" y="425546"/>
                        <a:pt x="1275348" y="418240"/>
                      </a:cubicBezTo>
                      <a:cubicBezTo>
                        <a:pt x="1304275" y="410792"/>
                        <a:pt x="1333193" y="403343"/>
                        <a:pt x="1362120" y="395885"/>
                      </a:cubicBezTo>
                      <a:cubicBezTo>
                        <a:pt x="1387647" y="389313"/>
                        <a:pt x="1413279" y="381683"/>
                        <a:pt x="1439549" y="378731"/>
                      </a:cubicBezTo>
                      <a:cubicBezTo>
                        <a:pt x="1462895" y="376102"/>
                        <a:pt x="1487726" y="377149"/>
                        <a:pt x="1508434" y="389408"/>
                      </a:cubicBezTo>
                      <a:cubicBezTo>
                        <a:pt x="1529979" y="402162"/>
                        <a:pt x="1542057" y="425022"/>
                        <a:pt x="1552392" y="446939"/>
                      </a:cubicBezTo>
                      <a:cubicBezTo>
                        <a:pt x="1562660" y="468723"/>
                        <a:pt x="1573308" y="492107"/>
                        <a:pt x="1574623" y="516529"/>
                      </a:cubicBezTo>
                      <a:cubicBezTo>
                        <a:pt x="1574937" y="522272"/>
                        <a:pt x="1574451" y="527692"/>
                        <a:pt x="1573432" y="532845"/>
                      </a:cubicBezTo>
                      <a:cubicBezTo>
                        <a:pt x="1467124" y="491878"/>
                        <a:pt x="1353043" y="476162"/>
                        <a:pt x="1240115" y="466208"/>
                      </a:cubicBezTo>
                      <a:cubicBezTo>
                        <a:pt x="1210892" y="463636"/>
                        <a:pt x="1181640" y="461436"/>
                        <a:pt x="1152389" y="459274"/>
                      </a:cubicBezTo>
                      <a:cubicBezTo>
                        <a:pt x="1148036" y="458950"/>
                        <a:pt x="1143588" y="458569"/>
                        <a:pt x="1139131" y="458426"/>
                      </a:cubicBezTo>
                      <a:cubicBezTo>
                        <a:pt x="1136587" y="457112"/>
                        <a:pt x="1134054" y="455788"/>
                        <a:pt x="1131530" y="454435"/>
                      </a:cubicBezTo>
                      <a:cubicBezTo>
                        <a:pt x="1136673" y="453673"/>
                        <a:pt x="1141788" y="452568"/>
                        <a:pt x="1146893" y="451301"/>
                      </a:cubicBezTo>
                      <a:cubicBezTo>
                        <a:pt x="1161352" y="447720"/>
                        <a:pt x="1175754" y="443891"/>
                        <a:pt x="1190184" y="440176"/>
                      </a:cubicBezTo>
                      <a:close/>
                      <a:moveTo>
                        <a:pt x="992826" y="375597"/>
                      </a:moveTo>
                      <a:cubicBezTo>
                        <a:pt x="960089" y="338306"/>
                        <a:pt x="942372" y="289767"/>
                        <a:pt x="935257" y="241190"/>
                      </a:cubicBezTo>
                      <a:cubicBezTo>
                        <a:pt x="926847" y="183830"/>
                        <a:pt x="932981" y="125327"/>
                        <a:pt x="940915" y="68292"/>
                      </a:cubicBezTo>
                      <a:cubicBezTo>
                        <a:pt x="943468" y="49947"/>
                        <a:pt x="944935" y="19648"/>
                        <a:pt x="964775" y="10789"/>
                      </a:cubicBezTo>
                      <a:cubicBezTo>
                        <a:pt x="976977" y="5331"/>
                        <a:pt x="993436" y="11208"/>
                        <a:pt x="1005790" y="13952"/>
                      </a:cubicBezTo>
                      <a:cubicBezTo>
                        <a:pt x="1018315" y="16723"/>
                        <a:pt x="1030755" y="19848"/>
                        <a:pt x="1043109" y="23315"/>
                      </a:cubicBezTo>
                      <a:cubicBezTo>
                        <a:pt x="1094506" y="37755"/>
                        <a:pt x="1144150" y="58214"/>
                        <a:pt x="1190784" y="84189"/>
                      </a:cubicBezTo>
                      <a:cubicBezTo>
                        <a:pt x="1201986" y="90428"/>
                        <a:pt x="1213016" y="96991"/>
                        <a:pt x="1223855" y="103849"/>
                      </a:cubicBezTo>
                      <a:cubicBezTo>
                        <a:pt x="1235380" y="111154"/>
                        <a:pt x="1247658" y="118746"/>
                        <a:pt x="1252002" y="132490"/>
                      </a:cubicBezTo>
                      <a:cubicBezTo>
                        <a:pt x="1255697" y="144187"/>
                        <a:pt x="1254878" y="157579"/>
                        <a:pt x="1254716" y="169704"/>
                      </a:cubicBezTo>
                      <a:cubicBezTo>
                        <a:pt x="1254545" y="182382"/>
                        <a:pt x="1253754" y="195060"/>
                        <a:pt x="1252383" y="207671"/>
                      </a:cubicBezTo>
                      <a:cubicBezTo>
                        <a:pt x="1246887" y="258211"/>
                        <a:pt x="1231628" y="307807"/>
                        <a:pt x="1207996" y="352803"/>
                      </a:cubicBezTo>
                      <a:cubicBezTo>
                        <a:pt x="1196223" y="375225"/>
                        <a:pt x="1182422" y="396799"/>
                        <a:pt x="1166458" y="416478"/>
                      </a:cubicBezTo>
                      <a:cubicBezTo>
                        <a:pt x="1158847" y="425870"/>
                        <a:pt x="1150303" y="435271"/>
                        <a:pt x="1139388" y="440843"/>
                      </a:cubicBezTo>
                      <a:cubicBezTo>
                        <a:pt x="1134778" y="443205"/>
                        <a:pt x="1130044" y="444415"/>
                        <a:pt x="1125272" y="444891"/>
                      </a:cubicBezTo>
                      <a:cubicBezTo>
                        <a:pt x="1124824" y="444758"/>
                        <a:pt x="1124376" y="444605"/>
                        <a:pt x="1123909" y="444634"/>
                      </a:cubicBezTo>
                      <a:cubicBezTo>
                        <a:pt x="1121833" y="444748"/>
                        <a:pt x="1119747" y="444929"/>
                        <a:pt x="1117671" y="445053"/>
                      </a:cubicBezTo>
                      <a:cubicBezTo>
                        <a:pt x="1110908" y="444653"/>
                        <a:pt x="1104116" y="442996"/>
                        <a:pt x="1097459" y="440805"/>
                      </a:cubicBezTo>
                      <a:cubicBezTo>
                        <a:pt x="1088143" y="437738"/>
                        <a:pt x="1078923" y="434595"/>
                        <a:pt x="1069674" y="431594"/>
                      </a:cubicBezTo>
                      <a:cubicBezTo>
                        <a:pt x="1063407" y="428537"/>
                        <a:pt x="1057349" y="425270"/>
                        <a:pt x="1051634" y="422107"/>
                      </a:cubicBezTo>
                      <a:cubicBezTo>
                        <a:pt x="1029612" y="409953"/>
                        <a:pt x="1009457" y="394542"/>
                        <a:pt x="992826" y="375597"/>
                      </a:cubicBezTo>
                      <a:close/>
                      <a:moveTo>
                        <a:pt x="599596" y="574155"/>
                      </a:moveTo>
                      <a:cubicBezTo>
                        <a:pt x="652193" y="512347"/>
                        <a:pt x="722612" y="467056"/>
                        <a:pt x="799878" y="442300"/>
                      </a:cubicBezTo>
                      <a:cubicBezTo>
                        <a:pt x="882498" y="415830"/>
                        <a:pt x="972853" y="412373"/>
                        <a:pt x="1056453" y="436566"/>
                      </a:cubicBezTo>
                      <a:cubicBezTo>
                        <a:pt x="1057939" y="436995"/>
                        <a:pt x="1059425" y="437462"/>
                        <a:pt x="1060920" y="437947"/>
                      </a:cubicBezTo>
                      <a:cubicBezTo>
                        <a:pt x="1068017" y="441519"/>
                        <a:pt x="1075323" y="444805"/>
                        <a:pt x="1082733" y="447568"/>
                      </a:cubicBezTo>
                      <a:cubicBezTo>
                        <a:pt x="1003323" y="454369"/>
                        <a:pt x="924504" y="468456"/>
                        <a:pt x="847675" y="489630"/>
                      </a:cubicBezTo>
                      <a:cubicBezTo>
                        <a:pt x="802841" y="501984"/>
                        <a:pt x="758664" y="516738"/>
                        <a:pt x="715401" y="533807"/>
                      </a:cubicBezTo>
                      <a:cubicBezTo>
                        <a:pt x="702619" y="538846"/>
                        <a:pt x="689941" y="544161"/>
                        <a:pt x="677330" y="549599"/>
                      </a:cubicBezTo>
                      <a:cubicBezTo>
                        <a:pt x="651041" y="556553"/>
                        <a:pt x="625057" y="564611"/>
                        <a:pt x="599596" y="574155"/>
                      </a:cubicBezTo>
                      <a:close/>
                      <a:moveTo>
                        <a:pt x="993046" y="660090"/>
                      </a:moveTo>
                      <a:cubicBezTo>
                        <a:pt x="958594" y="686188"/>
                        <a:pt x="916455" y="699418"/>
                        <a:pt x="875402" y="711096"/>
                      </a:cubicBezTo>
                      <a:cubicBezTo>
                        <a:pt x="831473" y="723593"/>
                        <a:pt x="786743" y="733299"/>
                        <a:pt x="741585" y="740119"/>
                      </a:cubicBezTo>
                      <a:cubicBezTo>
                        <a:pt x="718583" y="743595"/>
                        <a:pt x="695084" y="747196"/>
                        <a:pt x="671805" y="748005"/>
                      </a:cubicBezTo>
                      <a:cubicBezTo>
                        <a:pt x="650022" y="748767"/>
                        <a:pt x="631391" y="742976"/>
                        <a:pt x="619551" y="723678"/>
                      </a:cubicBezTo>
                      <a:cubicBezTo>
                        <a:pt x="608578" y="705790"/>
                        <a:pt x="603130" y="684121"/>
                        <a:pt x="596634" y="664338"/>
                      </a:cubicBezTo>
                      <a:cubicBezTo>
                        <a:pt x="593300" y="654203"/>
                        <a:pt x="590033" y="644040"/>
                        <a:pt x="586880" y="633839"/>
                      </a:cubicBezTo>
                      <a:cubicBezTo>
                        <a:pt x="583118" y="621675"/>
                        <a:pt x="580270" y="610007"/>
                        <a:pt x="592357" y="601816"/>
                      </a:cubicBezTo>
                      <a:cubicBezTo>
                        <a:pt x="609712" y="590043"/>
                        <a:pt x="630686" y="581851"/>
                        <a:pt x="649660" y="573041"/>
                      </a:cubicBezTo>
                      <a:cubicBezTo>
                        <a:pt x="661556" y="567516"/>
                        <a:pt x="673558" y="562239"/>
                        <a:pt x="685626" y="557086"/>
                      </a:cubicBezTo>
                      <a:cubicBezTo>
                        <a:pt x="802374" y="527244"/>
                        <a:pt x="924323" y="518815"/>
                        <a:pt x="1042356" y="494459"/>
                      </a:cubicBezTo>
                      <a:cubicBezTo>
                        <a:pt x="1058558" y="491116"/>
                        <a:pt x="1075694" y="488354"/>
                        <a:pt x="1091715" y="483353"/>
                      </a:cubicBezTo>
                      <a:cubicBezTo>
                        <a:pt x="1086743" y="492478"/>
                        <a:pt x="1082104" y="501774"/>
                        <a:pt x="1077790" y="511233"/>
                      </a:cubicBezTo>
                      <a:cubicBezTo>
                        <a:pt x="1068245" y="528692"/>
                        <a:pt x="1059168" y="546456"/>
                        <a:pt x="1050014" y="564030"/>
                      </a:cubicBezTo>
                      <a:cubicBezTo>
                        <a:pt x="1036032" y="590881"/>
                        <a:pt x="1022411" y="617932"/>
                        <a:pt x="1009105" y="645126"/>
                      </a:cubicBezTo>
                      <a:cubicBezTo>
                        <a:pt x="1008743" y="645859"/>
                        <a:pt x="1008400" y="646593"/>
                        <a:pt x="1008047" y="647316"/>
                      </a:cubicBezTo>
                      <a:cubicBezTo>
                        <a:pt x="1003266" y="651765"/>
                        <a:pt x="998332" y="656079"/>
                        <a:pt x="993046" y="660090"/>
                      </a:cubicBezTo>
                      <a:close/>
                      <a:moveTo>
                        <a:pt x="559544" y="1046500"/>
                      </a:moveTo>
                      <a:cubicBezTo>
                        <a:pt x="578879" y="1070398"/>
                        <a:pt x="595358" y="1096487"/>
                        <a:pt x="612017" y="1122281"/>
                      </a:cubicBezTo>
                      <a:cubicBezTo>
                        <a:pt x="629190" y="1148874"/>
                        <a:pt x="646116" y="1175649"/>
                        <a:pt x="661290" y="1203443"/>
                      </a:cubicBezTo>
                      <a:cubicBezTo>
                        <a:pt x="676377" y="1231085"/>
                        <a:pt x="689598" y="1259745"/>
                        <a:pt x="699304" y="1289702"/>
                      </a:cubicBezTo>
                      <a:cubicBezTo>
                        <a:pt x="694465" y="1287035"/>
                        <a:pt x="689655" y="1284329"/>
                        <a:pt x="684883" y="1281548"/>
                      </a:cubicBezTo>
                      <a:cubicBezTo>
                        <a:pt x="682102" y="1276424"/>
                        <a:pt x="679311" y="1271318"/>
                        <a:pt x="676530" y="1266203"/>
                      </a:cubicBezTo>
                      <a:cubicBezTo>
                        <a:pt x="663899" y="1243029"/>
                        <a:pt x="651003" y="1219988"/>
                        <a:pt x="637534" y="1197290"/>
                      </a:cubicBezTo>
                      <a:cubicBezTo>
                        <a:pt x="610855" y="1152332"/>
                        <a:pt x="581823" y="1108641"/>
                        <a:pt x="548409" y="1068369"/>
                      </a:cubicBezTo>
                      <a:cubicBezTo>
                        <a:pt x="531855" y="1048424"/>
                        <a:pt x="514195" y="1029383"/>
                        <a:pt x="495307" y="1011629"/>
                      </a:cubicBezTo>
                      <a:cubicBezTo>
                        <a:pt x="476752" y="994179"/>
                        <a:pt x="456940" y="976586"/>
                        <a:pt x="433604" y="965813"/>
                      </a:cubicBezTo>
                      <a:cubicBezTo>
                        <a:pt x="484487" y="972005"/>
                        <a:pt x="527844" y="1007323"/>
                        <a:pt x="559544" y="1046500"/>
                      </a:cubicBezTo>
                      <a:close/>
                      <a:moveTo>
                        <a:pt x="454483" y="1066769"/>
                      </a:moveTo>
                      <a:cubicBezTo>
                        <a:pt x="452768" y="1063664"/>
                        <a:pt x="450997" y="1060587"/>
                        <a:pt x="449282" y="1057473"/>
                      </a:cubicBezTo>
                      <a:cubicBezTo>
                        <a:pt x="442891" y="1045823"/>
                        <a:pt x="436414" y="1034193"/>
                        <a:pt x="430308" y="1022392"/>
                      </a:cubicBezTo>
                      <a:cubicBezTo>
                        <a:pt x="424689" y="1011552"/>
                        <a:pt x="419631" y="1000294"/>
                        <a:pt x="416650" y="988426"/>
                      </a:cubicBezTo>
                      <a:cubicBezTo>
                        <a:pt x="416040" y="982311"/>
                        <a:pt x="416221" y="976138"/>
                        <a:pt x="417421" y="969957"/>
                      </a:cubicBezTo>
                      <a:cubicBezTo>
                        <a:pt x="440062" y="977463"/>
                        <a:pt x="459303" y="992369"/>
                        <a:pt x="476943" y="1008104"/>
                      </a:cubicBezTo>
                      <a:cubicBezTo>
                        <a:pt x="496002" y="1025107"/>
                        <a:pt x="513833" y="1043423"/>
                        <a:pt x="530635" y="1062654"/>
                      </a:cubicBezTo>
                      <a:cubicBezTo>
                        <a:pt x="564487" y="1101383"/>
                        <a:pt x="593748" y="1143893"/>
                        <a:pt x="620542" y="1187737"/>
                      </a:cubicBezTo>
                      <a:cubicBezTo>
                        <a:pt x="637449" y="1215397"/>
                        <a:pt x="653451" y="1243639"/>
                        <a:pt x="669024" y="1272099"/>
                      </a:cubicBezTo>
                      <a:cubicBezTo>
                        <a:pt x="632305" y="1249439"/>
                        <a:pt x="597663" y="1223474"/>
                        <a:pt x="565649" y="1194518"/>
                      </a:cubicBezTo>
                      <a:cubicBezTo>
                        <a:pt x="523701" y="1156542"/>
                        <a:pt x="486239" y="1113613"/>
                        <a:pt x="454483" y="1066769"/>
                      </a:cubicBezTo>
                      <a:close/>
                      <a:moveTo>
                        <a:pt x="701009" y="1336098"/>
                      </a:moveTo>
                      <a:cubicBezTo>
                        <a:pt x="684474" y="1318229"/>
                        <a:pt x="662947" y="1305932"/>
                        <a:pt x="642545" y="1293073"/>
                      </a:cubicBezTo>
                      <a:cubicBezTo>
                        <a:pt x="621037" y="1279519"/>
                        <a:pt x="600949" y="1264156"/>
                        <a:pt x="582537" y="1246601"/>
                      </a:cubicBezTo>
                      <a:cubicBezTo>
                        <a:pt x="547856" y="1213549"/>
                        <a:pt x="519358" y="1174754"/>
                        <a:pt x="493945" y="1134282"/>
                      </a:cubicBezTo>
                      <a:cubicBezTo>
                        <a:pt x="530864" y="1177640"/>
                        <a:pt x="572888" y="1216588"/>
                        <a:pt x="618913" y="1250125"/>
                      </a:cubicBezTo>
                      <a:cubicBezTo>
                        <a:pt x="638011" y="1264041"/>
                        <a:pt x="657842" y="1276938"/>
                        <a:pt x="678235" y="1288882"/>
                      </a:cubicBezTo>
                      <a:cubicBezTo>
                        <a:pt x="684454" y="1300417"/>
                        <a:pt x="690617" y="1311981"/>
                        <a:pt x="696742" y="1323553"/>
                      </a:cubicBezTo>
                      <a:cubicBezTo>
                        <a:pt x="700104" y="1329916"/>
                        <a:pt x="703409" y="1336317"/>
                        <a:pt x="706581" y="1342784"/>
                      </a:cubicBezTo>
                      <a:cubicBezTo>
                        <a:pt x="704829" y="1340508"/>
                        <a:pt x="703009" y="1338260"/>
                        <a:pt x="701009" y="1336098"/>
                      </a:cubicBezTo>
                      <a:close/>
                      <a:moveTo>
                        <a:pt x="936686" y="3050760"/>
                      </a:moveTo>
                      <a:cubicBezTo>
                        <a:pt x="878926" y="3108215"/>
                        <a:pt x="818928" y="3163565"/>
                        <a:pt x="760007" y="3219838"/>
                      </a:cubicBezTo>
                      <a:cubicBezTo>
                        <a:pt x="744586" y="3234573"/>
                        <a:pt x="729470" y="3249756"/>
                        <a:pt x="713449" y="3263853"/>
                      </a:cubicBezTo>
                      <a:cubicBezTo>
                        <a:pt x="705438" y="3270902"/>
                        <a:pt x="696961" y="3277455"/>
                        <a:pt x="687807" y="3282770"/>
                      </a:cubicBezTo>
                      <a:cubicBezTo>
                        <a:pt x="689531" y="3279522"/>
                        <a:pt x="690836" y="3275912"/>
                        <a:pt x="691732" y="3272283"/>
                      </a:cubicBezTo>
                      <a:cubicBezTo>
                        <a:pt x="692265" y="3270111"/>
                        <a:pt x="692646" y="3267920"/>
                        <a:pt x="692951" y="3265739"/>
                      </a:cubicBezTo>
                      <a:cubicBezTo>
                        <a:pt x="699304" y="3260100"/>
                        <a:pt x="706533" y="3255357"/>
                        <a:pt x="713287" y="3250223"/>
                      </a:cubicBezTo>
                      <a:cubicBezTo>
                        <a:pt x="727879" y="3239145"/>
                        <a:pt x="742138" y="3227639"/>
                        <a:pt x="756054" y="3215714"/>
                      </a:cubicBezTo>
                      <a:cubicBezTo>
                        <a:pt x="812004" y="3167774"/>
                        <a:pt x="862105" y="3113282"/>
                        <a:pt x="908016" y="3055760"/>
                      </a:cubicBezTo>
                      <a:cubicBezTo>
                        <a:pt x="952650" y="2999849"/>
                        <a:pt x="993417" y="2940994"/>
                        <a:pt x="1032327" y="2880996"/>
                      </a:cubicBezTo>
                      <a:cubicBezTo>
                        <a:pt x="1028040" y="2948014"/>
                        <a:pt x="983120" y="3004563"/>
                        <a:pt x="936686" y="3050760"/>
                      </a:cubicBezTo>
                      <a:close/>
                      <a:moveTo>
                        <a:pt x="1031307" y="2863679"/>
                      </a:moveTo>
                      <a:cubicBezTo>
                        <a:pt x="1031384" y="2863660"/>
                        <a:pt x="1031469" y="2863641"/>
                        <a:pt x="1031546" y="2863632"/>
                      </a:cubicBezTo>
                      <a:cubicBezTo>
                        <a:pt x="994417" y="2921144"/>
                        <a:pt x="955822" y="2977798"/>
                        <a:pt x="913797" y="3031843"/>
                      </a:cubicBezTo>
                      <a:cubicBezTo>
                        <a:pt x="868154" y="3090555"/>
                        <a:pt x="818433" y="3146305"/>
                        <a:pt x="762931" y="3195902"/>
                      </a:cubicBezTo>
                      <a:cubicBezTo>
                        <a:pt x="748824" y="3208503"/>
                        <a:pt x="734394" y="3220743"/>
                        <a:pt x="719564" y="3232497"/>
                      </a:cubicBezTo>
                      <a:cubicBezTo>
                        <a:pt x="712201" y="3238336"/>
                        <a:pt x="704733" y="3244041"/>
                        <a:pt x="697180" y="3249632"/>
                      </a:cubicBezTo>
                      <a:cubicBezTo>
                        <a:pt x="696085" y="3250442"/>
                        <a:pt x="694989" y="3251261"/>
                        <a:pt x="693894" y="3252071"/>
                      </a:cubicBezTo>
                      <a:cubicBezTo>
                        <a:pt x="693913" y="3251280"/>
                        <a:pt x="693941" y="3250499"/>
                        <a:pt x="693951" y="3249708"/>
                      </a:cubicBezTo>
                      <a:cubicBezTo>
                        <a:pt x="693989" y="3246870"/>
                        <a:pt x="694189" y="3244032"/>
                        <a:pt x="694322" y="3241184"/>
                      </a:cubicBezTo>
                      <a:cubicBezTo>
                        <a:pt x="696266" y="3235954"/>
                        <a:pt x="698199" y="3230725"/>
                        <a:pt x="700133" y="3225496"/>
                      </a:cubicBezTo>
                      <a:cubicBezTo>
                        <a:pt x="722326" y="3179290"/>
                        <a:pt x="748691" y="3135094"/>
                        <a:pt x="778866" y="3093622"/>
                      </a:cubicBezTo>
                      <a:cubicBezTo>
                        <a:pt x="824558" y="3030843"/>
                        <a:pt x="878936" y="2974312"/>
                        <a:pt x="939839" y="2926154"/>
                      </a:cubicBezTo>
                      <a:cubicBezTo>
                        <a:pt x="968842" y="2903237"/>
                        <a:pt x="999484" y="2882472"/>
                        <a:pt x="1031307" y="2863679"/>
                      </a:cubicBezTo>
                      <a:close/>
                      <a:moveTo>
                        <a:pt x="700018" y="3198426"/>
                      </a:moveTo>
                      <a:cubicBezTo>
                        <a:pt x="705333" y="3174023"/>
                        <a:pt x="713934" y="3150391"/>
                        <a:pt x="724974" y="3127979"/>
                      </a:cubicBezTo>
                      <a:cubicBezTo>
                        <a:pt x="722697" y="3134666"/>
                        <a:pt x="720421" y="3141352"/>
                        <a:pt x="718097" y="3148010"/>
                      </a:cubicBezTo>
                      <a:cubicBezTo>
                        <a:pt x="712229" y="3164860"/>
                        <a:pt x="706133" y="3181643"/>
                        <a:pt x="700018" y="3198426"/>
                      </a:cubicBezTo>
                      <a:close/>
                      <a:moveTo>
                        <a:pt x="910997" y="2934060"/>
                      </a:moveTo>
                      <a:cubicBezTo>
                        <a:pt x="916998" y="2930049"/>
                        <a:pt x="923084" y="2926173"/>
                        <a:pt x="929142" y="2922258"/>
                      </a:cubicBezTo>
                      <a:cubicBezTo>
                        <a:pt x="903663" y="2942651"/>
                        <a:pt x="879279" y="2964416"/>
                        <a:pt x="856285" y="2987571"/>
                      </a:cubicBezTo>
                      <a:cubicBezTo>
                        <a:pt x="805251" y="3038968"/>
                        <a:pt x="760721" y="3096890"/>
                        <a:pt x="724059" y="3159373"/>
                      </a:cubicBezTo>
                      <a:cubicBezTo>
                        <a:pt x="732441" y="3135561"/>
                        <a:pt x="740528" y="3111653"/>
                        <a:pt x="748215" y="3087612"/>
                      </a:cubicBezTo>
                      <a:cubicBezTo>
                        <a:pt x="789763" y="3024852"/>
                        <a:pt x="848704" y="2975665"/>
                        <a:pt x="910997" y="2934060"/>
                      </a:cubicBezTo>
                      <a:close/>
                      <a:moveTo>
                        <a:pt x="798221" y="2702573"/>
                      </a:moveTo>
                      <a:cubicBezTo>
                        <a:pt x="807051" y="2833733"/>
                        <a:pt x="778323" y="2962920"/>
                        <a:pt x="738414" y="3087355"/>
                      </a:cubicBezTo>
                      <a:cubicBezTo>
                        <a:pt x="719849" y="3116111"/>
                        <a:pt x="705076" y="3147182"/>
                        <a:pt x="695799" y="3180443"/>
                      </a:cubicBezTo>
                      <a:cubicBezTo>
                        <a:pt x="691217" y="3196864"/>
                        <a:pt x="688131" y="3213742"/>
                        <a:pt x="686617" y="3230735"/>
                      </a:cubicBezTo>
                      <a:cubicBezTo>
                        <a:pt x="685578" y="3232973"/>
                        <a:pt x="684531" y="3235202"/>
                        <a:pt x="683512" y="3237450"/>
                      </a:cubicBezTo>
                      <a:cubicBezTo>
                        <a:pt x="686550" y="3172232"/>
                        <a:pt x="695951" y="3107557"/>
                        <a:pt x="711267" y="3043997"/>
                      </a:cubicBezTo>
                      <a:cubicBezTo>
                        <a:pt x="728546" y="2972264"/>
                        <a:pt x="751606" y="2902084"/>
                        <a:pt x="769341" y="2830466"/>
                      </a:cubicBezTo>
                      <a:cubicBezTo>
                        <a:pt x="779200" y="2790651"/>
                        <a:pt x="787277" y="2750389"/>
                        <a:pt x="791954" y="2709613"/>
                      </a:cubicBezTo>
                      <a:cubicBezTo>
                        <a:pt x="792058" y="2708698"/>
                        <a:pt x="791868" y="2707965"/>
                        <a:pt x="791573" y="2707336"/>
                      </a:cubicBezTo>
                      <a:cubicBezTo>
                        <a:pt x="793678" y="2705622"/>
                        <a:pt x="795888" y="2704031"/>
                        <a:pt x="798221" y="2702573"/>
                      </a:cubicBezTo>
                      <a:close/>
                      <a:moveTo>
                        <a:pt x="677225" y="3042311"/>
                      </a:moveTo>
                      <a:cubicBezTo>
                        <a:pt x="688560" y="2960882"/>
                        <a:pt x="709210" y="2880748"/>
                        <a:pt x="738842" y="2804062"/>
                      </a:cubicBezTo>
                      <a:cubicBezTo>
                        <a:pt x="746881" y="2783260"/>
                        <a:pt x="755140" y="2762257"/>
                        <a:pt x="765312" y="2742388"/>
                      </a:cubicBezTo>
                      <a:cubicBezTo>
                        <a:pt x="769875" y="2733472"/>
                        <a:pt x="775104" y="2724795"/>
                        <a:pt x="781514" y="2717251"/>
                      </a:cubicBezTo>
                      <a:cubicBezTo>
                        <a:pt x="772599" y="2788165"/>
                        <a:pt x="753215" y="2857202"/>
                        <a:pt x="733604" y="2925773"/>
                      </a:cubicBezTo>
                      <a:cubicBezTo>
                        <a:pt x="713058" y="2997620"/>
                        <a:pt x="692903" y="3069543"/>
                        <a:pt x="682626" y="3143714"/>
                      </a:cubicBezTo>
                      <a:cubicBezTo>
                        <a:pt x="677235" y="3182567"/>
                        <a:pt x="674215" y="3221696"/>
                        <a:pt x="673329" y="3260910"/>
                      </a:cubicBezTo>
                      <a:cubicBezTo>
                        <a:pt x="672291" y="3263396"/>
                        <a:pt x="671243" y="3265882"/>
                        <a:pt x="670224" y="3268378"/>
                      </a:cubicBezTo>
                      <a:cubicBezTo>
                        <a:pt x="664738" y="3192997"/>
                        <a:pt x="666795" y="3117197"/>
                        <a:pt x="677225" y="3042311"/>
                      </a:cubicBezTo>
                      <a:close/>
                      <a:moveTo>
                        <a:pt x="660385" y="3254195"/>
                      </a:moveTo>
                      <a:cubicBezTo>
                        <a:pt x="661071" y="3265120"/>
                        <a:pt x="661985" y="3276017"/>
                        <a:pt x="663023" y="3286913"/>
                      </a:cubicBezTo>
                      <a:cubicBezTo>
                        <a:pt x="661804" y="3290123"/>
                        <a:pt x="660480" y="3293285"/>
                        <a:pt x="659299" y="3296505"/>
                      </a:cubicBezTo>
                      <a:cubicBezTo>
                        <a:pt x="659670" y="3282398"/>
                        <a:pt x="660023" y="3268301"/>
                        <a:pt x="660385" y="3254195"/>
                      </a:cubicBezTo>
                      <a:close/>
                      <a:moveTo>
                        <a:pt x="659223" y="3299343"/>
                      </a:moveTo>
                      <a:cubicBezTo>
                        <a:pt x="660013" y="3301734"/>
                        <a:pt x="662899" y="3303325"/>
                        <a:pt x="665424" y="3302725"/>
                      </a:cubicBezTo>
                      <a:cubicBezTo>
                        <a:pt x="667148" y="3302315"/>
                        <a:pt x="668824" y="3301810"/>
                        <a:pt x="670510" y="3301315"/>
                      </a:cubicBezTo>
                      <a:cubicBezTo>
                        <a:pt x="670100" y="3308459"/>
                        <a:pt x="669748" y="3315612"/>
                        <a:pt x="669348" y="3322756"/>
                      </a:cubicBezTo>
                      <a:cubicBezTo>
                        <a:pt x="668157" y="3344092"/>
                        <a:pt x="666957" y="3365428"/>
                        <a:pt x="665805" y="3386764"/>
                      </a:cubicBezTo>
                      <a:cubicBezTo>
                        <a:pt x="661471" y="3467059"/>
                        <a:pt x="657975" y="3547517"/>
                        <a:pt x="658270" y="3627956"/>
                      </a:cubicBezTo>
                      <a:cubicBezTo>
                        <a:pt x="656661" y="3584026"/>
                        <a:pt x="655756" y="3540069"/>
                        <a:pt x="655775" y="3496092"/>
                      </a:cubicBezTo>
                      <a:cubicBezTo>
                        <a:pt x="655803" y="3430483"/>
                        <a:pt x="657489" y="3364913"/>
                        <a:pt x="659223" y="3299343"/>
                      </a:cubicBezTo>
                      <a:close/>
                      <a:moveTo>
                        <a:pt x="714172" y="1576242"/>
                      </a:moveTo>
                      <a:cubicBezTo>
                        <a:pt x="716744" y="1549020"/>
                        <a:pt x="719306" y="1521797"/>
                        <a:pt x="721907" y="1494584"/>
                      </a:cubicBezTo>
                      <a:cubicBezTo>
                        <a:pt x="723383" y="1479125"/>
                        <a:pt x="724955" y="1463676"/>
                        <a:pt x="726403" y="1448207"/>
                      </a:cubicBezTo>
                      <a:cubicBezTo>
                        <a:pt x="727679" y="1434548"/>
                        <a:pt x="728698" y="1420813"/>
                        <a:pt x="728146" y="1407097"/>
                      </a:cubicBezTo>
                      <a:cubicBezTo>
                        <a:pt x="728060" y="1404944"/>
                        <a:pt x="727850" y="1402830"/>
                        <a:pt x="727679" y="1400696"/>
                      </a:cubicBezTo>
                      <a:cubicBezTo>
                        <a:pt x="727822" y="1399687"/>
                        <a:pt x="727993" y="1398687"/>
                        <a:pt x="728146" y="1397677"/>
                      </a:cubicBezTo>
                      <a:cubicBezTo>
                        <a:pt x="728251" y="1398058"/>
                        <a:pt x="728374" y="1398439"/>
                        <a:pt x="728479" y="1398829"/>
                      </a:cubicBezTo>
                      <a:cubicBezTo>
                        <a:pt x="735728" y="1426261"/>
                        <a:pt x="735375" y="1454446"/>
                        <a:pt x="730498" y="1482259"/>
                      </a:cubicBezTo>
                      <a:cubicBezTo>
                        <a:pt x="725460" y="1510948"/>
                        <a:pt x="718973" y="1539228"/>
                        <a:pt x="715344" y="1568165"/>
                      </a:cubicBezTo>
                      <a:cubicBezTo>
                        <a:pt x="714858" y="1572080"/>
                        <a:pt x="714477" y="1575994"/>
                        <a:pt x="714058" y="1579909"/>
                      </a:cubicBezTo>
                      <a:cubicBezTo>
                        <a:pt x="714087" y="1578690"/>
                        <a:pt x="714134" y="1577471"/>
                        <a:pt x="714172" y="1576242"/>
                      </a:cubicBezTo>
                      <a:close/>
                      <a:moveTo>
                        <a:pt x="732137" y="1714774"/>
                      </a:moveTo>
                      <a:cubicBezTo>
                        <a:pt x="745653" y="1731890"/>
                        <a:pt x="758835" y="1749950"/>
                        <a:pt x="767160" y="1770266"/>
                      </a:cubicBezTo>
                      <a:cubicBezTo>
                        <a:pt x="785048" y="1813948"/>
                        <a:pt x="771542" y="1859477"/>
                        <a:pt x="750520" y="1899397"/>
                      </a:cubicBezTo>
                      <a:cubicBezTo>
                        <a:pt x="729746" y="1938859"/>
                        <a:pt x="703847" y="1976168"/>
                        <a:pt x="676463" y="2011296"/>
                      </a:cubicBezTo>
                      <a:cubicBezTo>
                        <a:pt x="651717" y="2043034"/>
                        <a:pt x="624771" y="2073038"/>
                        <a:pt x="596043" y="2101222"/>
                      </a:cubicBezTo>
                      <a:cubicBezTo>
                        <a:pt x="598215" y="2098174"/>
                        <a:pt x="600368" y="2095117"/>
                        <a:pt x="602473" y="2092040"/>
                      </a:cubicBezTo>
                      <a:cubicBezTo>
                        <a:pt x="625971" y="2057855"/>
                        <a:pt x="648240" y="2022784"/>
                        <a:pt x="669710" y="1987294"/>
                      </a:cubicBezTo>
                      <a:cubicBezTo>
                        <a:pt x="691608" y="1951079"/>
                        <a:pt x="712572" y="1914294"/>
                        <a:pt x="732432" y="1876918"/>
                      </a:cubicBezTo>
                      <a:cubicBezTo>
                        <a:pt x="750053" y="1843761"/>
                        <a:pt x="765741" y="1808157"/>
                        <a:pt x="754530" y="1770209"/>
                      </a:cubicBezTo>
                      <a:cubicBezTo>
                        <a:pt x="745796" y="1740663"/>
                        <a:pt x="726203" y="1716393"/>
                        <a:pt x="711515" y="1689694"/>
                      </a:cubicBezTo>
                      <a:cubicBezTo>
                        <a:pt x="718611" y="1697876"/>
                        <a:pt x="725441" y="1706287"/>
                        <a:pt x="732137" y="1714774"/>
                      </a:cubicBezTo>
                      <a:close/>
                      <a:moveTo>
                        <a:pt x="481248" y="1979769"/>
                      </a:moveTo>
                      <a:cubicBezTo>
                        <a:pt x="472857" y="1913275"/>
                        <a:pt x="469304" y="1846162"/>
                        <a:pt x="470618" y="1779153"/>
                      </a:cubicBezTo>
                      <a:cubicBezTo>
                        <a:pt x="471333" y="1742539"/>
                        <a:pt x="473561" y="1705954"/>
                        <a:pt x="477152" y="1669511"/>
                      </a:cubicBezTo>
                      <a:cubicBezTo>
                        <a:pt x="516138" y="1662434"/>
                        <a:pt x="549647" y="1638697"/>
                        <a:pt x="588376" y="1630725"/>
                      </a:cubicBezTo>
                      <a:cubicBezTo>
                        <a:pt x="607683" y="1626744"/>
                        <a:pt x="627400" y="1628401"/>
                        <a:pt x="645573" y="1636145"/>
                      </a:cubicBezTo>
                      <a:cubicBezTo>
                        <a:pt x="663385" y="1643736"/>
                        <a:pt x="678835" y="1655985"/>
                        <a:pt x="692589" y="1669435"/>
                      </a:cubicBezTo>
                      <a:cubicBezTo>
                        <a:pt x="693017" y="1669854"/>
                        <a:pt x="693417" y="1670302"/>
                        <a:pt x="693846" y="1670730"/>
                      </a:cubicBezTo>
                      <a:cubicBezTo>
                        <a:pt x="694218" y="1671692"/>
                        <a:pt x="694656" y="1672616"/>
                        <a:pt x="695046" y="1673569"/>
                      </a:cubicBezTo>
                      <a:cubicBezTo>
                        <a:pt x="694684" y="1677102"/>
                        <a:pt x="694303" y="1680636"/>
                        <a:pt x="693960" y="1684170"/>
                      </a:cubicBezTo>
                      <a:cubicBezTo>
                        <a:pt x="693513" y="1688761"/>
                        <a:pt x="698580" y="1689942"/>
                        <a:pt x="701628" y="1687866"/>
                      </a:cubicBezTo>
                      <a:cubicBezTo>
                        <a:pt x="713630" y="1711316"/>
                        <a:pt x="729641" y="1732605"/>
                        <a:pt x="740423" y="1756741"/>
                      </a:cubicBezTo>
                      <a:cubicBezTo>
                        <a:pt x="747415" y="1772391"/>
                        <a:pt x="751272" y="1789316"/>
                        <a:pt x="749358" y="1806499"/>
                      </a:cubicBezTo>
                      <a:cubicBezTo>
                        <a:pt x="747119" y="1826626"/>
                        <a:pt x="738623" y="1845390"/>
                        <a:pt x="729393" y="1863183"/>
                      </a:cubicBezTo>
                      <a:cubicBezTo>
                        <a:pt x="692036" y="1935182"/>
                        <a:pt x="649479" y="2004810"/>
                        <a:pt x="604244" y="2072095"/>
                      </a:cubicBezTo>
                      <a:cubicBezTo>
                        <a:pt x="589557" y="2093936"/>
                        <a:pt x="574384" y="2116491"/>
                        <a:pt x="555448" y="2134931"/>
                      </a:cubicBezTo>
                      <a:cubicBezTo>
                        <a:pt x="550114" y="2138055"/>
                        <a:pt x="544504" y="2140780"/>
                        <a:pt x="538493" y="2142999"/>
                      </a:cubicBezTo>
                      <a:cubicBezTo>
                        <a:pt x="537779" y="2142227"/>
                        <a:pt x="537036" y="2141484"/>
                        <a:pt x="536331" y="2140703"/>
                      </a:cubicBezTo>
                      <a:cubicBezTo>
                        <a:pt x="522310" y="2124997"/>
                        <a:pt x="511014" y="2107137"/>
                        <a:pt x="499708" y="2089420"/>
                      </a:cubicBezTo>
                      <a:cubicBezTo>
                        <a:pt x="499041" y="2086201"/>
                        <a:pt x="498403" y="2083001"/>
                        <a:pt x="497755" y="2079829"/>
                      </a:cubicBezTo>
                      <a:cubicBezTo>
                        <a:pt x="491011" y="2046701"/>
                        <a:pt x="485487" y="2013316"/>
                        <a:pt x="481248" y="1979769"/>
                      </a:cubicBezTo>
                      <a:close/>
                      <a:moveTo>
                        <a:pt x="528187" y="2146247"/>
                      </a:moveTo>
                      <a:cubicBezTo>
                        <a:pt x="525482" y="2146999"/>
                        <a:pt x="522777" y="2147733"/>
                        <a:pt x="520072" y="2148457"/>
                      </a:cubicBezTo>
                      <a:cubicBezTo>
                        <a:pt x="514109" y="2139056"/>
                        <a:pt x="509890" y="2128673"/>
                        <a:pt x="506623" y="2117900"/>
                      </a:cubicBezTo>
                      <a:cubicBezTo>
                        <a:pt x="513300" y="2127730"/>
                        <a:pt x="520348" y="2137293"/>
                        <a:pt x="528187" y="2146247"/>
                      </a:cubicBezTo>
                      <a:close/>
                      <a:moveTo>
                        <a:pt x="464941" y="2163887"/>
                      </a:moveTo>
                      <a:cubicBezTo>
                        <a:pt x="442415" y="2171412"/>
                        <a:pt x="420041" y="2179498"/>
                        <a:pt x="396933" y="2185080"/>
                      </a:cubicBezTo>
                      <a:cubicBezTo>
                        <a:pt x="373578" y="2190719"/>
                        <a:pt x="349746" y="2194024"/>
                        <a:pt x="325791" y="2195605"/>
                      </a:cubicBezTo>
                      <a:cubicBezTo>
                        <a:pt x="278366" y="2198720"/>
                        <a:pt x="230769" y="2195329"/>
                        <a:pt x="183563" y="2190643"/>
                      </a:cubicBezTo>
                      <a:cubicBezTo>
                        <a:pt x="146521" y="2186966"/>
                        <a:pt x="105877" y="2185575"/>
                        <a:pt x="71673" y="2169259"/>
                      </a:cubicBezTo>
                      <a:cubicBezTo>
                        <a:pt x="56728" y="2162134"/>
                        <a:pt x="43470" y="2151724"/>
                        <a:pt x="35545" y="2136931"/>
                      </a:cubicBezTo>
                      <a:cubicBezTo>
                        <a:pt x="25315" y="2117815"/>
                        <a:pt x="25782" y="2094869"/>
                        <a:pt x="22553" y="2073933"/>
                      </a:cubicBezTo>
                      <a:cubicBezTo>
                        <a:pt x="15476" y="2027984"/>
                        <a:pt x="64" y="1981226"/>
                        <a:pt x="21781" y="1936754"/>
                      </a:cubicBezTo>
                      <a:cubicBezTo>
                        <a:pt x="39517" y="1900445"/>
                        <a:pt x="70378" y="1869660"/>
                        <a:pt x="104725" y="1848848"/>
                      </a:cubicBezTo>
                      <a:cubicBezTo>
                        <a:pt x="139072" y="1828026"/>
                        <a:pt x="178725" y="1817053"/>
                        <a:pt x="218958" y="1818920"/>
                      </a:cubicBezTo>
                      <a:cubicBezTo>
                        <a:pt x="259925" y="1820825"/>
                        <a:pt x="300045" y="1835865"/>
                        <a:pt x="330963" y="1863040"/>
                      </a:cubicBezTo>
                      <a:cubicBezTo>
                        <a:pt x="363957" y="1892044"/>
                        <a:pt x="386503" y="1930848"/>
                        <a:pt x="409944" y="1967453"/>
                      </a:cubicBezTo>
                      <a:cubicBezTo>
                        <a:pt x="436671" y="2009163"/>
                        <a:pt x="463370" y="2050882"/>
                        <a:pt x="490087" y="2092592"/>
                      </a:cubicBezTo>
                      <a:cubicBezTo>
                        <a:pt x="490230" y="2092811"/>
                        <a:pt x="490373" y="2093040"/>
                        <a:pt x="490516" y="2093259"/>
                      </a:cubicBezTo>
                      <a:cubicBezTo>
                        <a:pt x="494707" y="2113348"/>
                        <a:pt x="499965" y="2133569"/>
                        <a:pt x="510309" y="2151057"/>
                      </a:cubicBezTo>
                      <a:cubicBezTo>
                        <a:pt x="495107" y="2155029"/>
                        <a:pt x="479915" y="2158877"/>
                        <a:pt x="464941" y="2163887"/>
                      </a:cubicBezTo>
                      <a:close/>
                      <a:moveTo>
                        <a:pt x="346069" y="2538248"/>
                      </a:moveTo>
                      <a:cubicBezTo>
                        <a:pt x="345774" y="2547259"/>
                        <a:pt x="345412" y="2556470"/>
                        <a:pt x="345546" y="2565632"/>
                      </a:cubicBezTo>
                      <a:cubicBezTo>
                        <a:pt x="343888" y="2556269"/>
                        <a:pt x="344145" y="2546106"/>
                        <a:pt x="343707" y="2536819"/>
                      </a:cubicBezTo>
                      <a:cubicBezTo>
                        <a:pt x="341526" y="2490328"/>
                        <a:pt x="342059" y="2443322"/>
                        <a:pt x="349927" y="2397345"/>
                      </a:cubicBezTo>
                      <a:cubicBezTo>
                        <a:pt x="361757" y="2328165"/>
                        <a:pt x="392151" y="2259023"/>
                        <a:pt x="446225" y="2212941"/>
                      </a:cubicBezTo>
                      <a:cubicBezTo>
                        <a:pt x="443777" y="2215989"/>
                        <a:pt x="441367" y="2219075"/>
                        <a:pt x="439062" y="2222218"/>
                      </a:cubicBezTo>
                      <a:cubicBezTo>
                        <a:pt x="403638" y="2270424"/>
                        <a:pt x="382798" y="2328898"/>
                        <a:pt x="367948" y="2386334"/>
                      </a:cubicBezTo>
                      <a:cubicBezTo>
                        <a:pt x="359557" y="2418814"/>
                        <a:pt x="353537" y="2451895"/>
                        <a:pt x="349860" y="2485242"/>
                      </a:cubicBezTo>
                      <a:cubicBezTo>
                        <a:pt x="347917" y="2502844"/>
                        <a:pt x="346650" y="2520532"/>
                        <a:pt x="346069" y="2538248"/>
                      </a:cubicBezTo>
                      <a:close/>
                      <a:moveTo>
                        <a:pt x="676301" y="2387991"/>
                      </a:moveTo>
                      <a:cubicBezTo>
                        <a:pt x="703762" y="2463734"/>
                        <a:pt x="707743" y="2553126"/>
                        <a:pt x="668186" y="2625497"/>
                      </a:cubicBezTo>
                      <a:cubicBezTo>
                        <a:pt x="658442" y="2643318"/>
                        <a:pt x="646393" y="2662178"/>
                        <a:pt x="623914" y="2662530"/>
                      </a:cubicBezTo>
                      <a:cubicBezTo>
                        <a:pt x="601787" y="2662883"/>
                        <a:pt x="578841" y="2658940"/>
                        <a:pt x="557096" y="2655215"/>
                      </a:cubicBezTo>
                      <a:cubicBezTo>
                        <a:pt x="513319" y="2647729"/>
                        <a:pt x="470352" y="2635555"/>
                        <a:pt x="429156" y="2618954"/>
                      </a:cubicBezTo>
                      <a:cubicBezTo>
                        <a:pt x="408010" y="2610429"/>
                        <a:pt x="387370" y="2600656"/>
                        <a:pt x="367329" y="2589788"/>
                      </a:cubicBezTo>
                      <a:cubicBezTo>
                        <a:pt x="362671" y="2587264"/>
                        <a:pt x="357776" y="2584730"/>
                        <a:pt x="353794" y="2581349"/>
                      </a:cubicBezTo>
                      <a:cubicBezTo>
                        <a:pt x="353165" y="2576377"/>
                        <a:pt x="352918" y="2571300"/>
                        <a:pt x="352861" y="2566271"/>
                      </a:cubicBezTo>
                      <a:cubicBezTo>
                        <a:pt x="352480" y="2531800"/>
                        <a:pt x="354889" y="2497224"/>
                        <a:pt x="359785" y="2463106"/>
                      </a:cubicBezTo>
                      <a:cubicBezTo>
                        <a:pt x="369015" y="2398831"/>
                        <a:pt x="386370" y="2333404"/>
                        <a:pt x="415392" y="2275082"/>
                      </a:cubicBezTo>
                      <a:cubicBezTo>
                        <a:pt x="429985" y="2245773"/>
                        <a:pt x="448901" y="2216303"/>
                        <a:pt x="473209" y="2193253"/>
                      </a:cubicBezTo>
                      <a:cubicBezTo>
                        <a:pt x="487487" y="2184518"/>
                        <a:pt x="502575" y="2177632"/>
                        <a:pt x="518443" y="2171917"/>
                      </a:cubicBezTo>
                      <a:cubicBezTo>
                        <a:pt x="520824" y="2171059"/>
                        <a:pt x="523196" y="2170193"/>
                        <a:pt x="525549" y="2169316"/>
                      </a:cubicBezTo>
                      <a:cubicBezTo>
                        <a:pt x="525644" y="2169440"/>
                        <a:pt x="525673" y="2169583"/>
                        <a:pt x="525787" y="2169707"/>
                      </a:cubicBezTo>
                      <a:cubicBezTo>
                        <a:pt x="540217" y="2185242"/>
                        <a:pt x="555334" y="2200149"/>
                        <a:pt x="571012" y="2214427"/>
                      </a:cubicBezTo>
                      <a:cubicBezTo>
                        <a:pt x="614036" y="2267186"/>
                        <a:pt x="652993" y="2323697"/>
                        <a:pt x="676301" y="2387991"/>
                      </a:cubicBezTo>
                      <a:close/>
                      <a:moveTo>
                        <a:pt x="811042" y="2352844"/>
                      </a:moveTo>
                      <a:cubicBezTo>
                        <a:pt x="726450" y="2319535"/>
                        <a:pt x="648012" y="2270596"/>
                        <a:pt x="580584" y="2209617"/>
                      </a:cubicBezTo>
                      <a:cubicBezTo>
                        <a:pt x="569840" y="2196377"/>
                        <a:pt x="558791" y="2183385"/>
                        <a:pt x="547580" y="2170554"/>
                      </a:cubicBezTo>
                      <a:cubicBezTo>
                        <a:pt x="549000" y="2169973"/>
                        <a:pt x="550409" y="2169402"/>
                        <a:pt x="551819" y="2168812"/>
                      </a:cubicBezTo>
                      <a:cubicBezTo>
                        <a:pt x="560982" y="2176270"/>
                        <a:pt x="570640" y="2183147"/>
                        <a:pt x="580480" y="2189709"/>
                      </a:cubicBezTo>
                      <a:cubicBezTo>
                        <a:pt x="662652" y="2244535"/>
                        <a:pt x="745824" y="2297913"/>
                        <a:pt x="828491" y="2351987"/>
                      </a:cubicBezTo>
                      <a:cubicBezTo>
                        <a:pt x="836045" y="2356930"/>
                        <a:pt x="843636" y="2362255"/>
                        <a:pt x="851428" y="2367274"/>
                      </a:cubicBezTo>
                      <a:cubicBezTo>
                        <a:pt x="837702" y="2363150"/>
                        <a:pt x="824234" y="2358035"/>
                        <a:pt x="811042" y="2352844"/>
                      </a:cubicBezTo>
                      <a:close/>
                      <a:moveTo>
                        <a:pt x="1040280" y="2329089"/>
                      </a:moveTo>
                      <a:cubicBezTo>
                        <a:pt x="1016829" y="2342281"/>
                        <a:pt x="992969" y="2355159"/>
                        <a:pt x="967566" y="2364217"/>
                      </a:cubicBezTo>
                      <a:cubicBezTo>
                        <a:pt x="997208" y="2349529"/>
                        <a:pt x="1026821" y="2334766"/>
                        <a:pt x="1056425" y="2319992"/>
                      </a:cubicBezTo>
                      <a:cubicBezTo>
                        <a:pt x="1051043" y="2323069"/>
                        <a:pt x="1045643" y="2326079"/>
                        <a:pt x="1040280" y="2329089"/>
                      </a:cubicBezTo>
                      <a:close/>
                      <a:moveTo>
                        <a:pt x="1091410" y="1996333"/>
                      </a:moveTo>
                      <a:cubicBezTo>
                        <a:pt x="1104936" y="2012116"/>
                        <a:pt x="1116204" y="2029842"/>
                        <a:pt x="1125033" y="2048653"/>
                      </a:cubicBezTo>
                      <a:cubicBezTo>
                        <a:pt x="1144150" y="2089363"/>
                        <a:pt x="1149360" y="2133445"/>
                        <a:pt x="1145779" y="2177937"/>
                      </a:cubicBezTo>
                      <a:cubicBezTo>
                        <a:pt x="1141836" y="2127502"/>
                        <a:pt x="1121985" y="2079762"/>
                        <a:pt x="1097687" y="2035842"/>
                      </a:cubicBezTo>
                      <a:cubicBezTo>
                        <a:pt x="1084390" y="2011801"/>
                        <a:pt x="1069569" y="1988646"/>
                        <a:pt x="1054491" y="1965681"/>
                      </a:cubicBezTo>
                      <a:cubicBezTo>
                        <a:pt x="1054272" y="1965348"/>
                        <a:pt x="1054053" y="1964995"/>
                        <a:pt x="1053834" y="1964652"/>
                      </a:cubicBezTo>
                      <a:cubicBezTo>
                        <a:pt x="1068503" y="1972082"/>
                        <a:pt x="1080742" y="1983874"/>
                        <a:pt x="1091410" y="1996333"/>
                      </a:cubicBezTo>
                      <a:close/>
                      <a:moveTo>
                        <a:pt x="977415" y="1956604"/>
                      </a:moveTo>
                      <a:cubicBezTo>
                        <a:pt x="997294" y="1955099"/>
                        <a:pt x="1018401" y="1953775"/>
                        <a:pt x="1037899" y="1958719"/>
                      </a:cubicBezTo>
                      <a:cubicBezTo>
                        <a:pt x="1040394" y="1962138"/>
                        <a:pt x="1042623" y="1965786"/>
                        <a:pt x="1044776" y="1969063"/>
                      </a:cubicBezTo>
                      <a:cubicBezTo>
                        <a:pt x="1052100" y="1980226"/>
                        <a:pt x="1059368" y="1991427"/>
                        <a:pt x="1066445" y="2002762"/>
                      </a:cubicBezTo>
                      <a:cubicBezTo>
                        <a:pt x="1094010" y="2046882"/>
                        <a:pt x="1119795" y="2093459"/>
                        <a:pt x="1131330" y="2144637"/>
                      </a:cubicBezTo>
                      <a:cubicBezTo>
                        <a:pt x="1137073" y="2170145"/>
                        <a:pt x="1139197" y="2197082"/>
                        <a:pt x="1135368" y="2223047"/>
                      </a:cubicBezTo>
                      <a:cubicBezTo>
                        <a:pt x="1131968" y="2246135"/>
                        <a:pt x="1122757" y="2266471"/>
                        <a:pt x="1107050" y="2283178"/>
                      </a:cubicBezTo>
                      <a:cubicBezTo>
                        <a:pt x="1102259" y="2285931"/>
                        <a:pt x="1097296" y="2288388"/>
                        <a:pt x="1092401" y="2290836"/>
                      </a:cubicBezTo>
                      <a:cubicBezTo>
                        <a:pt x="1048109" y="2312915"/>
                        <a:pt x="1003818" y="2334966"/>
                        <a:pt x="959527" y="2357035"/>
                      </a:cubicBezTo>
                      <a:cubicBezTo>
                        <a:pt x="946335" y="2363607"/>
                        <a:pt x="932324" y="2371913"/>
                        <a:pt x="917617" y="2375457"/>
                      </a:cubicBezTo>
                      <a:cubicBezTo>
                        <a:pt x="908863" y="2376180"/>
                        <a:pt x="900034" y="2376190"/>
                        <a:pt x="891185" y="2375380"/>
                      </a:cubicBezTo>
                      <a:cubicBezTo>
                        <a:pt x="870744" y="2370132"/>
                        <a:pt x="852780" y="2355949"/>
                        <a:pt x="835445" y="2344615"/>
                      </a:cubicBezTo>
                      <a:cubicBezTo>
                        <a:pt x="752968" y="2290713"/>
                        <a:pt x="670186" y="2237249"/>
                        <a:pt x="588023" y="2182870"/>
                      </a:cubicBezTo>
                      <a:cubicBezTo>
                        <a:pt x="579184" y="2177013"/>
                        <a:pt x="570469" y="2170974"/>
                        <a:pt x="562134" y="2164468"/>
                      </a:cubicBezTo>
                      <a:cubicBezTo>
                        <a:pt x="647898" y="2127559"/>
                        <a:pt x="727012" y="2077276"/>
                        <a:pt x="808699" y="2032356"/>
                      </a:cubicBezTo>
                      <a:cubicBezTo>
                        <a:pt x="852818" y="2008096"/>
                        <a:pt x="897929" y="1985312"/>
                        <a:pt x="945154" y="1967672"/>
                      </a:cubicBezTo>
                      <a:cubicBezTo>
                        <a:pt x="955793" y="1963691"/>
                        <a:pt x="966566" y="1960023"/>
                        <a:pt x="977415" y="1956604"/>
                      </a:cubicBezTo>
                      <a:close/>
                      <a:moveTo>
                        <a:pt x="913093" y="1965700"/>
                      </a:moveTo>
                      <a:cubicBezTo>
                        <a:pt x="919436" y="1964367"/>
                        <a:pt x="925799" y="1963205"/>
                        <a:pt x="932190" y="1962119"/>
                      </a:cubicBezTo>
                      <a:cubicBezTo>
                        <a:pt x="904939" y="1972787"/>
                        <a:pt x="878269" y="1985008"/>
                        <a:pt x="852161" y="1998171"/>
                      </a:cubicBezTo>
                      <a:cubicBezTo>
                        <a:pt x="757949" y="2045682"/>
                        <a:pt x="670119" y="2105299"/>
                        <a:pt x="573631" y="2148399"/>
                      </a:cubicBezTo>
                      <a:cubicBezTo>
                        <a:pt x="569354" y="2150314"/>
                        <a:pt x="565040" y="2152143"/>
                        <a:pt x="560734" y="2153981"/>
                      </a:cubicBezTo>
                      <a:cubicBezTo>
                        <a:pt x="566487" y="2150952"/>
                        <a:pt x="572136" y="2147685"/>
                        <a:pt x="577660" y="2143980"/>
                      </a:cubicBezTo>
                      <a:cubicBezTo>
                        <a:pt x="595872" y="2131759"/>
                        <a:pt x="612588" y="2117481"/>
                        <a:pt x="630000" y="2104184"/>
                      </a:cubicBezTo>
                      <a:cubicBezTo>
                        <a:pt x="646821" y="2091345"/>
                        <a:pt x="664052" y="2079029"/>
                        <a:pt x="681683" y="2067323"/>
                      </a:cubicBezTo>
                      <a:cubicBezTo>
                        <a:pt x="752177" y="2020564"/>
                        <a:pt x="829939" y="1983141"/>
                        <a:pt x="913093" y="1965700"/>
                      </a:cubicBezTo>
                      <a:close/>
                      <a:moveTo>
                        <a:pt x="1014610" y="1811862"/>
                      </a:moveTo>
                      <a:cubicBezTo>
                        <a:pt x="1014524" y="1811872"/>
                        <a:pt x="1014429" y="1811881"/>
                        <a:pt x="1014343" y="1811881"/>
                      </a:cubicBezTo>
                      <a:cubicBezTo>
                        <a:pt x="1024526" y="1800432"/>
                        <a:pt x="1035041" y="1789307"/>
                        <a:pt x="1045966" y="1778601"/>
                      </a:cubicBezTo>
                      <a:cubicBezTo>
                        <a:pt x="1047767" y="1780001"/>
                        <a:pt x="1050757" y="1779982"/>
                        <a:pt x="1052358" y="1778325"/>
                      </a:cubicBezTo>
                      <a:cubicBezTo>
                        <a:pt x="1092382" y="1736672"/>
                        <a:pt x="1138130" y="1700886"/>
                        <a:pt x="1187775" y="1671540"/>
                      </a:cubicBezTo>
                      <a:cubicBezTo>
                        <a:pt x="1194785" y="1667530"/>
                        <a:pt x="1201786" y="1663510"/>
                        <a:pt x="1208920" y="1659729"/>
                      </a:cubicBezTo>
                      <a:cubicBezTo>
                        <a:pt x="1261203" y="1632078"/>
                        <a:pt x="1317000" y="1610818"/>
                        <a:pt x="1374522" y="1596721"/>
                      </a:cubicBezTo>
                      <a:cubicBezTo>
                        <a:pt x="1407116" y="1589168"/>
                        <a:pt x="1440273" y="1584072"/>
                        <a:pt x="1473610" y="1581633"/>
                      </a:cubicBezTo>
                      <a:cubicBezTo>
                        <a:pt x="1493308" y="1580195"/>
                        <a:pt x="1513072" y="1579681"/>
                        <a:pt x="1532818" y="1580100"/>
                      </a:cubicBezTo>
                      <a:cubicBezTo>
                        <a:pt x="1550125" y="1580471"/>
                        <a:pt x="1568660" y="1580128"/>
                        <a:pt x="1585005" y="1586605"/>
                      </a:cubicBezTo>
                      <a:cubicBezTo>
                        <a:pt x="1585243" y="1586701"/>
                        <a:pt x="1585482" y="1586834"/>
                        <a:pt x="1585720" y="1586929"/>
                      </a:cubicBezTo>
                      <a:cubicBezTo>
                        <a:pt x="1565431" y="1608284"/>
                        <a:pt x="1540047" y="1624343"/>
                        <a:pt x="1513606" y="1637240"/>
                      </a:cubicBezTo>
                      <a:cubicBezTo>
                        <a:pt x="1478249" y="1654490"/>
                        <a:pt x="1440739" y="1667244"/>
                        <a:pt x="1403944" y="1680989"/>
                      </a:cubicBezTo>
                      <a:cubicBezTo>
                        <a:pt x="1319667" y="1712478"/>
                        <a:pt x="1235190" y="1743520"/>
                        <a:pt x="1149627" y="1771362"/>
                      </a:cubicBezTo>
                      <a:cubicBezTo>
                        <a:pt x="1104936" y="1785906"/>
                        <a:pt x="1059939" y="1799489"/>
                        <a:pt x="1014610" y="1811862"/>
                      </a:cubicBezTo>
                      <a:close/>
                      <a:moveTo>
                        <a:pt x="1081590" y="1285263"/>
                      </a:moveTo>
                      <a:cubicBezTo>
                        <a:pt x="1107279" y="1397553"/>
                        <a:pt x="1072417" y="1512634"/>
                        <a:pt x="1047881" y="1622372"/>
                      </a:cubicBezTo>
                      <a:cubicBezTo>
                        <a:pt x="1044433" y="1637774"/>
                        <a:pt x="1041232" y="1653233"/>
                        <a:pt x="1038318" y="1668749"/>
                      </a:cubicBezTo>
                      <a:cubicBezTo>
                        <a:pt x="1033851" y="1633364"/>
                        <a:pt x="1030355" y="1597873"/>
                        <a:pt x="1028802" y="1562221"/>
                      </a:cubicBezTo>
                      <a:cubicBezTo>
                        <a:pt x="1025954" y="1496718"/>
                        <a:pt x="1029821" y="1430519"/>
                        <a:pt x="1046166" y="1366825"/>
                      </a:cubicBezTo>
                      <a:cubicBezTo>
                        <a:pt x="1053739" y="1337336"/>
                        <a:pt x="1064026" y="1308609"/>
                        <a:pt x="1077323" y="1281234"/>
                      </a:cubicBezTo>
                      <a:cubicBezTo>
                        <a:pt x="1078809" y="1282529"/>
                        <a:pt x="1080180" y="1283910"/>
                        <a:pt x="1081590" y="1285263"/>
                      </a:cubicBezTo>
                      <a:close/>
                      <a:moveTo>
                        <a:pt x="1043176" y="1767352"/>
                      </a:moveTo>
                      <a:cubicBezTo>
                        <a:pt x="1037918" y="1772419"/>
                        <a:pt x="1032736" y="1777563"/>
                        <a:pt x="1027640" y="1782801"/>
                      </a:cubicBezTo>
                      <a:cubicBezTo>
                        <a:pt x="1032107" y="1772981"/>
                        <a:pt x="1036594" y="1763161"/>
                        <a:pt x="1041023" y="1753312"/>
                      </a:cubicBezTo>
                      <a:cubicBezTo>
                        <a:pt x="1041737" y="1757998"/>
                        <a:pt x="1042452" y="1762675"/>
                        <a:pt x="1043176" y="1767352"/>
                      </a:cubicBezTo>
                      <a:close/>
                      <a:moveTo>
                        <a:pt x="1217121" y="1400658"/>
                      </a:moveTo>
                      <a:cubicBezTo>
                        <a:pt x="1225722" y="1386971"/>
                        <a:pt x="1234685" y="1373522"/>
                        <a:pt x="1243839" y="1360206"/>
                      </a:cubicBezTo>
                      <a:cubicBezTo>
                        <a:pt x="1220798" y="1400030"/>
                        <a:pt x="1197766" y="1439854"/>
                        <a:pt x="1174725" y="1479668"/>
                      </a:cubicBezTo>
                      <a:cubicBezTo>
                        <a:pt x="1162876" y="1500156"/>
                        <a:pt x="1151027" y="1520645"/>
                        <a:pt x="1139169" y="1541133"/>
                      </a:cubicBezTo>
                      <a:cubicBezTo>
                        <a:pt x="1163095" y="1493194"/>
                        <a:pt x="1188613" y="1446045"/>
                        <a:pt x="1217121" y="1400658"/>
                      </a:cubicBezTo>
                      <a:close/>
                      <a:moveTo>
                        <a:pt x="1122776" y="1465504"/>
                      </a:moveTo>
                      <a:cubicBezTo>
                        <a:pt x="1113641" y="1510424"/>
                        <a:pt x="1095020" y="1552868"/>
                        <a:pt x="1077485" y="1594978"/>
                      </a:cubicBezTo>
                      <a:cubicBezTo>
                        <a:pt x="1068569" y="1616390"/>
                        <a:pt x="1059768" y="1637878"/>
                        <a:pt x="1052300" y="1659843"/>
                      </a:cubicBezTo>
                      <a:cubicBezTo>
                        <a:pt x="1049748" y="1667349"/>
                        <a:pt x="1047481" y="1674931"/>
                        <a:pt x="1045328" y="1682541"/>
                      </a:cubicBezTo>
                      <a:cubicBezTo>
                        <a:pt x="1063969" y="1575652"/>
                        <a:pt x="1101373" y="1471562"/>
                        <a:pt x="1099630" y="1361977"/>
                      </a:cubicBezTo>
                      <a:cubicBezTo>
                        <a:pt x="1099297" y="1340698"/>
                        <a:pt x="1097439" y="1319429"/>
                        <a:pt x="1093715" y="1298493"/>
                      </a:cubicBezTo>
                      <a:cubicBezTo>
                        <a:pt x="1129205" y="1343775"/>
                        <a:pt x="1133958" y="1410507"/>
                        <a:pt x="1122776" y="1465504"/>
                      </a:cubicBezTo>
                      <a:close/>
                      <a:moveTo>
                        <a:pt x="1030336" y="1364806"/>
                      </a:moveTo>
                      <a:cubicBezTo>
                        <a:pt x="1040337" y="1333574"/>
                        <a:pt x="1053320" y="1303408"/>
                        <a:pt x="1068950" y="1274595"/>
                      </a:cubicBezTo>
                      <a:cubicBezTo>
                        <a:pt x="1069264" y="1274823"/>
                        <a:pt x="1069579" y="1275071"/>
                        <a:pt x="1069893" y="1275309"/>
                      </a:cubicBezTo>
                      <a:cubicBezTo>
                        <a:pt x="1043604" y="1328811"/>
                        <a:pt x="1028917" y="1387238"/>
                        <a:pt x="1022487" y="1446416"/>
                      </a:cubicBezTo>
                      <a:cubicBezTo>
                        <a:pt x="1014915" y="1516082"/>
                        <a:pt x="1019077" y="1586415"/>
                        <a:pt x="1027374" y="1655814"/>
                      </a:cubicBezTo>
                      <a:cubicBezTo>
                        <a:pt x="1029107" y="1670302"/>
                        <a:pt x="1031060" y="1684761"/>
                        <a:pt x="1033079" y="1699219"/>
                      </a:cubicBezTo>
                      <a:cubicBezTo>
                        <a:pt x="1032774" y="1701210"/>
                        <a:pt x="1032555" y="1703210"/>
                        <a:pt x="1032269" y="1705201"/>
                      </a:cubicBezTo>
                      <a:cubicBezTo>
                        <a:pt x="1014886" y="1653642"/>
                        <a:pt x="1005571" y="1599474"/>
                        <a:pt x="1004361" y="1545067"/>
                      </a:cubicBezTo>
                      <a:cubicBezTo>
                        <a:pt x="1002989" y="1484059"/>
                        <a:pt x="1011724" y="1422928"/>
                        <a:pt x="1030336" y="1364806"/>
                      </a:cubicBezTo>
                      <a:close/>
                      <a:moveTo>
                        <a:pt x="981777" y="1828988"/>
                      </a:moveTo>
                      <a:cubicBezTo>
                        <a:pt x="988959" y="1819063"/>
                        <a:pt x="995598" y="1808652"/>
                        <a:pt x="1001942" y="1797927"/>
                      </a:cubicBezTo>
                      <a:cubicBezTo>
                        <a:pt x="1010067" y="1784192"/>
                        <a:pt x="1018068" y="1770371"/>
                        <a:pt x="1026050" y="1756550"/>
                      </a:cubicBezTo>
                      <a:cubicBezTo>
                        <a:pt x="1017620" y="1784430"/>
                        <a:pt x="1005352" y="1811291"/>
                        <a:pt x="981777" y="1828988"/>
                      </a:cubicBezTo>
                      <a:close/>
                      <a:moveTo>
                        <a:pt x="1597740" y="1623781"/>
                      </a:moveTo>
                      <a:cubicBezTo>
                        <a:pt x="1591787" y="1631878"/>
                        <a:pt x="1583405" y="1638155"/>
                        <a:pt x="1575614" y="1644365"/>
                      </a:cubicBezTo>
                      <a:cubicBezTo>
                        <a:pt x="1567451" y="1650870"/>
                        <a:pt x="1559078" y="1657109"/>
                        <a:pt x="1550544" y="1663120"/>
                      </a:cubicBezTo>
                      <a:cubicBezTo>
                        <a:pt x="1480973" y="1712097"/>
                        <a:pt x="1401192" y="1744797"/>
                        <a:pt x="1319248" y="1766485"/>
                      </a:cubicBezTo>
                      <a:cubicBezTo>
                        <a:pt x="1236838" y="1788297"/>
                        <a:pt x="1152132" y="1799175"/>
                        <a:pt x="1067388" y="1807176"/>
                      </a:cubicBezTo>
                      <a:cubicBezTo>
                        <a:pt x="1135111" y="1787249"/>
                        <a:pt x="1202081" y="1764818"/>
                        <a:pt x="1268585" y="1741139"/>
                      </a:cubicBezTo>
                      <a:cubicBezTo>
                        <a:pt x="1311600" y="1725823"/>
                        <a:pt x="1354443" y="1710011"/>
                        <a:pt x="1397220" y="1694057"/>
                      </a:cubicBezTo>
                      <a:cubicBezTo>
                        <a:pt x="1434929" y="1679998"/>
                        <a:pt x="1473258" y="1666863"/>
                        <a:pt x="1509834" y="1649994"/>
                      </a:cubicBezTo>
                      <a:cubicBezTo>
                        <a:pt x="1541257" y="1635507"/>
                        <a:pt x="1571127" y="1617143"/>
                        <a:pt x="1594625" y="1591806"/>
                      </a:cubicBezTo>
                      <a:cubicBezTo>
                        <a:pt x="1597492" y="1593930"/>
                        <a:pt x="1599979" y="1596521"/>
                        <a:pt x="1601617" y="1599702"/>
                      </a:cubicBezTo>
                      <a:cubicBezTo>
                        <a:pt x="1605808" y="1607846"/>
                        <a:pt x="1602864" y="1616809"/>
                        <a:pt x="1597740" y="16237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C6070D86-396D-4B1E-A6E7-6485BFE281F9}"/>
                    </a:ext>
                  </a:extLst>
                </p:cNvPr>
                <p:cNvSpPr/>
                <p:nvPr/>
              </p:nvSpPr>
              <p:spPr>
                <a:xfrm>
                  <a:off x="8228776" y="5981478"/>
                  <a:ext cx="894521" cy="146558"/>
                </a:xfrm>
                <a:custGeom>
                  <a:avLst/>
                  <a:gdLst>
                    <a:gd name="connsiteX0" fmla="*/ 1044639 w 1044638"/>
                    <a:gd name="connsiteY0" fmla="*/ 25120 h 171153"/>
                    <a:gd name="connsiteX1" fmla="*/ 866959 w 1044638"/>
                    <a:gd name="connsiteY1" fmla="*/ 125857 h 171153"/>
                    <a:gd name="connsiteX2" fmla="*/ 321939 w 1044638"/>
                    <a:gd name="connsiteY2" fmla="*/ 161147 h 171153"/>
                    <a:gd name="connsiteX3" fmla="*/ 9709 w 1044638"/>
                    <a:gd name="connsiteY3" fmla="*/ 61077 h 171153"/>
                    <a:gd name="connsiteX4" fmla="*/ 459908 w 1044638"/>
                    <a:gd name="connsiteY4" fmla="*/ 9356 h 171153"/>
                    <a:gd name="connsiteX5" fmla="*/ 1044639 w 1044638"/>
                    <a:gd name="connsiteY5" fmla="*/ 25120 h 171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4638" h="171153">
                      <a:moveTo>
                        <a:pt x="1044639" y="25120"/>
                      </a:moveTo>
                      <a:cubicBezTo>
                        <a:pt x="1028827" y="96434"/>
                        <a:pt x="939645" y="118637"/>
                        <a:pt x="866959" y="125857"/>
                      </a:cubicBezTo>
                      <a:cubicBezTo>
                        <a:pt x="685765" y="143840"/>
                        <a:pt x="503942" y="155603"/>
                        <a:pt x="321939" y="161147"/>
                      </a:cubicBezTo>
                      <a:cubicBezTo>
                        <a:pt x="260750" y="163004"/>
                        <a:pt x="-59376" y="215287"/>
                        <a:pt x="9709" y="61077"/>
                      </a:cubicBezTo>
                      <a:cubicBezTo>
                        <a:pt x="51895" y="-33087"/>
                        <a:pt x="368526" y="9823"/>
                        <a:pt x="459908" y="9356"/>
                      </a:cubicBezTo>
                      <a:cubicBezTo>
                        <a:pt x="654914" y="8375"/>
                        <a:pt x="849957" y="13623"/>
                        <a:pt x="1044639" y="25120"/>
                      </a:cubicBezTo>
                      <a:close/>
                    </a:path>
                  </a:pathLst>
                </a:custGeom>
                <a:solidFill>
                  <a:srgbClr val="D4A1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3A4888ED-69C6-4B9C-B9B2-16E2CBF27752}"/>
                    </a:ext>
                  </a:extLst>
                </p:cNvPr>
                <p:cNvSpPr/>
                <p:nvPr/>
              </p:nvSpPr>
              <p:spPr>
                <a:xfrm>
                  <a:off x="9334007" y="4440048"/>
                  <a:ext cx="565344" cy="399547"/>
                </a:xfrm>
                <a:custGeom>
                  <a:avLst/>
                  <a:gdLst>
                    <a:gd name="connsiteX0" fmla="*/ 2152 w 660219"/>
                    <a:gd name="connsiteY0" fmla="*/ 186129 h 466598"/>
                    <a:gd name="connsiteX1" fmla="*/ 5838 w 660219"/>
                    <a:gd name="connsiteY1" fmla="*/ 238068 h 466598"/>
                    <a:gd name="connsiteX2" fmla="*/ 41090 w 660219"/>
                    <a:gd name="connsiteY2" fmla="*/ 344882 h 466598"/>
                    <a:gd name="connsiteX3" fmla="*/ 133073 w 660219"/>
                    <a:gd name="connsiteY3" fmla="*/ 458877 h 466598"/>
                    <a:gd name="connsiteX4" fmla="*/ 270491 w 660219"/>
                    <a:gd name="connsiteY4" fmla="*/ 444247 h 466598"/>
                    <a:gd name="connsiteX5" fmla="*/ 605942 w 660219"/>
                    <a:gd name="connsiteY5" fmla="*/ 60589 h 466598"/>
                    <a:gd name="connsiteX6" fmla="*/ 333775 w 660219"/>
                    <a:gd name="connsiteY6" fmla="*/ 5725 h 466598"/>
                    <a:gd name="connsiteX7" fmla="*/ 2152 w 660219"/>
                    <a:gd name="connsiteY7" fmla="*/ 186129 h 46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9" h="466598">
                      <a:moveTo>
                        <a:pt x="2152" y="186129"/>
                      </a:moveTo>
                      <a:cubicBezTo>
                        <a:pt x="-2601" y="203045"/>
                        <a:pt x="1371" y="221076"/>
                        <a:pt x="5838" y="238068"/>
                      </a:cubicBezTo>
                      <a:cubicBezTo>
                        <a:pt x="15373" y="274349"/>
                        <a:pt x="27155" y="310049"/>
                        <a:pt x="41090" y="344882"/>
                      </a:cubicBezTo>
                      <a:cubicBezTo>
                        <a:pt x="59759" y="391554"/>
                        <a:pt x="86277" y="440513"/>
                        <a:pt x="133073" y="458877"/>
                      </a:cubicBezTo>
                      <a:cubicBezTo>
                        <a:pt x="177022" y="476117"/>
                        <a:pt x="226552" y="461496"/>
                        <a:pt x="270491" y="444247"/>
                      </a:cubicBezTo>
                      <a:cubicBezTo>
                        <a:pt x="383333" y="399955"/>
                        <a:pt x="809434" y="213913"/>
                        <a:pt x="605942" y="60589"/>
                      </a:cubicBezTo>
                      <a:cubicBezTo>
                        <a:pt x="534142" y="6487"/>
                        <a:pt x="420347" y="-10106"/>
                        <a:pt x="333775" y="5725"/>
                      </a:cubicBezTo>
                      <a:cubicBezTo>
                        <a:pt x="255022" y="20127"/>
                        <a:pt x="25717" y="102175"/>
                        <a:pt x="2152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960C9573-3F4A-4DC1-84F3-C0BCD37778BF}"/>
                    </a:ext>
                  </a:extLst>
                </p:cNvPr>
                <p:cNvSpPr/>
                <p:nvPr/>
              </p:nvSpPr>
              <p:spPr>
                <a:xfrm>
                  <a:off x="7488049" y="3821805"/>
                  <a:ext cx="565337" cy="399550"/>
                </a:xfrm>
                <a:custGeom>
                  <a:avLst/>
                  <a:gdLst>
                    <a:gd name="connsiteX0" fmla="*/ 2148 w 660210"/>
                    <a:gd name="connsiteY0" fmla="*/ 186129 h 466602"/>
                    <a:gd name="connsiteX1" fmla="*/ 5834 w 660210"/>
                    <a:gd name="connsiteY1" fmla="*/ 238068 h 466602"/>
                    <a:gd name="connsiteX2" fmla="*/ 41086 w 660210"/>
                    <a:gd name="connsiteY2" fmla="*/ 344882 h 466602"/>
                    <a:gd name="connsiteX3" fmla="*/ 133069 w 660210"/>
                    <a:gd name="connsiteY3" fmla="*/ 458877 h 466602"/>
                    <a:gd name="connsiteX4" fmla="*/ 270486 w 660210"/>
                    <a:gd name="connsiteY4" fmla="*/ 444246 h 466602"/>
                    <a:gd name="connsiteX5" fmla="*/ 605928 w 660210"/>
                    <a:gd name="connsiteY5" fmla="*/ 60589 h 466602"/>
                    <a:gd name="connsiteX6" fmla="*/ 333761 w 660210"/>
                    <a:gd name="connsiteY6" fmla="*/ 5725 h 466602"/>
                    <a:gd name="connsiteX7" fmla="*/ 2148 w 660210"/>
                    <a:gd name="connsiteY7" fmla="*/ 186129 h 46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0" h="466602">
                      <a:moveTo>
                        <a:pt x="2148" y="186129"/>
                      </a:moveTo>
                      <a:cubicBezTo>
                        <a:pt x="-2595" y="203045"/>
                        <a:pt x="1367" y="221076"/>
                        <a:pt x="5834" y="238068"/>
                      </a:cubicBezTo>
                      <a:cubicBezTo>
                        <a:pt x="15369" y="274349"/>
                        <a:pt x="27151" y="310049"/>
                        <a:pt x="41086" y="344882"/>
                      </a:cubicBezTo>
                      <a:cubicBezTo>
                        <a:pt x="59755" y="391554"/>
                        <a:pt x="86273" y="440513"/>
                        <a:pt x="133069" y="458877"/>
                      </a:cubicBezTo>
                      <a:cubicBezTo>
                        <a:pt x="177018" y="476127"/>
                        <a:pt x="226538" y="461496"/>
                        <a:pt x="270486" y="444246"/>
                      </a:cubicBezTo>
                      <a:cubicBezTo>
                        <a:pt x="383329" y="399955"/>
                        <a:pt x="809430" y="213903"/>
                        <a:pt x="605928" y="60589"/>
                      </a:cubicBezTo>
                      <a:cubicBezTo>
                        <a:pt x="534129" y="6487"/>
                        <a:pt x="420334" y="-10106"/>
                        <a:pt x="333761" y="5725"/>
                      </a:cubicBezTo>
                      <a:cubicBezTo>
                        <a:pt x="255018" y="20127"/>
                        <a:pt x="25713" y="102175"/>
                        <a:pt x="2148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E3047030-5320-486B-A1D9-00D89D7082FA}"/>
                  </a:ext>
                </a:extLst>
              </p:cNvPr>
              <p:cNvSpPr/>
              <p:nvPr/>
            </p:nvSpPr>
            <p:spPr>
              <a:xfrm>
                <a:off x="7558078" y="1146386"/>
                <a:ext cx="219523" cy="332813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AEF5C5CD-B71E-4F8C-ABDA-BED6EB00F07D}"/>
                  </a:ext>
                </a:extLst>
              </p:cNvPr>
              <p:cNvSpPr/>
              <p:nvPr/>
            </p:nvSpPr>
            <p:spPr>
              <a:xfrm>
                <a:off x="7025644" y="4053705"/>
                <a:ext cx="93135" cy="141199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09C6E664-6A17-439F-BA0D-C886157DAD73}"/>
                  </a:ext>
                </a:extLst>
              </p:cNvPr>
              <p:cNvSpPr/>
              <p:nvPr/>
            </p:nvSpPr>
            <p:spPr>
              <a:xfrm>
                <a:off x="8014899" y="2427501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B2F0E9A-8174-447F-8F71-B1EDF202F1CB}"/>
                  </a:ext>
                </a:extLst>
              </p:cNvPr>
              <p:cNvSpPr/>
              <p:nvPr/>
            </p:nvSpPr>
            <p:spPr>
              <a:xfrm>
                <a:off x="6441621" y="4502445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DE04E91-724B-434E-AEF6-F59A22DEB058}"/>
                  </a:ext>
                </a:extLst>
              </p:cNvPr>
              <p:cNvSpPr/>
              <p:nvPr/>
            </p:nvSpPr>
            <p:spPr>
              <a:xfrm>
                <a:off x="5898947" y="4998254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7B50EC26-ECDD-4745-BE81-C2CBF5E5C1C3}"/>
              </a:ext>
            </a:extLst>
          </p:cNvPr>
          <p:cNvGrpSpPr/>
          <p:nvPr/>
        </p:nvGrpSpPr>
        <p:grpSpPr>
          <a:xfrm>
            <a:off x="10603597" y="3445"/>
            <a:ext cx="10479752" cy="6897008"/>
            <a:chOff x="2250669" y="-19504"/>
            <a:chExt cx="10479752" cy="6897008"/>
          </a:xfrm>
        </p:grpSpPr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8FEC5223-661E-426E-BAEB-32EAB8566E9B}"/>
                </a:ext>
              </a:extLst>
            </p:cNvPr>
            <p:cNvGrpSpPr/>
            <p:nvPr/>
          </p:nvGrpSpPr>
          <p:grpSpPr>
            <a:xfrm>
              <a:off x="2601973" y="11470"/>
              <a:ext cx="10128448" cy="6858000"/>
              <a:chOff x="2063552" y="0"/>
              <a:chExt cx="10128448" cy="6858000"/>
            </a:xfrm>
            <a:solidFill>
              <a:srgbClr val="F8ECE5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7C81FE29-574D-40F7-AC5F-A8AE3DD9783A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69" name="Rectangle: Rounded Corners 368">
                <a:extLst>
                  <a:ext uri="{FF2B5EF4-FFF2-40B4-BE49-F238E27FC236}">
                    <a16:creationId xmlns:a16="http://schemas.microsoft.com/office/drawing/2014/main" id="{A0E1BD7C-CB3E-44ED-BB16-84ED97912ACD}"/>
                  </a:ext>
                </a:extLst>
              </p:cNvPr>
              <p:cNvSpPr/>
              <p:nvPr/>
            </p:nvSpPr>
            <p:spPr>
              <a:xfrm>
                <a:off x="2063552" y="2171664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4</a:t>
                </a:r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44486AE4-50C6-4A99-A1F5-FB1AF226BD3F}"/>
                </a:ext>
              </a:extLst>
            </p:cNvPr>
            <p:cNvGrpSpPr/>
            <p:nvPr/>
          </p:nvGrpSpPr>
          <p:grpSpPr>
            <a:xfrm>
              <a:off x="2250669" y="-19504"/>
              <a:ext cx="8399855" cy="6897008"/>
              <a:chOff x="3212415" y="-8496"/>
              <a:chExt cx="8399855" cy="6897008"/>
            </a:xfrm>
          </p:grpSpPr>
          <p:grpSp>
            <p:nvGrpSpPr>
              <p:cNvPr id="371" name="Graphic 963">
                <a:extLst>
                  <a:ext uri="{FF2B5EF4-FFF2-40B4-BE49-F238E27FC236}">
                    <a16:creationId xmlns:a16="http://schemas.microsoft.com/office/drawing/2014/main" id="{5A883A6B-6676-4FF2-8329-FCEE4216F9A5}"/>
                  </a:ext>
                </a:extLst>
              </p:cNvPr>
              <p:cNvGrpSpPr/>
              <p:nvPr/>
            </p:nvGrpSpPr>
            <p:grpSpPr>
              <a:xfrm>
                <a:off x="4784130" y="2501123"/>
                <a:ext cx="4577570" cy="4387389"/>
                <a:chOff x="4389336" y="7773811"/>
                <a:chExt cx="4564637" cy="4374994"/>
              </a:xfrm>
            </p:grpSpPr>
            <p:grpSp>
              <p:nvGrpSpPr>
                <p:cNvPr id="374" name="Graphic 963">
                  <a:extLst>
                    <a:ext uri="{FF2B5EF4-FFF2-40B4-BE49-F238E27FC236}">
                      <a16:creationId xmlns:a16="http://schemas.microsoft.com/office/drawing/2014/main" id="{7CDEE1CF-4EF6-4E59-81CC-2A54E9E8CABA}"/>
                    </a:ext>
                  </a:extLst>
                </p:cNvPr>
                <p:cNvGrpSpPr/>
                <p:nvPr/>
              </p:nvGrpSpPr>
              <p:grpSpPr>
                <a:xfrm>
                  <a:off x="4451354" y="8187196"/>
                  <a:ext cx="1351728" cy="2105795"/>
                  <a:chOff x="4451354" y="8187196"/>
                  <a:chExt cx="1351728" cy="2105795"/>
                </a:xfrm>
              </p:grpSpPr>
              <p:grpSp>
                <p:nvGrpSpPr>
                  <p:cNvPr id="533" name="Graphic 963">
                    <a:extLst>
                      <a:ext uri="{FF2B5EF4-FFF2-40B4-BE49-F238E27FC236}">
                        <a16:creationId xmlns:a16="http://schemas.microsoft.com/office/drawing/2014/main" id="{64BFCB55-5A42-4F49-98E6-CE1B6C4728D9}"/>
                      </a:ext>
                    </a:extLst>
                  </p:cNvPr>
                  <p:cNvGrpSpPr/>
                  <p:nvPr/>
                </p:nvGrpSpPr>
                <p:grpSpPr>
                  <a:xfrm>
                    <a:off x="4498346" y="8601647"/>
                    <a:ext cx="359486" cy="497119"/>
                    <a:chOff x="4498346" y="8601647"/>
                    <a:chExt cx="359486" cy="497119"/>
                  </a:xfrm>
                </p:grpSpPr>
                <p:sp>
                  <p:nvSpPr>
                    <p:cNvPr id="562" name="Freeform: Shape 561">
                      <a:extLst>
                        <a:ext uri="{FF2B5EF4-FFF2-40B4-BE49-F238E27FC236}">
                          <a16:creationId xmlns:a16="http://schemas.microsoft.com/office/drawing/2014/main" id="{1BDDC3CC-2C9E-4825-B4FA-C877A46D3A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8346" y="8601647"/>
                      <a:ext cx="359486" cy="478744"/>
                    </a:xfrm>
                    <a:custGeom>
                      <a:avLst/>
                      <a:gdLst>
                        <a:gd name="connsiteX0" fmla="*/ 47858 w 359486"/>
                        <a:gd name="connsiteY0" fmla="*/ 0 h 478744"/>
                        <a:gd name="connsiteX1" fmla="*/ 64279 w 359486"/>
                        <a:gd name="connsiteY1" fmla="*/ 207131 h 478744"/>
                        <a:gd name="connsiteX2" fmla="*/ 157700 w 359486"/>
                        <a:gd name="connsiteY2" fmla="*/ 420014 h 478744"/>
                        <a:gd name="connsiteX3" fmla="*/ 311872 w 359486"/>
                        <a:gd name="connsiteY3" fmla="*/ 472202 h 478744"/>
                        <a:gd name="connsiteX4" fmla="*/ 335837 w 359486"/>
                        <a:gd name="connsiteY4" fmla="*/ 214389 h 478744"/>
                        <a:gd name="connsiteX5" fmla="*/ 47858 w 359486"/>
                        <a:gd name="connsiteY5" fmla="*/ 0 h 478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486" h="478744">
                          <a:moveTo>
                            <a:pt x="47858" y="0"/>
                          </a:moveTo>
                          <a:cubicBezTo>
                            <a:pt x="-4596" y="106394"/>
                            <a:pt x="-32562" y="135245"/>
                            <a:pt x="64279" y="207131"/>
                          </a:cubicBezTo>
                          <a:cubicBezTo>
                            <a:pt x="161120" y="279006"/>
                            <a:pt x="125553" y="334042"/>
                            <a:pt x="157700" y="420014"/>
                          </a:cubicBezTo>
                          <a:cubicBezTo>
                            <a:pt x="189847" y="505987"/>
                            <a:pt x="311872" y="472202"/>
                            <a:pt x="311872" y="472202"/>
                          </a:cubicBezTo>
                          <a:cubicBezTo>
                            <a:pt x="311872" y="472202"/>
                            <a:pt x="400578" y="356597"/>
                            <a:pt x="335837" y="214389"/>
                          </a:cubicBezTo>
                          <a:cubicBezTo>
                            <a:pt x="271086" y="72171"/>
                            <a:pt x="80681" y="182785"/>
                            <a:pt x="47858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63" name="Freeform: Shape 562">
                      <a:extLst>
                        <a:ext uri="{FF2B5EF4-FFF2-40B4-BE49-F238E27FC236}">
                          <a16:creationId xmlns:a16="http://schemas.microsoft.com/office/drawing/2014/main" id="{EE7ED9DB-AF8D-4283-8068-53867168D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35408" y="8642417"/>
                      <a:ext cx="288678" cy="456349"/>
                    </a:xfrm>
                    <a:custGeom>
                      <a:avLst/>
                      <a:gdLst>
                        <a:gd name="connsiteX0" fmla="*/ 288659 w 288678"/>
                        <a:gd name="connsiteY0" fmla="*/ 447063 h 456349"/>
                        <a:gd name="connsiteX1" fmla="*/ 280553 w 288678"/>
                        <a:gd name="connsiteY1" fmla="*/ 456331 h 456349"/>
                        <a:gd name="connsiteX2" fmla="*/ 271295 w 288678"/>
                        <a:gd name="connsiteY2" fmla="*/ 448225 h 456349"/>
                        <a:gd name="connsiteX3" fmla="*/ 243330 w 288678"/>
                        <a:gd name="connsiteY3" fmla="*/ 280547 h 456349"/>
                        <a:gd name="connsiteX4" fmla="*/ 166749 w 288678"/>
                        <a:gd name="connsiteY4" fmla="*/ 182449 h 456349"/>
                        <a:gd name="connsiteX5" fmla="*/ 58249 w 288678"/>
                        <a:gd name="connsiteY5" fmla="*/ 119670 h 456349"/>
                        <a:gd name="connsiteX6" fmla="*/ 4671 w 288678"/>
                        <a:gd name="connsiteY6" fmla="*/ 51261 h 456349"/>
                        <a:gd name="connsiteX7" fmla="*/ 2347 w 288678"/>
                        <a:gd name="connsiteY7" fmla="*/ 2550 h 456349"/>
                        <a:gd name="connsiteX8" fmla="*/ 14663 w 288678"/>
                        <a:gd name="connsiteY8" fmla="*/ 2550 h 456349"/>
                        <a:gd name="connsiteX9" fmla="*/ 14663 w 288678"/>
                        <a:gd name="connsiteY9" fmla="*/ 14876 h 456349"/>
                        <a:gd name="connsiteX10" fmla="*/ 21692 w 288678"/>
                        <a:gd name="connsiteY10" fmla="*/ 47718 h 456349"/>
                        <a:gd name="connsiteX11" fmla="*/ 69060 w 288678"/>
                        <a:gd name="connsiteY11" fmla="*/ 106049 h 456349"/>
                        <a:gd name="connsiteX12" fmla="*/ 173407 w 288678"/>
                        <a:gd name="connsiteY12" fmla="*/ 166380 h 456349"/>
                        <a:gd name="connsiteX13" fmla="*/ 259789 w 288678"/>
                        <a:gd name="connsiteY13" fmla="*/ 274965 h 456349"/>
                        <a:gd name="connsiteX14" fmla="*/ 288659 w 288678"/>
                        <a:gd name="connsiteY14" fmla="*/ 447063 h 456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88678" h="456349">
                          <a:moveTo>
                            <a:pt x="288659" y="447063"/>
                          </a:moveTo>
                          <a:cubicBezTo>
                            <a:pt x="288973" y="451854"/>
                            <a:pt x="285344" y="456007"/>
                            <a:pt x="280553" y="456331"/>
                          </a:cubicBezTo>
                          <a:cubicBezTo>
                            <a:pt x="275762" y="456645"/>
                            <a:pt x="271619" y="453016"/>
                            <a:pt x="271295" y="448225"/>
                          </a:cubicBezTo>
                          <a:cubicBezTo>
                            <a:pt x="267247" y="388046"/>
                            <a:pt x="259617" y="328686"/>
                            <a:pt x="243330" y="280547"/>
                          </a:cubicBezTo>
                          <a:cubicBezTo>
                            <a:pt x="227518" y="233827"/>
                            <a:pt x="203572" y="197803"/>
                            <a:pt x="166749" y="182449"/>
                          </a:cubicBezTo>
                          <a:cubicBezTo>
                            <a:pt x="125905" y="165409"/>
                            <a:pt x="87367" y="142863"/>
                            <a:pt x="58249" y="119670"/>
                          </a:cubicBezTo>
                          <a:cubicBezTo>
                            <a:pt x="29093" y="96457"/>
                            <a:pt x="9015" y="72140"/>
                            <a:pt x="4671" y="51261"/>
                          </a:cubicBezTo>
                          <a:cubicBezTo>
                            <a:pt x="-4235" y="8361"/>
                            <a:pt x="2328" y="2560"/>
                            <a:pt x="2347" y="2550"/>
                          </a:cubicBezTo>
                          <a:cubicBezTo>
                            <a:pt x="5748" y="-850"/>
                            <a:pt x="11263" y="-850"/>
                            <a:pt x="14663" y="2550"/>
                          </a:cubicBezTo>
                          <a:cubicBezTo>
                            <a:pt x="18063" y="5951"/>
                            <a:pt x="18063" y="11466"/>
                            <a:pt x="14663" y="14876"/>
                          </a:cubicBezTo>
                          <a:cubicBezTo>
                            <a:pt x="14682" y="14876"/>
                            <a:pt x="15006" y="15533"/>
                            <a:pt x="21692" y="47718"/>
                          </a:cubicBezTo>
                          <a:cubicBezTo>
                            <a:pt x="25159" y="64425"/>
                            <a:pt x="42952" y="85265"/>
                            <a:pt x="69060" y="106049"/>
                          </a:cubicBezTo>
                          <a:cubicBezTo>
                            <a:pt x="96997" y="128290"/>
                            <a:pt x="134049" y="149959"/>
                            <a:pt x="173407" y="166380"/>
                          </a:cubicBezTo>
                          <a:cubicBezTo>
                            <a:pt x="215545" y="183954"/>
                            <a:pt x="242444" y="223730"/>
                            <a:pt x="259789" y="274965"/>
                          </a:cubicBezTo>
                          <a:cubicBezTo>
                            <a:pt x="276677" y="324800"/>
                            <a:pt x="284525" y="385589"/>
                            <a:pt x="288659" y="44706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64B38249-1E97-42F1-8506-1923ED4E95B2}"/>
                      </a:ext>
                    </a:extLst>
                  </p:cNvPr>
                  <p:cNvSpPr/>
                  <p:nvPr/>
                </p:nvSpPr>
                <p:spPr>
                  <a:xfrm>
                    <a:off x="4747769" y="8469816"/>
                    <a:ext cx="1055313" cy="1823175"/>
                  </a:xfrm>
                  <a:custGeom>
                    <a:avLst/>
                    <a:gdLst>
                      <a:gd name="connsiteX0" fmla="*/ 24024 w 1055313"/>
                      <a:gd name="connsiteY0" fmla="*/ 11721 h 1823175"/>
                      <a:gd name="connsiteX1" fmla="*/ 29130 w 1055313"/>
                      <a:gd name="connsiteY1" fmla="*/ 549 h 1823175"/>
                      <a:gd name="connsiteX2" fmla="*/ 40303 w 1055313"/>
                      <a:gd name="connsiteY2" fmla="*/ 5664 h 1823175"/>
                      <a:gd name="connsiteX3" fmla="*/ 100891 w 1055313"/>
                      <a:gd name="connsiteY3" fmla="*/ 153291 h 1823175"/>
                      <a:gd name="connsiteX4" fmla="*/ 66258 w 1055313"/>
                      <a:gd name="connsiteY4" fmla="*/ 652135 h 1823175"/>
                      <a:gd name="connsiteX5" fmla="*/ 99262 w 1055313"/>
                      <a:gd name="connsiteY5" fmla="*/ 1071844 h 1823175"/>
                      <a:gd name="connsiteX6" fmla="*/ 535364 w 1055313"/>
                      <a:gd name="connsiteY6" fmla="*/ 1364719 h 1823175"/>
                      <a:gd name="connsiteX7" fmla="*/ 1054410 w 1055313"/>
                      <a:gd name="connsiteY7" fmla="*/ 1810622 h 1823175"/>
                      <a:gd name="connsiteX8" fmla="*/ 1050467 w 1055313"/>
                      <a:gd name="connsiteY8" fmla="*/ 1822272 h 1823175"/>
                      <a:gd name="connsiteX9" fmla="*/ 1038818 w 1055313"/>
                      <a:gd name="connsiteY9" fmla="*/ 1818319 h 1823175"/>
                      <a:gd name="connsiteX10" fmla="*/ 528630 w 1055313"/>
                      <a:gd name="connsiteY10" fmla="*/ 1380788 h 1823175"/>
                      <a:gd name="connsiteX11" fmla="*/ 85442 w 1055313"/>
                      <a:gd name="connsiteY11" fmla="*/ 1082408 h 1823175"/>
                      <a:gd name="connsiteX12" fmla="*/ 50609 w 1055313"/>
                      <a:gd name="connsiteY12" fmla="*/ 644581 h 1823175"/>
                      <a:gd name="connsiteX13" fmla="*/ 84965 w 1055313"/>
                      <a:gd name="connsiteY13" fmla="*/ 160235 h 1823175"/>
                      <a:gd name="connsiteX14" fmla="*/ 24024 w 1055313"/>
                      <a:gd name="connsiteY14" fmla="*/ 11721 h 1823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055313" h="1823175">
                        <a:moveTo>
                          <a:pt x="24024" y="11721"/>
                        </a:moveTo>
                        <a:cubicBezTo>
                          <a:pt x="22348" y="7226"/>
                          <a:pt x="24634" y="2225"/>
                          <a:pt x="29130" y="549"/>
                        </a:cubicBezTo>
                        <a:cubicBezTo>
                          <a:pt x="33626" y="-1128"/>
                          <a:pt x="38626" y="1168"/>
                          <a:pt x="40303" y="5664"/>
                        </a:cubicBezTo>
                        <a:cubicBezTo>
                          <a:pt x="62343" y="64661"/>
                          <a:pt x="83098" y="112372"/>
                          <a:pt x="100891" y="153291"/>
                        </a:cubicBezTo>
                        <a:cubicBezTo>
                          <a:pt x="174900" y="323475"/>
                          <a:pt x="198741" y="378320"/>
                          <a:pt x="66258" y="652135"/>
                        </a:cubicBezTo>
                        <a:cubicBezTo>
                          <a:pt x="-13456" y="816860"/>
                          <a:pt x="9813" y="955268"/>
                          <a:pt x="99262" y="1071844"/>
                        </a:cubicBezTo>
                        <a:cubicBezTo>
                          <a:pt x="189674" y="1189678"/>
                          <a:pt x="347522" y="1285833"/>
                          <a:pt x="535364" y="1364719"/>
                        </a:cubicBezTo>
                        <a:cubicBezTo>
                          <a:pt x="916593" y="1524787"/>
                          <a:pt x="1054010" y="1809803"/>
                          <a:pt x="1054410" y="1810622"/>
                        </a:cubicBezTo>
                        <a:cubicBezTo>
                          <a:pt x="1056544" y="1814928"/>
                          <a:pt x="1054763" y="1820147"/>
                          <a:pt x="1050467" y="1822272"/>
                        </a:cubicBezTo>
                        <a:cubicBezTo>
                          <a:pt x="1046162" y="1824405"/>
                          <a:pt x="1040942" y="1822634"/>
                          <a:pt x="1038818" y="1818319"/>
                        </a:cubicBezTo>
                        <a:cubicBezTo>
                          <a:pt x="1038427" y="1817519"/>
                          <a:pt x="903839" y="1538331"/>
                          <a:pt x="528630" y="1380788"/>
                        </a:cubicBezTo>
                        <a:cubicBezTo>
                          <a:pt x="338254" y="1300844"/>
                          <a:pt x="177948" y="1202975"/>
                          <a:pt x="85442" y="1082408"/>
                        </a:cubicBezTo>
                        <a:cubicBezTo>
                          <a:pt x="-8018" y="960583"/>
                          <a:pt x="-32421" y="816184"/>
                          <a:pt x="50609" y="644581"/>
                        </a:cubicBezTo>
                        <a:cubicBezTo>
                          <a:pt x="179634" y="377929"/>
                          <a:pt x="156555" y="324865"/>
                          <a:pt x="84965" y="160235"/>
                        </a:cubicBezTo>
                        <a:cubicBezTo>
                          <a:pt x="67125" y="119249"/>
                          <a:pt x="46341" y="71453"/>
                          <a:pt x="24024" y="11721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35" name="Graphic 963">
                    <a:extLst>
                      <a:ext uri="{FF2B5EF4-FFF2-40B4-BE49-F238E27FC236}">
                        <a16:creationId xmlns:a16="http://schemas.microsoft.com/office/drawing/2014/main" id="{4D531941-A2C4-465A-826A-6C294F465D80}"/>
                      </a:ext>
                    </a:extLst>
                  </p:cNvPr>
                  <p:cNvGrpSpPr/>
                  <p:nvPr/>
                </p:nvGrpSpPr>
                <p:grpSpPr>
                  <a:xfrm>
                    <a:off x="4528341" y="8187196"/>
                    <a:ext cx="449478" cy="503738"/>
                    <a:chOff x="4528341" y="8187196"/>
                    <a:chExt cx="449478" cy="503738"/>
                  </a:xfrm>
                </p:grpSpPr>
                <p:grpSp>
                  <p:nvGrpSpPr>
                    <p:cNvPr id="551" name="Graphic 963">
                      <a:extLst>
                        <a:ext uri="{FF2B5EF4-FFF2-40B4-BE49-F238E27FC236}">
                          <a16:creationId xmlns:a16="http://schemas.microsoft.com/office/drawing/2014/main" id="{A8E137B8-F614-4985-972C-A269552A88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62037" y="8519104"/>
                      <a:ext cx="278424" cy="171831"/>
                      <a:chOff x="4662037" y="8519104"/>
                      <a:chExt cx="278424" cy="171831"/>
                    </a:xfrm>
                    <a:solidFill>
                      <a:srgbClr val="342318"/>
                    </a:solidFill>
                  </p:grpSpPr>
                  <p:sp>
                    <p:nvSpPr>
                      <p:cNvPr id="559" name="Freeform: Shape 558">
                        <a:extLst>
                          <a:ext uri="{FF2B5EF4-FFF2-40B4-BE49-F238E27FC236}">
                            <a16:creationId xmlns:a16="http://schemas.microsoft.com/office/drawing/2014/main" id="{F48469E6-A91E-45C5-9188-3FA3FC04B6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2565" y="8529646"/>
                        <a:ext cx="167896" cy="96038"/>
                      </a:xfrm>
                      <a:custGeom>
                        <a:avLst/>
                        <a:gdLst>
                          <a:gd name="connsiteX0" fmla="*/ 0 w 167896"/>
                          <a:gd name="connsiteY0" fmla="*/ 22767 h 96038"/>
                          <a:gd name="connsiteX1" fmla="*/ 161430 w 167896"/>
                          <a:gd name="connsiteY1" fmla="*/ 95261 h 96038"/>
                          <a:gd name="connsiteX2" fmla="*/ 0 w 167896"/>
                          <a:gd name="connsiteY2" fmla="*/ 22767 h 96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67896" h="96038">
                            <a:moveTo>
                              <a:pt x="0" y="22767"/>
                            </a:moveTo>
                            <a:cubicBezTo>
                              <a:pt x="113033" y="-59529"/>
                              <a:pt x="191519" y="108777"/>
                              <a:pt x="161430" y="95261"/>
                            </a:cubicBezTo>
                            <a:lnTo>
                              <a:pt x="0" y="22767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0" name="Freeform: Shape 559">
                        <a:extLst>
                          <a:ext uri="{FF2B5EF4-FFF2-40B4-BE49-F238E27FC236}">
                            <a16:creationId xmlns:a16="http://schemas.microsoft.com/office/drawing/2014/main" id="{4F6B1885-6060-48CB-BA58-DD0534789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6243" y="8519104"/>
                        <a:ext cx="74453" cy="171831"/>
                      </a:xfrm>
                      <a:custGeom>
                        <a:avLst/>
                        <a:gdLst>
                          <a:gd name="connsiteX0" fmla="*/ 60851 w 74453"/>
                          <a:gd name="connsiteY0" fmla="*/ 0 h 171831"/>
                          <a:gd name="connsiteX1" fmla="*/ 56346 w 74453"/>
                          <a:gd name="connsiteY1" fmla="*/ 171831 h 171831"/>
                          <a:gd name="connsiteX2" fmla="*/ 60851 w 74453"/>
                          <a:gd name="connsiteY2" fmla="*/ 0 h 1718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4453" h="171831">
                            <a:moveTo>
                              <a:pt x="60851" y="0"/>
                            </a:moveTo>
                            <a:cubicBezTo>
                              <a:pt x="93893" y="68075"/>
                              <a:pt x="56346" y="171831"/>
                              <a:pt x="56346" y="171831"/>
                            </a:cubicBezTo>
                            <a:cubicBezTo>
                              <a:pt x="56346" y="171831"/>
                              <a:pt x="-73385" y="47168"/>
                              <a:pt x="60851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1" name="Freeform: Shape 560">
                        <a:extLst>
                          <a:ext uri="{FF2B5EF4-FFF2-40B4-BE49-F238E27FC236}">
                            <a16:creationId xmlns:a16="http://schemas.microsoft.com/office/drawing/2014/main" id="{396682DF-2351-4A35-BFB5-9BCE7BD02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2037" y="8546273"/>
                        <a:ext cx="148199" cy="131670"/>
                      </a:xfrm>
                      <a:custGeom>
                        <a:avLst/>
                        <a:gdLst>
                          <a:gd name="connsiteX0" fmla="*/ 148200 w 148199"/>
                          <a:gd name="connsiteY0" fmla="*/ 2206 h 131670"/>
                          <a:gd name="connsiteX1" fmla="*/ 0 w 148199"/>
                          <a:gd name="connsiteY1" fmla="*/ 131670 h 131670"/>
                          <a:gd name="connsiteX2" fmla="*/ 148200 w 148199"/>
                          <a:gd name="connsiteY2" fmla="*/ 2206 h 1316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8199" h="131670">
                            <a:moveTo>
                              <a:pt x="148200" y="2206"/>
                            </a:moveTo>
                            <a:cubicBezTo>
                              <a:pt x="81782" y="39878"/>
                              <a:pt x="0" y="131670"/>
                              <a:pt x="0" y="131670"/>
                            </a:cubicBezTo>
                            <a:cubicBezTo>
                              <a:pt x="0" y="131670"/>
                              <a:pt x="1324" y="-19920"/>
                              <a:pt x="148200" y="220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52" name="Graphic 963">
                      <a:extLst>
                        <a:ext uri="{FF2B5EF4-FFF2-40B4-BE49-F238E27FC236}">
                          <a16:creationId xmlns:a16="http://schemas.microsoft.com/office/drawing/2014/main" id="{EE2A76B0-1876-467E-BEC0-18D15BC194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28341" y="8187196"/>
                      <a:ext cx="449478" cy="397521"/>
                      <a:chOff x="4528341" y="8187196"/>
                      <a:chExt cx="449478" cy="397521"/>
                    </a:xfrm>
                  </p:grpSpPr>
                  <p:sp>
                    <p:nvSpPr>
                      <p:cNvPr id="553" name="Freeform: Shape 552">
                        <a:extLst>
                          <a:ext uri="{FF2B5EF4-FFF2-40B4-BE49-F238E27FC236}">
                            <a16:creationId xmlns:a16="http://schemas.microsoft.com/office/drawing/2014/main" id="{AC121718-45F4-4C14-B655-7B9BA24307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96886" y="8265167"/>
                        <a:ext cx="314920" cy="319484"/>
                      </a:xfrm>
                      <a:custGeom>
                        <a:avLst/>
                        <a:gdLst>
                          <a:gd name="connsiteX0" fmla="*/ 306248 w 314920"/>
                          <a:gd name="connsiteY0" fmla="*/ 0 h 319484"/>
                          <a:gd name="connsiteX1" fmla="*/ 186328 w 314920"/>
                          <a:gd name="connsiteY1" fmla="*/ 318545 h 319484"/>
                          <a:gd name="connsiteX2" fmla="*/ 0 w 314920"/>
                          <a:gd name="connsiteY2" fmla="*/ 62255 h 319484"/>
                          <a:gd name="connsiteX3" fmla="*/ 306248 w 314920"/>
                          <a:gd name="connsiteY3" fmla="*/ 0 h 3194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4920" h="319484">
                            <a:moveTo>
                              <a:pt x="306248" y="0"/>
                            </a:moveTo>
                            <a:cubicBezTo>
                              <a:pt x="340062" y="197253"/>
                              <a:pt x="269738" y="306686"/>
                              <a:pt x="186328" y="318545"/>
                            </a:cubicBezTo>
                            <a:cubicBezTo>
                              <a:pt x="52359" y="337595"/>
                              <a:pt x="6982" y="60836"/>
                              <a:pt x="0" y="62255"/>
                            </a:cubicBezTo>
                            <a:lnTo>
                              <a:pt x="306248" y="0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4" name="Freeform: Shape 553">
                        <a:extLst>
                          <a:ext uri="{FF2B5EF4-FFF2-40B4-BE49-F238E27FC236}">
                            <a16:creationId xmlns:a16="http://schemas.microsoft.com/office/drawing/2014/main" id="{21A211CB-6F45-4672-A3D4-ECAE8F307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28341" y="8187196"/>
                        <a:ext cx="449478" cy="297665"/>
                      </a:xfrm>
                      <a:custGeom>
                        <a:avLst/>
                        <a:gdLst>
                          <a:gd name="connsiteX0" fmla="*/ 299898 w 449478"/>
                          <a:gd name="connsiteY0" fmla="*/ 58902 h 297665"/>
                          <a:gd name="connsiteX1" fmla="*/ 425475 w 449478"/>
                          <a:gd name="connsiteY1" fmla="*/ 37642 h 297665"/>
                          <a:gd name="connsiteX2" fmla="*/ 391033 w 449478"/>
                          <a:gd name="connsiteY2" fmla="*/ 115081 h 297665"/>
                          <a:gd name="connsiteX3" fmla="*/ 415636 w 449478"/>
                          <a:gd name="connsiteY3" fmla="*/ 197100 h 297665"/>
                          <a:gd name="connsiteX4" fmla="*/ 346894 w 449478"/>
                          <a:gd name="connsiteY4" fmla="*/ 192300 h 297665"/>
                          <a:gd name="connsiteX5" fmla="*/ 260788 w 449478"/>
                          <a:gd name="connsiteY5" fmla="*/ 294894 h 297665"/>
                          <a:gd name="connsiteX6" fmla="*/ 151708 w 449478"/>
                          <a:gd name="connsiteY6" fmla="*/ 244402 h 297665"/>
                          <a:gd name="connsiteX7" fmla="*/ 43608 w 449478"/>
                          <a:gd name="connsiteY7" fmla="*/ 269024 h 297665"/>
                          <a:gd name="connsiteX8" fmla="*/ 77670 w 449478"/>
                          <a:gd name="connsiteY8" fmla="*/ 173974 h 297665"/>
                          <a:gd name="connsiteX9" fmla="*/ 2822 w 449478"/>
                          <a:gd name="connsiteY9" fmla="*/ 97174 h 297665"/>
                          <a:gd name="connsiteX10" fmla="*/ 112855 w 449478"/>
                          <a:gd name="connsiteY10" fmla="*/ 90354 h 297665"/>
                          <a:gd name="connsiteX11" fmla="*/ 299898 w 449478"/>
                          <a:gd name="connsiteY11" fmla="*/ 58902 h 297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49478" h="297665">
                            <a:moveTo>
                              <a:pt x="299898" y="58902"/>
                            </a:moveTo>
                            <a:cubicBezTo>
                              <a:pt x="333426" y="20269"/>
                              <a:pt x="412131" y="-7897"/>
                              <a:pt x="425475" y="37642"/>
                            </a:cubicBezTo>
                            <a:cubicBezTo>
                              <a:pt x="438810" y="83181"/>
                              <a:pt x="391033" y="115081"/>
                              <a:pt x="391033" y="115081"/>
                            </a:cubicBezTo>
                            <a:cubicBezTo>
                              <a:pt x="428971" y="110023"/>
                              <a:pt x="487102" y="183184"/>
                              <a:pt x="415636" y="197100"/>
                            </a:cubicBezTo>
                            <a:cubicBezTo>
                              <a:pt x="397186" y="200691"/>
                              <a:pt x="386023" y="198434"/>
                              <a:pt x="346894" y="192300"/>
                            </a:cubicBezTo>
                            <a:cubicBezTo>
                              <a:pt x="346894" y="192300"/>
                              <a:pt x="327177" y="277787"/>
                              <a:pt x="260788" y="294894"/>
                            </a:cubicBezTo>
                            <a:cubicBezTo>
                              <a:pt x="194399" y="311991"/>
                              <a:pt x="151708" y="244402"/>
                              <a:pt x="151708" y="244402"/>
                            </a:cubicBezTo>
                            <a:cubicBezTo>
                              <a:pt x="151708" y="244402"/>
                              <a:pt x="84128" y="307800"/>
                              <a:pt x="43608" y="269024"/>
                            </a:cubicBezTo>
                            <a:cubicBezTo>
                              <a:pt x="3099" y="230248"/>
                              <a:pt x="77670" y="173974"/>
                              <a:pt x="77670" y="173974"/>
                            </a:cubicBezTo>
                            <a:cubicBezTo>
                              <a:pt x="77670" y="173974"/>
                              <a:pt x="-17399" y="139922"/>
                              <a:pt x="2822" y="97174"/>
                            </a:cubicBezTo>
                            <a:cubicBezTo>
                              <a:pt x="23044" y="54416"/>
                              <a:pt x="112855" y="90354"/>
                              <a:pt x="112855" y="90354"/>
                            </a:cubicBezTo>
                            <a:cubicBezTo>
                              <a:pt x="134696" y="-7563"/>
                              <a:pt x="240833" y="-37424"/>
                              <a:pt x="299898" y="58902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5" name="Freeform: Shape 554">
                        <a:extLst>
                          <a:ext uri="{FF2B5EF4-FFF2-40B4-BE49-F238E27FC236}">
                            <a16:creationId xmlns:a16="http://schemas.microsoft.com/office/drawing/2014/main" id="{171C1956-AFAE-4A54-81FC-8B2A2F1763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2009" y="8230241"/>
                        <a:ext cx="281437" cy="151186"/>
                      </a:xfrm>
                      <a:custGeom>
                        <a:avLst/>
                        <a:gdLst>
                          <a:gd name="connsiteX0" fmla="*/ 40533 w 281437"/>
                          <a:gd name="connsiteY0" fmla="*/ 42432 h 151186"/>
                          <a:gd name="connsiteX1" fmla="*/ 28960 w 281437"/>
                          <a:gd name="connsiteY1" fmla="*/ 38279 h 151186"/>
                          <a:gd name="connsiteX2" fmla="*/ 33113 w 281437"/>
                          <a:gd name="connsiteY2" fmla="*/ 26706 h 151186"/>
                          <a:gd name="connsiteX3" fmla="*/ 238310 w 281437"/>
                          <a:gd name="connsiteY3" fmla="*/ 23515 h 151186"/>
                          <a:gd name="connsiteX4" fmla="*/ 275857 w 281437"/>
                          <a:gd name="connsiteY4" fmla="*/ 61539 h 151186"/>
                          <a:gd name="connsiteX5" fmla="*/ 275438 w 281437"/>
                          <a:gd name="connsiteY5" fmla="*/ 106649 h 151186"/>
                          <a:gd name="connsiteX6" fmla="*/ 185932 w 281437"/>
                          <a:gd name="connsiteY6" fmla="*/ 147435 h 151186"/>
                          <a:gd name="connsiteX7" fmla="*/ 166472 w 281437"/>
                          <a:gd name="connsiteY7" fmla="*/ 149102 h 151186"/>
                          <a:gd name="connsiteX8" fmla="*/ 163767 w 281437"/>
                          <a:gd name="connsiteY8" fmla="*/ 150502 h 151186"/>
                          <a:gd name="connsiteX9" fmla="*/ 156900 w 281437"/>
                          <a:gd name="connsiteY9" fmla="*/ 149769 h 151186"/>
                          <a:gd name="connsiteX10" fmla="*/ 23616 w 281437"/>
                          <a:gd name="connsiteY10" fmla="*/ 137968 h 151186"/>
                          <a:gd name="connsiteX11" fmla="*/ 2871 w 281437"/>
                          <a:gd name="connsiteY11" fmla="*/ 120842 h 151186"/>
                          <a:gd name="connsiteX12" fmla="*/ 3471 w 281437"/>
                          <a:gd name="connsiteY12" fmla="*/ 97362 h 151186"/>
                          <a:gd name="connsiteX13" fmla="*/ 40466 w 281437"/>
                          <a:gd name="connsiteY13" fmla="*/ 70426 h 151186"/>
                          <a:gd name="connsiteX14" fmla="*/ 40466 w 281437"/>
                          <a:gd name="connsiteY14" fmla="*/ 70397 h 151186"/>
                          <a:gd name="connsiteX15" fmla="*/ 144222 w 281437"/>
                          <a:gd name="connsiteY15" fmla="*/ 65511 h 151186"/>
                          <a:gd name="connsiteX16" fmla="*/ 147651 w 281437"/>
                          <a:gd name="connsiteY16" fmla="*/ 70369 h 151186"/>
                          <a:gd name="connsiteX17" fmla="*/ 166968 w 281437"/>
                          <a:gd name="connsiteY17" fmla="*/ 131643 h 151186"/>
                          <a:gd name="connsiteX18" fmla="*/ 184294 w 281437"/>
                          <a:gd name="connsiteY18" fmla="*/ 130138 h 151186"/>
                          <a:gd name="connsiteX19" fmla="*/ 260313 w 281437"/>
                          <a:gd name="connsiteY19" fmla="*/ 98067 h 151186"/>
                          <a:gd name="connsiteX20" fmla="*/ 260189 w 281437"/>
                          <a:gd name="connsiteY20" fmla="*/ 69102 h 151186"/>
                          <a:gd name="connsiteX21" fmla="*/ 229385 w 281437"/>
                          <a:gd name="connsiteY21" fmla="*/ 38441 h 151186"/>
                          <a:gd name="connsiteX22" fmla="*/ 40533 w 281437"/>
                          <a:gd name="connsiteY22" fmla="*/ 42432 h 151186"/>
                          <a:gd name="connsiteX23" fmla="*/ 40533 w 281437"/>
                          <a:gd name="connsiteY23" fmla="*/ 42432 h 151186"/>
                          <a:gd name="connsiteX24" fmla="*/ 30760 w 281437"/>
                          <a:gd name="connsiteY24" fmla="*/ 122108 h 151186"/>
                          <a:gd name="connsiteX25" fmla="*/ 149099 w 281437"/>
                          <a:gd name="connsiteY25" fmla="*/ 132853 h 151186"/>
                          <a:gd name="connsiteX26" fmla="*/ 131954 w 281437"/>
                          <a:gd name="connsiteY26" fmla="*/ 78484 h 151186"/>
                          <a:gd name="connsiteX27" fmla="*/ 46857 w 281437"/>
                          <a:gd name="connsiteY27" fmla="*/ 86618 h 151186"/>
                          <a:gd name="connsiteX28" fmla="*/ 46848 w 281437"/>
                          <a:gd name="connsiteY28" fmla="*/ 86599 h 151186"/>
                          <a:gd name="connsiteX29" fmla="*/ 18644 w 281437"/>
                          <a:gd name="connsiteY29" fmla="*/ 105830 h 151186"/>
                          <a:gd name="connsiteX30" fmla="*/ 18178 w 281437"/>
                          <a:gd name="connsiteY30" fmla="*/ 112698 h 151186"/>
                          <a:gd name="connsiteX31" fmla="*/ 30760 w 281437"/>
                          <a:gd name="connsiteY31" fmla="*/ 122108 h 151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281437" h="151186">
                            <a:moveTo>
                              <a:pt x="40533" y="42432"/>
                            </a:moveTo>
                            <a:cubicBezTo>
                              <a:pt x="36189" y="44480"/>
                              <a:pt x="31008" y="42622"/>
                              <a:pt x="28960" y="38279"/>
                            </a:cubicBezTo>
                            <a:cubicBezTo>
                              <a:pt x="26912" y="33926"/>
                              <a:pt x="28769" y="28744"/>
                              <a:pt x="33113" y="26706"/>
                            </a:cubicBezTo>
                            <a:cubicBezTo>
                              <a:pt x="117847" y="-13461"/>
                              <a:pt x="193866" y="-3088"/>
                              <a:pt x="238310" y="23515"/>
                            </a:cubicBezTo>
                            <a:cubicBezTo>
                              <a:pt x="256084" y="34155"/>
                              <a:pt x="269047" y="47518"/>
                              <a:pt x="275857" y="61539"/>
                            </a:cubicBezTo>
                            <a:cubicBezTo>
                              <a:pt x="283192" y="76636"/>
                              <a:pt x="283544" y="92429"/>
                              <a:pt x="275438" y="106649"/>
                            </a:cubicBezTo>
                            <a:cubicBezTo>
                              <a:pt x="264104" y="126538"/>
                              <a:pt x="235719" y="142635"/>
                              <a:pt x="185932" y="147435"/>
                            </a:cubicBezTo>
                            <a:cubicBezTo>
                              <a:pt x="179236" y="148074"/>
                              <a:pt x="172759" y="148636"/>
                              <a:pt x="166472" y="149102"/>
                            </a:cubicBezTo>
                            <a:cubicBezTo>
                              <a:pt x="165682" y="149712"/>
                              <a:pt x="164777" y="150188"/>
                              <a:pt x="163767" y="150502"/>
                            </a:cubicBezTo>
                            <a:cubicBezTo>
                              <a:pt x="161386" y="151245"/>
                              <a:pt x="158919" y="150912"/>
                              <a:pt x="156900" y="149769"/>
                            </a:cubicBezTo>
                            <a:cubicBezTo>
                              <a:pt x="89291" y="154055"/>
                              <a:pt x="46314" y="148188"/>
                              <a:pt x="23616" y="137968"/>
                            </a:cubicBezTo>
                            <a:cubicBezTo>
                              <a:pt x="13187" y="133272"/>
                              <a:pt x="6367" y="127385"/>
                              <a:pt x="2871" y="120842"/>
                            </a:cubicBezTo>
                            <a:cubicBezTo>
                              <a:pt x="-1215" y="113184"/>
                              <a:pt x="-872" y="105183"/>
                              <a:pt x="3471" y="97362"/>
                            </a:cubicBezTo>
                            <a:cubicBezTo>
                              <a:pt x="9015" y="87390"/>
                              <a:pt x="21807" y="77827"/>
                              <a:pt x="40466" y="70426"/>
                            </a:cubicBezTo>
                            <a:lnTo>
                              <a:pt x="40466" y="70397"/>
                            </a:lnTo>
                            <a:cubicBezTo>
                              <a:pt x="112275" y="41956"/>
                              <a:pt x="144127" y="65444"/>
                              <a:pt x="144222" y="65511"/>
                            </a:cubicBezTo>
                            <a:cubicBezTo>
                              <a:pt x="145965" y="66730"/>
                              <a:pt x="147127" y="68473"/>
                              <a:pt x="147651" y="70369"/>
                            </a:cubicBezTo>
                            <a:lnTo>
                              <a:pt x="166968" y="131643"/>
                            </a:lnTo>
                            <a:cubicBezTo>
                              <a:pt x="172578" y="131214"/>
                              <a:pt x="178340" y="130709"/>
                              <a:pt x="184294" y="130138"/>
                            </a:cubicBezTo>
                            <a:cubicBezTo>
                              <a:pt x="227680" y="125957"/>
                              <a:pt x="251588" y="113384"/>
                              <a:pt x="260313" y="98067"/>
                            </a:cubicBezTo>
                            <a:cubicBezTo>
                              <a:pt x="265370" y="89190"/>
                              <a:pt x="265018" y="79027"/>
                              <a:pt x="260189" y="69102"/>
                            </a:cubicBezTo>
                            <a:cubicBezTo>
                              <a:pt x="254836" y="58081"/>
                              <a:pt x="244196" y="47309"/>
                              <a:pt x="229385" y="38441"/>
                            </a:cubicBezTo>
                            <a:cubicBezTo>
                              <a:pt x="188989" y="14247"/>
                              <a:pt x="119238" y="5132"/>
                              <a:pt x="40533" y="42432"/>
                            </a:cubicBezTo>
                            <a:lnTo>
                              <a:pt x="40533" y="42432"/>
                            </a:lnTo>
                            <a:close/>
                            <a:moveTo>
                              <a:pt x="30760" y="122108"/>
                            </a:moveTo>
                            <a:cubicBezTo>
                              <a:pt x="50610" y="131052"/>
                              <a:pt x="88663" y="136215"/>
                              <a:pt x="149099" y="132853"/>
                            </a:cubicBezTo>
                            <a:lnTo>
                              <a:pt x="131954" y="78484"/>
                            </a:lnTo>
                            <a:cubicBezTo>
                              <a:pt x="124553" y="74779"/>
                              <a:pt x="98892" y="66006"/>
                              <a:pt x="46857" y="86618"/>
                            </a:cubicBezTo>
                            <a:lnTo>
                              <a:pt x="46848" y="86599"/>
                            </a:lnTo>
                            <a:cubicBezTo>
                              <a:pt x="32008" y="92476"/>
                              <a:pt x="22273" y="99287"/>
                              <a:pt x="18644" y="105830"/>
                            </a:cubicBezTo>
                            <a:cubicBezTo>
                              <a:pt x="17282" y="108288"/>
                              <a:pt x="17082" y="110640"/>
                              <a:pt x="18178" y="112698"/>
                            </a:cubicBezTo>
                            <a:cubicBezTo>
                              <a:pt x="19883" y="115841"/>
                              <a:pt x="23978" y="119060"/>
                              <a:pt x="30760" y="1221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6" name="Freeform: Shape 555">
                        <a:extLst>
                          <a:ext uri="{FF2B5EF4-FFF2-40B4-BE49-F238E27FC236}">
                            <a16:creationId xmlns:a16="http://schemas.microsoft.com/office/drawing/2014/main" id="{0386A687-34BB-445F-97BA-A479E9239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1407" y="8316608"/>
                        <a:ext cx="21681" cy="74927"/>
                      </a:xfrm>
                      <a:custGeom>
                        <a:avLst/>
                        <a:gdLst>
                          <a:gd name="connsiteX0" fmla="*/ 4210 w 21681"/>
                          <a:gd name="connsiteY0" fmla="*/ 8928 h 74927"/>
                          <a:gd name="connsiteX1" fmla="*/ 12649 w 21681"/>
                          <a:gd name="connsiteY1" fmla="*/ 3 h 74927"/>
                          <a:gd name="connsiteX2" fmla="*/ 21574 w 21681"/>
                          <a:gd name="connsiteY2" fmla="*/ 8452 h 74927"/>
                          <a:gd name="connsiteX3" fmla="*/ 20898 w 21681"/>
                          <a:gd name="connsiteY3" fmla="*/ 37303 h 74927"/>
                          <a:gd name="connsiteX4" fmla="*/ 17269 w 21681"/>
                          <a:gd name="connsiteY4" fmla="*/ 67631 h 74927"/>
                          <a:gd name="connsiteX5" fmla="*/ 7296 w 21681"/>
                          <a:gd name="connsiteY5" fmla="*/ 74813 h 74927"/>
                          <a:gd name="connsiteX6" fmla="*/ 114 w 21681"/>
                          <a:gd name="connsiteY6" fmla="*/ 64840 h 74927"/>
                          <a:gd name="connsiteX7" fmla="*/ 3543 w 21681"/>
                          <a:gd name="connsiteY7" fmla="*/ 36084 h 74927"/>
                          <a:gd name="connsiteX8" fmla="*/ 4210 w 21681"/>
                          <a:gd name="connsiteY8" fmla="*/ 8928 h 749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1681" h="74927">
                            <a:moveTo>
                              <a:pt x="4210" y="8928"/>
                            </a:moveTo>
                            <a:cubicBezTo>
                              <a:pt x="4077" y="4137"/>
                              <a:pt x="7858" y="146"/>
                              <a:pt x="12649" y="3"/>
                            </a:cubicBezTo>
                            <a:cubicBezTo>
                              <a:pt x="17440" y="-130"/>
                              <a:pt x="21441" y="3652"/>
                              <a:pt x="21574" y="8452"/>
                            </a:cubicBezTo>
                            <a:cubicBezTo>
                              <a:pt x="21831" y="17539"/>
                              <a:pt x="21631" y="27216"/>
                              <a:pt x="20898" y="37303"/>
                            </a:cubicBezTo>
                            <a:cubicBezTo>
                              <a:pt x="20203" y="46895"/>
                              <a:pt x="19002" y="57058"/>
                              <a:pt x="17269" y="67631"/>
                            </a:cubicBezTo>
                            <a:cubicBezTo>
                              <a:pt x="16497" y="72365"/>
                              <a:pt x="12030" y="75584"/>
                              <a:pt x="7296" y="74813"/>
                            </a:cubicBezTo>
                            <a:cubicBezTo>
                              <a:pt x="2553" y="74041"/>
                              <a:pt x="-657" y="69574"/>
                              <a:pt x="114" y="64840"/>
                            </a:cubicBezTo>
                            <a:cubicBezTo>
                              <a:pt x="1743" y="54944"/>
                              <a:pt x="2877" y="45304"/>
                              <a:pt x="3543" y="36084"/>
                            </a:cubicBezTo>
                            <a:cubicBezTo>
                              <a:pt x="4248" y="26321"/>
                              <a:pt x="4448" y="17225"/>
                              <a:pt x="4210" y="892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7" name="Freeform: Shape 556">
                        <a:extLst>
                          <a:ext uri="{FF2B5EF4-FFF2-40B4-BE49-F238E27FC236}">
                            <a16:creationId xmlns:a16="http://schemas.microsoft.com/office/drawing/2014/main" id="{509BA776-81F9-4637-91BD-75431D00AD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4832" y="8342596"/>
                        <a:ext cx="199946" cy="242121"/>
                      </a:xfrm>
                      <a:custGeom>
                        <a:avLst/>
                        <a:gdLst>
                          <a:gd name="connsiteX0" fmla="*/ 800 w 199946"/>
                          <a:gd name="connsiteY0" fmla="*/ 12345 h 242121"/>
                          <a:gd name="connsiteX1" fmla="*/ 5058 w 199946"/>
                          <a:gd name="connsiteY1" fmla="*/ 800 h 242121"/>
                          <a:gd name="connsiteX2" fmla="*/ 16593 w 199946"/>
                          <a:gd name="connsiteY2" fmla="*/ 5058 h 242121"/>
                          <a:gd name="connsiteX3" fmla="*/ 104413 w 199946"/>
                          <a:gd name="connsiteY3" fmla="*/ 147762 h 242121"/>
                          <a:gd name="connsiteX4" fmla="*/ 193482 w 199946"/>
                          <a:gd name="connsiteY4" fmla="*/ 225009 h 242121"/>
                          <a:gd name="connsiteX5" fmla="*/ 199654 w 199946"/>
                          <a:gd name="connsiteY5" fmla="*/ 235668 h 242121"/>
                          <a:gd name="connsiteX6" fmla="*/ 188995 w 199946"/>
                          <a:gd name="connsiteY6" fmla="*/ 241821 h 242121"/>
                          <a:gd name="connsiteX7" fmla="*/ 90936 w 199946"/>
                          <a:gd name="connsiteY7" fmla="*/ 158715 h 242121"/>
                          <a:gd name="connsiteX8" fmla="*/ 800 w 199946"/>
                          <a:gd name="connsiteY8" fmla="*/ 12345 h 2421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99946" h="242121">
                            <a:moveTo>
                              <a:pt x="800" y="12345"/>
                            </a:moveTo>
                            <a:cubicBezTo>
                              <a:pt x="-1209" y="7982"/>
                              <a:pt x="696" y="2820"/>
                              <a:pt x="5058" y="800"/>
                            </a:cubicBezTo>
                            <a:cubicBezTo>
                              <a:pt x="9421" y="-1209"/>
                              <a:pt x="14583" y="696"/>
                              <a:pt x="16593" y="5058"/>
                            </a:cubicBezTo>
                            <a:cubicBezTo>
                              <a:pt x="43015" y="62408"/>
                              <a:pt x="74438" y="110862"/>
                              <a:pt x="104413" y="147762"/>
                            </a:cubicBezTo>
                            <a:cubicBezTo>
                              <a:pt x="140723" y="192453"/>
                              <a:pt x="174222" y="219809"/>
                              <a:pt x="193482" y="225009"/>
                            </a:cubicBezTo>
                            <a:cubicBezTo>
                              <a:pt x="198130" y="226248"/>
                              <a:pt x="200883" y="231029"/>
                              <a:pt x="199654" y="235668"/>
                            </a:cubicBezTo>
                            <a:cubicBezTo>
                              <a:pt x="198416" y="240316"/>
                              <a:pt x="193644" y="243069"/>
                              <a:pt x="188995" y="241821"/>
                            </a:cubicBezTo>
                            <a:cubicBezTo>
                              <a:pt x="166640" y="235773"/>
                              <a:pt x="129578" y="206293"/>
                              <a:pt x="90936" y="158715"/>
                            </a:cubicBezTo>
                            <a:cubicBezTo>
                              <a:pt x="60122" y="120787"/>
                              <a:pt x="27851" y="71057"/>
                              <a:pt x="800" y="123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8" name="Freeform: Shape 557">
                        <a:extLst>
                          <a:ext uri="{FF2B5EF4-FFF2-40B4-BE49-F238E27FC236}">
                            <a16:creationId xmlns:a16="http://schemas.microsoft.com/office/drawing/2014/main" id="{34B876F5-6324-4BDC-9287-8EF490A51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2252" y="8370793"/>
                        <a:ext cx="320423" cy="122761"/>
                      </a:xfrm>
                      <a:custGeom>
                        <a:avLst/>
                        <a:gdLst>
                          <a:gd name="connsiteX0" fmla="*/ 310086 w 320423"/>
                          <a:gd name="connsiteY0" fmla="*/ 4950 h 122761"/>
                          <a:gd name="connsiteX1" fmla="*/ 320269 w 320423"/>
                          <a:gd name="connsiteY1" fmla="*/ 11866 h 122761"/>
                          <a:gd name="connsiteX2" fmla="*/ 313353 w 320423"/>
                          <a:gd name="connsiteY2" fmla="*/ 22038 h 122761"/>
                          <a:gd name="connsiteX3" fmla="*/ 249631 w 320423"/>
                          <a:gd name="connsiteY3" fmla="*/ 18524 h 122761"/>
                          <a:gd name="connsiteX4" fmla="*/ 249269 w 320423"/>
                          <a:gd name="connsiteY4" fmla="*/ 18466 h 122761"/>
                          <a:gd name="connsiteX5" fmla="*/ 159010 w 320423"/>
                          <a:gd name="connsiteY5" fmla="*/ 119689 h 122761"/>
                          <a:gd name="connsiteX6" fmla="*/ 46291 w 320423"/>
                          <a:gd name="connsiteY6" fmla="*/ 73511 h 122761"/>
                          <a:gd name="connsiteX7" fmla="*/ 12592 w 320423"/>
                          <a:gd name="connsiteY7" fmla="*/ 95552 h 122761"/>
                          <a:gd name="connsiteX8" fmla="*/ 914 w 320423"/>
                          <a:gd name="connsiteY8" fmla="*/ 91637 h 122761"/>
                          <a:gd name="connsiteX9" fmla="*/ 4829 w 320423"/>
                          <a:gd name="connsiteY9" fmla="*/ 79960 h 122761"/>
                          <a:gd name="connsiteX10" fmla="*/ 41796 w 320423"/>
                          <a:gd name="connsiteY10" fmla="*/ 54490 h 122761"/>
                          <a:gd name="connsiteX11" fmla="*/ 43053 w 320423"/>
                          <a:gd name="connsiteY11" fmla="*/ 53499 h 122761"/>
                          <a:gd name="connsiteX12" fmla="*/ 55074 w 320423"/>
                          <a:gd name="connsiteY12" fmla="*/ 56062 h 122761"/>
                          <a:gd name="connsiteX13" fmla="*/ 154724 w 320423"/>
                          <a:gd name="connsiteY13" fmla="*/ 102877 h 122761"/>
                          <a:gd name="connsiteX14" fmla="*/ 234505 w 320423"/>
                          <a:gd name="connsiteY14" fmla="*/ 6713 h 122761"/>
                          <a:gd name="connsiteX15" fmla="*/ 244307 w 320423"/>
                          <a:gd name="connsiteY15" fmla="*/ 102 h 122761"/>
                          <a:gd name="connsiteX16" fmla="*/ 252289 w 320423"/>
                          <a:gd name="connsiteY16" fmla="*/ 1359 h 122761"/>
                          <a:gd name="connsiteX17" fmla="*/ 310086 w 320423"/>
                          <a:gd name="connsiteY17" fmla="*/ 4950 h 1227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320423" h="122761">
                            <a:moveTo>
                              <a:pt x="310086" y="4950"/>
                            </a:moveTo>
                            <a:cubicBezTo>
                              <a:pt x="314801" y="4045"/>
                              <a:pt x="319364" y="7141"/>
                              <a:pt x="320269" y="11866"/>
                            </a:cubicBezTo>
                            <a:cubicBezTo>
                              <a:pt x="321164" y="16580"/>
                              <a:pt x="318078" y="21143"/>
                              <a:pt x="313353" y="22038"/>
                            </a:cubicBezTo>
                            <a:cubicBezTo>
                              <a:pt x="294799" y="25648"/>
                              <a:pt x="283569" y="23877"/>
                              <a:pt x="249631" y="18524"/>
                            </a:cubicBezTo>
                            <a:lnTo>
                              <a:pt x="249269" y="18466"/>
                            </a:lnTo>
                            <a:cubicBezTo>
                              <a:pt x="242354" y="40831"/>
                              <a:pt x="217818" y="104544"/>
                              <a:pt x="159010" y="119689"/>
                            </a:cubicBezTo>
                            <a:cubicBezTo>
                              <a:pt x="101498" y="134509"/>
                              <a:pt x="60760" y="91885"/>
                              <a:pt x="46291" y="73511"/>
                            </a:cubicBezTo>
                            <a:cubicBezTo>
                              <a:pt x="38919" y="79484"/>
                              <a:pt x="26718" y="88504"/>
                              <a:pt x="12592" y="95552"/>
                            </a:cubicBezTo>
                            <a:cubicBezTo>
                              <a:pt x="8287" y="97695"/>
                              <a:pt x="3058" y="95943"/>
                              <a:pt x="914" y="91637"/>
                            </a:cubicBezTo>
                            <a:cubicBezTo>
                              <a:pt x="-1229" y="87332"/>
                              <a:pt x="524" y="82093"/>
                              <a:pt x="4829" y="79960"/>
                            </a:cubicBezTo>
                            <a:cubicBezTo>
                              <a:pt x="25794" y="69501"/>
                              <a:pt x="41748" y="54528"/>
                              <a:pt x="41796" y="54490"/>
                            </a:cubicBezTo>
                            <a:cubicBezTo>
                              <a:pt x="42186" y="54128"/>
                              <a:pt x="42596" y="53804"/>
                              <a:pt x="43053" y="53499"/>
                            </a:cubicBezTo>
                            <a:cubicBezTo>
                              <a:pt x="47073" y="50890"/>
                              <a:pt x="52454" y="52032"/>
                              <a:pt x="55074" y="56062"/>
                            </a:cubicBezTo>
                            <a:cubicBezTo>
                              <a:pt x="55188" y="56243"/>
                              <a:pt x="94469" y="118393"/>
                              <a:pt x="154724" y="102877"/>
                            </a:cubicBezTo>
                            <a:cubicBezTo>
                              <a:pt x="215951" y="87104"/>
                              <a:pt x="234458" y="6951"/>
                              <a:pt x="234505" y="6713"/>
                            </a:cubicBezTo>
                            <a:cubicBezTo>
                              <a:pt x="235544" y="2331"/>
                              <a:pt x="239792" y="-593"/>
                              <a:pt x="244307" y="102"/>
                            </a:cubicBezTo>
                            <a:lnTo>
                              <a:pt x="252289" y="1359"/>
                            </a:lnTo>
                            <a:cubicBezTo>
                              <a:pt x="283902" y="6360"/>
                              <a:pt x="294380" y="8017"/>
                              <a:pt x="310086" y="495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36" name="Graphic 963">
                    <a:extLst>
                      <a:ext uri="{FF2B5EF4-FFF2-40B4-BE49-F238E27FC236}">
                        <a16:creationId xmlns:a16="http://schemas.microsoft.com/office/drawing/2014/main" id="{3E531BB5-62B0-4E4C-B6A7-EA6BA2800C5C}"/>
                      </a:ext>
                    </a:extLst>
                  </p:cNvPr>
                  <p:cNvGrpSpPr/>
                  <p:nvPr/>
                </p:nvGrpSpPr>
                <p:grpSpPr>
                  <a:xfrm>
                    <a:off x="4814948" y="8967807"/>
                    <a:ext cx="434518" cy="585775"/>
                    <a:chOff x="4814948" y="8967807"/>
                    <a:chExt cx="434518" cy="585775"/>
                  </a:xfrm>
                </p:grpSpPr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id="{9A1D9CB9-3619-40B7-8016-12D38C49E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4948" y="8967807"/>
                      <a:ext cx="434518" cy="462967"/>
                    </a:xfrm>
                    <a:custGeom>
                      <a:avLst/>
                      <a:gdLst>
                        <a:gd name="connsiteX0" fmla="*/ 409359 w 434518"/>
                        <a:gd name="connsiteY0" fmla="*/ 0 h 462967"/>
                        <a:gd name="connsiteX1" fmla="*/ 344760 w 434518"/>
                        <a:gd name="connsiteY1" fmla="*/ 215589 h 462967"/>
                        <a:gd name="connsiteX2" fmla="*/ 197294 w 434518"/>
                        <a:gd name="connsiteY2" fmla="*/ 419719 h 462967"/>
                        <a:gd name="connsiteX3" fmla="*/ 22139 w 434518"/>
                        <a:gd name="connsiteY3" fmla="*/ 439836 h 462967"/>
                        <a:gd name="connsiteX4" fmla="*/ 55543 w 434518"/>
                        <a:gd name="connsiteY4" fmla="*/ 161373 h 462967"/>
                        <a:gd name="connsiteX5" fmla="*/ 409359 w 434518"/>
                        <a:gd name="connsiteY5" fmla="*/ 0 h 462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4518" h="462967">
                          <a:moveTo>
                            <a:pt x="409359" y="0"/>
                          </a:moveTo>
                          <a:cubicBezTo>
                            <a:pt x="440648" y="124625"/>
                            <a:pt x="463689" y="161544"/>
                            <a:pt x="344760" y="215589"/>
                          </a:cubicBezTo>
                          <a:cubicBezTo>
                            <a:pt x="225831" y="269634"/>
                            <a:pt x="250939" y="336014"/>
                            <a:pt x="197294" y="419719"/>
                          </a:cubicBezTo>
                          <a:cubicBezTo>
                            <a:pt x="143659" y="503434"/>
                            <a:pt x="22139" y="439836"/>
                            <a:pt x="22139" y="439836"/>
                          </a:cubicBezTo>
                          <a:cubicBezTo>
                            <a:pt x="22139" y="439836"/>
                            <a:pt x="-45441" y="297199"/>
                            <a:pt x="55543" y="161373"/>
                          </a:cubicBezTo>
                          <a:cubicBezTo>
                            <a:pt x="156518" y="25537"/>
                            <a:pt x="332930" y="186071"/>
                            <a:pt x="409359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50" name="Freeform: Shape 549">
                      <a:extLst>
                        <a:ext uri="{FF2B5EF4-FFF2-40B4-BE49-F238E27FC236}">
                          <a16:creationId xmlns:a16="http://schemas.microsoft.com/office/drawing/2014/main" id="{6704BD4B-3352-46A6-9192-1DEE4F7C6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8831" y="9012025"/>
                      <a:ext cx="394719" cy="541557"/>
                    </a:xfrm>
                    <a:custGeom>
                      <a:avLst/>
                      <a:gdLst>
                        <a:gd name="connsiteX0" fmla="*/ 21230 w 394719"/>
                        <a:gd name="connsiteY0" fmla="*/ 531902 h 541557"/>
                        <a:gd name="connsiteX1" fmla="*/ 13534 w 394719"/>
                        <a:gd name="connsiteY1" fmla="*/ 541503 h 541557"/>
                        <a:gd name="connsiteX2" fmla="*/ 3932 w 394719"/>
                        <a:gd name="connsiteY2" fmla="*/ 533807 h 541557"/>
                        <a:gd name="connsiteX3" fmla="*/ 19144 w 394719"/>
                        <a:gd name="connsiteY3" fmla="*/ 327305 h 541557"/>
                        <a:gd name="connsiteX4" fmla="*/ 77161 w 394719"/>
                        <a:gd name="connsiteY4" fmla="*/ 208376 h 541557"/>
                        <a:gd name="connsiteX5" fmla="*/ 121471 w 394719"/>
                        <a:gd name="connsiteY5" fmla="*/ 162875 h 541557"/>
                        <a:gd name="connsiteX6" fmla="*/ 176173 w 394719"/>
                        <a:gd name="connsiteY6" fmla="*/ 138777 h 541557"/>
                        <a:gd name="connsiteX7" fmla="*/ 300617 w 394719"/>
                        <a:gd name="connsiteY7" fmla="*/ 98610 h 541557"/>
                        <a:gd name="connsiteX8" fmla="*/ 364387 w 394719"/>
                        <a:gd name="connsiteY8" fmla="*/ 47299 h 541557"/>
                        <a:gd name="connsiteX9" fmla="*/ 379141 w 394719"/>
                        <a:gd name="connsiteY9" fmla="*/ 13152 h 541557"/>
                        <a:gd name="connsiteX10" fmla="*/ 382142 w 394719"/>
                        <a:gd name="connsiteY10" fmla="*/ 1236 h 541557"/>
                        <a:gd name="connsiteX11" fmla="*/ 394057 w 394719"/>
                        <a:gd name="connsiteY11" fmla="*/ 4227 h 541557"/>
                        <a:gd name="connsiteX12" fmla="*/ 380322 w 394719"/>
                        <a:gd name="connsiteY12" fmla="*/ 54309 h 541557"/>
                        <a:gd name="connsiteX13" fmla="*/ 308304 w 394719"/>
                        <a:gd name="connsiteY13" fmla="*/ 114202 h 541557"/>
                        <a:gd name="connsiteX14" fmla="*/ 179297 w 394719"/>
                        <a:gd name="connsiteY14" fmla="*/ 155874 h 541557"/>
                        <a:gd name="connsiteX15" fmla="*/ 131682 w 394719"/>
                        <a:gd name="connsiteY15" fmla="*/ 176905 h 541557"/>
                        <a:gd name="connsiteX16" fmla="*/ 91181 w 394719"/>
                        <a:gd name="connsiteY16" fmla="*/ 218663 h 541557"/>
                        <a:gd name="connsiteX17" fmla="*/ 35822 w 394719"/>
                        <a:gd name="connsiteY17" fmla="*/ 332220 h 541557"/>
                        <a:gd name="connsiteX18" fmla="*/ 21230 w 394719"/>
                        <a:gd name="connsiteY18" fmla="*/ 531902 h 541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94719" h="541557">
                          <a:moveTo>
                            <a:pt x="21230" y="531902"/>
                          </a:moveTo>
                          <a:cubicBezTo>
                            <a:pt x="21754" y="536674"/>
                            <a:pt x="18315" y="540980"/>
                            <a:pt x="13534" y="541503"/>
                          </a:cubicBezTo>
                          <a:cubicBezTo>
                            <a:pt x="8762" y="542037"/>
                            <a:pt x="4456" y="538579"/>
                            <a:pt x="3932" y="533807"/>
                          </a:cubicBezTo>
                          <a:cubicBezTo>
                            <a:pt x="-5593" y="449397"/>
                            <a:pt x="3237" y="381017"/>
                            <a:pt x="19144" y="327305"/>
                          </a:cubicBezTo>
                          <a:cubicBezTo>
                            <a:pt x="35117" y="273375"/>
                            <a:pt x="58234" y="234198"/>
                            <a:pt x="77161" y="208376"/>
                          </a:cubicBezTo>
                          <a:cubicBezTo>
                            <a:pt x="90457" y="190221"/>
                            <a:pt x="105145" y="174772"/>
                            <a:pt x="121471" y="162875"/>
                          </a:cubicBezTo>
                          <a:cubicBezTo>
                            <a:pt x="138025" y="150817"/>
                            <a:pt x="156190" y="142473"/>
                            <a:pt x="176173" y="138777"/>
                          </a:cubicBezTo>
                          <a:cubicBezTo>
                            <a:pt x="221645" y="130357"/>
                            <a:pt x="265898" y="115822"/>
                            <a:pt x="300617" y="98610"/>
                          </a:cubicBezTo>
                          <a:cubicBezTo>
                            <a:pt x="333135" y="82484"/>
                            <a:pt x="356834" y="64368"/>
                            <a:pt x="364387" y="47299"/>
                          </a:cubicBezTo>
                          <a:cubicBezTo>
                            <a:pt x="379646" y="12828"/>
                            <a:pt x="379141" y="13152"/>
                            <a:pt x="379141" y="13152"/>
                          </a:cubicBezTo>
                          <a:cubicBezTo>
                            <a:pt x="376684" y="9037"/>
                            <a:pt x="378017" y="3693"/>
                            <a:pt x="382142" y="1236"/>
                          </a:cubicBezTo>
                          <a:cubicBezTo>
                            <a:pt x="386256" y="-1231"/>
                            <a:pt x="391590" y="112"/>
                            <a:pt x="394057" y="4227"/>
                          </a:cubicBezTo>
                          <a:cubicBezTo>
                            <a:pt x="394067" y="4255"/>
                            <a:pt x="399277" y="11494"/>
                            <a:pt x="380322" y="54309"/>
                          </a:cubicBezTo>
                          <a:cubicBezTo>
                            <a:pt x="371035" y="75274"/>
                            <a:pt x="344337" y="96324"/>
                            <a:pt x="308304" y="114202"/>
                          </a:cubicBezTo>
                          <a:cubicBezTo>
                            <a:pt x="272261" y="132081"/>
                            <a:pt x="226379" y="147159"/>
                            <a:pt x="179297" y="155874"/>
                          </a:cubicBezTo>
                          <a:cubicBezTo>
                            <a:pt x="161971" y="159084"/>
                            <a:pt x="146160" y="166361"/>
                            <a:pt x="131682" y="176905"/>
                          </a:cubicBezTo>
                          <a:cubicBezTo>
                            <a:pt x="116956" y="187640"/>
                            <a:pt x="103507" y="201832"/>
                            <a:pt x="91181" y="218663"/>
                          </a:cubicBezTo>
                          <a:cubicBezTo>
                            <a:pt x="73141" y="243285"/>
                            <a:pt x="51091" y="280661"/>
                            <a:pt x="35822" y="332220"/>
                          </a:cubicBezTo>
                          <a:cubicBezTo>
                            <a:pt x="20487" y="383998"/>
                            <a:pt x="11991" y="450073"/>
                            <a:pt x="21230" y="53190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7" name="Graphic 963">
                    <a:extLst>
                      <a:ext uri="{FF2B5EF4-FFF2-40B4-BE49-F238E27FC236}">
                        <a16:creationId xmlns:a16="http://schemas.microsoft.com/office/drawing/2014/main" id="{8FFE2130-E976-4693-9FD2-C05A5B09B78B}"/>
                      </a:ext>
                    </a:extLst>
                  </p:cNvPr>
                  <p:cNvGrpSpPr/>
                  <p:nvPr/>
                </p:nvGrpSpPr>
                <p:grpSpPr>
                  <a:xfrm>
                    <a:off x="4451354" y="9392097"/>
                    <a:ext cx="535116" cy="300626"/>
                    <a:chOff x="4451354" y="9392097"/>
                    <a:chExt cx="535116" cy="300626"/>
                  </a:xfrm>
                </p:grpSpPr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id="{01BEA82A-A32F-4C81-861F-C42EF2651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1354" y="9392097"/>
                      <a:ext cx="530913" cy="293776"/>
                    </a:xfrm>
                    <a:custGeom>
                      <a:avLst/>
                      <a:gdLst>
                        <a:gd name="connsiteX0" fmla="*/ 0 w 530913"/>
                        <a:gd name="connsiteY0" fmla="*/ 18547 h 293776"/>
                        <a:gd name="connsiteX1" fmla="*/ 195929 w 530913"/>
                        <a:gd name="connsiteY1" fmla="*/ 53504 h 293776"/>
                        <a:gd name="connsiteX2" fmla="*/ 387429 w 530913"/>
                        <a:gd name="connsiteY2" fmla="*/ 96557 h 293776"/>
                        <a:gd name="connsiteX3" fmla="*/ 530914 w 530913"/>
                        <a:gd name="connsiteY3" fmla="*/ 285437 h 293776"/>
                        <a:gd name="connsiteX4" fmla="*/ 291579 w 530913"/>
                        <a:gd name="connsiteY4" fmla="*/ 272760 h 293776"/>
                        <a:gd name="connsiteX5" fmla="*/ 0 w 530913"/>
                        <a:gd name="connsiteY5" fmla="*/ 18547 h 293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0913" h="293776">
                          <a:moveTo>
                            <a:pt x="0" y="18547"/>
                          </a:moveTo>
                          <a:cubicBezTo>
                            <a:pt x="97288" y="-1122"/>
                            <a:pt x="115424" y="-22392"/>
                            <a:pt x="195929" y="53504"/>
                          </a:cubicBezTo>
                          <a:cubicBezTo>
                            <a:pt x="276425" y="129408"/>
                            <a:pt x="313658" y="71001"/>
                            <a:pt x="387429" y="96557"/>
                          </a:cubicBezTo>
                          <a:cubicBezTo>
                            <a:pt x="461191" y="122122"/>
                            <a:pt x="530914" y="285437"/>
                            <a:pt x="530914" y="285437"/>
                          </a:cubicBezTo>
                          <a:cubicBezTo>
                            <a:pt x="530914" y="285437"/>
                            <a:pt x="486051" y="310936"/>
                            <a:pt x="291579" y="272760"/>
                          </a:cubicBezTo>
                          <a:cubicBezTo>
                            <a:pt x="97107" y="234555"/>
                            <a:pt x="188347" y="61724"/>
                            <a:pt x="0" y="18547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id="{E4443977-6296-4C10-8AE4-D47E72DE6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11015" y="9410326"/>
                      <a:ext cx="475455" cy="282397"/>
                    </a:xfrm>
                    <a:custGeom>
                      <a:avLst/>
                      <a:gdLst>
                        <a:gd name="connsiteX0" fmla="*/ 8443 w 475455"/>
                        <a:gd name="connsiteY0" fmla="*/ 17367 h 282397"/>
                        <a:gd name="connsiteX1" fmla="*/ 3 w 475455"/>
                        <a:gd name="connsiteY1" fmla="*/ 8452 h 282397"/>
                        <a:gd name="connsiteX2" fmla="*/ 8928 w 475455"/>
                        <a:gd name="connsiteY2" fmla="*/ 3 h 282397"/>
                        <a:gd name="connsiteX3" fmla="*/ 93682 w 475455"/>
                        <a:gd name="connsiteY3" fmla="*/ 18977 h 282397"/>
                        <a:gd name="connsiteX4" fmla="*/ 164853 w 475455"/>
                        <a:gd name="connsiteY4" fmla="*/ 94243 h 282397"/>
                        <a:gd name="connsiteX5" fmla="*/ 274000 w 475455"/>
                        <a:gd name="connsiteY5" fmla="*/ 145888 h 282397"/>
                        <a:gd name="connsiteX6" fmla="*/ 373936 w 475455"/>
                        <a:gd name="connsiteY6" fmla="*/ 173434 h 282397"/>
                        <a:gd name="connsiteX7" fmla="*/ 474968 w 475455"/>
                        <a:gd name="connsiteY7" fmla="*/ 270846 h 282397"/>
                        <a:gd name="connsiteX8" fmla="*/ 469615 w 475455"/>
                        <a:gd name="connsiteY8" fmla="*/ 281914 h 282397"/>
                        <a:gd name="connsiteX9" fmla="*/ 458556 w 475455"/>
                        <a:gd name="connsiteY9" fmla="*/ 276561 h 282397"/>
                        <a:gd name="connsiteX10" fmla="*/ 365621 w 475455"/>
                        <a:gd name="connsiteY10" fmla="*/ 188674 h 282397"/>
                        <a:gd name="connsiteX11" fmla="*/ 271752 w 475455"/>
                        <a:gd name="connsiteY11" fmla="*/ 163100 h 282397"/>
                        <a:gd name="connsiteX12" fmla="*/ 150679 w 475455"/>
                        <a:gd name="connsiteY12" fmla="*/ 104302 h 282397"/>
                        <a:gd name="connsiteX13" fmla="*/ 84824 w 475455"/>
                        <a:gd name="connsiteY13" fmla="*/ 33941 h 282397"/>
                        <a:gd name="connsiteX14" fmla="*/ 8443 w 475455"/>
                        <a:gd name="connsiteY14" fmla="*/ 17367 h 28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5455" h="282397">
                          <a:moveTo>
                            <a:pt x="8443" y="17367"/>
                          </a:moveTo>
                          <a:cubicBezTo>
                            <a:pt x="3651" y="17234"/>
                            <a:pt x="-130" y="13233"/>
                            <a:pt x="3" y="8452"/>
                          </a:cubicBezTo>
                          <a:cubicBezTo>
                            <a:pt x="137" y="3661"/>
                            <a:pt x="4128" y="-121"/>
                            <a:pt x="8928" y="3"/>
                          </a:cubicBezTo>
                          <a:cubicBezTo>
                            <a:pt x="45257" y="1041"/>
                            <a:pt x="70307" y="5099"/>
                            <a:pt x="93682" y="18977"/>
                          </a:cubicBezTo>
                          <a:cubicBezTo>
                            <a:pt x="116742" y="32655"/>
                            <a:pt x="137335" y="55524"/>
                            <a:pt x="164853" y="94243"/>
                          </a:cubicBezTo>
                          <a:cubicBezTo>
                            <a:pt x="194151" y="135458"/>
                            <a:pt x="232137" y="140421"/>
                            <a:pt x="274000" y="145888"/>
                          </a:cubicBezTo>
                          <a:cubicBezTo>
                            <a:pt x="305556" y="150012"/>
                            <a:pt x="339179" y="154413"/>
                            <a:pt x="373936" y="173434"/>
                          </a:cubicBezTo>
                          <a:cubicBezTo>
                            <a:pt x="457746" y="219316"/>
                            <a:pt x="474920" y="270704"/>
                            <a:pt x="474968" y="270846"/>
                          </a:cubicBezTo>
                          <a:cubicBezTo>
                            <a:pt x="476549" y="275380"/>
                            <a:pt x="474158" y="280343"/>
                            <a:pt x="469615" y="281914"/>
                          </a:cubicBezTo>
                          <a:cubicBezTo>
                            <a:pt x="465081" y="283486"/>
                            <a:pt x="460128" y="281095"/>
                            <a:pt x="458556" y="276561"/>
                          </a:cubicBezTo>
                          <a:cubicBezTo>
                            <a:pt x="458508" y="276428"/>
                            <a:pt x="443468" y="231299"/>
                            <a:pt x="365621" y="188674"/>
                          </a:cubicBezTo>
                          <a:cubicBezTo>
                            <a:pt x="333702" y="171205"/>
                            <a:pt x="301746" y="167024"/>
                            <a:pt x="271752" y="163100"/>
                          </a:cubicBezTo>
                          <a:cubicBezTo>
                            <a:pt x="225927" y="157118"/>
                            <a:pt x="184369" y="151679"/>
                            <a:pt x="150679" y="104302"/>
                          </a:cubicBezTo>
                          <a:cubicBezTo>
                            <a:pt x="124619" y="67640"/>
                            <a:pt x="105493" y="46199"/>
                            <a:pt x="84824" y="33941"/>
                          </a:cubicBezTo>
                          <a:cubicBezTo>
                            <a:pt x="64478" y="21863"/>
                            <a:pt x="41780" y="18310"/>
                            <a:pt x="8443" y="1736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8" name="Graphic 963">
                    <a:extLst>
                      <a:ext uri="{FF2B5EF4-FFF2-40B4-BE49-F238E27FC236}">
                        <a16:creationId xmlns:a16="http://schemas.microsoft.com/office/drawing/2014/main" id="{062210DC-80EE-4102-B49E-2AC02129FB83}"/>
                      </a:ext>
                    </a:extLst>
                  </p:cNvPr>
                  <p:cNvGrpSpPr/>
                  <p:nvPr/>
                </p:nvGrpSpPr>
                <p:grpSpPr>
                  <a:xfrm>
                    <a:off x="4865458" y="8444723"/>
                    <a:ext cx="376003" cy="530277"/>
                    <a:chOff x="4865458" y="8444723"/>
                    <a:chExt cx="376003" cy="530277"/>
                  </a:xfrm>
                </p:grpSpPr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id="{E0E58064-5EE4-4E5C-8E07-00C5421FE9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7691" y="8444723"/>
                      <a:ext cx="373770" cy="516505"/>
                    </a:xfrm>
                    <a:custGeom>
                      <a:avLst/>
                      <a:gdLst>
                        <a:gd name="connsiteX0" fmla="*/ 373771 w 373770"/>
                        <a:gd name="connsiteY0" fmla="*/ 0 h 516505"/>
                        <a:gd name="connsiteX1" fmla="*/ 211560 w 373770"/>
                        <a:gd name="connsiteY1" fmla="*/ 120948 h 516505"/>
                        <a:gd name="connsiteX2" fmla="*/ 56407 w 373770"/>
                        <a:gd name="connsiteY2" fmla="*/ 248888 h 516505"/>
                        <a:gd name="connsiteX3" fmla="*/ 0 w 373770"/>
                        <a:gd name="connsiteY3" fmla="*/ 516360 h 516505"/>
                        <a:gd name="connsiteX4" fmla="*/ 209607 w 373770"/>
                        <a:gd name="connsiteY4" fmla="*/ 401517 h 516505"/>
                        <a:gd name="connsiteX5" fmla="*/ 373771 w 373770"/>
                        <a:gd name="connsiteY5" fmla="*/ 0 h 516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3770" h="516505">
                          <a:moveTo>
                            <a:pt x="373771" y="0"/>
                          </a:moveTo>
                          <a:cubicBezTo>
                            <a:pt x="279083" y="19488"/>
                            <a:pt x="254698" y="3820"/>
                            <a:pt x="211560" y="120948"/>
                          </a:cubicBezTo>
                          <a:cubicBezTo>
                            <a:pt x="168431" y="238068"/>
                            <a:pt x="112747" y="189776"/>
                            <a:pt x="56407" y="248888"/>
                          </a:cubicBezTo>
                          <a:cubicBezTo>
                            <a:pt x="67" y="308000"/>
                            <a:pt x="0" y="516360"/>
                            <a:pt x="0" y="516360"/>
                          </a:cubicBezTo>
                          <a:cubicBezTo>
                            <a:pt x="0" y="516360"/>
                            <a:pt x="49940" y="525380"/>
                            <a:pt x="209607" y="401517"/>
                          </a:cubicBezTo>
                          <a:cubicBezTo>
                            <a:pt x="369294" y="277644"/>
                            <a:pt x="221494" y="126740"/>
                            <a:pt x="373771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id="{53C56698-D828-4BBF-B5D7-8AF14FED08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5458" y="8474032"/>
                      <a:ext cx="326644" cy="500968"/>
                    </a:xfrm>
                    <a:custGeom>
                      <a:avLst/>
                      <a:gdLst>
                        <a:gd name="connsiteX0" fmla="*/ 314015 w 326644"/>
                        <a:gd name="connsiteY0" fmla="*/ 952 h 500968"/>
                        <a:gd name="connsiteX1" fmla="*/ 325693 w 326644"/>
                        <a:gd name="connsiteY1" fmla="*/ 4733 h 500968"/>
                        <a:gd name="connsiteX2" fmla="*/ 321912 w 326644"/>
                        <a:gd name="connsiteY2" fmla="*/ 16420 h 500968"/>
                        <a:gd name="connsiteX3" fmla="*/ 259942 w 326644"/>
                        <a:gd name="connsiteY3" fmla="*/ 66751 h 500968"/>
                        <a:gd name="connsiteX4" fmla="*/ 227528 w 326644"/>
                        <a:gd name="connsiteY4" fmla="*/ 172402 h 500968"/>
                        <a:gd name="connsiteX5" fmla="*/ 141775 w 326644"/>
                        <a:gd name="connsiteY5" fmla="*/ 287102 h 500968"/>
                        <a:gd name="connsiteX6" fmla="*/ 67470 w 326644"/>
                        <a:gd name="connsiteY6" fmla="*/ 354691 h 500968"/>
                        <a:gd name="connsiteX7" fmla="*/ 17435 w 326644"/>
                        <a:gd name="connsiteY7" fmla="*/ 491832 h 500968"/>
                        <a:gd name="connsiteX8" fmla="*/ 9196 w 326644"/>
                        <a:gd name="connsiteY8" fmla="*/ 500957 h 500968"/>
                        <a:gd name="connsiteX9" fmla="*/ 71 w 326644"/>
                        <a:gd name="connsiteY9" fmla="*/ 492718 h 500968"/>
                        <a:gd name="connsiteX10" fmla="*/ 53040 w 326644"/>
                        <a:gd name="connsiteY10" fmla="*/ 345023 h 500968"/>
                        <a:gd name="connsiteX11" fmla="*/ 132116 w 326644"/>
                        <a:gd name="connsiteY11" fmla="*/ 272662 h 500968"/>
                        <a:gd name="connsiteX12" fmla="*/ 210450 w 326644"/>
                        <a:gd name="connsiteY12" fmla="*/ 169268 h 500968"/>
                        <a:gd name="connsiteX13" fmla="*/ 245169 w 326644"/>
                        <a:gd name="connsiteY13" fmla="*/ 57549 h 500968"/>
                        <a:gd name="connsiteX14" fmla="*/ 314015 w 326644"/>
                        <a:gd name="connsiteY14" fmla="*/ 952 h 500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26644" h="500968">
                          <a:moveTo>
                            <a:pt x="314015" y="952"/>
                          </a:moveTo>
                          <a:cubicBezTo>
                            <a:pt x="318283" y="-1229"/>
                            <a:pt x="323512" y="466"/>
                            <a:pt x="325693" y="4733"/>
                          </a:cubicBezTo>
                          <a:cubicBezTo>
                            <a:pt x="327874" y="9000"/>
                            <a:pt x="326179" y="14230"/>
                            <a:pt x="321912" y="16420"/>
                          </a:cubicBezTo>
                          <a:cubicBezTo>
                            <a:pt x="292508" y="31470"/>
                            <a:pt x="273563" y="44919"/>
                            <a:pt x="259942" y="66751"/>
                          </a:cubicBezTo>
                          <a:cubicBezTo>
                            <a:pt x="245950" y="89153"/>
                            <a:pt x="236929" y="120929"/>
                            <a:pt x="227528" y="172402"/>
                          </a:cubicBezTo>
                          <a:cubicBezTo>
                            <a:pt x="215574" y="237829"/>
                            <a:pt x="180465" y="261270"/>
                            <a:pt x="141775" y="287102"/>
                          </a:cubicBezTo>
                          <a:cubicBezTo>
                            <a:pt x="116419" y="304028"/>
                            <a:pt x="89397" y="322068"/>
                            <a:pt x="67470" y="354691"/>
                          </a:cubicBezTo>
                          <a:cubicBezTo>
                            <a:pt x="13587" y="434835"/>
                            <a:pt x="17426" y="491670"/>
                            <a:pt x="17435" y="491832"/>
                          </a:cubicBezTo>
                          <a:cubicBezTo>
                            <a:pt x="17674" y="496614"/>
                            <a:pt x="13987" y="500710"/>
                            <a:pt x="9196" y="500957"/>
                          </a:cubicBezTo>
                          <a:cubicBezTo>
                            <a:pt x="4405" y="501195"/>
                            <a:pt x="309" y="497509"/>
                            <a:pt x="71" y="492718"/>
                          </a:cubicBezTo>
                          <a:cubicBezTo>
                            <a:pt x="62" y="492537"/>
                            <a:pt x="-4120" y="430034"/>
                            <a:pt x="53040" y="345023"/>
                          </a:cubicBezTo>
                          <a:cubicBezTo>
                            <a:pt x="76900" y="309524"/>
                            <a:pt x="105389" y="290502"/>
                            <a:pt x="132116" y="272662"/>
                          </a:cubicBezTo>
                          <a:cubicBezTo>
                            <a:pt x="167616" y="248954"/>
                            <a:pt x="199820" y="227456"/>
                            <a:pt x="210450" y="169268"/>
                          </a:cubicBezTo>
                          <a:cubicBezTo>
                            <a:pt x="220261" y="115538"/>
                            <a:pt x="229900" y="82019"/>
                            <a:pt x="245169" y="57549"/>
                          </a:cubicBezTo>
                          <a:cubicBezTo>
                            <a:pt x="260799" y="32499"/>
                            <a:pt x="281745" y="17468"/>
                            <a:pt x="314015" y="95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9" name="Graphic 963">
                    <a:extLst>
                      <a:ext uri="{FF2B5EF4-FFF2-40B4-BE49-F238E27FC236}">
                        <a16:creationId xmlns:a16="http://schemas.microsoft.com/office/drawing/2014/main" id="{C2B83D90-51A9-49AD-8826-77FA997A48A7}"/>
                      </a:ext>
                    </a:extLst>
                  </p:cNvPr>
                  <p:cNvGrpSpPr/>
                  <p:nvPr/>
                </p:nvGrpSpPr>
                <p:grpSpPr>
                  <a:xfrm>
                    <a:off x="5124867" y="9314803"/>
                    <a:ext cx="247359" cy="567361"/>
                    <a:chOff x="5124867" y="9314803"/>
                    <a:chExt cx="247359" cy="567361"/>
                  </a:xfrm>
                </p:grpSpPr>
                <p:sp>
                  <p:nvSpPr>
                    <p:cNvPr id="543" name="Freeform: Shape 542">
                      <a:extLst>
                        <a:ext uri="{FF2B5EF4-FFF2-40B4-BE49-F238E27FC236}">
                          <a16:creationId xmlns:a16="http://schemas.microsoft.com/office/drawing/2014/main" id="{E5D15D04-9BDA-4422-827C-D5BB8E4A0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4867" y="9314803"/>
                      <a:ext cx="247359" cy="562222"/>
                    </a:xfrm>
                    <a:custGeom>
                      <a:avLst/>
                      <a:gdLst>
                        <a:gd name="connsiteX0" fmla="*/ 32565 w 247359"/>
                        <a:gd name="connsiteY0" fmla="*/ 0 h 562222"/>
                        <a:gd name="connsiteX1" fmla="*/ 40614 w 247359"/>
                        <a:gd name="connsiteY1" fmla="*/ 198853 h 562222"/>
                        <a:gd name="connsiteX2" fmla="*/ 57282 w 247359"/>
                        <a:gd name="connsiteY2" fmla="*/ 394430 h 562222"/>
                        <a:gd name="connsiteX3" fmla="*/ 224932 w 247359"/>
                        <a:gd name="connsiteY3" fmla="*/ 562223 h 562222"/>
                        <a:gd name="connsiteX4" fmla="*/ 244849 w 247359"/>
                        <a:gd name="connsiteY4" fmla="*/ 323383 h 562222"/>
                        <a:gd name="connsiteX5" fmla="*/ 32565 w 247359"/>
                        <a:gd name="connsiteY5" fmla="*/ 0 h 562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7359" h="562222">
                          <a:moveTo>
                            <a:pt x="32565" y="0"/>
                          </a:moveTo>
                          <a:cubicBezTo>
                            <a:pt x="-115" y="93717"/>
                            <a:pt x="-23671" y="108795"/>
                            <a:pt x="40614" y="198853"/>
                          </a:cubicBezTo>
                          <a:cubicBezTo>
                            <a:pt x="104888" y="288912"/>
                            <a:pt x="41966" y="317878"/>
                            <a:pt x="57282" y="394430"/>
                          </a:cubicBezTo>
                          <a:cubicBezTo>
                            <a:pt x="72580" y="470983"/>
                            <a:pt x="224932" y="562223"/>
                            <a:pt x="224932" y="562223"/>
                          </a:cubicBezTo>
                          <a:cubicBezTo>
                            <a:pt x="224932" y="562223"/>
                            <a:pt x="256288" y="521227"/>
                            <a:pt x="244849" y="323383"/>
                          </a:cubicBezTo>
                          <a:cubicBezTo>
                            <a:pt x="233400" y="125520"/>
                            <a:pt x="49777" y="192453"/>
                            <a:pt x="32565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id="{FE8F2B8C-83E0-4190-A20B-8A3E79E1D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605" y="9374944"/>
                      <a:ext cx="219945" cy="507219"/>
                    </a:xfrm>
                    <a:custGeom>
                      <a:avLst/>
                      <a:gdLst>
                        <a:gd name="connsiteX0" fmla="*/ 2197 w 219945"/>
                        <a:gd name="connsiteY0" fmla="*/ 7791 h 507219"/>
                        <a:gd name="connsiteX1" fmla="*/ 11761 w 219945"/>
                        <a:gd name="connsiteY1" fmla="*/ 47 h 507219"/>
                        <a:gd name="connsiteX2" fmla="*/ 19495 w 219945"/>
                        <a:gd name="connsiteY2" fmla="*/ 9620 h 507219"/>
                        <a:gd name="connsiteX3" fmla="*/ 25515 w 219945"/>
                        <a:gd name="connsiteY3" fmla="*/ 87582 h 507219"/>
                        <a:gd name="connsiteX4" fmla="*/ 86322 w 219945"/>
                        <a:gd name="connsiteY4" fmla="*/ 162382 h 507219"/>
                        <a:gd name="connsiteX5" fmla="*/ 128127 w 219945"/>
                        <a:gd name="connsiteY5" fmla="*/ 290293 h 507219"/>
                        <a:gd name="connsiteX6" fmla="*/ 140748 w 219945"/>
                        <a:gd name="connsiteY6" fmla="*/ 386762 h 507219"/>
                        <a:gd name="connsiteX7" fmla="*/ 215186 w 219945"/>
                        <a:gd name="connsiteY7" fmla="*/ 490746 h 507219"/>
                        <a:gd name="connsiteX8" fmla="*/ 218996 w 219945"/>
                        <a:gd name="connsiteY8" fmla="*/ 502462 h 507219"/>
                        <a:gd name="connsiteX9" fmla="*/ 207290 w 219945"/>
                        <a:gd name="connsiteY9" fmla="*/ 506272 h 507219"/>
                        <a:gd name="connsiteX10" fmla="*/ 124470 w 219945"/>
                        <a:gd name="connsiteY10" fmla="*/ 392953 h 507219"/>
                        <a:gd name="connsiteX11" fmla="*/ 110773 w 219945"/>
                        <a:gd name="connsiteY11" fmla="*/ 290207 h 507219"/>
                        <a:gd name="connsiteX12" fmla="*/ 74416 w 219945"/>
                        <a:gd name="connsiteY12" fmla="*/ 175040 h 507219"/>
                        <a:gd name="connsiteX13" fmla="*/ 9522 w 219945"/>
                        <a:gd name="connsiteY13" fmla="*/ 94307 h 507219"/>
                        <a:gd name="connsiteX14" fmla="*/ 2197 w 219945"/>
                        <a:gd name="connsiteY14" fmla="*/ 7791 h 507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9945" h="507219">
                          <a:moveTo>
                            <a:pt x="2197" y="7791"/>
                          </a:moveTo>
                          <a:cubicBezTo>
                            <a:pt x="2702" y="3010"/>
                            <a:pt x="6988" y="-448"/>
                            <a:pt x="11761" y="47"/>
                          </a:cubicBezTo>
                          <a:cubicBezTo>
                            <a:pt x="16542" y="562"/>
                            <a:pt x="20000" y="4848"/>
                            <a:pt x="19495" y="9620"/>
                          </a:cubicBezTo>
                          <a:cubicBezTo>
                            <a:pt x="15913" y="42824"/>
                            <a:pt x="16332" y="65827"/>
                            <a:pt x="25515" y="87582"/>
                          </a:cubicBezTo>
                          <a:cubicBezTo>
                            <a:pt x="34849" y="109690"/>
                            <a:pt x="53499" y="131559"/>
                            <a:pt x="86322" y="162382"/>
                          </a:cubicBezTo>
                          <a:cubicBezTo>
                            <a:pt x="128670" y="202177"/>
                            <a:pt x="128413" y="244087"/>
                            <a:pt x="128127" y="290293"/>
                          </a:cubicBezTo>
                          <a:cubicBezTo>
                            <a:pt x="127946" y="320516"/>
                            <a:pt x="127746" y="352720"/>
                            <a:pt x="140748" y="386762"/>
                          </a:cubicBezTo>
                          <a:cubicBezTo>
                            <a:pt x="172409" y="469677"/>
                            <a:pt x="215072" y="490690"/>
                            <a:pt x="215186" y="490746"/>
                          </a:cubicBezTo>
                          <a:cubicBezTo>
                            <a:pt x="219472" y="492928"/>
                            <a:pt x="221177" y="498167"/>
                            <a:pt x="218996" y="502462"/>
                          </a:cubicBezTo>
                          <a:cubicBezTo>
                            <a:pt x="216815" y="506739"/>
                            <a:pt x="211576" y="508454"/>
                            <a:pt x="207290" y="506272"/>
                          </a:cubicBezTo>
                          <a:cubicBezTo>
                            <a:pt x="207147" y="506196"/>
                            <a:pt x="158560" y="482212"/>
                            <a:pt x="124470" y="392953"/>
                          </a:cubicBezTo>
                          <a:cubicBezTo>
                            <a:pt x="110363" y="355996"/>
                            <a:pt x="110563" y="322059"/>
                            <a:pt x="110773" y="290207"/>
                          </a:cubicBezTo>
                          <a:cubicBezTo>
                            <a:pt x="111030" y="247973"/>
                            <a:pt x="111268" y="209664"/>
                            <a:pt x="74416" y="175040"/>
                          </a:cubicBezTo>
                          <a:cubicBezTo>
                            <a:pt x="39821" y="142541"/>
                            <a:pt x="19962" y="119043"/>
                            <a:pt x="9522" y="94307"/>
                          </a:cubicBezTo>
                          <a:cubicBezTo>
                            <a:pt x="-1079" y="69227"/>
                            <a:pt x="-1698" y="43872"/>
                            <a:pt x="2197" y="77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40" name="Graphic 963">
                    <a:extLst>
                      <a:ext uri="{FF2B5EF4-FFF2-40B4-BE49-F238E27FC236}">
                        <a16:creationId xmlns:a16="http://schemas.microsoft.com/office/drawing/2014/main" id="{CBAAFAB5-03AB-44DF-BE9F-2A00F3264604}"/>
                      </a:ext>
                    </a:extLst>
                  </p:cNvPr>
                  <p:cNvGrpSpPr/>
                  <p:nvPr/>
                </p:nvGrpSpPr>
                <p:grpSpPr>
                  <a:xfrm>
                    <a:off x="4755011" y="9819739"/>
                    <a:ext cx="639460" cy="167013"/>
                    <a:chOff x="4755011" y="9819739"/>
                    <a:chExt cx="639460" cy="167013"/>
                  </a:xfrm>
                </p:grpSpPr>
                <p:sp>
                  <p:nvSpPr>
                    <p:cNvPr id="541" name="Freeform: Shape 540">
                      <a:extLst>
                        <a:ext uri="{FF2B5EF4-FFF2-40B4-BE49-F238E27FC236}">
                          <a16:creationId xmlns:a16="http://schemas.microsoft.com/office/drawing/2014/main" id="{C0E23613-6063-4FE7-835F-D6FC316BD1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5011" y="9819739"/>
                      <a:ext cx="512221" cy="167013"/>
                    </a:xfrm>
                    <a:custGeom>
                      <a:avLst/>
                      <a:gdLst>
                        <a:gd name="connsiteX0" fmla="*/ 0 w 512221"/>
                        <a:gd name="connsiteY0" fmla="*/ 125905 h 167013"/>
                        <a:gd name="connsiteX1" fmla="*/ 210950 w 512221"/>
                        <a:gd name="connsiteY1" fmla="*/ 143535 h 167013"/>
                        <a:gd name="connsiteX2" fmla="*/ 437855 w 512221"/>
                        <a:gd name="connsiteY2" fmla="*/ 121666 h 167013"/>
                        <a:gd name="connsiteX3" fmla="*/ 510778 w 512221"/>
                        <a:gd name="connsiteY3" fmla="*/ 47733 h 167013"/>
                        <a:gd name="connsiteX4" fmla="*/ 254060 w 512221"/>
                        <a:gd name="connsiteY4" fmla="*/ 2623 h 167013"/>
                        <a:gd name="connsiteX5" fmla="*/ 0 w 512221"/>
                        <a:gd name="connsiteY5" fmla="*/ 125905 h 167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21" h="167013">
                          <a:moveTo>
                            <a:pt x="0" y="125905"/>
                          </a:moveTo>
                          <a:cubicBezTo>
                            <a:pt x="100336" y="166757"/>
                            <a:pt x="125730" y="185007"/>
                            <a:pt x="210950" y="143535"/>
                          </a:cubicBezTo>
                          <a:cubicBezTo>
                            <a:pt x="296170" y="102054"/>
                            <a:pt x="346958" y="127581"/>
                            <a:pt x="437855" y="121666"/>
                          </a:cubicBezTo>
                          <a:cubicBezTo>
                            <a:pt x="528752" y="115742"/>
                            <a:pt x="510778" y="47733"/>
                            <a:pt x="510778" y="47733"/>
                          </a:cubicBezTo>
                          <a:cubicBezTo>
                            <a:pt x="510778" y="47733"/>
                            <a:pt x="405936" y="-13199"/>
                            <a:pt x="254060" y="2623"/>
                          </a:cubicBezTo>
                          <a:cubicBezTo>
                            <a:pt x="102175" y="18453"/>
                            <a:pt x="188576" y="131877"/>
                            <a:pt x="0" y="125905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2" name="Freeform: Shape 541">
                      <a:extLst>
                        <a:ext uri="{FF2B5EF4-FFF2-40B4-BE49-F238E27FC236}">
                          <a16:creationId xmlns:a16="http://schemas.microsoft.com/office/drawing/2014/main" id="{C2480983-115B-4359-81CC-3A79E4998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5856" y="9850544"/>
                      <a:ext cx="598615" cy="113971"/>
                    </a:xfrm>
                    <a:custGeom>
                      <a:avLst/>
                      <a:gdLst>
                        <a:gd name="connsiteX0" fmla="*/ 592500 w 598615"/>
                        <a:gd name="connsiteY0" fmla="*/ 40150 h 113971"/>
                        <a:gd name="connsiteX1" fmla="*/ 598215 w 598615"/>
                        <a:gd name="connsiteY1" fmla="*/ 51047 h 113971"/>
                        <a:gd name="connsiteX2" fmla="*/ 587319 w 598615"/>
                        <a:gd name="connsiteY2" fmla="*/ 56771 h 113971"/>
                        <a:gd name="connsiteX3" fmla="*/ 404943 w 598615"/>
                        <a:gd name="connsiteY3" fmla="*/ 20024 h 113971"/>
                        <a:gd name="connsiteX4" fmla="*/ 285881 w 598615"/>
                        <a:gd name="connsiteY4" fmla="*/ 20252 h 113971"/>
                        <a:gd name="connsiteX5" fmla="*/ 235637 w 598615"/>
                        <a:gd name="connsiteY5" fmla="*/ 29491 h 113971"/>
                        <a:gd name="connsiteX6" fmla="*/ 235256 w 598615"/>
                        <a:gd name="connsiteY6" fmla="*/ 29596 h 113971"/>
                        <a:gd name="connsiteX7" fmla="*/ 202671 w 598615"/>
                        <a:gd name="connsiteY7" fmla="*/ 45779 h 113971"/>
                        <a:gd name="connsiteX8" fmla="*/ 124547 w 598615"/>
                        <a:gd name="connsiteY8" fmla="*/ 94862 h 113971"/>
                        <a:gd name="connsiteX9" fmla="*/ 50299 w 598615"/>
                        <a:gd name="connsiteY9" fmla="*/ 113959 h 113971"/>
                        <a:gd name="connsiteX10" fmla="*/ 2550 w 598615"/>
                        <a:gd name="connsiteY10" fmla="*/ 108720 h 113971"/>
                        <a:gd name="connsiteX11" fmla="*/ 2550 w 598615"/>
                        <a:gd name="connsiteY11" fmla="*/ 96395 h 113971"/>
                        <a:gd name="connsiteX12" fmla="*/ 14876 w 598615"/>
                        <a:gd name="connsiteY12" fmla="*/ 96395 h 113971"/>
                        <a:gd name="connsiteX13" fmla="*/ 50575 w 598615"/>
                        <a:gd name="connsiteY13" fmla="*/ 96586 h 113971"/>
                        <a:gd name="connsiteX14" fmla="*/ 117403 w 598615"/>
                        <a:gd name="connsiteY14" fmla="*/ 78993 h 113971"/>
                        <a:gd name="connsiteX15" fmla="*/ 191431 w 598615"/>
                        <a:gd name="connsiteY15" fmla="*/ 32492 h 113971"/>
                        <a:gd name="connsiteX16" fmla="*/ 230169 w 598615"/>
                        <a:gd name="connsiteY16" fmla="*/ 12937 h 113971"/>
                        <a:gd name="connsiteX17" fmla="*/ 230588 w 598615"/>
                        <a:gd name="connsiteY17" fmla="*/ 12785 h 113971"/>
                        <a:gd name="connsiteX18" fmla="*/ 284176 w 598615"/>
                        <a:gd name="connsiteY18" fmla="*/ 2945 h 113971"/>
                        <a:gd name="connsiteX19" fmla="*/ 406372 w 598615"/>
                        <a:gd name="connsiteY19" fmla="*/ 2650 h 113971"/>
                        <a:gd name="connsiteX20" fmla="*/ 592500 w 598615"/>
                        <a:gd name="connsiteY20" fmla="*/ 40150 h 11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598615" h="113971">
                          <a:moveTo>
                            <a:pt x="592500" y="40150"/>
                          </a:moveTo>
                          <a:cubicBezTo>
                            <a:pt x="597091" y="41569"/>
                            <a:pt x="599654" y="46456"/>
                            <a:pt x="598215" y="51047"/>
                          </a:cubicBezTo>
                          <a:cubicBezTo>
                            <a:pt x="596796" y="55628"/>
                            <a:pt x="591910" y="58200"/>
                            <a:pt x="587319" y="56771"/>
                          </a:cubicBezTo>
                          <a:cubicBezTo>
                            <a:pt x="517491" y="34883"/>
                            <a:pt x="455959" y="24377"/>
                            <a:pt x="404943" y="20024"/>
                          </a:cubicBezTo>
                          <a:cubicBezTo>
                            <a:pt x="353937" y="15671"/>
                            <a:pt x="313561" y="17471"/>
                            <a:pt x="285881" y="20252"/>
                          </a:cubicBezTo>
                          <a:cubicBezTo>
                            <a:pt x="267012" y="22138"/>
                            <a:pt x="250038" y="25129"/>
                            <a:pt x="235637" y="29491"/>
                          </a:cubicBezTo>
                          <a:lnTo>
                            <a:pt x="235256" y="29596"/>
                          </a:lnTo>
                          <a:cubicBezTo>
                            <a:pt x="221654" y="33740"/>
                            <a:pt x="210586" y="39055"/>
                            <a:pt x="202671" y="45779"/>
                          </a:cubicBezTo>
                          <a:cubicBezTo>
                            <a:pt x="179906" y="65124"/>
                            <a:pt x="151902" y="82527"/>
                            <a:pt x="124547" y="94862"/>
                          </a:cubicBezTo>
                          <a:cubicBezTo>
                            <a:pt x="97648" y="106987"/>
                            <a:pt x="71102" y="114312"/>
                            <a:pt x="50299" y="113959"/>
                          </a:cubicBezTo>
                          <a:cubicBezTo>
                            <a:pt x="7189" y="113207"/>
                            <a:pt x="2569" y="108730"/>
                            <a:pt x="2550" y="108720"/>
                          </a:cubicBezTo>
                          <a:cubicBezTo>
                            <a:pt x="-850" y="105310"/>
                            <a:pt x="-850" y="99786"/>
                            <a:pt x="2550" y="96395"/>
                          </a:cubicBezTo>
                          <a:cubicBezTo>
                            <a:pt x="5951" y="92995"/>
                            <a:pt x="11475" y="92995"/>
                            <a:pt x="14876" y="96395"/>
                          </a:cubicBezTo>
                          <a:cubicBezTo>
                            <a:pt x="14876" y="96395"/>
                            <a:pt x="14580" y="95957"/>
                            <a:pt x="50575" y="96586"/>
                          </a:cubicBezTo>
                          <a:cubicBezTo>
                            <a:pt x="68701" y="96909"/>
                            <a:pt x="92657" y="90156"/>
                            <a:pt x="117403" y="78993"/>
                          </a:cubicBezTo>
                          <a:cubicBezTo>
                            <a:pt x="143358" y="67287"/>
                            <a:pt x="169895" y="50789"/>
                            <a:pt x="191431" y="32492"/>
                          </a:cubicBezTo>
                          <a:cubicBezTo>
                            <a:pt x="201213" y="24167"/>
                            <a:pt x="214358" y="17747"/>
                            <a:pt x="230169" y="12937"/>
                          </a:cubicBezTo>
                          <a:lnTo>
                            <a:pt x="230588" y="12785"/>
                          </a:lnTo>
                          <a:cubicBezTo>
                            <a:pt x="245943" y="8156"/>
                            <a:pt x="264050" y="4964"/>
                            <a:pt x="284176" y="2945"/>
                          </a:cubicBezTo>
                          <a:cubicBezTo>
                            <a:pt x="312732" y="78"/>
                            <a:pt x="354270" y="-1789"/>
                            <a:pt x="406372" y="2650"/>
                          </a:cubicBezTo>
                          <a:cubicBezTo>
                            <a:pt x="458464" y="7079"/>
                            <a:pt x="521263" y="17814"/>
                            <a:pt x="592500" y="4015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5" name="Graphic 963">
                  <a:extLst>
                    <a:ext uri="{FF2B5EF4-FFF2-40B4-BE49-F238E27FC236}">
                      <a16:creationId xmlns:a16="http://schemas.microsoft.com/office/drawing/2014/main" id="{5C8EC095-1895-4DA9-AFC7-AF8E61AAEDE4}"/>
                    </a:ext>
                  </a:extLst>
                </p:cNvPr>
                <p:cNvGrpSpPr/>
                <p:nvPr/>
              </p:nvGrpSpPr>
              <p:grpSpPr>
                <a:xfrm>
                  <a:off x="7742771" y="9305270"/>
                  <a:ext cx="1211202" cy="2343739"/>
                  <a:chOff x="7742771" y="9305270"/>
                  <a:chExt cx="1211202" cy="2343739"/>
                </a:xfrm>
              </p:grpSpPr>
              <p:grpSp>
                <p:nvGrpSpPr>
                  <p:cNvPr id="505" name="Graphic 963">
                    <a:extLst>
                      <a:ext uri="{FF2B5EF4-FFF2-40B4-BE49-F238E27FC236}">
                        <a16:creationId xmlns:a16="http://schemas.microsoft.com/office/drawing/2014/main" id="{F14CBF6C-268C-4D0F-8C38-56F73498DC3C}"/>
                      </a:ext>
                    </a:extLst>
                  </p:cNvPr>
                  <p:cNvGrpSpPr/>
                  <p:nvPr/>
                </p:nvGrpSpPr>
                <p:grpSpPr>
                  <a:xfrm>
                    <a:off x="8191773" y="9620118"/>
                    <a:ext cx="275510" cy="535792"/>
                    <a:chOff x="8191773" y="9620118"/>
                    <a:chExt cx="275510" cy="535792"/>
                  </a:xfrm>
                </p:grpSpPr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id="{0F549FF2-B4E6-435D-A248-CC334C13CC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1773" y="9620118"/>
                      <a:ext cx="275510" cy="510844"/>
                    </a:xfrm>
                    <a:custGeom>
                      <a:avLst/>
                      <a:gdLst>
                        <a:gd name="connsiteX0" fmla="*/ 85792 w 275510"/>
                        <a:gd name="connsiteY0" fmla="*/ 0 h 510844"/>
                        <a:gd name="connsiteX1" fmla="*/ 32881 w 275510"/>
                        <a:gd name="connsiteY1" fmla="*/ 191605 h 510844"/>
                        <a:gd name="connsiteX2" fmla="*/ 47330 w 275510"/>
                        <a:gd name="connsiteY2" fmla="*/ 413547 h 510844"/>
                        <a:gd name="connsiteX3" fmla="*/ 168907 w 275510"/>
                        <a:gd name="connsiteY3" fmla="*/ 510845 h 510844"/>
                        <a:gd name="connsiteX4" fmla="*/ 274683 w 275510"/>
                        <a:gd name="connsiteY4" fmla="*/ 286855 h 510844"/>
                        <a:gd name="connsiteX5" fmla="*/ 85792 w 275510"/>
                        <a:gd name="connsiteY5" fmla="*/ 0 h 510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5510" h="510844">
                          <a:moveTo>
                            <a:pt x="85792" y="0"/>
                          </a:moveTo>
                          <a:cubicBezTo>
                            <a:pt x="3858" y="78534"/>
                            <a:pt x="-30698" y="95336"/>
                            <a:pt x="32881" y="191605"/>
                          </a:cubicBezTo>
                          <a:cubicBezTo>
                            <a:pt x="96470" y="287874"/>
                            <a:pt x="46521" y="325746"/>
                            <a:pt x="47330" y="413547"/>
                          </a:cubicBezTo>
                          <a:cubicBezTo>
                            <a:pt x="48149" y="501348"/>
                            <a:pt x="168907" y="510845"/>
                            <a:pt x="168907" y="510845"/>
                          </a:cubicBezTo>
                          <a:cubicBezTo>
                            <a:pt x="168907" y="510845"/>
                            <a:pt x="286446" y="435883"/>
                            <a:pt x="274683" y="286855"/>
                          </a:cubicBezTo>
                          <a:cubicBezTo>
                            <a:pt x="262919" y="137827"/>
                            <a:pt x="55589" y="175079"/>
                            <a:pt x="85792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32" name="Freeform: Shape 531">
                      <a:extLst>
                        <a:ext uri="{FF2B5EF4-FFF2-40B4-BE49-F238E27FC236}">
                          <a16:creationId xmlns:a16="http://schemas.microsoft.com/office/drawing/2014/main" id="{C782515A-9910-4B39-88AF-51A4DC3FA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1122" y="9655170"/>
                      <a:ext cx="157614" cy="500739"/>
                    </a:xfrm>
                    <a:custGeom>
                      <a:avLst/>
                      <a:gdLst>
                        <a:gd name="connsiteX0" fmla="*/ 127245 w 157614"/>
                        <a:gd name="connsiteY0" fmla="*/ 494470 h 500739"/>
                        <a:gd name="connsiteX1" fmla="*/ 116481 w 157614"/>
                        <a:gd name="connsiteY1" fmla="*/ 500395 h 500739"/>
                        <a:gd name="connsiteX2" fmla="*/ 110566 w 157614"/>
                        <a:gd name="connsiteY2" fmla="*/ 489632 h 500739"/>
                        <a:gd name="connsiteX3" fmla="*/ 140189 w 157614"/>
                        <a:gd name="connsiteY3" fmla="*/ 329860 h 500739"/>
                        <a:gd name="connsiteX4" fmla="*/ 103480 w 157614"/>
                        <a:gd name="connsiteY4" fmla="*/ 216883 h 500739"/>
                        <a:gd name="connsiteX5" fmla="*/ 26365 w 157614"/>
                        <a:gd name="connsiteY5" fmla="*/ 124900 h 500739"/>
                        <a:gd name="connsiteX6" fmla="*/ 495 w 157614"/>
                        <a:gd name="connsiteY6" fmla="*/ 45662 h 500739"/>
                        <a:gd name="connsiteX7" fmla="*/ 14992 w 157614"/>
                        <a:gd name="connsiteY7" fmla="*/ 628 h 500739"/>
                        <a:gd name="connsiteX8" fmla="*/ 26289 w 157614"/>
                        <a:gd name="connsiteY8" fmla="*/ 5467 h 500739"/>
                        <a:gd name="connsiteX9" fmla="*/ 21460 w 157614"/>
                        <a:gd name="connsiteY9" fmla="*/ 16773 h 500739"/>
                        <a:gd name="connsiteX10" fmla="*/ 17717 w 157614"/>
                        <a:gd name="connsiteY10" fmla="*/ 48110 h 500739"/>
                        <a:gd name="connsiteX11" fmla="*/ 41215 w 157614"/>
                        <a:gd name="connsiteY11" fmla="*/ 115833 h 500739"/>
                        <a:gd name="connsiteX12" fmla="*/ 115253 w 157614"/>
                        <a:gd name="connsiteY12" fmla="*/ 204072 h 500739"/>
                        <a:gd name="connsiteX13" fmla="*/ 157534 w 157614"/>
                        <a:gd name="connsiteY13" fmla="*/ 330193 h 500739"/>
                        <a:gd name="connsiteX14" fmla="*/ 127245 w 157614"/>
                        <a:gd name="connsiteY14" fmla="*/ 494470 h 5007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57614" h="500739">
                          <a:moveTo>
                            <a:pt x="127245" y="494470"/>
                          </a:moveTo>
                          <a:cubicBezTo>
                            <a:pt x="125911" y="499071"/>
                            <a:pt x="121092" y="501729"/>
                            <a:pt x="116481" y="500395"/>
                          </a:cubicBezTo>
                          <a:cubicBezTo>
                            <a:pt x="111881" y="499052"/>
                            <a:pt x="109223" y="494232"/>
                            <a:pt x="110566" y="489632"/>
                          </a:cubicBezTo>
                          <a:cubicBezTo>
                            <a:pt x="126578" y="434225"/>
                            <a:pt x="139113" y="378399"/>
                            <a:pt x="140189" y="329860"/>
                          </a:cubicBezTo>
                          <a:cubicBezTo>
                            <a:pt x="141227" y="282787"/>
                            <a:pt x="131493" y="242649"/>
                            <a:pt x="103480" y="216883"/>
                          </a:cubicBezTo>
                          <a:cubicBezTo>
                            <a:pt x="72314" y="188204"/>
                            <a:pt x="45006" y="155304"/>
                            <a:pt x="26365" y="124900"/>
                          </a:cubicBezTo>
                          <a:cubicBezTo>
                            <a:pt x="7696" y="94430"/>
                            <a:pt x="-2419" y="65931"/>
                            <a:pt x="495" y="45662"/>
                          </a:cubicBezTo>
                          <a:cubicBezTo>
                            <a:pt x="6572" y="3714"/>
                            <a:pt x="14974" y="637"/>
                            <a:pt x="14992" y="628"/>
                          </a:cubicBezTo>
                          <a:cubicBezTo>
                            <a:pt x="19450" y="-1163"/>
                            <a:pt x="24508" y="1009"/>
                            <a:pt x="26289" y="5467"/>
                          </a:cubicBezTo>
                          <a:cubicBezTo>
                            <a:pt x="28080" y="9915"/>
                            <a:pt x="25918" y="14982"/>
                            <a:pt x="21460" y="16773"/>
                          </a:cubicBezTo>
                          <a:cubicBezTo>
                            <a:pt x="21489" y="16763"/>
                            <a:pt x="22260" y="16744"/>
                            <a:pt x="17717" y="48110"/>
                          </a:cubicBezTo>
                          <a:cubicBezTo>
                            <a:pt x="15402" y="64207"/>
                            <a:pt x="24565" y="88677"/>
                            <a:pt x="41215" y="115833"/>
                          </a:cubicBezTo>
                          <a:cubicBezTo>
                            <a:pt x="59027" y="144903"/>
                            <a:pt x="85239" y="176459"/>
                            <a:pt x="115253" y="204072"/>
                          </a:cubicBezTo>
                          <a:cubicBezTo>
                            <a:pt x="147466" y="233714"/>
                            <a:pt x="158696" y="278358"/>
                            <a:pt x="157534" y="330193"/>
                          </a:cubicBezTo>
                          <a:cubicBezTo>
                            <a:pt x="156429" y="380551"/>
                            <a:pt x="143618" y="437825"/>
                            <a:pt x="127245" y="49447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id="{B04129F4-4D50-48D6-BD05-BD54A44BC728}"/>
                      </a:ext>
                    </a:extLst>
                  </p:cNvPr>
                  <p:cNvSpPr/>
                  <p:nvPr/>
                </p:nvSpPr>
                <p:spPr>
                  <a:xfrm>
                    <a:off x="7742771" y="9577083"/>
                    <a:ext cx="804143" cy="2071926"/>
                  </a:xfrm>
                  <a:custGeom>
                    <a:avLst/>
                    <a:gdLst>
                      <a:gd name="connsiteX0" fmla="*/ 776501 w 804143"/>
                      <a:gd name="connsiteY0" fmla="*/ 8754 h 2071926"/>
                      <a:gd name="connsiteX1" fmla="*/ 785112 w 804143"/>
                      <a:gd name="connsiteY1" fmla="*/ 0 h 2071926"/>
                      <a:gd name="connsiteX2" fmla="*/ 793856 w 804143"/>
                      <a:gd name="connsiteY2" fmla="*/ 8620 h 2071926"/>
                      <a:gd name="connsiteX3" fmla="*/ 800104 w 804143"/>
                      <a:gd name="connsiteY3" fmla="*/ 161163 h 2071926"/>
                      <a:gd name="connsiteX4" fmla="*/ 605861 w 804143"/>
                      <a:gd name="connsiteY4" fmla="*/ 598646 h 2071926"/>
                      <a:gd name="connsiteX5" fmla="*/ 491580 w 804143"/>
                      <a:gd name="connsiteY5" fmla="*/ 779222 h 2071926"/>
                      <a:gd name="connsiteX6" fmla="*/ 493075 w 804143"/>
                      <a:gd name="connsiteY6" fmla="*/ 967816 h 2071926"/>
                      <a:gd name="connsiteX7" fmla="*/ 323168 w 804143"/>
                      <a:gd name="connsiteY7" fmla="*/ 1336110 h 2071926"/>
                      <a:gd name="connsiteX8" fmla="*/ 21559 w 804143"/>
                      <a:gd name="connsiteY8" fmla="*/ 2062496 h 2071926"/>
                      <a:gd name="connsiteX9" fmla="*/ 13587 w 804143"/>
                      <a:gd name="connsiteY9" fmla="*/ 2071897 h 2071926"/>
                      <a:gd name="connsiteX10" fmla="*/ 4195 w 804143"/>
                      <a:gd name="connsiteY10" fmla="*/ 2063925 h 2071926"/>
                      <a:gd name="connsiteX11" fmla="*/ 311252 w 804143"/>
                      <a:gd name="connsiteY11" fmla="*/ 1323442 h 2071926"/>
                      <a:gd name="connsiteX12" fmla="*/ 476244 w 804143"/>
                      <a:gd name="connsiteY12" fmla="*/ 972312 h 2071926"/>
                      <a:gd name="connsiteX13" fmla="*/ 474825 w 804143"/>
                      <a:gd name="connsiteY13" fmla="*/ 774516 h 2071926"/>
                      <a:gd name="connsiteX14" fmla="*/ 593735 w 804143"/>
                      <a:gd name="connsiteY14" fmla="*/ 586178 h 2071926"/>
                      <a:gd name="connsiteX15" fmla="*/ 782740 w 804143"/>
                      <a:gd name="connsiteY15" fmla="*/ 162173 h 2071926"/>
                      <a:gd name="connsiteX16" fmla="*/ 776501 w 804143"/>
                      <a:gd name="connsiteY16" fmla="*/ 8754 h 207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04143" h="2071926">
                        <a:moveTo>
                          <a:pt x="776501" y="8754"/>
                        </a:moveTo>
                        <a:cubicBezTo>
                          <a:pt x="776453" y="3953"/>
                          <a:pt x="780311" y="38"/>
                          <a:pt x="785112" y="0"/>
                        </a:cubicBezTo>
                        <a:cubicBezTo>
                          <a:pt x="789903" y="-28"/>
                          <a:pt x="793827" y="3829"/>
                          <a:pt x="793856" y="8620"/>
                        </a:cubicBezTo>
                        <a:cubicBezTo>
                          <a:pt x="794408" y="68723"/>
                          <a:pt x="797475" y="118482"/>
                          <a:pt x="800104" y="161163"/>
                        </a:cubicBezTo>
                        <a:cubicBezTo>
                          <a:pt x="811048" y="338452"/>
                          <a:pt x="814582" y="395593"/>
                          <a:pt x="605861" y="598646"/>
                        </a:cubicBezTo>
                        <a:cubicBezTo>
                          <a:pt x="545920" y="656949"/>
                          <a:pt x="509077" y="717433"/>
                          <a:pt x="491580" y="779222"/>
                        </a:cubicBezTo>
                        <a:cubicBezTo>
                          <a:pt x="474111" y="840867"/>
                          <a:pt x="475863" y="904037"/>
                          <a:pt x="493075" y="967816"/>
                        </a:cubicBezTo>
                        <a:cubicBezTo>
                          <a:pt x="537795" y="1133542"/>
                          <a:pt x="441354" y="1224572"/>
                          <a:pt x="323168" y="1336110"/>
                        </a:cubicBezTo>
                        <a:cubicBezTo>
                          <a:pt x="173254" y="1477594"/>
                          <a:pt x="-12598" y="1652997"/>
                          <a:pt x="21559" y="2062496"/>
                        </a:cubicBezTo>
                        <a:cubicBezTo>
                          <a:pt x="21950" y="2067297"/>
                          <a:pt x="18387" y="2071497"/>
                          <a:pt x="13587" y="2071897"/>
                        </a:cubicBezTo>
                        <a:cubicBezTo>
                          <a:pt x="8805" y="2072288"/>
                          <a:pt x="4595" y="2068716"/>
                          <a:pt x="4195" y="2063925"/>
                        </a:cubicBezTo>
                        <a:cubicBezTo>
                          <a:pt x="-30648" y="1646120"/>
                          <a:pt x="158595" y="1467507"/>
                          <a:pt x="311252" y="1323442"/>
                        </a:cubicBezTo>
                        <a:cubicBezTo>
                          <a:pt x="425257" y="1215848"/>
                          <a:pt x="518278" y="1128046"/>
                          <a:pt x="476244" y="972312"/>
                        </a:cubicBezTo>
                        <a:cubicBezTo>
                          <a:pt x="458232" y="905580"/>
                          <a:pt x="456461" y="839343"/>
                          <a:pt x="474825" y="774516"/>
                        </a:cubicBezTo>
                        <a:cubicBezTo>
                          <a:pt x="493142" y="709832"/>
                          <a:pt x="531489" y="646738"/>
                          <a:pt x="593735" y="586178"/>
                        </a:cubicBezTo>
                        <a:cubicBezTo>
                          <a:pt x="796723" y="388715"/>
                          <a:pt x="793313" y="333499"/>
                          <a:pt x="782740" y="162173"/>
                        </a:cubicBezTo>
                        <a:cubicBezTo>
                          <a:pt x="780120" y="119577"/>
                          <a:pt x="777044" y="69895"/>
                          <a:pt x="776501" y="8754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07" name="Graphic 963">
                    <a:extLst>
                      <a:ext uri="{FF2B5EF4-FFF2-40B4-BE49-F238E27FC236}">
                        <a16:creationId xmlns:a16="http://schemas.microsoft.com/office/drawing/2014/main" id="{7A47C33D-69A7-421E-AB3D-6ABE236BA21D}"/>
                      </a:ext>
                    </a:extLst>
                  </p:cNvPr>
                  <p:cNvGrpSpPr/>
                  <p:nvPr/>
                </p:nvGrpSpPr>
                <p:grpSpPr>
                  <a:xfrm>
                    <a:off x="8344049" y="9305270"/>
                    <a:ext cx="423195" cy="482172"/>
                    <a:chOff x="8344049" y="9305270"/>
                    <a:chExt cx="423195" cy="482172"/>
                  </a:xfrm>
                </p:grpSpPr>
                <p:grpSp>
                  <p:nvGrpSpPr>
                    <p:cNvPr id="520" name="Graphic 963">
                      <a:extLst>
                        <a:ext uri="{FF2B5EF4-FFF2-40B4-BE49-F238E27FC236}">
                          <a16:creationId xmlns:a16="http://schemas.microsoft.com/office/drawing/2014/main" id="{4F7A9655-732A-4908-874D-E615DCCE53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56775" y="9634395"/>
                      <a:ext cx="270524" cy="153048"/>
                      <a:chOff x="8356775" y="9634395"/>
                      <a:chExt cx="270524" cy="153048"/>
                    </a:xfrm>
                    <a:solidFill>
                      <a:srgbClr val="342318"/>
                    </a:solidFill>
                  </p:grpSpPr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id="{7492C6FD-B6CA-4C4C-BFAD-C726343504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174" y="9644683"/>
                        <a:ext cx="130126" cy="124949"/>
                      </a:xfrm>
                      <a:custGeom>
                        <a:avLst/>
                        <a:gdLst>
                          <a:gd name="connsiteX0" fmla="*/ 0 w 130126"/>
                          <a:gd name="connsiteY0" fmla="*/ 5124 h 124949"/>
                          <a:gd name="connsiteX1" fmla="*/ 121463 w 130126"/>
                          <a:gd name="connsiteY1" fmla="*/ 123053 h 124949"/>
                          <a:gd name="connsiteX2" fmla="*/ 0 w 130126"/>
                          <a:gd name="connsiteY2" fmla="*/ 5124 h 1249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0126" h="124949">
                            <a:moveTo>
                              <a:pt x="0" y="5124"/>
                            </a:moveTo>
                            <a:cubicBezTo>
                              <a:pt x="128521" y="-31947"/>
                              <a:pt x="144104" y="145027"/>
                              <a:pt x="121463" y="123053"/>
                            </a:cubicBezTo>
                            <a:lnTo>
                              <a:pt x="0" y="5124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id="{4318923A-77AB-4419-81D3-F4C07BD70B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66797" y="9634395"/>
                        <a:ext cx="81873" cy="153048"/>
                      </a:xfrm>
                      <a:custGeom>
                        <a:avLst/>
                        <a:gdLst>
                          <a:gd name="connsiteX0" fmla="*/ 81297 w 81873"/>
                          <a:gd name="connsiteY0" fmla="*/ 10 h 153048"/>
                          <a:gd name="connsiteX1" fmla="*/ 21108 w 81873"/>
                          <a:gd name="connsiteY1" fmla="*/ 153048 h 153048"/>
                          <a:gd name="connsiteX2" fmla="*/ 81297 w 81873"/>
                          <a:gd name="connsiteY2" fmla="*/ 10 h 1530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81873" h="153048">
                            <a:moveTo>
                              <a:pt x="81297" y="10"/>
                            </a:moveTo>
                            <a:cubicBezTo>
                              <a:pt x="88774" y="72009"/>
                              <a:pt x="21108" y="153048"/>
                              <a:pt x="21108" y="153048"/>
                            </a:cubicBezTo>
                            <a:cubicBezTo>
                              <a:pt x="21108" y="153048"/>
                              <a:pt x="-54806" y="-1428"/>
                              <a:pt x="81297" y="1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30" name="Freeform: Shape 529">
                        <a:extLst>
                          <a:ext uri="{FF2B5EF4-FFF2-40B4-BE49-F238E27FC236}">
                            <a16:creationId xmlns:a16="http://schemas.microsoft.com/office/drawing/2014/main" id="{061ED1C0-609A-4C0E-903F-80DC6BCA95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6775" y="9639586"/>
                        <a:ext cx="175564" cy="86982"/>
                      </a:xfrm>
                      <a:custGeom>
                        <a:avLst/>
                        <a:gdLst>
                          <a:gd name="connsiteX0" fmla="*/ 175565 w 175564"/>
                          <a:gd name="connsiteY0" fmla="*/ 18993 h 86982"/>
                          <a:gd name="connsiteX1" fmla="*/ 0 w 175564"/>
                          <a:gd name="connsiteY1" fmla="*/ 86983 h 86982"/>
                          <a:gd name="connsiteX2" fmla="*/ 175565 w 175564"/>
                          <a:gd name="connsiteY2" fmla="*/ 18993 h 869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75564" h="86982">
                            <a:moveTo>
                              <a:pt x="175565" y="18993"/>
                            </a:moveTo>
                            <a:cubicBezTo>
                              <a:pt x="103527" y="31157"/>
                              <a:pt x="0" y="86983"/>
                              <a:pt x="0" y="86983"/>
                            </a:cubicBezTo>
                            <a:cubicBezTo>
                              <a:pt x="0" y="86983"/>
                              <a:pt x="50730" y="-48882"/>
                              <a:pt x="175565" y="1899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21" name="Graphic 963">
                      <a:extLst>
                        <a:ext uri="{FF2B5EF4-FFF2-40B4-BE49-F238E27FC236}">
                          <a16:creationId xmlns:a16="http://schemas.microsoft.com/office/drawing/2014/main" id="{E00D92D5-41AB-4461-98AB-A5C11E7E79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44049" y="9305270"/>
                      <a:ext cx="423195" cy="388687"/>
                      <a:chOff x="8344049" y="9305270"/>
                      <a:chExt cx="423195" cy="388687"/>
                    </a:xfrm>
                  </p:grpSpPr>
                  <p:sp>
                    <p:nvSpPr>
                      <p:cNvPr id="522" name="Freeform: Shape 521">
                        <a:extLst>
                          <a:ext uri="{FF2B5EF4-FFF2-40B4-BE49-F238E27FC236}">
                            <a16:creationId xmlns:a16="http://schemas.microsoft.com/office/drawing/2014/main" id="{AE3814C1-0EB3-43E9-99A1-97FFE4D6FF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8629" y="9390108"/>
                        <a:ext cx="299799" cy="293541"/>
                      </a:xfrm>
                      <a:custGeom>
                        <a:avLst/>
                        <a:gdLst>
                          <a:gd name="connsiteX0" fmla="*/ 299799 w 299799"/>
                          <a:gd name="connsiteY0" fmla="*/ 44082 h 293541"/>
                          <a:gd name="connsiteX1" fmla="*/ 87896 w 299799"/>
                          <a:gd name="connsiteY1" fmla="*/ 291313 h 293541"/>
                          <a:gd name="connsiteX2" fmla="*/ 4096 w 299799"/>
                          <a:gd name="connsiteY2" fmla="*/ 0 h 293541"/>
                          <a:gd name="connsiteX3" fmla="*/ 299799 w 299799"/>
                          <a:gd name="connsiteY3" fmla="*/ 44082 h 293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9799" h="293541">
                            <a:moveTo>
                              <a:pt x="299799" y="44082"/>
                            </a:moveTo>
                            <a:cubicBezTo>
                              <a:pt x="265757" y="232486"/>
                              <a:pt x="166773" y="307905"/>
                              <a:pt x="87896" y="291313"/>
                            </a:cubicBezTo>
                            <a:cubicBezTo>
                              <a:pt x="-38776" y="264681"/>
                              <a:pt x="10839" y="1010"/>
                              <a:pt x="4096" y="0"/>
                            </a:cubicBezTo>
                            <a:lnTo>
                              <a:pt x="299799" y="44082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3" name="Freeform: Shape 522">
                        <a:extLst>
                          <a:ext uri="{FF2B5EF4-FFF2-40B4-BE49-F238E27FC236}">
                            <a16:creationId xmlns:a16="http://schemas.microsoft.com/office/drawing/2014/main" id="{9C158575-3C02-4728-8701-018487DB85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4049" y="9305270"/>
                        <a:ext cx="423195" cy="287091"/>
                      </a:xfrm>
                      <a:custGeom>
                        <a:avLst/>
                        <a:gdLst>
                          <a:gd name="connsiteX0" fmla="*/ 303267 w 423195"/>
                          <a:gd name="connsiteY0" fmla="*/ 87304 h 287091"/>
                          <a:gd name="connsiteX1" fmla="*/ 423120 w 423195"/>
                          <a:gd name="connsiteY1" fmla="*/ 109203 h 287091"/>
                          <a:gd name="connsiteX2" fmla="*/ 366856 w 423195"/>
                          <a:gd name="connsiteY2" fmla="*/ 167581 h 287091"/>
                          <a:gd name="connsiteX3" fmla="*/ 362179 w 423195"/>
                          <a:gd name="connsiteY3" fmla="*/ 249363 h 287091"/>
                          <a:gd name="connsiteX4" fmla="*/ 301952 w 423195"/>
                          <a:gd name="connsiteY4" fmla="*/ 222588 h 287091"/>
                          <a:gd name="connsiteX5" fmla="*/ 191005 w 423195"/>
                          <a:gd name="connsiteY5" fmla="*/ 286691 h 287091"/>
                          <a:gd name="connsiteX6" fmla="*/ 109414 w 423195"/>
                          <a:gd name="connsiteY6" fmla="*/ 205653 h 287091"/>
                          <a:gd name="connsiteX7" fmla="*/ 4172 w 423195"/>
                          <a:gd name="connsiteY7" fmla="*/ 192480 h 287091"/>
                          <a:gd name="connsiteX8" fmla="*/ 65856 w 423195"/>
                          <a:gd name="connsiteY8" fmla="*/ 118137 h 287091"/>
                          <a:gd name="connsiteX9" fmla="*/ 23651 w 423195"/>
                          <a:gd name="connsiteY9" fmla="*/ 24630 h 287091"/>
                          <a:gd name="connsiteX10" fmla="*/ 124806 w 423195"/>
                          <a:gd name="connsiteY10" fmla="*/ 54443 h 287091"/>
                          <a:gd name="connsiteX11" fmla="*/ 303267 w 423195"/>
                          <a:gd name="connsiteY11" fmla="*/ 87304 h 2870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23195" h="287091">
                            <a:moveTo>
                              <a:pt x="303267" y="87304"/>
                            </a:moveTo>
                            <a:cubicBezTo>
                              <a:pt x="346034" y="63521"/>
                              <a:pt x="426006" y="63892"/>
                              <a:pt x="423120" y="109203"/>
                            </a:cubicBezTo>
                            <a:cubicBezTo>
                              <a:pt x="420224" y="154513"/>
                              <a:pt x="366856" y="167581"/>
                              <a:pt x="366856" y="167581"/>
                            </a:cubicBezTo>
                            <a:cubicBezTo>
                              <a:pt x="402622" y="175430"/>
                              <a:pt x="430978" y="260193"/>
                              <a:pt x="362179" y="249363"/>
                            </a:cubicBezTo>
                            <a:cubicBezTo>
                              <a:pt x="344415" y="246572"/>
                              <a:pt x="335109" y="240886"/>
                              <a:pt x="301952" y="222588"/>
                            </a:cubicBezTo>
                            <a:cubicBezTo>
                              <a:pt x="301952" y="222588"/>
                              <a:pt x="256289" y="293006"/>
                              <a:pt x="191005" y="286691"/>
                            </a:cubicBezTo>
                            <a:cubicBezTo>
                              <a:pt x="125721" y="280376"/>
                              <a:pt x="109414" y="205653"/>
                              <a:pt x="109414" y="205653"/>
                            </a:cubicBezTo>
                            <a:cubicBezTo>
                              <a:pt x="109414" y="205653"/>
                              <a:pt x="27937" y="240581"/>
                              <a:pt x="4172" y="192480"/>
                            </a:cubicBezTo>
                            <a:cubicBezTo>
                              <a:pt x="-19583" y="144388"/>
                              <a:pt x="65856" y="118137"/>
                              <a:pt x="65856" y="118137"/>
                            </a:cubicBezTo>
                            <a:cubicBezTo>
                              <a:pt x="65856" y="118137"/>
                              <a:pt x="-8496" y="56463"/>
                              <a:pt x="23651" y="24630"/>
                            </a:cubicBezTo>
                            <a:cubicBezTo>
                              <a:pt x="55798" y="-7203"/>
                              <a:pt x="124806" y="54443"/>
                              <a:pt x="124806" y="54443"/>
                            </a:cubicBezTo>
                            <a:cubicBezTo>
                              <a:pt x="176441" y="-26434"/>
                              <a:pt x="281626" y="-18594"/>
                              <a:pt x="303267" y="87304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4" name="Freeform: Shape 523">
                        <a:extLst>
                          <a:ext uri="{FF2B5EF4-FFF2-40B4-BE49-F238E27FC236}">
                            <a16:creationId xmlns:a16="http://schemas.microsoft.com/office/drawing/2014/main" id="{F8D4A95C-DF18-41DA-BEFC-964C1011D0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489" y="9344115"/>
                        <a:ext cx="266190" cy="167166"/>
                      </a:xfrm>
                      <a:custGeom>
                        <a:avLst/>
                        <a:gdLst>
                          <a:gd name="connsiteX0" fmla="*/ 60197 w 266190"/>
                          <a:gd name="connsiteY0" fmla="*/ 18589 h 167166"/>
                          <a:gd name="connsiteX1" fmla="*/ 50739 w 266190"/>
                          <a:gd name="connsiteY1" fmla="*/ 10760 h 167166"/>
                          <a:gd name="connsiteX2" fmla="*/ 58569 w 266190"/>
                          <a:gd name="connsiteY2" fmla="*/ 1292 h 167166"/>
                          <a:gd name="connsiteX3" fmla="*/ 244449 w 266190"/>
                          <a:gd name="connsiteY3" fmla="*/ 65605 h 167166"/>
                          <a:gd name="connsiteX4" fmla="*/ 265871 w 266190"/>
                          <a:gd name="connsiteY4" fmla="*/ 112239 h 167166"/>
                          <a:gd name="connsiteX5" fmla="*/ 250602 w 266190"/>
                          <a:gd name="connsiteY5" fmla="*/ 153025 h 167166"/>
                          <a:gd name="connsiteX6" fmla="*/ 156514 w 266190"/>
                          <a:gd name="connsiteY6" fmla="*/ 160512 h 167166"/>
                          <a:gd name="connsiteX7" fmla="*/ 138521 w 266190"/>
                          <a:gd name="connsiteY7" fmla="*/ 155664 h 167166"/>
                          <a:gd name="connsiteX8" fmla="*/ 135654 w 266190"/>
                          <a:gd name="connsiteY8" fmla="*/ 156025 h 167166"/>
                          <a:gd name="connsiteX9" fmla="*/ 129492 w 266190"/>
                          <a:gd name="connsiteY9" fmla="*/ 153082 h 167166"/>
                          <a:gd name="connsiteX10" fmla="*/ 13449 w 266190"/>
                          <a:gd name="connsiteY10" fmla="*/ 98866 h 167166"/>
                          <a:gd name="connsiteX11" fmla="*/ 257 w 266190"/>
                          <a:gd name="connsiteY11" fmla="*/ 76473 h 167166"/>
                          <a:gd name="connsiteX12" fmla="*/ 8619 w 266190"/>
                          <a:gd name="connsiteY12" fmla="*/ 55213 h 167166"/>
                          <a:gd name="connsiteX13" fmla="*/ 50920 w 266190"/>
                          <a:gd name="connsiteY13" fmla="*/ 43002 h 167166"/>
                          <a:gd name="connsiteX14" fmla="*/ 146122 w 266190"/>
                          <a:gd name="connsiteY14" fmla="*/ 72653 h 167166"/>
                          <a:gd name="connsiteX15" fmla="*/ 147675 w 266190"/>
                          <a:gd name="connsiteY15" fmla="*/ 78463 h 167166"/>
                          <a:gd name="connsiteX16" fmla="*/ 145046 w 266190"/>
                          <a:gd name="connsiteY16" fmla="*/ 139481 h 167166"/>
                          <a:gd name="connsiteX17" fmla="*/ 160791 w 266190"/>
                          <a:gd name="connsiteY17" fmla="*/ 143691 h 167166"/>
                          <a:gd name="connsiteX18" fmla="*/ 239344 w 266190"/>
                          <a:gd name="connsiteY18" fmla="*/ 139747 h 167166"/>
                          <a:gd name="connsiteX19" fmla="*/ 248554 w 266190"/>
                          <a:gd name="connsiteY19" fmla="*/ 114011 h 167166"/>
                          <a:gd name="connsiteX20" fmla="*/ 230942 w 266190"/>
                          <a:gd name="connsiteY20" fmla="*/ 76568 h 167166"/>
                          <a:gd name="connsiteX21" fmla="*/ 60197 w 266190"/>
                          <a:gd name="connsiteY21" fmla="*/ 18589 h 167166"/>
                          <a:gd name="connsiteX22" fmla="*/ 60197 w 266190"/>
                          <a:gd name="connsiteY22" fmla="*/ 18589 h 167166"/>
                          <a:gd name="connsiteX23" fmla="*/ 25584 w 266190"/>
                          <a:gd name="connsiteY23" fmla="*/ 86407 h 167166"/>
                          <a:gd name="connsiteX24" fmla="*/ 127882 w 266190"/>
                          <a:gd name="connsiteY24" fmla="*/ 134509 h 167166"/>
                          <a:gd name="connsiteX25" fmla="*/ 130197 w 266190"/>
                          <a:gd name="connsiteY25" fmla="*/ 80635 h 167166"/>
                          <a:gd name="connsiteX26" fmla="*/ 51415 w 266190"/>
                          <a:gd name="connsiteY26" fmla="*/ 60356 h 167166"/>
                          <a:gd name="connsiteX27" fmla="*/ 19992 w 266190"/>
                          <a:gd name="connsiteY27" fmla="*/ 68348 h 167166"/>
                          <a:gd name="connsiteX28" fmla="*/ 17487 w 266190"/>
                          <a:gd name="connsiteY28" fmla="*/ 74015 h 167166"/>
                          <a:gd name="connsiteX29" fmla="*/ 25584 w 266190"/>
                          <a:gd name="connsiteY29" fmla="*/ 86407 h 1671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66190" h="167166">
                            <a:moveTo>
                              <a:pt x="60197" y="18589"/>
                            </a:moveTo>
                            <a:cubicBezTo>
                              <a:pt x="55425" y="19046"/>
                              <a:pt x="51187" y="15541"/>
                              <a:pt x="50739" y="10760"/>
                            </a:cubicBezTo>
                            <a:cubicBezTo>
                              <a:pt x="50282" y="5988"/>
                              <a:pt x="53787" y="1740"/>
                              <a:pt x="58569" y="1292"/>
                            </a:cubicBezTo>
                            <a:cubicBezTo>
                              <a:pt x="148037" y="-7147"/>
                              <a:pt x="213121" y="27076"/>
                              <a:pt x="244449" y="65605"/>
                            </a:cubicBezTo>
                            <a:cubicBezTo>
                              <a:pt x="256994" y="81035"/>
                              <a:pt x="264328" y="97352"/>
                              <a:pt x="265871" y="112239"/>
                            </a:cubicBezTo>
                            <a:cubicBezTo>
                              <a:pt x="267547" y="128336"/>
                              <a:pt x="262661" y="142776"/>
                              <a:pt x="250602" y="153025"/>
                            </a:cubicBezTo>
                            <a:cubicBezTo>
                              <a:pt x="233838" y="167265"/>
                              <a:pt x="202968" y="172494"/>
                              <a:pt x="156514" y="160512"/>
                            </a:cubicBezTo>
                            <a:cubicBezTo>
                              <a:pt x="150313" y="158902"/>
                              <a:pt x="144313" y="157292"/>
                              <a:pt x="138521" y="155664"/>
                            </a:cubicBezTo>
                            <a:cubicBezTo>
                              <a:pt x="137607" y="155940"/>
                              <a:pt x="136655" y="156064"/>
                              <a:pt x="135654" y="156025"/>
                            </a:cubicBezTo>
                            <a:cubicBezTo>
                              <a:pt x="133178" y="155921"/>
                              <a:pt x="131006" y="154797"/>
                              <a:pt x="129492" y="153082"/>
                            </a:cubicBezTo>
                            <a:cubicBezTo>
                              <a:pt x="67303" y="134842"/>
                              <a:pt x="30546" y="115497"/>
                              <a:pt x="13449" y="98866"/>
                            </a:cubicBezTo>
                            <a:cubicBezTo>
                              <a:pt x="5524" y="91141"/>
                              <a:pt x="1266" y="83569"/>
                              <a:pt x="257" y="76473"/>
                            </a:cubicBezTo>
                            <a:cubicBezTo>
                              <a:pt x="-934" y="68129"/>
                              <a:pt x="2047" y="60918"/>
                              <a:pt x="8619" y="55213"/>
                            </a:cubicBezTo>
                            <a:cubicBezTo>
                              <a:pt x="16916" y="48003"/>
                              <a:pt x="31632" y="43554"/>
                              <a:pt x="50920" y="43002"/>
                            </a:cubicBezTo>
                            <a:cubicBezTo>
                              <a:pt x="124986" y="40878"/>
                              <a:pt x="146056" y="72567"/>
                              <a:pt x="146122" y="72653"/>
                            </a:cubicBezTo>
                            <a:cubicBezTo>
                              <a:pt x="147361" y="74415"/>
                              <a:pt x="147856" y="76473"/>
                              <a:pt x="147675" y="78463"/>
                            </a:cubicBezTo>
                            <a:lnTo>
                              <a:pt x="145046" y="139481"/>
                            </a:lnTo>
                            <a:cubicBezTo>
                              <a:pt x="150123" y="140881"/>
                              <a:pt x="155371" y="142300"/>
                              <a:pt x="160791" y="143691"/>
                            </a:cubicBezTo>
                            <a:cubicBezTo>
                              <a:pt x="201053" y="154073"/>
                              <a:pt x="226561" y="150615"/>
                              <a:pt x="239344" y="139747"/>
                            </a:cubicBezTo>
                            <a:cubicBezTo>
                              <a:pt x="246687" y="133508"/>
                              <a:pt x="249621" y="124393"/>
                              <a:pt x="248554" y="114011"/>
                            </a:cubicBezTo>
                            <a:cubicBezTo>
                              <a:pt x="247345" y="102419"/>
                              <a:pt x="241325" y="89322"/>
                              <a:pt x="230942" y="76568"/>
                            </a:cubicBezTo>
                            <a:cubicBezTo>
                              <a:pt x="202615" y="41697"/>
                              <a:pt x="142998" y="10779"/>
                              <a:pt x="60197" y="18589"/>
                            </a:cubicBezTo>
                            <a:lnTo>
                              <a:pt x="60197" y="18589"/>
                            </a:lnTo>
                            <a:close/>
                            <a:moveTo>
                              <a:pt x="25584" y="86407"/>
                            </a:moveTo>
                            <a:cubicBezTo>
                              <a:pt x="40442" y="100857"/>
                              <a:pt x="72780" y="117849"/>
                              <a:pt x="127882" y="134509"/>
                            </a:cubicBezTo>
                            <a:lnTo>
                              <a:pt x="130197" y="80635"/>
                            </a:lnTo>
                            <a:cubicBezTo>
                              <a:pt x="124691" y="74863"/>
                              <a:pt x="104527" y="58842"/>
                              <a:pt x="51415" y="60356"/>
                            </a:cubicBezTo>
                            <a:cubicBezTo>
                              <a:pt x="36242" y="60785"/>
                              <a:pt x="25345" y="63700"/>
                              <a:pt x="19992" y="68348"/>
                            </a:cubicBezTo>
                            <a:cubicBezTo>
                              <a:pt x="18087" y="70005"/>
                              <a:pt x="17192" y="71929"/>
                              <a:pt x="17487" y="74015"/>
                            </a:cubicBezTo>
                            <a:cubicBezTo>
                              <a:pt x="17983" y="77378"/>
                              <a:pt x="20573" y="81530"/>
                              <a:pt x="25584" y="8640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5" name="Freeform: Shape 524">
                        <a:extLst>
                          <a:ext uri="{FF2B5EF4-FFF2-40B4-BE49-F238E27FC236}">
                            <a16:creationId xmlns:a16="http://schemas.microsoft.com/office/drawing/2014/main" id="{2E49A048-1393-4348-9CCD-53ED426AB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9552" y="9476660"/>
                        <a:ext cx="40004" cy="67788"/>
                      </a:xfrm>
                      <a:custGeom>
                        <a:avLst/>
                        <a:gdLst>
                          <a:gd name="connsiteX0" fmla="*/ 23015 w 40004"/>
                          <a:gd name="connsiteY0" fmla="*/ 5992 h 67788"/>
                          <a:gd name="connsiteX1" fmla="*/ 34016 w 40004"/>
                          <a:gd name="connsiteY1" fmla="*/ 439 h 67788"/>
                          <a:gd name="connsiteX2" fmla="*/ 39569 w 40004"/>
                          <a:gd name="connsiteY2" fmla="*/ 11431 h 67788"/>
                          <a:gd name="connsiteX3" fmla="*/ 29473 w 40004"/>
                          <a:gd name="connsiteY3" fmla="*/ 37206 h 67788"/>
                          <a:gd name="connsiteX4" fmla="*/ 16309 w 40004"/>
                          <a:gd name="connsiteY4" fmla="*/ 63333 h 67788"/>
                          <a:gd name="connsiteX5" fmla="*/ 4460 w 40004"/>
                          <a:gd name="connsiteY5" fmla="*/ 66676 h 67788"/>
                          <a:gd name="connsiteX6" fmla="*/ 1107 w 40004"/>
                          <a:gd name="connsiteY6" fmla="*/ 54827 h 67788"/>
                          <a:gd name="connsiteX7" fmla="*/ 13595 w 40004"/>
                          <a:gd name="connsiteY7" fmla="*/ 30138 h 67788"/>
                          <a:gd name="connsiteX8" fmla="*/ 23015 w 40004"/>
                          <a:gd name="connsiteY8" fmla="*/ 5992 h 67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0004" h="67788">
                            <a:moveTo>
                              <a:pt x="23015" y="5992"/>
                            </a:moveTo>
                            <a:cubicBezTo>
                              <a:pt x="24520" y="1420"/>
                              <a:pt x="29444" y="-1066"/>
                              <a:pt x="34016" y="439"/>
                            </a:cubicBezTo>
                            <a:cubicBezTo>
                              <a:pt x="38588" y="1935"/>
                              <a:pt x="41065" y="6859"/>
                              <a:pt x="39569" y="11431"/>
                            </a:cubicBezTo>
                            <a:cubicBezTo>
                              <a:pt x="36912" y="19461"/>
                              <a:pt x="33540" y="28100"/>
                              <a:pt x="29473" y="37206"/>
                            </a:cubicBezTo>
                            <a:cubicBezTo>
                              <a:pt x="25625" y="45797"/>
                              <a:pt x="21224" y="54560"/>
                              <a:pt x="16309" y="63333"/>
                            </a:cubicBezTo>
                            <a:cubicBezTo>
                              <a:pt x="13957" y="67524"/>
                              <a:pt x="8651" y="69029"/>
                              <a:pt x="4460" y="66676"/>
                            </a:cubicBezTo>
                            <a:cubicBezTo>
                              <a:pt x="260" y="64333"/>
                              <a:pt x="-1236" y="59018"/>
                              <a:pt x="1107" y="54827"/>
                            </a:cubicBezTo>
                            <a:cubicBezTo>
                              <a:pt x="5908" y="46283"/>
                              <a:pt x="10070" y="38006"/>
                              <a:pt x="13595" y="30138"/>
                            </a:cubicBezTo>
                            <a:cubicBezTo>
                              <a:pt x="17300" y="21861"/>
                              <a:pt x="20453" y="13746"/>
                              <a:pt x="23015" y="599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id="{33803E18-9717-4A02-B971-0EE3D22F96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172" y="9414844"/>
                        <a:ext cx="108122" cy="279114"/>
                      </a:xfrm>
                      <a:custGeom>
                        <a:avLst/>
                        <a:gdLst>
                          <a:gd name="connsiteX0" fmla="*/ 31 w 108122"/>
                          <a:gd name="connsiteY0" fmla="*/ 9430 h 279114"/>
                          <a:gd name="connsiteX1" fmla="*/ 7993 w 108122"/>
                          <a:gd name="connsiteY1" fmla="*/ 29 h 279114"/>
                          <a:gd name="connsiteX2" fmla="*/ 17385 w 108122"/>
                          <a:gd name="connsiteY2" fmla="*/ 8002 h 279114"/>
                          <a:gd name="connsiteX3" fmla="*/ 49694 w 108122"/>
                          <a:gd name="connsiteY3" fmla="*/ 164926 h 279114"/>
                          <a:gd name="connsiteX4" fmla="*/ 104424 w 108122"/>
                          <a:gd name="connsiteY4" fmla="*/ 263291 h 279114"/>
                          <a:gd name="connsiteX5" fmla="*/ 106539 w 108122"/>
                          <a:gd name="connsiteY5" fmla="*/ 275416 h 279114"/>
                          <a:gd name="connsiteX6" fmla="*/ 94414 w 108122"/>
                          <a:gd name="connsiteY6" fmla="*/ 277531 h 279114"/>
                          <a:gd name="connsiteX7" fmla="*/ 33282 w 108122"/>
                          <a:gd name="connsiteY7" fmla="*/ 170574 h 279114"/>
                          <a:gd name="connsiteX8" fmla="*/ 31 w 108122"/>
                          <a:gd name="connsiteY8" fmla="*/ 9430 h 27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8122" h="279114">
                            <a:moveTo>
                              <a:pt x="31" y="9430"/>
                            </a:moveTo>
                            <a:cubicBezTo>
                              <a:pt x="-369" y="4630"/>
                              <a:pt x="3202" y="420"/>
                              <a:pt x="7993" y="29"/>
                            </a:cubicBezTo>
                            <a:cubicBezTo>
                              <a:pt x="12785" y="-361"/>
                              <a:pt x="16985" y="3201"/>
                              <a:pt x="17385" y="8002"/>
                            </a:cubicBezTo>
                            <a:cubicBezTo>
                              <a:pt x="22405" y="68219"/>
                              <a:pt x="34816" y="122006"/>
                              <a:pt x="49694" y="164926"/>
                            </a:cubicBezTo>
                            <a:cubicBezTo>
                              <a:pt x="67715" y="216875"/>
                              <a:pt x="88842" y="252337"/>
                              <a:pt x="104424" y="263291"/>
                            </a:cubicBezTo>
                            <a:cubicBezTo>
                              <a:pt x="108359" y="266053"/>
                              <a:pt x="109302" y="271482"/>
                              <a:pt x="106539" y="275416"/>
                            </a:cubicBezTo>
                            <a:cubicBezTo>
                              <a:pt x="103777" y="279350"/>
                              <a:pt x="98348" y="280293"/>
                              <a:pt x="94414" y="277531"/>
                            </a:cubicBezTo>
                            <a:cubicBezTo>
                              <a:pt x="76259" y="264767"/>
                              <a:pt x="52513" y="226077"/>
                              <a:pt x="33282" y="170574"/>
                            </a:cubicBezTo>
                            <a:cubicBezTo>
                              <a:pt x="17947" y="126321"/>
                              <a:pt x="5165" y="71038"/>
                              <a:pt x="31" y="943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id="{C5DD6B3B-A2FF-46F6-8014-2BE9FAD47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0808" y="9502259"/>
                        <a:ext cx="314098" cy="98810"/>
                      </a:xfrm>
                      <a:custGeom>
                        <a:avLst/>
                        <a:gdLst>
                          <a:gd name="connsiteX0" fmla="*/ 306744 w 314098"/>
                          <a:gd name="connsiteY0" fmla="*/ 43811 h 98810"/>
                          <a:gd name="connsiteX1" fmla="*/ 313993 w 314098"/>
                          <a:gd name="connsiteY1" fmla="*/ 53717 h 98810"/>
                          <a:gd name="connsiteX2" fmla="*/ 304096 w 314098"/>
                          <a:gd name="connsiteY2" fmla="*/ 60975 h 98810"/>
                          <a:gd name="connsiteX3" fmla="*/ 247746 w 314098"/>
                          <a:gd name="connsiteY3" fmla="*/ 36963 h 98810"/>
                          <a:gd name="connsiteX4" fmla="*/ 133418 w 314098"/>
                          <a:gd name="connsiteY4" fmla="*/ 98370 h 98810"/>
                          <a:gd name="connsiteX5" fmla="*/ 46921 w 314098"/>
                          <a:gd name="connsiteY5" fmla="*/ 20103 h 98810"/>
                          <a:gd name="connsiteX6" fmla="*/ 9698 w 314098"/>
                          <a:gd name="connsiteY6" fmla="*/ 28819 h 98810"/>
                          <a:gd name="connsiteX7" fmla="*/ 58 w 314098"/>
                          <a:gd name="connsiteY7" fmla="*/ 21151 h 98810"/>
                          <a:gd name="connsiteX8" fmla="*/ 7726 w 314098"/>
                          <a:gd name="connsiteY8" fmla="*/ 11512 h 98810"/>
                          <a:gd name="connsiteX9" fmla="*/ 48931 w 314098"/>
                          <a:gd name="connsiteY9" fmla="*/ 834 h 98810"/>
                          <a:gd name="connsiteX10" fmla="*/ 50750 w 314098"/>
                          <a:gd name="connsiteY10" fmla="*/ 215 h 98810"/>
                          <a:gd name="connsiteX11" fmla="*/ 61133 w 314098"/>
                          <a:gd name="connsiteY11" fmla="*/ 6778 h 98810"/>
                          <a:gd name="connsiteX12" fmla="*/ 135056 w 314098"/>
                          <a:gd name="connsiteY12" fmla="*/ 81063 h 98810"/>
                          <a:gd name="connsiteX13" fmla="*/ 237898 w 314098"/>
                          <a:gd name="connsiteY13" fmla="*/ 20837 h 98810"/>
                          <a:gd name="connsiteX14" fmla="*/ 249375 w 314098"/>
                          <a:gd name="connsiteY14" fmla="*/ 17979 h 98810"/>
                          <a:gd name="connsiteX15" fmla="*/ 256119 w 314098"/>
                          <a:gd name="connsiteY15" fmla="*/ 21713 h 98810"/>
                          <a:gd name="connsiteX16" fmla="*/ 306744 w 314098"/>
                          <a:gd name="connsiteY16" fmla="*/ 43811 h 98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14098" h="98810">
                            <a:moveTo>
                              <a:pt x="306744" y="43811"/>
                            </a:moveTo>
                            <a:cubicBezTo>
                              <a:pt x="311478" y="44544"/>
                              <a:pt x="314736" y="48974"/>
                              <a:pt x="313993" y="53717"/>
                            </a:cubicBezTo>
                            <a:cubicBezTo>
                              <a:pt x="313269" y="58451"/>
                              <a:pt x="308830" y="61699"/>
                              <a:pt x="304096" y="60975"/>
                            </a:cubicBezTo>
                            <a:cubicBezTo>
                              <a:pt x="285999" y="58127"/>
                              <a:pt x="276484" y="52850"/>
                              <a:pt x="247746" y="36963"/>
                            </a:cubicBezTo>
                            <a:cubicBezTo>
                              <a:pt x="233964" y="55069"/>
                              <a:pt x="191120" y="103942"/>
                              <a:pt x="133418" y="98370"/>
                            </a:cubicBezTo>
                            <a:cubicBezTo>
                              <a:pt x="76973" y="92912"/>
                              <a:pt x="54103" y="41677"/>
                              <a:pt x="46921" y="20103"/>
                            </a:cubicBezTo>
                            <a:cubicBezTo>
                              <a:pt x="38320" y="23056"/>
                              <a:pt x="24547" y="27114"/>
                              <a:pt x="9698" y="28819"/>
                            </a:cubicBezTo>
                            <a:cubicBezTo>
                              <a:pt x="4916" y="29362"/>
                              <a:pt x="601" y="25933"/>
                              <a:pt x="58" y="21151"/>
                            </a:cubicBezTo>
                            <a:cubicBezTo>
                              <a:pt x="-494" y="16379"/>
                              <a:pt x="2944" y="12055"/>
                              <a:pt x="7726" y="11512"/>
                            </a:cubicBezTo>
                            <a:cubicBezTo>
                              <a:pt x="28243" y="9169"/>
                              <a:pt x="46216" y="1958"/>
                              <a:pt x="48931" y="834"/>
                            </a:cubicBezTo>
                            <a:cubicBezTo>
                              <a:pt x="49503" y="567"/>
                              <a:pt x="50112" y="358"/>
                              <a:pt x="50750" y="215"/>
                            </a:cubicBezTo>
                            <a:cubicBezTo>
                              <a:pt x="55427" y="-842"/>
                              <a:pt x="60076" y="2101"/>
                              <a:pt x="61133" y="6778"/>
                            </a:cubicBezTo>
                            <a:cubicBezTo>
                              <a:pt x="61171" y="6968"/>
                              <a:pt x="76106" y="75377"/>
                              <a:pt x="135056" y="81063"/>
                            </a:cubicBezTo>
                            <a:cubicBezTo>
                              <a:pt x="195073" y="86874"/>
                              <a:pt x="237764" y="21027"/>
                              <a:pt x="237898" y="20837"/>
                            </a:cubicBezTo>
                            <a:cubicBezTo>
                              <a:pt x="240365" y="17074"/>
                              <a:pt x="245356" y="15779"/>
                              <a:pt x="249375" y="17979"/>
                            </a:cubicBezTo>
                            <a:lnTo>
                              <a:pt x="256119" y="21713"/>
                            </a:lnTo>
                            <a:cubicBezTo>
                              <a:pt x="282960" y="36543"/>
                              <a:pt x="291838" y="41458"/>
                              <a:pt x="306744" y="438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08" name="Graphic 963">
                    <a:extLst>
                      <a:ext uri="{FF2B5EF4-FFF2-40B4-BE49-F238E27FC236}">
                        <a16:creationId xmlns:a16="http://schemas.microsoft.com/office/drawing/2014/main" id="{2BC5C104-1E50-4676-95F4-F95DED53A4BD}"/>
                      </a:ext>
                    </a:extLst>
                  </p:cNvPr>
                  <p:cNvGrpSpPr/>
                  <p:nvPr/>
                </p:nvGrpSpPr>
                <p:grpSpPr>
                  <a:xfrm>
                    <a:off x="8226141" y="10170901"/>
                    <a:ext cx="541504" cy="402442"/>
                    <a:chOff x="8226141" y="10170901"/>
                    <a:chExt cx="541504" cy="402442"/>
                  </a:xfrm>
                </p:grpSpPr>
                <p:sp>
                  <p:nvSpPr>
                    <p:cNvPr id="518" name="Freeform: Shape 517">
                      <a:extLst>
                        <a:ext uri="{FF2B5EF4-FFF2-40B4-BE49-F238E27FC236}">
                          <a16:creationId xmlns:a16="http://schemas.microsoft.com/office/drawing/2014/main" id="{7FCDD571-8008-450E-A30F-BA98DDE62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5350" y="10170901"/>
                      <a:ext cx="492295" cy="326472"/>
                    </a:xfrm>
                    <a:custGeom>
                      <a:avLst/>
                      <a:gdLst>
                        <a:gd name="connsiteX0" fmla="*/ 492296 w 492295"/>
                        <a:gd name="connsiteY0" fmla="*/ 0 h 326472"/>
                        <a:gd name="connsiteX1" fmla="*/ 363775 w 492295"/>
                        <a:gd name="connsiteY1" fmla="*/ 172736 h 326472"/>
                        <a:gd name="connsiteX2" fmla="*/ 164493 w 492295"/>
                        <a:gd name="connsiteY2" fmla="*/ 308105 h 326472"/>
                        <a:gd name="connsiteX3" fmla="*/ 424 w 492295"/>
                        <a:gd name="connsiteY3" fmla="*/ 268967 h 326472"/>
                        <a:gd name="connsiteX4" fmla="*/ 121440 w 492295"/>
                        <a:gd name="connsiteY4" fmla="*/ 29499 h 326472"/>
                        <a:gd name="connsiteX5" fmla="*/ 492296 w 492295"/>
                        <a:gd name="connsiteY5" fmla="*/ 0 h 326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2295" h="326472">
                          <a:moveTo>
                            <a:pt x="492296" y="0"/>
                          </a:moveTo>
                          <a:cubicBezTo>
                            <a:pt x="479713" y="122272"/>
                            <a:pt x="488362" y="163001"/>
                            <a:pt x="363775" y="172736"/>
                          </a:cubicBezTo>
                          <a:cubicBezTo>
                            <a:pt x="239188" y="182471"/>
                            <a:pt x="240073" y="250355"/>
                            <a:pt x="164493" y="308105"/>
                          </a:cubicBezTo>
                          <a:cubicBezTo>
                            <a:pt x="88912" y="365855"/>
                            <a:pt x="424" y="268967"/>
                            <a:pt x="424" y="268967"/>
                          </a:cubicBezTo>
                          <a:cubicBezTo>
                            <a:pt x="424" y="268967"/>
                            <a:pt x="-13730" y="118644"/>
                            <a:pt x="121440" y="29499"/>
                          </a:cubicBezTo>
                          <a:cubicBezTo>
                            <a:pt x="256618" y="-59645"/>
                            <a:pt x="362784" y="142332"/>
                            <a:pt x="492296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9" name="Freeform: Shape 518">
                      <a:extLst>
                        <a:ext uri="{FF2B5EF4-FFF2-40B4-BE49-F238E27FC236}">
                          <a16:creationId xmlns:a16="http://schemas.microsoft.com/office/drawing/2014/main" id="{9349E65D-0EE0-466B-923D-B92DF759B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6141" y="10206852"/>
                      <a:ext cx="524813" cy="366490"/>
                    </a:xfrm>
                    <a:custGeom>
                      <a:avLst/>
                      <a:gdLst>
                        <a:gd name="connsiteX0" fmla="*/ 17134 w 524813"/>
                        <a:gd name="connsiteY0" fmla="*/ 359822 h 366490"/>
                        <a:gd name="connsiteX1" fmla="*/ 6675 w 524813"/>
                        <a:gd name="connsiteY1" fmla="*/ 366251 h 366490"/>
                        <a:gd name="connsiteX2" fmla="*/ 236 w 524813"/>
                        <a:gd name="connsiteY2" fmla="*/ 355802 h 366490"/>
                        <a:gd name="connsiteX3" fmla="*/ 81446 w 524813"/>
                        <a:gd name="connsiteY3" fmla="*/ 174904 h 366490"/>
                        <a:gd name="connsiteX4" fmla="*/ 172544 w 524813"/>
                        <a:gd name="connsiteY4" fmla="*/ 86854 h 366490"/>
                        <a:gd name="connsiteX5" fmla="*/ 227331 w 524813"/>
                        <a:gd name="connsiteY5" fmla="*/ 60375 h 366490"/>
                        <a:gd name="connsiteX6" fmla="*/ 284557 w 524813"/>
                        <a:gd name="connsiteY6" fmla="*/ 56555 h 366490"/>
                        <a:gd name="connsiteX7" fmla="*/ 409478 w 524813"/>
                        <a:gd name="connsiteY7" fmla="*/ 61099 h 366490"/>
                        <a:gd name="connsiteX8" fmla="*/ 483392 w 524813"/>
                        <a:gd name="connsiteY8" fmla="*/ 35905 h 366490"/>
                        <a:gd name="connsiteX9" fmla="*/ 507681 w 524813"/>
                        <a:gd name="connsiteY9" fmla="*/ 10416 h 366490"/>
                        <a:gd name="connsiteX10" fmla="*/ 514520 w 524813"/>
                        <a:gd name="connsiteY10" fmla="*/ 167 h 366490"/>
                        <a:gd name="connsiteX11" fmla="*/ 524768 w 524813"/>
                        <a:gd name="connsiteY11" fmla="*/ 7016 h 366490"/>
                        <a:gd name="connsiteX12" fmla="*/ 495917 w 524813"/>
                        <a:gd name="connsiteY12" fmla="*/ 47964 h 366490"/>
                        <a:gd name="connsiteX13" fmla="*/ 411392 w 524813"/>
                        <a:gd name="connsiteY13" fmla="*/ 78396 h 366490"/>
                        <a:gd name="connsiteX14" fmla="*/ 281710 w 524813"/>
                        <a:gd name="connsiteY14" fmla="*/ 73719 h 366490"/>
                        <a:gd name="connsiteX15" fmla="*/ 232180 w 524813"/>
                        <a:gd name="connsiteY15" fmla="*/ 77053 h 366490"/>
                        <a:gd name="connsiteX16" fmla="*/ 232151 w 524813"/>
                        <a:gd name="connsiteY16" fmla="*/ 77053 h 366490"/>
                        <a:gd name="connsiteX17" fmla="*/ 182221 w 524813"/>
                        <a:gd name="connsiteY17" fmla="*/ 101294 h 366490"/>
                        <a:gd name="connsiteX18" fmla="*/ 95420 w 524813"/>
                        <a:gd name="connsiteY18" fmla="*/ 185257 h 366490"/>
                        <a:gd name="connsiteX19" fmla="*/ 17134 w 524813"/>
                        <a:gd name="connsiteY19" fmla="*/ 359822 h 366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24813" h="366490">
                          <a:moveTo>
                            <a:pt x="17134" y="359822"/>
                          </a:moveTo>
                          <a:cubicBezTo>
                            <a:pt x="16029" y="364479"/>
                            <a:pt x="11352" y="367366"/>
                            <a:pt x="6675" y="366251"/>
                          </a:cubicBezTo>
                          <a:cubicBezTo>
                            <a:pt x="2008" y="365146"/>
                            <a:pt x="-869" y="360470"/>
                            <a:pt x="236" y="355802"/>
                          </a:cubicBezTo>
                          <a:cubicBezTo>
                            <a:pt x="19286" y="276678"/>
                            <a:pt x="49585" y="218023"/>
                            <a:pt x="81446" y="174904"/>
                          </a:cubicBezTo>
                          <a:cubicBezTo>
                            <a:pt x="113441" y="131612"/>
                            <a:pt x="147074" y="103914"/>
                            <a:pt x="172544" y="86854"/>
                          </a:cubicBezTo>
                          <a:cubicBezTo>
                            <a:pt x="190470" y="74853"/>
                            <a:pt x="208757" y="65737"/>
                            <a:pt x="227331" y="60375"/>
                          </a:cubicBezTo>
                          <a:cubicBezTo>
                            <a:pt x="246219" y="54917"/>
                            <a:pt x="265327" y="53355"/>
                            <a:pt x="284557" y="56555"/>
                          </a:cubicBezTo>
                          <a:cubicBezTo>
                            <a:pt x="328173" y="63842"/>
                            <a:pt x="372683" y="65223"/>
                            <a:pt x="409478" y="61099"/>
                          </a:cubicBezTo>
                          <a:cubicBezTo>
                            <a:pt x="443920" y="57232"/>
                            <a:pt x="471086" y="48716"/>
                            <a:pt x="483392" y="35905"/>
                          </a:cubicBezTo>
                          <a:cubicBezTo>
                            <a:pt x="507471" y="10835"/>
                            <a:pt x="507681" y="10416"/>
                            <a:pt x="507681" y="10416"/>
                          </a:cubicBezTo>
                          <a:cubicBezTo>
                            <a:pt x="506728" y="5701"/>
                            <a:pt x="509805" y="1101"/>
                            <a:pt x="514520" y="167"/>
                          </a:cubicBezTo>
                          <a:cubicBezTo>
                            <a:pt x="519244" y="-766"/>
                            <a:pt x="523835" y="2301"/>
                            <a:pt x="524768" y="7016"/>
                          </a:cubicBezTo>
                          <a:cubicBezTo>
                            <a:pt x="524778" y="7035"/>
                            <a:pt x="527159" y="15445"/>
                            <a:pt x="495917" y="47964"/>
                          </a:cubicBezTo>
                          <a:cubicBezTo>
                            <a:pt x="480658" y="63842"/>
                            <a:pt x="449702" y="74100"/>
                            <a:pt x="411392" y="78396"/>
                          </a:cubicBezTo>
                          <a:cubicBezTo>
                            <a:pt x="373102" y="82692"/>
                            <a:pt x="326915" y="81254"/>
                            <a:pt x="281710" y="73719"/>
                          </a:cubicBezTo>
                          <a:cubicBezTo>
                            <a:pt x="265126" y="70948"/>
                            <a:pt x="248581" y="72310"/>
                            <a:pt x="232180" y="77053"/>
                          </a:cubicBezTo>
                          <a:lnTo>
                            <a:pt x="232151" y="77053"/>
                          </a:lnTo>
                          <a:cubicBezTo>
                            <a:pt x="215435" y="81873"/>
                            <a:pt x="198756" y="90226"/>
                            <a:pt x="182221" y="101294"/>
                          </a:cubicBezTo>
                          <a:cubicBezTo>
                            <a:pt x="157989" y="117506"/>
                            <a:pt x="125985" y="143900"/>
                            <a:pt x="95420" y="185257"/>
                          </a:cubicBezTo>
                          <a:cubicBezTo>
                            <a:pt x="64730" y="226776"/>
                            <a:pt x="35536" y="283345"/>
                            <a:pt x="17134" y="35982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09" name="Graphic 963">
                    <a:extLst>
                      <a:ext uri="{FF2B5EF4-FFF2-40B4-BE49-F238E27FC236}">
                        <a16:creationId xmlns:a16="http://schemas.microsoft.com/office/drawing/2014/main" id="{E5428941-8AE1-48CC-AFF8-1AB7667879D3}"/>
                      </a:ext>
                    </a:extLst>
                  </p:cNvPr>
                  <p:cNvGrpSpPr/>
                  <p:nvPr/>
                </p:nvGrpSpPr>
                <p:grpSpPr>
                  <a:xfrm>
                    <a:off x="7974759" y="10276333"/>
                    <a:ext cx="221376" cy="560720"/>
                    <a:chOff x="7974759" y="10276333"/>
                    <a:chExt cx="221376" cy="560720"/>
                  </a:xfrm>
                </p:grpSpPr>
                <p:sp>
                  <p:nvSpPr>
                    <p:cNvPr id="516" name="Freeform: Shape 515">
                      <a:extLst>
                        <a:ext uri="{FF2B5EF4-FFF2-40B4-BE49-F238E27FC236}">
                          <a16:creationId xmlns:a16="http://schemas.microsoft.com/office/drawing/2014/main" id="{733014CE-DB17-4288-8946-A75D808051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4759" y="10276333"/>
                      <a:ext cx="221376" cy="551230"/>
                    </a:xfrm>
                    <a:custGeom>
                      <a:avLst/>
                      <a:gdLst>
                        <a:gd name="connsiteX0" fmla="*/ 29363 w 221376"/>
                        <a:gd name="connsiteY0" fmla="*/ 0 h 551230"/>
                        <a:gd name="connsiteX1" fmla="*/ 126613 w 221376"/>
                        <a:gd name="connsiteY1" fmla="*/ 163687 h 551230"/>
                        <a:gd name="connsiteX2" fmla="*/ 215234 w 221376"/>
                        <a:gd name="connsiteY2" fmla="*/ 329232 h 551230"/>
                        <a:gd name="connsiteX3" fmla="*/ 168275 w 221376"/>
                        <a:gd name="connsiteY3" fmla="*/ 551231 h 551230"/>
                        <a:gd name="connsiteX4" fmla="*/ 27753 w 221376"/>
                        <a:gd name="connsiteY4" fmla="*/ 370056 h 551230"/>
                        <a:gd name="connsiteX5" fmla="*/ 29363 w 221376"/>
                        <a:gd name="connsiteY5" fmla="*/ 0 h 55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1376" h="551230">
                          <a:moveTo>
                            <a:pt x="29363" y="0"/>
                          </a:moveTo>
                          <a:cubicBezTo>
                            <a:pt x="104448" y="58112"/>
                            <a:pt x="131194" y="57931"/>
                            <a:pt x="126613" y="163687"/>
                          </a:cubicBezTo>
                          <a:cubicBezTo>
                            <a:pt x="122022" y="269434"/>
                            <a:pt x="187592" y="259852"/>
                            <a:pt x="215234" y="329232"/>
                          </a:cubicBezTo>
                          <a:cubicBezTo>
                            <a:pt x="242875" y="398612"/>
                            <a:pt x="168275" y="551231"/>
                            <a:pt x="168275" y="551231"/>
                          </a:cubicBezTo>
                          <a:cubicBezTo>
                            <a:pt x="168275" y="551231"/>
                            <a:pt x="121755" y="534714"/>
                            <a:pt x="27753" y="370056"/>
                          </a:cubicBezTo>
                          <a:cubicBezTo>
                            <a:pt x="-66259" y="205397"/>
                            <a:pt x="115926" y="163335"/>
                            <a:pt x="29363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7" name="Freeform: Shape 516">
                      <a:extLst>
                        <a:ext uri="{FF2B5EF4-FFF2-40B4-BE49-F238E27FC236}">
                          <a16:creationId xmlns:a16="http://schemas.microsoft.com/office/drawing/2014/main" id="{874A495B-33F9-46A1-9520-42EDCDBD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2122" y="10322342"/>
                      <a:ext cx="125292" cy="514711"/>
                    </a:xfrm>
                    <a:custGeom>
                      <a:avLst/>
                      <a:gdLst>
                        <a:gd name="connsiteX0" fmla="*/ 1945 w 125292"/>
                        <a:gd name="connsiteY0" fmla="*/ 14161 h 514711"/>
                        <a:gd name="connsiteX1" fmla="*/ 3203 w 125292"/>
                        <a:gd name="connsiteY1" fmla="*/ 1950 h 514711"/>
                        <a:gd name="connsiteX2" fmla="*/ 15423 w 125292"/>
                        <a:gd name="connsiteY2" fmla="*/ 3207 h 514711"/>
                        <a:gd name="connsiteX3" fmla="*/ 54771 w 125292"/>
                        <a:gd name="connsiteY3" fmla="*/ 76597 h 514711"/>
                        <a:gd name="connsiteX4" fmla="*/ 44818 w 125292"/>
                        <a:gd name="connsiteY4" fmla="*/ 175314 h 514711"/>
                        <a:gd name="connsiteX5" fmla="*/ 75660 w 125292"/>
                        <a:gd name="connsiteY5" fmla="*/ 286366 h 514711"/>
                        <a:gd name="connsiteX6" fmla="*/ 118303 w 125292"/>
                        <a:gd name="connsiteY6" fmla="*/ 376082 h 514711"/>
                        <a:gd name="connsiteX7" fmla="*/ 110893 w 125292"/>
                        <a:gd name="connsiteY7" fmla="*/ 510423 h 514711"/>
                        <a:gd name="connsiteX8" fmla="*/ 99015 w 125292"/>
                        <a:gd name="connsiteY8" fmla="*/ 513518 h 514711"/>
                        <a:gd name="connsiteX9" fmla="*/ 95910 w 125292"/>
                        <a:gd name="connsiteY9" fmla="*/ 501631 h 514711"/>
                        <a:gd name="connsiteX10" fmla="*/ 101291 w 125292"/>
                        <a:gd name="connsiteY10" fmla="*/ 379683 h 514711"/>
                        <a:gd name="connsiteX11" fmla="*/ 61153 w 125292"/>
                        <a:gd name="connsiteY11" fmla="*/ 295882 h 514711"/>
                        <a:gd name="connsiteX12" fmla="*/ 27930 w 125292"/>
                        <a:gd name="connsiteY12" fmla="*/ 171209 h 514711"/>
                        <a:gd name="connsiteX13" fmla="*/ 37674 w 125292"/>
                        <a:gd name="connsiteY13" fmla="*/ 79655 h 514711"/>
                        <a:gd name="connsiteX14" fmla="*/ 1945 w 125292"/>
                        <a:gd name="connsiteY14" fmla="*/ 14161 h 514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25292" h="514711">
                          <a:moveTo>
                            <a:pt x="1945" y="14161"/>
                          </a:moveTo>
                          <a:cubicBezTo>
                            <a:pt x="-1074" y="10437"/>
                            <a:pt x="-521" y="4969"/>
                            <a:pt x="3203" y="1950"/>
                          </a:cubicBezTo>
                          <a:cubicBezTo>
                            <a:pt x="6937" y="-1079"/>
                            <a:pt x="12404" y="-517"/>
                            <a:pt x="15423" y="3207"/>
                          </a:cubicBezTo>
                          <a:cubicBezTo>
                            <a:pt x="37417" y="30172"/>
                            <a:pt x="50171" y="50889"/>
                            <a:pt x="54771" y="76597"/>
                          </a:cubicBezTo>
                          <a:cubicBezTo>
                            <a:pt x="59296" y="101915"/>
                            <a:pt x="55629" y="131156"/>
                            <a:pt x="44818" y="175314"/>
                          </a:cubicBezTo>
                          <a:cubicBezTo>
                            <a:pt x="33350" y="222168"/>
                            <a:pt x="53466" y="252705"/>
                            <a:pt x="75660" y="286366"/>
                          </a:cubicBezTo>
                          <a:cubicBezTo>
                            <a:pt x="92443" y="311827"/>
                            <a:pt x="110331" y="338973"/>
                            <a:pt x="118303" y="376082"/>
                          </a:cubicBezTo>
                          <a:cubicBezTo>
                            <a:pt x="137544" y="465541"/>
                            <a:pt x="110969" y="510299"/>
                            <a:pt x="110893" y="510423"/>
                          </a:cubicBezTo>
                          <a:cubicBezTo>
                            <a:pt x="108464" y="514566"/>
                            <a:pt x="103139" y="515938"/>
                            <a:pt x="99015" y="513518"/>
                          </a:cubicBezTo>
                          <a:cubicBezTo>
                            <a:pt x="94862" y="511099"/>
                            <a:pt x="93490" y="505775"/>
                            <a:pt x="95910" y="501631"/>
                          </a:cubicBezTo>
                          <a:cubicBezTo>
                            <a:pt x="95976" y="501517"/>
                            <a:pt x="119113" y="462598"/>
                            <a:pt x="101291" y="379683"/>
                          </a:cubicBezTo>
                          <a:cubicBezTo>
                            <a:pt x="93976" y="345698"/>
                            <a:pt x="77050" y="319999"/>
                            <a:pt x="61153" y="295882"/>
                          </a:cubicBezTo>
                          <a:cubicBezTo>
                            <a:pt x="36779" y="258906"/>
                            <a:pt x="14671" y="225359"/>
                            <a:pt x="27930" y="171209"/>
                          </a:cubicBezTo>
                          <a:cubicBezTo>
                            <a:pt x="38160" y="129423"/>
                            <a:pt x="41722" y="102210"/>
                            <a:pt x="37674" y="79655"/>
                          </a:cubicBezTo>
                          <a:cubicBezTo>
                            <a:pt x="33712" y="57499"/>
                            <a:pt x="22091" y="38869"/>
                            <a:pt x="1945" y="1416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0" name="Graphic 963">
                    <a:extLst>
                      <a:ext uri="{FF2B5EF4-FFF2-40B4-BE49-F238E27FC236}">
                        <a16:creationId xmlns:a16="http://schemas.microsoft.com/office/drawing/2014/main" id="{71D7D914-5B13-48AB-9E78-2679E5754A9E}"/>
                      </a:ext>
                    </a:extLst>
                  </p:cNvPr>
                  <p:cNvGrpSpPr/>
                  <p:nvPr/>
                </p:nvGrpSpPr>
                <p:grpSpPr>
                  <a:xfrm>
                    <a:off x="8444654" y="9693722"/>
                    <a:ext cx="509319" cy="370111"/>
                    <a:chOff x="8444654" y="9693722"/>
                    <a:chExt cx="509319" cy="370111"/>
                  </a:xfrm>
                </p:grpSpPr>
                <p:sp>
                  <p:nvSpPr>
                    <p:cNvPr id="514" name="Freeform: Shape 513">
                      <a:extLst>
                        <a:ext uri="{FF2B5EF4-FFF2-40B4-BE49-F238E27FC236}">
                          <a16:creationId xmlns:a16="http://schemas.microsoft.com/office/drawing/2014/main" id="{3341E326-92AF-427C-BA9C-B5F8E35B1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9196" y="9693722"/>
                      <a:ext cx="504777" cy="359596"/>
                    </a:xfrm>
                    <a:custGeom>
                      <a:avLst/>
                      <a:gdLst>
                        <a:gd name="connsiteX0" fmla="*/ 504777 w 504777"/>
                        <a:gd name="connsiteY0" fmla="*/ 12454 h 359596"/>
                        <a:gd name="connsiteX1" fmla="*/ 319411 w 504777"/>
                        <a:gd name="connsiteY1" fmla="*/ 68204 h 359596"/>
                        <a:gd name="connsiteX2" fmla="*/ 138113 w 504777"/>
                        <a:gd name="connsiteY2" fmla="*/ 132545 h 359596"/>
                        <a:gd name="connsiteX3" fmla="*/ 0 w 504777"/>
                        <a:gd name="connsiteY3" fmla="*/ 354601 h 359596"/>
                        <a:gd name="connsiteX4" fmla="*/ 226000 w 504777"/>
                        <a:gd name="connsiteY4" fmla="*/ 319835 h 359596"/>
                        <a:gd name="connsiteX5" fmla="*/ 504777 w 504777"/>
                        <a:gd name="connsiteY5" fmla="*/ 12454 h 359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04777" h="359596">
                          <a:moveTo>
                            <a:pt x="504777" y="12454"/>
                          </a:moveTo>
                          <a:cubicBezTo>
                            <a:pt x="413271" y="-957"/>
                            <a:pt x="396459" y="-23017"/>
                            <a:pt x="319411" y="68204"/>
                          </a:cubicBezTo>
                          <a:cubicBezTo>
                            <a:pt x="242354" y="159425"/>
                            <a:pt x="208083" y="97807"/>
                            <a:pt x="138113" y="132545"/>
                          </a:cubicBezTo>
                          <a:cubicBezTo>
                            <a:pt x="68132" y="167292"/>
                            <a:pt x="0" y="354601"/>
                            <a:pt x="0" y="354601"/>
                          </a:cubicBezTo>
                          <a:cubicBezTo>
                            <a:pt x="0" y="354601"/>
                            <a:pt x="41958" y="379033"/>
                            <a:pt x="226000" y="319835"/>
                          </a:cubicBezTo>
                          <a:cubicBezTo>
                            <a:pt x="410032" y="260628"/>
                            <a:pt x="326450" y="76662"/>
                            <a:pt x="504777" y="12454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5" name="Freeform: Shape 514">
                      <a:extLst>
                        <a:ext uri="{FF2B5EF4-FFF2-40B4-BE49-F238E27FC236}">
                          <a16:creationId xmlns:a16="http://schemas.microsoft.com/office/drawing/2014/main" id="{5F87B758-2B5F-43E1-BFE3-7401AA2CC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4654" y="9712655"/>
                      <a:ext cx="453426" cy="351178"/>
                    </a:xfrm>
                    <a:custGeom>
                      <a:avLst/>
                      <a:gdLst>
                        <a:gd name="connsiteX0" fmla="*/ 443664 w 453426"/>
                        <a:gd name="connsiteY0" fmla="*/ 65 h 351178"/>
                        <a:gd name="connsiteX1" fmla="*/ 453360 w 453426"/>
                        <a:gd name="connsiteY1" fmla="*/ 7656 h 351178"/>
                        <a:gd name="connsiteX2" fmla="*/ 445769 w 453426"/>
                        <a:gd name="connsiteY2" fmla="*/ 17362 h 351178"/>
                        <a:gd name="connsiteX3" fmla="*/ 373789 w 453426"/>
                        <a:gd name="connsiteY3" fmla="*/ 42251 h 351178"/>
                        <a:gd name="connsiteX4" fmla="*/ 310228 w 453426"/>
                        <a:gd name="connsiteY4" fmla="*/ 126557 h 351178"/>
                        <a:gd name="connsiteX5" fmla="*/ 195376 w 453426"/>
                        <a:gd name="connsiteY5" fmla="*/ 201852 h 351178"/>
                        <a:gd name="connsiteX6" fmla="*/ 106622 w 453426"/>
                        <a:gd name="connsiteY6" fmla="*/ 238285 h 351178"/>
                        <a:gd name="connsiteX7" fmla="*/ 16991 w 453426"/>
                        <a:gd name="connsiteY7" fmla="*/ 345022 h 351178"/>
                        <a:gd name="connsiteX8" fmla="*/ 6162 w 453426"/>
                        <a:gd name="connsiteY8" fmla="*/ 350804 h 351178"/>
                        <a:gd name="connsiteX9" fmla="*/ 380 w 453426"/>
                        <a:gd name="connsiteY9" fmla="*/ 339974 h 351178"/>
                        <a:gd name="connsiteX10" fmla="*/ 96420 w 453426"/>
                        <a:gd name="connsiteY10" fmla="*/ 224245 h 351178"/>
                        <a:gd name="connsiteX11" fmla="*/ 191290 w 453426"/>
                        <a:gd name="connsiteY11" fmla="*/ 184964 h 351178"/>
                        <a:gd name="connsiteX12" fmla="*/ 295245 w 453426"/>
                        <a:gd name="connsiteY12" fmla="*/ 117756 h 351178"/>
                        <a:gd name="connsiteX13" fmla="*/ 363082 w 453426"/>
                        <a:gd name="connsiteY13" fmla="*/ 28554 h 351178"/>
                        <a:gd name="connsiteX14" fmla="*/ 443664 w 453426"/>
                        <a:gd name="connsiteY14" fmla="*/ 65 h 35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53426" h="351178">
                          <a:moveTo>
                            <a:pt x="443664" y="65"/>
                          </a:moveTo>
                          <a:cubicBezTo>
                            <a:pt x="448436" y="-516"/>
                            <a:pt x="452779" y="2884"/>
                            <a:pt x="453360" y="7656"/>
                          </a:cubicBezTo>
                          <a:cubicBezTo>
                            <a:pt x="453951" y="12428"/>
                            <a:pt x="450550" y="16771"/>
                            <a:pt x="445769" y="17362"/>
                          </a:cubicBezTo>
                          <a:cubicBezTo>
                            <a:pt x="414441" y="21286"/>
                            <a:pt x="393057" y="27163"/>
                            <a:pt x="373789" y="42251"/>
                          </a:cubicBezTo>
                          <a:cubicBezTo>
                            <a:pt x="353958" y="57767"/>
                            <a:pt x="335488" y="83361"/>
                            <a:pt x="310228" y="126557"/>
                          </a:cubicBezTo>
                          <a:cubicBezTo>
                            <a:pt x="278024" y="181611"/>
                            <a:pt x="238705" y="191251"/>
                            <a:pt x="195376" y="201852"/>
                          </a:cubicBezTo>
                          <a:cubicBezTo>
                            <a:pt x="167077" y="208786"/>
                            <a:pt x="136940" y="216168"/>
                            <a:pt x="106622" y="238285"/>
                          </a:cubicBezTo>
                          <a:cubicBezTo>
                            <a:pt x="32117" y="292654"/>
                            <a:pt x="17039" y="344870"/>
                            <a:pt x="16991" y="345022"/>
                          </a:cubicBezTo>
                          <a:cubicBezTo>
                            <a:pt x="15591" y="349594"/>
                            <a:pt x="10753" y="352194"/>
                            <a:pt x="6162" y="350804"/>
                          </a:cubicBezTo>
                          <a:cubicBezTo>
                            <a:pt x="1571" y="349413"/>
                            <a:pt x="-1020" y="344565"/>
                            <a:pt x="380" y="339974"/>
                          </a:cubicBezTo>
                          <a:cubicBezTo>
                            <a:pt x="427" y="339802"/>
                            <a:pt x="17134" y="282110"/>
                            <a:pt x="96420" y="224245"/>
                          </a:cubicBezTo>
                          <a:cubicBezTo>
                            <a:pt x="129539" y="200090"/>
                            <a:pt x="161390" y="192289"/>
                            <a:pt x="191290" y="184964"/>
                          </a:cubicBezTo>
                          <a:cubicBezTo>
                            <a:pt x="230856" y="175267"/>
                            <a:pt x="266756" y="166485"/>
                            <a:pt x="295245" y="117756"/>
                          </a:cubicBezTo>
                          <a:cubicBezTo>
                            <a:pt x="321630" y="72645"/>
                            <a:pt x="341280" y="45623"/>
                            <a:pt x="363082" y="28554"/>
                          </a:cubicBezTo>
                          <a:cubicBezTo>
                            <a:pt x="385447" y="11066"/>
                            <a:pt x="409231" y="4380"/>
                            <a:pt x="443664" y="6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1" name="Graphic 963">
                    <a:extLst>
                      <a:ext uri="{FF2B5EF4-FFF2-40B4-BE49-F238E27FC236}">
                        <a16:creationId xmlns:a16="http://schemas.microsoft.com/office/drawing/2014/main" id="{7BAE1684-0C25-4A0F-BCF0-5786FBD5B5F9}"/>
                      </a:ext>
                    </a:extLst>
                  </p:cNvPr>
                  <p:cNvGrpSpPr/>
                  <p:nvPr/>
                </p:nvGrpSpPr>
                <p:grpSpPr>
                  <a:xfrm>
                    <a:off x="7845937" y="10918520"/>
                    <a:ext cx="534012" cy="250244"/>
                    <a:chOff x="7845937" y="10918520"/>
                    <a:chExt cx="534012" cy="250244"/>
                  </a:xfrm>
                </p:grpSpPr>
                <p:sp>
                  <p:nvSpPr>
                    <p:cNvPr id="512" name="Freeform: Shape 511">
                      <a:extLst>
                        <a:ext uri="{FF2B5EF4-FFF2-40B4-BE49-F238E27FC236}">
                          <a16:creationId xmlns:a16="http://schemas.microsoft.com/office/drawing/2014/main" id="{4836A6E7-C2E4-4AB7-A2BA-F4D385A3F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50931" y="10918520"/>
                      <a:ext cx="529018" cy="250244"/>
                    </a:xfrm>
                    <a:custGeom>
                      <a:avLst/>
                      <a:gdLst>
                        <a:gd name="connsiteX0" fmla="*/ 529019 w 529018"/>
                        <a:gd name="connsiteY0" fmla="*/ 26592 h 250244"/>
                        <a:gd name="connsiteX1" fmla="*/ 339319 w 529018"/>
                        <a:gd name="connsiteY1" fmla="*/ 42851 h 250244"/>
                        <a:gd name="connsiteX2" fmla="*/ 153124 w 529018"/>
                        <a:gd name="connsiteY2" fmla="*/ 67207 h 250244"/>
                        <a:gd name="connsiteX3" fmla="*/ 0 w 529018"/>
                        <a:gd name="connsiteY3" fmla="*/ 234666 h 250244"/>
                        <a:gd name="connsiteX4" fmla="*/ 229124 w 529018"/>
                        <a:gd name="connsiteY4" fmla="*/ 243391 h 250244"/>
                        <a:gd name="connsiteX5" fmla="*/ 529019 w 529018"/>
                        <a:gd name="connsiteY5" fmla="*/ 26592 h 250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9018" h="250244">
                          <a:moveTo>
                            <a:pt x="529019" y="26592"/>
                          </a:moveTo>
                          <a:cubicBezTo>
                            <a:pt x="438036" y="-602"/>
                            <a:pt x="422615" y="-22462"/>
                            <a:pt x="339319" y="42851"/>
                          </a:cubicBezTo>
                          <a:cubicBezTo>
                            <a:pt x="256022" y="108164"/>
                            <a:pt x="225638" y="49271"/>
                            <a:pt x="153124" y="67207"/>
                          </a:cubicBezTo>
                          <a:cubicBezTo>
                            <a:pt x="80639" y="85142"/>
                            <a:pt x="0" y="234666"/>
                            <a:pt x="0" y="234666"/>
                          </a:cubicBezTo>
                          <a:cubicBezTo>
                            <a:pt x="0" y="234666"/>
                            <a:pt x="40519" y="262860"/>
                            <a:pt x="229124" y="243391"/>
                          </a:cubicBezTo>
                          <a:cubicBezTo>
                            <a:pt x="417709" y="223931"/>
                            <a:pt x="345824" y="51338"/>
                            <a:pt x="529019" y="26592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3" name="Freeform: Shape 512">
                      <a:extLst>
                        <a:ext uri="{FF2B5EF4-FFF2-40B4-BE49-F238E27FC236}">
                          <a16:creationId xmlns:a16="http://schemas.microsoft.com/office/drawing/2014/main" id="{D468528E-4F0A-409A-85F4-D20A32539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5937" y="10937627"/>
                      <a:ext cx="476859" cy="230838"/>
                    </a:xfrm>
                    <a:custGeom>
                      <a:avLst/>
                      <a:gdLst>
                        <a:gd name="connsiteX0" fmla="*/ 468681 w 476859"/>
                        <a:gd name="connsiteY0" fmla="*/ 817 h 230838"/>
                        <a:gd name="connsiteX1" fmla="*/ 476844 w 476859"/>
                        <a:gd name="connsiteY1" fmla="*/ 10018 h 230838"/>
                        <a:gd name="connsiteX2" fmla="*/ 467652 w 476859"/>
                        <a:gd name="connsiteY2" fmla="*/ 18191 h 230838"/>
                        <a:gd name="connsiteX3" fmla="*/ 393595 w 476859"/>
                        <a:gd name="connsiteY3" fmla="*/ 27297 h 230838"/>
                        <a:gd name="connsiteX4" fmla="*/ 324853 w 476859"/>
                        <a:gd name="connsiteY4" fmla="*/ 88505 h 230838"/>
                        <a:gd name="connsiteX5" fmla="*/ 204076 w 476859"/>
                        <a:gd name="connsiteY5" fmla="*/ 134129 h 230838"/>
                        <a:gd name="connsiteX6" fmla="*/ 112617 w 476859"/>
                        <a:gd name="connsiteY6" fmla="*/ 150284 h 230838"/>
                        <a:gd name="connsiteX7" fmla="*/ 16624 w 476859"/>
                        <a:gd name="connsiteY7" fmla="*/ 225693 h 230838"/>
                        <a:gd name="connsiteX8" fmla="*/ 5146 w 476859"/>
                        <a:gd name="connsiteY8" fmla="*/ 230084 h 230838"/>
                        <a:gd name="connsiteX9" fmla="*/ 755 w 476859"/>
                        <a:gd name="connsiteY9" fmla="*/ 218606 h 230838"/>
                        <a:gd name="connsiteX10" fmla="*/ 105664 w 476859"/>
                        <a:gd name="connsiteY10" fmla="*/ 134339 h 230838"/>
                        <a:gd name="connsiteX11" fmla="*/ 203467 w 476859"/>
                        <a:gd name="connsiteY11" fmla="*/ 116756 h 230838"/>
                        <a:gd name="connsiteX12" fmla="*/ 311632 w 476859"/>
                        <a:gd name="connsiteY12" fmla="*/ 77198 h 230838"/>
                        <a:gd name="connsiteX13" fmla="*/ 386099 w 476859"/>
                        <a:gd name="connsiteY13" fmla="*/ 11562 h 230838"/>
                        <a:gd name="connsiteX14" fmla="*/ 468681 w 476859"/>
                        <a:gd name="connsiteY14" fmla="*/ 817 h 23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6859" h="230838">
                          <a:moveTo>
                            <a:pt x="468681" y="817"/>
                          </a:moveTo>
                          <a:cubicBezTo>
                            <a:pt x="473472" y="1103"/>
                            <a:pt x="477129" y="5227"/>
                            <a:pt x="476844" y="10018"/>
                          </a:cubicBezTo>
                          <a:cubicBezTo>
                            <a:pt x="476567" y="14810"/>
                            <a:pt x="472434" y="18477"/>
                            <a:pt x="467652" y="18191"/>
                          </a:cubicBezTo>
                          <a:cubicBezTo>
                            <a:pt x="435848" y="16200"/>
                            <a:pt x="413940" y="17600"/>
                            <a:pt x="393595" y="27297"/>
                          </a:cubicBezTo>
                          <a:cubicBezTo>
                            <a:pt x="372869" y="37174"/>
                            <a:pt x="352828" y="55900"/>
                            <a:pt x="324853" y="88505"/>
                          </a:cubicBezTo>
                          <a:cubicBezTo>
                            <a:pt x="288534" y="130834"/>
                            <a:pt x="248358" y="132405"/>
                            <a:pt x="204076" y="134129"/>
                          </a:cubicBezTo>
                          <a:cubicBezTo>
                            <a:pt x="175225" y="135244"/>
                            <a:pt x="144469" y="136453"/>
                            <a:pt x="112617" y="150284"/>
                          </a:cubicBezTo>
                          <a:cubicBezTo>
                            <a:pt x="34855" y="184069"/>
                            <a:pt x="16672" y="225560"/>
                            <a:pt x="16624" y="225693"/>
                          </a:cubicBezTo>
                          <a:cubicBezTo>
                            <a:pt x="14671" y="230065"/>
                            <a:pt x="9528" y="232037"/>
                            <a:pt x="5146" y="230084"/>
                          </a:cubicBezTo>
                          <a:cubicBezTo>
                            <a:pt x="765" y="228131"/>
                            <a:pt x="-1197" y="222988"/>
                            <a:pt x="755" y="218606"/>
                          </a:cubicBezTo>
                          <a:cubicBezTo>
                            <a:pt x="813" y="218463"/>
                            <a:pt x="21701" y="170829"/>
                            <a:pt x="105664" y="134339"/>
                          </a:cubicBezTo>
                          <a:cubicBezTo>
                            <a:pt x="140506" y="119213"/>
                            <a:pt x="172977" y="117937"/>
                            <a:pt x="203467" y="116756"/>
                          </a:cubicBezTo>
                          <a:cubicBezTo>
                            <a:pt x="243738" y="115194"/>
                            <a:pt x="280248" y="113774"/>
                            <a:pt x="311632" y="77198"/>
                          </a:cubicBezTo>
                          <a:cubicBezTo>
                            <a:pt x="341274" y="42642"/>
                            <a:pt x="362915" y="22620"/>
                            <a:pt x="386099" y="11562"/>
                          </a:cubicBezTo>
                          <a:cubicBezTo>
                            <a:pt x="409673" y="341"/>
                            <a:pt x="433933" y="-1355"/>
                            <a:pt x="468681" y="81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6" name="Graphic 963">
                  <a:extLst>
                    <a:ext uri="{FF2B5EF4-FFF2-40B4-BE49-F238E27FC236}">
                      <a16:creationId xmlns:a16="http://schemas.microsoft.com/office/drawing/2014/main" id="{1557258A-D7D8-48D4-AC73-DD31D9CB90BE}"/>
                    </a:ext>
                  </a:extLst>
                </p:cNvPr>
                <p:cNvGrpSpPr/>
                <p:nvPr/>
              </p:nvGrpSpPr>
              <p:grpSpPr>
                <a:xfrm>
                  <a:off x="4389336" y="8572846"/>
                  <a:ext cx="4434643" cy="3575958"/>
                  <a:chOff x="4389336" y="8572846"/>
                  <a:chExt cx="4434643" cy="3575958"/>
                </a:xfrm>
              </p:grpSpPr>
              <p:grpSp>
                <p:nvGrpSpPr>
                  <p:cNvPr id="401" name="Graphic 963">
                    <a:extLst>
                      <a:ext uri="{FF2B5EF4-FFF2-40B4-BE49-F238E27FC236}">
                        <a16:creationId xmlns:a16="http://schemas.microsoft.com/office/drawing/2014/main" id="{D33B9D67-9BAE-49F4-B4E1-72F281AD4B7D}"/>
                      </a:ext>
                    </a:extLst>
                  </p:cNvPr>
                  <p:cNvGrpSpPr/>
                  <p:nvPr/>
                </p:nvGrpSpPr>
                <p:grpSpPr>
                  <a:xfrm>
                    <a:off x="4835199" y="9629501"/>
                    <a:ext cx="3955067" cy="2519294"/>
                    <a:chOff x="4835199" y="9629501"/>
                    <a:chExt cx="3955067" cy="2519294"/>
                  </a:xfrm>
                </p:grpSpPr>
                <p:grpSp>
                  <p:nvGrpSpPr>
                    <p:cNvPr id="495" name="Graphic 963">
                      <a:extLst>
                        <a:ext uri="{FF2B5EF4-FFF2-40B4-BE49-F238E27FC236}">
                          <a16:creationId xmlns:a16="http://schemas.microsoft.com/office/drawing/2014/main" id="{7C2C5C1A-63B9-44AF-8C56-B0F2AD038A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35199" y="9629501"/>
                      <a:ext cx="3955067" cy="2519294"/>
                      <a:chOff x="4835199" y="9629501"/>
                      <a:chExt cx="3955067" cy="2519294"/>
                    </a:xfrm>
                  </p:grpSpPr>
                  <p:sp>
                    <p:nvSpPr>
                      <p:cNvPr id="497" name="Freeform: Shape 496">
                        <a:extLst>
                          <a:ext uri="{FF2B5EF4-FFF2-40B4-BE49-F238E27FC236}">
                            <a16:creationId xmlns:a16="http://schemas.microsoft.com/office/drawing/2014/main" id="{80AB77BB-C76D-4A28-97B9-7D12538E59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5199" y="9629501"/>
                        <a:ext cx="3955067" cy="2519294"/>
                      </a:xfrm>
                      <a:custGeom>
                        <a:avLst/>
                        <a:gdLst>
                          <a:gd name="connsiteX0" fmla="*/ 456583 w 3955067"/>
                          <a:gd name="connsiteY0" fmla="*/ 430090 h 2519294"/>
                          <a:gd name="connsiteX1" fmla="*/ 3739937 w 3955067"/>
                          <a:gd name="connsiteY1" fmla="*/ 1042252 h 2519294"/>
                          <a:gd name="connsiteX2" fmla="*/ 3949163 w 3955067"/>
                          <a:gd name="connsiteY2" fmla="*/ 2057761 h 2519294"/>
                          <a:gd name="connsiteX3" fmla="*/ 3059994 w 3955067"/>
                          <a:gd name="connsiteY3" fmla="*/ 2096165 h 2519294"/>
                          <a:gd name="connsiteX4" fmla="*/ 3082607 w 3955067"/>
                          <a:gd name="connsiteY4" fmla="*/ 2519294 h 2519294"/>
                          <a:gd name="connsiteX5" fmla="*/ 1418903 w 3955067"/>
                          <a:gd name="connsiteY5" fmla="*/ 2519294 h 2519294"/>
                          <a:gd name="connsiteX6" fmla="*/ 3955 w 3955067"/>
                          <a:gd name="connsiteY6" fmla="*/ 1209816 h 2519294"/>
                          <a:gd name="connsiteX7" fmla="*/ 456583 w 3955067"/>
                          <a:gd name="connsiteY7" fmla="*/ 430090 h 2519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955067" h="2519294">
                            <a:moveTo>
                              <a:pt x="456583" y="430090"/>
                            </a:moveTo>
                            <a:cubicBezTo>
                              <a:pt x="1398348" y="-173604"/>
                              <a:pt x="3283775" y="-283809"/>
                              <a:pt x="3739937" y="1042252"/>
                            </a:cubicBezTo>
                            <a:cubicBezTo>
                              <a:pt x="3853312" y="1371846"/>
                              <a:pt x="3984643" y="2056236"/>
                              <a:pt x="3949163" y="2057761"/>
                            </a:cubicBezTo>
                            <a:lnTo>
                              <a:pt x="3059994" y="2096165"/>
                            </a:lnTo>
                            <a:lnTo>
                              <a:pt x="3082607" y="2519294"/>
                            </a:lnTo>
                            <a:lnTo>
                              <a:pt x="1418903" y="2519294"/>
                            </a:lnTo>
                            <a:cubicBezTo>
                              <a:pt x="887056" y="2253880"/>
                              <a:pt x="336130" y="1842276"/>
                              <a:pt x="3955" y="1209816"/>
                            </a:cubicBezTo>
                            <a:cubicBezTo>
                              <a:pt x="-52014" y="1103222"/>
                              <a:pt x="505342" y="554906"/>
                              <a:pt x="456583" y="43009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8" name="Freeform: Shape 497">
                        <a:extLst>
                          <a:ext uri="{FF2B5EF4-FFF2-40B4-BE49-F238E27FC236}">
                            <a16:creationId xmlns:a16="http://schemas.microsoft.com/office/drawing/2014/main" id="{2413032D-AD10-457C-8FC2-719312DA34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6" y="9840050"/>
                        <a:ext cx="816152" cy="1217227"/>
                      </a:xfrm>
                      <a:custGeom>
                        <a:avLst/>
                        <a:gdLst>
                          <a:gd name="connsiteX0" fmla="*/ 36874 w 816152"/>
                          <a:gd name="connsiteY0" fmla="*/ 189262 h 1217227"/>
                          <a:gd name="connsiteX1" fmla="*/ 59144 w 816152"/>
                          <a:gd name="connsiteY1" fmla="*/ 1213437 h 1217227"/>
                          <a:gd name="connsiteX2" fmla="*/ 816153 w 816152"/>
                          <a:gd name="connsiteY2" fmla="*/ 0 h 1217227"/>
                          <a:gd name="connsiteX3" fmla="*/ 36874 w 816152"/>
                          <a:gd name="connsiteY3" fmla="*/ 189262 h 12172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16152" h="1217227">
                            <a:moveTo>
                              <a:pt x="36874" y="189262"/>
                            </a:moveTo>
                            <a:cubicBezTo>
                              <a:pt x="25749" y="701354"/>
                              <a:pt x="-52185" y="1269102"/>
                              <a:pt x="59144" y="1213437"/>
                            </a:cubicBezTo>
                            <a:cubicBezTo>
                              <a:pt x="170472" y="1157773"/>
                              <a:pt x="816153" y="0"/>
                              <a:pt x="816153" y="0"/>
                            </a:cubicBezTo>
                            <a:lnTo>
                              <a:pt x="36874" y="189262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9" name="Freeform: Shape 498">
                        <a:extLst>
                          <a:ext uri="{FF2B5EF4-FFF2-40B4-BE49-F238E27FC236}">
                            <a16:creationId xmlns:a16="http://schemas.microsoft.com/office/drawing/2014/main" id="{87A48E0A-B4CB-4DC7-A71E-F23AB934F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4" y="10431447"/>
                        <a:ext cx="429268" cy="625839"/>
                      </a:xfrm>
                      <a:custGeom>
                        <a:avLst/>
                        <a:gdLst>
                          <a:gd name="connsiteX0" fmla="*/ 18950 w 429268"/>
                          <a:gd name="connsiteY0" fmla="*/ 0 h 625839"/>
                          <a:gd name="connsiteX1" fmla="*/ 59146 w 429268"/>
                          <a:gd name="connsiteY1" fmla="*/ 622049 h 625839"/>
                          <a:gd name="connsiteX2" fmla="*/ 429268 w 429268"/>
                          <a:gd name="connsiteY2" fmla="*/ 78715 h 625839"/>
                          <a:gd name="connsiteX3" fmla="*/ 18950 w 429268"/>
                          <a:gd name="connsiteY3" fmla="*/ 0 h 6258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9268" h="625839">
                            <a:moveTo>
                              <a:pt x="18950" y="0"/>
                            </a:moveTo>
                            <a:cubicBezTo>
                              <a:pt x="-2110" y="364874"/>
                              <a:pt x="-22988" y="663112"/>
                              <a:pt x="59146" y="622049"/>
                            </a:cubicBezTo>
                            <a:cubicBezTo>
                              <a:pt x="109533" y="596856"/>
                              <a:pt x="269372" y="345900"/>
                              <a:pt x="429268" y="78715"/>
                            </a:cubicBezTo>
                            <a:cubicBezTo>
                              <a:pt x="291775" y="100499"/>
                              <a:pt x="139870" y="74095"/>
                              <a:pt x="18950" y="0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0" name="Freeform: Shape 499">
                        <a:extLst>
                          <a:ext uri="{FF2B5EF4-FFF2-40B4-BE49-F238E27FC236}">
                            <a16:creationId xmlns:a16="http://schemas.microsoft.com/office/drawing/2014/main" id="{ECFD73AB-7ED9-491E-A3F0-8F8B351F7F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49396" y="9840059"/>
                        <a:ext cx="786412" cy="476711"/>
                      </a:xfrm>
                      <a:custGeom>
                        <a:avLst/>
                        <a:gdLst>
                          <a:gd name="connsiteX0" fmla="*/ 7144 w 786412"/>
                          <a:gd name="connsiteY0" fmla="*/ 189252 h 476711"/>
                          <a:gd name="connsiteX1" fmla="*/ 0 w 786412"/>
                          <a:gd name="connsiteY1" fmla="*/ 389630 h 476711"/>
                          <a:gd name="connsiteX2" fmla="*/ 581425 w 786412"/>
                          <a:gd name="connsiteY2" fmla="*/ 360283 h 476711"/>
                          <a:gd name="connsiteX3" fmla="*/ 786413 w 786412"/>
                          <a:gd name="connsiteY3" fmla="*/ 0 h 476711"/>
                          <a:gd name="connsiteX4" fmla="*/ 7144 w 786412"/>
                          <a:gd name="connsiteY4" fmla="*/ 189252 h 4767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6412" h="476711">
                            <a:moveTo>
                              <a:pt x="7144" y="189252"/>
                            </a:moveTo>
                            <a:cubicBezTo>
                              <a:pt x="5706" y="255613"/>
                              <a:pt x="3134" y="322888"/>
                              <a:pt x="0" y="389630"/>
                            </a:cubicBezTo>
                            <a:cubicBezTo>
                              <a:pt x="99117" y="487966"/>
                              <a:pt x="282178" y="533067"/>
                              <a:pt x="581425" y="360283"/>
                            </a:cubicBezTo>
                            <a:cubicBezTo>
                              <a:pt x="698221" y="158134"/>
                              <a:pt x="786413" y="0"/>
                              <a:pt x="786413" y="0"/>
                            </a:cubicBezTo>
                            <a:lnTo>
                              <a:pt x="7144" y="189252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1" name="Freeform: Shape 500">
                        <a:extLst>
                          <a:ext uri="{FF2B5EF4-FFF2-40B4-BE49-F238E27FC236}">
                            <a16:creationId xmlns:a16="http://schemas.microsoft.com/office/drawing/2014/main" id="{FA4B358B-809F-49EC-8144-B8FEFBA74B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0018" y="9953474"/>
                        <a:ext cx="957153" cy="1301566"/>
                      </a:xfrm>
                      <a:custGeom>
                        <a:avLst/>
                        <a:gdLst>
                          <a:gd name="connsiteX0" fmla="*/ 940453 w 957153"/>
                          <a:gd name="connsiteY0" fmla="*/ 5295 h 1301566"/>
                          <a:gd name="connsiteX1" fmla="*/ 951865 w 957153"/>
                          <a:gd name="connsiteY1" fmla="*/ 704 h 1301566"/>
                          <a:gd name="connsiteX2" fmla="*/ 956456 w 957153"/>
                          <a:gd name="connsiteY2" fmla="*/ 12105 h 1301566"/>
                          <a:gd name="connsiteX3" fmla="*/ 497560 w 957153"/>
                          <a:gd name="connsiteY3" fmla="*/ 768714 h 1301566"/>
                          <a:gd name="connsiteX4" fmla="*/ 13947 w 957153"/>
                          <a:gd name="connsiteY4" fmla="*/ 1299809 h 1301566"/>
                          <a:gd name="connsiteX5" fmla="*/ 1765 w 957153"/>
                          <a:gd name="connsiteY5" fmla="*/ 1298104 h 1301566"/>
                          <a:gd name="connsiteX6" fmla="*/ 3460 w 957153"/>
                          <a:gd name="connsiteY6" fmla="*/ 1285912 h 1301566"/>
                          <a:gd name="connsiteX7" fmla="*/ 483539 w 957153"/>
                          <a:gd name="connsiteY7" fmla="*/ 758437 h 1301566"/>
                          <a:gd name="connsiteX8" fmla="*/ 940453 w 957153"/>
                          <a:gd name="connsiteY8" fmla="*/ 5295 h 13015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57153" h="1301566">
                            <a:moveTo>
                              <a:pt x="940453" y="5295"/>
                            </a:moveTo>
                            <a:cubicBezTo>
                              <a:pt x="942340" y="875"/>
                              <a:pt x="947445" y="-1192"/>
                              <a:pt x="951865" y="704"/>
                            </a:cubicBezTo>
                            <a:cubicBezTo>
                              <a:pt x="956274" y="2580"/>
                              <a:pt x="958341" y="7686"/>
                              <a:pt x="956456" y="12105"/>
                            </a:cubicBezTo>
                            <a:cubicBezTo>
                              <a:pt x="888380" y="170963"/>
                              <a:pt x="707920" y="481259"/>
                              <a:pt x="497560" y="768714"/>
                            </a:cubicBezTo>
                            <a:cubicBezTo>
                              <a:pt x="341798" y="981569"/>
                              <a:pt x="169500" y="1182099"/>
                              <a:pt x="13947" y="1299809"/>
                            </a:cubicBezTo>
                            <a:cubicBezTo>
                              <a:pt x="10118" y="1302705"/>
                              <a:pt x="4651" y="1301943"/>
                              <a:pt x="1765" y="1298104"/>
                            </a:cubicBezTo>
                            <a:cubicBezTo>
                              <a:pt x="-1140" y="1294266"/>
                              <a:pt x="-379" y="1288808"/>
                              <a:pt x="3460" y="1285912"/>
                            </a:cubicBezTo>
                            <a:cubicBezTo>
                              <a:pt x="157546" y="1169326"/>
                              <a:pt x="328663" y="970101"/>
                              <a:pt x="483539" y="758437"/>
                            </a:cubicBezTo>
                            <a:cubicBezTo>
                              <a:pt x="693137" y="472001"/>
                              <a:pt x="872778" y="163191"/>
                              <a:pt x="940453" y="529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2" name="Freeform: Shape 501">
                        <a:extLst>
                          <a:ext uri="{FF2B5EF4-FFF2-40B4-BE49-F238E27FC236}">
                            <a16:creationId xmlns:a16="http://schemas.microsoft.com/office/drawing/2014/main" id="{2196943A-2A55-47B7-ACBA-9024A0C18F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22715" y="9741927"/>
                        <a:ext cx="26130" cy="1316286"/>
                      </a:xfrm>
                      <a:custGeom>
                        <a:avLst/>
                        <a:gdLst>
                          <a:gd name="connsiteX0" fmla="*/ 8761 w 26130"/>
                          <a:gd name="connsiteY0" fmla="*/ 8378 h 1316286"/>
                          <a:gd name="connsiteX1" fmla="*/ 17743 w 26130"/>
                          <a:gd name="connsiteY1" fmla="*/ 6 h 1316286"/>
                          <a:gd name="connsiteX2" fmla="*/ 26125 w 26130"/>
                          <a:gd name="connsiteY2" fmla="*/ 8988 h 1316286"/>
                          <a:gd name="connsiteX3" fmla="*/ 26125 w 26130"/>
                          <a:gd name="connsiteY3" fmla="*/ 1307398 h 1316286"/>
                          <a:gd name="connsiteX4" fmla="*/ 17638 w 26130"/>
                          <a:gd name="connsiteY4" fmla="*/ 1316284 h 1316286"/>
                          <a:gd name="connsiteX5" fmla="*/ 8752 w 26130"/>
                          <a:gd name="connsiteY5" fmla="*/ 1307798 h 1316286"/>
                          <a:gd name="connsiteX6" fmla="*/ 8761 w 26130"/>
                          <a:gd name="connsiteY6" fmla="*/ 8378 h 13162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6130" h="1316286">
                            <a:moveTo>
                              <a:pt x="8761" y="8378"/>
                            </a:moveTo>
                            <a:cubicBezTo>
                              <a:pt x="8933" y="3587"/>
                              <a:pt x="12952" y="-166"/>
                              <a:pt x="17743" y="6"/>
                            </a:cubicBezTo>
                            <a:cubicBezTo>
                              <a:pt x="22544" y="177"/>
                              <a:pt x="26287" y="4206"/>
                              <a:pt x="26125" y="8988"/>
                            </a:cubicBezTo>
                            <a:cubicBezTo>
                              <a:pt x="6456" y="515565"/>
                              <a:pt x="26068" y="1305112"/>
                              <a:pt x="26125" y="1307398"/>
                            </a:cubicBezTo>
                            <a:cubicBezTo>
                              <a:pt x="26240" y="1312179"/>
                              <a:pt x="22439" y="1316170"/>
                              <a:pt x="17638" y="1316284"/>
                            </a:cubicBezTo>
                            <a:cubicBezTo>
                              <a:pt x="12847" y="1316399"/>
                              <a:pt x="8866" y="1312598"/>
                              <a:pt x="8752" y="1307798"/>
                            </a:cubicBezTo>
                            <a:cubicBezTo>
                              <a:pt x="8714" y="1305521"/>
                              <a:pt x="-10927" y="515346"/>
                              <a:pt x="8761" y="837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3" name="Freeform: Shape 502">
                        <a:extLst>
                          <a:ext uri="{FF2B5EF4-FFF2-40B4-BE49-F238E27FC236}">
                            <a16:creationId xmlns:a16="http://schemas.microsoft.com/office/drawing/2014/main" id="{95DAFBD1-6ECD-4818-B45B-A7F3AB0392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9167" y="10286992"/>
                        <a:ext cx="910340" cy="1557517"/>
                      </a:xfrm>
                      <a:custGeom>
                        <a:avLst/>
                        <a:gdLst>
                          <a:gd name="connsiteX0" fmla="*/ 23114 w 910340"/>
                          <a:gd name="connsiteY0" fmla="*/ 649433 h 1557517"/>
                          <a:gd name="connsiteX1" fmla="*/ 13884 w 910340"/>
                          <a:gd name="connsiteY1" fmla="*/ 1507559 h 1557517"/>
                          <a:gd name="connsiteX2" fmla="*/ 898090 w 910340"/>
                          <a:gd name="connsiteY2" fmla="*/ 1557517 h 1557517"/>
                          <a:gd name="connsiteX3" fmla="*/ 776132 w 910340"/>
                          <a:gd name="connsiteY3" fmla="*/ 229532 h 1557517"/>
                          <a:gd name="connsiteX4" fmla="*/ 23114 w 910340"/>
                          <a:gd name="connsiteY4" fmla="*/ 649433 h 15575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10340" h="1557517">
                            <a:moveTo>
                              <a:pt x="23114" y="649433"/>
                            </a:moveTo>
                            <a:cubicBezTo>
                              <a:pt x="-15195" y="1130788"/>
                              <a:pt x="3283" y="1293989"/>
                              <a:pt x="13884" y="1507559"/>
                            </a:cubicBezTo>
                            <a:lnTo>
                              <a:pt x="898090" y="1557517"/>
                            </a:lnTo>
                            <a:cubicBezTo>
                              <a:pt x="933618" y="982579"/>
                              <a:pt x="891537" y="443978"/>
                              <a:pt x="776132" y="229532"/>
                            </a:cubicBezTo>
                            <a:cubicBezTo>
                              <a:pt x="539693" y="-209865"/>
                              <a:pt x="74035" y="9600"/>
                              <a:pt x="23114" y="649433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4" name="Freeform: Shape 503">
                        <a:extLst>
                          <a:ext uri="{FF2B5EF4-FFF2-40B4-BE49-F238E27FC236}">
                            <a16:creationId xmlns:a16="http://schemas.microsoft.com/office/drawing/2014/main" id="{B480A5C3-21AE-4AE7-BC37-E6372E0E0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3897" y="10765541"/>
                        <a:ext cx="281807" cy="896613"/>
                      </a:xfrm>
                      <a:custGeom>
                        <a:avLst/>
                        <a:gdLst>
                          <a:gd name="connsiteX0" fmla="*/ 17365 w 281807"/>
                          <a:gd name="connsiteY0" fmla="*/ 888068 h 896613"/>
                          <a:gd name="connsiteX1" fmla="*/ 8545 w 281807"/>
                          <a:gd name="connsiteY1" fmla="*/ 896612 h 896613"/>
                          <a:gd name="connsiteX2" fmla="*/ 1 w 281807"/>
                          <a:gd name="connsiteY2" fmla="*/ 887792 h 896613"/>
                          <a:gd name="connsiteX3" fmla="*/ 9469 w 281807"/>
                          <a:gd name="connsiteY3" fmla="*/ 604728 h 896613"/>
                          <a:gd name="connsiteX4" fmla="*/ 23471 w 281807"/>
                          <a:gd name="connsiteY4" fmla="*/ 486152 h 896613"/>
                          <a:gd name="connsiteX5" fmla="*/ 165679 w 281807"/>
                          <a:gd name="connsiteY5" fmla="*/ 228034 h 896613"/>
                          <a:gd name="connsiteX6" fmla="*/ 264968 w 281807"/>
                          <a:gd name="connsiteY6" fmla="*/ 5634 h 896613"/>
                          <a:gd name="connsiteX7" fmla="*/ 276169 w 281807"/>
                          <a:gd name="connsiteY7" fmla="*/ 557 h 896613"/>
                          <a:gd name="connsiteX8" fmla="*/ 281246 w 281807"/>
                          <a:gd name="connsiteY8" fmla="*/ 11768 h 896613"/>
                          <a:gd name="connsiteX9" fmla="*/ 181205 w 281807"/>
                          <a:gd name="connsiteY9" fmla="*/ 235815 h 896613"/>
                          <a:gd name="connsiteX10" fmla="*/ 38396 w 281807"/>
                          <a:gd name="connsiteY10" fmla="*/ 495076 h 896613"/>
                          <a:gd name="connsiteX11" fmla="*/ 26843 w 281807"/>
                          <a:gd name="connsiteY11" fmla="*/ 605690 h 896613"/>
                          <a:gd name="connsiteX12" fmla="*/ 17365 w 281807"/>
                          <a:gd name="connsiteY12" fmla="*/ 888068 h 8966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81807" h="896613">
                            <a:moveTo>
                              <a:pt x="17365" y="888068"/>
                            </a:moveTo>
                            <a:cubicBezTo>
                              <a:pt x="17289" y="892860"/>
                              <a:pt x="13336" y="896688"/>
                              <a:pt x="8545" y="896612"/>
                            </a:cubicBezTo>
                            <a:cubicBezTo>
                              <a:pt x="3754" y="896536"/>
                              <a:pt x="-75" y="892593"/>
                              <a:pt x="1" y="887792"/>
                            </a:cubicBezTo>
                            <a:cubicBezTo>
                              <a:pt x="696" y="850540"/>
                              <a:pt x="3659" y="708532"/>
                              <a:pt x="9469" y="604728"/>
                            </a:cubicBezTo>
                            <a:cubicBezTo>
                              <a:pt x="12831" y="544540"/>
                              <a:pt x="17394" y="496296"/>
                              <a:pt x="23471" y="486152"/>
                            </a:cubicBezTo>
                            <a:cubicBezTo>
                              <a:pt x="53408" y="436136"/>
                              <a:pt x="110034" y="338762"/>
                              <a:pt x="165679" y="228034"/>
                            </a:cubicBezTo>
                            <a:cubicBezTo>
                              <a:pt x="201607" y="156548"/>
                              <a:pt x="237174" y="79386"/>
                              <a:pt x="264968" y="5634"/>
                            </a:cubicBezTo>
                            <a:cubicBezTo>
                              <a:pt x="266663" y="1138"/>
                              <a:pt x="271683" y="-1129"/>
                              <a:pt x="276169" y="557"/>
                            </a:cubicBezTo>
                            <a:cubicBezTo>
                              <a:pt x="280674" y="2262"/>
                              <a:pt x="282941" y="7273"/>
                              <a:pt x="281246" y="11768"/>
                            </a:cubicBezTo>
                            <a:cubicBezTo>
                              <a:pt x="253280" y="85949"/>
                              <a:pt x="217438" y="163711"/>
                              <a:pt x="181205" y="235815"/>
                            </a:cubicBezTo>
                            <a:cubicBezTo>
                              <a:pt x="125198" y="347239"/>
                              <a:pt x="68400" y="444937"/>
                              <a:pt x="38396" y="495076"/>
                            </a:cubicBezTo>
                            <a:cubicBezTo>
                              <a:pt x="33967" y="502458"/>
                              <a:pt x="30071" y="547950"/>
                              <a:pt x="26843" y="605690"/>
                            </a:cubicBezTo>
                            <a:cubicBezTo>
                              <a:pt x="21004" y="709789"/>
                              <a:pt x="18051" y="851025"/>
                              <a:pt x="17365" y="88806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96" name="Freeform: Shape 495">
                      <a:extLst>
                        <a:ext uri="{FF2B5EF4-FFF2-40B4-BE49-F238E27FC236}">
                          <a16:creationId xmlns:a16="http://schemas.microsoft.com/office/drawing/2014/main" id="{3291F6E1-67F4-4593-A1DE-29515F7D0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2867" y="10002431"/>
                      <a:ext cx="766677" cy="1406566"/>
                    </a:xfrm>
                    <a:custGeom>
                      <a:avLst/>
                      <a:gdLst>
                        <a:gd name="connsiteX0" fmla="*/ 3429 w 766677"/>
                        <a:gd name="connsiteY0" fmla="*/ 15583 h 1406566"/>
                        <a:gd name="connsiteX1" fmla="*/ 1762 w 766677"/>
                        <a:gd name="connsiteY1" fmla="*/ 3429 h 1406566"/>
                        <a:gd name="connsiteX2" fmla="*/ 13916 w 766677"/>
                        <a:gd name="connsiteY2" fmla="*/ 1763 h 1406566"/>
                        <a:gd name="connsiteX3" fmla="*/ 343072 w 766677"/>
                        <a:gd name="connsiteY3" fmla="*/ 331452 h 1406566"/>
                        <a:gd name="connsiteX4" fmla="*/ 456705 w 766677"/>
                        <a:gd name="connsiteY4" fmla="*/ 645938 h 1406566"/>
                        <a:gd name="connsiteX5" fmla="*/ 509531 w 766677"/>
                        <a:gd name="connsiteY5" fmla="*/ 714909 h 1406566"/>
                        <a:gd name="connsiteX6" fmla="*/ 579130 w 766677"/>
                        <a:gd name="connsiteY6" fmla="*/ 774678 h 1406566"/>
                        <a:gd name="connsiteX7" fmla="*/ 601885 w 766677"/>
                        <a:gd name="connsiteY7" fmla="*/ 833514 h 1406566"/>
                        <a:gd name="connsiteX8" fmla="*/ 766677 w 766677"/>
                        <a:gd name="connsiteY8" fmla="*/ 1397842 h 1406566"/>
                        <a:gd name="connsiteX9" fmla="*/ 757962 w 766677"/>
                        <a:gd name="connsiteY9" fmla="*/ 1406567 h 1406566"/>
                        <a:gd name="connsiteX10" fmla="*/ 749246 w 766677"/>
                        <a:gd name="connsiteY10" fmla="*/ 1397842 h 1406566"/>
                        <a:gd name="connsiteX11" fmla="*/ 585683 w 766677"/>
                        <a:gd name="connsiteY11" fmla="*/ 839848 h 1406566"/>
                        <a:gd name="connsiteX12" fmla="*/ 562861 w 766677"/>
                        <a:gd name="connsiteY12" fmla="*/ 780746 h 1406566"/>
                        <a:gd name="connsiteX13" fmla="*/ 503492 w 766677"/>
                        <a:gd name="connsiteY13" fmla="*/ 731178 h 1406566"/>
                        <a:gd name="connsiteX14" fmla="*/ 439293 w 766677"/>
                        <a:gd name="connsiteY14" fmla="*/ 645938 h 1406566"/>
                        <a:gd name="connsiteX15" fmla="*/ 328794 w 766677"/>
                        <a:gd name="connsiteY15" fmla="*/ 341329 h 1406566"/>
                        <a:gd name="connsiteX16" fmla="*/ 3429 w 766677"/>
                        <a:gd name="connsiteY16" fmla="*/ 15583 h 140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766677" h="1406566">
                          <a:moveTo>
                            <a:pt x="3429" y="15583"/>
                          </a:moveTo>
                          <a:cubicBezTo>
                            <a:pt x="-380" y="12688"/>
                            <a:pt x="-1133" y="7249"/>
                            <a:pt x="1762" y="3429"/>
                          </a:cubicBezTo>
                          <a:cubicBezTo>
                            <a:pt x="4658" y="-381"/>
                            <a:pt x="10097" y="-1133"/>
                            <a:pt x="13916" y="1763"/>
                          </a:cubicBezTo>
                          <a:cubicBezTo>
                            <a:pt x="120978" y="83135"/>
                            <a:pt x="251641" y="198835"/>
                            <a:pt x="343072" y="331452"/>
                          </a:cubicBezTo>
                          <a:cubicBezTo>
                            <a:pt x="410518" y="429292"/>
                            <a:pt x="456705" y="536391"/>
                            <a:pt x="456705" y="645938"/>
                          </a:cubicBezTo>
                          <a:cubicBezTo>
                            <a:pt x="456705" y="695106"/>
                            <a:pt x="482165" y="704651"/>
                            <a:pt x="509531" y="714909"/>
                          </a:cubicBezTo>
                          <a:cubicBezTo>
                            <a:pt x="536220" y="724910"/>
                            <a:pt x="564433" y="735493"/>
                            <a:pt x="579130" y="774678"/>
                          </a:cubicBezTo>
                          <a:cubicBezTo>
                            <a:pt x="584464" y="788909"/>
                            <a:pt x="592474" y="809426"/>
                            <a:pt x="601885" y="833514"/>
                          </a:cubicBezTo>
                          <a:cubicBezTo>
                            <a:pt x="658454" y="978399"/>
                            <a:pt x="766677" y="1255519"/>
                            <a:pt x="766677" y="1397842"/>
                          </a:cubicBezTo>
                          <a:cubicBezTo>
                            <a:pt x="766677" y="1402652"/>
                            <a:pt x="762772" y="1406567"/>
                            <a:pt x="757962" y="1406567"/>
                          </a:cubicBezTo>
                          <a:cubicBezTo>
                            <a:pt x="753142" y="1406567"/>
                            <a:pt x="749246" y="1402652"/>
                            <a:pt x="749246" y="1397842"/>
                          </a:cubicBezTo>
                          <a:cubicBezTo>
                            <a:pt x="749246" y="1258720"/>
                            <a:pt x="641843" y="983657"/>
                            <a:pt x="585683" y="839848"/>
                          </a:cubicBezTo>
                          <a:cubicBezTo>
                            <a:pt x="576701" y="816845"/>
                            <a:pt x="569062" y="797272"/>
                            <a:pt x="562861" y="780746"/>
                          </a:cubicBezTo>
                          <a:cubicBezTo>
                            <a:pt x="550955" y="748980"/>
                            <a:pt x="526552" y="739826"/>
                            <a:pt x="503492" y="731178"/>
                          </a:cubicBezTo>
                          <a:cubicBezTo>
                            <a:pt x="470231" y="718719"/>
                            <a:pt x="439293" y="707127"/>
                            <a:pt x="439293" y="645938"/>
                          </a:cubicBezTo>
                          <a:cubicBezTo>
                            <a:pt x="439293" y="540287"/>
                            <a:pt x="394383" y="436474"/>
                            <a:pt x="328794" y="341329"/>
                          </a:cubicBezTo>
                          <a:cubicBezTo>
                            <a:pt x="238564" y="210455"/>
                            <a:pt x="109357" y="96089"/>
                            <a:pt x="3429" y="1558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2" name="Graphic 963">
                    <a:extLst>
                      <a:ext uri="{FF2B5EF4-FFF2-40B4-BE49-F238E27FC236}">
                        <a16:creationId xmlns:a16="http://schemas.microsoft.com/office/drawing/2014/main" id="{8C4E7417-1B2A-4D81-8463-EACA905744BC}"/>
                      </a:ext>
                    </a:extLst>
                  </p:cNvPr>
                  <p:cNvGrpSpPr/>
                  <p:nvPr/>
                </p:nvGrpSpPr>
                <p:grpSpPr>
                  <a:xfrm>
                    <a:off x="6894236" y="10189726"/>
                    <a:ext cx="1929743" cy="1931121"/>
                    <a:chOff x="6894236" y="10189726"/>
                    <a:chExt cx="1929743" cy="1931121"/>
                  </a:xfrm>
                </p:grpSpPr>
                <p:grpSp>
                  <p:nvGrpSpPr>
                    <p:cNvPr id="468" name="Graphic 963">
                      <a:extLst>
                        <a:ext uri="{FF2B5EF4-FFF2-40B4-BE49-F238E27FC236}">
                          <a16:creationId xmlns:a16="http://schemas.microsoft.com/office/drawing/2014/main" id="{2F8B0B12-3D4E-4FE5-9AEC-CC626E6635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94236" y="10189726"/>
                      <a:ext cx="1929743" cy="1931112"/>
                      <a:chOff x="6894236" y="10189726"/>
                      <a:chExt cx="1929743" cy="1931112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id="{DAB0215B-3E67-4958-916E-BAC069D66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235" y="11427005"/>
                        <a:ext cx="208928" cy="278135"/>
                      </a:xfrm>
                      <a:custGeom>
                        <a:avLst/>
                        <a:gdLst>
                          <a:gd name="connsiteX0" fmla="*/ 77143 w 208928"/>
                          <a:gd name="connsiteY0" fmla="*/ 41963 h 278135"/>
                          <a:gd name="connsiteX1" fmla="*/ 886 w 208928"/>
                          <a:gd name="connsiteY1" fmla="*/ 278135 h 278135"/>
                          <a:gd name="connsiteX2" fmla="*/ 207531 w 208928"/>
                          <a:gd name="connsiteY2" fmla="*/ 27208 h 278135"/>
                          <a:gd name="connsiteX3" fmla="*/ 77143 w 208928"/>
                          <a:gd name="connsiteY3" fmla="*/ 41963 h 2781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8928" h="278135">
                            <a:moveTo>
                              <a:pt x="77143" y="41963"/>
                            </a:moveTo>
                            <a:cubicBezTo>
                              <a:pt x="-13878" y="196944"/>
                              <a:pt x="886" y="278135"/>
                              <a:pt x="886" y="278135"/>
                            </a:cubicBezTo>
                            <a:cubicBezTo>
                              <a:pt x="886" y="278135"/>
                              <a:pt x="190319" y="96084"/>
                              <a:pt x="207531" y="27208"/>
                            </a:cubicBezTo>
                            <a:cubicBezTo>
                              <a:pt x="224752" y="-41676"/>
                              <a:pt x="77143" y="41963"/>
                              <a:pt x="77143" y="4196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id="{7C50AA60-274D-43F9-8B16-3678F7ABD2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1195" y="10989241"/>
                        <a:ext cx="327898" cy="114164"/>
                      </a:xfrm>
                      <a:custGeom>
                        <a:avLst/>
                        <a:gdLst>
                          <a:gd name="connsiteX0" fmla="*/ 0 w 327898"/>
                          <a:gd name="connsiteY0" fmla="*/ 14773 h 114164"/>
                          <a:gd name="connsiteX1" fmla="*/ 285369 w 327898"/>
                          <a:gd name="connsiteY1" fmla="*/ 7411 h 114164"/>
                          <a:gd name="connsiteX2" fmla="*/ 312429 w 327898"/>
                          <a:gd name="connsiteY2" fmla="*/ 105804 h 114164"/>
                          <a:gd name="connsiteX3" fmla="*/ 0 w 327898"/>
                          <a:gd name="connsiteY3" fmla="*/ 14773 h 114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7898" h="114164">
                            <a:moveTo>
                              <a:pt x="0" y="14773"/>
                            </a:moveTo>
                            <a:cubicBezTo>
                              <a:pt x="103327" y="7411"/>
                              <a:pt x="243545" y="-9820"/>
                              <a:pt x="285369" y="7411"/>
                            </a:cubicBezTo>
                            <a:cubicBezTo>
                              <a:pt x="327193" y="24622"/>
                              <a:pt x="341947" y="105804"/>
                              <a:pt x="312429" y="105804"/>
                            </a:cubicBezTo>
                            <a:cubicBezTo>
                              <a:pt x="282912" y="105794"/>
                              <a:pt x="19669" y="155000"/>
                              <a:pt x="0" y="1477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id="{473DCB5C-DBE9-45AE-8DB6-BF87076C1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235" y="10586962"/>
                        <a:ext cx="494657" cy="1473776"/>
                      </a:xfrm>
                      <a:custGeom>
                        <a:avLst/>
                        <a:gdLst>
                          <a:gd name="connsiteX0" fmla="*/ 296 w 494657"/>
                          <a:gd name="connsiteY0" fmla="*/ 10955 h 1473776"/>
                          <a:gd name="connsiteX1" fmla="*/ 6449 w 494657"/>
                          <a:gd name="connsiteY1" fmla="*/ 296 h 1473776"/>
                          <a:gd name="connsiteX2" fmla="*/ 17107 w 494657"/>
                          <a:gd name="connsiteY2" fmla="*/ 6459 h 1473776"/>
                          <a:gd name="connsiteX3" fmla="*/ 212875 w 494657"/>
                          <a:gd name="connsiteY3" fmla="*/ 595951 h 1473776"/>
                          <a:gd name="connsiteX4" fmla="*/ 494367 w 494657"/>
                          <a:gd name="connsiteY4" fmla="*/ 1462869 h 1473776"/>
                          <a:gd name="connsiteX5" fmla="*/ 488176 w 494657"/>
                          <a:gd name="connsiteY5" fmla="*/ 1473490 h 1473776"/>
                          <a:gd name="connsiteX6" fmla="*/ 477555 w 494657"/>
                          <a:gd name="connsiteY6" fmla="*/ 1467289 h 1473776"/>
                          <a:gd name="connsiteX7" fmla="*/ 196539 w 494657"/>
                          <a:gd name="connsiteY7" fmla="*/ 601885 h 1473776"/>
                          <a:gd name="connsiteX8" fmla="*/ 296 w 494657"/>
                          <a:gd name="connsiteY8" fmla="*/ 10955 h 14737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4657" h="1473776">
                            <a:moveTo>
                              <a:pt x="296" y="10955"/>
                            </a:moveTo>
                            <a:cubicBezTo>
                              <a:pt x="-942" y="6316"/>
                              <a:pt x="1820" y="1544"/>
                              <a:pt x="6449" y="296"/>
                            </a:cubicBezTo>
                            <a:cubicBezTo>
                              <a:pt x="11088" y="-942"/>
                              <a:pt x="15869" y="1820"/>
                              <a:pt x="17107" y="6459"/>
                            </a:cubicBezTo>
                            <a:cubicBezTo>
                              <a:pt x="70124" y="202626"/>
                              <a:pt x="138580" y="391221"/>
                              <a:pt x="212875" y="595951"/>
                            </a:cubicBezTo>
                            <a:cubicBezTo>
                              <a:pt x="303762" y="846364"/>
                              <a:pt x="403394" y="1120884"/>
                              <a:pt x="494367" y="1462869"/>
                            </a:cubicBezTo>
                            <a:cubicBezTo>
                              <a:pt x="495596" y="1467508"/>
                              <a:pt x="492814" y="1472270"/>
                              <a:pt x="488176" y="1473490"/>
                            </a:cubicBezTo>
                            <a:cubicBezTo>
                              <a:pt x="483537" y="1474709"/>
                              <a:pt x="478775" y="1471928"/>
                              <a:pt x="477555" y="1467289"/>
                            </a:cubicBezTo>
                            <a:cubicBezTo>
                              <a:pt x="386773" y="1126037"/>
                              <a:pt x="287284" y="851917"/>
                              <a:pt x="196539" y="601885"/>
                            </a:cubicBezTo>
                            <a:cubicBezTo>
                              <a:pt x="122044" y="396641"/>
                              <a:pt x="53436" y="207588"/>
                              <a:pt x="296" y="1095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402A1292-1A76-4225-A08B-3EB74E903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8804" y="10821992"/>
                        <a:ext cx="401788" cy="307505"/>
                      </a:xfrm>
                      <a:custGeom>
                        <a:avLst/>
                        <a:gdLst>
                          <a:gd name="connsiteX0" fmla="*/ 6474 w 401788"/>
                          <a:gd name="connsiteY0" fmla="*/ 0 h 307505"/>
                          <a:gd name="connsiteX1" fmla="*/ 218034 w 401788"/>
                          <a:gd name="connsiteY1" fmla="*/ 95936 h 307505"/>
                          <a:gd name="connsiteX2" fmla="*/ 385445 w 401788"/>
                          <a:gd name="connsiteY2" fmla="*/ 224247 h 307505"/>
                          <a:gd name="connsiteX3" fmla="*/ 398856 w 401788"/>
                          <a:gd name="connsiteY3" fmla="*/ 260775 h 307505"/>
                          <a:gd name="connsiteX4" fmla="*/ 250019 w 401788"/>
                          <a:gd name="connsiteY4" fmla="*/ 307505 h 307505"/>
                          <a:gd name="connsiteX5" fmla="*/ 129470 w 401788"/>
                          <a:gd name="connsiteY5" fmla="*/ 194338 h 307505"/>
                          <a:gd name="connsiteX6" fmla="*/ 6474 w 401788"/>
                          <a:gd name="connsiteY6" fmla="*/ 0 h 30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01788" h="307505">
                            <a:moveTo>
                              <a:pt x="6474" y="0"/>
                            </a:moveTo>
                            <a:cubicBezTo>
                              <a:pt x="43374" y="19679"/>
                              <a:pt x="168847" y="83639"/>
                              <a:pt x="218034" y="95936"/>
                            </a:cubicBezTo>
                            <a:cubicBezTo>
                              <a:pt x="248799" y="103632"/>
                              <a:pt x="342554" y="178470"/>
                              <a:pt x="385445" y="224247"/>
                            </a:cubicBezTo>
                            <a:cubicBezTo>
                              <a:pt x="411134" y="251660"/>
                              <a:pt x="398856" y="260775"/>
                              <a:pt x="398856" y="260775"/>
                            </a:cubicBezTo>
                            <a:lnTo>
                              <a:pt x="250019" y="307505"/>
                            </a:lnTo>
                            <a:lnTo>
                              <a:pt x="129470" y="194338"/>
                            </a:lnTo>
                            <a:cubicBezTo>
                              <a:pt x="129470" y="194338"/>
                              <a:pt x="-34121" y="174660"/>
                              <a:pt x="647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6935D522-98CE-401E-A79D-2B5B97315E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1763" y="11003329"/>
                        <a:ext cx="1124169" cy="764470"/>
                      </a:xfrm>
                      <a:custGeom>
                        <a:avLst/>
                        <a:gdLst>
                          <a:gd name="connsiteX0" fmla="*/ 31890 w 1124169"/>
                          <a:gd name="connsiteY0" fmla="*/ 121253 h 764470"/>
                          <a:gd name="connsiteX1" fmla="*/ 51883 w 1124169"/>
                          <a:gd name="connsiteY1" fmla="*/ 151485 h 764470"/>
                          <a:gd name="connsiteX2" fmla="*/ 53388 w 1124169"/>
                          <a:gd name="connsiteY2" fmla="*/ 154666 h 764470"/>
                          <a:gd name="connsiteX3" fmla="*/ 93459 w 1124169"/>
                          <a:gd name="connsiteY3" fmla="*/ 238391 h 764470"/>
                          <a:gd name="connsiteX4" fmla="*/ 105318 w 1124169"/>
                          <a:gd name="connsiteY4" fmla="*/ 264928 h 764470"/>
                          <a:gd name="connsiteX5" fmla="*/ 143208 w 1124169"/>
                          <a:gd name="connsiteY5" fmla="*/ 356186 h 764470"/>
                          <a:gd name="connsiteX6" fmla="*/ 151600 w 1124169"/>
                          <a:gd name="connsiteY6" fmla="*/ 382742 h 764470"/>
                          <a:gd name="connsiteX7" fmla="*/ 181956 w 1124169"/>
                          <a:gd name="connsiteY7" fmla="*/ 443521 h 764470"/>
                          <a:gd name="connsiteX8" fmla="*/ 681362 w 1124169"/>
                          <a:gd name="connsiteY8" fmla="*/ 755960 h 764470"/>
                          <a:gd name="connsiteX9" fmla="*/ 1124169 w 1124169"/>
                          <a:gd name="connsiteY9" fmla="*/ 477964 h 764470"/>
                          <a:gd name="connsiteX10" fmla="*/ 657406 w 1124169"/>
                          <a:gd name="connsiteY10" fmla="*/ 295084 h 764470"/>
                          <a:gd name="connsiteX11" fmla="*/ 509159 w 1124169"/>
                          <a:gd name="connsiteY11" fmla="*/ 17935 h 764470"/>
                          <a:gd name="connsiteX12" fmla="*/ 381800 w 1124169"/>
                          <a:gd name="connsiteY12" fmla="*/ 64979 h 764470"/>
                          <a:gd name="connsiteX13" fmla="*/ 60598 w 1124169"/>
                          <a:gd name="connsiteY13" fmla="*/ 8019 h 764470"/>
                          <a:gd name="connsiteX14" fmla="*/ 29918 w 1124169"/>
                          <a:gd name="connsiteY14" fmla="*/ 133 h 764470"/>
                          <a:gd name="connsiteX15" fmla="*/ 31890 w 1124169"/>
                          <a:gd name="connsiteY15" fmla="*/ 121253 h 7644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124169" h="764470">
                            <a:moveTo>
                              <a:pt x="31890" y="121253"/>
                            </a:moveTo>
                            <a:cubicBezTo>
                              <a:pt x="37967" y="128282"/>
                              <a:pt x="44710" y="138683"/>
                              <a:pt x="51883" y="151485"/>
                            </a:cubicBezTo>
                            <a:cubicBezTo>
                              <a:pt x="52426" y="152447"/>
                              <a:pt x="53673" y="153447"/>
                              <a:pt x="53388" y="154666"/>
                            </a:cubicBezTo>
                            <a:cubicBezTo>
                              <a:pt x="43472" y="196900"/>
                              <a:pt x="82220" y="218274"/>
                              <a:pt x="93459" y="238391"/>
                            </a:cubicBezTo>
                            <a:cubicBezTo>
                              <a:pt x="96612" y="244030"/>
                              <a:pt x="105270" y="252297"/>
                              <a:pt x="105318" y="264928"/>
                            </a:cubicBezTo>
                            <a:cubicBezTo>
                              <a:pt x="105413" y="289950"/>
                              <a:pt x="101956" y="321468"/>
                              <a:pt x="143208" y="356186"/>
                            </a:cubicBezTo>
                            <a:cubicBezTo>
                              <a:pt x="156201" y="367131"/>
                              <a:pt x="146418" y="369312"/>
                              <a:pt x="151600" y="382742"/>
                            </a:cubicBezTo>
                            <a:cubicBezTo>
                              <a:pt x="160858" y="406745"/>
                              <a:pt x="178851" y="441112"/>
                              <a:pt x="181956" y="443521"/>
                            </a:cubicBezTo>
                            <a:cubicBezTo>
                              <a:pt x="323402" y="553545"/>
                              <a:pt x="532228" y="657091"/>
                              <a:pt x="681362" y="755960"/>
                            </a:cubicBezTo>
                            <a:cubicBezTo>
                              <a:pt x="919182" y="814177"/>
                              <a:pt x="1075792" y="557507"/>
                              <a:pt x="1124169" y="477964"/>
                            </a:cubicBezTo>
                            <a:cubicBezTo>
                              <a:pt x="1113187" y="420690"/>
                              <a:pt x="695658" y="382171"/>
                              <a:pt x="657406" y="295084"/>
                            </a:cubicBezTo>
                            <a:cubicBezTo>
                              <a:pt x="607190" y="180727"/>
                              <a:pt x="572719" y="60007"/>
                              <a:pt x="509159" y="17935"/>
                            </a:cubicBezTo>
                            <a:cubicBezTo>
                              <a:pt x="509159" y="17935"/>
                              <a:pt x="467078" y="74694"/>
                              <a:pt x="381800" y="64979"/>
                            </a:cubicBezTo>
                            <a:cubicBezTo>
                              <a:pt x="290255" y="54539"/>
                              <a:pt x="155124" y="32870"/>
                              <a:pt x="60598" y="8019"/>
                            </a:cubicBezTo>
                            <a:cubicBezTo>
                              <a:pt x="48311" y="4790"/>
                              <a:pt x="38167" y="-944"/>
                              <a:pt x="29918" y="133"/>
                            </a:cubicBezTo>
                            <a:cubicBezTo>
                              <a:pt x="-18050" y="6467"/>
                              <a:pt x="-1524" y="82552"/>
                              <a:pt x="31890" y="121253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75" name="Graphic 963">
                        <a:extLst>
                          <a:ext uri="{FF2B5EF4-FFF2-40B4-BE49-F238E27FC236}">
                            <a16:creationId xmlns:a16="http://schemas.microsoft.com/office/drawing/2014/main" id="{59E24862-F021-4D9A-8250-2EF68980CD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69903" y="10622724"/>
                        <a:ext cx="425592" cy="241091"/>
                        <a:chOff x="7069903" y="10622724"/>
                        <a:chExt cx="425592" cy="241091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92" name="Freeform: Shape 491">
                          <a:extLst>
                            <a:ext uri="{FF2B5EF4-FFF2-40B4-BE49-F238E27FC236}">
                              <a16:creationId xmlns:a16="http://schemas.microsoft.com/office/drawing/2014/main" id="{5739BA16-2E06-4E83-A4CE-CD2445FD3C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69903" y="10639010"/>
                          <a:ext cx="205412" cy="195786"/>
                        </a:xfrm>
                        <a:custGeom>
                          <a:avLst/>
                          <a:gdLst>
                            <a:gd name="connsiteX0" fmla="*/ 205413 w 205412"/>
                            <a:gd name="connsiteY0" fmla="*/ 8312 h 195786"/>
                            <a:gd name="connsiteX1" fmla="*/ 13532 w 205412"/>
                            <a:gd name="connsiteY1" fmla="*/ 192831 h 195786"/>
                            <a:gd name="connsiteX2" fmla="*/ 205413 w 205412"/>
                            <a:gd name="connsiteY2" fmla="*/ 8312 h 1957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05412" h="195786">
                              <a:moveTo>
                                <a:pt x="205413" y="8312"/>
                              </a:moveTo>
                              <a:cubicBezTo>
                                <a:pt x="3597" y="-50943"/>
                                <a:pt x="-22244" y="227216"/>
                                <a:pt x="13532" y="192831"/>
                              </a:cubicBezTo>
                              <a:lnTo>
                                <a:pt x="205413" y="83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3" name="Freeform: Shape 492">
                          <a:extLst>
                            <a:ext uri="{FF2B5EF4-FFF2-40B4-BE49-F238E27FC236}">
                              <a16:creationId xmlns:a16="http://schemas.microsoft.com/office/drawing/2014/main" id="{E0185FFD-0B35-46CE-B32E-4DA268E848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94377" y="10622724"/>
                          <a:ext cx="128299" cy="241091"/>
                        </a:xfrm>
                        <a:custGeom>
                          <a:avLst/>
                          <a:gdLst>
                            <a:gd name="connsiteX0" fmla="*/ 996 w 128299"/>
                            <a:gd name="connsiteY0" fmla="*/ 5 h 241091"/>
                            <a:gd name="connsiteX1" fmla="*/ 94474 w 128299"/>
                            <a:gd name="connsiteY1" fmla="*/ 241092 h 241091"/>
                            <a:gd name="connsiteX2" fmla="*/ 996 w 128299"/>
                            <a:gd name="connsiteY2" fmla="*/ 5 h 2410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28299" h="241091">
                              <a:moveTo>
                                <a:pt x="996" y="5"/>
                              </a:moveTo>
                              <a:cubicBezTo>
                                <a:pt x="-11310" y="113162"/>
                                <a:pt x="94474" y="241092"/>
                                <a:pt x="94474" y="241092"/>
                              </a:cubicBezTo>
                              <a:cubicBezTo>
                                <a:pt x="94474" y="241092"/>
                                <a:pt x="215013" y="-1224"/>
                                <a:pt x="996" y="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4" name="Freeform: Shape 493">
                          <a:extLst>
                            <a:ext uri="{FF2B5EF4-FFF2-40B4-BE49-F238E27FC236}">
                              <a16:creationId xmlns:a16="http://schemas.microsoft.com/office/drawing/2014/main" id="{8261E320-1EC7-4133-9B81-EF438BDD4F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9976" y="10631495"/>
                          <a:ext cx="275520" cy="137604"/>
                        </a:xfrm>
                        <a:custGeom>
                          <a:avLst/>
                          <a:gdLst>
                            <a:gd name="connsiteX0" fmla="*/ 0 w 275520"/>
                            <a:gd name="connsiteY0" fmla="*/ 29363 h 137604"/>
                            <a:gd name="connsiteX1" fmla="*/ 275520 w 275520"/>
                            <a:gd name="connsiteY1" fmla="*/ 137605 h 137604"/>
                            <a:gd name="connsiteX2" fmla="*/ 0 w 275520"/>
                            <a:gd name="connsiteY2" fmla="*/ 29363 h 1376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75520" h="137604">
                              <a:moveTo>
                                <a:pt x="0" y="29363"/>
                              </a:moveTo>
                              <a:cubicBezTo>
                                <a:pt x="113157" y="49041"/>
                                <a:pt x="275520" y="137605"/>
                                <a:pt x="275520" y="137605"/>
                              </a:cubicBezTo>
                              <a:cubicBezTo>
                                <a:pt x="275520" y="137605"/>
                                <a:pt x="196796" y="-76413"/>
                                <a:pt x="0" y="293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6" name="Graphic 963">
                        <a:extLst>
                          <a:ext uri="{FF2B5EF4-FFF2-40B4-BE49-F238E27FC236}">
                            <a16:creationId xmlns:a16="http://schemas.microsoft.com/office/drawing/2014/main" id="{80C1455E-48B9-44EF-BC05-4DEE11009B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94236" y="10189726"/>
                        <a:ext cx="585209" cy="534768"/>
                        <a:chOff x="6894236" y="10189726"/>
                        <a:chExt cx="585209" cy="534768"/>
                      </a:xfrm>
                    </p:grpSpPr>
                    <p:sp>
                      <p:nvSpPr>
                        <p:cNvPr id="486" name="Freeform: Shape 485">
                          <a:extLst>
                            <a:ext uri="{FF2B5EF4-FFF2-40B4-BE49-F238E27FC236}">
                              <a16:creationId xmlns:a16="http://schemas.microsoft.com/office/drawing/2014/main" id="{B07BC3F6-7A13-425C-AD67-1765610122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75498" y="10308108"/>
                          <a:ext cx="414520" cy="405534"/>
                        </a:xfrm>
                        <a:custGeom>
                          <a:avLst/>
                          <a:gdLst>
                            <a:gd name="connsiteX0" fmla="*/ 0 w 414520"/>
                            <a:gd name="connsiteY0" fmla="*/ 59026 h 405534"/>
                            <a:gd name="connsiteX1" fmla="*/ 291589 w 414520"/>
                            <a:gd name="connsiteY1" fmla="*/ 402593 h 405534"/>
                            <a:gd name="connsiteX2" fmla="*/ 409518 w 414520"/>
                            <a:gd name="connsiteY2" fmla="*/ 0 h 405534"/>
                            <a:gd name="connsiteX3" fmla="*/ 0 w 414520"/>
                            <a:gd name="connsiteY3" fmla="*/ 59026 h 4055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14520" h="405534">
                              <a:moveTo>
                                <a:pt x="0" y="59026"/>
                              </a:moveTo>
                              <a:cubicBezTo>
                                <a:pt x="45853" y="319992"/>
                                <a:pt x="182328" y="425024"/>
                                <a:pt x="291589" y="402593"/>
                              </a:cubicBezTo>
                              <a:cubicBezTo>
                                <a:pt x="467087" y="366570"/>
                                <a:pt x="400174" y="1333"/>
                                <a:pt x="409518" y="0"/>
                              </a:cubicBezTo>
                              <a:lnTo>
                                <a:pt x="0" y="5902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7" name="Freeform: Shape 486">
                          <a:extLst>
                            <a:ext uri="{FF2B5EF4-FFF2-40B4-BE49-F238E27FC236}">
                              <a16:creationId xmlns:a16="http://schemas.microsoft.com/office/drawing/2014/main" id="{E657D0B2-EC5C-4EAD-AB1D-04F0779AE5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94236" y="10189726"/>
                          <a:ext cx="585209" cy="397422"/>
                        </a:xfrm>
                        <a:custGeom>
                          <a:avLst/>
                          <a:gdLst>
                            <a:gd name="connsiteX0" fmla="*/ 166120 w 585209"/>
                            <a:gd name="connsiteY0" fmla="*/ 120221 h 397422"/>
                            <a:gd name="connsiteX1" fmla="*/ 89 w 585209"/>
                            <a:gd name="connsiteY1" fmla="*/ 149739 h 397422"/>
                            <a:gd name="connsiteX2" fmla="*/ 77566 w 585209"/>
                            <a:gd name="connsiteY2" fmla="*/ 230901 h 397422"/>
                            <a:gd name="connsiteX3" fmla="*/ 83500 w 585209"/>
                            <a:gd name="connsiteY3" fmla="*/ 344125 h 397422"/>
                            <a:gd name="connsiteX4" fmla="*/ 167034 w 585209"/>
                            <a:gd name="connsiteY4" fmla="*/ 307453 h 397422"/>
                            <a:gd name="connsiteX5" fmla="*/ 320139 w 585209"/>
                            <a:gd name="connsiteY5" fmla="*/ 396922 h 397422"/>
                            <a:gd name="connsiteX6" fmla="*/ 433591 w 585209"/>
                            <a:gd name="connsiteY6" fmla="*/ 285318 h 397422"/>
                            <a:gd name="connsiteX7" fmla="*/ 579324 w 585209"/>
                            <a:gd name="connsiteY7" fmla="*/ 267801 h 397422"/>
                            <a:gd name="connsiteX8" fmla="*/ 494466 w 585209"/>
                            <a:gd name="connsiteY8" fmla="*/ 164493 h 397422"/>
                            <a:gd name="connsiteX9" fmla="*/ 553492 w 585209"/>
                            <a:gd name="connsiteY9" fmla="*/ 35363 h 397422"/>
                            <a:gd name="connsiteX10" fmla="*/ 413294 w 585209"/>
                            <a:gd name="connsiteY10" fmla="*/ 75939 h 397422"/>
                            <a:gd name="connsiteX11" fmla="*/ 166120 w 585209"/>
                            <a:gd name="connsiteY11" fmla="*/ 120221 h 3974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585209" h="397422">
                              <a:moveTo>
                                <a:pt x="166120" y="120221"/>
                              </a:moveTo>
                              <a:cubicBezTo>
                                <a:pt x="107093" y="87017"/>
                                <a:pt x="-3587" y="87017"/>
                                <a:pt x="89" y="149739"/>
                              </a:cubicBezTo>
                              <a:cubicBezTo>
                                <a:pt x="3785" y="212461"/>
                                <a:pt x="77566" y="230901"/>
                                <a:pt x="77566" y="230901"/>
                              </a:cubicBezTo>
                              <a:cubicBezTo>
                                <a:pt x="28017" y="241521"/>
                                <a:pt x="-11788" y="358641"/>
                                <a:pt x="83500" y="344125"/>
                              </a:cubicBezTo>
                              <a:cubicBezTo>
                                <a:pt x="108103" y="340363"/>
                                <a:pt x="121000" y="332571"/>
                                <a:pt x="167034" y="307453"/>
                              </a:cubicBezTo>
                              <a:cubicBezTo>
                                <a:pt x="167034" y="307453"/>
                                <a:pt x="229756" y="405228"/>
                                <a:pt x="320139" y="396922"/>
                              </a:cubicBezTo>
                              <a:cubicBezTo>
                                <a:pt x="410531" y="388626"/>
                                <a:pt x="433591" y="285318"/>
                                <a:pt x="433591" y="285318"/>
                              </a:cubicBezTo>
                              <a:cubicBezTo>
                                <a:pt x="433591" y="285318"/>
                                <a:pt x="546120" y="334200"/>
                                <a:pt x="579324" y="267801"/>
                              </a:cubicBezTo>
                              <a:cubicBezTo>
                                <a:pt x="612518" y="201383"/>
                                <a:pt x="494466" y="164493"/>
                                <a:pt x="494466" y="164493"/>
                              </a:cubicBezTo>
                              <a:cubicBezTo>
                                <a:pt x="494466" y="164493"/>
                                <a:pt x="597774" y="79644"/>
                                <a:pt x="553492" y="35363"/>
                              </a:cubicBezTo>
                              <a:cubicBezTo>
                                <a:pt x="509220" y="-8910"/>
                                <a:pt x="413294" y="75939"/>
                                <a:pt x="413294" y="75939"/>
                              </a:cubicBezTo>
                              <a:cubicBezTo>
                                <a:pt x="342389" y="-36323"/>
                                <a:pt x="196771" y="-26198"/>
                                <a:pt x="166120" y="1202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8" name="Freeform: Shape 487">
                          <a:extLst>
                            <a:ext uri="{FF2B5EF4-FFF2-40B4-BE49-F238E27FC236}">
                              <a16:creationId xmlns:a16="http://schemas.microsoft.com/office/drawing/2014/main" id="{861335B2-C0E1-47E0-A7D8-05FB2ABF23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96277" y="10247085"/>
                          <a:ext cx="361995" cy="223955"/>
                        </a:xfrm>
                        <a:custGeom>
                          <a:avLst/>
                          <a:gdLst>
                            <a:gd name="connsiteX0" fmla="*/ 284450 w 361995"/>
                            <a:gd name="connsiteY0" fmla="*/ 1958 h 223955"/>
                            <a:gd name="connsiteX1" fmla="*/ 292251 w 361995"/>
                            <a:gd name="connsiteY1" fmla="*/ 11464 h 223955"/>
                            <a:gd name="connsiteX2" fmla="*/ 282745 w 361995"/>
                            <a:gd name="connsiteY2" fmla="*/ 19256 h 223955"/>
                            <a:gd name="connsiteX3" fmla="*/ 43105 w 361995"/>
                            <a:gd name="connsiteY3" fmla="*/ 99551 h 223955"/>
                            <a:gd name="connsiteX4" fmla="*/ 17769 w 361995"/>
                            <a:gd name="connsiteY4" fmla="*/ 153006 h 223955"/>
                            <a:gd name="connsiteX5" fmla="*/ 31485 w 361995"/>
                            <a:gd name="connsiteY5" fmla="*/ 191601 h 223955"/>
                            <a:gd name="connsiteX6" fmla="*/ 143146 w 361995"/>
                            <a:gd name="connsiteY6" fmla="*/ 198240 h 223955"/>
                            <a:gd name="connsiteX7" fmla="*/ 167597 w 361995"/>
                            <a:gd name="connsiteY7" fmla="*/ 191791 h 223955"/>
                            <a:gd name="connsiteX8" fmla="*/ 164244 w 361995"/>
                            <a:gd name="connsiteY8" fmla="*/ 104266 h 223955"/>
                            <a:gd name="connsiteX9" fmla="*/ 165768 w 361995"/>
                            <a:gd name="connsiteY9" fmla="*/ 98866 h 223955"/>
                            <a:gd name="connsiteX10" fmla="*/ 294937 w 361995"/>
                            <a:gd name="connsiteY10" fmla="*/ 59766 h 223955"/>
                            <a:gd name="connsiteX11" fmla="*/ 351334 w 361995"/>
                            <a:gd name="connsiteY11" fmla="*/ 76130 h 223955"/>
                            <a:gd name="connsiteX12" fmla="*/ 361659 w 361995"/>
                            <a:gd name="connsiteY12" fmla="*/ 102609 h 223955"/>
                            <a:gd name="connsiteX13" fmla="*/ 344229 w 361995"/>
                            <a:gd name="connsiteY13" fmla="*/ 131594 h 223955"/>
                            <a:gd name="connsiteX14" fmla="*/ 183627 w 361995"/>
                            <a:gd name="connsiteY14" fmla="*/ 205374 h 223955"/>
                            <a:gd name="connsiteX15" fmla="*/ 176912 w 361995"/>
                            <a:gd name="connsiteY15" fmla="*/ 208946 h 223955"/>
                            <a:gd name="connsiteX16" fmla="*/ 173264 w 361995"/>
                            <a:gd name="connsiteY16" fmla="*/ 208289 h 223955"/>
                            <a:gd name="connsiteX17" fmla="*/ 147356 w 361995"/>
                            <a:gd name="connsiteY17" fmla="*/ 215147 h 223955"/>
                            <a:gd name="connsiteX18" fmla="*/ 20159 w 361995"/>
                            <a:gd name="connsiteY18" fmla="*/ 204822 h 223955"/>
                            <a:gd name="connsiteX19" fmla="*/ 462 w 361995"/>
                            <a:gd name="connsiteY19" fmla="*/ 151186 h 223955"/>
                            <a:gd name="connsiteX20" fmla="*/ 29684 w 361995"/>
                            <a:gd name="connsiteY20" fmla="*/ 88531 h 223955"/>
                            <a:gd name="connsiteX21" fmla="*/ 284450 w 361995"/>
                            <a:gd name="connsiteY21" fmla="*/ 1958 h 223955"/>
                            <a:gd name="connsiteX22" fmla="*/ 284450 w 361995"/>
                            <a:gd name="connsiteY22" fmla="*/ 1958 h 223955"/>
                            <a:gd name="connsiteX23" fmla="*/ 184790 w 361995"/>
                            <a:gd name="connsiteY23" fmla="*/ 186934 h 223955"/>
                            <a:gd name="connsiteX24" fmla="*/ 332179 w 361995"/>
                            <a:gd name="connsiteY24" fmla="*/ 119068 h 223955"/>
                            <a:gd name="connsiteX25" fmla="*/ 344438 w 361995"/>
                            <a:gd name="connsiteY25" fmla="*/ 100085 h 223955"/>
                            <a:gd name="connsiteX26" fmla="*/ 339885 w 361995"/>
                            <a:gd name="connsiteY26" fmla="*/ 89198 h 223955"/>
                            <a:gd name="connsiteX27" fmla="*/ 294394 w 361995"/>
                            <a:gd name="connsiteY27" fmla="*/ 77111 h 223955"/>
                            <a:gd name="connsiteX28" fmla="*/ 181723 w 361995"/>
                            <a:gd name="connsiteY28" fmla="*/ 106705 h 223955"/>
                            <a:gd name="connsiteX29" fmla="*/ 184790 w 361995"/>
                            <a:gd name="connsiteY29" fmla="*/ 186934 h 2239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</a:cxnLst>
                          <a:rect l="l" t="t" r="r" b="b"/>
                          <a:pathLst>
                            <a:path w="361995" h="223955">
                              <a:moveTo>
                                <a:pt x="284450" y="1958"/>
                              </a:moveTo>
                              <a:cubicBezTo>
                                <a:pt x="289222" y="2435"/>
                                <a:pt x="292717" y="6683"/>
                                <a:pt x="292251" y="11464"/>
                              </a:cubicBezTo>
                              <a:cubicBezTo>
                                <a:pt x="291774" y="16246"/>
                                <a:pt x="287526" y="19732"/>
                                <a:pt x="282745" y="19256"/>
                              </a:cubicBezTo>
                              <a:cubicBezTo>
                                <a:pt x="166921" y="7769"/>
                                <a:pt x="83158" y="50793"/>
                                <a:pt x="43105" y="99551"/>
                              </a:cubicBezTo>
                              <a:cubicBezTo>
                                <a:pt x="28246" y="117640"/>
                                <a:pt x="19578" y="136347"/>
                                <a:pt x="17769" y="153006"/>
                              </a:cubicBezTo>
                              <a:cubicBezTo>
                                <a:pt x="16083" y="168474"/>
                                <a:pt x="20464" y="182143"/>
                                <a:pt x="31485" y="191601"/>
                              </a:cubicBezTo>
                              <a:cubicBezTo>
                                <a:pt x="49839" y="207336"/>
                                <a:pt x="86149" y="212642"/>
                                <a:pt x="143146" y="198240"/>
                              </a:cubicBezTo>
                              <a:cubicBezTo>
                                <a:pt x="151595" y="196097"/>
                                <a:pt x="159729" y="193963"/>
                                <a:pt x="167597" y="191791"/>
                              </a:cubicBezTo>
                              <a:lnTo>
                                <a:pt x="164244" y="104266"/>
                              </a:lnTo>
                              <a:cubicBezTo>
                                <a:pt x="164149" y="102409"/>
                                <a:pt x="164635" y="100504"/>
                                <a:pt x="165768" y="98866"/>
                              </a:cubicBezTo>
                              <a:cubicBezTo>
                                <a:pt x="165854" y="98752"/>
                                <a:pt x="194248" y="56384"/>
                                <a:pt x="294937" y="59766"/>
                              </a:cubicBezTo>
                              <a:cubicBezTo>
                                <a:pt x="320845" y="60632"/>
                                <a:pt x="340447" y="66585"/>
                                <a:pt x="351334" y="76130"/>
                              </a:cubicBezTo>
                              <a:cubicBezTo>
                                <a:pt x="359497" y="83311"/>
                                <a:pt x="363183" y="92274"/>
                                <a:pt x="361659" y="102609"/>
                              </a:cubicBezTo>
                              <a:cubicBezTo>
                                <a:pt x="360316" y="111686"/>
                                <a:pt x="354697" y="121497"/>
                                <a:pt x="344229" y="131594"/>
                              </a:cubicBezTo>
                              <a:cubicBezTo>
                                <a:pt x="320664" y="154301"/>
                                <a:pt x="269838" y="180638"/>
                                <a:pt x="183627" y="205374"/>
                              </a:cubicBezTo>
                              <a:cubicBezTo>
                                <a:pt x="182123" y="207460"/>
                                <a:pt x="179694" y="208841"/>
                                <a:pt x="176912" y="208946"/>
                              </a:cubicBezTo>
                              <a:cubicBezTo>
                                <a:pt x="175617" y="208994"/>
                                <a:pt x="174388" y="208746"/>
                                <a:pt x="173264" y="208289"/>
                              </a:cubicBezTo>
                              <a:cubicBezTo>
                                <a:pt x="164949" y="210594"/>
                                <a:pt x="156319" y="212870"/>
                                <a:pt x="147356" y="215147"/>
                              </a:cubicBezTo>
                              <a:cubicBezTo>
                                <a:pt x="84196" y="231111"/>
                                <a:pt x="42524" y="224005"/>
                                <a:pt x="20159" y="204822"/>
                              </a:cubicBezTo>
                              <a:cubicBezTo>
                                <a:pt x="4443" y="191335"/>
                                <a:pt x="-1843" y="172351"/>
                                <a:pt x="462" y="151186"/>
                              </a:cubicBezTo>
                              <a:cubicBezTo>
                                <a:pt x="2643" y="131222"/>
                                <a:pt x="12625" y="109296"/>
                                <a:pt x="29684" y="88531"/>
                              </a:cubicBezTo>
                              <a:cubicBezTo>
                                <a:pt x="72728" y="36115"/>
                                <a:pt x="161968" y="-10196"/>
                                <a:pt x="284450" y="1958"/>
                              </a:cubicBezTo>
                              <a:lnTo>
                                <a:pt x="284450" y="1958"/>
                              </a:lnTo>
                              <a:close/>
                              <a:moveTo>
                                <a:pt x="184790" y="186934"/>
                              </a:moveTo>
                              <a:cubicBezTo>
                                <a:pt x="264285" y="163683"/>
                                <a:pt x="310853" y="139614"/>
                                <a:pt x="332179" y="119068"/>
                              </a:cubicBezTo>
                              <a:cubicBezTo>
                                <a:pt x="339704" y="111810"/>
                                <a:pt x="343648" y="105419"/>
                                <a:pt x="344438" y="100085"/>
                              </a:cubicBezTo>
                              <a:cubicBezTo>
                                <a:pt x="345038" y="95989"/>
                                <a:pt x="343428" y="92303"/>
                                <a:pt x="339885" y="89198"/>
                              </a:cubicBezTo>
                              <a:cubicBezTo>
                                <a:pt x="331960" y="82245"/>
                                <a:pt x="316168" y="77844"/>
                                <a:pt x="294394" y="77111"/>
                              </a:cubicBezTo>
                              <a:cubicBezTo>
                                <a:pt x="216575" y="74510"/>
                                <a:pt x="188352" y="99323"/>
                                <a:pt x="181723" y="106705"/>
                              </a:cubicBezTo>
                              <a:lnTo>
                                <a:pt x="184790" y="1869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9" name="Freeform: Shape 488">
                          <a:extLst>
                            <a:ext uri="{FF2B5EF4-FFF2-40B4-BE49-F238E27FC236}">
                              <a16:creationId xmlns:a16="http://schemas.microsoft.com/office/drawing/2014/main" id="{A80ED5D5-5AE0-46DA-9C96-52FD820BED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04629" y="10429461"/>
                          <a:ext cx="48300" cy="87251"/>
                        </a:xfrm>
                        <a:custGeom>
                          <a:avLst/>
                          <a:gdLst>
                            <a:gd name="connsiteX0" fmla="*/ 425 w 48300"/>
                            <a:gd name="connsiteY0" fmla="*/ 11388 h 87251"/>
                            <a:gd name="connsiteX1" fmla="*/ 6006 w 48300"/>
                            <a:gd name="connsiteY1" fmla="*/ 425 h 87251"/>
                            <a:gd name="connsiteX2" fmla="*/ 16970 w 48300"/>
                            <a:gd name="connsiteY2" fmla="*/ 6016 h 87251"/>
                            <a:gd name="connsiteX3" fmla="*/ 30000 w 48300"/>
                            <a:gd name="connsiteY3" fmla="*/ 39801 h 87251"/>
                            <a:gd name="connsiteX4" fmla="*/ 47202 w 48300"/>
                            <a:gd name="connsiteY4" fmla="*/ 74339 h 87251"/>
                            <a:gd name="connsiteX5" fmla="*/ 43840 w 48300"/>
                            <a:gd name="connsiteY5" fmla="*/ 86159 h 87251"/>
                            <a:gd name="connsiteX6" fmla="*/ 32029 w 48300"/>
                            <a:gd name="connsiteY6" fmla="*/ 82778 h 87251"/>
                            <a:gd name="connsiteX7" fmla="*/ 14074 w 48300"/>
                            <a:gd name="connsiteY7" fmla="*/ 46821 h 87251"/>
                            <a:gd name="connsiteX8" fmla="*/ 425 w 48300"/>
                            <a:gd name="connsiteY8" fmla="*/ 11388 h 87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8300" h="87251">
                              <a:moveTo>
                                <a:pt x="425" y="11388"/>
                              </a:moveTo>
                              <a:cubicBezTo>
                                <a:pt x="-1052" y="6826"/>
                                <a:pt x="1444" y="1901"/>
                                <a:pt x="6006" y="425"/>
                              </a:cubicBezTo>
                              <a:cubicBezTo>
                                <a:pt x="10578" y="-1052"/>
                                <a:pt x="15484" y="1444"/>
                                <a:pt x="16970" y="6016"/>
                              </a:cubicBezTo>
                              <a:cubicBezTo>
                                <a:pt x="20427" y="16646"/>
                                <a:pt x="24771" y="27990"/>
                                <a:pt x="30000" y="39801"/>
                              </a:cubicBezTo>
                              <a:cubicBezTo>
                                <a:pt x="34991" y="51107"/>
                                <a:pt x="40744" y="62680"/>
                                <a:pt x="47202" y="74339"/>
                              </a:cubicBezTo>
                              <a:cubicBezTo>
                                <a:pt x="49536" y="78530"/>
                                <a:pt x="48031" y="83826"/>
                                <a:pt x="43840" y="86159"/>
                              </a:cubicBezTo>
                              <a:cubicBezTo>
                                <a:pt x="39649" y="88483"/>
                                <a:pt x="34362" y="86978"/>
                                <a:pt x="32029" y="82778"/>
                              </a:cubicBezTo>
                              <a:cubicBezTo>
                                <a:pt x="25161" y="70415"/>
                                <a:pt x="19179" y="58365"/>
                                <a:pt x="14074" y="46821"/>
                              </a:cubicBezTo>
                              <a:cubicBezTo>
                                <a:pt x="8635" y="34524"/>
                                <a:pt x="4082" y="22628"/>
                                <a:pt x="425" y="1138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0" name="Freeform: Shape 489">
                          <a:extLst>
                            <a:ext uri="{FF2B5EF4-FFF2-40B4-BE49-F238E27FC236}">
                              <a16:creationId xmlns:a16="http://schemas.microsoft.com/office/drawing/2014/main" id="{F0AB95F3-C9B4-41B5-8C0D-C96225C77E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3995" y="10345509"/>
                          <a:ext cx="144705" cy="378984"/>
                        </a:xfrm>
                        <a:custGeom>
                          <a:avLst/>
                          <a:gdLst>
                            <a:gd name="connsiteX0" fmla="*/ 127310 w 144705"/>
                            <a:gd name="connsiteY0" fmla="*/ 7967 h 378984"/>
                            <a:gd name="connsiteX1" fmla="*/ 136731 w 144705"/>
                            <a:gd name="connsiteY1" fmla="*/ 32 h 378984"/>
                            <a:gd name="connsiteX2" fmla="*/ 144674 w 144705"/>
                            <a:gd name="connsiteY2" fmla="*/ 9462 h 378984"/>
                            <a:gd name="connsiteX3" fmla="*/ 97764 w 144705"/>
                            <a:gd name="connsiteY3" fmla="*/ 231490 h 378984"/>
                            <a:gd name="connsiteX4" fmla="*/ 13677 w 144705"/>
                            <a:gd name="connsiteY4" fmla="*/ 377422 h 378984"/>
                            <a:gd name="connsiteX5" fmla="*/ 1552 w 144705"/>
                            <a:gd name="connsiteY5" fmla="*/ 375241 h 378984"/>
                            <a:gd name="connsiteX6" fmla="*/ 3733 w 144705"/>
                            <a:gd name="connsiteY6" fmla="*/ 363116 h 378984"/>
                            <a:gd name="connsiteX7" fmla="*/ 81352 w 144705"/>
                            <a:gd name="connsiteY7" fmla="*/ 225689 h 378984"/>
                            <a:gd name="connsiteX8" fmla="*/ 127310 w 144705"/>
                            <a:gd name="connsiteY8" fmla="*/ 7967 h 3789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44705" h="378984">
                              <a:moveTo>
                                <a:pt x="127310" y="7967"/>
                              </a:moveTo>
                              <a:cubicBezTo>
                                <a:pt x="127720" y="3175"/>
                                <a:pt x="131949" y="-377"/>
                                <a:pt x="136731" y="32"/>
                              </a:cubicBezTo>
                              <a:cubicBezTo>
                                <a:pt x="141531" y="442"/>
                                <a:pt x="145074" y="4671"/>
                                <a:pt x="144674" y="9462"/>
                              </a:cubicBezTo>
                              <a:cubicBezTo>
                                <a:pt x="137169" y="94491"/>
                                <a:pt x="119185" y="170634"/>
                                <a:pt x="97764" y="231490"/>
                              </a:cubicBezTo>
                              <a:cubicBezTo>
                                <a:pt x="71017" y="307461"/>
                                <a:pt x="38413" y="360220"/>
                                <a:pt x="13677" y="377422"/>
                              </a:cubicBezTo>
                              <a:cubicBezTo>
                                <a:pt x="9724" y="380175"/>
                                <a:pt x="4304" y="379194"/>
                                <a:pt x="1552" y="375241"/>
                              </a:cubicBezTo>
                              <a:cubicBezTo>
                                <a:pt x="-1182" y="371298"/>
                                <a:pt x="-211" y="365868"/>
                                <a:pt x="3733" y="363116"/>
                              </a:cubicBezTo>
                              <a:cubicBezTo>
                                <a:pt x="25850" y="347742"/>
                                <a:pt x="55844" y="298174"/>
                                <a:pt x="81352" y="225689"/>
                              </a:cubicBezTo>
                              <a:cubicBezTo>
                                <a:pt x="102326" y="166119"/>
                                <a:pt x="119938" y="91472"/>
                                <a:pt x="127310" y="79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1" name="Freeform: Shape 490">
                          <a:extLst>
                            <a:ext uri="{FF2B5EF4-FFF2-40B4-BE49-F238E27FC236}">
                              <a16:creationId xmlns:a16="http://schemas.microsoft.com/office/drawing/2014/main" id="{7344529D-DB31-4874-AFE8-E026A6E0BA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69020" y="10466327"/>
                          <a:ext cx="428274" cy="129496"/>
                        </a:xfrm>
                        <a:custGeom>
                          <a:avLst/>
                          <a:gdLst>
                            <a:gd name="connsiteX0" fmla="*/ 10011 w 428274"/>
                            <a:gd name="connsiteY0" fmla="*/ 76125 h 129496"/>
                            <a:gd name="connsiteX1" fmla="*/ 95 w 428274"/>
                            <a:gd name="connsiteY1" fmla="*/ 68810 h 129496"/>
                            <a:gd name="connsiteX2" fmla="*/ 7420 w 428274"/>
                            <a:gd name="connsiteY2" fmla="*/ 58904 h 129496"/>
                            <a:gd name="connsiteX3" fmla="*/ 78724 w 428274"/>
                            <a:gd name="connsiteY3" fmla="*/ 28348 h 129496"/>
                            <a:gd name="connsiteX4" fmla="*/ 88107 w 428274"/>
                            <a:gd name="connsiteY4" fmla="*/ 23223 h 129496"/>
                            <a:gd name="connsiteX5" fmla="*/ 99536 w 428274"/>
                            <a:gd name="connsiteY5" fmla="*/ 26128 h 129496"/>
                            <a:gd name="connsiteX6" fmla="*/ 244583 w 428274"/>
                            <a:gd name="connsiteY6" fmla="*/ 111663 h 129496"/>
                            <a:gd name="connsiteX7" fmla="*/ 350339 w 428274"/>
                            <a:gd name="connsiteY7" fmla="*/ 6736 h 129496"/>
                            <a:gd name="connsiteX8" fmla="*/ 360798 w 428274"/>
                            <a:gd name="connsiteY8" fmla="*/ 230 h 129496"/>
                            <a:gd name="connsiteX9" fmla="*/ 362626 w 428274"/>
                            <a:gd name="connsiteY9" fmla="*/ 868 h 129496"/>
                            <a:gd name="connsiteX10" fmla="*/ 420586 w 428274"/>
                            <a:gd name="connsiteY10" fmla="*/ 16232 h 129496"/>
                            <a:gd name="connsiteX11" fmla="*/ 428216 w 428274"/>
                            <a:gd name="connsiteY11" fmla="*/ 25900 h 129496"/>
                            <a:gd name="connsiteX12" fmla="*/ 418538 w 428274"/>
                            <a:gd name="connsiteY12" fmla="*/ 33539 h 129496"/>
                            <a:gd name="connsiteX13" fmla="*/ 364589 w 428274"/>
                            <a:gd name="connsiteY13" fmla="*/ 20280 h 129496"/>
                            <a:gd name="connsiteX14" fmla="*/ 246155 w 428274"/>
                            <a:gd name="connsiteY14" fmla="*/ 128960 h 129496"/>
                            <a:gd name="connsiteX15" fmla="*/ 89583 w 428274"/>
                            <a:gd name="connsiteY15" fmla="*/ 42197 h 129496"/>
                            <a:gd name="connsiteX16" fmla="*/ 87030 w 428274"/>
                            <a:gd name="connsiteY16" fmla="*/ 43597 h 129496"/>
                            <a:gd name="connsiteX17" fmla="*/ 10011 w 428274"/>
                            <a:gd name="connsiteY17" fmla="*/ 76125 h 1294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428274" h="129496">
                              <a:moveTo>
                                <a:pt x="10011" y="76125"/>
                              </a:moveTo>
                              <a:cubicBezTo>
                                <a:pt x="5258" y="76840"/>
                                <a:pt x="810" y="73563"/>
                                <a:pt x="95" y="68810"/>
                              </a:cubicBezTo>
                              <a:cubicBezTo>
                                <a:pt x="-609" y="64048"/>
                                <a:pt x="2667" y="59609"/>
                                <a:pt x="7420" y="58904"/>
                              </a:cubicBezTo>
                              <a:cubicBezTo>
                                <a:pt x="28813" y="55637"/>
                                <a:pt x="41225" y="48846"/>
                                <a:pt x="78724" y="28348"/>
                              </a:cubicBezTo>
                              <a:lnTo>
                                <a:pt x="88107" y="23223"/>
                              </a:lnTo>
                              <a:cubicBezTo>
                                <a:pt x="92116" y="21042"/>
                                <a:pt x="97098" y="22356"/>
                                <a:pt x="99536" y="26128"/>
                              </a:cubicBezTo>
                              <a:cubicBezTo>
                                <a:pt x="99717" y="26386"/>
                                <a:pt x="159458" y="119492"/>
                                <a:pt x="244583" y="111663"/>
                              </a:cubicBezTo>
                              <a:cubicBezTo>
                                <a:pt x="328622" y="103948"/>
                                <a:pt x="350282" y="7021"/>
                                <a:pt x="350339" y="6736"/>
                              </a:cubicBezTo>
                              <a:cubicBezTo>
                                <a:pt x="351425" y="2059"/>
                                <a:pt x="356121" y="-865"/>
                                <a:pt x="360798" y="230"/>
                              </a:cubicBezTo>
                              <a:cubicBezTo>
                                <a:pt x="361445" y="383"/>
                                <a:pt x="362055" y="601"/>
                                <a:pt x="362626" y="868"/>
                              </a:cubicBezTo>
                              <a:cubicBezTo>
                                <a:pt x="366065" y="2325"/>
                                <a:pt x="391554" y="12765"/>
                                <a:pt x="420586" y="16232"/>
                              </a:cubicBezTo>
                              <a:cubicBezTo>
                                <a:pt x="425349" y="16804"/>
                                <a:pt x="428768" y="21137"/>
                                <a:pt x="428216" y="25900"/>
                              </a:cubicBezTo>
                              <a:cubicBezTo>
                                <a:pt x="427644" y="30682"/>
                                <a:pt x="423320" y="34091"/>
                                <a:pt x="418538" y="33539"/>
                              </a:cubicBezTo>
                              <a:cubicBezTo>
                                <a:pt x="396269" y="30872"/>
                                <a:pt x="375876" y="24376"/>
                                <a:pt x="364589" y="20280"/>
                              </a:cubicBezTo>
                              <a:cubicBezTo>
                                <a:pt x="356054" y="47141"/>
                                <a:pt x="325412" y="121674"/>
                                <a:pt x="246155" y="128960"/>
                              </a:cubicBezTo>
                              <a:cubicBezTo>
                                <a:pt x="165268" y="136380"/>
                                <a:pt x="106052" y="64676"/>
                                <a:pt x="89583" y="42197"/>
                              </a:cubicBezTo>
                              <a:lnTo>
                                <a:pt x="87030" y="43597"/>
                              </a:lnTo>
                              <a:cubicBezTo>
                                <a:pt x="47416" y="65257"/>
                                <a:pt x="34309" y="72439"/>
                                <a:pt x="10011" y="7612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7" name="Graphic 963">
                        <a:extLst>
                          <a:ext uri="{FF2B5EF4-FFF2-40B4-BE49-F238E27FC236}">
                            <a16:creationId xmlns:a16="http://schemas.microsoft.com/office/drawing/2014/main" id="{100DCB34-8F5F-4E30-9C3F-327E9AF5753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26481" y="11128049"/>
                        <a:ext cx="222246" cy="272863"/>
                        <a:chOff x="7226481" y="11128049"/>
                        <a:chExt cx="222246" cy="272863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83" name="Freeform: Shape 482">
                          <a:extLst>
                            <a:ext uri="{FF2B5EF4-FFF2-40B4-BE49-F238E27FC236}">
                              <a16:creationId xmlns:a16="http://schemas.microsoft.com/office/drawing/2014/main" id="{F5A9496E-2603-473E-A074-8E436E2B81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84355" y="11239720"/>
                          <a:ext cx="150579" cy="46797"/>
                        </a:xfrm>
                        <a:custGeom>
                          <a:avLst/>
                          <a:gdLst>
                            <a:gd name="connsiteX0" fmla="*/ 13230 w 150579"/>
                            <a:gd name="connsiteY0" fmla="*/ 30975 h 46797"/>
                            <a:gd name="connsiteX1" fmla="*/ 0 w 150579"/>
                            <a:gd name="connsiteY1" fmla="*/ 0 h 46797"/>
                            <a:gd name="connsiteX2" fmla="*/ 13230 w 150579"/>
                            <a:gd name="connsiteY2" fmla="*/ 30975 h 467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50579" h="46797">
                              <a:moveTo>
                                <a:pt x="13230" y="30975"/>
                              </a:moveTo>
                              <a:cubicBezTo>
                                <a:pt x="201378" y="62389"/>
                                <a:pt x="195520" y="44425"/>
                                <a:pt x="0" y="0"/>
                              </a:cubicBezTo>
                              <a:cubicBezTo>
                                <a:pt x="4420" y="10163"/>
                                <a:pt x="8849" y="20546"/>
                                <a:pt x="13230" y="30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4" name="Freeform: Shape 483">
                          <a:extLst>
                            <a:ext uri="{FF2B5EF4-FFF2-40B4-BE49-F238E27FC236}">
                              <a16:creationId xmlns:a16="http://schemas.microsoft.com/office/drawing/2014/main" id="{FCFDA2CB-636B-47D7-A995-5D4B194020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26481" y="11128049"/>
                          <a:ext cx="222246" cy="59235"/>
                        </a:xfrm>
                        <a:custGeom>
                          <a:avLst/>
                          <a:gdLst>
                            <a:gd name="connsiteX0" fmla="*/ 19431 w 222246"/>
                            <a:gd name="connsiteY0" fmla="*/ 30842 h 59235"/>
                            <a:gd name="connsiteX1" fmla="*/ 222247 w 222246"/>
                            <a:gd name="connsiteY1" fmla="*/ 59236 h 59235"/>
                            <a:gd name="connsiteX2" fmla="*/ 0 w 222246"/>
                            <a:gd name="connsiteY2" fmla="*/ 0 h 59235"/>
                            <a:gd name="connsiteX3" fmla="*/ 19431 w 222246"/>
                            <a:gd name="connsiteY3" fmla="*/ 30842 h 592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22246" h="59235">
                              <a:moveTo>
                                <a:pt x="19431" y="30842"/>
                              </a:moveTo>
                              <a:lnTo>
                                <a:pt x="222247" y="59236"/>
                              </a:lnTo>
                              <a:cubicBezTo>
                                <a:pt x="222247" y="59236"/>
                                <a:pt x="123492" y="31966"/>
                                <a:pt x="0" y="0"/>
                              </a:cubicBezTo>
                              <a:cubicBezTo>
                                <a:pt x="5972" y="7658"/>
                                <a:pt x="12516" y="18202"/>
                                <a:pt x="19431" y="308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5" name="Freeform: Shape 484">
                          <a:extLst>
                            <a:ext uri="{FF2B5EF4-FFF2-40B4-BE49-F238E27FC236}">
                              <a16:creationId xmlns:a16="http://schemas.microsoft.com/office/drawing/2014/main" id="{618D8356-7514-46A8-8443-FAADEE0B45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33161" y="11357525"/>
                          <a:ext cx="111346" cy="43387"/>
                        </a:xfrm>
                        <a:custGeom>
                          <a:avLst/>
                          <a:gdLst>
                            <a:gd name="connsiteX0" fmla="*/ 12411 w 111346"/>
                            <a:gd name="connsiteY0" fmla="*/ 30318 h 43387"/>
                            <a:gd name="connsiteX1" fmla="*/ 0 w 111346"/>
                            <a:gd name="connsiteY1" fmla="*/ 0 h 43387"/>
                            <a:gd name="connsiteX2" fmla="*/ 12411 w 111346"/>
                            <a:gd name="connsiteY2" fmla="*/ 30318 h 433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11346" h="43387">
                              <a:moveTo>
                                <a:pt x="12411" y="30318"/>
                              </a:moveTo>
                              <a:cubicBezTo>
                                <a:pt x="148809" y="57112"/>
                                <a:pt x="143704" y="40595"/>
                                <a:pt x="0" y="0"/>
                              </a:cubicBezTo>
                              <a:cubicBezTo>
                                <a:pt x="4363" y="10744"/>
                                <a:pt x="8525" y="20926"/>
                                <a:pt x="12411" y="3031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78" name="Freeform: Shape 477">
                        <a:extLst>
                          <a:ext uri="{FF2B5EF4-FFF2-40B4-BE49-F238E27FC236}">
                            <a16:creationId xmlns:a16="http://schemas.microsoft.com/office/drawing/2014/main" id="{5A615153-F740-4BF3-83AA-FF0E8A865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721" y="11278813"/>
                        <a:ext cx="1204258" cy="842025"/>
                      </a:xfrm>
                      <a:custGeom>
                        <a:avLst/>
                        <a:gdLst>
                          <a:gd name="connsiteX0" fmla="*/ 258308 w 1204258"/>
                          <a:gd name="connsiteY0" fmla="*/ 46889 h 842025"/>
                          <a:gd name="connsiteX1" fmla="*/ 0 w 1204258"/>
                          <a:gd name="connsiteY1" fmla="*/ 421431 h 842025"/>
                          <a:gd name="connsiteX2" fmla="*/ 1146324 w 1204258"/>
                          <a:gd name="connsiteY2" fmla="*/ 699647 h 842025"/>
                          <a:gd name="connsiteX3" fmla="*/ 1141476 w 1204258"/>
                          <a:gd name="connsiteY3" fmla="*/ 150893 h 842025"/>
                          <a:gd name="connsiteX4" fmla="*/ 837038 w 1204258"/>
                          <a:gd name="connsiteY4" fmla="*/ 2646 h 842025"/>
                          <a:gd name="connsiteX5" fmla="*/ 258308 w 1204258"/>
                          <a:gd name="connsiteY5" fmla="*/ 46889 h 842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04258" h="842025">
                            <a:moveTo>
                              <a:pt x="258308" y="46889"/>
                            </a:moveTo>
                            <a:cubicBezTo>
                              <a:pt x="159906" y="335316"/>
                              <a:pt x="0" y="421431"/>
                              <a:pt x="0" y="421431"/>
                            </a:cubicBezTo>
                            <a:cubicBezTo>
                              <a:pt x="422453" y="878174"/>
                              <a:pt x="958062" y="949907"/>
                              <a:pt x="1146324" y="699647"/>
                            </a:cubicBezTo>
                            <a:cubicBezTo>
                              <a:pt x="1230573" y="587652"/>
                              <a:pt x="1217695" y="320629"/>
                              <a:pt x="1141476" y="150893"/>
                            </a:cubicBezTo>
                            <a:cubicBezTo>
                              <a:pt x="1077068" y="7465"/>
                              <a:pt x="939965" y="-7870"/>
                              <a:pt x="837038" y="2646"/>
                            </a:cubicBezTo>
                            <a:cubicBezTo>
                              <a:pt x="668541" y="19877"/>
                              <a:pt x="504844" y="131224"/>
                              <a:pt x="258308" y="46889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9" name="Freeform: Shape 478">
                        <a:extLst>
                          <a:ext uri="{FF2B5EF4-FFF2-40B4-BE49-F238E27FC236}">
                            <a16:creationId xmlns:a16="http://schemas.microsoft.com/office/drawing/2014/main" id="{1ADCDC1E-DB21-48EA-8C41-65D6EE3D19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1050" y="11258001"/>
                        <a:ext cx="859328" cy="686090"/>
                      </a:xfrm>
                      <a:custGeom>
                        <a:avLst/>
                        <a:gdLst>
                          <a:gd name="connsiteX0" fmla="*/ 849748 w 859328"/>
                          <a:gd name="connsiteY0" fmla="*/ 45 h 686090"/>
                          <a:gd name="connsiteX1" fmla="*/ 859282 w 859328"/>
                          <a:gd name="connsiteY1" fmla="*/ 7808 h 686090"/>
                          <a:gd name="connsiteX2" fmla="*/ 851519 w 859328"/>
                          <a:gd name="connsiteY2" fmla="*/ 17352 h 686090"/>
                          <a:gd name="connsiteX3" fmla="*/ 735276 w 859328"/>
                          <a:gd name="connsiteY3" fmla="*/ 49699 h 686090"/>
                          <a:gd name="connsiteX4" fmla="*/ 660200 w 859328"/>
                          <a:gd name="connsiteY4" fmla="*/ 74493 h 686090"/>
                          <a:gd name="connsiteX5" fmla="*/ 479482 w 859328"/>
                          <a:gd name="connsiteY5" fmla="*/ 106830 h 686090"/>
                          <a:gd name="connsiteX6" fmla="*/ 264188 w 859328"/>
                          <a:gd name="connsiteY6" fmla="*/ 75931 h 686090"/>
                          <a:gd name="connsiteX7" fmla="*/ 258740 w 859328"/>
                          <a:gd name="connsiteY7" fmla="*/ 64901 h 686090"/>
                          <a:gd name="connsiteX8" fmla="*/ 269770 w 859328"/>
                          <a:gd name="connsiteY8" fmla="*/ 59462 h 686090"/>
                          <a:gd name="connsiteX9" fmla="*/ 478596 w 859328"/>
                          <a:gd name="connsiteY9" fmla="*/ 89466 h 686090"/>
                          <a:gd name="connsiteX10" fmla="*/ 655704 w 859328"/>
                          <a:gd name="connsiteY10" fmla="*/ 57681 h 686090"/>
                          <a:gd name="connsiteX11" fmla="*/ 729409 w 859328"/>
                          <a:gd name="connsiteY11" fmla="*/ 33364 h 686090"/>
                          <a:gd name="connsiteX12" fmla="*/ 849748 w 859328"/>
                          <a:gd name="connsiteY12" fmla="*/ 45 h 686090"/>
                          <a:gd name="connsiteX13" fmla="*/ 849748 w 859328"/>
                          <a:gd name="connsiteY13" fmla="*/ 45 h 686090"/>
                          <a:gd name="connsiteX14" fmla="*/ 2308 w 859328"/>
                          <a:gd name="connsiteY14" fmla="*/ 448120 h 686090"/>
                          <a:gd name="connsiteX15" fmla="*/ 2784 w 859328"/>
                          <a:gd name="connsiteY15" fmla="*/ 435871 h 686090"/>
                          <a:gd name="connsiteX16" fmla="*/ 15043 w 859328"/>
                          <a:gd name="connsiteY16" fmla="*/ 436347 h 686090"/>
                          <a:gd name="connsiteX17" fmla="*/ 155099 w 859328"/>
                          <a:gd name="connsiteY17" fmla="*/ 567878 h 686090"/>
                          <a:gd name="connsiteX18" fmla="*/ 304222 w 859328"/>
                          <a:gd name="connsiteY18" fmla="*/ 669843 h 686090"/>
                          <a:gd name="connsiteX19" fmla="*/ 307489 w 859328"/>
                          <a:gd name="connsiteY19" fmla="*/ 681692 h 686090"/>
                          <a:gd name="connsiteX20" fmla="*/ 295640 w 859328"/>
                          <a:gd name="connsiteY20" fmla="*/ 684960 h 686090"/>
                          <a:gd name="connsiteX21" fmla="*/ 144211 w 859328"/>
                          <a:gd name="connsiteY21" fmla="*/ 581432 h 686090"/>
                          <a:gd name="connsiteX22" fmla="*/ 2308 w 859328"/>
                          <a:gd name="connsiteY22" fmla="*/ 448120 h 6860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859328" h="686090">
                            <a:moveTo>
                              <a:pt x="849748" y="45"/>
                            </a:moveTo>
                            <a:cubicBezTo>
                              <a:pt x="854529" y="-440"/>
                              <a:pt x="858796" y="3036"/>
                              <a:pt x="859282" y="7808"/>
                            </a:cubicBezTo>
                            <a:cubicBezTo>
                              <a:pt x="859777" y="12590"/>
                              <a:pt x="856291" y="16857"/>
                              <a:pt x="851519" y="17352"/>
                            </a:cubicBezTo>
                            <a:cubicBezTo>
                              <a:pt x="814315" y="21153"/>
                              <a:pt x="774948" y="35373"/>
                              <a:pt x="735276" y="49699"/>
                            </a:cubicBezTo>
                            <a:cubicBezTo>
                              <a:pt x="710216" y="58757"/>
                              <a:pt x="685013" y="67854"/>
                              <a:pt x="660200" y="74493"/>
                            </a:cubicBezTo>
                            <a:cubicBezTo>
                              <a:pt x="603802" y="89580"/>
                              <a:pt x="544566" y="103449"/>
                              <a:pt x="479482" y="106830"/>
                            </a:cubicBezTo>
                            <a:cubicBezTo>
                              <a:pt x="414226" y="110202"/>
                              <a:pt x="343398" y="103030"/>
                              <a:pt x="264188" y="75931"/>
                            </a:cubicBezTo>
                            <a:cubicBezTo>
                              <a:pt x="259645" y="74388"/>
                              <a:pt x="257197" y="69445"/>
                              <a:pt x="258740" y="64901"/>
                            </a:cubicBezTo>
                            <a:cubicBezTo>
                              <a:pt x="260283" y="60358"/>
                              <a:pt x="265227" y="57919"/>
                              <a:pt x="269770" y="59462"/>
                            </a:cubicBezTo>
                            <a:cubicBezTo>
                              <a:pt x="346685" y="85770"/>
                              <a:pt x="415369" y="92743"/>
                              <a:pt x="478596" y="89466"/>
                            </a:cubicBezTo>
                            <a:cubicBezTo>
                              <a:pt x="541966" y="86170"/>
                              <a:pt x="600174" y="72540"/>
                              <a:pt x="655704" y="57681"/>
                            </a:cubicBezTo>
                            <a:cubicBezTo>
                              <a:pt x="680317" y="51109"/>
                              <a:pt x="704939" y="42203"/>
                              <a:pt x="729409" y="33364"/>
                            </a:cubicBezTo>
                            <a:cubicBezTo>
                              <a:pt x="770128" y="18648"/>
                              <a:pt x="810504" y="4055"/>
                              <a:pt x="849748" y="45"/>
                            </a:cubicBezTo>
                            <a:lnTo>
                              <a:pt x="849748" y="45"/>
                            </a:lnTo>
                            <a:close/>
                            <a:moveTo>
                              <a:pt x="2308" y="448120"/>
                            </a:moveTo>
                            <a:cubicBezTo>
                              <a:pt x="-949" y="444606"/>
                              <a:pt x="-730" y="439119"/>
                              <a:pt x="2784" y="435871"/>
                            </a:cubicBezTo>
                            <a:cubicBezTo>
                              <a:pt x="6299" y="432623"/>
                              <a:pt x="11786" y="432833"/>
                              <a:pt x="15043" y="436347"/>
                            </a:cubicBezTo>
                            <a:cubicBezTo>
                              <a:pt x="60897" y="485925"/>
                              <a:pt x="107769" y="529654"/>
                              <a:pt x="155099" y="567878"/>
                            </a:cubicBezTo>
                            <a:cubicBezTo>
                              <a:pt x="204543" y="607797"/>
                              <a:pt x="254463" y="641649"/>
                              <a:pt x="304222" y="669843"/>
                            </a:cubicBezTo>
                            <a:cubicBezTo>
                              <a:pt x="308394" y="672205"/>
                              <a:pt x="309861" y="677511"/>
                              <a:pt x="307489" y="681692"/>
                            </a:cubicBezTo>
                            <a:cubicBezTo>
                              <a:pt x="305117" y="685864"/>
                              <a:pt x="299812" y="687322"/>
                              <a:pt x="295640" y="684960"/>
                            </a:cubicBezTo>
                            <a:cubicBezTo>
                              <a:pt x="245062" y="656299"/>
                              <a:pt x="194380" y="621942"/>
                              <a:pt x="144211" y="581432"/>
                            </a:cubicBezTo>
                            <a:cubicBezTo>
                              <a:pt x="96358" y="542799"/>
                              <a:pt x="48885" y="498488"/>
                              <a:pt x="2308" y="4481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0" name="Freeform: Shape 479">
                        <a:extLst>
                          <a:ext uri="{FF2B5EF4-FFF2-40B4-BE49-F238E27FC236}">
                            <a16:creationId xmlns:a16="http://schemas.microsoft.com/office/drawing/2014/main" id="{339918C5-658E-4A03-A28C-037566F8EF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73945" y="11074056"/>
                        <a:ext cx="307652" cy="278131"/>
                      </a:xfrm>
                      <a:custGeom>
                        <a:avLst/>
                        <a:gdLst>
                          <a:gd name="connsiteX0" fmla="*/ 15663 w 307652"/>
                          <a:gd name="connsiteY0" fmla="*/ 274620 h 278131"/>
                          <a:gd name="connsiteX1" fmla="*/ 3509 w 307652"/>
                          <a:gd name="connsiteY1" fmla="*/ 276430 h 278131"/>
                          <a:gd name="connsiteX2" fmla="*/ 1709 w 307652"/>
                          <a:gd name="connsiteY2" fmla="*/ 264276 h 278131"/>
                          <a:gd name="connsiteX3" fmla="*/ 149994 w 307652"/>
                          <a:gd name="connsiteY3" fmla="*/ 97427 h 278131"/>
                          <a:gd name="connsiteX4" fmla="*/ 295603 w 307652"/>
                          <a:gd name="connsiteY4" fmla="*/ 682 h 278131"/>
                          <a:gd name="connsiteX5" fmla="*/ 306966 w 307652"/>
                          <a:gd name="connsiteY5" fmla="*/ 5320 h 278131"/>
                          <a:gd name="connsiteX6" fmla="*/ 302347 w 307652"/>
                          <a:gd name="connsiteY6" fmla="*/ 16684 h 278131"/>
                          <a:gd name="connsiteX7" fmla="*/ 161634 w 307652"/>
                          <a:gd name="connsiteY7" fmla="*/ 110353 h 278131"/>
                          <a:gd name="connsiteX8" fmla="*/ 15663 w 307652"/>
                          <a:gd name="connsiteY8" fmla="*/ 274620 h 278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7652" h="278131">
                            <a:moveTo>
                              <a:pt x="15663" y="274620"/>
                            </a:moveTo>
                            <a:cubicBezTo>
                              <a:pt x="12806" y="278469"/>
                              <a:pt x="7367" y="279278"/>
                              <a:pt x="3509" y="276430"/>
                            </a:cubicBezTo>
                            <a:cubicBezTo>
                              <a:pt x="-339" y="273582"/>
                              <a:pt x="-1148" y="268125"/>
                              <a:pt x="1709" y="264276"/>
                            </a:cubicBezTo>
                            <a:cubicBezTo>
                              <a:pt x="51325" y="197297"/>
                              <a:pt x="100969" y="141471"/>
                              <a:pt x="149994" y="97427"/>
                            </a:cubicBezTo>
                            <a:cubicBezTo>
                              <a:pt x="199220" y="53203"/>
                              <a:pt x="247968" y="20741"/>
                              <a:pt x="295603" y="682"/>
                            </a:cubicBezTo>
                            <a:cubicBezTo>
                              <a:pt x="300023" y="-1176"/>
                              <a:pt x="305118" y="891"/>
                              <a:pt x="306966" y="5320"/>
                            </a:cubicBezTo>
                            <a:cubicBezTo>
                              <a:pt x="308833" y="9730"/>
                              <a:pt x="306757" y="14826"/>
                              <a:pt x="302347" y="16684"/>
                            </a:cubicBezTo>
                            <a:cubicBezTo>
                              <a:pt x="256579" y="35943"/>
                              <a:pt x="209478" y="67376"/>
                              <a:pt x="161634" y="110353"/>
                            </a:cubicBezTo>
                            <a:cubicBezTo>
                              <a:pt x="113399" y="153682"/>
                              <a:pt x="64536" y="208641"/>
                              <a:pt x="15663" y="2746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1" name="Freeform: Shape 480">
                        <a:extLst>
                          <a:ext uri="{FF2B5EF4-FFF2-40B4-BE49-F238E27FC236}">
                            <a16:creationId xmlns:a16="http://schemas.microsoft.com/office/drawing/2014/main" id="{E670A9E9-71E7-4DDB-AEF4-E3A647B9B9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47734" y="11329362"/>
                        <a:ext cx="428224" cy="62217"/>
                      </a:xfrm>
                      <a:custGeom>
                        <a:avLst/>
                        <a:gdLst>
                          <a:gd name="connsiteX0" fmla="*/ 9206 w 428224"/>
                          <a:gd name="connsiteY0" fmla="*/ 30211 h 62217"/>
                          <a:gd name="connsiteX1" fmla="*/ 15 w 428224"/>
                          <a:gd name="connsiteY1" fmla="*/ 22048 h 62217"/>
                          <a:gd name="connsiteX2" fmla="*/ 8178 w 428224"/>
                          <a:gd name="connsiteY2" fmla="*/ 12856 h 62217"/>
                          <a:gd name="connsiteX3" fmla="*/ 96503 w 428224"/>
                          <a:gd name="connsiteY3" fmla="*/ 6817 h 62217"/>
                          <a:gd name="connsiteX4" fmla="*/ 423458 w 428224"/>
                          <a:gd name="connsiteY4" fmla="*/ 45746 h 62217"/>
                          <a:gd name="connsiteX5" fmla="*/ 427278 w 428224"/>
                          <a:gd name="connsiteY5" fmla="*/ 57462 h 62217"/>
                          <a:gd name="connsiteX6" fmla="*/ 415562 w 428224"/>
                          <a:gd name="connsiteY6" fmla="*/ 61262 h 62217"/>
                          <a:gd name="connsiteX7" fmla="*/ 97722 w 428224"/>
                          <a:gd name="connsiteY7" fmla="*/ 24162 h 62217"/>
                          <a:gd name="connsiteX8" fmla="*/ 9206 w 428224"/>
                          <a:gd name="connsiteY8" fmla="*/ 30211 h 622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8224" h="62217">
                            <a:moveTo>
                              <a:pt x="9206" y="30211"/>
                            </a:moveTo>
                            <a:cubicBezTo>
                              <a:pt x="4415" y="30487"/>
                              <a:pt x="291" y="26839"/>
                              <a:pt x="15" y="22048"/>
                            </a:cubicBezTo>
                            <a:cubicBezTo>
                              <a:pt x="-262" y="17247"/>
                              <a:pt x="3377" y="13133"/>
                              <a:pt x="8178" y="12856"/>
                            </a:cubicBezTo>
                            <a:cubicBezTo>
                              <a:pt x="39934" y="10942"/>
                              <a:pt x="69443" y="8780"/>
                              <a:pt x="96503" y="6817"/>
                            </a:cubicBezTo>
                            <a:cubicBezTo>
                              <a:pt x="240673" y="-3698"/>
                              <a:pt x="315730" y="-9175"/>
                              <a:pt x="423458" y="45746"/>
                            </a:cubicBezTo>
                            <a:cubicBezTo>
                              <a:pt x="427744" y="47937"/>
                              <a:pt x="429459" y="53176"/>
                              <a:pt x="427278" y="57462"/>
                            </a:cubicBezTo>
                            <a:cubicBezTo>
                              <a:pt x="425087" y="61748"/>
                              <a:pt x="419848" y="63453"/>
                              <a:pt x="415562" y="61262"/>
                            </a:cubicBezTo>
                            <a:cubicBezTo>
                              <a:pt x="312120" y="8542"/>
                              <a:pt x="238721" y="13875"/>
                              <a:pt x="97722" y="24162"/>
                            </a:cubicBezTo>
                            <a:cubicBezTo>
                              <a:pt x="71147" y="26106"/>
                              <a:pt x="42134" y="28230"/>
                              <a:pt x="9206" y="302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2" name="Freeform: Shape 481">
                        <a:extLst>
                          <a:ext uri="{FF2B5EF4-FFF2-40B4-BE49-F238E27FC236}">
                            <a16:creationId xmlns:a16="http://schemas.microsoft.com/office/drawing/2014/main" id="{DF88C44E-CA74-440B-8012-C1B64BDB40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6422" y="11353829"/>
                        <a:ext cx="276599" cy="482987"/>
                      </a:xfrm>
                      <a:custGeom>
                        <a:avLst/>
                        <a:gdLst>
                          <a:gd name="connsiteX0" fmla="*/ 12424 w 276599"/>
                          <a:gd name="connsiteY0" fmla="*/ 482137 h 482987"/>
                          <a:gd name="connsiteX1" fmla="*/ 851 w 276599"/>
                          <a:gd name="connsiteY1" fmla="*/ 478050 h 482987"/>
                          <a:gd name="connsiteX2" fmla="*/ 4937 w 276599"/>
                          <a:gd name="connsiteY2" fmla="*/ 466468 h 482987"/>
                          <a:gd name="connsiteX3" fmla="*/ 257092 w 276599"/>
                          <a:gd name="connsiteY3" fmla="*/ 23374 h 482987"/>
                          <a:gd name="connsiteX4" fmla="*/ 267884 w 276599"/>
                          <a:gd name="connsiteY4" fmla="*/ 0 h 482987"/>
                          <a:gd name="connsiteX5" fmla="*/ 276599 w 276599"/>
                          <a:gd name="connsiteY5" fmla="*/ 8715 h 482987"/>
                          <a:gd name="connsiteX6" fmla="*/ 267884 w 276599"/>
                          <a:gd name="connsiteY6" fmla="*/ 17431 h 482987"/>
                          <a:gd name="connsiteX7" fmla="*/ 274390 w 276599"/>
                          <a:gd name="connsiteY7" fmla="*/ 25013 h 482987"/>
                          <a:gd name="connsiteX8" fmla="*/ 12424 w 276599"/>
                          <a:gd name="connsiteY8" fmla="*/ 482137 h 4829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76599" h="482987">
                            <a:moveTo>
                              <a:pt x="12424" y="482137"/>
                            </a:moveTo>
                            <a:cubicBezTo>
                              <a:pt x="8109" y="484203"/>
                              <a:pt x="2917" y="482375"/>
                              <a:pt x="851" y="478050"/>
                            </a:cubicBezTo>
                            <a:cubicBezTo>
                              <a:pt x="-1216" y="473726"/>
                              <a:pt x="613" y="468535"/>
                              <a:pt x="4937" y="466468"/>
                            </a:cubicBezTo>
                            <a:cubicBezTo>
                              <a:pt x="224679" y="361283"/>
                              <a:pt x="250644" y="90545"/>
                              <a:pt x="257092" y="23374"/>
                            </a:cubicBezTo>
                            <a:cubicBezTo>
                              <a:pt x="258521" y="8382"/>
                              <a:pt x="259340" y="0"/>
                              <a:pt x="267884" y="0"/>
                            </a:cubicBezTo>
                            <a:cubicBezTo>
                              <a:pt x="272704" y="0"/>
                              <a:pt x="276599" y="3905"/>
                              <a:pt x="276599" y="8715"/>
                            </a:cubicBezTo>
                            <a:cubicBezTo>
                              <a:pt x="276599" y="13535"/>
                              <a:pt x="272704" y="17431"/>
                              <a:pt x="267884" y="17431"/>
                            </a:cubicBezTo>
                            <a:cubicBezTo>
                              <a:pt x="260674" y="17431"/>
                              <a:pt x="274847" y="20155"/>
                              <a:pt x="274390" y="25013"/>
                            </a:cubicBezTo>
                            <a:cubicBezTo>
                              <a:pt x="267751" y="94136"/>
                              <a:pt x="241033" y="372704"/>
                              <a:pt x="12424" y="48213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9" name="Freeform: Shape 468">
                      <a:extLst>
                        <a:ext uri="{FF2B5EF4-FFF2-40B4-BE49-F238E27FC236}">
                          <a16:creationId xmlns:a16="http://schemas.microsoft.com/office/drawing/2014/main" id="{6580B6D9-9345-451D-82F2-0A2C953ADF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242" y="11679422"/>
                      <a:ext cx="1167414" cy="441425"/>
                    </a:xfrm>
                    <a:custGeom>
                      <a:avLst/>
                      <a:gdLst>
                        <a:gd name="connsiteX0" fmla="*/ 612 w 1167414"/>
                        <a:gd name="connsiteY0" fmla="*/ 20955 h 441425"/>
                        <a:gd name="connsiteX1" fmla="*/ 3069 w 1167414"/>
                        <a:gd name="connsiteY1" fmla="*/ 23594 h 441425"/>
                        <a:gd name="connsiteX2" fmla="*/ 612 w 1167414"/>
                        <a:gd name="connsiteY2" fmla="*/ 20955 h 441425"/>
                        <a:gd name="connsiteX3" fmla="*/ 612 w 1167414"/>
                        <a:gd name="connsiteY3" fmla="*/ 20955 h 441425"/>
                        <a:gd name="connsiteX4" fmla="*/ 479 w 1167414"/>
                        <a:gd name="connsiteY4" fmla="*/ 20822 h 441425"/>
                        <a:gd name="connsiteX5" fmla="*/ 612 w 1167414"/>
                        <a:gd name="connsiteY5" fmla="*/ 20955 h 441425"/>
                        <a:gd name="connsiteX6" fmla="*/ 479 w 1167414"/>
                        <a:gd name="connsiteY6" fmla="*/ 20822 h 441425"/>
                        <a:gd name="connsiteX7" fmla="*/ 479 w 1167414"/>
                        <a:gd name="connsiteY7" fmla="*/ 20822 h 441425"/>
                        <a:gd name="connsiteX8" fmla="*/ 287648 w 1167414"/>
                        <a:gd name="connsiteY8" fmla="*/ 264976 h 441425"/>
                        <a:gd name="connsiteX9" fmla="*/ 10394 w 1167414"/>
                        <a:gd name="connsiteY9" fmla="*/ 31433 h 441425"/>
                        <a:gd name="connsiteX10" fmla="*/ 3079 w 1167414"/>
                        <a:gd name="connsiteY10" fmla="*/ 23603 h 441425"/>
                        <a:gd name="connsiteX11" fmla="*/ 888 w 1167414"/>
                        <a:gd name="connsiteY11" fmla="*/ 25727 h 441425"/>
                        <a:gd name="connsiteX12" fmla="*/ 364 w 1167414"/>
                        <a:gd name="connsiteY12" fmla="*/ 0 h 441425"/>
                        <a:gd name="connsiteX13" fmla="*/ 5984 w 1167414"/>
                        <a:gd name="connsiteY13" fmla="*/ 17555 h 441425"/>
                        <a:gd name="connsiteX14" fmla="*/ 16081 w 1167414"/>
                        <a:gd name="connsiteY14" fmla="*/ 10859 h 441425"/>
                        <a:gd name="connsiteX15" fmla="*/ 30654 w 1167414"/>
                        <a:gd name="connsiteY15" fmla="*/ 67 h 441425"/>
                        <a:gd name="connsiteX16" fmla="*/ 131819 w 1167414"/>
                        <a:gd name="connsiteY16" fmla="*/ 76743 h 441425"/>
                        <a:gd name="connsiteX17" fmla="*/ 191750 w 1167414"/>
                        <a:gd name="connsiteY17" fmla="*/ 118415 h 441425"/>
                        <a:gd name="connsiteX18" fmla="*/ 199999 w 1167414"/>
                        <a:gd name="connsiteY18" fmla="*/ 123930 h 441425"/>
                        <a:gd name="connsiteX19" fmla="*/ 282895 w 1167414"/>
                        <a:gd name="connsiteY19" fmla="*/ 176089 h 441425"/>
                        <a:gd name="connsiteX20" fmla="*/ 958732 w 1167414"/>
                        <a:gd name="connsiteY20" fmla="*/ 325860 h 441425"/>
                        <a:gd name="connsiteX21" fmla="*/ 1167415 w 1167414"/>
                        <a:gd name="connsiteY21" fmla="*/ 264824 h 441425"/>
                        <a:gd name="connsiteX22" fmla="*/ 1146803 w 1167414"/>
                        <a:gd name="connsiteY22" fmla="*/ 299066 h 441425"/>
                        <a:gd name="connsiteX23" fmla="*/ 287648 w 1167414"/>
                        <a:gd name="connsiteY23" fmla="*/ 264976 h 441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167414" h="441425">
                          <a:moveTo>
                            <a:pt x="612" y="20955"/>
                          </a:moveTo>
                          <a:cubicBezTo>
                            <a:pt x="1431" y="21841"/>
                            <a:pt x="2250" y="22717"/>
                            <a:pt x="3069" y="23594"/>
                          </a:cubicBezTo>
                          <a:cubicBezTo>
                            <a:pt x="2250" y="22717"/>
                            <a:pt x="1431" y="21841"/>
                            <a:pt x="612" y="20955"/>
                          </a:cubicBezTo>
                          <a:lnTo>
                            <a:pt x="612" y="20955"/>
                          </a:lnTo>
                          <a:close/>
                          <a:moveTo>
                            <a:pt x="479" y="20822"/>
                          </a:moveTo>
                          <a:cubicBezTo>
                            <a:pt x="526" y="20860"/>
                            <a:pt x="564" y="20907"/>
                            <a:pt x="612" y="20955"/>
                          </a:cubicBezTo>
                          <a:cubicBezTo>
                            <a:pt x="564" y="20907"/>
                            <a:pt x="526" y="20860"/>
                            <a:pt x="479" y="20822"/>
                          </a:cubicBezTo>
                          <a:lnTo>
                            <a:pt x="479" y="20822"/>
                          </a:lnTo>
                          <a:close/>
                          <a:moveTo>
                            <a:pt x="287648" y="264976"/>
                          </a:moveTo>
                          <a:cubicBezTo>
                            <a:pt x="193236" y="203683"/>
                            <a:pt x="99396" y="126006"/>
                            <a:pt x="10394" y="31433"/>
                          </a:cubicBezTo>
                          <a:cubicBezTo>
                            <a:pt x="7946" y="28823"/>
                            <a:pt x="5508" y="26223"/>
                            <a:pt x="3079" y="23603"/>
                          </a:cubicBezTo>
                          <a:cubicBezTo>
                            <a:pt x="1650" y="24994"/>
                            <a:pt x="888" y="25727"/>
                            <a:pt x="888" y="25727"/>
                          </a:cubicBezTo>
                          <a:cubicBezTo>
                            <a:pt x="888" y="25727"/>
                            <a:pt x="-693" y="17069"/>
                            <a:pt x="364" y="0"/>
                          </a:cubicBezTo>
                          <a:cubicBezTo>
                            <a:pt x="2231" y="5839"/>
                            <a:pt x="4107" y="11687"/>
                            <a:pt x="5984" y="17555"/>
                          </a:cubicBezTo>
                          <a:cubicBezTo>
                            <a:pt x="8546" y="15955"/>
                            <a:pt x="11937" y="13754"/>
                            <a:pt x="16081" y="10859"/>
                          </a:cubicBezTo>
                          <a:cubicBezTo>
                            <a:pt x="20234" y="7954"/>
                            <a:pt x="25129" y="4382"/>
                            <a:pt x="30654" y="67"/>
                          </a:cubicBezTo>
                          <a:cubicBezTo>
                            <a:pt x="64039" y="26642"/>
                            <a:pt x="97786" y="52283"/>
                            <a:pt x="131819" y="76743"/>
                          </a:cubicBezTo>
                          <a:cubicBezTo>
                            <a:pt x="151697" y="91050"/>
                            <a:pt x="171681" y="104947"/>
                            <a:pt x="191750" y="118415"/>
                          </a:cubicBezTo>
                          <a:cubicBezTo>
                            <a:pt x="194493" y="120253"/>
                            <a:pt x="197246" y="122101"/>
                            <a:pt x="199999" y="123930"/>
                          </a:cubicBezTo>
                          <a:cubicBezTo>
                            <a:pt x="227497" y="142189"/>
                            <a:pt x="255149" y="159611"/>
                            <a:pt x="282895" y="176089"/>
                          </a:cubicBezTo>
                          <a:cubicBezTo>
                            <a:pt x="508151" y="309744"/>
                            <a:pt x="740533" y="380410"/>
                            <a:pt x="958732" y="325860"/>
                          </a:cubicBezTo>
                          <a:cubicBezTo>
                            <a:pt x="1039075" y="305781"/>
                            <a:pt x="1108522" y="284845"/>
                            <a:pt x="1167415" y="264824"/>
                          </a:cubicBezTo>
                          <a:cubicBezTo>
                            <a:pt x="1161319" y="277397"/>
                            <a:pt x="1154461" y="288865"/>
                            <a:pt x="1146803" y="299066"/>
                          </a:cubicBezTo>
                          <a:cubicBezTo>
                            <a:pt x="999527" y="494843"/>
                            <a:pt x="639625" y="493538"/>
                            <a:pt x="287648" y="264976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3" name="Graphic 963">
                    <a:extLst>
                      <a:ext uri="{FF2B5EF4-FFF2-40B4-BE49-F238E27FC236}">
                        <a16:creationId xmlns:a16="http://schemas.microsoft.com/office/drawing/2014/main" id="{2057266B-4AFE-4419-BC91-C3D3A1BB0A7E}"/>
                      </a:ext>
                    </a:extLst>
                  </p:cNvPr>
                  <p:cNvGrpSpPr/>
                  <p:nvPr/>
                </p:nvGrpSpPr>
                <p:grpSpPr>
                  <a:xfrm>
                    <a:off x="6731796" y="8572846"/>
                    <a:ext cx="1557288" cy="1599314"/>
                    <a:chOff x="6731796" y="8572846"/>
                    <a:chExt cx="1557288" cy="1599314"/>
                  </a:xfrm>
                </p:grpSpPr>
                <p:sp>
                  <p:nvSpPr>
                    <p:cNvPr id="456" name="Freeform: Shape 455">
                      <a:extLst>
                        <a:ext uri="{FF2B5EF4-FFF2-40B4-BE49-F238E27FC236}">
                          <a16:creationId xmlns:a16="http://schemas.microsoft.com/office/drawing/2014/main" id="{ADDB3A3B-A8AB-4BB1-8E96-A41CDAD347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067" y="8782507"/>
                      <a:ext cx="678980" cy="711041"/>
                    </a:xfrm>
                    <a:custGeom>
                      <a:avLst/>
                      <a:gdLst>
                        <a:gd name="connsiteX0" fmla="*/ 339499 w 678980"/>
                        <a:gd name="connsiteY0" fmla="*/ 4992 h 711041"/>
                        <a:gd name="connsiteX1" fmla="*/ 63970 w 678980"/>
                        <a:gd name="connsiteY1" fmla="*/ 450267 h 711041"/>
                        <a:gd name="connsiteX2" fmla="*/ 0 w 678980"/>
                        <a:gd name="connsiteY2" fmla="*/ 711042 h 711041"/>
                        <a:gd name="connsiteX3" fmla="*/ 678980 w 678980"/>
                        <a:gd name="connsiteY3" fmla="*/ 125540 h 711041"/>
                        <a:gd name="connsiteX4" fmla="*/ 339499 w 678980"/>
                        <a:gd name="connsiteY4" fmla="*/ 4992 h 7110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8980" h="711041">
                          <a:moveTo>
                            <a:pt x="339499" y="4992"/>
                          </a:moveTo>
                          <a:cubicBezTo>
                            <a:pt x="147609" y="49264"/>
                            <a:pt x="127930" y="189501"/>
                            <a:pt x="63970" y="450267"/>
                          </a:cubicBezTo>
                          <a:cubicBezTo>
                            <a:pt x="0" y="711033"/>
                            <a:pt x="0" y="711042"/>
                            <a:pt x="0" y="711042"/>
                          </a:cubicBezTo>
                          <a:lnTo>
                            <a:pt x="678980" y="125540"/>
                          </a:lnTo>
                          <a:cubicBezTo>
                            <a:pt x="678989" y="125540"/>
                            <a:pt x="467430" y="-29441"/>
                            <a:pt x="339499" y="499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7" name="Freeform: Shape 456">
                      <a:extLst>
                        <a:ext uri="{FF2B5EF4-FFF2-40B4-BE49-F238E27FC236}">
                          <a16:creationId xmlns:a16="http://schemas.microsoft.com/office/drawing/2014/main" id="{5F4DA3F4-F26D-46F3-A051-77B9A88183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796" y="8725058"/>
                      <a:ext cx="1457070" cy="1447103"/>
                    </a:xfrm>
                    <a:custGeom>
                      <a:avLst/>
                      <a:gdLst>
                        <a:gd name="connsiteX0" fmla="*/ 358526 w 1457070"/>
                        <a:gd name="connsiteY0" fmla="*/ 202154 h 1447103"/>
                        <a:gd name="connsiteX1" fmla="*/ 9797 w 1457070"/>
                        <a:gd name="connsiteY1" fmla="*/ 921796 h 1447103"/>
                        <a:gd name="connsiteX2" fmla="*/ 522746 w 1457070"/>
                        <a:gd name="connsiteY2" fmla="*/ 1428936 h 1447103"/>
                        <a:gd name="connsiteX3" fmla="*/ 909576 w 1457070"/>
                        <a:gd name="connsiteY3" fmla="*/ 1248589 h 1447103"/>
                        <a:gd name="connsiteX4" fmla="*/ 1204584 w 1457070"/>
                        <a:gd name="connsiteY4" fmla="*/ 1233007 h 1447103"/>
                        <a:gd name="connsiteX5" fmla="*/ 1254686 w 1457070"/>
                        <a:gd name="connsiteY5" fmla="*/ 981404 h 1447103"/>
                        <a:gd name="connsiteX6" fmla="*/ 1456854 w 1457070"/>
                        <a:gd name="connsiteY6" fmla="*/ 514898 h 1447103"/>
                        <a:gd name="connsiteX7" fmla="*/ 358526 w 1457070"/>
                        <a:gd name="connsiteY7" fmla="*/ 202154 h 1447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57070" h="1447103">
                          <a:moveTo>
                            <a:pt x="358526" y="202154"/>
                          </a:moveTo>
                          <a:cubicBezTo>
                            <a:pt x="258580" y="345315"/>
                            <a:pt x="57507" y="646362"/>
                            <a:pt x="9797" y="921796"/>
                          </a:cubicBezTo>
                          <a:cubicBezTo>
                            <a:pt x="-47296" y="1251304"/>
                            <a:pt x="147938" y="1520728"/>
                            <a:pt x="522746" y="1428936"/>
                          </a:cubicBezTo>
                          <a:cubicBezTo>
                            <a:pt x="795495" y="1362146"/>
                            <a:pt x="909576" y="1248589"/>
                            <a:pt x="909576" y="1248589"/>
                          </a:cubicBezTo>
                          <a:cubicBezTo>
                            <a:pt x="909576" y="1248589"/>
                            <a:pt x="970802" y="1396656"/>
                            <a:pt x="1204584" y="1233007"/>
                          </a:cubicBezTo>
                          <a:cubicBezTo>
                            <a:pt x="1438375" y="1069357"/>
                            <a:pt x="1254686" y="981404"/>
                            <a:pt x="1254686" y="981404"/>
                          </a:cubicBezTo>
                          <a:cubicBezTo>
                            <a:pt x="1254686" y="981404"/>
                            <a:pt x="1445728" y="687443"/>
                            <a:pt x="1456854" y="514898"/>
                          </a:cubicBezTo>
                          <a:cubicBezTo>
                            <a:pt x="1467988" y="342352"/>
                            <a:pt x="1048746" y="-332199"/>
                            <a:pt x="358526" y="202154"/>
                          </a:cubicBezTo>
                          <a:close/>
                        </a:path>
                      </a:pathLst>
                    </a:custGeom>
                    <a:solidFill>
                      <a:srgbClr val="D5785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8" name="Freeform: Shape 457">
                      <a:extLst>
                        <a:ext uri="{FF2B5EF4-FFF2-40B4-BE49-F238E27FC236}">
                          <a16:creationId xmlns:a16="http://schemas.microsoft.com/office/drawing/2014/main" id="{0E0673C3-7719-4414-B1F0-3EFC8F376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8143" y="9759184"/>
                      <a:ext cx="263197" cy="185050"/>
                    </a:xfrm>
                    <a:custGeom>
                      <a:avLst/>
                      <a:gdLst>
                        <a:gd name="connsiteX0" fmla="*/ 255975 w 263197"/>
                        <a:gd name="connsiteY0" fmla="*/ 85591 h 185050"/>
                        <a:gd name="connsiteX1" fmla="*/ 240945 w 263197"/>
                        <a:gd name="connsiteY1" fmla="*/ 92172 h 185050"/>
                        <a:gd name="connsiteX2" fmla="*/ 234372 w 263197"/>
                        <a:gd name="connsiteY2" fmla="*/ 77142 h 185050"/>
                        <a:gd name="connsiteX3" fmla="*/ 238087 w 263197"/>
                        <a:gd name="connsiteY3" fmla="*/ 40975 h 185050"/>
                        <a:gd name="connsiteX4" fmla="*/ 221428 w 263197"/>
                        <a:gd name="connsiteY4" fmla="*/ 26707 h 185050"/>
                        <a:gd name="connsiteX5" fmla="*/ 185757 w 263197"/>
                        <a:gd name="connsiteY5" fmla="*/ 23726 h 185050"/>
                        <a:gd name="connsiteX6" fmla="*/ 73686 w 263197"/>
                        <a:gd name="connsiteY6" fmla="*/ 72865 h 185050"/>
                        <a:gd name="connsiteX7" fmla="*/ 69056 w 263197"/>
                        <a:gd name="connsiteY7" fmla="*/ 118661 h 185050"/>
                        <a:gd name="connsiteX8" fmla="*/ 47654 w 263197"/>
                        <a:gd name="connsiteY8" fmla="*/ 129072 h 185050"/>
                        <a:gd name="connsiteX9" fmla="*/ 67142 w 263197"/>
                        <a:gd name="connsiteY9" fmla="*/ 177107 h 185050"/>
                        <a:gd name="connsiteX10" fmla="*/ 52531 w 263197"/>
                        <a:gd name="connsiteY10" fmla="*/ 184460 h 185050"/>
                        <a:gd name="connsiteX11" fmla="*/ 45177 w 263197"/>
                        <a:gd name="connsiteY11" fmla="*/ 169839 h 185050"/>
                        <a:gd name="connsiteX12" fmla="*/ 9297 w 263197"/>
                        <a:gd name="connsiteY12" fmla="*/ 135883 h 185050"/>
                        <a:gd name="connsiteX13" fmla="*/ 0 w 263197"/>
                        <a:gd name="connsiteY13" fmla="*/ 124500 h 185050"/>
                        <a:gd name="connsiteX14" fmla="*/ 11630 w 263197"/>
                        <a:gd name="connsiteY14" fmla="*/ 112880 h 185050"/>
                        <a:gd name="connsiteX15" fmla="*/ 56626 w 263197"/>
                        <a:gd name="connsiteY15" fmla="*/ 99154 h 185050"/>
                        <a:gd name="connsiteX16" fmla="*/ 50549 w 263197"/>
                        <a:gd name="connsiteY16" fmla="*/ 83476 h 185050"/>
                        <a:gd name="connsiteX17" fmla="*/ 47949 w 263197"/>
                        <a:gd name="connsiteY17" fmla="*/ 81514 h 185050"/>
                        <a:gd name="connsiteX18" fmla="*/ 47949 w 263197"/>
                        <a:gd name="connsiteY18" fmla="*/ 65074 h 185050"/>
                        <a:gd name="connsiteX19" fmla="*/ 183575 w 263197"/>
                        <a:gd name="connsiteY19" fmla="*/ 675 h 185050"/>
                        <a:gd name="connsiteX20" fmla="*/ 229153 w 263197"/>
                        <a:gd name="connsiteY20" fmla="*/ 4838 h 185050"/>
                        <a:gd name="connsiteX21" fmla="*/ 259614 w 263197"/>
                        <a:gd name="connsiteY21" fmla="*/ 32355 h 185050"/>
                        <a:gd name="connsiteX22" fmla="*/ 255975 w 263197"/>
                        <a:gd name="connsiteY22" fmla="*/ 85591 h 185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63197" h="185050">
                          <a:moveTo>
                            <a:pt x="255975" y="85591"/>
                          </a:moveTo>
                          <a:cubicBezTo>
                            <a:pt x="253642" y="91563"/>
                            <a:pt x="246917" y="94506"/>
                            <a:pt x="240945" y="92172"/>
                          </a:cubicBezTo>
                          <a:cubicBezTo>
                            <a:pt x="234982" y="89848"/>
                            <a:pt x="232029" y="83114"/>
                            <a:pt x="234372" y="77142"/>
                          </a:cubicBezTo>
                          <a:cubicBezTo>
                            <a:pt x="240668" y="61121"/>
                            <a:pt x="241411" y="49234"/>
                            <a:pt x="238087" y="40975"/>
                          </a:cubicBezTo>
                          <a:cubicBezTo>
                            <a:pt x="235382" y="34260"/>
                            <a:pt x="229476" y="29574"/>
                            <a:pt x="221428" y="26707"/>
                          </a:cubicBezTo>
                          <a:cubicBezTo>
                            <a:pt x="211855" y="23307"/>
                            <a:pt x="199530" y="22430"/>
                            <a:pt x="185757" y="23726"/>
                          </a:cubicBezTo>
                          <a:cubicBezTo>
                            <a:pt x="149914" y="27136"/>
                            <a:pt x="105899" y="45128"/>
                            <a:pt x="73686" y="72865"/>
                          </a:cubicBezTo>
                          <a:cubicBezTo>
                            <a:pt x="84287" y="83638"/>
                            <a:pt x="95117" y="102069"/>
                            <a:pt x="69056" y="118661"/>
                          </a:cubicBezTo>
                          <a:cubicBezTo>
                            <a:pt x="61903" y="123224"/>
                            <a:pt x="54578" y="126586"/>
                            <a:pt x="47654" y="129072"/>
                          </a:cubicBezTo>
                          <a:cubicBezTo>
                            <a:pt x="62179" y="139397"/>
                            <a:pt x="74476" y="155104"/>
                            <a:pt x="67142" y="177107"/>
                          </a:cubicBezTo>
                          <a:cubicBezTo>
                            <a:pt x="65142" y="183184"/>
                            <a:pt x="58598" y="186470"/>
                            <a:pt x="52531" y="184460"/>
                          </a:cubicBezTo>
                          <a:cubicBezTo>
                            <a:pt x="46454" y="182450"/>
                            <a:pt x="43167" y="175907"/>
                            <a:pt x="45177" y="169839"/>
                          </a:cubicBezTo>
                          <a:cubicBezTo>
                            <a:pt x="51845" y="149837"/>
                            <a:pt x="15497" y="137778"/>
                            <a:pt x="9297" y="135883"/>
                          </a:cubicBezTo>
                          <a:cubicBezTo>
                            <a:pt x="4001" y="134806"/>
                            <a:pt x="0" y="130120"/>
                            <a:pt x="0" y="124500"/>
                          </a:cubicBezTo>
                          <a:cubicBezTo>
                            <a:pt x="0" y="118080"/>
                            <a:pt x="5210" y="112880"/>
                            <a:pt x="11630" y="112880"/>
                          </a:cubicBezTo>
                          <a:cubicBezTo>
                            <a:pt x="11697" y="112880"/>
                            <a:pt x="35062" y="112870"/>
                            <a:pt x="56626" y="99154"/>
                          </a:cubicBezTo>
                          <a:cubicBezTo>
                            <a:pt x="64599" y="94077"/>
                            <a:pt x="53616" y="85629"/>
                            <a:pt x="50549" y="83476"/>
                          </a:cubicBezTo>
                          <a:cubicBezTo>
                            <a:pt x="49616" y="82952"/>
                            <a:pt x="48739" y="82314"/>
                            <a:pt x="47949" y="81514"/>
                          </a:cubicBezTo>
                          <a:cubicBezTo>
                            <a:pt x="43405" y="76970"/>
                            <a:pt x="43405" y="69617"/>
                            <a:pt x="47949" y="65074"/>
                          </a:cubicBezTo>
                          <a:cubicBezTo>
                            <a:pt x="84287" y="28736"/>
                            <a:pt x="139427" y="4876"/>
                            <a:pt x="183575" y="675"/>
                          </a:cubicBezTo>
                          <a:cubicBezTo>
                            <a:pt x="200673" y="-944"/>
                            <a:pt x="216380" y="313"/>
                            <a:pt x="229153" y="4838"/>
                          </a:cubicBezTo>
                          <a:cubicBezTo>
                            <a:pt x="243440" y="9905"/>
                            <a:pt x="254194" y="18925"/>
                            <a:pt x="259614" y="32355"/>
                          </a:cubicBezTo>
                          <a:cubicBezTo>
                            <a:pt x="265081" y="45976"/>
                            <a:pt x="264614" y="63616"/>
                            <a:pt x="255975" y="855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9" name="Freeform: Shape 458">
                      <a:extLst>
                        <a:ext uri="{FF2B5EF4-FFF2-40B4-BE49-F238E27FC236}">
                          <a16:creationId xmlns:a16="http://schemas.microsoft.com/office/drawing/2014/main" id="{9F4A447F-5042-4A9F-A0AE-3501A7C5CE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5196" y="8572846"/>
                      <a:ext cx="1213887" cy="1288587"/>
                    </a:xfrm>
                    <a:custGeom>
                      <a:avLst/>
                      <a:gdLst>
                        <a:gd name="connsiteX0" fmla="*/ 428387 w 1213887"/>
                        <a:gd name="connsiteY0" fmla="*/ 610845 h 1288587"/>
                        <a:gd name="connsiteX1" fmla="*/ 174365 w 1213887"/>
                        <a:gd name="connsiteY1" fmla="*/ 460455 h 1288587"/>
                        <a:gd name="connsiteX2" fmla="*/ 846049 w 1213887"/>
                        <a:gd name="connsiteY2" fmla="*/ 740871 h 1288587"/>
                        <a:gd name="connsiteX3" fmla="*/ 708012 w 1213887"/>
                        <a:gd name="connsiteY3" fmla="*/ 985778 h 1288587"/>
                        <a:gd name="connsiteX4" fmla="*/ 547706 w 1213887"/>
                        <a:gd name="connsiteY4" fmla="*/ 1288587 h 1288587"/>
                        <a:gd name="connsiteX5" fmla="*/ 948471 w 1213887"/>
                        <a:gd name="connsiteY5" fmla="*/ 1154999 h 1288587"/>
                        <a:gd name="connsiteX6" fmla="*/ 1205846 w 1213887"/>
                        <a:gd name="connsiteY6" fmla="*/ 831092 h 1288587"/>
                        <a:gd name="connsiteX7" fmla="*/ 1144905 w 1213887"/>
                        <a:gd name="connsiteY7" fmla="*/ 618780 h 1288587"/>
                        <a:gd name="connsiteX8" fmla="*/ 391401 w 1213887"/>
                        <a:gd name="connsiteY8" fmla="*/ 22334 h 1288587"/>
                        <a:gd name="connsiteX9" fmla="*/ 0 w 1213887"/>
                        <a:gd name="connsiteY9" fmla="*/ 242152 h 1288587"/>
                        <a:gd name="connsiteX10" fmla="*/ 428387 w 1213887"/>
                        <a:gd name="connsiteY10" fmla="*/ 610845 h 1288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213887" h="1288587">
                          <a:moveTo>
                            <a:pt x="428387" y="610845"/>
                          </a:moveTo>
                          <a:cubicBezTo>
                            <a:pt x="347320" y="592224"/>
                            <a:pt x="222913" y="529121"/>
                            <a:pt x="174365" y="460455"/>
                          </a:cubicBezTo>
                          <a:cubicBezTo>
                            <a:pt x="301876" y="730013"/>
                            <a:pt x="628812" y="787420"/>
                            <a:pt x="846049" y="740871"/>
                          </a:cubicBezTo>
                          <a:cubicBezTo>
                            <a:pt x="908390" y="727517"/>
                            <a:pt x="734720" y="923437"/>
                            <a:pt x="708012" y="985778"/>
                          </a:cubicBezTo>
                          <a:cubicBezTo>
                            <a:pt x="681285" y="1048119"/>
                            <a:pt x="547706" y="1288587"/>
                            <a:pt x="547706" y="1288587"/>
                          </a:cubicBezTo>
                          <a:cubicBezTo>
                            <a:pt x="656682" y="1213168"/>
                            <a:pt x="812121" y="1083076"/>
                            <a:pt x="948471" y="1154999"/>
                          </a:cubicBezTo>
                          <a:cubicBezTo>
                            <a:pt x="948471" y="1154999"/>
                            <a:pt x="1169746" y="997932"/>
                            <a:pt x="1205846" y="831092"/>
                          </a:cubicBezTo>
                          <a:cubicBezTo>
                            <a:pt x="1241927" y="664242"/>
                            <a:pt x="1144905" y="618780"/>
                            <a:pt x="1144905" y="618780"/>
                          </a:cubicBezTo>
                          <a:cubicBezTo>
                            <a:pt x="1200017" y="183506"/>
                            <a:pt x="743740" y="-80946"/>
                            <a:pt x="391401" y="22334"/>
                          </a:cubicBezTo>
                          <a:cubicBezTo>
                            <a:pt x="133131" y="98038"/>
                            <a:pt x="0" y="242152"/>
                            <a:pt x="0" y="242152"/>
                          </a:cubicBezTo>
                          <a:cubicBezTo>
                            <a:pt x="119329" y="341802"/>
                            <a:pt x="202949" y="490583"/>
                            <a:pt x="428387" y="61084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grpSp>
                  <p:nvGrpSpPr>
                    <p:cNvPr id="460" name="Graphic 963">
                      <a:extLst>
                        <a:ext uri="{FF2B5EF4-FFF2-40B4-BE49-F238E27FC236}">
                          <a16:creationId xmlns:a16="http://schemas.microsoft.com/office/drawing/2014/main" id="{0E9844DE-76BB-482D-AF28-DB08DF5C21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46522" y="9162393"/>
                      <a:ext cx="626059" cy="746340"/>
                      <a:chOff x="6946522" y="9162393"/>
                      <a:chExt cx="626059" cy="746340"/>
                    </a:xfrm>
                    <a:solidFill>
                      <a:srgbClr val="342318"/>
                    </a:solidFill>
                  </p:grpSpPr>
                  <p:sp>
                    <p:nvSpPr>
                      <p:cNvPr id="462" name="Freeform: Shape 461">
                        <a:extLst>
                          <a:ext uri="{FF2B5EF4-FFF2-40B4-BE49-F238E27FC236}">
                            <a16:creationId xmlns:a16="http://schemas.microsoft.com/office/drawing/2014/main" id="{DFF44BC6-386F-46B7-AC52-76AE097891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46522" y="9762828"/>
                        <a:ext cx="254986" cy="145905"/>
                      </a:xfrm>
                      <a:custGeom>
                        <a:avLst/>
                        <a:gdLst>
                          <a:gd name="connsiteX0" fmla="*/ 134 w 254986"/>
                          <a:gd name="connsiteY0" fmla="*/ 11051 h 145905"/>
                          <a:gd name="connsiteX1" fmla="*/ 12250 w 254986"/>
                          <a:gd name="connsiteY1" fmla="*/ 12 h 145905"/>
                          <a:gd name="connsiteX2" fmla="*/ 23280 w 254986"/>
                          <a:gd name="connsiteY2" fmla="*/ 12137 h 145905"/>
                          <a:gd name="connsiteX3" fmla="*/ 51988 w 254986"/>
                          <a:gd name="connsiteY3" fmla="*/ 79984 h 145905"/>
                          <a:gd name="connsiteX4" fmla="*/ 98623 w 254986"/>
                          <a:gd name="connsiteY4" fmla="*/ 109921 h 145905"/>
                          <a:gd name="connsiteX5" fmla="*/ 154334 w 254986"/>
                          <a:gd name="connsiteY5" fmla="*/ 122532 h 145905"/>
                          <a:gd name="connsiteX6" fmla="*/ 235087 w 254986"/>
                          <a:gd name="connsiteY6" fmla="*/ 96214 h 145905"/>
                          <a:gd name="connsiteX7" fmla="*/ 251489 w 254986"/>
                          <a:gd name="connsiteY7" fmla="*/ 95995 h 145905"/>
                          <a:gd name="connsiteX8" fmla="*/ 251708 w 254986"/>
                          <a:gd name="connsiteY8" fmla="*/ 112388 h 145905"/>
                          <a:gd name="connsiteX9" fmla="*/ 153248 w 254986"/>
                          <a:gd name="connsiteY9" fmla="*/ 145687 h 145905"/>
                          <a:gd name="connsiteX10" fmla="*/ 89821 w 254986"/>
                          <a:gd name="connsiteY10" fmla="*/ 131343 h 145905"/>
                          <a:gd name="connsiteX11" fmla="*/ 35824 w 254986"/>
                          <a:gd name="connsiteY11" fmla="*/ 96605 h 145905"/>
                          <a:gd name="connsiteX12" fmla="*/ 134 w 254986"/>
                          <a:gd name="connsiteY12" fmla="*/ 11051 h 1459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4986" h="145905">
                            <a:moveTo>
                              <a:pt x="134" y="11051"/>
                            </a:moveTo>
                            <a:cubicBezTo>
                              <a:pt x="429" y="4660"/>
                              <a:pt x="5868" y="-274"/>
                              <a:pt x="12250" y="12"/>
                            </a:cubicBezTo>
                            <a:cubicBezTo>
                              <a:pt x="18641" y="317"/>
                              <a:pt x="23575" y="5736"/>
                              <a:pt x="23280" y="12137"/>
                            </a:cubicBezTo>
                            <a:cubicBezTo>
                              <a:pt x="21937" y="38779"/>
                              <a:pt x="33462" y="61924"/>
                              <a:pt x="51988" y="79984"/>
                            </a:cubicBezTo>
                            <a:cubicBezTo>
                              <a:pt x="64828" y="92509"/>
                              <a:pt x="80992" y="102653"/>
                              <a:pt x="98623" y="109921"/>
                            </a:cubicBezTo>
                            <a:cubicBezTo>
                              <a:pt x="116377" y="117227"/>
                              <a:pt x="135570" y="121598"/>
                              <a:pt x="154334" y="122532"/>
                            </a:cubicBezTo>
                            <a:cubicBezTo>
                              <a:pt x="185710" y="124104"/>
                              <a:pt x="215675" y="116103"/>
                              <a:pt x="235087" y="96214"/>
                            </a:cubicBezTo>
                            <a:cubicBezTo>
                              <a:pt x="239555" y="91633"/>
                              <a:pt x="246898" y="91528"/>
                              <a:pt x="251489" y="95995"/>
                            </a:cubicBezTo>
                            <a:cubicBezTo>
                              <a:pt x="256061" y="100463"/>
                              <a:pt x="256166" y="107797"/>
                              <a:pt x="251708" y="112388"/>
                            </a:cubicBezTo>
                            <a:cubicBezTo>
                              <a:pt x="227267" y="137438"/>
                              <a:pt x="190815" y="147564"/>
                              <a:pt x="153248" y="145687"/>
                            </a:cubicBezTo>
                            <a:cubicBezTo>
                              <a:pt x="131846" y="144620"/>
                              <a:pt x="109996" y="139648"/>
                              <a:pt x="89821" y="131343"/>
                            </a:cubicBezTo>
                            <a:cubicBezTo>
                              <a:pt x="69505" y="122989"/>
                              <a:pt x="50798" y="111216"/>
                              <a:pt x="35824" y="96605"/>
                            </a:cubicBezTo>
                            <a:cubicBezTo>
                              <a:pt x="12774" y="74107"/>
                              <a:pt x="-1552" y="44960"/>
                              <a:pt x="134" y="1105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id="{FE327397-A1BE-44FA-8F69-5D592B713B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0250" y="9514959"/>
                        <a:ext cx="211299" cy="107448"/>
                      </a:xfrm>
                      <a:custGeom>
                        <a:avLst/>
                        <a:gdLst>
                          <a:gd name="connsiteX0" fmla="*/ 37973 w 211299"/>
                          <a:gd name="connsiteY0" fmla="*/ 14785 h 107448"/>
                          <a:gd name="connsiteX1" fmla="*/ 211300 w 211299"/>
                          <a:gd name="connsiteY1" fmla="*/ 75307 h 107448"/>
                          <a:gd name="connsiteX2" fmla="*/ 530 w 211299"/>
                          <a:gd name="connsiteY2" fmla="*/ 23729 h 107448"/>
                          <a:gd name="connsiteX3" fmla="*/ 14780 w 211299"/>
                          <a:gd name="connsiteY3" fmla="*/ 526 h 107448"/>
                          <a:gd name="connsiteX4" fmla="*/ 37973 w 211299"/>
                          <a:gd name="connsiteY4" fmla="*/ 14785 h 1074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11299" h="107448">
                            <a:moveTo>
                              <a:pt x="37973" y="14785"/>
                            </a:moveTo>
                            <a:cubicBezTo>
                              <a:pt x="54794" y="81079"/>
                              <a:pt x="138395" y="77031"/>
                              <a:pt x="211300" y="75307"/>
                            </a:cubicBezTo>
                            <a:cubicBezTo>
                              <a:pt x="121927" y="142773"/>
                              <a:pt x="28458" y="93605"/>
                              <a:pt x="530" y="23729"/>
                            </a:cubicBezTo>
                            <a:cubicBezTo>
                              <a:pt x="-1936" y="13395"/>
                              <a:pt x="4436" y="3003"/>
                              <a:pt x="14780" y="526"/>
                            </a:cubicBezTo>
                            <a:cubicBezTo>
                              <a:pt x="25115" y="-1931"/>
                              <a:pt x="35506" y="4451"/>
                              <a:pt x="37973" y="1478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id="{AED453B9-1DAD-4D68-BBFA-43A103EEA4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5696" y="9264711"/>
                        <a:ext cx="143827" cy="165878"/>
                      </a:xfrm>
                      <a:custGeom>
                        <a:avLst/>
                        <a:gdLst>
                          <a:gd name="connsiteX0" fmla="*/ 122493 w 143827"/>
                          <a:gd name="connsiteY0" fmla="*/ 129597 h 165878"/>
                          <a:gd name="connsiteX1" fmla="*/ 14109 w 143827"/>
                          <a:gd name="connsiteY1" fmla="*/ 0 h 165878"/>
                          <a:gd name="connsiteX2" fmla="*/ 143696 w 143827"/>
                          <a:gd name="connsiteY2" fmla="*/ 151409 h 165878"/>
                          <a:gd name="connsiteX3" fmla="*/ 122493 w 143827"/>
                          <a:gd name="connsiteY3" fmla="*/ 129597 h 1658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3827" h="165878">
                            <a:moveTo>
                              <a:pt x="122493" y="129597"/>
                            </a:moveTo>
                            <a:cubicBezTo>
                              <a:pt x="42131" y="113852"/>
                              <a:pt x="18995" y="72762"/>
                              <a:pt x="14109" y="0"/>
                            </a:cubicBezTo>
                            <a:cubicBezTo>
                              <a:pt x="-52500" y="154143"/>
                              <a:pt x="138057" y="190367"/>
                              <a:pt x="143696" y="151409"/>
                            </a:cubicBezTo>
                            <a:cubicBezTo>
                              <a:pt x="145230" y="140894"/>
                              <a:pt x="133018" y="131131"/>
                              <a:pt x="122493" y="12959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id="{DA72E269-4B60-4D31-95E0-4148BEB88D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5513" y="9635755"/>
                        <a:ext cx="104566" cy="73392"/>
                      </a:xfrm>
                      <a:custGeom>
                        <a:avLst/>
                        <a:gdLst>
                          <a:gd name="connsiteX0" fmla="*/ 26471 w 104566"/>
                          <a:gd name="connsiteY0" fmla="*/ 11766 h 73392"/>
                          <a:gd name="connsiteX1" fmla="*/ 104566 w 104566"/>
                          <a:gd name="connsiteY1" fmla="*/ 73393 h 73392"/>
                          <a:gd name="connsiteX2" fmla="*/ 86 w 104566"/>
                          <a:gd name="connsiteY2" fmla="*/ 14795 h 73392"/>
                          <a:gd name="connsiteX3" fmla="*/ 11764 w 104566"/>
                          <a:gd name="connsiteY3" fmla="*/ 88 h 73392"/>
                          <a:gd name="connsiteX4" fmla="*/ 26471 w 104566"/>
                          <a:gd name="connsiteY4" fmla="*/ 11766 h 733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4566" h="73392">
                            <a:moveTo>
                              <a:pt x="26471" y="11766"/>
                            </a:moveTo>
                            <a:cubicBezTo>
                              <a:pt x="29804" y="40122"/>
                              <a:pt x="82344" y="60962"/>
                              <a:pt x="104566" y="73393"/>
                            </a:cubicBezTo>
                            <a:cubicBezTo>
                              <a:pt x="62685" y="71621"/>
                              <a:pt x="12145" y="61048"/>
                              <a:pt x="86" y="14795"/>
                            </a:cubicBezTo>
                            <a:cubicBezTo>
                              <a:pt x="-742" y="7508"/>
                              <a:pt x="4487" y="926"/>
                              <a:pt x="11764" y="88"/>
                            </a:cubicBezTo>
                            <a:cubicBezTo>
                              <a:pt x="19051" y="-750"/>
                              <a:pt x="25632" y="4479"/>
                              <a:pt x="26471" y="1176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id="{A204A295-8A99-44A5-848E-5FBFDFFD58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7765" y="9396713"/>
                        <a:ext cx="164816" cy="108666"/>
                      </a:xfrm>
                      <a:custGeom>
                        <a:avLst/>
                        <a:gdLst>
                          <a:gd name="connsiteX0" fmla="*/ 24123 w 164816"/>
                          <a:gd name="connsiteY0" fmla="*/ 50945 h 108666"/>
                          <a:gd name="connsiteX1" fmla="*/ 67024 w 164816"/>
                          <a:gd name="connsiteY1" fmla="*/ 14388 h 108666"/>
                          <a:gd name="connsiteX2" fmla="*/ 164817 w 164816"/>
                          <a:gd name="connsiteY2" fmla="*/ 108667 h 108666"/>
                          <a:gd name="connsiteX3" fmla="*/ 24123 w 164816"/>
                          <a:gd name="connsiteY3" fmla="*/ 50945 h 1086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4816" h="108666">
                            <a:moveTo>
                              <a:pt x="24123" y="50945"/>
                            </a:moveTo>
                            <a:cubicBezTo>
                              <a:pt x="-16959" y="25047"/>
                              <a:pt x="-7414" y="-24540"/>
                              <a:pt x="67024" y="14388"/>
                            </a:cubicBezTo>
                            <a:cubicBezTo>
                              <a:pt x="146367" y="41001"/>
                              <a:pt x="164817" y="108667"/>
                              <a:pt x="164817" y="108667"/>
                            </a:cubicBezTo>
                            <a:cubicBezTo>
                              <a:pt x="164817" y="108667"/>
                              <a:pt x="111800" y="106219"/>
                              <a:pt x="24123" y="509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2FC78E6B-437A-408B-B144-57AC79427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6656" y="9162393"/>
                        <a:ext cx="172448" cy="99384"/>
                      </a:xfrm>
                      <a:custGeom>
                        <a:avLst/>
                        <a:gdLst>
                          <a:gd name="connsiteX0" fmla="*/ 123130 w 172448"/>
                          <a:gd name="connsiteY0" fmla="*/ 92879 h 99384"/>
                          <a:gd name="connsiteX1" fmla="*/ 131636 w 172448"/>
                          <a:gd name="connsiteY1" fmla="*/ 37157 h 99384"/>
                          <a:gd name="connsiteX2" fmla="*/ 0 w 172448"/>
                          <a:gd name="connsiteY2" fmla="*/ 3639 h 99384"/>
                          <a:gd name="connsiteX3" fmla="*/ 123130 w 172448"/>
                          <a:gd name="connsiteY3" fmla="*/ 92879 h 99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2448" h="99384">
                            <a:moveTo>
                              <a:pt x="123130" y="92879"/>
                            </a:moveTo>
                            <a:cubicBezTo>
                              <a:pt x="166783" y="114176"/>
                              <a:pt x="203902" y="79944"/>
                              <a:pt x="131636" y="37157"/>
                            </a:cubicBezTo>
                            <a:cubicBezTo>
                              <a:pt x="67237" y="-16297"/>
                              <a:pt x="0" y="3639"/>
                              <a:pt x="0" y="3639"/>
                            </a:cubicBezTo>
                            <a:cubicBezTo>
                              <a:pt x="0" y="3639"/>
                              <a:pt x="29985" y="47425"/>
                              <a:pt x="123130" y="928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id="{F771F2BA-622E-4A76-843C-354FD111D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3476" y="8573091"/>
                      <a:ext cx="1056579" cy="708152"/>
                    </a:xfrm>
                    <a:custGeom>
                      <a:avLst/>
                      <a:gdLst>
                        <a:gd name="connsiteX0" fmla="*/ 115719 w 1056579"/>
                        <a:gd name="connsiteY0" fmla="*/ 510740 h 708152"/>
                        <a:gd name="connsiteX1" fmla="*/ 345167 w 1056579"/>
                        <a:gd name="connsiteY1" fmla="*/ 628774 h 708152"/>
                        <a:gd name="connsiteX2" fmla="*/ 785517 w 1056579"/>
                        <a:gd name="connsiteY2" fmla="*/ 685524 h 708152"/>
                        <a:gd name="connsiteX3" fmla="*/ 1039616 w 1056579"/>
                        <a:gd name="connsiteY3" fmla="*/ 620154 h 708152"/>
                        <a:gd name="connsiteX4" fmla="*/ 1056580 w 1056579"/>
                        <a:gd name="connsiteY4" fmla="*/ 632851 h 708152"/>
                        <a:gd name="connsiteX5" fmla="*/ 788232 w 1056579"/>
                        <a:gd name="connsiteY5" fmla="*/ 702678 h 708152"/>
                        <a:gd name="connsiteX6" fmla="*/ 339785 w 1056579"/>
                        <a:gd name="connsiteY6" fmla="*/ 645328 h 708152"/>
                        <a:gd name="connsiteX7" fmla="*/ 99089 w 1056579"/>
                        <a:gd name="connsiteY7" fmla="*/ 518970 h 708152"/>
                        <a:gd name="connsiteX8" fmla="*/ 66075 w 1056579"/>
                        <a:gd name="connsiteY8" fmla="*/ 460219 h 708152"/>
                        <a:gd name="connsiteX9" fmla="*/ 115719 w 1056579"/>
                        <a:gd name="connsiteY9" fmla="*/ 510740 h 708152"/>
                        <a:gd name="connsiteX10" fmla="*/ 115719 w 1056579"/>
                        <a:gd name="connsiteY10" fmla="*/ 510740 h 708152"/>
                        <a:gd name="connsiteX11" fmla="*/ 1039454 w 1056579"/>
                        <a:gd name="connsiteY11" fmla="*/ 589588 h 708152"/>
                        <a:gd name="connsiteX12" fmla="*/ 1040521 w 1056579"/>
                        <a:gd name="connsiteY12" fmla="*/ 572214 h 708152"/>
                        <a:gd name="connsiteX13" fmla="*/ 306924 w 1056579"/>
                        <a:gd name="connsiteY13" fmla="*/ 418624 h 708152"/>
                        <a:gd name="connsiteX14" fmla="*/ 14231 w 1056579"/>
                        <a:gd name="connsiteY14" fmla="*/ 144485 h 708152"/>
                        <a:gd name="connsiteX15" fmla="*/ 0 w 1056579"/>
                        <a:gd name="connsiteY15" fmla="*/ 153915 h 708152"/>
                        <a:gd name="connsiteX16" fmla="*/ 297532 w 1056579"/>
                        <a:gd name="connsiteY16" fmla="*/ 433264 h 708152"/>
                        <a:gd name="connsiteX17" fmla="*/ 1039454 w 1056579"/>
                        <a:gd name="connsiteY17" fmla="*/ 589588 h 708152"/>
                        <a:gd name="connsiteX18" fmla="*/ 1039454 w 1056579"/>
                        <a:gd name="connsiteY18" fmla="*/ 589588 h 708152"/>
                        <a:gd name="connsiteX19" fmla="*/ 145180 w 1056579"/>
                        <a:gd name="connsiteY19" fmla="*/ 73133 h 708152"/>
                        <a:gd name="connsiteX20" fmla="*/ 129016 w 1056579"/>
                        <a:gd name="connsiteY20" fmla="*/ 80601 h 708152"/>
                        <a:gd name="connsiteX21" fmla="*/ 800691 w 1056579"/>
                        <a:gd name="connsiteY21" fmla="*/ 498548 h 708152"/>
                        <a:gd name="connsiteX22" fmla="*/ 1040559 w 1056579"/>
                        <a:gd name="connsiteY22" fmla="*/ 522437 h 708152"/>
                        <a:gd name="connsiteX23" fmla="*/ 1039530 w 1056579"/>
                        <a:gd name="connsiteY23" fmla="*/ 506197 h 708152"/>
                        <a:gd name="connsiteX24" fmla="*/ 802605 w 1056579"/>
                        <a:gd name="connsiteY24" fmla="*/ 481241 h 708152"/>
                        <a:gd name="connsiteX25" fmla="*/ 145180 w 1056579"/>
                        <a:gd name="connsiteY25" fmla="*/ 73133 h 708152"/>
                        <a:gd name="connsiteX26" fmla="*/ 145180 w 1056579"/>
                        <a:gd name="connsiteY26" fmla="*/ 73133 h 708152"/>
                        <a:gd name="connsiteX27" fmla="*/ 1021061 w 1056579"/>
                        <a:gd name="connsiteY27" fmla="*/ 404232 h 708152"/>
                        <a:gd name="connsiteX28" fmla="*/ 421643 w 1056579"/>
                        <a:gd name="connsiteY28" fmla="*/ 58779 h 708152"/>
                        <a:gd name="connsiteX29" fmla="*/ 409680 w 1056579"/>
                        <a:gd name="connsiteY29" fmla="*/ 695 h 708152"/>
                        <a:gd name="connsiteX30" fmla="*/ 427139 w 1056579"/>
                        <a:gd name="connsiteY30" fmla="*/ 0 h 708152"/>
                        <a:gd name="connsiteX31" fmla="*/ 438665 w 1056579"/>
                        <a:gd name="connsiteY31" fmla="*/ 55093 h 708152"/>
                        <a:gd name="connsiteX32" fmla="*/ 1015537 w 1056579"/>
                        <a:gd name="connsiteY32" fmla="*/ 386448 h 708152"/>
                        <a:gd name="connsiteX33" fmla="*/ 1021061 w 1056579"/>
                        <a:gd name="connsiteY33" fmla="*/ 404232 h 708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1056579" h="708152">
                          <a:moveTo>
                            <a:pt x="115719" y="510740"/>
                          </a:moveTo>
                          <a:cubicBezTo>
                            <a:pt x="169850" y="559022"/>
                            <a:pt x="253346" y="598894"/>
                            <a:pt x="345167" y="628774"/>
                          </a:cubicBezTo>
                          <a:cubicBezTo>
                            <a:pt x="503454" y="680285"/>
                            <a:pt x="685581" y="701726"/>
                            <a:pt x="785517" y="685524"/>
                          </a:cubicBezTo>
                          <a:cubicBezTo>
                            <a:pt x="870976" y="671665"/>
                            <a:pt x="964549" y="644738"/>
                            <a:pt x="1039616" y="620154"/>
                          </a:cubicBezTo>
                          <a:cubicBezTo>
                            <a:pt x="1043092" y="622173"/>
                            <a:pt x="1049312" y="626231"/>
                            <a:pt x="1056580" y="632851"/>
                          </a:cubicBezTo>
                          <a:cubicBezTo>
                            <a:pt x="979037" y="658635"/>
                            <a:pt x="879186" y="687934"/>
                            <a:pt x="788232" y="702678"/>
                          </a:cubicBezTo>
                          <a:cubicBezTo>
                            <a:pt x="685962" y="719261"/>
                            <a:pt x="500444" y="697611"/>
                            <a:pt x="339785" y="645328"/>
                          </a:cubicBezTo>
                          <a:cubicBezTo>
                            <a:pt x="243202" y="613905"/>
                            <a:pt x="155305" y="571271"/>
                            <a:pt x="99089" y="518970"/>
                          </a:cubicBezTo>
                          <a:cubicBezTo>
                            <a:pt x="86982" y="500615"/>
                            <a:pt x="75924" y="481060"/>
                            <a:pt x="66075" y="460219"/>
                          </a:cubicBezTo>
                          <a:cubicBezTo>
                            <a:pt x="78400" y="477622"/>
                            <a:pt x="95603" y="494681"/>
                            <a:pt x="115719" y="510740"/>
                          </a:cubicBezTo>
                          <a:lnTo>
                            <a:pt x="115719" y="510740"/>
                          </a:lnTo>
                          <a:close/>
                          <a:moveTo>
                            <a:pt x="1039454" y="589588"/>
                          </a:moveTo>
                          <a:cubicBezTo>
                            <a:pt x="1039892" y="583768"/>
                            <a:pt x="1040264" y="577977"/>
                            <a:pt x="1040521" y="572214"/>
                          </a:cubicBezTo>
                          <a:cubicBezTo>
                            <a:pt x="849030" y="572653"/>
                            <a:pt x="513979" y="552202"/>
                            <a:pt x="306924" y="418624"/>
                          </a:cubicBezTo>
                          <a:cubicBezTo>
                            <a:pt x="134207" y="307191"/>
                            <a:pt x="52531" y="208559"/>
                            <a:pt x="14231" y="144485"/>
                          </a:cubicBezTo>
                          <a:cubicBezTo>
                            <a:pt x="9335" y="147657"/>
                            <a:pt x="4591" y="150809"/>
                            <a:pt x="0" y="153915"/>
                          </a:cubicBezTo>
                          <a:cubicBezTo>
                            <a:pt x="40119" y="220599"/>
                            <a:pt x="123949" y="321269"/>
                            <a:pt x="297532" y="433264"/>
                          </a:cubicBezTo>
                          <a:cubicBezTo>
                            <a:pt x="507673" y="568843"/>
                            <a:pt x="845801" y="589893"/>
                            <a:pt x="1039454" y="589588"/>
                          </a:cubicBezTo>
                          <a:lnTo>
                            <a:pt x="1039454" y="589588"/>
                          </a:lnTo>
                          <a:close/>
                          <a:moveTo>
                            <a:pt x="145180" y="73133"/>
                          </a:moveTo>
                          <a:cubicBezTo>
                            <a:pt x="139713" y="75609"/>
                            <a:pt x="134312" y="78095"/>
                            <a:pt x="129016" y="80601"/>
                          </a:cubicBezTo>
                          <a:cubicBezTo>
                            <a:pt x="227267" y="206807"/>
                            <a:pt x="464230" y="461382"/>
                            <a:pt x="800691" y="498548"/>
                          </a:cubicBezTo>
                          <a:cubicBezTo>
                            <a:pt x="901141" y="509645"/>
                            <a:pt x="979456" y="517284"/>
                            <a:pt x="1040559" y="522437"/>
                          </a:cubicBezTo>
                          <a:cubicBezTo>
                            <a:pt x="1040321" y="516988"/>
                            <a:pt x="1039949" y="511588"/>
                            <a:pt x="1039530" y="506197"/>
                          </a:cubicBezTo>
                          <a:cubicBezTo>
                            <a:pt x="979894" y="500358"/>
                            <a:pt x="902656" y="492309"/>
                            <a:pt x="802605" y="481241"/>
                          </a:cubicBezTo>
                          <a:cubicBezTo>
                            <a:pt x="475031" y="445065"/>
                            <a:pt x="243173" y="198282"/>
                            <a:pt x="145180" y="73133"/>
                          </a:cubicBezTo>
                          <a:lnTo>
                            <a:pt x="145180" y="73133"/>
                          </a:lnTo>
                          <a:close/>
                          <a:moveTo>
                            <a:pt x="1021061" y="404232"/>
                          </a:moveTo>
                          <a:cubicBezTo>
                            <a:pt x="849278" y="391639"/>
                            <a:pt x="481022" y="332642"/>
                            <a:pt x="421643" y="58779"/>
                          </a:cubicBezTo>
                          <a:cubicBezTo>
                            <a:pt x="417148" y="38033"/>
                            <a:pt x="413195" y="18755"/>
                            <a:pt x="409680" y="695"/>
                          </a:cubicBezTo>
                          <a:cubicBezTo>
                            <a:pt x="415490" y="381"/>
                            <a:pt x="421319" y="143"/>
                            <a:pt x="427139" y="0"/>
                          </a:cubicBezTo>
                          <a:cubicBezTo>
                            <a:pt x="430559" y="17059"/>
                            <a:pt x="434407" y="35376"/>
                            <a:pt x="438665" y="55093"/>
                          </a:cubicBezTo>
                          <a:cubicBezTo>
                            <a:pt x="494881" y="314430"/>
                            <a:pt x="844782" y="373237"/>
                            <a:pt x="1015537" y="386448"/>
                          </a:cubicBezTo>
                          <a:cubicBezTo>
                            <a:pt x="1017480" y="392325"/>
                            <a:pt x="1019328" y="398250"/>
                            <a:pt x="1021061" y="404232"/>
                          </a:cubicBezTo>
                          <a:close/>
                        </a:path>
                      </a:pathLst>
                    </a:custGeom>
                    <a:solidFill>
                      <a:srgbClr val="46332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4" name="Graphic 963">
                    <a:extLst>
                      <a:ext uri="{FF2B5EF4-FFF2-40B4-BE49-F238E27FC236}">
                        <a16:creationId xmlns:a16="http://schemas.microsoft.com/office/drawing/2014/main" id="{87F51ECB-ECEF-42F6-86F9-E063051DDC36}"/>
                      </a:ext>
                    </a:extLst>
                  </p:cNvPr>
                  <p:cNvGrpSpPr/>
                  <p:nvPr/>
                </p:nvGrpSpPr>
                <p:grpSpPr>
                  <a:xfrm>
                    <a:off x="4389336" y="8977700"/>
                    <a:ext cx="2951578" cy="3171105"/>
                    <a:chOff x="4389336" y="8977700"/>
                    <a:chExt cx="2951578" cy="3171105"/>
                  </a:xfrm>
                </p:grpSpPr>
                <p:grpSp>
                  <p:nvGrpSpPr>
                    <p:cNvPr id="416" name="Graphic 963">
                      <a:extLst>
                        <a:ext uri="{FF2B5EF4-FFF2-40B4-BE49-F238E27FC236}">
                          <a16:creationId xmlns:a16="http://schemas.microsoft.com/office/drawing/2014/main" id="{ED29C0F1-1D17-43FC-BDA2-D290D1656B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89336" y="8977700"/>
                      <a:ext cx="2951578" cy="3171105"/>
                      <a:chOff x="4389336" y="8977700"/>
                      <a:chExt cx="2951578" cy="3171105"/>
                    </a:xfrm>
                  </p:grpSpPr>
                  <p:grpSp>
                    <p:nvGrpSpPr>
                      <p:cNvPr id="418" name="Graphic 963">
                        <a:extLst>
                          <a:ext uri="{FF2B5EF4-FFF2-40B4-BE49-F238E27FC236}">
                            <a16:creationId xmlns:a16="http://schemas.microsoft.com/office/drawing/2014/main" id="{D3B9C05D-D00D-4D12-A378-3B2EE6C0D0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93948" y="9463908"/>
                        <a:ext cx="1164341" cy="1719696"/>
                        <a:chOff x="5793948" y="9463908"/>
                        <a:chExt cx="1164341" cy="1719696"/>
                      </a:xfrm>
                    </p:grpSpPr>
                    <p:sp>
                      <p:nvSpPr>
                        <p:cNvPr id="453" name="Freeform: Shape 452">
                          <a:extLst>
                            <a:ext uri="{FF2B5EF4-FFF2-40B4-BE49-F238E27FC236}">
                              <a16:creationId xmlns:a16="http://schemas.microsoft.com/office/drawing/2014/main" id="{2D155B36-9BD1-409B-83C8-3B89C37BCA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93948" y="9577274"/>
                          <a:ext cx="1164341" cy="1606330"/>
                        </a:xfrm>
                        <a:custGeom>
                          <a:avLst/>
                          <a:gdLst>
                            <a:gd name="connsiteX0" fmla="*/ 719596 w 1164341"/>
                            <a:gd name="connsiteY0" fmla="*/ 0 h 1606330"/>
                            <a:gd name="connsiteX1" fmla="*/ 1155756 w 1164341"/>
                            <a:gd name="connsiteY1" fmla="*/ 955977 h 1606330"/>
                            <a:gd name="connsiteX2" fmla="*/ 1057505 w 1164341"/>
                            <a:gd name="connsiteY2" fmla="*/ 1400966 h 1606330"/>
                            <a:gd name="connsiteX3" fmla="*/ 221591 w 1164341"/>
                            <a:gd name="connsiteY3" fmla="*/ 1550403 h 1606330"/>
                            <a:gd name="connsiteX4" fmla="*/ 719596 w 1164341"/>
                            <a:gd name="connsiteY4" fmla="*/ 0 h 16063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164341" h="1606330">
                              <a:moveTo>
                                <a:pt x="719596" y="0"/>
                              </a:moveTo>
                              <a:cubicBezTo>
                                <a:pt x="724911" y="694839"/>
                                <a:pt x="1081375" y="652567"/>
                                <a:pt x="1155756" y="955977"/>
                              </a:cubicBezTo>
                              <a:cubicBezTo>
                                <a:pt x="1181388" y="1060580"/>
                                <a:pt x="1149917" y="1291628"/>
                                <a:pt x="1057505" y="1400966"/>
                              </a:cubicBezTo>
                              <a:cubicBezTo>
                                <a:pt x="881864" y="1608763"/>
                                <a:pt x="527925" y="1659427"/>
                                <a:pt x="221591" y="1550403"/>
                              </a:cubicBezTo>
                              <a:cubicBezTo>
                                <a:pt x="-245934" y="1384011"/>
                                <a:pt x="76745" y="132121"/>
                                <a:pt x="719596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4" name="Freeform: Shape 453">
                          <a:extLst>
                            <a:ext uri="{FF2B5EF4-FFF2-40B4-BE49-F238E27FC236}">
                              <a16:creationId xmlns:a16="http://schemas.microsoft.com/office/drawing/2014/main" id="{438A094D-0495-4325-AF6A-9D9694AC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40726" y="9591943"/>
                          <a:ext cx="418848" cy="1417081"/>
                        </a:xfrm>
                        <a:custGeom>
                          <a:avLst/>
                          <a:gdLst>
                            <a:gd name="connsiteX0" fmla="*/ 382210 w 418848"/>
                            <a:gd name="connsiteY0" fmla="*/ 1417082 h 1417081"/>
                            <a:gd name="connsiteX1" fmla="*/ 347348 w 418848"/>
                            <a:gd name="connsiteY1" fmla="*/ 1070610 h 1417081"/>
                            <a:gd name="connsiteX2" fmla="*/ 216827 w 418848"/>
                            <a:gd name="connsiteY2" fmla="*/ 859460 h 1417081"/>
                            <a:gd name="connsiteX3" fmla="*/ 26413 w 418848"/>
                            <a:gd name="connsiteY3" fmla="*/ 377600 h 1417081"/>
                            <a:gd name="connsiteX4" fmla="*/ 0 w 418848"/>
                            <a:gd name="connsiteY4" fmla="*/ 5667 h 1417081"/>
                            <a:gd name="connsiteX5" fmla="*/ 16707 w 418848"/>
                            <a:gd name="connsiteY5" fmla="*/ 0 h 1417081"/>
                            <a:gd name="connsiteX6" fmla="*/ 43863 w 418848"/>
                            <a:gd name="connsiteY6" fmla="*/ 377600 h 1417081"/>
                            <a:gd name="connsiteX7" fmla="*/ 231353 w 418848"/>
                            <a:gd name="connsiteY7" fmla="*/ 849925 h 1417081"/>
                            <a:gd name="connsiteX8" fmla="*/ 362550 w 418848"/>
                            <a:gd name="connsiteY8" fmla="*/ 1062228 h 1417081"/>
                            <a:gd name="connsiteX9" fmla="*/ 405717 w 418848"/>
                            <a:gd name="connsiteY9" fmla="*/ 1392060 h 1417081"/>
                            <a:gd name="connsiteX10" fmla="*/ 382210 w 418848"/>
                            <a:gd name="connsiteY10" fmla="*/ 1417082 h 14170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18848" h="1417081">
                              <a:moveTo>
                                <a:pt x="382210" y="1417082"/>
                              </a:moveTo>
                              <a:cubicBezTo>
                                <a:pt x="399469" y="1343844"/>
                                <a:pt x="427425" y="1215257"/>
                                <a:pt x="347348" y="1070610"/>
                              </a:cubicBezTo>
                              <a:cubicBezTo>
                                <a:pt x="303714" y="991791"/>
                                <a:pt x="258718" y="923258"/>
                                <a:pt x="216827" y="859460"/>
                              </a:cubicBezTo>
                              <a:cubicBezTo>
                                <a:pt x="112014" y="699811"/>
                                <a:pt x="26413" y="569462"/>
                                <a:pt x="26413" y="377600"/>
                              </a:cubicBezTo>
                              <a:cubicBezTo>
                                <a:pt x="26413" y="241668"/>
                                <a:pt x="17393" y="109080"/>
                                <a:pt x="0" y="5667"/>
                              </a:cubicBezTo>
                              <a:cubicBezTo>
                                <a:pt x="5563" y="3724"/>
                                <a:pt x="11097" y="1781"/>
                                <a:pt x="16707" y="0"/>
                              </a:cubicBezTo>
                              <a:cubicBezTo>
                                <a:pt x="34576" y="104851"/>
                                <a:pt x="43863" y="239621"/>
                                <a:pt x="43863" y="377600"/>
                              </a:cubicBezTo>
                              <a:cubicBezTo>
                                <a:pt x="43863" y="564375"/>
                                <a:pt x="128149" y="692744"/>
                                <a:pt x="231353" y="849925"/>
                              </a:cubicBezTo>
                              <a:cubicBezTo>
                                <a:pt x="273377" y="913924"/>
                                <a:pt x="318507" y="982666"/>
                                <a:pt x="362550" y="1062228"/>
                              </a:cubicBezTo>
                              <a:cubicBezTo>
                                <a:pt x="436083" y="1195064"/>
                                <a:pt x="422234" y="1314022"/>
                                <a:pt x="405717" y="1392060"/>
                              </a:cubicBezTo>
                              <a:cubicBezTo>
                                <a:pt x="398174" y="1400670"/>
                                <a:pt x="390334" y="1409014"/>
                                <a:pt x="382210" y="14170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5" name="Freeform: Shape 454">
                          <a:extLst>
                            <a:ext uri="{FF2B5EF4-FFF2-40B4-BE49-F238E27FC236}">
                              <a16:creationId xmlns:a16="http://schemas.microsoft.com/office/drawing/2014/main" id="{2B1EC694-B0A2-4C15-9457-5D472BCC32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46614" y="9463908"/>
                          <a:ext cx="231000" cy="1439310"/>
                        </a:xfrm>
                        <a:custGeom>
                          <a:avLst/>
                          <a:gdLst>
                            <a:gd name="connsiteX0" fmla="*/ 221528 w 231000"/>
                            <a:gd name="connsiteY0" fmla="*/ 1431511 h 1439310"/>
                            <a:gd name="connsiteX1" fmla="*/ 212003 w 231000"/>
                            <a:gd name="connsiteY1" fmla="*/ 1439265 h 1439310"/>
                            <a:gd name="connsiteX2" fmla="*/ 204240 w 231000"/>
                            <a:gd name="connsiteY2" fmla="*/ 1429721 h 1439310"/>
                            <a:gd name="connsiteX3" fmla="*/ 207621 w 231000"/>
                            <a:gd name="connsiteY3" fmla="*/ 1169593 h 1439310"/>
                            <a:gd name="connsiteX4" fmla="*/ 128412 w 231000"/>
                            <a:gd name="connsiteY4" fmla="*/ 857811 h 1439310"/>
                            <a:gd name="connsiteX5" fmla="*/ 75272 w 231000"/>
                            <a:gd name="connsiteY5" fmla="*/ 490499 h 1439310"/>
                            <a:gd name="connsiteX6" fmla="*/ 64108 w 231000"/>
                            <a:gd name="connsiteY6" fmla="*/ 293141 h 1439310"/>
                            <a:gd name="connsiteX7" fmla="*/ 415 w 231000"/>
                            <a:gd name="connsiteY7" fmla="*/ 11353 h 1439310"/>
                            <a:gd name="connsiteX8" fmla="*/ 6044 w 231000"/>
                            <a:gd name="connsiteY8" fmla="*/ 418 h 1439310"/>
                            <a:gd name="connsiteX9" fmla="*/ 16969 w 231000"/>
                            <a:gd name="connsiteY9" fmla="*/ 6029 h 1439310"/>
                            <a:gd name="connsiteX10" fmla="*/ 81206 w 231000"/>
                            <a:gd name="connsiteY10" fmla="*/ 290064 h 1439310"/>
                            <a:gd name="connsiteX11" fmla="*/ 92626 w 231000"/>
                            <a:gd name="connsiteY11" fmla="*/ 490775 h 1439310"/>
                            <a:gd name="connsiteX12" fmla="*/ 144814 w 231000"/>
                            <a:gd name="connsiteY12" fmla="*/ 852106 h 1439310"/>
                            <a:gd name="connsiteX13" fmla="*/ 224900 w 231000"/>
                            <a:gd name="connsiteY13" fmla="*/ 1167631 h 1439310"/>
                            <a:gd name="connsiteX14" fmla="*/ 221528 w 231000"/>
                            <a:gd name="connsiteY14" fmla="*/ 1431511 h 14393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31000" h="1439310">
                              <a:moveTo>
                                <a:pt x="221528" y="1431511"/>
                              </a:moveTo>
                              <a:cubicBezTo>
                                <a:pt x="221042" y="1436274"/>
                                <a:pt x="216775" y="1439751"/>
                                <a:pt x="212003" y="1439265"/>
                              </a:cubicBezTo>
                              <a:cubicBezTo>
                                <a:pt x="207221" y="1438770"/>
                                <a:pt x="203745" y="1434503"/>
                                <a:pt x="204240" y="1429721"/>
                              </a:cubicBezTo>
                              <a:cubicBezTo>
                                <a:pt x="214013" y="1334404"/>
                                <a:pt x="217680" y="1256223"/>
                                <a:pt x="207621" y="1169593"/>
                              </a:cubicBezTo>
                              <a:cubicBezTo>
                                <a:pt x="197535" y="1082868"/>
                                <a:pt x="173684" y="987513"/>
                                <a:pt x="128412" y="857811"/>
                              </a:cubicBezTo>
                              <a:cubicBezTo>
                                <a:pt x="71995" y="696172"/>
                                <a:pt x="73652" y="591807"/>
                                <a:pt x="75272" y="490499"/>
                              </a:cubicBezTo>
                              <a:cubicBezTo>
                                <a:pt x="76272" y="427814"/>
                                <a:pt x="77253" y="366302"/>
                                <a:pt x="64108" y="293141"/>
                              </a:cubicBezTo>
                              <a:cubicBezTo>
                                <a:pt x="29780" y="101888"/>
                                <a:pt x="510" y="11620"/>
                                <a:pt x="415" y="11353"/>
                              </a:cubicBezTo>
                              <a:cubicBezTo>
                                <a:pt x="-1043" y="6781"/>
                                <a:pt x="1462" y="1885"/>
                                <a:pt x="6044" y="418"/>
                              </a:cubicBezTo>
                              <a:cubicBezTo>
                                <a:pt x="10606" y="-1049"/>
                                <a:pt x="15493" y="1466"/>
                                <a:pt x="16969" y="6029"/>
                              </a:cubicBezTo>
                              <a:cubicBezTo>
                                <a:pt x="17055" y="6305"/>
                                <a:pt x="46639" y="97545"/>
                                <a:pt x="81206" y="290064"/>
                              </a:cubicBezTo>
                              <a:cubicBezTo>
                                <a:pt x="94626" y="364883"/>
                                <a:pt x="93636" y="427234"/>
                                <a:pt x="92626" y="490775"/>
                              </a:cubicBezTo>
                              <a:cubicBezTo>
                                <a:pt x="91035" y="590549"/>
                                <a:pt x="89397" y="693333"/>
                                <a:pt x="144814" y="852106"/>
                              </a:cubicBezTo>
                              <a:cubicBezTo>
                                <a:pt x="190572" y="983170"/>
                                <a:pt x="214689" y="1079696"/>
                                <a:pt x="224900" y="1167631"/>
                              </a:cubicBezTo>
                              <a:cubicBezTo>
                                <a:pt x="235149" y="1255670"/>
                                <a:pt x="231434" y="1334938"/>
                                <a:pt x="221528" y="143151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9" name="Freeform: Shape 418">
                        <a:extLst>
                          <a:ext uri="{FF2B5EF4-FFF2-40B4-BE49-F238E27FC236}">
                            <a16:creationId xmlns:a16="http://schemas.microsoft.com/office/drawing/2014/main" id="{A3E1F538-3912-43C6-B0B7-7052F90349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3393" y="9670752"/>
                        <a:ext cx="1072636" cy="1461677"/>
                      </a:xfrm>
                      <a:custGeom>
                        <a:avLst/>
                        <a:gdLst>
                          <a:gd name="connsiteX0" fmla="*/ 409716 w 1072636"/>
                          <a:gd name="connsiteY0" fmla="*/ 0 h 1461677"/>
                          <a:gd name="connsiteX1" fmla="*/ 7913 w 1072636"/>
                          <a:gd name="connsiteY1" fmla="*/ 869890 h 1461677"/>
                          <a:gd name="connsiteX2" fmla="*/ 98429 w 1072636"/>
                          <a:gd name="connsiteY2" fmla="*/ 1274807 h 1461677"/>
                          <a:gd name="connsiteX3" fmla="*/ 868497 w 1072636"/>
                          <a:gd name="connsiteY3" fmla="*/ 1410786 h 1461677"/>
                          <a:gd name="connsiteX4" fmla="*/ 409716 w 1072636"/>
                          <a:gd name="connsiteY4" fmla="*/ 0 h 1461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72636" h="1461677">
                            <a:moveTo>
                              <a:pt x="409716" y="0"/>
                            </a:moveTo>
                            <a:cubicBezTo>
                              <a:pt x="404820" y="632269"/>
                              <a:pt x="76436" y="593817"/>
                              <a:pt x="7913" y="869890"/>
                            </a:cubicBezTo>
                            <a:cubicBezTo>
                              <a:pt x="-15709" y="965073"/>
                              <a:pt x="13295" y="1175309"/>
                              <a:pt x="98429" y="1274807"/>
                            </a:cubicBezTo>
                            <a:cubicBezTo>
                              <a:pt x="260240" y="1463897"/>
                              <a:pt x="586290" y="1509989"/>
                              <a:pt x="868497" y="1410786"/>
                            </a:cubicBezTo>
                            <a:cubicBezTo>
                              <a:pt x="1299198" y="1259386"/>
                              <a:pt x="1001942" y="120234"/>
                              <a:pt x="409716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0" name="Freeform: Shape 419">
                        <a:extLst>
                          <a:ext uri="{FF2B5EF4-FFF2-40B4-BE49-F238E27FC236}">
                            <a16:creationId xmlns:a16="http://schemas.microsoft.com/office/drawing/2014/main" id="{D5161B85-8659-49D2-A142-C4464D5132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6006" y="10812535"/>
                        <a:ext cx="2847822" cy="1336260"/>
                      </a:xfrm>
                      <a:custGeom>
                        <a:avLst/>
                        <a:gdLst>
                          <a:gd name="connsiteX0" fmla="*/ 776278 w 2847822"/>
                          <a:gd name="connsiteY0" fmla="*/ 134805 h 1336260"/>
                          <a:gd name="connsiteX1" fmla="*/ 0 w 2847822"/>
                          <a:gd name="connsiteY1" fmla="*/ 1336260 h 1336260"/>
                          <a:gd name="connsiteX2" fmla="*/ 2847823 w 2847822"/>
                          <a:gd name="connsiteY2" fmla="*/ 1336260 h 1336260"/>
                          <a:gd name="connsiteX3" fmla="*/ 2546328 w 2847822"/>
                          <a:gd name="connsiteY3" fmla="*/ 302179 h 1336260"/>
                          <a:gd name="connsiteX4" fmla="*/ 776278 w 2847822"/>
                          <a:gd name="connsiteY4" fmla="*/ 134805 h 13362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47822" h="1336260">
                            <a:moveTo>
                              <a:pt x="776278" y="134805"/>
                            </a:moveTo>
                            <a:cubicBezTo>
                              <a:pt x="278616" y="349556"/>
                              <a:pt x="84020" y="827292"/>
                              <a:pt x="0" y="1336260"/>
                            </a:cubicBezTo>
                            <a:lnTo>
                              <a:pt x="2847823" y="1336260"/>
                            </a:lnTo>
                            <a:cubicBezTo>
                              <a:pt x="2791597" y="922618"/>
                              <a:pt x="2697947" y="475448"/>
                              <a:pt x="2546328" y="302179"/>
                            </a:cubicBezTo>
                            <a:cubicBezTo>
                              <a:pt x="2220611" y="-70068"/>
                              <a:pt x="1237012" y="-64019"/>
                              <a:pt x="776278" y="134805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1" name="Freeform: Shape 420">
                        <a:extLst>
                          <a:ext uri="{FF2B5EF4-FFF2-40B4-BE49-F238E27FC236}">
                            <a16:creationId xmlns:a16="http://schemas.microsoft.com/office/drawing/2014/main" id="{31DE2147-93D5-40F3-A2A0-1C6F6E50F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75292" y="10129496"/>
                        <a:ext cx="1415882" cy="1278741"/>
                      </a:xfrm>
                      <a:custGeom>
                        <a:avLst/>
                        <a:gdLst>
                          <a:gd name="connsiteX0" fmla="*/ 350967 w 1415882"/>
                          <a:gd name="connsiteY0" fmla="*/ 0 h 1278741"/>
                          <a:gd name="connsiteX1" fmla="*/ 404050 w 1415882"/>
                          <a:gd name="connsiteY1" fmla="*/ 397021 h 1278741"/>
                          <a:gd name="connsiteX2" fmla="*/ 406508 w 1415882"/>
                          <a:gd name="connsiteY2" fmla="*/ 583740 h 1278741"/>
                          <a:gd name="connsiteX3" fmla="*/ 368808 w 1415882"/>
                          <a:gd name="connsiteY3" fmla="*/ 599475 h 1278741"/>
                          <a:gd name="connsiteX4" fmla="*/ 295 w 1415882"/>
                          <a:gd name="connsiteY4" fmla="*/ 823798 h 1278741"/>
                          <a:gd name="connsiteX5" fmla="*/ 626954 w 1415882"/>
                          <a:gd name="connsiteY5" fmla="*/ 1278731 h 1278741"/>
                          <a:gd name="connsiteX6" fmla="*/ 1240298 w 1415882"/>
                          <a:gd name="connsiteY6" fmla="*/ 934688 h 1278741"/>
                          <a:gd name="connsiteX7" fmla="*/ 1340862 w 1415882"/>
                          <a:gd name="connsiteY7" fmla="*/ 764257 h 1278741"/>
                          <a:gd name="connsiteX8" fmla="*/ 918295 w 1415882"/>
                          <a:gd name="connsiteY8" fmla="*/ 579206 h 1278741"/>
                          <a:gd name="connsiteX9" fmla="*/ 929859 w 1415882"/>
                          <a:gd name="connsiteY9" fmla="*/ 228210 h 1278741"/>
                          <a:gd name="connsiteX10" fmla="*/ 350967 w 1415882"/>
                          <a:gd name="connsiteY10" fmla="*/ 0 h 12787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415882" h="1278741">
                            <a:moveTo>
                              <a:pt x="350967" y="0"/>
                            </a:moveTo>
                            <a:cubicBezTo>
                              <a:pt x="378342" y="194310"/>
                              <a:pt x="396478" y="290989"/>
                              <a:pt x="404050" y="397021"/>
                            </a:cubicBezTo>
                            <a:cubicBezTo>
                              <a:pt x="408117" y="453866"/>
                              <a:pt x="410889" y="548459"/>
                              <a:pt x="406508" y="583740"/>
                            </a:cubicBezTo>
                            <a:cubicBezTo>
                              <a:pt x="406327" y="585140"/>
                              <a:pt x="387601" y="589293"/>
                              <a:pt x="368808" y="599475"/>
                            </a:cubicBezTo>
                            <a:cubicBezTo>
                              <a:pt x="272786" y="651529"/>
                              <a:pt x="-10402" y="799586"/>
                              <a:pt x="295" y="823798"/>
                            </a:cubicBezTo>
                            <a:cubicBezTo>
                              <a:pt x="85620" y="1017108"/>
                              <a:pt x="171250" y="1277036"/>
                              <a:pt x="626954" y="1278731"/>
                            </a:cubicBezTo>
                            <a:cubicBezTo>
                              <a:pt x="1137151" y="1280636"/>
                              <a:pt x="1190349" y="1021756"/>
                              <a:pt x="1240298" y="934688"/>
                            </a:cubicBezTo>
                            <a:cubicBezTo>
                              <a:pt x="1322898" y="790670"/>
                              <a:pt x="1524800" y="844810"/>
                              <a:pt x="1340862" y="764257"/>
                            </a:cubicBezTo>
                            <a:lnTo>
                              <a:pt x="918295" y="579206"/>
                            </a:lnTo>
                            <a:lnTo>
                              <a:pt x="929859" y="228210"/>
                            </a:lnTo>
                            <a:lnTo>
                              <a:pt x="350967" y="0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22" name="Graphic 963">
                        <a:extLst>
                          <a:ext uri="{FF2B5EF4-FFF2-40B4-BE49-F238E27FC236}">
                            <a16:creationId xmlns:a16="http://schemas.microsoft.com/office/drawing/2014/main" id="{63AE7561-28E6-4F92-AE8B-9D63F1621F6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72085" y="10820325"/>
                        <a:ext cx="1143857" cy="1328470"/>
                        <a:chOff x="5272085" y="10820325"/>
                        <a:chExt cx="1143857" cy="1328470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51" name="Freeform: Shape 450">
                          <a:extLst>
                            <a:ext uri="{FF2B5EF4-FFF2-40B4-BE49-F238E27FC236}">
                              <a16:creationId xmlns:a16="http://schemas.microsoft.com/office/drawing/2014/main" id="{B191D98A-4E82-4832-A8BD-A72A01DA0B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2085" y="10856224"/>
                          <a:ext cx="231124" cy="1292571"/>
                        </a:xfrm>
                        <a:custGeom>
                          <a:avLst/>
                          <a:gdLst>
                            <a:gd name="connsiteX0" fmla="*/ 231124 w 231124"/>
                            <a:gd name="connsiteY0" fmla="*/ 0 h 1292571"/>
                            <a:gd name="connsiteX1" fmla="*/ 178317 w 231124"/>
                            <a:gd name="connsiteY1" fmla="*/ 1190863 h 1292571"/>
                            <a:gd name="connsiteX2" fmla="*/ 189824 w 231124"/>
                            <a:gd name="connsiteY2" fmla="*/ 1292571 h 1292571"/>
                            <a:gd name="connsiteX3" fmla="*/ 1553 w 231124"/>
                            <a:gd name="connsiteY3" fmla="*/ 1292571 h 1292571"/>
                            <a:gd name="connsiteX4" fmla="*/ 205264 w 231124"/>
                            <a:gd name="connsiteY4" fmla="*/ 5172 h 1292571"/>
                            <a:gd name="connsiteX5" fmla="*/ 231124 w 231124"/>
                            <a:gd name="connsiteY5" fmla="*/ 0 h 1292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1124" h="1292571">
                              <a:moveTo>
                                <a:pt x="231124" y="0"/>
                              </a:moveTo>
                              <a:cubicBezTo>
                                <a:pt x="168002" y="320583"/>
                                <a:pt x="152571" y="963416"/>
                                <a:pt x="178317" y="1190863"/>
                              </a:cubicBezTo>
                              <a:lnTo>
                                <a:pt x="189824" y="1292571"/>
                              </a:lnTo>
                              <a:lnTo>
                                <a:pt x="1553" y="1292571"/>
                              </a:lnTo>
                              <a:cubicBezTo>
                                <a:pt x="-5134" y="1069572"/>
                                <a:pt x="981" y="494557"/>
                                <a:pt x="205264" y="5172"/>
                              </a:cubicBezTo>
                              <a:cubicBezTo>
                                <a:pt x="213836" y="3400"/>
                                <a:pt x="222437" y="1686"/>
                                <a:pt x="23112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2" name="Freeform: Shape 451">
                          <a:extLst>
                            <a:ext uri="{FF2B5EF4-FFF2-40B4-BE49-F238E27FC236}">
                              <a16:creationId xmlns:a16="http://schemas.microsoft.com/office/drawing/2014/main" id="{681D61AD-4E40-4129-867F-E86A10C836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77255" y="10820325"/>
                          <a:ext cx="238687" cy="1328470"/>
                        </a:xfrm>
                        <a:custGeom>
                          <a:avLst/>
                          <a:gdLst>
                            <a:gd name="connsiteX0" fmla="*/ 0 w 238687"/>
                            <a:gd name="connsiteY0" fmla="*/ 0 h 1328470"/>
                            <a:gd name="connsiteX1" fmla="*/ 60379 w 238687"/>
                            <a:gd name="connsiteY1" fmla="*/ 1226763 h 1328470"/>
                            <a:gd name="connsiteX2" fmla="*/ 48863 w 238687"/>
                            <a:gd name="connsiteY2" fmla="*/ 1328471 h 1328470"/>
                            <a:gd name="connsiteX3" fmla="*/ 237134 w 238687"/>
                            <a:gd name="connsiteY3" fmla="*/ 1328471 h 1328470"/>
                            <a:gd name="connsiteX4" fmla="*/ 16250 w 238687"/>
                            <a:gd name="connsiteY4" fmla="*/ 1286 h 1328470"/>
                            <a:gd name="connsiteX5" fmla="*/ 0 w 238687"/>
                            <a:gd name="connsiteY5" fmla="*/ 0 h 13284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8687" h="1328470">
                              <a:moveTo>
                                <a:pt x="0" y="0"/>
                              </a:moveTo>
                              <a:cubicBezTo>
                                <a:pt x="69447" y="305848"/>
                                <a:pt x="87135" y="990486"/>
                                <a:pt x="60379" y="1226763"/>
                              </a:cubicBezTo>
                              <a:lnTo>
                                <a:pt x="48863" y="1328471"/>
                              </a:lnTo>
                              <a:lnTo>
                                <a:pt x="237134" y="1328471"/>
                              </a:lnTo>
                              <a:cubicBezTo>
                                <a:pt x="244011" y="1099385"/>
                                <a:pt x="237325" y="498872"/>
                                <a:pt x="16250" y="1286"/>
                              </a:cubicBezTo>
                              <a:cubicBezTo>
                                <a:pt x="10839" y="819"/>
                                <a:pt x="5410" y="419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23" name="Graphic 963">
                        <a:extLst>
                          <a:ext uri="{FF2B5EF4-FFF2-40B4-BE49-F238E27FC236}">
                            <a16:creationId xmlns:a16="http://schemas.microsoft.com/office/drawing/2014/main" id="{93E1771C-432E-46C0-8B15-61B9A75890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07214" y="10925514"/>
                        <a:ext cx="898102" cy="96085"/>
                        <a:chOff x="5407214" y="10925514"/>
                        <a:chExt cx="898102" cy="96085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49" name="Freeform: Shape 448">
                          <a:extLst>
                            <a:ext uri="{FF2B5EF4-FFF2-40B4-BE49-F238E27FC236}">
                              <a16:creationId xmlns:a16="http://schemas.microsoft.com/office/drawing/2014/main" id="{9F01E5FA-E3B9-4A4A-B6F7-0AE67CB8D9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7214" y="10931403"/>
                          <a:ext cx="263423" cy="86270"/>
                        </a:xfrm>
                        <a:custGeom>
                          <a:avLst/>
                          <a:gdLst>
                            <a:gd name="connsiteX0" fmla="*/ 7079 w 263423"/>
                            <a:gd name="connsiteY0" fmla="*/ 17252 h 86270"/>
                            <a:gd name="connsiteX1" fmla="*/ 154 w 263423"/>
                            <a:gd name="connsiteY1" fmla="*/ 7069 h 86270"/>
                            <a:gd name="connsiteX2" fmla="*/ 10336 w 263423"/>
                            <a:gd name="connsiteY2" fmla="*/ 154 h 86270"/>
                            <a:gd name="connsiteX3" fmla="*/ 258053 w 263423"/>
                            <a:gd name="connsiteY3" fmla="*/ 69544 h 86270"/>
                            <a:gd name="connsiteX4" fmla="*/ 262758 w 263423"/>
                            <a:gd name="connsiteY4" fmla="*/ 80907 h 86270"/>
                            <a:gd name="connsiteX5" fmla="*/ 251385 w 263423"/>
                            <a:gd name="connsiteY5" fmla="*/ 85603 h 86270"/>
                            <a:gd name="connsiteX6" fmla="*/ 7079 w 263423"/>
                            <a:gd name="connsiteY6" fmla="*/ 17252 h 862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3423" h="86270">
                              <a:moveTo>
                                <a:pt x="7079" y="17252"/>
                              </a:moveTo>
                              <a:cubicBezTo>
                                <a:pt x="2354" y="16347"/>
                                <a:pt x="-741" y="11784"/>
                                <a:pt x="154" y="7069"/>
                              </a:cubicBezTo>
                              <a:cubicBezTo>
                                <a:pt x="1069" y="2355"/>
                                <a:pt x="5621" y="-741"/>
                                <a:pt x="10336" y="154"/>
                              </a:cubicBezTo>
                              <a:cubicBezTo>
                                <a:pt x="163765" y="29844"/>
                                <a:pt x="257777" y="69420"/>
                                <a:pt x="258053" y="69544"/>
                              </a:cubicBezTo>
                              <a:cubicBezTo>
                                <a:pt x="262492" y="71382"/>
                                <a:pt x="264597" y="76478"/>
                                <a:pt x="262758" y="80907"/>
                              </a:cubicBezTo>
                              <a:cubicBezTo>
                                <a:pt x="260910" y="85355"/>
                                <a:pt x="255824" y="87441"/>
                                <a:pt x="251385" y="85603"/>
                              </a:cubicBezTo>
                              <a:cubicBezTo>
                                <a:pt x="251119" y="85498"/>
                                <a:pt x="158707" y="46589"/>
                                <a:pt x="7079" y="172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0" name="Freeform: Shape 449">
                          <a:extLst>
                            <a:ext uri="{FF2B5EF4-FFF2-40B4-BE49-F238E27FC236}">
                              <a16:creationId xmlns:a16="http://schemas.microsoft.com/office/drawing/2014/main" id="{3046F536-E710-43CC-95D5-15B1D044E7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07508" y="10925514"/>
                          <a:ext cx="297809" cy="96085"/>
                        </a:xfrm>
                        <a:custGeom>
                          <a:avLst/>
                          <a:gdLst>
                            <a:gd name="connsiteX0" fmla="*/ 11413 w 297809"/>
                            <a:gd name="connsiteY0" fmla="*/ 95645 h 96085"/>
                            <a:gd name="connsiteX1" fmla="*/ 441 w 297809"/>
                            <a:gd name="connsiteY1" fmla="*/ 90130 h 96085"/>
                            <a:gd name="connsiteX2" fmla="*/ 5956 w 297809"/>
                            <a:gd name="connsiteY2" fmla="*/ 79167 h 96085"/>
                            <a:gd name="connsiteX3" fmla="*/ 287257 w 297809"/>
                            <a:gd name="connsiteY3" fmla="*/ 204 h 96085"/>
                            <a:gd name="connsiteX4" fmla="*/ 297601 w 297809"/>
                            <a:gd name="connsiteY4" fmla="*/ 6806 h 96085"/>
                            <a:gd name="connsiteX5" fmla="*/ 291010 w 297809"/>
                            <a:gd name="connsiteY5" fmla="*/ 17159 h 96085"/>
                            <a:gd name="connsiteX6" fmla="*/ 11413 w 297809"/>
                            <a:gd name="connsiteY6" fmla="*/ 95645 h 960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97809" h="96085">
                              <a:moveTo>
                                <a:pt x="11413" y="95645"/>
                              </a:moveTo>
                              <a:cubicBezTo>
                                <a:pt x="6851" y="97150"/>
                                <a:pt x="1946" y="94673"/>
                                <a:pt x="441" y="90130"/>
                              </a:cubicBezTo>
                              <a:cubicBezTo>
                                <a:pt x="-1064" y="85568"/>
                                <a:pt x="1412" y="80672"/>
                                <a:pt x="5956" y="79167"/>
                              </a:cubicBezTo>
                              <a:cubicBezTo>
                                <a:pt x="153993" y="29827"/>
                                <a:pt x="286876" y="300"/>
                                <a:pt x="287257" y="204"/>
                              </a:cubicBezTo>
                              <a:cubicBezTo>
                                <a:pt x="291934" y="-824"/>
                                <a:pt x="296582" y="2129"/>
                                <a:pt x="297601" y="6806"/>
                              </a:cubicBezTo>
                              <a:cubicBezTo>
                                <a:pt x="298640" y="11492"/>
                                <a:pt x="295687" y="16121"/>
                                <a:pt x="291010" y="17159"/>
                              </a:cubicBezTo>
                              <a:cubicBezTo>
                                <a:pt x="290620" y="17245"/>
                                <a:pt x="158575" y="46591"/>
                                <a:pt x="11413" y="956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24" name="Freeform: Shape 423">
                        <a:extLst>
                          <a:ext uri="{FF2B5EF4-FFF2-40B4-BE49-F238E27FC236}">
                            <a16:creationId xmlns:a16="http://schemas.microsoft.com/office/drawing/2014/main" id="{C15A9FD0-7B9D-4C11-8919-CD480BCCA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38755" y="10726046"/>
                        <a:ext cx="1202159" cy="1422749"/>
                      </a:xfrm>
                      <a:custGeom>
                        <a:avLst/>
                        <a:gdLst>
                          <a:gd name="connsiteX0" fmla="*/ 0 w 1202159"/>
                          <a:gd name="connsiteY0" fmla="*/ 0 h 1422749"/>
                          <a:gd name="connsiteX1" fmla="*/ 194320 w 1202159"/>
                          <a:gd name="connsiteY1" fmla="*/ 1422749 h 1422749"/>
                          <a:gd name="connsiteX2" fmla="*/ 1202160 w 1202159"/>
                          <a:gd name="connsiteY2" fmla="*/ 1422749 h 1422749"/>
                          <a:gd name="connsiteX3" fmla="*/ 508426 w 1202159"/>
                          <a:gd name="connsiteY3" fmla="*/ 155457 h 1422749"/>
                          <a:gd name="connsiteX4" fmla="*/ 0 w 1202159"/>
                          <a:gd name="connsiteY4" fmla="*/ 0 h 14227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02159" h="1422749">
                            <a:moveTo>
                              <a:pt x="0" y="0"/>
                            </a:moveTo>
                            <a:cubicBezTo>
                              <a:pt x="167383" y="433245"/>
                              <a:pt x="201768" y="982256"/>
                              <a:pt x="194320" y="1422749"/>
                            </a:cubicBezTo>
                            <a:lnTo>
                              <a:pt x="1202160" y="1422749"/>
                            </a:lnTo>
                            <a:cubicBezTo>
                              <a:pt x="1141371" y="929888"/>
                              <a:pt x="968235" y="362102"/>
                              <a:pt x="508426" y="155457"/>
                            </a:cubicBezTo>
                            <a:cubicBezTo>
                              <a:pt x="418214" y="114919"/>
                              <a:pt x="110119" y="1585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5" name="Freeform: Shape 424">
                        <a:extLst>
                          <a:ext uri="{FF2B5EF4-FFF2-40B4-BE49-F238E27FC236}">
                            <a16:creationId xmlns:a16="http://schemas.microsoft.com/office/drawing/2014/main" id="{C1005323-A9E7-414D-92F2-7CB0D5A359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9521" y="11558687"/>
                        <a:ext cx="184671" cy="590108"/>
                      </a:xfrm>
                      <a:custGeom>
                        <a:avLst/>
                        <a:gdLst>
                          <a:gd name="connsiteX0" fmla="*/ 168107 w 184671"/>
                          <a:gd name="connsiteY0" fmla="*/ 4988 h 590108"/>
                          <a:gd name="connsiteX1" fmla="*/ 179680 w 184671"/>
                          <a:gd name="connsiteY1" fmla="*/ 826 h 590108"/>
                          <a:gd name="connsiteX2" fmla="*/ 183833 w 184671"/>
                          <a:gd name="connsiteY2" fmla="*/ 12408 h 590108"/>
                          <a:gd name="connsiteX3" fmla="*/ 17755 w 184671"/>
                          <a:gd name="connsiteY3" fmla="*/ 248628 h 590108"/>
                          <a:gd name="connsiteX4" fmla="*/ 39462 w 184671"/>
                          <a:gd name="connsiteY4" fmla="*/ 589728 h 590108"/>
                          <a:gd name="connsiteX5" fmla="*/ 39462 w 184671"/>
                          <a:gd name="connsiteY5" fmla="*/ 590109 h 590108"/>
                          <a:gd name="connsiteX6" fmla="*/ 22079 w 184671"/>
                          <a:gd name="connsiteY6" fmla="*/ 590109 h 590108"/>
                          <a:gd name="connsiteX7" fmla="*/ 0 w 184671"/>
                          <a:gd name="connsiteY7" fmla="*/ 245618 h 590108"/>
                          <a:gd name="connsiteX8" fmla="*/ 38 w 184671"/>
                          <a:gd name="connsiteY8" fmla="*/ 245618 h 590108"/>
                          <a:gd name="connsiteX9" fmla="*/ 3305 w 184671"/>
                          <a:gd name="connsiteY9" fmla="*/ 238055 h 590108"/>
                          <a:gd name="connsiteX10" fmla="*/ 168107 w 184671"/>
                          <a:gd name="connsiteY10" fmla="*/ 4988 h 5901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71" h="590108">
                            <a:moveTo>
                              <a:pt x="168107" y="4988"/>
                            </a:moveTo>
                            <a:cubicBezTo>
                              <a:pt x="170155" y="654"/>
                              <a:pt x="175346" y="-1213"/>
                              <a:pt x="179680" y="826"/>
                            </a:cubicBezTo>
                            <a:cubicBezTo>
                              <a:pt x="184033" y="2883"/>
                              <a:pt x="185890" y="8074"/>
                              <a:pt x="183833" y="12408"/>
                            </a:cubicBezTo>
                            <a:cubicBezTo>
                              <a:pt x="113652" y="161541"/>
                              <a:pt x="35433" y="233550"/>
                              <a:pt x="17755" y="248628"/>
                            </a:cubicBezTo>
                            <a:cubicBezTo>
                              <a:pt x="19974" y="274612"/>
                              <a:pt x="31280" y="410991"/>
                              <a:pt x="39462" y="589728"/>
                            </a:cubicBezTo>
                            <a:lnTo>
                              <a:pt x="39462" y="590109"/>
                            </a:lnTo>
                            <a:lnTo>
                              <a:pt x="22079" y="590109"/>
                            </a:lnTo>
                            <a:cubicBezTo>
                              <a:pt x="13068" y="393151"/>
                              <a:pt x="38" y="246047"/>
                              <a:pt x="0" y="245618"/>
                            </a:cubicBezTo>
                            <a:lnTo>
                              <a:pt x="38" y="245618"/>
                            </a:lnTo>
                            <a:cubicBezTo>
                              <a:pt x="-200" y="242808"/>
                              <a:pt x="934" y="239932"/>
                              <a:pt x="3305" y="238055"/>
                            </a:cubicBezTo>
                            <a:cubicBezTo>
                              <a:pt x="3553" y="237874"/>
                              <a:pt x="90240" y="170447"/>
                              <a:pt x="168107" y="498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6" name="Freeform: Shape 425">
                        <a:extLst>
                          <a:ext uri="{FF2B5EF4-FFF2-40B4-BE49-F238E27FC236}">
                            <a16:creationId xmlns:a16="http://schemas.microsoft.com/office/drawing/2014/main" id="{2F4B2368-3035-4571-8EA5-1C2C807FBA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89336" y="10713749"/>
                        <a:ext cx="1168831" cy="1435046"/>
                      </a:xfrm>
                      <a:custGeom>
                        <a:avLst/>
                        <a:gdLst>
                          <a:gd name="connsiteX0" fmla="*/ 1168832 w 1168831"/>
                          <a:gd name="connsiteY0" fmla="*/ 0 h 1435046"/>
                          <a:gd name="connsiteX1" fmla="*/ 974503 w 1168831"/>
                          <a:gd name="connsiteY1" fmla="*/ 1435046 h 1435046"/>
                          <a:gd name="connsiteX2" fmla="*/ 0 w 1168831"/>
                          <a:gd name="connsiteY2" fmla="*/ 1435046 h 1435046"/>
                          <a:gd name="connsiteX3" fmla="*/ 502272 w 1168831"/>
                          <a:gd name="connsiteY3" fmla="*/ 318535 h 1435046"/>
                          <a:gd name="connsiteX4" fmla="*/ 1024976 w 1168831"/>
                          <a:gd name="connsiteY4" fmla="*/ 44558 h 1435046"/>
                          <a:gd name="connsiteX5" fmla="*/ 1168832 w 1168831"/>
                          <a:gd name="connsiteY5" fmla="*/ 0 h 1435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8831" h="1435046">
                            <a:moveTo>
                              <a:pt x="1168832" y="0"/>
                            </a:moveTo>
                            <a:cubicBezTo>
                              <a:pt x="1001449" y="433235"/>
                              <a:pt x="967073" y="994553"/>
                              <a:pt x="974503" y="1435046"/>
                            </a:cubicBezTo>
                            <a:lnTo>
                              <a:pt x="0" y="1435046"/>
                            </a:lnTo>
                            <a:cubicBezTo>
                              <a:pt x="71685" y="1044397"/>
                              <a:pt x="177908" y="610153"/>
                              <a:pt x="502272" y="318535"/>
                            </a:cubicBezTo>
                            <a:cubicBezTo>
                              <a:pt x="628612" y="204959"/>
                              <a:pt x="838676" y="99203"/>
                              <a:pt x="1024976" y="44558"/>
                            </a:cubicBezTo>
                            <a:cubicBezTo>
                              <a:pt x="1075372" y="29785"/>
                              <a:pt x="1124045" y="6448"/>
                              <a:pt x="1168832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7" name="Freeform: Shape 426">
                        <a:extLst>
                          <a:ext uri="{FF2B5EF4-FFF2-40B4-BE49-F238E27FC236}">
                            <a16:creationId xmlns:a16="http://schemas.microsoft.com/office/drawing/2014/main" id="{8FDABFDF-EE4A-4499-AF86-841C4385FE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2406" y="11558691"/>
                        <a:ext cx="184658" cy="590114"/>
                      </a:xfrm>
                      <a:custGeom>
                        <a:avLst/>
                        <a:gdLst>
                          <a:gd name="connsiteX0" fmla="*/ 833 w 184658"/>
                          <a:gd name="connsiteY0" fmla="*/ 12414 h 590114"/>
                          <a:gd name="connsiteX1" fmla="*/ 4986 w 184658"/>
                          <a:gd name="connsiteY1" fmla="*/ 831 h 590114"/>
                          <a:gd name="connsiteX2" fmla="*/ 16568 w 184658"/>
                          <a:gd name="connsiteY2" fmla="*/ 4994 h 590114"/>
                          <a:gd name="connsiteX3" fmla="*/ 181360 w 184658"/>
                          <a:gd name="connsiteY3" fmla="*/ 238061 h 590114"/>
                          <a:gd name="connsiteX4" fmla="*/ 184627 w 184658"/>
                          <a:gd name="connsiteY4" fmla="*/ 245624 h 590114"/>
                          <a:gd name="connsiteX5" fmla="*/ 184656 w 184658"/>
                          <a:gd name="connsiteY5" fmla="*/ 245624 h 590114"/>
                          <a:gd name="connsiteX6" fmla="*/ 162568 w 184658"/>
                          <a:gd name="connsiteY6" fmla="*/ 590114 h 590114"/>
                          <a:gd name="connsiteX7" fmla="*/ 145184 w 184658"/>
                          <a:gd name="connsiteY7" fmla="*/ 590114 h 590114"/>
                          <a:gd name="connsiteX8" fmla="*/ 145194 w 184658"/>
                          <a:gd name="connsiteY8" fmla="*/ 589743 h 590114"/>
                          <a:gd name="connsiteX9" fmla="*/ 166911 w 184658"/>
                          <a:gd name="connsiteY9" fmla="*/ 248643 h 590114"/>
                          <a:gd name="connsiteX10" fmla="*/ 833 w 184658"/>
                          <a:gd name="connsiteY10" fmla="*/ 12414 h 590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58" h="590114">
                            <a:moveTo>
                              <a:pt x="833" y="12414"/>
                            </a:moveTo>
                            <a:cubicBezTo>
                              <a:pt x="-1215" y="8080"/>
                              <a:pt x="643" y="2889"/>
                              <a:pt x="4986" y="831"/>
                            </a:cubicBezTo>
                            <a:cubicBezTo>
                              <a:pt x="9329" y="-1217"/>
                              <a:pt x="14511" y="650"/>
                              <a:pt x="16568" y="4994"/>
                            </a:cubicBezTo>
                            <a:cubicBezTo>
                              <a:pt x="94426" y="170452"/>
                              <a:pt x="181113" y="237870"/>
                              <a:pt x="181360" y="238061"/>
                            </a:cubicBezTo>
                            <a:cubicBezTo>
                              <a:pt x="183732" y="239937"/>
                              <a:pt x="184866" y="242814"/>
                              <a:pt x="184627" y="245624"/>
                            </a:cubicBezTo>
                            <a:lnTo>
                              <a:pt x="184656" y="245624"/>
                            </a:lnTo>
                            <a:cubicBezTo>
                              <a:pt x="184627" y="246052"/>
                              <a:pt x="171588" y="393156"/>
                              <a:pt x="162568" y="590114"/>
                            </a:cubicBezTo>
                            <a:lnTo>
                              <a:pt x="145184" y="590114"/>
                            </a:lnTo>
                            <a:lnTo>
                              <a:pt x="145194" y="589743"/>
                            </a:lnTo>
                            <a:cubicBezTo>
                              <a:pt x="153366" y="410997"/>
                              <a:pt x="164682" y="274618"/>
                              <a:pt x="166911" y="248643"/>
                            </a:cubicBezTo>
                            <a:cubicBezTo>
                              <a:pt x="149242" y="233546"/>
                              <a:pt x="71013" y="161546"/>
                              <a:pt x="833" y="12414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8" name="Freeform: Shape 427">
                        <a:extLst>
                          <a:ext uri="{FF2B5EF4-FFF2-40B4-BE49-F238E27FC236}">
                            <a16:creationId xmlns:a16="http://schemas.microsoft.com/office/drawing/2014/main" id="{B5EC8466-B317-4DC5-B6CC-110F9C4D30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79374" y="10722253"/>
                        <a:ext cx="450237" cy="809552"/>
                      </a:xfrm>
                      <a:custGeom>
                        <a:avLst/>
                        <a:gdLst>
                          <a:gd name="connsiteX0" fmla="*/ 434900 w 450237"/>
                          <a:gd name="connsiteY0" fmla="*/ 3079 h 809552"/>
                          <a:gd name="connsiteX1" fmla="*/ 447159 w 450237"/>
                          <a:gd name="connsiteY1" fmla="*/ 2060 h 809552"/>
                          <a:gd name="connsiteX2" fmla="*/ 448178 w 450237"/>
                          <a:gd name="connsiteY2" fmla="*/ 14319 h 809552"/>
                          <a:gd name="connsiteX3" fmla="*/ 309113 w 450237"/>
                          <a:gd name="connsiteY3" fmla="*/ 176549 h 809552"/>
                          <a:gd name="connsiteX4" fmla="*/ 16124 w 450237"/>
                          <a:gd name="connsiteY4" fmla="*/ 524726 h 809552"/>
                          <a:gd name="connsiteX5" fmla="*/ 401743 w 450237"/>
                          <a:gd name="connsiteY5" fmla="*/ 793388 h 809552"/>
                          <a:gd name="connsiteX6" fmla="*/ 404706 w 450237"/>
                          <a:gd name="connsiteY6" fmla="*/ 805342 h 809552"/>
                          <a:gd name="connsiteX7" fmla="*/ 392752 w 450237"/>
                          <a:gd name="connsiteY7" fmla="*/ 808294 h 809552"/>
                          <a:gd name="connsiteX8" fmla="*/ 998 w 450237"/>
                          <a:gd name="connsiteY8" fmla="*/ 516067 h 809552"/>
                          <a:gd name="connsiteX9" fmla="*/ 295892 w 450237"/>
                          <a:gd name="connsiteY9" fmla="*/ 165166 h 809552"/>
                          <a:gd name="connsiteX10" fmla="*/ 434900 w 450237"/>
                          <a:gd name="connsiteY10" fmla="*/ 3079 h 809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37" h="809552">
                            <a:moveTo>
                              <a:pt x="434900" y="3079"/>
                            </a:moveTo>
                            <a:cubicBezTo>
                              <a:pt x="438005" y="-588"/>
                              <a:pt x="443482" y="-1045"/>
                              <a:pt x="447159" y="2060"/>
                            </a:cubicBezTo>
                            <a:cubicBezTo>
                              <a:pt x="450826" y="5156"/>
                              <a:pt x="451283" y="10652"/>
                              <a:pt x="448178" y="14319"/>
                            </a:cubicBezTo>
                            <a:cubicBezTo>
                              <a:pt x="413926" y="54791"/>
                              <a:pt x="363824" y="112998"/>
                              <a:pt x="309113" y="176549"/>
                            </a:cubicBezTo>
                            <a:cubicBezTo>
                              <a:pt x="181602" y="324672"/>
                              <a:pt x="29411" y="501456"/>
                              <a:pt x="16124" y="524726"/>
                            </a:cubicBezTo>
                            <a:cubicBezTo>
                              <a:pt x="693" y="551729"/>
                              <a:pt x="400600" y="792702"/>
                              <a:pt x="401743" y="793388"/>
                            </a:cubicBezTo>
                            <a:cubicBezTo>
                              <a:pt x="405858" y="795874"/>
                              <a:pt x="407192" y="801227"/>
                              <a:pt x="404706" y="805342"/>
                            </a:cubicBezTo>
                            <a:cubicBezTo>
                              <a:pt x="402220" y="809456"/>
                              <a:pt x="396876" y="810790"/>
                              <a:pt x="392752" y="808294"/>
                            </a:cubicBezTo>
                            <a:cubicBezTo>
                              <a:pt x="391561" y="807580"/>
                              <a:pt x="-22938" y="557949"/>
                              <a:pt x="998" y="516067"/>
                            </a:cubicBezTo>
                            <a:cubicBezTo>
                              <a:pt x="15152" y="491283"/>
                              <a:pt x="167905" y="313851"/>
                              <a:pt x="295892" y="165166"/>
                            </a:cubicBezTo>
                            <a:cubicBezTo>
                              <a:pt x="352118" y="99872"/>
                              <a:pt x="403620" y="40036"/>
                              <a:pt x="434900" y="30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9" name="Freeform: Shape 428">
                        <a:extLst>
                          <a:ext uri="{FF2B5EF4-FFF2-40B4-BE49-F238E27FC236}">
                            <a16:creationId xmlns:a16="http://schemas.microsoft.com/office/drawing/2014/main" id="{65D23640-8114-4A8B-97E7-2805EA6530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8548" y="11342200"/>
                        <a:ext cx="81398" cy="806585"/>
                      </a:xfrm>
                      <a:custGeom>
                        <a:avLst/>
                        <a:gdLst>
                          <a:gd name="connsiteX0" fmla="*/ 19953 w 81398"/>
                          <a:gd name="connsiteY0" fmla="*/ 7562 h 806585"/>
                          <a:gd name="connsiteX1" fmla="*/ 29688 w 81398"/>
                          <a:gd name="connsiteY1" fmla="*/ 76 h 806585"/>
                          <a:gd name="connsiteX2" fmla="*/ 37184 w 81398"/>
                          <a:gd name="connsiteY2" fmla="*/ 9801 h 806585"/>
                          <a:gd name="connsiteX3" fmla="*/ 81399 w 81398"/>
                          <a:gd name="connsiteY3" fmla="*/ 806586 h 806585"/>
                          <a:gd name="connsiteX4" fmla="*/ 62901 w 81398"/>
                          <a:gd name="connsiteY4" fmla="*/ 806586 h 806585"/>
                          <a:gd name="connsiteX5" fmla="*/ 19953 w 81398"/>
                          <a:gd name="connsiteY5" fmla="*/ 7562 h 8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85">
                            <a:moveTo>
                              <a:pt x="19953" y="7562"/>
                            </a:moveTo>
                            <a:cubicBezTo>
                              <a:pt x="20572" y="2809"/>
                              <a:pt x="24935" y="-553"/>
                              <a:pt x="29688" y="76"/>
                            </a:cubicBezTo>
                            <a:cubicBezTo>
                              <a:pt x="34441" y="685"/>
                              <a:pt x="37793" y="5048"/>
                              <a:pt x="37184" y="9801"/>
                            </a:cubicBezTo>
                            <a:cubicBezTo>
                              <a:pt x="36993" y="11230"/>
                              <a:pt x="-29301" y="503510"/>
                              <a:pt x="81399" y="806586"/>
                            </a:cubicBezTo>
                            <a:lnTo>
                              <a:pt x="62901" y="806586"/>
                            </a:lnTo>
                            <a:cubicBezTo>
                              <a:pt x="-46246" y="499033"/>
                              <a:pt x="19763" y="9010"/>
                              <a:pt x="19953" y="756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0" name="Freeform: Shape 429">
                        <a:extLst>
                          <a:ext uri="{FF2B5EF4-FFF2-40B4-BE49-F238E27FC236}">
                            <a16:creationId xmlns:a16="http://schemas.microsoft.com/office/drawing/2014/main" id="{A946861A-E637-4CE9-BBBA-B681EDCF72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3409" y="10722250"/>
                        <a:ext cx="450225" cy="809553"/>
                      </a:xfrm>
                      <a:custGeom>
                        <a:avLst/>
                        <a:gdLst>
                          <a:gd name="connsiteX0" fmla="*/ 2057 w 450225"/>
                          <a:gd name="connsiteY0" fmla="*/ 14312 h 809553"/>
                          <a:gd name="connsiteX1" fmla="*/ 3067 w 450225"/>
                          <a:gd name="connsiteY1" fmla="*/ 2053 h 809553"/>
                          <a:gd name="connsiteX2" fmla="*/ 15335 w 450225"/>
                          <a:gd name="connsiteY2" fmla="*/ 3072 h 809553"/>
                          <a:gd name="connsiteX3" fmla="*/ 154324 w 450225"/>
                          <a:gd name="connsiteY3" fmla="*/ 165169 h 809553"/>
                          <a:gd name="connsiteX4" fmla="*/ 449227 w 450225"/>
                          <a:gd name="connsiteY4" fmla="*/ 516070 h 809553"/>
                          <a:gd name="connsiteX5" fmla="*/ 57474 w 450225"/>
                          <a:gd name="connsiteY5" fmla="*/ 808297 h 809553"/>
                          <a:gd name="connsiteX6" fmla="*/ 45510 w 450225"/>
                          <a:gd name="connsiteY6" fmla="*/ 805344 h 809553"/>
                          <a:gd name="connsiteX7" fmla="*/ 48472 w 450225"/>
                          <a:gd name="connsiteY7" fmla="*/ 793390 h 809553"/>
                          <a:gd name="connsiteX8" fmla="*/ 434092 w 450225"/>
                          <a:gd name="connsiteY8" fmla="*/ 524728 h 809553"/>
                          <a:gd name="connsiteX9" fmla="*/ 141103 w 450225"/>
                          <a:gd name="connsiteY9" fmla="*/ 176551 h 809553"/>
                          <a:gd name="connsiteX10" fmla="*/ 2057 w 450225"/>
                          <a:gd name="connsiteY10" fmla="*/ 14312 h 8095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25" h="809553">
                            <a:moveTo>
                              <a:pt x="2057" y="14312"/>
                            </a:moveTo>
                            <a:cubicBezTo>
                              <a:pt x="-1039" y="10645"/>
                              <a:pt x="-591" y="5149"/>
                              <a:pt x="3067" y="2053"/>
                            </a:cubicBezTo>
                            <a:cubicBezTo>
                              <a:pt x="6743" y="-1043"/>
                              <a:pt x="12230" y="-585"/>
                              <a:pt x="15335" y="3072"/>
                            </a:cubicBezTo>
                            <a:cubicBezTo>
                              <a:pt x="46615" y="40039"/>
                              <a:pt x="98117" y="99865"/>
                              <a:pt x="154324" y="165169"/>
                            </a:cubicBezTo>
                            <a:cubicBezTo>
                              <a:pt x="282311" y="313844"/>
                              <a:pt x="435073" y="491286"/>
                              <a:pt x="449227" y="516070"/>
                            </a:cubicBezTo>
                            <a:cubicBezTo>
                              <a:pt x="473164" y="557942"/>
                              <a:pt x="58664" y="807573"/>
                              <a:pt x="57474" y="808297"/>
                            </a:cubicBezTo>
                            <a:cubicBezTo>
                              <a:pt x="53349" y="810792"/>
                              <a:pt x="47996" y="809449"/>
                              <a:pt x="45510" y="805344"/>
                            </a:cubicBezTo>
                            <a:cubicBezTo>
                              <a:pt x="43024" y="801229"/>
                              <a:pt x="44358" y="795876"/>
                              <a:pt x="48472" y="793390"/>
                            </a:cubicBezTo>
                            <a:cubicBezTo>
                              <a:pt x="49625" y="792704"/>
                              <a:pt x="449522" y="551731"/>
                              <a:pt x="434092" y="524728"/>
                            </a:cubicBezTo>
                            <a:cubicBezTo>
                              <a:pt x="420805" y="501468"/>
                              <a:pt x="268614" y="324674"/>
                              <a:pt x="141103" y="176551"/>
                            </a:cubicBezTo>
                            <a:cubicBezTo>
                              <a:pt x="86410" y="113000"/>
                              <a:pt x="36299" y="54783"/>
                              <a:pt x="2057" y="1431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1" name="Freeform: Shape 430">
                        <a:extLst>
                          <a:ext uri="{FF2B5EF4-FFF2-40B4-BE49-F238E27FC236}">
                            <a16:creationId xmlns:a16="http://schemas.microsoft.com/office/drawing/2014/main" id="{91C55B0F-CFB6-4E60-A372-E3D662B86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33071" y="11342211"/>
                        <a:ext cx="81398" cy="806593"/>
                      </a:xfrm>
                      <a:custGeom>
                        <a:avLst/>
                        <a:gdLst>
                          <a:gd name="connsiteX0" fmla="*/ 44215 w 81398"/>
                          <a:gd name="connsiteY0" fmla="*/ 9799 h 806593"/>
                          <a:gd name="connsiteX1" fmla="*/ 51702 w 81398"/>
                          <a:gd name="connsiteY1" fmla="*/ 74 h 806593"/>
                          <a:gd name="connsiteX2" fmla="*/ 61446 w 81398"/>
                          <a:gd name="connsiteY2" fmla="*/ 7560 h 806593"/>
                          <a:gd name="connsiteX3" fmla="*/ 18498 w 81398"/>
                          <a:gd name="connsiteY3" fmla="*/ 806594 h 806593"/>
                          <a:gd name="connsiteX4" fmla="*/ 0 w 81398"/>
                          <a:gd name="connsiteY4" fmla="*/ 806594 h 806593"/>
                          <a:gd name="connsiteX5" fmla="*/ 44215 w 81398"/>
                          <a:gd name="connsiteY5" fmla="*/ 9799 h 806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93">
                            <a:moveTo>
                              <a:pt x="44215" y="9799"/>
                            </a:moveTo>
                            <a:cubicBezTo>
                              <a:pt x="43596" y="5046"/>
                              <a:pt x="46958" y="683"/>
                              <a:pt x="51702" y="74"/>
                            </a:cubicBezTo>
                            <a:cubicBezTo>
                              <a:pt x="56464" y="-546"/>
                              <a:pt x="60827" y="2807"/>
                              <a:pt x="61446" y="7560"/>
                            </a:cubicBezTo>
                            <a:cubicBezTo>
                              <a:pt x="61636" y="8999"/>
                              <a:pt x="127645" y="499031"/>
                              <a:pt x="18498" y="806594"/>
                            </a:cubicBezTo>
                            <a:lnTo>
                              <a:pt x="0" y="806594"/>
                            </a:lnTo>
                            <a:cubicBezTo>
                              <a:pt x="110700" y="503508"/>
                              <a:pt x="44396" y="11227"/>
                              <a:pt x="44215" y="979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32" name="Graphic 963">
                        <a:extLst>
                          <a:ext uri="{FF2B5EF4-FFF2-40B4-BE49-F238E27FC236}">
                            <a16:creationId xmlns:a16="http://schemas.microsoft.com/office/drawing/2014/main" id="{93DC2F97-A1D0-42DA-9F61-542145F6AF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44360" y="8977700"/>
                        <a:ext cx="1371000" cy="2313086"/>
                        <a:chOff x="5144360" y="8977700"/>
                        <a:chExt cx="1371000" cy="2313086"/>
                      </a:xfrm>
                    </p:grpSpPr>
                    <p:sp>
                      <p:nvSpPr>
                        <p:cNvPr id="433" name="Freeform: Shape 432">
                          <a:extLst>
                            <a:ext uri="{FF2B5EF4-FFF2-40B4-BE49-F238E27FC236}">
                              <a16:creationId xmlns:a16="http://schemas.microsoft.com/office/drawing/2014/main" id="{DFA274F4-49A9-4871-89FD-9036E61EE3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26259" y="10129496"/>
                          <a:ext cx="578881" cy="574799"/>
                        </a:xfrm>
                        <a:custGeom>
                          <a:avLst/>
                          <a:gdLst>
                            <a:gd name="connsiteX0" fmla="*/ 0 w 578881"/>
                            <a:gd name="connsiteY0" fmla="*/ 0 h 574799"/>
                            <a:gd name="connsiteX1" fmla="*/ 39700 w 578881"/>
                            <a:gd name="connsiteY1" fmla="*/ 461934 h 574799"/>
                            <a:gd name="connsiteX2" fmla="*/ 572224 w 578881"/>
                            <a:gd name="connsiteY2" fmla="*/ 481556 h 574799"/>
                            <a:gd name="connsiteX3" fmla="*/ 578882 w 578881"/>
                            <a:gd name="connsiteY3" fmla="*/ 228210 h 574799"/>
                            <a:gd name="connsiteX4" fmla="*/ 0 w 578881"/>
                            <a:gd name="connsiteY4" fmla="*/ 0 h 5747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78881" h="574799">
                              <a:moveTo>
                                <a:pt x="0" y="0"/>
                              </a:moveTo>
                              <a:cubicBezTo>
                                <a:pt x="28756" y="204111"/>
                                <a:pt x="39681" y="354749"/>
                                <a:pt x="39700" y="461934"/>
                              </a:cubicBezTo>
                              <a:cubicBezTo>
                                <a:pt x="199292" y="588340"/>
                                <a:pt x="425567" y="626888"/>
                                <a:pt x="572224" y="481556"/>
                              </a:cubicBezTo>
                              <a:lnTo>
                                <a:pt x="578882" y="22821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4" name="Freeform: Shape 433">
                          <a:extLst>
                            <a:ext uri="{FF2B5EF4-FFF2-40B4-BE49-F238E27FC236}">
                              <a16:creationId xmlns:a16="http://schemas.microsoft.com/office/drawing/2014/main" id="{2BE0F2F9-48F3-4FB6-BF4F-31F4E232AE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84683" y="9190414"/>
                          <a:ext cx="430677" cy="847555"/>
                        </a:xfrm>
                        <a:custGeom>
                          <a:avLst/>
                          <a:gdLst>
                            <a:gd name="connsiteX0" fmla="*/ 219569 w 430677"/>
                            <a:gd name="connsiteY0" fmla="*/ 55762 h 847555"/>
                            <a:gd name="connsiteX1" fmla="*/ 427281 w 430677"/>
                            <a:gd name="connsiteY1" fmla="*/ 418626 h 847555"/>
                            <a:gd name="connsiteX2" fmla="*/ 186527 w 430677"/>
                            <a:gd name="connsiteY2" fmla="*/ 847556 h 847555"/>
                            <a:gd name="connsiteX3" fmla="*/ 22001 w 430677"/>
                            <a:gd name="connsiteY3" fmla="*/ 199008 h 847555"/>
                            <a:gd name="connsiteX4" fmla="*/ 219569 w 430677"/>
                            <a:gd name="connsiteY4" fmla="*/ 55762 h 8475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30677" h="847555">
                              <a:moveTo>
                                <a:pt x="219569" y="55762"/>
                              </a:moveTo>
                              <a:cubicBezTo>
                                <a:pt x="414336" y="30511"/>
                                <a:pt x="442149" y="269312"/>
                                <a:pt x="427281" y="418626"/>
                              </a:cubicBezTo>
                              <a:cubicBezTo>
                                <a:pt x="412860" y="563454"/>
                                <a:pt x="268918" y="721702"/>
                                <a:pt x="186527" y="847556"/>
                              </a:cubicBezTo>
                              <a:cubicBezTo>
                                <a:pt x="186527" y="847556"/>
                                <a:pt x="70969" y="323690"/>
                                <a:pt x="22001" y="199008"/>
                              </a:cubicBezTo>
                              <a:cubicBezTo>
                                <a:pt x="-26995" y="74316"/>
                                <a:pt x="-7536" y="-86723"/>
                                <a:pt x="219569" y="557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5" name="Freeform: Shape 434">
                          <a:extLst>
                            <a:ext uri="{FF2B5EF4-FFF2-40B4-BE49-F238E27FC236}">
                              <a16:creationId xmlns:a16="http://schemas.microsoft.com/office/drawing/2014/main" id="{9D583DF9-E516-4A9E-B510-F268DF2B3C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4655" y="9161261"/>
                          <a:ext cx="982169" cy="1425858"/>
                        </a:xfrm>
                        <a:custGeom>
                          <a:avLst/>
                          <a:gdLst>
                            <a:gd name="connsiteX0" fmla="*/ 1237 w 982169"/>
                            <a:gd name="connsiteY0" fmla="*/ 467229 h 1425858"/>
                            <a:gd name="connsiteX1" fmla="*/ 74532 w 982169"/>
                            <a:gd name="connsiteY1" fmla="*/ 1087183 h 1425858"/>
                            <a:gd name="connsiteX2" fmla="*/ 907179 w 982169"/>
                            <a:gd name="connsiteY2" fmla="*/ 1157135 h 1425858"/>
                            <a:gd name="connsiteX3" fmla="*/ 969748 w 982169"/>
                            <a:gd name="connsiteY3" fmla="*/ 957062 h 1425858"/>
                            <a:gd name="connsiteX4" fmla="*/ 958623 w 982169"/>
                            <a:gd name="connsiteY4" fmla="*/ 355911 h 1425858"/>
                            <a:gd name="connsiteX5" fmla="*/ 402001 w 982169"/>
                            <a:gd name="connsiteY5" fmla="*/ 5238 h 1425858"/>
                            <a:gd name="connsiteX6" fmla="*/ 1237 w 982169"/>
                            <a:gd name="connsiteY6" fmla="*/ 467229 h 14258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982169" h="1425858">
                              <a:moveTo>
                                <a:pt x="1237" y="467229"/>
                              </a:moveTo>
                              <a:cubicBezTo>
                                <a:pt x="13658" y="595531"/>
                                <a:pt x="4533" y="877671"/>
                                <a:pt x="74532" y="1087183"/>
                              </a:cubicBezTo>
                              <a:cubicBezTo>
                                <a:pt x="202634" y="1470574"/>
                                <a:pt x="706820" y="1574291"/>
                                <a:pt x="907179" y="1157135"/>
                              </a:cubicBezTo>
                              <a:cubicBezTo>
                                <a:pt x="938478" y="1091984"/>
                                <a:pt x="951670" y="1029423"/>
                                <a:pt x="969748" y="957062"/>
                              </a:cubicBezTo>
                              <a:cubicBezTo>
                                <a:pt x="1003143" y="823474"/>
                                <a:pt x="958623" y="355911"/>
                                <a:pt x="958623" y="355911"/>
                              </a:cubicBezTo>
                              <a:cubicBezTo>
                                <a:pt x="958623" y="355911"/>
                                <a:pt x="847295" y="-50426"/>
                                <a:pt x="402001" y="5238"/>
                              </a:cubicBezTo>
                              <a:cubicBezTo>
                                <a:pt x="-43292" y="60902"/>
                                <a:pt x="1237" y="467229"/>
                                <a:pt x="1237" y="4672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5785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6" name="Freeform: Shape 435">
                          <a:extLst>
                            <a:ext uri="{FF2B5EF4-FFF2-40B4-BE49-F238E27FC236}">
                              <a16:creationId xmlns:a16="http://schemas.microsoft.com/office/drawing/2014/main" id="{E25AE4DA-83C6-42A3-896B-6A2FB8B90B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2408" y="9968933"/>
                          <a:ext cx="964072" cy="234943"/>
                        </a:xfrm>
                        <a:custGeom>
                          <a:avLst/>
                          <a:gdLst>
                            <a:gd name="connsiteX0" fmla="*/ 0 w 964072"/>
                            <a:gd name="connsiteY0" fmla="*/ 0 h 234943"/>
                            <a:gd name="connsiteX1" fmla="*/ 43339 w 964072"/>
                            <a:gd name="connsiteY1" fmla="*/ 234944 h 234943"/>
                            <a:gd name="connsiteX2" fmla="*/ 120310 w 964072"/>
                            <a:gd name="connsiteY2" fmla="*/ 181070 h 234943"/>
                            <a:gd name="connsiteX3" fmla="*/ 963578 w 964072"/>
                            <a:gd name="connsiteY3" fmla="*/ 67608 h 234943"/>
                            <a:gd name="connsiteX4" fmla="*/ 964073 w 964072"/>
                            <a:gd name="connsiteY4" fmla="*/ 51178 h 234943"/>
                            <a:gd name="connsiteX5" fmla="*/ 0 w 964072"/>
                            <a:gd name="connsiteY5" fmla="*/ 0 h 2349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64072" h="234943">
                              <a:moveTo>
                                <a:pt x="0" y="0"/>
                              </a:moveTo>
                              <a:cubicBezTo>
                                <a:pt x="7153" y="77800"/>
                                <a:pt x="19421" y="160277"/>
                                <a:pt x="43339" y="234944"/>
                              </a:cubicBezTo>
                              <a:cubicBezTo>
                                <a:pt x="94993" y="195424"/>
                                <a:pt x="120310" y="181070"/>
                                <a:pt x="120310" y="181070"/>
                              </a:cubicBezTo>
                              <a:cubicBezTo>
                                <a:pt x="120310" y="181070"/>
                                <a:pt x="869366" y="118929"/>
                                <a:pt x="963578" y="67608"/>
                              </a:cubicBezTo>
                              <a:cubicBezTo>
                                <a:pt x="963778" y="62236"/>
                                <a:pt x="963949" y="56759"/>
                                <a:pt x="964073" y="51178"/>
                              </a:cubicBezTo>
                              <a:cubicBezTo>
                                <a:pt x="881405" y="15488"/>
                                <a:pt x="223495" y="317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7" name="Freeform: Shape 436">
                          <a:extLst>
                            <a:ext uri="{FF2B5EF4-FFF2-40B4-BE49-F238E27FC236}">
                              <a16:creationId xmlns:a16="http://schemas.microsoft.com/office/drawing/2014/main" id="{2A1F9277-7F70-4E1B-8C93-63417588E8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2140" y="9844897"/>
                          <a:ext cx="156587" cy="223713"/>
                        </a:xfrm>
                        <a:custGeom>
                          <a:avLst/>
                          <a:gdLst>
                            <a:gd name="connsiteX0" fmla="*/ 15439 w 156587"/>
                            <a:gd name="connsiteY0" fmla="*/ 51883 h 223713"/>
                            <a:gd name="connsiteX1" fmla="*/ 6895 w 156587"/>
                            <a:gd name="connsiteY1" fmla="*/ 58732 h 223713"/>
                            <a:gd name="connsiteX2" fmla="*/ 47 w 156587"/>
                            <a:gd name="connsiteY2" fmla="*/ 50188 h 223713"/>
                            <a:gd name="connsiteX3" fmla="*/ 10896 w 156587"/>
                            <a:gd name="connsiteY3" fmla="*/ 16784 h 223713"/>
                            <a:gd name="connsiteX4" fmla="*/ 10877 w 156587"/>
                            <a:gd name="connsiteY4" fmla="*/ 16765 h 223713"/>
                            <a:gd name="connsiteX5" fmla="*/ 34737 w 156587"/>
                            <a:gd name="connsiteY5" fmla="*/ 630 h 223713"/>
                            <a:gd name="connsiteX6" fmla="*/ 64903 w 156587"/>
                            <a:gd name="connsiteY6" fmla="*/ 5611 h 223713"/>
                            <a:gd name="connsiteX7" fmla="*/ 114118 w 156587"/>
                            <a:gd name="connsiteY7" fmla="*/ 46959 h 223713"/>
                            <a:gd name="connsiteX8" fmla="*/ 156114 w 156587"/>
                            <a:gd name="connsiteY8" fmla="*/ 151172 h 223713"/>
                            <a:gd name="connsiteX9" fmla="*/ 147294 w 156587"/>
                            <a:gd name="connsiteY9" fmla="*/ 157630 h 223713"/>
                            <a:gd name="connsiteX10" fmla="*/ 143341 w 156587"/>
                            <a:gd name="connsiteY10" fmla="*/ 155763 h 223713"/>
                            <a:gd name="connsiteX11" fmla="*/ 99050 w 156587"/>
                            <a:gd name="connsiteY11" fmla="*/ 162354 h 223713"/>
                            <a:gd name="connsiteX12" fmla="*/ 115614 w 156587"/>
                            <a:gd name="connsiteY12" fmla="*/ 209113 h 223713"/>
                            <a:gd name="connsiteX13" fmla="*/ 118852 w 156587"/>
                            <a:gd name="connsiteY13" fmla="*/ 219581 h 223713"/>
                            <a:gd name="connsiteX14" fmla="*/ 108394 w 156587"/>
                            <a:gd name="connsiteY14" fmla="*/ 222829 h 223713"/>
                            <a:gd name="connsiteX15" fmla="*/ 86563 w 156587"/>
                            <a:gd name="connsiteY15" fmla="*/ 153201 h 223713"/>
                            <a:gd name="connsiteX16" fmla="*/ 140817 w 156587"/>
                            <a:gd name="connsiteY16" fmla="*/ 136056 h 223713"/>
                            <a:gd name="connsiteX17" fmla="*/ 102174 w 156587"/>
                            <a:gd name="connsiteY17" fmla="*/ 56846 h 223713"/>
                            <a:gd name="connsiteX18" fmla="*/ 58483 w 156587"/>
                            <a:gd name="connsiteY18" fmla="*/ 19680 h 223713"/>
                            <a:gd name="connsiteX19" fmla="*/ 37528 w 156587"/>
                            <a:gd name="connsiteY19" fmla="*/ 15850 h 223713"/>
                            <a:gd name="connsiteX20" fmla="*/ 23726 w 156587"/>
                            <a:gd name="connsiteY20" fmla="*/ 25452 h 223713"/>
                            <a:gd name="connsiteX21" fmla="*/ 23707 w 156587"/>
                            <a:gd name="connsiteY21" fmla="*/ 25432 h 223713"/>
                            <a:gd name="connsiteX22" fmla="*/ 15439 w 156587"/>
                            <a:gd name="connsiteY22" fmla="*/ 51883 h 2237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56587" h="223713">
                              <a:moveTo>
                                <a:pt x="15439" y="51883"/>
                              </a:moveTo>
                              <a:cubicBezTo>
                                <a:pt x="14973" y="56141"/>
                                <a:pt x="11144" y="59199"/>
                                <a:pt x="6895" y="58732"/>
                              </a:cubicBezTo>
                              <a:cubicBezTo>
                                <a:pt x="2647" y="58265"/>
                                <a:pt x="-420" y="54446"/>
                                <a:pt x="47" y="50188"/>
                              </a:cubicBezTo>
                              <a:cubicBezTo>
                                <a:pt x="1619" y="36053"/>
                                <a:pt x="5390" y="24928"/>
                                <a:pt x="10896" y="16784"/>
                              </a:cubicBezTo>
                              <a:lnTo>
                                <a:pt x="10877" y="16765"/>
                              </a:lnTo>
                              <a:cubicBezTo>
                                <a:pt x="16973" y="7764"/>
                                <a:pt x="25107" y="2410"/>
                                <a:pt x="34737" y="630"/>
                              </a:cubicBezTo>
                              <a:cubicBezTo>
                                <a:pt x="43852" y="-1047"/>
                                <a:pt x="54082" y="630"/>
                                <a:pt x="64903" y="5611"/>
                              </a:cubicBezTo>
                              <a:cubicBezTo>
                                <a:pt x="80276" y="12669"/>
                                <a:pt x="97221" y="26538"/>
                                <a:pt x="114118" y="46959"/>
                              </a:cubicBezTo>
                              <a:cubicBezTo>
                                <a:pt x="164077" y="107319"/>
                                <a:pt x="156133" y="151048"/>
                                <a:pt x="156114" y="151172"/>
                              </a:cubicBezTo>
                              <a:cubicBezTo>
                                <a:pt x="155457" y="155392"/>
                                <a:pt x="151514" y="158278"/>
                                <a:pt x="147294" y="157630"/>
                              </a:cubicBezTo>
                              <a:cubicBezTo>
                                <a:pt x="145770" y="157392"/>
                                <a:pt x="144417" y="156725"/>
                                <a:pt x="143341" y="155763"/>
                              </a:cubicBezTo>
                              <a:cubicBezTo>
                                <a:pt x="143255" y="155725"/>
                                <a:pt x="119652" y="134160"/>
                                <a:pt x="99050" y="162354"/>
                              </a:cubicBezTo>
                              <a:cubicBezTo>
                                <a:pt x="78714" y="190177"/>
                                <a:pt x="115509" y="209055"/>
                                <a:pt x="115614" y="209113"/>
                              </a:cubicBezTo>
                              <a:cubicBezTo>
                                <a:pt x="119386" y="211113"/>
                                <a:pt x="120843" y="215790"/>
                                <a:pt x="118852" y="219581"/>
                              </a:cubicBezTo>
                              <a:cubicBezTo>
                                <a:pt x="116852" y="223353"/>
                                <a:pt x="112175" y="224810"/>
                                <a:pt x="108394" y="222829"/>
                              </a:cubicBezTo>
                              <a:cubicBezTo>
                                <a:pt x="108241" y="222743"/>
                                <a:pt x="55501" y="195701"/>
                                <a:pt x="86563" y="153201"/>
                              </a:cubicBezTo>
                              <a:cubicBezTo>
                                <a:pt x="105965" y="126645"/>
                                <a:pt x="127510" y="129960"/>
                                <a:pt x="140817" y="136056"/>
                              </a:cubicBezTo>
                              <a:cubicBezTo>
                                <a:pt x="139226" y="120740"/>
                                <a:pt x="131787" y="92612"/>
                                <a:pt x="102174" y="56846"/>
                              </a:cubicBezTo>
                              <a:cubicBezTo>
                                <a:pt x="86763" y="38225"/>
                                <a:pt x="71742" y="25766"/>
                                <a:pt x="58483" y="19680"/>
                              </a:cubicBezTo>
                              <a:cubicBezTo>
                                <a:pt x="50577" y="16050"/>
                                <a:pt x="43471" y="14746"/>
                                <a:pt x="37528" y="15850"/>
                              </a:cubicBezTo>
                              <a:cubicBezTo>
                                <a:pt x="32089" y="16851"/>
                                <a:pt x="27384" y="20032"/>
                                <a:pt x="23726" y="25452"/>
                              </a:cubicBezTo>
                              <a:lnTo>
                                <a:pt x="23707" y="25432"/>
                              </a:lnTo>
                              <a:cubicBezTo>
                                <a:pt x="19602" y="31500"/>
                                <a:pt x="16725" y="40301"/>
                                <a:pt x="15439" y="5188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8" name="Freeform: Shape 437">
                          <a:extLst>
                            <a:ext uri="{FF2B5EF4-FFF2-40B4-BE49-F238E27FC236}">
                              <a16:creationId xmlns:a16="http://schemas.microsoft.com/office/drawing/2014/main" id="{AEED69F3-0F8C-4B30-811F-4911EE58E1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56714" y="10181969"/>
                          <a:ext cx="360664" cy="186949"/>
                        </a:xfrm>
                        <a:custGeom>
                          <a:avLst/>
                          <a:gdLst>
                            <a:gd name="connsiteX0" fmla="*/ 0 w 360664"/>
                            <a:gd name="connsiteY0" fmla="*/ 11135 h 186949"/>
                            <a:gd name="connsiteX1" fmla="*/ 360664 w 360664"/>
                            <a:gd name="connsiteY1" fmla="*/ 0 h 186949"/>
                            <a:gd name="connsiteX2" fmla="*/ 183813 w 360664"/>
                            <a:gd name="connsiteY2" fmla="*/ 186471 h 186949"/>
                            <a:gd name="connsiteX3" fmla="*/ 0 w 360664"/>
                            <a:gd name="connsiteY3" fmla="*/ 11135 h 1869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60664" h="186949">
                              <a:moveTo>
                                <a:pt x="0" y="11135"/>
                              </a:moveTo>
                              <a:lnTo>
                                <a:pt x="360664" y="0"/>
                              </a:lnTo>
                              <a:cubicBezTo>
                                <a:pt x="360664" y="0"/>
                                <a:pt x="332737" y="175336"/>
                                <a:pt x="183813" y="186471"/>
                              </a:cubicBezTo>
                              <a:cubicBezTo>
                                <a:pt x="34900" y="197596"/>
                                <a:pt x="0" y="11135"/>
                                <a:pt x="0" y="1113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9" name="Freeform: Shape 438">
                          <a:extLst>
                            <a:ext uri="{FF2B5EF4-FFF2-40B4-BE49-F238E27FC236}">
                              <a16:creationId xmlns:a16="http://schemas.microsoft.com/office/drawing/2014/main" id="{B38B1E12-A357-432C-B91F-6C36ECCDAB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4360" y="8977700"/>
                          <a:ext cx="1200576" cy="1153883"/>
                        </a:xfrm>
                        <a:custGeom>
                          <a:avLst/>
                          <a:gdLst>
                            <a:gd name="connsiteX0" fmla="*/ 58307 w 1200576"/>
                            <a:gd name="connsiteY0" fmla="*/ 1070729 h 1153883"/>
                            <a:gd name="connsiteX1" fmla="*/ 494752 w 1200576"/>
                            <a:gd name="connsiteY1" fmla="*/ 594288 h 1153883"/>
                            <a:gd name="connsiteX2" fmla="*/ 1180847 w 1200576"/>
                            <a:gd name="connsiteY2" fmla="*/ 532976 h 1153883"/>
                            <a:gd name="connsiteX3" fmla="*/ 1196363 w 1200576"/>
                            <a:gd name="connsiteY3" fmla="*/ 363040 h 1153883"/>
                            <a:gd name="connsiteX4" fmla="*/ 1076310 w 1200576"/>
                            <a:gd name="connsiteY4" fmla="*/ 127096 h 1153883"/>
                            <a:gd name="connsiteX5" fmla="*/ 155557 w 1200576"/>
                            <a:gd name="connsiteY5" fmla="*/ 209945 h 1153883"/>
                            <a:gd name="connsiteX6" fmla="*/ 58307 w 1200576"/>
                            <a:gd name="connsiteY6" fmla="*/ 1070729 h 1153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200576" h="1153883">
                              <a:moveTo>
                                <a:pt x="58307" y="1070729"/>
                              </a:moveTo>
                              <a:cubicBezTo>
                                <a:pt x="142479" y="1361527"/>
                                <a:pt x="211221" y="813382"/>
                                <a:pt x="494752" y="594288"/>
                              </a:cubicBezTo>
                              <a:cubicBezTo>
                                <a:pt x="690681" y="442898"/>
                                <a:pt x="1122964" y="706636"/>
                                <a:pt x="1180847" y="532976"/>
                              </a:cubicBezTo>
                              <a:cubicBezTo>
                                <a:pt x="1204507" y="461986"/>
                                <a:pt x="1202926" y="419076"/>
                                <a:pt x="1196363" y="363040"/>
                              </a:cubicBezTo>
                              <a:cubicBezTo>
                                <a:pt x="1186781" y="281468"/>
                                <a:pt x="1140995" y="196600"/>
                                <a:pt x="1076310" y="127096"/>
                              </a:cubicBezTo>
                              <a:cubicBezTo>
                                <a:pt x="890439" y="-72643"/>
                                <a:pt x="349705" y="-30942"/>
                                <a:pt x="155557" y="209945"/>
                              </a:cubicBezTo>
                              <a:cubicBezTo>
                                <a:pt x="9624" y="390987"/>
                                <a:pt x="-56308" y="674794"/>
                                <a:pt x="58307" y="10707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0" name="Freeform: Shape 439">
                          <a:extLst>
                            <a:ext uri="{FF2B5EF4-FFF2-40B4-BE49-F238E27FC236}">
                              <a16:creationId xmlns:a16="http://schemas.microsoft.com/office/drawing/2014/main" id="{FE6E3D24-C99A-41FD-B926-B11E87A7B4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87891" y="9066283"/>
                          <a:ext cx="166258" cy="210743"/>
                        </a:xfrm>
                        <a:custGeom>
                          <a:avLst/>
                          <a:gdLst>
                            <a:gd name="connsiteX0" fmla="*/ 16170 w 166258"/>
                            <a:gd name="connsiteY0" fmla="*/ 210744 h 210743"/>
                            <a:gd name="connsiteX1" fmla="*/ 21094 w 166258"/>
                            <a:gd name="connsiteY1" fmla="*/ 9023 h 210743"/>
                            <a:gd name="connsiteX2" fmla="*/ 57994 w 166258"/>
                            <a:gd name="connsiteY2" fmla="*/ 154175 h 210743"/>
                            <a:gd name="connsiteX3" fmla="*/ 161321 w 166258"/>
                            <a:gd name="connsiteY3" fmla="*/ 109893 h 210743"/>
                            <a:gd name="connsiteX4" fmla="*/ 16170 w 166258"/>
                            <a:gd name="connsiteY4" fmla="*/ 210744 h 2107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258" h="210743">
                              <a:moveTo>
                                <a:pt x="16170" y="210744"/>
                              </a:moveTo>
                              <a:cubicBezTo>
                                <a:pt x="-8424" y="63144"/>
                                <a:pt x="-3509" y="-30344"/>
                                <a:pt x="21094" y="9023"/>
                              </a:cubicBezTo>
                              <a:cubicBezTo>
                                <a:pt x="45697" y="48381"/>
                                <a:pt x="57994" y="154175"/>
                                <a:pt x="57994" y="154175"/>
                              </a:cubicBezTo>
                              <a:cubicBezTo>
                                <a:pt x="57994" y="154175"/>
                                <a:pt x="124421" y="97587"/>
                                <a:pt x="161321" y="109893"/>
                              </a:cubicBezTo>
                              <a:cubicBezTo>
                                <a:pt x="198221" y="122190"/>
                                <a:pt x="16170" y="210744"/>
                                <a:pt x="16170" y="21074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1" name="Freeform: Shape 440">
                          <a:extLst>
                            <a:ext uri="{FF2B5EF4-FFF2-40B4-BE49-F238E27FC236}">
                              <a16:creationId xmlns:a16="http://schemas.microsoft.com/office/drawing/2014/main" id="{F39486DA-9A58-46A4-A8D1-427282E096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23265" y="10045818"/>
                          <a:ext cx="208254" cy="90251"/>
                        </a:xfrm>
                        <a:custGeom>
                          <a:avLst/>
                          <a:gdLst>
                            <a:gd name="connsiteX0" fmla="*/ 0 w 208254"/>
                            <a:gd name="connsiteY0" fmla="*/ 5372 h 90251"/>
                            <a:gd name="connsiteX1" fmla="*/ 208255 w 208254"/>
                            <a:gd name="connsiteY1" fmla="*/ 0 h 90251"/>
                            <a:gd name="connsiteX2" fmla="*/ 106137 w 208254"/>
                            <a:gd name="connsiteY2" fmla="*/ 90021 h 90251"/>
                            <a:gd name="connsiteX3" fmla="*/ 0 w 208254"/>
                            <a:gd name="connsiteY3" fmla="*/ 5372 h 90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08254" h="90251">
                              <a:moveTo>
                                <a:pt x="0" y="5372"/>
                              </a:moveTo>
                              <a:lnTo>
                                <a:pt x="208255" y="0"/>
                              </a:lnTo>
                              <a:cubicBezTo>
                                <a:pt x="208255" y="0"/>
                                <a:pt x="192129" y="84639"/>
                                <a:pt x="106137" y="90021"/>
                              </a:cubicBezTo>
                              <a:cubicBezTo>
                                <a:pt x="20164" y="95383"/>
                                <a:pt x="0" y="5372"/>
                                <a:pt x="0" y="53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2" name="Freeform: Shape 441">
                          <a:extLst>
                            <a:ext uri="{FF2B5EF4-FFF2-40B4-BE49-F238E27FC236}">
                              <a16:creationId xmlns:a16="http://schemas.microsoft.com/office/drawing/2014/main" id="{9E5044E6-30D0-469A-9010-540A8DA609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0304" y="10415470"/>
                          <a:ext cx="452081" cy="875316"/>
                        </a:xfrm>
                        <a:custGeom>
                          <a:avLst/>
                          <a:gdLst>
                            <a:gd name="connsiteX0" fmla="*/ 341957 w 452081"/>
                            <a:gd name="connsiteY0" fmla="*/ 81757 h 875316"/>
                            <a:gd name="connsiteX1" fmla="*/ 394230 w 452081"/>
                            <a:gd name="connsiteY1" fmla="*/ 234938 h 875316"/>
                            <a:gd name="connsiteX2" fmla="*/ 428054 w 452081"/>
                            <a:gd name="connsiteY2" fmla="*/ 406493 h 875316"/>
                            <a:gd name="connsiteX3" fmla="*/ 221418 w 452081"/>
                            <a:gd name="connsiteY3" fmla="*/ 598383 h 875316"/>
                            <a:gd name="connsiteX4" fmla="*/ 260766 w 452081"/>
                            <a:gd name="connsiteY4" fmla="*/ 854225 h 875316"/>
                            <a:gd name="connsiteX5" fmla="*/ 0 w 452081"/>
                            <a:gd name="connsiteY5" fmla="*/ 829622 h 875316"/>
                            <a:gd name="connsiteX6" fmla="*/ 127921 w 452081"/>
                            <a:gd name="connsiteY6" fmla="*/ 736143 h 875316"/>
                            <a:gd name="connsiteX7" fmla="*/ 63960 w 452081"/>
                            <a:gd name="connsiteY7" fmla="*/ 391739 h 875316"/>
                            <a:gd name="connsiteX8" fmla="*/ 152524 w 452081"/>
                            <a:gd name="connsiteY8" fmla="*/ 86700 h 875316"/>
                            <a:gd name="connsiteX9" fmla="*/ 341957 w 452081"/>
                            <a:gd name="connsiteY9" fmla="*/ 81757 h 8753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52081" h="875316">
                              <a:moveTo>
                                <a:pt x="341957" y="81757"/>
                              </a:moveTo>
                              <a:cubicBezTo>
                                <a:pt x="330441" y="177702"/>
                                <a:pt x="369084" y="191942"/>
                                <a:pt x="394230" y="234938"/>
                              </a:cubicBezTo>
                              <a:cubicBezTo>
                                <a:pt x="433578" y="302184"/>
                                <a:pt x="482079" y="331455"/>
                                <a:pt x="428054" y="406493"/>
                              </a:cubicBezTo>
                              <a:cubicBezTo>
                                <a:pt x="339490" y="529489"/>
                                <a:pt x="186957" y="480292"/>
                                <a:pt x="221418" y="598383"/>
                              </a:cubicBezTo>
                              <a:cubicBezTo>
                                <a:pt x="255851" y="716465"/>
                                <a:pt x="359169" y="795189"/>
                                <a:pt x="260766" y="854225"/>
                              </a:cubicBezTo>
                              <a:cubicBezTo>
                                <a:pt x="162363" y="913261"/>
                                <a:pt x="0" y="829622"/>
                                <a:pt x="0" y="829622"/>
                              </a:cubicBezTo>
                              <a:cubicBezTo>
                                <a:pt x="0" y="829622"/>
                                <a:pt x="196796" y="849310"/>
                                <a:pt x="127921" y="736143"/>
                              </a:cubicBezTo>
                              <a:cubicBezTo>
                                <a:pt x="59046" y="622977"/>
                                <a:pt x="-54121" y="504905"/>
                                <a:pt x="63960" y="391739"/>
                              </a:cubicBezTo>
                              <a:cubicBezTo>
                                <a:pt x="182042" y="278572"/>
                                <a:pt x="216484" y="229366"/>
                                <a:pt x="152524" y="86700"/>
                              </a:cubicBezTo>
                              <a:cubicBezTo>
                                <a:pt x="88573" y="-55994"/>
                                <a:pt x="233724" y="3042"/>
                                <a:pt x="341957" y="8175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3" name="Freeform: Shape 442">
                          <a:extLst>
                            <a:ext uri="{FF2B5EF4-FFF2-40B4-BE49-F238E27FC236}">
                              <a16:creationId xmlns:a16="http://schemas.microsoft.com/office/drawing/2014/main" id="{7865EC61-511F-45BE-AD57-5F2B75EA50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11841" y="10462864"/>
                          <a:ext cx="472061" cy="792070"/>
                        </a:xfrm>
                        <a:custGeom>
                          <a:avLst/>
                          <a:gdLst>
                            <a:gd name="connsiteX0" fmla="*/ 112893 w 472061"/>
                            <a:gd name="connsiteY0" fmla="*/ 42679 h 792070"/>
                            <a:gd name="connsiteX1" fmla="*/ 24329 w 472061"/>
                            <a:gd name="connsiteY1" fmla="*/ 367586 h 792070"/>
                            <a:gd name="connsiteX2" fmla="*/ 250653 w 472061"/>
                            <a:gd name="connsiteY2" fmla="*/ 551428 h 792070"/>
                            <a:gd name="connsiteX3" fmla="*/ 211296 w 472061"/>
                            <a:gd name="connsiteY3" fmla="*/ 773741 h 792070"/>
                            <a:gd name="connsiteX4" fmla="*/ 472062 w 472061"/>
                            <a:gd name="connsiteY4" fmla="*/ 752367 h 792070"/>
                            <a:gd name="connsiteX5" fmla="*/ 344131 w 472061"/>
                            <a:gd name="connsiteY5" fmla="*/ 671138 h 792070"/>
                            <a:gd name="connsiteX6" fmla="*/ 408101 w 472061"/>
                            <a:gd name="connsiteY6" fmla="*/ 371872 h 792070"/>
                            <a:gd name="connsiteX7" fmla="*/ 319528 w 472061"/>
                            <a:gd name="connsiteY7" fmla="*/ 106820 h 792070"/>
                            <a:gd name="connsiteX8" fmla="*/ 112893 w 472061"/>
                            <a:gd name="connsiteY8" fmla="*/ 42679 h 792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72061" h="792070">
                              <a:moveTo>
                                <a:pt x="112893" y="42679"/>
                              </a:moveTo>
                              <a:cubicBezTo>
                                <a:pt x="117817" y="173076"/>
                                <a:pt x="-64225" y="260725"/>
                                <a:pt x="24329" y="367586"/>
                              </a:cubicBezTo>
                              <a:cubicBezTo>
                                <a:pt x="112893" y="474475"/>
                                <a:pt x="285105" y="448825"/>
                                <a:pt x="250653" y="551428"/>
                              </a:cubicBezTo>
                              <a:cubicBezTo>
                                <a:pt x="216220" y="654031"/>
                                <a:pt x="112893" y="722430"/>
                                <a:pt x="211296" y="773741"/>
                              </a:cubicBezTo>
                              <a:cubicBezTo>
                                <a:pt x="309698" y="825043"/>
                                <a:pt x="472062" y="752367"/>
                                <a:pt x="472062" y="752367"/>
                              </a:cubicBezTo>
                              <a:cubicBezTo>
                                <a:pt x="472062" y="752367"/>
                                <a:pt x="275256" y="769465"/>
                                <a:pt x="344131" y="671138"/>
                              </a:cubicBezTo>
                              <a:cubicBezTo>
                                <a:pt x="413016" y="572811"/>
                                <a:pt x="526173" y="470208"/>
                                <a:pt x="408101" y="371872"/>
                              </a:cubicBezTo>
                              <a:cubicBezTo>
                                <a:pt x="290020" y="273555"/>
                                <a:pt x="255568" y="230807"/>
                                <a:pt x="319528" y="106820"/>
                              </a:cubicBezTo>
                              <a:cubicBezTo>
                                <a:pt x="383498" y="-17167"/>
                                <a:pt x="221135" y="-25711"/>
                                <a:pt x="112893" y="4267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4" name="Freeform: Shape 443">
                          <a:extLst>
                            <a:ext uri="{FF2B5EF4-FFF2-40B4-BE49-F238E27FC236}">
                              <a16:creationId xmlns:a16="http://schemas.microsoft.com/office/drawing/2014/main" id="{6DCF33E9-8553-4267-880D-583AD02ABB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9107" y="9035547"/>
                          <a:ext cx="1195711" cy="538822"/>
                        </a:xfrm>
                        <a:custGeom>
                          <a:avLst/>
                          <a:gdLst>
                            <a:gd name="connsiteX0" fmla="*/ 5629 w 1195711"/>
                            <a:gd name="connsiteY0" fmla="*/ 494255 h 538822"/>
                            <a:gd name="connsiteX1" fmla="*/ 232572 w 1195711"/>
                            <a:gd name="connsiteY1" fmla="*/ 253472 h 538822"/>
                            <a:gd name="connsiteX2" fmla="*/ 742512 w 1195711"/>
                            <a:gd name="connsiteY2" fmla="*/ 155374 h 538822"/>
                            <a:gd name="connsiteX3" fmla="*/ 1128493 w 1195711"/>
                            <a:gd name="connsiteY3" fmla="*/ 355523 h 538822"/>
                            <a:gd name="connsiteX4" fmla="*/ 969645 w 1195711"/>
                            <a:gd name="connsiteY4" fmla="*/ 124123 h 538822"/>
                            <a:gd name="connsiteX5" fmla="*/ 650186 w 1195711"/>
                            <a:gd name="connsiteY5" fmla="*/ 17376 h 538822"/>
                            <a:gd name="connsiteX6" fmla="*/ 246783 w 1195711"/>
                            <a:gd name="connsiteY6" fmla="*/ 91138 h 538822"/>
                            <a:gd name="connsiteX7" fmla="*/ 193453 w 1195711"/>
                            <a:gd name="connsiteY7" fmla="*/ 107149 h 538822"/>
                            <a:gd name="connsiteX8" fmla="*/ 228476 w 1195711"/>
                            <a:gd name="connsiteY8" fmla="*/ 78450 h 538822"/>
                            <a:gd name="connsiteX9" fmla="*/ 241821 w 1195711"/>
                            <a:gd name="connsiteY9" fmla="*/ 74469 h 538822"/>
                            <a:gd name="connsiteX10" fmla="*/ 650243 w 1195711"/>
                            <a:gd name="connsiteY10" fmla="*/ 21 h 538822"/>
                            <a:gd name="connsiteX11" fmla="*/ 980246 w 1195711"/>
                            <a:gd name="connsiteY11" fmla="*/ 110369 h 538822"/>
                            <a:gd name="connsiteX12" fmla="*/ 1144924 w 1195711"/>
                            <a:gd name="connsiteY12" fmla="*/ 348570 h 538822"/>
                            <a:gd name="connsiteX13" fmla="*/ 1194835 w 1195711"/>
                            <a:gd name="connsiteY13" fmla="*/ 338559 h 538822"/>
                            <a:gd name="connsiteX14" fmla="*/ 1195711 w 1195711"/>
                            <a:gd name="connsiteY14" fmla="*/ 357361 h 538822"/>
                            <a:gd name="connsiteX15" fmla="*/ 1146191 w 1195711"/>
                            <a:gd name="connsiteY15" fmla="*/ 371706 h 538822"/>
                            <a:gd name="connsiteX16" fmla="*/ 1143353 w 1195711"/>
                            <a:gd name="connsiteY16" fmla="*/ 397043 h 538822"/>
                            <a:gd name="connsiteX17" fmla="*/ 1136437 w 1195711"/>
                            <a:gd name="connsiteY17" fmla="*/ 403786 h 538822"/>
                            <a:gd name="connsiteX18" fmla="*/ 1126293 w 1195711"/>
                            <a:gd name="connsiteY18" fmla="*/ 396843 h 538822"/>
                            <a:gd name="connsiteX19" fmla="*/ 739969 w 1195711"/>
                            <a:gd name="connsiteY19" fmla="*/ 172605 h 538822"/>
                            <a:gd name="connsiteX20" fmla="*/ 242021 w 1195711"/>
                            <a:gd name="connsiteY20" fmla="*/ 268045 h 538822"/>
                            <a:gd name="connsiteX21" fmla="*/ 0 w 1195711"/>
                            <a:gd name="connsiteY21" fmla="*/ 538822 h 538822"/>
                            <a:gd name="connsiteX22" fmla="*/ 5629 w 1195711"/>
                            <a:gd name="connsiteY22" fmla="*/ 494255 h 5388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195711" h="538822">
                              <a:moveTo>
                                <a:pt x="5629" y="494255"/>
                              </a:moveTo>
                              <a:cubicBezTo>
                                <a:pt x="68532" y="390404"/>
                                <a:pt x="145256" y="310470"/>
                                <a:pt x="232572" y="253472"/>
                              </a:cubicBezTo>
                              <a:cubicBezTo>
                                <a:pt x="378304" y="158375"/>
                                <a:pt x="553241" y="127247"/>
                                <a:pt x="742512" y="155374"/>
                              </a:cubicBezTo>
                              <a:cubicBezTo>
                                <a:pt x="1006602" y="194627"/>
                                <a:pt x="1097842" y="298802"/>
                                <a:pt x="1128493" y="355523"/>
                              </a:cubicBezTo>
                              <a:cubicBezTo>
                                <a:pt x="1124522" y="308812"/>
                                <a:pt x="1097147" y="222935"/>
                                <a:pt x="969645" y="124123"/>
                              </a:cubicBezTo>
                              <a:cubicBezTo>
                                <a:pt x="872871" y="49132"/>
                                <a:pt x="768191" y="18281"/>
                                <a:pt x="650186" y="17376"/>
                              </a:cubicBezTo>
                              <a:cubicBezTo>
                                <a:pt x="531314" y="16452"/>
                                <a:pt x="398602" y="45846"/>
                                <a:pt x="246783" y="91138"/>
                              </a:cubicBezTo>
                              <a:cubicBezTo>
                                <a:pt x="227971" y="96757"/>
                                <a:pt x="210217" y="102082"/>
                                <a:pt x="193453" y="107149"/>
                              </a:cubicBezTo>
                              <a:cubicBezTo>
                                <a:pt x="204502" y="97138"/>
                                <a:pt x="216199" y="87566"/>
                                <a:pt x="228476" y="78450"/>
                              </a:cubicBezTo>
                              <a:lnTo>
                                <a:pt x="241821" y="74469"/>
                              </a:lnTo>
                              <a:cubicBezTo>
                                <a:pt x="395040" y="28749"/>
                                <a:pt x="529266" y="-912"/>
                                <a:pt x="650243" y="21"/>
                              </a:cubicBezTo>
                              <a:cubicBezTo>
                                <a:pt x="772087" y="955"/>
                                <a:pt x="880224" y="32845"/>
                                <a:pt x="980246" y="110369"/>
                              </a:cubicBezTo>
                              <a:cubicBezTo>
                                <a:pt x="1106910" y="208524"/>
                                <a:pt x="1138752" y="296592"/>
                                <a:pt x="1144924" y="348570"/>
                              </a:cubicBezTo>
                              <a:cubicBezTo>
                                <a:pt x="1156106" y="339883"/>
                                <a:pt x="1172670" y="332930"/>
                                <a:pt x="1194835" y="338559"/>
                              </a:cubicBezTo>
                              <a:cubicBezTo>
                                <a:pt x="1195264" y="344874"/>
                                <a:pt x="1195578" y="351113"/>
                                <a:pt x="1195711" y="357361"/>
                              </a:cubicBezTo>
                              <a:cubicBezTo>
                                <a:pt x="1168946" y="348560"/>
                                <a:pt x="1152906" y="363172"/>
                                <a:pt x="1146191" y="371706"/>
                              </a:cubicBezTo>
                              <a:cubicBezTo>
                                <a:pt x="1145991" y="386098"/>
                                <a:pt x="1143886" y="394966"/>
                                <a:pt x="1143353" y="397043"/>
                              </a:cubicBezTo>
                              <a:cubicBezTo>
                                <a:pt x="1142638" y="400376"/>
                                <a:pt x="1139990" y="403119"/>
                                <a:pt x="1136437" y="403786"/>
                              </a:cubicBezTo>
                              <a:cubicBezTo>
                                <a:pt x="1131722" y="404663"/>
                                <a:pt x="1127170" y="401557"/>
                                <a:pt x="1126293" y="396843"/>
                              </a:cubicBezTo>
                              <a:cubicBezTo>
                                <a:pt x="1126208" y="396347"/>
                                <a:pt x="1097852" y="225812"/>
                                <a:pt x="739969" y="172605"/>
                              </a:cubicBezTo>
                              <a:cubicBezTo>
                                <a:pt x="554869" y="145087"/>
                                <a:pt x="384039" y="175367"/>
                                <a:pt x="242021" y="268045"/>
                              </a:cubicBezTo>
                              <a:cubicBezTo>
                                <a:pt x="147199" y="329939"/>
                                <a:pt x="65094" y="419741"/>
                                <a:pt x="0" y="538822"/>
                              </a:cubicBezTo>
                              <a:cubicBezTo>
                                <a:pt x="1553" y="523677"/>
                                <a:pt x="3419" y="508828"/>
                                <a:pt x="5629" y="49425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5" name="Freeform: Shape 444">
                          <a:extLst>
                            <a:ext uri="{FF2B5EF4-FFF2-40B4-BE49-F238E27FC236}">
                              <a16:creationId xmlns:a16="http://schemas.microsoft.com/office/drawing/2014/main" id="{25C62F58-55B3-4238-B481-23D43F6ECD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07542" y="9928868"/>
                          <a:ext cx="230245" cy="1306486"/>
                        </a:xfrm>
                        <a:custGeom>
                          <a:avLst/>
                          <a:gdLst>
                            <a:gd name="connsiteX0" fmla="*/ 213801 w 230245"/>
                            <a:gd name="connsiteY0" fmla="*/ 4803 h 1306486"/>
                            <a:gd name="connsiteX1" fmla="*/ 225450 w 230245"/>
                            <a:gd name="connsiteY1" fmla="*/ 917 h 1306486"/>
                            <a:gd name="connsiteX2" fmla="*/ 229327 w 230245"/>
                            <a:gd name="connsiteY2" fmla="*/ 12575 h 1306486"/>
                            <a:gd name="connsiteX3" fmla="*/ 174044 w 230245"/>
                            <a:gd name="connsiteY3" fmla="*/ 457631 h 1306486"/>
                            <a:gd name="connsiteX4" fmla="*/ 190750 w 230245"/>
                            <a:gd name="connsiteY4" fmla="*/ 533555 h 1306486"/>
                            <a:gd name="connsiteX5" fmla="*/ 94624 w 230245"/>
                            <a:gd name="connsiteY5" fmla="*/ 691746 h 1306486"/>
                            <a:gd name="connsiteX6" fmla="*/ 18576 w 230245"/>
                            <a:gd name="connsiteY6" fmla="*/ 794568 h 1306486"/>
                            <a:gd name="connsiteX7" fmla="*/ 109693 w 230245"/>
                            <a:gd name="connsiteY7" fmla="*/ 899905 h 1306486"/>
                            <a:gd name="connsiteX8" fmla="*/ 175063 w 230245"/>
                            <a:gd name="connsiteY8" fmla="*/ 1065812 h 1306486"/>
                            <a:gd name="connsiteX9" fmla="*/ 150612 w 230245"/>
                            <a:gd name="connsiteY9" fmla="*/ 1109360 h 1306486"/>
                            <a:gd name="connsiteX10" fmla="*/ 93319 w 230245"/>
                            <a:gd name="connsiteY10" fmla="*/ 1232299 h 1306486"/>
                            <a:gd name="connsiteX11" fmla="*/ 163776 w 230245"/>
                            <a:gd name="connsiteY11" fmla="*/ 1289173 h 1306486"/>
                            <a:gd name="connsiteX12" fmla="*/ 171129 w 230245"/>
                            <a:gd name="connsiteY12" fmla="*/ 1299041 h 1306486"/>
                            <a:gd name="connsiteX13" fmla="*/ 161251 w 230245"/>
                            <a:gd name="connsiteY13" fmla="*/ 1306394 h 1306486"/>
                            <a:gd name="connsiteX14" fmla="*/ 76098 w 230245"/>
                            <a:gd name="connsiteY14" fmla="*/ 1229775 h 1306486"/>
                            <a:gd name="connsiteX15" fmla="*/ 135496 w 230245"/>
                            <a:gd name="connsiteY15" fmla="*/ 1100778 h 1306486"/>
                            <a:gd name="connsiteX16" fmla="*/ 159813 w 230245"/>
                            <a:gd name="connsiteY16" fmla="*/ 1057420 h 1306486"/>
                            <a:gd name="connsiteX17" fmla="*/ 99958 w 230245"/>
                            <a:gd name="connsiteY17" fmla="*/ 914269 h 1306486"/>
                            <a:gd name="connsiteX18" fmla="*/ 1412 w 230245"/>
                            <a:gd name="connsiteY18" fmla="*/ 797283 h 1306486"/>
                            <a:gd name="connsiteX19" fmla="*/ 85642 w 230245"/>
                            <a:gd name="connsiteY19" fmla="*/ 676897 h 1306486"/>
                            <a:gd name="connsiteX20" fmla="*/ 173653 w 230245"/>
                            <a:gd name="connsiteY20" fmla="*/ 536746 h 1306486"/>
                            <a:gd name="connsiteX21" fmla="*/ 157099 w 230245"/>
                            <a:gd name="connsiteY21" fmla="*/ 461641 h 1306486"/>
                            <a:gd name="connsiteX22" fmla="*/ 213801 w 230245"/>
                            <a:gd name="connsiteY22" fmla="*/ 4803 h 13064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230245" h="1306486">
                              <a:moveTo>
                                <a:pt x="213801" y="4803"/>
                              </a:moveTo>
                              <a:cubicBezTo>
                                <a:pt x="215944" y="517"/>
                                <a:pt x="221154" y="-1226"/>
                                <a:pt x="225450" y="917"/>
                              </a:cubicBezTo>
                              <a:cubicBezTo>
                                <a:pt x="229736" y="3069"/>
                                <a:pt x="231470" y="8270"/>
                                <a:pt x="229327" y="12575"/>
                              </a:cubicBezTo>
                              <a:cubicBezTo>
                                <a:pt x="120151" y="230936"/>
                                <a:pt x="145640" y="338159"/>
                                <a:pt x="174044" y="457631"/>
                              </a:cubicBezTo>
                              <a:cubicBezTo>
                                <a:pt x="179806" y="481891"/>
                                <a:pt x="185712" y="506656"/>
                                <a:pt x="190750" y="533555"/>
                              </a:cubicBezTo>
                              <a:cubicBezTo>
                                <a:pt x="207581" y="623328"/>
                                <a:pt x="149450" y="658532"/>
                                <a:pt x="94624" y="691746"/>
                              </a:cubicBezTo>
                              <a:cubicBezTo>
                                <a:pt x="51314" y="717987"/>
                                <a:pt x="10290" y="742838"/>
                                <a:pt x="18576" y="794568"/>
                              </a:cubicBezTo>
                              <a:cubicBezTo>
                                <a:pt x="26406" y="843489"/>
                                <a:pt x="69259" y="872521"/>
                                <a:pt x="109693" y="899905"/>
                              </a:cubicBezTo>
                              <a:cubicBezTo>
                                <a:pt x="169186" y="940196"/>
                                <a:pt x="223916" y="977267"/>
                                <a:pt x="175063" y="1065812"/>
                              </a:cubicBezTo>
                              <a:cubicBezTo>
                                <a:pt x="166995" y="1080433"/>
                                <a:pt x="158584" y="1095301"/>
                                <a:pt x="150612" y="1109360"/>
                              </a:cubicBezTo>
                              <a:cubicBezTo>
                                <a:pt x="120904" y="1161824"/>
                                <a:pt x="97691" y="1202829"/>
                                <a:pt x="93319" y="1232299"/>
                              </a:cubicBezTo>
                              <a:cubicBezTo>
                                <a:pt x="88880" y="1262275"/>
                                <a:pt x="106759" y="1280724"/>
                                <a:pt x="163776" y="1289173"/>
                              </a:cubicBezTo>
                              <a:cubicBezTo>
                                <a:pt x="168538" y="1289859"/>
                                <a:pt x="171834" y="1294288"/>
                                <a:pt x="171129" y="1299041"/>
                              </a:cubicBezTo>
                              <a:cubicBezTo>
                                <a:pt x="170443" y="1303794"/>
                                <a:pt x="166014" y="1307090"/>
                                <a:pt x="161251" y="1306394"/>
                              </a:cubicBezTo>
                              <a:cubicBezTo>
                                <a:pt x="91500" y="1296060"/>
                                <a:pt x="69973" y="1271085"/>
                                <a:pt x="76098" y="1229775"/>
                              </a:cubicBezTo>
                              <a:cubicBezTo>
                                <a:pt x="80937" y="1197143"/>
                                <a:pt x="104873" y="1154871"/>
                                <a:pt x="135496" y="1100778"/>
                              </a:cubicBezTo>
                              <a:cubicBezTo>
                                <a:pt x="143049" y="1087443"/>
                                <a:pt x="151031" y="1073336"/>
                                <a:pt x="159813" y="1057420"/>
                              </a:cubicBezTo>
                              <a:cubicBezTo>
                                <a:pt x="201028" y="982725"/>
                                <a:pt x="152603" y="949912"/>
                                <a:pt x="99958" y="914269"/>
                              </a:cubicBezTo>
                              <a:cubicBezTo>
                                <a:pt x="56505" y="884837"/>
                                <a:pt x="10433" y="853633"/>
                                <a:pt x="1412" y="797283"/>
                              </a:cubicBezTo>
                              <a:cubicBezTo>
                                <a:pt x="-8703" y="734056"/>
                                <a:pt x="37188" y="706253"/>
                                <a:pt x="85642" y="676897"/>
                              </a:cubicBezTo>
                              <a:cubicBezTo>
                                <a:pt x="135458" y="646731"/>
                                <a:pt x="188274" y="614727"/>
                                <a:pt x="173653" y="536746"/>
                              </a:cubicBezTo>
                              <a:cubicBezTo>
                                <a:pt x="168814" y="510952"/>
                                <a:pt x="162899" y="486054"/>
                                <a:pt x="157099" y="461641"/>
                              </a:cubicBezTo>
                              <a:cubicBezTo>
                                <a:pt x="127933" y="338988"/>
                                <a:pt x="101749" y="228907"/>
                                <a:pt x="213801" y="48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6" name="Freeform: Shape 445">
                          <a:extLst>
                            <a:ext uri="{FF2B5EF4-FFF2-40B4-BE49-F238E27FC236}">
                              <a16:creationId xmlns:a16="http://schemas.microsoft.com/office/drawing/2014/main" id="{19262796-1844-4E1D-A26A-55372E8CC7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60756" y="10344594"/>
                          <a:ext cx="243652" cy="698843"/>
                        </a:xfrm>
                        <a:custGeom>
                          <a:avLst/>
                          <a:gdLst>
                            <a:gd name="connsiteX0" fmla="*/ 185308 w 243652"/>
                            <a:gd name="connsiteY0" fmla="*/ 11092 h 698843"/>
                            <a:gd name="connsiteX1" fmla="*/ 191299 w 243652"/>
                            <a:gd name="connsiteY1" fmla="*/ 338 h 698843"/>
                            <a:gd name="connsiteX2" fmla="*/ 202062 w 243652"/>
                            <a:gd name="connsiteY2" fmla="*/ 6329 h 698843"/>
                            <a:gd name="connsiteX3" fmla="*/ 200434 w 243652"/>
                            <a:gd name="connsiteY3" fmla="*/ 128868 h 698843"/>
                            <a:gd name="connsiteX4" fmla="*/ 91411 w 243652"/>
                            <a:gd name="connsiteY4" fmla="*/ 283192 h 698843"/>
                            <a:gd name="connsiteX5" fmla="*/ 18792 w 243652"/>
                            <a:gd name="connsiteY5" fmla="*/ 400035 h 698843"/>
                            <a:gd name="connsiteX6" fmla="*/ 130977 w 243652"/>
                            <a:gd name="connsiteY6" fmla="*/ 483017 h 698843"/>
                            <a:gd name="connsiteX7" fmla="*/ 241867 w 243652"/>
                            <a:gd name="connsiteY7" fmla="*/ 586859 h 698843"/>
                            <a:gd name="connsiteX8" fmla="*/ 200300 w 243652"/>
                            <a:gd name="connsiteY8" fmla="*/ 695796 h 698843"/>
                            <a:gd name="connsiteX9" fmla="*/ 188042 w 243652"/>
                            <a:gd name="connsiteY9" fmla="*/ 696758 h 698843"/>
                            <a:gd name="connsiteX10" fmla="*/ 187080 w 243652"/>
                            <a:gd name="connsiteY10" fmla="*/ 684500 h 698843"/>
                            <a:gd name="connsiteX11" fmla="*/ 224846 w 243652"/>
                            <a:gd name="connsiteY11" fmla="*/ 590488 h 698843"/>
                            <a:gd name="connsiteX12" fmla="*/ 123557 w 243652"/>
                            <a:gd name="connsiteY12" fmla="*/ 498752 h 698843"/>
                            <a:gd name="connsiteX13" fmla="*/ 2037 w 243652"/>
                            <a:gd name="connsiteY13" fmla="*/ 404607 h 698843"/>
                            <a:gd name="connsiteX14" fmla="*/ 79495 w 243652"/>
                            <a:gd name="connsiteY14" fmla="*/ 270524 h 698843"/>
                            <a:gd name="connsiteX15" fmla="*/ 183879 w 243652"/>
                            <a:gd name="connsiteY15" fmla="*/ 123496 h 698843"/>
                            <a:gd name="connsiteX16" fmla="*/ 185308 w 243652"/>
                            <a:gd name="connsiteY16" fmla="*/ 11092 h 698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43652" h="698843">
                              <a:moveTo>
                                <a:pt x="185308" y="11092"/>
                              </a:moveTo>
                              <a:cubicBezTo>
                                <a:pt x="183994" y="6472"/>
                                <a:pt x="186680" y="1652"/>
                                <a:pt x="191299" y="338"/>
                              </a:cubicBezTo>
                              <a:cubicBezTo>
                                <a:pt x="195928" y="-986"/>
                                <a:pt x="200748" y="1700"/>
                                <a:pt x="202062" y="6329"/>
                              </a:cubicBezTo>
                              <a:cubicBezTo>
                                <a:pt x="212311" y="42219"/>
                                <a:pt x="215512" y="82634"/>
                                <a:pt x="200434" y="128868"/>
                              </a:cubicBezTo>
                              <a:cubicBezTo>
                                <a:pt x="185556" y="174436"/>
                                <a:pt x="152856" y="225509"/>
                                <a:pt x="91411" y="283192"/>
                              </a:cubicBezTo>
                              <a:cubicBezTo>
                                <a:pt x="33765" y="337304"/>
                                <a:pt x="11172" y="372289"/>
                                <a:pt x="18792" y="400035"/>
                              </a:cubicBezTo>
                              <a:cubicBezTo>
                                <a:pt x="26536" y="428220"/>
                                <a:pt x="65617" y="452127"/>
                                <a:pt x="130977" y="483017"/>
                              </a:cubicBezTo>
                              <a:cubicBezTo>
                                <a:pt x="201405" y="516307"/>
                                <a:pt x="234228" y="551016"/>
                                <a:pt x="241867" y="586859"/>
                              </a:cubicBezTo>
                              <a:cubicBezTo>
                                <a:pt x="249611" y="623216"/>
                                <a:pt x="231495" y="659392"/>
                                <a:pt x="200300" y="695796"/>
                              </a:cubicBezTo>
                              <a:cubicBezTo>
                                <a:pt x="197176" y="699454"/>
                                <a:pt x="191690" y="699873"/>
                                <a:pt x="188042" y="696758"/>
                              </a:cubicBezTo>
                              <a:cubicBezTo>
                                <a:pt x="184384" y="693634"/>
                                <a:pt x="183956" y="688148"/>
                                <a:pt x="187080" y="684500"/>
                              </a:cubicBezTo>
                              <a:cubicBezTo>
                                <a:pt x="214921" y="652029"/>
                                <a:pt x="231247" y="620530"/>
                                <a:pt x="224846" y="590488"/>
                              </a:cubicBezTo>
                              <a:cubicBezTo>
                                <a:pt x="218331" y="559922"/>
                                <a:pt x="188423" y="529413"/>
                                <a:pt x="123557" y="498752"/>
                              </a:cubicBezTo>
                              <a:cubicBezTo>
                                <a:pt x="53606" y="465691"/>
                                <a:pt x="11524" y="439154"/>
                                <a:pt x="2037" y="404607"/>
                              </a:cubicBezTo>
                              <a:cubicBezTo>
                                <a:pt x="-7573" y="369622"/>
                                <a:pt x="16582" y="329579"/>
                                <a:pt x="79495" y="270524"/>
                              </a:cubicBezTo>
                              <a:cubicBezTo>
                                <a:pt x="138578" y="215060"/>
                                <a:pt x="169839" y="166473"/>
                                <a:pt x="183879" y="123496"/>
                              </a:cubicBezTo>
                              <a:cubicBezTo>
                                <a:pt x="197681" y="81167"/>
                                <a:pt x="194719" y="44076"/>
                                <a:pt x="185308" y="110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7" name="Freeform: Shape 446">
                          <a:extLst>
                            <a:ext uri="{FF2B5EF4-FFF2-40B4-BE49-F238E27FC236}">
                              <a16:creationId xmlns:a16="http://schemas.microsoft.com/office/drawing/2014/main" id="{34B8F67E-2F6A-49B1-9F61-72B190E505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4053" y="10477445"/>
                          <a:ext cx="187495" cy="728359"/>
                        </a:xfrm>
                        <a:custGeom>
                          <a:avLst/>
                          <a:gdLst>
                            <a:gd name="connsiteX0" fmla="*/ 69781 w 187495"/>
                            <a:gd name="connsiteY0" fmla="*/ 5438 h 728359"/>
                            <a:gd name="connsiteX1" fmla="*/ 81116 w 187495"/>
                            <a:gd name="connsiteY1" fmla="*/ 637 h 728359"/>
                            <a:gd name="connsiteX2" fmla="*/ 85926 w 187495"/>
                            <a:gd name="connsiteY2" fmla="*/ 11972 h 728359"/>
                            <a:gd name="connsiteX3" fmla="*/ 131074 w 187495"/>
                            <a:gd name="connsiteY3" fmla="*/ 156743 h 728359"/>
                            <a:gd name="connsiteX4" fmla="*/ 187396 w 187495"/>
                            <a:gd name="connsiteY4" fmla="*/ 256727 h 728359"/>
                            <a:gd name="connsiteX5" fmla="*/ 99947 w 187495"/>
                            <a:gd name="connsiteY5" fmla="*/ 354863 h 728359"/>
                            <a:gd name="connsiteX6" fmla="*/ 24328 w 187495"/>
                            <a:gd name="connsiteY6" fmla="*/ 467724 h 728359"/>
                            <a:gd name="connsiteX7" fmla="*/ 91793 w 187495"/>
                            <a:gd name="connsiteY7" fmla="*/ 583548 h 728359"/>
                            <a:gd name="connsiteX8" fmla="*/ 142619 w 187495"/>
                            <a:gd name="connsiteY8" fmla="*/ 722604 h 728359"/>
                            <a:gd name="connsiteX9" fmla="*/ 131512 w 187495"/>
                            <a:gd name="connsiteY9" fmla="*/ 727852 h 728359"/>
                            <a:gd name="connsiteX10" fmla="*/ 126264 w 187495"/>
                            <a:gd name="connsiteY10" fmla="*/ 716737 h 728359"/>
                            <a:gd name="connsiteX11" fmla="*/ 77353 w 187495"/>
                            <a:gd name="connsiteY11" fmla="*/ 593226 h 728359"/>
                            <a:gd name="connsiteX12" fmla="*/ 8383 w 187495"/>
                            <a:gd name="connsiteY12" fmla="*/ 474687 h 728359"/>
                            <a:gd name="connsiteX13" fmla="*/ 91231 w 187495"/>
                            <a:gd name="connsiteY13" fmla="*/ 339832 h 728359"/>
                            <a:gd name="connsiteX14" fmla="*/ 170032 w 187495"/>
                            <a:gd name="connsiteY14" fmla="*/ 257622 h 728359"/>
                            <a:gd name="connsiteX15" fmla="*/ 118196 w 187495"/>
                            <a:gd name="connsiteY15" fmla="*/ 168477 h 728359"/>
                            <a:gd name="connsiteX16" fmla="*/ 69781 w 187495"/>
                            <a:gd name="connsiteY16" fmla="*/ 5438 h 7283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87495" h="728359">
                              <a:moveTo>
                                <a:pt x="69781" y="5438"/>
                              </a:moveTo>
                              <a:cubicBezTo>
                                <a:pt x="71581" y="980"/>
                                <a:pt x="76667" y="-1163"/>
                                <a:pt x="81116" y="637"/>
                              </a:cubicBezTo>
                              <a:cubicBezTo>
                                <a:pt x="85573" y="2438"/>
                                <a:pt x="87726" y="7524"/>
                                <a:pt x="85926" y="11972"/>
                              </a:cubicBezTo>
                              <a:cubicBezTo>
                                <a:pt x="59065" y="77790"/>
                                <a:pt x="95460" y="117700"/>
                                <a:pt x="131074" y="156743"/>
                              </a:cubicBezTo>
                              <a:cubicBezTo>
                                <a:pt x="158354" y="186651"/>
                                <a:pt x="185205" y="216083"/>
                                <a:pt x="187396" y="256727"/>
                              </a:cubicBezTo>
                              <a:cubicBezTo>
                                <a:pt x="189891" y="302875"/>
                                <a:pt x="145219" y="328707"/>
                                <a:pt x="99947" y="354863"/>
                              </a:cubicBezTo>
                              <a:cubicBezTo>
                                <a:pt x="50531" y="383438"/>
                                <a:pt x="306" y="412470"/>
                                <a:pt x="24328" y="467724"/>
                              </a:cubicBezTo>
                              <a:cubicBezTo>
                                <a:pt x="43425" y="511654"/>
                                <a:pt x="69105" y="549820"/>
                                <a:pt x="91793" y="583548"/>
                              </a:cubicBezTo>
                              <a:cubicBezTo>
                                <a:pt x="128331" y="637850"/>
                                <a:pt x="157506" y="681218"/>
                                <a:pt x="142619" y="722604"/>
                              </a:cubicBezTo>
                              <a:cubicBezTo>
                                <a:pt x="140999" y="727119"/>
                                <a:pt x="136027" y="729462"/>
                                <a:pt x="131512" y="727852"/>
                              </a:cubicBezTo>
                              <a:cubicBezTo>
                                <a:pt x="127007" y="726233"/>
                                <a:pt x="124645" y="721261"/>
                                <a:pt x="126264" y="716737"/>
                              </a:cubicBezTo>
                              <a:cubicBezTo>
                                <a:pt x="138180" y="683637"/>
                                <a:pt x="111177" y="643489"/>
                                <a:pt x="77353" y="593226"/>
                              </a:cubicBezTo>
                              <a:cubicBezTo>
                                <a:pt x="54246" y="558869"/>
                                <a:pt x="28090" y="519997"/>
                                <a:pt x="8383" y="474687"/>
                              </a:cubicBezTo>
                              <a:cubicBezTo>
                                <a:pt x="-21831" y="405183"/>
                                <a:pt x="35158" y="372246"/>
                                <a:pt x="91231" y="339832"/>
                              </a:cubicBezTo>
                              <a:cubicBezTo>
                                <a:pt x="131865" y="316353"/>
                                <a:pt x="171956" y="293169"/>
                                <a:pt x="170032" y="257622"/>
                              </a:cubicBezTo>
                              <a:cubicBezTo>
                                <a:pt x="168174" y="223265"/>
                                <a:pt x="143381" y="196081"/>
                                <a:pt x="118196" y="168477"/>
                              </a:cubicBezTo>
                              <a:cubicBezTo>
                                <a:pt x="78915" y="125405"/>
                                <a:pt x="38777" y="81381"/>
                                <a:pt x="69781" y="54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8" name="Freeform: Shape 447">
                          <a:extLst>
                            <a:ext uri="{FF2B5EF4-FFF2-40B4-BE49-F238E27FC236}">
                              <a16:creationId xmlns:a16="http://schemas.microsoft.com/office/drawing/2014/main" id="{875714BB-C9A7-4740-91AE-4E5B0D8C58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54362" y="10479899"/>
                          <a:ext cx="231826" cy="664403"/>
                        </a:xfrm>
                        <a:custGeom>
                          <a:avLst/>
                          <a:gdLst>
                            <a:gd name="connsiteX0" fmla="*/ 86915 w 231826"/>
                            <a:gd name="connsiteY0" fmla="*/ 653941 h 664403"/>
                            <a:gd name="connsiteX1" fmla="*/ 80171 w 231826"/>
                            <a:gd name="connsiteY1" fmla="*/ 664219 h 664403"/>
                            <a:gd name="connsiteX2" fmla="*/ 69894 w 231826"/>
                            <a:gd name="connsiteY2" fmla="*/ 657475 h 664403"/>
                            <a:gd name="connsiteX3" fmla="*/ 33042 w 231826"/>
                            <a:gd name="connsiteY3" fmla="*/ 559082 h 664403"/>
                            <a:gd name="connsiteX4" fmla="*/ 39500 w 231826"/>
                            <a:gd name="connsiteY4" fmla="*/ 394861 h 664403"/>
                            <a:gd name="connsiteX5" fmla="*/ 97688 w 231826"/>
                            <a:gd name="connsiteY5" fmla="*/ 365267 h 664403"/>
                            <a:gd name="connsiteX6" fmla="*/ 143779 w 231826"/>
                            <a:gd name="connsiteY6" fmla="*/ 342559 h 664403"/>
                            <a:gd name="connsiteX7" fmla="*/ 193776 w 231826"/>
                            <a:gd name="connsiteY7" fmla="*/ 189978 h 664403"/>
                            <a:gd name="connsiteX8" fmla="*/ 114004 w 231826"/>
                            <a:gd name="connsiteY8" fmla="*/ 9423 h 664403"/>
                            <a:gd name="connsiteX9" fmla="*/ 121958 w 231826"/>
                            <a:gd name="connsiteY9" fmla="*/ 31 h 664403"/>
                            <a:gd name="connsiteX10" fmla="*/ 131359 w 231826"/>
                            <a:gd name="connsiteY10" fmla="*/ 7994 h 664403"/>
                            <a:gd name="connsiteX11" fmla="*/ 209035 w 231826"/>
                            <a:gd name="connsiteY11" fmla="*/ 181682 h 664403"/>
                            <a:gd name="connsiteX12" fmla="*/ 152085 w 231826"/>
                            <a:gd name="connsiteY12" fmla="*/ 357809 h 664403"/>
                            <a:gd name="connsiteX13" fmla="*/ 105041 w 231826"/>
                            <a:gd name="connsiteY13" fmla="*/ 380993 h 664403"/>
                            <a:gd name="connsiteX14" fmla="*/ 48415 w 231826"/>
                            <a:gd name="connsiteY14" fmla="*/ 409777 h 664403"/>
                            <a:gd name="connsiteX15" fmla="*/ 48834 w 231826"/>
                            <a:gd name="connsiteY15" fmla="*/ 551795 h 664403"/>
                            <a:gd name="connsiteX16" fmla="*/ 86915 w 231826"/>
                            <a:gd name="connsiteY16" fmla="*/ 653941 h 6644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31826" h="664403">
                              <a:moveTo>
                                <a:pt x="86915" y="653941"/>
                              </a:moveTo>
                              <a:cubicBezTo>
                                <a:pt x="87887" y="658637"/>
                                <a:pt x="84867" y="663247"/>
                                <a:pt x="80171" y="664219"/>
                              </a:cubicBezTo>
                              <a:cubicBezTo>
                                <a:pt x="75457" y="665200"/>
                                <a:pt x="70866" y="662180"/>
                                <a:pt x="69894" y="657475"/>
                              </a:cubicBezTo>
                              <a:cubicBezTo>
                                <a:pt x="62798" y="623556"/>
                                <a:pt x="47396" y="590181"/>
                                <a:pt x="33042" y="559082"/>
                              </a:cubicBezTo>
                              <a:cubicBezTo>
                                <a:pt x="1752" y="491254"/>
                                <a:pt x="-24899" y="433495"/>
                                <a:pt x="39500" y="394861"/>
                              </a:cubicBezTo>
                              <a:cubicBezTo>
                                <a:pt x="57226" y="384231"/>
                                <a:pt x="77390" y="374782"/>
                                <a:pt x="97688" y="365267"/>
                              </a:cubicBezTo>
                              <a:cubicBezTo>
                                <a:pt x="113366" y="357923"/>
                                <a:pt x="129139" y="350513"/>
                                <a:pt x="143779" y="342559"/>
                              </a:cubicBezTo>
                              <a:cubicBezTo>
                                <a:pt x="199234" y="312403"/>
                                <a:pt x="238915" y="272989"/>
                                <a:pt x="193776" y="189978"/>
                              </a:cubicBezTo>
                              <a:cubicBezTo>
                                <a:pt x="116605" y="48084"/>
                                <a:pt x="114014" y="9537"/>
                                <a:pt x="114004" y="9423"/>
                              </a:cubicBezTo>
                              <a:cubicBezTo>
                                <a:pt x="113604" y="4622"/>
                                <a:pt x="117176" y="421"/>
                                <a:pt x="121958" y="31"/>
                              </a:cubicBezTo>
                              <a:cubicBezTo>
                                <a:pt x="126749" y="-369"/>
                                <a:pt x="130968" y="3193"/>
                                <a:pt x="131359" y="7994"/>
                              </a:cubicBezTo>
                              <a:cubicBezTo>
                                <a:pt x="131368" y="8089"/>
                                <a:pt x="133683" y="43141"/>
                                <a:pt x="209035" y="181682"/>
                              </a:cubicBezTo>
                              <a:cubicBezTo>
                                <a:pt x="261299" y="277780"/>
                                <a:pt x="215779" y="323166"/>
                                <a:pt x="152085" y="357809"/>
                              </a:cubicBezTo>
                              <a:cubicBezTo>
                                <a:pt x="137007" y="365991"/>
                                <a:pt x="120977" y="373516"/>
                                <a:pt x="105041" y="380993"/>
                              </a:cubicBezTo>
                              <a:cubicBezTo>
                                <a:pt x="85210" y="390299"/>
                                <a:pt x="65503" y="399528"/>
                                <a:pt x="48415" y="409777"/>
                              </a:cubicBezTo>
                              <a:cubicBezTo>
                                <a:pt x="-2572" y="440372"/>
                                <a:pt x="21078" y="491616"/>
                                <a:pt x="48834" y="551795"/>
                              </a:cubicBezTo>
                              <a:cubicBezTo>
                                <a:pt x="63588" y="583751"/>
                                <a:pt x="79409" y="618051"/>
                                <a:pt x="86915" y="6539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</p:grpSp>
                <p:sp>
                  <p:nvSpPr>
                    <p:cNvPr id="417" name="Freeform: Shape 416">
                      <a:extLst>
                        <a:ext uri="{FF2B5EF4-FFF2-40B4-BE49-F238E27FC236}">
                          <a16:creationId xmlns:a16="http://schemas.microsoft.com/office/drawing/2014/main" id="{316EB13F-023A-4D57-96F4-7EFA0488B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1061" y="11429511"/>
                      <a:ext cx="735719" cy="75272"/>
                    </a:xfrm>
                    <a:custGeom>
                      <a:avLst/>
                      <a:gdLst>
                        <a:gd name="connsiteX0" fmla="*/ 6928 w 735719"/>
                        <a:gd name="connsiteY0" fmla="*/ 51640 h 75272"/>
                        <a:gd name="connsiteX1" fmla="*/ 185 w 735719"/>
                        <a:gd name="connsiteY1" fmla="*/ 41343 h 75272"/>
                        <a:gd name="connsiteX2" fmla="*/ 10472 w 735719"/>
                        <a:gd name="connsiteY2" fmla="*/ 34609 h 75272"/>
                        <a:gd name="connsiteX3" fmla="*/ 373612 w 735719"/>
                        <a:gd name="connsiteY3" fmla="*/ 55783 h 75272"/>
                        <a:gd name="connsiteX4" fmla="*/ 724656 w 735719"/>
                        <a:gd name="connsiteY4" fmla="*/ 338 h 75272"/>
                        <a:gd name="connsiteX5" fmla="*/ 735381 w 735719"/>
                        <a:gd name="connsiteY5" fmla="*/ 6301 h 75272"/>
                        <a:gd name="connsiteX6" fmla="*/ 729419 w 735719"/>
                        <a:gd name="connsiteY6" fmla="*/ 17026 h 75272"/>
                        <a:gd name="connsiteX7" fmla="*/ 374422 w 735719"/>
                        <a:gd name="connsiteY7" fmla="*/ 73157 h 75272"/>
                        <a:gd name="connsiteX8" fmla="*/ 6928 w 735719"/>
                        <a:gd name="connsiteY8" fmla="*/ 51640 h 75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5719" h="75272">
                          <a:moveTo>
                            <a:pt x="6928" y="51640"/>
                          </a:moveTo>
                          <a:cubicBezTo>
                            <a:pt x="2232" y="50649"/>
                            <a:pt x="-796" y="46048"/>
                            <a:pt x="185" y="41343"/>
                          </a:cubicBezTo>
                          <a:cubicBezTo>
                            <a:pt x="1166" y="36657"/>
                            <a:pt x="5776" y="33628"/>
                            <a:pt x="10472" y="34609"/>
                          </a:cubicBezTo>
                          <a:cubicBezTo>
                            <a:pt x="79566" y="49001"/>
                            <a:pt x="214897" y="63394"/>
                            <a:pt x="373612" y="55783"/>
                          </a:cubicBezTo>
                          <a:cubicBezTo>
                            <a:pt x="484274" y="50478"/>
                            <a:pt x="606175" y="34476"/>
                            <a:pt x="724656" y="338"/>
                          </a:cubicBezTo>
                          <a:cubicBezTo>
                            <a:pt x="729266" y="-986"/>
                            <a:pt x="734057" y="1700"/>
                            <a:pt x="735381" y="6301"/>
                          </a:cubicBezTo>
                          <a:cubicBezTo>
                            <a:pt x="736705" y="10901"/>
                            <a:pt x="734019" y="15702"/>
                            <a:pt x="729419" y="17026"/>
                          </a:cubicBezTo>
                          <a:cubicBezTo>
                            <a:pt x="609432" y="51602"/>
                            <a:pt x="486188" y="67794"/>
                            <a:pt x="374422" y="73157"/>
                          </a:cubicBezTo>
                          <a:cubicBezTo>
                            <a:pt x="214068" y="80834"/>
                            <a:pt x="77004" y="66232"/>
                            <a:pt x="6928" y="5164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5" name="Graphic 963">
                    <a:extLst>
                      <a:ext uri="{FF2B5EF4-FFF2-40B4-BE49-F238E27FC236}">
                        <a16:creationId xmlns:a16="http://schemas.microsoft.com/office/drawing/2014/main" id="{A8493367-932F-4A86-B799-009E14A9CC7E}"/>
                      </a:ext>
                    </a:extLst>
                  </p:cNvPr>
                  <p:cNvGrpSpPr/>
                  <p:nvPr/>
                </p:nvGrpSpPr>
                <p:grpSpPr>
                  <a:xfrm>
                    <a:off x="4391811" y="9225996"/>
                    <a:ext cx="2023341" cy="1966487"/>
                    <a:chOff x="4391811" y="9225996"/>
                    <a:chExt cx="2023341" cy="1966487"/>
                  </a:xfrm>
                </p:grpSpPr>
                <p:grpSp>
                  <p:nvGrpSpPr>
                    <p:cNvPr id="406" name="Graphic 963">
                      <a:extLst>
                        <a:ext uri="{FF2B5EF4-FFF2-40B4-BE49-F238E27FC236}">
                          <a16:creationId xmlns:a16="http://schemas.microsoft.com/office/drawing/2014/main" id="{0FB8DF89-E1A0-4B7E-A0AC-AB4A334118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1811" y="9225996"/>
                      <a:ext cx="2023341" cy="1966487"/>
                      <a:chOff x="4391811" y="9225996"/>
                      <a:chExt cx="2023341" cy="1966487"/>
                    </a:xfrm>
                  </p:grpSpPr>
                  <p:sp>
                    <p:nvSpPr>
                      <p:cNvPr id="408" name="Freeform: Shape 407">
                        <a:extLst>
                          <a:ext uri="{FF2B5EF4-FFF2-40B4-BE49-F238E27FC236}">
                            <a16:creationId xmlns:a16="http://schemas.microsoft.com/office/drawing/2014/main" id="{56BE4B6A-695B-4825-B9C0-77A2C73DA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5203" y="9225996"/>
                        <a:ext cx="1339949" cy="1011675"/>
                      </a:xfrm>
                      <a:custGeom>
                        <a:avLst/>
                        <a:gdLst>
                          <a:gd name="connsiteX0" fmla="*/ 381886 w 1339949"/>
                          <a:gd name="connsiteY0" fmla="*/ 187886 h 1011675"/>
                          <a:gd name="connsiteX1" fmla="*/ 529447 w 1339949"/>
                          <a:gd name="connsiteY1" fmla="*/ 17789 h 1011675"/>
                          <a:gd name="connsiteX2" fmla="*/ 578539 w 1339949"/>
                          <a:gd name="connsiteY2" fmla="*/ 100104 h 1011675"/>
                          <a:gd name="connsiteX3" fmla="*/ 534819 w 1339949"/>
                          <a:gd name="connsiteY3" fmla="*/ 269611 h 1011675"/>
                          <a:gd name="connsiteX4" fmla="*/ 982799 w 1339949"/>
                          <a:gd name="connsiteY4" fmla="*/ 282593 h 1011675"/>
                          <a:gd name="connsiteX5" fmla="*/ 1291933 w 1339949"/>
                          <a:gd name="connsiteY5" fmla="*/ 406609 h 1011675"/>
                          <a:gd name="connsiteX6" fmla="*/ 1247823 w 1339949"/>
                          <a:gd name="connsiteY6" fmla="*/ 462578 h 1011675"/>
                          <a:gd name="connsiteX7" fmla="*/ 1339863 w 1339949"/>
                          <a:gd name="connsiteY7" fmla="*/ 550608 h 1011675"/>
                          <a:gd name="connsiteX8" fmla="*/ 1278074 w 1339949"/>
                          <a:gd name="connsiteY8" fmla="*/ 603786 h 1011675"/>
                          <a:gd name="connsiteX9" fmla="*/ 1299648 w 1339949"/>
                          <a:gd name="connsiteY9" fmla="*/ 668337 h 1011675"/>
                          <a:gd name="connsiteX10" fmla="*/ 1189949 w 1339949"/>
                          <a:gd name="connsiteY10" fmla="*/ 710780 h 1011675"/>
                          <a:gd name="connsiteX11" fmla="*/ 1196359 w 1339949"/>
                          <a:gd name="connsiteY11" fmla="*/ 790771 h 1011675"/>
                          <a:gd name="connsiteX12" fmla="*/ 843201 w 1339949"/>
                          <a:gd name="connsiteY12" fmla="*/ 835348 h 1011675"/>
                          <a:gd name="connsiteX13" fmla="*/ 386220 w 1339949"/>
                          <a:gd name="connsiteY13" fmla="*/ 896241 h 1011675"/>
                          <a:gd name="connsiteX14" fmla="*/ 132378 w 1339949"/>
                          <a:gd name="connsiteY14" fmla="*/ 1004350 h 1011675"/>
                          <a:gd name="connsiteX15" fmla="*/ 14973 w 1339949"/>
                          <a:gd name="connsiteY15" fmla="*/ 628103 h 1011675"/>
                          <a:gd name="connsiteX16" fmla="*/ 163582 w 1339949"/>
                          <a:gd name="connsiteY16" fmla="*/ 491886 h 1011675"/>
                          <a:gd name="connsiteX17" fmla="*/ 381886 w 1339949"/>
                          <a:gd name="connsiteY17" fmla="*/ 187886 h 10116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39949" h="1011675">
                            <a:moveTo>
                              <a:pt x="381886" y="187886"/>
                            </a:moveTo>
                            <a:cubicBezTo>
                              <a:pt x="425996" y="131917"/>
                              <a:pt x="513455" y="59451"/>
                              <a:pt x="529447" y="17789"/>
                            </a:cubicBezTo>
                            <a:cubicBezTo>
                              <a:pt x="545430" y="-23874"/>
                              <a:pt x="605590" y="9283"/>
                              <a:pt x="578539" y="100104"/>
                            </a:cubicBezTo>
                            <a:cubicBezTo>
                              <a:pt x="551507" y="190934"/>
                              <a:pt x="534819" y="269611"/>
                              <a:pt x="534819" y="269611"/>
                            </a:cubicBezTo>
                            <a:cubicBezTo>
                              <a:pt x="534819" y="269611"/>
                              <a:pt x="909580" y="271401"/>
                              <a:pt x="982799" y="282593"/>
                            </a:cubicBezTo>
                            <a:cubicBezTo>
                              <a:pt x="1056027" y="293785"/>
                              <a:pt x="1262443" y="359184"/>
                              <a:pt x="1291933" y="406609"/>
                            </a:cubicBezTo>
                            <a:cubicBezTo>
                              <a:pt x="1321432" y="454024"/>
                              <a:pt x="1247823" y="462578"/>
                              <a:pt x="1247823" y="462578"/>
                            </a:cubicBezTo>
                            <a:cubicBezTo>
                              <a:pt x="1247823" y="462578"/>
                              <a:pt x="1343225" y="506250"/>
                              <a:pt x="1339863" y="550608"/>
                            </a:cubicBezTo>
                            <a:cubicBezTo>
                              <a:pt x="1336491" y="594966"/>
                              <a:pt x="1278074" y="603786"/>
                              <a:pt x="1278074" y="603786"/>
                            </a:cubicBezTo>
                            <a:cubicBezTo>
                              <a:pt x="1278074" y="603786"/>
                              <a:pt x="1325708" y="629322"/>
                              <a:pt x="1299648" y="668337"/>
                            </a:cubicBezTo>
                            <a:cubicBezTo>
                              <a:pt x="1273597" y="707351"/>
                              <a:pt x="1189949" y="710780"/>
                              <a:pt x="1189949" y="710780"/>
                            </a:cubicBezTo>
                            <a:cubicBezTo>
                              <a:pt x="1254614" y="747080"/>
                              <a:pt x="1282760" y="774093"/>
                              <a:pt x="1196359" y="790771"/>
                            </a:cubicBezTo>
                            <a:cubicBezTo>
                              <a:pt x="1085974" y="812079"/>
                              <a:pt x="843201" y="835348"/>
                              <a:pt x="843201" y="835348"/>
                            </a:cubicBezTo>
                            <a:cubicBezTo>
                              <a:pt x="843201" y="835348"/>
                              <a:pt x="449685" y="887507"/>
                              <a:pt x="386220" y="896241"/>
                            </a:cubicBezTo>
                            <a:cubicBezTo>
                              <a:pt x="244040" y="915796"/>
                              <a:pt x="178203" y="1043203"/>
                              <a:pt x="132378" y="1004350"/>
                            </a:cubicBezTo>
                            <a:cubicBezTo>
                              <a:pt x="63151" y="945667"/>
                              <a:pt x="-38491" y="742308"/>
                              <a:pt x="14973" y="628103"/>
                            </a:cubicBezTo>
                            <a:cubicBezTo>
                              <a:pt x="28356" y="599509"/>
                              <a:pt x="147085" y="520290"/>
                              <a:pt x="163582" y="491886"/>
                            </a:cubicBezTo>
                            <a:cubicBezTo>
                              <a:pt x="252031" y="339524"/>
                              <a:pt x="371999" y="200421"/>
                              <a:pt x="381886" y="187886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09" name="Freeform: Shape 408">
                        <a:extLst>
                          <a:ext uri="{FF2B5EF4-FFF2-40B4-BE49-F238E27FC236}">
                            <a16:creationId xmlns:a16="http://schemas.microsoft.com/office/drawing/2014/main" id="{D17CACD5-0573-49E3-AEF9-2A6C62C93A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5282" y="9824629"/>
                        <a:ext cx="422405" cy="389715"/>
                      </a:xfrm>
                      <a:custGeom>
                        <a:avLst/>
                        <a:gdLst>
                          <a:gd name="connsiteX0" fmla="*/ 422405 w 422405"/>
                          <a:gd name="connsiteY0" fmla="*/ 290008 h 389715"/>
                          <a:gd name="connsiteX1" fmla="*/ 366131 w 422405"/>
                          <a:gd name="connsiteY1" fmla="*/ 297599 h 389715"/>
                          <a:gd name="connsiteX2" fmla="*/ 180975 w 422405"/>
                          <a:gd name="connsiteY2" fmla="*/ 389715 h 389715"/>
                          <a:gd name="connsiteX3" fmla="*/ 505 w 422405"/>
                          <a:gd name="connsiteY3" fmla="*/ 21079 h 389715"/>
                          <a:gd name="connsiteX4" fmla="*/ 21555 w 422405"/>
                          <a:gd name="connsiteY4" fmla="*/ 0 h 389715"/>
                          <a:gd name="connsiteX5" fmla="*/ 352673 w 422405"/>
                          <a:gd name="connsiteY5" fmla="*/ 285159 h 389715"/>
                          <a:gd name="connsiteX6" fmla="*/ 422405 w 422405"/>
                          <a:gd name="connsiteY6" fmla="*/ 290008 h 389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22405" h="389715">
                            <a:moveTo>
                              <a:pt x="422405" y="290008"/>
                            </a:moveTo>
                            <a:cubicBezTo>
                              <a:pt x="396669" y="293456"/>
                              <a:pt x="376761" y="296142"/>
                              <a:pt x="366131" y="297599"/>
                            </a:cubicBezTo>
                            <a:cubicBezTo>
                              <a:pt x="281149" y="309286"/>
                              <a:pt x="223437" y="359502"/>
                              <a:pt x="180975" y="389715"/>
                            </a:cubicBezTo>
                            <a:cubicBezTo>
                              <a:pt x="92135" y="340500"/>
                              <a:pt x="-7982" y="236277"/>
                              <a:pt x="505" y="21079"/>
                            </a:cubicBezTo>
                            <a:cubicBezTo>
                              <a:pt x="5448" y="15040"/>
                              <a:pt x="12773" y="7868"/>
                              <a:pt x="21555" y="0"/>
                            </a:cubicBezTo>
                            <a:cubicBezTo>
                              <a:pt x="78295" y="181813"/>
                              <a:pt x="265852" y="278644"/>
                              <a:pt x="352673" y="285159"/>
                            </a:cubicBezTo>
                            <a:cubicBezTo>
                              <a:pt x="378809" y="287122"/>
                              <a:pt x="402203" y="288722"/>
                              <a:pt x="422405" y="2900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10" name="Graphic 963">
                        <a:extLst>
                          <a:ext uri="{FF2B5EF4-FFF2-40B4-BE49-F238E27FC236}">
                            <a16:creationId xmlns:a16="http://schemas.microsoft.com/office/drawing/2014/main" id="{16E41285-80AC-4124-B25B-AEC6294FDE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83625" y="9612980"/>
                        <a:ext cx="619887" cy="323548"/>
                        <a:chOff x="5783625" y="9612980"/>
                        <a:chExt cx="619887" cy="323548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13" name="Freeform: Shape 412">
                          <a:extLst>
                            <a:ext uri="{FF2B5EF4-FFF2-40B4-BE49-F238E27FC236}">
                              <a16:creationId xmlns:a16="http://schemas.microsoft.com/office/drawing/2014/main" id="{E28C5B5F-FD2F-497C-A5CD-721E677F00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28027" y="9884045"/>
                          <a:ext cx="494845" cy="52483"/>
                        </a:xfrm>
                        <a:custGeom>
                          <a:avLst/>
                          <a:gdLst>
                            <a:gd name="connsiteX0" fmla="*/ 494846 w 494845"/>
                            <a:gd name="connsiteY0" fmla="*/ 42730 h 52483"/>
                            <a:gd name="connsiteX1" fmla="*/ 441039 w 494845"/>
                            <a:gd name="connsiteY1" fmla="*/ 52484 h 52483"/>
                            <a:gd name="connsiteX2" fmla="*/ 52372 w 494845"/>
                            <a:gd name="connsiteY2" fmla="*/ 34396 h 52483"/>
                            <a:gd name="connsiteX3" fmla="*/ 312976 w 494845"/>
                            <a:gd name="connsiteY3" fmla="*/ 1734 h 52483"/>
                            <a:gd name="connsiteX4" fmla="*/ 494846 w 494845"/>
                            <a:gd name="connsiteY4" fmla="*/ 42730 h 524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94845" h="52483">
                              <a:moveTo>
                                <a:pt x="494846" y="42730"/>
                              </a:moveTo>
                              <a:cubicBezTo>
                                <a:pt x="472243" y="49597"/>
                                <a:pt x="449821" y="51836"/>
                                <a:pt x="441039" y="52484"/>
                              </a:cubicBezTo>
                              <a:cubicBezTo>
                                <a:pt x="383499" y="41968"/>
                                <a:pt x="205905" y="25909"/>
                                <a:pt x="52372" y="34396"/>
                              </a:cubicBezTo>
                              <a:cubicBezTo>
                                <a:pt x="-117612" y="43787"/>
                                <a:pt x="168177" y="-10210"/>
                                <a:pt x="312976" y="1734"/>
                              </a:cubicBezTo>
                              <a:cubicBezTo>
                                <a:pt x="406454" y="9440"/>
                                <a:pt x="465042" y="29481"/>
                                <a:pt x="494846" y="4273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4" name="Freeform: Shape 413">
                          <a:extLst>
                            <a:ext uri="{FF2B5EF4-FFF2-40B4-BE49-F238E27FC236}">
                              <a16:creationId xmlns:a16="http://schemas.microsoft.com/office/drawing/2014/main" id="{D0B03B49-31C8-4887-9E4E-88A467191F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83625" y="9755688"/>
                          <a:ext cx="619887" cy="73302"/>
                        </a:xfrm>
                        <a:custGeom>
                          <a:avLst/>
                          <a:gdLst>
                            <a:gd name="connsiteX0" fmla="*/ 619887 w 619887"/>
                            <a:gd name="connsiteY0" fmla="*/ 48452 h 73302"/>
                            <a:gd name="connsiteX1" fmla="*/ 573653 w 619887"/>
                            <a:gd name="connsiteY1" fmla="*/ 73303 h 73302"/>
                            <a:gd name="connsiteX2" fmla="*/ 0 w 619887"/>
                            <a:gd name="connsiteY2" fmla="*/ 23402 h 73302"/>
                            <a:gd name="connsiteX3" fmla="*/ 619887 w 619887"/>
                            <a:gd name="connsiteY3" fmla="*/ 48452 h 733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619887" h="73302">
                              <a:moveTo>
                                <a:pt x="619887" y="48452"/>
                              </a:moveTo>
                              <a:cubicBezTo>
                                <a:pt x="605800" y="64749"/>
                                <a:pt x="582854" y="71265"/>
                                <a:pt x="573653" y="73303"/>
                              </a:cubicBezTo>
                              <a:cubicBezTo>
                                <a:pt x="437131" y="33155"/>
                                <a:pt x="179880" y="12381"/>
                                <a:pt x="0" y="23402"/>
                              </a:cubicBezTo>
                              <a:cubicBezTo>
                                <a:pt x="239401" y="-31234"/>
                                <a:pt x="516265" y="23621"/>
                                <a:pt x="619887" y="484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5" name="Freeform: Shape 414">
                          <a:extLst>
                            <a:ext uri="{FF2B5EF4-FFF2-40B4-BE49-F238E27FC236}">
                              <a16:creationId xmlns:a16="http://schemas.microsoft.com/office/drawing/2014/main" id="{DEEDE57C-9A09-4E5E-8086-E240C94BDA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15562" y="9612980"/>
                          <a:ext cx="556679" cy="104673"/>
                        </a:xfrm>
                        <a:custGeom>
                          <a:avLst/>
                          <a:gdLst>
                            <a:gd name="connsiteX0" fmla="*/ 543458 w 556679"/>
                            <a:gd name="connsiteY0" fmla="*/ 63678 h 104673"/>
                            <a:gd name="connsiteX1" fmla="*/ 507464 w 556679"/>
                            <a:gd name="connsiteY1" fmla="*/ 75575 h 104673"/>
                            <a:gd name="connsiteX2" fmla="*/ 556679 w 556679"/>
                            <a:gd name="connsiteY2" fmla="*/ 104321 h 104673"/>
                            <a:gd name="connsiteX3" fmla="*/ 555698 w 556679"/>
                            <a:gd name="connsiteY3" fmla="*/ 104673 h 104673"/>
                            <a:gd name="connsiteX4" fmla="*/ 131978 w 556679"/>
                            <a:gd name="connsiteY4" fmla="*/ 20711 h 104673"/>
                            <a:gd name="connsiteX5" fmla="*/ 0 w 556679"/>
                            <a:gd name="connsiteY5" fmla="*/ 16158 h 104673"/>
                            <a:gd name="connsiteX6" fmla="*/ 344729 w 556679"/>
                            <a:gd name="connsiteY6" fmla="*/ 15805 h 104673"/>
                            <a:gd name="connsiteX7" fmla="*/ 543458 w 556679"/>
                            <a:gd name="connsiteY7" fmla="*/ 63678 h 1046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56679" h="104673">
                              <a:moveTo>
                                <a:pt x="543458" y="63678"/>
                              </a:moveTo>
                              <a:cubicBezTo>
                                <a:pt x="528399" y="73146"/>
                                <a:pt x="507464" y="75575"/>
                                <a:pt x="507464" y="75575"/>
                              </a:cubicBezTo>
                              <a:cubicBezTo>
                                <a:pt x="507464" y="75575"/>
                                <a:pt x="532638" y="87100"/>
                                <a:pt x="556679" y="104321"/>
                              </a:cubicBezTo>
                              <a:lnTo>
                                <a:pt x="555698" y="104673"/>
                              </a:lnTo>
                              <a:cubicBezTo>
                                <a:pt x="482394" y="74994"/>
                                <a:pt x="263966" y="25264"/>
                                <a:pt x="131978" y="20711"/>
                              </a:cubicBezTo>
                              <a:cubicBezTo>
                                <a:pt x="0" y="16158"/>
                                <a:pt x="0" y="16158"/>
                                <a:pt x="0" y="16158"/>
                              </a:cubicBezTo>
                              <a:cubicBezTo>
                                <a:pt x="0" y="16158"/>
                                <a:pt x="175279" y="-19961"/>
                                <a:pt x="344729" y="15805"/>
                              </a:cubicBezTo>
                              <a:cubicBezTo>
                                <a:pt x="430416" y="33893"/>
                                <a:pt x="497786" y="51105"/>
                                <a:pt x="543458" y="6367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1" name="Freeform: Shape 410">
                        <a:extLst>
                          <a:ext uri="{FF2B5EF4-FFF2-40B4-BE49-F238E27FC236}">
                            <a16:creationId xmlns:a16="http://schemas.microsoft.com/office/drawing/2014/main" id="{DD100125-C461-4E0F-B90B-63F60FFDC2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91811" y="9794539"/>
                        <a:ext cx="974986" cy="1397944"/>
                      </a:xfrm>
                      <a:custGeom>
                        <a:avLst/>
                        <a:gdLst>
                          <a:gd name="connsiteX0" fmla="*/ 732084 w 974986"/>
                          <a:gd name="connsiteY0" fmla="*/ 0 h 1397944"/>
                          <a:gd name="connsiteX1" fmla="*/ 257996 w 974986"/>
                          <a:gd name="connsiteY1" fmla="*/ 1394127 h 1397944"/>
                          <a:gd name="connsiteX2" fmla="*/ 973172 w 974986"/>
                          <a:gd name="connsiteY2" fmla="*/ 388372 h 1397944"/>
                          <a:gd name="connsiteX3" fmla="*/ 732084 w 974986"/>
                          <a:gd name="connsiteY3" fmla="*/ 0 h 13979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4986" h="1397944">
                            <a:moveTo>
                              <a:pt x="732084" y="0"/>
                            </a:moveTo>
                            <a:cubicBezTo>
                              <a:pt x="-263135" y="719052"/>
                              <a:pt x="-53138" y="1337329"/>
                              <a:pt x="257996" y="1394127"/>
                            </a:cubicBezTo>
                            <a:cubicBezTo>
                              <a:pt x="670115" y="1469374"/>
                              <a:pt x="1002604" y="407613"/>
                              <a:pt x="973172" y="388372"/>
                            </a:cubicBezTo>
                            <a:cubicBezTo>
                              <a:pt x="833754" y="297275"/>
                              <a:pt x="768165" y="220561"/>
                              <a:pt x="73208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12" name="Freeform: Shape 411">
                        <a:extLst>
                          <a:ext uri="{FF2B5EF4-FFF2-40B4-BE49-F238E27FC236}">
                            <a16:creationId xmlns:a16="http://schemas.microsoft.com/office/drawing/2014/main" id="{BFEAE455-9082-44F1-91F3-A8F791557B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7987" y="9917097"/>
                        <a:ext cx="382219" cy="437578"/>
                      </a:xfrm>
                      <a:custGeom>
                        <a:avLst/>
                        <a:gdLst>
                          <a:gd name="connsiteX0" fmla="*/ 16593 w 382219"/>
                          <a:gd name="connsiteY0" fmla="*/ 0 h 437578"/>
                          <a:gd name="connsiteX1" fmla="*/ 123996 w 382219"/>
                          <a:gd name="connsiteY1" fmla="*/ 263995 h 437578"/>
                          <a:gd name="connsiteX2" fmla="*/ 382219 w 382219"/>
                          <a:gd name="connsiteY2" fmla="*/ 421319 h 437578"/>
                          <a:gd name="connsiteX3" fmla="*/ 376933 w 382219"/>
                          <a:gd name="connsiteY3" fmla="*/ 437579 h 437578"/>
                          <a:gd name="connsiteX4" fmla="*/ 110576 w 382219"/>
                          <a:gd name="connsiteY4" fmla="*/ 274739 h 437578"/>
                          <a:gd name="connsiteX5" fmla="*/ 0 w 382219"/>
                          <a:gd name="connsiteY5" fmla="*/ 13630 h 437578"/>
                          <a:gd name="connsiteX6" fmla="*/ 16593 w 382219"/>
                          <a:gd name="connsiteY6" fmla="*/ 0 h 4375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82219" h="437578">
                            <a:moveTo>
                              <a:pt x="16593" y="0"/>
                            </a:moveTo>
                            <a:cubicBezTo>
                              <a:pt x="21250" y="101013"/>
                              <a:pt x="63456" y="192196"/>
                              <a:pt x="123996" y="263995"/>
                            </a:cubicBezTo>
                            <a:cubicBezTo>
                              <a:pt x="195291" y="348529"/>
                              <a:pt x="291808" y="406156"/>
                              <a:pt x="382219" y="421319"/>
                            </a:cubicBezTo>
                            <a:cubicBezTo>
                              <a:pt x="380514" y="426634"/>
                              <a:pt x="378743" y="432073"/>
                              <a:pt x="376933" y="437579"/>
                            </a:cubicBezTo>
                            <a:cubicBezTo>
                              <a:pt x="283226" y="421139"/>
                              <a:pt x="183852" y="361626"/>
                              <a:pt x="110576" y="274739"/>
                            </a:cubicBezTo>
                            <a:cubicBezTo>
                              <a:pt x="50368" y="203349"/>
                              <a:pt x="7658" y="113405"/>
                              <a:pt x="0" y="13630"/>
                            </a:cubicBezTo>
                            <a:cubicBezTo>
                              <a:pt x="5458" y="9097"/>
                              <a:pt x="11059" y="4553"/>
                              <a:pt x="16593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07" name="Freeform: Shape 406">
                      <a:extLst>
                        <a:ext uri="{FF2B5EF4-FFF2-40B4-BE49-F238E27FC236}">
                          <a16:creationId xmlns:a16="http://schemas.microsoft.com/office/drawing/2014/main" id="{4ECA0BAF-1790-4CC8-A24E-659589E8C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1502" y="10352814"/>
                      <a:ext cx="637345" cy="776555"/>
                    </a:xfrm>
                    <a:custGeom>
                      <a:avLst/>
                      <a:gdLst>
                        <a:gd name="connsiteX0" fmla="*/ 620202 w 637345"/>
                        <a:gd name="connsiteY0" fmla="*/ 6615 h 776555"/>
                        <a:gd name="connsiteX1" fmla="*/ 630727 w 637345"/>
                        <a:gd name="connsiteY1" fmla="*/ 252 h 776555"/>
                        <a:gd name="connsiteX2" fmla="*/ 637090 w 637345"/>
                        <a:gd name="connsiteY2" fmla="*/ 10768 h 776555"/>
                        <a:gd name="connsiteX3" fmla="*/ 403956 w 637345"/>
                        <a:gd name="connsiteY3" fmla="*/ 528899 h 776555"/>
                        <a:gd name="connsiteX4" fmla="*/ 143447 w 637345"/>
                        <a:gd name="connsiteY4" fmla="*/ 769958 h 776555"/>
                        <a:gd name="connsiteX5" fmla="*/ 6925 w 637345"/>
                        <a:gd name="connsiteY5" fmla="*/ 769996 h 776555"/>
                        <a:gd name="connsiteX6" fmla="*/ 182 w 637345"/>
                        <a:gd name="connsiteY6" fmla="*/ 759719 h 776555"/>
                        <a:gd name="connsiteX7" fmla="*/ 10469 w 637345"/>
                        <a:gd name="connsiteY7" fmla="*/ 752975 h 776555"/>
                        <a:gd name="connsiteX8" fmla="*/ 139637 w 637345"/>
                        <a:gd name="connsiteY8" fmla="*/ 753004 h 776555"/>
                        <a:gd name="connsiteX9" fmla="*/ 389383 w 637345"/>
                        <a:gd name="connsiteY9" fmla="*/ 519441 h 776555"/>
                        <a:gd name="connsiteX10" fmla="*/ 620202 w 637345"/>
                        <a:gd name="connsiteY10" fmla="*/ 6615 h 776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7345" h="776555">
                          <a:moveTo>
                            <a:pt x="620202" y="6615"/>
                          </a:moveTo>
                          <a:cubicBezTo>
                            <a:pt x="621355" y="1957"/>
                            <a:pt x="626070" y="-891"/>
                            <a:pt x="630727" y="252"/>
                          </a:cubicBezTo>
                          <a:cubicBezTo>
                            <a:pt x="635385" y="1396"/>
                            <a:pt x="638243" y="6110"/>
                            <a:pt x="637090" y="10768"/>
                          </a:cubicBezTo>
                          <a:cubicBezTo>
                            <a:pt x="608544" y="125630"/>
                            <a:pt x="517961" y="352725"/>
                            <a:pt x="403956" y="528899"/>
                          </a:cubicBezTo>
                          <a:cubicBezTo>
                            <a:pt x="324699" y="651391"/>
                            <a:pt x="233735" y="749651"/>
                            <a:pt x="143447" y="769958"/>
                          </a:cubicBezTo>
                          <a:cubicBezTo>
                            <a:pt x="77639" y="784760"/>
                            <a:pt x="7126" y="770034"/>
                            <a:pt x="6925" y="769996"/>
                          </a:cubicBezTo>
                          <a:cubicBezTo>
                            <a:pt x="2230" y="769015"/>
                            <a:pt x="-790" y="764415"/>
                            <a:pt x="182" y="759719"/>
                          </a:cubicBezTo>
                          <a:cubicBezTo>
                            <a:pt x="1163" y="755014"/>
                            <a:pt x="5773" y="751994"/>
                            <a:pt x="10469" y="752975"/>
                          </a:cubicBezTo>
                          <a:cubicBezTo>
                            <a:pt x="10669" y="753013"/>
                            <a:pt x="77525" y="766977"/>
                            <a:pt x="139637" y="753004"/>
                          </a:cubicBezTo>
                          <a:cubicBezTo>
                            <a:pt x="224810" y="733849"/>
                            <a:pt x="312326" y="638523"/>
                            <a:pt x="389383" y="519441"/>
                          </a:cubicBezTo>
                          <a:cubicBezTo>
                            <a:pt x="502292" y="344943"/>
                            <a:pt x="591970" y="120210"/>
                            <a:pt x="620202" y="661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6236DB3D-8C14-4FEF-B6DB-3BC0E10398ED}"/>
                    </a:ext>
                  </a:extLst>
                </p:cNvPr>
                <p:cNvSpPr/>
                <p:nvPr/>
              </p:nvSpPr>
              <p:spPr>
                <a:xfrm>
                  <a:off x="7335504" y="7943636"/>
                  <a:ext cx="1522826" cy="389450"/>
                </a:xfrm>
                <a:custGeom>
                  <a:avLst/>
                  <a:gdLst>
                    <a:gd name="connsiteX0" fmla="*/ 1398203 w 1522826"/>
                    <a:gd name="connsiteY0" fmla="*/ 386796 h 389450"/>
                    <a:gd name="connsiteX1" fmla="*/ 1404709 w 1522826"/>
                    <a:gd name="connsiteY1" fmla="*/ 361641 h 389450"/>
                    <a:gd name="connsiteX2" fmla="*/ 1253900 w 1522826"/>
                    <a:gd name="connsiteY2" fmla="*/ 314920 h 389450"/>
                    <a:gd name="connsiteX3" fmla="*/ 1101024 w 1522826"/>
                    <a:gd name="connsiteY3" fmla="*/ 220556 h 389450"/>
                    <a:gd name="connsiteX4" fmla="*/ 1009603 w 1522826"/>
                    <a:gd name="connsiteY4" fmla="*/ 76052 h 389450"/>
                    <a:gd name="connsiteX5" fmla="*/ 877367 w 1522826"/>
                    <a:gd name="connsiteY5" fmla="*/ 204078 h 389450"/>
                    <a:gd name="connsiteX6" fmla="*/ 642280 w 1522826"/>
                    <a:gd name="connsiteY6" fmla="*/ 216099 h 389450"/>
                    <a:gd name="connsiteX7" fmla="*/ 470868 w 1522826"/>
                    <a:gd name="connsiteY7" fmla="*/ 88749 h 389450"/>
                    <a:gd name="connsiteX8" fmla="*/ 369646 w 1522826"/>
                    <a:gd name="connsiteY8" fmla="*/ 189667 h 389450"/>
                    <a:gd name="connsiteX9" fmla="*/ 368008 w 1522826"/>
                    <a:gd name="connsiteY9" fmla="*/ 228110 h 389450"/>
                    <a:gd name="connsiteX10" fmla="*/ 232505 w 1522826"/>
                    <a:gd name="connsiteY10" fmla="*/ 178856 h 389450"/>
                    <a:gd name="connsiteX11" fmla="*/ 222495 w 1522826"/>
                    <a:gd name="connsiteY11" fmla="*/ 339200 h 389450"/>
                    <a:gd name="connsiteX12" fmla="*/ 0 w 1522826"/>
                    <a:gd name="connsiteY12" fmla="*/ 381881 h 389450"/>
                    <a:gd name="connsiteX13" fmla="*/ 1398203 w 1522826"/>
                    <a:gd name="connsiteY13" fmla="*/ 386796 h 389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22826" h="389450">
                      <a:moveTo>
                        <a:pt x="1398203" y="386796"/>
                      </a:moveTo>
                      <a:cubicBezTo>
                        <a:pt x="1625680" y="395826"/>
                        <a:pt x="1488177" y="380424"/>
                        <a:pt x="1404709" y="361641"/>
                      </a:cubicBezTo>
                      <a:cubicBezTo>
                        <a:pt x="1318013" y="342133"/>
                        <a:pt x="1349959" y="314749"/>
                        <a:pt x="1253900" y="314920"/>
                      </a:cubicBezTo>
                      <a:cubicBezTo>
                        <a:pt x="1369124" y="101837"/>
                        <a:pt x="1101519" y="221271"/>
                        <a:pt x="1101024" y="220556"/>
                      </a:cubicBezTo>
                      <a:cubicBezTo>
                        <a:pt x="1096128" y="213346"/>
                        <a:pt x="1128779" y="67785"/>
                        <a:pt x="1009603" y="76052"/>
                      </a:cubicBezTo>
                      <a:cubicBezTo>
                        <a:pt x="890426" y="84330"/>
                        <a:pt x="877367" y="204078"/>
                        <a:pt x="877367" y="204078"/>
                      </a:cubicBezTo>
                      <a:cubicBezTo>
                        <a:pt x="850306" y="-128087"/>
                        <a:pt x="582530" y="-3767"/>
                        <a:pt x="642280" y="216099"/>
                      </a:cubicBezTo>
                      <a:cubicBezTo>
                        <a:pt x="642280" y="216099"/>
                        <a:pt x="576987" y="77929"/>
                        <a:pt x="470868" y="88749"/>
                      </a:cubicBezTo>
                      <a:cubicBezTo>
                        <a:pt x="364750" y="99560"/>
                        <a:pt x="359855" y="142813"/>
                        <a:pt x="369646" y="189667"/>
                      </a:cubicBezTo>
                      <a:cubicBezTo>
                        <a:pt x="379438" y="236520"/>
                        <a:pt x="368008" y="228110"/>
                        <a:pt x="368008" y="228110"/>
                      </a:cubicBezTo>
                      <a:cubicBezTo>
                        <a:pt x="368008" y="228110"/>
                        <a:pt x="304343" y="147614"/>
                        <a:pt x="232505" y="178856"/>
                      </a:cubicBezTo>
                      <a:cubicBezTo>
                        <a:pt x="171050" y="205583"/>
                        <a:pt x="209969" y="309691"/>
                        <a:pt x="222495" y="339200"/>
                      </a:cubicBezTo>
                      <a:lnTo>
                        <a:pt x="0" y="381881"/>
                      </a:lnTo>
                      <a:cubicBezTo>
                        <a:pt x="469525" y="370861"/>
                        <a:pt x="916477" y="367651"/>
                        <a:pt x="1398203" y="3867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CC5111B3-E8ED-4957-BA5C-423F611D2191}"/>
                    </a:ext>
                  </a:extLst>
                </p:cNvPr>
                <p:cNvSpPr/>
                <p:nvPr/>
              </p:nvSpPr>
              <p:spPr>
                <a:xfrm>
                  <a:off x="5250625" y="8465630"/>
                  <a:ext cx="1333439" cy="341018"/>
                </a:xfrm>
                <a:custGeom>
                  <a:avLst/>
                  <a:gdLst>
                    <a:gd name="connsiteX0" fmla="*/ 1224305 w 1333439"/>
                    <a:gd name="connsiteY0" fmla="*/ 338691 h 341018"/>
                    <a:gd name="connsiteX1" fmla="*/ 1230011 w 1333439"/>
                    <a:gd name="connsiteY1" fmla="*/ 316669 h 341018"/>
                    <a:gd name="connsiteX2" fmla="*/ 1097956 w 1333439"/>
                    <a:gd name="connsiteY2" fmla="*/ 275769 h 341018"/>
                    <a:gd name="connsiteX3" fmla="*/ 964092 w 1333439"/>
                    <a:gd name="connsiteY3" fmla="*/ 193130 h 341018"/>
                    <a:gd name="connsiteX4" fmla="*/ 884034 w 1333439"/>
                    <a:gd name="connsiteY4" fmla="*/ 66600 h 341018"/>
                    <a:gd name="connsiteX5" fmla="*/ 768248 w 1333439"/>
                    <a:gd name="connsiteY5" fmla="*/ 178709 h 341018"/>
                    <a:gd name="connsiteX6" fmla="*/ 562404 w 1333439"/>
                    <a:gd name="connsiteY6" fmla="*/ 189225 h 341018"/>
                    <a:gd name="connsiteX7" fmla="*/ 412299 w 1333439"/>
                    <a:gd name="connsiteY7" fmla="*/ 77706 h 341018"/>
                    <a:gd name="connsiteX8" fmla="*/ 323669 w 1333439"/>
                    <a:gd name="connsiteY8" fmla="*/ 166079 h 341018"/>
                    <a:gd name="connsiteX9" fmla="*/ 322240 w 1333439"/>
                    <a:gd name="connsiteY9" fmla="*/ 199740 h 341018"/>
                    <a:gd name="connsiteX10" fmla="*/ 203597 w 1333439"/>
                    <a:gd name="connsiteY10" fmla="*/ 156611 h 341018"/>
                    <a:gd name="connsiteX11" fmla="*/ 194815 w 1333439"/>
                    <a:gd name="connsiteY11" fmla="*/ 297019 h 341018"/>
                    <a:gd name="connsiteX12" fmla="*/ 0 w 1333439"/>
                    <a:gd name="connsiteY12" fmla="*/ 334395 h 341018"/>
                    <a:gd name="connsiteX13" fmla="*/ 1224305 w 1333439"/>
                    <a:gd name="connsiteY13" fmla="*/ 338691 h 341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33439" h="341018">
                      <a:moveTo>
                        <a:pt x="1224305" y="338691"/>
                      </a:moveTo>
                      <a:cubicBezTo>
                        <a:pt x="1423502" y="346606"/>
                        <a:pt x="1303106" y="333109"/>
                        <a:pt x="1230011" y="316669"/>
                      </a:cubicBezTo>
                      <a:cubicBezTo>
                        <a:pt x="1154087" y="299591"/>
                        <a:pt x="1182062" y="275607"/>
                        <a:pt x="1097956" y="275769"/>
                      </a:cubicBezTo>
                      <a:cubicBezTo>
                        <a:pt x="1198845" y="89183"/>
                        <a:pt x="964521" y="193768"/>
                        <a:pt x="964092" y="193130"/>
                      </a:cubicBezTo>
                      <a:cubicBezTo>
                        <a:pt x="959806" y="186815"/>
                        <a:pt x="988390" y="59361"/>
                        <a:pt x="884034" y="66600"/>
                      </a:cubicBezTo>
                      <a:cubicBezTo>
                        <a:pt x="779678" y="73839"/>
                        <a:pt x="768248" y="178709"/>
                        <a:pt x="768248" y="178709"/>
                      </a:cubicBezTo>
                      <a:cubicBezTo>
                        <a:pt x="744550" y="-112166"/>
                        <a:pt x="510073" y="-3295"/>
                        <a:pt x="562404" y="189225"/>
                      </a:cubicBezTo>
                      <a:cubicBezTo>
                        <a:pt x="562404" y="189225"/>
                        <a:pt x="505225" y="68238"/>
                        <a:pt x="412299" y="77706"/>
                      </a:cubicBezTo>
                      <a:cubicBezTo>
                        <a:pt x="319373" y="87183"/>
                        <a:pt x="315087" y="125045"/>
                        <a:pt x="323669" y="166079"/>
                      </a:cubicBezTo>
                      <a:cubicBezTo>
                        <a:pt x="332251" y="207103"/>
                        <a:pt x="322240" y="199740"/>
                        <a:pt x="322240" y="199740"/>
                      </a:cubicBezTo>
                      <a:cubicBezTo>
                        <a:pt x="322240" y="199740"/>
                        <a:pt x="266491" y="129255"/>
                        <a:pt x="203597" y="156611"/>
                      </a:cubicBezTo>
                      <a:cubicBezTo>
                        <a:pt x="149781" y="180014"/>
                        <a:pt x="183852" y="271178"/>
                        <a:pt x="194815" y="297019"/>
                      </a:cubicBezTo>
                      <a:lnTo>
                        <a:pt x="0" y="334395"/>
                      </a:lnTo>
                      <a:cubicBezTo>
                        <a:pt x="411118" y="324746"/>
                        <a:pt x="802481" y="321936"/>
                        <a:pt x="1224305" y="338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79" name="Graphic 963">
                  <a:extLst>
                    <a:ext uri="{FF2B5EF4-FFF2-40B4-BE49-F238E27FC236}">
                      <a16:creationId xmlns:a16="http://schemas.microsoft.com/office/drawing/2014/main" id="{40B96798-B2B4-47C8-944E-C10D44EF770D}"/>
                    </a:ext>
                  </a:extLst>
                </p:cNvPr>
                <p:cNvGrpSpPr/>
                <p:nvPr/>
              </p:nvGrpSpPr>
              <p:grpSpPr>
                <a:xfrm>
                  <a:off x="5797796" y="7807087"/>
                  <a:ext cx="1505047" cy="912163"/>
                  <a:chOff x="5797796" y="7807087"/>
                  <a:chExt cx="1505047" cy="912163"/>
                </a:xfrm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34E9F3D9-830B-43EA-AF70-AA4B340E1A28}"/>
                      </a:ext>
                    </a:extLst>
                  </p:cNvPr>
                  <p:cNvSpPr/>
                  <p:nvPr/>
                </p:nvSpPr>
                <p:spPr>
                  <a:xfrm>
                    <a:off x="6979206" y="7807087"/>
                    <a:ext cx="323637" cy="304500"/>
                  </a:xfrm>
                  <a:custGeom>
                    <a:avLst/>
                    <a:gdLst>
                      <a:gd name="connsiteX0" fmla="*/ 18456 w 323637"/>
                      <a:gd name="connsiteY0" fmla="*/ 176121 h 304500"/>
                      <a:gd name="connsiteX1" fmla="*/ 168494 w 323637"/>
                      <a:gd name="connsiteY1" fmla="*/ 72870 h 304500"/>
                      <a:gd name="connsiteX2" fmla="*/ 168418 w 323637"/>
                      <a:gd name="connsiteY2" fmla="*/ 298965 h 304500"/>
                      <a:gd name="connsiteX3" fmla="*/ 18456 w 323637"/>
                      <a:gd name="connsiteY3" fmla="*/ 176121 h 304500"/>
                      <a:gd name="connsiteX4" fmla="*/ 18456 w 323637"/>
                      <a:gd name="connsiteY4" fmla="*/ 176121 h 304500"/>
                      <a:gd name="connsiteX5" fmla="*/ 142767 w 323637"/>
                      <a:gd name="connsiteY5" fmla="*/ 257198 h 304500"/>
                      <a:gd name="connsiteX6" fmla="*/ 185829 w 323637"/>
                      <a:gd name="connsiteY6" fmla="*/ 118514 h 304500"/>
                      <a:gd name="connsiteX7" fmla="*/ 57928 w 323637"/>
                      <a:gd name="connsiteY7" fmla="*/ 55363 h 304500"/>
                      <a:gd name="connsiteX8" fmla="*/ 142767 w 323637"/>
                      <a:gd name="connsiteY8" fmla="*/ 257198 h 304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23637" h="304500">
                        <a:moveTo>
                          <a:pt x="18456" y="176121"/>
                        </a:moveTo>
                        <a:cubicBezTo>
                          <a:pt x="-53353" y="-6673"/>
                          <a:pt x="103048" y="-57594"/>
                          <a:pt x="168494" y="72870"/>
                        </a:cubicBezTo>
                        <a:cubicBezTo>
                          <a:pt x="384426" y="-63471"/>
                          <a:pt x="366100" y="218955"/>
                          <a:pt x="168418" y="298965"/>
                        </a:cubicBezTo>
                        <a:cubicBezTo>
                          <a:pt x="95257" y="328569"/>
                          <a:pt x="42612" y="232442"/>
                          <a:pt x="18456" y="176121"/>
                        </a:cubicBezTo>
                        <a:lnTo>
                          <a:pt x="18456" y="176121"/>
                        </a:lnTo>
                        <a:close/>
                        <a:moveTo>
                          <a:pt x="142767" y="257198"/>
                        </a:moveTo>
                        <a:cubicBezTo>
                          <a:pt x="235140" y="228204"/>
                          <a:pt x="371062" y="11148"/>
                          <a:pt x="185829" y="118514"/>
                        </a:cubicBezTo>
                        <a:cubicBezTo>
                          <a:pt x="111058" y="161853"/>
                          <a:pt x="118631" y="5424"/>
                          <a:pt x="57928" y="55363"/>
                        </a:cubicBezTo>
                        <a:cubicBezTo>
                          <a:pt x="15542" y="90225"/>
                          <a:pt x="100486" y="258617"/>
                          <a:pt x="142767" y="257198"/>
                        </a:cubicBezTo>
                        <a:close/>
                      </a:path>
                    </a:pathLst>
                  </a:custGeom>
                  <a:solidFill>
                    <a:srgbClr val="A436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395" name="Graphic 963">
                    <a:extLst>
                      <a:ext uri="{FF2B5EF4-FFF2-40B4-BE49-F238E27FC236}">
                        <a16:creationId xmlns:a16="http://schemas.microsoft.com/office/drawing/2014/main" id="{7E374B9B-AFB2-4020-AF28-8D939C65E390}"/>
                      </a:ext>
                    </a:extLst>
                  </p:cNvPr>
                  <p:cNvGrpSpPr/>
                  <p:nvPr/>
                </p:nvGrpSpPr>
                <p:grpSpPr>
                  <a:xfrm>
                    <a:off x="5797796" y="7807469"/>
                    <a:ext cx="493217" cy="416781"/>
                    <a:chOff x="5797796" y="7807469"/>
                    <a:chExt cx="493217" cy="416781"/>
                  </a:xfrm>
                  <a:solidFill>
                    <a:srgbClr val="A4361F"/>
                  </a:solidFill>
                </p:grpSpPr>
                <p:sp>
                  <p:nvSpPr>
                    <p:cNvPr id="399" name="Freeform: Shape 398">
                      <a:extLst>
                        <a:ext uri="{FF2B5EF4-FFF2-40B4-BE49-F238E27FC236}">
                          <a16:creationId xmlns:a16="http://schemas.microsoft.com/office/drawing/2014/main" id="{5C465966-6992-4156-8A03-89630F993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796" y="7807469"/>
                      <a:ext cx="493217" cy="416781"/>
                    </a:xfrm>
                    <a:custGeom>
                      <a:avLst/>
                      <a:gdLst>
                        <a:gd name="connsiteX0" fmla="*/ 79546 w 493217"/>
                        <a:gd name="connsiteY0" fmla="*/ 298907 h 416781"/>
                        <a:gd name="connsiteX1" fmla="*/ 239013 w 493217"/>
                        <a:gd name="connsiteY1" fmla="*/ 131677 h 416781"/>
                        <a:gd name="connsiteX2" fmla="*/ 469089 w 493217"/>
                        <a:gd name="connsiteY2" fmla="*/ 46695 h 416781"/>
                        <a:gd name="connsiteX3" fmla="*/ 269264 w 493217"/>
                        <a:gd name="connsiteY3" fmla="*/ 415846 h 416781"/>
                        <a:gd name="connsiteX4" fmla="*/ 171824 w 493217"/>
                        <a:gd name="connsiteY4" fmla="*/ 378079 h 416781"/>
                        <a:gd name="connsiteX5" fmla="*/ 79546 w 493217"/>
                        <a:gd name="connsiteY5" fmla="*/ 298907 h 416781"/>
                        <a:gd name="connsiteX6" fmla="*/ 79546 w 493217"/>
                        <a:gd name="connsiteY6" fmla="*/ 298907 h 416781"/>
                        <a:gd name="connsiteX7" fmla="*/ 270179 w 493217"/>
                        <a:gd name="connsiteY7" fmla="*/ 382784 h 416781"/>
                        <a:gd name="connsiteX8" fmla="*/ 441619 w 493217"/>
                        <a:gd name="connsiteY8" fmla="*/ 58353 h 416781"/>
                        <a:gd name="connsiteX9" fmla="*/ 221344 w 493217"/>
                        <a:gd name="connsiteY9" fmla="*/ 155566 h 416781"/>
                        <a:gd name="connsiteX10" fmla="*/ 214258 w 493217"/>
                        <a:gd name="connsiteY10" fmla="*/ 374012 h 416781"/>
                        <a:gd name="connsiteX11" fmla="*/ 270179 w 493217"/>
                        <a:gd name="connsiteY11" fmla="*/ 382784 h 416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93217" h="416781">
                          <a:moveTo>
                            <a:pt x="79546" y="298907"/>
                          </a:moveTo>
                          <a:cubicBezTo>
                            <a:pt x="-111183" y="90596"/>
                            <a:pt x="80955" y="-37716"/>
                            <a:pt x="239013" y="131677"/>
                          </a:cubicBezTo>
                          <a:cubicBezTo>
                            <a:pt x="282771" y="89357"/>
                            <a:pt x="384098" y="-81093"/>
                            <a:pt x="469089" y="46695"/>
                          </a:cubicBezTo>
                          <a:cubicBezTo>
                            <a:pt x="556662" y="178368"/>
                            <a:pt x="386393" y="357819"/>
                            <a:pt x="269264" y="415846"/>
                          </a:cubicBezTo>
                          <a:cubicBezTo>
                            <a:pt x="269636" y="415646"/>
                            <a:pt x="243595" y="426647"/>
                            <a:pt x="171824" y="378079"/>
                          </a:cubicBezTo>
                          <a:cubicBezTo>
                            <a:pt x="137677" y="354962"/>
                            <a:pt x="107997" y="328616"/>
                            <a:pt x="79546" y="298907"/>
                          </a:cubicBezTo>
                          <a:lnTo>
                            <a:pt x="79546" y="298907"/>
                          </a:lnTo>
                          <a:close/>
                          <a:moveTo>
                            <a:pt x="270179" y="382784"/>
                          </a:moveTo>
                          <a:cubicBezTo>
                            <a:pt x="365496" y="330064"/>
                            <a:pt x="522496" y="167662"/>
                            <a:pt x="441619" y="58353"/>
                          </a:cubicBezTo>
                          <a:cubicBezTo>
                            <a:pt x="359247" y="-52984"/>
                            <a:pt x="270160" y="205839"/>
                            <a:pt x="221344" y="155566"/>
                          </a:cubicBezTo>
                          <a:cubicBezTo>
                            <a:pt x="26558" y="-45059"/>
                            <a:pt x="-81722" y="197476"/>
                            <a:pt x="214258" y="374012"/>
                          </a:cubicBezTo>
                          <a:cubicBezTo>
                            <a:pt x="239299" y="388947"/>
                            <a:pt x="246319" y="394748"/>
                            <a:pt x="270179" y="382784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00" name="Freeform: Shape 399">
                      <a:extLst>
                        <a:ext uri="{FF2B5EF4-FFF2-40B4-BE49-F238E27FC236}">
                          <a16:creationId xmlns:a16="http://schemas.microsoft.com/office/drawing/2014/main" id="{42C895FB-F76F-4850-A957-B12729123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812" y="7833720"/>
                      <a:ext cx="470745" cy="375900"/>
                    </a:xfrm>
                    <a:custGeom>
                      <a:avLst/>
                      <a:gdLst>
                        <a:gd name="connsiteX0" fmla="*/ 208 w 470745"/>
                        <a:gd name="connsiteY0" fmla="*/ 138849 h 375900"/>
                        <a:gd name="connsiteX1" fmla="*/ 84209 w 470745"/>
                        <a:gd name="connsiteY1" fmla="*/ 132220 h 375900"/>
                        <a:gd name="connsiteX2" fmla="*/ 128509 w 470745"/>
                        <a:gd name="connsiteY2" fmla="*/ 124162 h 375900"/>
                        <a:gd name="connsiteX3" fmla="*/ 213520 w 470745"/>
                        <a:gd name="connsiteY3" fmla="*/ 102978 h 375900"/>
                        <a:gd name="connsiteX4" fmla="*/ 345260 w 470745"/>
                        <a:gd name="connsiteY4" fmla="*/ 7680 h 375900"/>
                        <a:gd name="connsiteX5" fmla="*/ 190717 w 470745"/>
                        <a:gd name="connsiteY5" fmla="*/ 221926 h 375900"/>
                        <a:gd name="connsiteX6" fmla="*/ 203395 w 470745"/>
                        <a:gd name="connsiteY6" fmla="*/ 333502 h 375900"/>
                        <a:gd name="connsiteX7" fmla="*/ 446273 w 470745"/>
                        <a:gd name="connsiteY7" fmla="*/ 131648 h 375900"/>
                        <a:gd name="connsiteX8" fmla="*/ 256678 w 470745"/>
                        <a:gd name="connsiteY8" fmla="*/ 363630 h 375900"/>
                        <a:gd name="connsiteX9" fmla="*/ 382636 w 470745"/>
                        <a:gd name="connsiteY9" fmla="*/ 163709 h 375900"/>
                        <a:gd name="connsiteX10" fmla="*/ 344746 w 470745"/>
                        <a:gd name="connsiteY10" fmla="*/ 119170 h 375900"/>
                        <a:gd name="connsiteX11" fmla="*/ 297521 w 470745"/>
                        <a:gd name="connsiteY11" fmla="*/ 138306 h 375900"/>
                        <a:gd name="connsiteX12" fmla="*/ 269556 w 470745"/>
                        <a:gd name="connsiteY12" fmla="*/ 100559 h 375900"/>
                        <a:gd name="connsiteX13" fmla="*/ 270794 w 470745"/>
                        <a:gd name="connsiteY13" fmla="*/ 75841 h 375900"/>
                        <a:gd name="connsiteX14" fmla="*/ 50852 w 470745"/>
                        <a:gd name="connsiteY14" fmla="*/ 239633 h 375900"/>
                        <a:gd name="connsiteX15" fmla="*/ 190222 w 470745"/>
                        <a:gd name="connsiteY15" fmla="*/ 114046 h 375900"/>
                        <a:gd name="connsiteX16" fmla="*/ 125385 w 470745"/>
                        <a:gd name="connsiteY16" fmla="*/ 76946 h 375900"/>
                        <a:gd name="connsiteX17" fmla="*/ 208 w 470745"/>
                        <a:gd name="connsiteY17" fmla="*/ 138849 h 375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0745" h="375900">
                          <a:moveTo>
                            <a:pt x="208" y="138849"/>
                          </a:moveTo>
                          <a:cubicBezTo>
                            <a:pt x="-9232" y="111179"/>
                            <a:pt x="307237" y="-45679"/>
                            <a:pt x="84209" y="132220"/>
                          </a:cubicBezTo>
                          <a:cubicBezTo>
                            <a:pt x="-13585" y="210229"/>
                            <a:pt x="78970" y="149717"/>
                            <a:pt x="128509" y="124162"/>
                          </a:cubicBezTo>
                          <a:cubicBezTo>
                            <a:pt x="141073" y="117675"/>
                            <a:pt x="207300" y="76546"/>
                            <a:pt x="213520" y="102978"/>
                          </a:cubicBezTo>
                          <a:cubicBezTo>
                            <a:pt x="212425" y="100292"/>
                            <a:pt x="323296" y="-2435"/>
                            <a:pt x="345260" y="7680"/>
                          </a:cubicBezTo>
                          <a:cubicBezTo>
                            <a:pt x="371283" y="19672"/>
                            <a:pt x="207424" y="202409"/>
                            <a:pt x="190717" y="221926"/>
                          </a:cubicBezTo>
                          <a:cubicBezTo>
                            <a:pt x="629524" y="-223777"/>
                            <a:pt x="374835" y="101540"/>
                            <a:pt x="203395" y="333502"/>
                          </a:cubicBezTo>
                          <a:cubicBezTo>
                            <a:pt x="210177" y="326730"/>
                            <a:pt x="565593" y="-73816"/>
                            <a:pt x="446273" y="131648"/>
                          </a:cubicBezTo>
                          <a:cubicBezTo>
                            <a:pt x="445616" y="132763"/>
                            <a:pt x="241619" y="440287"/>
                            <a:pt x="256678" y="363630"/>
                          </a:cubicBezTo>
                          <a:cubicBezTo>
                            <a:pt x="257602" y="358886"/>
                            <a:pt x="580871" y="-53518"/>
                            <a:pt x="382636" y="163709"/>
                          </a:cubicBezTo>
                          <a:cubicBezTo>
                            <a:pt x="110755" y="461632"/>
                            <a:pt x="103344" y="438858"/>
                            <a:pt x="344746" y="119170"/>
                          </a:cubicBezTo>
                          <a:cubicBezTo>
                            <a:pt x="473848" y="-51813"/>
                            <a:pt x="368177" y="66993"/>
                            <a:pt x="297521" y="138306"/>
                          </a:cubicBezTo>
                          <a:cubicBezTo>
                            <a:pt x="24487" y="413855"/>
                            <a:pt x="63701" y="352857"/>
                            <a:pt x="269556" y="100559"/>
                          </a:cubicBezTo>
                          <a:cubicBezTo>
                            <a:pt x="323934" y="33912"/>
                            <a:pt x="382846" y="-23466"/>
                            <a:pt x="270794" y="75841"/>
                          </a:cubicBezTo>
                          <a:cubicBezTo>
                            <a:pt x="269889" y="76632"/>
                            <a:pt x="20229" y="311395"/>
                            <a:pt x="50852" y="239633"/>
                          </a:cubicBezTo>
                          <a:cubicBezTo>
                            <a:pt x="57920" y="223088"/>
                            <a:pt x="166152" y="137011"/>
                            <a:pt x="190222" y="114046"/>
                          </a:cubicBezTo>
                          <a:cubicBezTo>
                            <a:pt x="70378" y="161757"/>
                            <a:pt x="-125732" y="282010"/>
                            <a:pt x="125385" y="76946"/>
                          </a:cubicBezTo>
                          <a:cubicBezTo>
                            <a:pt x="139549" y="65411"/>
                            <a:pt x="9285" y="152727"/>
                            <a:pt x="208" y="138849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396" name="Graphic 963">
                    <a:extLst>
                      <a:ext uri="{FF2B5EF4-FFF2-40B4-BE49-F238E27FC236}">
                        <a16:creationId xmlns:a16="http://schemas.microsoft.com/office/drawing/2014/main" id="{60B192FE-908B-43E9-BE39-4DD0F24B50FF}"/>
                      </a:ext>
                    </a:extLst>
                  </p:cNvPr>
                  <p:cNvGrpSpPr/>
                  <p:nvPr/>
                </p:nvGrpSpPr>
                <p:grpSpPr>
                  <a:xfrm>
                    <a:off x="6346136" y="8152352"/>
                    <a:ext cx="682510" cy="566898"/>
                    <a:chOff x="6346136" y="8152352"/>
                    <a:chExt cx="682510" cy="566898"/>
                  </a:xfrm>
                </p:grpSpPr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13702F3C-F73C-4139-B6BF-81DE9A46D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6136" y="8152352"/>
                      <a:ext cx="682510" cy="566898"/>
                    </a:xfrm>
                    <a:custGeom>
                      <a:avLst/>
                      <a:gdLst>
                        <a:gd name="connsiteX0" fmla="*/ 311636 w 682510"/>
                        <a:gd name="connsiteY0" fmla="*/ 564967 h 566898"/>
                        <a:gd name="connsiteX1" fmla="*/ 619008 w 682510"/>
                        <a:gd name="connsiteY1" fmla="*/ 86012 h 566898"/>
                        <a:gd name="connsiteX2" fmla="*/ 358337 w 682510"/>
                        <a:gd name="connsiteY2" fmla="*/ 186977 h 566898"/>
                        <a:gd name="connsiteX3" fmla="*/ 50117 w 682510"/>
                        <a:gd name="connsiteY3" fmla="*/ 26909 h 566898"/>
                        <a:gd name="connsiteX4" fmla="*/ 34058 w 682510"/>
                        <a:gd name="connsiteY4" fmla="*/ 297000 h 566898"/>
                        <a:gd name="connsiteX5" fmla="*/ 311636 w 682510"/>
                        <a:gd name="connsiteY5" fmla="*/ 564967 h 5668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2510" h="566898">
                          <a:moveTo>
                            <a:pt x="311636" y="564967"/>
                          </a:moveTo>
                          <a:cubicBezTo>
                            <a:pt x="385378" y="597324"/>
                            <a:pt x="849122" y="214285"/>
                            <a:pt x="619008" y="86012"/>
                          </a:cubicBezTo>
                          <a:cubicBezTo>
                            <a:pt x="515557" y="28338"/>
                            <a:pt x="407343" y="131742"/>
                            <a:pt x="358337" y="186977"/>
                          </a:cubicBezTo>
                          <a:cubicBezTo>
                            <a:pt x="321656" y="228325"/>
                            <a:pt x="205432" y="-92839"/>
                            <a:pt x="50117" y="26909"/>
                          </a:cubicBezTo>
                          <a:cubicBezTo>
                            <a:pt x="-13510" y="75963"/>
                            <a:pt x="-13938" y="206656"/>
                            <a:pt x="34058" y="297000"/>
                          </a:cubicBezTo>
                          <a:cubicBezTo>
                            <a:pt x="90923" y="404080"/>
                            <a:pt x="179886" y="500569"/>
                            <a:pt x="311636" y="564967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FB582365-4A96-4C54-B3AA-24B6AD4C3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3497" y="8273510"/>
                      <a:ext cx="97923" cy="227365"/>
                    </a:xfrm>
                    <a:custGeom>
                      <a:avLst/>
                      <a:gdLst>
                        <a:gd name="connsiteX0" fmla="*/ 17152 w 97923"/>
                        <a:gd name="connsiteY0" fmla="*/ 23023 h 227365"/>
                        <a:gd name="connsiteX1" fmla="*/ 7522 w 97923"/>
                        <a:gd name="connsiteY1" fmla="*/ 9774 h 227365"/>
                        <a:gd name="connsiteX2" fmla="*/ 20781 w 97923"/>
                        <a:gd name="connsiteY2" fmla="*/ 144 h 227365"/>
                        <a:gd name="connsiteX3" fmla="*/ 77284 w 97923"/>
                        <a:gd name="connsiteY3" fmla="*/ 27310 h 227365"/>
                        <a:gd name="connsiteX4" fmla="*/ 95238 w 97923"/>
                        <a:gd name="connsiteY4" fmla="*/ 59999 h 227365"/>
                        <a:gd name="connsiteX5" fmla="*/ 96477 w 97923"/>
                        <a:gd name="connsiteY5" fmla="*/ 99414 h 227365"/>
                        <a:gd name="connsiteX6" fmla="*/ 19591 w 97923"/>
                        <a:gd name="connsiteY6" fmla="*/ 224172 h 227365"/>
                        <a:gd name="connsiteX7" fmla="*/ 3189 w 97923"/>
                        <a:gd name="connsiteY7" fmla="*/ 223772 h 227365"/>
                        <a:gd name="connsiteX8" fmla="*/ 3598 w 97923"/>
                        <a:gd name="connsiteY8" fmla="*/ 207380 h 227365"/>
                        <a:gd name="connsiteX9" fmla="*/ 73597 w 97923"/>
                        <a:gd name="connsiteY9" fmla="*/ 95794 h 227365"/>
                        <a:gd name="connsiteX10" fmla="*/ 72807 w 97923"/>
                        <a:gd name="connsiteY10" fmla="*/ 65724 h 227365"/>
                        <a:gd name="connsiteX11" fmla="*/ 60491 w 97923"/>
                        <a:gd name="connsiteY11" fmla="*/ 43302 h 227365"/>
                        <a:gd name="connsiteX12" fmla="*/ 17152 w 97923"/>
                        <a:gd name="connsiteY12" fmla="*/ 23023 h 2273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7923" h="227365">
                          <a:moveTo>
                            <a:pt x="17152" y="23023"/>
                          </a:moveTo>
                          <a:cubicBezTo>
                            <a:pt x="10837" y="22023"/>
                            <a:pt x="6532" y="16089"/>
                            <a:pt x="7522" y="9774"/>
                          </a:cubicBezTo>
                          <a:cubicBezTo>
                            <a:pt x="8523" y="3449"/>
                            <a:pt x="14457" y="-856"/>
                            <a:pt x="20781" y="144"/>
                          </a:cubicBezTo>
                          <a:cubicBezTo>
                            <a:pt x="45413" y="4135"/>
                            <a:pt x="64301" y="13651"/>
                            <a:pt x="77284" y="27310"/>
                          </a:cubicBezTo>
                          <a:cubicBezTo>
                            <a:pt x="86028" y="36520"/>
                            <a:pt x="92038" y="47550"/>
                            <a:pt x="95238" y="59999"/>
                          </a:cubicBezTo>
                          <a:cubicBezTo>
                            <a:pt x="98334" y="72048"/>
                            <a:pt x="98763" y="85317"/>
                            <a:pt x="96477" y="99414"/>
                          </a:cubicBezTo>
                          <a:cubicBezTo>
                            <a:pt x="90409" y="136857"/>
                            <a:pt x="64977" y="181043"/>
                            <a:pt x="19591" y="224172"/>
                          </a:cubicBezTo>
                          <a:cubicBezTo>
                            <a:pt x="14952" y="228582"/>
                            <a:pt x="7608" y="228401"/>
                            <a:pt x="3189" y="223772"/>
                          </a:cubicBezTo>
                          <a:cubicBezTo>
                            <a:pt x="-1222" y="219134"/>
                            <a:pt x="-1031" y="211790"/>
                            <a:pt x="3598" y="207380"/>
                          </a:cubicBezTo>
                          <a:cubicBezTo>
                            <a:pt x="45175" y="167870"/>
                            <a:pt x="68302" y="128446"/>
                            <a:pt x="73597" y="95794"/>
                          </a:cubicBezTo>
                          <a:cubicBezTo>
                            <a:pt x="75388" y="84783"/>
                            <a:pt x="75112" y="74658"/>
                            <a:pt x="72807" y="65724"/>
                          </a:cubicBezTo>
                          <a:cubicBezTo>
                            <a:pt x="70626" y="57199"/>
                            <a:pt x="66492" y="49627"/>
                            <a:pt x="60491" y="43302"/>
                          </a:cubicBezTo>
                          <a:cubicBezTo>
                            <a:pt x="50938" y="33244"/>
                            <a:pt x="36479" y="26167"/>
                            <a:pt x="17152" y="2302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80" name="Graphic 963">
                  <a:extLst>
                    <a:ext uri="{FF2B5EF4-FFF2-40B4-BE49-F238E27FC236}">
                      <a16:creationId xmlns:a16="http://schemas.microsoft.com/office/drawing/2014/main" id="{0F7C1E3E-A819-4BA3-BB98-015AE4A84EF0}"/>
                    </a:ext>
                  </a:extLst>
                </p:cNvPr>
                <p:cNvGrpSpPr/>
                <p:nvPr/>
              </p:nvGrpSpPr>
              <p:grpSpPr>
                <a:xfrm>
                  <a:off x="4476153" y="7773811"/>
                  <a:ext cx="4324839" cy="2858052"/>
                  <a:chOff x="4476153" y="7773811"/>
                  <a:chExt cx="4324839" cy="2858052"/>
                </a:xfrm>
                <a:solidFill>
                  <a:srgbClr val="FFFFFF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9B36A774-D64B-427F-B7FE-4752608EAEEE}"/>
                      </a:ext>
                    </a:extLst>
                  </p:cNvPr>
                  <p:cNvSpPr/>
                  <p:nvPr/>
                </p:nvSpPr>
                <p:spPr>
                  <a:xfrm>
                    <a:off x="8663937" y="10544519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0 w 87353"/>
                      <a:gd name="connsiteY1" fmla="*/ 43672 h 87344"/>
                      <a:gd name="connsiteX2" fmla="*/ 43672 w 87353"/>
                      <a:gd name="connsiteY2" fmla="*/ 0 h 87344"/>
                      <a:gd name="connsiteX3" fmla="*/ 87354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19555" y="87344"/>
                          <a:pt x="0" y="67789"/>
                          <a:pt x="0" y="43672"/>
                        </a:cubicBezTo>
                        <a:cubicBezTo>
                          <a:pt x="0" y="19545"/>
                          <a:pt x="19555" y="0"/>
                          <a:pt x="43672" y="0"/>
                        </a:cubicBezTo>
                        <a:cubicBezTo>
                          <a:pt x="67789" y="0"/>
                          <a:pt x="87354" y="19545"/>
                          <a:pt x="87354" y="43672"/>
                        </a:cubicBezTo>
                        <a:cubicBezTo>
                          <a:pt x="87354" y="67799"/>
                          <a:pt x="67789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24E58F93-0C2B-41F9-9397-5E167AE04CBE}"/>
                      </a:ext>
                    </a:extLst>
                  </p:cNvPr>
                  <p:cNvSpPr/>
                  <p:nvPr/>
                </p:nvSpPr>
                <p:spPr>
                  <a:xfrm>
                    <a:off x="8739461" y="10388871"/>
                    <a:ext cx="61531" cy="61531"/>
                  </a:xfrm>
                  <a:custGeom>
                    <a:avLst/>
                    <a:gdLst>
                      <a:gd name="connsiteX0" fmla="*/ 30775 w 61531"/>
                      <a:gd name="connsiteY0" fmla="*/ 61532 h 61531"/>
                      <a:gd name="connsiteX1" fmla="*/ 0 w 61531"/>
                      <a:gd name="connsiteY1" fmla="*/ 30766 h 61531"/>
                      <a:gd name="connsiteX2" fmla="*/ 30775 w 61531"/>
                      <a:gd name="connsiteY2" fmla="*/ 0 h 61531"/>
                      <a:gd name="connsiteX3" fmla="*/ 61532 w 61531"/>
                      <a:gd name="connsiteY3" fmla="*/ 30766 h 61531"/>
                      <a:gd name="connsiteX4" fmla="*/ 30775 w 61531"/>
                      <a:gd name="connsiteY4" fmla="*/ 61532 h 6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31">
                        <a:moveTo>
                          <a:pt x="30775" y="61532"/>
                        </a:moveTo>
                        <a:cubicBezTo>
                          <a:pt x="13783" y="61532"/>
                          <a:pt x="0" y="47749"/>
                          <a:pt x="0" y="30766"/>
                        </a:cubicBezTo>
                        <a:cubicBezTo>
                          <a:pt x="0" y="13773"/>
                          <a:pt x="13783" y="0"/>
                          <a:pt x="30775" y="0"/>
                        </a:cubicBezTo>
                        <a:cubicBezTo>
                          <a:pt x="47768" y="0"/>
                          <a:pt x="61532" y="13773"/>
                          <a:pt x="61532" y="30766"/>
                        </a:cubicBezTo>
                        <a:cubicBezTo>
                          <a:pt x="61541" y="47749"/>
                          <a:pt x="47778" y="61532"/>
                          <a:pt x="30775" y="615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3" name="Freeform: Shape 382">
                    <a:extLst>
                      <a:ext uri="{FF2B5EF4-FFF2-40B4-BE49-F238E27FC236}">
                        <a16:creationId xmlns:a16="http://schemas.microsoft.com/office/drawing/2014/main" id="{D404DEC8-78E8-4208-ACBE-A773A61EB43F}"/>
                      </a:ext>
                    </a:extLst>
                  </p:cNvPr>
                  <p:cNvSpPr/>
                  <p:nvPr/>
                </p:nvSpPr>
                <p:spPr>
                  <a:xfrm>
                    <a:off x="8403828" y="9033101"/>
                    <a:ext cx="61541" cy="61541"/>
                  </a:xfrm>
                  <a:custGeom>
                    <a:avLst/>
                    <a:gdLst>
                      <a:gd name="connsiteX0" fmla="*/ 30775 w 61541"/>
                      <a:gd name="connsiteY0" fmla="*/ 61541 h 61541"/>
                      <a:gd name="connsiteX1" fmla="*/ 61541 w 61541"/>
                      <a:gd name="connsiteY1" fmla="*/ 30775 h 61541"/>
                      <a:gd name="connsiteX2" fmla="*/ 30775 w 61541"/>
                      <a:gd name="connsiteY2" fmla="*/ 0 h 61541"/>
                      <a:gd name="connsiteX3" fmla="*/ 0 w 61541"/>
                      <a:gd name="connsiteY3" fmla="*/ 30775 h 61541"/>
                      <a:gd name="connsiteX4" fmla="*/ 30775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75" y="61541"/>
                        </a:moveTo>
                        <a:cubicBezTo>
                          <a:pt x="47768" y="61541"/>
                          <a:pt x="61541" y="47768"/>
                          <a:pt x="61541" y="30775"/>
                        </a:cubicBezTo>
                        <a:cubicBezTo>
                          <a:pt x="61541" y="13773"/>
                          <a:pt x="47768" y="0"/>
                          <a:pt x="30775" y="0"/>
                        </a:cubicBezTo>
                        <a:cubicBezTo>
                          <a:pt x="13783" y="0"/>
                          <a:pt x="0" y="13773"/>
                          <a:pt x="0" y="30775"/>
                        </a:cubicBezTo>
                        <a:cubicBezTo>
                          <a:pt x="0" y="47758"/>
                          <a:pt x="13783" y="61541"/>
                          <a:pt x="30775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4" name="Freeform: Shape 383">
                    <a:extLst>
                      <a:ext uri="{FF2B5EF4-FFF2-40B4-BE49-F238E27FC236}">
                        <a16:creationId xmlns:a16="http://schemas.microsoft.com/office/drawing/2014/main" id="{F184D069-BFEE-4487-A5E9-B03C061E2AAE}"/>
                      </a:ext>
                    </a:extLst>
                  </p:cNvPr>
                  <p:cNvSpPr/>
                  <p:nvPr/>
                </p:nvSpPr>
                <p:spPr>
                  <a:xfrm>
                    <a:off x="8537607" y="8911581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87354 w 87353"/>
                      <a:gd name="connsiteY1" fmla="*/ 43672 h 87344"/>
                      <a:gd name="connsiteX2" fmla="*/ 43672 w 87353"/>
                      <a:gd name="connsiteY2" fmla="*/ 0 h 87344"/>
                      <a:gd name="connsiteX3" fmla="*/ 0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67799" y="87344"/>
                          <a:pt x="87354" y="67789"/>
                          <a:pt x="87354" y="43672"/>
                        </a:cubicBezTo>
                        <a:cubicBezTo>
                          <a:pt x="87354" y="19545"/>
                          <a:pt x="67799" y="0"/>
                          <a:pt x="43672" y="0"/>
                        </a:cubicBezTo>
                        <a:cubicBezTo>
                          <a:pt x="19545" y="0"/>
                          <a:pt x="0" y="19545"/>
                          <a:pt x="0" y="43672"/>
                        </a:cubicBezTo>
                        <a:cubicBezTo>
                          <a:pt x="10" y="6778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5" name="Freeform: Shape 384">
                    <a:extLst>
                      <a:ext uri="{FF2B5EF4-FFF2-40B4-BE49-F238E27FC236}">
                        <a16:creationId xmlns:a16="http://schemas.microsoft.com/office/drawing/2014/main" id="{24EB3628-8E4A-4833-A4A4-7B803D351C62}"/>
                      </a:ext>
                    </a:extLst>
                  </p:cNvPr>
                  <p:cNvSpPr/>
                  <p:nvPr/>
                </p:nvSpPr>
                <p:spPr>
                  <a:xfrm>
                    <a:off x="5510857" y="8238316"/>
                    <a:ext cx="61541" cy="61541"/>
                  </a:xfrm>
                  <a:custGeom>
                    <a:avLst/>
                    <a:gdLst>
                      <a:gd name="connsiteX0" fmla="*/ 30766 w 61541"/>
                      <a:gd name="connsiteY0" fmla="*/ 61541 h 61541"/>
                      <a:gd name="connsiteX1" fmla="*/ 61541 w 61541"/>
                      <a:gd name="connsiteY1" fmla="*/ 30766 h 61541"/>
                      <a:gd name="connsiteX2" fmla="*/ 30766 w 61541"/>
                      <a:gd name="connsiteY2" fmla="*/ 0 h 61541"/>
                      <a:gd name="connsiteX3" fmla="*/ 0 w 61541"/>
                      <a:gd name="connsiteY3" fmla="*/ 30766 h 61541"/>
                      <a:gd name="connsiteX4" fmla="*/ 30766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66" y="61541"/>
                        </a:moveTo>
                        <a:cubicBezTo>
                          <a:pt x="47758" y="61541"/>
                          <a:pt x="61541" y="47758"/>
                          <a:pt x="61541" y="30766"/>
                        </a:cubicBezTo>
                        <a:cubicBezTo>
                          <a:pt x="61541" y="13773"/>
                          <a:pt x="47758" y="0"/>
                          <a:pt x="30766" y="0"/>
                        </a:cubicBezTo>
                        <a:cubicBezTo>
                          <a:pt x="13773" y="0"/>
                          <a:pt x="0" y="13773"/>
                          <a:pt x="0" y="30766"/>
                        </a:cubicBezTo>
                        <a:cubicBezTo>
                          <a:pt x="0" y="47758"/>
                          <a:pt x="13773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890E6C4A-F80B-499E-9200-9F24DD5FB68C}"/>
                      </a:ext>
                    </a:extLst>
                  </p:cNvPr>
                  <p:cNvSpPr/>
                  <p:nvPr/>
                </p:nvSpPr>
                <p:spPr>
                  <a:xfrm>
                    <a:off x="4851194" y="7787317"/>
                    <a:ext cx="87344" cy="87344"/>
                  </a:xfrm>
                  <a:custGeom>
                    <a:avLst/>
                    <a:gdLst>
                      <a:gd name="connsiteX0" fmla="*/ 43672 w 87344"/>
                      <a:gd name="connsiteY0" fmla="*/ 87344 h 87344"/>
                      <a:gd name="connsiteX1" fmla="*/ 87344 w 87344"/>
                      <a:gd name="connsiteY1" fmla="*/ 43672 h 87344"/>
                      <a:gd name="connsiteX2" fmla="*/ 43672 w 87344"/>
                      <a:gd name="connsiteY2" fmla="*/ 0 h 87344"/>
                      <a:gd name="connsiteX3" fmla="*/ 0 w 87344"/>
                      <a:gd name="connsiteY3" fmla="*/ 43672 h 87344"/>
                      <a:gd name="connsiteX4" fmla="*/ 43672 w 87344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44" h="87344">
                        <a:moveTo>
                          <a:pt x="43672" y="87344"/>
                        </a:moveTo>
                        <a:cubicBezTo>
                          <a:pt x="67799" y="87344"/>
                          <a:pt x="87344" y="67789"/>
                          <a:pt x="87344" y="43672"/>
                        </a:cubicBezTo>
                        <a:cubicBezTo>
                          <a:pt x="87344" y="19555"/>
                          <a:pt x="67789" y="0"/>
                          <a:pt x="43672" y="0"/>
                        </a:cubicBezTo>
                        <a:cubicBezTo>
                          <a:pt x="19545" y="0"/>
                          <a:pt x="0" y="19555"/>
                          <a:pt x="0" y="43672"/>
                        </a:cubicBezTo>
                        <a:cubicBezTo>
                          <a:pt x="0" y="6779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035F258D-ED6D-44E9-9241-F1D8E173B142}"/>
                      </a:ext>
                    </a:extLst>
                  </p:cNvPr>
                  <p:cNvSpPr/>
                  <p:nvPr/>
                </p:nvSpPr>
                <p:spPr>
                  <a:xfrm>
                    <a:off x="4494592" y="10046594"/>
                    <a:ext cx="87361" cy="87355"/>
                  </a:xfrm>
                  <a:custGeom>
                    <a:avLst/>
                    <a:gdLst>
                      <a:gd name="connsiteX0" fmla="*/ 68357 w 87361"/>
                      <a:gd name="connsiteY0" fmla="*/ 79711 h 87355"/>
                      <a:gd name="connsiteX1" fmla="*/ 7644 w 87361"/>
                      <a:gd name="connsiteY1" fmla="*/ 68357 h 87355"/>
                      <a:gd name="connsiteX2" fmla="*/ 19008 w 87361"/>
                      <a:gd name="connsiteY2" fmla="*/ 7645 h 87355"/>
                      <a:gd name="connsiteX3" fmla="*/ 79720 w 87361"/>
                      <a:gd name="connsiteY3" fmla="*/ 18998 h 87355"/>
                      <a:gd name="connsiteX4" fmla="*/ 68357 w 87361"/>
                      <a:gd name="connsiteY4" fmla="*/ 79711 h 87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61" h="87355">
                        <a:moveTo>
                          <a:pt x="68357" y="79711"/>
                        </a:moveTo>
                        <a:cubicBezTo>
                          <a:pt x="48449" y="93341"/>
                          <a:pt x="21265" y="88255"/>
                          <a:pt x="7644" y="68357"/>
                        </a:cubicBezTo>
                        <a:cubicBezTo>
                          <a:pt x="-5986" y="48450"/>
                          <a:pt x="-900" y="21265"/>
                          <a:pt x="19008" y="7645"/>
                        </a:cubicBezTo>
                        <a:cubicBezTo>
                          <a:pt x="38905" y="-5985"/>
                          <a:pt x="66090" y="-899"/>
                          <a:pt x="79720" y="18998"/>
                        </a:cubicBezTo>
                        <a:cubicBezTo>
                          <a:pt x="93350" y="38906"/>
                          <a:pt x="88254" y="66090"/>
                          <a:pt x="68357" y="7971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:a16="http://schemas.microsoft.com/office/drawing/2014/main" id="{58BD4E60-7BF3-4048-A186-566296895948}"/>
                      </a:ext>
                    </a:extLst>
                  </p:cNvPr>
                  <p:cNvSpPr/>
                  <p:nvPr/>
                </p:nvSpPr>
                <p:spPr>
                  <a:xfrm>
                    <a:off x="4560489" y="9206104"/>
                    <a:ext cx="101590" cy="101583"/>
                  </a:xfrm>
                  <a:custGeom>
                    <a:avLst/>
                    <a:gdLst>
                      <a:gd name="connsiteX0" fmla="*/ 79488 w 101590"/>
                      <a:gd name="connsiteY0" fmla="*/ 92697 h 101583"/>
                      <a:gd name="connsiteX1" fmla="*/ 8888 w 101590"/>
                      <a:gd name="connsiteY1" fmla="*/ 79486 h 101583"/>
                      <a:gd name="connsiteX2" fmla="*/ 22109 w 101590"/>
                      <a:gd name="connsiteY2" fmla="*/ 8886 h 101583"/>
                      <a:gd name="connsiteX3" fmla="*/ 92708 w 101590"/>
                      <a:gd name="connsiteY3" fmla="*/ 22098 h 101583"/>
                      <a:gd name="connsiteX4" fmla="*/ 79488 w 101590"/>
                      <a:gd name="connsiteY4" fmla="*/ 92697 h 10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90" h="101583">
                        <a:moveTo>
                          <a:pt x="79488" y="92697"/>
                        </a:moveTo>
                        <a:cubicBezTo>
                          <a:pt x="56342" y="108546"/>
                          <a:pt x="24729" y="102622"/>
                          <a:pt x="8888" y="79486"/>
                        </a:cubicBezTo>
                        <a:cubicBezTo>
                          <a:pt x="-6961" y="56340"/>
                          <a:pt x="-1046" y="24726"/>
                          <a:pt x="22109" y="8886"/>
                        </a:cubicBezTo>
                        <a:cubicBezTo>
                          <a:pt x="45255" y="-6963"/>
                          <a:pt x="76859" y="-1039"/>
                          <a:pt x="92708" y="22098"/>
                        </a:cubicBezTo>
                        <a:cubicBezTo>
                          <a:pt x="108549" y="45243"/>
                          <a:pt x="102633" y="76847"/>
                          <a:pt x="79488" y="926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845A8F3B-084A-40AA-81CE-0178C2279C45}"/>
                      </a:ext>
                    </a:extLst>
                  </p:cNvPr>
                  <p:cNvSpPr/>
                  <p:nvPr/>
                </p:nvSpPr>
                <p:spPr>
                  <a:xfrm>
                    <a:off x="4476153" y="9179418"/>
                    <a:ext cx="56259" cy="56264"/>
                  </a:xfrm>
                  <a:custGeom>
                    <a:avLst/>
                    <a:gdLst>
                      <a:gd name="connsiteX0" fmla="*/ 44019 w 56259"/>
                      <a:gd name="connsiteY0" fmla="*/ 51346 h 56264"/>
                      <a:gd name="connsiteX1" fmla="*/ 4918 w 56259"/>
                      <a:gd name="connsiteY1" fmla="*/ 44031 h 56264"/>
                      <a:gd name="connsiteX2" fmla="*/ 12243 w 56259"/>
                      <a:gd name="connsiteY2" fmla="*/ 4921 h 56264"/>
                      <a:gd name="connsiteX3" fmla="*/ 51343 w 56259"/>
                      <a:gd name="connsiteY3" fmla="*/ 12246 h 56264"/>
                      <a:gd name="connsiteX4" fmla="*/ 44019 w 56259"/>
                      <a:gd name="connsiteY4" fmla="*/ 51346 h 56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59" h="56264">
                        <a:moveTo>
                          <a:pt x="44019" y="51346"/>
                        </a:moveTo>
                        <a:cubicBezTo>
                          <a:pt x="31198" y="60118"/>
                          <a:pt x="13691" y="56842"/>
                          <a:pt x="4918" y="44031"/>
                        </a:cubicBezTo>
                        <a:cubicBezTo>
                          <a:pt x="-3854" y="31210"/>
                          <a:pt x="-577" y="13703"/>
                          <a:pt x="12243" y="4921"/>
                        </a:cubicBezTo>
                        <a:cubicBezTo>
                          <a:pt x="25064" y="-3851"/>
                          <a:pt x="42571" y="-584"/>
                          <a:pt x="51343" y="12246"/>
                        </a:cubicBezTo>
                        <a:cubicBezTo>
                          <a:pt x="60116" y="25057"/>
                          <a:pt x="56830" y="42564"/>
                          <a:pt x="44019" y="5134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A831FCD6-9CA9-438A-BA47-EC7C26333FBB}"/>
                      </a:ext>
                    </a:extLst>
                  </p:cNvPr>
                  <p:cNvSpPr/>
                  <p:nvPr/>
                </p:nvSpPr>
                <p:spPr>
                  <a:xfrm>
                    <a:off x="6619682" y="9294924"/>
                    <a:ext cx="63141" cy="63141"/>
                  </a:xfrm>
                  <a:custGeom>
                    <a:avLst/>
                    <a:gdLst>
                      <a:gd name="connsiteX0" fmla="*/ 31575 w 63141"/>
                      <a:gd name="connsiteY0" fmla="*/ 63141 h 63141"/>
                      <a:gd name="connsiteX1" fmla="*/ 0 w 63141"/>
                      <a:gd name="connsiteY1" fmla="*/ 31575 h 63141"/>
                      <a:gd name="connsiteX2" fmla="*/ 31575 w 63141"/>
                      <a:gd name="connsiteY2" fmla="*/ 0 h 63141"/>
                      <a:gd name="connsiteX3" fmla="*/ 63141 w 63141"/>
                      <a:gd name="connsiteY3" fmla="*/ 31575 h 63141"/>
                      <a:gd name="connsiteX4" fmla="*/ 31575 w 63141"/>
                      <a:gd name="connsiteY4" fmla="*/ 63141 h 63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141" h="63141">
                        <a:moveTo>
                          <a:pt x="31575" y="63141"/>
                        </a:moveTo>
                        <a:cubicBezTo>
                          <a:pt x="14135" y="63141"/>
                          <a:pt x="0" y="49006"/>
                          <a:pt x="0" y="31575"/>
                        </a:cubicBezTo>
                        <a:cubicBezTo>
                          <a:pt x="0" y="14145"/>
                          <a:pt x="14135" y="0"/>
                          <a:pt x="31575" y="0"/>
                        </a:cubicBezTo>
                        <a:cubicBezTo>
                          <a:pt x="49016" y="0"/>
                          <a:pt x="63141" y="14145"/>
                          <a:pt x="63141" y="31575"/>
                        </a:cubicBezTo>
                        <a:cubicBezTo>
                          <a:pt x="63141" y="49006"/>
                          <a:pt x="49016" y="63141"/>
                          <a:pt x="31575" y="631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id="{4B0441E2-54B1-468F-AE0B-65ABC8B69769}"/>
                      </a:ext>
                    </a:extLst>
                  </p:cNvPr>
                  <p:cNvSpPr/>
                  <p:nvPr/>
                </p:nvSpPr>
                <p:spPr>
                  <a:xfrm>
                    <a:off x="6755422" y="9185892"/>
                    <a:ext cx="44481" cy="44481"/>
                  </a:xfrm>
                  <a:custGeom>
                    <a:avLst/>
                    <a:gdLst>
                      <a:gd name="connsiteX0" fmla="*/ 22231 w 44481"/>
                      <a:gd name="connsiteY0" fmla="*/ 44482 h 44481"/>
                      <a:gd name="connsiteX1" fmla="*/ 0 w 44481"/>
                      <a:gd name="connsiteY1" fmla="*/ 22241 h 44481"/>
                      <a:gd name="connsiteX2" fmla="*/ 22231 w 44481"/>
                      <a:gd name="connsiteY2" fmla="*/ 0 h 44481"/>
                      <a:gd name="connsiteX3" fmla="*/ 44482 w 44481"/>
                      <a:gd name="connsiteY3" fmla="*/ 22241 h 44481"/>
                      <a:gd name="connsiteX4" fmla="*/ 22231 w 44481"/>
                      <a:gd name="connsiteY4" fmla="*/ 44482 h 4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481" h="44481">
                        <a:moveTo>
                          <a:pt x="22231" y="44482"/>
                        </a:moveTo>
                        <a:cubicBezTo>
                          <a:pt x="9954" y="44482"/>
                          <a:pt x="0" y="34519"/>
                          <a:pt x="0" y="22241"/>
                        </a:cubicBezTo>
                        <a:cubicBezTo>
                          <a:pt x="0" y="9954"/>
                          <a:pt x="9954" y="0"/>
                          <a:pt x="22231" y="0"/>
                        </a:cubicBezTo>
                        <a:cubicBezTo>
                          <a:pt x="34519" y="0"/>
                          <a:pt x="44482" y="9954"/>
                          <a:pt x="44482" y="22241"/>
                        </a:cubicBezTo>
                        <a:cubicBezTo>
                          <a:pt x="44482" y="34519"/>
                          <a:pt x="34519" y="44482"/>
                          <a:pt x="22231" y="444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id="{A1DB4A8B-B35B-4BFA-9884-39717291F1D7}"/>
                      </a:ext>
                    </a:extLst>
                  </p:cNvPr>
                  <p:cNvSpPr/>
                  <p:nvPr/>
                </p:nvSpPr>
                <p:spPr>
                  <a:xfrm>
                    <a:off x="7836119" y="7848268"/>
                    <a:ext cx="87353" cy="87353"/>
                  </a:xfrm>
                  <a:custGeom>
                    <a:avLst/>
                    <a:gdLst>
                      <a:gd name="connsiteX0" fmla="*/ 43682 w 87353"/>
                      <a:gd name="connsiteY0" fmla="*/ 87354 h 87353"/>
                      <a:gd name="connsiteX1" fmla="*/ 0 w 87353"/>
                      <a:gd name="connsiteY1" fmla="*/ 43682 h 87353"/>
                      <a:gd name="connsiteX2" fmla="*/ 43682 w 87353"/>
                      <a:gd name="connsiteY2" fmla="*/ 0 h 87353"/>
                      <a:gd name="connsiteX3" fmla="*/ 87354 w 87353"/>
                      <a:gd name="connsiteY3" fmla="*/ 43682 h 87353"/>
                      <a:gd name="connsiteX4" fmla="*/ 43682 w 87353"/>
                      <a:gd name="connsiteY4" fmla="*/ 87354 h 87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53">
                        <a:moveTo>
                          <a:pt x="43682" y="87354"/>
                        </a:moveTo>
                        <a:cubicBezTo>
                          <a:pt x="19564" y="87354"/>
                          <a:pt x="0" y="67808"/>
                          <a:pt x="0" y="43682"/>
                        </a:cubicBezTo>
                        <a:cubicBezTo>
                          <a:pt x="0" y="19555"/>
                          <a:pt x="19564" y="0"/>
                          <a:pt x="43682" y="0"/>
                        </a:cubicBezTo>
                        <a:cubicBezTo>
                          <a:pt x="67799" y="0"/>
                          <a:pt x="87354" y="19555"/>
                          <a:pt x="87354" y="43682"/>
                        </a:cubicBezTo>
                        <a:cubicBezTo>
                          <a:pt x="87354" y="67808"/>
                          <a:pt x="67799" y="87354"/>
                          <a:pt x="43682" y="873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3" name="Freeform: Shape 392">
                    <a:extLst>
                      <a:ext uri="{FF2B5EF4-FFF2-40B4-BE49-F238E27FC236}">
                        <a16:creationId xmlns:a16="http://schemas.microsoft.com/office/drawing/2014/main" id="{F82245D1-5A84-464E-986C-771DDFBD1195}"/>
                      </a:ext>
                    </a:extLst>
                  </p:cNvPr>
                  <p:cNvSpPr/>
                  <p:nvPr/>
                </p:nvSpPr>
                <p:spPr>
                  <a:xfrm>
                    <a:off x="8294196" y="7773811"/>
                    <a:ext cx="61531" cy="61541"/>
                  </a:xfrm>
                  <a:custGeom>
                    <a:avLst/>
                    <a:gdLst>
                      <a:gd name="connsiteX0" fmla="*/ 30766 w 61531"/>
                      <a:gd name="connsiteY0" fmla="*/ 61541 h 61541"/>
                      <a:gd name="connsiteX1" fmla="*/ 0 w 61531"/>
                      <a:gd name="connsiteY1" fmla="*/ 30775 h 61541"/>
                      <a:gd name="connsiteX2" fmla="*/ 30766 w 61531"/>
                      <a:gd name="connsiteY2" fmla="*/ 0 h 61541"/>
                      <a:gd name="connsiteX3" fmla="*/ 61531 w 61531"/>
                      <a:gd name="connsiteY3" fmla="*/ 30775 h 61541"/>
                      <a:gd name="connsiteX4" fmla="*/ 30766 w 6153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41">
                        <a:moveTo>
                          <a:pt x="30766" y="61541"/>
                        </a:moveTo>
                        <a:cubicBezTo>
                          <a:pt x="13773" y="61541"/>
                          <a:pt x="0" y="47768"/>
                          <a:pt x="0" y="30775"/>
                        </a:cubicBezTo>
                        <a:cubicBezTo>
                          <a:pt x="0" y="13783"/>
                          <a:pt x="13773" y="0"/>
                          <a:pt x="30766" y="0"/>
                        </a:cubicBezTo>
                        <a:cubicBezTo>
                          <a:pt x="47758" y="0"/>
                          <a:pt x="61531" y="13783"/>
                          <a:pt x="61531" y="30775"/>
                        </a:cubicBezTo>
                        <a:cubicBezTo>
                          <a:pt x="61541" y="47758"/>
                          <a:pt x="47768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</p:grp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5A74EABA-9FE5-48DD-BC84-90E340953748}"/>
                  </a:ext>
                </a:extLst>
              </p:cNvPr>
              <p:cNvSpPr txBox="1"/>
              <p:nvPr/>
            </p:nvSpPr>
            <p:spPr>
              <a:xfrm>
                <a:off x="3212415" y="889345"/>
                <a:ext cx="6151944" cy="1862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115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تو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چیزی دیگری </a:t>
                </a:r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EABF7D40-3782-4779-909A-C4EF77EEC615}"/>
                  </a:ext>
                </a:extLst>
              </p:cNvPr>
              <p:cNvSpPr txBox="1"/>
              <p:nvPr/>
            </p:nvSpPr>
            <p:spPr>
              <a:xfrm>
                <a:off x="5460326" y="-8496"/>
                <a:ext cx="6151944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ای </a:t>
                </a:r>
                <a:r>
                  <a:rPr lang="fa-IR" sz="96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جان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</a:t>
                </a:r>
              </a:p>
            </p:txBody>
          </p:sp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B2BF4D8-6205-4CA7-A791-DE091157796C}"/>
              </a:ext>
            </a:extLst>
          </p:cNvPr>
          <p:cNvGrpSpPr/>
          <p:nvPr/>
        </p:nvGrpSpPr>
        <p:grpSpPr>
          <a:xfrm>
            <a:off x="11161267" y="22949"/>
            <a:ext cx="10128448" cy="6858000"/>
            <a:chOff x="2808339" y="34804"/>
            <a:chExt cx="10128448" cy="6858000"/>
          </a:xfrm>
        </p:grpSpPr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D0CCFB41-9441-40BD-AF42-5004A1285F37}"/>
                </a:ext>
              </a:extLst>
            </p:cNvPr>
            <p:cNvGrpSpPr/>
            <p:nvPr/>
          </p:nvGrpSpPr>
          <p:grpSpPr>
            <a:xfrm>
              <a:off x="2808339" y="34804"/>
              <a:ext cx="10128448" cy="6858000"/>
              <a:chOff x="2063552" y="0"/>
              <a:chExt cx="10128448" cy="6858000"/>
            </a:xfrm>
            <a:solidFill>
              <a:schemeClr val="bg1">
                <a:lumMod val="7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9299F1A0-CF99-43D1-9248-42E082B0C191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567" name="Rectangle: Rounded Corners 566">
                <a:extLst>
                  <a:ext uri="{FF2B5EF4-FFF2-40B4-BE49-F238E27FC236}">
                    <a16:creationId xmlns:a16="http://schemas.microsoft.com/office/drawing/2014/main" id="{7C8D7FB0-F3BB-48FF-8BB4-9D545B82C27C}"/>
                  </a:ext>
                </a:extLst>
              </p:cNvPr>
              <p:cNvSpPr/>
              <p:nvPr/>
            </p:nvSpPr>
            <p:spPr>
              <a:xfrm>
                <a:off x="2063552" y="952246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5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B5A312EA-91A9-4B1C-B3C7-EA298EEFB49E}"/>
                </a:ext>
              </a:extLst>
            </p:cNvPr>
            <p:cNvGrpSpPr/>
            <p:nvPr/>
          </p:nvGrpSpPr>
          <p:grpSpPr>
            <a:xfrm>
              <a:off x="3933924" y="421272"/>
              <a:ext cx="6492493" cy="6085063"/>
              <a:chOff x="5356436" y="473369"/>
              <a:chExt cx="6492493" cy="6085063"/>
            </a:xfrm>
          </p:grpSpPr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E494D183-A3BE-44FE-950E-B1BFD6D1B960}"/>
                  </a:ext>
                </a:extLst>
              </p:cNvPr>
              <p:cNvGrpSpPr/>
              <p:nvPr/>
            </p:nvGrpSpPr>
            <p:grpSpPr>
              <a:xfrm>
                <a:off x="5356436" y="473369"/>
                <a:ext cx="6492493" cy="6085063"/>
                <a:chOff x="5356436" y="473369"/>
                <a:chExt cx="6492493" cy="6085063"/>
              </a:xfrm>
            </p:grpSpPr>
            <p:pic>
              <p:nvPicPr>
                <p:cNvPr id="571" name="Picture 570">
                  <a:extLst>
                    <a:ext uri="{FF2B5EF4-FFF2-40B4-BE49-F238E27FC236}">
                      <a16:creationId xmlns:a16="http://schemas.microsoft.com/office/drawing/2014/main" id="{A8603107-3EC6-4314-AA5F-E0B185609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102" b="39408"/>
                <a:stretch/>
              </p:blipFill>
              <p:spPr>
                <a:xfrm>
                  <a:off x="5356436" y="1573065"/>
                  <a:ext cx="6439268" cy="4039561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572" name="TextBox 571">
                  <a:extLst>
                    <a:ext uri="{FF2B5EF4-FFF2-40B4-BE49-F238E27FC236}">
                      <a16:creationId xmlns:a16="http://schemas.microsoft.com/office/drawing/2014/main" id="{B0609366-6358-4614-B19A-EF30C4578EC0}"/>
                    </a:ext>
                  </a:extLst>
                </p:cNvPr>
                <p:cNvSpPr txBox="1"/>
                <p:nvPr/>
              </p:nvSpPr>
              <p:spPr>
                <a:xfrm>
                  <a:off x="5368166" y="473369"/>
                  <a:ext cx="6480763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fa-IR" sz="36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با تشکر از آقای </a:t>
                  </a:r>
                  <a:r>
                    <a:rPr lang="fa-IR" sz="5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habnam" panose="020B0603030804020204" pitchFamily="34" charset="-78"/>
                      <a:cs typeface="Shabnam" panose="020B0603030804020204" pitchFamily="34" charset="-78"/>
                    </a:rPr>
                    <a:t>کامران حقی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  <p:sp>
              <p:nvSpPr>
                <p:cNvPr id="573" name="TextBox 572">
                  <a:extLst>
                    <a:ext uri="{FF2B5EF4-FFF2-40B4-BE49-F238E27FC236}">
                      <a16:creationId xmlns:a16="http://schemas.microsoft.com/office/drawing/2014/main" id="{B6FBA945-B7D8-41BE-8FCE-4B850BB34C23}"/>
                    </a:ext>
                  </a:extLst>
                </p:cNvPr>
                <p:cNvSpPr txBox="1"/>
                <p:nvPr/>
              </p:nvSpPr>
              <p:spPr>
                <a:xfrm>
                  <a:off x="5816833" y="5788991"/>
                  <a:ext cx="5606049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en-US" sz="44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kamranhaghi19800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</p:grp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32F41A0B-15A1-40A7-8960-38109DE6A582}"/>
                  </a:ext>
                </a:extLst>
              </p:cNvPr>
              <p:cNvSpPr/>
              <p:nvPr/>
            </p:nvSpPr>
            <p:spPr>
              <a:xfrm>
                <a:off x="8616280" y="3356992"/>
                <a:ext cx="288032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</p:grpSp>
      <p:pic>
        <p:nvPicPr>
          <p:cNvPr id="575" name="Picture 574">
            <a:extLst>
              <a:ext uri="{FF2B5EF4-FFF2-40B4-BE49-F238E27FC236}">
                <a16:creationId xmlns:a16="http://schemas.microsoft.com/office/drawing/2014/main" id="{B8F9B932-2746-4A1A-A649-E7E2E2BA66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416"/>
            <a:ext cx="2691879" cy="270047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76" name="TextBox 575">
            <a:extLst>
              <a:ext uri="{FF2B5EF4-FFF2-40B4-BE49-F238E27FC236}">
                <a16:creationId xmlns:a16="http://schemas.microsoft.com/office/drawing/2014/main" id="{C51FD07A-4A18-439A-A93D-11E0DC17BAD3}"/>
              </a:ext>
            </a:extLst>
          </p:cNvPr>
          <p:cNvSpPr txBox="1"/>
          <p:nvPr/>
        </p:nvSpPr>
        <p:spPr>
          <a:xfrm flipH="1">
            <a:off x="-384720" y="3298954"/>
            <a:ext cx="320090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lnSpc>
                <a:spcPct val="150000"/>
              </a:lnSpc>
            </a:pPr>
            <a:r>
              <a:rPr lang="fa-IR" sz="4000" b="0" i="0" dirty="0">
                <a:latin typeface="IranNastaliq" panose="02020505000000020003" pitchFamily="18" charset="0"/>
                <a:cs typeface="IranNastaliq" panose="02020505000000020003" pitchFamily="18" charset="0"/>
              </a:rPr>
              <a:t>مولانا جلال‌الدین محمد بلخی</a:t>
            </a:r>
          </a:p>
        </p:txBody>
      </p:sp>
    </p:spTree>
    <p:extLst>
      <p:ext uri="{BB962C8B-B14F-4D97-AF65-F5344CB8AC3E}">
        <p14:creationId xmlns:p14="http://schemas.microsoft.com/office/powerpoint/2010/main" val="3669845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6A5588-DCE9-433F-A8A4-17E3F0453260}"/>
              </a:ext>
            </a:extLst>
          </p:cNvPr>
          <p:cNvGrpSpPr/>
          <p:nvPr/>
        </p:nvGrpSpPr>
        <p:grpSpPr>
          <a:xfrm>
            <a:off x="2420202" y="22949"/>
            <a:ext cx="10128448" cy="6858000"/>
            <a:chOff x="2063552" y="0"/>
            <a:chExt cx="10128448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452CFA-986F-407C-B554-E5F74FD1C471}"/>
                </a:ext>
              </a:extLst>
            </p:cNvPr>
            <p:cNvGrpSpPr/>
            <p:nvPr/>
          </p:nvGrpSpPr>
          <p:grpSpPr>
            <a:xfrm>
              <a:off x="2063552" y="0"/>
              <a:ext cx="10128448" cy="6858000"/>
              <a:chOff x="2063552" y="0"/>
              <a:chExt cx="10128448" cy="6858000"/>
            </a:xfrm>
            <a:solidFill>
              <a:srgbClr val="DCF3FE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64CFD47-6780-4F6C-A546-2F59471CAC7B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AA405EB-6EB0-4D72-98DC-5DC64C4970E4}"/>
                  </a:ext>
                </a:extLst>
              </p:cNvPr>
              <p:cNvSpPr/>
              <p:nvPr/>
            </p:nvSpPr>
            <p:spPr>
              <a:xfrm>
                <a:off x="2063552" y="5778000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C0F390-1A3E-4FEB-BC21-7BE497156994}"/>
                </a:ext>
              </a:extLst>
            </p:cNvPr>
            <p:cNvGrpSpPr/>
            <p:nvPr/>
          </p:nvGrpSpPr>
          <p:grpSpPr>
            <a:xfrm>
              <a:off x="3215680" y="722467"/>
              <a:ext cx="6306139" cy="5413066"/>
              <a:chOff x="3911157" y="548680"/>
              <a:chExt cx="6306139" cy="5413066"/>
            </a:xfrm>
          </p:grpSpPr>
          <p:grpSp>
            <p:nvGrpSpPr>
              <p:cNvPr id="6" name="Graphic 57">
                <a:extLst>
                  <a:ext uri="{FF2B5EF4-FFF2-40B4-BE49-F238E27FC236}">
                    <a16:creationId xmlns:a16="http://schemas.microsoft.com/office/drawing/2014/main" id="{A660EC77-BB07-4CB8-B545-0083C509599B}"/>
                  </a:ext>
                </a:extLst>
              </p:cNvPr>
              <p:cNvGrpSpPr/>
              <p:nvPr/>
            </p:nvGrpSpPr>
            <p:grpSpPr>
              <a:xfrm>
                <a:off x="3911157" y="548680"/>
                <a:ext cx="1964332" cy="2088232"/>
                <a:chOff x="3312623" y="1588408"/>
                <a:chExt cx="1762922" cy="1874119"/>
              </a:xfrm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8DA4C26F-7F51-4EE1-8F17-409C08F9A315}"/>
                    </a:ext>
                  </a:extLst>
                </p:cNvPr>
                <p:cNvSpPr/>
                <p:nvPr/>
              </p:nvSpPr>
              <p:spPr>
                <a:xfrm>
                  <a:off x="3570397" y="2473600"/>
                  <a:ext cx="211499" cy="267393"/>
                </a:xfrm>
                <a:custGeom>
                  <a:avLst/>
                  <a:gdLst>
                    <a:gd name="connsiteX0" fmla="*/ 201940 w 211499"/>
                    <a:gd name="connsiteY0" fmla="*/ 3462 h 267393"/>
                    <a:gd name="connsiteX1" fmla="*/ 112396 w 211499"/>
                    <a:gd name="connsiteY1" fmla="*/ 61231 h 267393"/>
                    <a:gd name="connsiteX2" fmla="*/ 101328 w 211499"/>
                    <a:gd name="connsiteY2" fmla="*/ 36380 h 267393"/>
                    <a:gd name="connsiteX3" fmla="*/ 57761 w 211499"/>
                    <a:gd name="connsiteY3" fmla="*/ 32008 h 267393"/>
                    <a:gd name="connsiteX4" fmla="*/ 54551 w 211499"/>
                    <a:gd name="connsiteY4" fmla="*/ 34104 h 267393"/>
                    <a:gd name="connsiteX5" fmla="*/ 52760 w 211499"/>
                    <a:gd name="connsiteY5" fmla="*/ 35285 h 267393"/>
                    <a:gd name="connsiteX6" fmla="*/ 47512 w 211499"/>
                    <a:gd name="connsiteY6" fmla="*/ 39228 h 267393"/>
                    <a:gd name="connsiteX7" fmla="*/ 45854 w 211499"/>
                    <a:gd name="connsiteY7" fmla="*/ 40562 h 267393"/>
                    <a:gd name="connsiteX8" fmla="*/ 42987 w 211499"/>
                    <a:gd name="connsiteY8" fmla="*/ 42971 h 267393"/>
                    <a:gd name="connsiteX9" fmla="*/ 38634 w 211499"/>
                    <a:gd name="connsiteY9" fmla="*/ 46896 h 267393"/>
                    <a:gd name="connsiteX10" fmla="*/ 36739 w 211499"/>
                    <a:gd name="connsiteY10" fmla="*/ 48715 h 267393"/>
                    <a:gd name="connsiteX11" fmla="*/ 32586 w 211499"/>
                    <a:gd name="connsiteY11" fmla="*/ 52830 h 267393"/>
                    <a:gd name="connsiteX12" fmla="*/ 30786 w 211499"/>
                    <a:gd name="connsiteY12" fmla="*/ 54687 h 267393"/>
                    <a:gd name="connsiteX13" fmla="*/ 24890 w 211499"/>
                    <a:gd name="connsiteY13" fmla="*/ 61040 h 267393"/>
                    <a:gd name="connsiteX14" fmla="*/ 8697 w 211499"/>
                    <a:gd name="connsiteY14" fmla="*/ 85539 h 267393"/>
                    <a:gd name="connsiteX15" fmla="*/ 1096 w 211499"/>
                    <a:gd name="connsiteY15" fmla="*/ 111475 h 267393"/>
                    <a:gd name="connsiteX16" fmla="*/ 220 w 211499"/>
                    <a:gd name="connsiteY16" fmla="*/ 134240 h 267393"/>
                    <a:gd name="connsiteX17" fmla="*/ 906 w 211499"/>
                    <a:gd name="connsiteY17" fmla="*/ 141831 h 267393"/>
                    <a:gd name="connsiteX18" fmla="*/ 3535 w 211499"/>
                    <a:gd name="connsiteY18" fmla="*/ 156919 h 267393"/>
                    <a:gd name="connsiteX19" fmla="*/ 10088 w 211499"/>
                    <a:gd name="connsiteY19" fmla="*/ 178969 h 267393"/>
                    <a:gd name="connsiteX20" fmla="*/ 15774 w 211499"/>
                    <a:gd name="connsiteY20" fmla="*/ 193057 h 267393"/>
                    <a:gd name="connsiteX21" fmla="*/ 29033 w 211499"/>
                    <a:gd name="connsiteY21" fmla="*/ 219032 h 267393"/>
                    <a:gd name="connsiteX22" fmla="*/ 36034 w 211499"/>
                    <a:gd name="connsiteY22" fmla="*/ 230604 h 267393"/>
                    <a:gd name="connsiteX23" fmla="*/ 52322 w 211499"/>
                    <a:gd name="connsiteY23" fmla="*/ 254112 h 267393"/>
                    <a:gd name="connsiteX24" fmla="*/ 53036 w 211499"/>
                    <a:gd name="connsiteY24" fmla="*/ 255046 h 267393"/>
                    <a:gd name="connsiteX25" fmla="*/ 61209 w 211499"/>
                    <a:gd name="connsiteY25" fmla="*/ 265485 h 267393"/>
                    <a:gd name="connsiteX26" fmla="*/ 69962 w 211499"/>
                    <a:gd name="connsiteY26" fmla="*/ 264266 h 267393"/>
                    <a:gd name="connsiteX27" fmla="*/ 167460 w 211499"/>
                    <a:gd name="connsiteY27" fmla="*/ 116600 h 267393"/>
                    <a:gd name="connsiteX28" fmla="*/ 201940 w 211499"/>
                    <a:gd name="connsiteY28" fmla="*/ 3462 h 267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11499" h="267393">
                      <a:moveTo>
                        <a:pt x="201940" y="3462"/>
                      </a:moveTo>
                      <a:cubicBezTo>
                        <a:pt x="189968" y="-7054"/>
                        <a:pt x="161050" y="4786"/>
                        <a:pt x="112396" y="61231"/>
                      </a:cubicBezTo>
                      <a:cubicBezTo>
                        <a:pt x="111339" y="56345"/>
                        <a:pt x="108262" y="44895"/>
                        <a:pt x="101328" y="36380"/>
                      </a:cubicBezTo>
                      <a:cubicBezTo>
                        <a:pt x="93451" y="25645"/>
                        <a:pt x="80020" y="18521"/>
                        <a:pt x="57761" y="32008"/>
                      </a:cubicBezTo>
                      <a:cubicBezTo>
                        <a:pt x="56665" y="32675"/>
                        <a:pt x="55598" y="33399"/>
                        <a:pt x="54551" y="34104"/>
                      </a:cubicBezTo>
                      <a:cubicBezTo>
                        <a:pt x="53951" y="34504"/>
                        <a:pt x="53370" y="34847"/>
                        <a:pt x="52760" y="35285"/>
                      </a:cubicBezTo>
                      <a:cubicBezTo>
                        <a:pt x="51055" y="36485"/>
                        <a:pt x="49312" y="37790"/>
                        <a:pt x="47512" y="39228"/>
                      </a:cubicBezTo>
                      <a:cubicBezTo>
                        <a:pt x="46959" y="39666"/>
                        <a:pt x="46416" y="40104"/>
                        <a:pt x="45854" y="40562"/>
                      </a:cubicBezTo>
                      <a:cubicBezTo>
                        <a:pt x="44911" y="41333"/>
                        <a:pt x="43959" y="42133"/>
                        <a:pt x="42987" y="42971"/>
                      </a:cubicBezTo>
                      <a:cubicBezTo>
                        <a:pt x="41559" y="44210"/>
                        <a:pt x="40111" y="45505"/>
                        <a:pt x="38634" y="46896"/>
                      </a:cubicBezTo>
                      <a:cubicBezTo>
                        <a:pt x="38015" y="47477"/>
                        <a:pt x="37368" y="48115"/>
                        <a:pt x="36739" y="48715"/>
                      </a:cubicBezTo>
                      <a:cubicBezTo>
                        <a:pt x="35377" y="50029"/>
                        <a:pt x="33996" y="51392"/>
                        <a:pt x="32586" y="52830"/>
                      </a:cubicBezTo>
                      <a:cubicBezTo>
                        <a:pt x="31986" y="53439"/>
                        <a:pt x="31395" y="54049"/>
                        <a:pt x="30786" y="54687"/>
                      </a:cubicBezTo>
                      <a:cubicBezTo>
                        <a:pt x="28862" y="56697"/>
                        <a:pt x="26909" y="58783"/>
                        <a:pt x="24890" y="61040"/>
                      </a:cubicBezTo>
                      <a:cubicBezTo>
                        <a:pt x="17870" y="68889"/>
                        <a:pt x="12574" y="77090"/>
                        <a:pt x="8697" y="85539"/>
                      </a:cubicBezTo>
                      <a:cubicBezTo>
                        <a:pt x="4821" y="93987"/>
                        <a:pt x="2373" y="102684"/>
                        <a:pt x="1096" y="111475"/>
                      </a:cubicBezTo>
                      <a:cubicBezTo>
                        <a:pt x="1" y="119019"/>
                        <a:pt x="-237" y="126630"/>
                        <a:pt x="220" y="134240"/>
                      </a:cubicBezTo>
                      <a:cubicBezTo>
                        <a:pt x="372" y="136774"/>
                        <a:pt x="601" y="139307"/>
                        <a:pt x="906" y="141831"/>
                      </a:cubicBezTo>
                      <a:cubicBezTo>
                        <a:pt x="1515" y="146889"/>
                        <a:pt x="2401" y="151928"/>
                        <a:pt x="3535" y="156919"/>
                      </a:cubicBezTo>
                      <a:cubicBezTo>
                        <a:pt x="5230" y="164406"/>
                        <a:pt x="7469" y="171788"/>
                        <a:pt x="10088" y="178969"/>
                      </a:cubicBezTo>
                      <a:cubicBezTo>
                        <a:pt x="11831" y="183760"/>
                        <a:pt x="13746" y="188466"/>
                        <a:pt x="15774" y="193057"/>
                      </a:cubicBezTo>
                      <a:cubicBezTo>
                        <a:pt x="19842" y="202239"/>
                        <a:pt x="24385" y="210973"/>
                        <a:pt x="29033" y="219032"/>
                      </a:cubicBezTo>
                      <a:cubicBezTo>
                        <a:pt x="31357" y="223061"/>
                        <a:pt x="33710" y="226928"/>
                        <a:pt x="36034" y="230604"/>
                      </a:cubicBezTo>
                      <a:cubicBezTo>
                        <a:pt x="41854" y="239787"/>
                        <a:pt x="47531" y="247759"/>
                        <a:pt x="52322" y="254112"/>
                      </a:cubicBezTo>
                      <a:cubicBezTo>
                        <a:pt x="52569" y="254436"/>
                        <a:pt x="52789" y="254722"/>
                        <a:pt x="53036" y="255046"/>
                      </a:cubicBezTo>
                      <a:cubicBezTo>
                        <a:pt x="56294" y="259370"/>
                        <a:pt x="59037" y="262837"/>
                        <a:pt x="61209" y="265485"/>
                      </a:cubicBezTo>
                      <a:cubicBezTo>
                        <a:pt x="63676" y="268495"/>
                        <a:pt x="68400" y="267838"/>
                        <a:pt x="69962" y="264266"/>
                      </a:cubicBezTo>
                      <a:cubicBezTo>
                        <a:pt x="79859" y="241720"/>
                        <a:pt x="112339" y="173835"/>
                        <a:pt x="167460" y="116600"/>
                      </a:cubicBezTo>
                      <a:cubicBezTo>
                        <a:pt x="209065" y="73423"/>
                        <a:pt x="222648" y="14606"/>
                        <a:pt x="201940" y="346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FE41056-7E74-43E9-A9A7-41B0AB26FE10}"/>
                    </a:ext>
                  </a:extLst>
                </p:cNvPr>
                <p:cNvSpPr/>
                <p:nvPr/>
              </p:nvSpPr>
              <p:spPr>
                <a:xfrm>
                  <a:off x="3531478" y="1945611"/>
                  <a:ext cx="503502" cy="258061"/>
                </a:xfrm>
                <a:custGeom>
                  <a:avLst/>
                  <a:gdLst>
                    <a:gd name="connsiteX0" fmla="*/ 21214 w 503502"/>
                    <a:gd name="connsiteY0" fmla="*/ 9937 h 258061"/>
                    <a:gd name="connsiteX1" fmla="*/ 481719 w 503502"/>
                    <a:gd name="connsiteY1" fmla="*/ 76193 h 258061"/>
                    <a:gd name="connsiteX2" fmla="*/ 327671 w 503502"/>
                    <a:gd name="connsiteY2" fmla="*/ 257140 h 258061"/>
                    <a:gd name="connsiteX3" fmla="*/ 33748 w 503502"/>
                    <a:gd name="connsiteY3" fmla="*/ 97367 h 258061"/>
                    <a:gd name="connsiteX4" fmla="*/ 6326 w 503502"/>
                    <a:gd name="connsiteY4" fmla="*/ 527 h 258061"/>
                    <a:gd name="connsiteX5" fmla="*/ 21214 w 503502"/>
                    <a:gd name="connsiteY5" fmla="*/ 9937 h 258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3502" h="258061">
                      <a:moveTo>
                        <a:pt x="21214" y="9937"/>
                      </a:moveTo>
                      <a:cubicBezTo>
                        <a:pt x="42997" y="248177"/>
                        <a:pt x="448543" y="367411"/>
                        <a:pt x="481719" y="76193"/>
                      </a:cubicBezTo>
                      <a:cubicBezTo>
                        <a:pt x="543888" y="20072"/>
                        <a:pt x="466936" y="270513"/>
                        <a:pt x="327671" y="257140"/>
                      </a:cubicBezTo>
                      <a:cubicBezTo>
                        <a:pt x="207532" y="266217"/>
                        <a:pt x="87050" y="207943"/>
                        <a:pt x="33748" y="97367"/>
                      </a:cubicBezTo>
                      <a:cubicBezTo>
                        <a:pt x="25262" y="71888"/>
                        <a:pt x="-15439" y="22815"/>
                        <a:pt x="6326" y="527"/>
                      </a:cubicBezTo>
                      <a:cubicBezTo>
                        <a:pt x="13079" y="-1607"/>
                        <a:pt x="20194" y="2984"/>
                        <a:pt x="21214" y="993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9D8A986-EF02-4BC9-AC5D-A8BEF8E8C150}"/>
                    </a:ext>
                  </a:extLst>
                </p:cNvPr>
                <p:cNvSpPr/>
                <p:nvPr/>
              </p:nvSpPr>
              <p:spPr>
                <a:xfrm>
                  <a:off x="4120105" y="1842937"/>
                  <a:ext cx="581282" cy="241904"/>
                </a:xfrm>
                <a:custGeom>
                  <a:avLst/>
                  <a:gdLst>
                    <a:gd name="connsiteX0" fmla="*/ 566252 w 581282"/>
                    <a:gd name="connsiteY0" fmla="*/ 198346 h 241904"/>
                    <a:gd name="connsiteX1" fmla="*/ 181366 w 581282"/>
                    <a:gd name="connsiteY1" fmla="*/ 32516 h 241904"/>
                    <a:gd name="connsiteX2" fmla="*/ 538953 w 581282"/>
                    <a:gd name="connsiteY2" fmla="*/ 201747 h 241904"/>
                    <a:gd name="connsiteX3" fmla="*/ 0 w 581282"/>
                    <a:gd name="connsiteY3" fmla="*/ 166676 h 241904"/>
                    <a:gd name="connsiteX4" fmla="*/ 511264 w 581282"/>
                    <a:gd name="connsiteY4" fmla="*/ 191936 h 241904"/>
                    <a:gd name="connsiteX5" fmla="*/ 581282 w 581282"/>
                    <a:gd name="connsiteY5" fmla="*/ 241904 h 241904"/>
                    <a:gd name="connsiteX6" fmla="*/ 566252 w 581282"/>
                    <a:gd name="connsiteY6" fmla="*/ 198346 h 24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1282" h="241904">
                      <a:moveTo>
                        <a:pt x="566252" y="198346"/>
                      </a:moveTo>
                      <a:cubicBezTo>
                        <a:pt x="566252" y="198346"/>
                        <a:pt x="480346" y="-96100"/>
                        <a:pt x="181366" y="32516"/>
                      </a:cubicBezTo>
                      <a:cubicBezTo>
                        <a:pt x="181366" y="32516"/>
                        <a:pt x="414823" y="-58505"/>
                        <a:pt x="538953" y="201747"/>
                      </a:cubicBezTo>
                      <a:cubicBezTo>
                        <a:pt x="538953" y="201747"/>
                        <a:pt x="333556" y="-104025"/>
                        <a:pt x="0" y="166676"/>
                      </a:cubicBezTo>
                      <a:cubicBezTo>
                        <a:pt x="0" y="166676"/>
                        <a:pt x="269119" y="-54019"/>
                        <a:pt x="511264" y="191936"/>
                      </a:cubicBezTo>
                      <a:lnTo>
                        <a:pt x="581282" y="241904"/>
                      </a:lnTo>
                      <a:lnTo>
                        <a:pt x="566252" y="198346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33FE703F-F63F-4C07-88C0-B45411E8CE96}"/>
                    </a:ext>
                  </a:extLst>
                </p:cNvPr>
                <p:cNvSpPr/>
                <p:nvPr/>
              </p:nvSpPr>
              <p:spPr>
                <a:xfrm>
                  <a:off x="3470367" y="1588408"/>
                  <a:ext cx="394563" cy="424699"/>
                </a:xfrm>
                <a:custGeom>
                  <a:avLst/>
                  <a:gdLst>
                    <a:gd name="connsiteX0" fmla="*/ 138455 w 394563"/>
                    <a:gd name="connsiteY0" fmla="*/ 184147 h 424699"/>
                    <a:gd name="connsiteX1" fmla="*/ 135893 w 394563"/>
                    <a:gd name="connsiteY1" fmla="*/ 185233 h 424699"/>
                    <a:gd name="connsiteX2" fmla="*/ 129254 w 394563"/>
                    <a:gd name="connsiteY2" fmla="*/ 188319 h 424699"/>
                    <a:gd name="connsiteX3" fmla="*/ 129521 w 394563"/>
                    <a:gd name="connsiteY3" fmla="*/ 187509 h 424699"/>
                    <a:gd name="connsiteX4" fmla="*/ 129807 w 394563"/>
                    <a:gd name="connsiteY4" fmla="*/ 186652 h 424699"/>
                    <a:gd name="connsiteX5" fmla="*/ 132398 w 394563"/>
                    <a:gd name="connsiteY5" fmla="*/ 175193 h 424699"/>
                    <a:gd name="connsiteX6" fmla="*/ 132502 w 394563"/>
                    <a:gd name="connsiteY6" fmla="*/ 174308 h 424699"/>
                    <a:gd name="connsiteX7" fmla="*/ 133026 w 394563"/>
                    <a:gd name="connsiteY7" fmla="*/ 168392 h 424699"/>
                    <a:gd name="connsiteX8" fmla="*/ 133083 w 394563"/>
                    <a:gd name="connsiteY8" fmla="*/ 167307 h 424699"/>
                    <a:gd name="connsiteX9" fmla="*/ 132369 w 394563"/>
                    <a:gd name="connsiteY9" fmla="*/ 151867 h 424699"/>
                    <a:gd name="connsiteX10" fmla="*/ 132150 w 394563"/>
                    <a:gd name="connsiteY10" fmla="*/ 150238 h 424699"/>
                    <a:gd name="connsiteX11" fmla="*/ 130769 w 394563"/>
                    <a:gd name="connsiteY11" fmla="*/ 142237 h 424699"/>
                    <a:gd name="connsiteX12" fmla="*/ 130607 w 394563"/>
                    <a:gd name="connsiteY12" fmla="*/ 141418 h 424699"/>
                    <a:gd name="connsiteX13" fmla="*/ 128159 w 394563"/>
                    <a:gd name="connsiteY13" fmla="*/ 131836 h 424699"/>
                    <a:gd name="connsiteX14" fmla="*/ 128035 w 394563"/>
                    <a:gd name="connsiteY14" fmla="*/ 131340 h 424699"/>
                    <a:gd name="connsiteX15" fmla="*/ 72409 w 394563"/>
                    <a:gd name="connsiteY15" fmla="*/ 34728 h 424699"/>
                    <a:gd name="connsiteX16" fmla="*/ 107547 w 394563"/>
                    <a:gd name="connsiteY16" fmla="*/ 144209 h 424699"/>
                    <a:gd name="connsiteX17" fmla="*/ 109471 w 394563"/>
                    <a:gd name="connsiteY17" fmla="*/ 152857 h 424699"/>
                    <a:gd name="connsiteX18" fmla="*/ 109766 w 394563"/>
                    <a:gd name="connsiteY18" fmla="*/ 154286 h 424699"/>
                    <a:gd name="connsiteX19" fmla="*/ 111138 w 394563"/>
                    <a:gd name="connsiteY19" fmla="*/ 161163 h 424699"/>
                    <a:gd name="connsiteX20" fmla="*/ 111585 w 394563"/>
                    <a:gd name="connsiteY20" fmla="*/ 163592 h 424699"/>
                    <a:gd name="connsiteX21" fmla="*/ 112605 w 394563"/>
                    <a:gd name="connsiteY21" fmla="*/ 169545 h 424699"/>
                    <a:gd name="connsiteX22" fmla="*/ 112986 w 394563"/>
                    <a:gd name="connsiteY22" fmla="*/ 171926 h 424699"/>
                    <a:gd name="connsiteX23" fmla="*/ 113967 w 394563"/>
                    <a:gd name="connsiteY23" fmla="*/ 178965 h 424699"/>
                    <a:gd name="connsiteX24" fmla="*/ 114081 w 394563"/>
                    <a:gd name="connsiteY24" fmla="*/ 179832 h 424699"/>
                    <a:gd name="connsiteX25" fmla="*/ 114852 w 394563"/>
                    <a:gd name="connsiteY25" fmla="*/ 187404 h 424699"/>
                    <a:gd name="connsiteX26" fmla="*/ 114995 w 394563"/>
                    <a:gd name="connsiteY26" fmla="*/ 189405 h 424699"/>
                    <a:gd name="connsiteX27" fmla="*/ 115291 w 394563"/>
                    <a:gd name="connsiteY27" fmla="*/ 194662 h 424699"/>
                    <a:gd name="connsiteX28" fmla="*/ 115319 w 394563"/>
                    <a:gd name="connsiteY28" fmla="*/ 195653 h 424699"/>
                    <a:gd name="connsiteX29" fmla="*/ 110461 w 394563"/>
                    <a:gd name="connsiteY29" fmla="*/ 198511 h 424699"/>
                    <a:gd name="connsiteX30" fmla="*/ 107490 w 394563"/>
                    <a:gd name="connsiteY30" fmla="*/ 200358 h 424699"/>
                    <a:gd name="connsiteX31" fmla="*/ 102632 w 394563"/>
                    <a:gd name="connsiteY31" fmla="*/ 203521 h 424699"/>
                    <a:gd name="connsiteX32" fmla="*/ 102956 w 394563"/>
                    <a:gd name="connsiteY32" fmla="*/ 201263 h 424699"/>
                    <a:gd name="connsiteX33" fmla="*/ 103032 w 394563"/>
                    <a:gd name="connsiteY33" fmla="*/ 200501 h 424699"/>
                    <a:gd name="connsiteX34" fmla="*/ 103251 w 394563"/>
                    <a:gd name="connsiteY34" fmla="*/ 196834 h 424699"/>
                    <a:gd name="connsiteX35" fmla="*/ 103270 w 394563"/>
                    <a:gd name="connsiteY35" fmla="*/ 195939 h 424699"/>
                    <a:gd name="connsiteX36" fmla="*/ 103022 w 394563"/>
                    <a:gd name="connsiteY36" fmla="*/ 191252 h 424699"/>
                    <a:gd name="connsiteX37" fmla="*/ 102918 w 394563"/>
                    <a:gd name="connsiteY37" fmla="*/ 190510 h 424699"/>
                    <a:gd name="connsiteX38" fmla="*/ 102165 w 394563"/>
                    <a:gd name="connsiteY38" fmla="*/ 186090 h 424699"/>
                    <a:gd name="connsiteX39" fmla="*/ 101918 w 394563"/>
                    <a:gd name="connsiteY39" fmla="*/ 184956 h 424699"/>
                    <a:gd name="connsiteX40" fmla="*/ 100346 w 394563"/>
                    <a:gd name="connsiteY40" fmla="*/ 179518 h 424699"/>
                    <a:gd name="connsiteX41" fmla="*/ 100098 w 394563"/>
                    <a:gd name="connsiteY41" fmla="*/ 178860 h 424699"/>
                    <a:gd name="connsiteX42" fmla="*/ 97974 w 394563"/>
                    <a:gd name="connsiteY42" fmla="*/ 173698 h 424699"/>
                    <a:gd name="connsiteX43" fmla="*/ 97336 w 394563"/>
                    <a:gd name="connsiteY43" fmla="*/ 172336 h 424699"/>
                    <a:gd name="connsiteX44" fmla="*/ 94031 w 394563"/>
                    <a:gd name="connsiteY44" fmla="*/ 166211 h 424699"/>
                    <a:gd name="connsiteX45" fmla="*/ 93755 w 394563"/>
                    <a:gd name="connsiteY45" fmla="*/ 165792 h 424699"/>
                    <a:gd name="connsiteX46" fmla="*/ 89735 w 394563"/>
                    <a:gd name="connsiteY46" fmla="*/ 159810 h 424699"/>
                    <a:gd name="connsiteX47" fmla="*/ 89183 w 394563"/>
                    <a:gd name="connsiteY47" fmla="*/ 158982 h 424699"/>
                    <a:gd name="connsiteX48" fmla="*/ 33919 w 394563"/>
                    <a:gd name="connsiteY48" fmla="*/ 112309 h 424699"/>
                    <a:gd name="connsiteX49" fmla="*/ 75419 w 394563"/>
                    <a:gd name="connsiteY49" fmla="*/ 173184 h 424699"/>
                    <a:gd name="connsiteX50" fmla="*/ 78829 w 394563"/>
                    <a:gd name="connsiteY50" fmla="*/ 179175 h 424699"/>
                    <a:gd name="connsiteX51" fmla="*/ 79639 w 394563"/>
                    <a:gd name="connsiteY51" fmla="*/ 180642 h 424699"/>
                    <a:gd name="connsiteX52" fmla="*/ 82820 w 394563"/>
                    <a:gd name="connsiteY52" fmla="*/ 186595 h 424699"/>
                    <a:gd name="connsiteX53" fmla="*/ 85649 w 394563"/>
                    <a:gd name="connsiteY53" fmla="*/ 192329 h 424699"/>
                    <a:gd name="connsiteX54" fmla="*/ 86316 w 394563"/>
                    <a:gd name="connsiteY54" fmla="*/ 193748 h 424699"/>
                    <a:gd name="connsiteX55" fmla="*/ 90745 w 394563"/>
                    <a:gd name="connsiteY55" fmla="*/ 204502 h 424699"/>
                    <a:gd name="connsiteX56" fmla="*/ 91173 w 394563"/>
                    <a:gd name="connsiteY56" fmla="*/ 205759 h 424699"/>
                    <a:gd name="connsiteX57" fmla="*/ 92631 w 394563"/>
                    <a:gd name="connsiteY57" fmla="*/ 210626 h 424699"/>
                    <a:gd name="connsiteX58" fmla="*/ 85744 w 394563"/>
                    <a:gd name="connsiteY58" fmla="*/ 216075 h 424699"/>
                    <a:gd name="connsiteX59" fmla="*/ 79258 w 394563"/>
                    <a:gd name="connsiteY59" fmla="*/ 221704 h 424699"/>
                    <a:gd name="connsiteX60" fmla="*/ 77257 w 394563"/>
                    <a:gd name="connsiteY60" fmla="*/ 223561 h 424699"/>
                    <a:gd name="connsiteX61" fmla="*/ 76267 w 394563"/>
                    <a:gd name="connsiteY61" fmla="*/ 224485 h 424699"/>
                    <a:gd name="connsiteX62" fmla="*/ 76933 w 394563"/>
                    <a:gd name="connsiteY62" fmla="*/ 219494 h 424699"/>
                    <a:gd name="connsiteX63" fmla="*/ 76933 w 394563"/>
                    <a:gd name="connsiteY63" fmla="*/ 218980 h 424699"/>
                    <a:gd name="connsiteX64" fmla="*/ 76038 w 394563"/>
                    <a:gd name="connsiteY64" fmla="*/ 212998 h 424699"/>
                    <a:gd name="connsiteX65" fmla="*/ 75857 w 394563"/>
                    <a:gd name="connsiteY65" fmla="*/ 212369 h 424699"/>
                    <a:gd name="connsiteX66" fmla="*/ 74638 w 394563"/>
                    <a:gd name="connsiteY66" fmla="*/ 209007 h 424699"/>
                    <a:gd name="connsiteX67" fmla="*/ 72752 w 394563"/>
                    <a:gd name="connsiteY67" fmla="*/ 205302 h 424699"/>
                    <a:gd name="connsiteX68" fmla="*/ 72304 w 394563"/>
                    <a:gd name="connsiteY68" fmla="*/ 204540 h 424699"/>
                    <a:gd name="connsiteX69" fmla="*/ 69828 w 394563"/>
                    <a:gd name="connsiteY69" fmla="*/ 200768 h 424699"/>
                    <a:gd name="connsiteX70" fmla="*/ 66342 w 394563"/>
                    <a:gd name="connsiteY70" fmla="*/ 196434 h 424699"/>
                    <a:gd name="connsiteX71" fmla="*/ 65542 w 394563"/>
                    <a:gd name="connsiteY71" fmla="*/ 195539 h 424699"/>
                    <a:gd name="connsiteX72" fmla="*/ 61541 w 394563"/>
                    <a:gd name="connsiteY72" fmla="*/ 191386 h 424699"/>
                    <a:gd name="connsiteX73" fmla="*/ 15011 w 394563"/>
                    <a:gd name="connsiteY73" fmla="*/ 160010 h 424699"/>
                    <a:gd name="connsiteX74" fmla="*/ 55912 w 394563"/>
                    <a:gd name="connsiteY74" fmla="*/ 199682 h 424699"/>
                    <a:gd name="connsiteX75" fmla="*/ 59226 w 394563"/>
                    <a:gd name="connsiteY75" fmla="*/ 203949 h 424699"/>
                    <a:gd name="connsiteX76" fmla="*/ 59560 w 394563"/>
                    <a:gd name="connsiteY76" fmla="*/ 204416 h 424699"/>
                    <a:gd name="connsiteX77" fmla="*/ 62998 w 394563"/>
                    <a:gd name="connsiteY77" fmla="*/ 209379 h 424699"/>
                    <a:gd name="connsiteX78" fmla="*/ 63979 w 394563"/>
                    <a:gd name="connsiteY78" fmla="*/ 210931 h 424699"/>
                    <a:gd name="connsiteX79" fmla="*/ 66494 w 394563"/>
                    <a:gd name="connsiteY79" fmla="*/ 215265 h 424699"/>
                    <a:gd name="connsiteX80" fmla="*/ 67132 w 394563"/>
                    <a:gd name="connsiteY80" fmla="*/ 216427 h 424699"/>
                    <a:gd name="connsiteX81" fmla="*/ 69428 w 394563"/>
                    <a:gd name="connsiteY81" fmla="*/ 221618 h 424699"/>
                    <a:gd name="connsiteX82" fmla="*/ 69818 w 394563"/>
                    <a:gd name="connsiteY82" fmla="*/ 222809 h 424699"/>
                    <a:gd name="connsiteX83" fmla="*/ 70876 w 394563"/>
                    <a:gd name="connsiteY83" fmla="*/ 226752 h 424699"/>
                    <a:gd name="connsiteX84" fmla="*/ 71133 w 394563"/>
                    <a:gd name="connsiteY84" fmla="*/ 228152 h 424699"/>
                    <a:gd name="connsiteX85" fmla="*/ 71199 w 394563"/>
                    <a:gd name="connsiteY85" fmla="*/ 229410 h 424699"/>
                    <a:gd name="connsiteX86" fmla="*/ 67189 w 394563"/>
                    <a:gd name="connsiteY86" fmla="*/ 233553 h 424699"/>
                    <a:gd name="connsiteX87" fmla="*/ 65075 w 394563"/>
                    <a:gd name="connsiteY87" fmla="*/ 235829 h 424699"/>
                    <a:gd name="connsiteX88" fmla="*/ 62189 w 394563"/>
                    <a:gd name="connsiteY88" fmla="*/ 239058 h 424699"/>
                    <a:gd name="connsiteX89" fmla="*/ 61827 w 394563"/>
                    <a:gd name="connsiteY89" fmla="*/ 238211 h 424699"/>
                    <a:gd name="connsiteX90" fmla="*/ 61093 w 394563"/>
                    <a:gd name="connsiteY90" fmla="*/ 236763 h 424699"/>
                    <a:gd name="connsiteX91" fmla="*/ 60379 w 394563"/>
                    <a:gd name="connsiteY91" fmla="*/ 235429 h 424699"/>
                    <a:gd name="connsiteX92" fmla="*/ 59417 w 394563"/>
                    <a:gd name="connsiteY92" fmla="*/ 233810 h 424699"/>
                    <a:gd name="connsiteX93" fmla="*/ 58474 w 394563"/>
                    <a:gd name="connsiteY93" fmla="*/ 232362 h 424699"/>
                    <a:gd name="connsiteX94" fmla="*/ 57283 w 394563"/>
                    <a:gd name="connsiteY94" fmla="*/ 230629 h 424699"/>
                    <a:gd name="connsiteX95" fmla="*/ 55740 w 394563"/>
                    <a:gd name="connsiteY95" fmla="*/ 228638 h 424699"/>
                    <a:gd name="connsiteX96" fmla="*/ 53454 w 394563"/>
                    <a:gd name="connsiteY96" fmla="*/ 225923 h 424699"/>
                    <a:gd name="connsiteX97" fmla="*/ 51683 w 394563"/>
                    <a:gd name="connsiteY97" fmla="*/ 223971 h 424699"/>
                    <a:gd name="connsiteX98" fmla="*/ 49835 w 394563"/>
                    <a:gd name="connsiteY98" fmla="*/ 222104 h 424699"/>
                    <a:gd name="connsiteX99" fmla="*/ 47692 w 394563"/>
                    <a:gd name="connsiteY99" fmla="*/ 220056 h 424699"/>
                    <a:gd name="connsiteX100" fmla="*/ 45625 w 394563"/>
                    <a:gd name="connsiteY100" fmla="*/ 218180 h 424699"/>
                    <a:gd name="connsiteX101" fmla="*/ 45149 w 394563"/>
                    <a:gd name="connsiteY101" fmla="*/ 217751 h 424699"/>
                    <a:gd name="connsiteX102" fmla="*/ 18002 w 394563"/>
                    <a:gd name="connsiteY102" fmla="*/ 199387 h 424699"/>
                    <a:gd name="connsiteX103" fmla="*/ 38491 w 394563"/>
                    <a:gd name="connsiteY103" fmla="*/ 231267 h 424699"/>
                    <a:gd name="connsiteX104" fmla="*/ 38881 w 394563"/>
                    <a:gd name="connsiteY104" fmla="*/ 231743 h 424699"/>
                    <a:gd name="connsiteX105" fmla="*/ 39948 w 394563"/>
                    <a:gd name="connsiteY105" fmla="*/ 232962 h 424699"/>
                    <a:gd name="connsiteX106" fmla="*/ 42377 w 394563"/>
                    <a:gd name="connsiteY106" fmla="*/ 235629 h 424699"/>
                    <a:gd name="connsiteX107" fmla="*/ 43605 w 394563"/>
                    <a:gd name="connsiteY107" fmla="*/ 236906 h 424699"/>
                    <a:gd name="connsiteX108" fmla="*/ 46320 w 394563"/>
                    <a:gd name="connsiteY108" fmla="*/ 239497 h 424699"/>
                    <a:gd name="connsiteX109" fmla="*/ 47292 w 394563"/>
                    <a:gd name="connsiteY109" fmla="*/ 240392 h 424699"/>
                    <a:gd name="connsiteX110" fmla="*/ 51044 w 394563"/>
                    <a:gd name="connsiteY110" fmla="*/ 243392 h 424699"/>
                    <a:gd name="connsiteX111" fmla="*/ 51921 w 394563"/>
                    <a:gd name="connsiteY111" fmla="*/ 243983 h 424699"/>
                    <a:gd name="connsiteX112" fmla="*/ 54940 w 394563"/>
                    <a:gd name="connsiteY112" fmla="*/ 245888 h 424699"/>
                    <a:gd name="connsiteX113" fmla="*/ 55997 w 394563"/>
                    <a:gd name="connsiteY113" fmla="*/ 246469 h 424699"/>
                    <a:gd name="connsiteX114" fmla="*/ 55540 w 394563"/>
                    <a:gd name="connsiteY114" fmla="*/ 247040 h 424699"/>
                    <a:gd name="connsiteX115" fmla="*/ 54550 w 394563"/>
                    <a:gd name="connsiteY115" fmla="*/ 248260 h 424699"/>
                    <a:gd name="connsiteX116" fmla="*/ 49778 w 394563"/>
                    <a:gd name="connsiteY116" fmla="*/ 254603 h 424699"/>
                    <a:gd name="connsiteX117" fmla="*/ 48501 w 394563"/>
                    <a:gd name="connsiteY117" fmla="*/ 256423 h 424699"/>
                    <a:gd name="connsiteX118" fmla="*/ 48082 w 394563"/>
                    <a:gd name="connsiteY118" fmla="*/ 257013 h 424699"/>
                    <a:gd name="connsiteX119" fmla="*/ 46415 w 394563"/>
                    <a:gd name="connsiteY119" fmla="*/ 256184 h 424699"/>
                    <a:gd name="connsiteX120" fmla="*/ 43310 w 394563"/>
                    <a:gd name="connsiteY120" fmla="*/ 254851 h 424699"/>
                    <a:gd name="connsiteX121" fmla="*/ 42643 w 394563"/>
                    <a:gd name="connsiteY121" fmla="*/ 254594 h 424699"/>
                    <a:gd name="connsiteX122" fmla="*/ 39586 w 394563"/>
                    <a:gd name="connsiteY122" fmla="*/ 253546 h 424699"/>
                    <a:gd name="connsiteX123" fmla="*/ 38843 w 394563"/>
                    <a:gd name="connsiteY123" fmla="*/ 253317 h 424699"/>
                    <a:gd name="connsiteX124" fmla="*/ 30242 w 394563"/>
                    <a:gd name="connsiteY124" fmla="*/ 251698 h 424699"/>
                    <a:gd name="connsiteX125" fmla="*/ 6239 w 394563"/>
                    <a:gd name="connsiteY125" fmla="*/ 258509 h 424699"/>
                    <a:gd name="connsiteX126" fmla="*/ 24784 w 394563"/>
                    <a:gd name="connsiteY126" fmla="*/ 266481 h 424699"/>
                    <a:gd name="connsiteX127" fmla="*/ 25365 w 394563"/>
                    <a:gd name="connsiteY127" fmla="*/ 266614 h 424699"/>
                    <a:gd name="connsiteX128" fmla="*/ 27232 w 394563"/>
                    <a:gd name="connsiteY128" fmla="*/ 266967 h 424699"/>
                    <a:gd name="connsiteX129" fmla="*/ 28994 w 394563"/>
                    <a:gd name="connsiteY129" fmla="*/ 267233 h 424699"/>
                    <a:gd name="connsiteX130" fmla="*/ 30851 w 394563"/>
                    <a:gd name="connsiteY130" fmla="*/ 267424 h 424699"/>
                    <a:gd name="connsiteX131" fmla="*/ 32747 w 394563"/>
                    <a:gd name="connsiteY131" fmla="*/ 267519 h 424699"/>
                    <a:gd name="connsiteX132" fmla="*/ 34585 w 394563"/>
                    <a:gd name="connsiteY132" fmla="*/ 267519 h 424699"/>
                    <a:gd name="connsiteX133" fmla="*/ 36586 w 394563"/>
                    <a:gd name="connsiteY133" fmla="*/ 267386 h 424699"/>
                    <a:gd name="connsiteX134" fmla="*/ 38367 w 394563"/>
                    <a:gd name="connsiteY134" fmla="*/ 267186 h 424699"/>
                    <a:gd name="connsiteX135" fmla="*/ 40462 w 394563"/>
                    <a:gd name="connsiteY135" fmla="*/ 266757 h 424699"/>
                    <a:gd name="connsiteX136" fmla="*/ 41748 w 394563"/>
                    <a:gd name="connsiteY136" fmla="*/ 266490 h 424699"/>
                    <a:gd name="connsiteX137" fmla="*/ 41034 w 394563"/>
                    <a:gd name="connsiteY137" fmla="*/ 267653 h 424699"/>
                    <a:gd name="connsiteX138" fmla="*/ 39481 w 394563"/>
                    <a:gd name="connsiteY138" fmla="*/ 270167 h 424699"/>
                    <a:gd name="connsiteX139" fmla="*/ 36976 w 394563"/>
                    <a:gd name="connsiteY139" fmla="*/ 274396 h 424699"/>
                    <a:gd name="connsiteX140" fmla="*/ 35604 w 394563"/>
                    <a:gd name="connsiteY140" fmla="*/ 276787 h 424699"/>
                    <a:gd name="connsiteX141" fmla="*/ 32957 w 394563"/>
                    <a:gd name="connsiteY141" fmla="*/ 281626 h 424699"/>
                    <a:gd name="connsiteX142" fmla="*/ 32004 w 394563"/>
                    <a:gd name="connsiteY142" fmla="*/ 283397 h 424699"/>
                    <a:gd name="connsiteX143" fmla="*/ 28651 w 394563"/>
                    <a:gd name="connsiteY143" fmla="*/ 290036 h 424699"/>
                    <a:gd name="connsiteX144" fmla="*/ 28080 w 394563"/>
                    <a:gd name="connsiteY144" fmla="*/ 291265 h 424699"/>
                    <a:gd name="connsiteX145" fmla="*/ 25565 w 394563"/>
                    <a:gd name="connsiteY145" fmla="*/ 296656 h 424699"/>
                    <a:gd name="connsiteX146" fmla="*/ 24536 w 394563"/>
                    <a:gd name="connsiteY146" fmla="*/ 298990 h 424699"/>
                    <a:gd name="connsiteX147" fmla="*/ 22679 w 394563"/>
                    <a:gd name="connsiteY147" fmla="*/ 303324 h 424699"/>
                    <a:gd name="connsiteX148" fmla="*/ 21660 w 394563"/>
                    <a:gd name="connsiteY148" fmla="*/ 305810 h 424699"/>
                    <a:gd name="connsiteX149" fmla="*/ 19983 w 394563"/>
                    <a:gd name="connsiteY149" fmla="*/ 310039 h 424699"/>
                    <a:gd name="connsiteX150" fmla="*/ 19060 w 394563"/>
                    <a:gd name="connsiteY150" fmla="*/ 312458 h 424699"/>
                    <a:gd name="connsiteX151" fmla="*/ 17412 w 394563"/>
                    <a:gd name="connsiteY151" fmla="*/ 316973 h 424699"/>
                    <a:gd name="connsiteX152" fmla="*/ 16697 w 394563"/>
                    <a:gd name="connsiteY152" fmla="*/ 318973 h 424699"/>
                    <a:gd name="connsiteX153" fmla="*/ 14535 w 394563"/>
                    <a:gd name="connsiteY153" fmla="*/ 325422 h 424699"/>
                    <a:gd name="connsiteX154" fmla="*/ 1076 w 394563"/>
                    <a:gd name="connsiteY154" fmla="*/ 392459 h 424699"/>
                    <a:gd name="connsiteX155" fmla="*/ 1019 w 394563"/>
                    <a:gd name="connsiteY155" fmla="*/ 393078 h 424699"/>
                    <a:gd name="connsiteX156" fmla="*/ 629 w 394563"/>
                    <a:gd name="connsiteY156" fmla="*/ 397964 h 424699"/>
                    <a:gd name="connsiteX157" fmla="*/ 352 w 394563"/>
                    <a:gd name="connsiteY157" fmla="*/ 402507 h 424699"/>
                    <a:gd name="connsiteX158" fmla="*/ 295 w 394563"/>
                    <a:gd name="connsiteY158" fmla="*/ 403498 h 424699"/>
                    <a:gd name="connsiteX159" fmla="*/ 133 w 394563"/>
                    <a:gd name="connsiteY159" fmla="*/ 407289 h 424699"/>
                    <a:gd name="connsiteX160" fmla="*/ 114 w 394563"/>
                    <a:gd name="connsiteY160" fmla="*/ 407822 h 424699"/>
                    <a:gd name="connsiteX161" fmla="*/ 38 w 394563"/>
                    <a:gd name="connsiteY161" fmla="*/ 410699 h 424699"/>
                    <a:gd name="connsiteX162" fmla="*/ 29 w 394563"/>
                    <a:gd name="connsiteY162" fmla="*/ 411328 h 424699"/>
                    <a:gd name="connsiteX163" fmla="*/ 0 w 394563"/>
                    <a:gd name="connsiteY163" fmla="*/ 413871 h 424699"/>
                    <a:gd name="connsiteX164" fmla="*/ 0 w 394563"/>
                    <a:gd name="connsiteY164" fmla="*/ 414366 h 424699"/>
                    <a:gd name="connsiteX165" fmla="*/ 10 w 394563"/>
                    <a:gd name="connsiteY165" fmla="*/ 416043 h 424699"/>
                    <a:gd name="connsiteX166" fmla="*/ 29 w 394563"/>
                    <a:gd name="connsiteY166" fmla="*/ 417471 h 424699"/>
                    <a:gd name="connsiteX167" fmla="*/ 19126 w 394563"/>
                    <a:gd name="connsiteY167" fmla="*/ 411051 h 424699"/>
                    <a:gd name="connsiteX168" fmla="*/ 36376 w 394563"/>
                    <a:gd name="connsiteY168" fmla="*/ 324812 h 424699"/>
                    <a:gd name="connsiteX169" fmla="*/ 64418 w 394563"/>
                    <a:gd name="connsiteY169" fmla="*/ 353739 h 424699"/>
                    <a:gd name="connsiteX170" fmla="*/ 39500 w 394563"/>
                    <a:gd name="connsiteY170" fmla="*/ 316563 h 424699"/>
                    <a:gd name="connsiteX171" fmla="*/ 42139 w 394563"/>
                    <a:gd name="connsiteY171" fmla="*/ 310153 h 424699"/>
                    <a:gd name="connsiteX172" fmla="*/ 43815 w 394563"/>
                    <a:gd name="connsiteY172" fmla="*/ 310696 h 424699"/>
                    <a:gd name="connsiteX173" fmla="*/ 47444 w 394563"/>
                    <a:gd name="connsiteY173" fmla="*/ 311887 h 424699"/>
                    <a:gd name="connsiteX174" fmla="*/ 48720 w 394563"/>
                    <a:gd name="connsiteY174" fmla="*/ 312391 h 424699"/>
                    <a:gd name="connsiteX175" fmla="*/ 52530 w 394563"/>
                    <a:gd name="connsiteY175" fmla="*/ 313915 h 424699"/>
                    <a:gd name="connsiteX176" fmla="*/ 53502 w 394563"/>
                    <a:gd name="connsiteY176" fmla="*/ 314363 h 424699"/>
                    <a:gd name="connsiteX177" fmla="*/ 57560 w 394563"/>
                    <a:gd name="connsiteY177" fmla="*/ 316240 h 424699"/>
                    <a:gd name="connsiteX178" fmla="*/ 58350 w 394563"/>
                    <a:gd name="connsiteY178" fmla="*/ 316649 h 424699"/>
                    <a:gd name="connsiteX179" fmla="*/ 62494 w 394563"/>
                    <a:gd name="connsiteY179" fmla="*/ 318802 h 424699"/>
                    <a:gd name="connsiteX180" fmla="*/ 67285 w 394563"/>
                    <a:gd name="connsiteY180" fmla="*/ 321526 h 424699"/>
                    <a:gd name="connsiteX181" fmla="*/ 97441 w 394563"/>
                    <a:gd name="connsiteY181" fmla="*/ 343452 h 424699"/>
                    <a:gd name="connsiteX182" fmla="*/ 98050 w 394563"/>
                    <a:gd name="connsiteY182" fmla="*/ 343995 h 424699"/>
                    <a:gd name="connsiteX183" fmla="*/ 94679 w 394563"/>
                    <a:gd name="connsiteY183" fmla="*/ 338576 h 424699"/>
                    <a:gd name="connsiteX184" fmla="*/ 93497 w 394563"/>
                    <a:gd name="connsiteY184" fmla="*/ 336909 h 424699"/>
                    <a:gd name="connsiteX185" fmla="*/ 91221 w 394563"/>
                    <a:gd name="connsiteY185" fmla="*/ 333699 h 424699"/>
                    <a:gd name="connsiteX186" fmla="*/ 89783 w 394563"/>
                    <a:gd name="connsiteY186" fmla="*/ 331899 h 424699"/>
                    <a:gd name="connsiteX187" fmla="*/ 87687 w 394563"/>
                    <a:gd name="connsiteY187" fmla="*/ 329317 h 424699"/>
                    <a:gd name="connsiteX188" fmla="*/ 86154 w 394563"/>
                    <a:gd name="connsiteY188" fmla="*/ 327631 h 424699"/>
                    <a:gd name="connsiteX189" fmla="*/ 84115 w 394563"/>
                    <a:gd name="connsiteY189" fmla="*/ 325431 h 424699"/>
                    <a:gd name="connsiteX190" fmla="*/ 82506 w 394563"/>
                    <a:gd name="connsiteY190" fmla="*/ 323879 h 424699"/>
                    <a:gd name="connsiteX191" fmla="*/ 80505 w 394563"/>
                    <a:gd name="connsiteY191" fmla="*/ 321983 h 424699"/>
                    <a:gd name="connsiteX192" fmla="*/ 78858 w 394563"/>
                    <a:gd name="connsiteY192" fmla="*/ 320592 h 424699"/>
                    <a:gd name="connsiteX193" fmla="*/ 76895 w 394563"/>
                    <a:gd name="connsiteY193" fmla="*/ 318973 h 424699"/>
                    <a:gd name="connsiteX194" fmla="*/ 75219 w 394563"/>
                    <a:gd name="connsiteY194" fmla="*/ 317735 h 424699"/>
                    <a:gd name="connsiteX195" fmla="*/ 73295 w 394563"/>
                    <a:gd name="connsiteY195" fmla="*/ 316354 h 424699"/>
                    <a:gd name="connsiteX196" fmla="*/ 71618 w 394563"/>
                    <a:gd name="connsiteY196" fmla="*/ 315287 h 424699"/>
                    <a:gd name="connsiteX197" fmla="*/ 69713 w 394563"/>
                    <a:gd name="connsiteY197" fmla="*/ 314115 h 424699"/>
                    <a:gd name="connsiteX198" fmla="*/ 68047 w 394563"/>
                    <a:gd name="connsiteY198" fmla="*/ 313201 h 424699"/>
                    <a:gd name="connsiteX199" fmla="*/ 66189 w 394563"/>
                    <a:gd name="connsiteY199" fmla="*/ 312230 h 424699"/>
                    <a:gd name="connsiteX200" fmla="*/ 64522 w 394563"/>
                    <a:gd name="connsiteY200" fmla="*/ 311458 h 424699"/>
                    <a:gd name="connsiteX201" fmla="*/ 62722 w 394563"/>
                    <a:gd name="connsiteY201" fmla="*/ 310667 h 424699"/>
                    <a:gd name="connsiteX202" fmla="*/ 61093 w 394563"/>
                    <a:gd name="connsiteY202" fmla="*/ 310029 h 424699"/>
                    <a:gd name="connsiteX203" fmla="*/ 59341 w 394563"/>
                    <a:gd name="connsiteY203" fmla="*/ 309391 h 424699"/>
                    <a:gd name="connsiteX204" fmla="*/ 57741 w 394563"/>
                    <a:gd name="connsiteY204" fmla="*/ 308886 h 424699"/>
                    <a:gd name="connsiteX205" fmla="*/ 56064 w 394563"/>
                    <a:gd name="connsiteY205" fmla="*/ 308400 h 424699"/>
                    <a:gd name="connsiteX206" fmla="*/ 54521 w 394563"/>
                    <a:gd name="connsiteY206" fmla="*/ 308010 h 424699"/>
                    <a:gd name="connsiteX207" fmla="*/ 52911 w 394563"/>
                    <a:gd name="connsiteY207" fmla="*/ 307648 h 424699"/>
                    <a:gd name="connsiteX208" fmla="*/ 51416 w 394563"/>
                    <a:gd name="connsiteY208" fmla="*/ 307362 h 424699"/>
                    <a:gd name="connsiteX209" fmla="*/ 49911 w 394563"/>
                    <a:gd name="connsiteY209" fmla="*/ 307115 h 424699"/>
                    <a:gd name="connsiteX210" fmla="*/ 48463 w 394563"/>
                    <a:gd name="connsiteY210" fmla="*/ 306924 h 424699"/>
                    <a:gd name="connsiteX211" fmla="*/ 47054 w 394563"/>
                    <a:gd name="connsiteY211" fmla="*/ 306772 h 424699"/>
                    <a:gd name="connsiteX212" fmla="*/ 45701 w 394563"/>
                    <a:gd name="connsiteY212" fmla="*/ 306657 h 424699"/>
                    <a:gd name="connsiteX213" fmla="*/ 45082 w 394563"/>
                    <a:gd name="connsiteY213" fmla="*/ 306610 h 424699"/>
                    <a:gd name="connsiteX214" fmla="*/ 43720 w 394563"/>
                    <a:gd name="connsiteY214" fmla="*/ 306553 h 424699"/>
                    <a:gd name="connsiteX215" fmla="*/ 44034 w 394563"/>
                    <a:gd name="connsiteY215" fmla="*/ 305886 h 424699"/>
                    <a:gd name="connsiteX216" fmla="*/ 46825 w 394563"/>
                    <a:gd name="connsiteY216" fmla="*/ 299914 h 424699"/>
                    <a:gd name="connsiteX217" fmla="*/ 50502 w 394563"/>
                    <a:gd name="connsiteY217" fmla="*/ 300333 h 424699"/>
                    <a:gd name="connsiteX218" fmla="*/ 58169 w 394563"/>
                    <a:gd name="connsiteY218" fmla="*/ 301457 h 424699"/>
                    <a:gd name="connsiteX219" fmla="*/ 66246 w 394563"/>
                    <a:gd name="connsiteY219" fmla="*/ 302914 h 424699"/>
                    <a:gd name="connsiteX220" fmla="*/ 74905 w 394563"/>
                    <a:gd name="connsiteY220" fmla="*/ 304686 h 424699"/>
                    <a:gd name="connsiteX221" fmla="*/ 75438 w 394563"/>
                    <a:gd name="connsiteY221" fmla="*/ 304800 h 424699"/>
                    <a:gd name="connsiteX222" fmla="*/ 83925 w 394563"/>
                    <a:gd name="connsiteY222" fmla="*/ 306715 h 424699"/>
                    <a:gd name="connsiteX223" fmla="*/ 84696 w 394563"/>
                    <a:gd name="connsiteY223" fmla="*/ 306896 h 424699"/>
                    <a:gd name="connsiteX224" fmla="*/ 93212 w 394563"/>
                    <a:gd name="connsiteY224" fmla="*/ 308943 h 424699"/>
                    <a:gd name="connsiteX225" fmla="*/ 94136 w 394563"/>
                    <a:gd name="connsiteY225" fmla="*/ 309172 h 424699"/>
                    <a:gd name="connsiteX226" fmla="*/ 102556 w 394563"/>
                    <a:gd name="connsiteY226" fmla="*/ 311306 h 424699"/>
                    <a:gd name="connsiteX227" fmla="*/ 103603 w 394563"/>
                    <a:gd name="connsiteY227" fmla="*/ 311572 h 424699"/>
                    <a:gd name="connsiteX228" fmla="*/ 111795 w 394563"/>
                    <a:gd name="connsiteY228" fmla="*/ 313734 h 424699"/>
                    <a:gd name="connsiteX229" fmla="*/ 112976 w 394563"/>
                    <a:gd name="connsiteY229" fmla="*/ 314049 h 424699"/>
                    <a:gd name="connsiteX230" fmla="*/ 120806 w 394563"/>
                    <a:gd name="connsiteY230" fmla="*/ 316192 h 424699"/>
                    <a:gd name="connsiteX231" fmla="*/ 121968 w 394563"/>
                    <a:gd name="connsiteY231" fmla="*/ 316516 h 424699"/>
                    <a:gd name="connsiteX232" fmla="*/ 129407 w 394563"/>
                    <a:gd name="connsiteY232" fmla="*/ 318611 h 424699"/>
                    <a:gd name="connsiteX233" fmla="*/ 130464 w 394563"/>
                    <a:gd name="connsiteY233" fmla="*/ 318916 h 424699"/>
                    <a:gd name="connsiteX234" fmla="*/ 137417 w 394563"/>
                    <a:gd name="connsiteY234" fmla="*/ 320916 h 424699"/>
                    <a:gd name="connsiteX235" fmla="*/ 138293 w 394563"/>
                    <a:gd name="connsiteY235" fmla="*/ 321173 h 424699"/>
                    <a:gd name="connsiteX236" fmla="*/ 144713 w 394563"/>
                    <a:gd name="connsiteY236" fmla="*/ 323059 h 424699"/>
                    <a:gd name="connsiteX237" fmla="*/ 145247 w 394563"/>
                    <a:gd name="connsiteY237" fmla="*/ 323221 h 424699"/>
                    <a:gd name="connsiteX238" fmla="*/ 150990 w 394563"/>
                    <a:gd name="connsiteY238" fmla="*/ 324936 h 424699"/>
                    <a:gd name="connsiteX239" fmla="*/ 156105 w 394563"/>
                    <a:gd name="connsiteY239" fmla="*/ 326488 h 424699"/>
                    <a:gd name="connsiteX240" fmla="*/ 159934 w 394563"/>
                    <a:gd name="connsiteY240" fmla="*/ 327670 h 424699"/>
                    <a:gd name="connsiteX241" fmla="*/ 163325 w 394563"/>
                    <a:gd name="connsiteY241" fmla="*/ 328727 h 424699"/>
                    <a:gd name="connsiteX242" fmla="*/ 154381 w 394563"/>
                    <a:gd name="connsiteY242" fmla="*/ 321850 h 424699"/>
                    <a:gd name="connsiteX243" fmla="*/ 151552 w 394563"/>
                    <a:gd name="connsiteY243" fmla="*/ 319859 h 424699"/>
                    <a:gd name="connsiteX244" fmla="*/ 145628 w 394563"/>
                    <a:gd name="connsiteY244" fmla="*/ 315801 h 424699"/>
                    <a:gd name="connsiteX245" fmla="*/ 142418 w 394563"/>
                    <a:gd name="connsiteY245" fmla="*/ 313763 h 424699"/>
                    <a:gd name="connsiteX246" fmla="*/ 137065 w 394563"/>
                    <a:gd name="connsiteY246" fmla="*/ 310525 h 424699"/>
                    <a:gd name="connsiteX247" fmla="*/ 133874 w 394563"/>
                    <a:gd name="connsiteY247" fmla="*/ 308715 h 424699"/>
                    <a:gd name="connsiteX248" fmla="*/ 128578 w 394563"/>
                    <a:gd name="connsiteY248" fmla="*/ 305924 h 424699"/>
                    <a:gd name="connsiteX249" fmla="*/ 125692 w 394563"/>
                    <a:gd name="connsiteY249" fmla="*/ 304476 h 424699"/>
                    <a:gd name="connsiteX250" fmla="*/ 119853 w 394563"/>
                    <a:gd name="connsiteY250" fmla="*/ 301838 h 424699"/>
                    <a:gd name="connsiteX251" fmla="*/ 117824 w 394563"/>
                    <a:gd name="connsiteY251" fmla="*/ 300942 h 424699"/>
                    <a:gd name="connsiteX252" fmla="*/ 110261 w 394563"/>
                    <a:gd name="connsiteY252" fmla="*/ 298075 h 424699"/>
                    <a:gd name="connsiteX253" fmla="*/ 108547 w 394563"/>
                    <a:gd name="connsiteY253" fmla="*/ 297532 h 424699"/>
                    <a:gd name="connsiteX254" fmla="*/ 102956 w 394563"/>
                    <a:gd name="connsiteY254" fmla="*/ 295808 h 424699"/>
                    <a:gd name="connsiteX255" fmla="*/ 100394 w 394563"/>
                    <a:gd name="connsiteY255" fmla="*/ 295142 h 424699"/>
                    <a:gd name="connsiteX256" fmla="*/ 95926 w 394563"/>
                    <a:gd name="connsiteY256" fmla="*/ 294065 h 424699"/>
                    <a:gd name="connsiteX257" fmla="*/ 93259 w 394563"/>
                    <a:gd name="connsiteY257" fmla="*/ 293522 h 424699"/>
                    <a:gd name="connsiteX258" fmla="*/ 89173 w 394563"/>
                    <a:gd name="connsiteY258" fmla="*/ 292808 h 424699"/>
                    <a:gd name="connsiteX259" fmla="*/ 86630 w 394563"/>
                    <a:gd name="connsiteY259" fmla="*/ 292427 h 424699"/>
                    <a:gd name="connsiteX260" fmla="*/ 82610 w 394563"/>
                    <a:gd name="connsiteY260" fmla="*/ 291979 h 424699"/>
                    <a:gd name="connsiteX261" fmla="*/ 80391 w 394563"/>
                    <a:gd name="connsiteY261" fmla="*/ 291770 h 424699"/>
                    <a:gd name="connsiteX262" fmla="*/ 75714 w 394563"/>
                    <a:gd name="connsiteY262" fmla="*/ 291541 h 424699"/>
                    <a:gd name="connsiteX263" fmla="*/ 74533 w 394563"/>
                    <a:gd name="connsiteY263" fmla="*/ 291494 h 424699"/>
                    <a:gd name="connsiteX264" fmla="*/ 69152 w 394563"/>
                    <a:gd name="connsiteY264" fmla="*/ 291551 h 424699"/>
                    <a:gd name="connsiteX265" fmla="*/ 67170 w 394563"/>
                    <a:gd name="connsiteY265" fmla="*/ 291665 h 424699"/>
                    <a:gd name="connsiteX266" fmla="*/ 64037 w 394563"/>
                    <a:gd name="connsiteY266" fmla="*/ 291884 h 424699"/>
                    <a:gd name="connsiteX267" fmla="*/ 61903 w 394563"/>
                    <a:gd name="connsiteY267" fmla="*/ 292113 h 424699"/>
                    <a:gd name="connsiteX268" fmla="*/ 60379 w 394563"/>
                    <a:gd name="connsiteY268" fmla="*/ 292275 h 424699"/>
                    <a:gd name="connsiteX269" fmla="*/ 59484 w 394563"/>
                    <a:gd name="connsiteY269" fmla="*/ 292418 h 424699"/>
                    <a:gd name="connsiteX270" fmla="*/ 55512 w 394563"/>
                    <a:gd name="connsiteY270" fmla="*/ 293065 h 424699"/>
                    <a:gd name="connsiteX271" fmla="*/ 54254 w 394563"/>
                    <a:gd name="connsiteY271" fmla="*/ 293294 h 424699"/>
                    <a:gd name="connsiteX272" fmla="*/ 49635 w 394563"/>
                    <a:gd name="connsiteY272" fmla="*/ 294342 h 424699"/>
                    <a:gd name="connsiteX273" fmla="*/ 53007 w 394563"/>
                    <a:gd name="connsiteY273" fmla="*/ 288065 h 424699"/>
                    <a:gd name="connsiteX274" fmla="*/ 62036 w 394563"/>
                    <a:gd name="connsiteY274" fmla="*/ 284769 h 424699"/>
                    <a:gd name="connsiteX275" fmla="*/ 62522 w 394563"/>
                    <a:gd name="connsiteY275" fmla="*/ 284607 h 424699"/>
                    <a:gd name="connsiteX276" fmla="*/ 72504 w 394563"/>
                    <a:gd name="connsiteY276" fmla="*/ 282207 h 424699"/>
                    <a:gd name="connsiteX277" fmla="*/ 140541 w 394563"/>
                    <a:gd name="connsiteY277" fmla="*/ 279492 h 424699"/>
                    <a:gd name="connsiteX278" fmla="*/ 145590 w 394563"/>
                    <a:gd name="connsiteY278" fmla="*/ 279806 h 424699"/>
                    <a:gd name="connsiteX279" fmla="*/ 148200 w 394563"/>
                    <a:gd name="connsiteY279" fmla="*/ 279987 h 424699"/>
                    <a:gd name="connsiteX280" fmla="*/ 153562 w 394563"/>
                    <a:gd name="connsiteY280" fmla="*/ 280406 h 424699"/>
                    <a:gd name="connsiteX281" fmla="*/ 155753 w 394563"/>
                    <a:gd name="connsiteY281" fmla="*/ 280587 h 424699"/>
                    <a:gd name="connsiteX282" fmla="*/ 170278 w 394563"/>
                    <a:gd name="connsiteY282" fmla="*/ 281997 h 424699"/>
                    <a:gd name="connsiteX283" fmla="*/ 172231 w 394563"/>
                    <a:gd name="connsiteY283" fmla="*/ 282216 h 424699"/>
                    <a:gd name="connsiteX284" fmla="*/ 177184 w 394563"/>
                    <a:gd name="connsiteY284" fmla="*/ 282778 h 424699"/>
                    <a:gd name="connsiteX285" fmla="*/ 179518 w 394563"/>
                    <a:gd name="connsiteY285" fmla="*/ 283064 h 424699"/>
                    <a:gd name="connsiteX286" fmla="*/ 183852 w 394563"/>
                    <a:gd name="connsiteY286" fmla="*/ 283597 h 424699"/>
                    <a:gd name="connsiteX287" fmla="*/ 186080 w 394563"/>
                    <a:gd name="connsiteY287" fmla="*/ 283883 h 424699"/>
                    <a:gd name="connsiteX288" fmla="*/ 190157 w 394563"/>
                    <a:gd name="connsiteY288" fmla="*/ 284426 h 424699"/>
                    <a:gd name="connsiteX289" fmla="*/ 192300 w 394563"/>
                    <a:gd name="connsiteY289" fmla="*/ 284721 h 424699"/>
                    <a:gd name="connsiteX290" fmla="*/ 196139 w 394563"/>
                    <a:gd name="connsiteY290" fmla="*/ 285264 h 424699"/>
                    <a:gd name="connsiteX291" fmla="*/ 197987 w 394563"/>
                    <a:gd name="connsiteY291" fmla="*/ 285531 h 424699"/>
                    <a:gd name="connsiteX292" fmla="*/ 202140 w 394563"/>
                    <a:gd name="connsiteY292" fmla="*/ 286150 h 424699"/>
                    <a:gd name="connsiteX293" fmla="*/ 203178 w 394563"/>
                    <a:gd name="connsiteY293" fmla="*/ 286302 h 424699"/>
                    <a:gd name="connsiteX294" fmla="*/ 207940 w 394563"/>
                    <a:gd name="connsiteY294" fmla="*/ 287055 h 424699"/>
                    <a:gd name="connsiteX295" fmla="*/ 208569 w 394563"/>
                    <a:gd name="connsiteY295" fmla="*/ 287160 h 424699"/>
                    <a:gd name="connsiteX296" fmla="*/ 212122 w 394563"/>
                    <a:gd name="connsiteY296" fmla="*/ 287741 h 424699"/>
                    <a:gd name="connsiteX297" fmla="*/ 213293 w 394563"/>
                    <a:gd name="connsiteY297" fmla="*/ 287941 h 424699"/>
                    <a:gd name="connsiteX298" fmla="*/ 215627 w 394563"/>
                    <a:gd name="connsiteY298" fmla="*/ 288341 h 424699"/>
                    <a:gd name="connsiteX299" fmla="*/ 216846 w 394563"/>
                    <a:gd name="connsiteY299" fmla="*/ 288550 h 424699"/>
                    <a:gd name="connsiteX300" fmla="*/ 218656 w 394563"/>
                    <a:gd name="connsiteY300" fmla="*/ 288865 h 424699"/>
                    <a:gd name="connsiteX301" fmla="*/ 219513 w 394563"/>
                    <a:gd name="connsiteY301" fmla="*/ 289017 h 424699"/>
                    <a:gd name="connsiteX302" fmla="*/ 220837 w 394563"/>
                    <a:gd name="connsiteY302" fmla="*/ 289255 h 424699"/>
                    <a:gd name="connsiteX303" fmla="*/ 221513 w 394563"/>
                    <a:gd name="connsiteY303" fmla="*/ 289379 h 424699"/>
                    <a:gd name="connsiteX304" fmla="*/ 223095 w 394563"/>
                    <a:gd name="connsiteY304" fmla="*/ 289674 h 424699"/>
                    <a:gd name="connsiteX305" fmla="*/ 208598 w 394563"/>
                    <a:gd name="connsiteY305" fmla="*/ 281607 h 424699"/>
                    <a:gd name="connsiteX306" fmla="*/ 205407 w 394563"/>
                    <a:gd name="connsiteY306" fmla="*/ 279921 h 424699"/>
                    <a:gd name="connsiteX307" fmla="*/ 192157 w 394563"/>
                    <a:gd name="connsiteY307" fmla="*/ 273377 h 424699"/>
                    <a:gd name="connsiteX308" fmla="*/ 189957 w 394563"/>
                    <a:gd name="connsiteY308" fmla="*/ 272396 h 424699"/>
                    <a:gd name="connsiteX309" fmla="*/ 183785 w 394563"/>
                    <a:gd name="connsiteY309" fmla="*/ 269634 h 424699"/>
                    <a:gd name="connsiteX310" fmla="*/ 112766 w 394563"/>
                    <a:gd name="connsiteY310" fmla="*/ 253917 h 424699"/>
                    <a:gd name="connsiteX311" fmla="*/ 110966 w 394563"/>
                    <a:gd name="connsiteY311" fmla="*/ 253965 h 424699"/>
                    <a:gd name="connsiteX312" fmla="*/ 106899 w 394563"/>
                    <a:gd name="connsiteY312" fmla="*/ 254260 h 424699"/>
                    <a:gd name="connsiteX313" fmla="*/ 102546 w 394563"/>
                    <a:gd name="connsiteY313" fmla="*/ 254756 h 424699"/>
                    <a:gd name="connsiteX314" fmla="*/ 98803 w 394563"/>
                    <a:gd name="connsiteY314" fmla="*/ 255337 h 424699"/>
                    <a:gd name="connsiteX315" fmla="*/ 94783 w 394563"/>
                    <a:gd name="connsiteY315" fmla="*/ 256156 h 424699"/>
                    <a:gd name="connsiteX316" fmla="*/ 91392 w 394563"/>
                    <a:gd name="connsiteY316" fmla="*/ 256975 h 424699"/>
                    <a:gd name="connsiteX317" fmla="*/ 87678 w 394563"/>
                    <a:gd name="connsiteY317" fmla="*/ 258089 h 424699"/>
                    <a:gd name="connsiteX318" fmla="*/ 84639 w 394563"/>
                    <a:gd name="connsiteY318" fmla="*/ 259099 h 424699"/>
                    <a:gd name="connsiteX319" fmla="*/ 81182 w 394563"/>
                    <a:gd name="connsiteY319" fmla="*/ 260480 h 424699"/>
                    <a:gd name="connsiteX320" fmla="*/ 78524 w 394563"/>
                    <a:gd name="connsiteY320" fmla="*/ 261614 h 424699"/>
                    <a:gd name="connsiteX321" fmla="*/ 75238 w 394563"/>
                    <a:gd name="connsiteY321" fmla="*/ 263281 h 424699"/>
                    <a:gd name="connsiteX322" fmla="*/ 73028 w 394563"/>
                    <a:gd name="connsiteY322" fmla="*/ 264443 h 424699"/>
                    <a:gd name="connsiteX323" fmla="*/ 69752 w 394563"/>
                    <a:gd name="connsiteY323" fmla="*/ 266462 h 424699"/>
                    <a:gd name="connsiteX324" fmla="*/ 68104 w 394563"/>
                    <a:gd name="connsiteY324" fmla="*/ 267500 h 424699"/>
                    <a:gd name="connsiteX325" fmla="*/ 63751 w 394563"/>
                    <a:gd name="connsiteY325" fmla="*/ 270691 h 424699"/>
                    <a:gd name="connsiteX326" fmla="*/ 77057 w 394563"/>
                    <a:gd name="connsiteY326" fmla="*/ 253165 h 424699"/>
                    <a:gd name="connsiteX327" fmla="*/ 87163 w 394563"/>
                    <a:gd name="connsiteY327" fmla="*/ 250127 h 424699"/>
                    <a:gd name="connsiteX328" fmla="*/ 89383 w 394563"/>
                    <a:gd name="connsiteY328" fmla="*/ 249574 h 424699"/>
                    <a:gd name="connsiteX329" fmla="*/ 100013 w 394563"/>
                    <a:gd name="connsiteY329" fmla="*/ 247488 h 424699"/>
                    <a:gd name="connsiteX330" fmla="*/ 101537 w 394563"/>
                    <a:gd name="connsiteY330" fmla="*/ 247279 h 424699"/>
                    <a:gd name="connsiteX331" fmla="*/ 112166 w 394563"/>
                    <a:gd name="connsiteY331" fmla="*/ 246078 h 424699"/>
                    <a:gd name="connsiteX332" fmla="*/ 113795 w 394563"/>
                    <a:gd name="connsiteY332" fmla="*/ 245936 h 424699"/>
                    <a:gd name="connsiteX333" fmla="*/ 125768 w 394563"/>
                    <a:gd name="connsiteY333" fmla="*/ 245383 h 424699"/>
                    <a:gd name="connsiteX334" fmla="*/ 230210 w 394563"/>
                    <a:gd name="connsiteY334" fmla="*/ 258680 h 424699"/>
                    <a:gd name="connsiteX335" fmla="*/ 244078 w 394563"/>
                    <a:gd name="connsiteY335" fmla="*/ 262080 h 424699"/>
                    <a:gd name="connsiteX336" fmla="*/ 246688 w 394563"/>
                    <a:gd name="connsiteY336" fmla="*/ 262747 h 424699"/>
                    <a:gd name="connsiteX337" fmla="*/ 250317 w 394563"/>
                    <a:gd name="connsiteY337" fmla="*/ 263709 h 424699"/>
                    <a:gd name="connsiteX338" fmla="*/ 252708 w 394563"/>
                    <a:gd name="connsiteY338" fmla="*/ 264347 h 424699"/>
                    <a:gd name="connsiteX339" fmla="*/ 256146 w 394563"/>
                    <a:gd name="connsiteY339" fmla="*/ 265290 h 424699"/>
                    <a:gd name="connsiteX340" fmla="*/ 258423 w 394563"/>
                    <a:gd name="connsiteY340" fmla="*/ 265919 h 424699"/>
                    <a:gd name="connsiteX341" fmla="*/ 261585 w 394563"/>
                    <a:gd name="connsiteY341" fmla="*/ 266805 h 424699"/>
                    <a:gd name="connsiteX342" fmla="*/ 263719 w 394563"/>
                    <a:gd name="connsiteY342" fmla="*/ 267414 h 424699"/>
                    <a:gd name="connsiteX343" fmla="*/ 266671 w 394563"/>
                    <a:gd name="connsiteY343" fmla="*/ 268272 h 424699"/>
                    <a:gd name="connsiteX344" fmla="*/ 268462 w 394563"/>
                    <a:gd name="connsiteY344" fmla="*/ 268805 h 424699"/>
                    <a:gd name="connsiteX345" fmla="*/ 271234 w 394563"/>
                    <a:gd name="connsiteY345" fmla="*/ 269624 h 424699"/>
                    <a:gd name="connsiteX346" fmla="*/ 271891 w 394563"/>
                    <a:gd name="connsiteY346" fmla="*/ 269824 h 424699"/>
                    <a:gd name="connsiteX347" fmla="*/ 277997 w 394563"/>
                    <a:gd name="connsiteY347" fmla="*/ 271691 h 424699"/>
                    <a:gd name="connsiteX348" fmla="*/ 278644 w 394563"/>
                    <a:gd name="connsiteY348" fmla="*/ 271891 h 424699"/>
                    <a:gd name="connsiteX349" fmla="*/ 280787 w 394563"/>
                    <a:gd name="connsiteY349" fmla="*/ 272567 h 424699"/>
                    <a:gd name="connsiteX350" fmla="*/ 281864 w 394563"/>
                    <a:gd name="connsiteY350" fmla="*/ 272910 h 424699"/>
                    <a:gd name="connsiteX351" fmla="*/ 283464 w 394563"/>
                    <a:gd name="connsiteY351" fmla="*/ 273425 h 424699"/>
                    <a:gd name="connsiteX352" fmla="*/ 284455 w 394563"/>
                    <a:gd name="connsiteY352" fmla="*/ 273749 h 424699"/>
                    <a:gd name="connsiteX353" fmla="*/ 285655 w 394563"/>
                    <a:gd name="connsiteY353" fmla="*/ 274139 h 424699"/>
                    <a:gd name="connsiteX354" fmla="*/ 286550 w 394563"/>
                    <a:gd name="connsiteY354" fmla="*/ 274434 h 424699"/>
                    <a:gd name="connsiteX355" fmla="*/ 287274 w 394563"/>
                    <a:gd name="connsiteY355" fmla="*/ 274682 h 424699"/>
                    <a:gd name="connsiteX356" fmla="*/ 288598 w 394563"/>
                    <a:gd name="connsiteY356" fmla="*/ 275130 h 424699"/>
                    <a:gd name="connsiteX357" fmla="*/ 280397 w 394563"/>
                    <a:gd name="connsiteY357" fmla="*/ 267653 h 424699"/>
                    <a:gd name="connsiteX358" fmla="*/ 276835 w 394563"/>
                    <a:gd name="connsiteY358" fmla="*/ 264633 h 424699"/>
                    <a:gd name="connsiteX359" fmla="*/ 272348 w 394563"/>
                    <a:gd name="connsiteY359" fmla="*/ 260852 h 424699"/>
                    <a:gd name="connsiteX360" fmla="*/ 267814 w 394563"/>
                    <a:gd name="connsiteY360" fmla="*/ 257289 h 424699"/>
                    <a:gd name="connsiteX361" fmla="*/ 264404 w 394563"/>
                    <a:gd name="connsiteY361" fmla="*/ 254641 h 424699"/>
                    <a:gd name="connsiteX362" fmla="*/ 259604 w 394563"/>
                    <a:gd name="connsiteY362" fmla="*/ 251165 h 424699"/>
                    <a:gd name="connsiteX363" fmla="*/ 257194 w 394563"/>
                    <a:gd name="connsiteY363" fmla="*/ 249422 h 424699"/>
                    <a:gd name="connsiteX364" fmla="*/ 176851 w 394563"/>
                    <a:gd name="connsiteY364" fmla="*/ 218323 h 424699"/>
                    <a:gd name="connsiteX365" fmla="*/ 176165 w 394563"/>
                    <a:gd name="connsiteY365" fmla="*/ 218265 h 424699"/>
                    <a:gd name="connsiteX366" fmla="*/ 163192 w 394563"/>
                    <a:gd name="connsiteY366" fmla="*/ 217837 h 424699"/>
                    <a:gd name="connsiteX367" fmla="*/ 161963 w 394563"/>
                    <a:gd name="connsiteY367" fmla="*/ 217856 h 424699"/>
                    <a:gd name="connsiteX368" fmla="*/ 149342 w 394563"/>
                    <a:gd name="connsiteY368" fmla="*/ 218761 h 424699"/>
                    <a:gd name="connsiteX369" fmla="*/ 148676 w 394563"/>
                    <a:gd name="connsiteY369" fmla="*/ 218837 h 424699"/>
                    <a:gd name="connsiteX370" fmla="*/ 136217 w 394563"/>
                    <a:gd name="connsiteY370" fmla="*/ 220980 h 424699"/>
                    <a:gd name="connsiteX371" fmla="*/ 124663 w 394563"/>
                    <a:gd name="connsiteY371" fmla="*/ 224076 h 424699"/>
                    <a:gd name="connsiteX372" fmla="*/ 123863 w 394563"/>
                    <a:gd name="connsiteY372" fmla="*/ 224342 h 424699"/>
                    <a:gd name="connsiteX373" fmla="*/ 113986 w 394563"/>
                    <a:gd name="connsiteY373" fmla="*/ 227895 h 424699"/>
                    <a:gd name="connsiteX374" fmla="*/ 112986 w 394563"/>
                    <a:gd name="connsiteY374" fmla="*/ 228305 h 424699"/>
                    <a:gd name="connsiteX375" fmla="*/ 104194 w 394563"/>
                    <a:gd name="connsiteY375" fmla="*/ 232239 h 424699"/>
                    <a:gd name="connsiteX376" fmla="*/ 103299 w 394563"/>
                    <a:gd name="connsiteY376" fmla="*/ 232677 h 424699"/>
                    <a:gd name="connsiteX377" fmla="*/ 95326 w 394563"/>
                    <a:gd name="connsiteY377" fmla="*/ 236925 h 424699"/>
                    <a:gd name="connsiteX378" fmla="*/ 94764 w 394563"/>
                    <a:gd name="connsiteY378" fmla="*/ 237239 h 424699"/>
                    <a:gd name="connsiteX379" fmla="*/ 87363 w 394563"/>
                    <a:gd name="connsiteY379" fmla="*/ 241773 h 424699"/>
                    <a:gd name="connsiteX380" fmla="*/ 131940 w 394563"/>
                    <a:gd name="connsiteY380" fmla="*/ 206321 h 424699"/>
                    <a:gd name="connsiteX381" fmla="*/ 138246 w 394563"/>
                    <a:gd name="connsiteY381" fmla="*/ 206159 h 424699"/>
                    <a:gd name="connsiteX382" fmla="*/ 140560 w 394563"/>
                    <a:gd name="connsiteY382" fmla="*/ 206216 h 424699"/>
                    <a:gd name="connsiteX383" fmla="*/ 144913 w 394563"/>
                    <a:gd name="connsiteY383" fmla="*/ 206340 h 424699"/>
                    <a:gd name="connsiteX384" fmla="*/ 147828 w 394563"/>
                    <a:gd name="connsiteY384" fmla="*/ 206540 h 424699"/>
                    <a:gd name="connsiteX385" fmla="*/ 151914 w 394563"/>
                    <a:gd name="connsiteY385" fmla="*/ 206845 h 424699"/>
                    <a:gd name="connsiteX386" fmla="*/ 155172 w 394563"/>
                    <a:gd name="connsiteY386" fmla="*/ 207188 h 424699"/>
                    <a:gd name="connsiteX387" fmla="*/ 159201 w 394563"/>
                    <a:gd name="connsiteY387" fmla="*/ 207635 h 424699"/>
                    <a:gd name="connsiteX388" fmla="*/ 162716 w 394563"/>
                    <a:gd name="connsiteY388" fmla="*/ 208121 h 424699"/>
                    <a:gd name="connsiteX389" fmla="*/ 166773 w 394563"/>
                    <a:gd name="connsiteY389" fmla="*/ 208712 h 424699"/>
                    <a:gd name="connsiteX390" fmla="*/ 170440 w 394563"/>
                    <a:gd name="connsiteY390" fmla="*/ 209321 h 424699"/>
                    <a:gd name="connsiteX391" fmla="*/ 174546 w 394563"/>
                    <a:gd name="connsiteY391" fmla="*/ 210036 h 424699"/>
                    <a:gd name="connsiteX392" fmla="*/ 178403 w 394563"/>
                    <a:gd name="connsiteY392" fmla="*/ 210769 h 424699"/>
                    <a:gd name="connsiteX393" fmla="*/ 182509 w 394563"/>
                    <a:gd name="connsiteY393" fmla="*/ 211588 h 424699"/>
                    <a:gd name="connsiteX394" fmla="*/ 186471 w 394563"/>
                    <a:gd name="connsiteY394" fmla="*/ 212436 h 424699"/>
                    <a:gd name="connsiteX395" fmla="*/ 283207 w 394563"/>
                    <a:gd name="connsiteY395" fmla="*/ 241897 h 424699"/>
                    <a:gd name="connsiteX396" fmla="*/ 286350 w 394563"/>
                    <a:gd name="connsiteY396" fmla="*/ 243059 h 424699"/>
                    <a:gd name="connsiteX397" fmla="*/ 289798 w 394563"/>
                    <a:gd name="connsiteY397" fmla="*/ 244345 h 424699"/>
                    <a:gd name="connsiteX398" fmla="*/ 293180 w 394563"/>
                    <a:gd name="connsiteY398" fmla="*/ 245621 h 424699"/>
                    <a:gd name="connsiteX399" fmla="*/ 296066 w 394563"/>
                    <a:gd name="connsiteY399" fmla="*/ 246717 h 424699"/>
                    <a:gd name="connsiteX400" fmla="*/ 299352 w 394563"/>
                    <a:gd name="connsiteY400" fmla="*/ 247974 h 424699"/>
                    <a:gd name="connsiteX401" fmla="*/ 302104 w 394563"/>
                    <a:gd name="connsiteY401" fmla="*/ 249041 h 424699"/>
                    <a:gd name="connsiteX402" fmla="*/ 305210 w 394563"/>
                    <a:gd name="connsiteY402" fmla="*/ 250250 h 424699"/>
                    <a:gd name="connsiteX403" fmla="*/ 307524 w 394563"/>
                    <a:gd name="connsiteY403" fmla="*/ 251165 h 424699"/>
                    <a:gd name="connsiteX404" fmla="*/ 313392 w 394563"/>
                    <a:gd name="connsiteY404" fmla="*/ 253489 h 424699"/>
                    <a:gd name="connsiteX405" fmla="*/ 315211 w 394563"/>
                    <a:gd name="connsiteY405" fmla="*/ 254213 h 424699"/>
                    <a:gd name="connsiteX406" fmla="*/ 318116 w 394563"/>
                    <a:gd name="connsiteY406" fmla="*/ 255384 h 424699"/>
                    <a:gd name="connsiteX407" fmla="*/ 319973 w 394563"/>
                    <a:gd name="connsiteY407" fmla="*/ 256137 h 424699"/>
                    <a:gd name="connsiteX408" fmla="*/ 322564 w 394563"/>
                    <a:gd name="connsiteY408" fmla="*/ 257194 h 424699"/>
                    <a:gd name="connsiteX409" fmla="*/ 324117 w 394563"/>
                    <a:gd name="connsiteY409" fmla="*/ 257832 h 424699"/>
                    <a:gd name="connsiteX410" fmla="*/ 326450 w 394563"/>
                    <a:gd name="connsiteY410" fmla="*/ 258794 h 424699"/>
                    <a:gd name="connsiteX411" fmla="*/ 328393 w 394563"/>
                    <a:gd name="connsiteY411" fmla="*/ 259604 h 424699"/>
                    <a:gd name="connsiteX412" fmla="*/ 329860 w 394563"/>
                    <a:gd name="connsiteY412" fmla="*/ 260213 h 424699"/>
                    <a:gd name="connsiteX413" fmla="*/ 332623 w 394563"/>
                    <a:gd name="connsiteY413" fmla="*/ 261376 h 424699"/>
                    <a:gd name="connsiteX414" fmla="*/ 334166 w 394563"/>
                    <a:gd name="connsiteY414" fmla="*/ 262033 h 424699"/>
                    <a:gd name="connsiteX415" fmla="*/ 335194 w 394563"/>
                    <a:gd name="connsiteY415" fmla="*/ 262471 h 424699"/>
                    <a:gd name="connsiteX416" fmla="*/ 336261 w 394563"/>
                    <a:gd name="connsiteY416" fmla="*/ 262928 h 424699"/>
                    <a:gd name="connsiteX417" fmla="*/ 337090 w 394563"/>
                    <a:gd name="connsiteY417" fmla="*/ 263281 h 424699"/>
                    <a:gd name="connsiteX418" fmla="*/ 337976 w 394563"/>
                    <a:gd name="connsiteY418" fmla="*/ 263662 h 424699"/>
                    <a:gd name="connsiteX419" fmla="*/ 339128 w 394563"/>
                    <a:gd name="connsiteY419" fmla="*/ 264157 h 424699"/>
                    <a:gd name="connsiteX420" fmla="*/ 327784 w 394563"/>
                    <a:gd name="connsiteY420" fmla="*/ 251336 h 424699"/>
                    <a:gd name="connsiteX421" fmla="*/ 325669 w 394563"/>
                    <a:gd name="connsiteY421" fmla="*/ 249069 h 424699"/>
                    <a:gd name="connsiteX422" fmla="*/ 314935 w 394563"/>
                    <a:gd name="connsiteY422" fmla="*/ 238449 h 424699"/>
                    <a:gd name="connsiteX423" fmla="*/ 312449 w 394563"/>
                    <a:gd name="connsiteY423" fmla="*/ 236172 h 424699"/>
                    <a:gd name="connsiteX424" fmla="*/ 309277 w 394563"/>
                    <a:gd name="connsiteY424" fmla="*/ 233277 h 424699"/>
                    <a:gd name="connsiteX425" fmla="*/ 237754 w 394563"/>
                    <a:gd name="connsiteY425" fmla="*/ 193234 h 424699"/>
                    <a:gd name="connsiteX426" fmla="*/ 233201 w 394563"/>
                    <a:gd name="connsiteY426" fmla="*/ 192072 h 424699"/>
                    <a:gd name="connsiteX427" fmla="*/ 227562 w 394563"/>
                    <a:gd name="connsiteY427" fmla="*/ 190719 h 424699"/>
                    <a:gd name="connsiteX428" fmla="*/ 221980 w 394563"/>
                    <a:gd name="connsiteY428" fmla="*/ 189728 h 424699"/>
                    <a:gd name="connsiteX429" fmla="*/ 216513 w 394563"/>
                    <a:gd name="connsiteY429" fmla="*/ 188833 h 424699"/>
                    <a:gd name="connsiteX430" fmla="*/ 211093 w 394563"/>
                    <a:gd name="connsiteY430" fmla="*/ 188281 h 424699"/>
                    <a:gd name="connsiteX431" fmla="*/ 205816 w 394563"/>
                    <a:gd name="connsiteY431" fmla="*/ 187795 h 424699"/>
                    <a:gd name="connsiteX432" fmla="*/ 200530 w 394563"/>
                    <a:gd name="connsiteY432" fmla="*/ 187623 h 424699"/>
                    <a:gd name="connsiteX433" fmla="*/ 195539 w 394563"/>
                    <a:gd name="connsiteY433" fmla="*/ 187500 h 424699"/>
                    <a:gd name="connsiteX434" fmla="*/ 190281 w 394563"/>
                    <a:gd name="connsiteY434" fmla="*/ 187671 h 424699"/>
                    <a:gd name="connsiteX435" fmla="*/ 185709 w 394563"/>
                    <a:gd name="connsiteY435" fmla="*/ 187852 h 424699"/>
                    <a:gd name="connsiteX436" fmla="*/ 180375 w 394563"/>
                    <a:gd name="connsiteY436" fmla="*/ 188357 h 424699"/>
                    <a:gd name="connsiteX437" fmla="*/ 176355 w 394563"/>
                    <a:gd name="connsiteY437" fmla="*/ 188757 h 424699"/>
                    <a:gd name="connsiteX438" fmla="*/ 170593 w 394563"/>
                    <a:gd name="connsiteY438" fmla="*/ 189643 h 424699"/>
                    <a:gd name="connsiteX439" fmla="*/ 167526 w 394563"/>
                    <a:gd name="connsiteY439" fmla="*/ 190119 h 424699"/>
                    <a:gd name="connsiteX440" fmla="*/ 159258 w 394563"/>
                    <a:gd name="connsiteY440" fmla="*/ 191862 h 424699"/>
                    <a:gd name="connsiteX441" fmla="*/ 208540 w 394563"/>
                    <a:gd name="connsiteY441" fmla="*/ 174689 h 424699"/>
                    <a:gd name="connsiteX442" fmla="*/ 216437 w 394563"/>
                    <a:gd name="connsiteY442" fmla="*/ 178098 h 424699"/>
                    <a:gd name="connsiteX443" fmla="*/ 225762 w 394563"/>
                    <a:gd name="connsiteY443" fmla="*/ 181804 h 424699"/>
                    <a:gd name="connsiteX444" fmla="*/ 236249 w 394563"/>
                    <a:gd name="connsiteY444" fmla="*/ 185718 h 424699"/>
                    <a:gd name="connsiteX445" fmla="*/ 247574 w 394563"/>
                    <a:gd name="connsiteY445" fmla="*/ 189748 h 424699"/>
                    <a:gd name="connsiteX446" fmla="*/ 357388 w 394563"/>
                    <a:gd name="connsiteY446" fmla="*/ 224561 h 424699"/>
                    <a:gd name="connsiteX447" fmla="*/ 282083 w 394563"/>
                    <a:gd name="connsiteY447" fmla="*/ 179194 h 424699"/>
                    <a:gd name="connsiteX448" fmla="*/ 281426 w 394563"/>
                    <a:gd name="connsiteY448" fmla="*/ 178965 h 424699"/>
                    <a:gd name="connsiteX449" fmla="*/ 270034 w 394563"/>
                    <a:gd name="connsiteY449" fmla="*/ 175222 h 424699"/>
                    <a:gd name="connsiteX450" fmla="*/ 259042 w 394563"/>
                    <a:gd name="connsiteY450" fmla="*/ 172345 h 424699"/>
                    <a:gd name="connsiteX451" fmla="*/ 257489 w 394563"/>
                    <a:gd name="connsiteY451" fmla="*/ 171983 h 424699"/>
                    <a:gd name="connsiteX452" fmla="*/ 247955 w 394563"/>
                    <a:gd name="connsiteY452" fmla="*/ 170117 h 424699"/>
                    <a:gd name="connsiteX453" fmla="*/ 246469 w 394563"/>
                    <a:gd name="connsiteY453" fmla="*/ 169888 h 424699"/>
                    <a:gd name="connsiteX454" fmla="*/ 237496 w 394563"/>
                    <a:gd name="connsiteY454" fmla="*/ 168678 h 424699"/>
                    <a:gd name="connsiteX455" fmla="*/ 274044 w 394563"/>
                    <a:gd name="connsiteY455" fmla="*/ 164659 h 424699"/>
                    <a:gd name="connsiteX456" fmla="*/ 281845 w 394563"/>
                    <a:gd name="connsiteY456" fmla="*/ 167011 h 424699"/>
                    <a:gd name="connsiteX457" fmla="*/ 284778 w 394563"/>
                    <a:gd name="connsiteY457" fmla="*/ 167745 h 424699"/>
                    <a:gd name="connsiteX458" fmla="*/ 290351 w 394563"/>
                    <a:gd name="connsiteY458" fmla="*/ 169116 h 424699"/>
                    <a:gd name="connsiteX459" fmla="*/ 294046 w 394563"/>
                    <a:gd name="connsiteY459" fmla="*/ 169897 h 424699"/>
                    <a:gd name="connsiteX460" fmla="*/ 299418 w 394563"/>
                    <a:gd name="connsiteY460" fmla="*/ 171002 h 424699"/>
                    <a:gd name="connsiteX461" fmla="*/ 303533 w 394563"/>
                    <a:gd name="connsiteY461" fmla="*/ 171745 h 424699"/>
                    <a:gd name="connsiteX462" fmla="*/ 307572 w 394563"/>
                    <a:gd name="connsiteY462" fmla="*/ 172469 h 424699"/>
                    <a:gd name="connsiteX463" fmla="*/ 394564 w 394563"/>
                    <a:gd name="connsiteY463" fmla="*/ 180432 h 424699"/>
                    <a:gd name="connsiteX464" fmla="*/ 344453 w 394563"/>
                    <a:gd name="connsiteY464" fmla="*/ 164363 h 424699"/>
                    <a:gd name="connsiteX465" fmla="*/ 342814 w 394563"/>
                    <a:gd name="connsiteY465" fmla="*/ 164106 h 424699"/>
                    <a:gd name="connsiteX466" fmla="*/ 335994 w 394563"/>
                    <a:gd name="connsiteY466" fmla="*/ 163173 h 424699"/>
                    <a:gd name="connsiteX467" fmla="*/ 333327 w 394563"/>
                    <a:gd name="connsiteY467" fmla="*/ 162849 h 424699"/>
                    <a:gd name="connsiteX468" fmla="*/ 326117 w 394563"/>
                    <a:gd name="connsiteY468" fmla="*/ 162125 h 424699"/>
                    <a:gd name="connsiteX469" fmla="*/ 324145 w 394563"/>
                    <a:gd name="connsiteY469" fmla="*/ 161944 h 424699"/>
                    <a:gd name="connsiteX470" fmla="*/ 306505 w 394563"/>
                    <a:gd name="connsiteY470" fmla="*/ 161001 h 424699"/>
                    <a:gd name="connsiteX471" fmla="*/ 304676 w 394563"/>
                    <a:gd name="connsiteY471" fmla="*/ 160963 h 424699"/>
                    <a:gd name="connsiteX472" fmla="*/ 298561 w 394563"/>
                    <a:gd name="connsiteY472" fmla="*/ 160877 h 424699"/>
                    <a:gd name="connsiteX473" fmla="*/ 296170 w 394563"/>
                    <a:gd name="connsiteY473" fmla="*/ 160877 h 424699"/>
                    <a:gd name="connsiteX474" fmla="*/ 291151 w 394563"/>
                    <a:gd name="connsiteY474" fmla="*/ 160915 h 424699"/>
                    <a:gd name="connsiteX475" fmla="*/ 288922 w 394563"/>
                    <a:gd name="connsiteY475" fmla="*/ 160953 h 424699"/>
                    <a:gd name="connsiteX476" fmla="*/ 284350 w 394563"/>
                    <a:gd name="connsiteY476" fmla="*/ 161077 h 424699"/>
                    <a:gd name="connsiteX477" fmla="*/ 282616 w 394563"/>
                    <a:gd name="connsiteY477" fmla="*/ 161134 h 424699"/>
                    <a:gd name="connsiteX478" fmla="*/ 277301 w 394563"/>
                    <a:gd name="connsiteY478" fmla="*/ 161373 h 424699"/>
                    <a:gd name="connsiteX479" fmla="*/ 349482 w 394563"/>
                    <a:gd name="connsiteY479" fmla="*/ 149523 h 424699"/>
                    <a:gd name="connsiteX480" fmla="*/ 259051 w 394563"/>
                    <a:gd name="connsiteY480" fmla="*/ 162001 h 424699"/>
                    <a:gd name="connsiteX481" fmla="*/ 245412 w 394563"/>
                    <a:gd name="connsiteY481" fmla="*/ 162220 h 424699"/>
                    <a:gd name="connsiteX482" fmla="*/ 241097 w 394563"/>
                    <a:gd name="connsiteY482" fmla="*/ 162411 h 424699"/>
                    <a:gd name="connsiteX483" fmla="*/ 232191 w 394563"/>
                    <a:gd name="connsiteY483" fmla="*/ 162878 h 424699"/>
                    <a:gd name="connsiteX484" fmla="*/ 227371 w 394563"/>
                    <a:gd name="connsiteY484" fmla="*/ 163239 h 424699"/>
                    <a:gd name="connsiteX485" fmla="*/ 221933 w 394563"/>
                    <a:gd name="connsiteY485" fmla="*/ 163687 h 424699"/>
                    <a:gd name="connsiteX486" fmla="*/ 224981 w 394563"/>
                    <a:gd name="connsiteY486" fmla="*/ 160649 h 424699"/>
                    <a:gd name="connsiteX487" fmla="*/ 226114 w 394563"/>
                    <a:gd name="connsiteY487" fmla="*/ 159458 h 424699"/>
                    <a:gd name="connsiteX488" fmla="*/ 229705 w 394563"/>
                    <a:gd name="connsiteY488" fmla="*/ 155610 h 424699"/>
                    <a:gd name="connsiteX489" fmla="*/ 231296 w 394563"/>
                    <a:gd name="connsiteY489" fmla="*/ 153838 h 424699"/>
                    <a:gd name="connsiteX490" fmla="*/ 235858 w 394563"/>
                    <a:gd name="connsiteY490" fmla="*/ 148485 h 424699"/>
                    <a:gd name="connsiteX491" fmla="*/ 238592 w 394563"/>
                    <a:gd name="connsiteY491" fmla="*/ 146723 h 424699"/>
                    <a:gd name="connsiteX492" fmla="*/ 240011 w 394563"/>
                    <a:gd name="connsiteY492" fmla="*/ 145790 h 424699"/>
                    <a:gd name="connsiteX493" fmla="*/ 245440 w 394563"/>
                    <a:gd name="connsiteY493" fmla="*/ 141856 h 424699"/>
                    <a:gd name="connsiteX494" fmla="*/ 247431 w 394563"/>
                    <a:gd name="connsiteY494" fmla="*/ 140284 h 424699"/>
                    <a:gd name="connsiteX495" fmla="*/ 251165 w 394563"/>
                    <a:gd name="connsiteY495" fmla="*/ 137236 h 424699"/>
                    <a:gd name="connsiteX496" fmla="*/ 253460 w 394563"/>
                    <a:gd name="connsiteY496" fmla="*/ 135226 h 424699"/>
                    <a:gd name="connsiteX497" fmla="*/ 257032 w 394563"/>
                    <a:gd name="connsiteY497" fmla="*/ 131912 h 424699"/>
                    <a:gd name="connsiteX498" fmla="*/ 259261 w 394563"/>
                    <a:gd name="connsiteY498" fmla="*/ 129740 h 424699"/>
                    <a:gd name="connsiteX499" fmla="*/ 263385 w 394563"/>
                    <a:gd name="connsiteY499" fmla="*/ 125339 h 424699"/>
                    <a:gd name="connsiteX500" fmla="*/ 264890 w 394563"/>
                    <a:gd name="connsiteY500" fmla="*/ 123701 h 424699"/>
                    <a:gd name="connsiteX501" fmla="*/ 269796 w 394563"/>
                    <a:gd name="connsiteY501" fmla="*/ 117672 h 424699"/>
                    <a:gd name="connsiteX502" fmla="*/ 285464 w 394563"/>
                    <a:gd name="connsiteY502" fmla="*/ 89792 h 424699"/>
                    <a:gd name="connsiteX503" fmla="*/ 259213 w 394563"/>
                    <a:gd name="connsiteY503" fmla="*/ 110233 h 424699"/>
                    <a:gd name="connsiteX504" fmla="*/ 267757 w 394563"/>
                    <a:gd name="connsiteY504" fmla="*/ 54216 h 424699"/>
                    <a:gd name="connsiteX505" fmla="*/ 233077 w 394563"/>
                    <a:gd name="connsiteY505" fmla="*/ 109280 h 424699"/>
                    <a:gd name="connsiteX506" fmla="*/ 232324 w 394563"/>
                    <a:gd name="connsiteY506" fmla="*/ 110604 h 424699"/>
                    <a:gd name="connsiteX507" fmla="*/ 230676 w 394563"/>
                    <a:gd name="connsiteY507" fmla="*/ 113519 h 424699"/>
                    <a:gd name="connsiteX508" fmla="*/ 229429 w 394563"/>
                    <a:gd name="connsiteY508" fmla="*/ 115757 h 424699"/>
                    <a:gd name="connsiteX509" fmla="*/ 227829 w 394563"/>
                    <a:gd name="connsiteY509" fmla="*/ 118662 h 424699"/>
                    <a:gd name="connsiteX510" fmla="*/ 226590 w 394563"/>
                    <a:gd name="connsiteY510" fmla="*/ 120958 h 424699"/>
                    <a:gd name="connsiteX511" fmla="*/ 225095 w 394563"/>
                    <a:gd name="connsiteY511" fmla="*/ 123758 h 424699"/>
                    <a:gd name="connsiteX512" fmla="*/ 223847 w 394563"/>
                    <a:gd name="connsiteY512" fmla="*/ 126149 h 424699"/>
                    <a:gd name="connsiteX513" fmla="*/ 222475 w 394563"/>
                    <a:gd name="connsiteY513" fmla="*/ 128816 h 424699"/>
                    <a:gd name="connsiteX514" fmla="*/ 221275 w 394563"/>
                    <a:gd name="connsiteY514" fmla="*/ 131226 h 424699"/>
                    <a:gd name="connsiteX515" fmla="*/ 219989 w 394563"/>
                    <a:gd name="connsiteY515" fmla="*/ 133836 h 424699"/>
                    <a:gd name="connsiteX516" fmla="*/ 218875 w 394563"/>
                    <a:gd name="connsiteY516" fmla="*/ 136179 h 424699"/>
                    <a:gd name="connsiteX517" fmla="*/ 217684 w 394563"/>
                    <a:gd name="connsiteY517" fmla="*/ 138713 h 424699"/>
                    <a:gd name="connsiteX518" fmla="*/ 216656 w 394563"/>
                    <a:gd name="connsiteY518" fmla="*/ 141018 h 424699"/>
                    <a:gd name="connsiteX519" fmla="*/ 215589 w 394563"/>
                    <a:gd name="connsiteY519" fmla="*/ 143437 h 424699"/>
                    <a:gd name="connsiteX520" fmla="*/ 214646 w 394563"/>
                    <a:gd name="connsiteY520" fmla="*/ 145713 h 424699"/>
                    <a:gd name="connsiteX521" fmla="*/ 213722 w 394563"/>
                    <a:gd name="connsiteY521" fmla="*/ 147980 h 424699"/>
                    <a:gd name="connsiteX522" fmla="*/ 212893 w 394563"/>
                    <a:gd name="connsiteY522" fmla="*/ 150200 h 424699"/>
                    <a:gd name="connsiteX523" fmla="*/ 212112 w 394563"/>
                    <a:gd name="connsiteY523" fmla="*/ 152314 h 424699"/>
                    <a:gd name="connsiteX524" fmla="*/ 211417 w 394563"/>
                    <a:gd name="connsiteY524" fmla="*/ 154438 h 424699"/>
                    <a:gd name="connsiteX525" fmla="*/ 210788 w 394563"/>
                    <a:gd name="connsiteY525" fmla="*/ 156410 h 424699"/>
                    <a:gd name="connsiteX526" fmla="*/ 210245 w 394563"/>
                    <a:gd name="connsiteY526" fmla="*/ 158420 h 424699"/>
                    <a:gd name="connsiteX527" fmla="*/ 209769 w 394563"/>
                    <a:gd name="connsiteY527" fmla="*/ 160220 h 424699"/>
                    <a:gd name="connsiteX528" fmla="*/ 209388 w 394563"/>
                    <a:gd name="connsiteY528" fmla="*/ 162135 h 424699"/>
                    <a:gd name="connsiteX529" fmla="*/ 209093 w 394563"/>
                    <a:gd name="connsiteY529" fmla="*/ 163716 h 424699"/>
                    <a:gd name="connsiteX530" fmla="*/ 208940 w 394563"/>
                    <a:gd name="connsiteY530" fmla="*/ 165202 h 424699"/>
                    <a:gd name="connsiteX531" fmla="*/ 206607 w 394563"/>
                    <a:gd name="connsiteY531" fmla="*/ 165535 h 424699"/>
                    <a:gd name="connsiteX532" fmla="*/ 202473 w 394563"/>
                    <a:gd name="connsiteY532" fmla="*/ 166126 h 424699"/>
                    <a:gd name="connsiteX533" fmla="*/ 193148 w 394563"/>
                    <a:gd name="connsiteY533" fmla="*/ 167735 h 424699"/>
                    <a:gd name="connsiteX534" fmla="*/ 190871 w 394563"/>
                    <a:gd name="connsiteY534" fmla="*/ 168135 h 424699"/>
                    <a:gd name="connsiteX535" fmla="*/ 183985 w 394563"/>
                    <a:gd name="connsiteY535" fmla="*/ 169612 h 424699"/>
                    <a:gd name="connsiteX536" fmla="*/ 184690 w 394563"/>
                    <a:gd name="connsiteY536" fmla="*/ 168202 h 424699"/>
                    <a:gd name="connsiteX537" fmla="*/ 185090 w 394563"/>
                    <a:gd name="connsiteY537" fmla="*/ 167392 h 424699"/>
                    <a:gd name="connsiteX538" fmla="*/ 186471 w 394563"/>
                    <a:gd name="connsiteY538" fmla="*/ 164516 h 424699"/>
                    <a:gd name="connsiteX539" fmla="*/ 187014 w 394563"/>
                    <a:gd name="connsiteY539" fmla="*/ 163430 h 424699"/>
                    <a:gd name="connsiteX540" fmla="*/ 188471 w 394563"/>
                    <a:gd name="connsiteY540" fmla="*/ 160239 h 424699"/>
                    <a:gd name="connsiteX541" fmla="*/ 188957 w 394563"/>
                    <a:gd name="connsiteY541" fmla="*/ 159163 h 424699"/>
                    <a:gd name="connsiteX542" fmla="*/ 190862 w 394563"/>
                    <a:gd name="connsiteY542" fmla="*/ 154772 h 424699"/>
                    <a:gd name="connsiteX543" fmla="*/ 193091 w 394563"/>
                    <a:gd name="connsiteY543" fmla="*/ 149314 h 424699"/>
                    <a:gd name="connsiteX544" fmla="*/ 193329 w 394563"/>
                    <a:gd name="connsiteY544" fmla="*/ 148704 h 424699"/>
                    <a:gd name="connsiteX545" fmla="*/ 195129 w 394563"/>
                    <a:gd name="connsiteY545" fmla="*/ 143970 h 424699"/>
                    <a:gd name="connsiteX546" fmla="*/ 195663 w 394563"/>
                    <a:gd name="connsiteY546" fmla="*/ 142513 h 424699"/>
                    <a:gd name="connsiteX547" fmla="*/ 197177 w 394563"/>
                    <a:gd name="connsiteY547" fmla="*/ 138227 h 424699"/>
                    <a:gd name="connsiteX548" fmla="*/ 197749 w 394563"/>
                    <a:gd name="connsiteY548" fmla="*/ 136550 h 424699"/>
                    <a:gd name="connsiteX549" fmla="*/ 199254 w 394563"/>
                    <a:gd name="connsiteY549" fmla="*/ 131893 h 424699"/>
                    <a:gd name="connsiteX550" fmla="*/ 199711 w 394563"/>
                    <a:gd name="connsiteY550" fmla="*/ 130445 h 424699"/>
                    <a:gd name="connsiteX551" fmla="*/ 203254 w 394563"/>
                    <a:gd name="connsiteY551" fmla="*/ 117453 h 424699"/>
                    <a:gd name="connsiteX552" fmla="*/ 203587 w 394563"/>
                    <a:gd name="connsiteY552" fmla="*/ 116005 h 424699"/>
                    <a:gd name="connsiteX553" fmla="*/ 204740 w 394563"/>
                    <a:gd name="connsiteY553" fmla="*/ 110728 h 424699"/>
                    <a:gd name="connsiteX554" fmla="*/ 204930 w 394563"/>
                    <a:gd name="connsiteY554" fmla="*/ 109852 h 424699"/>
                    <a:gd name="connsiteX555" fmla="*/ 198568 w 394563"/>
                    <a:gd name="connsiteY555" fmla="*/ 29185 h 424699"/>
                    <a:gd name="connsiteX556" fmla="*/ 188766 w 394563"/>
                    <a:gd name="connsiteY556" fmla="*/ 111700 h 424699"/>
                    <a:gd name="connsiteX557" fmla="*/ 187595 w 394563"/>
                    <a:gd name="connsiteY557" fmla="*/ 120606 h 424699"/>
                    <a:gd name="connsiteX558" fmla="*/ 187404 w 394563"/>
                    <a:gd name="connsiteY558" fmla="*/ 122006 h 424699"/>
                    <a:gd name="connsiteX559" fmla="*/ 186300 w 394563"/>
                    <a:gd name="connsiteY559" fmla="*/ 130188 h 424699"/>
                    <a:gd name="connsiteX560" fmla="*/ 186223 w 394563"/>
                    <a:gd name="connsiteY560" fmla="*/ 130788 h 424699"/>
                    <a:gd name="connsiteX561" fmla="*/ 185061 w 394563"/>
                    <a:gd name="connsiteY561" fmla="*/ 139141 h 424699"/>
                    <a:gd name="connsiteX562" fmla="*/ 184823 w 394563"/>
                    <a:gd name="connsiteY562" fmla="*/ 140808 h 424699"/>
                    <a:gd name="connsiteX563" fmla="*/ 183680 w 394563"/>
                    <a:gd name="connsiteY563" fmla="*/ 148676 h 424699"/>
                    <a:gd name="connsiteX564" fmla="*/ 182499 w 394563"/>
                    <a:gd name="connsiteY564" fmla="*/ 156505 h 424699"/>
                    <a:gd name="connsiteX565" fmla="*/ 182204 w 394563"/>
                    <a:gd name="connsiteY565" fmla="*/ 158429 h 424699"/>
                    <a:gd name="connsiteX566" fmla="*/ 181099 w 394563"/>
                    <a:gd name="connsiteY566" fmla="*/ 165344 h 424699"/>
                    <a:gd name="connsiteX567" fmla="*/ 180232 w 394563"/>
                    <a:gd name="connsiteY567" fmla="*/ 170478 h 424699"/>
                    <a:gd name="connsiteX568" fmla="*/ 176755 w 394563"/>
                    <a:gd name="connsiteY568" fmla="*/ 171364 h 424699"/>
                    <a:gd name="connsiteX569" fmla="*/ 169078 w 394563"/>
                    <a:gd name="connsiteY569" fmla="*/ 173384 h 424699"/>
                    <a:gd name="connsiteX570" fmla="*/ 165306 w 394563"/>
                    <a:gd name="connsiteY570" fmla="*/ 174488 h 424699"/>
                    <a:gd name="connsiteX571" fmla="*/ 158734 w 394563"/>
                    <a:gd name="connsiteY571" fmla="*/ 176527 h 424699"/>
                    <a:gd name="connsiteX572" fmla="*/ 162868 w 394563"/>
                    <a:gd name="connsiteY572" fmla="*/ 168688 h 424699"/>
                    <a:gd name="connsiteX573" fmla="*/ 163525 w 394563"/>
                    <a:gd name="connsiteY573" fmla="*/ 167297 h 424699"/>
                    <a:gd name="connsiteX574" fmla="*/ 165354 w 394563"/>
                    <a:gd name="connsiteY574" fmla="*/ 163201 h 424699"/>
                    <a:gd name="connsiteX575" fmla="*/ 166078 w 394563"/>
                    <a:gd name="connsiteY575" fmla="*/ 161449 h 424699"/>
                    <a:gd name="connsiteX576" fmla="*/ 167792 w 394563"/>
                    <a:gd name="connsiteY576" fmla="*/ 156867 h 424699"/>
                    <a:gd name="connsiteX577" fmla="*/ 168335 w 394563"/>
                    <a:gd name="connsiteY577" fmla="*/ 155315 h 424699"/>
                    <a:gd name="connsiteX578" fmla="*/ 170326 w 394563"/>
                    <a:gd name="connsiteY578" fmla="*/ 148628 h 424699"/>
                    <a:gd name="connsiteX579" fmla="*/ 171898 w 394563"/>
                    <a:gd name="connsiteY579" fmla="*/ 141608 h 424699"/>
                    <a:gd name="connsiteX580" fmla="*/ 172250 w 394563"/>
                    <a:gd name="connsiteY580" fmla="*/ 139560 h 424699"/>
                    <a:gd name="connsiteX581" fmla="*/ 173069 w 394563"/>
                    <a:gd name="connsiteY581" fmla="*/ 133988 h 424699"/>
                    <a:gd name="connsiteX582" fmla="*/ 173336 w 394563"/>
                    <a:gd name="connsiteY582" fmla="*/ 131559 h 424699"/>
                    <a:gd name="connsiteX583" fmla="*/ 173765 w 394563"/>
                    <a:gd name="connsiteY583" fmla="*/ 125416 h 424699"/>
                    <a:gd name="connsiteX584" fmla="*/ 173869 w 394563"/>
                    <a:gd name="connsiteY584" fmla="*/ 123339 h 424699"/>
                    <a:gd name="connsiteX585" fmla="*/ 173793 w 394563"/>
                    <a:gd name="connsiteY585" fmla="*/ 114633 h 424699"/>
                    <a:gd name="connsiteX586" fmla="*/ 119567 w 394563"/>
                    <a:gd name="connsiteY586" fmla="*/ 0 h 424699"/>
                    <a:gd name="connsiteX587" fmla="*/ 146066 w 394563"/>
                    <a:gd name="connsiteY587" fmla="*/ 123225 h 424699"/>
                    <a:gd name="connsiteX588" fmla="*/ 147085 w 394563"/>
                    <a:gd name="connsiteY588" fmla="*/ 132607 h 424699"/>
                    <a:gd name="connsiteX589" fmla="*/ 147276 w 394563"/>
                    <a:gd name="connsiteY589" fmla="*/ 134750 h 424699"/>
                    <a:gd name="connsiteX590" fmla="*/ 147847 w 394563"/>
                    <a:gd name="connsiteY590" fmla="*/ 141713 h 424699"/>
                    <a:gd name="connsiteX591" fmla="*/ 148038 w 394563"/>
                    <a:gd name="connsiteY591" fmla="*/ 144561 h 424699"/>
                    <a:gd name="connsiteX592" fmla="*/ 148371 w 394563"/>
                    <a:gd name="connsiteY592" fmla="*/ 150952 h 424699"/>
                    <a:gd name="connsiteX593" fmla="*/ 148476 w 394563"/>
                    <a:gd name="connsiteY593" fmla="*/ 153533 h 424699"/>
                    <a:gd name="connsiteX594" fmla="*/ 148609 w 394563"/>
                    <a:gd name="connsiteY594" fmla="*/ 161506 h 424699"/>
                    <a:gd name="connsiteX595" fmla="*/ 148619 w 394563"/>
                    <a:gd name="connsiteY595" fmla="*/ 162087 h 424699"/>
                    <a:gd name="connsiteX596" fmla="*/ 148409 w 394563"/>
                    <a:gd name="connsiteY596" fmla="*/ 170231 h 424699"/>
                    <a:gd name="connsiteX597" fmla="*/ 148266 w 394563"/>
                    <a:gd name="connsiteY597" fmla="*/ 172460 h 424699"/>
                    <a:gd name="connsiteX598" fmla="*/ 147838 w 394563"/>
                    <a:gd name="connsiteY598" fmla="*/ 177984 h 424699"/>
                    <a:gd name="connsiteX599" fmla="*/ 147571 w 394563"/>
                    <a:gd name="connsiteY599" fmla="*/ 180451 h 424699"/>
                    <a:gd name="connsiteX600" fmla="*/ 145190 w 394563"/>
                    <a:gd name="connsiteY600" fmla="*/ 181375 h 424699"/>
                    <a:gd name="connsiteX601" fmla="*/ 138455 w 394563"/>
                    <a:gd name="connsiteY601" fmla="*/ 184147 h 424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</a:cxnLst>
                  <a:rect l="l" t="t" r="r" b="b"/>
                  <a:pathLst>
                    <a:path w="394563" h="424699">
                      <a:moveTo>
                        <a:pt x="138455" y="184147"/>
                      </a:moveTo>
                      <a:cubicBezTo>
                        <a:pt x="137608" y="184509"/>
                        <a:pt x="136731" y="184861"/>
                        <a:pt x="135893" y="185233"/>
                      </a:cubicBezTo>
                      <a:cubicBezTo>
                        <a:pt x="133636" y="186233"/>
                        <a:pt x="131435" y="187271"/>
                        <a:pt x="129254" y="188319"/>
                      </a:cubicBezTo>
                      <a:cubicBezTo>
                        <a:pt x="129350" y="188052"/>
                        <a:pt x="129435" y="187776"/>
                        <a:pt x="129521" y="187509"/>
                      </a:cubicBezTo>
                      <a:cubicBezTo>
                        <a:pt x="129616" y="187223"/>
                        <a:pt x="129711" y="186938"/>
                        <a:pt x="129807" y="186652"/>
                      </a:cubicBezTo>
                      <a:cubicBezTo>
                        <a:pt x="130902" y="183242"/>
                        <a:pt x="131807" y="179441"/>
                        <a:pt x="132398" y="175193"/>
                      </a:cubicBezTo>
                      <a:cubicBezTo>
                        <a:pt x="132436" y="174908"/>
                        <a:pt x="132464" y="174603"/>
                        <a:pt x="132502" y="174308"/>
                      </a:cubicBezTo>
                      <a:cubicBezTo>
                        <a:pt x="132740" y="172422"/>
                        <a:pt x="132921" y="170450"/>
                        <a:pt x="133026" y="168392"/>
                      </a:cubicBezTo>
                      <a:cubicBezTo>
                        <a:pt x="133045" y="168031"/>
                        <a:pt x="133074" y="167678"/>
                        <a:pt x="133083" y="167307"/>
                      </a:cubicBezTo>
                      <a:cubicBezTo>
                        <a:pt x="133274" y="162601"/>
                        <a:pt x="133064" y="157458"/>
                        <a:pt x="132369" y="151867"/>
                      </a:cubicBezTo>
                      <a:cubicBezTo>
                        <a:pt x="132302" y="151333"/>
                        <a:pt x="132226" y="150781"/>
                        <a:pt x="132150" y="150238"/>
                      </a:cubicBezTo>
                      <a:cubicBezTo>
                        <a:pt x="131797" y="147666"/>
                        <a:pt x="131340" y="144999"/>
                        <a:pt x="130769" y="142237"/>
                      </a:cubicBezTo>
                      <a:cubicBezTo>
                        <a:pt x="130712" y="141961"/>
                        <a:pt x="130673" y="141703"/>
                        <a:pt x="130607" y="141418"/>
                      </a:cubicBezTo>
                      <a:cubicBezTo>
                        <a:pt x="129940" y="138341"/>
                        <a:pt x="129121" y="135141"/>
                        <a:pt x="128159" y="131836"/>
                      </a:cubicBezTo>
                      <a:cubicBezTo>
                        <a:pt x="128111" y="131664"/>
                        <a:pt x="128083" y="131512"/>
                        <a:pt x="128035" y="131340"/>
                      </a:cubicBezTo>
                      <a:cubicBezTo>
                        <a:pt x="120644" y="106318"/>
                        <a:pt x="104308" y="74514"/>
                        <a:pt x="72409" y="34728"/>
                      </a:cubicBezTo>
                      <a:cubicBezTo>
                        <a:pt x="72409" y="34728"/>
                        <a:pt x="95126" y="90945"/>
                        <a:pt x="107547" y="144209"/>
                      </a:cubicBezTo>
                      <a:cubicBezTo>
                        <a:pt x="108223" y="147104"/>
                        <a:pt x="108861" y="149990"/>
                        <a:pt x="109471" y="152857"/>
                      </a:cubicBezTo>
                      <a:cubicBezTo>
                        <a:pt x="109576" y="153333"/>
                        <a:pt x="109661" y="153810"/>
                        <a:pt x="109766" y="154286"/>
                      </a:cubicBezTo>
                      <a:cubicBezTo>
                        <a:pt x="110242" y="156591"/>
                        <a:pt x="110700" y="158887"/>
                        <a:pt x="111138" y="161163"/>
                      </a:cubicBezTo>
                      <a:cubicBezTo>
                        <a:pt x="111290" y="161973"/>
                        <a:pt x="111433" y="162782"/>
                        <a:pt x="111585" y="163592"/>
                      </a:cubicBezTo>
                      <a:cubicBezTo>
                        <a:pt x="111947" y="165592"/>
                        <a:pt x="112290" y="167573"/>
                        <a:pt x="112605" y="169545"/>
                      </a:cubicBezTo>
                      <a:cubicBezTo>
                        <a:pt x="112738" y="170336"/>
                        <a:pt x="112871" y="171136"/>
                        <a:pt x="112986" y="171926"/>
                      </a:cubicBezTo>
                      <a:cubicBezTo>
                        <a:pt x="113348" y="174308"/>
                        <a:pt x="113681" y="176660"/>
                        <a:pt x="113967" y="178965"/>
                      </a:cubicBezTo>
                      <a:cubicBezTo>
                        <a:pt x="114005" y="179251"/>
                        <a:pt x="114052" y="179546"/>
                        <a:pt x="114081" y="179832"/>
                      </a:cubicBezTo>
                      <a:cubicBezTo>
                        <a:pt x="114395" y="182404"/>
                        <a:pt x="114643" y="184928"/>
                        <a:pt x="114852" y="187404"/>
                      </a:cubicBezTo>
                      <a:cubicBezTo>
                        <a:pt x="114910" y="188081"/>
                        <a:pt x="114948" y="188738"/>
                        <a:pt x="114995" y="189405"/>
                      </a:cubicBezTo>
                      <a:cubicBezTo>
                        <a:pt x="115129" y="191186"/>
                        <a:pt x="115224" y="192948"/>
                        <a:pt x="115291" y="194662"/>
                      </a:cubicBezTo>
                      <a:cubicBezTo>
                        <a:pt x="115300" y="194996"/>
                        <a:pt x="115310" y="195320"/>
                        <a:pt x="115319" y="195653"/>
                      </a:cubicBezTo>
                      <a:cubicBezTo>
                        <a:pt x="113681" y="196596"/>
                        <a:pt x="112052" y="197539"/>
                        <a:pt x="110461" y="198511"/>
                      </a:cubicBezTo>
                      <a:cubicBezTo>
                        <a:pt x="109461" y="199120"/>
                        <a:pt x="108471" y="199739"/>
                        <a:pt x="107490" y="200358"/>
                      </a:cubicBezTo>
                      <a:cubicBezTo>
                        <a:pt x="105842" y="201397"/>
                        <a:pt x="104223" y="202454"/>
                        <a:pt x="102632" y="203521"/>
                      </a:cubicBezTo>
                      <a:cubicBezTo>
                        <a:pt x="102737" y="202797"/>
                        <a:pt x="102860" y="202044"/>
                        <a:pt x="102956" y="201263"/>
                      </a:cubicBezTo>
                      <a:cubicBezTo>
                        <a:pt x="102984" y="201016"/>
                        <a:pt x="103003" y="200758"/>
                        <a:pt x="103032" y="200501"/>
                      </a:cubicBezTo>
                      <a:cubicBezTo>
                        <a:pt x="103156" y="199330"/>
                        <a:pt x="103232" y="198101"/>
                        <a:pt x="103251" y="196834"/>
                      </a:cubicBezTo>
                      <a:cubicBezTo>
                        <a:pt x="103261" y="196529"/>
                        <a:pt x="103270" y="196234"/>
                        <a:pt x="103270" y="195939"/>
                      </a:cubicBezTo>
                      <a:cubicBezTo>
                        <a:pt x="103270" y="194434"/>
                        <a:pt x="103194" y="192881"/>
                        <a:pt x="103022" y="191252"/>
                      </a:cubicBezTo>
                      <a:cubicBezTo>
                        <a:pt x="102994" y="191014"/>
                        <a:pt x="102956" y="190757"/>
                        <a:pt x="102918" y="190510"/>
                      </a:cubicBezTo>
                      <a:cubicBezTo>
                        <a:pt x="102746" y="189081"/>
                        <a:pt x="102489" y="187604"/>
                        <a:pt x="102165" y="186090"/>
                      </a:cubicBezTo>
                      <a:cubicBezTo>
                        <a:pt x="102089" y="185709"/>
                        <a:pt x="102013" y="185337"/>
                        <a:pt x="101918" y="184956"/>
                      </a:cubicBezTo>
                      <a:cubicBezTo>
                        <a:pt x="101498" y="183194"/>
                        <a:pt x="100994" y="181385"/>
                        <a:pt x="100346" y="179518"/>
                      </a:cubicBezTo>
                      <a:cubicBezTo>
                        <a:pt x="100270" y="179299"/>
                        <a:pt x="100174" y="179080"/>
                        <a:pt x="100098" y="178860"/>
                      </a:cubicBezTo>
                      <a:cubicBezTo>
                        <a:pt x="99498" y="177184"/>
                        <a:pt x="98774" y="175460"/>
                        <a:pt x="97974" y="173698"/>
                      </a:cubicBezTo>
                      <a:cubicBezTo>
                        <a:pt x="97765" y="173250"/>
                        <a:pt x="97565" y="172793"/>
                        <a:pt x="97336" y="172336"/>
                      </a:cubicBezTo>
                      <a:cubicBezTo>
                        <a:pt x="96364" y="170336"/>
                        <a:pt x="95288" y="168297"/>
                        <a:pt x="94031" y="166211"/>
                      </a:cubicBezTo>
                      <a:cubicBezTo>
                        <a:pt x="93945" y="166068"/>
                        <a:pt x="93840" y="165925"/>
                        <a:pt x="93755" y="165792"/>
                      </a:cubicBezTo>
                      <a:cubicBezTo>
                        <a:pt x="92564" y="163840"/>
                        <a:pt x="91202" y="161839"/>
                        <a:pt x="89735" y="159810"/>
                      </a:cubicBezTo>
                      <a:cubicBezTo>
                        <a:pt x="89535" y="159534"/>
                        <a:pt x="89392" y="159268"/>
                        <a:pt x="89183" y="158982"/>
                      </a:cubicBezTo>
                      <a:cubicBezTo>
                        <a:pt x="78800" y="144990"/>
                        <a:pt x="61646" y="129207"/>
                        <a:pt x="33919" y="112309"/>
                      </a:cubicBezTo>
                      <a:cubicBezTo>
                        <a:pt x="33919" y="112309"/>
                        <a:pt x="57807" y="143056"/>
                        <a:pt x="75419" y="173184"/>
                      </a:cubicBezTo>
                      <a:cubicBezTo>
                        <a:pt x="76591" y="175184"/>
                        <a:pt x="77724" y="177184"/>
                        <a:pt x="78829" y="179175"/>
                      </a:cubicBezTo>
                      <a:cubicBezTo>
                        <a:pt x="79105" y="179661"/>
                        <a:pt x="79372" y="180146"/>
                        <a:pt x="79639" y="180642"/>
                      </a:cubicBezTo>
                      <a:cubicBezTo>
                        <a:pt x="80734" y="182642"/>
                        <a:pt x="81810" y="184633"/>
                        <a:pt x="82820" y="186595"/>
                      </a:cubicBezTo>
                      <a:cubicBezTo>
                        <a:pt x="83820" y="188538"/>
                        <a:pt x="84753" y="190443"/>
                        <a:pt x="85649" y="192329"/>
                      </a:cubicBezTo>
                      <a:cubicBezTo>
                        <a:pt x="85877" y="192805"/>
                        <a:pt x="86096" y="193272"/>
                        <a:pt x="86316" y="193748"/>
                      </a:cubicBezTo>
                      <a:cubicBezTo>
                        <a:pt x="88059" y="197501"/>
                        <a:pt x="89554" y="201101"/>
                        <a:pt x="90745" y="204502"/>
                      </a:cubicBezTo>
                      <a:cubicBezTo>
                        <a:pt x="90897" y="204921"/>
                        <a:pt x="91040" y="205340"/>
                        <a:pt x="91173" y="205759"/>
                      </a:cubicBezTo>
                      <a:cubicBezTo>
                        <a:pt x="91735" y="207435"/>
                        <a:pt x="92240" y="209074"/>
                        <a:pt x="92631" y="210626"/>
                      </a:cubicBezTo>
                      <a:cubicBezTo>
                        <a:pt x="90259" y="212436"/>
                        <a:pt x="87963" y="214236"/>
                        <a:pt x="85744" y="216075"/>
                      </a:cubicBezTo>
                      <a:cubicBezTo>
                        <a:pt x="83506" y="217932"/>
                        <a:pt x="81363" y="219808"/>
                        <a:pt x="79258" y="221704"/>
                      </a:cubicBezTo>
                      <a:cubicBezTo>
                        <a:pt x="78581" y="222314"/>
                        <a:pt x="77924" y="222942"/>
                        <a:pt x="77257" y="223561"/>
                      </a:cubicBezTo>
                      <a:cubicBezTo>
                        <a:pt x="76924" y="223866"/>
                        <a:pt x="76591" y="224180"/>
                        <a:pt x="76267" y="224485"/>
                      </a:cubicBezTo>
                      <a:cubicBezTo>
                        <a:pt x="76676" y="222914"/>
                        <a:pt x="76914" y="221294"/>
                        <a:pt x="76933" y="219494"/>
                      </a:cubicBezTo>
                      <a:cubicBezTo>
                        <a:pt x="76933" y="219323"/>
                        <a:pt x="76933" y="219151"/>
                        <a:pt x="76933" y="218980"/>
                      </a:cubicBezTo>
                      <a:cubicBezTo>
                        <a:pt x="76905" y="217160"/>
                        <a:pt x="76638" y="215160"/>
                        <a:pt x="76038" y="212998"/>
                      </a:cubicBezTo>
                      <a:cubicBezTo>
                        <a:pt x="75981" y="212789"/>
                        <a:pt x="75914" y="212579"/>
                        <a:pt x="75857" y="212369"/>
                      </a:cubicBezTo>
                      <a:cubicBezTo>
                        <a:pt x="75533" y="211284"/>
                        <a:pt x="75143" y="210179"/>
                        <a:pt x="74638" y="209007"/>
                      </a:cubicBezTo>
                      <a:cubicBezTo>
                        <a:pt x="74105" y="207788"/>
                        <a:pt x="73476" y="206559"/>
                        <a:pt x="72752" y="205302"/>
                      </a:cubicBezTo>
                      <a:cubicBezTo>
                        <a:pt x="72609" y="205054"/>
                        <a:pt x="72457" y="204797"/>
                        <a:pt x="72304" y="204540"/>
                      </a:cubicBezTo>
                      <a:cubicBezTo>
                        <a:pt x="71571" y="203321"/>
                        <a:pt x="70771" y="202063"/>
                        <a:pt x="69828" y="200768"/>
                      </a:cubicBezTo>
                      <a:cubicBezTo>
                        <a:pt x="68723" y="199253"/>
                        <a:pt x="67580" y="197863"/>
                        <a:pt x="66342" y="196434"/>
                      </a:cubicBezTo>
                      <a:cubicBezTo>
                        <a:pt x="66084" y="196139"/>
                        <a:pt x="65808" y="195834"/>
                        <a:pt x="65542" y="195539"/>
                      </a:cubicBezTo>
                      <a:cubicBezTo>
                        <a:pt x="64322" y="194186"/>
                        <a:pt x="63008" y="192805"/>
                        <a:pt x="61541" y="191386"/>
                      </a:cubicBezTo>
                      <a:cubicBezTo>
                        <a:pt x="51902" y="182089"/>
                        <a:pt x="37300" y="171669"/>
                        <a:pt x="15011" y="160010"/>
                      </a:cubicBezTo>
                      <a:cubicBezTo>
                        <a:pt x="15011" y="160010"/>
                        <a:pt x="39214" y="178984"/>
                        <a:pt x="55912" y="199682"/>
                      </a:cubicBezTo>
                      <a:cubicBezTo>
                        <a:pt x="57055" y="201101"/>
                        <a:pt x="58160" y="202521"/>
                        <a:pt x="59226" y="203949"/>
                      </a:cubicBezTo>
                      <a:cubicBezTo>
                        <a:pt x="59341" y="204102"/>
                        <a:pt x="59446" y="204254"/>
                        <a:pt x="59560" y="204416"/>
                      </a:cubicBezTo>
                      <a:cubicBezTo>
                        <a:pt x="60779" y="206073"/>
                        <a:pt x="61922" y="207721"/>
                        <a:pt x="62998" y="209379"/>
                      </a:cubicBezTo>
                      <a:cubicBezTo>
                        <a:pt x="63341" y="209902"/>
                        <a:pt x="63656" y="210407"/>
                        <a:pt x="63979" y="210931"/>
                      </a:cubicBezTo>
                      <a:cubicBezTo>
                        <a:pt x="64894" y="212388"/>
                        <a:pt x="65723" y="213836"/>
                        <a:pt x="66494" y="215265"/>
                      </a:cubicBezTo>
                      <a:cubicBezTo>
                        <a:pt x="66704" y="215656"/>
                        <a:pt x="66932" y="216037"/>
                        <a:pt x="67132" y="216427"/>
                      </a:cubicBezTo>
                      <a:cubicBezTo>
                        <a:pt x="68028" y="218180"/>
                        <a:pt x="68790" y="219913"/>
                        <a:pt x="69428" y="221618"/>
                      </a:cubicBezTo>
                      <a:cubicBezTo>
                        <a:pt x="69580" y="222018"/>
                        <a:pt x="69685" y="222409"/>
                        <a:pt x="69818" y="222809"/>
                      </a:cubicBezTo>
                      <a:cubicBezTo>
                        <a:pt x="70266" y="224152"/>
                        <a:pt x="70618" y="225457"/>
                        <a:pt x="70876" y="226752"/>
                      </a:cubicBezTo>
                      <a:cubicBezTo>
                        <a:pt x="70971" y="227219"/>
                        <a:pt x="71066" y="227686"/>
                        <a:pt x="71133" y="228152"/>
                      </a:cubicBezTo>
                      <a:cubicBezTo>
                        <a:pt x="71199" y="228581"/>
                        <a:pt x="71152" y="228991"/>
                        <a:pt x="71199" y="229410"/>
                      </a:cubicBezTo>
                      <a:cubicBezTo>
                        <a:pt x="69628" y="231000"/>
                        <a:pt x="68399" y="232277"/>
                        <a:pt x="67189" y="233553"/>
                      </a:cubicBezTo>
                      <a:cubicBezTo>
                        <a:pt x="66475" y="234315"/>
                        <a:pt x="65770" y="235067"/>
                        <a:pt x="65075" y="235829"/>
                      </a:cubicBezTo>
                      <a:cubicBezTo>
                        <a:pt x="64094" y="236896"/>
                        <a:pt x="63141" y="237982"/>
                        <a:pt x="62189" y="239058"/>
                      </a:cubicBezTo>
                      <a:cubicBezTo>
                        <a:pt x="62065" y="238773"/>
                        <a:pt x="61970" y="238506"/>
                        <a:pt x="61827" y="238211"/>
                      </a:cubicBezTo>
                      <a:cubicBezTo>
                        <a:pt x="61617" y="237744"/>
                        <a:pt x="61341" y="237249"/>
                        <a:pt x="61093" y="236763"/>
                      </a:cubicBezTo>
                      <a:cubicBezTo>
                        <a:pt x="60865" y="236325"/>
                        <a:pt x="60636" y="235887"/>
                        <a:pt x="60379" y="235429"/>
                      </a:cubicBezTo>
                      <a:cubicBezTo>
                        <a:pt x="60084" y="234906"/>
                        <a:pt x="59760" y="234363"/>
                        <a:pt x="59417" y="233810"/>
                      </a:cubicBezTo>
                      <a:cubicBezTo>
                        <a:pt x="59122" y="233334"/>
                        <a:pt x="58798" y="232848"/>
                        <a:pt x="58474" y="232362"/>
                      </a:cubicBezTo>
                      <a:cubicBezTo>
                        <a:pt x="58093" y="231791"/>
                        <a:pt x="57712" y="231219"/>
                        <a:pt x="57283" y="230629"/>
                      </a:cubicBezTo>
                      <a:cubicBezTo>
                        <a:pt x="56817" y="229981"/>
                        <a:pt x="56274" y="229314"/>
                        <a:pt x="55740" y="228638"/>
                      </a:cubicBezTo>
                      <a:cubicBezTo>
                        <a:pt x="55035" y="227752"/>
                        <a:pt x="54273" y="226847"/>
                        <a:pt x="53454" y="225923"/>
                      </a:cubicBezTo>
                      <a:cubicBezTo>
                        <a:pt x="52883" y="225276"/>
                        <a:pt x="52311" y="224628"/>
                        <a:pt x="51683" y="223971"/>
                      </a:cubicBezTo>
                      <a:cubicBezTo>
                        <a:pt x="51102" y="223361"/>
                        <a:pt x="50473" y="222733"/>
                        <a:pt x="49835" y="222104"/>
                      </a:cubicBezTo>
                      <a:cubicBezTo>
                        <a:pt x="49159" y="221428"/>
                        <a:pt x="48435" y="220751"/>
                        <a:pt x="47692" y="220056"/>
                      </a:cubicBezTo>
                      <a:cubicBezTo>
                        <a:pt x="47025" y="219437"/>
                        <a:pt x="46349" y="218818"/>
                        <a:pt x="45625" y="218180"/>
                      </a:cubicBezTo>
                      <a:cubicBezTo>
                        <a:pt x="45463" y="218037"/>
                        <a:pt x="45320" y="217894"/>
                        <a:pt x="45149" y="217751"/>
                      </a:cubicBezTo>
                      <a:cubicBezTo>
                        <a:pt x="38557" y="212084"/>
                        <a:pt x="29813" y="205892"/>
                        <a:pt x="18002" y="199387"/>
                      </a:cubicBezTo>
                      <a:cubicBezTo>
                        <a:pt x="18002" y="199387"/>
                        <a:pt x="26480" y="216960"/>
                        <a:pt x="38491" y="231267"/>
                      </a:cubicBezTo>
                      <a:cubicBezTo>
                        <a:pt x="38614" y="231448"/>
                        <a:pt x="38748" y="231591"/>
                        <a:pt x="38881" y="231743"/>
                      </a:cubicBezTo>
                      <a:cubicBezTo>
                        <a:pt x="39234" y="232153"/>
                        <a:pt x="39595" y="232553"/>
                        <a:pt x="39948" y="232962"/>
                      </a:cubicBezTo>
                      <a:cubicBezTo>
                        <a:pt x="40748" y="233867"/>
                        <a:pt x="41558" y="234763"/>
                        <a:pt x="42377" y="235629"/>
                      </a:cubicBezTo>
                      <a:cubicBezTo>
                        <a:pt x="42786" y="236058"/>
                        <a:pt x="43196" y="236487"/>
                        <a:pt x="43605" y="236906"/>
                      </a:cubicBezTo>
                      <a:cubicBezTo>
                        <a:pt x="44491" y="237801"/>
                        <a:pt x="45396" y="238668"/>
                        <a:pt x="46320" y="239497"/>
                      </a:cubicBezTo>
                      <a:cubicBezTo>
                        <a:pt x="46644" y="239792"/>
                        <a:pt x="46968" y="240106"/>
                        <a:pt x="47292" y="240392"/>
                      </a:cubicBezTo>
                      <a:cubicBezTo>
                        <a:pt x="48520" y="241468"/>
                        <a:pt x="49778" y="242478"/>
                        <a:pt x="51044" y="243392"/>
                      </a:cubicBezTo>
                      <a:cubicBezTo>
                        <a:pt x="51330" y="243602"/>
                        <a:pt x="51635" y="243783"/>
                        <a:pt x="51921" y="243983"/>
                      </a:cubicBezTo>
                      <a:cubicBezTo>
                        <a:pt x="52921" y="244669"/>
                        <a:pt x="53921" y="245307"/>
                        <a:pt x="54940" y="245888"/>
                      </a:cubicBezTo>
                      <a:cubicBezTo>
                        <a:pt x="55293" y="246088"/>
                        <a:pt x="55645" y="246288"/>
                        <a:pt x="55997" y="246469"/>
                      </a:cubicBezTo>
                      <a:cubicBezTo>
                        <a:pt x="55845" y="246659"/>
                        <a:pt x="55693" y="246850"/>
                        <a:pt x="55540" y="247040"/>
                      </a:cubicBezTo>
                      <a:cubicBezTo>
                        <a:pt x="55216" y="247450"/>
                        <a:pt x="54874" y="247850"/>
                        <a:pt x="54550" y="248260"/>
                      </a:cubicBezTo>
                      <a:cubicBezTo>
                        <a:pt x="52911" y="250355"/>
                        <a:pt x="51321" y="252470"/>
                        <a:pt x="49778" y="254603"/>
                      </a:cubicBezTo>
                      <a:cubicBezTo>
                        <a:pt x="49340" y="255203"/>
                        <a:pt x="48930" y="255813"/>
                        <a:pt x="48501" y="256423"/>
                      </a:cubicBezTo>
                      <a:cubicBezTo>
                        <a:pt x="48358" y="256623"/>
                        <a:pt x="48225" y="256813"/>
                        <a:pt x="48082" y="257013"/>
                      </a:cubicBezTo>
                      <a:cubicBezTo>
                        <a:pt x="47549" y="256737"/>
                        <a:pt x="47015" y="256461"/>
                        <a:pt x="46415" y="256184"/>
                      </a:cubicBezTo>
                      <a:cubicBezTo>
                        <a:pt x="45444" y="255727"/>
                        <a:pt x="44406" y="255280"/>
                        <a:pt x="43310" y="254851"/>
                      </a:cubicBezTo>
                      <a:cubicBezTo>
                        <a:pt x="43091" y="254765"/>
                        <a:pt x="42872" y="254679"/>
                        <a:pt x="42643" y="254594"/>
                      </a:cubicBezTo>
                      <a:cubicBezTo>
                        <a:pt x="41672" y="254222"/>
                        <a:pt x="40653" y="253870"/>
                        <a:pt x="39586" y="253546"/>
                      </a:cubicBezTo>
                      <a:cubicBezTo>
                        <a:pt x="39338" y="253470"/>
                        <a:pt x="39091" y="253394"/>
                        <a:pt x="38843" y="253317"/>
                      </a:cubicBezTo>
                      <a:cubicBezTo>
                        <a:pt x="36205" y="252546"/>
                        <a:pt x="33318" y="251955"/>
                        <a:pt x="30242" y="251698"/>
                      </a:cubicBezTo>
                      <a:cubicBezTo>
                        <a:pt x="22612" y="251127"/>
                        <a:pt x="14288" y="252555"/>
                        <a:pt x="6239" y="258509"/>
                      </a:cubicBezTo>
                      <a:cubicBezTo>
                        <a:pt x="6239" y="258509"/>
                        <a:pt x="14364" y="264090"/>
                        <a:pt x="24784" y="266481"/>
                      </a:cubicBezTo>
                      <a:cubicBezTo>
                        <a:pt x="24965" y="266548"/>
                        <a:pt x="25165" y="266576"/>
                        <a:pt x="25365" y="266614"/>
                      </a:cubicBezTo>
                      <a:cubicBezTo>
                        <a:pt x="25975" y="266748"/>
                        <a:pt x="26603" y="266862"/>
                        <a:pt x="27232" y="266967"/>
                      </a:cubicBezTo>
                      <a:cubicBezTo>
                        <a:pt x="27813" y="267062"/>
                        <a:pt x="28404" y="267157"/>
                        <a:pt x="28994" y="267233"/>
                      </a:cubicBezTo>
                      <a:cubicBezTo>
                        <a:pt x="29613" y="267310"/>
                        <a:pt x="30232" y="267376"/>
                        <a:pt x="30851" y="267424"/>
                      </a:cubicBezTo>
                      <a:cubicBezTo>
                        <a:pt x="31480" y="267472"/>
                        <a:pt x="32109" y="267500"/>
                        <a:pt x="32747" y="267519"/>
                      </a:cubicBezTo>
                      <a:cubicBezTo>
                        <a:pt x="33357" y="267538"/>
                        <a:pt x="33966" y="267538"/>
                        <a:pt x="34585" y="267519"/>
                      </a:cubicBezTo>
                      <a:cubicBezTo>
                        <a:pt x="35252" y="267500"/>
                        <a:pt x="35919" y="267443"/>
                        <a:pt x="36586" y="267386"/>
                      </a:cubicBezTo>
                      <a:cubicBezTo>
                        <a:pt x="37186" y="267329"/>
                        <a:pt x="37776" y="267272"/>
                        <a:pt x="38367" y="267186"/>
                      </a:cubicBezTo>
                      <a:cubicBezTo>
                        <a:pt x="39062" y="267081"/>
                        <a:pt x="39757" y="266919"/>
                        <a:pt x="40462" y="266757"/>
                      </a:cubicBezTo>
                      <a:cubicBezTo>
                        <a:pt x="40891" y="266662"/>
                        <a:pt x="41319" y="266614"/>
                        <a:pt x="41748" y="266490"/>
                      </a:cubicBezTo>
                      <a:cubicBezTo>
                        <a:pt x="41500" y="266881"/>
                        <a:pt x="41272" y="267262"/>
                        <a:pt x="41034" y="267653"/>
                      </a:cubicBezTo>
                      <a:cubicBezTo>
                        <a:pt x="40510" y="268491"/>
                        <a:pt x="39995" y="269329"/>
                        <a:pt x="39481" y="270167"/>
                      </a:cubicBezTo>
                      <a:cubicBezTo>
                        <a:pt x="38624" y="271577"/>
                        <a:pt x="37795" y="272987"/>
                        <a:pt x="36976" y="274396"/>
                      </a:cubicBezTo>
                      <a:cubicBezTo>
                        <a:pt x="36519" y="275196"/>
                        <a:pt x="36052" y="275987"/>
                        <a:pt x="35604" y="276787"/>
                      </a:cubicBezTo>
                      <a:cubicBezTo>
                        <a:pt x="34700" y="278397"/>
                        <a:pt x="33823" y="280016"/>
                        <a:pt x="32957" y="281626"/>
                      </a:cubicBezTo>
                      <a:cubicBezTo>
                        <a:pt x="32642" y="282216"/>
                        <a:pt x="32309" y="282807"/>
                        <a:pt x="32004" y="283397"/>
                      </a:cubicBezTo>
                      <a:cubicBezTo>
                        <a:pt x="30851" y="285607"/>
                        <a:pt x="29728" y="287826"/>
                        <a:pt x="28651" y="290036"/>
                      </a:cubicBezTo>
                      <a:cubicBezTo>
                        <a:pt x="28451" y="290446"/>
                        <a:pt x="28270" y="290855"/>
                        <a:pt x="28080" y="291265"/>
                      </a:cubicBezTo>
                      <a:cubicBezTo>
                        <a:pt x="27222" y="293065"/>
                        <a:pt x="26375" y="294865"/>
                        <a:pt x="25565" y="296656"/>
                      </a:cubicBezTo>
                      <a:cubicBezTo>
                        <a:pt x="25213" y="297437"/>
                        <a:pt x="24879" y="298218"/>
                        <a:pt x="24536" y="298990"/>
                      </a:cubicBezTo>
                      <a:cubicBezTo>
                        <a:pt x="23898" y="300438"/>
                        <a:pt x="23279" y="301885"/>
                        <a:pt x="22679" y="303324"/>
                      </a:cubicBezTo>
                      <a:cubicBezTo>
                        <a:pt x="22336" y="304152"/>
                        <a:pt x="21993" y="304981"/>
                        <a:pt x="21660" y="305810"/>
                      </a:cubicBezTo>
                      <a:cubicBezTo>
                        <a:pt x="21088" y="307219"/>
                        <a:pt x="20526" y="308629"/>
                        <a:pt x="19983" y="310039"/>
                      </a:cubicBezTo>
                      <a:cubicBezTo>
                        <a:pt x="19669" y="310848"/>
                        <a:pt x="19355" y="311658"/>
                        <a:pt x="19060" y="312458"/>
                      </a:cubicBezTo>
                      <a:cubicBezTo>
                        <a:pt x="18488" y="313973"/>
                        <a:pt x="17945" y="315468"/>
                        <a:pt x="17412" y="316973"/>
                      </a:cubicBezTo>
                      <a:cubicBezTo>
                        <a:pt x="17174" y="317640"/>
                        <a:pt x="16926" y="318306"/>
                        <a:pt x="16697" y="318973"/>
                      </a:cubicBezTo>
                      <a:cubicBezTo>
                        <a:pt x="15945" y="321135"/>
                        <a:pt x="15221" y="323288"/>
                        <a:pt x="14535" y="325422"/>
                      </a:cubicBezTo>
                      <a:cubicBezTo>
                        <a:pt x="6172" y="351520"/>
                        <a:pt x="2591" y="375456"/>
                        <a:pt x="1076" y="392459"/>
                      </a:cubicBezTo>
                      <a:cubicBezTo>
                        <a:pt x="1048" y="392668"/>
                        <a:pt x="1038" y="392859"/>
                        <a:pt x="1019" y="393078"/>
                      </a:cubicBezTo>
                      <a:cubicBezTo>
                        <a:pt x="867" y="394773"/>
                        <a:pt x="733" y="396421"/>
                        <a:pt x="629" y="397964"/>
                      </a:cubicBezTo>
                      <a:cubicBezTo>
                        <a:pt x="505" y="399850"/>
                        <a:pt x="419" y="401212"/>
                        <a:pt x="352" y="402507"/>
                      </a:cubicBezTo>
                      <a:cubicBezTo>
                        <a:pt x="333" y="402841"/>
                        <a:pt x="314" y="403174"/>
                        <a:pt x="295" y="403498"/>
                      </a:cubicBezTo>
                      <a:cubicBezTo>
                        <a:pt x="229" y="404841"/>
                        <a:pt x="171" y="406117"/>
                        <a:pt x="133" y="407289"/>
                      </a:cubicBezTo>
                      <a:cubicBezTo>
                        <a:pt x="124" y="407470"/>
                        <a:pt x="124" y="407641"/>
                        <a:pt x="114" y="407822"/>
                      </a:cubicBezTo>
                      <a:cubicBezTo>
                        <a:pt x="76" y="408851"/>
                        <a:pt x="57" y="409813"/>
                        <a:pt x="38" y="410699"/>
                      </a:cubicBezTo>
                      <a:cubicBezTo>
                        <a:pt x="38" y="410909"/>
                        <a:pt x="29" y="411128"/>
                        <a:pt x="29" y="411328"/>
                      </a:cubicBezTo>
                      <a:cubicBezTo>
                        <a:pt x="10" y="412271"/>
                        <a:pt x="0" y="413118"/>
                        <a:pt x="0" y="413871"/>
                      </a:cubicBezTo>
                      <a:cubicBezTo>
                        <a:pt x="0" y="414042"/>
                        <a:pt x="0" y="414204"/>
                        <a:pt x="0" y="414366"/>
                      </a:cubicBezTo>
                      <a:cubicBezTo>
                        <a:pt x="0" y="414995"/>
                        <a:pt x="0" y="415566"/>
                        <a:pt x="10" y="416043"/>
                      </a:cubicBezTo>
                      <a:cubicBezTo>
                        <a:pt x="19" y="416785"/>
                        <a:pt x="29" y="417185"/>
                        <a:pt x="29" y="417471"/>
                      </a:cubicBezTo>
                      <a:cubicBezTo>
                        <a:pt x="13745" y="436883"/>
                        <a:pt x="19126" y="411051"/>
                        <a:pt x="19126" y="411051"/>
                      </a:cubicBezTo>
                      <a:cubicBezTo>
                        <a:pt x="21412" y="378123"/>
                        <a:pt x="27480" y="349577"/>
                        <a:pt x="36376" y="324812"/>
                      </a:cubicBezTo>
                      <a:cubicBezTo>
                        <a:pt x="45006" y="346367"/>
                        <a:pt x="64418" y="353739"/>
                        <a:pt x="64418" y="353739"/>
                      </a:cubicBezTo>
                      <a:cubicBezTo>
                        <a:pt x="58331" y="331737"/>
                        <a:pt x="46720" y="321202"/>
                        <a:pt x="39500" y="316563"/>
                      </a:cubicBezTo>
                      <a:cubicBezTo>
                        <a:pt x="40357" y="314401"/>
                        <a:pt x="41234" y="312258"/>
                        <a:pt x="42139" y="310153"/>
                      </a:cubicBezTo>
                      <a:cubicBezTo>
                        <a:pt x="42691" y="310315"/>
                        <a:pt x="43253" y="310525"/>
                        <a:pt x="43815" y="310696"/>
                      </a:cubicBezTo>
                      <a:cubicBezTo>
                        <a:pt x="45025" y="311077"/>
                        <a:pt x="46234" y="311448"/>
                        <a:pt x="47444" y="311887"/>
                      </a:cubicBezTo>
                      <a:cubicBezTo>
                        <a:pt x="47873" y="312039"/>
                        <a:pt x="48292" y="312230"/>
                        <a:pt x="48720" y="312391"/>
                      </a:cubicBezTo>
                      <a:cubicBezTo>
                        <a:pt x="49997" y="312877"/>
                        <a:pt x="51264" y="313373"/>
                        <a:pt x="52530" y="313915"/>
                      </a:cubicBezTo>
                      <a:cubicBezTo>
                        <a:pt x="52854" y="314058"/>
                        <a:pt x="53178" y="314220"/>
                        <a:pt x="53502" y="314363"/>
                      </a:cubicBezTo>
                      <a:cubicBezTo>
                        <a:pt x="54864" y="314963"/>
                        <a:pt x="56217" y="315582"/>
                        <a:pt x="57560" y="316240"/>
                      </a:cubicBezTo>
                      <a:cubicBezTo>
                        <a:pt x="57826" y="316373"/>
                        <a:pt x="58083" y="316516"/>
                        <a:pt x="58350" y="316649"/>
                      </a:cubicBezTo>
                      <a:cubicBezTo>
                        <a:pt x="59741" y="317344"/>
                        <a:pt x="61131" y="318059"/>
                        <a:pt x="62494" y="318802"/>
                      </a:cubicBezTo>
                      <a:cubicBezTo>
                        <a:pt x="64351" y="319830"/>
                        <a:pt x="65837" y="320669"/>
                        <a:pt x="67285" y="321526"/>
                      </a:cubicBezTo>
                      <a:cubicBezTo>
                        <a:pt x="82420" y="330518"/>
                        <a:pt x="94621" y="340976"/>
                        <a:pt x="97441" y="343452"/>
                      </a:cubicBezTo>
                      <a:cubicBezTo>
                        <a:pt x="97841" y="343805"/>
                        <a:pt x="98050" y="343995"/>
                        <a:pt x="98050" y="343995"/>
                      </a:cubicBezTo>
                      <a:cubicBezTo>
                        <a:pt x="96945" y="342100"/>
                        <a:pt x="95812" y="340300"/>
                        <a:pt x="94679" y="338576"/>
                      </a:cubicBezTo>
                      <a:cubicBezTo>
                        <a:pt x="94288" y="337995"/>
                        <a:pt x="93897" y="337471"/>
                        <a:pt x="93497" y="336909"/>
                      </a:cubicBezTo>
                      <a:cubicBezTo>
                        <a:pt x="92745" y="335813"/>
                        <a:pt x="91983" y="334718"/>
                        <a:pt x="91221" y="333699"/>
                      </a:cubicBezTo>
                      <a:cubicBezTo>
                        <a:pt x="90745" y="333070"/>
                        <a:pt x="90259" y="332499"/>
                        <a:pt x="89783" y="331899"/>
                      </a:cubicBezTo>
                      <a:cubicBezTo>
                        <a:pt x="89087" y="331022"/>
                        <a:pt x="88392" y="330127"/>
                        <a:pt x="87687" y="329317"/>
                      </a:cubicBezTo>
                      <a:cubicBezTo>
                        <a:pt x="87173" y="328727"/>
                        <a:pt x="86668" y="328193"/>
                        <a:pt x="86154" y="327631"/>
                      </a:cubicBezTo>
                      <a:cubicBezTo>
                        <a:pt x="85477" y="326889"/>
                        <a:pt x="84801" y="326126"/>
                        <a:pt x="84115" y="325431"/>
                      </a:cubicBezTo>
                      <a:cubicBezTo>
                        <a:pt x="83582" y="324888"/>
                        <a:pt x="83048" y="324393"/>
                        <a:pt x="82506" y="323879"/>
                      </a:cubicBezTo>
                      <a:cubicBezTo>
                        <a:pt x="81839" y="323240"/>
                        <a:pt x="81172" y="322583"/>
                        <a:pt x="80505" y="321983"/>
                      </a:cubicBezTo>
                      <a:cubicBezTo>
                        <a:pt x="79953" y="321497"/>
                        <a:pt x="79410" y="321050"/>
                        <a:pt x="78858" y="320592"/>
                      </a:cubicBezTo>
                      <a:cubicBezTo>
                        <a:pt x="78200" y="320040"/>
                        <a:pt x="77543" y="319478"/>
                        <a:pt x="76895" y="318973"/>
                      </a:cubicBezTo>
                      <a:cubicBezTo>
                        <a:pt x="76333" y="318535"/>
                        <a:pt x="75781" y="318145"/>
                        <a:pt x="75219" y="317735"/>
                      </a:cubicBezTo>
                      <a:cubicBezTo>
                        <a:pt x="74571" y="317268"/>
                        <a:pt x="73933" y="316792"/>
                        <a:pt x="73295" y="316354"/>
                      </a:cubicBezTo>
                      <a:cubicBezTo>
                        <a:pt x="72733" y="315973"/>
                        <a:pt x="72171" y="315630"/>
                        <a:pt x="71618" y="315287"/>
                      </a:cubicBezTo>
                      <a:cubicBezTo>
                        <a:pt x="70980" y="314887"/>
                        <a:pt x="70352" y="314487"/>
                        <a:pt x="69713" y="314115"/>
                      </a:cubicBezTo>
                      <a:cubicBezTo>
                        <a:pt x="69152" y="313792"/>
                        <a:pt x="68599" y="313496"/>
                        <a:pt x="68047" y="313201"/>
                      </a:cubicBezTo>
                      <a:cubicBezTo>
                        <a:pt x="67428" y="312868"/>
                        <a:pt x="66808" y="312534"/>
                        <a:pt x="66189" y="312230"/>
                      </a:cubicBezTo>
                      <a:cubicBezTo>
                        <a:pt x="65627" y="311953"/>
                        <a:pt x="65075" y="311706"/>
                        <a:pt x="64522" y="311458"/>
                      </a:cubicBezTo>
                      <a:cubicBezTo>
                        <a:pt x="63922" y="311182"/>
                        <a:pt x="63322" y="310915"/>
                        <a:pt x="62722" y="310667"/>
                      </a:cubicBezTo>
                      <a:cubicBezTo>
                        <a:pt x="62170" y="310439"/>
                        <a:pt x="61636" y="310239"/>
                        <a:pt x="61093" y="310029"/>
                      </a:cubicBezTo>
                      <a:cubicBezTo>
                        <a:pt x="60503" y="309810"/>
                        <a:pt x="59922" y="309591"/>
                        <a:pt x="59341" y="309391"/>
                      </a:cubicBezTo>
                      <a:cubicBezTo>
                        <a:pt x="58798" y="309210"/>
                        <a:pt x="58274" y="309048"/>
                        <a:pt x="57741" y="308886"/>
                      </a:cubicBezTo>
                      <a:cubicBezTo>
                        <a:pt x="57179" y="308715"/>
                        <a:pt x="56617" y="308543"/>
                        <a:pt x="56064" y="308400"/>
                      </a:cubicBezTo>
                      <a:cubicBezTo>
                        <a:pt x="55540" y="308258"/>
                        <a:pt x="55026" y="308134"/>
                        <a:pt x="54521" y="308010"/>
                      </a:cubicBezTo>
                      <a:cubicBezTo>
                        <a:pt x="53978" y="307877"/>
                        <a:pt x="53445" y="307753"/>
                        <a:pt x="52911" y="307648"/>
                      </a:cubicBezTo>
                      <a:cubicBezTo>
                        <a:pt x="52407" y="307543"/>
                        <a:pt x="51911" y="307448"/>
                        <a:pt x="51416" y="307362"/>
                      </a:cubicBezTo>
                      <a:cubicBezTo>
                        <a:pt x="50911" y="307277"/>
                        <a:pt x="50406" y="307191"/>
                        <a:pt x="49911" y="307115"/>
                      </a:cubicBezTo>
                      <a:cubicBezTo>
                        <a:pt x="49425" y="307038"/>
                        <a:pt x="48939" y="306981"/>
                        <a:pt x="48463" y="306924"/>
                      </a:cubicBezTo>
                      <a:cubicBezTo>
                        <a:pt x="47987" y="306867"/>
                        <a:pt x="47520" y="306810"/>
                        <a:pt x="47054" y="306772"/>
                      </a:cubicBezTo>
                      <a:cubicBezTo>
                        <a:pt x="46596" y="306734"/>
                        <a:pt x="46139" y="306695"/>
                        <a:pt x="45701" y="306657"/>
                      </a:cubicBezTo>
                      <a:cubicBezTo>
                        <a:pt x="45501" y="306648"/>
                        <a:pt x="45282" y="306619"/>
                        <a:pt x="45082" y="306610"/>
                      </a:cubicBezTo>
                      <a:cubicBezTo>
                        <a:pt x="44615" y="306600"/>
                        <a:pt x="44148" y="306562"/>
                        <a:pt x="43720" y="306553"/>
                      </a:cubicBezTo>
                      <a:cubicBezTo>
                        <a:pt x="43825" y="306324"/>
                        <a:pt x="43929" y="306114"/>
                        <a:pt x="44034" y="305886"/>
                      </a:cubicBezTo>
                      <a:cubicBezTo>
                        <a:pt x="44948" y="303867"/>
                        <a:pt x="45872" y="301876"/>
                        <a:pt x="46825" y="299914"/>
                      </a:cubicBezTo>
                      <a:cubicBezTo>
                        <a:pt x="48006" y="300028"/>
                        <a:pt x="49235" y="300171"/>
                        <a:pt x="50502" y="300333"/>
                      </a:cubicBezTo>
                      <a:cubicBezTo>
                        <a:pt x="53035" y="300657"/>
                        <a:pt x="55540" y="301028"/>
                        <a:pt x="58169" y="301457"/>
                      </a:cubicBezTo>
                      <a:cubicBezTo>
                        <a:pt x="60770" y="301885"/>
                        <a:pt x="63465" y="302381"/>
                        <a:pt x="66246" y="302914"/>
                      </a:cubicBezTo>
                      <a:cubicBezTo>
                        <a:pt x="69266" y="303495"/>
                        <a:pt x="72057" y="304076"/>
                        <a:pt x="74905" y="304686"/>
                      </a:cubicBezTo>
                      <a:cubicBezTo>
                        <a:pt x="75086" y="304724"/>
                        <a:pt x="75257" y="304762"/>
                        <a:pt x="75438" y="304800"/>
                      </a:cubicBezTo>
                      <a:cubicBezTo>
                        <a:pt x="78219" y="305400"/>
                        <a:pt x="81058" y="306048"/>
                        <a:pt x="83925" y="306715"/>
                      </a:cubicBezTo>
                      <a:cubicBezTo>
                        <a:pt x="84182" y="306772"/>
                        <a:pt x="84439" y="306829"/>
                        <a:pt x="84696" y="306896"/>
                      </a:cubicBezTo>
                      <a:cubicBezTo>
                        <a:pt x="87516" y="307553"/>
                        <a:pt x="90364" y="308239"/>
                        <a:pt x="93212" y="308943"/>
                      </a:cubicBezTo>
                      <a:cubicBezTo>
                        <a:pt x="93516" y="309020"/>
                        <a:pt x="93821" y="309096"/>
                        <a:pt x="94136" y="309172"/>
                      </a:cubicBezTo>
                      <a:cubicBezTo>
                        <a:pt x="96945" y="309867"/>
                        <a:pt x="99755" y="310582"/>
                        <a:pt x="102556" y="311306"/>
                      </a:cubicBezTo>
                      <a:cubicBezTo>
                        <a:pt x="102908" y="311391"/>
                        <a:pt x="103251" y="311487"/>
                        <a:pt x="103603" y="311572"/>
                      </a:cubicBezTo>
                      <a:cubicBezTo>
                        <a:pt x="106356" y="312287"/>
                        <a:pt x="109099" y="313011"/>
                        <a:pt x="111795" y="313734"/>
                      </a:cubicBezTo>
                      <a:cubicBezTo>
                        <a:pt x="112185" y="313839"/>
                        <a:pt x="112576" y="313944"/>
                        <a:pt x="112976" y="314049"/>
                      </a:cubicBezTo>
                      <a:cubicBezTo>
                        <a:pt x="115634" y="314763"/>
                        <a:pt x="118243" y="315478"/>
                        <a:pt x="120806" y="316192"/>
                      </a:cubicBezTo>
                      <a:cubicBezTo>
                        <a:pt x="121196" y="316297"/>
                        <a:pt x="121577" y="316401"/>
                        <a:pt x="121968" y="316516"/>
                      </a:cubicBezTo>
                      <a:cubicBezTo>
                        <a:pt x="124511" y="317221"/>
                        <a:pt x="126997" y="317925"/>
                        <a:pt x="129407" y="318611"/>
                      </a:cubicBezTo>
                      <a:cubicBezTo>
                        <a:pt x="129769" y="318716"/>
                        <a:pt x="130112" y="318811"/>
                        <a:pt x="130464" y="318916"/>
                      </a:cubicBezTo>
                      <a:cubicBezTo>
                        <a:pt x="132874" y="319602"/>
                        <a:pt x="135198" y="320269"/>
                        <a:pt x="137417" y="320916"/>
                      </a:cubicBezTo>
                      <a:cubicBezTo>
                        <a:pt x="137712" y="321002"/>
                        <a:pt x="137998" y="321088"/>
                        <a:pt x="138293" y="321173"/>
                      </a:cubicBezTo>
                      <a:cubicBezTo>
                        <a:pt x="140551" y="321831"/>
                        <a:pt x="142694" y="322459"/>
                        <a:pt x="144713" y="323059"/>
                      </a:cubicBezTo>
                      <a:cubicBezTo>
                        <a:pt x="144894" y="323117"/>
                        <a:pt x="145066" y="323164"/>
                        <a:pt x="145247" y="323221"/>
                      </a:cubicBezTo>
                      <a:cubicBezTo>
                        <a:pt x="147304" y="323831"/>
                        <a:pt x="149228" y="324402"/>
                        <a:pt x="150990" y="324936"/>
                      </a:cubicBezTo>
                      <a:cubicBezTo>
                        <a:pt x="153114" y="325574"/>
                        <a:pt x="154705" y="326060"/>
                        <a:pt x="156105" y="326488"/>
                      </a:cubicBezTo>
                      <a:cubicBezTo>
                        <a:pt x="157791" y="327003"/>
                        <a:pt x="158972" y="327365"/>
                        <a:pt x="159934" y="327670"/>
                      </a:cubicBezTo>
                      <a:cubicBezTo>
                        <a:pt x="162230" y="328384"/>
                        <a:pt x="163325" y="328727"/>
                        <a:pt x="163325" y="328727"/>
                      </a:cubicBezTo>
                      <a:cubicBezTo>
                        <a:pt x="160306" y="326279"/>
                        <a:pt x="157334" y="324002"/>
                        <a:pt x="154381" y="321850"/>
                      </a:cubicBezTo>
                      <a:cubicBezTo>
                        <a:pt x="153429" y="321154"/>
                        <a:pt x="152495" y="320526"/>
                        <a:pt x="151552" y="319859"/>
                      </a:cubicBezTo>
                      <a:cubicBezTo>
                        <a:pt x="149562" y="318449"/>
                        <a:pt x="147580" y="317078"/>
                        <a:pt x="145628" y="315801"/>
                      </a:cubicBezTo>
                      <a:cubicBezTo>
                        <a:pt x="144551" y="315097"/>
                        <a:pt x="143485" y="314430"/>
                        <a:pt x="142418" y="313763"/>
                      </a:cubicBezTo>
                      <a:cubicBezTo>
                        <a:pt x="140618" y="312639"/>
                        <a:pt x="138827" y="311544"/>
                        <a:pt x="137065" y="310525"/>
                      </a:cubicBezTo>
                      <a:cubicBezTo>
                        <a:pt x="135998" y="309905"/>
                        <a:pt x="134931" y="309296"/>
                        <a:pt x="133874" y="308715"/>
                      </a:cubicBezTo>
                      <a:cubicBezTo>
                        <a:pt x="132093" y="307734"/>
                        <a:pt x="130331" y="306810"/>
                        <a:pt x="128578" y="305924"/>
                      </a:cubicBezTo>
                      <a:cubicBezTo>
                        <a:pt x="127616" y="305438"/>
                        <a:pt x="126644" y="304933"/>
                        <a:pt x="125692" y="304476"/>
                      </a:cubicBezTo>
                      <a:cubicBezTo>
                        <a:pt x="123720" y="303533"/>
                        <a:pt x="121777" y="302666"/>
                        <a:pt x="119853" y="301838"/>
                      </a:cubicBezTo>
                      <a:cubicBezTo>
                        <a:pt x="119177" y="301552"/>
                        <a:pt x="118491" y="301219"/>
                        <a:pt x="117824" y="300942"/>
                      </a:cubicBezTo>
                      <a:cubicBezTo>
                        <a:pt x="115253" y="299885"/>
                        <a:pt x="112738" y="298933"/>
                        <a:pt x="110261" y="298075"/>
                      </a:cubicBezTo>
                      <a:cubicBezTo>
                        <a:pt x="109680" y="297875"/>
                        <a:pt x="109128" y="297723"/>
                        <a:pt x="108547" y="297532"/>
                      </a:cubicBezTo>
                      <a:cubicBezTo>
                        <a:pt x="106661" y="296913"/>
                        <a:pt x="104785" y="296323"/>
                        <a:pt x="102956" y="295808"/>
                      </a:cubicBezTo>
                      <a:cubicBezTo>
                        <a:pt x="102089" y="295570"/>
                        <a:pt x="101251" y="295361"/>
                        <a:pt x="100394" y="295142"/>
                      </a:cubicBezTo>
                      <a:cubicBezTo>
                        <a:pt x="98889" y="294751"/>
                        <a:pt x="97393" y="294389"/>
                        <a:pt x="95926" y="294065"/>
                      </a:cubicBezTo>
                      <a:cubicBezTo>
                        <a:pt x="95031" y="293865"/>
                        <a:pt x="94136" y="293694"/>
                        <a:pt x="93259" y="293522"/>
                      </a:cubicBezTo>
                      <a:cubicBezTo>
                        <a:pt x="91878" y="293256"/>
                        <a:pt x="90516" y="293018"/>
                        <a:pt x="89173" y="292808"/>
                      </a:cubicBezTo>
                      <a:cubicBezTo>
                        <a:pt x="88316" y="292675"/>
                        <a:pt x="87468" y="292541"/>
                        <a:pt x="86630" y="292427"/>
                      </a:cubicBezTo>
                      <a:cubicBezTo>
                        <a:pt x="85268" y="292246"/>
                        <a:pt x="83934" y="292103"/>
                        <a:pt x="82610" y="291979"/>
                      </a:cubicBezTo>
                      <a:cubicBezTo>
                        <a:pt x="81867" y="291913"/>
                        <a:pt x="81115" y="291827"/>
                        <a:pt x="80391" y="291770"/>
                      </a:cubicBezTo>
                      <a:cubicBezTo>
                        <a:pt x="78791" y="291656"/>
                        <a:pt x="77238" y="291589"/>
                        <a:pt x="75714" y="291541"/>
                      </a:cubicBezTo>
                      <a:cubicBezTo>
                        <a:pt x="75324" y="291532"/>
                        <a:pt x="74914" y="291494"/>
                        <a:pt x="74533" y="291494"/>
                      </a:cubicBezTo>
                      <a:cubicBezTo>
                        <a:pt x="72676" y="291465"/>
                        <a:pt x="70895" y="291484"/>
                        <a:pt x="69152" y="291551"/>
                      </a:cubicBezTo>
                      <a:cubicBezTo>
                        <a:pt x="68475" y="291579"/>
                        <a:pt x="67828" y="291627"/>
                        <a:pt x="67170" y="291665"/>
                      </a:cubicBezTo>
                      <a:cubicBezTo>
                        <a:pt x="66104" y="291722"/>
                        <a:pt x="65046" y="291789"/>
                        <a:pt x="64037" y="291884"/>
                      </a:cubicBezTo>
                      <a:cubicBezTo>
                        <a:pt x="63313" y="291951"/>
                        <a:pt x="62608" y="292027"/>
                        <a:pt x="61903" y="292113"/>
                      </a:cubicBezTo>
                      <a:cubicBezTo>
                        <a:pt x="61398" y="292170"/>
                        <a:pt x="60865" y="292208"/>
                        <a:pt x="60379" y="292275"/>
                      </a:cubicBezTo>
                      <a:cubicBezTo>
                        <a:pt x="59941" y="292332"/>
                        <a:pt x="59731" y="292379"/>
                        <a:pt x="59484" y="292418"/>
                      </a:cubicBezTo>
                      <a:cubicBezTo>
                        <a:pt x="58103" y="292608"/>
                        <a:pt x="56788" y="292827"/>
                        <a:pt x="55512" y="293065"/>
                      </a:cubicBezTo>
                      <a:cubicBezTo>
                        <a:pt x="55093" y="293141"/>
                        <a:pt x="54654" y="293208"/>
                        <a:pt x="54254" y="293294"/>
                      </a:cubicBezTo>
                      <a:cubicBezTo>
                        <a:pt x="52616" y="293618"/>
                        <a:pt x="51064" y="293970"/>
                        <a:pt x="49635" y="294342"/>
                      </a:cubicBezTo>
                      <a:cubicBezTo>
                        <a:pt x="50740" y="292218"/>
                        <a:pt x="51864" y="290122"/>
                        <a:pt x="53007" y="288065"/>
                      </a:cubicBezTo>
                      <a:cubicBezTo>
                        <a:pt x="55788" y="286817"/>
                        <a:pt x="58826" y="285731"/>
                        <a:pt x="62036" y="284769"/>
                      </a:cubicBezTo>
                      <a:cubicBezTo>
                        <a:pt x="62208" y="284721"/>
                        <a:pt x="62360" y="284664"/>
                        <a:pt x="62522" y="284607"/>
                      </a:cubicBezTo>
                      <a:cubicBezTo>
                        <a:pt x="65665" y="283683"/>
                        <a:pt x="69018" y="282893"/>
                        <a:pt x="72504" y="282207"/>
                      </a:cubicBezTo>
                      <a:cubicBezTo>
                        <a:pt x="92269" y="278321"/>
                        <a:pt x="116910" y="278111"/>
                        <a:pt x="140541" y="279492"/>
                      </a:cubicBezTo>
                      <a:cubicBezTo>
                        <a:pt x="142227" y="279587"/>
                        <a:pt x="143913" y="279692"/>
                        <a:pt x="145590" y="279806"/>
                      </a:cubicBezTo>
                      <a:cubicBezTo>
                        <a:pt x="146456" y="279864"/>
                        <a:pt x="147333" y="279921"/>
                        <a:pt x="148200" y="279987"/>
                      </a:cubicBezTo>
                      <a:cubicBezTo>
                        <a:pt x="150000" y="280121"/>
                        <a:pt x="151790" y="280254"/>
                        <a:pt x="153562" y="280406"/>
                      </a:cubicBezTo>
                      <a:cubicBezTo>
                        <a:pt x="154295" y="280464"/>
                        <a:pt x="155029" y="280521"/>
                        <a:pt x="155753" y="280587"/>
                      </a:cubicBezTo>
                      <a:cubicBezTo>
                        <a:pt x="160725" y="281007"/>
                        <a:pt x="165583" y="281483"/>
                        <a:pt x="170278" y="281997"/>
                      </a:cubicBezTo>
                      <a:cubicBezTo>
                        <a:pt x="170936" y="282064"/>
                        <a:pt x="171574" y="282140"/>
                        <a:pt x="172231" y="282216"/>
                      </a:cubicBezTo>
                      <a:cubicBezTo>
                        <a:pt x="173907" y="282407"/>
                        <a:pt x="175565" y="282588"/>
                        <a:pt x="177184" y="282778"/>
                      </a:cubicBezTo>
                      <a:cubicBezTo>
                        <a:pt x="177975" y="282873"/>
                        <a:pt x="178737" y="282969"/>
                        <a:pt x="179518" y="283064"/>
                      </a:cubicBezTo>
                      <a:cubicBezTo>
                        <a:pt x="180985" y="283245"/>
                        <a:pt x="182432" y="283416"/>
                        <a:pt x="183852" y="283597"/>
                      </a:cubicBezTo>
                      <a:cubicBezTo>
                        <a:pt x="184604" y="283693"/>
                        <a:pt x="185337" y="283788"/>
                        <a:pt x="186080" y="283883"/>
                      </a:cubicBezTo>
                      <a:cubicBezTo>
                        <a:pt x="187471" y="284064"/>
                        <a:pt x="188824" y="284245"/>
                        <a:pt x="190157" y="284426"/>
                      </a:cubicBezTo>
                      <a:cubicBezTo>
                        <a:pt x="190881" y="284521"/>
                        <a:pt x="191595" y="284617"/>
                        <a:pt x="192300" y="284721"/>
                      </a:cubicBezTo>
                      <a:cubicBezTo>
                        <a:pt x="193615" y="284902"/>
                        <a:pt x="194891" y="285083"/>
                        <a:pt x="196139" y="285264"/>
                      </a:cubicBezTo>
                      <a:cubicBezTo>
                        <a:pt x="196758" y="285350"/>
                        <a:pt x="197387" y="285445"/>
                        <a:pt x="197987" y="285531"/>
                      </a:cubicBezTo>
                      <a:cubicBezTo>
                        <a:pt x="199425" y="285741"/>
                        <a:pt x="200797" y="285950"/>
                        <a:pt x="202140" y="286150"/>
                      </a:cubicBezTo>
                      <a:cubicBezTo>
                        <a:pt x="202482" y="286198"/>
                        <a:pt x="202844" y="286255"/>
                        <a:pt x="203178" y="286302"/>
                      </a:cubicBezTo>
                      <a:cubicBezTo>
                        <a:pt x="204854" y="286560"/>
                        <a:pt x="206445" y="286807"/>
                        <a:pt x="207940" y="287055"/>
                      </a:cubicBezTo>
                      <a:cubicBezTo>
                        <a:pt x="208159" y="287093"/>
                        <a:pt x="208350" y="287122"/>
                        <a:pt x="208569" y="287160"/>
                      </a:cubicBezTo>
                      <a:cubicBezTo>
                        <a:pt x="209826" y="287360"/>
                        <a:pt x="211007" y="287560"/>
                        <a:pt x="212122" y="287741"/>
                      </a:cubicBezTo>
                      <a:cubicBezTo>
                        <a:pt x="212541" y="287807"/>
                        <a:pt x="212893" y="287874"/>
                        <a:pt x="213293" y="287941"/>
                      </a:cubicBezTo>
                      <a:cubicBezTo>
                        <a:pt x="214112" y="288074"/>
                        <a:pt x="214903" y="288217"/>
                        <a:pt x="215627" y="288341"/>
                      </a:cubicBezTo>
                      <a:cubicBezTo>
                        <a:pt x="216056" y="288417"/>
                        <a:pt x="216446" y="288484"/>
                        <a:pt x="216846" y="288550"/>
                      </a:cubicBezTo>
                      <a:cubicBezTo>
                        <a:pt x="217503" y="288665"/>
                        <a:pt x="218094" y="288769"/>
                        <a:pt x="218656" y="288865"/>
                      </a:cubicBezTo>
                      <a:cubicBezTo>
                        <a:pt x="218961" y="288922"/>
                        <a:pt x="219237" y="288969"/>
                        <a:pt x="219513" y="289017"/>
                      </a:cubicBezTo>
                      <a:cubicBezTo>
                        <a:pt x="220018" y="289112"/>
                        <a:pt x="220437" y="289189"/>
                        <a:pt x="220837" y="289255"/>
                      </a:cubicBezTo>
                      <a:cubicBezTo>
                        <a:pt x="221085" y="289303"/>
                        <a:pt x="221304" y="289341"/>
                        <a:pt x="221513" y="289379"/>
                      </a:cubicBezTo>
                      <a:cubicBezTo>
                        <a:pt x="222523" y="289570"/>
                        <a:pt x="223095" y="289674"/>
                        <a:pt x="223095" y="289674"/>
                      </a:cubicBezTo>
                      <a:cubicBezTo>
                        <a:pt x="218113" y="286750"/>
                        <a:pt x="213312" y="284112"/>
                        <a:pt x="208598" y="281607"/>
                      </a:cubicBezTo>
                      <a:cubicBezTo>
                        <a:pt x="207531" y="281035"/>
                        <a:pt x="206464" y="280473"/>
                        <a:pt x="205407" y="279921"/>
                      </a:cubicBezTo>
                      <a:cubicBezTo>
                        <a:pt x="200882" y="277568"/>
                        <a:pt x="196453" y="275368"/>
                        <a:pt x="192157" y="273377"/>
                      </a:cubicBezTo>
                      <a:cubicBezTo>
                        <a:pt x="191414" y="273034"/>
                        <a:pt x="190700" y="272729"/>
                        <a:pt x="189957" y="272396"/>
                      </a:cubicBezTo>
                      <a:cubicBezTo>
                        <a:pt x="187881" y="271453"/>
                        <a:pt x="185795" y="270491"/>
                        <a:pt x="183785" y="269634"/>
                      </a:cubicBezTo>
                      <a:cubicBezTo>
                        <a:pt x="154705" y="257404"/>
                        <a:pt x="131388" y="253279"/>
                        <a:pt x="112766" y="253917"/>
                      </a:cubicBezTo>
                      <a:cubicBezTo>
                        <a:pt x="112233" y="253841"/>
                        <a:pt x="111633" y="253927"/>
                        <a:pt x="110966" y="253965"/>
                      </a:cubicBezTo>
                      <a:cubicBezTo>
                        <a:pt x="109585" y="254032"/>
                        <a:pt x="108233" y="254137"/>
                        <a:pt x="106899" y="254260"/>
                      </a:cubicBezTo>
                      <a:cubicBezTo>
                        <a:pt x="105413" y="254394"/>
                        <a:pt x="103965" y="254556"/>
                        <a:pt x="102546" y="254756"/>
                      </a:cubicBezTo>
                      <a:cubicBezTo>
                        <a:pt x="101279" y="254927"/>
                        <a:pt x="100022" y="255118"/>
                        <a:pt x="98803" y="255337"/>
                      </a:cubicBezTo>
                      <a:cubicBezTo>
                        <a:pt x="97431" y="255584"/>
                        <a:pt x="96098" y="255861"/>
                        <a:pt x="94783" y="256156"/>
                      </a:cubicBezTo>
                      <a:cubicBezTo>
                        <a:pt x="93640" y="256413"/>
                        <a:pt x="92488" y="256680"/>
                        <a:pt x="91392" y="256975"/>
                      </a:cubicBezTo>
                      <a:cubicBezTo>
                        <a:pt x="90116" y="257318"/>
                        <a:pt x="88887" y="257699"/>
                        <a:pt x="87678" y="258089"/>
                      </a:cubicBezTo>
                      <a:cubicBezTo>
                        <a:pt x="86649" y="258423"/>
                        <a:pt x="85620" y="258737"/>
                        <a:pt x="84639" y="259099"/>
                      </a:cubicBezTo>
                      <a:cubicBezTo>
                        <a:pt x="83449" y="259537"/>
                        <a:pt x="82315" y="260004"/>
                        <a:pt x="81182" y="260480"/>
                      </a:cubicBezTo>
                      <a:cubicBezTo>
                        <a:pt x="80286" y="260861"/>
                        <a:pt x="79372" y="261223"/>
                        <a:pt x="78524" y="261614"/>
                      </a:cubicBezTo>
                      <a:cubicBezTo>
                        <a:pt x="77381" y="262147"/>
                        <a:pt x="76305" y="262709"/>
                        <a:pt x="75238" y="263281"/>
                      </a:cubicBezTo>
                      <a:cubicBezTo>
                        <a:pt x="74505" y="263671"/>
                        <a:pt x="73733" y="264043"/>
                        <a:pt x="73028" y="264443"/>
                      </a:cubicBezTo>
                      <a:cubicBezTo>
                        <a:pt x="71876" y="265100"/>
                        <a:pt x="70818" y="265786"/>
                        <a:pt x="69752" y="266462"/>
                      </a:cubicBezTo>
                      <a:cubicBezTo>
                        <a:pt x="69209" y="266805"/>
                        <a:pt x="68628" y="267148"/>
                        <a:pt x="68104" y="267500"/>
                      </a:cubicBezTo>
                      <a:cubicBezTo>
                        <a:pt x="66561" y="268548"/>
                        <a:pt x="65103" y="269615"/>
                        <a:pt x="63751" y="270691"/>
                      </a:cubicBezTo>
                      <a:cubicBezTo>
                        <a:pt x="67980" y="264500"/>
                        <a:pt x="72428" y="258661"/>
                        <a:pt x="77057" y="253165"/>
                      </a:cubicBezTo>
                      <a:cubicBezTo>
                        <a:pt x="80286" y="251993"/>
                        <a:pt x="83687" y="251012"/>
                        <a:pt x="87163" y="250127"/>
                      </a:cubicBezTo>
                      <a:cubicBezTo>
                        <a:pt x="87906" y="249936"/>
                        <a:pt x="88630" y="249745"/>
                        <a:pt x="89383" y="249574"/>
                      </a:cubicBezTo>
                      <a:cubicBezTo>
                        <a:pt x="92831" y="248764"/>
                        <a:pt x="96374" y="248060"/>
                        <a:pt x="100013" y="247488"/>
                      </a:cubicBezTo>
                      <a:cubicBezTo>
                        <a:pt x="100517" y="247412"/>
                        <a:pt x="101032" y="247355"/>
                        <a:pt x="101537" y="247279"/>
                      </a:cubicBezTo>
                      <a:cubicBezTo>
                        <a:pt x="105013" y="246774"/>
                        <a:pt x="108556" y="246374"/>
                        <a:pt x="112166" y="246078"/>
                      </a:cubicBezTo>
                      <a:cubicBezTo>
                        <a:pt x="112709" y="246031"/>
                        <a:pt x="113252" y="245974"/>
                        <a:pt x="113795" y="245936"/>
                      </a:cubicBezTo>
                      <a:cubicBezTo>
                        <a:pt x="117719" y="245640"/>
                        <a:pt x="121720" y="245469"/>
                        <a:pt x="125768" y="245383"/>
                      </a:cubicBezTo>
                      <a:cubicBezTo>
                        <a:pt x="160611" y="244688"/>
                        <a:pt x="199273" y="251422"/>
                        <a:pt x="230210" y="258680"/>
                      </a:cubicBezTo>
                      <a:cubicBezTo>
                        <a:pt x="235039" y="259813"/>
                        <a:pt x="239668" y="260956"/>
                        <a:pt x="244078" y="262080"/>
                      </a:cubicBezTo>
                      <a:cubicBezTo>
                        <a:pt x="244954" y="262299"/>
                        <a:pt x="245831" y="262528"/>
                        <a:pt x="246688" y="262747"/>
                      </a:cubicBezTo>
                      <a:cubicBezTo>
                        <a:pt x="247926" y="263071"/>
                        <a:pt x="249117" y="263385"/>
                        <a:pt x="250317" y="263709"/>
                      </a:cubicBezTo>
                      <a:cubicBezTo>
                        <a:pt x="251117" y="263919"/>
                        <a:pt x="251927" y="264138"/>
                        <a:pt x="252708" y="264347"/>
                      </a:cubicBezTo>
                      <a:cubicBezTo>
                        <a:pt x="253879" y="264662"/>
                        <a:pt x="255022" y="264976"/>
                        <a:pt x="256146" y="265290"/>
                      </a:cubicBezTo>
                      <a:cubicBezTo>
                        <a:pt x="256918" y="265500"/>
                        <a:pt x="257670" y="265709"/>
                        <a:pt x="258423" y="265919"/>
                      </a:cubicBezTo>
                      <a:cubicBezTo>
                        <a:pt x="259499" y="266214"/>
                        <a:pt x="260556" y="266519"/>
                        <a:pt x="261585" y="266805"/>
                      </a:cubicBezTo>
                      <a:cubicBezTo>
                        <a:pt x="262309" y="267014"/>
                        <a:pt x="263014" y="267214"/>
                        <a:pt x="263719" y="267414"/>
                      </a:cubicBezTo>
                      <a:cubicBezTo>
                        <a:pt x="264719" y="267700"/>
                        <a:pt x="265719" y="267986"/>
                        <a:pt x="266671" y="268272"/>
                      </a:cubicBezTo>
                      <a:cubicBezTo>
                        <a:pt x="267291" y="268453"/>
                        <a:pt x="267862" y="268624"/>
                        <a:pt x="268462" y="268805"/>
                      </a:cubicBezTo>
                      <a:cubicBezTo>
                        <a:pt x="269396" y="269081"/>
                        <a:pt x="270358" y="269367"/>
                        <a:pt x="271234" y="269624"/>
                      </a:cubicBezTo>
                      <a:cubicBezTo>
                        <a:pt x="271463" y="269691"/>
                        <a:pt x="271663" y="269758"/>
                        <a:pt x="271891" y="269824"/>
                      </a:cubicBezTo>
                      <a:cubicBezTo>
                        <a:pt x="274130" y="270500"/>
                        <a:pt x="276168" y="271120"/>
                        <a:pt x="277997" y="271691"/>
                      </a:cubicBezTo>
                      <a:cubicBezTo>
                        <a:pt x="278206" y="271758"/>
                        <a:pt x="278444" y="271824"/>
                        <a:pt x="278644" y="271891"/>
                      </a:cubicBezTo>
                      <a:cubicBezTo>
                        <a:pt x="279416" y="272129"/>
                        <a:pt x="280102" y="272348"/>
                        <a:pt x="280787" y="272567"/>
                      </a:cubicBezTo>
                      <a:cubicBezTo>
                        <a:pt x="281149" y="272682"/>
                        <a:pt x="281521" y="272796"/>
                        <a:pt x="281864" y="272910"/>
                      </a:cubicBezTo>
                      <a:cubicBezTo>
                        <a:pt x="282445" y="273091"/>
                        <a:pt x="282959" y="273263"/>
                        <a:pt x="283464" y="273425"/>
                      </a:cubicBezTo>
                      <a:cubicBezTo>
                        <a:pt x="283807" y="273539"/>
                        <a:pt x="284140" y="273644"/>
                        <a:pt x="284455" y="273749"/>
                      </a:cubicBezTo>
                      <a:cubicBezTo>
                        <a:pt x="284893" y="273891"/>
                        <a:pt x="285283" y="274015"/>
                        <a:pt x="285655" y="274139"/>
                      </a:cubicBezTo>
                      <a:cubicBezTo>
                        <a:pt x="285988" y="274253"/>
                        <a:pt x="286274" y="274339"/>
                        <a:pt x="286550" y="274434"/>
                      </a:cubicBezTo>
                      <a:cubicBezTo>
                        <a:pt x="286817" y="274520"/>
                        <a:pt x="287065" y="274606"/>
                        <a:pt x="287274" y="274682"/>
                      </a:cubicBezTo>
                      <a:cubicBezTo>
                        <a:pt x="288255" y="275015"/>
                        <a:pt x="288598" y="275130"/>
                        <a:pt x="288598" y="275130"/>
                      </a:cubicBezTo>
                      <a:cubicBezTo>
                        <a:pt x="285855" y="272529"/>
                        <a:pt x="283121" y="270043"/>
                        <a:pt x="280397" y="267653"/>
                      </a:cubicBezTo>
                      <a:cubicBezTo>
                        <a:pt x="279206" y="266605"/>
                        <a:pt x="278025" y="265643"/>
                        <a:pt x="276835" y="264633"/>
                      </a:cubicBezTo>
                      <a:cubicBezTo>
                        <a:pt x="275339" y="263357"/>
                        <a:pt x="273844" y="262061"/>
                        <a:pt x="272348" y="260852"/>
                      </a:cubicBezTo>
                      <a:cubicBezTo>
                        <a:pt x="270834" y="259613"/>
                        <a:pt x="269329" y="258470"/>
                        <a:pt x="267814" y="257289"/>
                      </a:cubicBezTo>
                      <a:cubicBezTo>
                        <a:pt x="266681" y="256403"/>
                        <a:pt x="265538" y="255499"/>
                        <a:pt x="264404" y="254641"/>
                      </a:cubicBezTo>
                      <a:cubicBezTo>
                        <a:pt x="262795" y="253432"/>
                        <a:pt x="261204" y="252308"/>
                        <a:pt x="259604" y="251165"/>
                      </a:cubicBezTo>
                      <a:cubicBezTo>
                        <a:pt x="258804" y="250593"/>
                        <a:pt x="257994" y="249974"/>
                        <a:pt x="257194" y="249422"/>
                      </a:cubicBezTo>
                      <a:cubicBezTo>
                        <a:pt x="228038" y="229229"/>
                        <a:pt x="200939" y="220409"/>
                        <a:pt x="176851" y="218323"/>
                      </a:cubicBezTo>
                      <a:cubicBezTo>
                        <a:pt x="176660" y="218265"/>
                        <a:pt x="176422" y="218284"/>
                        <a:pt x="176165" y="218265"/>
                      </a:cubicBezTo>
                      <a:cubicBezTo>
                        <a:pt x="171736" y="217903"/>
                        <a:pt x="167411" y="217770"/>
                        <a:pt x="163192" y="217837"/>
                      </a:cubicBezTo>
                      <a:cubicBezTo>
                        <a:pt x="162782" y="217846"/>
                        <a:pt x="162373" y="217846"/>
                        <a:pt x="161963" y="217856"/>
                      </a:cubicBezTo>
                      <a:cubicBezTo>
                        <a:pt x="157639" y="217961"/>
                        <a:pt x="153429" y="218275"/>
                        <a:pt x="149342" y="218761"/>
                      </a:cubicBezTo>
                      <a:cubicBezTo>
                        <a:pt x="149123" y="218789"/>
                        <a:pt x="148895" y="218808"/>
                        <a:pt x="148676" y="218837"/>
                      </a:cubicBezTo>
                      <a:cubicBezTo>
                        <a:pt x="144380" y="219370"/>
                        <a:pt x="140218" y="220094"/>
                        <a:pt x="136217" y="220980"/>
                      </a:cubicBezTo>
                      <a:cubicBezTo>
                        <a:pt x="132131" y="221885"/>
                        <a:pt x="128330" y="222923"/>
                        <a:pt x="124663" y="224076"/>
                      </a:cubicBezTo>
                      <a:cubicBezTo>
                        <a:pt x="124397" y="224161"/>
                        <a:pt x="124130" y="224257"/>
                        <a:pt x="123863" y="224342"/>
                      </a:cubicBezTo>
                      <a:cubicBezTo>
                        <a:pt x="120434" y="225438"/>
                        <a:pt x="117138" y="226628"/>
                        <a:pt x="113986" y="227895"/>
                      </a:cubicBezTo>
                      <a:cubicBezTo>
                        <a:pt x="113652" y="228029"/>
                        <a:pt x="113319" y="228162"/>
                        <a:pt x="112986" y="228305"/>
                      </a:cubicBezTo>
                      <a:cubicBezTo>
                        <a:pt x="109919" y="229562"/>
                        <a:pt x="106985" y="230886"/>
                        <a:pt x="104194" y="232239"/>
                      </a:cubicBezTo>
                      <a:cubicBezTo>
                        <a:pt x="103899" y="232381"/>
                        <a:pt x="103594" y="232524"/>
                        <a:pt x="103299" y="232677"/>
                      </a:cubicBezTo>
                      <a:cubicBezTo>
                        <a:pt x="100489" y="234067"/>
                        <a:pt x="97822" y="235496"/>
                        <a:pt x="95326" y="236925"/>
                      </a:cubicBezTo>
                      <a:cubicBezTo>
                        <a:pt x="95136" y="237030"/>
                        <a:pt x="94945" y="237134"/>
                        <a:pt x="94764" y="237239"/>
                      </a:cubicBezTo>
                      <a:cubicBezTo>
                        <a:pt x="92116" y="238763"/>
                        <a:pt x="89640" y="240287"/>
                        <a:pt x="87363" y="241773"/>
                      </a:cubicBezTo>
                      <a:cubicBezTo>
                        <a:pt x="101213" y="227524"/>
                        <a:pt x="116329" y="215856"/>
                        <a:pt x="131940" y="206321"/>
                      </a:cubicBezTo>
                      <a:cubicBezTo>
                        <a:pt x="133979" y="206207"/>
                        <a:pt x="136084" y="206159"/>
                        <a:pt x="138246" y="206159"/>
                      </a:cubicBezTo>
                      <a:cubicBezTo>
                        <a:pt x="138998" y="206159"/>
                        <a:pt x="139798" y="206197"/>
                        <a:pt x="140560" y="206216"/>
                      </a:cubicBezTo>
                      <a:cubicBezTo>
                        <a:pt x="141999" y="206245"/>
                        <a:pt x="143427" y="206264"/>
                        <a:pt x="144913" y="206340"/>
                      </a:cubicBezTo>
                      <a:cubicBezTo>
                        <a:pt x="145866" y="206388"/>
                        <a:pt x="146856" y="206473"/>
                        <a:pt x="147828" y="206540"/>
                      </a:cubicBezTo>
                      <a:cubicBezTo>
                        <a:pt x="149181" y="206635"/>
                        <a:pt x="150533" y="206721"/>
                        <a:pt x="151914" y="206845"/>
                      </a:cubicBezTo>
                      <a:cubicBezTo>
                        <a:pt x="152981" y="206940"/>
                        <a:pt x="154086" y="207074"/>
                        <a:pt x="155172" y="207188"/>
                      </a:cubicBezTo>
                      <a:cubicBezTo>
                        <a:pt x="156505" y="207331"/>
                        <a:pt x="157839" y="207464"/>
                        <a:pt x="159201" y="207635"/>
                      </a:cubicBezTo>
                      <a:cubicBezTo>
                        <a:pt x="160353" y="207778"/>
                        <a:pt x="161534" y="207950"/>
                        <a:pt x="162716" y="208121"/>
                      </a:cubicBezTo>
                      <a:cubicBezTo>
                        <a:pt x="164059" y="208312"/>
                        <a:pt x="165402" y="208502"/>
                        <a:pt x="166773" y="208712"/>
                      </a:cubicBezTo>
                      <a:cubicBezTo>
                        <a:pt x="167983" y="208902"/>
                        <a:pt x="169212" y="209112"/>
                        <a:pt x="170440" y="209321"/>
                      </a:cubicBezTo>
                      <a:cubicBezTo>
                        <a:pt x="171802" y="209550"/>
                        <a:pt x="173165" y="209788"/>
                        <a:pt x="174546" y="210036"/>
                      </a:cubicBezTo>
                      <a:cubicBezTo>
                        <a:pt x="175822" y="210264"/>
                        <a:pt x="177108" y="210522"/>
                        <a:pt x="178403" y="210769"/>
                      </a:cubicBezTo>
                      <a:cubicBezTo>
                        <a:pt x="179765" y="211036"/>
                        <a:pt x="181127" y="211303"/>
                        <a:pt x="182509" y="211588"/>
                      </a:cubicBezTo>
                      <a:cubicBezTo>
                        <a:pt x="183823" y="211865"/>
                        <a:pt x="185147" y="212141"/>
                        <a:pt x="186471" y="212436"/>
                      </a:cubicBezTo>
                      <a:cubicBezTo>
                        <a:pt x="218875" y="219485"/>
                        <a:pt x="254508" y="231315"/>
                        <a:pt x="283207" y="241897"/>
                      </a:cubicBezTo>
                      <a:cubicBezTo>
                        <a:pt x="284274" y="242287"/>
                        <a:pt x="285302" y="242678"/>
                        <a:pt x="286350" y="243059"/>
                      </a:cubicBezTo>
                      <a:cubicBezTo>
                        <a:pt x="287512" y="243488"/>
                        <a:pt x="288665" y="243916"/>
                        <a:pt x="289798" y="244345"/>
                      </a:cubicBezTo>
                      <a:cubicBezTo>
                        <a:pt x="290941" y="244773"/>
                        <a:pt x="292065" y="245202"/>
                        <a:pt x="293180" y="245621"/>
                      </a:cubicBezTo>
                      <a:cubicBezTo>
                        <a:pt x="294151" y="245993"/>
                        <a:pt x="295113" y="246355"/>
                        <a:pt x="296066" y="246717"/>
                      </a:cubicBezTo>
                      <a:cubicBezTo>
                        <a:pt x="297171" y="247145"/>
                        <a:pt x="298275" y="247564"/>
                        <a:pt x="299352" y="247974"/>
                      </a:cubicBezTo>
                      <a:cubicBezTo>
                        <a:pt x="300285" y="248336"/>
                        <a:pt x="301190" y="248688"/>
                        <a:pt x="302104" y="249041"/>
                      </a:cubicBezTo>
                      <a:cubicBezTo>
                        <a:pt x="303143" y="249441"/>
                        <a:pt x="304200" y="249850"/>
                        <a:pt x="305210" y="250250"/>
                      </a:cubicBezTo>
                      <a:cubicBezTo>
                        <a:pt x="306010" y="250565"/>
                        <a:pt x="306753" y="250860"/>
                        <a:pt x="307524" y="251165"/>
                      </a:cubicBezTo>
                      <a:cubicBezTo>
                        <a:pt x="309563" y="251965"/>
                        <a:pt x="311515" y="252746"/>
                        <a:pt x="313392" y="253489"/>
                      </a:cubicBezTo>
                      <a:cubicBezTo>
                        <a:pt x="314001" y="253727"/>
                        <a:pt x="314620" y="253975"/>
                        <a:pt x="315211" y="254213"/>
                      </a:cubicBezTo>
                      <a:cubicBezTo>
                        <a:pt x="316221" y="254613"/>
                        <a:pt x="317173" y="255003"/>
                        <a:pt x="318116" y="255384"/>
                      </a:cubicBezTo>
                      <a:cubicBezTo>
                        <a:pt x="318745" y="255641"/>
                        <a:pt x="319364" y="255889"/>
                        <a:pt x="319973" y="256137"/>
                      </a:cubicBezTo>
                      <a:cubicBezTo>
                        <a:pt x="320869" y="256499"/>
                        <a:pt x="321726" y="256851"/>
                        <a:pt x="322564" y="257194"/>
                      </a:cubicBezTo>
                      <a:cubicBezTo>
                        <a:pt x="323098" y="257413"/>
                        <a:pt x="323602" y="257623"/>
                        <a:pt x="324117" y="257832"/>
                      </a:cubicBezTo>
                      <a:cubicBezTo>
                        <a:pt x="324917" y="258166"/>
                        <a:pt x="325707" y="258489"/>
                        <a:pt x="326450" y="258794"/>
                      </a:cubicBezTo>
                      <a:cubicBezTo>
                        <a:pt x="327136" y="259080"/>
                        <a:pt x="327755" y="259337"/>
                        <a:pt x="328393" y="259604"/>
                      </a:cubicBezTo>
                      <a:cubicBezTo>
                        <a:pt x="328879" y="259804"/>
                        <a:pt x="329403" y="260023"/>
                        <a:pt x="329860" y="260213"/>
                      </a:cubicBezTo>
                      <a:cubicBezTo>
                        <a:pt x="330860" y="260633"/>
                        <a:pt x="331784" y="261023"/>
                        <a:pt x="332623" y="261376"/>
                      </a:cubicBezTo>
                      <a:cubicBezTo>
                        <a:pt x="333194" y="261614"/>
                        <a:pt x="333670" y="261823"/>
                        <a:pt x="334166" y="262033"/>
                      </a:cubicBezTo>
                      <a:cubicBezTo>
                        <a:pt x="334518" y="262185"/>
                        <a:pt x="334880" y="262338"/>
                        <a:pt x="335194" y="262471"/>
                      </a:cubicBezTo>
                      <a:cubicBezTo>
                        <a:pt x="335594" y="262642"/>
                        <a:pt x="335928" y="262785"/>
                        <a:pt x="336261" y="262928"/>
                      </a:cubicBezTo>
                      <a:cubicBezTo>
                        <a:pt x="336566" y="263061"/>
                        <a:pt x="336833" y="263176"/>
                        <a:pt x="337090" y="263281"/>
                      </a:cubicBezTo>
                      <a:cubicBezTo>
                        <a:pt x="337442" y="263433"/>
                        <a:pt x="337718" y="263547"/>
                        <a:pt x="337976" y="263662"/>
                      </a:cubicBezTo>
                      <a:cubicBezTo>
                        <a:pt x="338776" y="264004"/>
                        <a:pt x="339128" y="264157"/>
                        <a:pt x="339128" y="264157"/>
                      </a:cubicBezTo>
                      <a:cubicBezTo>
                        <a:pt x="335356" y="259613"/>
                        <a:pt x="331565" y="255394"/>
                        <a:pt x="327784" y="251336"/>
                      </a:cubicBezTo>
                      <a:cubicBezTo>
                        <a:pt x="327079" y="250584"/>
                        <a:pt x="326374" y="249812"/>
                        <a:pt x="325669" y="249069"/>
                      </a:cubicBezTo>
                      <a:cubicBezTo>
                        <a:pt x="322088" y="245316"/>
                        <a:pt x="318506" y="241783"/>
                        <a:pt x="314935" y="238449"/>
                      </a:cubicBezTo>
                      <a:cubicBezTo>
                        <a:pt x="314106" y="237677"/>
                        <a:pt x="313277" y="236925"/>
                        <a:pt x="312449" y="236172"/>
                      </a:cubicBezTo>
                      <a:cubicBezTo>
                        <a:pt x="311391" y="235210"/>
                        <a:pt x="310334" y="234201"/>
                        <a:pt x="309277" y="233277"/>
                      </a:cubicBezTo>
                      <a:cubicBezTo>
                        <a:pt x="284626" y="211893"/>
                        <a:pt x="260375" y="199549"/>
                        <a:pt x="237754" y="193234"/>
                      </a:cubicBezTo>
                      <a:cubicBezTo>
                        <a:pt x="236296" y="192748"/>
                        <a:pt x="234763" y="192453"/>
                        <a:pt x="233201" y="192072"/>
                      </a:cubicBezTo>
                      <a:cubicBezTo>
                        <a:pt x="231315" y="191605"/>
                        <a:pt x="229419" y="191100"/>
                        <a:pt x="227562" y="190719"/>
                      </a:cubicBezTo>
                      <a:cubicBezTo>
                        <a:pt x="225676" y="190329"/>
                        <a:pt x="223838" y="190043"/>
                        <a:pt x="221980" y="189728"/>
                      </a:cubicBezTo>
                      <a:cubicBezTo>
                        <a:pt x="220151" y="189414"/>
                        <a:pt x="218304" y="189071"/>
                        <a:pt x="216513" y="188833"/>
                      </a:cubicBezTo>
                      <a:cubicBezTo>
                        <a:pt x="214684" y="188585"/>
                        <a:pt x="212893" y="188452"/>
                        <a:pt x="211093" y="188281"/>
                      </a:cubicBezTo>
                      <a:cubicBezTo>
                        <a:pt x="209331" y="188109"/>
                        <a:pt x="207550" y="187900"/>
                        <a:pt x="205816" y="187795"/>
                      </a:cubicBezTo>
                      <a:cubicBezTo>
                        <a:pt x="204026" y="187681"/>
                        <a:pt x="202282" y="187671"/>
                        <a:pt x="200530" y="187623"/>
                      </a:cubicBezTo>
                      <a:cubicBezTo>
                        <a:pt x="198863" y="187576"/>
                        <a:pt x="197177" y="187490"/>
                        <a:pt x="195539" y="187500"/>
                      </a:cubicBezTo>
                      <a:cubicBezTo>
                        <a:pt x="193748" y="187509"/>
                        <a:pt x="192024" y="187604"/>
                        <a:pt x="190281" y="187671"/>
                      </a:cubicBezTo>
                      <a:cubicBezTo>
                        <a:pt x="188757" y="187728"/>
                        <a:pt x="187195" y="187747"/>
                        <a:pt x="185709" y="187852"/>
                      </a:cubicBezTo>
                      <a:cubicBezTo>
                        <a:pt x="183890" y="187976"/>
                        <a:pt x="182147" y="188176"/>
                        <a:pt x="180375" y="188357"/>
                      </a:cubicBezTo>
                      <a:cubicBezTo>
                        <a:pt x="179041" y="188490"/>
                        <a:pt x="177660" y="188585"/>
                        <a:pt x="176355" y="188757"/>
                      </a:cubicBezTo>
                      <a:cubicBezTo>
                        <a:pt x="174374" y="189005"/>
                        <a:pt x="172498" y="189338"/>
                        <a:pt x="170593" y="189643"/>
                      </a:cubicBezTo>
                      <a:cubicBezTo>
                        <a:pt x="169583" y="189805"/>
                        <a:pt x="168516" y="189938"/>
                        <a:pt x="167526" y="190119"/>
                      </a:cubicBezTo>
                      <a:cubicBezTo>
                        <a:pt x="164678" y="190643"/>
                        <a:pt x="161906" y="191224"/>
                        <a:pt x="159258" y="191862"/>
                      </a:cubicBezTo>
                      <a:cubicBezTo>
                        <a:pt x="175936" y="184280"/>
                        <a:pt x="192662" y="178737"/>
                        <a:pt x="208540" y="174689"/>
                      </a:cubicBezTo>
                      <a:cubicBezTo>
                        <a:pt x="210912" y="175774"/>
                        <a:pt x="213560" y="176917"/>
                        <a:pt x="216437" y="178098"/>
                      </a:cubicBezTo>
                      <a:cubicBezTo>
                        <a:pt x="219370" y="179308"/>
                        <a:pt x="222475" y="180537"/>
                        <a:pt x="225762" y="181804"/>
                      </a:cubicBezTo>
                      <a:cubicBezTo>
                        <a:pt x="229152" y="183109"/>
                        <a:pt x="232629" y="184404"/>
                        <a:pt x="236249" y="185718"/>
                      </a:cubicBezTo>
                      <a:cubicBezTo>
                        <a:pt x="239973" y="187071"/>
                        <a:pt x="243726" y="188405"/>
                        <a:pt x="247574" y="189748"/>
                      </a:cubicBezTo>
                      <a:cubicBezTo>
                        <a:pt x="295008" y="206321"/>
                        <a:pt x="357388" y="224561"/>
                        <a:pt x="357388" y="224561"/>
                      </a:cubicBezTo>
                      <a:cubicBezTo>
                        <a:pt x="330689" y="201454"/>
                        <a:pt x="304857" y="187500"/>
                        <a:pt x="282083" y="179194"/>
                      </a:cubicBezTo>
                      <a:cubicBezTo>
                        <a:pt x="281873" y="179108"/>
                        <a:pt x="281664" y="179051"/>
                        <a:pt x="281426" y="178965"/>
                      </a:cubicBezTo>
                      <a:cubicBezTo>
                        <a:pt x="277540" y="177565"/>
                        <a:pt x="273729" y="176308"/>
                        <a:pt x="270034" y="175222"/>
                      </a:cubicBezTo>
                      <a:cubicBezTo>
                        <a:pt x="266043" y="174041"/>
                        <a:pt x="262500" y="173145"/>
                        <a:pt x="259042" y="172345"/>
                      </a:cubicBezTo>
                      <a:cubicBezTo>
                        <a:pt x="258528" y="172222"/>
                        <a:pt x="258004" y="172098"/>
                        <a:pt x="257489" y="171983"/>
                      </a:cubicBezTo>
                      <a:cubicBezTo>
                        <a:pt x="254203" y="171250"/>
                        <a:pt x="251022" y="170631"/>
                        <a:pt x="247955" y="170117"/>
                      </a:cubicBezTo>
                      <a:cubicBezTo>
                        <a:pt x="247450" y="170031"/>
                        <a:pt x="246964" y="169964"/>
                        <a:pt x="246469" y="169888"/>
                      </a:cubicBezTo>
                      <a:cubicBezTo>
                        <a:pt x="243364" y="169393"/>
                        <a:pt x="240344" y="168974"/>
                        <a:pt x="237496" y="168678"/>
                      </a:cubicBezTo>
                      <a:cubicBezTo>
                        <a:pt x="251222" y="166440"/>
                        <a:pt x="263652" y="165259"/>
                        <a:pt x="274044" y="164659"/>
                      </a:cubicBezTo>
                      <a:cubicBezTo>
                        <a:pt x="276501" y="165487"/>
                        <a:pt x="279121" y="166268"/>
                        <a:pt x="281845" y="167011"/>
                      </a:cubicBezTo>
                      <a:cubicBezTo>
                        <a:pt x="282788" y="167269"/>
                        <a:pt x="283807" y="167497"/>
                        <a:pt x="284778" y="167745"/>
                      </a:cubicBezTo>
                      <a:cubicBezTo>
                        <a:pt x="286607" y="168212"/>
                        <a:pt x="288436" y="168688"/>
                        <a:pt x="290351" y="169116"/>
                      </a:cubicBezTo>
                      <a:cubicBezTo>
                        <a:pt x="291551" y="169393"/>
                        <a:pt x="292818" y="169640"/>
                        <a:pt x="294046" y="169897"/>
                      </a:cubicBezTo>
                      <a:cubicBezTo>
                        <a:pt x="295827" y="170269"/>
                        <a:pt x="297590" y="170650"/>
                        <a:pt x="299418" y="171002"/>
                      </a:cubicBezTo>
                      <a:cubicBezTo>
                        <a:pt x="300771" y="171260"/>
                        <a:pt x="302152" y="171498"/>
                        <a:pt x="303533" y="171745"/>
                      </a:cubicBezTo>
                      <a:cubicBezTo>
                        <a:pt x="304886" y="171983"/>
                        <a:pt x="306210" y="172241"/>
                        <a:pt x="307572" y="172469"/>
                      </a:cubicBezTo>
                      <a:cubicBezTo>
                        <a:pt x="347777" y="179146"/>
                        <a:pt x="394564" y="180432"/>
                        <a:pt x="394564" y="180432"/>
                      </a:cubicBezTo>
                      <a:cubicBezTo>
                        <a:pt x="380171" y="172060"/>
                        <a:pt x="362255" y="167173"/>
                        <a:pt x="344453" y="164363"/>
                      </a:cubicBezTo>
                      <a:cubicBezTo>
                        <a:pt x="343957" y="164259"/>
                        <a:pt x="343386" y="164201"/>
                        <a:pt x="342814" y="164106"/>
                      </a:cubicBezTo>
                      <a:cubicBezTo>
                        <a:pt x="340528" y="163763"/>
                        <a:pt x="338252" y="163449"/>
                        <a:pt x="335994" y="163173"/>
                      </a:cubicBezTo>
                      <a:cubicBezTo>
                        <a:pt x="335099" y="163068"/>
                        <a:pt x="334213" y="162954"/>
                        <a:pt x="333327" y="162849"/>
                      </a:cubicBezTo>
                      <a:cubicBezTo>
                        <a:pt x="330899" y="162573"/>
                        <a:pt x="328498" y="162335"/>
                        <a:pt x="326117" y="162125"/>
                      </a:cubicBezTo>
                      <a:cubicBezTo>
                        <a:pt x="325460" y="162068"/>
                        <a:pt x="324793" y="162001"/>
                        <a:pt x="324145" y="161944"/>
                      </a:cubicBezTo>
                      <a:cubicBezTo>
                        <a:pt x="318011" y="161449"/>
                        <a:pt x="312087" y="161153"/>
                        <a:pt x="306505" y="161001"/>
                      </a:cubicBezTo>
                      <a:cubicBezTo>
                        <a:pt x="305876" y="160982"/>
                        <a:pt x="305286" y="160982"/>
                        <a:pt x="304676" y="160963"/>
                      </a:cubicBezTo>
                      <a:cubicBezTo>
                        <a:pt x="302590" y="160915"/>
                        <a:pt x="300533" y="160887"/>
                        <a:pt x="298561" y="160877"/>
                      </a:cubicBezTo>
                      <a:cubicBezTo>
                        <a:pt x="297751" y="160877"/>
                        <a:pt x="296961" y="160877"/>
                        <a:pt x="296170" y="160877"/>
                      </a:cubicBezTo>
                      <a:cubicBezTo>
                        <a:pt x="294446" y="160877"/>
                        <a:pt x="292760" y="160896"/>
                        <a:pt x="291151" y="160915"/>
                      </a:cubicBezTo>
                      <a:cubicBezTo>
                        <a:pt x="290398" y="160925"/>
                        <a:pt x="289646" y="160934"/>
                        <a:pt x="288922" y="160953"/>
                      </a:cubicBezTo>
                      <a:cubicBezTo>
                        <a:pt x="287322" y="160982"/>
                        <a:pt x="285807" y="161030"/>
                        <a:pt x="284350" y="161077"/>
                      </a:cubicBezTo>
                      <a:cubicBezTo>
                        <a:pt x="283778" y="161096"/>
                        <a:pt x="283159" y="161115"/>
                        <a:pt x="282616" y="161134"/>
                      </a:cubicBezTo>
                      <a:cubicBezTo>
                        <a:pt x="280702" y="161211"/>
                        <a:pt x="278902" y="161287"/>
                        <a:pt x="277301" y="161373"/>
                      </a:cubicBezTo>
                      <a:cubicBezTo>
                        <a:pt x="294923" y="159191"/>
                        <a:pt x="321907" y="155353"/>
                        <a:pt x="349482" y="149523"/>
                      </a:cubicBezTo>
                      <a:cubicBezTo>
                        <a:pt x="349482" y="149523"/>
                        <a:pt x="298447" y="130197"/>
                        <a:pt x="259051" y="162001"/>
                      </a:cubicBezTo>
                      <a:cubicBezTo>
                        <a:pt x="254413" y="161992"/>
                        <a:pt x="249879" y="162077"/>
                        <a:pt x="245412" y="162220"/>
                      </a:cubicBezTo>
                      <a:cubicBezTo>
                        <a:pt x="243954" y="162268"/>
                        <a:pt x="242535" y="162344"/>
                        <a:pt x="241097" y="162411"/>
                      </a:cubicBezTo>
                      <a:cubicBezTo>
                        <a:pt x="238096" y="162535"/>
                        <a:pt x="235115" y="162687"/>
                        <a:pt x="232191" y="162878"/>
                      </a:cubicBezTo>
                      <a:cubicBezTo>
                        <a:pt x="230572" y="162982"/>
                        <a:pt x="228971" y="163116"/>
                        <a:pt x="227371" y="163239"/>
                      </a:cubicBezTo>
                      <a:cubicBezTo>
                        <a:pt x="225552" y="163382"/>
                        <a:pt x="223723" y="163516"/>
                        <a:pt x="221933" y="163687"/>
                      </a:cubicBezTo>
                      <a:cubicBezTo>
                        <a:pt x="222914" y="162725"/>
                        <a:pt x="223923" y="161725"/>
                        <a:pt x="224981" y="160649"/>
                      </a:cubicBezTo>
                      <a:cubicBezTo>
                        <a:pt x="225352" y="160268"/>
                        <a:pt x="225743" y="159849"/>
                        <a:pt x="226114" y="159458"/>
                      </a:cubicBezTo>
                      <a:cubicBezTo>
                        <a:pt x="227276" y="158248"/>
                        <a:pt x="228486" y="156962"/>
                        <a:pt x="229705" y="155610"/>
                      </a:cubicBezTo>
                      <a:cubicBezTo>
                        <a:pt x="230229" y="155029"/>
                        <a:pt x="230762" y="154448"/>
                        <a:pt x="231296" y="153838"/>
                      </a:cubicBezTo>
                      <a:cubicBezTo>
                        <a:pt x="232791" y="152152"/>
                        <a:pt x="234315" y="150371"/>
                        <a:pt x="235858" y="148485"/>
                      </a:cubicBezTo>
                      <a:cubicBezTo>
                        <a:pt x="236763" y="147904"/>
                        <a:pt x="237668" y="147333"/>
                        <a:pt x="238592" y="146723"/>
                      </a:cubicBezTo>
                      <a:cubicBezTo>
                        <a:pt x="239068" y="146409"/>
                        <a:pt x="239525" y="146123"/>
                        <a:pt x="240011" y="145790"/>
                      </a:cubicBezTo>
                      <a:cubicBezTo>
                        <a:pt x="241792" y="144570"/>
                        <a:pt x="243611" y="143246"/>
                        <a:pt x="245440" y="141856"/>
                      </a:cubicBezTo>
                      <a:cubicBezTo>
                        <a:pt x="246097" y="141361"/>
                        <a:pt x="246764" y="140808"/>
                        <a:pt x="247431" y="140284"/>
                      </a:cubicBezTo>
                      <a:cubicBezTo>
                        <a:pt x="248669" y="139303"/>
                        <a:pt x="249917" y="138293"/>
                        <a:pt x="251165" y="137236"/>
                      </a:cubicBezTo>
                      <a:cubicBezTo>
                        <a:pt x="251927" y="136589"/>
                        <a:pt x="252698" y="135912"/>
                        <a:pt x="253460" y="135226"/>
                      </a:cubicBezTo>
                      <a:cubicBezTo>
                        <a:pt x="254651" y="134160"/>
                        <a:pt x="255851" y="133045"/>
                        <a:pt x="257032" y="131912"/>
                      </a:cubicBezTo>
                      <a:cubicBezTo>
                        <a:pt x="257775" y="131197"/>
                        <a:pt x="258518" y="130493"/>
                        <a:pt x="259261" y="129740"/>
                      </a:cubicBezTo>
                      <a:cubicBezTo>
                        <a:pt x="260652" y="128340"/>
                        <a:pt x="262023" y="126854"/>
                        <a:pt x="263385" y="125339"/>
                      </a:cubicBezTo>
                      <a:cubicBezTo>
                        <a:pt x="263881" y="124787"/>
                        <a:pt x="264395" y="124273"/>
                        <a:pt x="264890" y="123701"/>
                      </a:cubicBezTo>
                      <a:cubicBezTo>
                        <a:pt x="266557" y="121777"/>
                        <a:pt x="268195" y="119767"/>
                        <a:pt x="269796" y="117672"/>
                      </a:cubicBezTo>
                      <a:cubicBezTo>
                        <a:pt x="275796" y="109709"/>
                        <a:pt x="281264" y="100508"/>
                        <a:pt x="285464" y="89792"/>
                      </a:cubicBezTo>
                      <a:cubicBezTo>
                        <a:pt x="285464" y="89792"/>
                        <a:pt x="273558" y="98555"/>
                        <a:pt x="259213" y="110233"/>
                      </a:cubicBezTo>
                      <a:cubicBezTo>
                        <a:pt x="266090" y="93840"/>
                        <a:pt x="270186" y="74962"/>
                        <a:pt x="267757" y="54216"/>
                      </a:cubicBezTo>
                      <a:cubicBezTo>
                        <a:pt x="267757" y="54216"/>
                        <a:pt x="249336" y="80858"/>
                        <a:pt x="233077" y="109280"/>
                      </a:cubicBezTo>
                      <a:cubicBezTo>
                        <a:pt x="232820" y="109718"/>
                        <a:pt x="232572" y="110166"/>
                        <a:pt x="232324" y="110604"/>
                      </a:cubicBezTo>
                      <a:cubicBezTo>
                        <a:pt x="231772" y="111576"/>
                        <a:pt x="231229" y="112547"/>
                        <a:pt x="230676" y="113519"/>
                      </a:cubicBezTo>
                      <a:cubicBezTo>
                        <a:pt x="230257" y="114262"/>
                        <a:pt x="229848" y="115014"/>
                        <a:pt x="229429" y="115757"/>
                      </a:cubicBezTo>
                      <a:cubicBezTo>
                        <a:pt x="228895" y="116729"/>
                        <a:pt x="228362" y="117691"/>
                        <a:pt x="227829" y="118662"/>
                      </a:cubicBezTo>
                      <a:cubicBezTo>
                        <a:pt x="227409" y="119434"/>
                        <a:pt x="227000" y="120196"/>
                        <a:pt x="226590" y="120958"/>
                      </a:cubicBezTo>
                      <a:cubicBezTo>
                        <a:pt x="226085" y="121891"/>
                        <a:pt x="225590" y="122825"/>
                        <a:pt x="225095" y="123758"/>
                      </a:cubicBezTo>
                      <a:cubicBezTo>
                        <a:pt x="224676" y="124558"/>
                        <a:pt x="224266" y="125349"/>
                        <a:pt x="223847" y="126149"/>
                      </a:cubicBezTo>
                      <a:cubicBezTo>
                        <a:pt x="223390" y="127044"/>
                        <a:pt x="222923" y="127930"/>
                        <a:pt x="222475" y="128816"/>
                      </a:cubicBezTo>
                      <a:cubicBezTo>
                        <a:pt x="222066" y="129626"/>
                        <a:pt x="221675" y="130426"/>
                        <a:pt x="221275" y="131226"/>
                      </a:cubicBezTo>
                      <a:cubicBezTo>
                        <a:pt x="220847" y="132102"/>
                        <a:pt x="220409" y="132969"/>
                        <a:pt x="219989" y="133836"/>
                      </a:cubicBezTo>
                      <a:cubicBezTo>
                        <a:pt x="219608" y="134626"/>
                        <a:pt x="219246" y="135398"/>
                        <a:pt x="218875" y="136179"/>
                      </a:cubicBezTo>
                      <a:cubicBezTo>
                        <a:pt x="218475" y="137027"/>
                        <a:pt x="218075" y="137874"/>
                        <a:pt x="217684" y="138713"/>
                      </a:cubicBezTo>
                      <a:cubicBezTo>
                        <a:pt x="217322" y="139494"/>
                        <a:pt x="216989" y="140256"/>
                        <a:pt x="216656" y="141018"/>
                      </a:cubicBezTo>
                      <a:cubicBezTo>
                        <a:pt x="216294" y="141827"/>
                        <a:pt x="215932" y="142646"/>
                        <a:pt x="215589" y="143437"/>
                      </a:cubicBezTo>
                      <a:cubicBezTo>
                        <a:pt x="215256" y="144209"/>
                        <a:pt x="214960" y="144951"/>
                        <a:pt x="214646" y="145713"/>
                      </a:cubicBezTo>
                      <a:cubicBezTo>
                        <a:pt x="214332" y="146475"/>
                        <a:pt x="214017" y="147237"/>
                        <a:pt x="213722" y="147980"/>
                      </a:cubicBezTo>
                      <a:cubicBezTo>
                        <a:pt x="213427" y="148733"/>
                        <a:pt x="213160" y="149466"/>
                        <a:pt x="212893" y="150200"/>
                      </a:cubicBezTo>
                      <a:cubicBezTo>
                        <a:pt x="212627" y="150905"/>
                        <a:pt x="212360" y="151628"/>
                        <a:pt x="212112" y="152314"/>
                      </a:cubicBezTo>
                      <a:cubicBezTo>
                        <a:pt x="211855" y="153038"/>
                        <a:pt x="211646" y="153734"/>
                        <a:pt x="211417" y="154438"/>
                      </a:cubicBezTo>
                      <a:cubicBezTo>
                        <a:pt x="211207" y="155096"/>
                        <a:pt x="210979" y="155772"/>
                        <a:pt x="210788" y="156410"/>
                      </a:cubicBezTo>
                      <a:cubicBezTo>
                        <a:pt x="210579" y="157105"/>
                        <a:pt x="210417" y="157753"/>
                        <a:pt x="210245" y="158420"/>
                      </a:cubicBezTo>
                      <a:cubicBezTo>
                        <a:pt x="210083" y="159020"/>
                        <a:pt x="209912" y="159639"/>
                        <a:pt x="209769" y="160220"/>
                      </a:cubicBezTo>
                      <a:cubicBezTo>
                        <a:pt x="209617" y="160887"/>
                        <a:pt x="209512" y="161496"/>
                        <a:pt x="209388" y="162135"/>
                      </a:cubicBezTo>
                      <a:cubicBezTo>
                        <a:pt x="209283" y="162668"/>
                        <a:pt x="209169" y="163211"/>
                        <a:pt x="209093" y="163716"/>
                      </a:cubicBezTo>
                      <a:cubicBezTo>
                        <a:pt x="209017" y="164230"/>
                        <a:pt x="208988" y="164706"/>
                        <a:pt x="208940" y="165202"/>
                      </a:cubicBezTo>
                      <a:cubicBezTo>
                        <a:pt x="208159" y="165306"/>
                        <a:pt x="207388" y="165421"/>
                        <a:pt x="206607" y="165535"/>
                      </a:cubicBezTo>
                      <a:cubicBezTo>
                        <a:pt x="205226" y="165735"/>
                        <a:pt x="203835" y="165916"/>
                        <a:pt x="202473" y="166126"/>
                      </a:cubicBezTo>
                      <a:cubicBezTo>
                        <a:pt x="199311" y="166621"/>
                        <a:pt x="196206" y="167164"/>
                        <a:pt x="193148" y="167735"/>
                      </a:cubicBezTo>
                      <a:cubicBezTo>
                        <a:pt x="192395" y="167878"/>
                        <a:pt x="191624" y="167992"/>
                        <a:pt x="190871" y="168135"/>
                      </a:cubicBezTo>
                      <a:cubicBezTo>
                        <a:pt x="188538" y="168593"/>
                        <a:pt x="186261" y="169107"/>
                        <a:pt x="183985" y="169612"/>
                      </a:cubicBezTo>
                      <a:cubicBezTo>
                        <a:pt x="184214" y="169154"/>
                        <a:pt x="184442" y="168688"/>
                        <a:pt x="184690" y="168202"/>
                      </a:cubicBezTo>
                      <a:cubicBezTo>
                        <a:pt x="184823" y="167945"/>
                        <a:pt x="184956" y="167659"/>
                        <a:pt x="185090" y="167392"/>
                      </a:cubicBezTo>
                      <a:cubicBezTo>
                        <a:pt x="185537" y="166478"/>
                        <a:pt x="185995" y="165516"/>
                        <a:pt x="186471" y="164516"/>
                      </a:cubicBezTo>
                      <a:cubicBezTo>
                        <a:pt x="186661" y="164192"/>
                        <a:pt x="186833" y="163811"/>
                        <a:pt x="187014" y="163430"/>
                      </a:cubicBezTo>
                      <a:cubicBezTo>
                        <a:pt x="187490" y="162411"/>
                        <a:pt x="187976" y="161334"/>
                        <a:pt x="188471" y="160239"/>
                      </a:cubicBezTo>
                      <a:cubicBezTo>
                        <a:pt x="188633" y="159877"/>
                        <a:pt x="188795" y="159534"/>
                        <a:pt x="188957" y="159163"/>
                      </a:cubicBezTo>
                      <a:cubicBezTo>
                        <a:pt x="189586" y="157753"/>
                        <a:pt x="190214" y="156296"/>
                        <a:pt x="190862" y="154772"/>
                      </a:cubicBezTo>
                      <a:cubicBezTo>
                        <a:pt x="191672" y="152848"/>
                        <a:pt x="192386" y="151114"/>
                        <a:pt x="193091" y="149314"/>
                      </a:cubicBezTo>
                      <a:cubicBezTo>
                        <a:pt x="193167" y="149114"/>
                        <a:pt x="193253" y="148904"/>
                        <a:pt x="193329" y="148704"/>
                      </a:cubicBezTo>
                      <a:cubicBezTo>
                        <a:pt x="193929" y="147171"/>
                        <a:pt x="194539" y="145590"/>
                        <a:pt x="195129" y="143970"/>
                      </a:cubicBezTo>
                      <a:cubicBezTo>
                        <a:pt x="195310" y="143494"/>
                        <a:pt x="195482" y="142999"/>
                        <a:pt x="195663" y="142513"/>
                      </a:cubicBezTo>
                      <a:cubicBezTo>
                        <a:pt x="196167" y="141113"/>
                        <a:pt x="196672" y="139684"/>
                        <a:pt x="197177" y="138227"/>
                      </a:cubicBezTo>
                      <a:cubicBezTo>
                        <a:pt x="197368" y="137674"/>
                        <a:pt x="197558" y="137112"/>
                        <a:pt x="197749" y="136550"/>
                      </a:cubicBezTo>
                      <a:cubicBezTo>
                        <a:pt x="198263" y="135026"/>
                        <a:pt x="198758" y="133474"/>
                        <a:pt x="199254" y="131893"/>
                      </a:cubicBezTo>
                      <a:cubicBezTo>
                        <a:pt x="199406" y="131407"/>
                        <a:pt x="199558" y="130931"/>
                        <a:pt x="199711" y="130445"/>
                      </a:cubicBezTo>
                      <a:cubicBezTo>
                        <a:pt x="200978" y="126273"/>
                        <a:pt x="202178" y="121939"/>
                        <a:pt x="203254" y="117453"/>
                      </a:cubicBezTo>
                      <a:cubicBezTo>
                        <a:pt x="203368" y="116977"/>
                        <a:pt x="203473" y="116491"/>
                        <a:pt x="203587" y="116005"/>
                      </a:cubicBezTo>
                      <a:cubicBezTo>
                        <a:pt x="203987" y="114262"/>
                        <a:pt x="204378" y="112509"/>
                        <a:pt x="204740" y="110728"/>
                      </a:cubicBezTo>
                      <a:cubicBezTo>
                        <a:pt x="204797" y="110433"/>
                        <a:pt x="204873" y="110147"/>
                        <a:pt x="204930" y="109852"/>
                      </a:cubicBezTo>
                      <a:cubicBezTo>
                        <a:pt x="209988" y="84430"/>
                        <a:pt x="210569" y="55502"/>
                        <a:pt x="198568" y="29185"/>
                      </a:cubicBezTo>
                      <a:cubicBezTo>
                        <a:pt x="198568" y="29185"/>
                        <a:pt x="194167" y="70009"/>
                        <a:pt x="188766" y="111700"/>
                      </a:cubicBezTo>
                      <a:cubicBezTo>
                        <a:pt x="188376" y="114691"/>
                        <a:pt x="187995" y="117653"/>
                        <a:pt x="187595" y="120606"/>
                      </a:cubicBezTo>
                      <a:cubicBezTo>
                        <a:pt x="187528" y="121072"/>
                        <a:pt x="187471" y="121539"/>
                        <a:pt x="187404" y="122006"/>
                      </a:cubicBezTo>
                      <a:cubicBezTo>
                        <a:pt x="187042" y="124749"/>
                        <a:pt x="186671" y="127473"/>
                        <a:pt x="186300" y="130188"/>
                      </a:cubicBezTo>
                      <a:cubicBezTo>
                        <a:pt x="186271" y="130388"/>
                        <a:pt x="186242" y="130588"/>
                        <a:pt x="186223" y="130788"/>
                      </a:cubicBezTo>
                      <a:cubicBezTo>
                        <a:pt x="185833" y="133607"/>
                        <a:pt x="185452" y="136388"/>
                        <a:pt x="185061" y="139141"/>
                      </a:cubicBezTo>
                      <a:cubicBezTo>
                        <a:pt x="184985" y="139703"/>
                        <a:pt x="184909" y="140256"/>
                        <a:pt x="184823" y="140808"/>
                      </a:cubicBezTo>
                      <a:cubicBezTo>
                        <a:pt x="184442" y="143466"/>
                        <a:pt x="184061" y="146104"/>
                        <a:pt x="183680" y="148676"/>
                      </a:cubicBezTo>
                      <a:cubicBezTo>
                        <a:pt x="183261" y="151524"/>
                        <a:pt x="182880" y="154038"/>
                        <a:pt x="182499" y="156505"/>
                      </a:cubicBezTo>
                      <a:cubicBezTo>
                        <a:pt x="182404" y="157153"/>
                        <a:pt x="182299" y="157791"/>
                        <a:pt x="182204" y="158429"/>
                      </a:cubicBezTo>
                      <a:cubicBezTo>
                        <a:pt x="181832" y="160792"/>
                        <a:pt x="181470" y="163116"/>
                        <a:pt x="181099" y="165344"/>
                      </a:cubicBezTo>
                      <a:cubicBezTo>
                        <a:pt x="180775" y="167297"/>
                        <a:pt x="180508" y="168878"/>
                        <a:pt x="180232" y="170478"/>
                      </a:cubicBezTo>
                      <a:cubicBezTo>
                        <a:pt x="178775" y="170831"/>
                        <a:pt x="177775" y="171107"/>
                        <a:pt x="176755" y="171364"/>
                      </a:cubicBezTo>
                      <a:cubicBezTo>
                        <a:pt x="174165" y="172012"/>
                        <a:pt x="171593" y="172669"/>
                        <a:pt x="169078" y="173384"/>
                      </a:cubicBezTo>
                      <a:cubicBezTo>
                        <a:pt x="167802" y="173736"/>
                        <a:pt x="166564" y="174117"/>
                        <a:pt x="165306" y="174488"/>
                      </a:cubicBezTo>
                      <a:cubicBezTo>
                        <a:pt x="163087" y="175146"/>
                        <a:pt x="160896" y="175822"/>
                        <a:pt x="158734" y="176527"/>
                      </a:cubicBezTo>
                      <a:cubicBezTo>
                        <a:pt x="160030" y="174174"/>
                        <a:pt x="161468" y="171545"/>
                        <a:pt x="162868" y="168688"/>
                      </a:cubicBezTo>
                      <a:cubicBezTo>
                        <a:pt x="163087" y="168240"/>
                        <a:pt x="163306" y="167754"/>
                        <a:pt x="163525" y="167297"/>
                      </a:cubicBezTo>
                      <a:cubicBezTo>
                        <a:pt x="164144" y="165973"/>
                        <a:pt x="164754" y="164611"/>
                        <a:pt x="165354" y="163201"/>
                      </a:cubicBezTo>
                      <a:cubicBezTo>
                        <a:pt x="165602" y="162620"/>
                        <a:pt x="165840" y="162039"/>
                        <a:pt x="166078" y="161449"/>
                      </a:cubicBezTo>
                      <a:cubicBezTo>
                        <a:pt x="166668" y="159972"/>
                        <a:pt x="167240" y="158439"/>
                        <a:pt x="167792" y="156867"/>
                      </a:cubicBezTo>
                      <a:cubicBezTo>
                        <a:pt x="167973" y="156343"/>
                        <a:pt x="168164" y="155848"/>
                        <a:pt x="168335" y="155315"/>
                      </a:cubicBezTo>
                      <a:cubicBezTo>
                        <a:pt x="169050" y="153162"/>
                        <a:pt x="169726" y="150943"/>
                        <a:pt x="170326" y="148628"/>
                      </a:cubicBezTo>
                      <a:cubicBezTo>
                        <a:pt x="170936" y="146294"/>
                        <a:pt x="171440" y="143980"/>
                        <a:pt x="171898" y="141608"/>
                      </a:cubicBezTo>
                      <a:cubicBezTo>
                        <a:pt x="172031" y="140941"/>
                        <a:pt x="172136" y="140237"/>
                        <a:pt x="172250" y="139560"/>
                      </a:cubicBezTo>
                      <a:cubicBezTo>
                        <a:pt x="172564" y="137741"/>
                        <a:pt x="172841" y="135884"/>
                        <a:pt x="173069" y="133988"/>
                      </a:cubicBezTo>
                      <a:cubicBezTo>
                        <a:pt x="173165" y="133188"/>
                        <a:pt x="173260" y="132378"/>
                        <a:pt x="173336" y="131559"/>
                      </a:cubicBezTo>
                      <a:cubicBezTo>
                        <a:pt x="173536" y="129559"/>
                        <a:pt x="173669" y="127511"/>
                        <a:pt x="173765" y="125416"/>
                      </a:cubicBezTo>
                      <a:cubicBezTo>
                        <a:pt x="173793" y="124720"/>
                        <a:pt x="173850" y="124044"/>
                        <a:pt x="173869" y="123339"/>
                      </a:cubicBezTo>
                      <a:cubicBezTo>
                        <a:pt x="173946" y="120510"/>
                        <a:pt x="173936" y="117615"/>
                        <a:pt x="173793" y="114633"/>
                      </a:cubicBezTo>
                      <a:cubicBezTo>
                        <a:pt x="172307" y="84020"/>
                        <a:pt x="158839" y="45425"/>
                        <a:pt x="119567" y="0"/>
                      </a:cubicBezTo>
                      <a:cubicBezTo>
                        <a:pt x="119567" y="0"/>
                        <a:pt x="138970" y="64246"/>
                        <a:pt x="146066" y="123225"/>
                      </a:cubicBezTo>
                      <a:cubicBezTo>
                        <a:pt x="146447" y="126378"/>
                        <a:pt x="146780" y="129502"/>
                        <a:pt x="147085" y="132607"/>
                      </a:cubicBezTo>
                      <a:cubicBezTo>
                        <a:pt x="147152" y="133331"/>
                        <a:pt x="147209" y="134036"/>
                        <a:pt x="147276" y="134750"/>
                      </a:cubicBezTo>
                      <a:cubicBezTo>
                        <a:pt x="147495" y="137093"/>
                        <a:pt x="147685" y="139417"/>
                        <a:pt x="147847" y="141713"/>
                      </a:cubicBezTo>
                      <a:cubicBezTo>
                        <a:pt x="147914" y="142665"/>
                        <a:pt x="147980" y="143608"/>
                        <a:pt x="148038" y="144561"/>
                      </a:cubicBezTo>
                      <a:cubicBezTo>
                        <a:pt x="148171" y="146714"/>
                        <a:pt x="148285" y="148847"/>
                        <a:pt x="148371" y="150952"/>
                      </a:cubicBezTo>
                      <a:cubicBezTo>
                        <a:pt x="148409" y="151819"/>
                        <a:pt x="148447" y="152686"/>
                        <a:pt x="148476" y="153533"/>
                      </a:cubicBezTo>
                      <a:cubicBezTo>
                        <a:pt x="148561" y="156239"/>
                        <a:pt x="148609" y="158896"/>
                        <a:pt x="148609" y="161506"/>
                      </a:cubicBezTo>
                      <a:cubicBezTo>
                        <a:pt x="148609" y="161696"/>
                        <a:pt x="148619" y="161896"/>
                        <a:pt x="148619" y="162087"/>
                      </a:cubicBezTo>
                      <a:cubicBezTo>
                        <a:pt x="148609" y="164868"/>
                        <a:pt x="148533" y="167573"/>
                        <a:pt x="148409" y="170231"/>
                      </a:cubicBezTo>
                      <a:cubicBezTo>
                        <a:pt x="148371" y="170983"/>
                        <a:pt x="148314" y="171717"/>
                        <a:pt x="148266" y="172460"/>
                      </a:cubicBezTo>
                      <a:cubicBezTo>
                        <a:pt x="148152" y="174336"/>
                        <a:pt x="148009" y="176184"/>
                        <a:pt x="147838" y="177984"/>
                      </a:cubicBezTo>
                      <a:cubicBezTo>
                        <a:pt x="147752" y="178813"/>
                        <a:pt x="147666" y="179642"/>
                        <a:pt x="147571" y="180451"/>
                      </a:cubicBezTo>
                      <a:cubicBezTo>
                        <a:pt x="146771" y="180756"/>
                        <a:pt x="145980" y="181061"/>
                        <a:pt x="145190" y="181375"/>
                      </a:cubicBezTo>
                      <a:cubicBezTo>
                        <a:pt x="142894" y="182261"/>
                        <a:pt x="140665" y="183194"/>
                        <a:pt x="138455" y="18414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59E759A8-D04A-4F55-8A8A-594EE567ABF9}"/>
                    </a:ext>
                  </a:extLst>
                </p:cNvPr>
                <p:cNvSpPr/>
                <p:nvPr/>
              </p:nvSpPr>
              <p:spPr>
                <a:xfrm>
                  <a:off x="3337375" y="1626346"/>
                  <a:ext cx="170711" cy="470382"/>
                </a:xfrm>
                <a:custGeom>
                  <a:avLst/>
                  <a:gdLst>
                    <a:gd name="connsiteX0" fmla="*/ 132516 w 170711"/>
                    <a:gd name="connsiteY0" fmla="*/ 0 h 470382"/>
                    <a:gd name="connsiteX1" fmla="*/ 170711 w 170711"/>
                    <a:gd name="connsiteY1" fmla="*/ 343062 h 470382"/>
                    <a:gd name="connsiteX2" fmla="*/ 47448 w 170711"/>
                    <a:gd name="connsiteY2" fmla="*/ 470383 h 470382"/>
                    <a:gd name="connsiteX3" fmla="*/ 7605 w 170711"/>
                    <a:gd name="connsiteY3" fmla="*/ 228857 h 470382"/>
                    <a:gd name="connsiteX4" fmla="*/ 50448 w 170711"/>
                    <a:gd name="connsiteY4" fmla="*/ 413814 h 470382"/>
                    <a:gd name="connsiteX5" fmla="*/ 81357 w 170711"/>
                    <a:gd name="connsiteY5" fmla="*/ 78810 h 470382"/>
                    <a:gd name="connsiteX6" fmla="*/ 94882 w 170711"/>
                    <a:gd name="connsiteY6" fmla="*/ 385553 h 470382"/>
                    <a:gd name="connsiteX7" fmla="*/ 132516 w 170711"/>
                    <a:gd name="connsiteY7" fmla="*/ 0 h 470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0711" h="470382">
                      <a:moveTo>
                        <a:pt x="132516" y="0"/>
                      </a:moveTo>
                      <a:cubicBezTo>
                        <a:pt x="132516" y="0"/>
                        <a:pt x="45305" y="221599"/>
                        <a:pt x="170711" y="343062"/>
                      </a:cubicBezTo>
                      <a:lnTo>
                        <a:pt x="47448" y="470383"/>
                      </a:lnTo>
                      <a:cubicBezTo>
                        <a:pt x="47448" y="470383"/>
                        <a:pt x="-22723" y="383143"/>
                        <a:pt x="7605" y="228857"/>
                      </a:cubicBezTo>
                      <a:cubicBezTo>
                        <a:pt x="7605" y="228857"/>
                        <a:pt x="3690" y="375123"/>
                        <a:pt x="50448" y="413814"/>
                      </a:cubicBezTo>
                      <a:cubicBezTo>
                        <a:pt x="50448" y="413814"/>
                        <a:pt x="-6978" y="335794"/>
                        <a:pt x="81357" y="78810"/>
                      </a:cubicBezTo>
                      <a:cubicBezTo>
                        <a:pt x="81357" y="78810"/>
                        <a:pt x="20264" y="243916"/>
                        <a:pt x="94882" y="385553"/>
                      </a:cubicBezTo>
                      <a:cubicBezTo>
                        <a:pt x="94873" y="385553"/>
                        <a:pt x="44800" y="150171"/>
                        <a:pt x="132516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6846112F-E53F-4A24-8340-B557C4662C52}"/>
                    </a:ext>
                  </a:extLst>
                </p:cNvPr>
                <p:cNvSpPr/>
                <p:nvPr/>
              </p:nvSpPr>
              <p:spPr>
                <a:xfrm>
                  <a:off x="4594145" y="2386726"/>
                  <a:ext cx="349758" cy="463859"/>
                </a:xfrm>
                <a:custGeom>
                  <a:avLst/>
                  <a:gdLst>
                    <a:gd name="connsiteX0" fmla="*/ 188833 w 349758"/>
                    <a:gd name="connsiteY0" fmla="*/ 207816 h 463859"/>
                    <a:gd name="connsiteX1" fmla="*/ 189557 w 349758"/>
                    <a:gd name="connsiteY1" fmla="*/ 210550 h 463859"/>
                    <a:gd name="connsiteX2" fmla="*/ 191205 w 349758"/>
                    <a:gd name="connsiteY2" fmla="*/ 217799 h 463859"/>
                    <a:gd name="connsiteX3" fmla="*/ 191691 w 349758"/>
                    <a:gd name="connsiteY3" fmla="*/ 217084 h 463859"/>
                    <a:gd name="connsiteX4" fmla="*/ 192205 w 349758"/>
                    <a:gd name="connsiteY4" fmla="*/ 216322 h 463859"/>
                    <a:gd name="connsiteX5" fmla="*/ 199787 w 349758"/>
                    <a:gd name="connsiteY5" fmla="*/ 207131 h 463859"/>
                    <a:gd name="connsiteX6" fmla="*/ 200435 w 349758"/>
                    <a:gd name="connsiteY6" fmla="*/ 206492 h 463859"/>
                    <a:gd name="connsiteX7" fmla="*/ 204854 w 349758"/>
                    <a:gd name="connsiteY7" fmla="*/ 202397 h 463859"/>
                    <a:gd name="connsiteX8" fmla="*/ 205692 w 349758"/>
                    <a:gd name="connsiteY8" fmla="*/ 201673 h 463859"/>
                    <a:gd name="connsiteX9" fmla="*/ 218523 w 349758"/>
                    <a:gd name="connsiteY9" fmla="*/ 192653 h 463859"/>
                    <a:gd name="connsiteX10" fmla="*/ 219961 w 349758"/>
                    <a:gd name="connsiteY10" fmla="*/ 191814 h 463859"/>
                    <a:gd name="connsiteX11" fmla="*/ 227238 w 349758"/>
                    <a:gd name="connsiteY11" fmla="*/ 187957 h 463859"/>
                    <a:gd name="connsiteX12" fmla="*/ 227990 w 349758"/>
                    <a:gd name="connsiteY12" fmla="*/ 187576 h 463859"/>
                    <a:gd name="connsiteX13" fmla="*/ 237201 w 349758"/>
                    <a:gd name="connsiteY13" fmla="*/ 183585 h 463859"/>
                    <a:gd name="connsiteX14" fmla="*/ 237677 w 349758"/>
                    <a:gd name="connsiteY14" fmla="*/ 183375 h 463859"/>
                    <a:gd name="connsiteX15" fmla="*/ 349758 w 349758"/>
                    <a:gd name="connsiteY15" fmla="*/ 168011 h 463859"/>
                    <a:gd name="connsiteX16" fmla="*/ 240078 w 349758"/>
                    <a:gd name="connsiteY16" fmla="*/ 207816 h 463859"/>
                    <a:gd name="connsiteX17" fmla="*/ 231943 w 349758"/>
                    <a:gd name="connsiteY17" fmla="*/ 211646 h 463859"/>
                    <a:gd name="connsiteX18" fmla="*/ 230610 w 349758"/>
                    <a:gd name="connsiteY18" fmla="*/ 212303 h 463859"/>
                    <a:gd name="connsiteX19" fmla="*/ 224247 w 349758"/>
                    <a:gd name="connsiteY19" fmla="*/ 215475 h 463859"/>
                    <a:gd name="connsiteX20" fmla="*/ 222028 w 349758"/>
                    <a:gd name="connsiteY20" fmla="*/ 216627 h 463859"/>
                    <a:gd name="connsiteX21" fmla="*/ 216618 w 349758"/>
                    <a:gd name="connsiteY21" fmla="*/ 219504 h 463859"/>
                    <a:gd name="connsiteX22" fmla="*/ 214465 w 349758"/>
                    <a:gd name="connsiteY22" fmla="*/ 220675 h 463859"/>
                    <a:gd name="connsiteX23" fmla="*/ 208197 w 349758"/>
                    <a:gd name="connsiteY23" fmla="*/ 224257 h 463859"/>
                    <a:gd name="connsiteX24" fmla="*/ 207426 w 349758"/>
                    <a:gd name="connsiteY24" fmla="*/ 224704 h 463859"/>
                    <a:gd name="connsiteX25" fmla="*/ 200873 w 349758"/>
                    <a:gd name="connsiteY25" fmla="*/ 228791 h 463859"/>
                    <a:gd name="connsiteX26" fmla="*/ 199177 w 349758"/>
                    <a:gd name="connsiteY26" fmla="*/ 229924 h 463859"/>
                    <a:gd name="connsiteX27" fmla="*/ 194767 w 349758"/>
                    <a:gd name="connsiteY27" fmla="*/ 232953 h 463859"/>
                    <a:gd name="connsiteX28" fmla="*/ 193958 w 349758"/>
                    <a:gd name="connsiteY28" fmla="*/ 233544 h 463859"/>
                    <a:gd name="connsiteX29" fmla="*/ 194682 w 349758"/>
                    <a:gd name="connsiteY29" fmla="*/ 239220 h 463859"/>
                    <a:gd name="connsiteX30" fmla="*/ 195043 w 349758"/>
                    <a:gd name="connsiteY30" fmla="*/ 242754 h 463859"/>
                    <a:gd name="connsiteX31" fmla="*/ 195520 w 349758"/>
                    <a:gd name="connsiteY31" fmla="*/ 248622 h 463859"/>
                    <a:gd name="connsiteX32" fmla="*/ 197129 w 349758"/>
                    <a:gd name="connsiteY32" fmla="*/ 246955 h 463859"/>
                    <a:gd name="connsiteX33" fmla="*/ 197691 w 349758"/>
                    <a:gd name="connsiteY33" fmla="*/ 246421 h 463859"/>
                    <a:gd name="connsiteX34" fmla="*/ 200492 w 349758"/>
                    <a:gd name="connsiteY34" fmla="*/ 243973 h 463859"/>
                    <a:gd name="connsiteX35" fmla="*/ 201206 w 349758"/>
                    <a:gd name="connsiteY35" fmla="*/ 243402 h 463859"/>
                    <a:gd name="connsiteX36" fmla="*/ 205121 w 349758"/>
                    <a:gd name="connsiteY36" fmla="*/ 240697 h 463859"/>
                    <a:gd name="connsiteX37" fmla="*/ 205778 w 349758"/>
                    <a:gd name="connsiteY37" fmla="*/ 240316 h 463859"/>
                    <a:gd name="connsiteX38" fmla="*/ 209788 w 349758"/>
                    <a:gd name="connsiteY38" fmla="*/ 238173 h 463859"/>
                    <a:gd name="connsiteX39" fmla="*/ 210845 w 349758"/>
                    <a:gd name="connsiteY39" fmla="*/ 237668 h 463859"/>
                    <a:gd name="connsiteX40" fmla="*/ 216189 w 349758"/>
                    <a:gd name="connsiteY40" fmla="*/ 235544 h 463859"/>
                    <a:gd name="connsiteX41" fmla="*/ 216875 w 349758"/>
                    <a:gd name="connsiteY41" fmla="*/ 235334 h 463859"/>
                    <a:gd name="connsiteX42" fmla="*/ 222342 w 349758"/>
                    <a:gd name="connsiteY42" fmla="*/ 233829 h 463859"/>
                    <a:gd name="connsiteX43" fmla="*/ 223828 w 349758"/>
                    <a:gd name="connsiteY43" fmla="*/ 233496 h 463859"/>
                    <a:gd name="connsiteX44" fmla="*/ 230800 w 349758"/>
                    <a:gd name="connsiteY44" fmla="*/ 232343 h 463859"/>
                    <a:gd name="connsiteX45" fmla="*/ 231305 w 349758"/>
                    <a:gd name="connsiteY45" fmla="*/ 232296 h 463859"/>
                    <a:gd name="connsiteX46" fmla="*/ 238601 w 349758"/>
                    <a:gd name="connsiteY46" fmla="*/ 231810 h 463859"/>
                    <a:gd name="connsiteX47" fmla="*/ 239611 w 349758"/>
                    <a:gd name="connsiteY47" fmla="*/ 231743 h 463859"/>
                    <a:gd name="connsiteX48" fmla="*/ 311391 w 349758"/>
                    <a:gd name="connsiteY48" fmla="*/ 247098 h 463859"/>
                    <a:gd name="connsiteX49" fmla="*/ 236763 w 349758"/>
                    <a:gd name="connsiteY49" fmla="*/ 251603 h 463859"/>
                    <a:gd name="connsiteX50" fmla="*/ 229838 w 349758"/>
                    <a:gd name="connsiteY50" fmla="*/ 252584 h 463859"/>
                    <a:gd name="connsiteX51" fmla="*/ 228162 w 349758"/>
                    <a:gd name="connsiteY51" fmla="*/ 252841 h 463859"/>
                    <a:gd name="connsiteX52" fmla="*/ 221409 w 349758"/>
                    <a:gd name="connsiteY52" fmla="*/ 253984 h 463859"/>
                    <a:gd name="connsiteX53" fmla="*/ 215055 w 349758"/>
                    <a:gd name="connsiteY53" fmla="*/ 255280 h 463859"/>
                    <a:gd name="connsiteX54" fmla="*/ 213503 w 349758"/>
                    <a:gd name="connsiteY54" fmla="*/ 255622 h 463859"/>
                    <a:gd name="connsiteX55" fmla="*/ 202121 w 349758"/>
                    <a:gd name="connsiteY55" fmla="*/ 258747 h 463859"/>
                    <a:gd name="connsiteX56" fmla="*/ 200844 w 349758"/>
                    <a:gd name="connsiteY56" fmla="*/ 259185 h 463859"/>
                    <a:gd name="connsiteX57" fmla="*/ 196034 w 349758"/>
                    <a:gd name="connsiteY57" fmla="*/ 261033 h 463859"/>
                    <a:gd name="connsiteX58" fmla="*/ 195939 w 349758"/>
                    <a:gd name="connsiteY58" fmla="*/ 269939 h 463859"/>
                    <a:gd name="connsiteX59" fmla="*/ 195453 w 349758"/>
                    <a:gd name="connsiteY59" fmla="*/ 278644 h 463859"/>
                    <a:gd name="connsiteX60" fmla="*/ 195205 w 349758"/>
                    <a:gd name="connsiteY60" fmla="*/ 281397 h 463859"/>
                    <a:gd name="connsiteX61" fmla="*/ 195082 w 349758"/>
                    <a:gd name="connsiteY61" fmla="*/ 282769 h 463859"/>
                    <a:gd name="connsiteX62" fmla="*/ 198672 w 349758"/>
                    <a:gd name="connsiteY62" fmla="*/ 279140 h 463859"/>
                    <a:gd name="connsiteX63" fmla="*/ 199092 w 349758"/>
                    <a:gd name="connsiteY63" fmla="*/ 278825 h 463859"/>
                    <a:gd name="connsiteX64" fmla="*/ 204445 w 349758"/>
                    <a:gd name="connsiteY64" fmla="*/ 275834 h 463859"/>
                    <a:gd name="connsiteX65" fmla="*/ 205064 w 349758"/>
                    <a:gd name="connsiteY65" fmla="*/ 275596 h 463859"/>
                    <a:gd name="connsiteX66" fmla="*/ 208512 w 349758"/>
                    <a:gd name="connsiteY66" fmla="*/ 274491 h 463859"/>
                    <a:gd name="connsiteX67" fmla="*/ 212655 w 349758"/>
                    <a:gd name="connsiteY67" fmla="*/ 273701 h 463859"/>
                    <a:gd name="connsiteX68" fmla="*/ 213541 w 349758"/>
                    <a:gd name="connsiteY68" fmla="*/ 273587 h 463859"/>
                    <a:gd name="connsiteX69" fmla="*/ 218113 w 349758"/>
                    <a:gd name="connsiteY69" fmla="*/ 273234 h 463859"/>
                    <a:gd name="connsiteX70" fmla="*/ 223752 w 349758"/>
                    <a:gd name="connsiteY70" fmla="*/ 273339 h 463859"/>
                    <a:gd name="connsiteX71" fmla="*/ 224961 w 349758"/>
                    <a:gd name="connsiteY71" fmla="*/ 273425 h 463859"/>
                    <a:gd name="connsiteX72" fmla="*/ 230781 w 349758"/>
                    <a:gd name="connsiteY72" fmla="*/ 274053 h 463859"/>
                    <a:gd name="connsiteX73" fmla="*/ 284864 w 349758"/>
                    <a:gd name="connsiteY73" fmla="*/ 291903 h 463859"/>
                    <a:gd name="connsiteX74" fmla="*/ 227619 w 349758"/>
                    <a:gd name="connsiteY74" fmla="*/ 283721 h 463859"/>
                    <a:gd name="connsiteX75" fmla="*/ 222133 w 349758"/>
                    <a:gd name="connsiteY75" fmla="*/ 283712 h 463859"/>
                    <a:gd name="connsiteX76" fmla="*/ 221552 w 349758"/>
                    <a:gd name="connsiteY76" fmla="*/ 283731 h 463859"/>
                    <a:gd name="connsiteX77" fmla="*/ 215436 w 349758"/>
                    <a:gd name="connsiteY77" fmla="*/ 284055 h 463859"/>
                    <a:gd name="connsiteX78" fmla="*/ 213579 w 349758"/>
                    <a:gd name="connsiteY78" fmla="*/ 284226 h 463859"/>
                    <a:gd name="connsiteX79" fmla="*/ 208540 w 349758"/>
                    <a:gd name="connsiteY79" fmla="*/ 284902 h 463859"/>
                    <a:gd name="connsiteX80" fmla="*/ 207216 w 349758"/>
                    <a:gd name="connsiteY80" fmla="*/ 285112 h 463859"/>
                    <a:gd name="connsiteX81" fmla="*/ 201625 w 349758"/>
                    <a:gd name="connsiteY81" fmla="*/ 286493 h 463859"/>
                    <a:gd name="connsiteX82" fmla="*/ 200425 w 349758"/>
                    <a:gd name="connsiteY82" fmla="*/ 286922 h 463859"/>
                    <a:gd name="connsiteX83" fmla="*/ 196606 w 349758"/>
                    <a:gd name="connsiteY83" fmla="*/ 288522 h 463859"/>
                    <a:gd name="connsiteX84" fmla="*/ 195329 w 349758"/>
                    <a:gd name="connsiteY84" fmla="*/ 289179 h 463859"/>
                    <a:gd name="connsiteX85" fmla="*/ 194281 w 349758"/>
                    <a:gd name="connsiteY85" fmla="*/ 289912 h 463859"/>
                    <a:gd name="connsiteX86" fmla="*/ 193443 w 349758"/>
                    <a:gd name="connsiteY86" fmla="*/ 295704 h 463859"/>
                    <a:gd name="connsiteX87" fmla="*/ 192929 w 349758"/>
                    <a:gd name="connsiteY87" fmla="*/ 298818 h 463859"/>
                    <a:gd name="connsiteX88" fmla="*/ 192129 w 349758"/>
                    <a:gd name="connsiteY88" fmla="*/ 303143 h 463859"/>
                    <a:gd name="connsiteX89" fmla="*/ 193034 w 349758"/>
                    <a:gd name="connsiteY89" fmla="*/ 302905 h 463859"/>
                    <a:gd name="connsiteX90" fmla="*/ 194653 w 349758"/>
                    <a:gd name="connsiteY90" fmla="*/ 302590 h 463859"/>
                    <a:gd name="connsiteX91" fmla="*/ 196167 w 349758"/>
                    <a:gd name="connsiteY91" fmla="*/ 302333 h 463859"/>
                    <a:gd name="connsiteX92" fmla="*/ 198072 w 349758"/>
                    <a:gd name="connsiteY92" fmla="*/ 302104 h 463859"/>
                    <a:gd name="connsiteX93" fmla="*/ 199825 w 349758"/>
                    <a:gd name="connsiteY93" fmla="*/ 301962 h 463859"/>
                    <a:gd name="connsiteX94" fmla="*/ 201959 w 349758"/>
                    <a:gd name="connsiteY94" fmla="*/ 301838 h 463859"/>
                    <a:gd name="connsiteX95" fmla="*/ 204511 w 349758"/>
                    <a:gd name="connsiteY95" fmla="*/ 301838 h 463859"/>
                    <a:gd name="connsiteX96" fmla="*/ 208102 w 349758"/>
                    <a:gd name="connsiteY96" fmla="*/ 301990 h 463859"/>
                    <a:gd name="connsiteX97" fmla="*/ 210779 w 349758"/>
                    <a:gd name="connsiteY97" fmla="*/ 302200 h 463859"/>
                    <a:gd name="connsiteX98" fmla="*/ 213417 w 349758"/>
                    <a:gd name="connsiteY98" fmla="*/ 302524 h 463859"/>
                    <a:gd name="connsiteX99" fmla="*/ 216389 w 349758"/>
                    <a:gd name="connsiteY99" fmla="*/ 302971 h 463859"/>
                    <a:gd name="connsiteX100" fmla="*/ 219180 w 349758"/>
                    <a:gd name="connsiteY100" fmla="*/ 303467 h 463859"/>
                    <a:gd name="connsiteX101" fmla="*/ 219818 w 349758"/>
                    <a:gd name="connsiteY101" fmla="*/ 303581 h 463859"/>
                    <a:gd name="connsiteX102" fmla="*/ 251422 w 349758"/>
                    <a:gd name="connsiteY102" fmla="*/ 313963 h 463859"/>
                    <a:gd name="connsiteX103" fmla="*/ 213112 w 349758"/>
                    <a:gd name="connsiteY103" fmla="*/ 317325 h 463859"/>
                    <a:gd name="connsiteX104" fmla="*/ 212484 w 349758"/>
                    <a:gd name="connsiteY104" fmla="*/ 317306 h 463859"/>
                    <a:gd name="connsiteX105" fmla="*/ 210845 w 349758"/>
                    <a:gd name="connsiteY105" fmla="*/ 317211 h 463859"/>
                    <a:gd name="connsiteX106" fmla="*/ 207197 w 349758"/>
                    <a:gd name="connsiteY106" fmla="*/ 316916 h 463859"/>
                    <a:gd name="connsiteX107" fmla="*/ 205416 w 349758"/>
                    <a:gd name="connsiteY107" fmla="*/ 316716 h 463859"/>
                    <a:gd name="connsiteX108" fmla="*/ 201654 w 349758"/>
                    <a:gd name="connsiteY108" fmla="*/ 316144 h 463859"/>
                    <a:gd name="connsiteX109" fmla="*/ 200339 w 349758"/>
                    <a:gd name="connsiteY109" fmla="*/ 315925 h 463859"/>
                    <a:gd name="connsiteX110" fmla="*/ 195596 w 349758"/>
                    <a:gd name="connsiteY110" fmla="*/ 314782 h 463859"/>
                    <a:gd name="connsiteX111" fmla="*/ 194577 w 349758"/>
                    <a:gd name="connsiteY111" fmla="*/ 314439 h 463859"/>
                    <a:gd name="connsiteX112" fmla="*/ 191176 w 349758"/>
                    <a:gd name="connsiteY112" fmla="*/ 313201 h 463859"/>
                    <a:gd name="connsiteX113" fmla="*/ 190052 w 349758"/>
                    <a:gd name="connsiteY113" fmla="*/ 312706 h 463859"/>
                    <a:gd name="connsiteX114" fmla="*/ 189881 w 349758"/>
                    <a:gd name="connsiteY114" fmla="*/ 313430 h 463859"/>
                    <a:gd name="connsiteX115" fmla="*/ 189509 w 349758"/>
                    <a:gd name="connsiteY115" fmla="*/ 314982 h 463859"/>
                    <a:gd name="connsiteX116" fmla="*/ 187385 w 349758"/>
                    <a:gd name="connsiteY116" fmla="*/ 322755 h 463859"/>
                    <a:gd name="connsiteX117" fmla="*/ 186719 w 349758"/>
                    <a:gd name="connsiteY117" fmla="*/ 324917 h 463859"/>
                    <a:gd name="connsiteX118" fmla="*/ 186500 w 349758"/>
                    <a:gd name="connsiteY118" fmla="*/ 325612 h 463859"/>
                    <a:gd name="connsiteX119" fmla="*/ 188205 w 349758"/>
                    <a:gd name="connsiteY119" fmla="*/ 326431 h 463859"/>
                    <a:gd name="connsiteX120" fmla="*/ 191205 w 349758"/>
                    <a:gd name="connsiteY120" fmla="*/ 328098 h 463859"/>
                    <a:gd name="connsiteX121" fmla="*/ 191824 w 349758"/>
                    <a:gd name="connsiteY121" fmla="*/ 328470 h 463859"/>
                    <a:gd name="connsiteX122" fmla="*/ 194567 w 349758"/>
                    <a:gd name="connsiteY122" fmla="*/ 330270 h 463859"/>
                    <a:gd name="connsiteX123" fmla="*/ 195215 w 349758"/>
                    <a:gd name="connsiteY123" fmla="*/ 330727 h 463859"/>
                    <a:gd name="connsiteX124" fmla="*/ 201854 w 349758"/>
                    <a:gd name="connsiteY124" fmla="*/ 336623 h 463859"/>
                    <a:gd name="connsiteX125" fmla="*/ 211303 w 349758"/>
                    <a:gd name="connsiteY125" fmla="*/ 360121 h 463859"/>
                    <a:gd name="connsiteX126" fmla="*/ 193386 w 349758"/>
                    <a:gd name="connsiteY126" fmla="*/ 350196 h 463859"/>
                    <a:gd name="connsiteX127" fmla="*/ 192919 w 349758"/>
                    <a:gd name="connsiteY127" fmla="*/ 349815 h 463859"/>
                    <a:gd name="connsiteX128" fmla="*/ 191472 w 349758"/>
                    <a:gd name="connsiteY128" fmla="*/ 348539 h 463859"/>
                    <a:gd name="connsiteX129" fmla="*/ 190167 w 349758"/>
                    <a:gd name="connsiteY129" fmla="*/ 347282 h 463859"/>
                    <a:gd name="connsiteX130" fmla="*/ 188862 w 349758"/>
                    <a:gd name="connsiteY130" fmla="*/ 345910 h 463859"/>
                    <a:gd name="connsiteX131" fmla="*/ 187614 w 349758"/>
                    <a:gd name="connsiteY131" fmla="*/ 344443 h 463859"/>
                    <a:gd name="connsiteX132" fmla="*/ 186471 w 349758"/>
                    <a:gd name="connsiteY132" fmla="*/ 342967 h 463859"/>
                    <a:gd name="connsiteX133" fmla="*/ 185338 w 349758"/>
                    <a:gd name="connsiteY133" fmla="*/ 341271 h 463859"/>
                    <a:gd name="connsiteX134" fmla="*/ 184395 w 349758"/>
                    <a:gd name="connsiteY134" fmla="*/ 339719 h 463859"/>
                    <a:gd name="connsiteX135" fmla="*/ 183442 w 349758"/>
                    <a:gd name="connsiteY135" fmla="*/ 337776 h 463859"/>
                    <a:gd name="connsiteX136" fmla="*/ 182861 w 349758"/>
                    <a:gd name="connsiteY136" fmla="*/ 336585 h 463859"/>
                    <a:gd name="connsiteX137" fmla="*/ 182375 w 349758"/>
                    <a:gd name="connsiteY137" fmla="*/ 337880 h 463859"/>
                    <a:gd name="connsiteX138" fmla="*/ 181318 w 349758"/>
                    <a:gd name="connsiteY138" fmla="*/ 340690 h 463859"/>
                    <a:gd name="connsiteX139" fmla="*/ 179480 w 349758"/>
                    <a:gd name="connsiteY139" fmla="*/ 345329 h 463859"/>
                    <a:gd name="connsiteX140" fmla="*/ 178422 w 349758"/>
                    <a:gd name="connsiteY140" fmla="*/ 347910 h 463859"/>
                    <a:gd name="connsiteX141" fmla="*/ 176174 w 349758"/>
                    <a:gd name="connsiteY141" fmla="*/ 353044 h 463859"/>
                    <a:gd name="connsiteX142" fmla="*/ 175346 w 349758"/>
                    <a:gd name="connsiteY142" fmla="*/ 354902 h 463859"/>
                    <a:gd name="connsiteX143" fmla="*/ 172098 w 349758"/>
                    <a:gd name="connsiteY143" fmla="*/ 361712 h 463859"/>
                    <a:gd name="connsiteX144" fmla="*/ 171469 w 349758"/>
                    <a:gd name="connsiteY144" fmla="*/ 362931 h 463859"/>
                    <a:gd name="connsiteX145" fmla="*/ 168697 w 349758"/>
                    <a:gd name="connsiteY145" fmla="*/ 368294 h 463859"/>
                    <a:gd name="connsiteX146" fmla="*/ 167459 w 349758"/>
                    <a:gd name="connsiteY146" fmla="*/ 370570 h 463859"/>
                    <a:gd name="connsiteX147" fmla="*/ 165135 w 349758"/>
                    <a:gd name="connsiteY147" fmla="*/ 374761 h 463859"/>
                    <a:gd name="connsiteX148" fmla="*/ 163773 w 349758"/>
                    <a:gd name="connsiteY148" fmla="*/ 377123 h 463859"/>
                    <a:gd name="connsiteX149" fmla="*/ 161420 w 349758"/>
                    <a:gd name="connsiteY149" fmla="*/ 381095 h 463859"/>
                    <a:gd name="connsiteX150" fmla="*/ 160058 w 349758"/>
                    <a:gd name="connsiteY150" fmla="*/ 383343 h 463859"/>
                    <a:gd name="connsiteX151" fmla="*/ 157458 w 349758"/>
                    <a:gd name="connsiteY151" fmla="*/ 387467 h 463859"/>
                    <a:gd name="connsiteX152" fmla="*/ 156296 w 349758"/>
                    <a:gd name="connsiteY152" fmla="*/ 389277 h 463859"/>
                    <a:gd name="connsiteX153" fmla="*/ 152467 w 349758"/>
                    <a:gd name="connsiteY153" fmla="*/ 395011 h 463859"/>
                    <a:gd name="connsiteX154" fmla="*/ 107032 w 349758"/>
                    <a:gd name="connsiteY154" fmla="*/ 447446 h 463859"/>
                    <a:gd name="connsiteX155" fmla="*/ 106566 w 349758"/>
                    <a:gd name="connsiteY155" fmla="*/ 447875 h 463859"/>
                    <a:gd name="connsiteX156" fmla="*/ 102889 w 349758"/>
                    <a:gd name="connsiteY156" fmla="*/ 451228 h 463859"/>
                    <a:gd name="connsiteX157" fmla="*/ 99412 w 349758"/>
                    <a:gd name="connsiteY157" fmla="*/ 454276 h 463859"/>
                    <a:gd name="connsiteX158" fmla="*/ 98651 w 349758"/>
                    <a:gd name="connsiteY158" fmla="*/ 454933 h 463859"/>
                    <a:gd name="connsiteX159" fmla="*/ 95707 w 349758"/>
                    <a:gd name="connsiteY159" fmla="*/ 457419 h 463859"/>
                    <a:gd name="connsiteX160" fmla="*/ 95288 w 349758"/>
                    <a:gd name="connsiteY160" fmla="*/ 457762 h 463859"/>
                    <a:gd name="connsiteX161" fmla="*/ 93021 w 349758"/>
                    <a:gd name="connsiteY161" fmla="*/ 459610 h 463859"/>
                    <a:gd name="connsiteX162" fmla="*/ 92526 w 349758"/>
                    <a:gd name="connsiteY162" fmla="*/ 460010 h 463859"/>
                    <a:gd name="connsiteX163" fmla="*/ 90507 w 349758"/>
                    <a:gd name="connsiteY163" fmla="*/ 461610 h 463859"/>
                    <a:gd name="connsiteX164" fmla="*/ 90107 w 349758"/>
                    <a:gd name="connsiteY164" fmla="*/ 461915 h 463859"/>
                    <a:gd name="connsiteX165" fmla="*/ 88763 w 349758"/>
                    <a:gd name="connsiteY165" fmla="*/ 462953 h 463859"/>
                    <a:gd name="connsiteX166" fmla="*/ 87601 w 349758"/>
                    <a:gd name="connsiteY166" fmla="*/ 463820 h 463859"/>
                    <a:gd name="connsiteX167" fmla="*/ 80886 w 349758"/>
                    <a:gd name="connsiteY167" fmla="*/ 444503 h 463859"/>
                    <a:gd name="connsiteX168" fmla="*/ 139379 w 349758"/>
                    <a:gd name="connsiteY168" fmla="*/ 377095 h 463859"/>
                    <a:gd name="connsiteX169" fmla="*/ 98746 w 349758"/>
                    <a:gd name="connsiteY169" fmla="*/ 372561 h 463859"/>
                    <a:gd name="connsiteX170" fmla="*/ 144056 w 349758"/>
                    <a:gd name="connsiteY170" fmla="*/ 369475 h 463859"/>
                    <a:gd name="connsiteX171" fmla="*/ 147561 w 349758"/>
                    <a:gd name="connsiteY171" fmla="*/ 363369 h 463859"/>
                    <a:gd name="connsiteX172" fmla="*/ 146085 w 349758"/>
                    <a:gd name="connsiteY172" fmla="*/ 362369 h 463859"/>
                    <a:gd name="connsiteX173" fmla="*/ 142875 w 349758"/>
                    <a:gd name="connsiteY173" fmla="*/ 360207 h 463859"/>
                    <a:gd name="connsiteX174" fmla="*/ 141675 w 349758"/>
                    <a:gd name="connsiteY174" fmla="*/ 359502 h 463859"/>
                    <a:gd name="connsiteX175" fmla="*/ 138074 w 349758"/>
                    <a:gd name="connsiteY175" fmla="*/ 357397 h 463859"/>
                    <a:gd name="connsiteX176" fmla="*/ 137112 w 349758"/>
                    <a:gd name="connsiteY176" fmla="*/ 356892 h 463859"/>
                    <a:gd name="connsiteX177" fmla="*/ 133083 w 349758"/>
                    <a:gd name="connsiteY177" fmla="*/ 354806 h 463859"/>
                    <a:gd name="connsiteX178" fmla="*/ 132264 w 349758"/>
                    <a:gd name="connsiteY178" fmla="*/ 354425 h 463859"/>
                    <a:gd name="connsiteX179" fmla="*/ 127959 w 349758"/>
                    <a:gd name="connsiteY179" fmla="*/ 352435 h 463859"/>
                    <a:gd name="connsiteX180" fmla="*/ 122796 w 349758"/>
                    <a:gd name="connsiteY180" fmla="*/ 350282 h 463859"/>
                    <a:gd name="connsiteX181" fmla="*/ 86478 w 349758"/>
                    <a:gd name="connsiteY181" fmla="*/ 339700 h 463859"/>
                    <a:gd name="connsiteX182" fmla="*/ 85658 w 349758"/>
                    <a:gd name="connsiteY182" fmla="*/ 339547 h 463859"/>
                    <a:gd name="connsiteX183" fmla="*/ 92097 w 349758"/>
                    <a:gd name="connsiteY183" fmla="*/ 338890 h 463859"/>
                    <a:gd name="connsiteX184" fmla="*/ 94164 w 349758"/>
                    <a:gd name="connsiteY184" fmla="*/ 338804 h 463859"/>
                    <a:gd name="connsiteX185" fmla="*/ 98155 w 349758"/>
                    <a:gd name="connsiteY185" fmla="*/ 338642 h 463859"/>
                    <a:gd name="connsiteX186" fmla="*/ 100489 w 349758"/>
                    <a:gd name="connsiteY186" fmla="*/ 338681 h 463859"/>
                    <a:gd name="connsiteX187" fmla="*/ 103861 w 349758"/>
                    <a:gd name="connsiteY187" fmla="*/ 338757 h 463859"/>
                    <a:gd name="connsiteX188" fmla="*/ 106166 w 349758"/>
                    <a:gd name="connsiteY188" fmla="*/ 338938 h 463859"/>
                    <a:gd name="connsiteX189" fmla="*/ 109204 w 349758"/>
                    <a:gd name="connsiteY189" fmla="*/ 339204 h 463859"/>
                    <a:gd name="connsiteX190" fmla="*/ 111452 w 349758"/>
                    <a:gd name="connsiteY190" fmla="*/ 339528 h 463859"/>
                    <a:gd name="connsiteX191" fmla="*/ 114214 w 349758"/>
                    <a:gd name="connsiteY191" fmla="*/ 339957 h 463859"/>
                    <a:gd name="connsiteX192" fmla="*/ 116357 w 349758"/>
                    <a:gd name="connsiteY192" fmla="*/ 340414 h 463859"/>
                    <a:gd name="connsiteX193" fmla="*/ 118872 w 349758"/>
                    <a:gd name="connsiteY193" fmla="*/ 340986 h 463859"/>
                    <a:gd name="connsiteX194" fmla="*/ 120901 w 349758"/>
                    <a:gd name="connsiteY194" fmla="*/ 341567 h 463859"/>
                    <a:gd name="connsiteX195" fmla="*/ 123206 w 349758"/>
                    <a:gd name="connsiteY195" fmla="*/ 342262 h 463859"/>
                    <a:gd name="connsiteX196" fmla="*/ 125111 w 349758"/>
                    <a:gd name="connsiteY196" fmla="*/ 342948 h 463859"/>
                    <a:gd name="connsiteX197" fmla="*/ 127226 w 349758"/>
                    <a:gd name="connsiteY197" fmla="*/ 343748 h 463859"/>
                    <a:gd name="connsiteX198" fmla="*/ 128997 w 349758"/>
                    <a:gd name="connsiteY198" fmla="*/ 344519 h 463859"/>
                    <a:gd name="connsiteX199" fmla="*/ 130931 w 349758"/>
                    <a:gd name="connsiteY199" fmla="*/ 345405 h 463859"/>
                    <a:gd name="connsiteX200" fmla="*/ 132588 w 349758"/>
                    <a:gd name="connsiteY200" fmla="*/ 346262 h 463859"/>
                    <a:gd name="connsiteX201" fmla="*/ 134341 w 349758"/>
                    <a:gd name="connsiteY201" fmla="*/ 347215 h 463859"/>
                    <a:gd name="connsiteX202" fmla="*/ 135865 w 349758"/>
                    <a:gd name="connsiteY202" fmla="*/ 348129 h 463859"/>
                    <a:gd name="connsiteX203" fmla="*/ 137465 w 349758"/>
                    <a:gd name="connsiteY203" fmla="*/ 349139 h 463859"/>
                    <a:gd name="connsiteX204" fmla="*/ 138865 w 349758"/>
                    <a:gd name="connsiteY204" fmla="*/ 350101 h 463859"/>
                    <a:gd name="connsiteX205" fmla="*/ 140303 w 349758"/>
                    <a:gd name="connsiteY205" fmla="*/ 351139 h 463859"/>
                    <a:gd name="connsiteX206" fmla="*/ 141580 w 349758"/>
                    <a:gd name="connsiteY206" fmla="*/ 352139 h 463859"/>
                    <a:gd name="connsiteX207" fmla="*/ 142866 w 349758"/>
                    <a:gd name="connsiteY207" fmla="*/ 353206 h 463859"/>
                    <a:gd name="connsiteX208" fmla="*/ 144028 w 349758"/>
                    <a:gd name="connsiteY208" fmla="*/ 354225 h 463859"/>
                    <a:gd name="connsiteX209" fmla="*/ 145161 w 349758"/>
                    <a:gd name="connsiteY209" fmla="*/ 355273 h 463859"/>
                    <a:gd name="connsiteX210" fmla="*/ 146209 w 349758"/>
                    <a:gd name="connsiteY210" fmla="*/ 356311 h 463859"/>
                    <a:gd name="connsiteX211" fmla="*/ 147209 w 349758"/>
                    <a:gd name="connsiteY211" fmla="*/ 357349 h 463859"/>
                    <a:gd name="connsiteX212" fmla="*/ 148142 w 349758"/>
                    <a:gd name="connsiteY212" fmla="*/ 358369 h 463859"/>
                    <a:gd name="connsiteX213" fmla="*/ 148571 w 349758"/>
                    <a:gd name="connsiteY213" fmla="*/ 358835 h 463859"/>
                    <a:gd name="connsiteX214" fmla="*/ 149466 w 349758"/>
                    <a:gd name="connsiteY214" fmla="*/ 359893 h 463859"/>
                    <a:gd name="connsiteX215" fmla="*/ 149809 w 349758"/>
                    <a:gd name="connsiteY215" fmla="*/ 359235 h 463859"/>
                    <a:gd name="connsiteX216" fmla="*/ 152867 w 349758"/>
                    <a:gd name="connsiteY216" fmla="*/ 353282 h 463859"/>
                    <a:gd name="connsiteX217" fmla="*/ 150247 w 349758"/>
                    <a:gd name="connsiteY217" fmla="*/ 350596 h 463859"/>
                    <a:gd name="connsiteX218" fmla="*/ 144580 w 349758"/>
                    <a:gd name="connsiteY218" fmla="*/ 345148 h 463859"/>
                    <a:gd name="connsiteX219" fmla="*/ 138389 w 349758"/>
                    <a:gd name="connsiteY219" fmla="*/ 339576 h 463859"/>
                    <a:gd name="connsiteX220" fmla="*/ 131588 w 349758"/>
                    <a:gd name="connsiteY220" fmla="*/ 333727 h 463859"/>
                    <a:gd name="connsiteX221" fmla="*/ 131169 w 349758"/>
                    <a:gd name="connsiteY221" fmla="*/ 333375 h 463859"/>
                    <a:gd name="connsiteX222" fmla="*/ 124358 w 349758"/>
                    <a:gd name="connsiteY222" fmla="*/ 327746 h 463859"/>
                    <a:gd name="connsiteX223" fmla="*/ 123730 w 349758"/>
                    <a:gd name="connsiteY223" fmla="*/ 327241 h 463859"/>
                    <a:gd name="connsiteX224" fmla="*/ 116796 w 349758"/>
                    <a:gd name="connsiteY224" fmla="*/ 321678 h 463859"/>
                    <a:gd name="connsiteX225" fmla="*/ 116043 w 349758"/>
                    <a:gd name="connsiteY225" fmla="*/ 321078 h 463859"/>
                    <a:gd name="connsiteX226" fmla="*/ 109099 w 349758"/>
                    <a:gd name="connsiteY226" fmla="*/ 315649 h 463859"/>
                    <a:gd name="connsiteX227" fmla="*/ 108233 w 349758"/>
                    <a:gd name="connsiteY227" fmla="*/ 314982 h 463859"/>
                    <a:gd name="connsiteX228" fmla="*/ 101403 w 349758"/>
                    <a:gd name="connsiteY228" fmla="*/ 309753 h 463859"/>
                    <a:gd name="connsiteX229" fmla="*/ 100422 w 349758"/>
                    <a:gd name="connsiteY229" fmla="*/ 309010 h 463859"/>
                    <a:gd name="connsiteX230" fmla="*/ 93840 w 349758"/>
                    <a:gd name="connsiteY230" fmla="*/ 304057 h 463859"/>
                    <a:gd name="connsiteX231" fmla="*/ 92859 w 349758"/>
                    <a:gd name="connsiteY231" fmla="*/ 303324 h 463859"/>
                    <a:gd name="connsiteX232" fmla="*/ 86563 w 349758"/>
                    <a:gd name="connsiteY232" fmla="*/ 298647 h 463859"/>
                    <a:gd name="connsiteX233" fmla="*/ 85658 w 349758"/>
                    <a:gd name="connsiteY233" fmla="*/ 297980 h 463859"/>
                    <a:gd name="connsiteX234" fmla="*/ 79734 w 349758"/>
                    <a:gd name="connsiteY234" fmla="*/ 293637 h 463859"/>
                    <a:gd name="connsiteX235" fmla="*/ 78981 w 349758"/>
                    <a:gd name="connsiteY235" fmla="*/ 293094 h 463859"/>
                    <a:gd name="connsiteX236" fmla="*/ 73485 w 349758"/>
                    <a:gd name="connsiteY236" fmla="*/ 289112 h 463859"/>
                    <a:gd name="connsiteX237" fmla="*/ 73028 w 349758"/>
                    <a:gd name="connsiteY237" fmla="*/ 288788 h 463859"/>
                    <a:gd name="connsiteX238" fmla="*/ 68085 w 349758"/>
                    <a:gd name="connsiteY238" fmla="*/ 285245 h 463859"/>
                    <a:gd name="connsiteX239" fmla="*/ 63656 w 349758"/>
                    <a:gd name="connsiteY239" fmla="*/ 282102 h 463859"/>
                    <a:gd name="connsiteX240" fmla="*/ 60331 w 349758"/>
                    <a:gd name="connsiteY240" fmla="*/ 279759 h 463859"/>
                    <a:gd name="connsiteX241" fmla="*/ 59941 w 349758"/>
                    <a:gd name="connsiteY241" fmla="*/ 279483 h 463859"/>
                    <a:gd name="connsiteX242" fmla="*/ 57379 w 349758"/>
                    <a:gd name="connsiteY242" fmla="*/ 277692 h 463859"/>
                    <a:gd name="connsiteX243" fmla="*/ 68456 w 349758"/>
                    <a:gd name="connsiteY243" fmla="*/ 280597 h 463859"/>
                    <a:gd name="connsiteX244" fmla="*/ 71809 w 349758"/>
                    <a:gd name="connsiteY244" fmla="*/ 281626 h 463859"/>
                    <a:gd name="connsiteX245" fmla="*/ 78753 w 349758"/>
                    <a:gd name="connsiteY245" fmla="*/ 283855 h 463859"/>
                    <a:gd name="connsiteX246" fmla="*/ 82382 w 349758"/>
                    <a:gd name="connsiteY246" fmla="*/ 285159 h 463859"/>
                    <a:gd name="connsiteX247" fmla="*/ 88306 w 349758"/>
                    <a:gd name="connsiteY247" fmla="*/ 287445 h 463859"/>
                    <a:gd name="connsiteX248" fmla="*/ 91745 w 349758"/>
                    <a:gd name="connsiteY248" fmla="*/ 288884 h 463859"/>
                    <a:gd name="connsiteX249" fmla="*/ 97269 w 349758"/>
                    <a:gd name="connsiteY249" fmla="*/ 291398 h 463859"/>
                    <a:gd name="connsiteX250" fmla="*/ 100232 w 349758"/>
                    <a:gd name="connsiteY250" fmla="*/ 292818 h 463859"/>
                    <a:gd name="connsiteX251" fmla="*/ 105975 w 349758"/>
                    <a:gd name="connsiteY251" fmla="*/ 295866 h 463859"/>
                    <a:gd name="connsiteX252" fmla="*/ 107956 w 349758"/>
                    <a:gd name="connsiteY252" fmla="*/ 296942 h 463859"/>
                    <a:gd name="connsiteX253" fmla="*/ 114957 w 349758"/>
                    <a:gd name="connsiteY253" fmla="*/ 301228 h 463859"/>
                    <a:gd name="connsiteX254" fmla="*/ 116462 w 349758"/>
                    <a:gd name="connsiteY254" fmla="*/ 302266 h 463859"/>
                    <a:gd name="connsiteX255" fmla="*/ 121320 w 349758"/>
                    <a:gd name="connsiteY255" fmla="*/ 305686 h 463859"/>
                    <a:gd name="connsiteX256" fmla="*/ 123444 w 349758"/>
                    <a:gd name="connsiteY256" fmla="*/ 307324 h 463859"/>
                    <a:gd name="connsiteX257" fmla="*/ 127083 w 349758"/>
                    <a:gd name="connsiteY257" fmla="*/ 310239 h 463859"/>
                    <a:gd name="connsiteX258" fmla="*/ 129178 w 349758"/>
                    <a:gd name="connsiteY258" fmla="*/ 312039 h 463859"/>
                    <a:gd name="connsiteX259" fmla="*/ 132283 w 349758"/>
                    <a:gd name="connsiteY259" fmla="*/ 314878 h 463859"/>
                    <a:gd name="connsiteX260" fmla="*/ 134169 w 349758"/>
                    <a:gd name="connsiteY260" fmla="*/ 316687 h 463859"/>
                    <a:gd name="connsiteX261" fmla="*/ 137017 w 349758"/>
                    <a:gd name="connsiteY261" fmla="*/ 319631 h 463859"/>
                    <a:gd name="connsiteX262" fmla="*/ 138560 w 349758"/>
                    <a:gd name="connsiteY262" fmla="*/ 321278 h 463859"/>
                    <a:gd name="connsiteX263" fmla="*/ 141646 w 349758"/>
                    <a:gd name="connsiteY263" fmla="*/ 324888 h 463859"/>
                    <a:gd name="connsiteX264" fmla="*/ 142427 w 349758"/>
                    <a:gd name="connsiteY264" fmla="*/ 325812 h 463859"/>
                    <a:gd name="connsiteX265" fmla="*/ 145723 w 349758"/>
                    <a:gd name="connsiteY265" fmla="*/ 330165 h 463859"/>
                    <a:gd name="connsiteX266" fmla="*/ 146866 w 349758"/>
                    <a:gd name="connsiteY266" fmla="*/ 331832 h 463859"/>
                    <a:gd name="connsiteX267" fmla="*/ 148638 w 349758"/>
                    <a:gd name="connsiteY267" fmla="*/ 334480 h 463859"/>
                    <a:gd name="connsiteX268" fmla="*/ 149781 w 349758"/>
                    <a:gd name="connsiteY268" fmla="*/ 336328 h 463859"/>
                    <a:gd name="connsiteX269" fmla="*/ 150600 w 349758"/>
                    <a:gd name="connsiteY269" fmla="*/ 337652 h 463859"/>
                    <a:gd name="connsiteX270" fmla="*/ 151047 w 349758"/>
                    <a:gd name="connsiteY270" fmla="*/ 338461 h 463859"/>
                    <a:gd name="connsiteX271" fmla="*/ 152991 w 349758"/>
                    <a:gd name="connsiteY271" fmla="*/ 342052 h 463859"/>
                    <a:gd name="connsiteX272" fmla="*/ 153591 w 349758"/>
                    <a:gd name="connsiteY272" fmla="*/ 343205 h 463859"/>
                    <a:gd name="connsiteX273" fmla="*/ 155619 w 349758"/>
                    <a:gd name="connsiteY273" fmla="*/ 347558 h 463859"/>
                    <a:gd name="connsiteX274" fmla="*/ 158563 w 349758"/>
                    <a:gd name="connsiteY274" fmla="*/ 340947 h 463859"/>
                    <a:gd name="connsiteX275" fmla="*/ 155600 w 349758"/>
                    <a:gd name="connsiteY275" fmla="*/ 331651 h 463859"/>
                    <a:gd name="connsiteX276" fmla="*/ 155429 w 349758"/>
                    <a:gd name="connsiteY276" fmla="*/ 331165 h 463859"/>
                    <a:gd name="connsiteX277" fmla="*/ 151152 w 349758"/>
                    <a:gd name="connsiteY277" fmla="*/ 321669 h 463859"/>
                    <a:gd name="connsiteX278" fmla="*/ 111071 w 349758"/>
                    <a:gd name="connsiteY278" fmla="*/ 265386 h 463859"/>
                    <a:gd name="connsiteX279" fmla="*/ 107680 w 349758"/>
                    <a:gd name="connsiteY279" fmla="*/ 261537 h 463859"/>
                    <a:gd name="connsiteX280" fmla="*/ 105918 w 349758"/>
                    <a:gd name="connsiteY280" fmla="*/ 259556 h 463859"/>
                    <a:gd name="connsiteX281" fmla="*/ 102251 w 349758"/>
                    <a:gd name="connsiteY281" fmla="*/ 255508 h 463859"/>
                    <a:gd name="connsiteX282" fmla="*/ 100746 w 349758"/>
                    <a:gd name="connsiteY282" fmla="*/ 253860 h 463859"/>
                    <a:gd name="connsiteX283" fmla="*/ 90602 w 349758"/>
                    <a:gd name="connsiteY283" fmla="*/ 243078 h 463859"/>
                    <a:gd name="connsiteX284" fmla="*/ 89211 w 349758"/>
                    <a:gd name="connsiteY284" fmla="*/ 241649 h 463859"/>
                    <a:gd name="connsiteX285" fmla="*/ 85677 w 349758"/>
                    <a:gd name="connsiteY285" fmla="*/ 238020 h 463859"/>
                    <a:gd name="connsiteX286" fmla="*/ 84001 w 349758"/>
                    <a:gd name="connsiteY286" fmla="*/ 236325 h 463859"/>
                    <a:gd name="connsiteX287" fmla="*/ 80877 w 349758"/>
                    <a:gd name="connsiteY287" fmla="*/ 233182 h 463859"/>
                    <a:gd name="connsiteX288" fmla="*/ 79258 w 349758"/>
                    <a:gd name="connsiteY288" fmla="*/ 231572 h 463859"/>
                    <a:gd name="connsiteX289" fmla="*/ 76286 w 349758"/>
                    <a:gd name="connsiteY289" fmla="*/ 228638 h 463859"/>
                    <a:gd name="connsiteX290" fmla="*/ 74724 w 349758"/>
                    <a:gd name="connsiteY290" fmla="*/ 227105 h 463859"/>
                    <a:gd name="connsiteX291" fmla="*/ 71904 w 349758"/>
                    <a:gd name="connsiteY291" fmla="*/ 224361 h 463859"/>
                    <a:gd name="connsiteX292" fmla="*/ 70542 w 349758"/>
                    <a:gd name="connsiteY292" fmla="*/ 223047 h 463859"/>
                    <a:gd name="connsiteX293" fmla="*/ 67466 w 349758"/>
                    <a:gd name="connsiteY293" fmla="*/ 220094 h 463859"/>
                    <a:gd name="connsiteX294" fmla="*/ 66694 w 349758"/>
                    <a:gd name="connsiteY294" fmla="*/ 219361 h 463859"/>
                    <a:gd name="connsiteX295" fmla="*/ 63132 w 349758"/>
                    <a:gd name="connsiteY295" fmla="*/ 215998 h 463859"/>
                    <a:gd name="connsiteX296" fmla="*/ 62655 w 349758"/>
                    <a:gd name="connsiteY296" fmla="*/ 215560 h 463859"/>
                    <a:gd name="connsiteX297" fmla="*/ 59979 w 349758"/>
                    <a:gd name="connsiteY297" fmla="*/ 213074 h 463859"/>
                    <a:gd name="connsiteX298" fmla="*/ 59093 w 349758"/>
                    <a:gd name="connsiteY298" fmla="*/ 212255 h 463859"/>
                    <a:gd name="connsiteX299" fmla="*/ 57322 w 349758"/>
                    <a:gd name="connsiteY299" fmla="*/ 210626 h 463859"/>
                    <a:gd name="connsiteX300" fmla="*/ 56398 w 349758"/>
                    <a:gd name="connsiteY300" fmla="*/ 209779 h 463859"/>
                    <a:gd name="connsiteX301" fmla="*/ 55016 w 349758"/>
                    <a:gd name="connsiteY301" fmla="*/ 208521 h 463859"/>
                    <a:gd name="connsiteX302" fmla="*/ 54359 w 349758"/>
                    <a:gd name="connsiteY302" fmla="*/ 207931 h 463859"/>
                    <a:gd name="connsiteX303" fmla="*/ 53340 w 349758"/>
                    <a:gd name="connsiteY303" fmla="*/ 207016 h 463859"/>
                    <a:gd name="connsiteX304" fmla="*/ 52826 w 349758"/>
                    <a:gd name="connsiteY304" fmla="*/ 206550 h 463859"/>
                    <a:gd name="connsiteX305" fmla="*/ 51606 w 349758"/>
                    <a:gd name="connsiteY305" fmla="*/ 205464 h 463859"/>
                    <a:gd name="connsiteX306" fmla="*/ 67094 w 349758"/>
                    <a:gd name="connsiteY306" fmla="*/ 212084 h 463859"/>
                    <a:gd name="connsiteX307" fmla="*/ 70428 w 349758"/>
                    <a:gd name="connsiteY307" fmla="*/ 213598 h 463859"/>
                    <a:gd name="connsiteX308" fmla="*/ 83906 w 349758"/>
                    <a:gd name="connsiteY308" fmla="*/ 220170 h 463859"/>
                    <a:gd name="connsiteX309" fmla="*/ 86058 w 349758"/>
                    <a:gd name="connsiteY309" fmla="*/ 221323 h 463859"/>
                    <a:gd name="connsiteX310" fmla="*/ 92107 w 349758"/>
                    <a:gd name="connsiteY310" fmla="*/ 224561 h 463859"/>
                    <a:gd name="connsiteX311" fmla="*/ 148828 w 349758"/>
                    <a:gd name="connsiteY311" fmla="*/ 271796 h 463859"/>
                    <a:gd name="connsiteX312" fmla="*/ 149905 w 349758"/>
                    <a:gd name="connsiteY312" fmla="*/ 273263 h 463859"/>
                    <a:gd name="connsiteX313" fmla="*/ 152200 w 349758"/>
                    <a:gd name="connsiteY313" fmla="*/ 276711 h 463859"/>
                    <a:gd name="connsiteX314" fmla="*/ 154515 w 349758"/>
                    <a:gd name="connsiteY314" fmla="*/ 280511 h 463859"/>
                    <a:gd name="connsiteX315" fmla="*/ 156372 w 349758"/>
                    <a:gd name="connsiteY315" fmla="*/ 283874 h 463859"/>
                    <a:gd name="connsiteX316" fmla="*/ 158210 w 349758"/>
                    <a:gd name="connsiteY316" fmla="*/ 287607 h 463859"/>
                    <a:gd name="connsiteX317" fmla="*/ 159658 w 349758"/>
                    <a:gd name="connsiteY317" fmla="*/ 290836 h 463859"/>
                    <a:gd name="connsiteX318" fmla="*/ 161068 w 349758"/>
                    <a:gd name="connsiteY318" fmla="*/ 294513 h 463859"/>
                    <a:gd name="connsiteX319" fmla="*/ 162144 w 349758"/>
                    <a:gd name="connsiteY319" fmla="*/ 297580 h 463859"/>
                    <a:gd name="connsiteX320" fmla="*/ 163182 w 349758"/>
                    <a:gd name="connsiteY320" fmla="*/ 301209 h 463859"/>
                    <a:gd name="connsiteX321" fmla="*/ 163925 w 349758"/>
                    <a:gd name="connsiteY321" fmla="*/ 304048 h 463859"/>
                    <a:gd name="connsiteX322" fmla="*/ 164630 w 349758"/>
                    <a:gd name="connsiteY322" fmla="*/ 307724 h 463859"/>
                    <a:gd name="connsiteX323" fmla="*/ 165068 w 349758"/>
                    <a:gd name="connsiteY323" fmla="*/ 310220 h 463859"/>
                    <a:gd name="connsiteX324" fmla="*/ 165478 w 349758"/>
                    <a:gd name="connsiteY324" fmla="*/ 314106 h 463859"/>
                    <a:gd name="connsiteX325" fmla="*/ 165668 w 349758"/>
                    <a:gd name="connsiteY325" fmla="*/ 316068 h 463859"/>
                    <a:gd name="connsiteX326" fmla="*/ 165811 w 349758"/>
                    <a:gd name="connsiteY326" fmla="*/ 321545 h 463859"/>
                    <a:gd name="connsiteX327" fmla="*/ 171612 w 349758"/>
                    <a:gd name="connsiteY327" fmla="*/ 299980 h 463859"/>
                    <a:gd name="connsiteX328" fmla="*/ 167773 w 349758"/>
                    <a:gd name="connsiteY328" fmla="*/ 289979 h 463859"/>
                    <a:gd name="connsiteX329" fmla="*/ 166840 w 349758"/>
                    <a:gd name="connsiteY329" fmla="*/ 287855 h 463859"/>
                    <a:gd name="connsiteX330" fmla="*/ 161906 w 349758"/>
                    <a:gd name="connsiteY330" fmla="*/ 278035 h 463859"/>
                    <a:gd name="connsiteX331" fmla="*/ 161125 w 349758"/>
                    <a:gd name="connsiteY331" fmla="*/ 276682 h 463859"/>
                    <a:gd name="connsiteX332" fmla="*/ 155486 w 349758"/>
                    <a:gd name="connsiteY332" fmla="*/ 267405 h 463859"/>
                    <a:gd name="connsiteX333" fmla="*/ 154591 w 349758"/>
                    <a:gd name="connsiteY333" fmla="*/ 266005 h 463859"/>
                    <a:gd name="connsiteX334" fmla="*/ 147599 w 349758"/>
                    <a:gd name="connsiteY334" fmla="*/ 256051 h 463859"/>
                    <a:gd name="connsiteX335" fmla="*/ 72057 w 349758"/>
                    <a:gd name="connsiteY335" fmla="*/ 180499 h 463859"/>
                    <a:gd name="connsiteX336" fmla="*/ 60712 w 349758"/>
                    <a:gd name="connsiteY336" fmla="*/ 171488 h 463859"/>
                    <a:gd name="connsiteX337" fmla="*/ 58550 w 349758"/>
                    <a:gd name="connsiteY337" fmla="*/ 169812 h 463859"/>
                    <a:gd name="connsiteX338" fmla="*/ 55531 w 349758"/>
                    <a:gd name="connsiteY338" fmla="*/ 167497 h 463859"/>
                    <a:gd name="connsiteX339" fmla="*/ 53531 w 349758"/>
                    <a:gd name="connsiteY339" fmla="*/ 165973 h 463859"/>
                    <a:gd name="connsiteX340" fmla="*/ 50635 w 349758"/>
                    <a:gd name="connsiteY340" fmla="*/ 163792 h 463859"/>
                    <a:gd name="connsiteX341" fmla="*/ 48720 w 349758"/>
                    <a:gd name="connsiteY341" fmla="*/ 162354 h 463859"/>
                    <a:gd name="connsiteX342" fmla="*/ 46044 w 349758"/>
                    <a:gd name="connsiteY342" fmla="*/ 160372 h 463859"/>
                    <a:gd name="connsiteX343" fmla="*/ 44225 w 349758"/>
                    <a:gd name="connsiteY343" fmla="*/ 159039 h 463859"/>
                    <a:gd name="connsiteX344" fmla="*/ 41710 w 349758"/>
                    <a:gd name="connsiteY344" fmla="*/ 157201 h 463859"/>
                    <a:gd name="connsiteX345" fmla="*/ 40176 w 349758"/>
                    <a:gd name="connsiteY345" fmla="*/ 156086 h 463859"/>
                    <a:gd name="connsiteX346" fmla="*/ 37795 w 349758"/>
                    <a:gd name="connsiteY346" fmla="*/ 154372 h 463859"/>
                    <a:gd name="connsiteX347" fmla="*/ 37233 w 349758"/>
                    <a:gd name="connsiteY347" fmla="*/ 153972 h 463859"/>
                    <a:gd name="connsiteX348" fmla="*/ 31937 w 349758"/>
                    <a:gd name="connsiteY348" fmla="*/ 150238 h 463859"/>
                    <a:gd name="connsiteX349" fmla="*/ 31375 w 349758"/>
                    <a:gd name="connsiteY349" fmla="*/ 149838 h 463859"/>
                    <a:gd name="connsiteX350" fmla="*/ 29499 w 349758"/>
                    <a:gd name="connsiteY350" fmla="*/ 148542 h 463859"/>
                    <a:gd name="connsiteX351" fmla="*/ 28556 w 349758"/>
                    <a:gd name="connsiteY351" fmla="*/ 147895 h 463859"/>
                    <a:gd name="connsiteX352" fmla="*/ 27146 w 349758"/>
                    <a:gd name="connsiteY352" fmla="*/ 146933 h 463859"/>
                    <a:gd name="connsiteX353" fmla="*/ 26270 w 349758"/>
                    <a:gd name="connsiteY353" fmla="*/ 146342 h 463859"/>
                    <a:gd name="connsiteX354" fmla="*/ 25203 w 349758"/>
                    <a:gd name="connsiteY354" fmla="*/ 145618 h 463859"/>
                    <a:gd name="connsiteX355" fmla="*/ 24403 w 349758"/>
                    <a:gd name="connsiteY355" fmla="*/ 145085 h 463859"/>
                    <a:gd name="connsiteX356" fmla="*/ 23755 w 349758"/>
                    <a:gd name="connsiteY356" fmla="*/ 144656 h 463859"/>
                    <a:gd name="connsiteX357" fmla="*/ 23355 w 349758"/>
                    <a:gd name="connsiteY357" fmla="*/ 144390 h 463859"/>
                    <a:gd name="connsiteX358" fmla="*/ 22574 w 349758"/>
                    <a:gd name="connsiteY358" fmla="*/ 143875 h 463859"/>
                    <a:gd name="connsiteX359" fmla="*/ 33671 w 349758"/>
                    <a:gd name="connsiteY359" fmla="*/ 145809 h 463859"/>
                    <a:gd name="connsiteX360" fmla="*/ 38310 w 349758"/>
                    <a:gd name="connsiteY360" fmla="*/ 146790 h 463859"/>
                    <a:gd name="connsiteX361" fmla="*/ 44129 w 349758"/>
                    <a:gd name="connsiteY361" fmla="*/ 148038 h 463859"/>
                    <a:gd name="connsiteX362" fmla="*/ 49797 w 349758"/>
                    <a:gd name="connsiteY362" fmla="*/ 149466 h 463859"/>
                    <a:gd name="connsiteX363" fmla="*/ 54035 w 349758"/>
                    <a:gd name="connsiteY363" fmla="*/ 150562 h 463859"/>
                    <a:gd name="connsiteX364" fmla="*/ 59808 w 349758"/>
                    <a:gd name="connsiteY364" fmla="*/ 152257 h 463859"/>
                    <a:gd name="connsiteX365" fmla="*/ 62703 w 349758"/>
                    <a:gd name="connsiteY365" fmla="*/ 153105 h 463859"/>
                    <a:gd name="connsiteX366" fmla="*/ 137560 w 349758"/>
                    <a:gd name="connsiteY366" fmla="*/ 198263 h 463859"/>
                    <a:gd name="connsiteX367" fmla="*/ 138036 w 349758"/>
                    <a:gd name="connsiteY367" fmla="*/ 198777 h 463859"/>
                    <a:gd name="connsiteX368" fmla="*/ 146447 w 349758"/>
                    <a:gd name="connsiteY368" fmla="*/ 208921 h 463859"/>
                    <a:gd name="connsiteX369" fmla="*/ 147199 w 349758"/>
                    <a:gd name="connsiteY369" fmla="*/ 209912 h 463859"/>
                    <a:gd name="connsiteX370" fmla="*/ 154315 w 349758"/>
                    <a:gd name="connsiteY370" fmla="*/ 220599 h 463859"/>
                    <a:gd name="connsiteX371" fmla="*/ 154676 w 349758"/>
                    <a:gd name="connsiteY371" fmla="*/ 221180 h 463859"/>
                    <a:gd name="connsiteX372" fmla="*/ 160696 w 349758"/>
                    <a:gd name="connsiteY372" fmla="*/ 232515 h 463859"/>
                    <a:gd name="connsiteX373" fmla="*/ 165392 w 349758"/>
                    <a:gd name="connsiteY373" fmla="*/ 243707 h 463859"/>
                    <a:gd name="connsiteX374" fmla="*/ 165678 w 349758"/>
                    <a:gd name="connsiteY374" fmla="*/ 244516 h 463859"/>
                    <a:gd name="connsiteX375" fmla="*/ 168964 w 349758"/>
                    <a:gd name="connsiteY375" fmla="*/ 254651 h 463859"/>
                    <a:gd name="connsiteX376" fmla="*/ 169259 w 349758"/>
                    <a:gd name="connsiteY376" fmla="*/ 255708 h 463859"/>
                    <a:gd name="connsiteX377" fmla="*/ 171564 w 349758"/>
                    <a:gd name="connsiteY377" fmla="*/ 265205 h 463859"/>
                    <a:gd name="connsiteX378" fmla="*/ 171774 w 349758"/>
                    <a:gd name="connsiteY378" fmla="*/ 266186 h 463859"/>
                    <a:gd name="connsiteX379" fmla="*/ 173326 w 349758"/>
                    <a:gd name="connsiteY379" fmla="*/ 275225 h 463859"/>
                    <a:gd name="connsiteX380" fmla="*/ 173422 w 349758"/>
                    <a:gd name="connsiteY380" fmla="*/ 275873 h 463859"/>
                    <a:gd name="connsiteX381" fmla="*/ 174374 w 349758"/>
                    <a:gd name="connsiteY381" fmla="*/ 284626 h 463859"/>
                    <a:gd name="connsiteX382" fmla="*/ 175127 w 349758"/>
                    <a:gd name="connsiteY382" fmla="*/ 226838 h 463859"/>
                    <a:gd name="connsiteX383" fmla="*/ 171336 w 349758"/>
                    <a:gd name="connsiteY383" fmla="*/ 221685 h 463859"/>
                    <a:gd name="connsiteX384" fmla="*/ 169850 w 349758"/>
                    <a:gd name="connsiteY384" fmla="*/ 219856 h 463859"/>
                    <a:gd name="connsiteX385" fmla="*/ 167040 w 349758"/>
                    <a:gd name="connsiteY385" fmla="*/ 216437 h 463859"/>
                    <a:gd name="connsiteX386" fmla="*/ 165068 w 349758"/>
                    <a:gd name="connsiteY386" fmla="*/ 214227 h 463859"/>
                    <a:gd name="connsiteX387" fmla="*/ 162287 w 349758"/>
                    <a:gd name="connsiteY387" fmla="*/ 211131 h 463859"/>
                    <a:gd name="connsiteX388" fmla="*/ 159991 w 349758"/>
                    <a:gd name="connsiteY388" fmla="*/ 208731 h 463859"/>
                    <a:gd name="connsiteX389" fmla="*/ 157124 w 349758"/>
                    <a:gd name="connsiteY389" fmla="*/ 205778 h 463859"/>
                    <a:gd name="connsiteX390" fmla="*/ 154553 w 349758"/>
                    <a:gd name="connsiteY390" fmla="*/ 203254 h 463859"/>
                    <a:gd name="connsiteX391" fmla="*/ 151562 w 349758"/>
                    <a:gd name="connsiteY391" fmla="*/ 200368 h 463859"/>
                    <a:gd name="connsiteX392" fmla="*/ 148790 w 349758"/>
                    <a:gd name="connsiteY392" fmla="*/ 197796 h 463859"/>
                    <a:gd name="connsiteX393" fmla="*/ 145666 w 349758"/>
                    <a:gd name="connsiteY393" fmla="*/ 194948 h 463859"/>
                    <a:gd name="connsiteX394" fmla="*/ 142684 w 349758"/>
                    <a:gd name="connsiteY394" fmla="*/ 192310 h 463859"/>
                    <a:gd name="connsiteX395" fmla="*/ 139475 w 349758"/>
                    <a:gd name="connsiteY395" fmla="*/ 189528 h 463859"/>
                    <a:gd name="connsiteX396" fmla="*/ 136331 w 349758"/>
                    <a:gd name="connsiteY396" fmla="*/ 186871 h 463859"/>
                    <a:gd name="connsiteX397" fmla="*/ 52607 w 349758"/>
                    <a:gd name="connsiteY397" fmla="*/ 127540 h 463859"/>
                    <a:gd name="connsiteX398" fmla="*/ 49721 w 349758"/>
                    <a:gd name="connsiteY398" fmla="*/ 125740 h 463859"/>
                    <a:gd name="connsiteX399" fmla="*/ 46549 w 349758"/>
                    <a:gd name="connsiteY399" fmla="*/ 123768 h 463859"/>
                    <a:gd name="connsiteX400" fmla="*/ 43425 w 349758"/>
                    <a:gd name="connsiteY400" fmla="*/ 121844 h 463859"/>
                    <a:gd name="connsiteX401" fmla="*/ 40748 w 349758"/>
                    <a:gd name="connsiteY401" fmla="*/ 120215 h 463859"/>
                    <a:gd name="connsiteX402" fmla="*/ 37690 w 349758"/>
                    <a:gd name="connsiteY402" fmla="*/ 118358 h 463859"/>
                    <a:gd name="connsiteX403" fmla="*/ 35128 w 349758"/>
                    <a:gd name="connsiteY403" fmla="*/ 116815 h 463859"/>
                    <a:gd name="connsiteX404" fmla="*/ 32233 w 349758"/>
                    <a:gd name="connsiteY404" fmla="*/ 115072 h 463859"/>
                    <a:gd name="connsiteX405" fmla="*/ 30061 w 349758"/>
                    <a:gd name="connsiteY405" fmla="*/ 113776 h 463859"/>
                    <a:gd name="connsiteX406" fmla="*/ 24555 w 349758"/>
                    <a:gd name="connsiteY406" fmla="*/ 110509 h 463859"/>
                    <a:gd name="connsiteX407" fmla="*/ 22841 w 349758"/>
                    <a:gd name="connsiteY407" fmla="*/ 109499 h 463859"/>
                    <a:gd name="connsiteX408" fmla="*/ 20098 w 349758"/>
                    <a:gd name="connsiteY408" fmla="*/ 107890 h 463859"/>
                    <a:gd name="connsiteX409" fmla="*/ 18345 w 349758"/>
                    <a:gd name="connsiteY409" fmla="*/ 106871 h 463859"/>
                    <a:gd name="connsiteX410" fmla="*/ 15888 w 349758"/>
                    <a:gd name="connsiteY410" fmla="*/ 105451 h 463859"/>
                    <a:gd name="connsiteX411" fmla="*/ 14421 w 349758"/>
                    <a:gd name="connsiteY411" fmla="*/ 104604 h 463859"/>
                    <a:gd name="connsiteX412" fmla="*/ 12192 w 349758"/>
                    <a:gd name="connsiteY412" fmla="*/ 103327 h 463859"/>
                    <a:gd name="connsiteX413" fmla="*/ 10335 w 349758"/>
                    <a:gd name="connsiteY413" fmla="*/ 102270 h 463859"/>
                    <a:gd name="connsiteX414" fmla="*/ 8934 w 349758"/>
                    <a:gd name="connsiteY414" fmla="*/ 101470 h 463859"/>
                    <a:gd name="connsiteX415" fmla="*/ 6277 w 349758"/>
                    <a:gd name="connsiteY415" fmla="*/ 99974 h 463859"/>
                    <a:gd name="connsiteX416" fmla="*/ 4791 w 349758"/>
                    <a:gd name="connsiteY416" fmla="*/ 99146 h 463859"/>
                    <a:gd name="connsiteX417" fmla="*/ 3800 w 349758"/>
                    <a:gd name="connsiteY417" fmla="*/ 98593 h 463859"/>
                    <a:gd name="connsiteX418" fmla="*/ 2772 w 349758"/>
                    <a:gd name="connsiteY418" fmla="*/ 98022 h 463859"/>
                    <a:gd name="connsiteX419" fmla="*/ 1972 w 349758"/>
                    <a:gd name="connsiteY419" fmla="*/ 97574 h 463859"/>
                    <a:gd name="connsiteX420" fmla="*/ 1114 w 349758"/>
                    <a:gd name="connsiteY420" fmla="*/ 97098 h 463859"/>
                    <a:gd name="connsiteX421" fmla="*/ 0 w 349758"/>
                    <a:gd name="connsiteY421" fmla="*/ 96488 h 463859"/>
                    <a:gd name="connsiteX422" fmla="*/ 17336 w 349758"/>
                    <a:gd name="connsiteY422" fmla="*/ 97631 h 463859"/>
                    <a:gd name="connsiteX423" fmla="*/ 20469 w 349758"/>
                    <a:gd name="connsiteY423" fmla="*/ 97917 h 463859"/>
                    <a:gd name="connsiteX424" fmla="*/ 35662 w 349758"/>
                    <a:gd name="connsiteY424" fmla="*/ 99936 h 463859"/>
                    <a:gd name="connsiteX425" fmla="*/ 39034 w 349758"/>
                    <a:gd name="connsiteY425" fmla="*/ 100517 h 463859"/>
                    <a:gd name="connsiteX426" fmla="*/ 43329 w 349758"/>
                    <a:gd name="connsiteY426" fmla="*/ 101260 h 463859"/>
                    <a:gd name="connsiteX427" fmla="*/ 119891 w 349758"/>
                    <a:gd name="connsiteY427" fmla="*/ 133788 h 463859"/>
                    <a:gd name="connsiteX428" fmla="*/ 123654 w 349758"/>
                    <a:gd name="connsiteY428" fmla="*/ 136722 h 463859"/>
                    <a:gd name="connsiteX429" fmla="*/ 128245 w 349758"/>
                    <a:gd name="connsiteY429" fmla="*/ 140408 h 463859"/>
                    <a:gd name="connsiteX430" fmla="*/ 132502 w 349758"/>
                    <a:gd name="connsiteY430" fmla="*/ 144275 h 463859"/>
                    <a:gd name="connsiteX431" fmla="*/ 136627 w 349758"/>
                    <a:gd name="connsiteY431" fmla="*/ 148104 h 463859"/>
                    <a:gd name="connsiteX432" fmla="*/ 140437 w 349758"/>
                    <a:gd name="connsiteY432" fmla="*/ 152105 h 463859"/>
                    <a:gd name="connsiteX433" fmla="*/ 144104 w 349758"/>
                    <a:gd name="connsiteY433" fmla="*/ 156029 h 463859"/>
                    <a:gd name="connsiteX434" fmla="*/ 147523 w 349758"/>
                    <a:gd name="connsiteY434" fmla="*/ 160163 h 463859"/>
                    <a:gd name="connsiteX435" fmla="*/ 150724 w 349758"/>
                    <a:gd name="connsiteY435" fmla="*/ 164087 h 463859"/>
                    <a:gd name="connsiteX436" fmla="*/ 153848 w 349758"/>
                    <a:gd name="connsiteY436" fmla="*/ 168421 h 463859"/>
                    <a:gd name="connsiteX437" fmla="*/ 156543 w 349758"/>
                    <a:gd name="connsiteY437" fmla="*/ 172203 h 463859"/>
                    <a:gd name="connsiteX438" fmla="*/ 159449 w 349758"/>
                    <a:gd name="connsiteY438" fmla="*/ 176794 h 463859"/>
                    <a:gd name="connsiteX439" fmla="*/ 161630 w 349758"/>
                    <a:gd name="connsiteY439" fmla="*/ 180270 h 463859"/>
                    <a:gd name="connsiteX440" fmla="*/ 164497 w 349758"/>
                    <a:gd name="connsiteY440" fmla="*/ 185452 h 463859"/>
                    <a:gd name="connsiteX441" fmla="*/ 166011 w 349758"/>
                    <a:gd name="connsiteY441" fmla="*/ 188205 h 463859"/>
                    <a:gd name="connsiteX442" fmla="*/ 169755 w 349758"/>
                    <a:gd name="connsiteY442" fmla="*/ 195920 h 463859"/>
                    <a:gd name="connsiteX443" fmla="*/ 152924 w 349758"/>
                    <a:gd name="connsiteY443" fmla="*/ 145704 h 463859"/>
                    <a:gd name="connsiteX444" fmla="*/ 145285 w 349758"/>
                    <a:gd name="connsiteY444" fmla="*/ 141494 h 463859"/>
                    <a:gd name="connsiteX445" fmla="*/ 136522 w 349758"/>
                    <a:gd name="connsiteY445" fmla="*/ 136312 h 463859"/>
                    <a:gd name="connsiteX446" fmla="*/ 126863 w 349758"/>
                    <a:gd name="connsiteY446" fmla="*/ 130331 h 463859"/>
                    <a:gd name="connsiteX447" fmla="*/ 116596 w 349758"/>
                    <a:gd name="connsiteY447" fmla="*/ 123749 h 463859"/>
                    <a:gd name="connsiteX448" fmla="*/ 20450 w 349758"/>
                    <a:gd name="connsiteY448" fmla="*/ 57245 h 463859"/>
                    <a:gd name="connsiteX449" fmla="*/ 103632 w 349758"/>
                    <a:gd name="connsiteY449" fmla="*/ 89506 h 463859"/>
                    <a:gd name="connsiteX450" fmla="*/ 104223 w 349758"/>
                    <a:gd name="connsiteY450" fmla="*/ 89887 h 463859"/>
                    <a:gd name="connsiteX451" fmla="*/ 114300 w 349758"/>
                    <a:gd name="connsiteY451" fmla="*/ 96698 h 463859"/>
                    <a:gd name="connsiteX452" fmla="*/ 123434 w 349758"/>
                    <a:gd name="connsiteY452" fmla="*/ 103727 h 463859"/>
                    <a:gd name="connsiteX453" fmla="*/ 124692 w 349758"/>
                    <a:gd name="connsiteY453" fmla="*/ 104756 h 463859"/>
                    <a:gd name="connsiteX454" fmla="*/ 132121 w 349758"/>
                    <a:gd name="connsiteY454" fmla="*/ 111252 h 463859"/>
                    <a:gd name="connsiteX455" fmla="*/ 133226 w 349758"/>
                    <a:gd name="connsiteY455" fmla="*/ 112300 h 463859"/>
                    <a:gd name="connsiteX456" fmla="*/ 139770 w 349758"/>
                    <a:gd name="connsiteY456" fmla="*/ 118748 h 463859"/>
                    <a:gd name="connsiteX457" fmla="*/ 120291 w 349758"/>
                    <a:gd name="connsiteY457" fmla="*/ 86925 h 463859"/>
                    <a:gd name="connsiteX458" fmla="*/ 113557 w 349758"/>
                    <a:gd name="connsiteY458" fmla="*/ 82125 h 463859"/>
                    <a:gd name="connsiteX459" fmla="*/ 111138 w 349758"/>
                    <a:gd name="connsiteY459" fmla="*/ 80229 h 463859"/>
                    <a:gd name="connsiteX460" fmla="*/ 106575 w 349758"/>
                    <a:gd name="connsiteY460" fmla="*/ 76610 h 463859"/>
                    <a:gd name="connsiteX461" fmla="*/ 103651 w 349758"/>
                    <a:gd name="connsiteY461" fmla="*/ 74124 h 463859"/>
                    <a:gd name="connsiteX462" fmla="*/ 99422 w 349758"/>
                    <a:gd name="connsiteY462" fmla="*/ 70495 h 463859"/>
                    <a:gd name="connsiteX463" fmla="*/ 96279 w 349758"/>
                    <a:gd name="connsiteY463" fmla="*/ 67656 h 463859"/>
                    <a:gd name="connsiteX464" fmla="*/ 93183 w 349758"/>
                    <a:gd name="connsiteY464" fmla="*/ 64865 h 463859"/>
                    <a:gd name="connsiteX465" fmla="*/ 32757 w 349758"/>
                    <a:gd name="connsiteY465" fmla="*/ 0 h 463859"/>
                    <a:gd name="connsiteX466" fmla="*/ 76781 w 349758"/>
                    <a:gd name="connsiteY466" fmla="*/ 30232 h 463859"/>
                    <a:gd name="connsiteX467" fmla="*/ 78000 w 349758"/>
                    <a:gd name="connsiteY467" fmla="*/ 31394 h 463859"/>
                    <a:gd name="connsiteX468" fmla="*/ 82991 w 349758"/>
                    <a:gd name="connsiteY468" fmla="*/ 36290 h 463859"/>
                    <a:gd name="connsiteX469" fmla="*/ 84906 w 349758"/>
                    <a:gd name="connsiteY469" fmla="*/ 38233 h 463859"/>
                    <a:gd name="connsiteX470" fmla="*/ 89964 w 349758"/>
                    <a:gd name="connsiteY470" fmla="*/ 43577 h 463859"/>
                    <a:gd name="connsiteX471" fmla="*/ 91335 w 349758"/>
                    <a:gd name="connsiteY471" fmla="*/ 45053 h 463859"/>
                    <a:gd name="connsiteX472" fmla="*/ 103042 w 349758"/>
                    <a:gd name="connsiteY472" fmla="*/ 58626 h 463859"/>
                    <a:gd name="connsiteX473" fmla="*/ 104213 w 349758"/>
                    <a:gd name="connsiteY473" fmla="*/ 60074 h 463859"/>
                    <a:gd name="connsiteX474" fmla="*/ 108080 w 349758"/>
                    <a:gd name="connsiteY474" fmla="*/ 64922 h 463859"/>
                    <a:gd name="connsiteX475" fmla="*/ 109566 w 349758"/>
                    <a:gd name="connsiteY475" fmla="*/ 66837 h 463859"/>
                    <a:gd name="connsiteX476" fmla="*/ 112652 w 349758"/>
                    <a:gd name="connsiteY476" fmla="*/ 70895 h 463859"/>
                    <a:gd name="connsiteX477" fmla="*/ 114014 w 349758"/>
                    <a:gd name="connsiteY477" fmla="*/ 72714 h 463859"/>
                    <a:gd name="connsiteX478" fmla="*/ 116748 w 349758"/>
                    <a:gd name="connsiteY478" fmla="*/ 76457 h 463859"/>
                    <a:gd name="connsiteX479" fmla="*/ 117786 w 349758"/>
                    <a:gd name="connsiteY479" fmla="*/ 77886 h 463859"/>
                    <a:gd name="connsiteX480" fmla="*/ 120901 w 349758"/>
                    <a:gd name="connsiteY480" fmla="*/ 82306 h 463859"/>
                    <a:gd name="connsiteX481" fmla="*/ 85582 w 349758"/>
                    <a:gd name="connsiteY481" fmla="*/ 17021 h 463859"/>
                    <a:gd name="connsiteX482" fmla="*/ 131731 w 349758"/>
                    <a:gd name="connsiteY482" fmla="*/ 97346 h 463859"/>
                    <a:gd name="connsiteX483" fmla="*/ 140027 w 349758"/>
                    <a:gd name="connsiteY483" fmla="*/ 108423 h 463859"/>
                    <a:gd name="connsiteX484" fmla="*/ 142551 w 349758"/>
                    <a:gd name="connsiteY484" fmla="*/ 112005 h 463859"/>
                    <a:gd name="connsiteX485" fmla="*/ 147704 w 349758"/>
                    <a:gd name="connsiteY485" fmla="*/ 119444 h 463859"/>
                    <a:gd name="connsiteX486" fmla="*/ 150409 w 349758"/>
                    <a:gd name="connsiteY486" fmla="*/ 123539 h 463859"/>
                    <a:gd name="connsiteX487" fmla="*/ 153429 w 349758"/>
                    <a:gd name="connsiteY487" fmla="*/ 128178 h 463859"/>
                    <a:gd name="connsiteX488" fmla="*/ 153972 w 349758"/>
                    <a:gd name="connsiteY488" fmla="*/ 123844 h 463859"/>
                    <a:gd name="connsiteX489" fmla="*/ 154219 w 349758"/>
                    <a:gd name="connsiteY489" fmla="*/ 122187 h 463859"/>
                    <a:gd name="connsiteX490" fmla="*/ 155077 w 349758"/>
                    <a:gd name="connsiteY490" fmla="*/ 116910 h 463859"/>
                    <a:gd name="connsiteX491" fmla="*/ 155505 w 349758"/>
                    <a:gd name="connsiteY491" fmla="*/ 114529 h 463859"/>
                    <a:gd name="connsiteX492" fmla="*/ 156963 w 349758"/>
                    <a:gd name="connsiteY492" fmla="*/ 107547 h 463859"/>
                    <a:gd name="connsiteX493" fmla="*/ 156686 w 349758"/>
                    <a:gd name="connsiteY493" fmla="*/ 104261 h 463859"/>
                    <a:gd name="connsiteX494" fmla="*/ 156553 w 349758"/>
                    <a:gd name="connsiteY494" fmla="*/ 102537 h 463859"/>
                    <a:gd name="connsiteX495" fmla="*/ 156334 w 349758"/>
                    <a:gd name="connsiteY495" fmla="*/ 95736 h 463859"/>
                    <a:gd name="connsiteX496" fmla="*/ 156362 w 349758"/>
                    <a:gd name="connsiteY496" fmla="*/ 93164 h 463859"/>
                    <a:gd name="connsiteX497" fmla="*/ 156486 w 349758"/>
                    <a:gd name="connsiteY497" fmla="*/ 88278 h 463859"/>
                    <a:gd name="connsiteX498" fmla="*/ 156677 w 349758"/>
                    <a:gd name="connsiteY498" fmla="*/ 85192 h 463859"/>
                    <a:gd name="connsiteX499" fmla="*/ 157115 w 349758"/>
                    <a:gd name="connsiteY499" fmla="*/ 80258 h 463859"/>
                    <a:gd name="connsiteX500" fmla="*/ 157467 w 349758"/>
                    <a:gd name="connsiteY500" fmla="*/ 77124 h 463859"/>
                    <a:gd name="connsiteX501" fmla="*/ 158439 w 349758"/>
                    <a:gd name="connsiteY501" fmla="*/ 71076 h 463859"/>
                    <a:gd name="connsiteX502" fmla="*/ 158820 w 349758"/>
                    <a:gd name="connsiteY502" fmla="*/ 68856 h 463859"/>
                    <a:gd name="connsiteX503" fmla="*/ 160611 w 349758"/>
                    <a:gd name="connsiteY503" fmla="*/ 61179 h 463859"/>
                    <a:gd name="connsiteX504" fmla="*/ 173250 w 349758"/>
                    <a:gd name="connsiteY504" fmla="*/ 31290 h 463859"/>
                    <a:gd name="connsiteX505" fmla="*/ 173155 w 349758"/>
                    <a:gd name="connsiteY505" fmla="*/ 65046 h 463859"/>
                    <a:gd name="connsiteX506" fmla="*/ 212798 w 349758"/>
                    <a:gd name="connsiteY506" fmla="*/ 23393 h 463859"/>
                    <a:gd name="connsiteX507" fmla="*/ 190148 w 349758"/>
                    <a:gd name="connsiteY507" fmla="*/ 85430 h 463859"/>
                    <a:gd name="connsiteX508" fmla="*/ 189557 w 349758"/>
                    <a:gd name="connsiteY508" fmla="*/ 86859 h 463859"/>
                    <a:gd name="connsiteX509" fmla="*/ 188243 w 349758"/>
                    <a:gd name="connsiteY509" fmla="*/ 89992 h 463859"/>
                    <a:gd name="connsiteX510" fmla="*/ 187223 w 349758"/>
                    <a:gd name="connsiteY510" fmla="*/ 92383 h 463859"/>
                    <a:gd name="connsiteX511" fmla="*/ 185880 w 349758"/>
                    <a:gd name="connsiteY511" fmla="*/ 95469 h 463859"/>
                    <a:gd name="connsiteX512" fmla="*/ 184804 w 349758"/>
                    <a:gd name="connsiteY512" fmla="*/ 97888 h 463859"/>
                    <a:gd name="connsiteX513" fmla="*/ 183480 w 349758"/>
                    <a:gd name="connsiteY513" fmla="*/ 100822 h 463859"/>
                    <a:gd name="connsiteX514" fmla="*/ 182337 w 349758"/>
                    <a:gd name="connsiteY514" fmla="*/ 103308 h 463859"/>
                    <a:gd name="connsiteX515" fmla="*/ 181051 w 349758"/>
                    <a:gd name="connsiteY515" fmla="*/ 106061 h 463859"/>
                    <a:gd name="connsiteX516" fmla="*/ 179870 w 349758"/>
                    <a:gd name="connsiteY516" fmla="*/ 108518 h 463859"/>
                    <a:gd name="connsiteX517" fmla="*/ 178575 w 349758"/>
                    <a:gd name="connsiteY517" fmla="*/ 111166 h 463859"/>
                    <a:gd name="connsiteX518" fmla="*/ 177384 w 349758"/>
                    <a:gd name="connsiteY518" fmla="*/ 113509 h 463859"/>
                    <a:gd name="connsiteX519" fmla="*/ 176089 w 349758"/>
                    <a:gd name="connsiteY519" fmla="*/ 116034 h 463859"/>
                    <a:gd name="connsiteX520" fmla="*/ 174879 w 349758"/>
                    <a:gd name="connsiteY520" fmla="*/ 118301 h 463859"/>
                    <a:gd name="connsiteX521" fmla="*/ 173593 w 349758"/>
                    <a:gd name="connsiteY521" fmla="*/ 120663 h 463859"/>
                    <a:gd name="connsiteX522" fmla="*/ 172355 w 349758"/>
                    <a:gd name="connsiteY522" fmla="*/ 122834 h 463859"/>
                    <a:gd name="connsiteX523" fmla="*/ 171107 w 349758"/>
                    <a:gd name="connsiteY523" fmla="*/ 124978 h 463859"/>
                    <a:gd name="connsiteX524" fmla="*/ 169840 w 349758"/>
                    <a:gd name="connsiteY524" fmla="*/ 127025 h 463859"/>
                    <a:gd name="connsiteX525" fmla="*/ 168621 w 349758"/>
                    <a:gd name="connsiteY525" fmla="*/ 128969 h 463859"/>
                    <a:gd name="connsiteX526" fmla="*/ 167354 w 349758"/>
                    <a:gd name="connsiteY526" fmla="*/ 130845 h 463859"/>
                    <a:gd name="connsiteX527" fmla="*/ 166164 w 349758"/>
                    <a:gd name="connsiteY527" fmla="*/ 132569 h 463859"/>
                    <a:gd name="connsiteX528" fmla="*/ 164887 w 349758"/>
                    <a:gd name="connsiteY528" fmla="*/ 134255 h 463859"/>
                    <a:gd name="connsiteX529" fmla="*/ 163735 w 349758"/>
                    <a:gd name="connsiteY529" fmla="*/ 135750 h 463859"/>
                    <a:gd name="connsiteX530" fmla="*/ 162439 w 349758"/>
                    <a:gd name="connsiteY530" fmla="*/ 137236 h 463859"/>
                    <a:gd name="connsiteX531" fmla="*/ 161354 w 349758"/>
                    <a:gd name="connsiteY531" fmla="*/ 138465 h 463859"/>
                    <a:gd name="connsiteX532" fmla="*/ 160258 w 349758"/>
                    <a:gd name="connsiteY532" fmla="*/ 139513 h 463859"/>
                    <a:gd name="connsiteX533" fmla="*/ 161439 w 349758"/>
                    <a:gd name="connsiteY533" fmla="*/ 141589 h 463859"/>
                    <a:gd name="connsiteX534" fmla="*/ 163525 w 349758"/>
                    <a:gd name="connsiteY534" fmla="*/ 145275 h 463859"/>
                    <a:gd name="connsiteX535" fmla="*/ 168021 w 349758"/>
                    <a:gd name="connsiteY535" fmla="*/ 153762 h 463859"/>
                    <a:gd name="connsiteX536" fmla="*/ 169107 w 349758"/>
                    <a:gd name="connsiteY536" fmla="*/ 155839 h 463859"/>
                    <a:gd name="connsiteX537" fmla="*/ 172203 w 349758"/>
                    <a:gd name="connsiteY537" fmla="*/ 162277 h 463859"/>
                    <a:gd name="connsiteX538" fmla="*/ 172898 w 349758"/>
                    <a:gd name="connsiteY538" fmla="*/ 160839 h 463859"/>
                    <a:gd name="connsiteX539" fmla="*/ 173307 w 349758"/>
                    <a:gd name="connsiteY539" fmla="*/ 160020 h 463859"/>
                    <a:gd name="connsiteX540" fmla="*/ 174755 w 349758"/>
                    <a:gd name="connsiteY540" fmla="*/ 157124 h 463859"/>
                    <a:gd name="connsiteX541" fmla="*/ 175336 w 349758"/>
                    <a:gd name="connsiteY541" fmla="*/ 155991 h 463859"/>
                    <a:gd name="connsiteX542" fmla="*/ 176994 w 349758"/>
                    <a:gd name="connsiteY542" fmla="*/ 152838 h 463859"/>
                    <a:gd name="connsiteX543" fmla="*/ 177556 w 349758"/>
                    <a:gd name="connsiteY543" fmla="*/ 151781 h 463859"/>
                    <a:gd name="connsiteX544" fmla="*/ 179899 w 349758"/>
                    <a:gd name="connsiteY544" fmla="*/ 147523 h 463859"/>
                    <a:gd name="connsiteX545" fmla="*/ 182890 w 349758"/>
                    <a:gd name="connsiteY545" fmla="*/ 142342 h 463859"/>
                    <a:gd name="connsiteX546" fmla="*/ 183232 w 349758"/>
                    <a:gd name="connsiteY546" fmla="*/ 141770 h 463859"/>
                    <a:gd name="connsiteX547" fmla="*/ 185909 w 349758"/>
                    <a:gd name="connsiteY547" fmla="*/ 137389 h 463859"/>
                    <a:gd name="connsiteX548" fmla="*/ 186747 w 349758"/>
                    <a:gd name="connsiteY548" fmla="*/ 136055 h 463859"/>
                    <a:gd name="connsiteX549" fmla="*/ 189243 w 349758"/>
                    <a:gd name="connsiteY549" fmla="*/ 132178 h 463859"/>
                    <a:gd name="connsiteX550" fmla="*/ 190233 w 349758"/>
                    <a:gd name="connsiteY550" fmla="*/ 130683 h 463859"/>
                    <a:gd name="connsiteX551" fmla="*/ 193034 w 349758"/>
                    <a:gd name="connsiteY551" fmla="*/ 126587 h 463859"/>
                    <a:gd name="connsiteX552" fmla="*/ 193910 w 349758"/>
                    <a:gd name="connsiteY552" fmla="*/ 125320 h 463859"/>
                    <a:gd name="connsiteX553" fmla="*/ 202130 w 349758"/>
                    <a:gd name="connsiteY553" fmla="*/ 114405 h 463859"/>
                    <a:gd name="connsiteX554" fmla="*/ 203083 w 349758"/>
                    <a:gd name="connsiteY554" fmla="*/ 113243 h 463859"/>
                    <a:gd name="connsiteX555" fmla="*/ 206597 w 349758"/>
                    <a:gd name="connsiteY555" fmla="*/ 109042 h 463859"/>
                    <a:gd name="connsiteX556" fmla="*/ 207188 w 349758"/>
                    <a:gd name="connsiteY556" fmla="*/ 108337 h 463859"/>
                    <a:gd name="connsiteX557" fmla="*/ 275873 w 349758"/>
                    <a:gd name="connsiteY557" fmla="*/ 63341 h 463859"/>
                    <a:gd name="connsiteX558" fmla="*/ 215741 w 349758"/>
                    <a:gd name="connsiteY558" fmla="*/ 122453 h 463859"/>
                    <a:gd name="connsiteX559" fmla="*/ 209321 w 349758"/>
                    <a:gd name="connsiteY559" fmla="*/ 128921 h 463859"/>
                    <a:gd name="connsiteX560" fmla="*/ 208312 w 349758"/>
                    <a:gd name="connsiteY560" fmla="*/ 129940 h 463859"/>
                    <a:gd name="connsiteX561" fmla="*/ 202435 w 349758"/>
                    <a:gd name="connsiteY561" fmla="*/ 135903 h 463859"/>
                    <a:gd name="connsiteX562" fmla="*/ 202006 w 349758"/>
                    <a:gd name="connsiteY562" fmla="*/ 136341 h 463859"/>
                    <a:gd name="connsiteX563" fmla="*/ 196025 w 349758"/>
                    <a:gd name="connsiteY563" fmla="*/ 142465 h 463859"/>
                    <a:gd name="connsiteX564" fmla="*/ 194834 w 349758"/>
                    <a:gd name="connsiteY564" fmla="*/ 143694 h 463859"/>
                    <a:gd name="connsiteX565" fmla="*/ 189224 w 349758"/>
                    <a:gd name="connsiteY565" fmla="*/ 149495 h 463859"/>
                    <a:gd name="connsiteX566" fmla="*/ 183680 w 349758"/>
                    <a:gd name="connsiteY566" fmla="*/ 155305 h 463859"/>
                    <a:gd name="connsiteX567" fmla="*/ 182318 w 349758"/>
                    <a:gd name="connsiteY567" fmla="*/ 156734 h 463859"/>
                    <a:gd name="connsiteX568" fmla="*/ 177451 w 349758"/>
                    <a:gd name="connsiteY568" fmla="*/ 161915 h 463859"/>
                    <a:gd name="connsiteX569" fmla="*/ 173869 w 349758"/>
                    <a:gd name="connsiteY569" fmla="*/ 165802 h 463859"/>
                    <a:gd name="connsiteX570" fmla="*/ 175317 w 349758"/>
                    <a:gd name="connsiteY570" fmla="*/ 169135 h 463859"/>
                    <a:gd name="connsiteX571" fmla="*/ 178470 w 349758"/>
                    <a:gd name="connsiteY571" fmla="*/ 176546 h 463859"/>
                    <a:gd name="connsiteX572" fmla="*/ 179927 w 349758"/>
                    <a:gd name="connsiteY572" fmla="*/ 180261 h 463859"/>
                    <a:gd name="connsiteX573" fmla="*/ 182375 w 349758"/>
                    <a:gd name="connsiteY573" fmla="*/ 186795 h 463859"/>
                    <a:gd name="connsiteX574" fmla="*/ 186100 w 349758"/>
                    <a:gd name="connsiteY574" fmla="*/ 178603 h 463859"/>
                    <a:gd name="connsiteX575" fmla="*/ 186814 w 349758"/>
                    <a:gd name="connsiteY575" fmla="*/ 177213 h 463859"/>
                    <a:gd name="connsiteX576" fmla="*/ 188967 w 349758"/>
                    <a:gd name="connsiteY576" fmla="*/ 173203 h 463859"/>
                    <a:gd name="connsiteX577" fmla="*/ 189929 w 349758"/>
                    <a:gd name="connsiteY577" fmla="*/ 171536 h 463859"/>
                    <a:gd name="connsiteX578" fmla="*/ 192548 w 349758"/>
                    <a:gd name="connsiteY578" fmla="*/ 167316 h 463859"/>
                    <a:gd name="connsiteX579" fmla="*/ 193453 w 349758"/>
                    <a:gd name="connsiteY579" fmla="*/ 165916 h 463859"/>
                    <a:gd name="connsiteX580" fmla="*/ 197577 w 349758"/>
                    <a:gd name="connsiteY580" fmla="*/ 160163 h 463859"/>
                    <a:gd name="connsiteX581" fmla="*/ 202235 w 349758"/>
                    <a:gd name="connsiteY581" fmla="*/ 154543 h 463859"/>
                    <a:gd name="connsiteX582" fmla="*/ 203664 w 349758"/>
                    <a:gd name="connsiteY582" fmla="*/ 152981 h 463859"/>
                    <a:gd name="connsiteX583" fmla="*/ 207626 w 349758"/>
                    <a:gd name="connsiteY583" fmla="*/ 148866 h 463859"/>
                    <a:gd name="connsiteX584" fmla="*/ 209407 w 349758"/>
                    <a:gd name="connsiteY584" fmla="*/ 147142 h 463859"/>
                    <a:gd name="connsiteX585" fmla="*/ 214065 w 349758"/>
                    <a:gd name="connsiteY585" fmla="*/ 142989 h 463859"/>
                    <a:gd name="connsiteX586" fmla="*/ 215665 w 349758"/>
                    <a:gd name="connsiteY586" fmla="*/ 141618 h 463859"/>
                    <a:gd name="connsiteX587" fmla="*/ 222695 w 349758"/>
                    <a:gd name="connsiteY587" fmla="*/ 136274 h 463859"/>
                    <a:gd name="connsiteX588" fmla="*/ 348367 w 349758"/>
                    <a:gd name="connsiteY588" fmla="*/ 108585 h 463859"/>
                    <a:gd name="connsiteX589" fmla="*/ 233020 w 349758"/>
                    <a:gd name="connsiteY589" fmla="*/ 163859 h 463859"/>
                    <a:gd name="connsiteX590" fmla="*/ 224857 w 349758"/>
                    <a:gd name="connsiteY590" fmla="*/ 168869 h 463859"/>
                    <a:gd name="connsiteX591" fmla="*/ 223018 w 349758"/>
                    <a:gd name="connsiteY591" fmla="*/ 170050 h 463859"/>
                    <a:gd name="connsiteX592" fmla="*/ 217075 w 349758"/>
                    <a:gd name="connsiteY592" fmla="*/ 173917 h 463859"/>
                    <a:gd name="connsiteX593" fmla="*/ 214675 w 349758"/>
                    <a:gd name="connsiteY593" fmla="*/ 175536 h 463859"/>
                    <a:gd name="connsiteX594" fmla="*/ 209331 w 349758"/>
                    <a:gd name="connsiteY594" fmla="*/ 179241 h 463859"/>
                    <a:gd name="connsiteX595" fmla="*/ 207188 w 349758"/>
                    <a:gd name="connsiteY595" fmla="*/ 180766 h 463859"/>
                    <a:gd name="connsiteX596" fmla="*/ 200711 w 349758"/>
                    <a:gd name="connsiteY596" fmla="*/ 185614 h 463859"/>
                    <a:gd name="connsiteX597" fmla="*/ 200235 w 349758"/>
                    <a:gd name="connsiteY597" fmla="*/ 185966 h 463859"/>
                    <a:gd name="connsiteX598" fmla="*/ 193834 w 349758"/>
                    <a:gd name="connsiteY598" fmla="*/ 191195 h 463859"/>
                    <a:gd name="connsiteX599" fmla="*/ 192129 w 349758"/>
                    <a:gd name="connsiteY599" fmla="*/ 192691 h 463859"/>
                    <a:gd name="connsiteX600" fmla="*/ 187957 w 349758"/>
                    <a:gd name="connsiteY600" fmla="*/ 196472 h 463859"/>
                    <a:gd name="connsiteX601" fmla="*/ 186147 w 349758"/>
                    <a:gd name="connsiteY601" fmla="*/ 198225 h 463859"/>
                    <a:gd name="connsiteX602" fmla="*/ 186890 w 349758"/>
                    <a:gd name="connsiteY602" fmla="*/ 200701 h 463859"/>
                    <a:gd name="connsiteX603" fmla="*/ 188833 w 349758"/>
                    <a:gd name="connsiteY603" fmla="*/ 207816 h 463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</a:cxnLst>
                  <a:rect l="l" t="t" r="r" b="b"/>
                  <a:pathLst>
                    <a:path w="349758" h="463859">
                      <a:moveTo>
                        <a:pt x="188833" y="207816"/>
                      </a:moveTo>
                      <a:cubicBezTo>
                        <a:pt x="189071" y="208721"/>
                        <a:pt x="189328" y="209645"/>
                        <a:pt x="189557" y="210550"/>
                      </a:cubicBezTo>
                      <a:cubicBezTo>
                        <a:pt x="190157" y="212979"/>
                        <a:pt x="190691" y="215389"/>
                        <a:pt x="191205" y="217799"/>
                      </a:cubicBezTo>
                      <a:cubicBezTo>
                        <a:pt x="191357" y="217561"/>
                        <a:pt x="191529" y="217322"/>
                        <a:pt x="191691" y="217084"/>
                      </a:cubicBezTo>
                      <a:cubicBezTo>
                        <a:pt x="191862" y="216837"/>
                        <a:pt x="192033" y="216580"/>
                        <a:pt x="192205" y="216322"/>
                      </a:cubicBezTo>
                      <a:cubicBezTo>
                        <a:pt x="194262" y="213331"/>
                        <a:pt x="196758" y="210236"/>
                        <a:pt x="199787" y="207131"/>
                      </a:cubicBezTo>
                      <a:cubicBezTo>
                        <a:pt x="199997" y="206921"/>
                        <a:pt x="200225" y="206702"/>
                        <a:pt x="200435" y="206492"/>
                      </a:cubicBezTo>
                      <a:cubicBezTo>
                        <a:pt x="201797" y="205130"/>
                        <a:pt x="203273" y="203759"/>
                        <a:pt x="204854" y="202397"/>
                      </a:cubicBezTo>
                      <a:cubicBezTo>
                        <a:pt x="205130" y="202159"/>
                        <a:pt x="205407" y="201911"/>
                        <a:pt x="205692" y="201673"/>
                      </a:cubicBezTo>
                      <a:cubicBezTo>
                        <a:pt x="209350" y="198596"/>
                        <a:pt x="213608" y="195577"/>
                        <a:pt x="218523" y="192653"/>
                      </a:cubicBezTo>
                      <a:cubicBezTo>
                        <a:pt x="218999" y="192376"/>
                        <a:pt x="219475" y="192091"/>
                        <a:pt x="219961" y="191814"/>
                      </a:cubicBezTo>
                      <a:cubicBezTo>
                        <a:pt x="222247" y="190500"/>
                        <a:pt x="224666" y="189214"/>
                        <a:pt x="227238" y="187957"/>
                      </a:cubicBezTo>
                      <a:cubicBezTo>
                        <a:pt x="227495" y="187833"/>
                        <a:pt x="227733" y="187700"/>
                        <a:pt x="227990" y="187576"/>
                      </a:cubicBezTo>
                      <a:cubicBezTo>
                        <a:pt x="230867" y="186195"/>
                        <a:pt x="233944" y="184871"/>
                        <a:pt x="237201" y="183585"/>
                      </a:cubicBezTo>
                      <a:cubicBezTo>
                        <a:pt x="237373" y="183518"/>
                        <a:pt x="237506" y="183442"/>
                        <a:pt x="237677" y="183375"/>
                      </a:cubicBezTo>
                      <a:cubicBezTo>
                        <a:pt x="262347" y="173765"/>
                        <a:pt x="298018" y="167126"/>
                        <a:pt x="349758" y="168011"/>
                      </a:cubicBezTo>
                      <a:cubicBezTo>
                        <a:pt x="349758" y="168011"/>
                        <a:pt x="290532" y="184699"/>
                        <a:pt x="240078" y="207816"/>
                      </a:cubicBezTo>
                      <a:cubicBezTo>
                        <a:pt x="237335" y="209074"/>
                        <a:pt x="234620" y="210350"/>
                        <a:pt x="231943" y="211646"/>
                      </a:cubicBezTo>
                      <a:cubicBezTo>
                        <a:pt x="231496" y="211865"/>
                        <a:pt x="231057" y="212084"/>
                        <a:pt x="230610" y="212303"/>
                      </a:cubicBezTo>
                      <a:cubicBezTo>
                        <a:pt x="228457" y="213351"/>
                        <a:pt x="226333" y="214408"/>
                        <a:pt x="224247" y="215475"/>
                      </a:cubicBezTo>
                      <a:cubicBezTo>
                        <a:pt x="223504" y="215856"/>
                        <a:pt x="222761" y="216237"/>
                        <a:pt x="222028" y="216627"/>
                      </a:cubicBezTo>
                      <a:cubicBezTo>
                        <a:pt x="220199" y="217580"/>
                        <a:pt x="218389" y="218542"/>
                        <a:pt x="216618" y="219504"/>
                      </a:cubicBezTo>
                      <a:cubicBezTo>
                        <a:pt x="215894" y="219894"/>
                        <a:pt x="215179" y="220285"/>
                        <a:pt x="214465" y="220675"/>
                      </a:cubicBezTo>
                      <a:cubicBezTo>
                        <a:pt x="212331" y="221866"/>
                        <a:pt x="210236" y="223056"/>
                        <a:pt x="208197" y="224257"/>
                      </a:cubicBezTo>
                      <a:cubicBezTo>
                        <a:pt x="207940" y="224409"/>
                        <a:pt x="207674" y="224552"/>
                        <a:pt x="207426" y="224704"/>
                      </a:cubicBezTo>
                      <a:cubicBezTo>
                        <a:pt x="205169" y="226057"/>
                        <a:pt x="202987" y="227419"/>
                        <a:pt x="200873" y="228791"/>
                      </a:cubicBezTo>
                      <a:cubicBezTo>
                        <a:pt x="200292" y="229162"/>
                        <a:pt x="199749" y="229543"/>
                        <a:pt x="199177" y="229924"/>
                      </a:cubicBezTo>
                      <a:cubicBezTo>
                        <a:pt x="197663" y="230924"/>
                        <a:pt x="196196" y="231934"/>
                        <a:pt x="194767" y="232953"/>
                      </a:cubicBezTo>
                      <a:cubicBezTo>
                        <a:pt x="194491" y="233153"/>
                        <a:pt x="194224" y="233343"/>
                        <a:pt x="193958" y="233544"/>
                      </a:cubicBezTo>
                      <a:cubicBezTo>
                        <a:pt x="194224" y="235439"/>
                        <a:pt x="194472" y="237334"/>
                        <a:pt x="194682" y="239220"/>
                      </a:cubicBezTo>
                      <a:cubicBezTo>
                        <a:pt x="194815" y="240402"/>
                        <a:pt x="194929" y="241583"/>
                        <a:pt x="195043" y="242754"/>
                      </a:cubicBezTo>
                      <a:cubicBezTo>
                        <a:pt x="195234" y="244716"/>
                        <a:pt x="195386" y="246678"/>
                        <a:pt x="195520" y="248622"/>
                      </a:cubicBezTo>
                      <a:cubicBezTo>
                        <a:pt x="196034" y="248088"/>
                        <a:pt x="196558" y="247526"/>
                        <a:pt x="197129" y="246955"/>
                      </a:cubicBezTo>
                      <a:cubicBezTo>
                        <a:pt x="197310" y="246774"/>
                        <a:pt x="197510" y="246602"/>
                        <a:pt x="197691" y="246421"/>
                      </a:cubicBezTo>
                      <a:cubicBezTo>
                        <a:pt x="198558" y="245593"/>
                        <a:pt x="199492" y="244774"/>
                        <a:pt x="200492" y="243973"/>
                      </a:cubicBezTo>
                      <a:cubicBezTo>
                        <a:pt x="200730" y="243783"/>
                        <a:pt x="200959" y="243592"/>
                        <a:pt x="201206" y="243402"/>
                      </a:cubicBezTo>
                      <a:cubicBezTo>
                        <a:pt x="202416" y="242468"/>
                        <a:pt x="203711" y="241564"/>
                        <a:pt x="205121" y="240697"/>
                      </a:cubicBezTo>
                      <a:cubicBezTo>
                        <a:pt x="205330" y="240563"/>
                        <a:pt x="205559" y="240449"/>
                        <a:pt x="205778" y="240316"/>
                      </a:cubicBezTo>
                      <a:cubicBezTo>
                        <a:pt x="207035" y="239563"/>
                        <a:pt x="208378" y="238849"/>
                        <a:pt x="209788" y="238173"/>
                      </a:cubicBezTo>
                      <a:cubicBezTo>
                        <a:pt x="210141" y="238001"/>
                        <a:pt x="210484" y="237830"/>
                        <a:pt x="210845" y="237668"/>
                      </a:cubicBezTo>
                      <a:cubicBezTo>
                        <a:pt x="212522" y="236906"/>
                        <a:pt x="214284" y="236191"/>
                        <a:pt x="216189" y="235544"/>
                      </a:cubicBezTo>
                      <a:cubicBezTo>
                        <a:pt x="216408" y="235468"/>
                        <a:pt x="216646" y="235410"/>
                        <a:pt x="216875" y="235334"/>
                      </a:cubicBezTo>
                      <a:cubicBezTo>
                        <a:pt x="218599" y="234772"/>
                        <a:pt x="220428" y="234277"/>
                        <a:pt x="222342" y="233829"/>
                      </a:cubicBezTo>
                      <a:cubicBezTo>
                        <a:pt x="222828" y="233715"/>
                        <a:pt x="223323" y="233601"/>
                        <a:pt x="223828" y="233496"/>
                      </a:cubicBezTo>
                      <a:cubicBezTo>
                        <a:pt x="226038" y="233029"/>
                        <a:pt x="228333" y="232629"/>
                        <a:pt x="230800" y="232343"/>
                      </a:cubicBezTo>
                      <a:cubicBezTo>
                        <a:pt x="230962" y="232324"/>
                        <a:pt x="231143" y="232315"/>
                        <a:pt x="231305" y="232296"/>
                      </a:cubicBezTo>
                      <a:cubicBezTo>
                        <a:pt x="233610" y="232039"/>
                        <a:pt x="236058" y="231886"/>
                        <a:pt x="238601" y="231810"/>
                      </a:cubicBezTo>
                      <a:cubicBezTo>
                        <a:pt x="238954" y="231800"/>
                        <a:pt x="239259" y="231753"/>
                        <a:pt x="239611" y="231743"/>
                      </a:cubicBezTo>
                      <a:cubicBezTo>
                        <a:pt x="257289" y="231381"/>
                        <a:pt x="280616" y="235344"/>
                        <a:pt x="311391" y="247098"/>
                      </a:cubicBezTo>
                      <a:cubicBezTo>
                        <a:pt x="311391" y="247098"/>
                        <a:pt x="271882" y="247031"/>
                        <a:pt x="236763" y="251603"/>
                      </a:cubicBezTo>
                      <a:cubicBezTo>
                        <a:pt x="234429" y="251908"/>
                        <a:pt x="232115" y="252241"/>
                        <a:pt x="229838" y="252584"/>
                      </a:cubicBezTo>
                      <a:cubicBezTo>
                        <a:pt x="229276" y="252670"/>
                        <a:pt x="228714" y="252755"/>
                        <a:pt x="228162" y="252841"/>
                      </a:cubicBezTo>
                      <a:cubicBezTo>
                        <a:pt x="225876" y="253203"/>
                        <a:pt x="223609" y="253575"/>
                        <a:pt x="221409" y="253984"/>
                      </a:cubicBezTo>
                      <a:cubicBezTo>
                        <a:pt x="219227" y="254384"/>
                        <a:pt x="217122" y="254822"/>
                        <a:pt x="215055" y="255280"/>
                      </a:cubicBezTo>
                      <a:cubicBezTo>
                        <a:pt x="214532" y="255394"/>
                        <a:pt x="214017" y="255508"/>
                        <a:pt x="213503" y="255622"/>
                      </a:cubicBezTo>
                      <a:cubicBezTo>
                        <a:pt x="209417" y="256556"/>
                        <a:pt x="205588" y="257594"/>
                        <a:pt x="202121" y="258747"/>
                      </a:cubicBezTo>
                      <a:cubicBezTo>
                        <a:pt x="201692" y="258890"/>
                        <a:pt x="201263" y="259032"/>
                        <a:pt x="200844" y="259185"/>
                      </a:cubicBezTo>
                      <a:cubicBezTo>
                        <a:pt x="199149" y="259775"/>
                        <a:pt x="197520" y="260385"/>
                        <a:pt x="196034" y="261033"/>
                      </a:cubicBezTo>
                      <a:cubicBezTo>
                        <a:pt x="196063" y="264062"/>
                        <a:pt x="196034" y="267014"/>
                        <a:pt x="195939" y="269939"/>
                      </a:cubicBezTo>
                      <a:cubicBezTo>
                        <a:pt x="195844" y="272882"/>
                        <a:pt x="195663" y="275777"/>
                        <a:pt x="195453" y="278644"/>
                      </a:cubicBezTo>
                      <a:cubicBezTo>
                        <a:pt x="195386" y="279568"/>
                        <a:pt x="195282" y="280483"/>
                        <a:pt x="195205" y="281397"/>
                      </a:cubicBezTo>
                      <a:cubicBezTo>
                        <a:pt x="195167" y="281854"/>
                        <a:pt x="195129" y="282311"/>
                        <a:pt x="195082" y="282769"/>
                      </a:cubicBezTo>
                      <a:cubicBezTo>
                        <a:pt x="196091" y="281464"/>
                        <a:pt x="197244" y="280264"/>
                        <a:pt x="198672" y="279140"/>
                      </a:cubicBezTo>
                      <a:cubicBezTo>
                        <a:pt x="198806" y="279035"/>
                        <a:pt x="198949" y="278930"/>
                        <a:pt x="199092" y="278825"/>
                      </a:cubicBezTo>
                      <a:cubicBezTo>
                        <a:pt x="200568" y="277711"/>
                        <a:pt x="202340" y="276692"/>
                        <a:pt x="204445" y="275834"/>
                      </a:cubicBezTo>
                      <a:cubicBezTo>
                        <a:pt x="204645" y="275749"/>
                        <a:pt x="204854" y="275673"/>
                        <a:pt x="205064" y="275596"/>
                      </a:cubicBezTo>
                      <a:cubicBezTo>
                        <a:pt x="206131" y="275187"/>
                        <a:pt x="207264" y="274806"/>
                        <a:pt x="208512" y="274491"/>
                      </a:cubicBezTo>
                      <a:cubicBezTo>
                        <a:pt x="209817" y="274158"/>
                        <a:pt x="211198" y="273910"/>
                        <a:pt x="212655" y="273701"/>
                      </a:cubicBezTo>
                      <a:cubicBezTo>
                        <a:pt x="212941" y="273663"/>
                        <a:pt x="213246" y="273625"/>
                        <a:pt x="213541" y="273587"/>
                      </a:cubicBezTo>
                      <a:cubicBezTo>
                        <a:pt x="214979" y="273415"/>
                        <a:pt x="216484" y="273282"/>
                        <a:pt x="218113" y="273234"/>
                      </a:cubicBezTo>
                      <a:cubicBezTo>
                        <a:pt x="220009" y="273177"/>
                        <a:pt x="221837" y="273225"/>
                        <a:pt x="223752" y="273339"/>
                      </a:cubicBezTo>
                      <a:cubicBezTo>
                        <a:pt x="224152" y="273358"/>
                        <a:pt x="224561" y="273396"/>
                        <a:pt x="224961" y="273425"/>
                      </a:cubicBezTo>
                      <a:cubicBezTo>
                        <a:pt x="226800" y="273558"/>
                        <a:pt x="228733" y="273758"/>
                        <a:pt x="230781" y="274053"/>
                      </a:cubicBezTo>
                      <a:cubicBezTo>
                        <a:pt x="244231" y="276016"/>
                        <a:pt x="261661" y="281264"/>
                        <a:pt x="284864" y="291903"/>
                      </a:cubicBezTo>
                      <a:cubicBezTo>
                        <a:pt x="284864" y="291903"/>
                        <a:pt x="254603" y="284264"/>
                        <a:pt x="227619" y="283721"/>
                      </a:cubicBezTo>
                      <a:cubicBezTo>
                        <a:pt x="225771" y="283683"/>
                        <a:pt x="223942" y="283683"/>
                        <a:pt x="222133" y="283712"/>
                      </a:cubicBezTo>
                      <a:cubicBezTo>
                        <a:pt x="221933" y="283712"/>
                        <a:pt x="221752" y="283731"/>
                        <a:pt x="221552" y="283731"/>
                      </a:cubicBezTo>
                      <a:cubicBezTo>
                        <a:pt x="219466" y="283778"/>
                        <a:pt x="217437" y="283893"/>
                        <a:pt x="215436" y="284055"/>
                      </a:cubicBezTo>
                      <a:cubicBezTo>
                        <a:pt x="214808" y="284102"/>
                        <a:pt x="214198" y="284169"/>
                        <a:pt x="213579" y="284226"/>
                      </a:cubicBezTo>
                      <a:cubicBezTo>
                        <a:pt x="211846" y="284397"/>
                        <a:pt x="210169" y="284626"/>
                        <a:pt x="208540" y="284902"/>
                      </a:cubicBezTo>
                      <a:cubicBezTo>
                        <a:pt x="208102" y="284979"/>
                        <a:pt x="207645" y="285036"/>
                        <a:pt x="207216" y="285112"/>
                      </a:cubicBezTo>
                      <a:cubicBezTo>
                        <a:pt x="205254" y="285483"/>
                        <a:pt x="203387" y="285950"/>
                        <a:pt x="201625" y="286493"/>
                      </a:cubicBezTo>
                      <a:cubicBezTo>
                        <a:pt x="201206" y="286626"/>
                        <a:pt x="200825" y="286779"/>
                        <a:pt x="200425" y="286922"/>
                      </a:cubicBezTo>
                      <a:cubicBezTo>
                        <a:pt x="199073" y="287388"/>
                        <a:pt x="197796" y="287922"/>
                        <a:pt x="196606" y="288522"/>
                      </a:cubicBezTo>
                      <a:cubicBezTo>
                        <a:pt x="196167" y="288741"/>
                        <a:pt x="195739" y="288950"/>
                        <a:pt x="195329" y="289179"/>
                      </a:cubicBezTo>
                      <a:cubicBezTo>
                        <a:pt x="194948" y="289398"/>
                        <a:pt x="194643" y="289674"/>
                        <a:pt x="194281" y="289912"/>
                      </a:cubicBezTo>
                      <a:cubicBezTo>
                        <a:pt x="193977" y="292160"/>
                        <a:pt x="193719" y="293942"/>
                        <a:pt x="193443" y="295704"/>
                      </a:cubicBezTo>
                      <a:cubicBezTo>
                        <a:pt x="193281" y="296742"/>
                        <a:pt x="193110" y="297790"/>
                        <a:pt x="192929" y="298818"/>
                      </a:cubicBezTo>
                      <a:cubicBezTo>
                        <a:pt x="192681" y="300266"/>
                        <a:pt x="192405" y="301704"/>
                        <a:pt x="192129" y="303143"/>
                      </a:cubicBezTo>
                      <a:cubicBezTo>
                        <a:pt x="192434" y="303066"/>
                        <a:pt x="192710" y="302981"/>
                        <a:pt x="193034" y="302905"/>
                      </a:cubicBezTo>
                      <a:cubicBezTo>
                        <a:pt x="193538" y="302790"/>
                        <a:pt x="194101" y="302695"/>
                        <a:pt x="194653" y="302590"/>
                      </a:cubicBezTo>
                      <a:cubicBezTo>
                        <a:pt x="195139" y="302495"/>
                        <a:pt x="195644" y="302409"/>
                        <a:pt x="196167" y="302333"/>
                      </a:cubicBezTo>
                      <a:cubicBezTo>
                        <a:pt x="196777" y="302247"/>
                        <a:pt x="197415" y="302171"/>
                        <a:pt x="198072" y="302104"/>
                      </a:cubicBezTo>
                      <a:cubicBezTo>
                        <a:pt x="198634" y="302047"/>
                        <a:pt x="199225" y="302000"/>
                        <a:pt x="199825" y="301962"/>
                      </a:cubicBezTo>
                      <a:cubicBezTo>
                        <a:pt x="200520" y="301914"/>
                        <a:pt x="201216" y="301866"/>
                        <a:pt x="201959" y="301838"/>
                      </a:cubicBezTo>
                      <a:cubicBezTo>
                        <a:pt x="202768" y="301819"/>
                        <a:pt x="203645" y="301828"/>
                        <a:pt x="204511" y="301838"/>
                      </a:cubicBezTo>
                      <a:cubicBezTo>
                        <a:pt x="205654" y="301847"/>
                        <a:pt x="206855" y="301904"/>
                        <a:pt x="208102" y="301990"/>
                      </a:cubicBezTo>
                      <a:cubicBezTo>
                        <a:pt x="208979" y="302047"/>
                        <a:pt x="209855" y="302104"/>
                        <a:pt x="210779" y="302200"/>
                      </a:cubicBezTo>
                      <a:cubicBezTo>
                        <a:pt x="211626" y="302285"/>
                        <a:pt x="212522" y="302400"/>
                        <a:pt x="213417" y="302524"/>
                      </a:cubicBezTo>
                      <a:cubicBezTo>
                        <a:pt x="214379" y="302657"/>
                        <a:pt x="215379" y="302809"/>
                        <a:pt x="216389" y="302971"/>
                      </a:cubicBezTo>
                      <a:cubicBezTo>
                        <a:pt x="217303" y="303124"/>
                        <a:pt x="218218" y="303276"/>
                        <a:pt x="219180" y="303467"/>
                      </a:cubicBezTo>
                      <a:cubicBezTo>
                        <a:pt x="219399" y="303505"/>
                        <a:pt x="219599" y="303533"/>
                        <a:pt x="219818" y="303581"/>
                      </a:cubicBezTo>
                      <a:cubicBezTo>
                        <a:pt x="228457" y="305353"/>
                        <a:pt x="238858" y="308524"/>
                        <a:pt x="251422" y="313963"/>
                      </a:cubicBezTo>
                      <a:cubicBezTo>
                        <a:pt x="251422" y="313963"/>
                        <a:pt x="232058" y="318078"/>
                        <a:pt x="213112" y="317325"/>
                      </a:cubicBezTo>
                      <a:cubicBezTo>
                        <a:pt x="212893" y="317335"/>
                        <a:pt x="212693" y="317316"/>
                        <a:pt x="212484" y="317306"/>
                      </a:cubicBezTo>
                      <a:cubicBezTo>
                        <a:pt x="211941" y="317278"/>
                        <a:pt x="211398" y="317240"/>
                        <a:pt x="210845" y="317211"/>
                      </a:cubicBezTo>
                      <a:cubicBezTo>
                        <a:pt x="209626" y="317135"/>
                        <a:pt x="208407" y="317040"/>
                        <a:pt x="207197" y="316916"/>
                      </a:cubicBezTo>
                      <a:cubicBezTo>
                        <a:pt x="206597" y="316859"/>
                        <a:pt x="206007" y="316792"/>
                        <a:pt x="205416" y="316716"/>
                      </a:cubicBezTo>
                      <a:cubicBezTo>
                        <a:pt x="204140" y="316563"/>
                        <a:pt x="202892" y="316363"/>
                        <a:pt x="201654" y="316144"/>
                      </a:cubicBezTo>
                      <a:cubicBezTo>
                        <a:pt x="201216" y="316068"/>
                        <a:pt x="200768" y="316011"/>
                        <a:pt x="200339" y="315925"/>
                      </a:cubicBezTo>
                      <a:cubicBezTo>
                        <a:pt x="198711" y="315601"/>
                        <a:pt x="197129" y="315230"/>
                        <a:pt x="195596" y="314782"/>
                      </a:cubicBezTo>
                      <a:cubicBezTo>
                        <a:pt x="195243" y="314677"/>
                        <a:pt x="194920" y="314554"/>
                        <a:pt x="194577" y="314439"/>
                      </a:cubicBezTo>
                      <a:cubicBezTo>
                        <a:pt x="193405" y="314068"/>
                        <a:pt x="192272" y="313658"/>
                        <a:pt x="191176" y="313201"/>
                      </a:cubicBezTo>
                      <a:cubicBezTo>
                        <a:pt x="190795" y="313039"/>
                        <a:pt x="190424" y="312877"/>
                        <a:pt x="190052" y="312706"/>
                      </a:cubicBezTo>
                      <a:cubicBezTo>
                        <a:pt x="189995" y="312944"/>
                        <a:pt x="189938" y="313192"/>
                        <a:pt x="189881" y="313430"/>
                      </a:cubicBezTo>
                      <a:cubicBezTo>
                        <a:pt x="189757" y="313944"/>
                        <a:pt x="189643" y="314468"/>
                        <a:pt x="189509" y="314982"/>
                      </a:cubicBezTo>
                      <a:cubicBezTo>
                        <a:pt x="188843" y="317602"/>
                        <a:pt x="188138" y="320192"/>
                        <a:pt x="187385" y="322755"/>
                      </a:cubicBezTo>
                      <a:cubicBezTo>
                        <a:pt x="187176" y="323479"/>
                        <a:pt x="186938" y="324193"/>
                        <a:pt x="186719" y="324917"/>
                      </a:cubicBezTo>
                      <a:cubicBezTo>
                        <a:pt x="186652" y="325145"/>
                        <a:pt x="186576" y="325384"/>
                        <a:pt x="186500" y="325612"/>
                      </a:cubicBezTo>
                      <a:cubicBezTo>
                        <a:pt x="187052" y="325869"/>
                        <a:pt x="187604" y="326127"/>
                        <a:pt x="188205" y="326431"/>
                      </a:cubicBezTo>
                      <a:cubicBezTo>
                        <a:pt x="189176" y="326927"/>
                        <a:pt x="190176" y="327489"/>
                        <a:pt x="191205" y="328098"/>
                      </a:cubicBezTo>
                      <a:cubicBezTo>
                        <a:pt x="191405" y="328222"/>
                        <a:pt x="191614" y="328346"/>
                        <a:pt x="191824" y="328470"/>
                      </a:cubicBezTo>
                      <a:cubicBezTo>
                        <a:pt x="192719" y="329022"/>
                        <a:pt x="193643" y="329622"/>
                        <a:pt x="194567" y="330270"/>
                      </a:cubicBezTo>
                      <a:cubicBezTo>
                        <a:pt x="194786" y="330422"/>
                        <a:pt x="194996" y="330565"/>
                        <a:pt x="195215" y="330727"/>
                      </a:cubicBezTo>
                      <a:cubicBezTo>
                        <a:pt x="197472" y="332365"/>
                        <a:pt x="199739" y="334318"/>
                        <a:pt x="201854" y="336623"/>
                      </a:cubicBezTo>
                      <a:cubicBezTo>
                        <a:pt x="207045" y="342386"/>
                        <a:pt x="211074" y="349958"/>
                        <a:pt x="211303" y="360121"/>
                      </a:cubicBezTo>
                      <a:cubicBezTo>
                        <a:pt x="211303" y="360121"/>
                        <a:pt x="201778" y="357073"/>
                        <a:pt x="193386" y="350196"/>
                      </a:cubicBezTo>
                      <a:cubicBezTo>
                        <a:pt x="193215" y="350091"/>
                        <a:pt x="193072" y="349949"/>
                        <a:pt x="192919" y="349815"/>
                      </a:cubicBezTo>
                      <a:cubicBezTo>
                        <a:pt x="192434" y="349406"/>
                        <a:pt x="191957" y="348977"/>
                        <a:pt x="191472" y="348539"/>
                      </a:cubicBezTo>
                      <a:cubicBezTo>
                        <a:pt x="191033" y="348129"/>
                        <a:pt x="190595" y="347710"/>
                        <a:pt x="190167" y="347282"/>
                      </a:cubicBezTo>
                      <a:cubicBezTo>
                        <a:pt x="189719" y="346834"/>
                        <a:pt x="189290" y="346377"/>
                        <a:pt x="188862" y="345910"/>
                      </a:cubicBezTo>
                      <a:cubicBezTo>
                        <a:pt x="188433" y="345434"/>
                        <a:pt x="188014" y="344948"/>
                        <a:pt x="187614" y="344443"/>
                      </a:cubicBezTo>
                      <a:cubicBezTo>
                        <a:pt x="187223" y="343967"/>
                        <a:pt x="186842" y="343472"/>
                        <a:pt x="186471" y="342967"/>
                      </a:cubicBezTo>
                      <a:cubicBezTo>
                        <a:pt x="186071" y="342424"/>
                        <a:pt x="185699" y="341852"/>
                        <a:pt x="185338" y="341271"/>
                      </a:cubicBezTo>
                      <a:cubicBezTo>
                        <a:pt x="185014" y="340757"/>
                        <a:pt x="184690" y="340252"/>
                        <a:pt x="184395" y="339719"/>
                      </a:cubicBezTo>
                      <a:cubicBezTo>
                        <a:pt x="184052" y="339090"/>
                        <a:pt x="183747" y="338433"/>
                        <a:pt x="183442" y="337776"/>
                      </a:cubicBezTo>
                      <a:cubicBezTo>
                        <a:pt x="183251" y="337366"/>
                        <a:pt x="183023" y="336995"/>
                        <a:pt x="182861" y="336585"/>
                      </a:cubicBezTo>
                      <a:cubicBezTo>
                        <a:pt x="182699" y="337023"/>
                        <a:pt x="182528" y="337442"/>
                        <a:pt x="182375" y="337880"/>
                      </a:cubicBezTo>
                      <a:cubicBezTo>
                        <a:pt x="182032" y="338823"/>
                        <a:pt x="181680" y="339757"/>
                        <a:pt x="181318" y="340690"/>
                      </a:cubicBezTo>
                      <a:cubicBezTo>
                        <a:pt x="180718" y="342252"/>
                        <a:pt x="180099" y="343795"/>
                        <a:pt x="179480" y="345329"/>
                      </a:cubicBezTo>
                      <a:cubicBezTo>
                        <a:pt x="179127" y="346196"/>
                        <a:pt x="178775" y="347062"/>
                        <a:pt x="178422" y="347910"/>
                      </a:cubicBezTo>
                      <a:cubicBezTo>
                        <a:pt x="177689" y="349644"/>
                        <a:pt x="176936" y="351349"/>
                        <a:pt x="176174" y="353044"/>
                      </a:cubicBezTo>
                      <a:cubicBezTo>
                        <a:pt x="175898" y="353663"/>
                        <a:pt x="175632" y="354292"/>
                        <a:pt x="175346" y="354902"/>
                      </a:cubicBezTo>
                      <a:cubicBezTo>
                        <a:pt x="174288" y="357207"/>
                        <a:pt x="173203" y="359474"/>
                        <a:pt x="172098" y="361712"/>
                      </a:cubicBezTo>
                      <a:cubicBezTo>
                        <a:pt x="171888" y="362122"/>
                        <a:pt x="171679" y="362521"/>
                        <a:pt x="171469" y="362931"/>
                      </a:cubicBezTo>
                      <a:cubicBezTo>
                        <a:pt x="170564" y="364741"/>
                        <a:pt x="169640" y="366532"/>
                        <a:pt x="168697" y="368294"/>
                      </a:cubicBezTo>
                      <a:cubicBezTo>
                        <a:pt x="168288" y="369056"/>
                        <a:pt x="167869" y="369808"/>
                        <a:pt x="167459" y="370570"/>
                      </a:cubicBezTo>
                      <a:cubicBezTo>
                        <a:pt x="166688" y="371980"/>
                        <a:pt x="165916" y="373380"/>
                        <a:pt x="165135" y="374761"/>
                      </a:cubicBezTo>
                      <a:cubicBezTo>
                        <a:pt x="164687" y="375552"/>
                        <a:pt x="164230" y="376342"/>
                        <a:pt x="163773" y="377123"/>
                      </a:cubicBezTo>
                      <a:cubicBezTo>
                        <a:pt x="162992" y="378466"/>
                        <a:pt x="162211" y="379790"/>
                        <a:pt x="161420" y="381095"/>
                      </a:cubicBezTo>
                      <a:cubicBezTo>
                        <a:pt x="160963" y="381848"/>
                        <a:pt x="160515" y="382600"/>
                        <a:pt x="160058" y="383343"/>
                      </a:cubicBezTo>
                      <a:cubicBezTo>
                        <a:pt x="159201" y="384734"/>
                        <a:pt x="158325" y="386105"/>
                        <a:pt x="157458" y="387467"/>
                      </a:cubicBezTo>
                      <a:cubicBezTo>
                        <a:pt x="157067" y="388068"/>
                        <a:pt x="156686" y="388687"/>
                        <a:pt x="156296" y="389277"/>
                      </a:cubicBezTo>
                      <a:cubicBezTo>
                        <a:pt x="155029" y="391220"/>
                        <a:pt x="153753" y="393135"/>
                        <a:pt x="152467" y="395011"/>
                      </a:cubicBezTo>
                      <a:cubicBezTo>
                        <a:pt x="136722" y="417938"/>
                        <a:pt x="119739" y="435674"/>
                        <a:pt x="107032" y="447446"/>
                      </a:cubicBezTo>
                      <a:cubicBezTo>
                        <a:pt x="106880" y="447599"/>
                        <a:pt x="106728" y="447723"/>
                        <a:pt x="106566" y="447875"/>
                      </a:cubicBezTo>
                      <a:cubicBezTo>
                        <a:pt x="105299" y="449047"/>
                        <a:pt x="104061" y="450180"/>
                        <a:pt x="102889" y="451228"/>
                      </a:cubicBezTo>
                      <a:cubicBezTo>
                        <a:pt x="101460" y="452504"/>
                        <a:pt x="100413" y="453409"/>
                        <a:pt x="99412" y="454276"/>
                      </a:cubicBezTo>
                      <a:cubicBezTo>
                        <a:pt x="99155" y="454495"/>
                        <a:pt x="98898" y="454724"/>
                        <a:pt x="98651" y="454933"/>
                      </a:cubicBezTo>
                      <a:cubicBezTo>
                        <a:pt x="97612" y="455819"/>
                        <a:pt x="96622" y="456657"/>
                        <a:pt x="95707" y="457419"/>
                      </a:cubicBezTo>
                      <a:cubicBezTo>
                        <a:pt x="95564" y="457543"/>
                        <a:pt x="95431" y="457648"/>
                        <a:pt x="95288" y="457762"/>
                      </a:cubicBezTo>
                      <a:cubicBezTo>
                        <a:pt x="94479" y="458429"/>
                        <a:pt x="93726" y="459048"/>
                        <a:pt x="93021" y="459610"/>
                      </a:cubicBezTo>
                      <a:cubicBezTo>
                        <a:pt x="92859" y="459743"/>
                        <a:pt x="92678" y="459886"/>
                        <a:pt x="92526" y="460010"/>
                      </a:cubicBezTo>
                      <a:cubicBezTo>
                        <a:pt x="91783" y="460610"/>
                        <a:pt x="91107" y="461143"/>
                        <a:pt x="90507" y="461610"/>
                      </a:cubicBezTo>
                      <a:cubicBezTo>
                        <a:pt x="90364" y="461715"/>
                        <a:pt x="90240" y="461810"/>
                        <a:pt x="90107" y="461915"/>
                      </a:cubicBezTo>
                      <a:cubicBezTo>
                        <a:pt x="89602" y="462305"/>
                        <a:pt x="89135" y="462658"/>
                        <a:pt x="88763" y="462953"/>
                      </a:cubicBezTo>
                      <a:cubicBezTo>
                        <a:pt x="88163" y="463410"/>
                        <a:pt x="87830" y="463648"/>
                        <a:pt x="87601" y="463820"/>
                      </a:cubicBezTo>
                      <a:cubicBezTo>
                        <a:pt x="63503" y="464868"/>
                        <a:pt x="80886" y="444503"/>
                        <a:pt x="80886" y="444503"/>
                      </a:cubicBezTo>
                      <a:cubicBezTo>
                        <a:pt x="105899" y="422215"/>
                        <a:pt x="125035" y="399612"/>
                        <a:pt x="139379" y="377095"/>
                      </a:cubicBezTo>
                      <a:cubicBezTo>
                        <a:pt x="116719" y="383553"/>
                        <a:pt x="98746" y="372561"/>
                        <a:pt x="98746" y="372561"/>
                      </a:cubicBezTo>
                      <a:cubicBezTo>
                        <a:pt x="120186" y="363779"/>
                        <a:pt x="135846" y="366551"/>
                        <a:pt x="144056" y="369475"/>
                      </a:cubicBezTo>
                      <a:cubicBezTo>
                        <a:pt x="145256" y="367436"/>
                        <a:pt x="146437" y="365408"/>
                        <a:pt x="147561" y="363369"/>
                      </a:cubicBezTo>
                      <a:cubicBezTo>
                        <a:pt x="147085" y="363026"/>
                        <a:pt x="146571" y="362703"/>
                        <a:pt x="146085" y="362369"/>
                      </a:cubicBezTo>
                      <a:cubicBezTo>
                        <a:pt x="145028" y="361636"/>
                        <a:pt x="143980" y="360902"/>
                        <a:pt x="142875" y="360207"/>
                      </a:cubicBezTo>
                      <a:cubicBezTo>
                        <a:pt x="142484" y="359959"/>
                        <a:pt x="142075" y="359740"/>
                        <a:pt x="141675" y="359502"/>
                      </a:cubicBezTo>
                      <a:cubicBezTo>
                        <a:pt x="140494" y="358788"/>
                        <a:pt x="139303" y="358064"/>
                        <a:pt x="138074" y="357397"/>
                      </a:cubicBezTo>
                      <a:cubicBezTo>
                        <a:pt x="137760" y="357226"/>
                        <a:pt x="137427" y="357064"/>
                        <a:pt x="137112" y="356892"/>
                      </a:cubicBezTo>
                      <a:cubicBezTo>
                        <a:pt x="135788" y="356178"/>
                        <a:pt x="134445" y="355473"/>
                        <a:pt x="133083" y="354806"/>
                      </a:cubicBezTo>
                      <a:cubicBezTo>
                        <a:pt x="132807" y="354673"/>
                        <a:pt x="132531" y="354559"/>
                        <a:pt x="132264" y="354425"/>
                      </a:cubicBezTo>
                      <a:cubicBezTo>
                        <a:pt x="130835" y="353739"/>
                        <a:pt x="129407" y="353073"/>
                        <a:pt x="127959" y="352435"/>
                      </a:cubicBezTo>
                      <a:cubicBezTo>
                        <a:pt x="125987" y="351587"/>
                        <a:pt x="124387" y="350911"/>
                        <a:pt x="122796" y="350282"/>
                      </a:cubicBezTo>
                      <a:cubicBezTo>
                        <a:pt x="106185" y="343719"/>
                        <a:pt x="90211" y="340424"/>
                        <a:pt x="86478" y="339700"/>
                      </a:cubicBezTo>
                      <a:cubicBezTo>
                        <a:pt x="85944" y="339595"/>
                        <a:pt x="85658" y="339547"/>
                        <a:pt x="85658" y="339547"/>
                      </a:cubicBezTo>
                      <a:cubicBezTo>
                        <a:pt x="87868" y="339262"/>
                        <a:pt x="90011" y="339042"/>
                        <a:pt x="92097" y="338890"/>
                      </a:cubicBezTo>
                      <a:cubicBezTo>
                        <a:pt x="92802" y="338842"/>
                        <a:pt x="93469" y="338833"/>
                        <a:pt x="94164" y="338804"/>
                      </a:cubicBezTo>
                      <a:cubicBezTo>
                        <a:pt x="95507" y="338738"/>
                        <a:pt x="96860" y="338652"/>
                        <a:pt x="98155" y="338642"/>
                      </a:cubicBezTo>
                      <a:cubicBezTo>
                        <a:pt x="98955" y="338633"/>
                        <a:pt x="99708" y="338671"/>
                        <a:pt x="100489" y="338681"/>
                      </a:cubicBezTo>
                      <a:cubicBezTo>
                        <a:pt x="101622" y="338700"/>
                        <a:pt x="102775" y="338700"/>
                        <a:pt x="103861" y="338757"/>
                      </a:cubicBezTo>
                      <a:cubicBezTo>
                        <a:pt x="104651" y="338795"/>
                        <a:pt x="105394" y="338880"/>
                        <a:pt x="106166" y="338938"/>
                      </a:cubicBezTo>
                      <a:cubicBezTo>
                        <a:pt x="107185" y="339014"/>
                        <a:pt x="108223" y="339090"/>
                        <a:pt x="109204" y="339204"/>
                      </a:cubicBezTo>
                      <a:cubicBezTo>
                        <a:pt x="109976" y="339290"/>
                        <a:pt x="110700" y="339423"/>
                        <a:pt x="111452" y="339528"/>
                      </a:cubicBezTo>
                      <a:cubicBezTo>
                        <a:pt x="112376" y="339662"/>
                        <a:pt x="113319" y="339795"/>
                        <a:pt x="114214" y="339957"/>
                      </a:cubicBezTo>
                      <a:cubicBezTo>
                        <a:pt x="114948" y="340090"/>
                        <a:pt x="115643" y="340262"/>
                        <a:pt x="116357" y="340414"/>
                      </a:cubicBezTo>
                      <a:cubicBezTo>
                        <a:pt x="117205" y="340595"/>
                        <a:pt x="118062" y="340776"/>
                        <a:pt x="118872" y="340986"/>
                      </a:cubicBezTo>
                      <a:cubicBezTo>
                        <a:pt x="119567" y="341166"/>
                        <a:pt x="120234" y="341367"/>
                        <a:pt x="120901" y="341567"/>
                      </a:cubicBezTo>
                      <a:cubicBezTo>
                        <a:pt x="121672" y="341795"/>
                        <a:pt x="122453" y="342014"/>
                        <a:pt x="123206" y="342262"/>
                      </a:cubicBezTo>
                      <a:cubicBezTo>
                        <a:pt x="123854" y="342481"/>
                        <a:pt x="124482" y="342710"/>
                        <a:pt x="125111" y="342948"/>
                      </a:cubicBezTo>
                      <a:cubicBezTo>
                        <a:pt x="125825" y="343205"/>
                        <a:pt x="126540" y="343472"/>
                        <a:pt x="127226" y="343748"/>
                      </a:cubicBezTo>
                      <a:cubicBezTo>
                        <a:pt x="127835" y="343995"/>
                        <a:pt x="128416" y="344262"/>
                        <a:pt x="128997" y="344519"/>
                      </a:cubicBezTo>
                      <a:cubicBezTo>
                        <a:pt x="129645" y="344805"/>
                        <a:pt x="130302" y="345100"/>
                        <a:pt x="130931" y="345405"/>
                      </a:cubicBezTo>
                      <a:cubicBezTo>
                        <a:pt x="131502" y="345681"/>
                        <a:pt x="132045" y="345977"/>
                        <a:pt x="132588" y="346262"/>
                      </a:cubicBezTo>
                      <a:cubicBezTo>
                        <a:pt x="133179" y="346577"/>
                        <a:pt x="133769" y="346891"/>
                        <a:pt x="134341" y="347215"/>
                      </a:cubicBezTo>
                      <a:cubicBezTo>
                        <a:pt x="134864" y="347520"/>
                        <a:pt x="135360" y="347824"/>
                        <a:pt x="135865" y="348129"/>
                      </a:cubicBezTo>
                      <a:cubicBezTo>
                        <a:pt x="136408" y="348463"/>
                        <a:pt x="136951" y="348796"/>
                        <a:pt x="137465" y="349139"/>
                      </a:cubicBezTo>
                      <a:cubicBezTo>
                        <a:pt x="137951" y="349453"/>
                        <a:pt x="138408" y="349777"/>
                        <a:pt x="138865" y="350101"/>
                      </a:cubicBezTo>
                      <a:cubicBezTo>
                        <a:pt x="139351" y="350444"/>
                        <a:pt x="139837" y="350796"/>
                        <a:pt x="140303" y="351139"/>
                      </a:cubicBezTo>
                      <a:cubicBezTo>
                        <a:pt x="140741" y="351473"/>
                        <a:pt x="141161" y="351806"/>
                        <a:pt x="141580" y="352139"/>
                      </a:cubicBezTo>
                      <a:cubicBezTo>
                        <a:pt x="142018" y="352492"/>
                        <a:pt x="142456" y="352844"/>
                        <a:pt x="142866" y="353206"/>
                      </a:cubicBezTo>
                      <a:cubicBezTo>
                        <a:pt x="143266" y="353549"/>
                        <a:pt x="143647" y="353892"/>
                        <a:pt x="144028" y="354225"/>
                      </a:cubicBezTo>
                      <a:cubicBezTo>
                        <a:pt x="144418" y="354578"/>
                        <a:pt x="144799" y="354930"/>
                        <a:pt x="145161" y="355273"/>
                      </a:cubicBezTo>
                      <a:cubicBezTo>
                        <a:pt x="145523" y="355616"/>
                        <a:pt x="145875" y="355968"/>
                        <a:pt x="146209" y="356311"/>
                      </a:cubicBezTo>
                      <a:cubicBezTo>
                        <a:pt x="146552" y="356654"/>
                        <a:pt x="146885" y="357007"/>
                        <a:pt x="147209" y="357349"/>
                      </a:cubicBezTo>
                      <a:cubicBezTo>
                        <a:pt x="147533" y="357692"/>
                        <a:pt x="147837" y="358035"/>
                        <a:pt x="148142" y="358369"/>
                      </a:cubicBezTo>
                      <a:cubicBezTo>
                        <a:pt x="148276" y="358521"/>
                        <a:pt x="148438" y="358683"/>
                        <a:pt x="148571" y="358835"/>
                      </a:cubicBezTo>
                      <a:cubicBezTo>
                        <a:pt x="148866" y="359197"/>
                        <a:pt x="149181" y="359559"/>
                        <a:pt x="149466" y="359893"/>
                      </a:cubicBezTo>
                      <a:cubicBezTo>
                        <a:pt x="149581" y="359674"/>
                        <a:pt x="149685" y="359455"/>
                        <a:pt x="149809" y="359235"/>
                      </a:cubicBezTo>
                      <a:cubicBezTo>
                        <a:pt x="150857" y="357254"/>
                        <a:pt x="151886" y="355264"/>
                        <a:pt x="152867" y="353282"/>
                      </a:cubicBezTo>
                      <a:cubicBezTo>
                        <a:pt x="152038" y="352406"/>
                        <a:pt x="151162" y="351511"/>
                        <a:pt x="150247" y="350596"/>
                      </a:cubicBezTo>
                      <a:cubicBezTo>
                        <a:pt x="148409" y="348758"/>
                        <a:pt x="146561" y="346977"/>
                        <a:pt x="144580" y="345148"/>
                      </a:cubicBezTo>
                      <a:cubicBezTo>
                        <a:pt x="142627" y="343329"/>
                        <a:pt x="140551" y="341471"/>
                        <a:pt x="138389" y="339576"/>
                      </a:cubicBezTo>
                      <a:cubicBezTo>
                        <a:pt x="136046" y="337518"/>
                        <a:pt x="133845" y="335632"/>
                        <a:pt x="131588" y="333727"/>
                      </a:cubicBezTo>
                      <a:cubicBezTo>
                        <a:pt x="131445" y="333613"/>
                        <a:pt x="131312" y="333489"/>
                        <a:pt x="131169" y="333375"/>
                      </a:cubicBezTo>
                      <a:cubicBezTo>
                        <a:pt x="128959" y="331518"/>
                        <a:pt x="126683" y="329632"/>
                        <a:pt x="124358" y="327746"/>
                      </a:cubicBezTo>
                      <a:cubicBezTo>
                        <a:pt x="124149" y="327574"/>
                        <a:pt x="123949" y="327403"/>
                        <a:pt x="123730" y="327241"/>
                      </a:cubicBezTo>
                      <a:cubicBezTo>
                        <a:pt x="121444" y="325384"/>
                        <a:pt x="119129" y="323536"/>
                        <a:pt x="116796" y="321678"/>
                      </a:cubicBezTo>
                      <a:cubicBezTo>
                        <a:pt x="116538" y="321478"/>
                        <a:pt x="116291" y="321278"/>
                        <a:pt x="116043" y="321078"/>
                      </a:cubicBezTo>
                      <a:cubicBezTo>
                        <a:pt x="113738" y="319259"/>
                        <a:pt x="111423" y="317440"/>
                        <a:pt x="109099" y="315649"/>
                      </a:cubicBezTo>
                      <a:cubicBezTo>
                        <a:pt x="108814" y="315430"/>
                        <a:pt x="108518" y="315201"/>
                        <a:pt x="108233" y="314982"/>
                      </a:cubicBezTo>
                      <a:cubicBezTo>
                        <a:pt x="105947" y="313211"/>
                        <a:pt x="103670" y="311468"/>
                        <a:pt x="101403" y="309753"/>
                      </a:cubicBezTo>
                      <a:cubicBezTo>
                        <a:pt x="101070" y="309505"/>
                        <a:pt x="100746" y="309258"/>
                        <a:pt x="100422" y="309010"/>
                      </a:cubicBezTo>
                      <a:cubicBezTo>
                        <a:pt x="98193" y="307324"/>
                        <a:pt x="96003" y="305667"/>
                        <a:pt x="93840" y="304057"/>
                      </a:cubicBezTo>
                      <a:cubicBezTo>
                        <a:pt x="93507" y="303809"/>
                        <a:pt x="93193" y="303571"/>
                        <a:pt x="92859" y="303324"/>
                      </a:cubicBezTo>
                      <a:cubicBezTo>
                        <a:pt x="90707" y="301714"/>
                        <a:pt x="88602" y="300161"/>
                        <a:pt x="86563" y="298647"/>
                      </a:cubicBezTo>
                      <a:cubicBezTo>
                        <a:pt x="86258" y="298428"/>
                        <a:pt x="85963" y="298209"/>
                        <a:pt x="85658" y="297980"/>
                      </a:cubicBezTo>
                      <a:cubicBezTo>
                        <a:pt x="83610" y="296475"/>
                        <a:pt x="81629" y="295027"/>
                        <a:pt x="79734" y="293637"/>
                      </a:cubicBezTo>
                      <a:cubicBezTo>
                        <a:pt x="79477" y="293446"/>
                        <a:pt x="79238" y="293275"/>
                        <a:pt x="78981" y="293094"/>
                      </a:cubicBezTo>
                      <a:cubicBezTo>
                        <a:pt x="77057" y="291694"/>
                        <a:pt x="75219" y="290360"/>
                        <a:pt x="73485" y="289112"/>
                      </a:cubicBezTo>
                      <a:cubicBezTo>
                        <a:pt x="73333" y="288998"/>
                        <a:pt x="73181" y="288893"/>
                        <a:pt x="73028" y="288788"/>
                      </a:cubicBezTo>
                      <a:cubicBezTo>
                        <a:pt x="71266" y="287522"/>
                        <a:pt x="69609" y="286331"/>
                        <a:pt x="68085" y="285245"/>
                      </a:cubicBezTo>
                      <a:cubicBezTo>
                        <a:pt x="66256" y="283940"/>
                        <a:pt x="64875" y="282959"/>
                        <a:pt x="63656" y="282102"/>
                      </a:cubicBezTo>
                      <a:cubicBezTo>
                        <a:pt x="62189" y="281064"/>
                        <a:pt x="61170" y="280349"/>
                        <a:pt x="60331" y="279759"/>
                      </a:cubicBezTo>
                      <a:cubicBezTo>
                        <a:pt x="60179" y="279654"/>
                        <a:pt x="60084" y="279587"/>
                        <a:pt x="59941" y="279483"/>
                      </a:cubicBezTo>
                      <a:cubicBezTo>
                        <a:pt x="58331" y="278359"/>
                        <a:pt x="57379" y="277692"/>
                        <a:pt x="57379" y="277692"/>
                      </a:cubicBezTo>
                      <a:cubicBezTo>
                        <a:pt x="61217" y="278587"/>
                        <a:pt x="64894" y="279568"/>
                        <a:pt x="68456" y="280597"/>
                      </a:cubicBezTo>
                      <a:cubicBezTo>
                        <a:pt x="69609" y="280930"/>
                        <a:pt x="70695" y="281283"/>
                        <a:pt x="71809" y="281626"/>
                      </a:cubicBezTo>
                      <a:cubicBezTo>
                        <a:pt x="74171" y="282350"/>
                        <a:pt x="76505" y="283083"/>
                        <a:pt x="78753" y="283855"/>
                      </a:cubicBezTo>
                      <a:cubicBezTo>
                        <a:pt x="79991" y="284283"/>
                        <a:pt x="81182" y="284721"/>
                        <a:pt x="82382" y="285159"/>
                      </a:cubicBezTo>
                      <a:cubicBezTo>
                        <a:pt x="84411" y="285902"/>
                        <a:pt x="86392" y="286664"/>
                        <a:pt x="88306" y="287445"/>
                      </a:cubicBezTo>
                      <a:cubicBezTo>
                        <a:pt x="89468" y="287922"/>
                        <a:pt x="90621" y="288398"/>
                        <a:pt x="91745" y="288884"/>
                      </a:cubicBezTo>
                      <a:cubicBezTo>
                        <a:pt x="93640" y="289703"/>
                        <a:pt x="95479" y="290541"/>
                        <a:pt x="97269" y="291398"/>
                      </a:cubicBezTo>
                      <a:cubicBezTo>
                        <a:pt x="98260" y="291865"/>
                        <a:pt x="99270" y="292332"/>
                        <a:pt x="100232" y="292818"/>
                      </a:cubicBezTo>
                      <a:cubicBezTo>
                        <a:pt x="102213" y="293808"/>
                        <a:pt x="104118" y="294827"/>
                        <a:pt x="105975" y="295866"/>
                      </a:cubicBezTo>
                      <a:cubicBezTo>
                        <a:pt x="106623" y="296228"/>
                        <a:pt x="107318" y="296580"/>
                        <a:pt x="107956" y="296942"/>
                      </a:cubicBezTo>
                      <a:cubicBezTo>
                        <a:pt x="110395" y="298342"/>
                        <a:pt x="112728" y="299780"/>
                        <a:pt x="114957" y="301228"/>
                      </a:cubicBezTo>
                      <a:cubicBezTo>
                        <a:pt x="115481" y="301571"/>
                        <a:pt x="115948" y="301924"/>
                        <a:pt x="116462" y="302266"/>
                      </a:cubicBezTo>
                      <a:cubicBezTo>
                        <a:pt x="118139" y="303390"/>
                        <a:pt x="119767" y="304533"/>
                        <a:pt x="121320" y="305686"/>
                      </a:cubicBezTo>
                      <a:cubicBezTo>
                        <a:pt x="122053" y="306229"/>
                        <a:pt x="122739" y="306781"/>
                        <a:pt x="123444" y="307324"/>
                      </a:cubicBezTo>
                      <a:cubicBezTo>
                        <a:pt x="124692" y="308296"/>
                        <a:pt x="125911" y="309267"/>
                        <a:pt x="127083" y="310239"/>
                      </a:cubicBezTo>
                      <a:cubicBezTo>
                        <a:pt x="127797" y="310839"/>
                        <a:pt x="128492" y="311439"/>
                        <a:pt x="129178" y="312039"/>
                      </a:cubicBezTo>
                      <a:cubicBezTo>
                        <a:pt x="130254" y="312982"/>
                        <a:pt x="131283" y="313925"/>
                        <a:pt x="132283" y="314878"/>
                      </a:cubicBezTo>
                      <a:cubicBezTo>
                        <a:pt x="132921" y="315478"/>
                        <a:pt x="133560" y="316087"/>
                        <a:pt x="134169" y="316687"/>
                      </a:cubicBezTo>
                      <a:cubicBezTo>
                        <a:pt x="135160" y="317668"/>
                        <a:pt x="136103" y="318649"/>
                        <a:pt x="137017" y="319631"/>
                      </a:cubicBezTo>
                      <a:cubicBezTo>
                        <a:pt x="137532" y="320183"/>
                        <a:pt x="138074" y="320735"/>
                        <a:pt x="138560" y="321278"/>
                      </a:cubicBezTo>
                      <a:cubicBezTo>
                        <a:pt x="139646" y="322488"/>
                        <a:pt x="140665" y="323688"/>
                        <a:pt x="141646" y="324888"/>
                      </a:cubicBezTo>
                      <a:cubicBezTo>
                        <a:pt x="141894" y="325193"/>
                        <a:pt x="142180" y="325507"/>
                        <a:pt x="142427" y="325812"/>
                      </a:cubicBezTo>
                      <a:cubicBezTo>
                        <a:pt x="143608" y="327279"/>
                        <a:pt x="144694" y="328727"/>
                        <a:pt x="145723" y="330165"/>
                      </a:cubicBezTo>
                      <a:cubicBezTo>
                        <a:pt x="146123" y="330727"/>
                        <a:pt x="146485" y="331270"/>
                        <a:pt x="146866" y="331832"/>
                      </a:cubicBezTo>
                      <a:cubicBezTo>
                        <a:pt x="147476" y="332718"/>
                        <a:pt x="148085" y="333613"/>
                        <a:pt x="148638" y="334480"/>
                      </a:cubicBezTo>
                      <a:cubicBezTo>
                        <a:pt x="149038" y="335109"/>
                        <a:pt x="149409" y="335718"/>
                        <a:pt x="149781" y="336328"/>
                      </a:cubicBezTo>
                      <a:cubicBezTo>
                        <a:pt x="150047" y="336766"/>
                        <a:pt x="150343" y="337223"/>
                        <a:pt x="150600" y="337652"/>
                      </a:cubicBezTo>
                      <a:cubicBezTo>
                        <a:pt x="150819" y="338033"/>
                        <a:pt x="150914" y="338242"/>
                        <a:pt x="151047" y="338461"/>
                      </a:cubicBezTo>
                      <a:cubicBezTo>
                        <a:pt x="151752" y="339690"/>
                        <a:pt x="152391" y="340881"/>
                        <a:pt x="152991" y="342052"/>
                      </a:cubicBezTo>
                      <a:cubicBezTo>
                        <a:pt x="153191" y="342433"/>
                        <a:pt x="153410" y="342833"/>
                        <a:pt x="153591" y="343205"/>
                      </a:cubicBezTo>
                      <a:cubicBezTo>
                        <a:pt x="154343" y="344719"/>
                        <a:pt x="155029" y="346186"/>
                        <a:pt x="155619" y="347558"/>
                      </a:cubicBezTo>
                      <a:cubicBezTo>
                        <a:pt x="156639" y="345357"/>
                        <a:pt x="157620" y="343148"/>
                        <a:pt x="158563" y="340947"/>
                      </a:cubicBezTo>
                      <a:cubicBezTo>
                        <a:pt x="157839" y="337938"/>
                        <a:pt x="156820" y="334832"/>
                        <a:pt x="155600" y="331651"/>
                      </a:cubicBezTo>
                      <a:cubicBezTo>
                        <a:pt x="155534" y="331489"/>
                        <a:pt x="155486" y="331327"/>
                        <a:pt x="155429" y="331165"/>
                      </a:cubicBezTo>
                      <a:cubicBezTo>
                        <a:pt x="154219" y="328070"/>
                        <a:pt x="152771" y="324888"/>
                        <a:pt x="151152" y="321669"/>
                      </a:cubicBezTo>
                      <a:cubicBezTo>
                        <a:pt x="141999" y="303390"/>
                        <a:pt x="126854" y="283493"/>
                        <a:pt x="111071" y="265386"/>
                      </a:cubicBezTo>
                      <a:cubicBezTo>
                        <a:pt x="109947" y="264090"/>
                        <a:pt x="108814" y="262814"/>
                        <a:pt x="107680" y="261537"/>
                      </a:cubicBezTo>
                      <a:cubicBezTo>
                        <a:pt x="107090" y="260871"/>
                        <a:pt x="106509" y="260213"/>
                        <a:pt x="105918" y="259556"/>
                      </a:cubicBezTo>
                      <a:cubicBezTo>
                        <a:pt x="104699" y="258194"/>
                        <a:pt x="103470" y="256842"/>
                        <a:pt x="102251" y="255508"/>
                      </a:cubicBezTo>
                      <a:cubicBezTo>
                        <a:pt x="101746" y="254956"/>
                        <a:pt x="101251" y="254403"/>
                        <a:pt x="100746" y="253860"/>
                      </a:cubicBezTo>
                      <a:cubicBezTo>
                        <a:pt x="97317" y="250136"/>
                        <a:pt x="93917" y="246526"/>
                        <a:pt x="90602" y="243078"/>
                      </a:cubicBezTo>
                      <a:cubicBezTo>
                        <a:pt x="90135" y="242592"/>
                        <a:pt x="89678" y="242126"/>
                        <a:pt x="89211" y="241649"/>
                      </a:cubicBezTo>
                      <a:cubicBezTo>
                        <a:pt x="88021" y="240421"/>
                        <a:pt x="86839" y="239211"/>
                        <a:pt x="85677" y="238020"/>
                      </a:cubicBezTo>
                      <a:cubicBezTo>
                        <a:pt x="85115" y="237439"/>
                        <a:pt x="84563" y="236887"/>
                        <a:pt x="84001" y="236325"/>
                      </a:cubicBezTo>
                      <a:cubicBezTo>
                        <a:pt x="82944" y="235258"/>
                        <a:pt x="81905" y="234210"/>
                        <a:pt x="80877" y="233182"/>
                      </a:cubicBezTo>
                      <a:cubicBezTo>
                        <a:pt x="80334" y="232639"/>
                        <a:pt x="79801" y="232105"/>
                        <a:pt x="79258" y="231572"/>
                      </a:cubicBezTo>
                      <a:cubicBezTo>
                        <a:pt x="78248" y="230572"/>
                        <a:pt x="77267" y="229591"/>
                        <a:pt x="76286" y="228638"/>
                      </a:cubicBezTo>
                      <a:cubicBezTo>
                        <a:pt x="75762" y="228124"/>
                        <a:pt x="75238" y="227609"/>
                        <a:pt x="74724" y="227105"/>
                      </a:cubicBezTo>
                      <a:cubicBezTo>
                        <a:pt x="73762" y="226162"/>
                        <a:pt x="72828" y="225257"/>
                        <a:pt x="71904" y="224361"/>
                      </a:cubicBezTo>
                      <a:cubicBezTo>
                        <a:pt x="71447" y="223923"/>
                        <a:pt x="70990" y="223476"/>
                        <a:pt x="70542" y="223047"/>
                      </a:cubicBezTo>
                      <a:cubicBezTo>
                        <a:pt x="69475" y="222018"/>
                        <a:pt x="68456" y="221047"/>
                        <a:pt x="67466" y="220094"/>
                      </a:cubicBezTo>
                      <a:cubicBezTo>
                        <a:pt x="67208" y="219856"/>
                        <a:pt x="66942" y="219599"/>
                        <a:pt x="66694" y="219361"/>
                      </a:cubicBezTo>
                      <a:cubicBezTo>
                        <a:pt x="65446" y="218170"/>
                        <a:pt x="64256" y="217056"/>
                        <a:pt x="63132" y="215998"/>
                      </a:cubicBezTo>
                      <a:cubicBezTo>
                        <a:pt x="62960" y="215846"/>
                        <a:pt x="62817" y="215713"/>
                        <a:pt x="62655" y="215560"/>
                      </a:cubicBezTo>
                      <a:cubicBezTo>
                        <a:pt x="61713" y="214684"/>
                        <a:pt x="60817" y="213846"/>
                        <a:pt x="59979" y="213074"/>
                      </a:cubicBezTo>
                      <a:cubicBezTo>
                        <a:pt x="59665" y="212789"/>
                        <a:pt x="59388" y="212531"/>
                        <a:pt x="59093" y="212255"/>
                      </a:cubicBezTo>
                      <a:cubicBezTo>
                        <a:pt x="58474" y="211684"/>
                        <a:pt x="57874" y="211131"/>
                        <a:pt x="57322" y="210626"/>
                      </a:cubicBezTo>
                      <a:cubicBezTo>
                        <a:pt x="56988" y="210322"/>
                        <a:pt x="56702" y="210055"/>
                        <a:pt x="56398" y="209779"/>
                      </a:cubicBezTo>
                      <a:cubicBezTo>
                        <a:pt x="55902" y="209321"/>
                        <a:pt x="55445" y="208912"/>
                        <a:pt x="55016" y="208521"/>
                      </a:cubicBezTo>
                      <a:cubicBezTo>
                        <a:pt x="54778" y="208312"/>
                        <a:pt x="54569" y="208121"/>
                        <a:pt x="54359" y="207931"/>
                      </a:cubicBezTo>
                      <a:cubicBezTo>
                        <a:pt x="53978" y="207588"/>
                        <a:pt x="53645" y="207293"/>
                        <a:pt x="53340" y="207016"/>
                      </a:cubicBezTo>
                      <a:cubicBezTo>
                        <a:pt x="53150" y="206845"/>
                        <a:pt x="52978" y="206693"/>
                        <a:pt x="52826" y="206550"/>
                      </a:cubicBezTo>
                      <a:cubicBezTo>
                        <a:pt x="52045" y="205854"/>
                        <a:pt x="51606" y="205464"/>
                        <a:pt x="51606" y="205464"/>
                      </a:cubicBezTo>
                      <a:cubicBezTo>
                        <a:pt x="57045" y="207645"/>
                        <a:pt x="62141" y="209864"/>
                        <a:pt x="67094" y="212084"/>
                      </a:cubicBezTo>
                      <a:cubicBezTo>
                        <a:pt x="68208" y="212588"/>
                        <a:pt x="69333" y="213093"/>
                        <a:pt x="70428" y="213598"/>
                      </a:cubicBezTo>
                      <a:cubicBezTo>
                        <a:pt x="75124" y="215770"/>
                        <a:pt x="79639" y="217961"/>
                        <a:pt x="83906" y="220170"/>
                      </a:cubicBezTo>
                      <a:cubicBezTo>
                        <a:pt x="84649" y="220551"/>
                        <a:pt x="85334" y="220942"/>
                        <a:pt x="86058" y="221323"/>
                      </a:cubicBezTo>
                      <a:cubicBezTo>
                        <a:pt x="88097" y="222399"/>
                        <a:pt x="90164" y="223476"/>
                        <a:pt x="92107" y="224561"/>
                      </a:cubicBezTo>
                      <a:cubicBezTo>
                        <a:pt x="119986" y="240297"/>
                        <a:pt x="137779" y="256461"/>
                        <a:pt x="148828" y="271796"/>
                      </a:cubicBezTo>
                      <a:cubicBezTo>
                        <a:pt x="149219" y="272177"/>
                        <a:pt x="149523" y="272710"/>
                        <a:pt x="149905" y="273263"/>
                      </a:cubicBezTo>
                      <a:cubicBezTo>
                        <a:pt x="150705" y="274415"/>
                        <a:pt x="151467" y="275568"/>
                        <a:pt x="152200" y="276711"/>
                      </a:cubicBezTo>
                      <a:cubicBezTo>
                        <a:pt x="153010" y="277987"/>
                        <a:pt x="153791" y="279254"/>
                        <a:pt x="154515" y="280511"/>
                      </a:cubicBezTo>
                      <a:cubicBezTo>
                        <a:pt x="155162" y="281635"/>
                        <a:pt x="155791" y="282759"/>
                        <a:pt x="156372" y="283874"/>
                      </a:cubicBezTo>
                      <a:cubicBezTo>
                        <a:pt x="157029" y="285131"/>
                        <a:pt x="157639" y="286369"/>
                        <a:pt x="158210" y="287607"/>
                      </a:cubicBezTo>
                      <a:cubicBezTo>
                        <a:pt x="158715" y="288693"/>
                        <a:pt x="159210" y="289770"/>
                        <a:pt x="159658" y="290836"/>
                      </a:cubicBezTo>
                      <a:cubicBezTo>
                        <a:pt x="160172" y="292075"/>
                        <a:pt x="160630" y="293294"/>
                        <a:pt x="161068" y="294513"/>
                      </a:cubicBezTo>
                      <a:cubicBezTo>
                        <a:pt x="161439" y="295542"/>
                        <a:pt x="161820" y="296570"/>
                        <a:pt x="162144" y="297580"/>
                      </a:cubicBezTo>
                      <a:cubicBezTo>
                        <a:pt x="162535" y="298809"/>
                        <a:pt x="162859" y="300009"/>
                        <a:pt x="163182" y="301209"/>
                      </a:cubicBezTo>
                      <a:cubicBezTo>
                        <a:pt x="163430" y="302162"/>
                        <a:pt x="163716" y="303124"/>
                        <a:pt x="163925" y="304048"/>
                      </a:cubicBezTo>
                      <a:cubicBezTo>
                        <a:pt x="164211" y="305295"/>
                        <a:pt x="164421" y="306505"/>
                        <a:pt x="164630" y="307724"/>
                      </a:cubicBezTo>
                      <a:cubicBezTo>
                        <a:pt x="164773" y="308553"/>
                        <a:pt x="164954" y="309401"/>
                        <a:pt x="165068" y="310220"/>
                      </a:cubicBezTo>
                      <a:cubicBezTo>
                        <a:pt x="165259" y="311544"/>
                        <a:pt x="165373" y="312830"/>
                        <a:pt x="165478" y="314106"/>
                      </a:cubicBezTo>
                      <a:cubicBezTo>
                        <a:pt x="165535" y="314754"/>
                        <a:pt x="165630" y="315430"/>
                        <a:pt x="165668" y="316068"/>
                      </a:cubicBezTo>
                      <a:cubicBezTo>
                        <a:pt x="165783" y="317954"/>
                        <a:pt x="165830" y="319792"/>
                        <a:pt x="165811" y="321545"/>
                      </a:cubicBezTo>
                      <a:cubicBezTo>
                        <a:pt x="168154" y="314306"/>
                        <a:pt x="170078" y="307115"/>
                        <a:pt x="171612" y="299980"/>
                      </a:cubicBezTo>
                      <a:cubicBezTo>
                        <a:pt x="170545" y="296656"/>
                        <a:pt x="169221" y="293322"/>
                        <a:pt x="167773" y="289979"/>
                      </a:cubicBezTo>
                      <a:cubicBezTo>
                        <a:pt x="167469" y="289265"/>
                        <a:pt x="167164" y="288560"/>
                        <a:pt x="166840" y="287855"/>
                      </a:cubicBezTo>
                      <a:cubicBezTo>
                        <a:pt x="165354" y="284579"/>
                        <a:pt x="163716" y="281302"/>
                        <a:pt x="161906" y="278035"/>
                      </a:cubicBezTo>
                      <a:cubicBezTo>
                        <a:pt x="161658" y="277587"/>
                        <a:pt x="161382" y="277139"/>
                        <a:pt x="161125" y="276682"/>
                      </a:cubicBezTo>
                      <a:cubicBezTo>
                        <a:pt x="159372" y="273587"/>
                        <a:pt x="157486" y="270491"/>
                        <a:pt x="155486" y="267405"/>
                      </a:cubicBezTo>
                      <a:cubicBezTo>
                        <a:pt x="155181" y="266938"/>
                        <a:pt x="154896" y="266471"/>
                        <a:pt x="154591" y="266005"/>
                      </a:cubicBezTo>
                      <a:cubicBezTo>
                        <a:pt x="152391" y="262671"/>
                        <a:pt x="150047" y="259356"/>
                        <a:pt x="147599" y="256051"/>
                      </a:cubicBezTo>
                      <a:cubicBezTo>
                        <a:pt x="126521" y="227657"/>
                        <a:pt x="97098" y="200816"/>
                        <a:pt x="72057" y="180499"/>
                      </a:cubicBezTo>
                      <a:cubicBezTo>
                        <a:pt x="68142" y="177327"/>
                        <a:pt x="64351" y="174317"/>
                        <a:pt x="60712" y="171488"/>
                      </a:cubicBezTo>
                      <a:cubicBezTo>
                        <a:pt x="59988" y="170926"/>
                        <a:pt x="59265" y="170355"/>
                        <a:pt x="58550" y="169812"/>
                      </a:cubicBezTo>
                      <a:cubicBezTo>
                        <a:pt x="57521" y="169021"/>
                        <a:pt x="56531" y="168259"/>
                        <a:pt x="55531" y="167497"/>
                      </a:cubicBezTo>
                      <a:cubicBezTo>
                        <a:pt x="54864" y="166983"/>
                        <a:pt x="54188" y="166468"/>
                        <a:pt x="53531" y="165973"/>
                      </a:cubicBezTo>
                      <a:cubicBezTo>
                        <a:pt x="52549" y="165230"/>
                        <a:pt x="51587" y="164506"/>
                        <a:pt x="50635" y="163792"/>
                      </a:cubicBezTo>
                      <a:cubicBezTo>
                        <a:pt x="49987" y="163306"/>
                        <a:pt x="49349" y="162830"/>
                        <a:pt x="48720" y="162354"/>
                      </a:cubicBezTo>
                      <a:cubicBezTo>
                        <a:pt x="47816" y="161677"/>
                        <a:pt x="46920" y="161011"/>
                        <a:pt x="46044" y="160372"/>
                      </a:cubicBezTo>
                      <a:cubicBezTo>
                        <a:pt x="45425" y="159915"/>
                        <a:pt x="44825" y="159477"/>
                        <a:pt x="44225" y="159039"/>
                      </a:cubicBezTo>
                      <a:cubicBezTo>
                        <a:pt x="43367" y="158410"/>
                        <a:pt x="42529" y="157791"/>
                        <a:pt x="41710" y="157201"/>
                      </a:cubicBezTo>
                      <a:cubicBezTo>
                        <a:pt x="41177" y="156820"/>
                        <a:pt x="40681" y="156458"/>
                        <a:pt x="40176" y="156086"/>
                      </a:cubicBezTo>
                      <a:cubicBezTo>
                        <a:pt x="39367" y="155505"/>
                        <a:pt x="38557" y="154915"/>
                        <a:pt x="37795" y="154372"/>
                      </a:cubicBezTo>
                      <a:cubicBezTo>
                        <a:pt x="37595" y="154229"/>
                        <a:pt x="37424" y="154105"/>
                        <a:pt x="37233" y="153972"/>
                      </a:cubicBezTo>
                      <a:cubicBezTo>
                        <a:pt x="35300" y="152591"/>
                        <a:pt x="33537" y="151352"/>
                        <a:pt x="31937" y="150238"/>
                      </a:cubicBezTo>
                      <a:cubicBezTo>
                        <a:pt x="31756" y="150114"/>
                        <a:pt x="31547" y="149971"/>
                        <a:pt x="31375" y="149838"/>
                      </a:cubicBezTo>
                      <a:cubicBezTo>
                        <a:pt x="30699" y="149371"/>
                        <a:pt x="30099" y="148952"/>
                        <a:pt x="29499" y="148542"/>
                      </a:cubicBezTo>
                      <a:cubicBezTo>
                        <a:pt x="29175" y="148323"/>
                        <a:pt x="28851" y="148095"/>
                        <a:pt x="28556" y="147895"/>
                      </a:cubicBezTo>
                      <a:cubicBezTo>
                        <a:pt x="28051" y="147542"/>
                        <a:pt x="27594" y="147237"/>
                        <a:pt x="27146" y="146933"/>
                      </a:cubicBezTo>
                      <a:cubicBezTo>
                        <a:pt x="26842" y="146723"/>
                        <a:pt x="26546" y="146523"/>
                        <a:pt x="26270" y="146342"/>
                      </a:cubicBezTo>
                      <a:cubicBezTo>
                        <a:pt x="25880" y="146085"/>
                        <a:pt x="25537" y="145847"/>
                        <a:pt x="25203" y="145618"/>
                      </a:cubicBezTo>
                      <a:cubicBezTo>
                        <a:pt x="24908" y="145418"/>
                        <a:pt x="24660" y="145247"/>
                        <a:pt x="24403" y="145085"/>
                      </a:cubicBezTo>
                      <a:cubicBezTo>
                        <a:pt x="24165" y="144923"/>
                        <a:pt x="23946" y="144780"/>
                        <a:pt x="23755" y="144656"/>
                      </a:cubicBezTo>
                      <a:cubicBezTo>
                        <a:pt x="23593" y="144542"/>
                        <a:pt x="23479" y="144475"/>
                        <a:pt x="23355" y="144390"/>
                      </a:cubicBezTo>
                      <a:cubicBezTo>
                        <a:pt x="22879" y="144075"/>
                        <a:pt x="22574" y="143875"/>
                        <a:pt x="22574" y="143875"/>
                      </a:cubicBezTo>
                      <a:cubicBezTo>
                        <a:pt x="26365" y="144466"/>
                        <a:pt x="30061" y="145113"/>
                        <a:pt x="33671" y="145809"/>
                      </a:cubicBezTo>
                      <a:cubicBezTo>
                        <a:pt x="35252" y="146114"/>
                        <a:pt x="36757" y="146466"/>
                        <a:pt x="38310" y="146790"/>
                      </a:cubicBezTo>
                      <a:cubicBezTo>
                        <a:pt x="40262" y="147199"/>
                        <a:pt x="42234" y="147599"/>
                        <a:pt x="44129" y="148038"/>
                      </a:cubicBezTo>
                      <a:cubicBezTo>
                        <a:pt x="46063" y="148485"/>
                        <a:pt x="47920" y="148981"/>
                        <a:pt x="49797" y="149466"/>
                      </a:cubicBezTo>
                      <a:cubicBezTo>
                        <a:pt x="51206" y="149828"/>
                        <a:pt x="52654" y="150181"/>
                        <a:pt x="54035" y="150562"/>
                      </a:cubicBezTo>
                      <a:cubicBezTo>
                        <a:pt x="55997" y="151105"/>
                        <a:pt x="57903" y="151676"/>
                        <a:pt x="59808" y="152257"/>
                      </a:cubicBezTo>
                      <a:cubicBezTo>
                        <a:pt x="60760" y="152543"/>
                        <a:pt x="61770" y="152810"/>
                        <a:pt x="62703" y="153105"/>
                      </a:cubicBezTo>
                      <a:cubicBezTo>
                        <a:pt x="97022" y="163954"/>
                        <a:pt x="120929" y="180232"/>
                        <a:pt x="137560" y="198263"/>
                      </a:cubicBezTo>
                      <a:cubicBezTo>
                        <a:pt x="137722" y="198377"/>
                        <a:pt x="137855" y="198587"/>
                        <a:pt x="138036" y="198777"/>
                      </a:cubicBezTo>
                      <a:cubicBezTo>
                        <a:pt x="141075" y="202111"/>
                        <a:pt x="143875" y="205492"/>
                        <a:pt x="146447" y="208921"/>
                      </a:cubicBezTo>
                      <a:cubicBezTo>
                        <a:pt x="146695" y="209255"/>
                        <a:pt x="146952" y="209579"/>
                        <a:pt x="147199" y="209912"/>
                      </a:cubicBezTo>
                      <a:cubicBezTo>
                        <a:pt x="149800" y="213446"/>
                        <a:pt x="152171" y="217018"/>
                        <a:pt x="154315" y="220599"/>
                      </a:cubicBezTo>
                      <a:cubicBezTo>
                        <a:pt x="154429" y="220790"/>
                        <a:pt x="154562" y="220990"/>
                        <a:pt x="154676" y="221180"/>
                      </a:cubicBezTo>
                      <a:cubicBezTo>
                        <a:pt x="156915" y="224961"/>
                        <a:pt x="158915" y="228743"/>
                        <a:pt x="160696" y="232515"/>
                      </a:cubicBezTo>
                      <a:cubicBezTo>
                        <a:pt x="162506" y="236353"/>
                        <a:pt x="164030" y="240059"/>
                        <a:pt x="165392" y="243707"/>
                      </a:cubicBezTo>
                      <a:cubicBezTo>
                        <a:pt x="165487" y="243973"/>
                        <a:pt x="165583" y="244250"/>
                        <a:pt x="165678" y="244516"/>
                      </a:cubicBezTo>
                      <a:cubicBezTo>
                        <a:pt x="166926" y="247945"/>
                        <a:pt x="168021" y="251336"/>
                        <a:pt x="168964" y="254651"/>
                      </a:cubicBezTo>
                      <a:cubicBezTo>
                        <a:pt x="169059" y="255003"/>
                        <a:pt x="169164" y="255356"/>
                        <a:pt x="169259" y="255708"/>
                      </a:cubicBezTo>
                      <a:cubicBezTo>
                        <a:pt x="170155" y="258956"/>
                        <a:pt x="170917" y="262128"/>
                        <a:pt x="171564" y="265205"/>
                      </a:cubicBezTo>
                      <a:cubicBezTo>
                        <a:pt x="171631" y="265538"/>
                        <a:pt x="171707" y="265862"/>
                        <a:pt x="171774" y="266186"/>
                      </a:cubicBezTo>
                      <a:cubicBezTo>
                        <a:pt x="172403" y="269310"/>
                        <a:pt x="172917" y="272329"/>
                        <a:pt x="173326" y="275225"/>
                      </a:cubicBezTo>
                      <a:cubicBezTo>
                        <a:pt x="173355" y="275434"/>
                        <a:pt x="173393" y="275663"/>
                        <a:pt x="173422" y="275873"/>
                      </a:cubicBezTo>
                      <a:cubicBezTo>
                        <a:pt x="173841" y="278940"/>
                        <a:pt x="174155" y="281873"/>
                        <a:pt x="174374" y="284626"/>
                      </a:cubicBezTo>
                      <a:cubicBezTo>
                        <a:pt x="177213" y="264662"/>
                        <a:pt x="177175" y="245288"/>
                        <a:pt x="175127" y="226838"/>
                      </a:cubicBezTo>
                      <a:cubicBezTo>
                        <a:pt x="173955" y="225133"/>
                        <a:pt x="172679" y="223418"/>
                        <a:pt x="171336" y="221685"/>
                      </a:cubicBezTo>
                      <a:cubicBezTo>
                        <a:pt x="170869" y="221085"/>
                        <a:pt x="170336" y="220466"/>
                        <a:pt x="169850" y="219856"/>
                      </a:cubicBezTo>
                      <a:cubicBezTo>
                        <a:pt x="168935" y="218723"/>
                        <a:pt x="168031" y="217589"/>
                        <a:pt x="167040" y="216437"/>
                      </a:cubicBezTo>
                      <a:cubicBezTo>
                        <a:pt x="166411" y="215703"/>
                        <a:pt x="165726" y="214960"/>
                        <a:pt x="165068" y="214227"/>
                      </a:cubicBezTo>
                      <a:cubicBezTo>
                        <a:pt x="164154" y="213198"/>
                        <a:pt x="163249" y="212169"/>
                        <a:pt x="162287" y="211131"/>
                      </a:cubicBezTo>
                      <a:cubicBezTo>
                        <a:pt x="161544" y="210331"/>
                        <a:pt x="160763" y="209531"/>
                        <a:pt x="159991" y="208731"/>
                      </a:cubicBezTo>
                      <a:cubicBezTo>
                        <a:pt x="159048" y="207750"/>
                        <a:pt x="158115" y="206769"/>
                        <a:pt x="157124" y="205778"/>
                      </a:cubicBezTo>
                      <a:cubicBezTo>
                        <a:pt x="156286" y="204940"/>
                        <a:pt x="155419" y="204102"/>
                        <a:pt x="154553" y="203254"/>
                      </a:cubicBezTo>
                      <a:cubicBezTo>
                        <a:pt x="153562" y="202292"/>
                        <a:pt x="152581" y="201330"/>
                        <a:pt x="151562" y="200368"/>
                      </a:cubicBezTo>
                      <a:cubicBezTo>
                        <a:pt x="150657" y="199511"/>
                        <a:pt x="149724" y="198653"/>
                        <a:pt x="148790" y="197796"/>
                      </a:cubicBezTo>
                      <a:cubicBezTo>
                        <a:pt x="147761" y="196844"/>
                        <a:pt x="146733" y="195901"/>
                        <a:pt x="145666" y="194948"/>
                      </a:cubicBezTo>
                      <a:cubicBezTo>
                        <a:pt x="144685" y="194072"/>
                        <a:pt x="143685" y="193186"/>
                        <a:pt x="142684" y="192310"/>
                      </a:cubicBezTo>
                      <a:cubicBezTo>
                        <a:pt x="141627" y="191386"/>
                        <a:pt x="140560" y="190452"/>
                        <a:pt x="139475" y="189528"/>
                      </a:cubicBezTo>
                      <a:cubicBezTo>
                        <a:pt x="138436" y="188643"/>
                        <a:pt x="137389" y="187757"/>
                        <a:pt x="136331" y="186871"/>
                      </a:cubicBezTo>
                      <a:cubicBezTo>
                        <a:pt x="110547" y="165240"/>
                        <a:pt x="78924" y="143999"/>
                        <a:pt x="52607" y="127540"/>
                      </a:cubicBezTo>
                      <a:cubicBezTo>
                        <a:pt x="51635" y="126930"/>
                        <a:pt x="50683" y="126340"/>
                        <a:pt x="49721" y="125740"/>
                      </a:cubicBezTo>
                      <a:cubicBezTo>
                        <a:pt x="48654" y="125073"/>
                        <a:pt x="47587" y="124416"/>
                        <a:pt x="46549" y="123768"/>
                      </a:cubicBezTo>
                      <a:cubicBezTo>
                        <a:pt x="45491" y="123120"/>
                        <a:pt x="44463" y="122482"/>
                        <a:pt x="43425" y="121844"/>
                      </a:cubicBezTo>
                      <a:cubicBezTo>
                        <a:pt x="42520" y="121291"/>
                        <a:pt x="41634" y="120748"/>
                        <a:pt x="40748" y="120215"/>
                      </a:cubicBezTo>
                      <a:cubicBezTo>
                        <a:pt x="39719" y="119586"/>
                        <a:pt x="38700" y="118967"/>
                        <a:pt x="37690" y="118358"/>
                      </a:cubicBezTo>
                      <a:cubicBezTo>
                        <a:pt x="36824" y="117834"/>
                        <a:pt x="35976" y="117319"/>
                        <a:pt x="35128" y="116815"/>
                      </a:cubicBezTo>
                      <a:cubicBezTo>
                        <a:pt x="34157" y="116224"/>
                        <a:pt x="33176" y="115633"/>
                        <a:pt x="32233" y="115072"/>
                      </a:cubicBezTo>
                      <a:cubicBezTo>
                        <a:pt x="31490" y="114624"/>
                        <a:pt x="30785" y="114214"/>
                        <a:pt x="30061" y="113776"/>
                      </a:cubicBezTo>
                      <a:cubicBezTo>
                        <a:pt x="28156" y="112643"/>
                        <a:pt x="26318" y="111557"/>
                        <a:pt x="24555" y="110509"/>
                      </a:cubicBezTo>
                      <a:cubicBezTo>
                        <a:pt x="23984" y="110176"/>
                        <a:pt x="23393" y="109823"/>
                        <a:pt x="22841" y="109499"/>
                      </a:cubicBezTo>
                      <a:cubicBezTo>
                        <a:pt x="21888" y="108947"/>
                        <a:pt x="20993" y="108423"/>
                        <a:pt x="20098" y="107890"/>
                      </a:cubicBezTo>
                      <a:cubicBezTo>
                        <a:pt x="19498" y="107547"/>
                        <a:pt x="18917" y="107204"/>
                        <a:pt x="18345" y="106871"/>
                      </a:cubicBezTo>
                      <a:cubicBezTo>
                        <a:pt x="17497" y="106375"/>
                        <a:pt x="16688" y="105909"/>
                        <a:pt x="15888" y="105451"/>
                      </a:cubicBezTo>
                      <a:cubicBezTo>
                        <a:pt x="15383" y="105156"/>
                        <a:pt x="14897" y="104880"/>
                        <a:pt x="14421" y="104604"/>
                      </a:cubicBezTo>
                      <a:cubicBezTo>
                        <a:pt x="13659" y="104165"/>
                        <a:pt x="12906" y="103727"/>
                        <a:pt x="12192" y="103327"/>
                      </a:cubicBezTo>
                      <a:cubicBezTo>
                        <a:pt x="11535" y="102956"/>
                        <a:pt x="10944" y="102613"/>
                        <a:pt x="10335" y="102270"/>
                      </a:cubicBezTo>
                      <a:cubicBezTo>
                        <a:pt x="9868" y="102003"/>
                        <a:pt x="9373" y="101717"/>
                        <a:pt x="8934" y="101470"/>
                      </a:cubicBezTo>
                      <a:cubicBezTo>
                        <a:pt x="7982" y="100927"/>
                        <a:pt x="7096" y="100432"/>
                        <a:pt x="6277" y="99974"/>
                      </a:cubicBezTo>
                      <a:cubicBezTo>
                        <a:pt x="5734" y="99670"/>
                        <a:pt x="5277" y="99412"/>
                        <a:pt x="4791" y="99146"/>
                      </a:cubicBezTo>
                      <a:cubicBezTo>
                        <a:pt x="4448" y="98955"/>
                        <a:pt x="4105" y="98765"/>
                        <a:pt x="3800" y="98593"/>
                      </a:cubicBezTo>
                      <a:cubicBezTo>
                        <a:pt x="3420" y="98384"/>
                        <a:pt x="3096" y="98203"/>
                        <a:pt x="2772" y="98022"/>
                      </a:cubicBezTo>
                      <a:cubicBezTo>
                        <a:pt x="2486" y="97860"/>
                        <a:pt x="2219" y="97717"/>
                        <a:pt x="1972" y="97574"/>
                      </a:cubicBezTo>
                      <a:cubicBezTo>
                        <a:pt x="1638" y="97384"/>
                        <a:pt x="1362" y="97241"/>
                        <a:pt x="1114" y="97098"/>
                      </a:cubicBezTo>
                      <a:cubicBezTo>
                        <a:pt x="343" y="96669"/>
                        <a:pt x="0" y="96488"/>
                        <a:pt x="0" y="96488"/>
                      </a:cubicBezTo>
                      <a:cubicBezTo>
                        <a:pt x="5991" y="96688"/>
                        <a:pt x="11725" y="97107"/>
                        <a:pt x="17336" y="97631"/>
                      </a:cubicBezTo>
                      <a:cubicBezTo>
                        <a:pt x="18374" y="97727"/>
                        <a:pt x="19441" y="97812"/>
                        <a:pt x="20469" y="97917"/>
                      </a:cubicBezTo>
                      <a:cubicBezTo>
                        <a:pt x="25698" y="98460"/>
                        <a:pt x="30766" y="99136"/>
                        <a:pt x="35662" y="99936"/>
                      </a:cubicBezTo>
                      <a:cubicBezTo>
                        <a:pt x="36795" y="100117"/>
                        <a:pt x="37909" y="100327"/>
                        <a:pt x="39034" y="100517"/>
                      </a:cubicBezTo>
                      <a:cubicBezTo>
                        <a:pt x="40462" y="100775"/>
                        <a:pt x="41929" y="100994"/>
                        <a:pt x="43329" y="101260"/>
                      </a:cubicBezTo>
                      <a:cubicBezTo>
                        <a:pt x="75800" y="107756"/>
                        <a:pt x="100775" y="119548"/>
                        <a:pt x="119891" y="133788"/>
                      </a:cubicBezTo>
                      <a:cubicBezTo>
                        <a:pt x="121187" y="134664"/>
                        <a:pt x="122377" y="135703"/>
                        <a:pt x="123654" y="136722"/>
                      </a:cubicBezTo>
                      <a:cubicBezTo>
                        <a:pt x="125197" y="137951"/>
                        <a:pt x="126787" y="139151"/>
                        <a:pt x="128245" y="140408"/>
                      </a:cubicBezTo>
                      <a:cubicBezTo>
                        <a:pt x="129731" y="141675"/>
                        <a:pt x="131093" y="142980"/>
                        <a:pt x="132502" y="144275"/>
                      </a:cubicBezTo>
                      <a:cubicBezTo>
                        <a:pt x="133883" y="145552"/>
                        <a:pt x="135312" y="146809"/>
                        <a:pt x="136627" y="148104"/>
                      </a:cubicBezTo>
                      <a:cubicBezTo>
                        <a:pt x="137960" y="149428"/>
                        <a:pt x="139179" y="150771"/>
                        <a:pt x="140437" y="152105"/>
                      </a:cubicBezTo>
                      <a:cubicBezTo>
                        <a:pt x="141665" y="153410"/>
                        <a:pt x="142942" y="154715"/>
                        <a:pt x="144104" y="156029"/>
                      </a:cubicBezTo>
                      <a:cubicBezTo>
                        <a:pt x="145304" y="157401"/>
                        <a:pt x="146399" y="158782"/>
                        <a:pt x="147523" y="160163"/>
                      </a:cubicBezTo>
                      <a:cubicBezTo>
                        <a:pt x="148590" y="161468"/>
                        <a:pt x="149714" y="162773"/>
                        <a:pt x="150724" y="164087"/>
                      </a:cubicBezTo>
                      <a:cubicBezTo>
                        <a:pt x="151829" y="165526"/>
                        <a:pt x="152819" y="166973"/>
                        <a:pt x="153848" y="168421"/>
                      </a:cubicBezTo>
                      <a:cubicBezTo>
                        <a:pt x="154743" y="169678"/>
                        <a:pt x="155705" y="170945"/>
                        <a:pt x="156543" y="172203"/>
                      </a:cubicBezTo>
                      <a:cubicBezTo>
                        <a:pt x="157572" y="173736"/>
                        <a:pt x="158496" y="175270"/>
                        <a:pt x="159449" y="176794"/>
                      </a:cubicBezTo>
                      <a:cubicBezTo>
                        <a:pt x="160172" y="177956"/>
                        <a:pt x="160954" y="179118"/>
                        <a:pt x="161630" y="180270"/>
                      </a:cubicBezTo>
                      <a:cubicBezTo>
                        <a:pt x="162658" y="182013"/>
                        <a:pt x="163563" y="183728"/>
                        <a:pt x="164497" y="185452"/>
                      </a:cubicBezTo>
                      <a:cubicBezTo>
                        <a:pt x="164992" y="186366"/>
                        <a:pt x="165545" y="187300"/>
                        <a:pt x="166011" y="188205"/>
                      </a:cubicBezTo>
                      <a:cubicBezTo>
                        <a:pt x="167364" y="190814"/>
                        <a:pt x="168612" y="193396"/>
                        <a:pt x="169755" y="195920"/>
                      </a:cubicBezTo>
                      <a:cubicBezTo>
                        <a:pt x="165478" y="177822"/>
                        <a:pt x="159544" y="160953"/>
                        <a:pt x="152924" y="145704"/>
                      </a:cubicBezTo>
                      <a:cubicBezTo>
                        <a:pt x="150581" y="144475"/>
                        <a:pt x="148019" y="143066"/>
                        <a:pt x="145285" y="141494"/>
                      </a:cubicBezTo>
                      <a:cubicBezTo>
                        <a:pt x="142484" y="139894"/>
                        <a:pt x="139579" y="138160"/>
                        <a:pt x="136522" y="136312"/>
                      </a:cubicBezTo>
                      <a:cubicBezTo>
                        <a:pt x="133369" y="134398"/>
                        <a:pt x="130169" y="132407"/>
                        <a:pt x="126863" y="130331"/>
                      </a:cubicBezTo>
                      <a:cubicBezTo>
                        <a:pt x="123463" y="128178"/>
                        <a:pt x="120063" y="126006"/>
                        <a:pt x="116596" y="123749"/>
                      </a:cubicBezTo>
                      <a:cubicBezTo>
                        <a:pt x="73828" y="95974"/>
                        <a:pt x="20450" y="57245"/>
                        <a:pt x="20450" y="57245"/>
                      </a:cubicBezTo>
                      <a:cubicBezTo>
                        <a:pt x="55578" y="64322"/>
                        <a:pt x="82820" y="76381"/>
                        <a:pt x="103632" y="89506"/>
                      </a:cubicBezTo>
                      <a:cubicBezTo>
                        <a:pt x="103832" y="89621"/>
                        <a:pt x="104013" y="89754"/>
                        <a:pt x="104223" y="89887"/>
                      </a:cubicBezTo>
                      <a:cubicBezTo>
                        <a:pt x="107766" y="92135"/>
                        <a:pt x="111138" y="94412"/>
                        <a:pt x="114300" y="96698"/>
                      </a:cubicBezTo>
                      <a:cubicBezTo>
                        <a:pt x="117729" y="99174"/>
                        <a:pt x="120644" y="101451"/>
                        <a:pt x="123434" y="103727"/>
                      </a:cubicBezTo>
                      <a:cubicBezTo>
                        <a:pt x="123854" y="104070"/>
                        <a:pt x="124282" y="104413"/>
                        <a:pt x="124692" y="104756"/>
                      </a:cubicBezTo>
                      <a:cubicBezTo>
                        <a:pt x="127321" y="106937"/>
                        <a:pt x="129797" y="109109"/>
                        <a:pt x="132121" y="111252"/>
                      </a:cubicBezTo>
                      <a:cubicBezTo>
                        <a:pt x="132502" y="111604"/>
                        <a:pt x="132855" y="111947"/>
                        <a:pt x="133226" y="112300"/>
                      </a:cubicBezTo>
                      <a:cubicBezTo>
                        <a:pt x="135550" y="114481"/>
                        <a:pt x="137760" y="116643"/>
                        <a:pt x="139770" y="118748"/>
                      </a:cubicBezTo>
                      <a:cubicBezTo>
                        <a:pt x="133045" y="106347"/>
                        <a:pt x="126263" y="95631"/>
                        <a:pt x="120291" y="86925"/>
                      </a:cubicBezTo>
                      <a:cubicBezTo>
                        <a:pt x="118100" y="85468"/>
                        <a:pt x="115843" y="83849"/>
                        <a:pt x="113557" y="82125"/>
                      </a:cubicBezTo>
                      <a:cubicBezTo>
                        <a:pt x="112767" y="81525"/>
                        <a:pt x="111947" y="80848"/>
                        <a:pt x="111138" y="80229"/>
                      </a:cubicBezTo>
                      <a:cubicBezTo>
                        <a:pt x="109623" y="79048"/>
                        <a:pt x="108109" y="77876"/>
                        <a:pt x="106575" y="76610"/>
                      </a:cubicBezTo>
                      <a:cubicBezTo>
                        <a:pt x="105604" y="75809"/>
                        <a:pt x="104623" y="74952"/>
                        <a:pt x="103651" y="74124"/>
                      </a:cubicBezTo>
                      <a:cubicBezTo>
                        <a:pt x="102241" y="72933"/>
                        <a:pt x="100841" y="71742"/>
                        <a:pt x="99422" y="70495"/>
                      </a:cubicBezTo>
                      <a:cubicBezTo>
                        <a:pt x="98374" y="69571"/>
                        <a:pt x="97326" y="68609"/>
                        <a:pt x="96279" y="67656"/>
                      </a:cubicBezTo>
                      <a:cubicBezTo>
                        <a:pt x="95250" y="66723"/>
                        <a:pt x="94221" y="65818"/>
                        <a:pt x="93183" y="64865"/>
                      </a:cubicBezTo>
                      <a:cubicBezTo>
                        <a:pt x="62855" y="36747"/>
                        <a:pt x="32757" y="0"/>
                        <a:pt x="32757" y="0"/>
                      </a:cubicBezTo>
                      <a:cubicBezTo>
                        <a:pt x="48416" y="6353"/>
                        <a:pt x="63465" y="17688"/>
                        <a:pt x="76781" y="30232"/>
                      </a:cubicBezTo>
                      <a:cubicBezTo>
                        <a:pt x="77172" y="30566"/>
                        <a:pt x="77572" y="30985"/>
                        <a:pt x="78000" y="31394"/>
                      </a:cubicBezTo>
                      <a:cubicBezTo>
                        <a:pt x="79696" y="33014"/>
                        <a:pt x="81363" y="34642"/>
                        <a:pt x="82991" y="36290"/>
                      </a:cubicBezTo>
                      <a:cubicBezTo>
                        <a:pt x="83629" y="36938"/>
                        <a:pt x="84277" y="37586"/>
                        <a:pt x="84906" y="38233"/>
                      </a:cubicBezTo>
                      <a:cubicBezTo>
                        <a:pt x="86630" y="40005"/>
                        <a:pt x="88316" y="41796"/>
                        <a:pt x="89964" y="43577"/>
                      </a:cubicBezTo>
                      <a:cubicBezTo>
                        <a:pt x="90421" y="44063"/>
                        <a:pt x="90888" y="44558"/>
                        <a:pt x="91335" y="45053"/>
                      </a:cubicBezTo>
                      <a:cubicBezTo>
                        <a:pt x="95536" y="49663"/>
                        <a:pt x="99460" y="54235"/>
                        <a:pt x="103042" y="58626"/>
                      </a:cubicBezTo>
                      <a:cubicBezTo>
                        <a:pt x="103442" y="59122"/>
                        <a:pt x="103813" y="59588"/>
                        <a:pt x="104213" y="60074"/>
                      </a:cubicBezTo>
                      <a:cubicBezTo>
                        <a:pt x="105547" y="61722"/>
                        <a:pt x="106842" y="63351"/>
                        <a:pt x="108080" y="64922"/>
                      </a:cubicBezTo>
                      <a:cubicBezTo>
                        <a:pt x="108585" y="65570"/>
                        <a:pt x="109080" y="66199"/>
                        <a:pt x="109566" y="66837"/>
                      </a:cubicBezTo>
                      <a:cubicBezTo>
                        <a:pt x="110642" y="68228"/>
                        <a:pt x="111671" y="69580"/>
                        <a:pt x="112652" y="70895"/>
                      </a:cubicBezTo>
                      <a:cubicBezTo>
                        <a:pt x="113109" y="71504"/>
                        <a:pt x="113567" y="72123"/>
                        <a:pt x="114014" y="72714"/>
                      </a:cubicBezTo>
                      <a:cubicBezTo>
                        <a:pt x="114976" y="74019"/>
                        <a:pt x="115891" y="75267"/>
                        <a:pt x="116748" y="76457"/>
                      </a:cubicBezTo>
                      <a:cubicBezTo>
                        <a:pt x="117091" y="76933"/>
                        <a:pt x="117462" y="77429"/>
                        <a:pt x="117786" y="77886"/>
                      </a:cubicBezTo>
                      <a:cubicBezTo>
                        <a:pt x="118910" y="79467"/>
                        <a:pt x="119967" y="80963"/>
                        <a:pt x="120901" y="82306"/>
                      </a:cubicBezTo>
                      <a:cubicBezTo>
                        <a:pt x="111709" y="66808"/>
                        <a:pt x="98031" y="42767"/>
                        <a:pt x="85582" y="17021"/>
                      </a:cubicBezTo>
                      <a:cubicBezTo>
                        <a:pt x="85582" y="17021"/>
                        <a:pt x="132788" y="45977"/>
                        <a:pt x="131731" y="97346"/>
                      </a:cubicBezTo>
                      <a:cubicBezTo>
                        <a:pt x="134617" y="101060"/>
                        <a:pt x="137370" y="104746"/>
                        <a:pt x="140027" y="108423"/>
                      </a:cubicBezTo>
                      <a:cubicBezTo>
                        <a:pt x="140894" y="109623"/>
                        <a:pt x="141713" y="110804"/>
                        <a:pt x="142551" y="112005"/>
                      </a:cubicBezTo>
                      <a:cubicBezTo>
                        <a:pt x="144313" y="114491"/>
                        <a:pt x="146047" y="116977"/>
                        <a:pt x="147704" y="119444"/>
                      </a:cubicBezTo>
                      <a:cubicBezTo>
                        <a:pt x="148628" y="120815"/>
                        <a:pt x="149514" y="122177"/>
                        <a:pt x="150409" y="123539"/>
                      </a:cubicBezTo>
                      <a:cubicBezTo>
                        <a:pt x="151419" y="125092"/>
                        <a:pt x="152448" y="126635"/>
                        <a:pt x="153429" y="128178"/>
                      </a:cubicBezTo>
                      <a:cubicBezTo>
                        <a:pt x="153591" y="126797"/>
                        <a:pt x="153762" y="125359"/>
                        <a:pt x="153972" y="123844"/>
                      </a:cubicBezTo>
                      <a:cubicBezTo>
                        <a:pt x="154048" y="123311"/>
                        <a:pt x="154143" y="122739"/>
                        <a:pt x="154219" y="122187"/>
                      </a:cubicBezTo>
                      <a:cubicBezTo>
                        <a:pt x="154467" y="120501"/>
                        <a:pt x="154753" y="118729"/>
                        <a:pt x="155077" y="116910"/>
                      </a:cubicBezTo>
                      <a:cubicBezTo>
                        <a:pt x="155210" y="116129"/>
                        <a:pt x="155353" y="115338"/>
                        <a:pt x="155505" y="114529"/>
                      </a:cubicBezTo>
                      <a:cubicBezTo>
                        <a:pt x="155934" y="112281"/>
                        <a:pt x="156420" y="109947"/>
                        <a:pt x="156963" y="107547"/>
                      </a:cubicBezTo>
                      <a:cubicBezTo>
                        <a:pt x="156867" y="106461"/>
                        <a:pt x="156763" y="105385"/>
                        <a:pt x="156686" y="104261"/>
                      </a:cubicBezTo>
                      <a:cubicBezTo>
                        <a:pt x="156648" y="103680"/>
                        <a:pt x="156591" y="103137"/>
                        <a:pt x="156553" y="102537"/>
                      </a:cubicBezTo>
                      <a:cubicBezTo>
                        <a:pt x="156429" y="100346"/>
                        <a:pt x="156353" y="98069"/>
                        <a:pt x="156334" y="95736"/>
                      </a:cubicBezTo>
                      <a:cubicBezTo>
                        <a:pt x="156324" y="94898"/>
                        <a:pt x="156353" y="94021"/>
                        <a:pt x="156362" y="93164"/>
                      </a:cubicBezTo>
                      <a:cubicBezTo>
                        <a:pt x="156381" y="91554"/>
                        <a:pt x="156410" y="89935"/>
                        <a:pt x="156486" y="88278"/>
                      </a:cubicBezTo>
                      <a:cubicBezTo>
                        <a:pt x="156534" y="87259"/>
                        <a:pt x="156601" y="86230"/>
                        <a:pt x="156677" y="85192"/>
                      </a:cubicBezTo>
                      <a:cubicBezTo>
                        <a:pt x="156791" y="83572"/>
                        <a:pt x="156943" y="81925"/>
                        <a:pt x="157115" y="80258"/>
                      </a:cubicBezTo>
                      <a:cubicBezTo>
                        <a:pt x="157229" y="79219"/>
                        <a:pt x="157334" y="78181"/>
                        <a:pt x="157467" y="77124"/>
                      </a:cubicBezTo>
                      <a:cubicBezTo>
                        <a:pt x="157734" y="75133"/>
                        <a:pt x="158067" y="73114"/>
                        <a:pt x="158439" y="71076"/>
                      </a:cubicBezTo>
                      <a:cubicBezTo>
                        <a:pt x="158572" y="70333"/>
                        <a:pt x="158668" y="69599"/>
                        <a:pt x="158820" y="68856"/>
                      </a:cubicBezTo>
                      <a:cubicBezTo>
                        <a:pt x="159325" y="66323"/>
                        <a:pt x="159915" y="63760"/>
                        <a:pt x="160611" y="61179"/>
                      </a:cubicBezTo>
                      <a:cubicBezTo>
                        <a:pt x="163278" y="51416"/>
                        <a:pt x="167269" y="41310"/>
                        <a:pt x="173250" y="31290"/>
                      </a:cubicBezTo>
                      <a:cubicBezTo>
                        <a:pt x="173250" y="31290"/>
                        <a:pt x="173612" y="46292"/>
                        <a:pt x="173155" y="65046"/>
                      </a:cubicBezTo>
                      <a:cubicBezTo>
                        <a:pt x="182032" y="49349"/>
                        <a:pt x="194643" y="34338"/>
                        <a:pt x="212798" y="23393"/>
                      </a:cubicBezTo>
                      <a:cubicBezTo>
                        <a:pt x="212798" y="23393"/>
                        <a:pt x="202863" y="54721"/>
                        <a:pt x="190148" y="85430"/>
                      </a:cubicBezTo>
                      <a:cubicBezTo>
                        <a:pt x="189957" y="85906"/>
                        <a:pt x="189748" y="86382"/>
                        <a:pt x="189557" y="86859"/>
                      </a:cubicBezTo>
                      <a:cubicBezTo>
                        <a:pt x="189119" y="87906"/>
                        <a:pt x="188681" y="88945"/>
                        <a:pt x="188243" y="89992"/>
                      </a:cubicBezTo>
                      <a:cubicBezTo>
                        <a:pt x="187900" y="90792"/>
                        <a:pt x="187557" y="91583"/>
                        <a:pt x="187223" y="92383"/>
                      </a:cubicBezTo>
                      <a:cubicBezTo>
                        <a:pt x="186776" y="93412"/>
                        <a:pt x="186328" y="94450"/>
                        <a:pt x="185880" y="95469"/>
                      </a:cubicBezTo>
                      <a:cubicBezTo>
                        <a:pt x="185528" y="96279"/>
                        <a:pt x="185166" y="97088"/>
                        <a:pt x="184804" y="97888"/>
                      </a:cubicBezTo>
                      <a:cubicBezTo>
                        <a:pt x="184366" y="98870"/>
                        <a:pt x="183928" y="99851"/>
                        <a:pt x="183480" y="100822"/>
                      </a:cubicBezTo>
                      <a:cubicBezTo>
                        <a:pt x="183099" y="101660"/>
                        <a:pt x="182718" y="102480"/>
                        <a:pt x="182337" y="103308"/>
                      </a:cubicBezTo>
                      <a:cubicBezTo>
                        <a:pt x="181909" y="104232"/>
                        <a:pt x="181480" y="105156"/>
                        <a:pt x="181051" y="106061"/>
                      </a:cubicBezTo>
                      <a:cubicBezTo>
                        <a:pt x="180661" y="106890"/>
                        <a:pt x="180261" y="107699"/>
                        <a:pt x="179870" y="108518"/>
                      </a:cubicBezTo>
                      <a:cubicBezTo>
                        <a:pt x="179442" y="109404"/>
                        <a:pt x="179013" y="110300"/>
                        <a:pt x="178575" y="111166"/>
                      </a:cubicBezTo>
                      <a:cubicBezTo>
                        <a:pt x="178184" y="111966"/>
                        <a:pt x="177784" y="112738"/>
                        <a:pt x="177384" y="113509"/>
                      </a:cubicBezTo>
                      <a:cubicBezTo>
                        <a:pt x="176955" y="114357"/>
                        <a:pt x="176517" y="115205"/>
                        <a:pt x="176089" y="116034"/>
                      </a:cubicBezTo>
                      <a:cubicBezTo>
                        <a:pt x="175689" y="116805"/>
                        <a:pt x="175279" y="117548"/>
                        <a:pt x="174879" y="118301"/>
                      </a:cubicBezTo>
                      <a:cubicBezTo>
                        <a:pt x="174450" y="119091"/>
                        <a:pt x="174022" y="119891"/>
                        <a:pt x="173593" y="120663"/>
                      </a:cubicBezTo>
                      <a:cubicBezTo>
                        <a:pt x="173184" y="121406"/>
                        <a:pt x="172764" y="122111"/>
                        <a:pt x="172355" y="122834"/>
                      </a:cubicBezTo>
                      <a:cubicBezTo>
                        <a:pt x="171936" y="123558"/>
                        <a:pt x="171526" y="124292"/>
                        <a:pt x="171107" y="124978"/>
                      </a:cubicBezTo>
                      <a:cubicBezTo>
                        <a:pt x="170688" y="125682"/>
                        <a:pt x="170259" y="126349"/>
                        <a:pt x="169840" y="127025"/>
                      </a:cubicBezTo>
                      <a:cubicBezTo>
                        <a:pt x="169431" y="127673"/>
                        <a:pt x="169031" y="128340"/>
                        <a:pt x="168621" y="128969"/>
                      </a:cubicBezTo>
                      <a:cubicBezTo>
                        <a:pt x="168193" y="129626"/>
                        <a:pt x="167773" y="130226"/>
                        <a:pt x="167354" y="130845"/>
                      </a:cubicBezTo>
                      <a:cubicBezTo>
                        <a:pt x="166954" y="131426"/>
                        <a:pt x="166564" y="132026"/>
                        <a:pt x="166164" y="132569"/>
                      </a:cubicBezTo>
                      <a:cubicBezTo>
                        <a:pt x="165735" y="133160"/>
                        <a:pt x="165316" y="133702"/>
                        <a:pt x="164887" y="134255"/>
                      </a:cubicBezTo>
                      <a:cubicBezTo>
                        <a:pt x="164506" y="134760"/>
                        <a:pt x="164116" y="135284"/>
                        <a:pt x="163735" y="135750"/>
                      </a:cubicBezTo>
                      <a:cubicBezTo>
                        <a:pt x="163297" y="136284"/>
                        <a:pt x="162868" y="136750"/>
                        <a:pt x="162439" y="137236"/>
                      </a:cubicBezTo>
                      <a:cubicBezTo>
                        <a:pt x="162077" y="137646"/>
                        <a:pt x="161715" y="138084"/>
                        <a:pt x="161354" y="138465"/>
                      </a:cubicBezTo>
                      <a:cubicBezTo>
                        <a:pt x="160982" y="138846"/>
                        <a:pt x="160620" y="139160"/>
                        <a:pt x="160258" y="139513"/>
                      </a:cubicBezTo>
                      <a:cubicBezTo>
                        <a:pt x="160658" y="140208"/>
                        <a:pt x="161049" y="140903"/>
                        <a:pt x="161439" y="141589"/>
                      </a:cubicBezTo>
                      <a:cubicBezTo>
                        <a:pt x="162135" y="142818"/>
                        <a:pt x="162859" y="144047"/>
                        <a:pt x="163525" y="145275"/>
                      </a:cubicBezTo>
                      <a:cubicBezTo>
                        <a:pt x="165097" y="148123"/>
                        <a:pt x="166583" y="150943"/>
                        <a:pt x="168021" y="153762"/>
                      </a:cubicBezTo>
                      <a:cubicBezTo>
                        <a:pt x="168373" y="154448"/>
                        <a:pt x="168764" y="155153"/>
                        <a:pt x="169107" y="155839"/>
                      </a:cubicBezTo>
                      <a:cubicBezTo>
                        <a:pt x="170193" y="158001"/>
                        <a:pt x="171193" y="160134"/>
                        <a:pt x="172203" y="162277"/>
                      </a:cubicBezTo>
                      <a:cubicBezTo>
                        <a:pt x="172431" y="161811"/>
                        <a:pt x="172660" y="161334"/>
                        <a:pt x="172898" y="160839"/>
                      </a:cubicBezTo>
                      <a:cubicBezTo>
                        <a:pt x="173031" y="160572"/>
                        <a:pt x="173165" y="160287"/>
                        <a:pt x="173307" y="160020"/>
                      </a:cubicBezTo>
                      <a:cubicBezTo>
                        <a:pt x="173765" y="159096"/>
                        <a:pt x="174250" y="158125"/>
                        <a:pt x="174755" y="157124"/>
                      </a:cubicBezTo>
                      <a:cubicBezTo>
                        <a:pt x="174946" y="156753"/>
                        <a:pt x="175136" y="156372"/>
                        <a:pt x="175336" y="155991"/>
                      </a:cubicBezTo>
                      <a:cubicBezTo>
                        <a:pt x="175860" y="154972"/>
                        <a:pt x="176412" y="153915"/>
                        <a:pt x="176994" y="152838"/>
                      </a:cubicBezTo>
                      <a:cubicBezTo>
                        <a:pt x="177184" y="152486"/>
                        <a:pt x="177365" y="152143"/>
                        <a:pt x="177556" y="151781"/>
                      </a:cubicBezTo>
                      <a:cubicBezTo>
                        <a:pt x="178299" y="150409"/>
                        <a:pt x="179070" y="148990"/>
                        <a:pt x="179899" y="147523"/>
                      </a:cubicBezTo>
                      <a:cubicBezTo>
                        <a:pt x="180937" y="145675"/>
                        <a:pt x="181889" y="144028"/>
                        <a:pt x="182890" y="142342"/>
                      </a:cubicBezTo>
                      <a:cubicBezTo>
                        <a:pt x="183004" y="142151"/>
                        <a:pt x="183118" y="141961"/>
                        <a:pt x="183232" y="141770"/>
                      </a:cubicBezTo>
                      <a:cubicBezTo>
                        <a:pt x="184090" y="140332"/>
                        <a:pt x="184985" y="138865"/>
                        <a:pt x="185909" y="137389"/>
                      </a:cubicBezTo>
                      <a:cubicBezTo>
                        <a:pt x="186185" y="136951"/>
                        <a:pt x="186471" y="136503"/>
                        <a:pt x="186747" y="136055"/>
                      </a:cubicBezTo>
                      <a:cubicBezTo>
                        <a:pt x="187557" y="134779"/>
                        <a:pt x="188385" y="133483"/>
                        <a:pt x="189243" y="132178"/>
                      </a:cubicBezTo>
                      <a:cubicBezTo>
                        <a:pt x="189567" y="131683"/>
                        <a:pt x="189900" y="131188"/>
                        <a:pt x="190233" y="130683"/>
                      </a:cubicBezTo>
                      <a:cubicBezTo>
                        <a:pt x="191138" y="129330"/>
                        <a:pt x="192072" y="127959"/>
                        <a:pt x="193034" y="126587"/>
                      </a:cubicBezTo>
                      <a:cubicBezTo>
                        <a:pt x="193329" y="126168"/>
                        <a:pt x="193615" y="125749"/>
                        <a:pt x="193910" y="125320"/>
                      </a:cubicBezTo>
                      <a:cubicBezTo>
                        <a:pt x="196463" y="121710"/>
                        <a:pt x="199206" y="118053"/>
                        <a:pt x="202130" y="114405"/>
                      </a:cubicBezTo>
                      <a:cubicBezTo>
                        <a:pt x="202444" y="114014"/>
                        <a:pt x="202768" y="113633"/>
                        <a:pt x="203083" y="113243"/>
                      </a:cubicBezTo>
                      <a:cubicBezTo>
                        <a:pt x="204226" y="111843"/>
                        <a:pt x="205397" y="110433"/>
                        <a:pt x="206597" y="109042"/>
                      </a:cubicBezTo>
                      <a:cubicBezTo>
                        <a:pt x="206797" y="108814"/>
                        <a:pt x="206978" y="108575"/>
                        <a:pt x="207188" y="108337"/>
                      </a:cubicBezTo>
                      <a:cubicBezTo>
                        <a:pt x="224447" y="88487"/>
                        <a:pt x="247307" y="70056"/>
                        <a:pt x="275873" y="63341"/>
                      </a:cubicBezTo>
                      <a:cubicBezTo>
                        <a:pt x="275873" y="63341"/>
                        <a:pt x="245840" y="92231"/>
                        <a:pt x="215741" y="122453"/>
                      </a:cubicBezTo>
                      <a:cubicBezTo>
                        <a:pt x="213579" y="124625"/>
                        <a:pt x="211446" y="126768"/>
                        <a:pt x="209321" y="128921"/>
                      </a:cubicBezTo>
                      <a:cubicBezTo>
                        <a:pt x="208988" y="129264"/>
                        <a:pt x="208645" y="129597"/>
                        <a:pt x="208312" y="129940"/>
                      </a:cubicBezTo>
                      <a:cubicBezTo>
                        <a:pt x="206340" y="131931"/>
                        <a:pt x="204378" y="133931"/>
                        <a:pt x="202435" y="135903"/>
                      </a:cubicBezTo>
                      <a:cubicBezTo>
                        <a:pt x="202292" y="136046"/>
                        <a:pt x="202149" y="136198"/>
                        <a:pt x="202006" y="136341"/>
                      </a:cubicBezTo>
                      <a:cubicBezTo>
                        <a:pt x="199987" y="138398"/>
                        <a:pt x="197996" y="140446"/>
                        <a:pt x="196025" y="142465"/>
                      </a:cubicBezTo>
                      <a:cubicBezTo>
                        <a:pt x="195625" y="142875"/>
                        <a:pt x="195234" y="143285"/>
                        <a:pt x="194834" y="143694"/>
                      </a:cubicBezTo>
                      <a:cubicBezTo>
                        <a:pt x="192938" y="145647"/>
                        <a:pt x="191062" y="147590"/>
                        <a:pt x="189224" y="149495"/>
                      </a:cubicBezTo>
                      <a:cubicBezTo>
                        <a:pt x="187195" y="151600"/>
                        <a:pt x="185423" y="153467"/>
                        <a:pt x="183680" y="155305"/>
                      </a:cubicBezTo>
                      <a:cubicBezTo>
                        <a:pt x="183223" y="155791"/>
                        <a:pt x="182775" y="156258"/>
                        <a:pt x="182318" y="156734"/>
                      </a:cubicBezTo>
                      <a:cubicBezTo>
                        <a:pt x="180651" y="158496"/>
                        <a:pt x="179013" y="160239"/>
                        <a:pt x="177451" y="161915"/>
                      </a:cubicBezTo>
                      <a:cubicBezTo>
                        <a:pt x="176079" y="163382"/>
                        <a:pt x="174984" y="164592"/>
                        <a:pt x="173869" y="165802"/>
                      </a:cubicBezTo>
                      <a:cubicBezTo>
                        <a:pt x="174498" y="167192"/>
                        <a:pt x="174889" y="168164"/>
                        <a:pt x="175317" y="169135"/>
                      </a:cubicBezTo>
                      <a:cubicBezTo>
                        <a:pt x="176412" y="171612"/>
                        <a:pt x="177470" y="174088"/>
                        <a:pt x="178470" y="176546"/>
                      </a:cubicBezTo>
                      <a:cubicBezTo>
                        <a:pt x="178975" y="177794"/>
                        <a:pt x="179442" y="179022"/>
                        <a:pt x="179927" y="180261"/>
                      </a:cubicBezTo>
                      <a:cubicBezTo>
                        <a:pt x="180775" y="182451"/>
                        <a:pt x="181594" y="184633"/>
                        <a:pt x="182375" y="186795"/>
                      </a:cubicBezTo>
                      <a:cubicBezTo>
                        <a:pt x="183461" y="184290"/>
                        <a:pt x="184671" y="181508"/>
                        <a:pt x="186100" y="178603"/>
                      </a:cubicBezTo>
                      <a:cubicBezTo>
                        <a:pt x="186328" y="178146"/>
                        <a:pt x="186576" y="177679"/>
                        <a:pt x="186814" y="177213"/>
                      </a:cubicBezTo>
                      <a:cubicBezTo>
                        <a:pt x="187490" y="175898"/>
                        <a:pt x="188205" y="174555"/>
                        <a:pt x="188967" y="173203"/>
                      </a:cubicBezTo>
                      <a:cubicBezTo>
                        <a:pt x="189281" y="172650"/>
                        <a:pt x="189595" y="172088"/>
                        <a:pt x="189929" y="171536"/>
                      </a:cubicBezTo>
                      <a:cubicBezTo>
                        <a:pt x="190748" y="170145"/>
                        <a:pt x="191624" y="168735"/>
                        <a:pt x="192548" y="167316"/>
                      </a:cubicBezTo>
                      <a:cubicBezTo>
                        <a:pt x="192853" y="166849"/>
                        <a:pt x="193139" y="166383"/>
                        <a:pt x="193453" y="165916"/>
                      </a:cubicBezTo>
                      <a:cubicBezTo>
                        <a:pt x="194739" y="164011"/>
                        <a:pt x="196101" y="162087"/>
                        <a:pt x="197577" y="160163"/>
                      </a:cubicBezTo>
                      <a:cubicBezTo>
                        <a:pt x="199073" y="158229"/>
                        <a:pt x="200616" y="156381"/>
                        <a:pt x="202235" y="154543"/>
                      </a:cubicBezTo>
                      <a:cubicBezTo>
                        <a:pt x="202692" y="154019"/>
                        <a:pt x="203187" y="153505"/>
                        <a:pt x="203664" y="152981"/>
                      </a:cubicBezTo>
                      <a:cubicBezTo>
                        <a:pt x="204930" y="151600"/>
                        <a:pt x="206245" y="150228"/>
                        <a:pt x="207626" y="148866"/>
                      </a:cubicBezTo>
                      <a:cubicBezTo>
                        <a:pt x="208207" y="148285"/>
                        <a:pt x="208807" y="147714"/>
                        <a:pt x="209407" y="147142"/>
                      </a:cubicBezTo>
                      <a:cubicBezTo>
                        <a:pt x="210893" y="145742"/>
                        <a:pt x="212455" y="144361"/>
                        <a:pt x="214065" y="142989"/>
                      </a:cubicBezTo>
                      <a:cubicBezTo>
                        <a:pt x="214598" y="142532"/>
                        <a:pt x="215113" y="142075"/>
                        <a:pt x="215665" y="141618"/>
                      </a:cubicBezTo>
                      <a:cubicBezTo>
                        <a:pt x="217884" y="139798"/>
                        <a:pt x="220218" y="138017"/>
                        <a:pt x="222695" y="136274"/>
                      </a:cubicBezTo>
                      <a:cubicBezTo>
                        <a:pt x="248183" y="118453"/>
                        <a:pt x="287522" y="105289"/>
                        <a:pt x="348367" y="108585"/>
                      </a:cubicBezTo>
                      <a:cubicBezTo>
                        <a:pt x="348367" y="108585"/>
                        <a:pt x="284759" y="132921"/>
                        <a:pt x="233020" y="163859"/>
                      </a:cubicBezTo>
                      <a:cubicBezTo>
                        <a:pt x="230257" y="165506"/>
                        <a:pt x="227533" y="167183"/>
                        <a:pt x="224857" y="168869"/>
                      </a:cubicBezTo>
                      <a:cubicBezTo>
                        <a:pt x="224238" y="169259"/>
                        <a:pt x="223638" y="169650"/>
                        <a:pt x="223018" y="170050"/>
                      </a:cubicBezTo>
                      <a:cubicBezTo>
                        <a:pt x="221009" y="171326"/>
                        <a:pt x="219018" y="172622"/>
                        <a:pt x="217075" y="173917"/>
                      </a:cubicBezTo>
                      <a:cubicBezTo>
                        <a:pt x="216265" y="174450"/>
                        <a:pt x="215465" y="174993"/>
                        <a:pt x="214675" y="175536"/>
                      </a:cubicBezTo>
                      <a:cubicBezTo>
                        <a:pt x="212865" y="176765"/>
                        <a:pt x="211083" y="178003"/>
                        <a:pt x="209331" y="179241"/>
                      </a:cubicBezTo>
                      <a:cubicBezTo>
                        <a:pt x="208617" y="179746"/>
                        <a:pt x="207893" y="180251"/>
                        <a:pt x="207188" y="180766"/>
                      </a:cubicBezTo>
                      <a:cubicBezTo>
                        <a:pt x="204968" y="182375"/>
                        <a:pt x="202797" y="183985"/>
                        <a:pt x="200711" y="185614"/>
                      </a:cubicBezTo>
                      <a:cubicBezTo>
                        <a:pt x="200558" y="185728"/>
                        <a:pt x="200387" y="185852"/>
                        <a:pt x="200235" y="185966"/>
                      </a:cubicBezTo>
                      <a:cubicBezTo>
                        <a:pt x="198006" y="187700"/>
                        <a:pt x="195882" y="189443"/>
                        <a:pt x="193834" y="191195"/>
                      </a:cubicBezTo>
                      <a:cubicBezTo>
                        <a:pt x="193253" y="191691"/>
                        <a:pt x="192700" y="192195"/>
                        <a:pt x="192129" y="192691"/>
                      </a:cubicBezTo>
                      <a:cubicBezTo>
                        <a:pt x="190691" y="193948"/>
                        <a:pt x="189300" y="195205"/>
                        <a:pt x="187957" y="196472"/>
                      </a:cubicBezTo>
                      <a:cubicBezTo>
                        <a:pt x="187338" y="197053"/>
                        <a:pt x="186738" y="197634"/>
                        <a:pt x="186147" y="198225"/>
                      </a:cubicBezTo>
                      <a:cubicBezTo>
                        <a:pt x="186404" y="199053"/>
                        <a:pt x="186652" y="199882"/>
                        <a:pt x="186890" y="200701"/>
                      </a:cubicBezTo>
                      <a:cubicBezTo>
                        <a:pt x="187585" y="203083"/>
                        <a:pt x="188224" y="205454"/>
                        <a:pt x="188833" y="207816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A0A6A711-3689-45B4-B6B7-A0877F374588}"/>
                    </a:ext>
                  </a:extLst>
                </p:cNvPr>
                <p:cNvSpPr/>
                <p:nvPr/>
              </p:nvSpPr>
              <p:spPr>
                <a:xfrm>
                  <a:off x="4273145" y="2892502"/>
                  <a:ext cx="278912" cy="335345"/>
                </a:xfrm>
                <a:custGeom>
                  <a:avLst/>
                  <a:gdLst>
                    <a:gd name="connsiteX0" fmla="*/ 100144 w 278912"/>
                    <a:gd name="connsiteY0" fmla="*/ 294915 h 335345"/>
                    <a:gd name="connsiteX1" fmla="*/ 104326 w 278912"/>
                    <a:gd name="connsiteY1" fmla="*/ 293410 h 335345"/>
                    <a:gd name="connsiteX2" fmla="*/ 105050 w 278912"/>
                    <a:gd name="connsiteY2" fmla="*/ 290371 h 335345"/>
                    <a:gd name="connsiteX3" fmla="*/ 110222 w 278912"/>
                    <a:gd name="connsiteY3" fmla="*/ 291067 h 335345"/>
                    <a:gd name="connsiteX4" fmla="*/ 112374 w 278912"/>
                    <a:gd name="connsiteY4" fmla="*/ 303649 h 335345"/>
                    <a:gd name="connsiteX5" fmla="*/ 113336 w 278912"/>
                    <a:gd name="connsiteY5" fmla="*/ 304964 h 335345"/>
                    <a:gd name="connsiteX6" fmla="*/ 158961 w 278912"/>
                    <a:gd name="connsiteY6" fmla="*/ 334986 h 335345"/>
                    <a:gd name="connsiteX7" fmla="*/ 162828 w 278912"/>
                    <a:gd name="connsiteY7" fmla="*/ 333339 h 335345"/>
                    <a:gd name="connsiteX8" fmla="*/ 170182 w 278912"/>
                    <a:gd name="connsiteY8" fmla="*/ 309945 h 335345"/>
                    <a:gd name="connsiteX9" fmla="*/ 170048 w 278912"/>
                    <a:gd name="connsiteY9" fmla="*/ 307755 h 335345"/>
                    <a:gd name="connsiteX10" fmla="*/ 146074 w 278912"/>
                    <a:gd name="connsiteY10" fmla="*/ 271398 h 335345"/>
                    <a:gd name="connsiteX11" fmla="*/ 149846 w 278912"/>
                    <a:gd name="connsiteY11" fmla="*/ 267778 h 335345"/>
                    <a:gd name="connsiteX12" fmla="*/ 170039 w 278912"/>
                    <a:gd name="connsiteY12" fmla="*/ 298039 h 335345"/>
                    <a:gd name="connsiteX13" fmla="*/ 174877 w 278912"/>
                    <a:gd name="connsiteY13" fmla="*/ 298134 h 335345"/>
                    <a:gd name="connsiteX14" fmla="*/ 190546 w 278912"/>
                    <a:gd name="connsiteY14" fmla="*/ 266673 h 335345"/>
                    <a:gd name="connsiteX15" fmla="*/ 190632 w 278912"/>
                    <a:gd name="connsiteY15" fmla="*/ 264178 h 335345"/>
                    <a:gd name="connsiteX16" fmla="*/ 135301 w 278912"/>
                    <a:gd name="connsiteY16" fmla="*/ 207513 h 335345"/>
                    <a:gd name="connsiteX17" fmla="*/ 134396 w 278912"/>
                    <a:gd name="connsiteY17" fmla="*/ 203275 h 335345"/>
                    <a:gd name="connsiteX18" fmla="*/ 193032 w 278912"/>
                    <a:gd name="connsiteY18" fmla="*/ 253853 h 335345"/>
                    <a:gd name="connsiteX19" fmla="*/ 197785 w 278912"/>
                    <a:gd name="connsiteY19" fmla="*/ 254672 h 335345"/>
                    <a:gd name="connsiteX20" fmla="*/ 218397 w 278912"/>
                    <a:gd name="connsiteY20" fmla="*/ 226059 h 335345"/>
                    <a:gd name="connsiteX21" fmla="*/ 218950 w 278912"/>
                    <a:gd name="connsiteY21" fmla="*/ 223887 h 335345"/>
                    <a:gd name="connsiteX22" fmla="*/ 157018 w 278912"/>
                    <a:gd name="connsiteY22" fmla="*/ 150478 h 335345"/>
                    <a:gd name="connsiteX23" fmla="*/ 172353 w 278912"/>
                    <a:gd name="connsiteY23" fmla="*/ 147858 h 335345"/>
                    <a:gd name="connsiteX24" fmla="*/ 242267 w 278912"/>
                    <a:gd name="connsiteY24" fmla="*/ 192683 h 335345"/>
                    <a:gd name="connsiteX25" fmla="*/ 246877 w 278912"/>
                    <a:gd name="connsiteY25" fmla="*/ 193664 h 335345"/>
                    <a:gd name="connsiteX26" fmla="*/ 278910 w 278912"/>
                    <a:gd name="connsiteY26" fmla="*/ 128818 h 335345"/>
                    <a:gd name="connsiteX27" fmla="*/ 270347 w 278912"/>
                    <a:gd name="connsiteY27" fmla="*/ 106606 h 335345"/>
                    <a:gd name="connsiteX28" fmla="*/ 146207 w 278912"/>
                    <a:gd name="connsiteY28" fmla="*/ 104996 h 335345"/>
                    <a:gd name="connsiteX29" fmla="*/ 143502 w 278912"/>
                    <a:gd name="connsiteY29" fmla="*/ 100605 h 335345"/>
                    <a:gd name="connsiteX30" fmla="*/ 273366 w 278912"/>
                    <a:gd name="connsiteY30" fmla="*/ 58371 h 335345"/>
                    <a:gd name="connsiteX31" fmla="*/ 276652 w 278912"/>
                    <a:gd name="connsiteY31" fmla="*/ 55028 h 335345"/>
                    <a:gd name="connsiteX32" fmla="*/ 216511 w 278912"/>
                    <a:gd name="connsiteY32" fmla="*/ 459 h 335345"/>
                    <a:gd name="connsiteX33" fmla="*/ 119480 w 278912"/>
                    <a:gd name="connsiteY33" fmla="*/ 73211 h 335345"/>
                    <a:gd name="connsiteX34" fmla="*/ 114641 w 278912"/>
                    <a:gd name="connsiteY34" fmla="*/ 73078 h 335345"/>
                    <a:gd name="connsiteX35" fmla="*/ 41670 w 278912"/>
                    <a:gd name="connsiteY35" fmla="*/ 30348 h 335345"/>
                    <a:gd name="connsiteX36" fmla="*/ 41842 w 278912"/>
                    <a:gd name="connsiteY36" fmla="*/ 34768 h 335345"/>
                    <a:gd name="connsiteX37" fmla="*/ 102164 w 278912"/>
                    <a:gd name="connsiteY37" fmla="*/ 106186 h 335345"/>
                    <a:gd name="connsiteX38" fmla="*/ 102945 w 278912"/>
                    <a:gd name="connsiteY38" fmla="*/ 109215 h 335345"/>
                    <a:gd name="connsiteX39" fmla="*/ 100144 w 278912"/>
                    <a:gd name="connsiteY39" fmla="*/ 110330 h 335345"/>
                    <a:gd name="connsiteX40" fmla="*/ 99659 w 278912"/>
                    <a:gd name="connsiteY40" fmla="*/ 110054 h 335345"/>
                    <a:gd name="connsiteX41" fmla="*/ 16048 w 278912"/>
                    <a:gd name="connsiteY41" fmla="*/ 57314 h 335345"/>
                    <a:gd name="connsiteX42" fmla="*/ 15172 w 278912"/>
                    <a:gd name="connsiteY42" fmla="*/ 58180 h 335345"/>
                    <a:gd name="connsiteX43" fmla="*/ 770 w 278912"/>
                    <a:gd name="connsiteY43" fmla="*/ 126941 h 335345"/>
                    <a:gd name="connsiteX44" fmla="*/ 5837 w 278912"/>
                    <a:gd name="connsiteY44" fmla="*/ 127522 h 335345"/>
                    <a:gd name="connsiteX45" fmla="*/ 78885 w 278912"/>
                    <a:gd name="connsiteY45" fmla="*/ 130951 h 335345"/>
                    <a:gd name="connsiteX46" fmla="*/ 75979 w 278912"/>
                    <a:gd name="connsiteY46" fmla="*/ 135295 h 335345"/>
                    <a:gd name="connsiteX47" fmla="*/ 29936 w 278912"/>
                    <a:gd name="connsiteY47" fmla="*/ 210914 h 335345"/>
                    <a:gd name="connsiteX48" fmla="*/ 30240 w 278912"/>
                    <a:gd name="connsiteY48" fmla="*/ 211800 h 335345"/>
                    <a:gd name="connsiteX49" fmla="*/ 51214 w 278912"/>
                    <a:gd name="connsiteY49" fmla="*/ 245718 h 335345"/>
                    <a:gd name="connsiteX50" fmla="*/ 61778 w 278912"/>
                    <a:gd name="connsiteY50" fmla="*/ 259244 h 335345"/>
                    <a:gd name="connsiteX51" fmla="*/ 66321 w 278912"/>
                    <a:gd name="connsiteY51" fmla="*/ 256900 h 335345"/>
                    <a:gd name="connsiteX52" fmla="*/ 95677 w 278912"/>
                    <a:gd name="connsiteY52" fmla="*/ 204770 h 335345"/>
                    <a:gd name="connsiteX53" fmla="*/ 94458 w 278912"/>
                    <a:gd name="connsiteY53" fmla="*/ 209561 h 335345"/>
                    <a:gd name="connsiteX54" fmla="*/ 77008 w 278912"/>
                    <a:gd name="connsiteY54" fmla="*/ 274026 h 335345"/>
                    <a:gd name="connsiteX55" fmla="*/ 77827 w 278912"/>
                    <a:gd name="connsiteY55" fmla="*/ 275836 h 335345"/>
                    <a:gd name="connsiteX56" fmla="*/ 100144 w 278912"/>
                    <a:gd name="connsiteY56" fmla="*/ 294915 h 335345"/>
                    <a:gd name="connsiteX57" fmla="*/ 46490 w 278912"/>
                    <a:gd name="connsiteY57" fmla="*/ 204056 h 335345"/>
                    <a:gd name="connsiteX58" fmla="*/ 33393 w 278912"/>
                    <a:gd name="connsiteY58" fmla="*/ 163832 h 335345"/>
                    <a:gd name="connsiteX59" fmla="*/ 46490 w 278912"/>
                    <a:gd name="connsiteY59" fmla="*/ 204056 h 335345"/>
                    <a:gd name="connsiteX60" fmla="*/ 134091 w 278912"/>
                    <a:gd name="connsiteY60" fmla="*/ 89089 h 335345"/>
                    <a:gd name="connsiteX61" fmla="*/ 186946 w 278912"/>
                    <a:gd name="connsiteY61" fmla="*/ 41617 h 335345"/>
                    <a:gd name="connsiteX62" fmla="*/ 134091 w 278912"/>
                    <a:gd name="connsiteY62" fmla="*/ 89089 h 335345"/>
                    <a:gd name="connsiteX63" fmla="*/ 57577 w 278912"/>
                    <a:gd name="connsiteY63" fmla="*/ 76449 h 335345"/>
                    <a:gd name="connsiteX64" fmla="*/ 27945 w 278912"/>
                    <a:gd name="connsiteY64" fmla="*/ 61581 h 335345"/>
                    <a:gd name="connsiteX65" fmla="*/ 57577 w 278912"/>
                    <a:gd name="connsiteY65" fmla="*/ 76449 h 335345"/>
                    <a:gd name="connsiteX66" fmla="*/ 115099 w 278912"/>
                    <a:gd name="connsiteY66" fmla="*/ 170309 h 335345"/>
                    <a:gd name="connsiteX67" fmla="*/ 143702 w 278912"/>
                    <a:gd name="connsiteY67" fmla="*/ 144267 h 335345"/>
                    <a:gd name="connsiteX68" fmla="*/ 115099 w 278912"/>
                    <a:gd name="connsiteY68" fmla="*/ 170309 h 335345"/>
                    <a:gd name="connsiteX69" fmla="*/ 86562 w 278912"/>
                    <a:gd name="connsiteY69" fmla="*/ 137695 h 335345"/>
                    <a:gd name="connsiteX70" fmla="*/ 99135 w 278912"/>
                    <a:gd name="connsiteY70" fmla="*/ 139171 h 335345"/>
                    <a:gd name="connsiteX71" fmla="*/ 86562 w 278912"/>
                    <a:gd name="connsiteY71" fmla="*/ 137695 h 335345"/>
                    <a:gd name="connsiteX72" fmla="*/ 112355 w 278912"/>
                    <a:gd name="connsiteY72" fmla="*/ 216838 h 335345"/>
                    <a:gd name="connsiteX73" fmla="*/ 127643 w 278912"/>
                    <a:gd name="connsiteY73" fmla="*/ 207199 h 335345"/>
                    <a:gd name="connsiteX74" fmla="*/ 112355 w 278912"/>
                    <a:gd name="connsiteY74" fmla="*/ 216838 h 335345"/>
                    <a:gd name="connsiteX75" fmla="*/ 116261 w 278912"/>
                    <a:gd name="connsiteY75" fmla="*/ 234964 h 335345"/>
                    <a:gd name="connsiteX76" fmla="*/ 140673 w 278912"/>
                    <a:gd name="connsiteY76" fmla="*/ 261720 h 335345"/>
                    <a:gd name="connsiteX77" fmla="*/ 116261 w 278912"/>
                    <a:gd name="connsiteY77" fmla="*/ 234964 h 335345"/>
                    <a:gd name="connsiteX78" fmla="*/ 110822 w 278912"/>
                    <a:gd name="connsiteY78" fmla="*/ 253376 h 335345"/>
                    <a:gd name="connsiteX79" fmla="*/ 108955 w 278912"/>
                    <a:gd name="connsiteY79" fmla="*/ 282923 h 335345"/>
                    <a:gd name="connsiteX80" fmla="*/ 110822 w 278912"/>
                    <a:gd name="connsiteY80" fmla="*/ 253376 h 335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78912" h="335345">
                      <a:moveTo>
                        <a:pt x="100144" y="294915"/>
                      </a:moveTo>
                      <a:cubicBezTo>
                        <a:pt x="101659" y="296115"/>
                        <a:pt x="103935" y="295305"/>
                        <a:pt x="104326" y="293410"/>
                      </a:cubicBezTo>
                      <a:cubicBezTo>
                        <a:pt x="104535" y="292391"/>
                        <a:pt x="104773" y="291371"/>
                        <a:pt x="105050" y="290371"/>
                      </a:cubicBezTo>
                      <a:cubicBezTo>
                        <a:pt x="105850" y="287390"/>
                        <a:pt x="110174" y="287981"/>
                        <a:pt x="110222" y="291067"/>
                      </a:cubicBezTo>
                      <a:cubicBezTo>
                        <a:pt x="110298" y="295582"/>
                        <a:pt x="111098" y="299782"/>
                        <a:pt x="112374" y="303649"/>
                      </a:cubicBezTo>
                      <a:cubicBezTo>
                        <a:pt x="112546" y="304173"/>
                        <a:pt x="112889" y="304630"/>
                        <a:pt x="113336" y="304964"/>
                      </a:cubicBezTo>
                      <a:cubicBezTo>
                        <a:pt x="133634" y="319861"/>
                        <a:pt x="151903" y="330862"/>
                        <a:pt x="158961" y="334986"/>
                      </a:cubicBezTo>
                      <a:cubicBezTo>
                        <a:pt x="160476" y="335872"/>
                        <a:pt x="162409" y="335044"/>
                        <a:pt x="162828" y="333339"/>
                      </a:cubicBezTo>
                      <a:cubicBezTo>
                        <a:pt x="163895" y="329005"/>
                        <a:pt x="166153" y="320785"/>
                        <a:pt x="170182" y="309945"/>
                      </a:cubicBezTo>
                      <a:cubicBezTo>
                        <a:pt x="170448" y="309231"/>
                        <a:pt x="170410" y="308421"/>
                        <a:pt x="170048" y="307755"/>
                      </a:cubicBezTo>
                      <a:cubicBezTo>
                        <a:pt x="163133" y="294848"/>
                        <a:pt x="153113" y="280761"/>
                        <a:pt x="146074" y="271398"/>
                      </a:cubicBezTo>
                      <a:cubicBezTo>
                        <a:pt x="144207" y="268912"/>
                        <a:pt x="147446" y="265806"/>
                        <a:pt x="149846" y="267778"/>
                      </a:cubicBezTo>
                      <a:cubicBezTo>
                        <a:pt x="159542" y="275760"/>
                        <a:pt x="165924" y="287419"/>
                        <a:pt x="170039" y="298039"/>
                      </a:cubicBezTo>
                      <a:cubicBezTo>
                        <a:pt x="170887" y="300230"/>
                        <a:pt x="173963" y="300296"/>
                        <a:pt x="174877" y="298134"/>
                      </a:cubicBezTo>
                      <a:cubicBezTo>
                        <a:pt x="178887" y="288724"/>
                        <a:pt x="184021" y="278056"/>
                        <a:pt x="190546" y="266673"/>
                      </a:cubicBezTo>
                      <a:cubicBezTo>
                        <a:pt x="190984" y="265911"/>
                        <a:pt x="191022" y="264968"/>
                        <a:pt x="190632" y="264178"/>
                      </a:cubicBezTo>
                      <a:cubicBezTo>
                        <a:pt x="171553" y="225211"/>
                        <a:pt x="144893" y="211400"/>
                        <a:pt x="135301" y="207513"/>
                      </a:cubicBezTo>
                      <a:cubicBezTo>
                        <a:pt x="133587" y="206818"/>
                        <a:pt x="133110" y="204608"/>
                        <a:pt x="134396" y="203275"/>
                      </a:cubicBezTo>
                      <a:cubicBezTo>
                        <a:pt x="167543" y="169023"/>
                        <a:pt x="185231" y="219286"/>
                        <a:pt x="193032" y="253853"/>
                      </a:cubicBezTo>
                      <a:cubicBezTo>
                        <a:pt x="193546" y="256119"/>
                        <a:pt x="196537" y="256634"/>
                        <a:pt x="197785" y="254672"/>
                      </a:cubicBezTo>
                      <a:cubicBezTo>
                        <a:pt x="203700" y="245375"/>
                        <a:pt x="210520" y="235746"/>
                        <a:pt x="218397" y="226059"/>
                      </a:cubicBezTo>
                      <a:cubicBezTo>
                        <a:pt x="218883" y="225459"/>
                        <a:pt x="219093" y="224649"/>
                        <a:pt x="218950" y="223887"/>
                      </a:cubicBezTo>
                      <a:cubicBezTo>
                        <a:pt x="205367" y="151735"/>
                        <a:pt x="174144" y="149697"/>
                        <a:pt x="157018" y="150478"/>
                      </a:cubicBezTo>
                      <a:cubicBezTo>
                        <a:pt x="154351" y="150601"/>
                        <a:pt x="162495" y="146611"/>
                        <a:pt x="172353" y="147858"/>
                      </a:cubicBezTo>
                      <a:cubicBezTo>
                        <a:pt x="240257" y="156469"/>
                        <a:pt x="234933" y="162927"/>
                        <a:pt x="242267" y="192683"/>
                      </a:cubicBezTo>
                      <a:cubicBezTo>
                        <a:pt x="242791" y="194807"/>
                        <a:pt x="245515" y="195379"/>
                        <a:pt x="246877" y="193664"/>
                      </a:cubicBezTo>
                      <a:cubicBezTo>
                        <a:pt x="263365" y="172900"/>
                        <a:pt x="273728" y="150611"/>
                        <a:pt x="278910" y="128818"/>
                      </a:cubicBezTo>
                      <a:cubicBezTo>
                        <a:pt x="279081" y="128113"/>
                        <a:pt x="270747" y="107206"/>
                        <a:pt x="270347" y="106606"/>
                      </a:cubicBezTo>
                      <a:cubicBezTo>
                        <a:pt x="252963" y="80107"/>
                        <a:pt x="224112" y="74840"/>
                        <a:pt x="146207" y="104996"/>
                      </a:cubicBezTo>
                      <a:cubicBezTo>
                        <a:pt x="143493" y="106044"/>
                        <a:pt x="141340" y="102548"/>
                        <a:pt x="143502" y="100605"/>
                      </a:cubicBezTo>
                      <a:cubicBezTo>
                        <a:pt x="164943" y="81317"/>
                        <a:pt x="218064" y="41216"/>
                        <a:pt x="273366" y="58371"/>
                      </a:cubicBezTo>
                      <a:cubicBezTo>
                        <a:pt x="275423" y="59009"/>
                        <a:pt x="277338" y="57056"/>
                        <a:pt x="276652" y="55028"/>
                      </a:cubicBezTo>
                      <a:cubicBezTo>
                        <a:pt x="266537" y="25033"/>
                        <a:pt x="244905" y="3536"/>
                        <a:pt x="216511" y="459"/>
                      </a:cubicBezTo>
                      <a:cubicBezTo>
                        <a:pt x="158980" y="-5780"/>
                        <a:pt x="128167" y="53304"/>
                        <a:pt x="119480" y="73211"/>
                      </a:cubicBezTo>
                      <a:cubicBezTo>
                        <a:pt x="118537" y="75364"/>
                        <a:pt x="115470" y="75278"/>
                        <a:pt x="114641" y="73078"/>
                      </a:cubicBezTo>
                      <a:cubicBezTo>
                        <a:pt x="107517" y="54066"/>
                        <a:pt x="83409" y="1869"/>
                        <a:pt x="41670" y="30348"/>
                      </a:cubicBezTo>
                      <a:cubicBezTo>
                        <a:pt x="40089" y="31425"/>
                        <a:pt x="40184" y="33825"/>
                        <a:pt x="41842" y="34768"/>
                      </a:cubicBezTo>
                      <a:cubicBezTo>
                        <a:pt x="57834" y="43893"/>
                        <a:pt x="78637" y="62038"/>
                        <a:pt x="102164" y="106186"/>
                      </a:cubicBezTo>
                      <a:cubicBezTo>
                        <a:pt x="102468" y="106739"/>
                        <a:pt x="103345" y="108206"/>
                        <a:pt x="102945" y="109215"/>
                      </a:cubicBezTo>
                      <a:cubicBezTo>
                        <a:pt x="102288" y="110873"/>
                        <a:pt x="101840" y="110854"/>
                        <a:pt x="100144" y="110330"/>
                      </a:cubicBezTo>
                      <a:cubicBezTo>
                        <a:pt x="99935" y="110263"/>
                        <a:pt x="99763" y="110177"/>
                        <a:pt x="99659" y="110054"/>
                      </a:cubicBezTo>
                      <a:cubicBezTo>
                        <a:pt x="75894" y="81259"/>
                        <a:pt x="56691" y="31777"/>
                        <a:pt x="16048" y="57314"/>
                      </a:cubicBezTo>
                      <a:cubicBezTo>
                        <a:pt x="15705" y="57533"/>
                        <a:pt x="15391" y="57837"/>
                        <a:pt x="15172" y="58180"/>
                      </a:cubicBezTo>
                      <a:cubicBezTo>
                        <a:pt x="1722" y="79269"/>
                        <a:pt x="-1773" y="102996"/>
                        <a:pt x="770" y="126941"/>
                      </a:cubicBezTo>
                      <a:cubicBezTo>
                        <a:pt x="1065" y="129685"/>
                        <a:pt x="4885" y="130113"/>
                        <a:pt x="5837" y="127522"/>
                      </a:cubicBezTo>
                      <a:cubicBezTo>
                        <a:pt x="19696" y="89784"/>
                        <a:pt x="55853" y="111654"/>
                        <a:pt x="78885" y="130951"/>
                      </a:cubicBezTo>
                      <a:cubicBezTo>
                        <a:pt x="81294" y="132971"/>
                        <a:pt x="78780" y="136714"/>
                        <a:pt x="75979" y="135295"/>
                      </a:cubicBezTo>
                      <a:cubicBezTo>
                        <a:pt x="22287" y="108101"/>
                        <a:pt x="24021" y="170709"/>
                        <a:pt x="29936" y="210914"/>
                      </a:cubicBezTo>
                      <a:cubicBezTo>
                        <a:pt x="29983" y="211228"/>
                        <a:pt x="30088" y="211523"/>
                        <a:pt x="30240" y="211800"/>
                      </a:cubicBezTo>
                      <a:cubicBezTo>
                        <a:pt x="37098" y="224277"/>
                        <a:pt x="44366" y="235765"/>
                        <a:pt x="51214" y="245718"/>
                      </a:cubicBezTo>
                      <a:cubicBezTo>
                        <a:pt x="54348" y="250271"/>
                        <a:pt x="57910" y="254796"/>
                        <a:pt x="61778" y="259244"/>
                      </a:cubicBezTo>
                      <a:cubicBezTo>
                        <a:pt x="63578" y="261320"/>
                        <a:pt x="66950" y="259567"/>
                        <a:pt x="66321" y="256900"/>
                      </a:cubicBezTo>
                      <a:cubicBezTo>
                        <a:pt x="48795" y="182586"/>
                        <a:pt x="78256" y="193331"/>
                        <a:pt x="95677" y="204770"/>
                      </a:cubicBezTo>
                      <a:cubicBezTo>
                        <a:pt x="97744" y="206132"/>
                        <a:pt x="96925" y="209295"/>
                        <a:pt x="94458" y="209561"/>
                      </a:cubicBezTo>
                      <a:cubicBezTo>
                        <a:pt x="77846" y="211362"/>
                        <a:pt x="76094" y="247833"/>
                        <a:pt x="77008" y="274026"/>
                      </a:cubicBezTo>
                      <a:cubicBezTo>
                        <a:pt x="77037" y="274712"/>
                        <a:pt x="77332" y="275360"/>
                        <a:pt x="77827" y="275836"/>
                      </a:cubicBezTo>
                      <a:cubicBezTo>
                        <a:pt x="85009" y="282504"/>
                        <a:pt x="92572" y="288924"/>
                        <a:pt x="100144" y="294915"/>
                      </a:cubicBezTo>
                      <a:close/>
                      <a:moveTo>
                        <a:pt x="46490" y="204056"/>
                      </a:moveTo>
                      <a:cubicBezTo>
                        <a:pt x="37784" y="220667"/>
                        <a:pt x="31050" y="184844"/>
                        <a:pt x="33393" y="163832"/>
                      </a:cubicBezTo>
                      <a:cubicBezTo>
                        <a:pt x="35746" y="142829"/>
                        <a:pt x="55653" y="186587"/>
                        <a:pt x="46490" y="204056"/>
                      </a:cubicBezTo>
                      <a:close/>
                      <a:moveTo>
                        <a:pt x="134091" y="89089"/>
                      </a:moveTo>
                      <a:cubicBezTo>
                        <a:pt x="129558" y="75697"/>
                        <a:pt x="178049" y="36606"/>
                        <a:pt x="186946" y="41617"/>
                      </a:cubicBezTo>
                      <a:cubicBezTo>
                        <a:pt x="198966" y="48379"/>
                        <a:pt x="138625" y="102481"/>
                        <a:pt x="134091" y="89089"/>
                      </a:cubicBezTo>
                      <a:close/>
                      <a:moveTo>
                        <a:pt x="57577" y="76449"/>
                      </a:moveTo>
                      <a:cubicBezTo>
                        <a:pt x="55405" y="90423"/>
                        <a:pt x="19887" y="70601"/>
                        <a:pt x="27945" y="61581"/>
                      </a:cubicBezTo>
                      <a:cubicBezTo>
                        <a:pt x="36012" y="52570"/>
                        <a:pt x="58711" y="69163"/>
                        <a:pt x="57577" y="76449"/>
                      </a:cubicBezTo>
                      <a:close/>
                      <a:moveTo>
                        <a:pt x="115099" y="170309"/>
                      </a:moveTo>
                      <a:cubicBezTo>
                        <a:pt x="111736" y="167480"/>
                        <a:pt x="135692" y="133123"/>
                        <a:pt x="143702" y="144267"/>
                      </a:cubicBezTo>
                      <a:cubicBezTo>
                        <a:pt x="150979" y="154402"/>
                        <a:pt x="118461" y="173138"/>
                        <a:pt x="115099" y="170309"/>
                      </a:cubicBezTo>
                      <a:close/>
                      <a:moveTo>
                        <a:pt x="86562" y="137695"/>
                      </a:moveTo>
                      <a:cubicBezTo>
                        <a:pt x="86266" y="127865"/>
                        <a:pt x="98116" y="128532"/>
                        <a:pt x="99135" y="139171"/>
                      </a:cubicBezTo>
                      <a:cubicBezTo>
                        <a:pt x="101802" y="167270"/>
                        <a:pt x="86857" y="147525"/>
                        <a:pt x="86562" y="137695"/>
                      </a:cubicBezTo>
                      <a:close/>
                      <a:moveTo>
                        <a:pt x="112355" y="216838"/>
                      </a:moveTo>
                      <a:cubicBezTo>
                        <a:pt x="107679" y="213857"/>
                        <a:pt x="126214" y="199789"/>
                        <a:pt x="127643" y="207199"/>
                      </a:cubicBezTo>
                      <a:cubicBezTo>
                        <a:pt x="129519" y="216915"/>
                        <a:pt x="117032" y="219820"/>
                        <a:pt x="112355" y="216838"/>
                      </a:cubicBezTo>
                      <a:close/>
                      <a:moveTo>
                        <a:pt x="116261" y="234964"/>
                      </a:moveTo>
                      <a:cubicBezTo>
                        <a:pt x="123614" y="226792"/>
                        <a:pt x="145169" y="253538"/>
                        <a:pt x="140673" y="261720"/>
                      </a:cubicBezTo>
                      <a:cubicBezTo>
                        <a:pt x="136177" y="269912"/>
                        <a:pt x="108898" y="243146"/>
                        <a:pt x="116261" y="234964"/>
                      </a:cubicBezTo>
                      <a:close/>
                      <a:moveTo>
                        <a:pt x="110822" y="253376"/>
                      </a:moveTo>
                      <a:cubicBezTo>
                        <a:pt x="116356" y="254195"/>
                        <a:pt x="120109" y="285599"/>
                        <a:pt x="108955" y="282923"/>
                      </a:cubicBezTo>
                      <a:cubicBezTo>
                        <a:pt x="100487" y="280894"/>
                        <a:pt x="105288" y="252557"/>
                        <a:pt x="110822" y="25337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F2C7BE56-31B1-495A-9F56-4EEFB8B85C63}"/>
                    </a:ext>
                  </a:extLst>
                </p:cNvPr>
                <p:cNvSpPr/>
                <p:nvPr/>
              </p:nvSpPr>
              <p:spPr>
                <a:xfrm>
                  <a:off x="4467525" y="2682141"/>
                  <a:ext cx="351032" cy="404718"/>
                </a:xfrm>
                <a:custGeom>
                  <a:avLst/>
                  <a:gdLst>
                    <a:gd name="connsiteX0" fmla="*/ 344571 w 351032"/>
                    <a:gd name="connsiteY0" fmla="*/ 213478 h 404718"/>
                    <a:gd name="connsiteX1" fmla="*/ 264676 w 351032"/>
                    <a:gd name="connsiteY1" fmla="*/ 139307 h 404718"/>
                    <a:gd name="connsiteX2" fmla="*/ 259770 w 351032"/>
                    <a:gd name="connsiteY2" fmla="*/ 135135 h 404718"/>
                    <a:gd name="connsiteX3" fmla="*/ 345171 w 351032"/>
                    <a:gd name="connsiteY3" fmla="*/ 106598 h 404718"/>
                    <a:gd name="connsiteX4" fmla="*/ 350982 w 351032"/>
                    <a:gd name="connsiteY4" fmla="*/ 104207 h 404718"/>
                    <a:gd name="connsiteX5" fmla="*/ 310881 w 351032"/>
                    <a:gd name="connsiteY5" fmla="*/ 27559 h 404718"/>
                    <a:gd name="connsiteX6" fmla="*/ 309557 w 351032"/>
                    <a:gd name="connsiteY6" fmla="*/ 26826 h 404718"/>
                    <a:gd name="connsiteX7" fmla="*/ 228166 w 351032"/>
                    <a:gd name="connsiteY7" fmla="*/ 117333 h 404718"/>
                    <a:gd name="connsiteX8" fmla="*/ 227680 w 351032"/>
                    <a:gd name="connsiteY8" fmla="*/ 117828 h 404718"/>
                    <a:gd name="connsiteX9" fmla="*/ 223985 w 351032"/>
                    <a:gd name="connsiteY9" fmla="*/ 117447 h 404718"/>
                    <a:gd name="connsiteX10" fmla="*/ 223899 w 351032"/>
                    <a:gd name="connsiteY10" fmla="*/ 113599 h 404718"/>
                    <a:gd name="connsiteX11" fmla="*/ 271438 w 351032"/>
                    <a:gd name="connsiteY11" fmla="*/ 8767 h 404718"/>
                    <a:gd name="connsiteX12" fmla="*/ 270162 w 351032"/>
                    <a:gd name="connsiteY12" fmla="*/ 3471 h 404718"/>
                    <a:gd name="connsiteX13" fmla="*/ 198020 w 351032"/>
                    <a:gd name="connsiteY13" fmla="*/ 78556 h 404718"/>
                    <a:gd name="connsiteX14" fmla="*/ 192333 w 351032"/>
                    <a:gd name="connsiteY14" fmla="*/ 80337 h 404718"/>
                    <a:gd name="connsiteX15" fmla="*/ 52982 w 351032"/>
                    <a:gd name="connsiteY15" fmla="*/ 26645 h 404718"/>
                    <a:gd name="connsiteX16" fmla="*/ 4 w 351032"/>
                    <a:gd name="connsiteY16" fmla="*/ 111456 h 404718"/>
                    <a:gd name="connsiteX17" fmla="*/ 5024 w 351032"/>
                    <a:gd name="connsiteY17" fmla="*/ 114323 h 404718"/>
                    <a:gd name="connsiteX18" fmla="*/ 173055 w 351032"/>
                    <a:gd name="connsiteY18" fmla="*/ 120847 h 404718"/>
                    <a:gd name="connsiteX19" fmla="*/ 171331 w 351032"/>
                    <a:gd name="connsiteY19" fmla="*/ 126953 h 404718"/>
                    <a:gd name="connsiteX20" fmla="*/ 21807 w 351032"/>
                    <a:gd name="connsiteY20" fmla="*/ 197095 h 404718"/>
                    <a:gd name="connsiteX21" fmla="*/ 22074 w 351032"/>
                    <a:gd name="connsiteY21" fmla="*/ 199648 h 404718"/>
                    <a:gd name="connsiteX22" fmla="*/ 81767 w 351032"/>
                    <a:gd name="connsiteY22" fmla="*/ 265751 h 404718"/>
                    <a:gd name="connsiteX23" fmla="*/ 86911 w 351032"/>
                    <a:gd name="connsiteY23" fmla="*/ 263046 h 404718"/>
                    <a:gd name="connsiteX24" fmla="*/ 172550 w 351032"/>
                    <a:gd name="connsiteY24" fmla="*/ 169853 h 404718"/>
                    <a:gd name="connsiteX25" fmla="*/ 172302 w 351032"/>
                    <a:gd name="connsiteY25" fmla="*/ 176083 h 404718"/>
                    <a:gd name="connsiteX26" fmla="*/ 124992 w 351032"/>
                    <a:gd name="connsiteY26" fmla="*/ 292212 h 404718"/>
                    <a:gd name="connsiteX27" fmla="*/ 126373 w 351032"/>
                    <a:gd name="connsiteY27" fmla="*/ 294602 h 404718"/>
                    <a:gd name="connsiteX28" fmla="*/ 160377 w 351032"/>
                    <a:gd name="connsiteY28" fmla="*/ 321606 h 404718"/>
                    <a:gd name="connsiteX29" fmla="*/ 165739 w 351032"/>
                    <a:gd name="connsiteY29" fmla="*/ 319034 h 404718"/>
                    <a:gd name="connsiteX30" fmla="*/ 218270 w 351032"/>
                    <a:gd name="connsiteY30" fmla="*/ 239462 h 404718"/>
                    <a:gd name="connsiteX31" fmla="*/ 218613 w 351032"/>
                    <a:gd name="connsiteY31" fmla="*/ 244787 h 404718"/>
                    <a:gd name="connsiteX32" fmla="*/ 172045 w 351032"/>
                    <a:gd name="connsiteY32" fmla="*/ 330464 h 404718"/>
                    <a:gd name="connsiteX33" fmla="*/ 172988 w 351032"/>
                    <a:gd name="connsiteY33" fmla="*/ 333388 h 404718"/>
                    <a:gd name="connsiteX34" fmla="*/ 202096 w 351032"/>
                    <a:gd name="connsiteY34" fmla="*/ 365411 h 404718"/>
                    <a:gd name="connsiteX35" fmla="*/ 207802 w 351032"/>
                    <a:gd name="connsiteY35" fmla="*/ 363678 h 404718"/>
                    <a:gd name="connsiteX36" fmla="*/ 221594 w 351032"/>
                    <a:gd name="connsiteY36" fmla="*/ 321053 h 404718"/>
                    <a:gd name="connsiteX37" fmla="*/ 227271 w 351032"/>
                    <a:gd name="connsiteY37" fmla="*/ 324073 h 404718"/>
                    <a:gd name="connsiteX38" fmla="*/ 211050 w 351032"/>
                    <a:gd name="connsiteY38" fmla="*/ 375184 h 404718"/>
                    <a:gd name="connsiteX39" fmla="*/ 211631 w 351032"/>
                    <a:gd name="connsiteY39" fmla="*/ 377822 h 404718"/>
                    <a:gd name="connsiteX40" fmla="*/ 228185 w 351032"/>
                    <a:gd name="connsiteY40" fmla="*/ 403073 h 404718"/>
                    <a:gd name="connsiteX41" fmla="*/ 233319 w 351032"/>
                    <a:gd name="connsiteY41" fmla="*/ 403730 h 404718"/>
                    <a:gd name="connsiteX42" fmla="*/ 277315 w 351032"/>
                    <a:gd name="connsiteY42" fmla="*/ 352867 h 404718"/>
                    <a:gd name="connsiteX43" fmla="*/ 278020 w 351032"/>
                    <a:gd name="connsiteY43" fmla="*/ 350990 h 404718"/>
                    <a:gd name="connsiteX44" fmla="*/ 276353 w 351032"/>
                    <a:gd name="connsiteY44" fmla="*/ 335360 h 404718"/>
                    <a:gd name="connsiteX45" fmla="*/ 282249 w 351032"/>
                    <a:gd name="connsiteY45" fmla="*/ 332807 h 404718"/>
                    <a:gd name="connsiteX46" fmla="*/ 284126 w 351032"/>
                    <a:gd name="connsiteY46" fmla="*/ 336169 h 404718"/>
                    <a:gd name="connsiteX47" fmla="*/ 289584 w 351032"/>
                    <a:gd name="connsiteY47" fmla="*/ 336550 h 404718"/>
                    <a:gd name="connsiteX48" fmla="*/ 309567 w 351032"/>
                    <a:gd name="connsiteY48" fmla="*/ 306442 h 404718"/>
                    <a:gd name="connsiteX49" fmla="*/ 309938 w 351032"/>
                    <a:gd name="connsiteY49" fmla="*/ 304023 h 404718"/>
                    <a:gd name="connsiteX50" fmla="*/ 267666 w 351032"/>
                    <a:gd name="connsiteY50" fmla="*/ 233490 h 404718"/>
                    <a:gd name="connsiteX51" fmla="*/ 264618 w 351032"/>
                    <a:gd name="connsiteY51" fmla="*/ 228223 h 404718"/>
                    <a:gd name="connsiteX52" fmla="*/ 316873 w 351032"/>
                    <a:gd name="connsiteY52" fmla="*/ 280153 h 404718"/>
                    <a:gd name="connsiteX53" fmla="*/ 323045 w 351032"/>
                    <a:gd name="connsiteY53" fmla="*/ 281410 h 404718"/>
                    <a:gd name="connsiteX54" fmla="*/ 331027 w 351032"/>
                    <a:gd name="connsiteY54" fmla="*/ 261836 h 404718"/>
                    <a:gd name="connsiteX55" fmla="*/ 344514 w 351032"/>
                    <a:gd name="connsiteY55" fmla="*/ 214621 h 404718"/>
                    <a:gd name="connsiteX56" fmla="*/ 344571 w 351032"/>
                    <a:gd name="connsiteY56" fmla="*/ 213478 h 40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51032" h="404718">
                      <a:moveTo>
                        <a:pt x="344571" y="213478"/>
                      </a:moveTo>
                      <a:cubicBezTo>
                        <a:pt x="338113" y="163862"/>
                        <a:pt x="319187" y="89091"/>
                        <a:pt x="264676" y="139307"/>
                      </a:cubicBezTo>
                      <a:cubicBezTo>
                        <a:pt x="261828" y="141926"/>
                        <a:pt x="257599" y="138335"/>
                        <a:pt x="259770" y="135135"/>
                      </a:cubicBezTo>
                      <a:cubicBezTo>
                        <a:pt x="280601" y="104550"/>
                        <a:pt x="316111" y="66517"/>
                        <a:pt x="345171" y="106598"/>
                      </a:cubicBezTo>
                      <a:cubicBezTo>
                        <a:pt x="347162" y="109351"/>
                        <a:pt x="351553" y="107550"/>
                        <a:pt x="350982" y="104207"/>
                      </a:cubicBezTo>
                      <a:cubicBezTo>
                        <a:pt x="345972" y="74984"/>
                        <a:pt x="333884" y="48048"/>
                        <a:pt x="310881" y="27559"/>
                      </a:cubicBezTo>
                      <a:cubicBezTo>
                        <a:pt x="310500" y="27226"/>
                        <a:pt x="310043" y="26969"/>
                        <a:pt x="309557" y="26826"/>
                      </a:cubicBezTo>
                      <a:cubicBezTo>
                        <a:pt x="252845" y="10186"/>
                        <a:pt x="246683" y="75251"/>
                        <a:pt x="228166" y="117333"/>
                      </a:cubicBezTo>
                      <a:cubicBezTo>
                        <a:pt x="228090" y="117514"/>
                        <a:pt x="227909" y="117675"/>
                        <a:pt x="227680" y="117828"/>
                      </a:cubicBezTo>
                      <a:cubicBezTo>
                        <a:pt x="225842" y="119028"/>
                        <a:pt x="225318" y="119190"/>
                        <a:pt x="223985" y="117447"/>
                      </a:cubicBezTo>
                      <a:cubicBezTo>
                        <a:pt x="223175" y="116380"/>
                        <a:pt x="223718" y="114351"/>
                        <a:pt x="223899" y="113599"/>
                      </a:cubicBezTo>
                      <a:cubicBezTo>
                        <a:pt x="236986" y="53401"/>
                        <a:pt x="255551" y="24931"/>
                        <a:pt x="271438" y="8767"/>
                      </a:cubicBezTo>
                      <a:cubicBezTo>
                        <a:pt x="273086" y="7081"/>
                        <a:pt x="272400" y="4214"/>
                        <a:pt x="270162" y="3471"/>
                      </a:cubicBezTo>
                      <a:cubicBezTo>
                        <a:pt x="211164" y="-16284"/>
                        <a:pt x="200087" y="53639"/>
                        <a:pt x="198020" y="78556"/>
                      </a:cubicBezTo>
                      <a:cubicBezTo>
                        <a:pt x="197782" y="81442"/>
                        <a:pt x="194172" y="82576"/>
                        <a:pt x="192333" y="80337"/>
                      </a:cubicBezTo>
                      <a:cubicBezTo>
                        <a:pt x="175369" y="59659"/>
                        <a:pt x="119057" y="-15"/>
                        <a:pt x="52982" y="26645"/>
                      </a:cubicBezTo>
                      <a:cubicBezTo>
                        <a:pt x="20369" y="39809"/>
                        <a:pt x="1938" y="72527"/>
                        <a:pt x="4" y="111456"/>
                      </a:cubicBezTo>
                      <a:cubicBezTo>
                        <a:pt x="-129" y="114104"/>
                        <a:pt x="2805" y="115761"/>
                        <a:pt x="5024" y="114323"/>
                      </a:cubicBezTo>
                      <a:cubicBezTo>
                        <a:pt x="64812" y="75470"/>
                        <a:pt x="141184" y="105188"/>
                        <a:pt x="173055" y="120847"/>
                      </a:cubicBezTo>
                      <a:cubicBezTo>
                        <a:pt x="176274" y="122428"/>
                        <a:pt x="174893" y="127296"/>
                        <a:pt x="171331" y="126953"/>
                      </a:cubicBezTo>
                      <a:cubicBezTo>
                        <a:pt x="68927" y="117333"/>
                        <a:pt x="33523" y="159871"/>
                        <a:pt x="21807" y="197095"/>
                      </a:cubicBezTo>
                      <a:cubicBezTo>
                        <a:pt x="21540" y="197952"/>
                        <a:pt x="21636" y="198876"/>
                        <a:pt x="22074" y="199648"/>
                      </a:cubicBezTo>
                      <a:cubicBezTo>
                        <a:pt x="35523" y="223736"/>
                        <a:pt x="55268" y="246673"/>
                        <a:pt x="81767" y="265751"/>
                      </a:cubicBezTo>
                      <a:cubicBezTo>
                        <a:pt x="83958" y="267332"/>
                        <a:pt x="86996" y="265742"/>
                        <a:pt x="86911" y="263046"/>
                      </a:cubicBezTo>
                      <a:cubicBezTo>
                        <a:pt x="85625" y="225336"/>
                        <a:pt x="91959" y="145146"/>
                        <a:pt x="172550" y="169853"/>
                      </a:cubicBezTo>
                      <a:cubicBezTo>
                        <a:pt x="175703" y="170815"/>
                        <a:pt x="175512" y="175330"/>
                        <a:pt x="172302" y="176083"/>
                      </a:cubicBezTo>
                      <a:cubicBezTo>
                        <a:pt x="151747" y="180893"/>
                        <a:pt x="116905" y="202172"/>
                        <a:pt x="124992" y="292212"/>
                      </a:cubicBezTo>
                      <a:cubicBezTo>
                        <a:pt x="125077" y="293164"/>
                        <a:pt x="125591" y="294050"/>
                        <a:pt x="126373" y="294602"/>
                      </a:cubicBezTo>
                      <a:cubicBezTo>
                        <a:pt x="138946" y="303451"/>
                        <a:pt x="150261" y="312566"/>
                        <a:pt x="160377" y="321606"/>
                      </a:cubicBezTo>
                      <a:cubicBezTo>
                        <a:pt x="162510" y="323511"/>
                        <a:pt x="165892" y="321901"/>
                        <a:pt x="165739" y="319034"/>
                      </a:cubicBezTo>
                      <a:cubicBezTo>
                        <a:pt x="163396" y="275467"/>
                        <a:pt x="167521" y="209982"/>
                        <a:pt x="218270" y="239462"/>
                      </a:cubicBezTo>
                      <a:cubicBezTo>
                        <a:pt x="220242" y="240605"/>
                        <a:pt x="220413" y="243386"/>
                        <a:pt x="218613" y="244787"/>
                      </a:cubicBezTo>
                      <a:cubicBezTo>
                        <a:pt x="208554" y="252597"/>
                        <a:pt x="181589" y="277895"/>
                        <a:pt x="172045" y="330464"/>
                      </a:cubicBezTo>
                      <a:cubicBezTo>
                        <a:pt x="171855" y="331521"/>
                        <a:pt x="172216" y="332636"/>
                        <a:pt x="172988" y="333388"/>
                      </a:cubicBezTo>
                      <a:cubicBezTo>
                        <a:pt x="184532" y="344685"/>
                        <a:pt x="194191" y="355600"/>
                        <a:pt x="202096" y="365411"/>
                      </a:cubicBezTo>
                      <a:cubicBezTo>
                        <a:pt x="203916" y="367669"/>
                        <a:pt x="207526" y="366554"/>
                        <a:pt x="207802" y="363678"/>
                      </a:cubicBezTo>
                      <a:cubicBezTo>
                        <a:pt x="209126" y="349714"/>
                        <a:pt x="212774" y="333760"/>
                        <a:pt x="221594" y="321053"/>
                      </a:cubicBezTo>
                      <a:cubicBezTo>
                        <a:pt x="223775" y="317910"/>
                        <a:pt x="228652" y="320501"/>
                        <a:pt x="227271" y="324073"/>
                      </a:cubicBezTo>
                      <a:cubicBezTo>
                        <a:pt x="222070" y="337522"/>
                        <a:pt x="214917" y="357563"/>
                        <a:pt x="211050" y="375184"/>
                      </a:cubicBezTo>
                      <a:cubicBezTo>
                        <a:pt x="210850" y="376098"/>
                        <a:pt x="211069" y="377070"/>
                        <a:pt x="211631" y="377822"/>
                      </a:cubicBezTo>
                      <a:cubicBezTo>
                        <a:pt x="220041" y="389319"/>
                        <a:pt x="225471" y="398301"/>
                        <a:pt x="228185" y="403073"/>
                      </a:cubicBezTo>
                      <a:cubicBezTo>
                        <a:pt x="229252" y="404949"/>
                        <a:pt x="231824" y="405292"/>
                        <a:pt x="233319" y="403730"/>
                      </a:cubicBezTo>
                      <a:cubicBezTo>
                        <a:pt x="240292" y="396482"/>
                        <a:pt x="258256" y="377317"/>
                        <a:pt x="277315" y="352867"/>
                      </a:cubicBezTo>
                      <a:cubicBezTo>
                        <a:pt x="277734" y="352324"/>
                        <a:pt x="277992" y="351667"/>
                        <a:pt x="278020" y="350990"/>
                      </a:cubicBezTo>
                      <a:cubicBezTo>
                        <a:pt x="278230" y="345990"/>
                        <a:pt x="277772" y="340732"/>
                        <a:pt x="276353" y="335360"/>
                      </a:cubicBezTo>
                      <a:cubicBezTo>
                        <a:pt x="275382" y="331683"/>
                        <a:pt x="280297" y="329540"/>
                        <a:pt x="282249" y="332807"/>
                      </a:cubicBezTo>
                      <a:cubicBezTo>
                        <a:pt x="282906" y="333903"/>
                        <a:pt x="283535" y="335026"/>
                        <a:pt x="284126" y="336169"/>
                      </a:cubicBezTo>
                      <a:cubicBezTo>
                        <a:pt x="285221" y="338284"/>
                        <a:pt x="288183" y="338474"/>
                        <a:pt x="289584" y="336550"/>
                      </a:cubicBezTo>
                      <a:cubicBezTo>
                        <a:pt x="296537" y="326921"/>
                        <a:pt x="303357" y="316777"/>
                        <a:pt x="309567" y="306442"/>
                      </a:cubicBezTo>
                      <a:cubicBezTo>
                        <a:pt x="310005" y="305708"/>
                        <a:pt x="310138" y="304851"/>
                        <a:pt x="309938" y="304023"/>
                      </a:cubicBezTo>
                      <a:cubicBezTo>
                        <a:pt x="302242" y="272685"/>
                        <a:pt x="287955" y="230061"/>
                        <a:pt x="267666" y="233490"/>
                      </a:cubicBezTo>
                      <a:cubicBezTo>
                        <a:pt x="264657" y="233995"/>
                        <a:pt x="262628" y="230528"/>
                        <a:pt x="264618" y="228223"/>
                      </a:cubicBezTo>
                      <a:cubicBezTo>
                        <a:pt x="281430" y="208839"/>
                        <a:pt x="312739" y="186227"/>
                        <a:pt x="316873" y="280153"/>
                      </a:cubicBezTo>
                      <a:cubicBezTo>
                        <a:pt x="317025" y="283534"/>
                        <a:pt x="321607" y="284477"/>
                        <a:pt x="323045" y="281410"/>
                      </a:cubicBezTo>
                      <a:cubicBezTo>
                        <a:pt x="326140" y="274838"/>
                        <a:pt x="328846" y="268285"/>
                        <a:pt x="331027" y="261836"/>
                      </a:cubicBezTo>
                      <a:cubicBezTo>
                        <a:pt x="335799" y="247749"/>
                        <a:pt x="340571" y="231709"/>
                        <a:pt x="344514" y="214621"/>
                      </a:cubicBezTo>
                      <a:cubicBezTo>
                        <a:pt x="344600" y="214249"/>
                        <a:pt x="344619" y="213859"/>
                        <a:pt x="344571" y="213478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D32A023D-CDA4-4BD9-8E21-8877FD69B731}"/>
                    </a:ext>
                  </a:extLst>
                </p:cNvPr>
                <p:cNvSpPr/>
                <p:nvPr/>
              </p:nvSpPr>
              <p:spPr>
                <a:xfrm>
                  <a:off x="3413133" y="1847669"/>
                  <a:ext cx="366642" cy="300249"/>
                </a:xfrm>
                <a:custGeom>
                  <a:avLst/>
                  <a:gdLst>
                    <a:gd name="connsiteX0" fmla="*/ 284586 w 366642"/>
                    <a:gd name="connsiteY0" fmla="*/ 72256 h 300249"/>
                    <a:gd name="connsiteX1" fmla="*/ 190393 w 366642"/>
                    <a:gd name="connsiteY1" fmla="*/ 92820 h 300249"/>
                    <a:gd name="connsiteX2" fmla="*/ 184897 w 366642"/>
                    <a:gd name="connsiteY2" fmla="*/ 94278 h 300249"/>
                    <a:gd name="connsiteX3" fmla="*/ 207291 w 366642"/>
                    <a:gd name="connsiteY3" fmla="*/ 17849 h 300249"/>
                    <a:gd name="connsiteX4" fmla="*/ 208491 w 366642"/>
                    <a:gd name="connsiteY4" fmla="*/ 12420 h 300249"/>
                    <a:gd name="connsiteX5" fmla="*/ 132586 w 366642"/>
                    <a:gd name="connsiteY5" fmla="*/ 2838 h 300249"/>
                    <a:gd name="connsiteX6" fmla="*/ 131386 w 366642"/>
                    <a:gd name="connsiteY6" fmla="*/ 3428 h 300249"/>
                    <a:gd name="connsiteX7" fmla="*/ 156008 w 366642"/>
                    <a:gd name="connsiteY7" fmla="*/ 108232 h 300249"/>
                    <a:gd name="connsiteX8" fmla="*/ 156122 w 366642"/>
                    <a:gd name="connsiteY8" fmla="*/ 108832 h 300249"/>
                    <a:gd name="connsiteX9" fmla="*/ 153979 w 366642"/>
                    <a:gd name="connsiteY9" fmla="*/ 111318 h 300249"/>
                    <a:gd name="connsiteX10" fmla="*/ 151141 w 366642"/>
                    <a:gd name="connsiteY10" fmla="*/ 109441 h 300249"/>
                    <a:gd name="connsiteX11" fmla="*/ 99030 w 366642"/>
                    <a:gd name="connsiteY11" fmla="*/ 21983 h 300249"/>
                    <a:gd name="connsiteX12" fmla="*/ 94543 w 366642"/>
                    <a:gd name="connsiteY12" fmla="*/ 20230 h 300249"/>
                    <a:gd name="connsiteX13" fmla="*/ 112641 w 366642"/>
                    <a:gd name="connsiteY13" fmla="*/ 110527 h 300249"/>
                    <a:gd name="connsiteX14" fmla="*/ 111060 w 366642"/>
                    <a:gd name="connsiteY14" fmla="*/ 115557 h 300249"/>
                    <a:gd name="connsiteX15" fmla="*/ 1713 w 366642"/>
                    <a:gd name="connsiteY15" fmla="*/ 189632 h 300249"/>
                    <a:gd name="connsiteX16" fmla="*/ 36546 w 366642"/>
                    <a:gd name="connsiteY16" fmla="*/ 270919 h 300249"/>
                    <a:gd name="connsiteX17" fmla="*/ 41156 w 366642"/>
                    <a:gd name="connsiteY17" fmla="*/ 268719 h 300249"/>
                    <a:gd name="connsiteX18" fmla="*/ 130738 w 366642"/>
                    <a:gd name="connsiteY18" fmla="*/ 150008 h 300249"/>
                    <a:gd name="connsiteX19" fmla="*/ 134301 w 366642"/>
                    <a:gd name="connsiteY19" fmla="*/ 154352 h 300249"/>
                    <a:gd name="connsiteX20" fmla="*/ 109736 w 366642"/>
                    <a:gd name="connsiteY20" fmla="*/ 298341 h 300249"/>
                    <a:gd name="connsiteX21" fmla="*/ 111726 w 366642"/>
                    <a:gd name="connsiteY21" fmla="*/ 299437 h 300249"/>
                    <a:gd name="connsiteX22" fmla="*/ 189870 w 366642"/>
                    <a:gd name="connsiteY22" fmla="*/ 289474 h 300249"/>
                    <a:gd name="connsiteX23" fmla="*/ 190498 w 366642"/>
                    <a:gd name="connsiteY23" fmla="*/ 284378 h 300249"/>
                    <a:gd name="connsiteX24" fmla="*/ 166067 w 366642"/>
                    <a:gd name="connsiteY24" fmla="*/ 175135 h 300249"/>
                    <a:gd name="connsiteX25" fmla="*/ 170467 w 366642"/>
                    <a:gd name="connsiteY25" fmla="*/ 178460 h 300249"/>
                    <a:gd name="connsiteX26" fmla="*/ 230903 w 366642"/>
                    <a:gd name="connsiteY26" fmla="*/ 271452 h 300249"/>
                    <a:gd name="connsiteX27" fmla="*/ 233342 w 366642"/>
                    <a:gd name="connsiteY27" fmla="*/ 271652 h 300249"/>
                    <a:gd name="connsiteX28" fmla="*/ 270118 w 366642"/>
                    <a:gd name="connsiteY28" fmla="*/ 260594 h 300249"/>
                    <a:gd name="connsiteX29" fmla="*/ 270956 w 366642"/>
                    <a:gd name="connsiteY29" fmla="*/ 255403 h 300249"/>
                    <a:gd name="connsiteX30" fmla="*/ 239704 w 366642"/>
                    <a:gd name="connsiteY30" fmla="*/ 177079 h 300249"/>
                    <a:gd name="connsiteX31" fmla="*/ 243743 w 366642"/>
                    <a:gd name="connsiteY31" fmla="*/ 179517 h 300249"/>
                    <a:gd name="connsiteX32" fmla="*/ 282443 w 366642"/>
                    <a:gd name="connsiteY32" fmla="*/ 256593 h 300249"/>
                    <a:gd name="connsiteX33" fmla="*/ 285043 w 366642"/>
                    <a:gd name="connsiteY33" fmla="*/ 257384 h 300249"/>
                    <a:gd name="connsiteX34" fmla="*/ 322991 w 366642"/>
                    <a:gd name="connsiteY34" fmla="*/ 252421 h 300249"/>
                    <a:gd name="connsiteX35" fmla="*/ 324610 w 366642"/>
                    <a:gd name="connsiteY35" fmla="*/ 247402 h 300249"/>
                    <a:gd name="connsiteX36" fmla="*/ 300626 w 366642"/>
                    <a:gd name="connsiteY36" fmla="*/ 215864 h 300249"/>
                    <a:gd name="connsiteX37" fmla="*/ 305684 w 366642"/>
                    <a:gd name="connsiteY37" fmla="*/ 213264 h 300249"/>
                    <a:gd name="connsiteX38" fmla="*/ 334602 w 366642"/>
                    <a:gd name="connsiteY38" fmla="*/ 250850 h 300249"/>
                    <a:gd name="connsiteX39" fmla="*/ 336812 w 366642"/>
                    <a:gd name="connsiteY39" fmla="*/ 251764 h 300249"/>
                    <a:gd name="connsiteX40" fmla="*/ 363510 w 366642"/>
                    <a:gd name="connsiteY40" fmla="*/ 252497 h 300249"/>
                    <a:gd name="connsiteX41" fmla="*/ 366587 w 366642"/>
                    <a:gd name="connsiteY41" fmla="*/ 249107 h 300249"/>
                    <a:gd name="connsiteX42" fmla="*/ 351871 w 366642"/>
                    <a:gd name="connsiteY42" fmla="*/ 191480 h 300249"/>
                    <a:gd name="connsiteX43" fmla="*/ 350861 w 366642"/>
                    <a:gd name="connsiteY43" fmla="*/ 190023 h 300249"/>
                    <a:gd name="connsiteX44" fmla="*/ 338669 w 366642"/>
                    <a:gd name="connsiteY44" fmla="*/ 183336 h 300249"/>
                    <a:gd name="connsiteX45" fmla="*/ 339793 w 366642"/>
                    <a:gd name="connsiteY45" fmla="*/ 177764 h 300249"/>
                    <a:gd name="connsiteX46" fmla="*/ 343184 w 366642"/>
                    <a:gd name="connsiteY46" fmla="*/ 178098 h 300249"/>
                    <a:gd name="connsiteX47" fmla="*/ 346213 w 366642"/>
                    <a:gd name="connsiteY47" fmla="*/ 174326 h 300249"/>
                    <a:gd name="connsiteX48" fmla="*/ 334440 w 366642"/>
                    <a:gd name="connsiteY48" fmla="*/ 144608 h 300249"/>
                    <a:gd name="connsiteX49" fmla="*/ 332868 w 366642"/>
                    <a:gd name="connsiteY49" fmla="*/ 143122 h 300249"/>
                    <a:gd name="connsiteX50" fmla="*/ 260307 w 366642"/>
                    <a:gd name="connsiteY50" fmla="*/ 138207 h 300249"/>
                    <a:gd name="connsiteX51" fmla="*/ 254944 w 366642"/>
                    <a:gd name="connsiteY51" fmla="*/ 137759 h 300249"/>
                    <a:gd name="connsiteX52" fmla="*/ 319038 w 366642"/>
                    <a:gd name="connsiteY52" fmla="*/ 126034 h 300249"/>
                    <a:gd name="connsiteX53" fmla="*/ 323067 w 366642"/>
                    <a:gd name="connsiteY53" fmla="*/ 122186 h 300249"/>
                    <a:gd name="connsiteX54" fmla="*/ 312885 w 366642"/>
                    <a:gd name="connsiteY54" fmla="*/ 106508 h 300249"/>
                    <a:gd name="connsiteX55" fmla="*/ 285415 w 366642"/>
                    <a:gd name="connsiteY55" fmla="*/ 72875 h 300249"/>
                    <a:gd name="connsiteX56" fmla="*/ 284586 w 366642"/>
                    <a:gd name="connsiteY56" fmla="*/ 72256 h 300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66642" h="300249">
                      <a:moveTo>
                        <a:pt x="284586" y="72256"/>
                      </a:moveTo>
                      <a:cubicBezTo>
                        <a:pt x="245296" y="51891"/>
                        <a:pt x="181449" y="27879"/>
                        <a:pt x="190393" y="92820"/>
                      </a:cubicBezTo>
                      <a:cubicBezTo>
                        <a:pt x="190860" y="96211"/>
                        <a:pt x="186117" y="97478"/>
                        <a:pt x="184897" y="94278"/>
                      </a:cubicBezTo>
                      <a:cubicBezTo>
                        <a:pt x="173210" y="63712"/>
                        <a:pt x="163523" y="18716"/>
                        <a:pt x="207291" y="17849"/>
                      </a:cubicBezTo>
                      <a:cubicBezTo>
                        <a:pt x="210291" y="17792"/>
                        <a:pt x="211206" y="13696"/>
                        <a:pt x="208491" y="12420"/>
                      </a:cubicBezTo>
                      <a:cubicBezTo>
                        <a:pt x="184745" y="1304"/>
                        <a:pt x="159075" y="-3525"/>
                        <a:pt x="132586" y="2838"/>
                      </a:cubicBezTo>
                      <a:cubicBezTo>
                        <a:pt x="132148" y="2942"/>
                        <a:pt x="131729" y="3152"/>
                        <a:pt x="131386" y="3428"/>
                      </a:cubicBezTo>
                      <a:cubicBezTo>
                        <a:pt x="90667" y="36204"/>
                        <a:pt x="134805" y="73542"/>
                        <a:pt x="156008" y="108232"/>
                      </a:cubicBezTo>
                      <a:cubicBezTo>
                        <a:pt x="156103" y="108384"/>
                        <a:pt x="156132" y="108594"/>
                        <a:pt x="156122" y="108832"/>
                      </a:cubicBezTo>
                      <a:cubicBezTo>
                        <a:pt x="156065" y="110765"/>
                        <a:pt x="155922" y="111232"/>
                        <a:pt x="153979" y="111318"/>
                      </a:cubicBezTo>
                      <a:cubicBezTo>
                        <a:pt x="152798" y="111375"/>
                        <a:pt x="151598" y="109946"/>
                        <a:pt x="151141" y="109441"/>
                      </a:cubicBezTo>
                      <a:cubicBezTo>
                        <a:pt x="114041" y="69541"/>
                        <a:pt x="102735" y="41690"/>
                        <a:pt x="99030" y="21983"/>
                      </a:cubicBezTo>
                      <a:cubicBezTo>
                        <a:pt x="98639" y="19935"/>
                        <a:pt x="96210" y="18992"/>
                        <a:pt x="94543" y="20230"/>
                      </a:cubicBezTo>
                      <a:cubicBezTo>
                        <a:pt x="50414" y="53092"/>
                        <a:pt x="95591" y="96440"/>
                        <a:pt x="112641" y="110527"/>
                      </a:cubicBezTo>
                      <a:cubicBezTo>
                        <a:pt x="114613" y="112156"/>
                        <a:pt x="113612" y="115357"/>
                        <a:pt x="111060" y="115557"/>
                      </a:cubicBezTo>
                      <a:cubicBezTo>
                        <a:pt x="87485" y="117433"/>
                        <a:pt x="15714" y="128187"/>
                        <a:pt x="1713" y="189632"/>
                      </a:cubicBezTo>
                      <a:cubicBezTo>
                        <a:pt x="-5193" y="219960"/>
                        <a:pt x="9256" y="249869"/>
                        <a:pt x="36546" y="270919"/>
                      </a:cubicBezTo>
                      <a:cubicBezTo>
                        <a:pt x="38403" y="272348"/>
                        <a:pt x="41089" y="271062"/>
                        <a:pt x="41156" y="268719"/>
                      </a:cubicBezTo>
                      <a:cubicBezTo>
                        <a:pt x="43137" y="205692"/>
                        <a:pt x="103278" y="165239"/>
                        <a:pt x="130738" y="150008"/>
                      </a:cubicBezTo>
                      <a:cubicBezTo>
                        <a:pt x="133510" y="148475"/>
                        <a:pt x="136349" y="151923"/>
                        <a:pt x="134301" y="154352"/>
                      </a:cubicBezTo>
                      <a:cubicBezTo>
                        <a:pt x="75608" y="223856"/>
                        <a:pt x="88619" y="271043"/>
                        <a:pt x="109736" y="298341"/>
                      </a:cubicBezTo>
                      <a:cubicBezTo>
                        <a:pt x="110221" y="298970"/>
                        <a:pt x="110936" y="299361"/>
                        <a:pt x="111726" y="299437"/>
                      </a:cubicBezTo>
                      <a:cubicBezTo>
                        <a:pt x="136015" y="301827"/>
                        <a:pt x="162638" y="299075"/>
                        <a:pt x="189870" y="289474"/>
                      </a:cubicBezTo>
                      <a:cubicBezTo>
                        <a:pt x="192117" y="288683"/>
                        <a:pt x="192508" y="285673"/>
                        <a:pt x="190498" y="284378"/>
                      </a:cubicBezTo>
                      <a:cubicBezTo>
                        <a:pt x="162466" y="266271"/>
                        <a:pt x="107440" y="221179"/>
                        <a:pt x="166067" y="175135"/>
                      </a:cubicBezTo>
                      <a:cubicBezTo>
                        <a:pt x="168362" y="173335"/>
                        <a:pt x="171543" y="175755"/>
                        <a:pt x="170467" y="178460"/>
                      </a:cubicBezTo>
                      <a:cubicBezTo>
                        <a:pt x="163581" y="195814"/>
                        <a:pt x="161437" y="231847"/>
                        <a:pt x="230903" y="271452"/>
                      </a:cubicBezTo>
                      <a:cubicBezTo>
                        <a:pt x="231637" y="271871"/>
                        <a:pt x="232542" y="271948"/>
                        <a:pt x="233342" y="271652"/>
                      </a:cubicBezTo>
                      <a:cubicBezTo>
                        <a:pt x="246115" y="266985"/>
                        <a:pt x="258440" y="263375"/>
                        <a:pt x="270118" y="260594"/>
                      </a:cubicBezTo>
                      <a:cubicBezTo>
                        <a:pt x="272585" y="260003"/>
                        <a:pt x="273118" y="256736"/>
                        <a:pt x="270956" y="255403"/>
                      </a:cubicBezTo>
                      <a:cubicBezTo>
                        <a:pt x="238133" y="235105"/>
                        <a:pt x="192670" y="199043"/>
                        <a:pt x="239704" y="177079"/>
                      </a:cubicBezTo>
                      <a:cubicBezTo>
                        <a:pt x="241533" y="176231"/>
                        <a:pt x="243638" y="177507"/>
                        <a:pt x="243743" y="179517"/>
                      </a:cubicBezTo>
                      <a:cubicBezTo>
                        <a:pt x="244333" y="190766"/>
                        <a:pt x="249086" y="223113"/>
                        <a:pt x="282443" y="256593"/>
                      </a:cubicBezTo>
                      <a:cubicBezTo>
                        <a:pt x="283119" y="257270"/>
                        <a:pt x="284100" y="257565"/>
                        <a:pt x="285043" y="257384"/>
                      </a:cubicBezTo>
                      <a:cubicBezTo>
                        <a:pt x="299074" y="254707"/>
                        <a:pt x="311885" y="253202"/>
                        <a:pt x="322991" y="252421"/>
                      </a:cubicBezTo>
                      <a:cubicBezTo>
                        <a:pt x="325544" y="252240"/>
                        <a:pt x="326563" y="249059"/>
                        <a:pt x="324610" y="247402"/>
                      </a:cubicBezTo>
                      <a:cubicBezTo>
                        <a:pt x="315142" y="239391"/>
                        <a:pt x="305398" y="228685"/>
                        <a:pt x="300626" y="215864"/>
                      </a:cubicBezTo>
                      <a:cubicBezTo>
                        <a:pt x="299445" y="212692"/>
                        <a:pt x="303798" y="210464"/>
                        <a:pt x="305684" y="213264"/>
                      </a:cubicBezTo>
                      <a:cubicBezTo>
                        <a:pt x="312818" y="223827"/>
                        <a:pt x="323762" y="239143"/>
                        <a:pt x="334602" y="250850"/>
                      </a:cubicBezTo>
                      <a:cubicBezTo>
                        <a:pt x="335164" y="251459"/>
                        <a:pt x="335983" y="251783"/>
                        <a:pt x="336812" y="251764"/>
                      </a:cubicBezTo>
                      <a:cubicBezTo>
                        <a:pt x="349404" y="251459"/>
                        <a:pt x="358672" y="252050"/>
                        <a:pt x="363510" y="252497"/>
                      </a:cubicBezTo>
                      <a:cubicBezTo>
                        <a:pt x="365415" y="252669"/>
                        <a:pt x="366958" y="250973"/>
                        <a:pt x="366587" y="249107"/>
                      </a:cubicBezTo>
                      <a:cubicBezTo>
                        <a:pt x="364844" y="240382"/>
                        <a:pt x="360005" y="217665"/>
                        <a:pt x="351871" y="191480"/>
                      </a:cubicBezTo>
                      <a:cubicBezTo>
                        <a:pt x="351690" y="190899"/>
                        <a:pt x="351347" y="190385"/>
                        <a:pt x="350861" y="190023"/>
                      </a:cubicBezTo>
                      <a:cubicBezTo>
                        <a:pt x="347337" y="187337"/>
                        <a:pt x="343289" y="185022"/>
                        <a:pt x="338669" y="183336"/>
                      </a:cubicBezTo>
                      <a:cubicBezTo>
                        <a:pt x="335507" y="182184"/>
                        <a:pt x="336431" y="177526"/>
                        <a:pt x="339793" y="177764"/>
                      </a:cubicBezTo>
                      <a:cubicBezTo>
                        <a:pt x="340917" y="177841"/>
                        <a:pt x="342050" y="177955"/>
                        <a:pt x="343184" y="178098"/>
                      </a:cubicBezTo>
                      <a:cubicBezTo>
                        <a:pt x="345270" y="178374"/>
                        <a:pt x="346908" y="176317"/>
                        <a:pt x="346213" y="174326"/>
                      </a:cubicBezTo>
                      <a:cubicBezTo>
                        <a:pt x="342736" y="164410"/>
                        <a:pt x="338812" y="154342"/>
                        <a:pt x="334440" y="144608"/>
                      </a:cubicBezTo>
                      <a:cubicBezTo>
                        <a:pt x="334135" y="143922"/>
                        <a:pt x="333573" y="143389"/>
                        <a:pt x="332868" y="143122"/>
                      </a:cubicBezTo>
                      <a:cubicBezTo>
                        <a:pt x="306227" y="132883"/>
                        <a:pt x="268060" y="121738"/>
                        <a:pt x="260307" y="138207"/>
                      </a:cubicBezTo>
                      <a:cubicBezTo>
                        <a:pt x="259154" y="140645"/>
                        <a:pt x="255611" y="140369"/>
                        <a:pt x="254944" y="137759"/>
                      </a:cubicBezTo>
                      <a:cubicBezTo>
                        <a:pt x="249353" y="115766"/>
                        <a:pt x="248753" y="81609"/>
                        <a:pt x="319038" y="126034"/>
                      </a:cubicBezTo>
                      <a:cubicBezTo>
                        <a:pt x="321572" y="127634"/>
                        <a:pt x="324563" y="124777"/>
                        <a:pt x="323067" y="122186"/>
                      </a:cubicBezTo>
                      <a:cubicBezTo>
                        <a:pt x="319857" y="116614"/>
                        <a:pt x="316466" y="111347"/>
                        <a:pt x="312885" y="106508"/>
                      </a:cubicBezTo>
                      <a:cubicBezTo>
                        <a:pt x="305065" y="95925"/>
                        <a:pt x="295826" y="84362"/>
                        <a:pt x="285415" y="72875"/>
                      </a:cubicBezTo>
                      <a:cubicBezTo>
                        <a:pt x="285158" y="72627"/>
                        <a:pt x="284891" y="72418"/>
                        <a:pt x="284586" y="7225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64137656-D082-44CC-B138-C1D7F2E31A2D}"/>
                    </a:ext>
                  </a:extLst>
                </p:cNvPr>
                <p:cNvSpPr/>
                <p:nvPr/>
              </p:nvSpPr>
              <p:spPr>
                <a:xfrm>
                  <a:off x="3980595" y="2904031"/>
                  <a:ext cx="285166" cy="226306"/>
                </a:xfrm>
                <a:custGeom>
                  <a:avLst/>
                  <a:gdLst>
                    <a:gd name="connsiteX0" fmla="*/ 8856 w 285166"/>
                    <a:gd name="connsiteY0" fmla="*/ 1455 h 226306"/>
                    <a:gd name="connsiteX1" fmla="*/ 285166 w 285166"/>
                    <a:gd name="connsiteY1" fmla="*/ 172115 h 226306"/>
                    <a:gd name="connsiteX2" fmla="*/ 38564 w 285166"/>
                    <a:gd name="connsiteY2" fmla="*/ 98506 h 226306"/>
                    <a:gd name="connsiteX3" fmla="*/ 8856 w 285166"/>
                    <a:gd name="connsiteY3" fmla="*/ 1455 h 226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166" h="226306">
                      <a:moveTo>
                        <a:pt x="8856" y="1455"/>
                      </a:moveTo>
                      <a:cubicBezTo>
                        <a:pt x="55871" y="119299"/>
                        <a:pt x="150397" y="279014"/>
                        <a:pt x="285166" y="172115"/>
                      </a:cubicBezTo>
                      <a:cubicBezTo>
                        <a:pt x="219930" y="288282"/>
                        <a:pt x="74731" y="195908"/>
                        <a:pt x="38564" y="98506"/>
                      </a:cubicBezTo>
                      <a:cubicBezTo>
                        <a:pt x="32640" y="85475"/>
                        <a:pt x="-20681" y="-13061"/>
                        <a:pt x="8856" y="145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02FF9231-1CE2-45C4-A22A-4C9C1089147A}"/>
                    </a:ext>
                  </a:extLst>
                </p:cNvPr>
                <p:cNvSpPr/>
                <p:nvPr/>
              </p:nvSpPr>
              <p:spPr>
                <a:xfrm>
                  <a:off x="3691599" y="2517393"/>
                  <a:ext cx="362235" cy="654390"/>
                </a:xfrm>
                <a:custGeom>
                  <a:avLst/>
                  <a:gdLst>
                    <a:gd name="connsiteX0" fmla="*/ 41801 w 362235"/>
                    <a:gd name="connsiteY0" fmla="*/ 14961 h 654390"/>
                    <a:gd name="connsiteX1" fmla="*/ 348392 w 362235"/>
                    <a:gd name="connsiteY1" fmla="*/ 399647 h 654390"/>
                    <a:gd name="connsiteX2" fmla="*/ 350973 w 362235"/>
                    <a:gd name="connsiteY2" fmla="*/ 531826 h 654390"/>
                    <a:gd name="connsiteX3" fmla="*/ 86025 w 362235"/>
                    <a:gd name="connsiteY3" fmla="*/ 596234 h 654390"/>
                    <a:gd name="connsiteX4" fmla="*/ 367 w 362235"/>
                    <a:gd name="connsiteY4" fmla="*/ 276317 h 654390"/>
                    <a:gd name="connsiteX5" fmla="*/ 41801 w 362235"/>
                    <a:gd name="connsiteY5" fmla="*/ 14961 h 654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2235" h="654390">
                      <a:moveTo>
                        <a:pt x="41801" y="14961"/>
                      </a:moveTo>
                      <a:cubicBezTo>
                        <a:pt x="-82834" y="731565"/>
                        <a:pt x="369747" y="800802"/>
                        <a:pt x="348392" y="399647"/>
                      </a:cubicBezTo>
                      <a:cubicBezTo>
                        <a:pt x="374862" y="371120"/>
                        <a:pt x="356173" y="515909"/>
                        <a:pt x="350973" y="531826"/>
                      </a:cubicBezTo>
                      <a:cubicBezTo>
                        <a:pt x="335123" y="665547"/>
                        <a:pt x="165350" y="694189"/>
                        <a:pt x="86025" y="596234"/>
                      </a:cubicBezTo>
                      <a:cubicBezTo>
                        <a:pt x="14997" y="506565"/>
                        <a:pt x="6149" y="384950"/>
                        <a:pt x="367" y="276317"/>
                      </a:cubicBezTo>
                      <a:cubicBezTo>
                        <a:pt x="91" y="249543"/>
                        <a:pt x="-5777" y="-72307"/>
                        <a:pt x="41801" y="14961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6BD65103-3558-45A9-BA60-854164FFA68E}"/>
                    </a:ext>
                  </a:extLst>
                </p:cNvPr>
                <p:cNvSpPr/>
                <p:nvPr/>
              </p:nvSpPr>
              <p:spPr>
                <a:xfrm>
                  <a:off x="3891476" y="1943122"/>
                  <a:ext cx="354066" cy="210052"/>
                </a:xfrm>
                <a:custGeom>
                  <a:avLst/>
                  <a:gdLst>
                    <a:gd name="connsiteX0" fmla="*/ 21565 w 354066"/>
                    <a:gd name="connsiteY0" fmla="*/ 10493 h 210052"/>
                    <a:gd name="connsiteX1" fmla="*/ 176994 w 354066"/>
                    <a:gd name="connsiteY1" fmla="*/ 198060 h 210052"/>
                    <a:gd name="connsiteX2" fmla="*/ 330842 w 354066"/>
                    <a:gd name="connsiteY2" fmla="*/ 114935 h 210052"/>
                    <a:gd name="connsiteX3" fmla="*/ 354064 w 354066"/>
                    <a:gd name="connsiteY3" fmla="*/ 114545 h 210052"/>
                    <a:gd name="connsiteX4" fmla="*/ 341557 w 354066"/>
                    <a:gd name="connsiteY4" fmla="*/ 148406 h 210052"/>
                    <a:gd name="connsiteX5" fmla="*/ 104775 w 354066"/>
                    <a:gd name="connsiteY5" fmla="*/ 178810 h 210052"/>
                    <a:gd name="connsiteX6" fmla="*/ 49921 w 354066"/>
                    <a:gd name="connsiteY6" fmla="*/ 125765 h 210052"/>
                    <a:gd name="connsiteX7" fmla="*/ 21565 w 354066"/>
                    <a:gd name="connsiteY7" fmla="*/ 10493 h 210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066" h="210052">
                      <a:moveTo>
                        <a:pt x="21565" y="10493"/>
                      </a:moveTo>
                      <a:cubicBezTo>
                        <a:pt x="30766" y="94628"/>
                        <a:pt x="86697" y="186106"/>
                        <a:pt x="176994" y="198060"/>
                      </a:cubicBezTo>
                      <a:cubicBezTo>
                        <a:pt x="238182" y="210938"/>
                        <a:pt x="326746" y="188811"/>
                        <a:pt x="330842" y="114935"/>
                      </a:cubicBezTo>
                      <a:cubicBezTo>
                        <a:pt x="330023" y="99609"/>
                        <a:pt x="354359" y="99162"/>
                        <a:pt x="354064" y="114545"/>
                      </a:cubicBezTo>
                      <a:cubicBezTo>
                        <a:pt x="352197" y="127451"/>
                        <a:pt x="347129" y="138214"/>
                        <a:pt x="341557" y="148406"/>
                      </a:cubicBezTo>
                      <a:cubicBezTo>
                        <a:pt x="294094" y="227378"/>
                        <a:pt x="174898" y="222358"/>
                        <a:pt x="104775" y="178810"/>
                      </a:cubicBezTo>
                      <a:cubicBezTo>
                        <a:pt x="83449" y="165027"/>
                        <a:pt x="64694" y="146368"/>
                        <a:pt x="49921" y="125765"/>
                      </a:cubicBezTo>
                      <a:cubicBezTo>
                        <a:pt x="33443" y="115392"/>
                        <a:pt x="-34004" y="-41380"/>
                        <a:pt x="21565" y="1049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BF0434E2-2EFF-409A-897E-4D7B71BC7077}"/>
                    </a:ext>
                  </a:extLst>
                </p:cNvPr>
                <p:cNvSpPr/>
                <p:nvPr/>
              </p:nvSpPr>
              <p:spPr>
                <a:xfrm>
                  <a:off x="3734952" y="1909985"/>
                  <a:ext cx="650462" cy="405989"/>
                </a:xfrm>
                <a:custGeom>
                  <a:avLst/>
                  <a:gdLst>
                    <a:gd name="connsiteX0" fmla="*/ 45529 w 650462"/>
                    <a:gd name="connsiteY0" fmla="*/ 361527 h 405989"/>
                    <a:gd name="connsiteX1" fmla="*/ 356502 w 650462"/>
                    <a:gd name="connsiteY1" fmla="*/ 170665 h 405989"/>
                    <a:gd name="connsiteX2" fmla="*/ 30261 w 650462"/>
                    <a:gd name="connsiteY2" fmla="*/ 346401 h 405989"/>
                    <a:gd name="connsiteX3" fmla="*/ 572691 w 650462"/>
                    <a:gd name="connsiteY3" fmla="*/ 171541 h 405989"/>
                    <a:gd name="connsiteX4" fmla="*/ 28108 w 650462"/>
                    <a:gd name="connsiteY4" fmla="*/ 241093 h 405989"/>
                    <a:gd name="connsiteX5" fmla="*/ 650462 w 650462"/>
                    <a:gd name="connsiteY5" fmla="*/ 160054 h 405989"/>
                    <a:gd name="connsiteX6" fmla="*/ 30671 w 650462"/>
                    <a:gd name="connsiteY6" fmla="*/ 157930 h 405989"/>
                    <a:gd name="connsiteX7" fmla="*/ 0 w 650462"/>
                    <a:gd name="connsiteY7" fmla="*/ 300348 h 405989"/>
                    <a:gd name="connsiteX8" fmla="*/ 31899 w 650462"/>
                    <a:gd name="connsiteY8" fmla="*/ 405990 h 405989"/>
                    <a:gd name="connsiteX9" fmla="*/ 45529 w 650462"/>
                    <a:gd name="connsiteY9" fmla="*/ 361527 h 405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0462" h="405989">
                      <a:moveTo>
                        <a:pt x="45529" y="361527"/>
                      </a:moveTo>
                      <a:cubicBezTo>
                        <a:pt x="45529" y="361527"/>
                        <a:pt x="70190" y="250809"/>
                        <a:pt x="356502" y="170665"/>
                      </a:cubicBezTo>
                      <a:cubicBezTo>
                        <a:pt x="356502" y="170665"/>
                        <a:pt x="91078" y="210346"/>
                        <a:pt x="30261" y="346401"/>
                      </a:cubicBezTo>
                      <a:cubicBezTo>
                        <a:pt x="30261" y="346401"/>
                        <a:pt x="-34928" y="-62431"/>
                        <a:pt x="572691" y="171541"/>
                      </a:cubicBezTo>
                      <a:cubicBezTo>
                        <a:pt x="572691" y="171541"/>
                        <a:pt x="57712" y="-83881"/>
                        <a:pt x="28108" y="241093"/>
                      </a:cubicBezTo>
                      <a:cubicBezTo>
                        <a:pt x="28108" y="241093"/>
                        <a:pt x="24041" y="-191275"/>
                        <a:pt x="650462" y="160054"/>
                      </a:cubicBezTo>
                      <a:cubicBezTo>
                        <a:pt x="650462" y="160054"/>
                        <a:pt x="149847" y="-198648"/>
                        <a:pt x="30671" y="157930"/>
                      </a:cubicBezTo>
                      <a:lnTo>
                        <a:pt x="0" y="300348"/>
                      </a:lnTo>
                      <a:lnTo>
                        <a:pt x="31899" y="405990"/>
                      </a:lnTo>
                      <a:lnTo>
                        <a:pt x="45529" y="361527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365254D4-A301-4443-B013-0C2362CB1D2F}"/>
                    </a:ext>
                  </a:extLst>
                </p:cNvPr>
                <p:cNvSpPr/>
                <p:nvPr/>
              </p:nvSpPr>
              <p:spPr>
                <a:xfrm>
                  <a:off x="4633915" y="2155078"/>
                  <a:ext cx="351698" cy="452361"/>
                </a:xfrm>
                <a:custGeom>
                  <a:avLst/>
                  <a:gdLst>
                    <a:gd name="connsiteX0" fmla="*/ 316427 w 351698"/>
                    <a:gd name="connsiteY0" fmla="*/ 53378 h 452361"/>
                    <a:gd name="connsiteX1" fmla="*/ 112287 w 351698"/>
                    <a:gd name="connsiteY1" fmla="*/ 240240 h 452361"/>
                    <a:gd name="connsiteX2" fmla="*/ 308588 w 351698"/>
                    <a:gd name="connsiteY2" fmla="*/ 39081 h 452361"/>
                    <a:gd name="connsiteX3" fmla="*/ 67748 w 351698"/>
                    <a:gd name="connsiteY3" fmla="*/ 398050 h 452361"/>
                    <a:gd name="connsiteX4" fmla="*/ 232255 w 351698"/>
                    <a:gd name="connsiteY4" fmla="*/ 15507 h 452361"/>
                    <a:gd name="connsiteX5" fmla="*/ 43126 w 351698"/>
                    <a:gd name="connsiteY5" fmla="*/ 452361 h 452361"/>
                    <a:gd name="connsiteX6" fmla="*/ 171085 w 351698"/>
                    <a:gd name="connsiteY6" fmla="*/ 0 h 452361"/>
                    <a:gd name="connsiteX7" fmla="*/ 281337 w 351698"/>
                    <a:gd name="connsiteY7" fmla="*/ 7401 h 452361"/>
                    <a:gd name="connsiteX8" fmla="*/ 351698 w 351698"/>
                    <a:gd name="connsiteY8" fmla="*/ 52730 h 452361"/>
                    <a:gd name="connsiteX9" fmla="*/ 316427 w 351698"/>
                    <a:gd name="connsiteY9" fmla="*/ 53378 h 452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1698" h="452361">
                      <a:moveTo>
                        <a:pt x="316427" y="53378"/>
                      </a:moveTo>
                      <a:cubicBezTo>
                        <a:pt x="316427" y="53378"/>
                        <a:pt x="230540" y="48225"/>
                        <a:pt x="112287" y="240240"/>
                      </a:cubicBezTo>
                      <a:cubicBezTo>
                        <a:pt x="112287" y="240240"/>
                        <a:pt x="196679" y="55007"/>
                        <a:pt x="308588" y="39081"/>
                      </a:cubicBezTo>
                      <a:cubicBezTo>
                        <a:pt x="308588" y="39081"/>
                        <a:pt x="24114" y="-93869"/>
                        <a:pt x="67748" y="398050"/>
                      </a:cubicBezTo>
                      <a:cubicBezTo>
                        <a:pt x="67748" y="398050"/>
                        <a:pt x="-10890" y="-30813"/>
                        <a:pt x="232255" y="15507"/>
                      </a:cubicBezTo>
                      <a:cubicBezTo>
                        <a:pt x="232255" y="15507"/>
                        <a:pt x="-82146" y="-77800"/>
                        <a:pt x="43126" y="452361"/>
                      </a:cubicBezTo>
                      <a:cubicBezTo>
                        <a:pt x="43126" y="452361"/>
                        <a:pt x="-113817" y="12392"/>
                        <a:pt x="171085" y="0"/>
                      </a:cubicBezTo>
                      <a:lnTo>
                        <a:pt x="281337" y="7401"/>
                      </a:lnTo>
                      <a:lnTo>
                        <a:pt x="351698" y="52730"/>
                      </a:lnTo>
                      <a:lnTo>
                        <a:pt x="316427" y="53378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FF81F1F9-32AE-458F-B2FD-F27F996650BE}"/>
                    </a:ext>
                  </a:extLst>
                </p:cNvPr>
                <p:cNvSpPr/>
                <p:nvPr/>
              </p:nvSpPr>
              <p:spPr>
                <a:xfrm>
                  <a:off x="3451008" y="1820845"/>
                  <a:ext cx="1537784" cy="1374602"/>
                </a:xfrm>
                <a:custGeom>
                  <a:avLst/>
                  <a:gdLst>
                    <a:gd name="connsiteX0" fmla="*/ 1471607 w 1537784"/>
                    <a:gd name="connsiteY0" fmla="*/ 314288 h 1374602"/>
                    <a:gd name="connsiteX1" fmla="*/ 1436640 w 1537784"/>
                    <a:gd name="connsiteY1" fmla="*/ 176918 h 1374602"/>
                    <a:gd name="connsiteX2" fmla="*/ 1081310 w 1537784"/>
                    <a:gd name="connsiteY2" fmla="*/ 161916 h 1374602"/>
                    <a:gd name="connsiteX3" fmla="*/ 1021036 w 1537784"/>
                    <a:gd name="connsiteY3" fmla="*/ 55465 h 1374602"/>
                    <a:gd name="connsiteX4" fmla="*/ 1027380 w 1537784"/>
                    <a:gd name="connsiteY4" fmla="*/ 174737 h 1374602"/>
                    <a:gd name="connsiteX5" fmla="*/ 276228 w 1537784"/>
                    <a:gd name="connsiteY5" fmla="*/ 734 h 1374602"/>
                    <a:gd name="connsiteX6" fmla="*/ 6871 w 1537784"/>
                    <a:gd name="connsiteY6" fmla="*/ 184462 h 1374602"/>
                    <a:gd name="connsiteX7" fmla="*/ 3156 w 1537784"/>
                    <a:gd name="connsiteY7" fmla="*/ 261519 h 1374602"/>
                    <a:gd name="connsiteX8" fmla="*/ 143707 w 1537784"/>
                    <a:gd name="connsiteY8" fmla="*/ 383030 h 1374602"/>
                    <a:gd name="connsiteX9" fmla="*/ 347399 w 1537784"/>
                    <a:gd name="connsiteY9" fmla="*/ 988963 h 1374602"/>
                    <a:gd name="connsiteX10" fmla="*/ 839366 w 1537784"/>
                    <a:gd name="connsiteY10" fmla="*/ 1366724 h 1374602"/>
                    <a:gd name="connsiteX11" fmla="*/ 858244 w 1537784"/>
                    <a:gd name="connsiteY11" fmla="*/ 1364391 h 1374602"/>
                    <a:gd name="connsiteX12" fmla="*/ 1049944 w 1537784"/>
                    <a:gd name="connsiteY12" fmla="*/ 1102120 h 1374602"/>
                    <a:gd name="connsiteX13" fmla="*/ 1284269 w 1537784"/>
                    <a:gd name="connsiteY13" fmla="*/ 826942 h 1374602"/>
                    <a:gd name="connsiteX14" fmla="*/ 1471607 w 1537784"/>
                    <a:gd name="connsiteY14" fmla="*/ 314288 h 1374602"/>
                    <a:gd name="connsiteX15" fmla="*/ 1015464 w 1537784"/>
                    <a:gd name="connsiteY15" fmla="*/ 135523 h 1374602"/>
                    <a:gd name="connsiteX16" fmla="*/ 1048639 w 1537784"/>
                    <a:gd name="connsiteY16" fmla="*/ 154801 h 1374602"/>
                    <a:gd name="connsiteX17" fmla="*/ 1015464 w 1537784"/>
                    <a:gd name="connsiteY17" fmla="*/ 135523 h 1374602"/>
                    <a:gd name="connsiteX18" fmla="*/ 1428344 w 1537784"/>
                    <a:gd name="connsiteY18" fmla="*/ 267111 h 1374602"/>
                    <a:gd name="connsiteX19" fmla="*/ 1146975 w 1537784"/>
                    <a:gd name="connsiteY19" fmla="*/ 947577 h 1374602"/>
                    <a:gd name="connsiteX20" fmla="*/ 842052 w 1537784"/>
                    <a:gd name="connsiteY20" fmla="*/ 1297135 h 1374602"/>
                    <a:gd name="connsiteX21" fmla="*/ 529994 w 1537784"/>
                    <a:gd name="connsiteY21" fmla="*/ 1054942 h 1374602"/>
                    <a:gd name="connsiteX22" fmla="*/ 321977 w 1537784"/>
                    <a:gd name="connsiteY22" fmla="*/ 752771 h 1374602"/>
                    <a:gd name="connsiteX23" fmla="*/ 33274 w 1537784"/>
                    <a:gd name="connsiteY23" fmla="*/ 245917 h 1374602"/>
                    <a:gd name="connsiteX24" fmla="*/ 382937 w 1537784"/>
                    <a:gd name="connsiteY24" fmla="*/ 92994 h 1374602"/>
                    <a:gd name="connsiteX25" fmla="*/ 1063251 w 1537784"/>
                    <a:gd name="connsiteY25" fmla="*/ 185910 h 1374602"/>
                    <a:gd name="connsiteX26" fmla="*/ 1478693 w 1537784"/>
                    <a:gd name="connsiteY26" fmla="*/ 269082 h 1374602"/>
                    <a:gd name="connsiteX27" fmla="*/ 1428344 w 1537784"/>
                    <a:gd name="connsiteY27" fmla="*/ 267111 h 137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37784" h="1374602">
                      <a:moveTo>
                        <a:pt x="1471607" y="314288"/>
                      </a:moveTo>
                      <a:cubicBezTo>
                        <a:pt x="1614091" y="361837"/>
                        <a:pt x="1490152" y="199978"/>
                        <a:pt x="1436640" y="176918"/>
                      </a:cubicBezTo>
                      <a:cubicBezTo>
                        <a:pt x="1324836" y="125112"/>
                        <a:pt x="1197344" y="173280"/>
                        <a:pt x="1081310" y="161916"/>
                      </a:cubicBezTo>
                      <a:cubicBezTo>
                        <a:pt x="1116410" y="115596"/>
                        <a:pt x="1081853" y="43102"/>
                        <a:pt x="1021036" y="55465"/>
                      </a:cubicBezTo>
                      <a:cubicBezTo>
                        <a:pt x="955323" y="69600"/>
                        <a:pt x="971811" y="158335"/>
                        <a:pt x="1027380" y="174737"/>
                      </a:cubicBezTo>
                      <a:cubicBezTo>
                        <a:pt x="757127" y="346778"/>
                        <a:pt x="530727" y="42549"/>
                        <a:pt x="276228" y="734"/>
                      </a:cubicBezTo>
                      <a:cubicBezTo>
                        <a:pt x="158480" y="-8114"/>
                        <a:pt x="31388" y="63580"/>
                        <a:pt x="6871" y="184462"/>
                      </a:cubicBezTo>
                      <a:cubicBezTo>
                        <a:pt x="2089" y="209227"/>
                        <a:pt x="-3721" y="236888"/>
                        <a:pt x="3156" y="261519"/>
                      </a:cubicBezTo>
                      <a:cubicBezTo>
                        <a:pt x="52277" y="297076"/>
                        <a:pt x="106083" y="334633"/>
                        <a:pt x="143707" y="383030"/>
                      </a:cubicBezTo>
                      <a:cubicBezTo>
                        <a:pt x="301270" y="558052"/>
                        <a:pt x="205791" y="817751"/>
                        <a:pt x="347399" y="988963"/>
                      </a:cubicBezTo>
                      <a:cubicBezTo>
                        <a:pt x="482216" y="1163118"/>
                        <a:pt x="787311" y="1120151"/>
                        <a:pt x="839366" y="1366724"/>
                      </a:cubicBezTo>
                      <a:cubicBezTo>
                        <a:pt x="840813" y="1378192"/>
                        <a:pt x="859882" y="1376906"/>
                        <a:pt x="858244" y="1364391"/>
                      </a:cubicBezTo>
                      <a:cubicBezTo>
                        <a:pt x="861473" y="1246919"/>
                        <a:pt x="966505" y="1171776"/>
                        <a:pt x="1049944" y="1102120"/>
                      </a:cubicBezTo>
                      <a:cubicBezTo>
                        <a:pt x="1139822" y="1026720"/>
                        <a:pt x="1265571" y="954339"/>
                        <a:pt x="1284269" y="826942"/>
                      </a:cubicBezTo>
                      <a:cubicBezTo>
                        <a:pt x="1322750" y="654921"/>
                        <a:pt x="1204707" y="320336"/>
                        <a:pt x="1471607" y="314288"/>
                      </a:cubicBezTo>
                      <a:close/>
                      <a:moveTo>
                        <a:pt x="1015464" y="135523"/>
                      </a:moveTo>
                      <a:cubicBezTo>
                        <a:pt x="963162" y="52874"/>
                        <a:pt x="1119896" y="71905"/>
                        <a:pt x="1048639" y="154801"/>
                      </a:cubicBezTo>
                      <a:cubicBezTo>
                        <a:pt x="1035723" y="150401"/>
                        <a:pt x="1023836" y="144371"/>
                        <a:pt x="1015464" y="135523"/>
                      </a:cubicBezTo>
                      <a:close/>
                      <a:moveTo>
                        <a:pt x="1428344" y="267111"/>
                      </a:moveTo>
                      <a:cubicBezTo>
                        <a:pt x="1079472" y="328137"/>
                        <a:pt x="1351334" y="776650"/>
                        <a:pt x="1146975" y="947577"/>
                      </a:cubicBezTo>
                      <a:cubicBezTo>
                        <a:pt x="1040048" y="1054371"/>
                        <a:pt x="885628" y="1141610"/>
                        <a:pt x="842052" y="1297135"/>
                      </a:cubicBezTo>
                      <a:cubicBezTo>
                        <a:pt x="802180" y="1151716"/>
                        <a:pt x="650151" y="1111845"/>
                        <a:pt x="529994" y="1054942"/>
                      </a:cubicBezTo>
                      <a:cubicBezTo>
                        <a:pt x="408683" y="999364"/>
                        <a:pt x="324396" y="887169"/>
                        <a:pt x="321977" y="752771"/>
                      </a:cubicBezTo>
                      <a:cubicBezTo>
                        <a:pt x="307851" y="552318"/>
                        <a:pt x="232213" y="331481"/>
                        <a:pt x="33274" y="245917"/>
                      </a:cubicBezTo>
                      <a:cubicBezTo>
                        <a:pt x="41418" y="73677"/>
                        <a:pt x="248692" y="9164"/>
                        <a:pt x="382937" y="92994"/>
                      </a:cubicBezTo>
                      <a:cubicBezTo>
                        <a:pt x="574332" y="219305"/>
                        <a:pt x="856006" y="373295"/>
                        <a:pt x="1063251" y="185910"/>
                      </a:cubicBezTo>
                      <a:cubicBezTo>
                        <a:pt x="1199315" y="211589"/>
                        <a:pt x="1394111" y="120683"/>
                        <a:pt x="1478693" y="269082"/>
                      </a:cubicBezTo>
                      <a:cubicBezTo>
                        <a:pt x="1462234" y="266320"/>
                        <a:pt x="1445279" y="265291"/>
                        <a:pt x="1428344" y="267111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28B69426-FADC-4A67-8794-746EC0AA4474}"/>
                    </a:ext>
                  </a:extLst>
                </p:cNvPr>
                <p:cNvSpPr/>
                <p:nvPr/>
              </p:nvSpPr>
              <p:spPr>
                <a:xfrm>
                  <a:off x="3451048" y="2039473"/>
                  <a:ext cx="1292839" cy="1155964"/>
                </a:xfrm>
                <a:custGeom>
                  <a:avLst/>
                  <a:gdLst>
                    <a:gd name="connsiteX0" fmla="*/ 1050753 w 1292839"/>
                    <a:gd name="connsiteY0" fmla="*/ 858126 h 1155964"/>
                    <a:gd name="connsiteX1" fmla="*/ 854166 w 1292839"/>
                    <a:gd name="connsiteY1" fmla="*/ 1119607 h 1155964"/>
                    <a:gd name="connsiteX2" fmla="*/ 840174 w 1292839"/>
                    <a:gd name="connsiteY2" fmla="*/ 1122721 h 1155964"/>
                    <a:gd name="connsiteX3" fmla="*/ 348208 w 1292839"/>
                    <a:gd name="connsiteY3" fmla="*/ 744960 h 1155964"/>
                    <a:gd name="connsiteX4" fmla="*/ 144515 w 1292839"/>
                    <a:gd name="connsiteY4" fmla="*/ 139027 h 1155964"/>
                    <a:gd name="connsiteX5" fmla="*/ 3964 w 1292839"/>
                    <a:gd name="connsiteY5" fmla="*/ 17516 h 1155964"/>
                    <a:gd name="connsiteX6" fmla="*/ 1117 w 1292839"/>
                    <a:gd name="connsiteY6" fmla="*/ 0 h 1155964"/>
                    <a:gd name="connsiteX7" fmla="*/ 3126 w 1292839"/>
                    <a:gd name="connsiteY7" fmla="*/ 42882 h 1155964"/>
                    <a:gd name="connsiteX8" fmla="*/ 143677 w 1292839"/>
                    <a:gd name="connsiteY8" fmla="*/ 164392 h 1155964"/>
                    <a:gd name="connsiteX9" fmla="*/ 347369 w 1292839"/>
                    <a:gd name="connsiteY9" fmla="*/ 770325 h 1155964"/>
                    <a:gd name="connsiteX10" fmla="*/ 839336 w 1292839"/>
                    <a:gd name="connsiteY10" fmla="*/ 1148086 h 1155964"/>
                    <a:gd name="connsiteX11" fmla="*/ 858214 w 1292839"/>
                    <a:gd name="connsiteY11" fmla="*/ 1145753 h 1155964"/>
                    <a:gd name="connsiteX12" fmla="*/ 1049914 w 1292839"/>
                    <a:gd name="connsiteY12" fmla="*/ 883482 h 1155964"/>
                    <a:gd name="connsiteX13" fmla="*/ 1284239 w 1292839"/>
                    <a:gd name="connsiteY13" fmla="*/ 608305 h 1155964"/>
                    <a:gd name="connsiteX14" fmla="*/ 1292840 w 1292839"/>
                    <a:gd name="connsiteY14" fmla="*/ 519017 h 1155964"/>
                    <a:gd name="connsiteX15" fmla="*/ 1285077 w 1292839"/>
                    <a:gd name="connsiteY15" fmla="*/ 582940 h 1155964"/>
                    <a:gd name="connsiteX16" fmla="*/ 1050753 w 1292839"/>
                    <a:gd name="connsiteY16" fmla="*/ 858126 h 115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92839" h="1155964">
                      <a:moveTo>
                        <a:pt x="1050753" y="858126"/>
                      </a:moveTo>
                      <a:cubicBezTo>
                        <a:pt x="967313" y="927783"/>
                        <a:pt x="857395" y="1002144"/>
                        <a:pt x="854166" y="1119607"/>
                      </a:cubicBezTo>
                      <a:cubicBezTo>
                        <a:pt x="855804" y="1132122"/>
                        <a:pt x="841622" y="1134199"/>
                        <a:pt x="840174" y="1122721"/>
                      </a:cubicBezTo>
                      <a:cubicBezTo>
                        <a:pt x="788120" y="876148"/>
                        <a:pt x="483034" y="919115"/>
                        <a:pt x="348208" y="744960"/>
                      </a:cubicBezTo>
                      <a:cubicBezTo>
                        <a:pt x="206599" y="573748"/>
                        <a:pt x="302087" y="314049"/>
                        <a:pt x="144515" y="139027"/>
                      </a:cubicBezTo>
                      <a:cubicBezTo>
                        <a:pt x="106892" y="90630"/>
                        <a:pt x="53075" y="53083"/>
                        <a:pt x="3964" y="17516"/>
                      </a:cubicBezTo>
                      <a:cubicBezTo>
                        <a:pt x="2374" y="11821"/>
                        <a:pt x="1517" y="5944"/>
                        <a:pt x="1117" y="0"/>
                      </a:cubicBezTo>
                      <a:cubicBezTo>
                        <a:pt x="-550" y="14554"/>
                        <a:pt x="-703" y="29185"/>
                        <a:pt x="3126" y="42882"/>
                      </a:cubicBezTo>
                      <a:cubicBezTo>
                        <a:pt x="52237" y="78438"/>
                        <a:pt x="106053" y="115995"/>
                        <a:pt x="143677" y="164392"/>
                      </a:cubicBezTo>
                      <a:cubicBezTo>
                        <a:pt x="301240" y="339414"/>
                        <a:pt x="205761" y="599113"/>
                        <a:pt x="347369" y="770325"/>
                      </a:cubicBezTo>
                      <a:cubicBezTo>
                        <a:pt x="482186" y="944480"/>
                        <a:pt x="787281" y="901513"/>
                        <a:pt x="839336" y="1148086"/>
                      </a:cubicBezTo>
                      <a:cubicBezTo>
                        <a:pt x="840783" y="1159555"/>
                        <a:pt x="859852" y="1158269"/>
                        <a:pt x="858214" y="1145753"/>
                      </a:cubicBezTo>
                      <a:cubicBezTo>
                        <a:pt x="861443" y="1028281"/>
                        <a:pt x="966475" y="953138"/>
                        <a:pt x="1049914" y="883482"/>
                      </a:cubicBezTo>
                      <a:cubicBezTo>
                        <a:pt x="1139792" y="808082"/>
                        <a:pt x="1265532" y="735701"/>
                        <a:pt x="1284239" y="608305"/>
                      </a:cubicBezTo>
                      <a:cubicBezTo>
                        <a:pt x="1290163" y="581806"/>
                        <a:pt x="1292364" y="551431"/>
                        <a:pt x="1292840" y="519017"/>
                      </a:cubicBezTo>
                      <a:cubicBezTo>
                        <a:pt x="1291706" y="541906"/>
                        <a:pt x="1289430" y="563499"/>
                        <a:pt x="1285077" y="582940"/>
                      </a:cubicBezTo>
                      <a:cubicBezTo>
                        <a:pt x="1266370" y="710355"/>
                        <a:pt x="1140630" y="782726"/>
                        <a:pt x="1050753" y="858126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9435FE9B-1E45-4DD7-81DE-218FFA2A64F1}"/>
                    </a:ext>
                  </a:extLst>
                </p:cNvPr>
                <p:cNvSpPr/>
                <p:nvPr/>
              </p:nvSpPr>
              <p:spPr>
                <a:xfrm>
                  <a:off x="3484292" y="1856708"/>
                  <a:ext cx="1445399" cy="237311"/>
                </a:xfrm>
                <a:custGeom>
                  <a:avLst/>
                  <a:gdLst>
                    <a:gd name="connsiteX0" fmla="*/ 349653 w 1445399"/>
                    <a:gd name="connsiteY0" fmla="*/ 57130 h 237311"/>
                    <a:gd name="connsiteX1" fmla="*/ 1029967 w 1445399"/>
                    <a:gd name="connsiteY1" fmla="*/ 150047 h 237311"/>
                    <a:gd name="connsiteX2" fmla="*/ 1441590 w 1445399"/>
                    <a:gd name="connsiteY2" fmla="*/ 227104 h 237311"/>
                    <a:gd name="connsiteX3" fmla="*/ 1445400 w 1445399"/>
                    <a:gd name="connsiteY3" fmla="*/ 233219 h 237311"/>
                    <a:gd name="connsiteX4" fmla="*/ 1030805 w 1445399"/>
                    <a:gd name="connsiteY4" fmla="*/ 124682 h 237311"/>
                    <a:gd name="connsiteX5" fmla="*/ 350491 w 1445399"/>
                    <a:gd name="connsiteY5" fmla="*/ 31765 h 237311"/>
                    <a:gd name="connsiteX6" fmla="*/ 0 w 1445399"/>
                    <a:gd name="connsiteY6" fmla="*/ 210045 h 237311"/>
                    <a:gd name="connsiteX7" fmla="*/ 349653 w 1445399"/>
                    <a:gd name="connsiteY7" fmla="*/ 57130 h 237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5399" h="237311">
                      <a:moveTo>
                        <a:pt x="349653" y="57130"/>
                      </a:moveTo>
                      <a:cubicBezTo>
                        <a:pt x="541049" y="183441"/>
                        <a:pt x="822722" y="337432"/>
                        <a:pt x="1029967" y="150047"/>
                      </a:cubicBezTo>
                      <a:cubicBezTo>
                        <a:pt x="1164069" y="175364"/>
                        <a:pt x="1355131" y="87591"/>
                        <a:pt x="1441590" y="227104"/>
                      </a:cubicBezTo>
                      <a:cubicBezTo>
                        <a:pt x="1443152" y="229095"/>
                        <a:pt x="1444485" y="231143"/>
                        <a:pt x="1445400" y="233219"/>
                      </a:cubicBezTo>
                      <a:cubicBezTo>
                        <a:pt x="1381249" y="88496"/>
                        <a:pt x="1166870" y="150361"/>
                        <a:pt x="1030805" y="124682"/>
                      </a:cubicBezTo>
                      <a:cubicBezTo>
                        <a:pt x="823560" y="312077"/>
                        <a:pt x="541887" y="158076"/>
                        <a:pt x="350491" y="31765"/>
                      </a:cubicBezTo>
                      <a:cubicBezTo>
                        <a:pt x="216246" y="-52064"/>
                        <a:pt x="8134" y="37814"/>
                        <a:pt x="0" y="210045"/>
                      </a:cubicBezTo>
                      <a:cubicBezTo>
                        <a:pt x="8134" y="37814"/>
                        <a:pt x="215408" y="-26699"/>
                        <a:pt x="349653" y="5713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E00ED869-C641-4B13-925C-C254E8A0B36D}"/>
                    </a:ext>
                  </a:extLst>
                </p:cNvPr>
                <p:cNvSpPr/>
                <p:nvPr/>
              </p:nvSpPr>
              <p:spPr>
                <a:xfrm>
                  <a:off x="4742040" y="2109768"/>
                  <a:ext cx="246678" cy="238725"/>
                </a:xfrm>
                <a:custGeom>
                  <a:avLst/>
                  <a:gdLst>
                    <a:gd name="connsiteX0" fmla="*/ 181413 w 246678"/>
                    <a:gd name="connsiteY0" fmla="*/ 0 h 238725"/>
                    <a:gd name="connsiteX1" fmla="*/ 0 w 246678"/>
                    <a:gd name="connsiteY1" fmla="*/ 238725 h 238725"/>
                    <a:gd name="connsiteX2" fmla="*/ 180575 w 246678"/>
                    <a:gd name="connsiteY2" fmla="*/ 25365 h 238725"/>
                    <a:gd name="connsiteX3" fmla="*/ 244202 w 246678"/>
                    <a:gd name="connsiteY3" fmla="*/ 867 h 238725"/>
                    <a:gd name="connsiteX4" fmla="*/ 181413 w 246678"/>
                    <a:gd name="connsiteY4" fmla="*/ 0 h 238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678" h="238725">
                      <a:moveTo>
                        <a:pt x="181413" y="0"/>
                      </a:moveTo>
                      <a:cubicBezTo>
                        <a:pt x="29651" y="3439"/>
                        <a:pt x="2381" y="113119"/>
                        <a:pt x="0" y="238725"/>
                      </a:cubicBezTo>
                      <a:cubicBezTo>
                        <a:pt x="5810" y="124063"/>
                        <a:pt x="39119" y="28575"/>
                        <a:pt x="180575" y="25365"/>
                      </a:cubicBezTo>
                      <a:cubicBezTo>
                        <a:pt x="239954" y="45177"/>
                        <a:pt x="252974" y="28585"/>
                        <a:pt x="244202" y="867"/>
                      </a:cubicBezTo>
                      <a:cubicBezTo>
                        <a:pt x="237134" y="10525"/>
                        <a:pt x="218208" y="12278"/>
                        <a:pt x="181413" y="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92A2885D-0DEA-461F-B8E4-C17A2B27AC93}"/>
                    </a:ext>
                  </a:extLst>
                </p:cNvPr>
                <p:cNvSpPr/>
                <p:nvPr/>
              </p:nvSpPr>
              <p:spPr>
                <a:xfrm>
                  <a:off x="4451513" y="1887240"/>
                  <a:ext cx="70466" cy="60802"/>
                </a:xfrm>
                <a:custGeom>
                  <a:avLst/>
                  <a:gdLst>
                    <a:gd name="connsiteX0" fmla="*/ 66766 w 70466"/>
                    <a:gd name="connsiteY0" fmla="*/ 51649 h 60802"/>
                    <a:gd name="connsiteX1" fmla="*/ 10206 w 70466"/>
                    <a:gd name="connsiteY1" fmla="*/ 60803 h 60802"/>
                    <a:gd name="connsiteX2" fmla="*/ 66766 w 70466"/>
                    <a:gd name="connsiteY2" fmla="*/ 51649 h 6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66" h="60802">
                      <a:moveTo>
                        <a:pt x="66766" y="51649"/>
                      </a:moveTo>
                      <a:cubicBezTo>
                        <a:pt x="93664" y="-23846"/>
                        <a:pt x="-36476" y="-12968"/>
                        <a:pt x="10206" y="60803"/>
                      </a:cubicBezTo>
                      <a:cubicBezTo>
                        <a:pt x="-20083" y="871"/>
                        <a:pt x="71490" y="4110"/>
                        <a:pt x="66766" y="51649"/>
                      </a:cubicBezTo>
                      <a:close/>
                    </a:path>
                  </a:pathLst>
                </a:custGeom>
                <a:solidFill>
                  <a:srgbClr val="FFFFFF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2788858F-20F1-4A7F-B443-A22B8C92919E}"/>
                    </a:ext>
                  </a:extLst>
                </p:cNvPr>
                <p:cNvSpPr/>
                <p:nvPr/>
              </p:nvSpPr>
              <p:spPr>
                <a:xfrm>
                  <a:off x="4378652" y="2723797"/>
                  <a:ext cx="303933" cy="738720"/>
                </a:xfrm>
                <a:custGeom>
                  <a:avLst/>
                  <a:gdLst>
                    <a:gd name="connsiteX0" fmla="*/ 18479 w 303933"/>
                    <a:gd name="connsiteY0" fmla="*/ 245202 h 738720"/>
                    <a:gd name="connsiteX1" fmla="*/ 144275 w 303933"/>
                    <a:gd name="connsiteY1" fmla="*/ 715109 h 738720"/>
                    <a:gd name="connsiteX2" fmla="*/ 273415 w 303933"/>
                    <a:gd name="connsiteY2" fmla="*/ 94984 h 738720"/>
                    <a:gd name="connsiteX3" fmla="*/ 275453 w 303933"/>
                    <a:gd name="connsiteY3" fmla="*/ 14278 h 738720"/>
                    <a:gd name="connsiteX4" fmla="*/ 303828 w 303933"/>
                    <a:gd name="connsiteY4" fmla="*/ 13316 h 738720"/>
                    <a:gd name="connsiteX5" fmla="*/ 300599 w 303933"/>
                    <a:gd name="connsiteY5" fmla="*/ 96460 h 738720"/>
                    <a:gd name="connsiteX6" fmla="*/ 155353 w 303933"/>
                    <a:gd name="connsiteY6" fmla="*/ 729253 h 738720"/>
                    <a:gd name="connsiteX7" fmla="*/ 0 w 303933"/>
                    <a:gd name="connsiteY7" fmla="*/ 407146 h 738720"/>
                    <a:gd name="connsiteX8" fmla="*/ 18479 w 303933"/>
                    <a:gd name="connsiteY8" fmla="*/ 245202 h 738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3933" h="738720">
                      <a:moveTo>
                        <a:pt x="18479" y="245202"/>
                      </a:moveTo>
                      <a:cubicBezTo>
                        <a:pt x="15411" y="344939"/>
                        <a:pt x="-23870" y="765458"/>
                        <a:pt x="144275" y="715109"/>
                      </a:cubicBezTo>
                      <a:cubicBezTo>
                        <a:pt x="266386" y="541687"/>
                        <a:pt x="250688" y="299381"/>
                        <a:pt x="273415" y="94984"/>
                      </a:cubicBezTo>
                      <a:cubicBezTo>
                        <a:pt x="274006" y="72600"/>
                        <a:pt x="276349" y="35757"/>
                        <a:pt x="275453" y="14278"/>
                      </a:cubicBezTo>
                      <a:cubicBezTo>
                        <a:pt x="274491" y="-3914"/>
                        <a:pt x="303524" y="-5248"/>
                        <a:pt x="303828" y="13316"/>
                      </a:cubicBezTo>
                      <a:cubicBezTo>
                        <a:pt x="304514" y="38681"/>
                        <a:pt x="301657" y="71419"/>
                        <a:pt x="300599" y="96460"/>
                      </a:cubicBezTo>
                      <a:cubicBezTo>
                        <a:pt x="273625" y="306410"/>
                        <a:pt x="288436" y="554022"/>
                        <a:pt x="155353" y="729253"/>
                      </a:cubicBezTo>
                      <a:cubicBezTo>
                        <a:pt x="-4048" y="794652"/>
                        <a:pt x="2896" y="503206"/>
                        <a:pt x="0" y="407146"/>
                      </a:cubicBezTo>
                      <a:cubicBezTo>
                        <a:pt x="3743" y="384648"/>
                        <a:pt x="-3858" y="225629"/>
                        <a:pt x="18479" y="245202"/>
                      </a:cubicBezTo>
                      <a:close/>
                    </a:path>
                  </a:pathLst>
                </a:custGeom>
                <a:solidFill>
                  <a:srgbClr val="04554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AD11E194-94EC-4DBB-AD30-440479F3F167}"/>
                    </a:ext>
                  </a:extLst>
                </p:cNvPr>
                <p:cNvSpPr/>
                <p:nvPr/>
              </p:nvSpPr>
              <p:spPr>
                <a:xfrm>
                  <a:off x="4378642" y="2755611"/>
                  <a:ext cx="303761" cy="706916"/>
                </a:xfrm>
                <a:custGeom>
                  <a:avLst/>
                  <a:gdLst>
                    <a:gd name="connsiteX0" fmla="*/ 300857 w 303761"/>
                    <a:gd name="connsiteY0" fmla="*/ 56941 h 706916"/>
                    <a:gd name="connsiteX1" fmla="*/ 155610 w 303761"/>
                    <a:gd name="connsiteY1" fmla="*/ 689743 h 706916"/>
                    <a:gd name="connsiteX2" fmla="*/ 371 w 303761"/>
                    <a:gd name="connsiteY2" fmla="*/ 372180 h 706916"/>
                    <a:gd name="connsiteX3" fmla="*/ 0 w 303761"/>
                    <a:gd name="connsiteY3" fmla="*/ 375342 h 706916"/>
                    <a:gd name="connsiteX4" fmla="*/ 155353 w 303761"/>
                    <a:gd name="connsiteY4" fmla="*/ 697449 h 706916"/>
                    <a:gd name="connsiteX5" fmla="*/ 300600 w 303761"/>
                    <a:gd name="connsiteY5" fmla="*/ 64656 h 706916"/>
                    <a:gd name="connsiteX6" fmla="*/ 303762 w 303761"/>
                    <a:gd name="connsiteY6" fmla="*/ 0 h 706916"/>
                    <a:gd name="connsiteX7" fmla="*/ 300857 w 303761"/>
                    <a:gd name="connsiteY7" fmla="*/ 56941 h 706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3761" h="706916">
                      <a:moveTo>
                        <a:pt x="300857" y="56941"/>
                      </a:moveTo>
                      <a:cubicBezTo>
                        <a:pt x="273882" y="266891"/>
                        <a:pt x="288693" y="514502"/>
                        <a:pt x="155610" y="689743"/>
                      </a:cubicBezTo>
                      <a:cubicBezTo>
                        <a:pt x="-1429" y="754171"/>
                        <a:pt x="2972" y="472402"/>
                        <a:pt x="371" y="372180"/>
                      </a:cubicBezTo>
                      <a:cubicBezTo>
                        <a:pt x="257" y="373399"/>
                        <a:pt x="143" y="374494"/>
                        <a:pt x="0" y="375342"/>
                      </a:cubicBezTo>
                      <a:cubicBezTo>
                        <a:pt x="2896" y="471402"/>
                        <a:pt x="-4048" y="762848"/>
                        <a:pt x="155353" y="697449"/>
                      </a:cubicBezTo>
                      <a:cubicBezTo>
                        <a:pt x="288436" y="522208"/>
                        <a:pt x="273625" y="274606"/>
                        <a:pt x="300600" y="64656"/>
                      </a:cubicBezTo>
                      <a:cubicBezTo>
                        <a:pt x="301419" y="45349"/>
                        <a:pt x="303257" y="21546"/>
                        <a:pt x="303762" y="0"/>
                      </a:cubicBezTo>
                      <a:cubicBezTo>
                        <a:pt x="303067" y="19393"/>
                        <a:pt x="301581" y="39910"/>
                        <a:pt x="300857" y="56941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5B9A282A-EC75-4B1E-A39C-11BB29608587}"/>
                    </a:ext>
                  </a:extLst>
                </p:cNvPr>
                <p:cNvSpPr/>
                <p:nvPr/>
              </p:nvSpPr>
              <p:spPr>
                <a:xfrm>
                  <a:off x="4612890" y="1722912"/>
                  <a:ext cx="167887" cy="277318"/>
                </a:xfrm>
                <a:custGeom>
                  <a:avLst/>
                  <a:gdLst>
                    <a:gd name="connsiteX0" fmla="*/ 9287 w 167887"/>
                    <a:gd name="connsiteY0" fmla="*/ 189574 h 277318"/>
                    <a:gd name="connsiteX1" fmla="*/ 14402 w 167887"/>
                    <a:gd name="connsiteY1" fmla="*/ 44432 h 277318"/>
                    <a:gd name="connsiteX2" fmla="*/ 21708 w 167887"/>
                    <a:gd name="connsiteY2" fmla="*/ 123613 h 277318"/>
                    <a:gd name="connsiteX3" fmla="*/ 167745 w 167887"/>
                    <a:gd name="connsiteY3" fmla="*/ 27316 h 277318"/>
                    <a:gd name="connsiteX4" fmla="*/ 167888 w 167887"/>
                    <a:gd name="connsiteY4" fmla="*/ 37565 h 277318"/>
                    <a:gd name="connsiteX5" fmla="*/ 21298 w 167887"/>
                    <a:gd name="connsiteY5" fmla="*/ 234884 h 277318"/>
                    <a:gd name="connsiteX6" fmla="*/ 127225 w 167887"/>
                    <a:gd name="connsiteY6" fmla="*/ 160380 h 277318"/>
                    <a:gd name="connsiteX7" fmla="*/ 100965 w 167887"/>
                    <a:gd name="connsiteY7" fmla="*/ 163390 h 277318"/>
                    <a:gd name="connsiteX8" fmla="*/ 29737 w 167887"/>
                    <a:gd name="connsiteY8" fmla="*/ 274527 h 277318"/>
                    <a:gd name="connsiteX9" fmla="*/ 0 w 167887"/>
                    <a:gd name="connsiteY9" fmla="*/ 277318 h 277318"/>
                    <a:gd name="connsiteX10" fmla="*/ 9287 w 167887"/>
                    <a:gd name="connsiteY10" fmla="*/ 189574 h 277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887" h="277318">
                      <a:moveTo>
                        <a:pt x="9287" y="189574"/>
                      </a:moveTo>
                      <a:cubicBezTo>
                        <a:pt x="9268" y="189622"/>
                        <a:pt x="-5124" y="-47208"/>
                        <a:pt x="14402" y="44432"/>
                      </a:cubicBezTo>
                      <a:cubicBezTo>
                        <a:pt x="20993" y="75369"/>
                        <a:pt x="22536" y="101954"/>
                        <a:pt x="21708" y="123613"/>
                      </a:cubicBezTo>
                      <a:cubicBezTo>
                        <a:pt x="70361" y="-77536"/>
                        <a:pt x="167745" y="27316"/>
                        <a:pt x="167745" y="27316"/>
                      </a:cubicBezTo>
                      <a:lnTo>
                        <a:pt x="167888" y="37565"/>
                      </a:lnTo>
                      <a:cubicBezTo>
                        <a:pt x="39710" y="-97891"/>
                        <a:pt x="21298" y="234884"/>
                        <a:pt x="21298" y="234884"/>
                      </a:cubicBezTo>
                      <a:cubicBezTo>
                        <a:pt x="48587" y="74807"/>
                        <a:pt x="127225" y="160380"/>
                        <a:pt x="127225" y="160380"/>
                      </a:cubicBezTo>
                      <a:lnTo>
                        <a:pt x="100965" y="163390"/>
                      </a:lnTo>
                      <a:cubicBezTo>
                        <a:pt x="42377" y="114784"/>
                        <a:pt x="29737" y="274527"/>
                        <a:pt x="29737" y="274527"/>
                      </a:cubicBezTo>
                      <a:lnTo>
                        <a:pt x="0" y="277318"/>
                      </a:lnTo>
                      <a:cubicBezTo>
                        <a:pt x="2400" y="244467"/>
                        <a:pt x="5544" y="215396"/>
                        <a:pt x="9287" y="189574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41" name="Graphic 57">
                  <a:extLst>
                    <a:ext uri="{FF2B5EF4-FFF2-40B4-BE49-F238E27FC236}">
                      <a16:creationId xmlns:a16="http://schemas.microsoft.com/office/drawing/2014/main" id="{094BDFB4-3ED9-4BE2-81AC-A10562783EF7}"/>
                    </a:ext>
                  </a:extLst>
                </p:cNvPr>
                <p:cNvGrpSpPr/>
                <p:nvPr/>
              </p:nvGrpSpPr>
              <p:grpSpPr>
                <a:xfrm>
                  <a:off x="4723287" y="1700726"/>
                  <a:ext cx="199940" cy="230564"/>
                  <a:chOff x="4723287" y="1700726"/>
                  <a:chExt cx="199940" cy="230564"/>
                </a:xfrm>
              </p:grpSpPr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D3C1FBEF-762E-438A-957B-B22966E94567}"/>
                      </a:ext>
                    </a:extLst>
                  </p:cNvPr>
                  <p:cNvSpPr/>
                  <p:nvPr/>
                </p:nvSpPr>
                <p:spPr>
                  <a:xfrm>
                    <a:off x="4723287" y="1702351"/>
                    <a:ext cx="198998" cy="228939"/>
                  </a:xfrm>
                  <a:custGeom>
                    <a:avLst/>
                    <a:gdLst>
                      <a:gd name="connsiteX0" fmla="*/ 92352 w 198998"/>
                      <a:gd name="connsiteY0" fmla="*/ 49220 h 228939"/>
                      <a:gd name="connsiteX1" fmla="*/ 170553 w 198998"/>
                      <a:gd name="connsiteY1" fmla="*/ 41019 h 228939"/>
                      <a:gd name="connsiteX2" fmla="*/ 155970 w 198998"/>
                      <a:gd name="connsiteY2" fmla="*/ 226861 h 228939"/>
                      <a:gd name="connsiteX3" fmla="*/ 147978 w 198998"/>
                      <a:gd name="connsiteY3" fmla="*/ 226500 h 228939"/>
                      <a:gd name="connsiteX4" fmla="*/ 47614 w 198998"/>
                      <a:gd name="connsiteY4" fmla="*/ 101598 h 228939"/>
                      <a:gd name="connsiteX5" fmla="*/ 92352 w 198998"/>
                      <a:gd name="connsiteY5" fmla="*/ 49220 h 228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998" h="228939">
                        <a:moveTo>
                          <a:pt x="92352" y="49220"/>
                        </a:moveTo>
                        <a:cubicBezTo>
                          <a:pt x="92352" y="49220"/>
                          <a:pt x="96896" y="-27342"/>
                          <a:pt x="170553" y="41019"/>
                        </a:cubicBezTo>
                        <a:cubicBezTo>
                          <a:pt x="234284" y="100169"/>
                          <a:pt x="173505" y="200801"/>
                          <a:pt x="155970" y="226861"/>
                        </a:cubicBezTo>
                        <a:cubicBezTo>
                          <a:pt x="153998" y="229786"/>
                          <a:pt x="149683" y="229586"/>
                          <a:pt x="147978" y="226500"/>
                        </a:cubicBezTo>
                        <a:cubicBezTo>
                          <a:pt x="137158" y="207011"/>
                          <a:pt x="102135" y="148547"/>
                          <a:pt x="47614" y="101598"/>
                        </a:cubicBezTo>
                        <a:cubicBezTo>
                          <a:pt x="-20986" y="42543"/>
                          <a:pt x="-23186" y="-62384"/>
                          <a:pt x="92352" y="4922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2A129E1F-E914-4A34-B4D7-903A705838DC}"/>
                      </a:ext>
                    </a:extLst>
                  </p:cNvPr>
                  <p:cNvSpPr/>
                  <p:nvPr/>
                </p:nvSpPr>
                <p:spPr>
                  <a:xfrm>
                    <a:off x="4725802" y="1700726"/>
                    <a:ext cx="197426" cy="228835"/>
                  </a:xfrm>
                  <a:custGeom>
                    <a:avLst/>
                    <a:gdLst>
                      <a:gd name="connsiteX0" fmla="*/ 90781 w 197426"/>
                      <a:gd name="connsiteY0" fmla="*/ 49321 h 228835"/>
                      <a:gd name="connsiteX1" fmla="*/ 168981 w 197426"/>
                      <a:gd name="connsiteY1" fmla="*/ 41130 h 228835"/>
                      <a:gd name="connsiteX2" fmla="*/ 154541 w 197426"/>
                      <a:gd name="connsiteY2" fmla="*/ 226762 h 228835"/>
                      <a:gd name="connsiteX3" fmla="*/ 146473 w 197426"/>
                      <a:gd name="connsiteY3" fmla="*/ 226267 h 228835"/>
                      <a:gd name="connsiteX4" fmla="*/ 48747 w 197426"/>
                      <a:gd name="connsiteY4" fmla="*/ 101290 h 228835"/>
                      <a:gd name="connsiteX5" fmla="*/ 90781 w 197426"/>
                      <a:gd name="connsiteY5" fmla="*/ 49321 h 22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426" h="228835">
                        <a:moveTo>
                          <a:pt x="90781" y="49321"/>
                        </a:moveTo>
                        <a:cubicBezTo>
                          <a:pt x="90781" y="49321"/>
                          <a:pt x="95324" y="-27241"/>
                          <a:pt x="168981" y="41130"/>
                        </a:cubicBezTo>
                        <a:cubicBezTo>
                          <a:pt x="232541" y="100127"/>
                          <a:pt x="172258" y="200378"/>
                          <a:pt x="154541" y="226762"/>
                        </a:cubicBezTo>
                        <a:cubicBezTo>
                          <a:pt x="152541" y="229744"/>
                          <a:pt x="148131" y="229448"/>
                          <a:pt x="146473" y="226267"/>
                        </a:cubicBezTo>
                        <a:cubicBezTo>
                          <a:pt x="136120" y="206369"/>
                          <a:pt x="102992" y="147991"/>
                          <a:pt x="48747" y="101290"/>
                        </a:cubicBezTo>
                        <a:cubicBezTo>
                          <a:pt x="-19852" y="42225"/>
                          <a:pt x="-24767" y="-62283"/>
                          <a:pt x="90781" y="4932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D2C9D550-E39F-4346-BDF5-5E3B0CB66658}"/>
                      </a:ext>
                    </a:extLst>
                  </p:cNvPr>
                  <p:cNvSpPr/>
                  <p:nvPr/>
                </p:nvSpPr>
                <p:spPr>
                  <a:xfrm>
                    <a:off x="4725852" y="1709594"/>
                    <a:ext cx="197366" cy="219957"/>
                  </a:xfrm>
                  <a:custGeom>
                    <a:avLst/>
                    <a:gdLst>
                      <a:gd name="connsiteX0" fmla="*/ 168922 w 197366"/>
                      <a:gd name="connsiteY0" fmla="*/ 32261 h 219957"/>
                      <a:gd name="connsiteX1" fmla="*/ 154482 w 197366"/>
                      <a:gd name="connsiteY1" fmla="*/ 217884 h 219957"/>
                      <a:gd name="connsiteX2" fmla="*/ 146414 w 197366"/>
                      <a:gd name="connsiteY2" fmla="*/ 217389 h 219957"/>
                      <a:gd name="connsiteX3" fmla="*/ 48688 w 197366"/>
                      <a:gd name="connsiteY3" fmla="*/ 92412 h 219957"/>
                      <a:gd name="connsiteX4" fmla="*/ 1472 w 197366"/>
                      <a:gd name="connsiteY4" fmla="*/ 0 h 219957"/>
                      <a:gd name="connsiteX5" fmla="*/ 42744 w 197366"/>
                      <a:gd name="connsiteY5" fmla="*/ 78229 h 219957"/>
                      <a:gd name="connsiteX6" fmla="*/ 131326 w 197366"/>
                      <a:gd name="connsiteY6" fmla="*/ 170859 h 219957"/>
                      <a:gd name="connsiteX7" fmla="*/ 91131 w 197366"/>
                      <a:gd name="connsiteY7" fmla="*/ 40910 h 219957"/>
                      <a:gd name="connsiteX8" fmla="*/ 149195 w 197366"/>
                      <a:gd name="connsiteY8" fmla="*/ 141970 h 219957"/>
                      <a:gd name="connsiteX9" fmla="*/ 136784 w 197366"/>
                      <a:gd name="connsiteY9" fmla="*/ 8792 h 219957"/>
                      <a:gd name="connsiteX10" fmla="*/ 168922 w 197366"/>
                      <a:gd name="connsiteY10" fmla="*/ 32261 h 219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7366" h="219957">
                        <a:moveTo>
                          <a:pt x="168922" y="32261"/>
                        </a:moveTo>
                        <a:cubicBezTo>
                          <a:pt x="232482" y="91259"/>
                          <a:pt x="172198" y="191510"/>
                          <a:pt x="154482" y="217884"/>
                        </a:cubicBezTo>
                        <a:cubicBezTo>
                          <a:pt x="152481" y="220866"/>
                          <a:pt x="148071" y="220570"/>
                          <a:pt x="146414" y="217389"/>
                        </a:cubicBezTo>
                        <a:cubicBezTo>
                          <a:pt x="136060" y="197491"/>
                          <a:pt x="102932" y="139113"/>
                          <a:pt x="48688" y="92412"/>
                        </a:cubicBezTo>
                        <a:cubicBezTo>
                          <a:pt x="12864" y="61560"/>
                          <a:pt x="-5538" y="18374"/>
                          <a:pt x="1472" y="0"/>
                        </a:cubicBezTo>
                        <a:cubicBezTo>
                          <a:pt x="862" y="20679"/>
                          <a:pt x="8044" y="49873"/>
                          <a:pt x="42744" y="78229"/>
                        </a:cubicBezTo>
                        <a:cubicBezTo>
                          <a:pt x="106276" y="130140"/>
                          <a:pt x="131326" y="170859"/>
                          <a:pt x="131326" y="170859"/>
                        </a:cubicBezTo>
                        <a:cubicBezTo>
                          <a:pt x="143756" y="103575"/>
                          <a:pt x="95855" y="46358"/>
                          <a:pt x="91131" y="40910"/>
                        </a:cubicBezTo>
                        <a:cubicBezTo>
                          <a:pt x="142947" y="98012"/>
                          <a:pt x="149195" y="141970"/>
                          <a:pt x="149195" y="141970"/>
                        </a:cubicBezTo>
                        <a:cubicBezTo>
                          <a:pt x="178351" y="55283"/>
                          <a:pt x="149643" y="19688"/>
                          <a:pt x="136784" y="8792"/>
                        </a:cubicBezTo>
                        <a:cubicBezTo>
                          <a:pt x="145690" y="13116"/>
                          <a:pt x="156263" y="20507"/>
                          <a:pt x="168922" y="3226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1B568617-A462-459A-A715-69879991E631}"/>
                      </a:ext>
                    </a:extLst>
                  </p:cNvPr>
                  <p:cNvSpPr/>
                  <p:nvPr/>
                </p:nvSpPr>
                <p:spPr>
                  <a:xfrm>
                    <a:off x="4725860" y="1700833"/>
                    <a:ext cx="121405" cy="135013"/>
                  </a:xfrm>
                  <a:custGeom>
                    <a:avLst/>
                    <a:gdLst>
                      <a:gd name="connsiteX0" fmla="*/ 120955 w 121405"/>
                      <a:gd name="connsiteY0" fmla="*/ 118556 h 135013"/>
                      <a:gd name="connsiteX1" fmla="*/ 20085 w 121405"/>
                      <a:gd name="connsiteY1" fmla="*/ 69188 h 135013"/>
                      <a:gd name="connsiteX2" fmla="*/ 85474 w 121405"/>
                      <a:gd name="connsiteY2" fmla="*/ 44289 h 135013"/>
                      <a:gd name="connsiteX3" fmla="*/ 120955 w 121405"/>
                      <a:gd name="connsiteY3" fmla="*/ 118556 h 13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405" h="135013">
                        <a:moveTo>
                          <a:pt x="120955" y="118556"/>
                        </a:moveTo>
                        <a:cubicBezTo>
                          <a:pt x="127537" y="159999"/>
                          <a:pt x="60452" y="115574"/>
                          <a:pt x="20085" y="69188"/>
                        </a:cubicBezTo>
                        <a:cubicBezTo>
                          <a:pt x="-17453" y="14409"/>
                          <a:pt x="-6004" y="-41550"/>
                          <a:pt x="85474" y="44289"/>
                        </a:cubicBezTo>
                        <a:cubicBezTo>
                          <a:pt x="99838" y="60253"/>
                          <a:pt x="115573" y="84694"/>
                          <a:pt x="120955" y="118556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3289980E-DFE0-44F7-9B2F-5D9D2BA759AA}"/>
                      </a:ext>
                    </a:extLst>
                  </p:cNvPr>
                  <p:cNvSpPr/>
                  <p:nvPr/>
                </p:nvSpPr>
                <p:spPr>
                  <a:xfrm>
                    <a:off x="4786522" y="1739117"/>
                    <a:ext cx="30364" cy="38467"/>
                  </a:xfrm>
                  <a:custGeom>
                    <a:avLst/>
                    <a:gdLst>
                      <a:gd name="connsiteX0" fmla="*/ 23907 w 30364"/>
                      <a:gd name="connsiteY0" fmla="*/ 38467 h 38467"/>
                      <a:gd name="connsiteX1" fmla="*/ 4181 w 30364"/>
                      <a:gd name="connsiteY1" fmla="*/ 1786 h 38467"/>
                      <a:gd name="connsiteX2" fmla="*/ 23907 w 30364"/>
                      <a:gd name="connsiteY2" fmla="*/ 38467 h 38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364" h="38467">
                        <a:moveTo>
                          <a:pt x="23907" y="38467"/>
                        </a:moveTo>
                        <a:cubicBezTo>
                          <a:pt x="18192" y="38657"/>
                          <a:pt x="-10621" y="13273"/>
                          <a:pt x="4181" y="1786"/>
                        </a:cubicBezTo>
                        <a:cubicBezTo>
                          <a:pt x="18983" y="-9692"/>
                          <a:pt x="41567" y="37886"/>
                          <a:pt x="23907" y="3846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C937E465-7238-4B02-85DF-1232DFDEA29A}"/>
                      </a:ext>
                    </a:extLst>
                  </p:cNvPr>
                  <p:cNvSpPr/>
                  <p:nvPr/>
                </p:nvSpPr>
                <p:spPr>
                  <a:xfrm>
                    <a:off x="4771946" y="1729075"/>
                    <a:ext cx="10785" cy="21261"/>
                  </a:xfrm>
                  <a:custGeom>
                    <a:avLst/>
                    <a:gdLst>
                      <a:gd name="connsiteX0" fmla="*/ 8365 w 10785"/>
                      <a:gd name="connsiteY0" fmla="*/ 20524 h 21261"/>
                      <a:gd name="connsiteX1" fmla="*/ 2964 w 10785"/>
                      <a:gd name="connsiteY1" fmla="*/ 26 h 21261"/>
                      <a:gd name="connsiteX2" fmla="*/ 8365 w 10785"/>
                      <a:gd name="connsiteY2" fmla="*/ 20524 h 21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85" h="21261">
                        <a:moveTo>
                          <a:pt x="8365" y="20524"/>
                        </a:moveTo>
                        <a:cubicBezTo>
                          <a:pt x="13384" y="15361"/>
                          <a:pt x="10117" y="-736"/>
                          <a:pt x="2964" y="26"/>
                        </a:cubicBezTo>
                        <a:cubicBezTo>
                          <a:pt x="-4189" y="798"/>
                          <a:pt x="3202" y="25829"/>
                          <a:pt x="8365" y="2052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2" name="Graphic 57">
                  <a:extLst>
                    <a:ext uri="{FF2B5EF4-FFF2-40B4-BE49-F238E27FC236}">
                      <a16:creationId xmlns:a16="http://schemas.microsoft.com/office/drawing/2014/main" id="{89031B01-4B65-499D-9361-6DC77DEB4CD6}"/>
                    </a:ext>
                  </a:extLst>
                </p:cNvPr>
                <p:cNvGrpSpPr/>
                <p:nvPr/>
              </p:nvGrpSpPr>
              <p:grpSpPr>
                <a:xfrm>
                  <a:off x="4858869" y="1940574"/>
                  <a:ext cx="216676" cy="362420"/>
                  <a:chOff x="4858869" y="1940574"/>
                  <a:chExt cx="216676" cy="362420"/>
                </a:xfrm>
              </p:grpSpPr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C085E82C-02A2-476C-A64F-A90F6F6CC20F}"/>
                      </a:ext>
                    </a:extLst>
                  </p:cNvPr>
                  <p:cNvSpPr/>
                  <p:nvPr/>
                </p:nvSpPr>
                <p:spPr>
                  <a:xfrm>
                    <a:off x="4858869" y="1940574"/>
                    <a:ext cx="214219" cy="362420"/>
                  </a:xfrm>
                  <a:custGeom>
                    <a:avLst/>
                    <a:gdLst>
                      <a:gd name="connsiteX0" fmla="*/ 133574 w 214219"/>
                      <a:gd name="connsiteY0" fmla="*/ 132551 h 362420"/>
                      <a:gd name="connsiteX1" fmla="*/ 214126 w 214219"/>
                      <a:gd name="connsiteY1" fmla="*/ 206341 h 362420"/>
                      <a:gd name="connsiteX2" fmla="*/ 7377 w 214219"/>
                      <a:gd name="connsiteY2" fmla="*/ 362361 h 362420"/>
                      <a:gd name="connsiteX3" fmla="*/ 385 w 214219"/>
                      <a:gd name="connsiteY3" fmla="*/ 353712 h 362420"/>
                      <a:gd name="connsiteX4" fmla="*/ 37857 w 214219"/>
                      <a:gd name="connsiteY4" fmla="*/ 134246 h 362420"/>
                      <a:gd name="connsiteX5" fmla="*/ 133574 w 214219"/>
                      <a:gd name="connsiteY5" fmla="*/ 132551 h 362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4219" h="362420">
                        <a:moveTo>
                          <a:pt x="133574" y="132551"/>
                        </a:moveTo>
                        <a:cubicBezTo>
                          <a:pt x="133574" y="132551"/>
                          <a:pt x="217393" y="66752"/>
                          <a:pt x="214126" y="206341"/>
                        </a:cubicBezTo>
                        <a:cubicBezTo>
                          <a:pt x="211297" y="327118"/>
                          <a:pt x="50639" y="356608"/>
                          <a:pt x="7377" y="362361"/>
                        </a:cubicBezTo>
                        <a:cubicBezTo>
                          <a:pt x="2519" y="363008"/>
                          <a:pt x="-1243" y="358332"/>
                          <a:pt x="385" y="353712"/>
                        </a:cubicBezTo>
                        <a:cubicBezTo>
                          <a:pt x="10691" y="324499"/>
                          <a:pt x="39238" y="234221"/>
                          <a:pt x="37857" y="134246"/>
                        </a:cubicBezTo>
                        <a:cubicBezTo>
                          <a:pt x="36104" y="8507"/>
                          <a:pt x="143222" y="-90448"/>
                          <a:pt x="133574" y="132551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AAB7D989-6FB2-4EA3-851D-901792BCA86D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1116"/>
                    <a:ext cx="213864" cy="361403"/>
                  </a:xfrm>
                  <a:custGeom>
                    <a:avLst/>
                    <a:gdLst>
                      <a:gd name="connsiteX0" fmla="*/ 133209 w 213864"/>
                      <a:gd name="connsiteY0" fmla="*/ 131581 h 361403"/>
                      <a:gd name="connsiteX1" fmla="*/ 213771 w 213864"/>
                      <a:gd name="connsiteY1" fmla="*/ 205371 h 361403"/>
                      <a:gd name="connsiteX2" fmla="*/ 7365 w 213864"/>
                      <a:gd name="connsiteY2" fmla="*/ 361343 h 361403"/>
                      <a:gd name="connsiteX3" fmla="*/ 449 w 213864"/>
                      <a:gd name="connsiteY3" fmla="*/ 352495 h 361403"/>
                      <a:gd name="connsiteX4" fmla="*/ 40435 w 213864"/>
                      <a:gd name="connsiteY4" fmla="*/ 135715 h 361403"/>
                      <a:gd name="connsiteX5" fmla="*/ 133209 w 213864"/>
                      <a:gd name="connsiteY5" fmla="*/ 131581 h 36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3864" h="361403">
                        <a:moveTo>
                          <a:pt x="133209" y="131581"/>
                        </a:moveTo>
                        <a:cubicBezTo>
                          <a:pt x="133209" y="131581"/>
                          <a:pt x="217038" y="65782"/>
                          <a:pt x="213771" y="205371"/>
                        </a:cubicBezTo>
                        <a:cubicBezTo>
                          <a:pt x="210942" y="325834"/>
                          <a:pt x="51132" y="355485"/>
                          <a:pt x="7365" y="361343"/>
                        </a:cubicBezTo>
                        <a:cubicBezTo>
                          <a:pt x="2431" y="362000"/>
                          <a:pt x="-1332" y="357152"/>
                          <a:pt x="449" y="352495"/>
                        </a:cubicBezTo>
                        <a:cubicBezTo>
                          <a:pt x="11603" y="323405"/>
                          <a:pt x="41816" y="235166"/>
                          <a:pt x="40435" y="135715"/>
                        </a:cubicBezTo>
                        <a:cubicBezTo>
                          <a:pt x="38683" y="9975"/>
                          <a:pt x="142858" y="-91409"/>
                          <a:pt x="133209" y="1315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B7150858-31CF-48FB-9DF9-574A7BFA8BA4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2595"/>
                    <a:ext cx="213853" cy="359924"/>
                  </a:xfrm>
                  <a:custGeom>
                    <a:avLst/>
                    <a:gdLst>
                      <a:gd name="connsiteX0" fmla="*/ 213762 w 213853"/>
                      <a:gd name="connsiteY0" fmla="*/ 203902 h 359924"/>
                      <a:gd name="connsiteX1" fmla="*/ 7365 w 213853"/>
                      <a:gd name="connsiteY1" fmla="*/ 359864 h 359924"/>
                      <a:gd name="connsiteX2" fmla="*/ 449 w 213853"/>
                      <a:gd name="connsiteY2" fmla="*/ 351015 h 359924"/>
                      <a:gd name="connsiteX3" fmla="*/ 40435 w 213853"/>
                      <a:gd name="connsiteY3" fmla="*/ 134236 h 359924"/>
                      <a:gd name="connsiteX4" fmla="*/ 93070 w 213853"/>
                      <a:gd name="connsiteY4" fmla="*/ 0 h 359924"/>
                      <a:gd name="connsiteX5" fmla="*/ 49722 w 213853"/>
                      <a:gd name="connsiteY5" fmla="*/ 114995 h 359924"/>
                      <a:gd name="connsiteX6" fmla="*/ 34968 w 213853"/>
                      <a:gd name="connsiteY6" fmla="*/ 292465 h 359924"/>
                      <a:gd name="connsiteX7" fmla="*/ 133114 w 213853"/>
                      <a:gd name="connsiteY7" fmla="*/ 130950 h 359924"/>
                      <a:gd name="connsiteX8" fmla="*/ 81478 w 213853"/>
                      <a:gd name="connsiteY8" fmla="*/ 284445 h 359924"/>
                      <a:gd name="connsiteX9" fmla="*/ 208571 w 213853"/>
                      <a:gd name="connsiteY9" fmla="*/ 148857 h 359924"/>
                      <a:gd name="connsiteX10" fmla="*/ 213762 w 213853"/>
                      <a:gd name="connsiteY10" fmla="*/ 203902 h 359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3853" h="359924">
                        <a:moveTo>
                          <a:pt x="213762" y="203902"/>
                        </a:moveTo>
                        <a:cubicBezTo>
                          <a:pt x="210942" y="324355"/>
                          <a:pt x="51132" y="354006"/>
                          <a:pt x="7365" y="359864"/>
                        </a:cubicBezTo>
                        <a:cubicBezTo>
                          <a:pt x="2431" y="360521"/>
                          <a:pt x="-1332" y="355673"/>
                          <a:pt x="449" y="351015"/>
                        </a:cubicBezTo>
                        <a:cubicBezTo>
                          <a:pt x="11603" y="321926"/>
                          <a:pt x="41816" y="233686"/>
                          <a:pt x="40435" y="134236"/>
                        </a:cubicBezTo>
                        <a:cubicBezTo>
                          <a:pt x="39521" y="68551"/>
                          <a:pt x="67505" y="9630"/>
                          <a:pt x="93070" y="0"/>
                        </a:cubicBezTo>
                        <a:cubicBezTo>
                          <a:pt x="71001" y="18412"/>
                          <a:pt x="47246" y="52778"/>
                          <a:pt x="49722" y="114995"/>
                        </a:cubicBezTo>
                        <a:cubicBezTo>
                          <a:pt x="54247" y="228905"/>
                          <a:pt x="34968" y="292465"/>
                          <a:pt x="34968" y="292465"/>
                        </a:cubicBezTo>
                        <a:cubicBezTo>
                          <a:pt x="116407" y="243421"/>
                          <a:pt x="131799" y="140884"/>
                          <a:pt x="133114" y="130950"/>
                        </a:cubicBezTo>
                        <a:cubicBezTo>
                          <a:pt x="121445" y="237449"/>
                          <a:pt x="81478" y="284445"/>
                          <a:pt x="81478" y="284445"/>
                        </a:cubicBezTo>
                        <a:cubicBezTo>
                          <a:pt x="198503" y="234925"/>
                          <a:pt x="209085" y="172260"/>
                          <a:pt x="208571" y="148857"/>
                        </a:cubicBezTo>
                        <a:cubicBezTo>
                          <a:pt x="212276" y="162087"/>
                          <a:pt x="214324" y="179899"/>
                          <a:pt x="213762" y="2039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1C6A44ED-5FEA-4C09-90FE-224D5A018BAD}"/>
                      </a:ext>
                    </a:extLst>
                  </p:cNvPr>
                  <p:cNvSpPr/>
                  <p:nvPr/>
                </p:nvSpPr>
                <p:spPr>
                  <a:xfrm>
                    <a:off x="4905547" y="1941252"/>
                    <a:ext cx="89890" cy="237167"/>
                  </a:xfrm>
                  <a:custGeom>
                    <a:avLst/>
                    <a:gdLst>
                      <a:gd name="connsiteX0" fmla="*/ 45061 w 89890"/>
                      <a:gd name="connsiteY0" fmla="*/ 226771 h 237167"/>
                      <a:gd name="connsiteX1" fmla="*/ 3494 w 89890"/>
                      <a:gd name="connsiteY1" fmla="*/ 76371 h 237167"/>
                      <a:gd name="connsiteX2" fmla="*/ 89629 w 89890"/>
                      <a:gd name="connsiteY2" fmla="*/ 121453 h 237167"/>
                      <a:gd name="connsiteX3" fmla="*/ 45061 w 89890"/>
                      <a:gd name="connsiteY3" fmla="*/ 226771 h 237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890" h="237167">
                        <a:moveTo>
                          <a:pt x="45061" y="226771"/>
                        </a:moveTo>
                        <a:cubicBezTo>
                          <a:pt x="8019" y="271796"/>
                          <a:pt x="-7574" y="161087"/>
                          <a:pt x="3494" y="76371"/>
                        </a:cubicBezTo>
                        <a:cubicBezTo>
                          <a:pt x="25897" y="-13135"/>
                          <a:pt x="94658" y="-52778"/>
                          <a:pt x="89629" y="121453"/>
                        </a:cubicBezTo>
                        <a:cubicBezTo>
                          <a:pt x="86257" y="151104"/>
                          <a:pt x="75332" y="189985"/>
                          <a:pt x="45061" y="22677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BAD4AC77-466E-4BE0-8073-8A984C1023B6}"/>
                      </a:ext>
                    </a:extLst>
                  </p:cNvPr>
                  <p:cNvSpPr/>
                  <p:nvPr/>
                </p:nvSpPr>
                <p:spPr>
                  <a:xfrm>
                    <a:off x="4957634" y="2037051"/>
                    <a:ext cx="33100" cy="57607"/>
                  </a:xfrm>
                  <a:custGeom>
                    <a:avLst/>
                    <a:gdLst>
                      <a:gd name="connsiteX0" fmla="*/ 2938 w 33100"/>
                      <a:gd name="connsiteY0" fmla="*/ 54609 h 57607"/>
                      <a:gd name="connsiteX1" fmla="*/ 22921 w 33100"/>
                      <a:gd name="connsiteY1" fmla="*/ 307 h 57607"/>
                      <a:gd name="connsiteX2" fmla="*/ 2938 w 33100"/>
                      <a:gd name="connsiteY2" fmla="*/ 54609 h 57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100" h="57607">
                        <a:moveTo>
                          <a:pt x="2938" y="54609"/>
                        </a:moveTo>
                        <a:cubicBezTo>
                          <a:pt x="-2520" y="48847"/>
                          <a:pt x="-2663" y="-4512"/>
                          <a:pt x="22921" y="307"/>
                        </a:cubicBezTo>
                        <a:cubicBezTo>
                          <a:pt x="48506" y="5127"/>
                          <a:pt x="19816" y="72440"/>
                          <a:pt x="2938" y="546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224D3BA4-36EA-4B4C-8576-630B21205946}"/>
                      </a:ext>
                    </a:extLst>
                  </p:cNvPr>
                  <p:cNvSpPr/>
                  <p:nvPr/>
                </p:nvSpPr>
                <p:spPr>
                  <a:xfrm>
                    <a:off x="4958991" y="2009106"/>
                    <a:ext cx="21392" cy="25470"/>
                  </a:xfrm>
                  <a:custGeom>
                    <a:avLst/>
                    <a:gdLst>
                      <a:gd name="connsiteX0" fmla="*/ 2952 w 21392"/>
                      <a:gd name="connsiteY0" fmla="*/ 25462 h 25470"/>
                      <a:gd name="connsiteX1" fmla="*/ 19297 w 21392"/>
                      <a:gd name="connsiteY1" fmla="*/ 964 h 25470"/>
                      <a:gd name="connsiteX2" fmla="*/ 2952 w 21392"/>
                      <a:gd name="connsiteY2" fmla="*/ 25462 h 25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392" h="25470">
                        <a:moveTo>
                          <a:pt x="2952" y="25462"/>
                        </a:moveTo>
                        <a:cubicBezTo>
                          <a:pt x="12953" y="25929"/>
                          <a:pt x="26679" y="7698"/>
                          <a:pt x="19297" y="964"/>
                        </a:cubicBezTo>
                        <a:cubicBezTo>
                          <a:pt x="11915" y="-5770"/>
                          <a:pt x="-7316" y="24976"/>
                          <a:pt x="2952" y="254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3" name="Graphic 57">
                  <a:extLst>
                    <a:ext uri="{FF2B5EF4-FFF2-40B4-BE49-F238E27FC236}">
                      <a16:creationId xmlns:a16="http://schemas.microsoft.com/office/drawing/2014/main" id="{227C1E25-4504-42DE-8E13-8A74D2BE2A6C}"/>
                    </a:ext>
                  </a:extLst>
                </p:cNvPr>
                <p:cNvGrpSpPr/>
                <p:nvPr/>
              </p:nvGrpSpPr>
              <p:grpSpPr>
                <a:xfrm>
                  <a:off x="3374143" y="2153994"/>
                  <a:ext cx="408415" cy="532053"/>
                  <a:chOff x="3374143" y="2153994"/>
                  <a:chExt cx="408415" cy="532053"/>
                </a:xfrm>
              </p:grpSpPr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FE6189A9-0DB9-43A4-A7EA-FB70B08D43C9}"/>
                      </a:ext>
                    </a:extLst>
                  </p:cNvPr>
                  <p:cNvSpPr/>
                  <p:nvPr/>
                </p:nvSpPr>
                <p:spPr>
                  <a:xfrm>
                    <a:off x="3383091" y="2154823"/>
                    <a:ext cx="399467" cy="531225"/>
                  </a:xfrm>
                  <a:custGeom>
                    <a:avLst/>
                    <a:gdLst>
                      <a:gd name="connsiteX0" fmla="*/ 224426 w 399467"/>
                      <a:gd name="connsiteY0" fmla="*/ 100830 h 531225"/>
                      <a:gd name="connsiteX1" fmla="*/ 21019 w 399467"/>
                      <a:gd name="connsiteY1" fmla="*/ 157742 h 531225"/>
                      <a:gd name="connsiteX2" fmla="*/ 193955 w 399467"/>
                      <a:gd name="connsiteY2" fmla="*/ 529083 h 531225"/>
                      <a:gd name="connsiteX3" fmla="*/ 207481 w 399467"/>
                      <a:gd name="connsiteY3" fmla="*/ 525569 h 531225"/>
                      <a:gd name="connsiteX4" fmla="*/ 358043 w 399467"/>
                      <a:gd name="connsiteY4" fmla="*/ 220854 h 531225"/>
                      <a:gd name="connsiteX5" fmla="*/ 224426 w 399467"/>
                      <a:gd name="connsiteY5" fmla="*/ 100830 h 53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9467" h="531225">
                        <a:moveTo>
                          <a:pt x="224426" y="100830"/>
                        </a:moveTo>
                        <a:cubicBezTo>
                          <a:pt x="224426" y="100830"/>
                          <a:pt x="119756" y="13895"/>
                          <a:pt x="21019" y="157742"/>
                        </a:cubicBezTo>
                        <a:cubicBezTo>
                          <a:pt x="-66753" y="285615"/>
                          <a:pt x="145692" y="486135"/>
                          <a:pt x="193955" y="529083"/>
                        </a:cubicBezTo>
                        <a:cubicBezTo>
                          <a:pt x="198442" y="533084"/>
                          <a:pt x="205500" y="531236"/>
                          <a:pt x="207481" y="525569"/>
                        </a:cubicBezTo>
                        <a:cubicBezTo>
                          <a:pt x="222826" y="481696"/>
                          <a:pt x="280623" y="325096"/>
                          <a:pt x="358043" y="220854"/>
                        </a:cubicBezTo>
                        <a:cubicBezTo>
                          <a:pt x="451740" y="94705"/>
                          <a:pt x="377655" y="-132199"/>
                          <a:pt x="224426" y="10083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971FE690-9D62-44A1-BB7E-75B3416DEE25}"/>
                      </a:ext>
                    </a:extLst>
                  </p:cNvPr>
                  <p:cNvSpPr/>
                  <p:nvPr/>
                </p:nvSpPr>
                <p:spPr>
                  <a:xfrm>
                    <a:off x="3374143" y="2153994"/>
                    <a:ext cx="398913" cy="531857"/>
                  </a:xfrm>
                  <a:custGeom>
                    <a:avLst/>
                    <a:gdLst>
                      <a:gd name="connsiteX0" fmla="*/ 223868 w 398913"/>
                      <a:gd name="connsiteY0" fmla="*/ 100830 h 531857"/>
                      <a:gd name="connsiteX1" fmla="*/ 20462 w 398913"/>
                      <a:gd name="connsiteY1" fmla="*/ 157742 h 531857"/>
                      <a:gd name="connsiteX2" fmla="*/ 202475 w 398913"/>
                      <a:gd name="connsiteY2" fmla="*/ 529807 h 531857"/>
                      <a:gd name="connsiteX3" fmla="*/ 216019 w 398913"/>
                      <a:gd name="connsiteY3" fmla="*/ 525864 h 531857"/>
                      <a:gd name="connsiteX4" fmla="*/ 357485 w 398913"/>
                      <a:gd name="connsiteY4" fmla="*/ 220854 h 531857"/>
                      <a:gd name="connsiteX5" fmla="*/ 223868 w 398913"/>
                      <a:gd name="connsiteY5" fmla="*/ 100830 h 531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913" h="531857">
                        <a:moveTo>
                          <a:pt x="223868" y="100830"/>
                        </a:moveTo>
                        <a:cubicBezTo>
                          <a:pt x="223868" y="100830"/>
                          <a:pt x="119198" y="13905"/>
                          <a:pt x="20462" y="157742"/>
                        </a:cubicBezTo>
                        <a:cubicBezTo>
                          <a:pt x="-67254" y="285529"/>
                          <a:pt x="152364" y="486535"/>
                          <a:pt x="202475" y="529807"/>
                        </a:cubicBezTo>
                        <a:cubicBezTo>
                          <a:pt x="207094" y="533789"/>
                          <a:pt x="214248" y="531703"/>
                          <a:pt x="216019" y="525864"/>
                        </a:cubicBezTo>
                        <a:cubicBezTo>
                          <a:pt x="229554" y="481153"/>
                          <a:pt x="280351" y="324715"/>
                          <a:pt x="357485" y="220854"/>
                        </a:cubicBezTo>
                        <a:cubicBezTo>
                          <a:pt x="451192" y="94705"/>
                          <a:pt x="377097" y="-132199"/>
                          <a:pt x="223868" y="10083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40A76A3D-E5CE-4481-91A9-CC1DD6D05CDF}"/>
                      </a:ext>
                    </a:extLst>
                  </p:cNvPr>
                  <p:cNvSpPr/>
                  <p:nvPr/>
                </p:nvSpPr>
                <p:spPr>
                  <a:xfrm>
                    <a:off x="3374153" y="2163289"/>
                    <a:ext cx="398861" cy="522562"/>
                  </a:xfrm>
                  <a:custGeom>
                    <a:avLst/>
                    <a:gdLst>
                      <a:gd name="connsiteX0" fmla="*/ 20462 w 398861"/>
                      <a:gd name="connsiteY0" fmla="*/ 148447 h 522562"/>
                      <a:gd name="connsiteX1" fmla="*/ 202475 w 398861"/>
                      <a:gd name="connsiteY1" fmla="*/ 520513 h 522562"/>
                      <a:gd name="connsiteX2" fmla="*/ 216019 w 398861"/>
                      <a:gd name="connsiteY2" fmla="*/ 516569 h 522562"/>
                      <a:gd name="connsiteX3" fmla="*/ 357485 w 398861"/>
                      <a:gd name="connsiteY3" fmla="*/ 211560 h 522562"/>
                      <a:gd name="connsiteX4" fmla="*/ 368477 w 398861"/>
                      <a:gd name="connsiteY4" fmla="*/ 0 h 522562"/>
                      <a:gd name="connsiteX5" fmla="*/ 323642 w 398861"/>
                      <a:gd name="connsiteY5" fmla="*/ 227800 h 522562"/>
                      <a:gd name="connsiteX6" fmla="*/ 221268 w 398861"/>
                      <a:gd name="connsiteY6" fmla="*/ 437407 h 522562"/>
                      <a:gd name="connsiteX7" fmla="*/ 209409 w 398861"/>
                      <a:gd name="connsiteY7" fmla="*/ 120282 h 522562"/>
                      <a:gd name="connsiteX8" fmla="*/ 168328 w 398861"/>
                      <a:gd name="connsiteY8" fmla="*/ 379943 h 522562"/>
                      <a:gd name="connsiteX9" fmla="*/ 60943 w 398861"/>
                      <a:gd name="connsiteY9" fmla="*/ 201568 h 522562"/>
                      <a:gd name="connsiteX10" fmla="*/ 118236 w 398861"/>
                      <a:gd name="connsiteY10" fmla="*/ 69513 h 522562"/>
                      <a:gd name="connsiteX11" fmla="*/ 20462 w 398861"/>
                      <a:gd name="connsiteY11" fmla="*/ 148447 h 522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98861" h="522562">
                        <a:moveTo>
                          <a:pt x="20462" y="148447"/>
                        </a:moveTo>
                        <a:cubicBezTo>
                          <a:pt x="-67254" y="276235"/>
                          <a:pt x="152364" y="477241"/>
                          <a:pt x="202475" y="520513"/>
                        </a:cubicBezTo>
                        <a:cubicBezTo>
                          <a:pt x="207094" y="524494"/>
                          <a:pt x="214248" y="522408"/>
                          <a:pt x="216019" y="516569"/>
                        </a:cubicBezTo>
                        <a:cubicBezTo>
                          <a:pt x="229554" y="471859"/>
                          <a:pt x="280351" y="315420"/>
                          <a:pt x="357485" y="211560"/>
                        </a:cubicBezTo>
                        <a:cubicBezTo>
                          <a:pt x="411796" y="138436"/>
                          <a:pt x="409644" y="31633"/>
                          <a:pt x="368477" y="0"/>
                        </a:cubicBezTo>
                        <a:cubicBezTo>
                          <a:pt x="397728" y="38148"/>
                          <a:pt x="410539" y="116834"/>
                          <a:pt x="323642" y="227800"/>
                        </a:cubicBezTo>
                        <a:cubicBezTo>
                          <a:pt x="232059" y="344748"/>
                          <a:pt x="221268" y="437407"/>
                          <a:pt x="221268" y="437407"/>
                        </a:cubicBezTo>
                        <a:cubicBezTo>
                          <a:pt x="116578" y="302895"/>
                          <a:pt x="209409" y="120282"/>
                          <a:pt x="209409" y="120282"/>
                        </a:cubicBezTo>
                        <a:cubicBezTo>
                          <a:pt x="130571" y="266005"/>
                          <a:pt x="168328" y="379943"/>
                          <a:pt x="168328" y="379943"/>
                        </a:cubicBezTo>
                        <a:cubicBezTo>
                          <a:pt x="168328" y="379943"/>
                          <a:pt x="74078" y="310344"/>
                          <a:pt x="60943" y="201568"/>
                        </a:cubicBezTo>
                        <a:cubicBezTo>
                          <a:pt x="48389" y="97631"/>
                          <a:pt x="112502" y="71619"/>
                          <a:pt x="118236" y="69513"/>
                        </a:cubicBezTo>
                        <a:cubicBezTo>
                          <a:pt x="87794" y="77686"/>
                          <a:pt x="53799" y="99889"/>
                          <a:pt x="20462" y="1484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E300C922-F2FF-4D06-A098-4041FCC6882B}"/>
                      </a:ext>
                    </a:extLst>
                  </p:cNvPr>
                  <p:cNvSpPr/>
                  <p:nvPr/>
                </p:nvSpPr>
                <p:spPr>
                  <a:xfrm>
                    <a:off x="3560406" y="2154063"/>
                    <a:ext cx="205282" cy="329624"/>
                  </a:xfrm>
                  <a:custGeom>
                    <a:avLst/>
                    <a:gdLst>
                      <a:gd name="connsiteX0" fmla="*/ 37605 w 205282"/>
                      <a:gd name="connsiteY0" fmla="*/ 100762 h 329624"/>
                      <a:gd name="connsiteX1" fmla="*/ 6172 w 205282"/>
                      <a:gd name="connsiteY1" fmla="*/ 296234 h 329624"/>
                      <a:gd name="connsiteX2" fmla="*/ 204149 w 205282"/>
                      <a:gd name="connsiteY2" fmla="*/ 75768 h 329624"/>
                      <a:gd name="connsiteX3" fmla="*/ 203444 w 205282"/>
                      <a:gd name="connsiteY3" fmla="*/ 39640 h 329624"/>
                      <a:gd name="connsiteX4" fmla="*/ 37605 w 205282"/>
                      <a:gd name="connsiteY4" fmla="*/ 100762 h 329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5282" h="329624">
                        <a:moveTo>
                          <a:pt x="37605" y="100762"/>
                        </a:moveTo>
                        <a:cubicBezTo>
                          <a:pt x="37605" y="100762"/>
                          <a:pt x="-18231" y="175971"/>
                          <a:pt x="6172" y="296234"/>
                        </a:cubicBezTo>
                        <a:cubicBezTo>
                          <a:pt x="30566" y="416506"/>
                          <a:pt x="221675" y="181143"/>
                          <a:pt x="204149" y="75768"/>
                        </a:cubicBezTo>
                        <a:cubicBezTo>
                          <a:pt x="201968" y="62681"/>
                          <a:pt x="201901" y="50660"/>
                          <a:pt x="203444" y="39640"/>
                        </a:cubicBezTo>
                        <a:cubicBezTo>
                          <a:pt x="181527" y="-16434"/>
                          <a:pt x="121463" y="-26769"/>
                          <a:pt x="37605" y="1007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74CA2A42-735A-406D-AD55-D7DADE5283F3}"/>
                      </a:ext>
                    </a:extLst>
                  </p:cNvPr>
                  <p:cNvSpPr/>
                  <p:nvPr/>
                </p:nvSpPr>
                <p:spPr>
                  <a:xfrm>
                    <a:off x="3588782" y="2256891"/>
                    <a:ext cx="45155" cy="71359"/>
                  </a:xfrm>
                  <a:custGeom>
                    <a:avLst/>
                    <a:gdLst>
                      <a:gd name="connsiteX0" fmla="*/ 14925 w 45155"/>
                      <a:gd name="connsiteY0" fmla="*/ 71094 h 71359"/>
                      <a:gd name="connsiteX1" fmla="*/ 34375 w 45155"/>
                      <a:gd name="connsiteY1" fmla="*/ 1457 h 71359"/>
                      <a:gd name="connsiteX2" fmla="*/ 14925 w 45155"/>
                      <a:gd name="connsiteY2" fmla="*/ 71094 h 71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155" h="71359">
                        <a:moveTo>
                          <a:pt x="14925" y="71094"/>
                        </a:moveTo>
                        <a:cubicBezTo>
                          <a:pt x="24678" y="69237"/>
                          <a:pt x="63817" y="15268"/>
                          <a:pt x="34375" y="1457"/>
                        </a:cubicBezTo>
                        <a:cubicBezTo>
                          <a:pt x="4923" y="-12364"/>
                          <a:pt x="-15212" y="76828"/>
                          <a:pt x="14925" y="71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362AC4EE-4CAA-4FB9-9DB6-A8700851E05D}"/>
                      </a:ext>
                    </a:extLst>
                  </p:cNvPr>
                  <p:cNvSpPr/>
                  <p:nvPr/>
                </p:nvSpPr>
                <p:spPr>
                  <a:xfrm>
                    <a:off x="3636144" y="2232312"/>
                    <a:ext cx="17343" cy="37549"/>
                  </a:xfrm>
                  <a:custGeom>
                    <a:avLst/>
                    <a:gdLst>
                      <a:gd name="connsiteX0" fmla="*/ 7911 w 17343"/>
                      <a:gd name="connsiteY0" fmla="*/ 36809 h 37549"/>
                      <a:gd name="connsiteX1" fmla="*/ 9254 w 17343"/>
                      <a:gd name="connsiteY1" fmla="*/ 33 h 37549"/>
                      <a:gd name="connsiteX2" fmla="*/ 7911 w 17343"/>
                      <a:gd name="connsiteY2" fmla="*/ 36809 h 37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43" h="37549">
                        <a:moveTo>
                          <a:pt x="7911" y="36809"/>
                        </a:moveTo>
                        <a:cubicBezTo>
                          <a:pt x="-2567" y="29970"/>
                          <a:pt x="-3148" y="1462"/>
                          <a:pt x="9254" y="33"/>
                        </a:cubicBezTo>
                        <a:cubicBezTo>
                          <a:pt x="21655" y="-1396"/>
                          <a:pt x="18674" y="43829"/>
                          <a:pt x="7911" y="368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4" name="Graphic 57">
                  <a:extLst>
                    <a:ext uri="{FF2B5EF4-FFF2-40B4-BE49-F238E27FC236}">
                      <a16:creationId xmlns:a16="http://schemas.microsoft.com/office/drawing/2014/main" id="{3DB1932A-57E0-4D16-86C7-0B9AC6542679}"/>
                    </a:ext>
                  </a:extLst>
                </p:cNvPr>
                <p:cNvGrpSpPr/>
                <p:nvPr/>
              </p:nvGrpSpPr>
              <p:grpSpPr>
                <a:xfrm>
                  <a:off x="4582164" y="1792427"/>
                  <a:ext cx="191201" cy="351389"/>
                  <a:chOff x="4582164" y="1792427"/>
                  <a:chExt cx="191201" cy="351389"/>
                </a:xfrm>
              </p:grpSpPr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87B8275B-A22B-47E1-A09A-B21FA579E0E0}"/>
                      </a:ext>
                    </a:extLst>
                  </p:cNvPr>
                  <p:cNvSpPr/>
                  <p:nvPr/>
                </p:nvSpPr>
                <p:spPr>
                  <a:xfrm>
                    <a:off x="4584269" y="1792910"/>
                    <a:ext cx="189097" cy="350907"/>
                  </a:xfrm>
                  <a:custGeom>
                    <a:avLst/>
                    <a:gdLst>
                      <a:gd name="connsiteX0" fmla="*/ 94782 w 189097"/>
                      <a:gd name="connsiteY0" fmla="*/ 111527 h 350907"/>
                      <a:gd name="connsiteX1" fmla="*/ 3647 w 189097"/>
                      <a:gd name="connsiteY1" fmla="*/ 157943 h 350907"/>
                      <a:gd name="connsiteX2" fmla="*/ 151132 w 189097"/>
                      <a:gd name="connsiteY2" fmla="*/ 350405 h 350907"/>
                      <a:gd name="connsiteX3" fmla="*/ 159600 w 189097"/>
                      <a:gd name="connsiteY3" fmla="*/ 344356 h 350907"/>
                      <a:gd name="connsiteX4" fmla="*/ 180698 w 189097"/>
                      <a:gd name="connsiteY4" fmla="*/ 137007 h 350907"/>
                      <a:gd name="connsiteX5" fmla="*/ 94782 w 189097"/>
                      <a:gd name="connsiteY5" fmla="*/ 111527 h 350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097" h="350907">
                        <a:moveTo>
                          <a:pt x="94782" y="111527"/>
                        </a:moveTo>
                        <a:cubicBezTo>
                          <a:pt x="94782" y="111527"/>
                          <a:pt x="35622" y="31193"/>
                          <a:pt x="3647" y="157943"/>
                        </a:cubicBezTo>
                        <a:cubicBezTo>
                          <a:pt x="-24014" y="267604"/>
                          <a:pt x="113546" y="334393"/>
                          <a:pt x="151132" y="350405"/>
                        </a:cubicBezTo>
                        <a:cubicBezTo>
                          <a:pt x="155352" y="352205"/>
                          <a:pt x="159914" y="348928"/>
                          <a:pt x="159600" y="344356"/>
                        </a:cubicBezTo>
                        <a:cubicBezTo>
                          <a:pt x="157609" y="315429"/>
                          <a:pt x="154437" y="226837"/>
                          <a:pt x="180698" y="137007"/>
                        </a:cubicBezTo>
                        <a:cubicBezTo>
                          <a:pt x="213730" y="24002"/>
                          <a:pt x="141855" y="-92060"/>
                          <a:pt x="94782" y="111527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50524933-E2EF-4B82-BE45-9C932B2E7994}"/>
                      </a:ext>
                    </a:extLst>
                  </p:cNvPr>
                  <p:cNvSpPr/>
                  <p:nvPr/>
                </p:nvSpPr>
                <p:spPr>
                  <a:xfrm>
                    <a:off x="4582164" y="1792427"/>
                    <a:ext cx="186111" cy="350263"/>
                  </a:xfrm>
                  <a:custGeom>
                    <a:avLst/>
                    <a:gdLst>
                      <a:gd name="connsiteX0" fmla="*/ 94782 w 186111"/>
                      <a:gd name="connsiteY0" fmla="*/ 111020 h 350263"/>
                      <a:gd name="connsiteX1" fmla="*/ 3646 w 186111"/>
                      <a:gd name="connsiteY1" fmla="*/ 157435 h 350263"/>
                      <a:gd name="connsiteX2" fmla="*/ 150827 w 186111"/>
                      <a:gd name="connsiteY2" fmla="*/ 349764 h 350263"/>
                      <a:gd name="connsiteX3" fmla="*/ 159275 w 186111"/>
                      <a:gd name="connsiteY3" fmla="*/ 343515 h 350263"/>
                      <a:gd name="connsiteX4" fmla="*/ 177430 w 186111"/>
                      <a:gd name="connsiteY4" fmla="*/ 137947 h 350263"/>
                      <a:gd name="connsiteX5" fmla="*/ 94782 w 186111"/>
                      <a:gd name="connsiteY5" fmla="*/ 111020 h 3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111" h="350263">
                        <a:moveTo>
                          <a:pt x="94782" y="111020"/>
                        </a:moveTo>
                        <a:cubicBezTo>
                          <a:pt x="94782" y="111020"/>
                          <a:pt x="35622" y="30686"/>
                          <a:pt x="3646" y="157435"/>
                        </a:cubicBezTo>
                        <a:cubicBezTo>
                          <a:pt x="-23938" y="266810"/>
                          <a:pt x="112812" y="333524"/>
                          <a:pt x="150827" y="349764"/>
                        </a:cubicBezTo>
                        <a:cubicBezTo>
                          <a:pt x="155113" y="351593"/>
                          <a:pt x="159723" y="348154"/>
                          <a:pt x="159275" y="343515"/>
                        </a:cubicBezTo>
                        <a:cubicBezTo>
                          <a:pt x="156485" y="314474"/>
                          <a:pt x="151312" y="227320"/>
                          <a:pt x="177430" y="137947"/>
                        </a:cubicBezTo>
                        <a:cubicBezTo>
                          <a:pt x="210472" y="24952"/>
                          <a:pt x="141854" y="-92568"/>
                          <a:pt x="94782" y="11102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3122BDB6-95AD-461A-B6CA-2C36108724F1}"/>
                      </a:ext>
                    </a:extLst>
                  </p:cNvPr>
                  <p:cNvSpPr/>
                  <p:nvPr/>
                </p:nvSpPr>
                <p:spPr>
                  <a:xfrm>
                    <a:off x="4582174" y="1796110"/>
                    <a:ext cx="186099" cy="346581"/>
                  </a:xfrm>
                  <a:custGeom>
                    <a:avLst/>
                    <a:gdLst>
                      <a:gd name="connsiteX0" fmla="*/ 3646 w 186099"/>
                      <a:gd name="connsiteY0" fmla="*/ 153753 h 346581"/>
                      <a:gd name="connsiteX1" fmla="*/ 150827 w 186099"/>
                      <a:gd name="connsiteY1" fmla="*/ 346081 h 346581"/>
                      <a:gd name="connsiteX2" fmla="*/ 159275 w 186099"/>
                      <a:gd name="connsiteY2" fmla="*/ 339833 h 346581"/>
                      <a:gd name="connsiteX3" fmla="*/ 177430 w 186099"/>
                      <a:gd name="connsiteY3" fmla="*/ 134264 h 346581"/>
                      <a:gd name="connsiteX4" fmla="*/ 163523 w 186099"/>
                      <a:gd name="connsiteY4" fmla="*/ 0 h 346581"/>
                      <a:gd name="connsiteX5" fmla="*/ 173868 w 186099"/>
                      <a:gd name="connsiteY5" fmla="*/ 114586 h 346581"/>
                      <a:gd name="connsiteX6" fmla="*/ 142788 w 186099"/>
                      <a:gd name="connsiteY6" fmla="*/ 278378 h 346581"/>
                      <a:gd name="connsiteX7" fmla="*/ 94658 w 186099"/>
                      <a:gd name="connsiteY7" fmla="*/ 108128 h 346581"/>
                      <a:gd name="connsiteX8" fmla="*/ 102840 w 186099"/>
                      <a:gd name="connsiteY8" fmla="*/ 259509 h 346581"/>
                      <a:gd name="connsiteX9" fmla="*/ 22106 w 186099"/>
                      <a:gd name="connsiteY9" fmla="*/ 105394 h 346581"/>
                      <a:gd name="connsiteX10" fmla="*/ 3646 w 186099"/>
                      <a:gd name="connsiteY10" fmla="*/ 153753 h 346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86099" h="346581">
                        <a:moveTo>
                          <a:pt x="3646" y="153753"/>
                        </a:moveTo>
                        <a:cubicBezTo>
                          <a:pt x="-23938" y="263128"/>
                          <a:pt x="112812" y="329841"/>
                          <a:pt x="150827" y="346081"/>
                        </a:cubicBezTo>
                        <a:cubicBezTo>
                          <a:pt x="155113" y="347910"/>
                          <a:pt x="159723" y="344472"/>
                          <a:pt x="159275" y="339833"/>
                        </a:cubicBezTo>
                        <a:cubicBezTo>
                          <a:pt x="156484" y="310791"/>
                          <a:pt x="151312" y="223637"/>
                          <a:pt x="177430" y="134264"/>
                        </a:cubicBezTo>
                        <a:cubicBezTo>
                          <a:pt x="194680" y="75238"/>
                          <a:pt x="184183" y="15088"/>
                          <a:pt x="163523" y="0"/>
                        </a:cubicBezTo>
                        <a:cubicBezTo>
                          <a:pt x="178830" y="22136"/>
                          <a:pt x="191660" y="59074"/>
                          <a:pt x="173868" y="114586"/>
                        </a:cubicBezTo>
                        <a:cubicBezTo>
                          <a:pt x="141292" y="216208"/>
                          <a:pt x="142788" y="278378"/>
                          <a:pt x="142788" y="278378"/>
                        </a:cubicBezTo>
                        <a:cubicBezTo>
                          <a:pt x="81589" y="213760"/>
                          <a:pt x="93353" y="117405"/>
                          <a:pt x="94658" y="108128"/>
                        </a:cubicBezTo>
                        <a:cubicBezTo>
                          <a:pt x="78541" y="207121"/>
                          <a:pt x="102840" y="259509"/>
                          <a:pt x="102840" y="259509"/>
                        </a:cubicBezTo>
                        <a:cubicBezTo>
                          <a:pt x="9657" y="185566"/>
                          <a:pt x="15781" y="126387"/>
                          <a:pt x="22106" y="105394"/>
                        </a:cubicBezTo>
                        <a:cubicBezTo>
                          <a:pt x="15448" y="116415"/>
                          <a:pt x="9133" y="131969"/>
                          <a:pt x="3646" y="15375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C44F4DD4-1841-4D52-B548-0F8E96C7FDCF}"/>
                      </a:ext>
                    </a:extLst>
                  </p:cNvPr>
                  <p:cNvSpPr/>
                  <p:nvPr/>
                </p:nvSpPr>
                <p:spPr>
                  <a:xfrm>
                    <a:off x="4676811" y="1792572"/>
                    <a:ext cx="91421" cy="221698"/>
                  </a:xfrm>
                  <a:custGeom>
                    <a:avLst/>
                    <a:gdLst>
                      <a:gd name="connsiteX0" fmla="*/ 16232 w 91421"/>
                      <a:gd name="connsiteY0" fmla="*/ 207944 h 221698"/>
                      <a:gd name="connsiteX1" fmla="*/ 91356 w 91421"/>
                      <a:gd name="connsiteY1" fmla="*/ 82662 h 221698"/>
                      <a:gd name="connsiteX2" fmla="*/ 2373 w 91421"/>
                      <a:gd name="connsiteY2" fmla="*/ 101788 h 221698"/>
                      <a:gd name="connsiteX3" fmla="*/ 16232 w 91421"/>
                      <a:gd name="connsiteY3" fmla="*/ 207944 h 22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21" h="221698">
                        <a:moveTo>
                          <a:pt x="16232" y="207944"/>
                        </a:moveTo>
                        <a:cubicBezTo>
                          <a:pt x="38387" y="257827"/>
                          <a:pt x="80145" y="161862"/>
                          <a:pt x="91356" y="82662"/>
                        </a:cubicBezTo>
                        <a:cubicBezTo>
                          <a:pt x="93537" y="-3682"/>
                          <a:pt x="41416" y="-56651"/>
                          <a:pt x="2373" y="101788"/>
                        </a:cubicBezTo>
                        <a:cubicBezTo>
                          <a:pt x="-1999" y="129382"/>
                          <a:pt x="-1866" y="167187"/>
                          <a:pt x="16232" y="2079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C53F62F9-475B-44AC-A05D-26D93D7F8E94}"/>
                      </a:ext>
                    </a:extLst>
                  </p:cNvPr>
                  <p:cNvSpPr/>
                  <p:nvPr/>
                </p:nvSpPr>
                <p:spPr>
                  <a:xfrm>
                    <a:off x="4684069" y="1875102"/>
                    <a:ext cx="28597" cy="55424"/>
                  </a:xfrm>
                  <a:custGeom>
                    <a:avLst/>
                    <a:gdLst>
                      <a:gd name="connsiteX0" fmla="*/ 19090 w 28597"/>
                      <a:gd name="connsiteY0" fmla="*/ 54034 h 55424"/>
                      <a:gd name="connsiteX1" fmla="*/ 14642 w 28597"/>
                      <a:gd name="connsiteY1" fmla="*/ 46 h 55424"/>
                      <a:gd name="connsiteX2" fmla="*/ 19090 w 28597"/>
                      <a:gd name="connsiteY2" fmla="*/ 54034 h 55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597" h="55424">
                        <a:moveTo>
                          <a:pt x="19090" y="54034"/>
                        </a:moveTo>
                        <a:cubicBezTo>
                          <a:pt x="25462" y="50195"/>
                          <a:pt x="38931" y="2094"/>
                          <a:pt x="14642" y="46"/>
                        </a:cubicBezTo>
                        <a:cubicBezTo>
                          <a:pt x="-9637" y="-2012"/>
                          <a:pt x="-598" y="65892"/>
                          <a:pt x="19090" y="5403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1BA19891-9F25-4B51-8A2B-BA2099B3E7D6}"/>
                      </a:ext>
                    </a:extLst>
                  </p:cNvPr>
                  <p:cNvSpPr/>
                  <p:nvPr/>
                </p:nvSpPr>
                <p:spPr>
                  <a:xfrm>
                    <a:off x="4704044" y="1850708"/>
                    <a:ext cx="16019" cy="26673"/>
                  </a:xfrm>
                  <a:custGeom>
                    <a:avLst/>
                    <a:gdLst>
                      <a:gd name="connsiteX0" fmla="*/ 12164 w 16019"/>
                      <a:gd name="connsiteY0" fmla="*/ 26573 h 26673"/>
                      <a:gd name="connsiteX1" fmla="*/ 3544 w 16019"/>
                      <a:gd name="connsiteY1" fmla="*/ 380 h 26673"/>
                      <a:gd name="connsiteX2" fmla="*/ 12164 w 16019"/>
                      <a:gd name="connsiteY2" fmla="*/ 26573 h 26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019" h="26673">
                        <a:moveTo>
                          <a:pt x="12164" y="26573"/>
                        </a:moveTo>
                        <a:cubicBezTo>
                          <a:pt x="3030" y="24497"/>
                          <a:pt x="-4800" y="4618"/>
                          <a:pt x="3544" y="380"/>
                        </a:cubicBezTo>
                        <a:cubicBezTo>
                          <a:pt x="11888" y="-3850"/>
                          <a:pt x="21546" y="28707"/>
                          <a:pt x="12164" y="2657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E93D454D-86E9-4326-B278-319A645C3190}"/>
                    </a:ext>
                  </a:extLst>
                </p:cNvPr>
                <p:cNvSpPr/>
                <p:nvPr/>
              </p:nvSpPr>
              <p:spPr>
                <a:xfrm>
                  <a:off x="4197566" y="2097901"/>
                  <a:ext cx="59948" cy="44546"/>
                </a:xfrm>
                <a:custGeom>
                  <a:avLst/>
                  <a:gdLst>
                    <a:gd name="connsiteX0" fmla="*/ 31915 w 59948"/>
                    <a:gd name="connsiteY0" fmla="*/ 4304 h 44546"/>
                    <a:gd name="connsiteX1" fmla="*/ 35286 w 59948"/>
                    <a:gd name="connsiteY1" fmla="*/ 4933 h 44546"/>
                    <a:gd name="connsiteX2" fmla="*/ 37068 w 59948"/>
                    <a:gd name="connsiteY2" fmla="*/ 8991 h 44546"/>
                    <a:gd name="connsiteX3" fmla="*/ 30124 w 59948"/>
                    <a:gd name="connsiteY3" fmla="*/ 14325 h 44546"/>
                    <a:gd name="connsiteX4" fmla="*/ 47012 w 59948"/>
                    <a:gd name="connsiteY4" fmla="*/ 15944 h 44546"/>
                    <a:gd name="connsiteX5" fmla="*/ 59680 w 59948"/>
                    <a:gd name="connsiteY5" fmla="*/ 31022 h 44546"/>
                    <a:gd name="connsiteX6" fmla="*/ 58451 w 59948"/>
                    <a:gd name="connsiteY6" fmla="*/ 34556 h 44546"/>
                    <a:gd name="connsiteX7" fmla="*/ 46478 w 59948"/>
                    <a:gd name="connsiteY7" fmla="*/ 27317 h 44546"/>
                    <a:gd name="connsiteX8" fmla="*/ 55927 w 59948"/>
                    <a:gd name="connsiteY8" fmla="*/ 34927 h 44546"/>
                    <a:gd name="connsiteX9" fmla="*/ 50574 w 59948"/>
                    <a:gd name="connsiteY9" fmla="*/ 35661 h 44546"/>
                    <a:gd name="connsiteX10" fmla="*/ 35305 w 59948"/>
                    <a:gd name="connsiteY10" fmla="*/ 23049 h 44546"/>
                    <a:gd name="connsiteX11" fmla="*/ 44440 w 59948"/>
                    <a:gd name="connsiteY11" fmla="*/ 37289 h 44546"/>
                    <a:gd name="connsiteX12" fmla="*/ 42135 w 59948"/>
                    <a:gd name="connsiteY12" fmla="*/ 38147 h 44546"/>
                    <a:gd name="connsiteX13" fmla="*/ 24656 w 59948"/>
                    <a:gd name="connsiteY13" fmla="*/ 30460 h 44546"/>
                    <a:gd name="connsiteX14" fmla="*/ 23733 w 59948"/>
                    <a:gd name="connsiteY14" fmla="*/ 29117 h 44546"/>
                    <a:gd name="connsiteX15" fmla="*/ 24656 w 59948"/>
                    <a:gd name="connsiteY15" fmla="*/ 30460 h 44546"/>
                    <a:gd name="connsiteX16" fmla="*/ 28028 w 59948"/>
                    <a:gd name="connsiteY16" fmla="*/ 42252 h 44546"/>
                    <a:gd name="connsiteX17" fmla="*/ 23266 w 59948"/>
                    <a:gd name="connsiteY17" fmla="*/ 43500 h 44546"/>
                    <a:gd name="connsiteX18" fmla="*/ 18818 w 59948"/>
                    <a:gd name="connsiteY18" fmla="*/ 39690 h 44546"/>
                    <a:gd name="connsiteX19" fmla="*/ 15484 w 59948"/>
                    <a:gd name="connsiteY19" fmla="*/ 28745 h 44546"/>
                    <a:gd name="connsiteX20" fmla="*/ 17284 w 59948"/>
                    <a:gd name="connsiteY20" fmla="*/ 38956 h 44546"/>
                    <a:gd name="connsiteX21" fmla="*/ 13484 w 59948"/>
                    <a:gd name="connsiteY21" fmla="*/ 37842 h 44546"/>
                    <a:gd name="connsiteX22" fmla="*/ 6426 w 59948"/>
                    <a:gd name="connsiteY22" fmla="*/ 27250 h 44546"/>
                    <a:gd name="connsiteX23" fmla="*/ 9721 w 59948"/>
                    <a:gd name="connsiteY23" fmla="*/ 37346 h 44546"/>
                    <a:gd name="connsiteX24" fmla="*/ 13007 w 59948"/>
                    <a:gd name="connsiteY24" fmla="*/ 17792 h 44546"/>
                    <a:gd name="connsiteX25" fmla="*/ 11407 w 59948"/>
                    <a:gd name="connsiteY25" fmla="*/ 2266 h 44546"/>
                    <a:gd name="connsiteX26" fmla="*/ 27847 w 59948"/>
                    <a:gd name="connsiteY26" fmla="*/ 3209 h 44546"/>
                    <a:gd name="connsiteX27" fmla="*/ 17875 w 59948"/>
                    <a:gd name="connsiteY27" fmla="*/ 8295 h 44546"/>
                    <a:gd name="connsiteX28" fmla="*/ 31915 w 59948"/>
                    <a:gd name="connsiteY28" fmla="*/ 4304 h 4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9948" h="44546">
                      <a:moveTo>
                        <a:pt x="31915" y="4304"/>
                      </a:moveTo>
                      <a:cubicBezTo>
                        <a:pt x="32962" y="4533"/>
                        <a:pt x="34067" y="4752"/>
                        <a:pt x="35286" y="4933"/>
                      </a:cubicBezTo>
                      <a:cubicBezTo>
                        <a:pt x="37163" y="5209"/>
                        <a:pt x="38087" y="7400"/>
                        <a:pt x="37068" y="8991"/>
                      </a:cubicBezTo>
                      <a:cubicBezTo>
                        <a:pt x="35734" y="11057"/>
                        <a:pt x="33562" y="13277"/>
                        <a:pt x="30124" y="14325"/>
                      </a:cubicBezTo>
                      <a:cubicBezTo>
                        <a:pt x="30124" y="14325"/>
                        <a:pt x="38039" y="11638"/>
                        <a:pt x="47012" y="15944"/>
                      </a:cubicBezTo>
                      <a:cubicBezTo>
                        <a:pt x="53031" y="18830"/>
                        <a:pt x="57442" y="26374"/>
                        <a:pt x="59680" y="31022"/>
                      </a:cubicBezTo>
                      <a:cubicBezTo>
                        <a:pt x="60347" y="32393"/>
                        <a:pt x="59708" y="33937"/>
                        <a:pt x="58451" y="34556"/>
                      </a:cubicBezTo>
                      <a:lnTo>
                        <a:pt x="46478" y="27317"/>
                      </a:lnTo>
                      <a:lnTo>
                        <a:pt x="55927" y="34927"/>
                      </a:lnTo>
                      <a:cubicBezTo>
                        <a:pt x="54384" y="35051"/>
                        <a:pt x="52565" y="35270"/>
                        <a:pt x="50574" y="35661"/>
                      </a:cubicBezTo>
                      <a:lnTo>
                        <a:pt x="35305" y="23049"/>
                      </a:lnTo>
                      <a:lnTo>
                        <a:pt x="44440" y="37289"/>
                      </a:lnTo>
                      <a:cubicBezTo>
                        <a:pt x="43678" y="37547"/>
                        <a:pt x="42916" y="37832"/>
                        <a:pt x="42135" y="38147"/>
                      </a:cubicBezTo>
                      <a:cubicBezTo>
                        <a:pt x="33858" y="41499"/>
                        <a:pt x="27047" y="33698"/>
                        <a:pt x="24656" y="30460"/>
                      </a:cubicBezTo>
                      <a:cubicBezTo>
                        <a:pt x="24114" y="29622"/>
                        <a:pt x="23733" y="29117"/>
                        <a:pt x="23733" y="29117"/>
                      </a:cubicBezTo>
                      <a:cubicBezTo>
                        <a:pt x="23733" y="29117"/>
                        <a:pt x="24066" y="29650"/>
                        <a:pt x="24656" y="30460"/>
                      </a:cubicBezTo>
                      <a:cubicBezTo>
                        <a:pt x="26123" y="32746"/>
                        <a:pt x="28733" y="37594"/>
                        <a:pt x="28028" y="42252"/>
                      </a:cubicBezTo>
                      <a:cubicBezTo>
                        <a:pt x="27676" y="44576"/>
                        <a:pt x="24676" y="45386"/>
                        <a:pt x="23266" y="43500"/>
                      </a:cubicBezTo>
                      <a:cubicBezTo>
                        <a:pt x="22294" y="42204"/>
                        <a:pt x="20875" y="40814"/>
                        <a:pt x="18818" y="39690"/>
                      </a:cubicBezTo>
                      <a:lnTo>
                        <a:pt x="15484" y="28745"/>
                      </a:lnTo>
                      <a:lnTo>
                        <a:pt x="17284" y="38956"/>
                      </a:lnTo>
                      <a:cubicBezTo>
                        <a:pt x="16179" y="38499"/>
                        <a:pt x="14912" y="38118"/>
                        <a:pt x="13484" y="37842"/>
                      </a:cubicBezTo>
                      <a:lnTo>
                        <a:pt x="6426" y="27250"/>
                      </a:lnTo>
                      <a:lnTo>
                        <a:pt x="9721" y="37346"/>
                      </a:lnTo>
                      <a:cubicBezTo>
                        <a:pt x="-8500" y="35137"/>
                        <a:pt x="2597" y="14429"/>
                        <a:pt x="13007" y="17792"/>
                      </a:cubicBezTo>
                      <a:cubicBezTo>
                        <a:pt x="13007" y="17792"/>
                        <a:pt x="1406" y="9286"/>
                        <a:pt x="11407" y="2266"/>
                      </a:cubicBezTo>
                      <a:cubicBezTo>
                        <a:pt x="17637" y="-2106"/>
                        <a:pt x="20151" y="770"/>
                        <a:pt x="27847" y="3209"/>
                      </a:cubicBezTo>
                      <a:lnTo>
                        <a:pt x="17875" y="8295"/>
                      </a:lnTo>
                      <a:cubicBezTo>
                        <a:pt x="17903" y="8305"/>
                        <a:pt x="26485" y="5971"/>
                        <a:pt x="31915" y="430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7DC8D7D6-84BC-45B4-A852-6969182F993D}"/>
                    </a:ext>
                  </a:extLst>
                </p:cNvPr>
                <p:cNvSpPr/>
                <p:nvPr/>
              </p:nvSpPr>
              <p:spPr>
                <a:xfrm>
                  <a:off x="4106626" y="2135764"/>
                  <a:ext cx="42196" cy="59558"/>
                </a:xfrm>
                <a:custGeom>
                  <a:avLst/>
                  <a:gdLst>
                    <a:gd name="connsiteX0" fmla="*/ 40816 w 42196"/>
                    <a:gd name="connsiteY0" fmla="*/ 26343 h 59558"/>
                    <a:gd name="connsiteX1" fmla="*/ 40892 w 42196"/>
                    <a:gd name="connsiteY1" fmla="*/ 29772 h 59558"/>
                    <a:gd name="connsiteX2" fmla="*/ 37282 w 42196"/>
                    <a:gd name="connsiteY2" fmla="*/ 32344 h 59558"/>
                    <a:gd name="connsiteX3" fmla="*/ 30634 w 42196"/>
                    <a:gd name="connsiteY3" fmla="*/ 26648 h 59558"/>
                    <a:gd name="connsiteX4" fmla="*/ 32520 w 42196"/>
                    <a:gd name="connsiteY4" fmla="*/ 43508 h 59558"/>
                    <a:gd name="connsiteX5" fmla="*/ 20366 w 42196"/>
                    <a:gd name="connsiteY5" fmla="*/ 59005 h 59558"/>
                    <a:gd name="connsiteX6" fmla="*/ 16661 w 42196"/>
                    <a:gd name="connsiteY6" fmla="*/ 58529 h 59558"/>
                    <a:gd name="connsiteX7" fmla="*/ 21280 w 42196"/>
                    <a:gd name="connsiteY7" fmla="*/ 45327 h 59558"/>
                    <a:gd name="connsiteX8" fmla="*/ 15775 w 42196"/>
                    <a:gd name="connsiteY8" fmla="*/ 56138 h 59558"/>
                    <a:gd name="connsiteX9" fmla="*/ 13956 w 42196"/>
                    <a:gd name="connsiteY9" fmla="*/ 51051 h 59558"/>
                    <a:gd name="connsiteX10" fmla="*/ 23147 w 42196"/>
                    <a:gd name="connsiteY10" fmla="*/ 33525 h 59558"/>
                    <a:gd name="connsiteX11" fmla="*/ 11089 w 42196"/>
                    <a:gd name="connsiteY11" fmla="*/ 45393 h 59558"/>
                    <a:gd name="connsiteX12" fmla="*/ 9774 w 42196"/>
                    <a:gd name="connsiteY12" fmla="*/ 43317 h 59558"/>
                    <a:gd name="connsiteX13" fmla="*/ 13699 w 42196"/>
                    <a:gd name="connsiteY13" fmla="*/ 24629 h 59558"/>
                    <a:gd name="connsiteX14" fmla="*/ 14822 w 42196"/>
                    <a:gd name="connsiteY14" fmla="*/ 23448 h 59558"/>
                    <a:gd name="connsiteX15" fmla="*/ 13699 w 42196"/>
                    <a:gd name="connsiteY15" fmla="*/ 24629 h 59558"/>
                    <a:gd name="connsiteX16" fmla="*/ 2859 w 42196"/>
                    <a:gd name="connsiteY16" fmla="*/ 30354 h 59558"/>
                    <a:gd name="connsiteX17" fmla="*/ 659 w 42196"/>
                    <a:gd name="connsiteY17" fmla="*/ 25953 h 59558"/>
                    <a:gd name="connsiteX18" fmla="*/ 3478 w 42196"/>
                    <a:gd name="connsiteY18" fmla="*/ 20819 h 59558"/>
                    <a:gd name="connsiteX19" fmla="*/ 13498 w 42196"/>
                    <a:gd name="connsiteY19" fmla="*/ 15304 h 59558"/>
                    <a:gd name="connsiteX20" fmla="*/ 3878 w 42196"/>
                    <a:gd name="connsiteY20" fmla="*/ 19171 h 59558"/>
                    <a:gd name="connsiteX21" fmla="*/ 4183 w 42196"/>
                    <a:gd name="connsiteY21" fmla="*/ 15228 h 59558"/>
                    <a:gd name="connsiteX22" fmla="*/ 13089 w 42196"/>
                    <a:gd name="connsiteY22" fmla="*/ 6141 h 59558"/>
                    <a:gd name="connsiteX23" fmla="*/ 3888 w 42196"/>
                    <a:gd name="connsiteY23" fmla="*/ 11446 h 59558"/>
                    <a:gd name="connsiteX24" fmla="*/ 23709 w 42196"/>
                    <a:gd name="connsiteY24" fmla="*/ 10646 h 59558"/>
                    <a:gd name="connsiteX25" fmla="*/ 38578 w 42196"/>
                    <a:gd name="connsiteY25" fmla="*/ 5884 h 59558"/>
                    <a:gd name="connsiteX26" fmla="*/ 41035 w 42196"/>
                    <a:gd name="connsiteY26" fmla="*/ 22162 h 59558"/>
                    <a:gd name="connsiteX27" fmla="*/ 34006 w 42196"/>
                    <a:gd name="connsiteY27" fmla="*/ 13456 h 59558"/>
                    <a:gd name="connsiteX28" fmla="*/ 40816 w 42196"/>
                    <a:gd name="connsiteY28" fmla="*/ 26343 h 5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2196" h="59558">
                      <a:moveTo>
                        <a:pt x="40816" y="26343"/>
                      </a:moveTo>
                      <a:cubicBezTo>
                        <a:pt x="40807" y="27420"/>
                        <a:pt x="40816" y="28544"/>
                        <a:pt x="40892" y="29772"/>
                      </a:cubicBezTo>
                      <a:cubicBezTo>
                        <a:pt x="41007" y="31668"/>
                        <a:pt x="39054" y="33021"/>
                        <a:pt x="37282" y="32344"/>
                      </a:cubicBezTo>
                      <a:cubicBezTo>
                        <a:pt x="34977" y="31458"/>
                        <a:pt x="32368" y="29792"/>
                        <a:pt x="30634" y="26648"/>
                      </a:cubicBezTo>
                      <a:cubicBezTo>
                        <a:pt x="30634" y="26648"/>
                        <a:pt x="34892" y="33840"/>
                        <a:pt x="32520" y="43508"/>
                      </a:cubicBezTo>
                      <a:cubicBezTo>
                        <a:pt x="30929" y="49994"/>
                        <a:pt x="24452" y="55862"/>
                        <a:pt x="20366" y="59005"/>
                      </a:cubicBezTo>
                      <a:cubicBezTo>
                        <a:pt x="19156" y="59938"/>
                        <a:pt x="17518" y="59633"/>
                        <a:pt x="16661" y="58529"/>
                      </a:cubicBezTo>
                      <a:lnTo>
                        <a:pt x="21280" y="45327"/>
                      </a:lnTo>
                      <a:lnTo>
                        <a:pt x="15775" y="56138"/>
                      </a:lnTo>
                      <a:cubicBezTo>
                        <a:pt x="15337" y="54652"/>
                        <a:pt x="14746" y="52918"/>
                        <a:pt x="13956" y="51051"/>
                      </a:cubicBezTo>
                      <a:lnTo>
                        <a:pt x="23147" y="33525"/>
                      </a:lnTo>
                      <a:lnTo>
                        <a:pt x="11089" y="45393"/>
                      </a:lnTo>
                      <a:cubicBezTo>
                        <a:pt x="10679" y="44708"/>
                        <a:pt x="10241" y="44012"/>
                        <a:pt x="9774" y="43317"/>
                      </a:cubicBezTo>
                      <a:cubicBezTo>
                        <a:pt x="4793" y="35907"/>
                        <a:pt x="11022" y="27639"/>
                        <a:pt x="13699" y="24629"/>
                      </a:cubicBezTo>
                      <a:cubicBezTo>
                        <a:pt x="14413" y="23924"/>
                        <a:pt x="14822" y="23448"/>
                        <a:pt x="14822" y="23448"/>
                      </a:cubicBezTo>
                      <a:cubicBezTo>
                        <a:pt x="14822" y="23448"/>
                        <a:pt x="14365" y="23886"/>
                        <a:pt x="13699" y="24629"/>
                      </a:cubicBezTo>
                      <a:cubicBezTo>
                        <a:pt x="11765" y="26534"/>
                        <a:pt x="7555" y="30087"/>
                        <a:pt x="2859" y="30354"/>
                      </a:cubicBezTo>
                      <a:cubicBezTo>
                        <a:pt x="506" y="30487"/>
                        <a:pt x="-903" y="27715"/>
                        <a:pt x="659" y="25953"/>
                      </a:cubicBezTo>
                      <a:cubicBezTo>
                        <a:pt x="1735" y="24743"/>
                        <a:pt x="2792" y="23067"/>
                        <a:pt x="3478" y="20819"/>
                      </a:cubicBezTo>
                      <a:lnTo>
                        <a:pt x="13498" y="15304"/>
                      </a:lnTo>
                      <a:lnTo>
                        <a:pt x="3878" y="19171"/>
                      </a:lnTo>
                      <a:cubicBezTo>
                        <a:pt x="4097" y="17990"/>
                        <a:pt x="4212" y="16676"/>
                        <a:pt x="4183" y="15228"/>
                      </a:cubicBezTo>
                      <a:lnTo>
                        <a:pt x="13089" y="6141"/>
                      </a:lnTo>
                      <a:lnTo>
                        <a:pt x="3888" y="11446"/>
                      </a:lnTo>
                      <a:cubicBezTo>
                        <a:pt x="2297" y="-6842"/>
                        <a:pt x="24852" y="-241"/>
                        <a:pt x="23709" y="10646"/>
                      </a:cubicBezTo>
                      <a:cubicBezTo>
                        <a:pt x="23709" y="10646"/>
                        <a:pt x="29643" y="-2451"/>
                        <a:pt x="38578" y="5884"/>
                      </a:cubicBezTo>
                      <a:cubicBezTo>
                        <a:pt x="44140" y="11084"/>
                        <a:pt x="41845" y="14132"/>
                        <a:pt x="41035" y="22162"/>
                      </a:cubicBezTo>
                      <a:lnTo>
                        <a:pt x="34006" y="13456"/>
                      </a:lnTo>
                      <a:cubicBezTo>
                        <a:pt x="34015" y="13456"/>
                        <a:pt x="38073" y="21381"/>
                        <a:pt x="40816" y="2634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2CE21588-8A36-4B50-AF3B-CDAC0E75D78D}"/>
                    </a:ext>
                  </a:extLst>
                </p:cNvPr>
                <p:cNvSpPr/>
                <p:nvPr/>
              </p:nvSpPr>
              <p:spPr>
                <a:xfrm>
                  <a:off x="3887463" y="2030693"/>
                  <a:ext cx="57472" cy="45447"/>
                </a:xfrm>
                <a:custGeom>
                  <a:avLst/>
                  <a:gdLst>
                    <a:gd name="connsiteX0" fmla="*/ 20054 w 57472"/>
                    <a:gd name="connsiteY0" fmla="*/ 8114 h 45447"/>
                    <a:gd name="connsiteX1" fmla="*/ 16958 w 57472"/>
                    <a:gd name="connsiteY1" fmla="*/ 9591 h 45447"/>
                    <a:gd name="connsiteX2" fmla="*/ 16282 w 57472"/>
                    <a:gd name="connsiteY2" fmla="*/ 13972 h 45447"/>
                    <a:gd name="connsiteX3" fmla="*/ 24359 w 57472"/>
                    <a:gd name="connsiteY3" fmla="*/ 17353 h 45447"/>
                    <a:gd name="connsiteX4" fmla="*/ 8443 w 57472"/>
                    <a:gd name="connsiteY4" fmla="*/ 23240 h 45447"/>
                    <a:gd name="connsiteX5" fmla="*/ 51 w 57472"/>
                    <a:gd name="connsiteY5" fmla="*/ 41061 h 45447"/>
                    <a:gd name="connsiteX6" fmla="*/ 2137 w 57472"/>
                    <a:gd name="connsiteY6" fmla="*/ 44157 h 45447"/>
                    <a:gd name="connsiteX7" fmla="*/ 11862 w 57472"/>
                    <a:gd name="connsiteY7" fmla="*/ 34098 h 45447"/>
                    <a:gd name="connsiteX8" fmla="*/ 4671 w 57472"/>
                    <a:gd name="connsiteY8" fmla="*/ 43871 h 45447"/>
                    <a:gd name="connsiteX9" fmla="*/ 10033 w 57472"/>
                    <a:gd name="connsiteY9" fmla="*/ 43214 h 45447"/>
                    <a:gd name="connsiteX10" fmla="*/ 21568 w 57472"/>
                    <a:gd name="connsiteY10" fmla="*/ 27126 h 45447"/>
                    <a:gd name="connsiteX11" fmla="*/ 16377 w 57472"/>
                    <a:gd name="connsiteY11" fmla="*/ 43233 h 45447"/>
                    <a:gd name="connsiteX12" fmla="*/ 18825 w 57472"/>
                    <a:gd name="connsiteY12" fmla="*/ 43471 h 45447"/>
                    <a:gd name="connsiteX13" fmla="*/ 33760 w 57472"/>
                    <a:gd name="connsiteY13" fmla="*/ 31565 h 45447"/>
                    <a:gd name="connsiteX14" fmla="*/ 34313 w 57472"/>
                    <a:gd name="connsiteY14" fmla="*/ 30031 h 45447"/>
                    <a:gd name="connsiteX15" fmla="*/ 33760 w 57472"/>
                    <a:gd name="connsiteY15" fmla="*/ 31565 h 45447"/>
                    <a:gd name="connsiteX16" fmla="*/ 33513 w 57472"/>
                    <a:gd name="connsiteY16" fmla="*/ 43823 h 45447"/>
                    <a:gd name="connsiteX17" fmla="*/ 38437 w 57472"/>
                    <a:gd name="connsiteY17" fmla="*/ 43814 h 45447"/>
                    <a:gd name="connsiteX18" fmla="*/ 41761 w 57472"/>
                    <a:gd name="connsiteY18" fmla="*/ 38994 h 45447"/>
                    <a:gd name="connsiteX19" fmla="*/ 42190 w 57472"/>
                    <a:gd name="connsiteY19" fmla="*/ 27564 h 45447"/>
                    <a:gd name="connsiteX20" fmla="*/ 43057 w 57472"/>
                    <a:gd name="connsiteY20" fmla="*/ 37889 h 45447"/>
                    <a:gd name="connsiteX21" fmla="*/ 46448 w 57472"/>
                    <a:gd name="connsiteY21" fmla="*/ 35841 h 45447"/>
                    <a:gd name="connsiteX22" fmla="*/ 50562 w 57472"/>
                    <a:gd name="connsiteY22" fmla="*/ 23802 h 45447"/>
                    <a:gd name="connsiteX23" fmla="*/ 49953 w 57472"/>
                    <a:gd name="connsiteY23" fmla="*/ 34413 h 45447"/>
                    <a:gd name="connsiteX24" fmla="*/ 41771 w 57472"/>
                    <a:gd name="connsiteY24" fmla="*/ 16344 h 45447"/>
                    <a:gd name="connsiteX25" fmla="*/ 39351 w 57472"/>
                    <a:gd name="connsiteY25" fmla="*/ 923 h 45447"/>
                    <a:gd name="connsiteX26" fmla="*/ 23702 w 57472"/>
                    <a:gd name="connsiteY26" fmla="*/ 6038 h 45447"/>
                    <a:gd name="connsiteX27" fmla="*/ 34636 w 57472"/>
                    <a:gd name="connsiteY27" fmla="*/ 8409 h 45447"/>
                    <a:gd name="connsiteX28" fmla="*/ 20054 w 57472"/>
                    <a:gd name="connsiteY28" fmla="*/ 8114 h 45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7472" h="45447">
                      <a:moveTo>
                        <a:pt x="20054" y="8114"/>
                      </a:moveTo>
                      <a:cubicBezTo>
                        <a:pt x="19101" y="8609"/>
                        <a:pt x="18092" y="9105"/>
                        <a:pt x="16958" y="9591"/>
                      </a:cubicBezTo>
                      <a:cubicBezTo>
                        <a:pt x="15215" y="10343"/>
                        <a:pt x="14882" y="12696"/>
                        <a:pt x="16282" y="13972"/>
                      </a:cubicBezTo>
                      <a:cubicBezTo>
                        <a:pt x="18101" y="15629"/>
                        <a:pt x="20768" y="17220"/>
                        <a:pt x="24359" y="17353"/>
                      </a:cubicBezTo>
                      <a:cubicBezTo>
                        <a:pt x="24359" y="17353"/>
                        <a:pt x="16025" y="16782"/>
                        <a:pt x="8443" y="23240"/>
                      </a:cubicBezTo>
                      <a:cubicBezTo>
                        <a:pt x="3356" y="27574"/>
                        <a:pt x="1032" y="35994"/>
                        <a:pt x="51" y="41061"/>
                      </a:cubicBezTo>
                      <a:cubicBezTo>
                        <a:pt x="-244" y="42566"/>
                        <a:pt x="775" y="43890"/>
                        <a:pt x="2137" y="44157"/>
                      </a:cubicBezTo>
                      <a:lnTo>
                        <a:pt x="11862" y="34098"/>
                      </a:lnTo>
                      <a:lnTo>
                        <a:pt x="4671" y="43871"/>
                      </a:lnTo>
                      <a:cubicBezTo>
                        <a:pt x="6195" y="43595"/>
                        <a:pt x="8005" y="43347"/>
                        <a:pt x="10033" y="43214"/>
                      </a:cubicBezTo>
                      <a:lnTo>
                        <a:pt x="21568" y="27126"/>
                      </a:lnTo>
                      <a:lnTo>
                        <a:pt x="16377" y="43233"/>
                      </a:lnTo>
                      <a:cubicBezTo>
                        <a:pt x="17177" y="43290"/>
                        <a:pt x="17996" y="43366"/>
                        <a:pt x="18825" y="43471"/>
                      </a:cubicBezTo>
                      <a:cubicBezTo>
                        <a:pt x="27693" y="44595"/>
                        <a:pt x="32274" y="35318"/>
                        <a:pt x="33760" y="31565"/>
                      </a:cubicBezTo>
                      <a:cubicBezTo>
                        <a:pt x="34065" y="30612"/>
                        <a:pt x="34313" y="30031"/>
                        <a:pt x="34313" y="30031"/>
                      </a:cubicBezTo>
                      <a:cubicBezTo>
                        <a:pt x="34313" y="30031"/>
                        <a:pt x="34132" y="30631"/>
                        <a:pt x="33760" y="31565"/>
                      </a:cubicBezTo>
                      <a:cubicBezTo>
                        <a:pt x="32931" y="34146"/>
                        <a:pt x="31646" y="39499"/>
                        <a:pt x="33513" y="43823"/>
                      </a:cubicBezTo>
                      <a:cubicBezTo>
                        <a:pt x="34446" y="45986"/>
                        <a:pt x="37551" y="45995"/>
                        <a:pt x="38437" y="43814"/>
                      </a:cubicBezTo>
                      <a:cubicBezTo>
                        <a:pt x="39037" y="42309"/>
                        <a:pt x="40056" y="40604"/>
                        <a:pt x="41761" y="38994"/>
                      </a:cubicBezTo>
                      <a:lnTo>
                        <a:pt x="42190" y="27564"/>
                      </a:lnTo>
                      <a:lnTo>
                        <a:pt x="43057" y="37889"/>
                      </a:lnTo>
                      <a:cubicBezTo>
                        <a:pt x="44009" y="37165"/>
                        <a:pt x="45143" y="36470"/>
                        <a:pt x="46448" y="35841"/>
                      </a:cubicBezTo>
                      <a:lnTo>
                        <a:pt x="50562" y="23802"/>
                      </a:lnTo>
                      <a:lnTo>
                        <a:pt x="49953" y="34413"/>
                      </a:lnTo>
                      <a:cubicBezTo>
                        <a:pt x="67012" y="27621"/>
                        <a:pt x="50981" y="10429"/>
                        <a:pt x="41771" y="16344"/>
                      </a:cubicBezTo>
                      <a:cubicBezTo>
                        <a:pt x="41771" y="16344"/>
                        <a:pt x="50810" y="5161"/>
                        <a:pt x="39351" y="923"/>
                      </a:cubicBezTo>
                      <a:cubicBezTo>
                        <a:pt x="32208" y="-1716"/>
                        <a:pt x="30522" y="1713"/>
                        <a:pt x="23702" y="6038"/>
                      </a:cubicBezTo>
                      <a:lnTo>
                        <a:pt x="34636" y="8409"/>
                      </a:lnTo>
                      <a:cubicBezTo>
                        <a:pt x="34636" y="8400"/>
                        <a:pt x="25731" y="8333"/>
                        <a:pt x="20054" y="811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A657F75C-44E5-4B60-9A01-E9DF86EA737D}"/>
                    </a:ext>
                  </a:extLst>
                </p:cNvPr>
                <p:cNvSpPr/>
                <p:nvPr/>
              </p:nvSpPr>
              <p:spPr>
                <a:xfrm>
                  <a:off x="4001350" y="2106280"/>
                  <a:ext cx="40708" cy="58167"/>
                </a:xfrm>
                <a:custGeom>
                  <a:avLst/>
                  <a:gdLst>
                    <a:gd name="connsiteX0" fmla="*/ 759 w 40708"/>
                    <a:gd name="connsiteY0" fmla="*/ 21480 h 58167"/>
                    <a:gd name="connsiteX1" fmla="*/ 73 w 40708"/>
                    <a:gd name="connsiteY1" fmla="*/ 24843 h 58167"/>
                    <a:gd name="connsiteX2" fmla="*/ 3159 w 40708"/>
                    <a:gd name="connsiteY2" fmla="*/ 28024 h 58167"/>
                    <a:gd name="connsiteX3" fmla="*/ 10722 w 40708"/>
                    <a:gd name="connsiteY3" fmla="*/ 23614 h 58167"/>
                    <a:gd name="connsiteX4" fmla="*/ 5836 w 40708"/>
                    <a:gd name="connsiteY4" fmla="*/ 39864 h 58167"/>
                    <a:gd name="connsiteX5" fmla="*/ 15008 w 40708"/>
                    <a:gd name="connsiteY5" fmla="*/ 57294 h 58167"/>
                    <a:gd name="connsiteX6" fmla="*/ 18742 w 40708"/>
                    <a:gd name="connsiteY6" fmla="*/ 57494 h 58167"/>
                    <a:gd name="connsiteX7" fmla="*/ 16571 w 40708"/>
                    <a:gd name="connsiteY7" fmla="*/ 43674 h 58167"/>
                    <a:gd name="connsiteX8" fmla="*/ 20038 w 40708"/>
                    <a:gd name="connsiteY8" fmla="*/ 55304 h 58167"/>
                    <a:gd name="connsiteX9" fmla="*/ 22743 w 40708"/>
                    <a:gd name="connsiteY9" fmla="*/ 50627 h 58167"/>
                    <a:gd name="connsiteX10" fmla="*/ 16847 w 40708"/>
                    <a:gd name="connsiteY10" fmla="*/ 31729 h 58167"/>
                    <a:gd name="connsiteX11" fmla="*/ 26581 w 40708"/>
                    <a:gd name="connsiteY11" fmla="*/ 45569 h 58167"/>
                    <a:gd name="connsiteX12" fmla="*/ 28248 w 40708"/>
                    <a:gd name="connsiteY12" fmla="*/ 43759 h 58167"/>
                    <a:gd name="connsiteX13" fmla="*/ 27734 w 40708"/>
                    <a:gd name="connsiteY13" fmla="*/ 24671 h 58167"/>
                    <a:gd name="connsiteX14" fmla="*/ 26838 w 40708"/>
                    <a:gd name="connsiteY14" fmla="*/ 23309 h 58167"/>
                    <a:gd name="connsiteX15" fmla="*/ 27734 w 40708"/>
                    <a:gd name="connsiteY15" fmla="*/ 24671 h 58167"/>
                    <a:gd name="connsiteX16" fmla="*/ 37373 w 40708"/>
                    <a:gd name="connsiteY16" fmla="*/ 32253 h 58167"/>
                    <a:gd name="connsiteX17" fmla="*/ 40326 w 40708"/>
                    <a:gd name="connsiteY17" fmla="*/ 28319 h 58167"/>
                    <a:gd name="connsiteX18" fmla="*/ 38478 w 40708"/>
                    <a:gd name="connsiteY18" fmla="*/ 22766 h 58167"/>
                    <a:gd name="connsiteX19" fmla="*/ 29610 w 40708"/>
                    <a:gd name="connsiteY19" fmla="*/ 15546 h 58167"/>
                    <a:gd name="connsiteX20" fmla="*/ 38383 w 40708"/>
                    <a:gd name="connsiteY20" fmla="*/ 21071 h 58167"/>
                    <a:gd name="connsiteX21" fmla="*/ 38792 w 40708"/>
                    <a:gd name="connsiteY21" fmla="*/ 17137 h 58167"/>
                    <a:gd name="connsiteX22" fmla="*/ 31658 w 40708"/>
                    <a:gd name="connsiteY22" fmla="*/ 6602 h 58167"/>
                    <a:gd name="connsiteX23" fmla="*/ 39764 w 40708"/>
                    <a:gd name="connsiteY23" fmla="*/ 13470 h 58167"/>
                    <a:gd name="connsiteX24" fmla="*/ 20409 w 40708"/>
                    <a:gd name="connsiteY24" fmla="*/ 9126 h 58167"/>
                    <a:gd name="connsiteX25" fmla="*/ 6636 w 40708"/>
                    <a:gd name="connsiteY25" fmla="*/ 1773 h 58167"/>
                    <a:gd name="connsiteX26" fmla="*/ 1292 w 40708"/>
                    <a:gd name="connsiteY26" fmla="*/ 17346 h 58167"/>
                    <a:gd name="connsiteX27" fmla="*/ 9770 w 40708"/>
                    <a:gd name="connsiteY27" fmla="*/ 10041 h 58167"/>
                    <a:gd name="connsiteX28" fmla="*/ 759 w 40708"/>
                    <a:gd name="connsiteY28" fmla="*/ 21480 h 58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0708" h="58167">
                      <a:moveTo>
                        <a:pt x="759" y="21480"/>
                      </a:moveTo>
                      <a:cubicBezTo>
                        <a:pt x="578" y="22538"/>
                        <a:pt x="368" y="23643"/>
                        <a:pt x="73" y="24843"/>
                      </a:cubicBezTo>
                      <a:cubicBezTo>
                        <a:pt x="-374" y="26681"/>
                        <a:pt x="1302" y="28367"/>
                        <a:pt x="3159" y="28024"/>
                      </a:cubicBezTo>
                      <a:cubicBezTo>
                        <a:pt x="5579" y="27567"/>
                        <a:pt x="8455" y="26395"/>
                        <a:pt x="10722" y="23614"/>
                      </a:cubicBezTo>
                      <a:cubicBezTo>
                        <a:pt x="10722" y="23614"/>
                        <a:pt x="5245" y="29929"/>
                        <a:pt x="5836" y="39864"/>
                      </a:cubicBezTo>
                      <a:cubicBezTo>
                        <a:pt x="6236" y="46531"/>
                        <a:pt x="11551" y="53465"/>
                        <a:pt x="15008" y="57294"/>
                      </a:cubicBezTo>
                      <a:cubicBezTo>
                        <a:pt x="16028" y="58428"/>
                        <a:pt x="17694" y="58418"/>
                        <a:pt x="18742" y="57494"/>
                      </a:cubicBezTo>
                      <a:lnTo>
                        <a:pt x="16571" y="43674"/>
                      </a:lnTo>
                      <a:lnTo>
                        <a:pt x="20038" y="55304"/>
                      </a:lnTo>
                      <a:cubicBezTo>
                        <a:pt x="20733" y="53913"/>
                        <a:pt x="21628" y="52322"/>
                        <a:pt x="22743" y="50627"/>
                      </a:cubicBezTo>
                      <a:lnTo>
                        <a:pt x="16847" y="31729"/>
                      </a:lnTo>
                      <a:lnTo>
                        <a:pt x="26581" y="45569"/>
                      </a:lnTo>
                      <a:cubicBezTo>
                        <a:pt x="27105" y="44969"/>
                        <a:pt x="27667" y="44359"/>
                        <a:pt x="28248" y="43759"/>
                      </a:cubicBezTo>
                      <a:cubicBezTo>
                        <a:pt x="34487" y="37359"/>
                        <a:pt x="29839" y="28110"/>
                        <a:pt x="27734" y="24671"/>
                      </a:cubicBezTo>
                      <a:cubicBezTo>
                        <a:pt x="27162" y="23852"/>
                        <a:pt x="26838" y="23309"/>
                        <a:pt x="26838" y="23309"/>
                      </a:cubicBezTo>
                      <a:cubicBezTo>
                        <a:pt x="26838" y="23309"/>
                        <a:pt x="27210" y="23824"/>
                        <a:pt x="27734" y="24671"/>
                      </a:cubicBezTo>
                      <a:cubicBezTo>
                        <a:pt x="29296" y="26891"/>
                        <a:pt x="32792" y="31139"/>
                        <a:pt x="37373" y="32253"/>
                      </a:cubicBezTo>
                      <a:cubicBezTo>
                        <a:pt x="39659" y="32806"/>
                        <a:pt x="41545" y="30339"/>
                        <a:pt x="40326" y="28319"/>
                      </a:cubicBezTo>
                      <a:cubicBezTo>
                        <a:pt x="39488" y="26929"/>
                        <a:pt x="38745" y="25090"/>
                        <a:pt x="38478" y="22766"/>
                      </a:cubicBezTo>
                      <a:lnTo>
                        <a:pt x="29610" y="15546"/>
                      </a:lnTo>
                      <a:lnTo>
                        <a:pt x="38383" y="21071"/>
                      </a:lnTo>
                      <a:cubicBezTo>
                        <a:pt x="38373" y="19871"/>
                        <a:pt x="38507" y="18556"/>
                        <a:pt x="38792" y="17137"/>
                      </a:cubicBezTo>
                      <a:lnTo>
                        <a:pt x="31658" y="6602"/>
                      </a:lnTo>
                      <a:lnTo>
                        <a:pt x="39764" y="13470"/>
                      </a:lnTo>
                      <a:cubicBezTo>
                        <a:pt x="44612" y="-4237"/>
                        <a:pt x="21238" y="-1789"/>
                        <a:pt x="20409" y="9126"/>
                      </a:cubicBezTo>
                      <a:cubicBezTo>
                        <a:pt x="20409" y="9126"/>
                        <a:pt x="16923" y="-4828"/>
                        <a:pt x="6636" y="1773"/>
                      </a:cubicBezTo>
                      <a:cubicBezTo>
                        <a:pt x="226" y="5888"/>
                        <a:pt x="1950" y="9298"/>
                        <a:pt x="1292" y="17346"/>
                      </a:cubicBezTo>
                      <a:lnTo>
                        <a:pt x="9770" y="10041"/>
                      </a:lnTo>
                      <a:cubicBezTo>
                        <a:pt x="9770" y="10012"/>
                        <a:pt x="4359" y="17080"/>
                        <a:pt x="759" y="21480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DA1597B2-9A5D-4965-9C3E-6CBACB50C4B1}"/>
                    </a:ext>
                  </a:extLst>
                </p:cNvPr>
                <p:cNvSpPr/>
                <p:nvPr/>
              </p:nvSpPr>
              <p:spPr>
                <a:xfrm>
                  <a:off x="3725589" y="2548337"/>
                  <a:ext cx="621381" cy="574218"/>
                </a:xfrm>
                <a:custGeom>
                  <a:avLst/>
                  <a:gdLst>
                    <a:gd name="connsiteX0" fmla="*/ 24413 w 621381"/>
                    <a:gd name="connsiteY0" fmla="*/ 34909 h 574218"/>
                    <a:gd name="connsiteX1" fmla="*/ 548030 w 621381"/>
                    <a:gd name="connsiteY1" fmla="*/ 477850 h 574218"/>
                    <a:gd name="connsiteX2" fmla="*/ 374999 w 621381"/>
                    <a:gd name="connsiteY2" fmla="*/ 144351 h 574218"/>
                    <a:gd name="connsiteX3" fmla="*/ 593836 w 621381"/>
                    <a:gd name="connsiteY3" fmla="*/ 431663 h 574218"/>
                    <a:gd name="connsiteX4" fmla="*/ 423415 w 621381"/>
                    <a:gd name="connsiteY4" fmla="*/ 0 h 574218"/>
                    <a:gd name="connsiteX5" fmla="*/ 618420 w 621381"/>
                    <a:gd name="connsiteY5" fmla="*/ 393840 h 574218"/>
                    <a:gd name="connsiteX6" fmla="*/ 568843 w 621381"/>
                    <a:gd name="connsiteY6" fmla="*/ 574138 h 574218"/>
                    <a:gd name="connsiteX7" fmla="*/ 519065 w 621381"/>
                    <a:gd name="connsiteY7" fmla="*/ 508559 h 574218"/>
                    <a:gd name="connsiteX8" fmla="*/ 461772 w 621381"/>
                    <a:gd name="connsiteY8" fmla="*/ 439141 h 574218"/>
                    <a:gd name="connsiteX9" fmla="*/ 0 w 621381"/>
                    <a:gd name="connsiteY9" fmla="*/ 278073 h 574218"/>
                    <a:gd name="connsiteX10" fmla="*/ 373771 w 621381"/>
                    <a:gd name="connsiteY10" fmla="*/ 352320 h 574218"/>
                    <a:gd name="connsiteX11" fmla="*/ 100594 w 621381"/>
                    <a:gd name="connsiteY11" fmla="*/ 99536 h 574218"/>
                    <a:gd name="connsiteX12" fmla="*/ 364265 w 621381"/>
                    <a:gd name="connsiteY12" fmla="*/ 312010 h 574218"/>
                    <a:gd name="connsiteX13" fmla="*/ 500186 w 621381"/>
                    <a:gd name="connsiteY13" fmla="*/ 413137 h 574218"/>
                    <a:gd name="connsiteX14" fmla="*/ 24413 w 621381"/>
                    <a:gd name="connsiteY14" fmla="*/ 34909 h 57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21381" h="574218">
                      <a:moveTo>
                        <a:pt x="24413" y="34909"/>
                      </a:moveTo>
                      <a:cubicBezTo>
                        <a:pt x="24413" y="34909"/>
                        <a:pt x="437731" y="126540"/>
                        <a:pt x="548030" y="477850"/>
                      </a:cubicBezTo>
                      <a:cubicBezTo>
                        <a:pt x="548030" y="477850"/>
                        <a:pt x="676637" y="267700"/>
                        <a:pt x="374999" y="144351"/>
                      </a:cubicBezTo>
                      <a:cubicBezTo>
                        <a:pt x="374999" y="144351"/>
                        <a:pt x="650710" y="213646"/>
                        <a:pt x="593836" y="431663"/>
                      </a:cubicBezTo>
                      <a:cubicBezTo>
                        <a:pt x="593836" y="431663"/>
                        <a:pt x="677809" y="194758"/>
                        <a:pt x="423415" y="0"/>
                      </a:cubicBezTo>
                      <a:cubicBezTo>
                        <a:pt x="423415" y="0"/>
                        <a:pt x="649662" y="112033"/>
                        <a:pt x="618420" y="393840"/>
                      </a:cubicBezTo>
                      <a:cubicBezTo>
                        <a:pt x="605933" y="506473"/>
                        <a:pt x="589521" y="576939"/>
                        <a:pt x="568843" y="574138"/>
                      </a:cubicBezTo>
                      <a:cubicBezTo>
                        <a:pt x="564128" y="573500"/>
                        <a:pt x="530790" y="527285"/>
                        <a:pt x="519065" y="508559"/>
                      </a:cubicBezTo>
                      <a:cubicBezTo>
                        <a:pt x="503053" y="482994"/>
                        <a:pt x="484108" y="459419"/>
                        <a:pt x="461772" y="439141"/>
                      </a:cubicBezTo>
                      <a:cubicBezTo>
                        <a:pt x="355663" y="342795"/>
                        <a:pt x="74695" y="110480"/>
                        <a:pt x="0" y="278073"/>
                      </a:cubicBezTo>
                      <a:cubicBezTo>
                        <a:pt x="0" y="278073"/>
                        <a:pt x="46749" y="79029"/>
                        <a:pt x="373771" y="352320"/>
                      </a:cubicBezTo>
                      <a:cubicBezTo>
                        <a:pt x="373771" y="352320"/>
                        <a:pt x="226028" y="165802"/>
                        <a:pt x="100594" y="99536"/>
                      </a:cubicBezTo>
                      <a:cubicBezTo>
                        <a:pt x="100594" y="99536"/>
                        <a:pt x="250612" y="164506"/>
                        <a:pt x="364265" y="312010"/>
                      </a:cubicBezTo>
                      <a:cubicBezTo>
                        <a:pt x="399469" y="357702"/>
                        <a:pt x="445999" y="393382"/>
                        <a:pt x="500186" y="413137"/>
                      </a:cubicBezTo>
                      <a:cubicBezTo>
                        <a:pt x="500672" y="413328"/>
                        <a:pt x="362493" y="129959"/>
                        <a:pt x="24413" y="3490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50" name="Graphic 57">
                  <a:extLst>
                    <a:ext uri="{FF2B5EF4-FFF2-40B4-BE49-F238E27FC236}">
                      <a16:creationId xmlns:a16="http://schemas.microsoft.com/office/drawing/2014/main" id="{BBCD67C8-9A3D-4BD4-9358-0FFEFC84B8BB}"/>
                    </a:ext>
                  </a:extLst>
                </p:cNvPr>
                <p:cNvGrpSpPr/>
                <p:nvPr/>
              </p:nvGrpSpPr>
              <p:grpSpPr>
                <a:xfrm>
                  <a:off x="3626518" y="1633480"/>
                  <a:ext cx="524019" cy="405641"/>
                  <a:chOff x="3626518" y="1633480"/>
                  <a:chExt cx="524019" cy="405641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666FD69C-EA97-4529-963B-AB2C7BBC3BEC}"/>
                      </a:ext>
                    </a:extLst>
                  </p:cNvPr>
                  <p:cNvSpPr/>
                  <p:nvPr/>
                </p:nvSpPr>
                <p:spPr>
                  <a:xfrm>
                    <a:off x="4027922" y="1872673"/>
                    <a:ext cx="117852" cy="27669"/>
                  </a:xfrm>
                  <a:custGeom>
                    <a:avLst/>
                    <a:gdLst>
                      <a:gd name="connsiteX0" fmla="*/ 0 w 117852"/>
                      <a:gd name="connsiteY0" fmla="*/ 1408 h 27669"/>
                      <a:gd name="connsiteX1" fmla="*/ 117853 w 117852"/>
                      <a:gd name="connsiteY1" fmla="*/ 23364 h 27669"/>
                      <a:gd name="connsiteX2" fmla="*/ 0 w 117852"/>
                      <a:gd name="connsiteY2" fmla="*/ 1408 h 27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852" h="27669">
                        <a:moveTo>
                          <a:pt x="0" y="1408"/>
                        </a:moveTo>
                        <a:cubicBezTo>
                          <a:pt x="0" y="1408"/>
                          <a:pt x="52188" y="40394"/>
                          <a:pt x="117853" y="23364"/>
                        </a:cubicBezTo>
                        <a:cubicBezTo>
                          <a:pt x="117843" y="23364"/>
                          <a:pt x="23927" y="-6774"/>
                          <a:pt x="0" y="140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7E74332B-CCDD-4DC7-9839-60EE65BF1DEF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29647"/>
                    <a:ext cx="151104" cy="34555"/>
                  </a:xfrm>
                  <a:custGeom>
                    <a:avLst/>
                    <a:gdLst>
                      <a:gd name="connsiteX0" fmla="*/ 0 w 151104"/>
                      <a:gd name="connsiteY0" fmla="*/ 27584 h 34555"/>
                      <a:gd name="connsiteX1" fmla="*/ 151105 w 151104"/>
                      <a:gd name="connsiteY1" fmla="*/ 0 h 34555"/>
                      <a:gd name="connsiteX2" fmla="*/ 0 w 151104"/>
                      <a:gd name="connsiteY2" fmla="*/ 27584 h 34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1104" h="34555">
                        <a:moveTo>
                          <a:pt x="0" y="27584"/>
                        </a:moveTo>
                        <a:cubicBezTo>
                          <a:pt x="0" y="27584"/>
                          <a:pt x="90935" y="55369"/>
                          <a:pt x="151105" y="0"/>
                        </a:cubicBezTo>
                        <a:cubicBezTo>
                          <a:pt x="151114" y="0"/>
                          <a:pt x="8363" y="3200"/>
                          <a:pt x="0" y="2758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C76E5F18-BC23-4893-B3F1-851BA5316220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47827"/>
                    <a:ext cx="154600" cy="83591"/>
                  </a:xfrm>
                  <a:custGeom>
                    <a:avLst/>
                    <a:gdLst>
                      <a:gd name="connsiteX0" fmla="*/ 0 w 154600"/>
                      <a:gd name="connsiteY0" fmla="*/ 83591 h 83591"/>
                      <a:gd name="connsiteX1" fmla="*/ 154600 w 154600"/>
                      <a:gd name="connsiteY1" fmla="*/ 0 h 83591"/>
                      <a:gd name="connsiteX2" fmla="*/ 0 w 154600"/>
                      <a:gd name="connsiteY2" fmla="*/ 83591 h 83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4600" h="83591">
                        <a:moveTo>
                          <a:pt x="0" y="83591"/>
                        </a:moveTo>
                        <a:cubicBezTo>
                          <a:pt x="0" y="83591"/>
                          <a:pt x="112747" y="73914"/>
                          <a:pt x="154600" y="0"/>
                        </a:cubicBezTo>
                        <a:cubicBezTo>
                          <a:pt x="154610" y="0"/>
                          <a:pt x="47901" y="61151"/>
                          <a:pt x="0" y="8359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8FFBA62A-A76C-4107-AE01-24C83689B37D}"/>
                      </a:ext>
                    </a:extLst>
                  </p:cNvPr>
                  <p:cNvSpPr/>
                  <p:nvPr/>
                </p:nvSpPr>
                <p:spPr>
                  <a:xfrm>
                    <a:off x="3936063" y="1654016"/>
                    <a:ext cx="164601" cy="157015"/>
                  </a:xfrm>
                  <a:custGeom>
                    <a:avLst/>
                    <a:gdLst>
                      <a:gd name="connsiteX0" fmla="*/ 0 w 164601"/>
                      <a:gd name="connsiteY0" fmla="*/ 155819 h 157015"/>
                      <a:gd name="connsiteX1" fmla="*/ 164602 w 164601"/>
                      <a:gd name="connsiteY1" fmla="*/ 0 h 157015"/>
                      <a:gd name="connsiteX2" fmla="*/ 0 w 164601"/>
                      <a:gd name="connsiteY2" fmla="*/ 155819 h 157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4601" h="157015">
                        <a:moveTo>
                          <a:pt x="0" y="155819"/>
                        </a:moveTo>
                        <a:cubicBezTo>
                          <a:pt x="0" y="155819"/>
                          <a:pt x="122177" y="181023"/>
                          <a:pt x="164602" y="0"/>
                        </a:cubicBezTo>
                        <a:cubicBezTo>
                          <a:pt x="164602" y="0"/>
                          <a:pt x="64751" y="131426"/>
                          <a:pt x="0" y="15581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DAB8237A-BBD7-4471-9CC6-B65C5594E594}"/>
                      </a:ext>
                    </a:extLst>
                  </p:cNvPr>
                  <p:cNvSpPr/>
                  <p:nvPr/>
                </p:nvSpPr>
                <p:spPr>
                  <a:xfrm>
                    <a:off x="3900763" y="1633480"/>
                    <a:ext cx="135340" cy="160383"/>
                  </a:xfrm>
                  <a:custGeom>
                    <a:avLst/>
                    <a:gdLst>
                      <a:gd name="connsiteX0" fmla="*/ 0 w 135340"/>
                      <a:gd name="connsiteY0" fmla="*/ 158963 h 160383"/>
                      <a:gd name="connsiteX1" fmla="*/ 135341 w 135340"/>
                      <a:gd name="connsiteY1" fmla="*/ 0 h 160383"/>
                      <a:gd name="connsiteX2" fmla="*/ 0 w 135340"/>
                      <a:gd name="connsiteY2" fmla="*/ 158963 h 160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340" h="160383">
                        <a:moveTo>
                          <a:pt x="0" y="158963"/>
                        </a:moveTo>
                        <a:cubicBezTo>
                          <a:pt x="0" y="158963"/>
                          <a:pt x="84296" y="186414"/>
                          <a:pt x="135341" y="0"/>
                        </a:cubicBezTo>
                        <a:cubicBezTo>
                          <a:pt x="135331" y="0"/>
                          <a:pt x="55997" y="126844"/>
                          <a:pt x="0" y="158963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74C57DD3-1E52-4D81-B571-BEF2B5ABA50A}"/>
                      </a:ext>
                    </a:extLst>
                  </p:cNvPr>
                  <p:cNvSpPr/>
                  <p:nvPr/>
                </p:nvSpPr>
                <p:spPr>
                  <a:xfrm>
                    <a:off x="3877038" y="1650168"/>
                    <a:ext cx="61439" cy="130476"/>
                  </a:xfrm>
                  <a:custGeom>
                    <a:avLst/>
                    <a:gdLst>
                      <a:gd name="connsiteX0" fmla="*/ 170 w 61439"/>
                      <a:gd name="connsiteY0" fmla="*/ 129254 h 130476"/>
                      <a:gd name="connsiteX1" fmla="*/ 60272 w 61439"/>
                      <a:gd name="connsiteY1" fmla="*/ 0 h 130476"/>
                      <a:gd name="connsiteX2" fmla="*/ 170 w 61439"/>
                      <a:gd name="connsiteY2" fmla="*/ 129254 h 130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39" h="130476">
                        <a:moveTo>
                          <a:pt x="170" y="129254"/>
                        </a:moveTo>
                        <a:cubicBezTo>
                          <a:pt x="-4041" y="132036"/>
                          <a:pt x="71655" y="141380"/>
                          <a:pt x="60272" y="0"/>
                        </a:cubicBezTo>
                        <a:cubicBezTo>
                          <a:pt x="60272" y="0"/>
                          <a:pt x="28116" y="110757"/>
                          <a:pt x="170" y="12925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7F0F8135-BB4C-4D9E-AB2A-2E6D39FED04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664884"/>
                    <a:ext cx="33538" cy="102579"/>
                  </a:xfrm>
                  <a:custGeom>
                    <a:avLst/>
                    <a:gdLst>
                      <a:gd name="connsiteX0" fmla="*/ 0 w 33538"/>
                      <a:gd name="connsiteY0" fmla="*/ 102241 h 102579"/>
                      <a:gd name="connsiteX1" fmla="*/ 29928 w 33538"/>
                      <a:gd name="connsiteY1" fmla="*/ 0 h 102579"/>
                      <a:gd name="connsiteX2" fmla="*/ 0 w 33538"/>
                      <a:gd name="connsiteY2" fmla="*/ 102241 h 102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38" h="102579">
                        <a:moveTo>
                          <a:pt x="0" y="102241"/>
                        </a:moveTo>
                        <a:cubicBezTo>
                          <a:pt x="0" y="102241"/>
                          <a:pt x="46625" y="113919"/>
                          <a:pt x="29928" y="0"/>
                        </a:cubicBezTo>
                        <a:cubicBezTo>
                          <a:pt x="29918" y="0"/>
                          <a:pt x="26737" y="86096"/>
                          <a:pt x="0" y="10224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4C62C649-D523-48DA-B98C-C294D5888D84}"/>
                      </a:ext>
                    </a:extLst>
                  </p:cNvPr>
                  <p:cNvSpPr/>
                  <p:nvPr/>
                </p:nvSpPr>
                <p:spPr>
                  <a:xfrm>
                    <a:off x="3826181" y="1694421"/>
                    <a:ext cx="20513" cy="77247"/>
                  </a:xfrm>
                  <a:custGeom>
                    <a:avLst/>
                    <a:gdLst>
                      <a:gd name="connsiteX0" fmla="*/ 3583 w 20513"/>
                      <a:gd name="connsiteY0" fmla="*/ 77248 h 77247"/>
                      <a:gd name="connsiteX1" fmla="*/ 18766 w 20513"/>
                      <a:gd name="connsiteY1" fmla="*/ 0 h 77247"/>
                      <a:gd name="connsiteX2" fmla="*/ 3583 w 20513"/>
                      <a:gd name="connsiteY2" fmla="*/ 77248 h 7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513" h="77247">
                        <a:moveTo>
                          <a:pt x="3583" y="77248"/>
                        </a:moveTo>
                        <a:cubicBezTo>
                          <a:pt x="3583" y="77248"/>
                          <a:pt x="26976" y="65713"/>
                          <a:pt x="18766" y="0"/>
                        </a:cubicBezTo>
                        <a:cubicBezTo>
                          <a:pt x="18766" y="0"/>
                          <a:pt x="-9838" y="53007"/>
                          <a:pt x="3583" y="7724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4B163E81-5615-4710-A6D2-ACDF2F059D18}"/>
                      </a:ext>
                    </a:extLst>
                  </p:cNvPr>
                  <p:cNvSpPr/>
                  <p:nvPr/>
                </p:nvSpPr>
                <p:spPr>
                  <a:xfrm>
                    <a:off x="3781615" y="1723548"/>
                    <a:ext cx="30441" cy="44815"/>
                  </a:xfrm>
                  <a:custGeom>
                    <a:avLst/>
                    <a:gdLst>
                      <a:gd name="connsiteX0" fmla="*/ 30442 w 30441"/>
                      <a:gd name="connsiteY0" fmla="*/ 44815 h 44815"/>
                      <a:gd name="connsiteX1" fmla="*/ 0 w 30441"/>
                      <a:gd name="connsiteY1" fmla="*/ 0 h 44815"/>
                      <a:gd name="connsiteX2" fmla="*/ 30442 w 30441"/>
                      <a:gd name="connsiteY2" fmla="*/ 44815 h 44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41" h="44815">
                        <a:moveTo>
                          <a:pt x="30442" y="44815"/>
                        </a:moveTo>
                        <a:cubicBezTo>
                          <a:pt x="30442" y="44815"/>
                          <a:pt x="30575" y="9687"/>
                          <a:pt x="0" y="0"/>
                        </a:cubicBezTo>
                        <a:cubicBezTo>
                          <a:pt x="0" y="0"/>
                          <a:pt x="848" y="39376"/>
                          <a:pt x="30442" y="4481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93B0739-A37B-4051-8F8B-F983525C8D0A}"/>
                      </a:ext>
                    </a:extLst>
                  </p:cNvPr>
                  <p:cNvSpPr/>
                  <p:nvPr/>
                </p:nvSpPr>
                <p:spPr>
                  <a:xfrm>
                    <a:off x="4027912" y="1872676"/>
                    <a:ext cx="81105" cy="27628"/>
                  </a:xfrm>
                  <a:custGeom>
                    <a:avLst/>
                    <a:gdLst>
                      <a:gd name="connsiteX0" fmla="*/ 81105 w 81105"/>
                      <a:gd name="connsiteY0" fmla="*/ 27628 h 27628"/>
                      <a:gd name="connsiteX1" fmla="*/ 74314 w 81105"/>
                      <a:gd name="connsiteY1" fmla="*/ 10931 h 27628"/>
                      <a:gd name="connsiteX2" fmla="*/ 0 w 81105"/>
                      <a:gd name="connsiteY2" fmla="*/ 1406 h 27628"/>
                      <a:gd name="connsiteX3" fmla="*/ 81105 w 81105"/>
                      <a:gd name="connsiteY3" fmla="*/ 27628 h 2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105" h="27628">
                        <a:moveTo>
                          <a:pt x="81105" y="27628"/>
                        </a:moveTo>
                        <a:cubicBezTo>
                          <a:pt x="79296" y="22789"/>
                          <a:pt x="77048" y="17151"/>
                          <a:pt x="74314" y="10931"/>
                        </a:cubicBezTo>
                        <a:cubicBezTo>
                          <a:pt x="46358" y="3768"/>
                          <a:pt x="12944" y="-3014"/>
                          <a:pt x="0" y="1406"/>
                        </a:cubicBezTo>
                        <a:cubicBezTo>
                          <a:pt x="10" y="1406"/>
                          <a:pt x="33757" y="26599"/>
                          <a:pt x="81105" y="2762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38575714-79E9-4031-8122-B662748FBA75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34581"/>
                    <a:ext cx="91344" cy="29615"/>
                  </a:xfrm>
                  <a:custGeom>
                    <a:avLst/>
                    <a:gdLst>
                      <a:gd name="connsiteX0" fmla="*/ 0 w 91344"/>
                      <a:gd name="connsiteY0" fmla="*/ 22650 h 29615"/>
                      <a:gd name="connsiteX1" fmla="*/ 91345 w 91344"/>
                      <a:gd name="connsiteY1" fmla="*/ 25565 h 29615"/>
                      <a:gd name="connsiteX2" fmla="*/ 75981 w 91344"/>
                      <a:gd name="connsiteY2" fmla="*/ 0 h 29615"/>
                      <a:gd name="connsiteX3" fmla="*/ 0 w 91344"/>
                      <a:gd name="connsiteY3" fmla="*/ 22650 h 29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44" h="29615">
                        <a:moveTo>
                          <a:pt x="0" y="22650"/>
                        </a:moveTo>
                        <a:cubicBezTo>
                          <a:pt x="0" y="22650"/>
                          <a:pt x="44196" y="36147"/>
                          <a:pt x="91345" y="25565"/>
                        </a:cubicBezTo>
                        <a:cubicBezTo>
                          <a:pt x="86935" y="17374"/>
                          <a:pt x="81829" y="8744"/>
                          <a:pt x="75981" y="0"/>
                        </a:cubicBezTo>
                        <a:cubicBezTo>
                          <a:pt x="40129" y="3905"/>
                          <a:pt x="4086" y="10754"/>
                          <a:pt x="0" y="2265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7B752F5C-41A8-4920-BEE9-ED4A36331B32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94710"/>
                    <a:ext cx="83410" cy="36709"/>
                  </a:xfrm>
                  <a:custGeom>
                    <a:avLst/>
                    <a:gdLst>
                      <a:gd name="connsiteX0" fmla="*/ 83410 w 83410"/>
                      <a:gd name="connsiteY0" fmla="*/ 13878 h 36709"/>
                      <a:gd name="connsiteX1" fmla="*/ 70695 w 83410"/>
                      <a:gd name="connsiteY1" fmla="*/ 0 h 36709"/>
                      <a:gd name="connsiteX2" fmla="*/ 0 w 83410"/>
                      <a:gd name="connsiteY2" fmla="*/ 36709 h 36709"/>
                      <a:gd name="connsiteX3" fmla="*/ 83410 w 83410"/>
                      <a:gd name="connsiteY3" fmla="*/ 13878 h 36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410" h="36709">
                        <a:moveTo>
                          <a:pt x="83410" y="13878"/>
                        </a:moveTo>
                        <a:cubicBezTo>
                          <a:pt x="79419" y="9182"/>
                          <a:pt x="75181" y="4543"/>
                          <a:pt x="70695" y="0"/>
                        </a:cubicBezTo>
                        <a:cubicBezTo>
                          <a:pt x="44691" y="14173"/>
                          <a:pt x="18136" y="28213"/>
                          <a:pt x="0" y="36709"/>
                        </a:cubicBezTo>
                        <a:cubicBezTo>
                          <a:pt x="0" y="36709"/>
                          <a:pt x="41443" y="33147"/>
                          <a:pt x="83410" y="1387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B2C9B23A-4A17-47FF-BDF4-CE9DBF81ED2E}"/>
                      </a:ext>
                    </a:extLst>
                  </p:cNvPr>
                  <p:cNvSpPr/>
                  <p:nvPr/>
                </p:nvSpPr>
                <p:spPr>
                  <a:xfrm>
                    <a:off x="3936063" y="1762448"/>
                    <a:ext cx="94192" cy="48581"/>
                  </a:xfrm>
                  <a:custGeom>
                    <a:avLst/>
                    <a:gdLst>
                      <a:gd name="connsiteX0" fmla="*/ 0 w 94192"/>
                      <a:gd name="connsiteY0" fmla="*/ 47387 h 48581"/>
                      <a:gd name="connsiteX1" fmla="*/ 94193 w 94192"/>
                      <a:gd name="connsiteY1" fmla="*/ 20164 h 48581"/>
                      <a:gd name="connsiteX2" fmla="*/ 67342 w 94192"/>
                      <a:gd name="connsiteY2" fmla="*/ 0 h 48581"/>
                      <a:gd name="connsiteX3" fmla="*/ 0 w 94192"/>
                      <a:gd name="connsiteY3" fmla="*/ 47387 h 48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4192" h="48581">
                        <a:moveTo>
                          <a:pt x="0" y="47387"/>
                        </a:moveTo>
                        <a:cubicBezTo>
                          <a:pt x="0" y="47387"/>
                          <a:pt x="47949" y="57274"/>
                          <a:pt x="94193" y="20164"/>
                        </a:cubicBezTo>
                        <a:cubicBezTo>
                          <a:pt x="85973" y="12973"/>
                          <a:pt x="77038" y="6182"/>
                          <a:pt x="67342" y="0"/>
                        </a:cubicBezTo>
                        <a:cubicBezTo>
                          <a:pt x="44225" y="21441"/>
                          <a:pt x="20374" y="39719"/>
                          <a:pt x="0" y="4738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064E3AFE-9F0C-4DDF-9929-29F29E92B0A0}"/>
                      </a:ext>
                    </a:extLst>
                  </p:cNvPr>
                  <p:cNvSpPr/>
                  <p:nvPr/>
                </p:nvSpPr>
                <p:spPr>
                  <a:xfrm>
                    <a:off x="3900763" y="1740579"/>
                    <a:ext cx="82677" cy="53279"/>
                  </a:xfrm>
                  <a:custGeom>
                    <a:avLst/>
                    <a:gdLst>
                      <a:gd name="connsiteX0" fmla="*/ 82677 w 82677"/>
                      <a:gd name="connsiteY0" fmla="*/ 10620 h 53279"/>
                      <a:gd name="connsiteX1" fmla="*/ 56864 w 82677"/>
                      <a:gd name="connsiteY1" fmla="*/ 0 h 53279"/>
                      <a:gd name="connsiteX2" fmla="*/ 0 w 82677"/>
                      <a:gd name="connsiteY2" fmla="*/ 51864 h 53279"/>
                      <a:gd name="connsiteX3" fmla="*/ 82677 w 82677"/>
                      <a:gd name="connsiteY3" fmla="*/ 10620 h 53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77" h="53279">
                        <a:moveTo>
                          <a:pt x="82677" y="10620"/>
                        </a:moveTo>
                        <a:cubicBezTo>
                          <a:pt x="74533" y="6610"/>
                          <a:pt x="65942" y="3038"/>
                          <a:pt x="56864" y="0"/>
                        </a:cubicBezTo>
                        <a:cubicBezTo>
                          <a:pt x="37738" y="22088"/>
                          <a:pt x="17707" y="41710"/>
                          <a:pt x="0" y="51864"/>
                        </a:cubicBezTo>
                        <a:cubicBezTo>
                          <a:pt x="0" y="51864"/>
                          <a:pt x="40710" y="65103"/>
                          <a:pt x="82677" y="1062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11676FCF-A8B9-4E1C-A021-2EE13AC589C7}"/>
                      </a:ext>
                    </a:extLst>
                  </p:cNvPr>
                  <p:cNvSpPr/>
                  <p:nvPr/>
                </p:nvSpPr>
                <p:spPr>
                  <a:xfrm>
                    <a:off x="3877030" y="1730378"/>
                    <a:ext cx="54118" cy="50263"/>
                  </a:xfrm>
                  <a:custGeom>
                    <a:avLst/>
                    <a:gdLst>
                      <a:gd name="connsiteX0" fmla="*/ 54118 w 54118"/>
                      <a:gd name="connsiteY0" fmla="*/ 3239 h 50263"/>
                      <a:gd name="connsiteX1" fmla="*/ 31477 w 54118"/>
                      <a:gd name="connsiteY1" fmla="*/ 0 h 50263"/>
                      <a:gd name="connsiteX2" fmla="*/ 168 w 54118"/>
                      <a:gd name="connsiteY2" fmla="*/ 49035 h 50263"/>
                      <a:gd name="connsiteX3" fmla="*/ 54118 w 54118"/>
                      <a:gd name="connsiteY3" fmla="*/ 3239 h 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118" h="50263">
                        <a:moveTo>
                          <a:pt x="54118" y="3239"/>
                        </a:moveTo>
                        <a:cubicBezTo>
                          <a:pt x="46841" y="1810"/>
                          <a:pt x="39297" y="724"/>
                          <a:pt x="31477" y="0"/>
                        </a:cubicBezTo>
                        <a:cubicBezTo>
                          <a:pt x="21733" y="22184"/>
                          <a:pt x="10655" y="42101"/>
                          <a:pt x="168" y="49035"/>
                        </a:cubicBezTo>
                        <a:cubicBezTo>
                          <a:pt x="-2918" y="51092"/>
                          <a:pt x="37202" y="56683"/>
                          <a:pt x="54118" y="323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9B4D6E15-6C45-4E0F-BFCC-5CD692AD1FF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729387"/>
                    <a:ext cx="32223" cy="38075"/>
                  </a:xfrm>
                  <a:custGeom>
                    <a:avLst/>
                    <a:gdLst>
                      <a:gd name="connsiteX0" fmla="*/ 0 w 32223"/>
                      <a:gd name="connsiteY0" fmla="*/ 37738 h 38075"/>
                      <a:gd name="connsiteX1" fmla="*/ 32223 w 32223"/>
                      <a:gd name="connsiteY1" fmla="*/ 0 h 38075"/>
                      <a:gd name="connsiteX2" fmla="*/ 20650 w 32223"/>
                      <a:gd name="connsiteY2" fmla="*/ 438 h 38075"/>
                      <a:gd name="connsiteX3" fmla="*/ 0 w 32223"/>
                      <a:gd name="connsiteY3" fmla="*/ 37738 h 38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23" h="38075">
                        <a:moveTo>
                          <a:pt x="0" y="37738"/>
                        </a:moveTo>
                        <a:cubicBezTo>
                          <a:pt x="0" y="37738"/>
                          <a:pt x="26032" y="44253"/>
                          <a:pt x="32223" y="0"/>
                        </a:cubicBezTo>
                        <a:cubicBezTo>
                          <a:pt x="28423" y="57"/>
                          <a:pt x="24565" y="210"/>
                          <a:pt x="20650" y="438"/>
                        </a:cubicBezTo>
                        <a:cubicBezTo>
                          <a:pt x="16183" y="17088"/>
                          <a:pt x="9611" y="31937"/>
                          <a:pt x="0" y="377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58D2C75D-74C8-4826-8DBB-3C4CEC56A448}"/>
                      </a:ext>
                    </a:extLst>
                  </p:cNvPr>
                  <p:cNvSpPr/>
                  <p:nvPr/>
                </p:nvSpPr>
                <p:spPr>
                  <a:xfrm>
                    <a:off x="3826174" y="1732311"/>
                    <a:ext cx="20020" cy="39347"/>
                  </a:xfrm>
                  <a:custGeom>
                    <a:avLst/>
                    <a:gdLst>
                      <a:gd name="connsiteX0" fmla="*/ 20021 w 20020"/>
                      <a:gd name="connsiteY0" fmla="*/ 0 h 39347"/>
                      <a:gd name="connsiteX1" fmla="*/ 2809 w 20020"/>
                      <a:gd name="connsiteY1" fmla="*/ 2953 h 39347"/>
                      <a:gd name="connsiteX2" fmla="*/ 3580 w 20020"/>
                      <a:gd name="connsiteY2" fmla="*/ 39348 h 39347"/>
                      <a:gd name="connsiteX3" fmla="*/ 20021 w 20020"/>
                      <a:gd name="connsiteY3" fmla="*/ 0 h 39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20" h="39347">
                        <a:moveTo>
                          <a:pt x="20021" y="0"/>
                        </a:moveTo>
                        <a:cubicBezTo>
                          <a:pt x="14391" y="810"/>
                          <a:pt x="8657" y="1791"/>
                          <a:pt x="2809" y="2953"/>
                        </a:cubicBezTo>
                        <a:cubicBezTo>
                          <a:pt x="-506" y="16231"/>
                          <a:pt x="-1620" y="29956"/>
                          <a:pt x="3580" y="39348"/>
                        </a:cubicBezTo>
                        <a:cubicBezTo>
                          <a:pt x="3590" y="39357"/>
                          <a:pt x="17258" y="32576"/>
                          <a:pt x="20021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2938A8D3-BDA0-45DC-B373-179B2A80F946}"/>
                      </a:ext>
                    </a:extLst>
                  </p:cNvPr>
                  <p:cNvSpPr/>
                  <p:nvPr/>
                </p:nvSpPr>
                <p:spPr>
                  <a:xfrm>
                    <a:off x="3786711" y="1741141"/>
                    <a:ext cx="25346" cy="27222"/>
                  </a:xfrm>
                  <a:custGeom>
                    <a:avLst/>
                    <a:gdLst>
                      <a:gd name="connsiteX0" fmla="*/ 25346 w 25346"/>
                      <a:gd name="connsiteY0" fmla="*/ 27222 h 27222"/>
                      <a:gd name="connsiteX1" fmla="*/ 17450 w 25346"/>
                      <a:gd name="connsiteY1" fmla="*/ 0 h 27222"/>
                      <a:gd name="connsiteX2" fmla="*/ 0 w 25346"/>
                      <a:gd name="connsiteY2" fmla="*/ 5201 h 27222"/>
                      <a:gd name="connsiteX3" fmla="*/ 25346 w 25346"/>
                      <a:gd name="connsiteY3" fmla="*/ 27222 h 2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346" h="27222">
                        <a:moveTo>
                          <a:pt x="25346" y="27222"/>
                        </a:moveTo>
                        <a:cubicBezTo>
                          <a:pt x="25346" y="27222"/>
                          <a:pt x="25384" y="12887"/>
                          <a:pt x="17450" y="0"/>
                        </a:cubicBezTo>
                        <a:cubicBezTo>
                          <a:pt x="11735" y="1562"/>
                          <a:pt x="5915" y="3296"/>
                          <a:pt x="0" y="5201"/>
                        </a:cubicBezTo>
                        <a:cubicBezTo>
                          <a:pt x="4153" y="14964"/>
                          <a:pt x="11678" y="24708"/>
                          <a:pt x="25346" y="27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BB99E8A-B9E6-4402-872A-D1DAD41DB9AF}"/>
                      </a:ext>
                    </a:extLst>
                  </p:cNvPr>
                  <p:cNvSpPr/>
                  <p:nvPr/>
                </p:nvSpPr>
                <p:spPr>
                  <a:xfrm>
                    <a:off x="3626521" y="1761664"/>
                    <a:ext cx="492021" cy="277456"/>
                  </a:xfrm>
                  <a:custGeom>
                    <a:avLst/>
                    <a:gdLst>
                      <a:gd name="connsiteX0" fmla="*/ 331354 w 492021"/>
                      <a:gd name="connsiteY0" fmla="*/ 237575 h 277456"/>
                      <a:gd name="connsiteX1" fmla="*/ 225874 w 492021"/>
                      <a:gd name="connsiteY1" fmla="*/ 26492 h 277456"/>
                      <a:gd name="connsiteX2" fmla="*/ 289349 w 492021"/>
                      <a:gd name="connsiteY2" fmla="*/ 44151 h 277456"/>
                      <a:gd name="connsiteX3" fmla="*/ 375959 w 492021"/>
                      <a:gd name="connsiteY3" fmla="*/ 277457 h 277456"/>
                      <a:gd name="connsiteX4" fmla="*/ 321448 w 492021"/>
                      <a:gd name="connsiteY4" fmla="*/ 59915 h 277456"/>
                      <a:gd name="connsiteX5" fmla="*/ 371007 w 492021"/>
                      <a:gd name="connsiteY5" fmla="*/ 94386 h 277456"/>
                      <a:gd name="connsiteX6" fmla="*/ 425432 w 492021"/>
                      <a:gd name="connsiteY6" fmla="*/ 267627 h 277456"/>
                      <a:gd name="connsiteX7" fmla="*/ 396305 w 492021"/>
                      <a:gd name="connsiteY7" fmla="*/ 117399 h 277456"/>
                      <a:gd name="connsiteX8" fmla="*/ 424899 w 492021"/>
                      <a:gd name="connsiteY8" fmla="*/ 148888 h 277456"/>
                      <a:gd name="connsiteX9" fmla="*/ 492022 w 492021"/>
                      <a:gd name="connsiteY9" fmla="*/ 272466 h 277456"/>
                      <a:gd name="connsiteX10" fmla="*/ 430166 w 492021"/>
                      <a:gd name="connsiteY10" fmla="*/ 149717 h 277456"/>
                      <a:gd name="connsiteX11" fmla="*/ 490298 w 492021"/>
                      <a:gd name="connsiteY11" fmla="*/ 209239 h 277456"/>
                      <a:gd name="connsiteX12" fmla="*/ 417174 w 492021"/>
                      <a:gd name="connsiteY12" fmla="*/ 133048 h 277456"/>
                      <a:gd name="connsiteX13" fmla="*/ 1579 w 492021"/>
                      <a:gd name="connsiteY13" fmla="*/ 64430 h 277456"/>
                      <a:gd name="connsiteX14" fmla="*/ 21029 w 492021"/>
                      <a:gd name="connsiteY14" fmla="*/ 77594 h 277456"/>
                      <a:gd name="connsiteX15" fmla="*/ 113489 w 492021"/>
                      <a:gd name="connsiteY15" fmla="*/ 35150 h 277456"/>
                      <a:gd name="connsiteX16" fmla="*/ 105449 w 492021"/>
                      <a:gd name="connsiteY16" fmla="*/ 81061 h 277456"/>
                      <a:gd name="connsiteX17" fmla="*/ 123318 w 492021"/>
                      <a:gd name="connsiteY17" fmla="*/ 32474 h 277456"/>
                      <a:gd name="connsiteX18" fmla="*/ 131119 w 492021"/>
                      <a:gd name="connsiteY18" fmla="*/ 30588 h 277456"/>
                      <a:gd name="connsiteX19" fmla="*/ 137406 w 492021"/>
                      <a:gd name="connsiteY19" fmla="*/ 105949 h 277456"/>
                      <a:gd name="connsiteX20" fmla="*/ 135558 w 492021"/>
                      <a:gd name="connsiteY20" fmla="*/ 29635 h 277456"/>
                      <a:gd name="connsiteX21" fmla="*/ 143873 w 492021"/>
                      <a:gd name="connsiteY21" fmla="*/ 28035 h 277456"/>
                      <a:gd name="connsiteX22" fmla="*/ 196051 w 492021"/>
                      <a:gd name="connsiteY22" fmla="*/ 156680 h 277456"/>
                      <a:gd name="connsiteX23" fmla="*/ 151008 w 492021"/>
                      <a:gd name="connsiteY23" fmla="*/ 26863 h 277456"/>
                      <a:gd name="connsiteX24" fmla="*/ 159180 w 492021"/>
                      <a:gd name="connsiteY24" fmla="*/ 25758 h 277456"/>
                      <a:gd name="connsiteX25" fmla="*/ 273232 w 492021"/>
                      <a:gd name="connsiteY25" fmla="*/ 186102 h 277456"/>
                      <a:gd name="connsiteX26" fmla="*/ 182745 w 492021"/>
                      <a:gd name="connsiteY26" fmla="*/ 24015 h 277456"/>
                      <a:gd name="connsiteX27" fmla="*/ 208196 w 492021"/>
                      <a:gd name="connsiteY27" fmla="*/ 24568 h 277456"/>
                      <a:gd name="connsiteX28" fmla="*/ 331354 w 492021"/>
                      <a:gd name="connsiteY28" fmla="*/ 237575 h 277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92021" h="277456">
                        <a:moveTo>
                          <a:pt x="331354" y="237575"/>
                        </a:moveTo>
                        <a:cubicBezTo>
                          <a:pt x="350175" y="94015"/>
                          <a:pt x="270041" y="43332"/>
                          <a:pt x="225874" y="26492"/>
                        </a:cubicBezTo>
                        <a:cubicBezTo>
                          <a:pt x="248629" y="29769"/>
                          <a:pt x="269813" y="36007"/>
                          <a:pt x="289349" y="44151"/>
                        </a:cubicBezTo>
                        <a:cubicBezTo>
                          <a:pt x="338336" y="104349"/>
                          <a:pt x="375959" y="277457"/>
                          <a:pt x="375959" y="277457"/>
                        </a:cubicBezTo>
                        <a:cubicBezTo>
                          <a:pt x="406039" y="159718"/>
                          <a:pt x="360310" y="93310"/>
                          <a:pt x="321448" y="59915"/>
                        </a:cubicBezTo>
                        <a:cubicBezTo>
                          <a:pt x="339879" y="70383"/>
                          <a:pt x="356433" y="82270"/>
                          <a:pt x="371007" y="94386"/>
                        </a:cubicBezTo>
                        <a:cubicBezTo>
                          <a:pt x="380608" y="142211"/>
                          <a:pt x="425432" y="267627"/>
                          <a:pt x="425432" y="267627"/>
                        </a:cubicBezTo>
                        <a:cubicBezTo>
                          <a:pt x="431509" y="196866"/>
                          <a:pt x="413507" y="147259"/>
                          <a:pt x="396305" y="117399"/>
                        </a:cubicBezTo>
                        <a:cubicBezTo>
                          <a:pt x="407725" y="128733"/>
                          <a:pt x="417279" y="139563"/>
                          <a:pt x="424899" y="148888"/>
                        </a:cubicBezTo>
                        <a:cubicBezTo>
                          <a:pt x="439672" y="196065"/>
                          <a:pt x="492022" y="272466"/>
                          <a:pt x="492022" y="272466"/>
                        </a:cubicBezTo>
                        <a:cubicBezTo>
                          <a:pt x="487164" y="224488"/>
                          <a:pt x="447083" y="170577"/>
                          <a:pt x="430166" y="149717"/>
                        </a:cubicBezTo>
                        <a:cubicBezTo>
                          <a:pt x="444178" y="164728"/>
                          <a:pt x="466114" y="187379"/>
                          <a:pt x="490298" y="209239"/>
                        </a:cubicBezTo>
                        <a:cubicBezTo>
                          <a:pt x="490298" y="209239"/>
                          <a:pt x="473715" y="148326"/>
                          <a:pt x="417174" y="133048"/>
                        </a:cubicBezTo>
                        <a:cubicBezTo>
                          <a:pt x="235075" y="-118955"/>
                          <a:pt x="1579" y="64430"/>
                          <a:pt x="1579" y="64430"/>
                        </a:cubicBezTo>
                        <a:cubicBezTo>
                          <a:pt x="-6822" y="90109"/>
                          <a:pt x="21029" y="77594"/>
                          <a:pt x="21029" y="77594"/>
                        </a:cubicBezTo>
                        <a:cubicBezTo>
                          <a:pt x="53414" y="57362"/>
                          <a:pt x="84266" y="43646"/>
                          <a:pt x="113489" y="35150"/>
                        </a:cubicBezTo>
                        <a:cubicBezTo>
                          <a:pt x="99173" y="57877"/>
                          <a:pt x="105449" y="81061"/>
                          <a:pt x="105449" y="81061"/>
                        </a:cubicBezTo>
                        <a:cubicBezTo>
                          <a:pt x="121909" y="60410"/>
                          <a:pt x="123890" y="42389"/>
                          <a:pt x="123318" y="32474"/>
                        </a:cubicBezTo>
                        <a:cubicBezTo>
                          <a:pt x="125928" y="31807"/>
                          <a:pt x="128538" y="31169"/>
                          <a:pt x="131119" y="30588"/>
                        </a:cubicBezTo>
                        <a:cubicBezTo>
                          <a:pt x="142264" y="61191"/>
                          <a:pt x="137406" y="105949"/>
                          <a:pt x="137406" y="105949"/>
                        </a:cubicBezTo>
                        <a:cubicBezTo>
                          <a:pt x="154046" y="68126"/>
                          <a:pt x="144502" y="42713"/>
                          <a:pt x="135558" y="29635"/>
                        </a:cubicBezTo>
                        <a:cubicBezTo>
                          <a:pt x="138349" y="29054"/>
                          <a:pt x="141121" y="28521"/>
                          <a:pt x="143873" y="28035"/>
                        </a:cubicBezTo>
                        <a:cubicBezTo>
                          <a:pt x="165619" y="65259"/>
                          <a:pt x="196051" y="156680"/>
                          <a:pt x="196051" y="156680"/>
                        </a:cubicBezTo>
                        <a:cubicBezTo>
                          <a:pt x="200252" y="79718"/>
                          <a:pt x="169924" y="42456"/>
                          <a:pt x="151008" y="26863"/>
                        </a:cubicBezTo>
                        <a:cubicBezTo>
                          <a:pt x="153751" y="26454"/>
                          <a:pt x="156475" y="26082"/>
                          <a:pt x="159180" y="25758"/>
                        </a:cubicBezTo>
                        <a:cubicBezTo>
                          <a:pt x="213006" y="56677"/>
                          <a:pt x="273232" y="186102"/>
                          <a:pt x="273232" y="186102"/>
                        </a:cubicBezTo>
                        <a:cubicBezTo>
                          <a:pt x="261640" y="66840"/>
                          <a:pt x="214911" y="32950"/>
                          <a:pt x="182745" y="24015"/>
                        </a:cubicBezTo>
                        <a:cubicBezTo>
                          <a:pt x="191413" y="23768"/>
                          <a:pt x="199899" y="23968"/>
                          <a:pt x="208196" y="24568"/>
                        </a:cubicBezTo>
                        <a:cubicBezTo>
                          <a:pt x="282129" y="74565"/>
                          <a:pt x="331354" y="237575"/>
                          <a:pt x="331354" y="23757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BA9E739-99FA-49D6-97EC-06CEE5399EDF}"/>
                      </a:ext>
                    </a:extLst>
                  </p:cNvPr>
                  <p:cNvSpPr/>
                  <p:nvPr/>
                </p:nvSpPr>
                <p:spPr>
                  <a:xfrm>
                    <a:off x="3985155" y="1970960"/>
                    <a:ext cx="25955" cy="68151"/>
                  </a:xfrm>
                  <a:custGeom>
                    <a:avLst/>
                    <a:gdLst>
                      <a:gd name="connsiteX0" fmla="*/ 17326 w 25955"/>
                      <a:gd name="connsiteY0" fmla="*/ 68151 h 68151"/>
                      <a:gd name="connsiteX1" fmla="*/ 25956 w 25955"/>
                      <a:gd name="connsiteY1" fmla="*/ 19221 h 68151"/>
                      <a:gd name="connsiteX2" fmla="*/ 0 w 25955"/>
                      <a:gd name="connsiteY2" fmla="*/ 0 h 68151"/>
                      <a:gd name="connsiteX3" fmla="*/ 17326 w 25955"/>
                      <a:gd name="connsiteY3" fmla="*/ 68151 h 6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955" h="68151">
                        <a:moveTo>
                          <a:pt x="17326" y="68151"/>
                        </a:moveTo>
                        <a:cubicBezTo>
                          <a:pt x="21774" y="50740"/>
                          <a:pt x="24555" y="34452"/>
                          <a:pt x="25956" y="19221"/>
                        </a:cubicBezTo>
                        <a:cubicBezTo>
                          <a:pt x="17488" y="13011"/>
                          <a:pt x="8801" y="6582"/>
                          <a:pt x="0" y="0"/>
                        </a:cubicBezTo>
                        <a:cubicBezTo>
                          <a:pt x="10935" y="38767"/>
                          <a:pt x="17326" y="68151"/>
                          <a:pt x="17326" y="6815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36AFA7DC-2F34-4CC4-9DCC-CAE570D3E6F6}"/>
                      </a:ext>
                    </a:extLst>
                  </p:cNvPr>
                  <p:cNvSpPr/>
                  <p:nvPr/>
                </p:nvSpPr>
                <p:spPr>
                  <a:xfrm>
                    <a:off x="3772547" y="1793490"/>
                    <a:ext cx="50428" cy="124844"/>
                  </a:xfrm>
                  <a:custGeom>
                    <a:avLst/>
                    <a:gdLst>
                      <a:gd name="connsiteX0" fmla="*/ 0 w 50428"/>
                      <a:gd name="connsiteY0" fmla="*/ 0 h 124844"/>
                      <a:gd name="connsiteX1" fmla="*/ 50035 w 50428"/>
                      <a:gd name="connsiteY1" fmla="*/ 124844 h 124844"/>
                      <a:gd name="connsiteX2" fmla="*/ 14230 w 50428"/>
                      <a:gd name="connsiteY2" fmla="*/ 3696 h 124844"/>
                      <a:gd name="connsiteX3" fmla="*/ 0 w 50428"/>
                      <a:gd name="connsiteY3" fmla="*/ 0 h 124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8" h="124844">
                        <a:moveTo>
                          <a:pt x="0" y="0"/>
                        </a:moveTo>
                        <a:cubicBezTo>
                          <a:pt x="21546" y="39272"/>
                          <a:pt x="50035" y="124844"/>
                          <a:pt x="50035" y="124844"/>
                        </a:cubicBezTo>
                        <a:cubicBezTo>
                          <a:pt x="53597" y="59560"/>
                          <a:pt x="32318" y="22850"/>
                          <a:pt x="14230" y="3696"/>
                        </a:cubicBezTo>
                        <a:cubicBezTo>
                          <a:pt x="9687" y="1943"/>
                          <a:pt x="4924" y="7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5485D22-32D5-4A32-BEB2-48A1B6D13335}"/>
                      </a:ext>
                    </a:extLst>
                  </p:cNvPr>
                  <p:cNvSpPr/>
                  <p:nvPr/>
                </p:nvSpPr>
                <p:spPr>
                  <a:xfrm>
                    <a:off x="3932367" y="1930431"/>
                    <a:ext cx="28302" cy="68808"/>
                  </a:xfrm>
                  <a:custGeom>
                    <a:avLst/>
                    <a:gdLst>
                      <a:gd name="connsiteX0" fmla="*/ 25508 w 28302"/>
                      <a:gd name="connsiteY0" fmla="*/ 68809 h 68808"/>
                      <a:gd name="connsiteX1" fmla="*/ 28242 w 28302"/>
                      <a:gd name="connsiteY1" fmla="*/ 21965 h 68808"/>
                      <a:gd name="connsiteX2" fmla="*/ 0 w 28302"/>
                      <a:gd name="connsiteY2" fmla="*/ 0 h 68808"/>
                      <a:gd name="connsiteX3" fmla="*/ 25508 w 28302"/>
                      <a:gd name="connsiteY3" fmla="*/ 68809 h 68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302" h="68808">
                        <a:moveTo>
                          <a:pt x="25508" y="68809"/>
                        </a:moveTo>
                        <a:cubicBezTo>
                          <a:pt x="27718" y="51940"/>
                          <a:pt x="28546" y="36366"/>
                          <a:pt x="28242" y="21965"/>
                        </a:cubicBezTo>
                        <a:cubicBezTo>
                          <a:pt x="18783" y="14716"/>
                          <a:pt x="9325" y="7372"/>
                          <a:pt x="0" y="0"/>
                        </a:cubicBezTo>
                        <a:cubicBezTo>
                          <a:pt x="16345" y="38481"/>
                          <a:pt x="25508" y="68809"/>
                          <a:pt x="25508" y="6880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C5FC70A0-FE70-4746-A214-83A581CABE0B}"/>
                      </a:ext>
                    </a:extLst>
                  </p:cNvPr>
                  <p:cNvSpPr/>
                  <p:nvPr/>
                </p:nvSpPr>
                <p:spPr>
                  <a:xfrm>
                    <a:off x="3626518" y="1792633"/>
                    <a:ext cx="129541" cy="50101"/>
                  </a:xfrm>
                  <a:custGeom>
                    <a:avLst/>
                    <a:gdLst>
                      <a:gd name="connsiteX0" fmla="*/ 21033 w 129541"/>
                      <a:gd name="connsiteY0" fmla="*/ 46634 h 50101"/>
                      <a:gd name="connsiteX1" fmla="*/ 113492 w 129541"/>
                      <a:gd name="connsiteY1" fmla="*/ 4191 h 50101"/>
                      <a:gd name="connsiteX2" fmla="*/ 105453 w 129541"/>
                      <a:gd name="connsiteY2" fmla="*/ 50102 h 50101"/>
                      <a:gd name="connsiteX3" fmla="*/ 123322 w 129541"/>
                      <a:gd name="connsiteY3" fmla="*/ 1514 h 50101"/>
                      <a:gd name="connsiteX4" fmla="*/ 129542 w 129541"/>
                      <a:gd name="connsiteY4" fmla="*/ 0 h 50101"/>
                      <a:gd name="connsiteX5" fmla="*/ 26176 w 129541"/>
                      <a:gd name="connsiteY5" fmla="*/ 17097 h 50101"/>
                      <a:gd name="connsiteX6" fmla="*/ 1573 w 129541"/>
                      <a:gd name="connsiteY6" fmla="*/ 33471 h 50101"/>
                      <a:gd name="connsiteX7" fmla="*/ 21033 w 129541"/>
                      <a:gd name="connsiteY7" fmla="*/ 46634 h 50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9541" h="50101">
                        <a:moveTo>
                          <a:pt x="21033" y="46634"/>
                        </a:moveTo>
                        <a:cubicBezTo>
                          <a:pt x="53418" y="26403"/>
                          <a:pt x="84269" y="12687"/>
                          <a:pt x="113492" y="4191"/>
                        </a:cubicBezTo>
                        <a:cubicBezTo>
                          <a:pt x="99176" y="26918"/>
                          <a:pt x="105453" y="50102"/>
                          <a:pt x="105453" y="50102"/>
                        </a:cubicBezTo>
                        <a:cubicBezTo>
                          <a:pt x="121912" y="29451"/>
                          <a:pt x="123893" y="11430"/>
                          <a:pt x="123322" y="1514"/>
                        </a:cubicBezTo>
                        <a:cubicBezTo>
                          <a:pt x="125408" y="981"/>
                          <a:pt x="127475" y="486"/>
                          <a:pt x="129542" y="0"/>
                        </a:cubicBezTo>
                        <a:cubicBezTo>
                          <a:pt x="70782" y="1934"/>
                          <a:pt x="2164" y="51464"/>
                          <a:pt x="26176" y="17097"/>
                        </a:cubicBezTo>
                        <a:cubicBezTo>
                          <a:pt x="10479" y="26480"/>
                          <a:pt x="1573" y="33471"/>
                          <a:pt x="1573" y="33471"/>
                        </a:cubicBezTo>
                        <a:cubicBezTo>
                          <a:pt x="-6809" y="59141"/>
                          <a:pt x="21033" y="46634"/>
                          <a:pt x="21033" y="46634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A3AFB595-BC09-423D-B631-3E849F8748F9}"/>
                      </a:ext>
                    </a:extLst>
                  </p:cNvPr>
                  <p:cNvSpPr/>
                  <p:nvPr/>
                </p:nvSpPr>
                <p:spPr>
                  <a:xfrm>
                    <a:off x="3852329" y="1862175"/>
                    <a:ext cx="47424" cy="85591"/>
                  </a:xfrm>
                  <a:custGeom>
                    <a:avLst/>
                    <a:gdLst>
                      <a:gd name="connsiteX0" fmla="*/ 47425 w 47424"/>
                      <a:gd name="connsiteY0" fmla="*/ 85592 h 85591"/>
                      <a:gd name="connsiteX1" fmla="*/ 39481 w 47424"/>
                      <a:gd name="connsiteY1" fmla="*/ 35176 h 85591"/>
                      <a:gd name="connsiteX2" fmla="*/ 0 w 47424"/>
                      <a:gd name="connsiteY2" fmla="*/ 0 h 85591"/>
                      <a:gd name="connsiteX3" fmla="*/ 47425 w 47424"/>
                      <a:gd name="connsiteY3" fmla="*/ 85592 h 85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24" h="85591">
                        <a:moveTo>
                          <a:pt x="47425" y="85592"/>
                        </a:moveTo>
                        <a:cubicBezTo>
                          <a:pt x="45587" y="66723"/>
                          <a:pt x="42872" y="50006"/>
                          <a:pt x="39481" y="35176"/>
                        </a:cubicBezTo>
                        <a:cubicBezTo>
                          <a:pt x="25117" y="23041"/>
                          <a:pt x="11735" y="11182"/>
                          <a:pt x="0" y="0"/>
                        </a:cubicBezTo>
                        <a:cubicBezTo>
                          <a:pt x="27337" y="42424"/>
                          <a:pt x="47425" y="85592"/>
                          <a:pt x="47425" y="8559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25CD9F00-00F7-4808-936B-665A3CB1274E}"/>
                      </a:ext>
                    </a:extLst>
                  </p:cNvPr>
                  <p:cNvSpPr/>
                  <p:nvPr/>
                </p:nvSpPr>
                <p:spPr>
                  <a:xfrm>
                    <a:off x="3757755" y="1792567"/>
                    <a:ext cx="15284" cy="75047"/>
                  </a:xfrm>
                  <a:custGeom>
                    <a:avLst/>
                    <a:gdLst>
                      <a:gd name="connsiteX0" fmla="*/ 6172 w 15284"/>
                      <a:gd name="connsiteY0" fmla="*/ 75047 h 75047"/>
                      <a:gd name="connsiteX1" fmla="*/ 5191 w 15284"/>
                      <a:gd name="connsiteY1" fmla="*/ 47 h 75047"/>
                      <a:gd name="connsiteX2" fmla="*/ 0 w 15284"/>
                      <a:gd name="connsiteY2" fmla="*/ 19 h 75047"/>
                      <a:gd name="connsiteX3" fmla="*/ 6172 w 15284"/>
                      <a:gd name="connsiteY3" fmla="*/ 75047 h 75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84" h="75047">
                        <a:moveTo>
                          <a:pt x="6172" y="75047"/>
                        </a:moveTo>
                        <a:cubicBezTo>
                          <a:pt x="22269" y="38452"/>
                          <a:pt x="13859" y="13478"/>
                          <a:pt x="5191" y="47"/>
                        </a:cubicBezTo>
                        <a:cubicBezTo>
                          <a:pt x="3477" y="-10"/>
                          <a:pt x="1743" y="-10"/>
                          <a:pt x="0" y="19"/>
                        </a:cubicBezTo>
                        <a:cubicBezTo>
                          <a:pt x="10992" y="30613"/>
                          <a:pt x="6172" y="75047"/>
                          <a:pt x="6172" y="750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40358C2-E05F-40C4-AFBC-6727C46C8B16}"/>
                      </a:ext>
                    </a:extLst>
                  </p:cNvPr>
                  <p:cNvSpPr/>
                  <p:nvPr/>
                </p:nvSpPr>
                <p:spPr>
                  <a:xfrm>
                    <a:off x="3724598" y="1761665"/>
                    <a:ext cx="392229" cy="214686"/>
                  </a:xfrm>
                  <a:custGeom>
                    <a:avLst/>
                    <a:gdLst>
                      <a:gd name="connsiteX0" fmla="*/ 84668 w 392229"/>
                      <a:gd name="connsiteY0" fmla="*/ 24015 h 214686"/>
                      <a:gd name="connsiteX1" fmla="*/ 110119 w 392229"/>
                      <a:gd name="connsiteY1" fmla="*/ 24567 h 214686"/>
                      <a:gd name="connsiteX2" fmla="*/ 151057 w 392229"/>
                      <a:gd name="connsiteY2" fmla="*/ 65582 h 214686"/>
                      <a:gd name="connsiteX3" fmla="*/ 210617 w 392229"/>
                      <a:gd name="connsiteY3" fmla="*/ 94404 h 214686"/>
                      <a:gd name="connsiteX4" fmla="*/ 127787 w 392229"/>
                      <a:gd name="connsiteY4" fmla="*/ 26482 h 214686"/>
                      <a:gd name="connsiteX5" fmla="*/ 191262 w 392229"/>
                      <a:gd name="connsiteY5" fmla="*/ 44141 h 214686"/>
                      <a:gd name="connsiteX6" fmla="*/ 223638 w 392229"/>
                      <a:gd name="connsiteY6" fmla="*/ 101710 h 214686"/>
                      <a:gd name="connsiteX7" fmla="*/ 275520 w 392229"/>
                      <a:gd name="connsiteY7" fmla="*/ 134419 h 214686"/>
                      <a:gd name="connsiteX8" fmla="*/ 223371 w 392229"/>
                      <a:gd name="connsiteY8" fmla="*/ 59905 h 214686"/>
                      <a:gd name="connsiteX9" fmla="*/ 272929 w 392229"/>
                      <a:gd name="connsiteY9" fmla="*/ 94376 h 214686"/>
                      <a:gd name="connsiteX10" fmla="*/ 285398 w 392229"/>
                      <a:gd name="connsiteY10" fmla="*/ 141325 h 214686"/>
                      <a:gd name="connsiteX11" fmla="*/ 318687 w 392229"/>
                      <a:gd name="connsiteY11" fmla="*/ 166309 h 214686"/>
                      <a:gd name="connsiteX12" fmla="*/ 298237 w 392229"/>
                      <a:gd name="connsiteY12" fmla="*/ 117388 h 214686"/>
                      <a:gd name="connsiteX13" fmla="*/ 326831 w 392229"/>
                      <a:gd name="connsiteY13" fmla="*/ 148878 h 214686"/>
                      <a:gd name="connsiteX14" fmla="*/ 342300 w 392229"/>
                      <a:gd name="connsiteY14" fmla="*/ 185597 h 214686"/>
                      <a:gd name="connsiteX15" fmla="*/ 375018 w 392229"/>
                      <a:gd name="connsiteY15" fmla="*/ 214686 h 214686"/>
                      <a:gd name="connsiteX16" fmla="*/ 332099 w 392229"/>
                      <a:gd name="connsiteY16" fmla="*/ 149707 h 214686"/>
                      <a:gd name="connsiteX17" fmla="*/ 392230 w 392229"/>
                      <a:gd name="connsiteY17" fmla="*/ 209228 h 214686"/>
                      <a:gd name="connsiteX18" fmla="*/ 319107 w 392229"/>
                      <a:gd name="connsiteY18" fmla="*/ 133038 h 214686"/>
                      <a:gd name="connsiteX19" fmla="*/ 0 w 392229"/>
                      <a:gd name="connsiteY19" fmla="*/ 15128 h 214686"/>
                      <a:gd name="connsiteX20" fmla="*/ 38319 w 392229"/>
                      <a:gd name="connsiteY20" fmla="*/ 29472 h 214686"/>
                      <a:gd name="connsiteX21" fmla="*/ 45806 w 392229"/>
                      <a:gd name="connsiteY21" fmla="*/ 28025 h 214686"/>
                      <a:gd name="connsiteX22" fmla="*/ 47930 w 392229"/>
                      <a:gd name="connsiteY22" fmla="*/ 31787 h 214686"/>
                      <a:gd name="connsiteX23" fmla="*/ 62036 w 392229"/>
                      <a:gd name="connsiteY23" fmla="*/ 35359 h 214686"/>
                      <a:gd name="connsiteX24" fmla="*/ 52950 w 392229"/>
                      <a:gd name="connsiteY24" fmla="*/ 26853 h 214686"/>
                      <a:gd name="connsiteX25" fmla="*/ 61122 w 392229"/>
                      <a:gd name="connsiteY25" fmla="*/ 25748 h 214686"/>
                      <a:gd name="connsiteX26" fmla="*/ 80277 w 392229"/>
                      <a:gd name="connsiteY26" fmla="*/ 40398 h 214686"/>
                      <a:gd name="connsiteX27" fmla="*/ 133864 w 392229"/>
                      <a:gd name="connsiteY27" fmla="*/ 58581 h 214686"/>
                      <a:gd name="connsiteX28" fmla="*/ 84668 w 392229"/>
                      <a:gd name="connsiteY28" fmla="*/ 24015 h 214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92229" h="214686">
                        <a:moveTo>
                          <a:pt x="84668" y="24015"/>
                        </a:moveTo>
                        <a:cubicBezTo>
                          <a:pt x="93336" y="23767"/>
                          <a:pt x="101822" y="23967"/>
                          <a:pt x="110119" y="24567"/>
                        </a:cubicBezTo>
                        <a:cubicBezTo>
                          <a:pt x="124806" y="34502"/>
                          <a:pt x="138513" y="48894"/>
                          <a:pt x="151057" y="65582"/>
                        </a:cubicBezTo>
                        <a:cubicBezTo>
                          <a:pt x="169650" y="73449"/>
                          <a:pt x="189567" y="82917"/>
                          <a:pt x="210617" y="94404"/>
                        </a:cubicBezTo>
                        <a:cubicBezTo>
                          <a:pt x="187014" y="55114"/>
                          <a:pt x="152000" y="35711"/>
                          <a:pt x="127787" y="26482"/>
                        </a:cubicBezTo>
                        <a:cubicBezTo>
                          <a:pt x="150543" y="29758"/>
                          <a:pt x="171726" y="35997"/>
                          <a:pt x="191262" y="44141"/>
                        </a:cubicBezTo>
                        <a:cubicBezTo>
                          <a:pt x="202797" y="58314"/>
                          <a:pt x="213703" y="78745"/>
                          <a:pt x="223638" y="101710"/>
                        </a:cubicBezTo>
                        <a:cubicBezTo>
                          <a:pt x="240316" y="111283"/>
                          <a:pt x="257642" y="122113"/>
                          <a:pt x="275520" y="134419"/>
                        </a:cubicBezTo>
                        <a:cubicBezTo>
                          <a:pt x="262890" y="100319"/>
                          <a:pt x="242316" y="76183"/>
                          <a:pt x="223371" y="59905"/>
                        </a:cubicBezTo>
                        <a:cubicBezTo>
                          <a:pt x="241802" y="70373"/>
                          <a:pt x="258356" y="82260"/>
                          <a:pt x="272929" y="94376"/>
                        </a:cubicBezTo>
                        <a:cubicBezTo>
                          <a:pt x="275320" y="106273"/>
                          <a:pt x="279883" y="122960"/>
                          <a:pt x="285398" y="141325"/>
                        </a:cubicBezTo>
                        <a:cubicBezTo>
                          <a:pt x="296313" y="149087"/>
                          <a:pt x="307419" y="157403"/>
                          <a:pt x="318687" y="166309"/>
                        </a:cubicBezTo>
                        <a:cubicBezTo>
                          <a:pt x="313001" y="146363"/>
                          <a:pt x="305543" y="130085"/>
                          <a:pt x="298237" y="117388"/>
                        </a:cubicBezTo>
                        <a:cubicBezTo>
                          <a:pt x="309658" y="128723"/>
                          <a:pt x="319211" y="139553"/>
                          <a:pt x="326831" y="148878"/>
                        </a:cubicBezTo>
                        <a:cubicBezTo>
                          <a:pt x="330298" y="159955"/>
                          <a:pt x="335842" y="172652"/>
                          <a:pt x="342300" y="185597"/>
                        </a:cubicBezTo>
                        <a:cubicBezTo>
                          <a:pt x="353073" y="194722"/>
                          <a:pt x="363998" y="204428"/>
                          <a:pt x="375018" y="214686"/>
                        </a:cubicBezTo>
                        <a:cubicBezTo>
                          <a:pt x="360788" y="186730"/>
                          <a:pt x="342262" y="162241"/>
                          <a:pt x="332099" y="149707"/>
                        </a:cubicBezTo>
                        <a:cubicBezTo>
                          <a:pt x="346110" y="164718"/>
                          <a:pt x="368046" y="187368"/>
                          <a:pt x="392230" y="209228"/>
                        </a:cubicBezTo>
                        <a:cubicBezTo>
                          <a:pt x="392230" y="209228"/>
                          <a:pt x="375647" y="148316"/>
                          <a:pt x="319107" y="133038"/>
                        </a:cubicBezTo>
                        <a:cubicBezTo>
                          <a:pt x="210979" y="-16590"/>
                          <a:pt x="84725" y="-12714"/>
                          <a:pt x="0" y="15128"/>
                        </a:cubicBezTo>
                        <a:cubicBezTo>
                          <a:pt x="95" y="20748"/>
                          <a:pt x="13859" y="23653"/>
                          <a:pt x="38319" y="29472"/>
                        </a:cubicBezTo>
                        <a:cubicBezTo>
                          <a:pt x="40824" y="28958"/>
                          <a:pt x="43329" y="28472"/>
                          <a:pt x="45806" y="28025"/>
                        </a:cubicBezTo>
                        <a:cubicBezTo>
                          <a:pt x="46511" y="29225"/>
                          <a:pt x="47215" y="30482"/>
                          <a:pt x="47930" y="31787"/>
                        </a:cubicBezTo>
                        <a:cubicBezTo>
                          <a:pt x="52359" y="32873"/>
                          <a:pt x="57064" y="34054"/>
                          <a:pt x="62036" y="35359"/>
                        </a:cubicBezTo>
                        <a:cubicBezTo>
                          <a:pt x="58855" y="32006"/>
                          <a:pt x="55769" y="29177"/>
                          <a:pt x="52950" y="26853"/>
                        </a:cubicBezTo>
                        <a:cubicBezTo>
                          <a:pt x="55693" y="26443"/>
                          <a:pt x="58417" y="26072"/>
                          <a:pt x="61122" y="25748"/>
                        </a:cubicBezTo>
                        <a:cubicBezTo>
                          <a:pt x="67456" y="29387"/>
                          <a:pt x="73876" y="34406"/>
                          <a:pt x="80277" y="40398"/>
                        </a:cubicBezTo>
                        <a:cubicBezTo>
                          <a:pt x="96193" y="45027"/>
                          <a:pt x="114167" y="50904"/>
                          <a:pt x="133864" y="58581"/>
                        </a:cubicBezTo>
                        <a:cubicBezTo>
                          <a:pt x="117634" y="37683"/>
                          <a:pt x="99584" y="28158"/>
                          <a:pt x="84668" y="2401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51" name="Graphic 57">
                  <a:extLst>
                    <a:ext uri="{FF2B5EF4-FFF2-40B4-BE49-F238E27FC236}">
                      <a16:creationId xmlns:a16="http://schemas.microsoft.com/office/drawing/2014/main" id="{BC570AC3-D377-434A-B054-63F4F3A50282}"/>
                    </a:ext>
                  </a:extLst>
                </p:cNvPr>
                <p:cNvGrpSpPr/>
                <p:nvPr/>
              </p:nvGrpSpPr>
              <p:grpSpPr>
                <a:xfrm>
                  <a:off x="3312623" y="1734626"/>
                  <a:ext cx="509511" cy="581672"/>
                  <a:chOff x="3312623" y="1734626"/>
                  <a:chExt cx="509511" cy="581672"/>
                </a:xfrm>
              </p:grpSpPr>
              <p:grpSp>
                <p:nvGrpSpPr>
                  <p:cNvPr id="152" name="Graphic 57">
                    <a:extLst>
                      <a:ext uri="{FF2B5EF4-FFF2-40B4-BE49-F238E27FC236}">
                        <a16:creationId xmlns:a16="http://schemas.microsoft.com/office/drawing/2014/main" id="{7CA7287D-A28E-47D3-9082-A750FEB84635}"/>
                      </a:ext>
                    </a:extLst>
                  </p:cNvPr>
                  <p:cNvGrpSpPr/>
                  <p:nvPr/>
                </p:nvGrpSpPr>
                <p:grpSpPr>
                  <a:xfrm>
                    <a:off x="3312623" y="2059847"/>
                    <a:ext cx="303733" cy="256451"/>
                    <a:chOff x="3312623" y="2059847"/>
                    <a:chExt cx="303733" cy="256451"/>
                  </a:xfrm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EE1A9078-037C-4A45-8336-5BD2D9D71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2482" y="2098818"/>
                      <a:ext cx="135291" cy="160511"/>
                    </a:xfrm>
                    <a:custGeom>
                      <a:avLst/>
                      <a:gdLst>
                        <a:gd name="connsiteX0" fmla="*/ 66656 w 135291"/>
                        <a:gd name="connsiteY0" fmla="*/ 33391 h 160511"/>
                        <a:gd name="connsiteX1" fmla="*/ 1305 w 135291"/>
                        <a:gd name="connsiteY1" fmla="*/ 62414 h 160511"/>
                        <a:gd name="connsiteX2" fmla="*/ 83991 w 135291"/>
                        <a:gd name="connsiteY2" fmla="*/ 160512 h 160511"/>
                        <a:gd name="connsiteX3" fmla="*/ 126759 w 135291"/>
                        <a:gd name="connsiteY3" fmla="*/ 46745 h 160511"/>
                        <a:gd name="connsiteX4" fmla="*/ 66656 w 135291"/>
                        <a:gd name="connsiteY4" fmla="*/ 33391 h 160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291" h="160511">
                          <a:moveTo>
                            <a:pt x="66656" y="33391"/>
                          </a:moveTo>
                          <a:cubicBezTo>
                            <a:pt x="66656" y="33391"/>
                            <a:pt x="14830" y="3445"/>
                            <a:pt x="1305" y="62414"/>
                          </a:cubicBezTo>
                          <a:cubicBezTo>
                            <a:pt x="-12230" y="121383"/>
                            <a:pt x="83991" y="160512"/>
                            <a:pt x="83991" y="160512"/>
                          </a:cubicBezTo>
                          <a:cubicBezTo>
                            <a:pt x="83991" y="160512"/>
                            <a:pt x="94812" y="91351"/>
                            <a:pt x="126759" y="46745"/>
                          </a:cubicBezTo>
                          <a:cubicBezTo>
                            <a:pt x="158715" y="2140"/>
                            <a:pt x="92478" y="-25026"/>
                            <a:pt x="66656" y="33391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07FE7235-7FD5-4CEE-8546-767271CC7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2623" y="2059847"/>
                      <a:ext cx="303733" cy="256451"/>
                    </a:xfrm>
                    <a:custGeom>
                      <a:avLst/>
                      <a:gdLst>
                        <a:gd name="connsiteX0" fmla="*/ 106480 w 303733"/>
                        <a:gd name="connsiteY0" fmla="*/ 57264 h 256451"/>
                        <a:gd name="connsiteX1" fmla="*/ 157829 w 303733"/>
                        <a:gd name="connsiteY1" fmla="*/ 172888 h 256451"/>
                        <a:gd name="connsiteX2" fmla="*/ 214198 w 303733"/>
                        <a:gd name="connsiteY2" fmla="*/ 69428 h 256451"/>
                        <a:gd name="connsiteX3" fmla="*/ 135084 w 303733"/>
                        <a:gd name="connsiteY3" fmla="*/ 24098 h 256451"/>
                        <a:gd name="connsiteX4" fmla="*/ 232715 w 303733"/>
                        <a:gd name="connsiteY4" fmla="*/ 0 h 256451"/>
                        <a:gd name="connsiteX5" fmla="*/ 303733 w 303733"/>
                        <a:gd name="connsiteY5" fmla="*/ 94860 h 256451"/>
                        <a:gd name="connsiteX6" fmla="*/ 175679 w 303733"/>
                        <a:gd name="connsiteY6" fmla="*/ 256451 h 256451"/>
                        <a:gd name="connsiteX7" fmla="*/ 0 w 303733"/>
                        <a:gd name="connsiteY7" fmla="*/ 134645 h 256451"/>
                        <a:gd name="connsiteX8" fmla="*/ 106480 w 303733"/>
                        <a:gd name="connsiteY8" fmla="*/ 57264 h 256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3733" h="256451">
                          <a:moveTo>
                            <a:pt x="106480" y="57264"/>
                          </a:moveTo>
                          <a:cubicBezTo>
                            <a:pt x="106480" y="57264"/>
                            <a:pt x="74295" y="114891"/>
                            <a:pt x="157829" y="172888"/>
                          </a:cubicBezTo>
                          <a:cubicBezTo>
                            <a:pt x="157829" y="172888"/>
                            <a:pt x="174917" y="108356"/>
                            <a:pt x="214198" y="69428"/>
                          </a:cubicBezTo>
                          <a:cubicBezTo>
                            <a:pt x="253489" y="30499"/>
                            <a:pt x="135084" y="24098"/>
                            <a:pt x="135084" y="24098"/>
                          </a:cubicBezTo>
                          <a:lnTo>
                            <a:pt x="232715" y="0"/>
                          </a:lnTo>
                          <a:lnTo>
                            <a:pt x="303733" y="94860"/>
                          </a:lnTo>
                          <a:lnTo>
                            <a:pt x="175679" y="256451"/>
                          </a:lnTo>
                          <a:lnTo>
                            <a:pt x="0" y="134645"/>
                          </a:lnTo>
                          <a:lnTo>
                            <a:pt x="106480" y="57264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CDF97D85-9EBC-43D6-905F-DB21F00BD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5707" y="2132209"/>
                      <a:ext cx="68512" cy="161065"/>
                    </a:xfrm>
                    <a:custGeom>
                      <a:avLst/>
                      <a:gdLst>
                        <a:gd name="connsiteX0" fmla="*/ 13431 w 68512"/>
                        <a:gd name="connsiteY0" fmla="*/ 0 h 161065"/>
                        <a:gd name="connsiteX1" fmla="*/ 47093 w 68512"/>
                        <a:gd name="connsiteY1" fmla="*/ 128654 h 161065"/>
                        <a:gd name="connsiteX2" fmla="*/ 33377 w 68512"/>
                        <a:gd name="connsiteY2" fmla="*/ 156058 h 161065"/>
                        <a:gd name="connsiteX3" fmla="*/ 13431 w 68512"/>
                        <a:gd name="connsiteY3" fmla="*/ 0 h 161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8512" h="161065">
                          <a:moveTo>
                            <a:pt x="13431" y="0"/>
                          </a:moveTo>
                          <a:cubicBezTo>
                            <a:pt x="13431" y="0"/>
                            <a:pt x="-8105" y="78896"/>
                            <a:pt x="47093" y="128654"/>
                          </a:cubicBezTo>
                          <a:cubicBezTo>
                            <a:pt x="102290" y="178413"/>
                            <a:pt x="33377" y="156058"/>
                            <a:pt x="33377" y="156058"/>
                          </a:cubicBezTo>
                          <a:cubicBezTo>
                            <a:pt x="33377" y="156058"/>
                            <a:pt x="-25793" y="71590"/>
                            <a:pt x="13431" y="0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3" name="Graphic 57">
                    <a:extLst>
                      <a:ext uri="{FF2B5EF4-FFF2-40B4-BE49-F238E27FC236}">
                        <a16:creationId xmlns:a16="http://schemas.microsoft.com/office/drawing/2014/main" id="{AE418002-F287-4064-8FF9-3E9C58A6AF5B}"/>
                      </a:ext>
                    </a:extLst>
                  </p:cNvPr>
                  <p:cNvGrpSpPr/>
                  <p:nvPr/>
                </p:nvGrpSpPr>
                <p:grpSpPr>
                  <a:xfrm>
                    <a:off x="3460727" y="1734626"/>
                    <a:ext cx="361407" cy="285397"/>
                    <a:chOff x="3460727" y="1734626"/>
                    <a:chExt cx="361407" cy="285397"/>
                  </a:xfrm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68CCB904-646F-40F0-A8B6-2D99B3999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0587" y="1782173"/>
                      <a:ext cx="224263" cy="165627"/>
                    </a:xfrm>
                    <a:custGeom>
                      <a:avLst/>
                      <a:gdLst>
                        <a:gd name="connsiteX0" fmla="*/ 49289 w 224263"/>
                        <a:gd name="connsiteY0" fmla="*/ 89355 h 165627"/>
                        <a:gd name="connsiteX1" fmla="*/ 1978 w 224263"/>
                        <a:gd name="connsiteY1" fmla="*/ 47312 h 165627"/>
                        <a:gd name="connsiteX2" fmla="*/ 93837 w 224263"/>
                        <a:gd name="connsiteY2" fmla="*/ 1935 h 165627"/>
                        <a:gd name="connsiteX3" fmla="*/ 111154 w 224263"/>
                        <a:gd name="connsiteY3" fmla="*/ 12831 h 165627"/>
                        <a:gd name="connsiteX4" fmla="*/ 99228 w 224263"/>
                        <a:gd name="connsiteY4" fmla="*/ 43283 h 165627"/>
                        <a:gd name="connsiteX5" fmla="*/ 218510 w 224263"/>
                        <a:gd name="connsiteY5" fmla="*/ 28691 h 165627"/>
                        <a:gd name="connsiteX6" fmla="*/ 218805 w 224263"/>
                        <a:gd name="connsiteY6" fmla="*/ 48274 h 165627"/>
                        <a:gd name="connsiteX7" fmla="*/ 188563 w 224263"/>
                        <a:gd name="connsiteY7" fmla="*/ 84860 h 165627"/>
                        <a:gd name="connsiteX8" fmla="*/ 110477 w 224263"/>
                        <a:gd name="connsiteY8" fmla="*/ 108672 h 165627"/>
                        <a:gd name="connsiteX9" fmla="*/ 145291 w 224263"/>
                        <a:gd name="connsiteY9" fmla="*/ 149972 h 165627"/>
                        <a:gd name="connsiteX10" fmla="*/ 131051 w 224263"/>
                        <a:gd name="connsiteY10" fmla="*/ 164984 h 165627"/>
                        <a:gd name="connsiteX11" fmla="*/ 61243 w 224263"/>
                        <a:gd name="connsiteY11" fmla="*/ 160107 h 165627"/>
                        <a:gd name="connsiteX12" fmla="*/ 49289 w 224263"/>
                        <a:gd name="connsiteY12" fmla="*/ 89355 h 16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24263" h="165627">
                          <a:moveTo>
                            <a:pt x="49289" y="89355"/>
                          </a:moveTo>
                          <a:cubicBezTo>
                            <a:pt x="49289" y="89355"/>
                            <a:pt x="-11614" y="86126"/>
                            <a:pt x="1978" y="47312"/>
                          </a:cubicBezTo>
                          <a:cubicBezTo>
                            <a:pt x="12913" y="16060"/>
                            <a:pt x="64138" y="22690"/>
                            <a:pt x="93837" y="1935"/>
                          </a:cubicBezTo>
                          <a:cubicBezTo>
                            <a:pt x="101667" y="-3532"/>
                            <a:pt x="112459" y="3373"/>
                            <a:pt x="111154" y="12831"/>
                          </a:cubicBezTo>
                          <a:cubicBezTo>
                            <a:pt x="110020" y="21052"/>
                            <a:pt x="106648" y="31186"/>
                            <a:pt x="99228" y="43283"/>
                          </a:cubicBezTo>
                          <a:cubicBezTo>
                            <a:pt x="99228" y="43283"/>
                            <a:pt x="137614" y="-17515"/>
                            <a:pt x="218510" y="28691"/>
                          </a:cubicBezTo>
                          <a:cubicBezTo>
                            <a:pt x="226035" y="32986"/>
                            <a:pt x="226225" y="43797"/>
                            <a:pt x="218805" y="48274"/>
                          </a:cubicBezTo>
                          <a:cubicBezTo>
                            <a:pt x="207994" y="54799"/>
                            <a:pt x="195069" y="66114"/>
                            <a:pt x="188563" y="84860"/>
                          </a:cubicBezTo>
                          <a:cubicBezTo>
                            <a:pt x="176152" y="120588"/>
                            <a:pt x="110477" y="108672"/>
                            <a:pt x="110477" y="108672"/>
                          </a:cubicBezTo>
                          <a:cubicBezTo>
                            <a:pt x="110477" y="108672"/>
                            <a:pt x="133471" y="123388"/>
                            <a:pt x="145291" y="149972"/>
                          </a:cubicBezTo>
                          <a:cubicBezTo>
                            <a:pt x="149273" y="158926"/>
                            <a:pt x="140319" y="168175"/>
                            <a:pt x="131051" y="164984"/>
                          </a:cubicBezTo>
                          <a:cubicBezTo>
                            <a:pt x="114526" y="159288"/>
                            <a:pt x="89513" y="154135"/>
                            <a:pt x="61243" y="160107"/>
                          </a:cubicBezTo>
                          <a:cubicBezTo>
                            <a:pt x="10770" y="170775"/>
                            <a:pt x="-12024" y="110987"/>
                            <a:pt x="49289" y="89355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1826860A-B823-4DFB-9427-7030485003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0727" y="1734626"/>
                      <a:ext cx="361407" cy="285397"/>
                    </a:xfrm>
                    <a:custGeom>
                      <a:avLst/>
                      <a:gdLst>
                        <a:gd name="connsiteX0" fmla="*/ 55302 w 361407"/>
                        <a:gd name="connsiteY0" fmla="*/ 100651 h 285397"/>
                        <a:gd name="connsiteX1" fmla="*/ 260071 w 361407"/>
                        <a:gd name="connsiteY1" fmla="*/ 87630 h 285397"/>
                        <a:gd name="connsiteX2" fmla="*/ 118462 w 361407"/>
                        <a:gd name="connsiteY2" fmla="*/ 201568 h 285397"/>
                        <a:gd name="connsiteX3" fmla="*/ 0 w 361407"/>
                        <a:gd name="connsiteY3" fmla="*/ 116034 h 285397"/>
                        <a:gd name="connsiteX4" fmla="*/ 89364 w 361407"/>
                        <a:gd name="connsiteY4" fmla="*/ 285398 h 285397"/>
                        <a:gd name="connsiteX5" fmla="*/ 286474 w 361407"/>
                        <a:gd name="connsiteY5" fmla="*/ 262461 h 285397"/>
                        <a:gd name="connsiteX6" fmla="*/ 361407 w 361407"/>
                        <a:gd name="connsiteY6" fmla="*/ 83534 h 285397"/>
                        <a:gd name="connsiteX7" fmla="*/ 157705 w 361407"/>
                        <a:gd name="connsiteY7" fmla="*/ 0 h 285397"/>
                        <a:gd name="connsiteX8" fmla="*/ 55302 w 361407"/>
                        <a:gd name="connsiteY8" fmla="*/ 100651 h 285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1407" h="285397">
                          <a:moveTo>
                            <a:pt x="55302" y="100651"/>
                          </a:moveTo>
                          <a:cubicBezTo>
                            <a:pt x="55302" y="100651"/>
                            <a:pt x="113138" y="34909"/>
                            <a:pt x="260071" y="87630"/>
                          </a:cubicBezTo>
                          <a:cubicBezTo>
                            <a:pt x="260071" y="87630"/>
                            <a:pt x="206035" y="196539"/>
                            <a:pt x="118462" y="201568"/>
                          </a:cubicBezTo>
                          <a:cubicBezTo>
                            <a:pt x="30890" y="206597"/>
                            <a:pt x="0" y="116034"/>
                            <a:pt x="0" y="116034"/>
                          </a:cubicBezTo>
                          <a:lnTo>
                            <a:pt x="89364" y="285398"/>
                          </a:lnTo>
                          <a:lnTo>
                            <a:pt x="286474" y="262461"/>
                          </a:lnTo>
                          <a:lnTo>
                            <a:pt x="361407" y="83534"/>
                          </a:lnTo>
                          <a:lnTo>
                            <a:pt x="157705" y="0"/>
                          </a:lnTo>
                          <a:lnTo>
                            <a:pt x="55302" y="100651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2C64376-40FA-44B5-8CA6-C08112D7DA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8611" y="1821637"/>
                      <a:ext cx="199160" cy="75222"/>
                    </a:xfrm>
                    <a:custGeom>
                      <a:avLst/>
                      <a:gdLst>
                        <a:gd name="connsiteX0" fmla="*/ 9841 w 199160"/>
                        <a:gd name="connsiteY0" fmla="*/ 72104 h 75222"/>
                        <a:gd name="connsiteX1" fmla="*/ 199160 w 199160"/>
                        <a:gd name="connsiteY1" fmla="*/ 0 h 75222"/>
                        <a:gd name="connsiteX2" fmla="*/ 12708 w 199160"/>
                        <a:gd name="connsiteY2" fmla="*/ 55940 h 75222"/>
                        <a:gd name="connsiteX3" fmla="*/ 9841 w 199160"/>
                        <a:gd name="connsiteY3" fmla="*/ 72104 h 75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9160" h="75222">
                          <a:moveTo>
                            <a:pt x="9841" y="72104"/>
                          </a:moveTo>
                          <a:cubicBezTo>
                            <a:pt x="9841" y="72104"/>
                            <a:pt x="15185" y="53969"/>
                            <a:pt x="199160" y="0"/>
                          </a:cubicBezTo>
                          <a:cubicBezTo>
                            <a:pt x="199160" y="0"/>
                            <a:pt x="39531" y="26127"/>
                            <a:pt x="12708" y="55940"/>
                          </a:cubicBezTo>
                          <a:cubicBezTo>
                            <a:pt x="-14104" y="85754"/>
                            <a:pt x="9841" y="72104"/>
                            <a:pt x="9841" y="72104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5F57311B-5AEA-4AA8-82C0-31CFDB881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4072" y="1870308"/>
                      <a:ext cx="75499" cy="54022"/>
                    </a:xfrm>
                    <a:custGeom>
                      <a:avLst/>
                      <a:gdLst>
                        <a:gd name="connsiteX0" fmla="*/ 75484 w 75499"/>
                        <a:gd name="connsiteY0" fmla="*/ 3878 h 54022"/>
                        <a:gd name="connsiteX1" fmla="*/ 427 w 75499"/>
                        <a:gd name="connsiteY1" fmla="*/ 35986 h 54022"/>
                        <a:gd name="connsiteX2" fmla="*/ 75484 w 75499"/>
                        <a:gd name="connsiteY2" fmla="*/ 3878 h 54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5499" h="54022">
                          <a:moveTo>
                            <a:pt x="75484" y="3878"/>
                          </a:moveTo>
                          <a:cubicBezTo>
                            <a:pt x="75227" y="-7600"/>
                            <a:pt x="7504" y="7373"/>
                            <a:pt x="427" y="35986"/>
                          </a:cubicBezTo>
                          <a:cubicBezTo>
                            <a:pt x="-6659" y="64600"/>
                            <a:pt x="76789" y="62828"/>
                            <a:pt x="75484" y="3878"/>
                          </a:cubicBezTo>
                          <a:close/>
                        </a:path>
                      </a:pathLst>
                    </a:custGeom>
                    <a:solidFill>
                      <a:srgbClr val="FFFF00">
                        <a:alpha val="7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4" name="Graphic 57">
                    <a:extLst>
                      <a:ext uri="{FF2B5EF4-FFF2-40B4-BE49-F238E27FC236}">
                        <a16:creationId xmlns:a16="http://schemas.microsoft.com/office/drawing/2014/main" id="{6C3F77A4-9663-4C6D-9BEC-4C9D23E1F946}"/>
                      </a:ext>
                    </a:extLst>
                  </p:cNvPr>
                  <p:cNvGrpSpPr/>
                  <p:nvPr/>
                </p:nvGrpSpPr>
                <p:grpSpPr>
                  <a:xfrm>
                    <a:off x="3384256" y="1858363"/>
                    <a:ext cx="262843" cy="287872"/>
                    <a:chOff x="3384256" y="1858363"/>
                    <a:chExt cx="262843" cy="287872"/>
                  </a:xfrm>
                </p:grpSpPr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7AB27E3D-AE06-453A-8448-9DCFC5DE6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56" y="1858363"/>
                      <a:ext cx="262843" cy="287870"/>
                    </a:xfrm>
                    <a:custGeom>
                      <a:avLst/>
                      <a:gdLst>
                        <a:gd name="connsiteX0" fmla="*/ 111504 w 262843"/>
                        <a:gd name="connsiteY0" fmla="*/ 48360 h 287870"/>
                        <a:gd name="connsiteX1" fmla="*/ 16349 w 262843"/>
                        <a:gd name="connsiteY1" fmla="*/ 68001 h 287870"/>
                        <a:gd name="connsiteX2" fmla="*/ 54316 w 262843"/>
                        <a:gd name="connsiteY2" fmla="*/ 148782 h 287870"/>
                        <a:gd name="connsiteX3" fmla="*/ 7129 w 262843"/>
                        <a:gd name="connsiteY3" fmla="*/ 208399 h 287870"/>
                        <a:gd name="connsiteX4" fmla="*/ 94512 w 262843"/>
                        <a:gd name="connsiteY4" fmla="*/ 285447 h 287870"/>
                        <a:gd name="connsiteX5" fmla="*/ 130021 w 262843"/>
                        <a:gd name="connsiteY5" fmla="*/ 241594 h 287870"/>
                        <a:gd name="connsiteX6" fmla="*/ 225261 w 262843"/>
                        <a:gd name="connsiteY6" fmla="*/ 236308 h 287870"/>
                        <a:gd name="connsiteX7" fmla="*/ 228871 w 262843"/>
                        <a:gd name="connsiteY7" fmla="*/ 135000 h 287870"/>
                        <a:gd name="connsiteX8" fmla="*/ 238920 w 262843"/>
                        <a:gd name="connsiteY8" fmla="*/ 37702 h 287870"/>
                        <a:gd name="connsiteX9" fmla="*/ 111504 w 262843"/>
                        <a:gd name="connsiteY9" fmla="*/ 48360 h 2878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2843" h="287870">
                          <a:moveTo>
                            <a:pt x="111504" y="48360"/>
                          </a:moveTo>
                          <a:cubicBezTo>
                            <a:pt x="111504" y="48360"/>
                            <a:pt x="68775" y="2736"/>
                            <a:pt x="16349" y="68001"/>
                          </a:cubicBezTo>
                          <a:cubicBezTo>
                            <a:pt x="-36067" y="133266"/>
                            <a:pt x="54316" y="148782"/>
                            <a:pt x="54316" y="148782"/>
                          </a:cubicBezTo>
                          <a:cubicBezTo>
                            <a:pt x="54316" y="148782"/>
                            <a:pt x="14197" y="157479"/>
                            <a:pt x="7129" y="208399"/>
                          </a:cubicBezTo>
                          <a:cubicBezTo>
                            <a:pt x="52" y="259330"/>
                            <a:pt x="65908" y="298134"/>
                            <a:pt x="94512" y="285447"/>
                          </a:cubicBezTo>
                          <a:cubicBezTo>
                            <a:pt x="127373" y="270864"/>
                            <a:pt x="130021" y="241594"/>
                            <a:pt x="130021" y="241594"/>
                          </a:cubicBezTo>
                          <a:cubicBezTo>
                            <a:pt x="130021" y="241594"/>
                            <a:pt x="157053" y="294315"/>
                            <a:pt x="225261" y="236308"/>
                          </a:cubicBezTo>
                          <a:cubicBezTo>
                            <a:pt x="293470" y="178291"/>
                            <a:pt x="228871" y="135000"/>
                            <a:pt x="228871" y="135000"/>
                          </a:cubicBezTo>
                          <a:cubicBezTo>
                            <a:pt x="228871" y="135000"/>
                            <a:pt x="298089" y="99757"/>
                            <a:pt x="238920" y="37702"/>
                          </a:cubicBezTo>
                          <a:cubicBezTo>
                            <a:pt x="179751" y="-24354"/>
                            <a:pt x="117791" y="-1960"/>
                            <a:pt x="111504" y="48360"/>
                          </a:cubicBezTo>
                          <a:close/>
                        </a:path>
                      </a:pathLst>
                    </a:custGeom>
                    <a:solidFill>
                      <a:srgbClr val="9000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E8ED55F9-A1E1-4036-9ED4-FD70B8821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824" y="1858389"/>
                      <a:ext cx="251275" cy="287847"/>
                    </a:xfrm>
                    <a:custGeom>
                      <a:avLst/>
                      <a:gdLst>
                        <a:gd name="connsiteX0" fmla="*/ 227352 w 251275"/>
                        <a:gd name="connsiteY0" fmla="*/ 37676 h 287847"/>
                        <a:gd name="connsiteX1" fmla="*/ 217303 w 251275"/>
                        <a:gd name="connsiteY1" fmla="*/ 134974 h 287847"/>
                        <a:gd name="connsiteX2" fmla="*/ 213693 w 251275"/>
                        <a:gd name="connsiteY2" fmla="*/ 236282 h 287847"/>
                        <a:gd name="connsiteX3" fmla="*/ 118453 w 251275"/>
                        <a:gd name="connsiteY3" fmla="*/ 241568 h 287847"/>
                        <a:gd name="connsiteX4" fmla="*/ 82944 w 251275"/>
                        <a:gd name="connsiteY4" fmla="*/ 285422 h 287847"/>
                        <a:gd name="connsiteX5" fmla="*/ 0 w 251275"/>
                        <a:gd name="connsiteY5" fmla="*/ 239073 h 287847"/>
                        <a:gd name="connsiteX6" fmla="*/ 69342 w 251275"/>
                        <a:gd name="connsiteY6" fmla="*/ 276144 h 287847"/>
                        <a:gd name="connsiteX7" fmla="*/ 112443 w 251275"/>
                        <a:gd name="connsiteY7" fmla="*/ 199820 h 287847"/>
                        <a:gd name="connsiteX8" fmla="*/ 189833 w 251275"/>
                        <a:gd name="connsiteY8" fmla="*/ 201525 h 287847"/>
                        <a:gd name="connsiteX9" fmla="*/ 159182 w 251275"/>
                        <a:gd name="connsiteY9" fmla="*/ 123563 h 287847"/>
                        <a:gd name="connsiteX10" fmla="*/ 214055 w 251275"/>
                        <a:gd name="connsiteY10" fmla="*/ 53926 h 287847"/>
                        <a:gd name="connsiteX11" fmla="*/ 132131 w 251275"/>
                        <a:gd name="connsiteY11" fmla="*/ 4282 h 287847"/>
                        <a:gd name="connsiteX12" fmla="*/ 227352 w 251275"/>
                        <a:gd name="connsiteY12" fmla="*/ 37676 h 287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51275" h="287847">
                          <a:moveTo>
                            <a:pt x="227352" y="37676"/>
                          </a:moveTo>
                          <a:cubicBezTo>
                            <a:pt x="286522" y="99732"/>
                            <a:pt x="217303" y="134974"/>
                            <a:pt x="217303" y="134974"/>
                          </a:cubicBezTo>
                          <a:cubicBezTo>
                            <a:pt x="217303" y="134974"/>
                            <a:pt x="281911" y="178265"/>
                            <a:pt x="213693" y="236282"/>
                          </a:cubicBezTo>
                          <a:cubicBezTo>
                            <a:pt x="145485" y="294299"/>
                            <a:pt x="118453" y="241568"/>
                            <a:pt x="118453" y="241568"/>
                          </a:cubicBezTo>
                          <a:cubicBezTo>
                            <a:pt x="118453" y="241568"/>
                            <a:pt x="115805" y="270839"/>
                            <a:pt x="82944" y="285422"/>
                          </a:cubicBezTo>
                          <a:cubicBezTo>
                            <a:pt x="60474" y="295394"/>
                            <a:pt x="15040" y="273572"/>
                            <a:pt x="0" y="239073"/>
                          </a:cubicBezTo>
                          <a:cubicBezTo>
                            <a:pt x="17059" y="262895"/>
                            <a:pt x="49968" y="279754"/>
                            <a:pt x="69342" y="276144"/>
                          </a:cubicBezTo>
                          <a:cubicBezTo>
                            <a:pt x="95679" y="271229"/>
                            <a:pt x="112443" y="199820"/>
                            <a:pt x="112443" y="199820"/>
                          </a:cubicBezTo>
                          <a:cubicBezTo>
                            <a:pt x="111795" y="235711"/>
                            <a:pt x="161906" y="249874"/>
                            <a:pt x="189833" y="201525"/>
                          </a:cubicBezTo>
                          <a:cubicBezTo>
                            <a:pt x="217761" y="153176"/>
                            <a:pt x="159182" y="123563"/>
                            <a:pt x="159182" y="123563"/>
                          </a:cubicBezTo>
                          <a:cubicBezTo>
                            <a:pt x="159182" y="123563"/>
                            <a:pt x="231619" y="104942"/>
                            <a:pt x="214055" y="53926"/>
                          </a:cubicBezTo>
                          <a:cubicBezTo>
                            <a:pt x="196491" y="2910"/>
                            <a:pt x="132131" y="4282"/>
                            <a:pt x="132131" y="4282"/>
                          </a:cubicBezTo>
                          <a:cubicBezTo>
                            <a:pt x="156962" y="-6043"/>
                            <a:pt x="192634" y="1262"/>
                            <a:pt x="227352" y="376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0D41C890-8705-44D1-899C-935D98D86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4673" y="1893893"/>
                      <a:ext cx="143795" cy="152942"/>
                    </a:xfrm>
                    <a:custGeom>
                      <a:avLst/>
                      <a:gdLst>
                        <a:gd name="connsiteX0" fmla="*/ 143628 w 143795"/>
                        <a:gd name="connsiteY0" fmla="*/ 86525 h 152942"/>
                        <a:gd name="connsiteX1" fmla="*/ 104194 w 143795"/>
                        <a:gd name="connsiteY1" fmla="*/ 152943 h 152942"/>
                        <a:gd name="connsiteX2" fmla="*/ 33909 w 143795"/>
                        <a:gd name="connsiteY2" fmla="*/ 113252 h 152942"/>
                        <a:gd name="connsiteX3" fmla="*/ 0 w 143795"/>
                        <a:gd name="connsiteY3" fmla="*/ 100527 h 152942"/>
                        <a:gd name="connsiteX4" fmla="*/ 83210 w 143795"/>
                        <a:gd name="connsiteY4" fmla="*/ 87068 h 152942"/>
                        <a:gd name="connsiteX5" fmla="*/ 70056 w 143795"/>
                        <a:gd name="connsiteY5" fmla="*/ 0 h 152942"/>
                        <a:gd name="connsiteX6" fmla="*/ 91097 w 143795"/>
                        <a:gd name="connsiteY6" fmla="*/ 12830 h 152942"/>
                        <a:gd name="connsiteX7" fmla="*/ 143628 w 143795"/>
                        <a:gd name="connsiteY7" fmla="*/ 86525 h 152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3795" h="152942">
                          <a:moveTo>
                            <a:pt x="143628" y="86525"/>
                          </a:moveTo>
                          <a:cubicBezTo>
                            <a:pt x="146790" y="130607"/>
                            <a:pt x="104194" y="152943"/>
                            <a:pt x="104194" y="152943"/>
                          </a:cubicBezTo>
                          <a:cubicBezTo>
                            <a:pt x="90230" y="89183"/>
                            <a:pt x="33909" y="113252"/>
                            <a:pt x="33909" y="113252"/>
                          </a:cubicBezTo>
                          <a:cubicBezTo>
                            <a:pt x="33909" y="113252"/>
                            <a:pt x="15411" y="110052"/>
                            <a:pt x="0" y="100527"/>
                          </a:cubicBezTo>
                          <a:cubicBezTo>
                            <a:pt x="22850" y="111290"/>
                            <a:pt x="59817" y="116062"/>
                            <a:pt x="83210" y="87068"/>
                          </a:cubicBezTo>
                          <a:cubicBezTo>
                            <a:pt x="106261" y="58493"/>
                            <a:pt x="84468" y="19850"/>
                            <a:pt x="70056" y="0"/>
                          </a:cubicBezTo>
                          <a:cubicBezTo>
                            <a:pt x="83201" y="4429"/>
                            <a:pt x="91097" y="12830"/>
                            <a:pt x="91097" y="12830"/>
                          </a:cubicBezTo>
                          <a:cubicBezTo>
                            <a:pt x="106604" y="95107"/>
                            <a:pt x="143628" y="86525"/>
                            <a:pt x="143628" y="8652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A72E2751-535F-4388-ADFB-8CD608FA39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5751" y="1862670"/>
                      <a:ext cx="93764" cy="107549"/>
                    </a:xfrm>
                    <a:custGeom>
                      <a:avLst/>
                      <a:gdLst>
                        <a:gd name="connsiteX0" fmla="*/ 93393 w 93764"/>
                        <a:gd name="connsiteY0" fmla="*/ 65846 h 107549"/>
                        <a:gd name="connsiteX1" fmla="*/ 13564 w 93764"/>
                        <a:gd name="connsiteY1" fmla="*/ 87868 h 107549"/>
                        <a:gd name="connsiteX2" fmla="*/ 0 w 93764"/>
                        <a:gd name="connsiteY2" fmla="*/ 44053 h 107549"/>
                        <a:gd name="connsiteX3" fmla="*/ 32195 w 93764"/>
                        <a:gd name="connsiteY3" fmla="*/ 0 h 107549"/>
                        <a:gd name="connsiteX4" fmla="*/ 93393 w 93764"/>
                        <a:gd name="connsiteY4" fmla="*/ 65846 h 1075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64" h="107549">
                          <a:moveTo>
                            <a:pt x="93393" y="65846"/>
                          </a:moveTo>
                          <a:cubicBezTo>
                            <a:pt x="88925" y="113090"/>
                            <a:pt x="38367" y="119853"/>
                            <a:pt x="13564" y="87868"/>
                          </a:cubicBezTo>
                          <a:cubicBezTo>
                            <a:pt x="8372" y="77314"/>
                            <a:pt x="3610" y="63160"/>
                            <a:pt x="0" y="44053"/>
                          </a:cubicBezTo>
                          <a:cubicBezTo>
                            <a:pt x="2600" y="23260"/>
                            <a:pt x="14716" y="7268"/>
                            <a:pt x="32195" y="0"/>
                          </a:cubicBezTo>
                          <a:cubicBezTo>
                            <a:pt x="32204" y="0"/>
                            <a:pt x="99327" y="3124"/>
                            <a:pt x="93393" y="65846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B29E6F1E-72BA-47FD-BBED-930EC61EA1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74" y="1891233"/>
                      <a:ext cx="96258" cy="108265"/>
                    </a:xfrm>
                    <a:custGeom>
                      <a:avLst/>
                      <a:gdLst>
                        <a:gd name="connsiteX0" fmla="*/ 92893 w 96258"/>
                        <a:gd name="connsiteY0" fmla="*/ 6128 h 108265"/>
                        <a:gd name="connsiteX1" fmla="*/ 83149 w 96258"/>
                        <a:gd name="connsiteY1" fmla="*/ 66202 h 108265"/>
                        <a:gd name="connsiteX2" fmla="*/ 6816 w 96258"/>
                        <a:gd name="connsiteY2" fmla="*/ 91405 h 108265"/>
                        <a:gd name="connsiteX3" fmla="*/ 16331 w 96258"/>
                        <a:gd name="connsiteY3" fmla="*/ 35141 h 108265"/>
                        <a:gd name="connsiteX4" fmla="*/ 90445 w 96258"/>
                        <a:gd name="connsiteY4" fmla="*/ 2660 h 108265"/>
                        <a:gd name="connsiteX5" fmla="*/ 92893 w 96258"/>
                        <a:gd name="connsiteY5" fmla="*/ 6128 h 108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6258" h="108265">
                          <a:moveTo>
                            <a:pt x="92893" y="6128"/>
                          </a:moveTo>
                          <a:cubicBezTo>
                            <a:pt x="96532" y="12938"/>
                            <a:pt x="101161" y="30616"/>
                            <a:pt x="83149" y="66202"/>
                          </a:cubicBezTo>
                          <a:cubicBezTo>
                            <a:pt x="58775" y="114360"/>
                            <a:pt x="36591" y="118865"/>
                            <a:pt x="6816" y="91405"/>
                          </a:cubicBezTo>
                          <a:cubicBezTo>
                            <a:pt x="-2757" y="79032"/>
                            <a:pt x="-4443" y="61001"/>
                            <a:pt x="16331" y="35141"/>
                          </a:cubicBezTo>
                          <a:cubicBezTo>
                            <a:pt x="46240" y="-2093"/>
                            <a:pt x="72976" y="-3226"/>
                            <a:pt x="90445" y="2660"/>
                          </a:cubicBezTo>
                          <a:cubicBezTo>
                            <a:pt x="91245" y="3756"/>
                            <a:pt x="92065" y="4918"/>
                            <a:pt x="92893" y="6128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9F9E623-F357-4091-8DD0-410CF35B4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861" y="2004741"/>
                      <a:ext cx="85770" cy="124478"/>
                    </a:xfrm>
                    <a:custGeom>
                      <a:avLst/>
                      <a:gdLst>
                        <a:gd name="connsiteX0" fmla="*/ 7992 w 85770"/>
                        <a:gd name="connsiteY0" fmla="*/ 98769 h 124478"/>
                        <a:gd name="connsiteX1" fmla="*/ 525 w 85770"/>
                        <a:gd name="connsiteY1" fmla="*/ 62031 h 124478"/>
                        <a:gd name="connsiteX2" fmla="*/ 47711 w 85770"/>
                        <a:gd name="connsiteY2" fmla="*/ 2414 h 124478"/>
                        <a:gd name="connsiteX3" fmla="*/ 51340 w 85770"/>
                        <a:gd name="connsiteY3" fmla="*/ 1118 h 124478"/>
                        <a:gd name="connsiteX4" fmla="*/ 78544 w 85770"/>
                        <a:gd name="connsiteY4" fmla="*/ 12567 h 124478"/>
                        <a:gd name="connsiteX5" fmla="*/ 31776 w 85770"/>
                        <a:gd name="connsiteY5" fmla="*/ 117457 h 124478"/>
                        <a:gd name="connsiteX6" fmla="*/ 4954 w 85770"/>
                        <a:gd name="connsiteY6" fmla="*/ 92720 h 124478"/>
                        <a:gd name="connsiteX7" fmla="*/ 7992 w 85770"/>
                        <a:gd name="connsiteY7" fmla="*/ 98769 h 1244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770" h="124478">
                          <a:moveTo>
                            <a:pt x="7992" y="98769"/>
                          </a:moveTo>
                          <a:cubicBezTo>
                            <a:pt x="1839" y="87815"/>
                            <a:pt x="-1323" y="75347"/>
                            <a:pt x="525" y="62031"/>
                          </a:cubicBezTo>
                          <a:cubicBezTo>
                            <a:pt x="7602" y="11101"/>
                            <a:pt x="47711" y="2414"/>
                            <a:pt x="47711" y="2414"/>
                          </a:cubicBezTo>
                          <a:cubicBezTo>
                            <a:pt x="47711" y="2414"/>
                            <a:pt x="49045" y="1842"/>
                            <a:pt x="51340" y="1118"/>
                          </a:cubicBezTo>
                          <a:cubicBezTo>
                            <a:pt x="57675" y="-682"/>
                            <a:pt x="70810" y="-2206"/>
                            <a:pt x="78544" y="12567"/>
                          </a:cubicBezTo>
                          <a:cubicBezTo>
                            <a:pt x="89002" y="32551"/>
                            <a:pt x="97756" y="154709"/>
                            <a:pt x="31776" y="117457"/>
                          </a:cubicBezTo>
                          <a:cubicBezTo>
                            <a:pt x="21527" y="110970"/>
                            <a:pt x="11916" y="102445"/>
                            <a:pt x="4954" y="92720"/>
                          </a:cubicBezTo>
                          <a:cubicBezTo>
                            <a:pt x="5868" y="94787"/>
                            <a:pt x="6887" y="96797"/>
                            <a:pt x="7992" y="98769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0805323-0178-44B4-9F9C-A727E7CC3B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857" y="1897136"/>
                      <a:ext cx="65751" cy="73105"/>
                    </a:xfrm>
                    <a:custGeom>
                      <a:avLst/>
                      <a:gdLst>
                        <a:gd name="connsiteX0" fmla="*/ 19512 w 65751"/>
                        <a:gd name="connsiteY0" fmla="*/ 23951 h 73105"/>
                        <a:gd name="connsiteX1" fmla="*/ 41267 w 65751"/>
                        <a:gd name="connsiteY1" fmla="*/ 45001 h 73105"/>
                        <a:gd name="connsiteX2" fmla="*/ 19512 w 65751"/>
                        <a:gd name="connsiteY2" fmla="*/ 23951 h 73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5751" h="73105">
                          <a:moveTo>
                            <a:pt x="19512" y="23951"/>
                          </a:moveTo>
                          <a:cubicBezTo>
                            <a:pt x="-8092" y="50088"/>
                            <a:pt x="-11045" y="107438"/>
                            <a:pt x="41267" y="45001"/>
                          </a:cubicBezTo>
                          <a:cubicBezTo>
                            <a:pt x="93578" y="-17435"/>
                            <a:pt x="50430" y="-5329"/>
                            <a:pt x="19512" y="23951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A275D957-85A2-4805-9DCE-BC4AFC31B0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9391" y="1871276"/>
                      <a:ext cx="34850" cy="54618"/>
                    </a:xfrm>
                    <a:custGeom>
                      <a:avLst/>
                      <a:gdLst>
                        <a:gd name="connsiteX0" fmla="*/ 12457 w 34850"/>
                        <a:gd name="connsiteY0" fmla="*/ 9035 h 54618"/>
                        <a:gd name="connsiteX1" fmla="*/ 24945 w 34850"/>
                        <a:gd name="connsiteY1" fmla="*/ 40086 h 54618"/>
                        <a:gd name="connsiteX2" fmla="*/ 12457 w 34850"/>
                        <a:gd name="connsiteY2" fmla="*/ 9035 h 54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0" h="54618">
                          <a:moveTo>
                            <a:pt x="12457" y="9035"/>
                          </a:moveTo>
                          <a:cubicBezTo>
                            <a:pt x="-13127" y="33914"/>
                            <a:pt x="5580" y="77424"/>
                            <a:pt x="24945" y="40086"/>
                          </a:cubicBezTo>
                          <a:cubicBezTo>
                            <a:pt x="44299" y="2748"/>
                            <a:pt x="32688" y="-10635"/>
                            <a:pt x="12457" y="9035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A8D0BDF4-A2C7-4698-AD9E-040E0611A4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4568" y="2020052"/>
                      <a:ext cx="50356" cy="58003"/>
                    </a:xfrm>
                    <a:custGeom>
                      <a:avLst/>
                      <a:gdLst>
                        <a:gd name="connsiteX0" fmla="*/ 28545 w 50356"/>
                        <a:gd name="connsiteY0" fmla="*/ 1638 h 58003"/>
                        <a:gd name="connsiteX1" fmla="*/ 17191 w 50356"/>
                        <a:gd name="connsiteY1" fmla="*/ 54283 h 58003"/>
                        <a:gd name="connsiteX2" fmla="*/ 28545 w 50356"/>
                        <a:gd name="connsiteY2" fmla="*/ 1638 h 58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0356" h="58003">
                          <a:moveTo>
                            <a:pt x="28545" y="1638"/>
                          </a:moveTo>
                          <a:cubicBezTo>
                            <a:pt x="6637" y="7906"/>
                            <a:pt x="-16928" y="74209"/>
                            <a:pt x="17191" y="54283"/>
                          </a:cubicBezTo>
                          <a:cubicBezTo>
                            <a:pt x="51309" y="34357"/>
                            <a:pt x="65492" y="-8934"/>
                            <a:pt x="28545" y="1638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758EC895-E644-4AC2-B791-238FAEC86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9782" y="1927939"/>
                      <a:ext cx="139300" cy="114646"/>
                    </a:xfrm>
                    <a:custGeom>
                      <a:avLst/>
                      <a:gdLst>
                        <a:gd name="connsiteX0" fmla="*/ 17883 w 139300"/>
                        <a:gd name="connsiteY0" fmla="*/ 108868 h 114646"/>
                        <a:gd name="connsiteX1" fmla="*/ 50382 w 139300"/>
                        <a:gd name="connsiteY1" fmla="*/ 95104 h 114646"/>
                        <a:gd name="connsiteX2" fmla="*/ 120457 w 139300"/>
                        <a:gd name="connsiteY2" fmla="*/ 89713 h 114646"/>
                        <a:gd name="connsiteX3" fmla="*/ 38104 w 139300"/>
                        <a:gd name="connsiteY3" fmla="*/ 43307 h 114646"/>
                        <a:gd name="connsiteX4" fmla="*/ 1147 w 139300"/>
                        <a:gd name="connsiteY4" fmla="*/ 35268 h 114646"/>
                        <a:gd name="connsiteX5" fmla="*/ 48058 w 139300"/>
                        <a:gd name="connsiteY5" fmla="*/ 41298 h 114646"/>
                        <a:gd name="connsiteX6" fmla="*/ 126449 w 139300"/>
                        <a:gd name="connsiteY6" fmla="*/ 80379 h 114646"/>
                        <a:gd name="connsiteX7" fmla="*/ 84634 w 139300"/>
                        <a:gd name="connsiteY7" fmla="*/ 23219 h 114646"/>
                        <a:gd name="connsiteX8" fmla="*/ 51449 w 139300"/>
                        <a:gd name="connsiteY8" fmla="*/ 2645 h 114646"/>
                        <a:gd name="connsiteX9" fmla="*/ 88149 w 139300"/>
                        <a:gd name="connsiteY9" fmla="*/ 21476 h 114646"/>
                        <a:gd name="connsiteX10" fmla="*/ 139298 w 139300"/>
                        <a:gd name="connsiteY10" fmla="*/ 71473 h 114646"/>
                        <a:gd name="connsiteX11" fmla="*/ 115981 w 139300"/>
                        <a:gd name="connsiteY11" fmla="*/ 99724 h 114646"/>
                        <a:gd name="connsiteX12" fmla="*/ 50077 w 139300"/>
                        <a:gd name="connsiteY12" fmla="*/ 99438 h 114646"/>
                        <a:gd name="connsiteX13" fmla="*/ 17883 w 139300"/>
                        <a:gd name="connsiteY13" fmla="*/ 108868 h 114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39300" h="114646">
                          <a:moveTo>
                            <a:pt x="17883" y="108868"/>
                          </a:moveTo>
                          <a:cubicBezTo>
                            <a:pt x="20511" y="94742"/>
                            <a:pt x="40895" y="94457"/>
                            <a:pt x="50382" y="95104"/>
                          </a:cubicBezTo>
                          <a:cubicBezTo>
                            <a:pt x="85967" y="80788"/>
                            <a:pt x="120457" y="89713"/>
                            <a:pt x="120457" y="89713"/>
                          </a:cubicBezTo>
                          <a:cubicBezTo>
                            <a:pt x="96645" y="65472"/>
                            <a:pt x="59183" y="50375"/>
                            <a:pt x="38104" y="43307"/>
                          </a:cubicBezTo>
                          <a:cubicBezTo>
                            <a:pt x="22302" y="46136"/>
                            <a:pt x="-6044" y="49470"/>
                            <a:pt x="1147" y="35268"/>
                          </a:cubicBezTo>
                          <a:cubicBezTo>
                            <a:pt x="10986" y="15837"/>
                            <a:pt x="48058" y="41298"/>
                            <a:pt x="48058" y="41298"/>
                          </a:cubicBezTo>
                          <a:cubicBezTo>
                            <a:pt x="95511" y="50680"/>
                            <a:pt x="126449" y="80379"/>
                            <a:pt x="126449" y="80379"/>
                          </a:cubicBezTo>
                          <a:cubicBezTo>
                            <a:pt x="122439" y="54299"/>
                            <a:pt x="100226" y="34306"/>
                            <a:pt x="84634" y="23219"/>
                          </a:cubicBezTo>
                          <a:cubicBezTo>
                            <a:pt x="71318" y="20285"/>
                            <a:pt x="40705" y="12284"/>
                            <a:pt x="51449" y="2645"/>
                          </a:cubicBezTo>
                          <a:cubicBezTo>
                            <a:pt x="62545" y="-7318"/>
                            <a:pt x="81548" y="13504"/>
                            <a:pt x="88149" y="21476"/>
                          </a:cubicBezTo>
                          <a:cubicBezTo>
                            <a:pt x="123010" y="39878"/>
                            <a:pt x="139298" y="71473"/>
                            <a:pt x="139298" y="71473"/>
                          </a:cubicBezTo>
                          <a:cubicBezTo>
                            <a:pt x="139603" y="97390"/>
                            <a:pt x="115981" y="99724"/>
                            <a:pt x="115981" y="99724"/>
                          </a:cubicBezTo>
                          <a:cubicBezTo>
                            <a:pt x="88730" y="94228"/>
                            <a:pt x="64927" y="96609"/>
                            <a:pt x="50077" y="99438"/>
                          </a:cubicBezTo>
                          <a:cubicBezTo>
                            <a:pt x="39228" y="107268"/>
                            <a:pt x="15216" y="123222"/>
                            <a:pt x="17883" y="108868"/>
                          </a:cubicBezTo>
                          <a:close/>
                        </a:path>
                      </a:pathLst>
                    </a:custGeom>
                    <a:solidFill>
                      <a:srgbClr val="FF5E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47BB24-5C34-48D8-81C1-5C08C376694A}"/>
                  </a:ext>
                </a:extLst>
              </p:cNvPr>
              <p:cNvSpPr txBox="1"/>
              <p:nvPr/>
            </p:nvSpPr>
            <p:spPr>
              <a:xfrm>
                <a:off x="4065352" y="683378"/>
                <a:ext cx="6151944" cy="5278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گر </a:t>
                </a:r>
                <a:r>
                  <a:rPr lang="fa-IR" sz="19900" dirty="0">
                    <a:solidFill>
                      <a:srgbClr val="D7F61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شاخه ه</a:t>
                </a:r>
                <a:r>
                  <a:rPr lang="fa-IR" sz="199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ا </a:t>
                </a:r>
              </a:p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                                                                        دارد  </a:t>
                </a:r>
                <a:r>
                  <a:rPr lang="fa-IR" sz="13800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تری</a:t>
                </a:r>
                <a:endParaRPr lang="fa-IR" sz="9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11" name="Graphic 57">
                <a:extLst>
                  <a:ext uri="{FF2B5EF4-FFF2-40B4-BE49-F238E27FC236}">
                    <a16:creationId xmlns:a16="http://schemas.microsoft.com/office/drawing/2014/main" id="{C822A358-7680-4057-B02C-D27FD8853FBF}"/>
                  </a:ext>
                </a:extLst>
              </p:cNvPr>
              <p:cNvGrpSpPr/>
              <p:nvPr/>
            </p:nvGrpSpPr>
            <p:grpSpPr>
              <a:xfrm>
                <a:off x="6947714" y="3435844"/>
                <a:ext cx="2030713" cy="1686086"/>
                <a:chOff x="5106825" y="1709661"/>
                <a:chExt cx="2030713" cy="1686086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958B3FD-28CA-4874-BC82-8EA519B1CD68}"/>
                    </a:ext>
                  </a:extLst>
                </p:cNvPr>
                <p:cNvSpPr/>
                <p:nvPr/>
              </p:nvSpPr>
              <p:spPr>
                <a:xfrm>
                  <a:off x="6330524" y="1709661"/>
                  <a:ext cx="547935" cy="412051"/>
                </a:xfrm>
                <a:custGeom>
                  <a:avLst/>
                  <a:gdLst>
                    <a:gd name="connsiteX0" fmla="*/ 246850 w 547935"/>
                    <a:gd name="connsiteY0" fmla="*/ 190319 h 412051"/>
                    <a:gd name="connsiteX1" fmla="*/ 250079 w 547935"/>
                    <a:gd name="connsiteY1" fmla="*/ 189490 h 412051"/>
                    <a:gd name="connsiteX2" fmla="*/ 258651 w 547935"/>
                    <a:gd name="connsiteY2" fmla="*/ 187633 h 412051"/>
                    <a:gd name="connsiteX3" fmla="*/ 257813 w 547935"/>
                    <a:gd name="connsiteY3" fmla="*/ 187052 h 412051"/>
                    <a:gd name="connsiteX4" fmla="*/ 256918 w 547935"/>
                    <a:gd name="connsiteY4" fmla="*/ 186433 h 412051"/>
                    <a:gd name="connsiteX5" fmla="*/ 246154 w 547935"/>
                    <a:gd name="connsiteY5" fmla="*/ 177384 h 412051"/>
                    <a:gd name="connsiteX6" fmla="*/ 245411 w 547935"/>
                    <a:gd name="connsiteY6" fmla="*/ 176613 h 412051"/>
                    <a:gd name="connsiteX7" fmla="*/ 240630 w 547935"/>
                    <a:gd name="connsiteY7" fmla="*/ 171355 h 412051"/>
                    <a:gd name="connsiteX8" fmla="*/ 239782 w 547935"/>
                    <a:gd name="connsiteY8" fmla="*/ 170364 h 412051"/>
                    <a:gd name="connsiteX9" fmla="*/ 229276 w 547935"/>
                    <a:gd name="connsiteY9" fmla="*/ 155124 h 412051"/>
                    <a:gd name="connsiteX10" fmla="*/ 228305 w 547935"/>
                    <a:gd name="connsiteY10" fmla="*/ 153419 h 412051"/>
                    <a:gd name="connsiteX11" fmla="*/ 223828 w 547935"/>
                    <a:gd name="connsiteY11" fmla="*/ 144790 h 412051"/>
                    <a:gd name="connsiteX12" fmla="*/ 223390 w 547935"/>
                    <a:gd name="connsiteY12" fmla="*/ 143894 h 412051"/>
                    <a:gd name="connsiteX13" fmla="*/ 218780 w 547935"/>
                    <a:gd name="connsiteY13" fmla="*/ 132988 h 412051"/>
                    <a:gd name="connsiteX14" fmla="*/ 218542 w 547935"/>
                    <a:gd name="connsiteY14" fmla="*/ 132426 h 412051"/>
                    <a:gd name="connsiteX15" fmla="*/ 201596 w 547935"/>
                    <a:gd name="connsiteY15" fmla="*/ 0 h 412051"/>
                    <a:gd name="connsiteX16" fmla="*/ 247402 w 547935"/>
                    <a:gd name="connsiteY16" fmla="*/ 129854 h 412051"/>
                    <a:gd name="connsiteX17" fmla="*/ 251831 w 547935"/>
                    <a:gd name="connsiteY17" fmla="*/ 139494 h 412051"/>
                    <a:gd name="connsiteX18" fmla="*/ 252584 w 547935"/>
                    <a:gd name="connsiteY18" fmla="*/ 141065 h 412051"/>
                    <a:gd name="connsiteX19" fmla="*/ 256261 w 547935"/>
                    <a:gd name="connsiteY19" fmla="*/ 148609 h 412051"/>
                    <a:gd name="connsiteX20" fmla="*/ 257594 w 547935"/>
                    <a:gd name="connsiteY20" fmla="*/ 151247 h 412051"/>
                    <a:gd name="connsiteX21" fmla="*/ 260928 w 547935"/>
                    <a:gd name="connsiteY21" fmla="*/ 157667 h 412051"/>
                    <a:gd name="connsiteX22" fmla="*/ 262290 w 547935"/>
                    <a:gd name="connsiteY22" fmla="*/ 160211 h 412051"/>
                    <a:gd name="connsiteX23" fmla="*/ 266452 w 547935"/>
                    <a:gd name="connsiteY23" fmla="*/ 167640 h 412051"/>
                    <a:gd name="connsiteX24" fmla="*/ 266967 w 547935"/>
                    <a:gd name="connsiteY24" fmla="*/ 168554 h 412051"/>
                    <a:gd name="connsiteX25" fmla="*/ 271719 w 547935"/>
                    <a:gd name="connsiteY25" fmla="*/ 176336 h 412051"/>
                    <a:gd name="connsiteX26" fmla="*/ 273034 w 547935"/>
                    <a:gd name="connsiteY26" fmla="*/ 178346 h 412051"/>
                    <a:gd name="connsiteX27" fmla="*/ 276558 w 547935"/>
                    <a:gd name="connsiteY27" fmla="*/ 183575 h 412051"/>
                    <a:gd name="connsiteX28" fmla="*/ 277244 w 547935"/>
                    <a:gd name="connsiteY28" fmla="*/ 184537 h 412051"/>
                    <a:gd name="connsiteX29" fmla="*/ 283950 w 547935"/>
                    <a:gd name="connsiteY29" fmla="*/ 183747 h 412051"/>
                    <a:gd name="connsiteX30" fmla="*/ 288131 w 547935"/>
                    <a:gd name="connsiteY30" fmla="*/ 183356 h 412051"/>
                    <a:gd name="connsiteX31" fmla="*/ 295056 w 547935"/>
                    <a:gd name="connsiteY31" fmla="*/ 182851 h 412051"/>
                    <a:gd name="connsiteX32" fmla="*/ 293113 w 547935"/>
                    <a:gd name="connsiteY32" fmla="*/ 180937 h 412051"/>
                    <a:gd name="connsiteX33" fmla="*/ 292493 w 547935"/>
                    <a:gd name="connsiteY33" fmla="*/ 180270 h 412051"/>
                    <a:gd name="connsiteX34" fmla="*/ 289636 w 547935"/>
                    <a:gd name="connsiteY34" fmla="*/ 176936 h 412051"/>
                    <a:gd name="connsiteX35" fmla="*/ 288969 w 547935"/>
                    <a:gd name="connsiteY35" fmla="*/ 176089 h 412051"/>
                    <a:gd name="connsiteX36" fmla="*/ 285817 w 547935"/>
                    <a:gd name="connsiteY36" fmla="*/ 171440 h 412051"/>
                    <a:gd name="connsiteX37" fmla="*/ 285379 w 547935"/>
                    <a:gd name="connsiteY37" fmla="*/ 170659 h 412051"/>
                    <a:gd name="connsiteX38" fmla="*/ 282892 w 547935"/>
                    <a:gd name="connsiteY38" fmla="*/ 165897 h 412051"/>
                    <a:gd name="connsiteX39" fmla="*/ 282302 w 547935"/>
                    <a:gd name="connsiteY39" fmla="*/ 164640 h 412051"/>
                    <a:gd name="connsiteX40" fmla="*/ 279854 w 547935"/>
                    <a:gd name="connsiteY40" fmla="*/ 158305 h 412051"/>
                    <a:gd name="connsiteX41" fmla="*/ 279616 w 547935"/>
                    <a:gd name="connsiteY41" fmla="*/ 157496 h 412051"/>
                    <a:gd name="connsiteX42" fmla="*/ 277901 w 547935"/>
                    <a:gd name="connsiteY42" fmla="*/ 151028 h 412051"/>
                    <a:gd name="connsiteX43" fmla="*/ 277520 w 547935"/>
                    <a:gd name="connsiteY43" fmla="*/ 149276 h 412051"/>
                    <a:gd name="connsiteX44" fmla="*/ 276234 w 547935"/>
                    <a:gd name="connsiteY44" fmla="*/ 141037 h 412051"/>
                    <a:gd name="connsiteX45" fmla="*/ 276187 w 547935"/>
                    <a:gd name="connsiteY45" fmla="*/ 140437 h 412051"/>
                    <a:gd name="connsiteX46" fmla="*/ 275682 w 547935"/>
                    <a:gd name="connsiteY46" fmla="*/ 131826 h 412051"/>
                    <a:gd name="connsiteX47" fmla="*/ 275615 w 547935"/>
                    <a:gd name="connsiteY47" fmla="*/ 130635 h 412051"/>
                    <a:gd name="connsiteX48" fmla="*/ 294494 w 547935"/>
                    <a:gd name="connsiteY48" fmla="*/ 46091 h 412051"/>
                    <a:gd name="connsiteX49" fmla="*/ 299018 w 547935"/>
                    <a:gd name="connsiteY49" fmla="*/ 134207 h 412051"/>
                    <a:gd name="connsiteX50" fmla="*/ 300104 w 547935"/>
                    <a:gd name="connsiteY50" fmla="*/ 142399 h 412051"/>
                    <a:gd name="connsiteX51" fmla="*/ 300390 w 547935"/>
                    <a:gd name="connsiteY51" fmla="*/ 144380 h 412051"/>
                    <a:gd name="connsiteX52" fmla="*/ 301666 w 547935"/>
                    <a:gd name="connsiteY52" fmla="*/ 152362 h 412051"/>
                    <a:gd name="connsiteX53" fmla="*/ 303124 w 547935"/>
                    <a:gd name="connsiteY53" fmla="*/ 159877 h 412051"/>
                    <a:gd name="connsiteX54" fmla="*/ 303514 w 547935"/>
                    <a:gd name="connsiteY54" fmla="*/ 161715 h 412051"/>
                    <a:gd name="connsiteX55" fmla="*/ 307076 w 547935"/>
                    <a:gd name="connsiteY55" fmla="*/ 175184 h 412051"/>
                    <a:gd name="connsiteX56" fmla="*/ 307572 w 547935"/>
                    <a:gd name="connsiteY56" fmla="*/ 176689 h 412051"/>
                    <a:gd name="connsiteX57" fmla="*/ 309705 w 547935"/>
                    <a:gd name="connsiteY57" fmla="*/ 182385 h 412051"/>
                    <a:gd name="connsiteX58" fmla="*/ 320221 w 547935"/>
                    <a:gd name="connsiteY58" fmla="*/ 182594 h 412051"/>
                    <a:gd name="connsiteX59" fmla="*/ 330489 w 547935"/>
                    <a:gd name="connsiteY59" fmla="*/ 183261 h 412051"/>
                    <a:gd name="connsiteX60" fmla="*/ 333737 w 547935"/>
                    <a:gd name="connsiteY60" fmla="*/ 183585 h 412051"/>
                    <a:gd name="connsiteX61" fmla="*/ 335356 w 547935"/>
                    <a:gd name="connsiteY61" fmla="*/ 183747 h 412051"/>
                    <a:gd name="connsiteX62" fmla="*/ 331108 w 547935"/>
                    <a:gd name="connsiteY62" fmla="*/ 179470 h 412051"/>
                    <a:gd name="connsiteX63" fmla="*/ 330737 w 547935"/>
                    <a:gd name="connsiteY63" fmla="*/ 178975 h 412051"/>
                    <a:gd name="connsiteX64" fmla="*/ 327260 w 547935"/>
                    <a:gd name="connsiteY64" fmla="*/ 172622 h 412051"/>
                    <a:gd name="connsiteX65" fmla="*/ 326984 w 547935"/>
                    <a:gd name="connsiteY65" fmla="*/ 171888 h 412051"/>
                    <a:gd name="connsiteX66" fmla="*/ 325717 w 547935"/>
                    <a:gd name="connsiteY66" fmla="*/ 167802 h 412051"/>
                    <a:gd name="connsiteX67" fmla="*/ 324821 w 547935"/>
                    <a:gd name="connsiteY67" fmla="*/ 162906 h 412051"/>
                    <a:gd name="connsiteX68" fmla="*/ 324698 w 547935"/>
                    <a:gd name="connsiteY68" fmla="*/ 161858 h 412051"/>
                    <a:gd name="connsiteX69" fmla="*/ 324336 w 547935"/>
                    <a:gd name="connsiteY69" fmla="*/ 156467 h 412051"/>
                    <a:gd name="connsiteX70" fmla="*/ 324517 w 547935"/>
                    <a:gd name="connsiteY70" fmla="*/ 149819 h 412051"/>
                    <a:gd name="connsiteX71" fmla="*/ 324631 w 547935"/>
                    <a:gd name="connsiteY71" fmla="*/ 148390 h 412051"/>
                    <a:gd name="connsiteX72" fmla="*/ 325431 w 547935"/>
                    <a:gd name="connsiteY72" fmla="*/ 141532 h 412051"/>
                    <a:gd name="connsiteX73" fmla="*/ 347072 w 547935"/>
                    <a:gd name="connsiteY73" fmla="*/ 77905 h 412051"/>
                    <a:gd name="connsiteX74" fmla="*/ 336813 w 547935"/>
                    <a:gd name="connsiteY74" fmla="*/ 145371 h 412051"/>
                    <a:gd name="connsiteX75" fmla="*/ 336747 w 547935"/>
                    <a:gd name="connsiteY75" fmla="*/ 151838 h 412051"/>
                    <a:gd name="connsiteX76" fmla="*/ 336766 w 547935"/>
                    <a:gd name="connsiteY76" fmla="*/ 152524 h 412051"/>
                    <a:gd name="connsiteX77" fmla="*/ 337080 w 547935"/>
                    <a:gd name="connsiteY77" fmla="*/ 159744 h 412051"/>
                    <a:gd name="connsiteX78" fmla="*/ 337271 w 547935"/>
                    <a:gd name="connsiteY78" fmla="*/ 161935 h 412051"/>
                    <a:gd name="connsiteX79" fmla="*/ 338014 w 547935"/>
                    <a:gd name="connsiteY79" fmla="*/ 167888 h 412051"/>
                    <a:gd name="connsiteX80" fmla="*/ 338252 w 547935"/>
                    <a:gd name="connsiteY80" fmla="*/ 169450 h 412051"/>
                    <a:gd name="connsiteX81" fmla="*/ 339823 w 547935"/>
                    <a:gd name="connsiteY81" fmla="*/ 176060 h 412051"/>
                    <a:gd name="connsiteX82" fmla="*/ 340319 w 547935"/>
                    <a:gd name="connsiteY82" fmla="*/ 177479 h 412051"/>
                    <a:gd name="connsiteX83" fmla="*/ 342157 w 547935"/>
                    <a:gd name="connsiteY83" fmla="*/ 182004 h 412051"/>
                    <a:gd name="connsiteX84" fmla="*/ 342919 w 547935"/>
                    <a:gd name="connsiteY84" fmla="*/ 183518 h 412051"/>
                    <a:gd name="connsiteX85" fmla="*/ 343776 w 547935"/>
                    <a:gd name="connsiteY85" fmla="*/ 184766 h 412051"/>
                    <a:gd name="connsiteX86" fmla="*/ 344329 w 547935"/>
                    <a:gd name="connsiteY86" fmla="*/ 184852 h 412051"/>
                    <a:gd name="connsiteX87" fmla="*/ 350606 w 547935"/>
                    <a:gd name="connsiteY87" fmla="*/ 185823 h 412051"/>
                    <a:gd name="connsiteX88" fmla="*/ 354273 w 547935"/>
                    <a:gd name="connsiteY88" fmla="*/ 186461 h 412051"/>
                    <a:gd name="connsiteX89" fmla="*/ 359369 w 547935"/>
                    <a:gd name="connsiteY89" fmla="*/ 187452 h 412051"/>
                    <a:gd name="connsiteX90" fmla="*/ 359102 w 547935"/>
                    <a:gd name="connsiteY90" fmla="*/ 186385 h 412051"/>
                    <a:gd name="connsiteX91" fmla="*/ 358759 w 547935"/>
                    <a:gd name="connsiteY91" fmla="*/ 184471 h 412051"/>
                    <a:gd name="connsiteX92" fmla="*/ 358473 w 547935"/>
                    <a:gd name="connsiteY92" fmla="*/ 182680 h 412051"/>
                    <a:gd name="connsiteX93" fmla="*/ 358216 w 547935"/>
                    <a:gd name="connsiteY93" fmla="*/ 180432 h 412051"/>
                    <a:gd name="connsiteX94" fmla="*/ 358064 w 547935"/>
                    <a:gd name="connsiteY94" fmla="*/ 178365 h 412051"/>
                    <a:gd name="connsiteX95" fmla="*/ 357940 w 547935"/>
                    <a:gd name="connsiteY95" fmla="*/ 175851 h 412051"/>
                    <a:gd name="connsiteX96" fmla="*/ 357969 w 547935"/>
                    <a:gd name="connsiteY96" fmla="*/ 172841 h 412051"/>
                    <a:gd name="connsiteX97" fmla="*/ 358178 w 547935"/>
                    <a:gd name="connsiteY97" fmla="*/ 168602 h 412051"/>
                    <a:gd name="connsiteX98" fmla="*/ 358454 w 547935"/>
                    <a:gd name="connsiteY98" fmla="*/ 165449 h 412051"/>
                    <a:gd name="connsiteX99" fmla="*/ 358864 w 547935"/>
                    <a:gd name="connsiteY99" fmla="*/ 162335 h 412051"/>
                    <a:gd name="connsiteX100" fmla="*/ 359426 w 547935"/>
                    <a:gd name="connsiteY100" fmla="*/ 158829 h 412051"/>
                    <a:gd name="connsiteX101" fmla="*/ 360035 w 547935"/>
                    <a:gd name="connsiteY101" fmla="*/ 155543 h 412051"/>
                    <a:gd name="connsiteX102" fmla="*/ 360178 w 547935"/>
                    <a:gd name="connsiteY102" fmla="*/ 154791 h 412051"/>
                    <a:gd name="connsiteX103" fmla="*/ 372761 w 547935"/>
                    <a:gd name="connsiteY103" fmla="*/ 117605 h 412051"/>
                    <a:gd name="connsiteX104" fmla="*/ 376314 w 547935"/>
                    <a:gd name="connsiteY104" fmla="*/ 162849 h 412051"/>
                    <a:gd name="connsiteX105" fmla="*/ 376285 w 547935"/>
                    <a:gd name="connsiteY105" fmla="*/ 163592 h 412051"/>
                    <a:gd name="connsiteX106" fmla="*/ 376152 w 547935"/>
                    <a:gd name="connsiteY106" fmla="*/ 165525 h 412051"/>
                    <a:gd name="connsiteX107" fmla="*/ 375771 w 547935"/>
                    <a:gd name="connsiteY107" fmla="*/ 169831 h 412051"/>
                    <a:gd name="connsiteX108" fmla="*/ 375523 w 547935"/>
                    <a:gd name="connsiteY108" fmla="*/ 171936 h 412051"/>
                    <a:gd name="connsiteX109" fmla="*/ 374818 w 547935"/>
                    <a:gd name="connsiteY109" fmla="*/ 176374 h 412051"/>
                    <a:gd name="connsiteX110" fmla="*/ 374542 w 547935"/>
                    <a:gd name="connsiteY110" fmla="*/ 177927 h 412051"/>
                    <a:gd name="connsiteX111" fmla="*/ 373142 w 547935"/>
                    <a:gd name="connsiteY111" fmla="*/ 183509 h 412051"/>
                    <a:gd name="connsiteX112" fmla="*/ 372732 w 547935"/>
                    <a:gd name="connsiteY112" fmla="*/ 184709 h 412051"/>
                    <a:gd name="connsiteX113" fmla="*/ 371237 w 547935"/>
                    <a:gd name="connsiteY113" fmla="*/ 188709 h 412051"/>
                    <a:gd name="connsiteX114" fmla="*/ 370646 w 547935"/>
                    <a:gd name="connsiteY114" fmla="*/ 190033 h 412051"/>
                    <a:gd name="connsiteX115" fmla="*/ 371504 w 547935"/>
                    <a:gd name="connsiteY115" fmla="*/ 190243 h 412051"/>
                    <a:gd name="connsiteX116" fmla="*/ 373332 w 547935"/>
                    <a:gd name="connsiteY116" fmla="*/ 190691 h 412051"/>
                    <a:gd name="connsiteX117" fmla="*/ 382476 w 547935"/>
                    <a:gd name="connsiteY117" fmla="*/ 193281 h 412051"/>
                    <a:gd name="connsiteX118" fmla="*/ 385010 w 547935"/>
                    <a:gd name="connsiteY118" fmla="*/ 194091 h 412051"/>
                    <a:gd name="connsiteX119" fmla="*/ 385829 w 547935"/>
                    <a:gd name="connsiteY119" fmla="*/ 194348 h 412051"/>
                    <a:gd name="connsiteX120" fmla="*/ 386820 w 547935"/>
                    <a:gd name="connsiteY120" fmla="*/ 192348 h 412051"/>
                    <a:gd name="connsiteX121" fmla="*/ 388810 w 547935"/>
                    <a:gd name="connsiteY121" fmla="*/ 188824 h 412051"/>
                    <a:gd name="connsiteX122" fmla="*/ 389258 w 547935"/>
                    <a:gd name="connsiteY122" fmla="*/ 188100 h 412051"/>
                    <a:gd name="connsiteX123" fmla="*/ 391420 w 547935"/>
                    <a:gd name="connsiteY123" fmla="*/ 184880 h 412051"/>
                    <a:gd name="connsiteX124" fmla="*/ 391963 w 547935"/>
                    <a:gd name="connsiteY124" fmla="*/ 184118 h 412051"/>
                    <a:gd name="connsiteX125" fmla="*/ 398993 w 547935"/>
                    <a:gd name="connsiteY125" fmla="*/ 176346 h 412051"/>
                    <a:gd name="connsiteX126" fmla="*/ 426815 w 547935"/>
                    <a:gd name="connsiteY126" fmla="*/ 165449 h 412051"/>
                    <a:gd name="connsiteX127" fmla="*/ 414909 w 547935"/>
                    <a:gd name="connsiteY127" fmla="*/ 186490 h 412051"/>
                    <a:gd name="connsiteX128" fmla="*/ 414461 w 547935"/>
                    <a:gd name="connsiteY128" fmla="*/ 187042 h 412051"/>
                    <a:gd name="connsiteX129" fmla="*/ 412937 w 547935"/>
                    <a:gd name="connsiteY129" fmla="*/ 188728 h 412051"/>
                    <a:gd name="connsiteX130" fmla="*/ 411442 w 547935"/>
                    <a:gd name="connsiteY130" fmla="*/ 190262 h 412051"/>
                    <a:gd name="connsiteX131" fmla="*/ 409803 w 547935"/>
                    <a:gd name="connsiteY131" fmla="*/ 191786 h 412051"/>
                    <a:gd name="connsiteX132" fmla="*/ 408070 w 547935"/>
                    <a:gd name="connsiteY132" fmla="*/ 193243 h 412051"/>
                    <a:gd name="connsiteX133" fmla="*/ 406317 w 547935"/>
                    <a:gd name="connsiteY133" fmla="*/ 194577 h 412051"/>
                    <a:gd name="connsiteX134" fmla="*/ 404308 w 547935"/>
                    <a:gd name="connsiteY134" fmla="*/ 195901 h 412051"/>
                    <a:gd name="connsiteX135" fmla="*/ 402460 w 547935"/>
                    <a:gd name="connsiteY135" fmla="*/ 197006 h 412051"/>
                    <a:gd name="connsiteX136" fmla="*/ 400155 w 547935"/>
                    <a:gd name="connsiteY136" fmla="*/ 198110 h 412051"/>
                    <a:gd name="connsiteX137" fmla="*/ 398745 w 547935"/>
                    <a:gd name="connsiteY137" fmla="*/ 198787 h 412051"/>
                    <a:gd name="connsiteX138" fmla="*/ 400269 w 547935"/>
                    <a:gd name="connsiteY138" fmla="*/ 199377 h 412051"/>
                    <a:gd name="connsiteX139" fmla="*/ 403565 w 547935"/>
                    <a:gd name="connsiteY139" fmla="*/ 200654 h 412051"/>
                    <a:gd name="connsiteX140" fmla="*/ 409013 w 547935"/>
                    <a:gd name="connsiteY140" fmla="*/ 202873 h 412051"/>
                    <a:gd name="connsiteX141" fmla="*/ 412051 w 547935"/>
                    <a:gd name="connsiteY141" fmla="*/ 204149 h 412051"/>
                    <a:gd name="connsiteX142" fmla="*/ 418081 w 547935"/>
                    <a:gd name="connsiteY142" fmla="*/ 206854 h 412051"/>
                    <a:gd name="connsiteX143" fmla="*/ 420271 w 547935"/>
                    <a:gd name="connsiteY143" fmla="*/ 207855 h 412051"/>
                    <a:gd name="connsiteX144" fmla="*/ 428272 w 547935"/>
                    <a:gd name="connsiteY144" fmla="*/ 211760 h 412051"/>
                    <a:gd name="connsiteX145" fmla="*/ 429711 w 547935"/>
                    <a:gd name="connsiteY145" fmla="*/ 212512 h 412051"/>
                    <a:gd name="connsiteX146" fmla="*/ 436016 w 547935"/>
                    <a:gd name="connsiteY146" fmla="*/ 215837 h 412051"/>
                    <a:gd name="connsiteX147" fmla="*/ 438683 w 547935"/>
                    <a:gd name="connsiteY147" fmla="*/ 217322 h 412051"/>
                    <a:gd name="connsiteX148" fmla="*/ 443598 w 547935"/>
                    <a:gd name="connsiteY148" fmla="*/ 220104 h 412051"/>
                    <a:gd name="connsiteX149" fmla="*/ 446379 w 547935"/>
                    <a:gd name="connsiteY149" fmla="*/ 221742 h 412051"/>
                    <a:gd name="connsiteX150" fmla="*/ 451047 w 547935"/>
                    <a:gd name="connsiteY150" fmla="*/ 224561 h 412051"/>
                    <a:gd name="connsiteX151" fmla="*/ 453685 w 547935"/>
                    <a:gd name="connsiteY151" fmla="*/ 226200 h 412051"/>
                    <a:gd name="connsiteX152" fmla="*/ 458524 w 547935"/>
                    <a:gd name="connsiteY152" fmla="*/ 229314 h 412051"/>
                    <a:gd name="connsiteX153" fmla="*/ 460648 w 547935"/>
                    <a:gd name="connsiteY153" fmla="*/ 230705 h 412051"/>
                    <a:gd name="connsiteX154" fmla="*/ 467373 w 547935"/>
                    <a:gd name="connsiteY154" fmla="*/ 235287 h 412051"/>
                    <a:gd name="connsiteX155" fmla="*/ 528771 w 547935"/>
                    <a:gd name="connsiteY155" fmla="*/ 289455 h 412051"/>
                    <a:gd name="connsiteX156" fmla="*/ 529276 w 547935"/>
                    <a:gd name="connsiteY156" fmla="*/ 290008 h 412051"/>
                    <a:gd name="connsiteX157" fmla="*/ 533190 w 547935"/>
                    <a:gd name="connsiteY157" fmla="*/ 294389 h 412051"/>
                    <a:gd name="connsiteX158" fmla="*/ 533543 w 547935"/>
                    <a:gd name="connsiteY158" fmla="*/ 294789 h 412051"/>
                    <a:gd name="connsiteX159" fmla="*/ 536753 w 547935"/>
                    <a:gd name="connsiteY159" fmla="*/ 298514 h 412051"/>
                    <a:gd name="connsiteX160" fmla="*/ 537524 w 547935"/>
                    <a:gd name="connsiteY160" fmla="*/ 299418 h 412051"/>
                    <a:gd name="connsiteX161" fmla="*/ 540429 w 547935"/>
                    <a:gd name="connsiteY161" fmla="*/ 302914 h 412051"/>
                    <a:gd name="connsiteX162" fmla="*/ 540830 w 547935"/>
                    <a:gd name="connsiteY162" fmla="*/ 303409 h 412051"/>
                    <a:gd name="connsiteX163" fmla="*/ 542992 w 547935"/>
                    <a:gd name="connsiteY163" fmla="*/ 306095 h 412051"/>
                    <a:gd name="connsiteX164" fmla="*/ 543458 w 547935"/>
                    <a:gd name="connsiteY164" fmla="*/ 306686 h 412051"/>
                    <a:gd name="connsiteX165" fmla="*/ 545325 w 547935"/>
                    <a:gd name="connsiteY165" fmla="*/ 309086 h 412051"/>
                    <a:gd name="connsiteX166" fmla="*/ 545687 w 547935"/>
                    <a:gd name="connsiteY166" fmla="*/ 309553 h 412051"/>
                    <a:gd name="connsiteX167" fmla="*/ 546897 w 547935"/>
                    <a:gd name="connsiteY167" fmla="*/ 311153 h 412051"/>
                    <a:gd name="connsiteX168" fmla="*/ 547906 w 547935"/>
                    <a:gd name="connsiteY168" fmla="*/ 312534 h 412051"/>
                    <a:gd name="connsiteX169" fmla="*/ 525046 w 547935"/>
                    <a:gd name="connsiteY169" fmla="*/ 320250 h 412051"/>
                    <a:gd name="connsiteX170" fmla="*/ 446122 w 547935"/>
                    <a:gd name="connsiteY170" fmla="*/ 250508 h 412051"/>
                    <a:gd name="connsiteX171" fmla="*/ 440341 w 547935"/>
                    <a:gd name="connsiteY171" fmla="*/ 298409 h 412051"/>
                    <a:gd name="connsiteX172" fmla="*/ 437178 w 547935"/>
                    <a:gd name="connsiteY172" fmla="*/ 244907 h 412051"/>
                    <a:gd name="connsiteX173" fmla="*/ 430016 w 547935"/>
                    <a:gd name="connsiteY173" fmla="*/ 240706 h 412051"/>
                    <a:gd name="connsiteX174" fmla="*/ 428815 w 547935"/>
                    <a:gd name="connsiteY174" fmla="*/ 242440 h 412051"/>
                    <a:gd name="connsiteX175" fmla="*/ 426225 w 547935"/>
                    <a:gd name="connsiteY175" fmla="*/ 246202 h 412051"/>
                    <a:gd name="connsiteX176" fmla="*/ 425377 w 547935"/>
                    <a:gd name="connsiteY176" fmla="*/ 247602 h 412051"/>
                    <a:gd name="connsiteX177" fmla="*/ 422853 w 547935"/>
                    <a:gd name="connsiteY177" fmla="*/ 251822 h 412051"/>
                    <a:gd name="connsiteX178" fmla="*/ 422253 w 547935"/>
                    <a:gd name="connsiteY178" fmla="*/ 252955 h 412051"/>
                    <a:gd name="connsiteX179" fmla="*/ 419748 w 547935"/>
                    <a:gd name="connsiteY179" fmla="*/ 257689 h 412051"/>
                    <a:gd name="connsiteX180" fmla="*/ 419290 w 547935"/>
                    <a:gd name="connsiteY180" fmla="*/ 258661 h 412051"/>
                    <a:gd name="connsiteX181" fmla="*/ 416900 w 547935"/>
                    <a:gd name="connsiteY181" fmla="*/ 263719 h 412051"/>
                    <a:gd name="connsiteX182" fmla="*/ 414309 w 547935"/>
                    <a:gd name="connsiteY182" fmla="*/ 269786 h 412051"/>
                    <a:gd name="connsiteX183" fmla="*/ 401431 w 547935"/>
                    <a:gd name="connsiteY183" fmla="*/ 312534 h 412051"/>
                    <a:gd name="connsiteX184" fmla="*/ 401241 w 547935"/>
                    <a:gd name="connsiteY184" fmla="*/ 313496 h 412051"/>
                    <a:gd name="connsiteX185" fmla="*/ 400536 w 547935"/>
                    <a:gd name="connsiteY185" fmla="*/ 305886 h 412051"/>
                    <a:gd name="connsiteX186" fmla="*/ 400450 w 547935"/>
                    <a:gd name="connsiteY186" fmla="*/ 303447 h 412051"/>
                    <a:gd name="connsiteX187" fmla="*/ 400298 w 547935"/>
                    <a:gd name="connsiteY187" fmla="*/ 298733 h 412051"/>
                    <a:gd name="connsiteX188" fmla="*/ 400364 w 547935"/>
                    <a:gd name="connsiteY188" fmla="*/ 295970 h 412051"/>
                    <a:gd name="connsiteX189" fmla="*/ 400488 w 547935"/>
                    <a:gd name="connsiteY189" fmla="*/ 291989 h 412051"/>
                    <a:gd name="connsiteX190" fmla="*/ 400726 w 547935"/>
                    <a:gd name="connsiteY190" fmla="*/ 289265 h 412051"/>
                    <a:gd name="connsiteX191" fmla="*/ 401069 w 547935"/>
                    <a:gd name="connsiteY191" fmla="*/ 285683 h 412051"/>
                    <a:gd name="connsiteX192" fmla="*/ 401479 w 547935"/>
                    <a:gd name="connsiteY192" fmla="*/ 283035 h 412051"/>
                    <a:gd name="connsiteX193" fmla="*/ 402012 w 547935"/>
                    <a:gd name="connsiteY193" fmla="*/ 279778 h 412051"/>
                    <a:gd name="connsiteX194" fmla="*/ 402574 w 547935"/>
                    <a:gd name="connsiteY194" fmla="*/ 277254 h 412051"/>
                    <a:gd name="connsiteX195" fmla="*/ 403279 w 547935"/>
                    <a:gd name="connsiteY195" fmla="*/ 274282 h 412051"/>
                    <a:gd name="connsiteX196" fmla="*/ 403984 w 547935"/>
                    <a:gd name="connsiteY196" fmla="*/ 271891 h 412051"/>
                    <a:gd name="connsiteX197" fmla="*/ 404822 w 547935"/>
                    <a:gd name="connsiteY197" fmla="*/ 269176 h 412051"/>
                    <a:gd name="connsiteX198" fmla="*/ 405651 w 547935"/>
                    <a:gd name="connsiteY198" fmla="*/ 266938 h 412051"/>
                    <a:gd name="connsiteX199" fmla="*/ 406622 w 547935"/>
                    <a:gd name="connsiteY199" fmla="*/ 264452 h 412051"/>
                    <a:gd name="connsiteX200" fmla="*/ 407556 w 547935"/>
                    <a:gd name="connsiteY200" fmla="*/ 262366 h 412051"/>
                    <a:gd name="connsiteX201" fmla="*/ 408622 w 547935"/>
                    <a:gd name="connsiteY201" fmla="*/ 260099 h 412051"/>
                    <a:gd name="connsiteX202" fmla="*/ 409651 w 547935"/>
                    <a:gd name="connsiteY202" fmla="*/ 258156 h 412051"/>
                    <a:gd name="connsiteX203" fmla="*/ 410794 w 547935"/>
                    <a:gd name="connsiteY203" fmla="*/ 256099 h 412051"/>
                    <a:gd name="connsiteX204" fmla="*/ 411889 w 547935"/>
                    <a:gd name="connsiteY204" fmla="*/ 254308 h 412051"/>
                    <a:gd name="connsiteX205" fmla="*/ 413099 w 547935"/>
                    <a:gd name="connsiteY205" fmla="*/ 252432 h 412051"/>
                    <a:gd name="connsiteX206" fmla="*/ 414252 w 547935"/>
                    <a:gd name="connsiteY206" fmla="*/ 250793 h 412051"/>
                    <a:gd name="connsiteX207" fmla="*/ 415490 w 547935"/>
                    <a:gd name="connsiteY207" fmla="*/ 249107 h 412051"/>
                    <a:gd name="connsiteX208" fmla="*/ 416681 w 547935"/>
                    <a:gd name="connsiteY208" fmla="*/ 247612 h 412051"/>
                    <a:gd name="connsiteX209" fmla="*/ 417947 w 547935"/>
                    <a:gd name="connsiteY209" fmla="*/ 246097 h 412051"/>
                    <a:gd name="connsiteX210" fmla="*/ 419167 w 547935"/>
                    <a:gd name="connsiteY210" fmla="*/ 244735 h 412051"/>
                    <a:gd name="connsiteX211" fmla="*/ 420424 w 547935"/>
                    <a:gd name="connsiteY211" fmla="*/ 243411 h 412051"/>
                    <a:gd name="connsiteX212" fmla="*/ 421662 w 547935"/>
                    <a:gd name="connsiteY212" fmla="*/ 242183 h 412051"/>
                    <a:gd name="connsiteX213" fmla="*/ 422900 w 547935"/>
                    <a:gd name="connsiteY213" fmla="*/ 241021 h 412051"/>
                    <a:gd name="connsiteX214" fmla="*/ 424110 w 547935"/>
                    <a:gd name="connsiteY214" fmla="*/ 239935 h 412051"/>
                    <a:gd name="connsiteX215" fmla="*/ 424672 w 547935"/>
                    <a:gd name="connsiteY215" fmla="*/ 239439 h 412051"/>
                    <a:gd name="connsiteX216" fmla="*/ 425929 w 547935"/>
                    <a:gd name="connsiteY216" fmla="*/ 238401 h 412051"/>
                    <a:gd name="connsiteX217" fmla="*/ 425148 w 547935"/>
                    <a:gd name="connsiteY217" fmla="*/ 237992 h 412051"/>
                    <a:gd name="connsiteX218" fmla="*/ 418157 w 547935"/>
                    <a:gd name="connsiteY218" fmla="*/ 234325 h 412051"/>
                    <a:gd name="connsiteX219" fmla="*/ 414957 w 547935"/>
                    <a:gd name="connsiteY219" fmla="*/ 237392 h 412051"/>
                    <a:gd name="connsiteX220" fmla="*/ 408470 w 547935"/>
                    <a:gd name="connsiteY220" fmla="*/ 244021 h 412051"/>
                    <a:gd name="connsiteX221" fmla="*/ 401822 w 547935"/>
                    <a:gd name="connsiteY221" fmla="*/ 251260 h 412051"/>
                    <a:gd name="connsiteX222" fmla="*/ 394849 w 547935"/>
                    <a:gd name="connsiteY222" fmla="*/ 259223 h 412051"/>
                    <a:gd name="connsiteX223" fmla="*/ 394430 w 547935"/>
                    <a:gd name="connsiteY223" fmla="*/ 259709 h 412051"/>
                    <a:gd name="connsiteX224" fmla="*/ 387715 w 547935"/>
                    <a:gd name="connsiteY224" fmla="*/ 267681 h 412051"/>
                    <a:gd name="connsiteX225" fmla="*/ 387105 w 547935"/>
                    <a:gd name="connsiteY225" fmla="*/ 268415 h 412051"/>
                    <a:gd name="connsiteX226" fmla="*/ 380467 w 547935"/>
                    <a:gd name="connsiteY226" fmla="*/ 276539 h 412051"/>
                    <a:gd name="connsiteX227" fmla="*/ 379752 w 547935"/>
                    <a:gd name="connsiteY227" fmla="*/ 277425 h 412051"/>
                    <a:gd name="connsiteX228" fmla="*/ 373275 w 547935"/>
                    <a:gd name="connsiteY228" fmla="*/ 285560 h 412051"/>
                    <a:gd name="connsiteX229" fmla="*/ 372475 w 547935"/>
                    <a:gd name="connsiteY229" fmla="*/ 286579 h 412051"/>
                    <a:gd name="connsiteX230" fmla="*/ 366227 w 547935"/>
                    <a:gd name="connsiteY230" fmla="*/ 294580 h 412051"/>
                    <a:gd name="connsiteX231" fmla="*/ 365331 w 547935"/>
                    <a:gd name="connsiteY231" fmla="*/ 295732 h 412051"/>
                    <a:gd name="connsiteX232" fmla="*/ 359416 w 547935"/>
                    <a:gd name="connsiteY232" fmla="*/ 303447 h 412051"/>
                    <a:gd name="connsiteX233" fmla="*/ 358540 w 547935"/>
                    <a:gd name="connsiteY233" fmla="*/ 304590 h 412051"/>
                    <a:gd name="connsiteX234" fmla="*/ 352958 w 547935"/>
                    <a:gd name="connsiteY234" fmla="*/ 311972 h 412051"/>
                    <a:gd name="connsiteX235" fmla="*/ 352168 w 547935"/>
                    <a:gd name="connsiteY235" fmla="*/ 313030 h 412051"/>
                    <a:gd name="connsiteX236" fmla="*/ 346986 w 547935"/>
                    <a:gd name="connsiteY236" fmla="*/ 319973 h 412051"/>
                    <a:gd name="connsiteX237" fmla="*/ 346338 w 547935"/>
                    <a:gd name="connsiteY237" fmla="*/ 320850 h 412051"/>
                    <a:gd name="connsiteX238" fmla="*/ 341586 w 547935"/>
                    <a:gd name="connsiteY238" fmla="*/ 327298 h 412051"/>
                    <a:gd name="connsiteX239" fmla="*/ 341195 w 547935"/>
                    <a:gd name="connsiteY239" fmla="*/ 327831 h 412051"/>
                    <a:gd name="connsiteX240" fmla="*/ 336966 w 547935"/>
                    <a:gd name="connsiteY240" fmla="*/ 333632 h 412051"/>
                    <a:gd name="connsiteX241" fmla="*/ 333213 w 547935"/>
                    <a:gd name="connsiteY241" fmla="*/ 338823 h 412051"/>
                    <a:gd name="connsiteX242" fmla="*/ 330413 w 547935"/>
                    <a:gd name="connsiteY242" fmla="*/ 342719 h 412051"/>
                    <a:gd name="connsiteX243" fmla="*/ 330089 w 547935"/>
                    <a:gd name="connsiteY243" fmla="*/ 343176 h 412051"/>
                    <a:gd name="connsiteX244" fmla="*/ 327946 w 547935"/>
                    <a:gd name="connsiteY244" fmla="*/ 346186 h 412051"/>
                    <a:gd name="connsiteX245" fmla="*/ 331489 w 547935"/>
                    <a:gd name="connsiteY245" fmla="*/ 333146 h 412051"/>
                    <a:gd name="connsiteX246" fmla="*/ 332746 w 547935"/>
                    <a:gd name="connsiteY246" fmla="*/ 329194 h 412051"/>
                    <a:gd name="connsiteX247" fmla="*/ 335451 w 547935"/>
                    <a:gd name="connsiteY247" fmla="*/ 321031 h 412051"/>
                    <a:gd name="connsiteX248" fmla="*/ 337033 w 547935"/>
                    <a:gd name="connsiteY248" fmla="*/ 316754 h 412051"/>
                    <a:gd name="connsiteX249" fmla="*/ 339795 w 547935"/>
                    <a:gd name="connsiteY249" fmla="*/ 309782 h 412051"/>
                    <a:gd name="connsiteX250" fmla="*/ 341519 w 547935"/>
                    <a:gd name="connsiteY250" fmla="*/ 305743 h 412051"/>
                    <a:gd name="connsiteX251" fmla="*/ 344548 w 547935"/>
                    <a:gd name="connsiteY251" fmla="*/ 299247 h 412051"/>
                    <a:gd name="connsiteX252" fmla="*/ 346253 w 547935"/>
                    <a:gd name="connsiteY252" fmla="*/ 295770 h 412051"/>
                    <a:gd name="connsiteX253" fmla="*/ 349910 w 547935"/>
                    <a:gd name="connsiteY253" fmla="*/ 289027 h 412051"/>
                    <a:gd name="connsiteX254" fmla="*/ 351206 w 547935"/>
                    <a:gd name="connsiteY254" fmla="*/ 286703 h 412051"/>
                    <a:gd name="connsiteX255" fmla="*/ 356340 w 547935"/>
                    <a:gd name="connsiteY255" fmla="*/ 278492 h 412051"/>
                    <a:gd name="connsiteX256" fmla="*/ 357578 w 547935"/>
                    <a:gd name="connsiteY256" fmla="*/ 276730 h 412051"/>
                    <a:gd name="connsiteX257" fmla="*/ 361664 w 547935"/>
                    <a:gd name="connsiteY257" fmla="*/ 271034 h 412051"/>
                    <a:gd name="connsiteX258" fmla="*/ 363626 w 547935"/>
                    <a:gd name="connsiteY258" fmla="*/ 268548 h 412051"/>
                    <a:gd name="connsiteX259" fmla="*/ 367103 w 547935"/>
                    <a:gd name="connsiteY259" fmla="*/ 264290 h 412051"/>
                    <a:gd name="connsiteX260" fmla="*/ 369256 w 547935"/>
                    <a:gd name="connsiteY260" fmla="*/ 261842 h 412051"/>
                    <a:gd name="connsiteX261" fmla="*/ 372628 w 547935"/>
                    <a:gd name="connsiteY261" fmla="*/ 258204 h 412051"/>
                    <a:gd name="connsiteX262" fmla="*/ 374780 w 547935"/>
                    <a:gd name="connsiteY262" fmla="*/ 256003 h 412051"/>
                    <a:gd name="connsiteX263" fmla="*/ 378285 w 547935"/>
                    <a:gd name="connsiteY263" fmla="*/ 252670 h 412051"/>
                    <a:gd name="connsiteX264" fmla="*/ 380247 w 547935"/>
                    <a:gd name="connsiteY264" fmla="*/ 250869 h 412051"/>
                    <a:gd name="connsiteX265" fmla="*/ 384543 w 547935"/>
                    <a:gd name="connsiteY265" fmla="*/ 247269 h 412051"/>
                    <a:gd name="connsiteX266" fmla="*/ 385639 w 547935"/>
                    <a:gd name="connsiteY266" fmla="*/ 246364 h 412051"/>
                    <a:gd name="connsiteX267" fmla="*/ 390811 w 547935"/>
                    <a:gd name="connsiteY267" fmla="*/ 242526 h 412051"/>
                    <a:gd name="connsiteX268" fmla="*/ 392782 w 547935"/>
                    <a:gd name="connsiteY268" fmla="*/ 241192 h 412051"/>
                    <a:gd name="connsiteX269" fmla="*/ 395926 w 547935"/>
                    <a:gd name="connsiteY269" fmla="*/ 239125 h 412051"/>
                    <a:gd name="connsiteX270" fmla="*/ 398126 w 547935"/>
                    <a:gd name="connsiteY270" fmla="*/ 237792 h 412051"/>
                    <a:gd name="connsiteX271" fmla="*/ 399697 w 547935"/>
                    <a:gd name="connsiteY271" fmla="*/ 236839 h 412051"/>
                    <a:gd name="connsiteX272" fmla="*/ 400660 w 547935"/>
                    <a:gd name="connsiteY272" fmla="*/ 236325 h 412051"/>
                    <a:gd name="connsiteX273" fmla="*/ 404917 w 547935"/>
                    <a:gd name="connsiteY273" fmla="*/ 234067 h 412051"/>
                    <a:gd name="connsiteX274" fmla="*/ 406289 w 547935"/>
                    <a:gd name="connsiteY274" fmla="*/ 233372 h 412051"/>
                    <a:gd name="connsiteX275" fmla="*/ 411451 w 547935"/>
                    <a:gd name="connsiteY275" fmla="*/ 231029 h 412051"/>
                    <a:gd name="connsiteX276" fmla="*/ 403688 w 547935"/>
                    <a:gd name="connsiteY276" fmla="*/ 227495 h 412051"/>
                    <a:gd name="connsiteX277" fmla="*/ 392687 w 547935"/>
                    <a:gd name="connsiteY277" fmla="*/ 230896 h 412051"/>
                    <a:gd name="connsiteX278" fmla="*/ 392106 w 547935"/>
                    <a:gd name="connsiteY278" fmla="*/ 231096 h 412051"/>
                    <a:gd name="connsiteX279" fmla="*/ 380857 w 547935"/>
                    <a:gd name="connsiteY279" fmla="*/ 236039 h 412051"/>
                    <a:gd name="connsiteX280" fmla="*/ 314010 w 547935"/>
                    <a:gd name="connsiteY280" fmla="*/ 282731 h 412051"/>
                    <a:gd name="connsiteX281" fmla="*/ 309429 w 547935"/>
                    <a:gd name="connsiteY281" fmla="*/ 286693 h 412051"/>
                    <a:gd name="connsiteX282" fmla="*/ 307067 w 547935"/>
                    <a:gd name="connsiteY282" fmla="*/ 288750 h 412051"/>
                    <a:gd name="connsiteX283" fmla="*/ 302247 w 547935"/>
                    <a:gd name="connsiteY283" fmla="*/ 293037 h 412051"/>
                    <a:gd name="connsiteX284" fmla="*/ 300285 w 547935"/>
                    <a:gd name="connsiteY284" fmla="*/ 294789 h 412051"/>
                    <a:gd name="connsiteX285" fmla="*/ 287455 w 547935"/>
                    <a:gd name="connsiteY285" fmla="*/ 306648 h 412051"/>
                    <a:gd name="connsiteX286" fmla="*/ 285750 w 547935"/>
                    <a:gd name="connsiteY286" fmla="*/ 308277 h 412051"/>
                    <a:gd name="connsiteX287" fmla="*/ 281435 w 547935"/>
                    <a:gd name="connsiteY287" fmla="*/ 312401 h 412051"/>
                    <a:gd name="connsiteX288" fmla="*/ 279416 w 547935"/>
                    <a:gd name="connsiteY288" fmla="*/ 314363 h 412051"/>
                    <a:gd name="connsiteX289" fmla="*/ 275672 w 547935"/>
                    <a:gd name="connsiteY289" fmla="*/ 318011 h 412051"/>
                    <a:gd name="connsiteX290" fmla="*/ 273758 w 547935"/>
                    <a:gd name="connsiteY290" fmla="*/ 319897 h 412051"/>
                    <a:gd name="connsiteX291" fmla="*/ 270262 w 547935"/>
                    <a:gd name="connsiteY291" fmla="*/ 323364 h 412051"/>
                    <a:gd name="connsiteX292" fmla="*/ 268433 w 547935"/>
                    <a:gd name="connsiteY292" fmla="*/ 325193 h 412051"/>
                    <a:gd name="connsiteX293" fmla="*/ 265166 w 547935"/>
                    <a:gd name="connsiteY293" fmla="*/ 328498 h 412051"/>
                    <a:gd name="connsiteX294" fmla="*/ 263595 w 547935"/>
                    <a:gd name="connsiteY294" fmla="*/ 330089 h 412051"/>
                    <a:gd name="connsiteX295" fmla="*/ 260080 w 547935"/>
                    <a:gd name="connsiteY295" fmla="*/ 333689 h 412051"/>
                    <a:gd name="connsiteX296" fmla="*/ 259204 w 547935"/>
                    <a:gd name="connsiteY296" fmla="*/ 334594 h 412051"/>
                    <a:gd name="connsiteX297" fmla="*/ 255203 w 547935"/>
                    <a:gd name="connsiteY297" fmla="*/ 338766 h 412051"/>
                    <a:gd name="connsiteX298" fmla="*/ 254679 w 547935"/>
                    <a:gd name="connsiteY298" fmla="*/ 339319 h 412051"/>
                    <a:gd name="connsiteX299" fmla="*/ 251717 w 547935"/>
                    <a:gd name="connsiteY299" fmla="*/ 342443 h 412051"/>
                    <a:gd name="connsiteX300" fmla="*/ 250745 w 547935"/>
                    <a:gd name="connsiteY300" fmla="*/ 343481 h 412051"/>
                    <a:gd name="connsiteX301" fmla="*/ 248812 w 547935"/>
                    <a:gd name="connsiteY301" fmla="*/ 345548 h 412051"/>
                    <a:gd name="connsiteX302" fmla="*/ 247802 w 547935"/>
                    <a:gd name="connsiteY302" fmla="*/ 346634 h 412051"/>
                    <a:gd name="connsiteX303" fmla="*/ 246307 w 547935"/>
                    <a:gd name="connsiteY303" fmla="*/ 348244 h 412051"/>
                    <a:gd name="connsiteX304" fmla="*/ 245602 w 547935"/>
                    <a:gd name="connsiteY304" fmla="*/ 349015 h 412051"/>
                    <a:gd name="connsiteX305" fmla="*/ 244507 w 547935"/>
                    <a:gd name="connsiteY305" fmla="*/ 350206 h 412051"/>
                    <a:gd name="connsiteX306" fmla="*/ 243954 w 547935"/>
                    <a:gd name="connsiteY306" fmla="*/ 350815 h 412051"/>
                    <a:gd name="connsiteX307" fmla="*/ 242659 w 547935"/>
                    <a:gd name="connsiteY307" fmla="*/ 352244 h 412051"/>
                    <a:gd name="connsiteX308" fmla="*/ 250641 w 547935"/>
                    <a:gd name="connsiteY308" fmla="*/ 334042 h 412051"/>
                    <a:gd name="connsiteX309" fmla="*/ 252460 w 547935"/>
                    <a:gd name="connsiteY309" fmla="*/ 330127 h 412051"/>
                    <a:gd name="connsiteX310" fmla="*/ 260356 w 547935"/>
                    <a:gd name="connsiteY310" fmla="*/ 314296 h 412051"/>
                    <a:gd name="connsiteX311" fmla="*/ 261738 w 547935"/>
                    <a:gd name="connsiteY311" fmla="*/ 311772 h 412051"/>
                    <a:gd name="connsiteX312" fmla="*/ 265624 w 547935"/>
                    <a:gd name="connsiteY312" fmla="*/ 304667 h 412051"/>
                    <a:gd name="connsiteX313" fmla="*/ 321954 w 547935"/>
                    <a:gd name="connsiteY313" fmla="*/ 238239 h 412051"/>
                    <a:gd name="connsiteX314" fmla="*/ 323707 w 547935"/>
                    <a:gd name="connsiteY314" fmla="*/ 236982 h 412051"/>
                    <a:gd name="connsiteX315" fmla="*/ 327803 w 547935"/>
                    <a:gd name="connsiteY315" fmla="*/ 234315 h 412051"/>
                    <a:gd name="connsiteX316" fmla="*/ 332308 w 547935"/>
                    <a:gd name="connsiteY316" fmla="*/ 231629 h 412051"/>
                    <a:gd name="connsiteX317" fmla="*/ 336299 w 547935"/>
                    <a:gd name="connsiteY317" fmla="*/ 229476 h 412051"/>
                    <a:gd name="connsiteX318" fmla="*/ 340728 w 547935"/>
                    <a:gd name="connsiteY318" fmla="*/ 227352 h 412051"/>
                    <a:gd name="connsiteX319" fmla="*/ 344557 w 547935"/>
                    <a:gd name="connsiteY319" fmla="*/ 225676 h 412051"/>
                    <a:gd name="connsiteX320" fmla="*/ 348901 w 547935"/>
                    <a:gd name="connsiteY320" fmla="*/ 224047 h 412051"/>
                    <a:gd name="connsiteX321" fmla="*/ 352530 w 547935"/>
                    <a:gd name="connsiteY321" fmla="*/ 222809 h 412051"/>
                    <a:gd name="connsiteX322" fmla="*/ 356826 w 547935"/>
                    <a:gd name="connsiteY322" fmla="*/ 221628 h 412051"/>
                    <a:gd name="connsiteX323" fmla="*/ 360188 w 547935"/>
                    <a:gd name="connsiteY323" fmla="*/ 220780 h 412051"/>
                    <a:gd name="connsiteX324" fmla="*/ 364531 w 547935"/>
                    <a:gd name="connsiteY324" fmla="*/ 219989 h 412051"/>
                    <a:gd name="connsiteX325" fmla="*/ 367484 w 547935"/>
                    <a:gd name="connsiteY325" fmla="*/ 219494 h 412051"/>
                    <a:gd name="connsiteX326" fmla="*/ 372075 w 547935"/>
                    <a:gd name="connsiteY326" fmla="*/ 219046 h 412051"/>
                    <a:gd name="connsiteX327" fmla="*/ 374399 w 547935"/>
                    <a:gd name="connsiteY327" fmla="*/ 218846 h 412051"/>
                    <a:gd name="connsiteX328" fmla="*/ 380867 w 547935"/>
                    <a:gd name="connsiteY328" fmla="*/ 218742 h 412051"/>
                    <a:gd name="connsiteX329" fmla="*/ 355482 w 547935"/>
                    <a:gd name="connsiteY329" fmla="*/ 211674 h 412051"/>
                    <a:gd name="connsiteX330" fmla="*/ 343643 w 547935"/>
                    <a:gd name="connsiteY330" fmla="*/ 216103 h 412051"/>
                    <a:gd name="connsiteX331" fmla="*/ 341119 w 547935"/>
                    <a:gd name="connsiteY331" fmla="*/ 217180 h 412051"/>
                    <a:gd name="connsiteX332" fmla="*/ 329470 w 547935"/>
                    <a:gd name="connsiteY332" fmla="*/ 222895 h 412051"/>
                    <a:gd name="connsiteX333" fmla="*/ 327870 w 547935"/>
                    <a:gd name="connsiteY333" fmla="*/ 223799 h 412051"/>
                    <a:gd name="connsiteX334" fmla="*/ 316859 w 547935"/>
                    <a:gd name="connsiteY334" fmla="*/ 230353 h 412051"/>
                    <a:gd name="connsiteX335" fmla="*/ 315201 w 547935"/>
                    <a:gd name="connsiteY335" fmla="*/ 231391 h 412051"/>
                    <a:gd name="connsiteX336" fmla="*/ 303381 w 547935"/>
                    <a:gd name="connsiteY336" fmla="*/ 239544 h 412051"/>
                    <a:gd name="connsiteX337" fmla="*/ 213427 w 547935"/>
                    <a:gd name="connsiteY337" fmla="*/ 327889 h 412051"/>
                    <a:gd name="connsiteX338" fmla="*/ 202673 w 547935"/>
                    <a:gd name="connsiteY338" fmla="*/ 341186 h 412051"/>
                    <a:gd name="connsiteX339" fmla="*/ 200673 w 547935"/>
                    <a:gd name="connsiteY339" fmla="*/ 343710 h 412051"/>
                    <a:gd name="connsiteX340" fmla="*/ 197910 w 547935"/>
                    <a:gd name="connsiteY340" fmla="*/ 347253 h 412051"/>
                    <a:gd name="connsiteX341" fmla="*/ 196091 w 547935"/>
                    <a:gd name="connsiteY341" fmla="*/ 349596 h 412051"/>
                    <a:gd name="connsiteX342" fmla="*/ 193491 w 547935"/>
                    <a:gd name="connsiteY342" fmla="*/ 352987 h 412051"/>
                    <a:gd name="connsiteX343" fmla="*/ 191776 w 547935"/>
                    <a:gd name="connsiteY343" fmla="*/ 355235 h 412051"/>
                    <a:gd name="connsiteX344" fmla="*/ 189404 w 547935"/>
                    <a:gd name="connsiteY344" fmla="*/ 358369 h 412051"/>
                    <a:gd name="connsiteX345" fmla="*/ 187814 w 547935"/>
                    <a:gd name="connsiteY345" fmla="*/ 360493 h 412051"/>
                    <a:gd name="connsiteX346" fmla="*/ 185623 w 547935"/>
                    <a:gd name="connsiteY346" fmla="*/ 363445 h 412051"/>
                    <a:gd name="connsiteX347" fmla="*/ 184299 w 547935"/>
                    <a:gd name="connsiteY347" fmla="*/ 365246 h 412051"/>
                    <a:gd name="connsiteX348" fmla="*/ 182251 w 547935"/>
                    <a:gd name="connsiteY348" fmla="*/ 368036 h 412051"/>
                    <a:gd name="connsiteX349" fmla="*/ 181765 w 547935"/>
                    <a:gd name="connsiteY349" fmla="*/ 368703 h 412051"/>
                    <a:gd name="connsiteX350" fmla="*/ 177298 w 547935"/>
                    <a:gd name="connsiteY350" fmla="*/ 374914 h 412051"/>
                    <a:gd name="connsiteX351" fmla="*/ 176822 w 547935"/>
                    <a:gd name="connsiteY351" fmla="*/ 375580 h 412051"/>
                    <a:gd name="connsiteX352" fmla="*/ 175270 w 547935"/>
                    <a:gd name="connsiteY352" fmla="*/ 377781 h 412051"/>
                    <a:gd name="connsiteX353" fmla="*/ 174488 w 547935"/>
                    <a:gd name="connsiteY353" fmla="*/ 378885 h 412051"/>
                    <a:gd name="connsiteX354" fmla="*/ 173336 w 547935"/>
                    <a:gd name="connsiteY354" fmla="*/ 380533 h 412051"/>
                    <a:gd name="connsiteX355" fmla="*/ 172621 w 547935"/>
                    <a:gd name="connsiteY355" fmla="*/ 381562 h 412051"/>
                    <a:gd name="connsiteX356" fmla="*/ 171764 w 547935"/>
                    <a:gd name="connsiteY356" fmla="*/ 382810 h 412051"/>
                    <a:gd name="connsiteX357" fmla="*/ 171126 w 547935"/>
                    <a:gd name="connsiteY357" fmla="*/ 383743 h 412051"/>
                    <a:gd name="connsiteX358" fmla="*/ 170612 w 547935"/>
                    <a:gd name="connsiteY358" fmla="*/ 384496 h 412051"/>
                    <a:gd name="connsiteX359" fmla="*/ 170288 w 547935"/>
                    <a:gd name="connsiteY359" fmla="*/ 384972 h 412051"/>
                    <a:gd name="connsiteX360" fmla="*/ 169669 w 547935"/>
                    <a:gd name="connsiteY360" fmla="*/ 385886 h 412051"/>
                    <a:gd name="connsiteX361" fmla="*/ 172069 w 547935"/>
                    <a:gd name="connsiteY361" fmla="*/ 372818 h 412051"/>
                    <a:gd name="connsiteX362" fmla="*/ 173279 w 547935"/>
                    <a:gd name="connsiteY362" fmla="*/ 367360 h 412051"/>
                    <a:gd name="connsiteX363" fmla="*/ 174812 w 547935"/>
                    <a:gd name="connsiteY363" fmla="*/ 360512 h 412051"/>
                    <a:gd name="connsiteX364" fmla="*/ 176555 w 547935"/>
                    <a:gd name="connsiteY364" fmla="*/ 353835 h 412051"/>
                    <a:gd name="connsiteX365" fmla="*/ 177889 w 547935"/>
                    <a:gd name="connsiteY365" fmla="*/ 348844 h 412051"/>
                    <a:gd name="connsiteX366" fmla="*/ 179946 w 547935"/>
                    <a:gd name="connsiteY366" fmla="*/ 342052 h 412051"/>
                    <a:gd name="connsiteX367" fmla="*/ 180975 w 547935"/>
                    <a:gd name="connsiteY367" fmla="*/ 338642 h 412051"/>
                    <a:gd name="connsiteX368" fmla="*/ 235058 w 547935"/>
                    <a:gd name="connsiteY368" fmla="*/ 250784 h 412051"/>
                    <a:gd name="connsiteX369" fmla="*/ 235668 w 547935"/>
                    <a:gd name="connsiteY369" fmla="*/ 250231 h 412051"/>
                    <a:gd name="connsiteX370" fmla="*/ 247726 w 547935"/>
                    <a:gd name="connsiteY370" fmla="*/ 240421 h 412051"/>
                    <a:gd name="connsiteX371" fmla="*/ 248907 w 547935"/>
                    <a:gd name="connsiteY371" fmla="*/ 239544 h 412051"/>
                    <a:gd name="connsiteX372" fmla="*/ 261595 w 547935"/>
                    <a:gd name="connsiteY372" fmla="*/ 231267 h 412051"/>
                    <a:gd name="connsiteX373" fmla="*/ 262290 w 547935"/>
                    <a:gd name="connsiteY373" fmla="*/ 230848 h 412051"/>
                    <a:gd name="connsiteX374" fmla="*/ 275730 w 547935"/>
                    <a:gd name="connsiteY374" fmla="*/ 223866 h 412051"/>
                    <a:gd name="connsiteX375" fmla="*/ 288988 w 547935"/>
                    <a:gd name="connsiteY375" fmla="*/ 218446 h 412051"/>
                    <a:gd name="connsiteX376" fmla="*/ 289950 w 547935"/>
                    <a:gd name="connsiteY376" fmla="*/ 218113 h 412051"/>
                    <a:gd name="connsiteX377" fmla="*/ 301942 w 547935"/>
                    <a:gd name="connsiteY377" fmla="*/ 214341 h 412051"/>
                    <a:gd name="connsiteX378" fmla="*/ 303190 w 547935"/>
                    <a:gd name="connsiteY378" fmla="*/ 214008 h 412051"/>
                    <a:gd name="connsiteX379" fmla="*/ 314430 w 547935"/>
                    <a:gd name="connsiteY379" fmla="*/ 211388 h 412051"/>
                    <a:gd name="connsiteX380" fmla="*/ 315592 w 547935"/>
                    <a:gd name="connsiteY380" fmla="*/ 211160 h 412051"/>
                    <a:gd name="connsiteX381" fmla="*/ 326279 w 547935"/>
                    <a:gd name="connsiteY381" fmla="*/ 209426 h 412051"/>
                    <a:gd name="connsiteX382" fmla="*/ 327041 w 547935"/>
                    <a:gd name="connsiteY382" fmla="*/ 209321 h 412051"/>
                    <a:gd name="connsiteX383" fmla="*/ 337385 w 547935"/>
                    <a:gd name="connsiteY383" fmla="*/ 208283 h 412051"/>
                    <a:gd name="connsiteX384" fmla="*/ 269196 w 547935"/>
                    <a:gd name="connsiteY384" fmla="*/ 206778 h 412051"/>
                    <a:gd name="connsiteX385" fmla="*/ 263071 w 547935"/>
                    <a:gd name="connsiteY385" fmla="*/ 211198 h 412051"/>
                    <a:gd name="connsiteX386" fmla="*/ 260899 w 547935"/>
                    <a:gd name="connsiteY386" fmla="*/ 212931 h 412051"/>
                    <a:gd name="connsiteX387" fmla="*/ 256842 w 547935"/>
                    <a:gd name="connsiteY387" fmla="*/ 216208 h 412051"/>
                    <a:gd name="connsiteX388" fmla="*/ 254213 w 547935"/>
                    <a:gd name="connsiteY388" fmla="*/ 218503 h 412051"/>
                    <a:gd name="connsiteX389" fmla="*/ 250536 w 547935"/>
                    <a:gd name="connsiteY389" fmla="*/ 221752 h 412051"/>
                    <a:gd name="connsiteX390" fmla="*/ 247678 w 547935"/>
                    <a:gd name="connsiteY390" fmla="*/ 224438 h 412051"/>
                    <a:gd name="connsiteX391" fmla="*/ 244164 w 547935"/>
                    <a:gd name="connsiteY391" fmla="*/ 227790 h 412051"/>
                    <a:gd name="connsiteX392" fmla="*/ 241163 w 547935"/>
                    <a:gd name="connsiteY392" fmla="*/ 230791 h 412051"/>
                    <a:gd name="connsiteX393" fmla="*/ 237725 w 547935"/>
                    <a:gd name="connsiteY393" fmla="*/ 234296 h 412051"/>
                    <a:gd name="connsiteX394" fmla="*/ 234667 w 547935"/>
                    <a:gd name="connsiteY394" fmla="*/ 237534 h 412051"/>
                    <a:gd name="connsiteX395" fmla="*/ 231277 w 547935"/>
                    <a:gd name="connsiteY395" fmla="*/ 241183 h 412051"/>
                    <a:gd name="connsiteX396" fmla="*/ 228133 w 547935"/>
                    <a:gd name="connsiteY396" fmla="*/ 244678 h 412051"/>
                    <a:gd name="connsiteX397" fmla="*/ 224809 w 547935"/>
                    <a:gd name="connsiteY397" fmla="*/ 248431 h 412051"/>
                    <a:gd name="connsiteX398" fmla="*/ 221637 w 547935"/>
                    <a:gd name="connsiteY398" fmla="*/ 252108 h 412051"/>
                    <a:gd name="connsiteX399" fmla="*/ 150733 w 547935"/>
                    <a:gd name="connsiteY399" fmla="*/ 350282 h 412051"/>
                    <a:gd name="connsiteX400" fmla="*/ 148580 w 547935"/>
                    <a:gd name="connsiteY400" fmla="*/ 353673 h 412051"/>
                    <a:gd name="connsiteX401" fmla="*/ 146228 w 547935"/>
                    <a:gd name="connsiteY401" fmla="*/ 357397 h 412051"/>
                    <a:gd name="connsiteX402" fmla="*/ 143932 w 547935"/>
                    <a:gd name="connsiteY402" fmla="*/ 361064 h 412051"/>
                    <a:gd name="connsiteX403" fmla="*/ 141980 w 547935"/>
                    <a:gd name="connsiteY403" fmla="*/ 364207 h 412051"/>
                    <a:gd name="connsiteX404" fmla="*/ 139760 w 547935"/>
                    <a:gd name="connsiteY404" fmla="*/ 367789 h 412051"/>
                    <a:gd name="connsiteX405" fmla="*/ 137903 w 547935"/>
                    <a:gd name="connsiteY405" fmla="*/ 370799 h 412051"/>
                    <a:gd name="connsiteX406" fmla="*/ 135817 w 547935"/>
                    <a:gd name="connsiteY406" fmla="*/ 374199 h 412051"/>
                    <a:gd name="connsiteX407" fmla="*/ 134264 w 547935"/>
                    <a:gd name="connsiteY407" fmla="*/ 376752 h 412051"/>
                    <a:gd name="connsiteX408" fmla="*/ 130359 w 547935"/>
                    <a:gd name="connsiteY408" fmla="*/ 383219 h 412051"/>
                    <a:gd name="connsiteX409" fmla="*/ 129149 w 547935"/>
                    <a:gd name="connsiteY409" fmla="*/ 385229 h 412051"/>
                    <a:gd name="connsiteX410" fmla="*/ 127225 w 547935"/>
                    <a:gd name="connsiteY410" fmla="*/ 388458 h 412051"/>
                    <a:gd name="connsiteX411" fmla="*/ 125997 w 547935"/>
                    <a:gd name="connsiteY411" fmla="*/ 390525 h 412051"/>
                    <a:gd name="connsiteX412" fmla="*/ 124292 w 547935"/>
                    <a:gd name="connsiteY412" fmla="*/ 393411 h 412051"/>
                    <a:gd name="connsiteX413" fmla="*/ 123272 w 547935"/>
                    <a:gd name="connsiteY413" fmla="*/ 395135 h 412051"/>
                    <a:gd name="connsiteX414" fmla="*/ 121739 w 547935"/>
                    <a:gd name="connsiteY414" fmla="*/ 397745 h 412051"/>
                    <a:gd name="connsiteX415" fmla="*/ 120472 w 547935"/>
                    <a:gd name="connsiteY415" fmla="*/ 399926 h 412051"/>
                    <a:gd name="connsiteX416" fmla="*/ 119520 w 547935"/>
                    <a:gd name="connsiteY416" fmla="*/ 401574 h 412051"/>
                    <a:gd name="connsiteX417" fmla="*/ 117719 w 547935"/>
                    <a:gd name="connsiteY417" fmla="*/ 404689 h 412051"/>
                    <a:gd name="connsiteX418" fmla="*/ 116719 w 547935"/>
                    <a:gd name="connsiteY418" fmla="*/ 406432 h 412051"/>
                    <a:gd name="connsiteX419" fmla="*/ 116053 w 547935"/>
                    <a:gd name="connsiteY419" fmla="*/ 407594 h 412051"/>
                    <a:gd name="connsiteX420" fmla="*/ 115367 w 547935"/>
                    <a:gd name="connsiteY420" fmla="*/ 408803 h 412051"/>
                    <a:gd name="connsiteX421" fmla="*/ 114833 w 547935"/>
                    <a:gd name="connsiteY421" fmla="*/ 409737 h 412051"/>
                    <a:gd name="connsiteX422" fmla="*/ 114262 w 547935"/>
                    <a:gd name="connsiteY422" fmla="*/ 410747 h 412051"/>
                    <a:gd name="connsiteX423" fmla="*/ 113528 w 547935"/>
                    <a:gd name="connsiteY423" fmla="*/ 412051 h 412051"/>
                    <a:gd name="connsiteX424" fmla="*/ 115062 w 547935"/>
                    <a:gd name="connsiteY424" fmla="*/ 391611 h 412051"/>
                    <a:gd name="connsiteX425" fmla="*/ 115433 w 547935"/>
                    <a:gd name="connsiteY425" fmla="*/ 387925 h 412051"/>
                    <a:gd name="connsiteX426" fmla="*/ 117977 w 547935"/>
                    <a:gd name="connsiteY426" fmla="*/ 370018 h 412051"/>
                    <a:gd name="connsiteX427" fmla="*/ 118701 w 547935"/>
                    <a:gd name="connsiteY427" fmla="*/ 366046 h 412051"/>
                    <a:gd name="connsiteX428" fmla="*/ 119624 w 547935"/>
                    <a:gd name="connsiteY428" fmla="*/ 360988 h 412051"/>
                    <a:gd name="connsiteX429" fmla="*/ 158820 w 547935"/>
                    <a:gd name="connsiteY429" fmla="*/ 270986 h 412051"/>
                    <a:gd name="connsiteX430" fmla="*/ 162315 w 547935"/>
                    <a:gd name="connsiteY430" fmla="*/ 266576 h 412051"/>
                    <a:gd name="connsiteX431" fmla="*/ 166716 w 547935"/>
                    <a:gd name="connsiteY431" fmla="*/ 261195 h 412051"/>
                    <a:gd name="connsiteX432" fmla="*/ 171326 w 547935"/>
                    <a:gd name="connsiteY432" fmla="*/ 256213 h 412051"/>
                    <a:gd name="connsiteX433" fmla="*/ 175889 w 547935"/>
                    <a:gd name="connsiteY433" fmla="*/ 251393 h 412051"/>
                    <a:gd name="connsiteX434" fmla="*/ 180651 w 547935"/>
                    <a:gd name="connsiteY434" fmla="*/ 246936 h 412051"/>
                    <a:gd name="connsiteX435" fmla="*/ 185328 w 547935"/>
                    <a:gd name="connsiteY435" fmla="*/ 242649 h 412051"/>
                    <a:gd name="connsiteX436" fmla="*/ 190243 w 547935"/>
                    <a:gd name="connsiteY436" fmla="*/ 238658 h 412051"/>
                    <a:gd name="connsiteX437" fmla="*/ 194910 w 547935"/>
                    <a:gd name="connsiteY437" fmla="*/ 234925 h 412051"/>
                    <a:gd name="connsiteX438" fmla="*/ 200053 w 547935"/>
                    <a:gd name="connsiteY438" fmla="*/ 231286 h 412051"/>
                    <a:gd name="connsiteX439" fmla="*/ 204540 w 547935"/>
                    <a:gd name="connsiteY439" fmla="*/ 228143 h 412051"/>
                    <a:gd name="connsiteX440" fmla="*/ 209988 w 547935"/>
                    <a:gd name="connsiteY440" fmla="*/ 224771 h 412051"/>
                    <a:gd name="connsiteX441" fmla="*/ 214113 w 547935"/>
                    <a:gd name="connsiteY441" fmla="*/ 222237 h 412051"/>
                    <a:gd name="connsiteX442" fmla="*/ 220256 w 547935"/>
                    <a:gd name="connsiteY442" fmla="*/ 218913 h 412051"/>
                    <a:gd name="connsiteX443" fmla="*/ 223523 w 547935"/>
                    <a:gd name="connsiteY443" fmla="*/ 217151 h 412051"/>
                    <a:gd name="connsiteX444" fmla="*/ 232667 w 547935"/>
                    <a:gd name="connsiteY444" fmla="*/ 212817 h 412051"/>
                    <a:gd name="connsiteX445" fmla="*/ 173231 w 547935"/>
                    <a:gd name="connsiteY445" fmla="*/ 232143 h 412051"/>
                    <a:gd name="connsiteX446" fmla="*/ 168173 w 547935"/>
                    <a:gd name="connsiteY446" fmla="*/ 241116 h 412051"/>
                    <a:gd name="connsiteX447" fmla="*/ 161963 w 547935"/>
                    <a:gd name="connsiteY447" fmla="*/ 251403 h 412051"/>
                    <a:gd name="connsiteX448" fmla="*/ 154800 w 547935"/>
                    <a:gd name="connsiteY448" fmla="*/ 262728 h 412051"/>
                    <a:gd name="connsiteX449" fmla="*/ 146923 w 547935"/>
                    <a:gd name="connsiteY449" fmla="*/ 274777 h 412051"/>
                    <a:gd name="connsiteX450" fmla="*/ 67427 w 547935"/>
                    <a:gd name="connsiteY450" fmla="*/ 387525 h 412051"/>
                    <a:gd name="connsiteX451" fmla="*/ 106375 w 547935"/>
                    <a:gd name="connsiteY451" fmla="*/ 289712 h 412051"/>
                    <a:gd name="connsiteX452" fmla="*/ 106832 w 547935"/>
                    <a:gd name="connsiteY452" fmla="*/ 289017 h 412051"/>
                    <a:gd name="connsiteX453" fmla="*/ 114976 w 547935"/>
                    <a:gd name="connsiteY453" fmla="*/ 277197 h 412051"/>
                    <a:gd name="connsiteX454" fmla="*/ 123368 w 547935"/>
                    <a:gd name="connsiteY454" fmla="*/ 266490 h 412051"/>
                    <a:gd name="connsiteX455" fmla="*/ 124587 w 547935"/>
                    <a:gd name="connsiteY455" fmla="*/ 265024 h 412051"/>
                    <a:gd name="connsiteX456" fmla="*/ 132331 w 547935"/>
                    <a:gd name="connsiteY456" fmla="*/ 256327 h 412051"/>
                    <a:gd name="connsiteX457" fmla="*/ 133578 w 547935"/>
                    <a:gd name="connsiteY457" fmla="*/ 255032 h 412051"/>
                    <a:gd name="connsiteX458" fmla="*/ 141256 w 547935"/>
                    <a:gd name="connsiteY458" fmla="*/ 247374 h 412051"/>
                    <a:gd name="connsiteX459" fmla="*/ 103499 w 547935"/>
                    <a:gd name="connsiteY459" fmla="*/ 270015 h 412051"/>
                    <a:gd name="connsiteX460" fmla="*/ 97764 w 547935"/>
                    <a:gd name="connsiteY460" fmla="*/ 277911 h 412051"/>
                    <a:gd name="connsiteX461" fmla="*/ 95498 w 547935"/>
                    <a:gd name="connsiteY461" fmla="*/ 280740 h 412051"/>
                    <a:gd name="connsiteX462" fmla="*/ 91183 w 547935"/>
                    <a:gd name="connsiteY462" fmla="*/ 286093 h 412051"/>
                    <a:gd name="connsiteX463" fmla="*/ 88220 w 547935"/>
                    <a:gd name="connsiteY463" fmla="*/ 289522 h 412051"/>
                    <a:gd name="connsiteX464" fmla="*/ 83896 w 547935"/>
                    <a:gd name="connsiteY464" fmla="*/ 294475 h 412051"/>
                    <a:gd name="connsiteX465" fmla="*/ 80515 w 547935"/>
                    <a:gd name="connsiteY465" fmla="*/ 298161 h 412051"/>
                    <a:gd name="connsiteX466" fmla="*/ 77191 w 547935"/>
                    <a:gd name="connsiteY466" fmla="*/ 301781 h 412051"/>
                    <a:gd name="connsiteX467" fmla="*/ 0 w 547935"/>
                    <a:gd name="connsiteY467" fmla="*/ 372389 h 412051"/>
                    <a:gd name="connsiteX468" fmla="*/ 36138 w 547935"/>
                    <a:gd name="connsiteY468" fmla="*/ 320764 h 412051"/>
                    <a:gd name="connsiteX469" fmla="*/ 37519 w 547935"/>
                    <a:gd name="connsiteY469" fmla="*/ 319335 h 412051"/>
                    <a:gd name="connsiteX470" fmla="*/ 43348 w 547935"/>
                    <a:gd name="connsiteY470" fmla="*/ 313496 h 412051"/>
                    <a:gd name="connsiteX471" fmla="*/ 45663 w 547935"/>
                    <a:gd name="connsiteY471" fmla="*/ 311258 h 412051"/>
                    <a:gd name="connsiteX472" fmla="*/ 52026 w 547935"/>
                    <a:gd name="connsiteY472" fmla="*/ 305343 h 412051"/>
                    <a:gd name="connsiteX473" fmla="*/ 53778 w 547935"/>
                    <a:gd name="connsiteY473" fmla="*/ 303743 h 412051"/>
                    <a:gd name="connsiteX474" fmla="*/ 69913 w 547935"/>
                    <a:gd name="connsiteY474" fmla="*/ 290065 h 412051"/>
                    <a:gd name="connsiteX475" fmla="*/ 71637 w 547935"/>
                    <a:gd name="connsiteY475" fmla="*/ 288703 h 412051"/>
                    <a:gd name="connsiteX476" fmla="*/ 77400 w 547935"/>
                    <a:gd name="connsiteY476" fmla="*/ 284197 h 412051"/>
                    <a:gd name="connsiteX477" fmla="*/ 79677 w 547935"/>
                    <a:gd name="connsiteY477" fmla="*/ 282464 h 412051"/>
                    <a:gd name="connsiteX478" fmla="*/ 84496 w 547935"/>
                    <a:gd name="connsiteY478" fmla="*/ 278863 h 412051"/>
                    <a:gd name="connsiteX479" fmla="*/ 86649 w 547935"/>
                    <a:gd name="connsiteY479" fmla="*/ 277282 h 412051"/>
                    <a:gd name="connsiteX480" fmla="*/ 91097 w 547935"/>
                    <a:gd name="connsiteY480" fmla="*/ 274091 h 412051"/>
                    <a:gd name="connsiteX481" fmla="*/ 92793 w 547935"/>
                    <a:gd name="connsiteY481" fmla="*/ 272891 h 412051"/>
                    <a:gd name="connsiteX482" fmla="*/ 98041 w 547935"/>
                    <a:gd name="connsiteY482" fmla="*/ 269272 h 412051"/>
                    <a:gd name="connsiteX483" fmla="*/ 20631 w 547935"/>
                    <a:gd name="connsiteY483" fmla="*/ 310258 h 412051"/>
                    <a:gd name="connsiteX484" fmla="*/ 115900 w 547935"/>
                    <a:gd name="connsiteY484" fmla="*/ 256651 h 412051"/>
                    <a:gd name="connsiteX485" fmla="*/ 129064 w 547935"/>
                    <a:gd name="connsiteY485" fmla="*/ 246974 h 412051"/>
                    <a:gd name="connsiteX486" fmla="*/ 133312 w 547935"/>
                    <a:gd name="connsiteY486" fmla="*/ 244030 h 412051"/>
                    <a:gd name="connsiteX487" fmla="*/ 142142 w 547935"/>
                    <a:gd name="connsiteY487" fmla="*/ 238030 h 412051"/>
                    <a:gd name="connsiteX488" fmla="*/ 146999 w 547935"/>
                    <a:gd name="connsiteY488" fmla="*/ 234887 h 412051"/>
                    <a:gd name="connsiteX489" fmla="*/ 152505 w 547935"/>
                    <a:gd name="connsiteY489" fmla="*/ 231381 h 412051"/>
                    <a:gd name="connsiteX490" fmla="*/ 147390 w 547935"/>
                    <a:gd name="connsiteY490" fmla="*/ 230696 h 412051"/>
                    <a:gd name="connsiteX491" fmla="*/ 145447 w 547935"/>
                    <a:gd name="connsiteY491" fmla="*/ 230381 h 412051"/>
                    <a:gd name="connsiteX492" fmla="*/ 139227 w 547935"/>
                    <a:gd name="connsiteY492" fmla="*/ 229314 h 412051"/>
                    <a:gd name="connsiteX493" fmla="*/ 136427 w 547935"/>
                    <a:gd name="connsiteY493" fmla="*/ 228781 h 412051"/>
                    <a:gd name="connsiteX494" fmla="*/ 128197 w 547935"/>
                    <a:gd name="connsiteY494" fmla="*/ 226990 h 412051"/>
                    <a:gd name="connsiteX495" fmla="*/ 124311 w 547935"/>
                    <a:gd name="connsiteY495" fmla="*/ 227286 h 412051"/>
                    <a:gd name="connsiteX496" fmla="*/ 122282 w 547935"/>
                    <a:gd name="connsiteY496" fmla="*/ 227428 h 412051"/>
                    <a:gd name="connsiteX497" fmla="*/ 114252 w 547935"/>
                    <a:gd name="connsiteY497" fmla="*/ 227619 h 412051"/>
                    <a:gd name="connsiteX498" fmla="*/ 111223 w 547935"/>
                    <a:gd name="connsiteY498" fmla="*/ 227562 h 412051"/>
                    <a:gd name="connsiteX499" fmla="*/ 105451 w 547935"/>
                    <a:gd name="connsiteY499" fmla="*/ 227362 h 412051"/>
                    <a:gd name="connsiteX500" fmla="*/ 101803 w 547935"/>
                    <a:gd name="connsiteY500" fmla="*/ 227105 h 412051"/>
                    <a:gd name="connsiteX501" fmla="*/ 95983 w 547935"/>
                    <a:gd name="connsiteY501" fmla="*/ 226533 h 412051"/>
                    <a:gd name="connsiteX502" fmla="*/ 92297 w 547935"/>
                    <a:gd name="connsiteY502" fmla="*/ 226076 h 412051"/>
                    <a:gd name="connsiteX503" fmla="*/ 85172 w 547935"/>
                    <a:gd name="connsiteY503" fmla="*/ 224866 h 412051"/>
                    <a:gd name="connsiteX504" fmla="*/ 82553 w 547935"/>
                    <a:gd name="connsiteY504" fmla="*/ 224390 h 412051"/>
                    <a:gd name="connsiteX505" fmla="*/ 73504 w 547935"/>
                    <a:gd name="connsiteY505" fmla="*/ 222190 h 412051"/>
                    <a:gd name="connsiteX506" fmla="*/ 38367 w 547935"/>
                    <a:gd name="connsiteY506" fmla="*/ 206959 h 412051"/>
                    <a:gd name="connsiteX507" fmla="*/ 78200 w 547935"/>
                    <a:gd name="connsiteY507" fmla="*/ 207426 h 412051"/>
                    <a:gd name="connsiteX508" fmla="*/ 29470 w 547935"/>
                    <a:gd name="connsiteY508" fmla="*/ 160201 h 412051"/>
                    <a:gd name="connsiteX509" fmla="*/ 102432 w 547935"/>
                    <a:gd name="connsiteY509" fmla="*/ 187585 h 412051"/>
                    <a:gd name="connsiteX510" fmla="*/ 104108 w 547935"/>
                    <a:gd name="connsiteY510" fmla="*/ 188300 h 412051"/>
                    <a:gd name="connsiteX511" fmla="*/ 107785 w 547935"/>
                    <a:gd name="connsiteY511" fmla="*/ 189890 h 412051"/>
                    <a:gd name="connsiteX512" fmla="*/ 110595 w 547935"/>
                    <a:gd name="connsiteY512" fmla="*/ 191129 h 412051"/>
                    <a:gd name="connsiteX513" fmla="*/ 114224 w 547935"/>
                    <a:gd name="connsiteY513" fmla="*/ 192738 h 412051"/>
                    <a:gd name="connsiteX514" fmla="*/ 117072 w 547935"/>
                    <a:gd name="connsiteY514" fmla="*/ 194034 h 412051"/>
                    <a:gd name="connsiteX515" fmla="*/ 120520 w 547935"/>
                    <a:gd name="connsiteY515" fmla="*/ 195624 h 412051"/>
                    <a:gd name="connsiteX516" fmla="*/ 123434 w 547935"/>
                    <a:gd name="connsiteY516" fmla="*/ 197006 h 412051"/>
                    <a:gd name="connsiteX517" fmla="*/ 126673 w 547935"/>
                    <a:gd name="connsiteY517" fmla="*/ 198549 h 412051"/>
                    <a:gd name="connsiteX518" fmla="*/ 129559 w 547935"/>
                    <a:gd name="connsiteY518" fmla="*/ 199968 h 412051"/>
                    <a:gd name="connsiteX519" fmla="*/ 132674 w 547935"/>
                    <a:gd name="connsiteY519" fmla="*/ 201520 h 412051"/>
                    <a:gd name="connsiteX520" fmla="*/ 135426 w 547935"/>
                    <a:gd name="connsiteY520" fmla="*/ 202949 h 412051"/>
                    <a:gd name="connsiteX521" fmla="*/ 138389 w 547935"/>
                    <a:gd name="connsiteY521" fmla="*/ 204502 h 412051"/>
                    <a:gd name="connsiteX522" fmla="*/ 141046 w 547935"/>
                    <a:gd name="connsiteY522" fmla="*/ 205959 h 412051"/>
                    <a:gd name="connsiteX523" fmla="*/ 143818 w 547935"/>
                    <a:gd name="connsiteY523" fmla="*/ 207502 h 412051"/>
                    <a:gd name="connsiteX524" fmla="*/ 146361 w 547935"/>
                    <a:gd name="connsiteY524" fmla="*/ 208988 h 412051"/>
                    <a:gd name="connsiteX525" fmla="*/ 148885 w 547935"/>
                    <a:gd name="connsiteY525" fmla="*/ 210483 h 412051"/>
                    <a:gd name="connsiteX526" fmla="*/ 151295 w 547935"/>
                    <a:gd name="connsiteY526" fmla="*/ 211998 h 412051"/>
                    <a:gd name="connsiteX527" fmla="*/ 153571 w 547935"/>
                    <a:gd name="connsiteY527" fmla="*/ 213455 h 412051"/>
                    <a:gd name="connsiteX528" fmla="*/ 155772 w 547935"/>
                    <a:gd name="connsiteY528" fmla="*/ 214979 h 412051"/>
                    <a:gd name="connsiteX529" fmla="*/ 157801 w 547935"/>
                    <a:gd name="connsiteY529" fmla="*/ 216398 h 412051"/>
                    <a:gd name="connsiteX530" fmla="*/ 159772 w 547935"/>
                    <a:gd name="connsiteY530" fmla="*/ 217922 h 412051"/>
                    <a:gd name="connsiteX531" fmla="*/ 161525 w 547935"/>
                    <a:gd name="connsiteY531" fmla="*/ 219304 h 412051"/>
                    <a:gd name="connsiteX532" fmla="*/ 163268 w 547935"/>
                    <a:gd name="connsiteY532" fmla="*/ 220856 h 412051"/>
                    <a:gd name="connsiteX533" fmla="*/ 164697 w 547935"/>
                    <a:gd name="connsiteY533" fmla="*/ 222152 h 412051"/>
                    <a:gd name="connsiteX534" fmla="*/ 165916 w 547935"/>
                    <a:gd name="connsiteY534" fmla="*/ 223456 h 412051"/>
                    <a:gd name="connsiteX535" fmla="*/ 168383 w 547935"/>
                    <a:gd name="connsiteY535" fmla="*/ 222085 h 412051"/>
                    <a:gd name="connsiteX536" fmla="*/ 172745 w 547935"/>
                    <a:gd name="connsiteY536" fmla="*/ 219656 h 412051"/>
                    <a:gd name="connsiteX537" fmla="*/ 182804 w 547935"/>
                    <a:gd name="connsiteY537" fmla="*/ 214436 h 412051"/>
                    <a:gd name="connsiteX538" fmla="*/ 185261 w 547935"/>
                    <a:gd name="connsiteY538" fmla="*/ 213179 h 412051"/>
                    <a:gd name="connsiteX539" fmla="*/ 192900 w 547935"/>
                    <a:gd name="connsiteY539" fmla="*/ 209598 h 412051"/>
                    <a:gd name="connsiteX540" fmla="*/ 191214 w 547935"/>
                    <a:gd name="connsiteY540" fmla="*/ 208759 h 412051"/>
                    <a:gd name="connsiteX541" fmla="*/ 190252 w 547935"/>
                    <a:gd name="connsiteY541" fmla="*/ 208274 h 412051"/>
                    <a:gd name="connsiteX542" fmla="*/ 186852 w 547935"/>
                    <a:gd name="connsiteY542" fmla="*/ 206531 h 412051"/>
                    <a:gd name="connsiteX543" fmla="*/ 185518 w 547935"/>
                    <a:gd name="connsiteY543" fmla="*/ 205835 h 412051"/>
                    <a:gd name="connsiteX544" fmla="*/ 181813 w 547935"/>
                    <a:gd name="connsiteY544" fmla="*/ 203845 h 412051"/>
                    <a:gd name="connsiteX545" fmla="*/ 180575 w 547935"/>
                    <a:gd name="connsiteY545" fmla="*/ 203168 h 412051"/>
                    <a:gd name="connsiteX546" fmla="*/ 175584 w 547935"/>
                    <a:gd name="connsiteY546" fmla="*/ 200358 h 412051"/>
                    <a:gd name="connsiteX547" fmla="*/ 169497 w 547935"/>
                    <a:gd name="connsiteY547" fmla="*/ 196767 h 412051"/>
                    <a:gd name="connsiteX548" fmla="*/ 168830 w 547935"/>
                    <a:gd name="connsiteY548" fmla="*/ 196358 h 412051"/>
                    <a:gd name="connsiteX549" fmla="*/ 163687 w 547935"/>
                    <a:gd name="connsiteY549" fmla="*/ 193157 h 412051"/>
                    <a:gd name="connsiteX550" fmla="*/ 162125 w 547935"/>
                    <a:gd name="connsiteY550" fmla="*/ 192148 h 412051"/>
                    <a:gd name="connsiteX551" fmla="*/ 157581 w 547935"/>
                    <a:gd name="connsiteY551" fmla="*/ 189157 h 412051"/>
                    <a:gd name="connsiteX552" fmla="*/ 155829 w 547935"/>
                    <a:gd name="connsiteY552" fmla="*/ 187976 h 412051"/>
                    <a:gd name="connsiteX553" fmla="*/ 151028 w 547935"/>
                    <a:gd name="connsiteY553" fmla="*/ 184623 h 412051"/>
                    <a:gd name="connsiteX554" fmla="*/ 149542 w 547935"/>
                    <a:gd name="connsiteY554" fmla="*/ 183566 h 412051"/>
                    <a:gd name="connsiteX555" fmla="*/ 136750 w 547935"/>
                    <a:gd name="connsiteY555" fmla="*/ 173746 h 412051"/>
                    <a:gd name="connsiteX556" fmla="*/ 135388 w 547935"/>
                    <a:gd name="connsiteY556" fmla="*/ 172603 h 412051"/>
                    <a:gd name="connsiteX557" fmla="*/ 130464 w 547935"/>
                    <a:gd name="connsiteY557" fmla="*/ 168412 h 412051"/>
                    <a:gd name="connsiteX558" fmla="*/ 129645 w 547935"/>
                    <a:gd name="connsiteY558" fmla="*/ 167716 h 412051"/>
                    <a:gd name="connsiteX559" fmla="*/ 77276 w 547935"/>
                    <a:gd name="connsiteY559" fmla="*/ 86192 h 412051"/>
                    <a:gd name="connsiteX560" fmla="*/ 146390 w 547935"/>
                    <a:gd name="connsiteY560" fmla="*/ 157772 h 412051"/>
                    <a:gd name="connsiteX561" fmla="*/ 153953 w 547935"/>
                    <a:gd name="connsiteY561" fmla="*/ 165421 h 412051"/>
                    <a:gd name="connsiteX562" fmla="*/ 155143 w 547935"/>
                    <a:gd name="connsiteY562" fmla="*/ 166621 h 412051"/>
                    <a:gd name="connsiteX563" fmla="*/ 162125 w 547935"/>
                    <a:gd name="connsiteY563" fmla="*/ 173622 h 412051"/>
                    <a:gd name="connsiteX564" fmla="*/ 162639 w 547935"/>
                    <a:gd name="connsiteY564" fmla="*/ 174136 h 412051"/>
                    <a:gd name="connsiteX565" fmla="*/ 169802 w 547935"/>
                    <a:gd name="connsiteY565" fmla="*/ 181261 h 412051"/>
                    <a:gd name="connsiteX566" fmla="*/ 171231 w 547935"/>
                    <a:gd name="connsiteY566" fmla="*/ 182680 h 412051"/>
                    <a:gd name="connsiteX567" fmla="*/ 178013 w 547935"/>
                    <a:gd name="connsiteY567" fmla="*/ 189357 h 412051"/>
                    <a:gd name="connsiteX568" fmla="*/ 184813 w 547935"/>
                    <a:gd name="connsiteY568" fmla="*/ 195967 h 412051"/>
                    <a:gd name="connsiteX569" fmla="*/ 186490 w 547935"/>
                    <a:gd name="connsiteY569" fmla="*/ 197587 h 412051"/>
                    <a:gd name="connsiteX570" fmla="*/ 192548 w 547935"/>
                    <a:gd name="connsiteY570" fmla="*/ 203387 h 412051"/>
                    <a:gd name="connsiteX571" fmla="*/ 197101 w 547935"/>
                    <a:gd name="connsiteY571" fmla="*/ 207655 h 412051"/>
                    <a:gd name="connsiteX572" fmla="*/ 197586 w 547935"/>
                    <a:gd name="connsiteY572" fmla="*/ 207445 h 412051"/>
                    <a:gd name="connsiteX573" fmla="*/ 201044 w 547935"/>
                    <a:gd name="connsiteY573" fmla="*/ 205978 h 412051"/>
                    <a:gd name="connsiteX574" fmla="*/ 209826 w 547935"/>
                    <a:gd name="connsiteY574" fmla="*/ 202340 h 412051"/>
                    <a:gd name="connsiteX575" fmla="*/ 214227 w 547935"/>
                    <a:gd name="connsiteY575" fmla="*/ 200663 h 412051"/>
                    <a:gd name="connsiteX576" fmla="*/ 221970 w 547935"/>
                    <a:gd name="connsiteY576" fmla="*/ 197844 h 412051"/>
                    <a:gd name="connsiteX577" fmla="*/ 212350 w 547935"/>
                    <a:gd name="connsiteY577" fmla="*/ 193367 h 412051"/>
                    <a:gd name="connsiteX578" fmla="*/ 210712 w 547935"/>
                    <a:gd name="connsiteY578" fmla="*/ 192510 h 412051"/>
                    <a:gd name="connsiteX579" fmla="*/ 206007 w 547935"/>
                    <a:gd name="connsiteY579" fmla="*/ 189928 h 412051"/>
                    <a:gd name="connsiteX580" fmla="*/ 204045 w 547935"/>
                    <a:gd name="connsiteY580" fmla="*/ 188776 h 412051"/>
                    <a:gd name="connsiteX581" fmla="*/ 199091 w 547935"/>
                    <a:gd name="connsiteY581" fmla="*/ 185642 h 412051"/>
                    <a:gd name="connsiteX582" fmla="*/ 197444 w 547935"/>
                    <a:gd name="connsiteY582" fmla="*/ 184556 h 412051"/>
                    <a:gd name="connsiteX583" fmla="*/ 190700 w 547935"/>
                    <a:gd name="connsiteY583" fmla="*/ 179622 h 412051"/>
                    <a:gd name="connsiteX584" fmla="*/ 184118 w 547935"/>
                    <a:gd name="connsiteY584" fmla="*/ 174069 h 412051"/>
                    <a:gd name="connsiteX585" fmla="*/ 182299 w 547935"/>
                    <a:gd name="connsiteY585" fmla="*/ 172364 h 412051"/>
                    <a:gd name="connsiteX586" fmla="*/ 177479 w 547935"/>
                    <a:gd name="connsiteY586" fmla="*/ 167640 h 412051"/>
                    <a:gd name="connsiteX587" fmla="*/ 175460 w 547935"/>
                    <a:gd name="connsiteY587" fmla="*/ 165516 h 412051"/>
                    <a:gd name="connsiteX588" fmla="*/ 170612 w 547935"/>
                    <a:gd name="connsiteY588" fmla="*/ 159972 h 412051"/>
                    <a:gd name="connsiteX589" fmla="*/ 169011 w 547935"/>
                    <a:gd name="connsiteY589" fmla="*/ 158067 h 412051"/>
                    <a:gd name="connsiteX590" fmla="*/ 162782 w 547935"/>
                    <a:gd name="connsiteY590" fmla="*/ 149714 h 412051"/>
                    <a:gd name="connsiteX591" fmla="*/ 131445 w 547935"/>
                    <a:gd name="connsiteY591" fmla="*/ 1124 h 412051"/>
                    <a:gd name="connsiteX592" fmla="*/ 195443 w 547935"/>
                    <a:gd name="connsiteY592" fmla="*/ 137817 h 412051"/>
                    <a:gd name="connsiteX593" fmla="*/ 201273 w 547935"/>
                    <a:gd name="connsiteY593" fmla="*/ 147504 h 412051"/>
                    <a:gd name="connsiteX594" fmla="*/ 202644 w 547935"/>
                    <a:gd name="connsiteY594" fmla="*/ 149685 h 412051"/>
                    <a:gd name="connsiteX595" fmla="*/ 207140 w 547935"/>
                    <a:gd name="connsiteY595" fmla="*/ 156743 h 412051"/>
                    <a:gd name="connsiteX596" fmla="*/ 209017 w 547935"/>
                    <a:gd name="connsiteY596" fmla="*/ 159591 h 412051"/>
                    <a:gd name="connsiteX597" fmla="*/ 213331 w 547935"/>
                    <a:gd name="connsiteY597" fmla="*/ 165935 h 412051"/>
                    <a:gd name="connsiteX598" fmla="*/ 215103 w 547935"/>
                    <a:gd name="connsiteY598" fmla="*/ 168478 h 412051"/>
                    <a:gd name="connsiteX599" fmla="*/ 220751 w 547935"/>
                    <a:gd name="connsiteY599" fmla="*/ 176174 h 412051"/>
                    <a:gd name="connsiteX600" fmla="*/ 221171 w 547935"/>
                    <a:gd name="connsiteY600" fmla="*/ 176736 h 412051"/>
                    <a:gd name="connsiteX601" fmla="*/ 227276 w 547935"/>
                    <a:gd name="connsiteY601" fmla="*/ 184347 h 412051"/>
                    <a:gd name="connsiteX602" fmla="*/ 229019 w 547935"/>
                    <a:gd name="connsiteY602" fmla="*/ 186376 h 412051"/>
                    <a:gd name="connsiteX603" fmla="*/ 233429 w 547935"/>
                    <a:gd name="connsiteY603" fmla="*/ 191329 h 412051"/>
                    <a:gd name="connsiteX604" fmla="*/ 235477 w 547935"/>
                    <a:gd name="connsiteY604" fmla="*/ 193491 h 412051"/>
                    <a:gd name="connsiteX605" fmla="*/ 238411 w 547935"/>
                    <a:gd name="connsiteY605" fmla="*/ 192643 h 412051"/>
                    <a:gd name="connsiteX606" fmla="*/ 246850 w 547935"/>
                    <a:gd name="connsiteY606" fmla="*/ 190319 h 412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</a:cxnLst>
                  <a:rect l="l" t="t" r="r" b="b"/>
                  <a:pathLst>
                    <a:path w="547935" h="412051">
                      <a:moveTo>
                        <a:pt x="246850" y="190319"/>
                      </a:moveTo>
                      <a:cubicBezTo>
                        <a:pt x="247926" y="190052"/>
                        <a:pt x="249012" y="189748"/>
                        <a:pt x="250079" y="189490"/>
                      </a:cubicBezTo>
                      <a:cubicBezTo>
                        <a:pt x="252955" y="188814"/>
                        <a:pt x="255803" y="188204"/>
                        <a:pt x="258651" y="187633"/>
                      </a:cubicBezTo>
                      <a:cubicBezTo>
                        <a:pt x="258375" y="187452"/>
                        <a:pt x="258089" y="187242"/>
                        <a:pt x="257813" y="187052"/>
                      </a:cubicBezTo>
                      <a:cubicBezTo>
                        <a:pt x="257518" y="186852"/>
                        <a:pt x="257223" y="186642"/>
                        <a:pt x="256918" y="186433"/>
                      </a:cubicBezTo>
                      <a:cubicBezTo>
                        <a:pt x="253412" y="183975"/>
                        <a:pt x="249793" y="181004"/>
                        <a:pt x="246154" y="177384"/>
                      </a:cubicBezTo>
                      <a:cubicBezTo>
                        <a:pt x="245907" y="177136"/>
                        <a:pt x="245659" y="176870"/>
                        <a:pt x="245411" y="176613"/>
                      </a:cubicBezTo>
                      <a:cubicBezTo>
                        <a:pt x="243811" y="174993"/>
                        <a:pt x="242221" y="173231"/>
                        <a:pt x="240630" y="171355"/>
                      </a:cubicBezTo>
                      <a:cubicBezTo>
                        <a:pt x="240344" y="171021"/>
                        <a:pt x="240068" y="170698"/>
                        <a:pt x="239782" y="170364"/>
                      </a:cubicBezTo>
                      <a:cubicBezTo>
                        <a:pt x="236201" y="166011"/>
                        <a:pt x="232667" y="160953"/>
                        <a:pt x="229276" y="155124"/>
                      </a:cubicBezTo>
                      <a:cubicBezTo>
                        <a:pt x="228952" y="154562"/>
                        <a:pt x="228628" y="153991"/>
                        <a:pt x="228305" y="153419"/>
                      </a:cubicBezTo>
                      <a:cubicBezTo>
                        <a:pt x="226781" y="150705"/>
                        <a:pt x="225285" y="147847"/>
                        <a:pt x="223828" y="144790"/>
                      </a:cubicBezTo>
                      <a:cubicBezTo>
                        <a:pt x="223685" y="144485"/>
                        <a:pt x="223533" y="144209"/>
                        <a:pt x="223390" y="143894"/>
                      </a:cubicBezTo>
                      <a:cubicBezTo>
                        <a:pt x="221799" y="140484"/>
                        <a:pt x="220256" y="136836"/>
                        <a:pt x="218780" y="132988"/>
                      </a:cubicBezTo>
                      <a:cubicBezTo>
                        <a:pt x="218704" y="132788"/>
                        <a:pt x="218618" y="132626"/>
                        <a:pt x="218542" y="132426"/>
                      </a:cubicBezTo>
                      <a:cubicBezTo>
                        <a:pt x="207464" y="103203"/>
                        <a:pt x="200006" y="61046"/>
                        <a:pt x="201596" y="0"/>
                      </a:cubicBezTo>
                      <a:cubicBezTo>
                        <a:pt x="201596" y="0"/>
                        <a:pt x="220656" y="70066"/>
                        <a:pt x="247402" y="129854"/>
                      </a:cubicBezTo>
                      <a:cubicBezTo>
                        <a:pt x="248860" y="133102"/>
                        <a:pt x="250336" y="136322"/>
                        <a:pt x="251831" y="139494"/>
                      </a:cubicBezTo>
                      <a:cubicBezTo>
                        <a:pt x="252079" y="140027"/>
                        <a:pt x="252336" y="140541"/>
                        <a:pt x="252584" y="141065"/>
                      </a:cubicBezTo>
                      <a:cubicBezTo>
                        <a:pt x="253794" y="143618"/>
                        <a:pt x="255022" y="146133"/>
                        <a:pt x="256261" y="148609"/>
                      </a:cubicBezTo>
                      <a:cubicBezTo>
                        <a:pt x="256699" y="149495"/>
                        <a:pt x="257146" y="150371"/>
                        <a:pt x="257594" y="151247"/>
                      </a:cubicBezTo>
                      <a:cubicBezTo>
                        <a:pt x="258699" y="153419"/>
                        <a:pt x="259813" y="155553"/>
                        <a:pt x="260928" y="157667"/>
                      </a:cubicBezTo>
                      <a:cubicBezTo>
                        <a:pt x="261385" y="158525"/>
                        <a:pt x="261833" y="159372"/>
                        <a:pt x="262290" y="160211"/>
                      </a:cubicBezTo>
                      <a:cubicBezTo>
                        <a:pt x="263671" y="162744"/>
                        <a:pt x="265052" y="165221"/>
                        <a:pt x="266452" y="167640"/>
                      </a:cubicBezTo>
                      <a:cubicBezTo>
                        <a:pt x="266624" y="167945"/>
                        <a:pt x="266795" y="168259"/>
                        <a:pt x="266967" y="168554"/>
                      </a:cubicBezTo>
                      <a:cubicBezTo>
                        <a:pt x="268538" y="171240"/>
                        <a:pt x="270119" y="173822"/>
                        <a:pt x="271719" y="176336"/>
                      </a:cubicBezTo>
                      <a:cubicBezTo>
                        <a:pt x="272158" y="177022"/>
                        <a:pt x="272596" y="177670"/>
                        <a:pt x="273034" y="178346"/>
                      </a:cubicBezTo>
                      <a:cubicBezTo>
                        <a:pt x="274206" y="180137"/>
                        <a:pt x="275377" y="181889"/>
                        <a:pt x="276558" y="183575"/>
                      </a:cubicBezTo>
                      <a:cubicBezTo>
                        <a:pt x="276787" y="183899"/>
                        <a:pt x="277015" y="184214"/>
                        <a:pt x="277244" y="184537"/>
                      </a:cubicBezTo>
                      <a:cubicBezTo>
                        <a:pt x="279492" y="184242"/>
                        <a:pt x="281721" y="183975"/>
                        <a:pt x="283950" y="183747"/>
                      </a:cubicBezTo>
                      <a:cubicBezTo>
                        <a:pt x="285350" y="183604"/>
                        <a:pt x="286741" y="183480"/>
                        <a:pt x="288131" y="183356"/>
                      </a:cubicBezTo>
                      <a:cubicBezTo>
                        <a:pt x="290455" y="183156"/>
                        <a:pt x="292760" y="182994"/>
                        <a:pt x="295056" y="182851"/>
                      </a:cubicBezTo>
                      <a:cubicBezTo>
                        <a:pt x="294437" y="182242"/>
                        <a:pt x="293770" y="181613"/>
                        <a:pt x="293113" y="180937"/>
                      </a:cubicBezTo>
                      <a:cubicBezTo>
                        <a:pt x="292903" y="180727"/>
                        <a:pt x="292703" y="180489"/>
                        <a:pt x="292493" y="180270"/>
                      </a:cubicBezTo>
                      <a:cubicBezTo>
                        <a:pt x="291522" y="179241"/>
                        <a:pt x="290569" y="178127"/>
                        <a:pt x="289636" y="176936"/>
                      </a:cubicBezTo>
                      <a:cubicBezTo>
                        <a:pt x="289417" y="176651"/>
                        <a:pt x="289188" y="176384"/>
                        <a:pt x="288969" y="176089"/>
                      </a:cubicBezTo>
                      <a:cubicBezTo>
                        <a:pt x="287884" y="174650"/>
                        <a:pt x="286826" y="173117"/>
                        <a:pt x="285817" y="171440"/>
                      </a:cubicBezTo>
                      <a:cubicBezTo>
                        <a:pt x="285664" y="171193"/>
                        <a:pt x="285521" y="170917"/>
                        <a:pt x="285379" y="170659"/>
                      </a:cubicBezTo>
                      <a:cubicBezTo>
                        <a:pt x="284512" y="169174"/>
                        <a:pt x="283683" y="167583"/>
                        <a:pt x="282892" y="165897"/>
                      </a:cubicBezTo>
                      <a:cubicBezTo>
                        <a:pt x="282692" y="165478"/>
                        <a:pt x="282492" y="165068"/>
                        <a:pt x="282302" y="164640"/>
                      </a:cubicBezTo>
                      <a:cubicBezTo>
                        <a:pt x="281426" y="162658"/>
                        <a:pt x="280597" y="160563"/>
                        <a:pt x="279854" y="158305"/>
                      </a:cubicBezTo>
                      <a:cubicBezTo>
                        <a:pt x="279768" y="158048"/>
                        <a:pt x="279702" y="157763"/>
                        <a:pt x="279616" y="157496"/>
                      </a:cubicBezTo>
                      <a:cubicBezTo>
                        <a:pt x="278978" y="155458"/>
                        <a:pt x="278406" y="153295"/>
                        <a:pt x="277901" y="151028"/>
                      </a:cubicBezTo>
                      <a:cubicBezTo>
                        <a:pt x="277768" y="150447"/>
                        <a:pt x="277644" y="149876"/>
                        <a:pt x="277520" y="149276"/>
                      </a:cubicBezTo>
                      <a:cubicBezTo>
                        <a:pt x="276996" y="146666"/>
                        <a:pt x="276549" y="143951"/>
                        <a:pt x="276234" y="141037"/>
                      </a:cubicBezTo>
                      <a:cubicBezTo>
                        <a:pt x="276215" y="140846"/>
                        <a:pt x="276206" y="140627"/>
                        <a:pt x="276187" y="140437"/>
                      </a:cubicBezTo>
                      <a:cubicBezTo>
                        <a:pt x="275910" y="137712"/>
                        <a:pt x="275758" y="134817"/>
                        <a:pt x="275682" y="131826"/>
                      </a:cubicBezTo>
                      <a:cubicBezTo>
                        <a:pt x="275672" y="131407"/>
                        <a:pt x="275615" y="131054"/>
                        <a:pt x="275615" y="130635"/>
                      </a:cubicBezTo>
                      <a:cubicBezTo>
                        <a:pt x="275377" y="109776"/>
                        <a:pt x="280302" y="82286"/>
                        <a:pt x="294494" y="46091"/>
                      </a:cubicBezTo>
                      <a:cubicBezTo>
                        <a:pt x="294494" y="46091"/>
                        <a:pt x="293989" y="92716"/>
                        <a:pt x="299018" y="134207"/>
                      </a:cubicBezTo>
                      <a:cubicBezTo>
                        <a:pt x="299352" y="136970"/>
                        <a:pt x="299723" y="139694"/>
                        <a:pt x="300104" y="142399"/>
                      </a:cubicBezTo>
                      <a:cubicBezTo>
                        <a:pt x="300199" y="143066"/>
                        <a:pt x="300294" y="143723"/>
                        <a:pt x="300390" y="144380"/>
                      </a:cubicBezTo>
                      <a:cubicBezTo>
                        <a:pt x="300790" y="147085"/>
                        <a:pt x="301209" y="149762"/>
                        <a:pt x="301666" y="152362"/>
                      </a:cubicBezTo>
                      <a:cubicBezTo>
                        <a:pt x="302123" y="154943"/>
                        <a:pt x="302609" y="157429"/>
                        <a:pt x="303124" y="159877"/>
                      </a:cubicBezTo>
                      <a:cubicBezTo>
                        <a:pt x="303257" y="160496"/>
                        <a:pt x="303381" y="161106"/>
                        <a:pt x="303514" y="161715"/>
                      </a:cubicBezTo>
                      <a:cubicBezTo>
                        <a:pt x="304571" y="166554"/>
                        <a:pt x="305762" y="171079"/>
                        <a:pt x="307076" y="175184"/>
                      </a:cubicBezTo>
                      <a:cubicBezTo>
                        <a:pt x="307238" y="175698"/>
                        <a:pt x="307410" y="176193"/>
                        <a:pt x="307572" y="176689"/>
                      </a:cubicBezTo>
                      <a:cubicBezTo>
                        <a:pt x="308248" y="178689"/>
                        <a:pt x="308953" y="180623"/>
                        <a:pt x="309705" y="182385"/>
                      </a:cubicBezTo>
                      <a:cubicBezTo>
                        <a:pt x="313277" y="182385"/>
                        <a:pt x="316763" y="182451"/>
                        <a:pt x="320221" y="182594"/>
                      </a:cubicBezTo>
                      <a:cubicBezTo>
                        <a:pt x="323697" y="182747"/>
                        <a:pt x="327107" y="182975"/>
                        <a:pt x="330489" y="183261"/>
                      </a:cubicBezTo>
                      <a:cubicBezTo>
                        <a:pt x="331584" y="183356"/>
                        <a:pt x="332651" y="183480"/>
                        <a:pt x="333737" y="183585"/>
                      </a:cubicBezTo>
                      <a:cubicBezTo>
                        <a:pt x="334280" y="183642"/>
                        <a:pt x="334813" y="183690"/>
                        <a:pt x="335356" y="183747"/>
                      </a:cubicBezTo>
                      <a:cubicBezTo>
                        <a:pt x="333823" y="182537"/>
                        <a:pt x="332422" y="181166"/>
                        <a:pt x="331108" y="179470"/>
                      </a:cubicBezTo>
                      <a:cubicBezTo>
                        <a:pt x="330984" y="179308"/>
                        <a:pt x="330860" y="179146"/>
                        <a:pt x="330737" y="178975"/>
                      </a:cubicBezTo>
                      <a:cubicBezTo>
                        <a:pt x="329441" y="177213"/>
                        <a:pt x="328260" y="175117"/>
                        <a:pt x="327260" y="172622"/>
                      </a:cubicBezTo>
                      <a:cubicBezTo>
                        <a:pt x="327165" y="172383"/>
                        <a:pt x="327069" y="172136"/>
                        <a:pt x="326984" y="171888"/>
                      </a:cubicBezTo>
                      <a:cubicBezTo>
                        <a:pt x="326507" y="170621"/>
                        <a:pt x="326079" y="169278"/>
                        <a:pt x="325717" y="167802"/>
                      </a:cubicBezTo>
                      <a:cubicBezTo>
                        <a:pt x="325336" y="166259"/>
                        <a:pt x="325060" y="164621"/>
                        <a:pt x="324821" y="162906"/>
                      </a:cubicBezTo>
                      <a:cubicBezTo>
                        <a:pt x="324774" y="162563"/>
                        <a:pt x="324736" y="162211"/>
                        <a:pt x="324698" y="161858"/>
                      </a:cubicBezTo>
                      <a:cubicBezTo>
                        <a:pt x="324507" y="160163"/>
                        <a:pt x="324374" y="158382"/>
                        <a:pt x="324336" y="156467"/>
                      </a:cubicBezTo>
                      <a:cubicBezTo>
                        <a:pt x="324288" y="154229"/>
                        <a:pt x="324364" y="152067"/>
                        <a:pt x="324517" y="149819"/>
                      </a:cubicBezTo>
                      <a:cubicBezTo>
                        <a:pt x="324545" y="149352"/>
                        <a:pt x="324593" y="148866"/>
                        <a:pt x="324631" y="148390"/>
                      </a:cubicBezTo>
                      <a:cubicBezTo>
                        <a:pt x="324812" y="146218"/>
                        <a:pt x="325060" y="143951"/>
                        <a:pt x="325431" y="141532"/>
                      </a:cubicBezTo>
                      <a:cubicBezTo>
                        <a:pt x="327888" y="125682"/>
                        <a:pt x="334261" y="105175"/>
                        <a:pt x="347072" y="77905"/>
                      </a:cubicBezTo>
                      <a:cubicBezTo>
                        <a:pt x="347072" y="77905"/>
                        <a:pt x="337737" y="113528"/>
                        <a:pt x="336813" y="145371"/>
                      </a:cubicBezTo>
                      <a:cubicBezTo>
                        <a:pt x="336747" y="147552"/>
                        <a:pt x="336728" y="149714"/>
                        <a:pt x="336747" y="151838"/>
                      </a:cubicBezTo>
                      <a:cubicBezTo>
                        <a:pt x="336747" y="152067"/>
                        <a:pt x="336766" y="152286"/>
                        <a:pt x="336766" y="152524"/>
                      </a:cubicBezTo>
                      <a:cubicBezTo>
                        <a:pt x="336804" y="154981"/>
                        <a:pt x="336918" y="157382"/>
                        <a:pt x="337080" y="159744"/>
                      </a:cubicBezTo>
                      <a:cubicBezTo>
                        <a:pt x="337137" y="160487"/>
                        <a:pt x="337195" y="161211"/>
                        <a:pt x="337271" y="161935"/>
                      </a:cubicBezTo>
                      <a:cubicBezTo>
                        <a:pt x="337461" y="163982"/>
                        <a:pt x="337709" y="165964"/>
                        <a:pt x="338014" y="167888"/>
                      </a:cubicBezTo>
                      <a:cubicBezTo>
                        <a:pt x="338099" y="168402"/>
                        <a:pt x="338156" y="168945"/>
                        <a:pt x="338252" y="169450"/>
                      </a:cubicBezTo>
                      <a:cubicBezTo>
                        <a:pt x="338671" y="171774"/>
                        <a:pt x="339195" y="173974"/>
                        <a:pt x="339823" y="176060"/>
                      </a:cubicBezTo>
                      <a:cubicBezTo>
                        <a:pt x="339976" y="176555"/>
                        <a:pt x="340157" y="177003"/>
                        <a:pt x="340319" y="177479"/>
                      </a:cubicBezTo>
                      <a:cubicBezTo>
                        <a:pt x="340861" y="179080"/>
                        <a:pt x="341471" y="180594"/>
                        <a:pt x="342157" y="182004"/>
                      </a:cubicBezTo>
                      <a:cubicBezTo>
                        <a:pt x="342405" y="182518"/>
                        <a:pt x="342652" y="183032"/>
                        <a:pt x="342919" y="183518"/>
                      </a:cubicBezTo>
                      <a:cubicBezTo>
                        <a:pt x="343176" y="183975"/>
                        <a:pt x="343500" y="184328"/>
                        <a:pt x="343776" y="184766"/>
                      </a:cubicBezTo>
                      <a:cubicBezTo>
                        <a:pt x="343957" y="184795"/>
                        <a:pt x="344138" y="184823"/>
                        <a:pt x="344329" y="184852"/>
                      </a:cubicBezTo>
                      <a:cubicBezTo>
                        <a:pt x="346434" y="185147"/>
                        <a:pt x="348529" y="185471"/>
                        <a:pt x="350606" y="185823"/>
                      </a:cubicBezTo>
                      <a:cubicBezTo>
                        <a:pt x="351834" y="186033"/>
                        <a:pt x="353063" y="186233"/>
                        <a:pt x="354273" y="186461"/>
                      </a:cubicBezTo>
                      <a:cubicBezTo>
                        <a:pt x="355978" y="186776"/>
                        <a:pt x="357673" y="187109"/>
                        <a:pt x="359369" y="187452"/>
                      </a:cubicBezTo>
                      <a:cubicBezTo>
                        <a:pt x="359283" y="187090"/>
                        <a:pt x="359178" y="186766"/>
                        <a:pt x="359102" y="186385"/>
                      </a:cubicBezTo>
                      <a:cubicBezTo>
                        <a:pt x="358969" y="185785"/>
                        <a:pt x="358864" y="185118"/>
                        <a:pt x="358759" y="184471"/>
                      </a:cubicBezTo>
                      <a:cubicBezTo>
                        <a:pt x="358654" y="183890"/>
                        <a:pt x="358559" y="183309"/>
                        <a:pt x="358473" y="182680"/>
                      </a:cubicBezTo>
                      <a:cubicBezTo>
                        <a:pt x="358378" y="181966"/>
                        <a:pt x="358292" y="181204"/>
                        <a:pt x="358216" y="180432"/>
                      </a:cubicBezTo>
                      <a:cubicBezTo>
                        <a:pt x="358149" y="179765"/>
                        <a:pt x="358111" y="179070"/>
                        <a:pt x="358064" y="178365"/>
                      </a:cubicBezTo>
                      <a:cubicBezTo>
                        <a:pt x="358016" y="177546"/>
                        <a:pt x="357959" y="176727"/>
                        <a:pt x="357940" y="175851"/>
                      </a:cubicBezTo>
                      <a:cubicBezTo>
                        <a:pt x="357921" y="174898"/>
                        <a:pt x="357949" y="173860"/>
                        <a:pt x="357969" y="172841"/>
                      </a:cubicBezTo>
                      <a:cubicBezTo>
                        <a:pt x="357997" y="171488"/>
                        <a:pt x="358073" y="170078"/>
                        <a:pt x="358178" y="168602"/>
                      </a:cubicBezTo>
                      <a:cubicBezTo>
                        <a:pt x="358254" y="167573"/>
                        <a:pt x="358330" y="166545"/>
                        <a:pt x="358454" y="165449"/>
                      </a:cubicBezTo>
                      <a:cubicBezTo>
                        <a:pt x="358569" y="164449"/>
                        <a:pt x="358712" y="163392"/>
                        <a:pt x="358864" y="162335"/>
                      </a:cubicBezTo>
                      <a:cubicBezTo>
                        <a:pt x="359026" y="161201"/>
                        <a:pt x="359216" y="160030"/>
                        <a:pt x="359426" y="158829"/>
                      </a:cubicBezTo>
                      <a:cubicBezTo>
                        <a:pt x="359616" y="157753"/>
                        <a:pt x="359807" y="156677"/>
                        <a:pt x="360035" y="155543"/>
                      </a:cubicBezTo>
                      <a:cubicBezTo>
                        <a:pt x="360093" y="155286"/>
                        <a:pt x="360121" y="155048"/>
                        <a:pt x="360178" y="154791"/>
                      </a:cubicBezTo>
                      <a:cubicBezTo>
                        <a:pt x="362360" y="144609"/>
                        <a:pt x="366208" y="132378"/>
                        <a:pt x="372761" y="117605"/>
                      </a:cubicBezTo>
                      <a:cubicBezTo>
                        <a:pt x="372761" y="117605"/>
                        <a:pt x="377409" y="140503"/>
                        <a:pt x="376314" y="162849"/>
                      </a:cubicBezTo>
                      <a:cubicBezTo>
                        <a:pt x="376323" y="163106"/>
                        <a:pt x="376304" y="163344"/>
                        <a:pt x="376285" y="163592"/>
                      </a:cubicBezTo>
                      <a:cubicBezTo>
                        <a:pt x="376247" y="164240"/>
                        <a:pt x="376190" y="164878"/>
                        <a:pt x="376152" y="165525"/>
                      </a:cubicBezTo>
                      <a:cubicBezTo>
                        <a:pt x="376047" y="166973"/>
                        <a:pt x="375923" y="168402"/>
                        <a:pt x="375771" y="169831"/>
                      </a:cubicBezTo>
                      <a:cubicBezTo>
                        <a:pt x="375695" y="170536"/>
                        <a:pt x="375609" y="171240"/>
                        <a:pt x="375523" y="171936"/>
                      </a:cubicBezTo>
                      <a:cubicBezTo>
                        <a:pt x="375323" y="173441"/>
                        <a:pt x="375085" y="174917"/>
                        <a:pt x="374818" y="176374"/>
                      </a:cubicBezTo>
                      <a:cubicBezTo>
                        <a:pt x="374723" y="176889"/>
                        <a:pt x="374647" y="177422"/>
                        <a:pt x="374542" y="177927"/>
                      </a:cubicBezTo>
                      <a:cubicBezTo>
                        <a:pt x="374142" y="179842"/>
                        <a:pt x="373685" y="181708"/>
                        <a:pt x="373142" y="183509"/>
                      </a:cubicBezTo>
                      <a:cubicBezTo>
                        <a:pt x="373018" y="183918"/>
                        <a:pt x="372866" y="184299"/>
                        <a:pt x="372732" y="184709"/>
                      </a:cubicBezTo>
                      <a:cubicBezTo>
                        <a:pt x="372285" y="186090"/>
                        <a:pt x="371789" y="187423"/>
                        <a:pt x="371237" y="188709"/>
                      </a:cubicBezTo>
                      <a:cubicBezTo>
                        <a:pt x="371046" y="189157"/>
                        <a:pt x="370846" y="189605"/>
                        <a:pt x="370646" y="190033"/>
                      </a:cubicBezTo>
                      <a:cubicBezTo>
                        <a:pt x="370932" y="190100"/>
                        <a:pt x="371218" y="190167"/>
                        <a:pt x="371504" y="190243"/>
                      </a:cubicBezTo>
                      <a:cubicBezTo>
                        <a:pt x="372113" y="190395"/>
                        <a:pt x="372723" y="190538"/>
                        <a:pt x="373332" y="190691"/>
                      </a:cubicBezTo>
                      <a:cubicBezTo>
                        <a:pt x="376418" y="191500"/>
                        <a:pt x="379466" y="192367"/>
                        <a:pt x="382476" y="193281"/>
                      </a:cubicBezTo>
                      <a:cubicBezTo>
                        <a:pt x="383334" y="193538"/>
                        <a:pt x="384162" y="193824"/>
                        <a:pt x="385010" y="194091"/>
                      </a:cubicBezTo>
                      <a:cubicBezTo>
                        <a:pt x="385286" y="194177"/>
                        <a:pt x="385563" y="194262"/>
                        <a:pt x="385829" y="194348"/>
                      </a:cubicBezTo>
                      <a:cubicBezTo>
                        <a:pt x="386134" y="193700"/>
                        <a:pt x="386448" y="193053"/>
                        <a:pt x="386820" y="192348"/>
                      </a:cubicBezTo>
                      <a:cubicBezTo>
                        <a:pt x="387420" y="191205"/>
                        <a:pt x="388087" y="190033"/>
                        <a:pt x="388810" y="188824"/>
                      </a:cubicBezTo>
                      <a:cubicBezTo>
                        <a:pt x="388953" y="188585"/>
                        <a:pt x="389106" y="188338"/>
                        <a:pt x="389258" y="188100"/>
                      </a:cubicBezTo>
                      <a:cubicBezTo>
                        <a:pt x="389915" y="187042"/>
                        <a:pt x="390639" y="185966"/>
                        <a:pt x="391420" y="184880"/>
                      </a:cubicBezTo>
                      <a:cubicBezTo>
                        <a:pt x="391601" y="184623"/>
                        <a:pt x="391773" y="184375"/>
                        <a:pt x="391963" y="184118"/>
                      </a:cubicBezTo>
                      <a:cubicBezTo>
                        <a:pt x="393925" y="181470"/>
                        <a:pt x="396240" y="178822"/>
                        <a:pt x="398993" y="176346"/>
                      </a:cubicBezTo>
                      <a:cubicBezTo>
                        <a:pt x="405851" y="170278"/>
                        <a:pt x="414833" y="165611"/>
                        <a:pt x="426815" y="165449"/>
                      </a:cubicBezTo>
                      <a:cubicBezTo>
                        <a:pt x="426815" y="165449"/>
                        <a:pt x="423110" y="176660"/>
                        <a:pt x="414909" y="186490"/>
                      </a:cubicBezTo>
                      <a:cubicBezTo>
                        <a:pt x="414785" y="186690"/>
                        <a:pt x="414614" y="186861"/>
                        <a:pt x="414461" y="187042"/>
                      </a:cubicBezTo>
                      <a:cubicBezTo>
                        <a:pt x="413976" y="187614"/>
                        <a:pt x="413461" y="188176"/>
                        <a:pt x="412937" y="188728"/>
                      </a:cubicBezTo>
                      <a:cubicBezTo>
                        <a:pt x="412452" y="189243"/>
                        <a:pt x="411956" y="189757"/>
                        <a:pt x="411442" y="190262"/>
                      </a:cubicBezTo>
                      <a:cubicBezTo>
                        <a:pt x="410908" y="190786"/>
                        <a:pt x="410365" y="191291"/>
                        <a:pt x="409803" y="191786"/>
                      </a:cubicBezTo>
                      <a:cubicBezTo>
                        <a:pt x="409242" y="192291"/>
                        <a:pt x="408661" y="192767"/>
                        <a:pt x="408070" y="193243"/>
                      </a:cubicBezTo>
                      <a:cubicBezTo>
                        <a:pt x="407498" y="193700"/>
                        <a:pt x="406917" y="194148"/>
                        <a:pt x="406317" y="194577"/>
                      </a:cubicBezTo>
                      <a:cubicBezTo>
                        <a:pt x="405670" y="195043"/>
                        <a:pt x="404993" y="195472"/>
                        <a:pt x="404308" y="195901"/>
                      </a:cubicBezTo>
                      <a:cubicBezTo>
                        <a:pt x="403698" y="196282"/>
                        <a:pt x="403098" y="196653"/>
                        <a:pt x="402460" y="197006"/>
                      </a:cubicBezTo>
                      <a:cubicBezTo>
                        <a:pt x="401717" y="197406"/>
                        <a:pt x="400936" y="197758"/>
                        <a:pt x="400155" y="198110"/>
                      </a:cubicBezTo>
                      <a:cubicBezTo>
                        <a:pt x="399679" y="198330"/>
                        <a:pt x="399231" y="198596"/>
                        <a:pt x="398745" y="198787"/>
                      </a:cubicBezTo>
                      <a:cubicBezTo>
                        <a:pt x="399259" y="198977"/>
                        <a:pt x="399755" y="199187"/>
                        <a:pt x="400269" y="199377"/>
                      </a:cubicBezTo>
                      <a:cubicBezTo>
                        <a:pt x="401374" y="199796"/>
                        <a:pt x="402479" y="200225"/>
                        <a:pt x="403565" y="200654"/>
                      </a:cubicBezTo>
                      <a:cubicBezTo>
                        <a:pt x="405403" y="201378"/>
                        <a:pt x="407213" y="202121"/>
                        <a:pt x="409013" y="202873"/>
                      </a:cubicBezTo>
                      <a:cubicBezTo>
                        <a:pt x="410032" y="203302"/>
                        <a:pt x="411051" y="203721"/>
                        <a:pt x="412051" y="204149"/>
                      </a:cubicBezTo>
                      <a:cubicBezTo>
                        <a:pt x="414080" y="205026"/>
                        <a:pt x="416090" y="205930"/>
                        <a:pt x="418081" y="206854"/>
                      </a:cubicBezTo>
                      <a:cubicBezTo>
                        <a:pt x="418805" y="207188"/>
                        <a:pt x="419548" y="207512"/>
                        <a:pt x="420271" y="207855"/>
                      </a:cubicBezTo>
                      <a:cubicBezTo>
                        <a:pt x="422977" y="209121"/>
                        <a:pt x="425644" y="210426"/>
                        <a:pt x="428272" y="211760"/>
                      </a:cubicBezTo>
                      <a:cubicBezTo>
                        <a:pt x="428758" y="212007"/>
                        <a:pt x="429225" y="212265"/>
                        <a:pt x="429711" y="212512"/>
                      </a:cubicBezTo>
                      <a:cubicBezTo>
                        <a:pt x="431835" y="213608"/>
                        <a:pt x="433940" y="214713"/>
                        <a:pt x="436016" y="215837"/>
                      </a:cubicBezTo>
                      <a:cubicBezTo>
                        <a:pt x="436912" y="216322"/>
                        <a:pt x="437797" y="216827"/>
                        <a:pt x="438683" y="217322"/>
                      </a:cubicBezTo>
                      <a:cubicBezTo>
                        <a:pt x="440341" y="218246"/>
                        <a:pt x="441979" y="219170"/>
                        <a:pt x="443598" y="220104"/>
                      </a:cubicBezTo>
                      <a:cubicBezTo>
                        <a:pt x="444532" y="220647"/>
                        <a:pt x="445456" y="221190"/>
                        <a:pt x="446379" y="221742"/>
                      </a:cubicBezTo>
                      <a:cubicBezTo>
                        <a:pt x="447951" y="222675"/>
                        <a:pt x="449504" y="223618"/>
                        <a:pt x="451047" y="224561"/>
                      </a:cubicBezTo>
                      <a:cubicBezTo>
                        <a:pt x="451933" y="225104"/>
                        <a:pt x="452809" y="225647"/>
                        <a:pt x="453685" y="226200"/>
                      </a:cubicBezTo>
                      <a:cubicBezTo>
                        <a:pt x="455323" y="227228"/>
                        <a:pt x="456924" y="228267"/>
                        <a:pt x="458524" y="229314"/>
                      </a:cubicBezTo>
                      <a:cubicBezTo>
                        <a:pt x="459229" y="229781"/>
                        <a:pt x="459953" y="230238"/>
                        <a:pt x="460648" y="230705"/>
                      </a:cubicBezTo>
                      <a:cubicBezTo>
                        <a:pt x="462924" y="232220"/>
                        <a:pt x="465172" y="233744"/>
                        <a:pt x="467373" y="235287"/>
                      </a:cubicBezTo>
                      <a:cubicBezTo>
                        <a:pt x="494262" y="254108"/>
                        <a:pt x="515007" y="274339"/>
                        <a:pt x="528771" y="289455"/>
                      </a:cubicBezTo>
                      <a:cubicBezTo>
                        <a:pt x="528942" y="289636"/>
                        <a:pt x="529095" y="289808"/>
                        <a:pt x="529276" y="290008"/>
                      </a:cubicBezTo>
                      <a:cubicBezTo>
                        <a:pt x="530647" y="291513"/>
                        <a:pt x="531962" y="292989"/>
                        <a:pt x="533190" y="294389"/>
                      </a:cubicBezTo>
                      <a:cubicBezTo>
                        <a:pt x="533314" y="294532"/>
                        <a:pt x="533419" y="294656"/>
                        <a:pt x="533543" y="294789"/>
                      </a:cubicBezTo>
                      <a:cubicBezTo>
                        <a:pt x="534676" y="296094"/>
                        <a:pt x="535743" y="297332"/>
                        <a:pt x="536753" y="298514"/>
                      </a:cubicBezTo>
                      <a:cubicBezTo>
                        <a:pt x="537010" y="298818"/>
                        <a:pt x="537277" y="299123"/>
                        <a:pt x="537524" y="299418"/>
                      </a:cubicBezTo>
                      <a:cubicBezTo>
                        <a:pt x="538563" y="300647"/>
                        <a:pt x="539534" y="301828"/>
                        <a:pt x="540429" y="302914"/>
                      </a:cubicBezTo>
                      <a:cubicBezTo>
                        <a:pt x="540572" y="303086"/>
                        <a:pt x="540696" y="303238"/>
                        <a:pt x="540830" y="303409"/>
                      </a:cubicBezTo>
                      <a:cubicBezTo>
                        <a:pt x="541611" y="304371"/>
                        <a:pt x="542334" y="305267"/>
                        <a:pt x="542992" y="306095"/>
                      </a:cubicBezTo>
                      <a:cubicBezTo>
                        <a:pt x="543144" y="306286"/>
                        <a:pt x="543315" y="306495"/>
                        <a:pt x="543458" y="306686"/>
                      </a:cubicBezTo>
                      <a:cubicBezTo>
                        <a:pt x="544154" y="307572"/>
                        <a:pt x="544782" y="308372"/>
                        <a:pt x="545325" y="309086"/>
                      </a:cubicBezTo>
                      <a:cubicBezTo>
                        <a:pt x="545449" y="309248"/>
                        <a:pt x="545563" y="309401"/>
                        <a:pt x="545687" y="309553"/>
                      </a:cubicBezTo>
                      <a:cubicBezTo>
                        <a:pt x="546144" y="310153"/>
                        <a:pt x="546554" y="310706"/>
                        <a:pt x="546897" y="311153"/>
                      </a:cubicBezTo>
                      <a:cubicBezTo>
                        <a:pt x="547421" y="311868"/>
                        <a:pt x="547716" y="312258"/>
                        <a:pt x="547906" y="312534"/>
                      </a:cubicBezTo>
                      <a:cubicBezTo>
                        <a:pt x="548887" y="340985"/>
                        <a:pt x="525046" y="320250"/>
                        <a:pt x="525046" y="320250"/>
                      </a:cubicBezTo>
                      <a:cubicBezTo>
                        <a:pt x="499015" y="290503"/>
                        <a:pt x="472535" y="267681"/>
                        <a:pt x="446122" y="250508"/>
                      </a:cubicBezTo>
                      <a:cubicBezTo>
                        <a:pt x="453504" y="277311"/>
                        <a:pt x="440341" y="298409"/>
                        <a:pt x="440341" y="298409"/>
                      </a:cubicBezTo>
                      <a:cubicBezTo>
                        <a:pt x="430206" y="273015"/>
                        <a:pt x="433644" y="254565"/>
                        <a:pt x="437178" y="244907"/>
                      </a:cubicBezTo>
                      <a:cubicBezTo>
                        <a:pt x="434788" y="243469"/>
                        <a:pt x="432397" y="242059"/>
                        <a:pt x="430016" y="240706"/>
                      </a:cubicBezTo>
                      <a:cubicBezTo>
                        <a:pt x="429596" y="241259"/>
                        <a:pt x="429215" y="241868"/>
                        <a:pt x="428815" y="242440"/>
                      </a:cubicBezTo>
                      <a:cubicBezTo>
                        <a:pt x="427939" y="243678"/>
                        <a:pt x="427053" y="244907"/>
                        <a:pt x="426225" y="246202"/>
                      </a:cubicBezTo>
                      <a:cubicBezTo>
                        <a:pt x="425929" y="246659"/>
                        <a:pt x="425663" y="247145"/>
                        <a:pt x="425377" y="247602"/>
                      </a:cubicBezTo>
                      <a:cubicBezTo>
                        <a:pt x="424520" y="248993"/>
                        <a:pt x="423663" y="250384"/>
                        <a:pt x="422853" y="251822"/>
                      </a:cubicBezTo>
                      <a:cubicBezTo>
                        <a:pt x="422643" y="252193"/>
                        <a:pt x="422453" y="252574"/>
                        <a:pt x="422253" y="252955"/>
                      </a:cubicBezTo>
                      <a:cubicBezTo>
                        <a:pt x="421396" y="254518"/>
                        <a:pt x="420548" y="256080"/>
                        <a:pt x="419748" y="257689"/>
                      </a:cubicBezTo>
                      <a:cubicBezTo>
                        <a:pt x="419586" y="258013"/>
                        <a:pt x="419443" y="258337"/>
                        <a:pt x="419290" y="258661"/>
                      </a:cubicBezTo>
                      <a:cubicBezTo>
                        <a:pt x="418471" y="260337"/>
                        <a:pt x="417662" y="262023"/>
                        <a:pt x="416900" y="263719"/>
                      </a:cubicBezTo>
                      <a:cubicBezTo>
                        <a:pt x="415871" y="266033"/>
                        <a:pt x="415071" y="267919"/>
                        <a:pt x="414309" y="269786"/>
                      </a:cubicBezTo>
                      <a:cubicBezTo>
                        <a:pt x="406384" y="289322"/>
                        <a:pt x="402326" y="308134"/>
                        <a:pt x="401431" y="312534"/>
                      </a:cubicBezTo>
                      <a:cubicBezTo>
                        <a:pt x="401307" y="313163"/>
                        <a:pt x="401241" y="313496"/>
                        <a:pt x="401241" y="313496"/>
                      </a:cubicBezTo>
                      <a:cubicBezTo>
                        <a:pt x="400926" y="310886"/>
                        <a:pt x="400698" y="308353"/>
                        <a:pt x="400536" y="305886"/>
                      </a:cubicBezTo>
                      <a:cubicBezTo>
                        <a:pt x="400478" y="305048"/>
                        <a:pt x="400488" y="304267"/>
                        <a:pt x="400450" y="303447"/>
                      </a:cubicBezTo>
                      <a:cubicBezTo>
                        <a:pt x="400383" y="301857"/>
                        <a:pt x="400307" y="300257"/>
                        <a:pt x="400298" y="298733"/>
                      </a:cubicBezTo>
                      <a:cubicBezTo>
                        <a:pt x="400298" y="297790"/>
                        <a:pt x="400345" y="296894"/>
                        <a:pt x="400364" y="295970"/>
                      </a:cubicBezTo>
                      <a:cubicBezTo>
                        <a:pt x="400393" y="294637"/>
                        <a:pt x="400412" y="293275"/>
                        <a:pt x="400488" y="291989"/>
                      </a:cubicBezTo>
                      <a:cubicBezTo>
                        <a:pt x="400545" y="291055"/>
                        <a:pt x="400650" y="290179"/>
                        <a:pt x="400726" y="289265"/>
                      </a:cubicBezTo>
                      <a:cubicBezTo>
                        <a:pt x="400831" y="288065"/>
                        <a:pt x="400926" y="286845"/>
                        <a:pt x="401069" y="285683"/>
                      </a:cubicBezTo>
                      <a:cubicBezTo>
                        <a:pt x="401183" y="284778"/>
                        <a:pt x="401336" y="283921"/>
                        <a:pt x="401479" y="283035"/>
                      </a:cubicBezTo>
                      <a:cubicBezTo>
                        <a:pt x="401650" y="281940"/>
                        <a:pt x="401812" y="280835"/>
                        <a:pt x="402012" y="279778"/>
                      </a:cubicBezTo>
                      <a:cubicBezTo>
                        <a:pt x="402184" y="278911"/>
                        <a:pt x="402384" y="278092"/>
                        <a:pt x="402574" y="277254"/>
                      </a:cubicBezTo>
                      <a:cubicBezTo>
                        <a:pt x="402803" y="276254"/>
                        <a:pt x="403022" y="275244"/>
                        <a:pt x="403279" y="274282"/>
                      </a:cubicBezTo>
                      <a:cubicBezTo>
                        <a:pt x="403498" y="273463"/>
                        <a:pt x="403746" y="272682"/>
                        <a:pt x="403984" y="271891"/>
                      </a:cubicBezTo>
                      <a:cubicBezTo>
                        <a:pt x="404260" y="270977"/>
                        <a:pt x="404527" y="270053"/>
                        <a:pt x="404822" y="269176"/>
                      </a:cubicBezTo>
                      <a:cubicBezTo>
                        <a:pt x="405079" y="268405"/>
                        <a:pt x="405365" y="267681"/>
                        <a:pt x="405651" y="266938"/>
                      </a:cubicBezTo>
                      <a:cubicBezTo>
                        <a:pt x="405965" y="266100"/>
                        <a:pt x="406279" y="265252"/>
                        <a:pt x="406622" y="264452"/>
                      </a:cubicBezTo>
                      <a:cubicBezTo>
                        <a:pt x="406917" y="263738"/>
                        <a:pt x="407241" y="263052"/>
                        <a:pt x="407556" y="262366"/>
                      </a:cubicBezTo>
                      <a:cubicBezTo>
                        <a:pt x="407908" y="261595"/>
                        <a:pt x="408251" y="260833"/>
                        <a:pt x="408622" y="260099"/>
                      </a:cubicBezTo>
                      <a:cubicBezTo>
                        <a:pt x="408956" y="259432"/>
                        <a:pt x="409308" y="258794"/>
                        <a:pt x="409651" y="258156"/>
                      </a:cubicBezTo>
                      <a:cubicBezTo>
                        <a:pt x="410023" y="257461"/>
                        <a:pt x="410404" y="256765"/>
                        <a:pt x="410794" y="256099"/>
                      </a:cubicBezTo>
                      <a:cubicBezTo>
                        <a:pt x="411156" y="255489"/>
                        <a:pt x="411518" y="254899"/>
                        <a:pt x="411889" y="254308"/>
                      </a:cubicBezTo>
                      <a:cubicBezTo>
                        <a:pt x="412290" y="253670"/>
                        <a:pt x="412690" y="253041"/>
                        <a:pt x="413099" y="252432"/>
                      </a:cubicBezTo>
                      <a:cubicBezTo>
                        <a:pt x="413480" y="251870"/>
                        <a:pt x="413871" y="251327"/>
                        <a:pt x="414252" y="250793"/>
                      </a:cubicBezTo>
                      <a:cubicBezTo>
                        <a:pt x="414661" y="250222"/>
                        <a:pt x="415080" y="249650"/>
                        <a:pt x="415490" y="249107"/>
                      </a:cubicBezTo>
                      <a:cubicBezTo>
                        <a:pt x="415880" y="248593"/>
                        <a:pt x="416280" y="248098"/>
                        <a:pt x="416681" y="247612"/>
                      </a:cubicBezTo>
                      <a:cubicBezTo>
                        <a:pt x="417100" y="247098"/>
                        <a:pt x="417528" y="246593"/>
                        <a:pt x="417947" y="246097"/>
                      </a:cubicBezTo>
                      <a:cubicBezTo>
                        <a:pt x="418357" y="245631"/>
                        <a:pt x="418757" y="245183"/>
                        <a:pt x="419167" y="244735"/>
                      </a:cubicBezTo>
                      <a:cubicBezTo>
                        <a:pt x="419586" y="244278"/>
                        <a:pt x="420005" y="243840"/>
                        <a:pt x="420424" y="243411"/>
                      </a:cubicBezTo>
                      <a:cubicBezTo>
                        <a:pt x="420833" y="242992"/>
                        <a:pt x="421253" y="242583"/>
                        <a:pt x="421662" y="242183"/>
                      </a:cubicBezTo>
                      <a:cubicBezTo>
                        <a:pt x="422072" y="241783"/>
                        <a:pt x="422491" y="241392"/>
                        <a:pt x="422900" y="241021"/>
                      </a:cubicBezTo>
                      <a:cubicBezTo>
                        <a:pt x="423310" y="240649"/>
                        <a:pt x="423710" y="240287"/>
                        <a:pt x="424110" y="239935"/>
                      </a:cubicBezTo>
                      <a:cubicBezTo>
                        <a:pt x="424291" y="239773"/>
                        <a:pt x="424482" y="239592"/>
                        <a:pt x="424672" y="239439"/>
                      </a:cubicBezTo>
                      <a:cubicBezTo>
                        <a:pt x="425110" y="239097"/>
                        <a:pt x="425529" y="238725"/>
                        <a:pt x="425929" y="238401"/>
                      </a:cubicBezTo>
                      <a:cubicBezTo>
                        <a:pt x="425672" y="238258"/>
                        <a:pt x="425415" y="238135"/>
                        <a:pt x="425148" y="237992"/>
                      </a:cubicBezTo>
                      <a:cubicBezTo>
                        <a:pt x="422815" y="236734"/>
                        <a:pt x="420491" y="235496"/>
                        <a:pt x="418157" y="234325"/>
                      </a:cubicBezTo>
                      <a:cubicBezTo>
                        <a:pt x="417109" y="235296"/>
                        <a:pt x="416042" y="236315"/>
                        <a:pt x="414957" y="237392"/>
                      </a:cubicBezTo>
                      <a:cubicBezTo>
                        <a:pt x="412775" y="239535"/>
                        <a:pt x="410651" y="241706"/>
                        <a:pt x="408470" y="244021"/>
                      </a:cubicBezTo>
                      <a:cubicBezTo>
                        <a:pt x="406308" y="246307"/>
                        <a:pt x="404088" y="248736"/>
                        <a:pt x="401822" y="251260"/>
                      </a:cubicBezTo>
                      <a:cubicBezTo>
                        <a:pt x="399374" y="254003"/>
                        <a:pt x="397126" y="256575"/>
                        <a:pt x="394849" y="259223"/>
                      </a:cubicBezTo>
                      <a:cubicBezTo>
                        <a:pt x="394706" y="259385"/>
                        <a:pt x="394573" y="259547"/>
                        <a:pt x="394430" y="259709"/>
                      </a:cubicBezTo>
                      <a:cubicBezTo>
                        <a:pt x="392211" y="262299"/>
                        <a:pt x="389972" y="264966"/>
                        <a:pt x="387715" y="267681"/>
                      </a:cubicBezTo>
                      <a:cubicBezTo>
                        <a:pt x="387515" y="267929"/>
                        <a:pt x="387315" y="268167"/>
                        <a:pt x="387105" y="268415"/>
                      </a:cubicBezTo>
                      <a:cubicBezTo>
                        <a:pt x="384896" y="271091"/>
                        <a:pt x="382676" y="273806"/>
                        <a:pt x="380467" y="276539"/>
                      </a:cubicBezTo>
                      <a:cubicBezTo>
                        <a:pt x="380228" y="276835"/>
                        <a:pt x="379990" y="277130"/>
                        <a:pt x="379752" y="277425"/>
                      </a:cubicBezTo>
                      <a:cubicBezTo>
                        <a:pt x="377580" y="280130"/>
                        <a:pt x="375418" y="282845"/>
                        <a:pt x="373275" y="285560"/>
                      </a:cubicBezTo>
                      <a:cubicBezTo>
                        <a:pt x="373008" y="285902"/>
                        <a:pt x="372742" y="286236"/>
                        <a:pt x="372475" y="286579"/>
                      </a:cubicBezTo>
                      <a:cubicBezTo>
                        <a:pt x="370361" y="289255"/>
                        <a:pt x="368284" y="291932"/>
                        <a:pt x="366227" y="294580"/>
                      </a:cubicBezTo>
                      <a:cubicBezTo>
                        <a:pt x="365931" y="294970"/>
                        <a:pt x="365636" y="295351"/>
                        <a:pt x="365331" y="295732"/>
                      </a:cubicBezTo>
                      <a:cubicBezTo>
                        <a:pt x="363321" y="298342"/>
                        <a:pt x="361340" y="300914"/>
                        <a:pt x="359416" y="303447"/>
                      </a:cubicBezTo>
                      <a:cubicBezTo>
                        <a:pt x="359121" y="303828"/>
                        <a:pt x="358835" y="304209"/>
                        <a:pt x="358540" y="304590"/>
                      </a:cubicBezTo>
                      <a:cubicBezTo>
                        <a:pt x="356625" y="307105"/>
                        <a:pt x="354759" y="309572"/>
                        <a:pt x="352958" y="311972"/>
                      </a:cubicBezTo>
                      <a:cubicBezTo>
                        <a:pt x="352692" y="312325"/>
                        <a:pt x="352434" y="312677"/>
                        <a:pt x="352168" y="313030"/>
                      </a:cubicBezTo>
                      <a:cubicBezTo>
                        <a:pt x="350368" y="315430"/>
                        <a:pt x="348634" y="317745"/>
                        <a:pt x="346986" y="319973"/>
                      </a:cubicBezTo>
                      <a:cubicBezTo>
                        <a:pt x="346767" y="320269"/>
                        <a:pt x="346558" y="320554"/>
                        <a:pt x="346338" y="320850"/>
                      </a:cubicBezTo>
                      <a:cubicBezTo>
                        <a:pt x="344662" y="323107"/>
                        <a:pt x="343072" y="325269"/>
                        <a:pt x="341586" y="327298"/>
                      </a:cubicBezTo>
                      <a:cubicBezTo>
                        <a:pt x="341452" y="327479"/>
                        <a:pt x="341328" y="327650"/>
                        <a:pt x="341195" y="327831"/>
                      </a:cubicBezTo>
                      <a:cubicBezTo>
                        <a:pt x="339680" y="329898"/>
                        <a:pt x="338261" y="331841"/>
                        <a:pt x="336966" y="333632"/>
                      </a:cubicBezTo>
                      <a:cubicBezTo>
                        <a:pt x="335404" y="335775"/>
                        <a:pt x="334242" y="337395"/>
                        <a:pt x="333213" y="338823"/>
                      </a:cubicBezTo>
                      <a:cubicBezTo>
                        <a:pt x="331975" y="340538"/>
                        <a:pt x="331118" y="341738"/>
                        <a:pt x="330413" y="342719"/>
                      </a:cubicBezTo>
                      <a:cubicBezTo>
                        <a:pt x="330279" y="342900"/>
                        <a:pt x="330203" y="343014"/>
                        <a:pt x="330089" y="343176"/>
                      </a:cubicBezTo>
                      <a:cubicBezTo>
                        <a:pt x="328746" y="345062"/>
                        <a:pt x="327946" y="346186"/>
                        <a:pt x="327946" y="346186"/>
                      </a:cubicBezTo>
                      <a:cubicBezTo>
                        <a:pt x="329051" y="341662"/>
                        <a:pt x="330241" y="337337"/>
                        <a:pt x="331489" y="333146"/>
                      </a:cubicBezTo>
                      <a:cubicBezTo>
                        <a:pt x="331889" y="331794"/>
                        <a:pt x="332327" y="330518"/>
                        <a:pt x="332746" y="329194"/>
                      </a:cubicBezTo>
                      <a:cubicBezTo>
                        <a:pt x="333623" y="326412"/>
                        <a:pt x="334518" y="323669"/>
                        <a:pt x="335451" y="321031"/>
                      </a:cubicBezTo>
                      <a:cubicBezTo>
                        <a:pt x="335966" y="319573"/>
                        <a:pt x="336499" y="318173"/>
                        <a:pt x="337033" y="316754"/>
                      </a:cubicBezTo>
                      <a:cubicBezTo>
                        <a:pt x="337928" y="314373"/>
                        <a:pt x="338852" y="312039"/>
                        <a:pt x="339795" y="309782"/>
                      </a:cubicBezTo>
                      <a:cubicBezTo>
                        <a:pt x="340366" y="308420"/>
                        <a:pt x="340938" y="307067"/>
                        <a:pt x="341519" y="305743"/>
                      </a:cubicBezTo>
                      <a:cubicBezTo>
                        <a:pt x="342509" y="303514"/>
                        <a:pt x="343519" y="301361"/>
                        <a:pt x="344548" y="299247"/>
                      </a:cubicBezTo>
                      <a:cubicBezTo>
                        <a:pt x="345110" y="298085"/>
                        <a:pt x="345672" y="296894"/>
                        <a:pt x="346253" y="295770"/>
                      </a:cubicBezTo>
                      <a:cubicBezTo>
                        <a:pt x="347453" y="293437"/>
                        <a:pt x="348672" y="291208"/>
                        <a:pt x="349910" y="289027"/>
                      </a:cubicBezTo>
                      <a:cubicBezTo>
                        <a:pt x="350348" y="288265"/>
                        <a:pt x="350768" y="287445"/>
                        <a:pt x="351206" y="286703"/>
                      </a:cubicBezTo>
                      <a:cubicBezTo>
                        <a:pt x="352892" y="283835"/>
                        <a:pt x="354606" y="281102"/>
                        <a:pt x="356340" y="278492"/>
                      </a:cubicBezTo>
                      <a:cubicBezTo>
                        <a:pt x="356749" y="277882"/>
                        <a:pt x="357168" y="277330"/>
                        <a:pt x="357578" y="276730"/>
                      </a:cubicBezTo>
                      <a:cubicBezTo>
                        <a:pt x="358930" y="274768"/>
                        <a:pt x="360283" y="272853"/>
                        <a:pt x="361664" y="271034"/>
                      </a:cubicBezTo>
                      <a:cubicBezTo>
                        <a:pt x="362312" y="270177"/>
                        <a:pt x="362969" y="269367"/>
                        <a:pt x="363626" y="268548"/>
                      </a:cubicBezTo>
                      <a:cubicBezTo>
                        <a:pt x="364779" y="267091"/>
                        <a:pt x="365941" y="265652"/>
                        <a:pt x="367103" y="264290"/>
                      </a:cubicBezTo>
                      <a:cubicBezTo>
                        <a:pt x="367817" y="263452"/>
                        <a:pt x="368541" y="262642"/>
                        <a:pt x="369256" y="261842"/>
                      </a:cubicBezTo>
                      <a:cubicBezTo>
                        <a:pt x="370379" y="260585"/>
                        <a:pt x="371504" y="259375"/>
                        <a:pt x="372628" y="258204"/>
                      </a:cubicBezTo>
                      <a:cubicBezTo>
                        <a:pt x="373342" y="257461"/>
                        <a:pt x="374066" y="256708"/>
                        <a:pt x="374780" y="256003"/>
                      </a:cubicBezTo>
                      <a:cubicBezTo>
                        <a:pt x="375952" y="254841"/>
                        <a:pt x="377123" y="253746"/>
                        <a:pt x="378285" y="252670"/>
                      </a:cubicBezTo>
                      <a:cubicBezTo>
                        <a:pt x="378943" y="252070"/>
                        <a:pt x="379590" y="251441"/>
                        <a:pt x="380247" y="250869"/>
                      </a:cubicBezTo>
                      <a:cubicBezTo>
                        <a:pt x="381686" y="249603"/>
                        <a:pt x="383114" y="248412"/>
                        <a:pt x="384543" y="247269"/>
                      </a:cubicBezTo>
                      <a:cubicBezTo>
                        <a:pt x="384905" y="246974"/>
                        <a:pt x="385277" y="246650"/>
                        <a:pt x="385639" y="246364"/>
                      </a:cubicBezTo>
                      <a:cubicBezTo>
                        <a:pt x="387382" y="244993"/>
                        <a:pt x="389106" y="243716"/>
                        <a:pt x="390811" y="242526"/>
                      </a:cubicBezTo>
                      <a:cubicBezTo>
                        <a:pt x="391477" y="242059"/>
                        <a:pt x="392125" y="241640"/>
                        <a:pt x="392782" y="241192"/>
                      </a:cubicBezTo>
                      <a:cubicBezTo>
                        <a:pt x="393840" y="240478"/>
                        <a:pt x="394897" y="239773"/>
                        <a:pt x="395926" y="239125"/>
                      </a:cubicBezTo>
                      <a:cubicBezTo>
                        <a:pt x="396669" y="238658"/>
                        <a:pt x="397392" y="238230"/>
                        <a:pt x="398126" y="237792"/>
                      </a:cubicBezTo>
                      <a:cubicBezTo>
                        <a:pt x="398650" y="237477"/>
                        <a:pt x="399183" y="237134"/>
                        <a:pt x="399697" y="236839"/>
                      </a:cubicBezTo>
                      <a:cubicBezTo>
                        <a:pt x="400155" y="236582"/>
                        <a:pt x="400393" y="236468"/>
                        <a:pt x="400660" y="236325"/>
                      </a:cubicBezTo>
                      <a:cubicBezTo>
                        <a:pt x="402117" y="235506"/>
                        <a:pt x="403536" y="234763"/>
                        <a:pt x="404917" y="234067"/>
                      </a:cubicBezTo>
                      <a:cubicBezTo>
                        <a:pt x="405374" y="233839"/>
                        <a:pt x="405841" y="233582"/>
                        <a:pt x="406289" y="233372"/>
                      </a:cubicBezTo>
                      <a:cubicBezTo>
                        <a:pt x="408079" y="232505"/>
                        <a:pt x="409823" y="231705"/>
                        <a:pt x="411451" y="231029"/>
                      </a:cubicBezTo>
                      <a:cubicBezTo>
                        <a:pt x="408861" y="229800"/>
                        <a:pt x="406270" y="228619"/>
                        <a:pt x="403688" y="227495"/>
                      </a:cubicBezTo>
                      <a:cubicBezTo>
                        <a:pt x="400136" y="228324"/>
                        <a:pt x="396449" y="229486"/>
                        <a:pt x="392687" y="230896"/>
                      </a:cubicBezTo>
                      <a:cubicBezTo>
                        <a:pt x="392497" y="230972"/>
                        <a:pt x="392306" y="231029"/>
                        <a:pt x="392106" y="231096"/>
                      </a:cubicBezTo>
                      <a:cubicBezTo>
                        <a:pt x="388439" y="232486"/>
                        <a:pt x="384677" y="234172"/>
                        <a:pt x="380857" y="236039"/>
                      </a:cubicBezTo>
                      <a:cubicBezTo>
                        <a:pt x="359188" y="246650"/>
                        <a:pt x="335547" y="264309"/>
                        <a:pt x="314010" y="282731"/>
                      </a:cubicBezTo>
                      <a:cubicBezTo>
                        <a:pt x="312468" y="284045"/>
                        <a:pt x="310944" y="285369"/>
                        <a:pt x="309429" y="286693"/>
                      </a:cubicBezTo>
                      <a:cubicBezTo>
                        <a:pt x="308638" y="287379"/>
                        <a:pt x="307848" y="288065"/>
                        <a:pt x="307067" y="288750"/>
                      </a:cubicBezTo>
                      <a:cubicBezTo>
                        <a:pt x="305438" y="290179"/>
                        <a:pt x="303847" y="291608"/>
                        <a:pt x="302247" y="293037"/>
                      </a:cubicBezTo>
                      <a:cubicBezTo>
                        <a:pt x="301600" y="293618"/>
                        <a:pt x="300933" y="294208"/>
                        <a:pt x="300285" y="294789"/>
                      </a:cubicBezTo>
                      <a:cubicBezTo>
                        <a:pt x="295846" y="298799"/>
                        <a:pt x="291560" y="302771"/>
                        <a:pt x="287455" y="306648"/>
                      </a:cubicBezTo>
                      <a:cubicBezTo>
                        <a:pt x="286874" y="307191"/>
                        <a:pt x="286321" y="307724"/>
                        <a:pt x="285750" y="308277"/>
                      </a:cubicBezTo>
                      <a:cubicBezTo>
                        <a:pt x="284293" y="309667"/>
                        <a:pt x="282845" y="311048"/>
                        <a:pt x="281435" y="312401"/>
                      </a:cubicBezTo>
                      <a:cubicBezTo>
                        <a:pt x="280749" y="313058"/>
                        <a:pt x="280092" y="313706"/>
                        <a:pt x="279416" y="314363"/>
                      </a:cubicBezTo>
                      <a:cubicBezTo>
                        <a:pt x="278149" y="315592"/>
                        <a:pt x="276901" y="316811"/>
                        <a:pt x="275672" y="318011"/>
                      </a:cubicBezTo>
                      <a:cubicBezTo>
                        <a:pt x="275025" y="318649"/>
                        <a:pt x="274386" y="319269"/>
                        <a:pt x="273758" y="319897"/>
                      </a:cubicBezTo>
                      <a:cubicBezTo>
                        <a:pt x="272567" y="321078"/>
                        <a:pt x="271405" y="322231"/>
                        <a:pt x="270262" y="323364"/>
                      </a:cubicBezTo>
                      <a:cubicBezTo>
                        <a:pt x="269643" y="323983"/>
                        <a:pt x="269034" y="324593"/>
                        <a:pt x="268433" y="325193"/>
                      </a:cubicBezTo>
                      <a:cubicBezTo>
                        <a:pt x="267310" y="326317"/>
                        <a:pt x="266233" y="327412"/>
                        <a:pt x="265166" y="328498"/>
                      </a:cubicBezTo>
                      <a:cubicBezTo>
                        <a:pt x="264643" y="329032"/>
                        <a:pt x="264109" y="329565"/>
                        <a:pt x="263595" y="330089"/>
                      </a:cubicBezTo>
                      <a:cubicBezTo>
                        <a:pt x="262376" y="331337"/>
                        <a:pt x="261213" y="332527"/>
                        <a:pt x="260080" y="333689"/>
                      </a:cubicBezTo>
                      <a:cubicBezTo>
                        <a:pt x="259794" y="333985"/>
                        <a:pt x="259480" y="334299"/>
                        <a:pt x="259204" y="334594"/>
                      </a:cubicBezTo>
                      <a:cubicBezTo>
                        <a:pt x="257794" y="336052"/>
                        <a:pt x="256451" y="337442"/>
                        <a:pt x="255203" y="338766"/>
                      </a:cubicBezTo>
                      <a:cubicBezTo>
                        <a:pt x="255013" y="338966"/>
                        <a:pt x="254860" y="339128"/>
                        <a:pt x="254679" y="339319"/>
                      </a:cubicBezTo>
                      <a:cubicBezTo>
                        <a:pt x="253632" y="340414"/>
                        <a:pt x="252641" y="341462"/>
                        <a:pt x="251717" y="342443"/>
                      </a:cubicBezTo>
                      <a:cubicBezTo>
                        <a:pt x="251374" y="342805"/>
                        <a:pt x="251069" y="343129"/>
                        <a:pt x="250745" y="343481"/>
                      </a:cubicBezTo>
                      <a:cubicBezTo>
                        <a:pt x="250060" y="344205"/>
                        <a:pt x="249412" y="344910"/>
                        <a:pt x="248812" y="345548"/>
                      </a:cubicBezTo>
                      <a:cubicBezTo>
                        <a:pt x="248450" y="345929"/>
                        <a:pt x="248136" y="346272"/>
                        <a:pt x="247802" y="346634"/>
                      </a:cubicBezTo>
                      <a:cubicBezTo>
                        <a:pt x="247259" y="347215"/>
                        <a:pt x="246764" y="347748"/>
                        <a:pt x="246307" y="348244"/>
                      </a:cubicBezTo>
                      <a:cubicBezTo>
                        <a:pt x="246050" y="348520"/>
                        <a:pt x="245831" y="348767"/>
                        <a:pt x="245602" y="349015"/>
                      </a:cubicBezTo>
                      <a:cubicBezTo>
                        <a:pt x="245193" y="349463"/>
                        <a:pt x="244840" y="349844"/>
                        <a:pt x="244507" y="350206"/>
                      </a:cubicBezTo>
                      <a:cubicBezTo>
                        <a:pt x="244307" y="350425"/>
                        <a:pt x="244116" y="350625"/>
                        <a:pt x="243954" y="350815"/>
                      </a:cubicBezTo>
                      <a:cubicBezTo>
                        <a:pt x="243126" y="351730"/>
                        <a:pt x="242659" y="352244"/>
                        <a:pt x="242659" y="352244"/>
                      </a:cubicBezTo>
                      <a:cubicBezTo>
                        <a:pt x="245288" y="345853"/>
                        <a:pt x="247955" y="339852"/>
                        <a:pt x="250641" y="334042"/>
                      </a:cubicBezTo>
                      <a:cubicBezTo>
                        <a:pt x="251250" y="332727"/>
                        <a:pt x="251850" y="331413"/>
                        <a:pt x="252460" y="330127"/>
                      </a:cubicBezTo>
                      <a:cubicBezTo>
                        <a:pt x="255070" y="324602"/>
                        <a:pt x="257699" y="319297"/>
                        <a:pt x="260356" y="314296"/>
                      </a:cubicBezTo>
                      <a:cubicBezTo>
                        <a:pt x="260813" y="313430"/>
                        <a:pt x="261280" y="312620"/>
                        <a:pt x="261738" y="311772"/>
                      </a:cubicBezTo>
                      <a:cubicBezTo>
                        <a:pt x="263033" y="309372"/>
                        <a:pt x="264328" y="306943"/>
                        <a:pt x="265624" y="304667"/>
                      </a:cubicBezTo>
                      <a:cubicBezTo>
                        <a:pt x="284493" y="271929"/>
                        <a:pt x="303743" y="251108"/>
                        <a:pt x="321954" y="238239"/>
                      </a:cubicBezTo>
                      <a:cubicBezTo>
                        <a:pt x="322402" y="237782"/>
                        <a:pt x="323050" y="237430"/>
                        <a:pt x="323707" y="236982"/>
                      </a:cubicBezTo>
                      <a:cubicBezTo>
                        <a:pt x="325079" y="236049"/>
                        <a:pt x="326441" y="235163"/>
                        <a:pt x="327803" y="234315"/>
                      </a:cubicBezTo>
                      <a:cubicBezTo>
                        <a:pt x="329317" y="233372"/>
                        <a:pt x="330822" y="232467"/>
                        <a:pt x="332308" y="231629"/>
                      </a:cubicBezTo>
                      <a:cubicBezTo>
                        <a:pt x="333642" y="230876"/>
                        <a:pt x="334975" y="230143"/>
                        <a:pt x="336299" y="229476"/>
                      </a:cubicBezTo>
                      <a:cubicBezTo>
                        <a:pt x="337785" y="228714"/>
                        <a:pt x="339261" y="228009"/>
                        <a:pt x="340728" y="227352"/>
                      </a:cubicBezTo>
                      <a:cubicBezTo>
                        <a:pt x="342014" y="226771"/>
                        <a:pt x="343290" y="226190"/>
                        <a:pt x="344557" y="225676"/>
                      </a:cubicBezTo>
                      <a:cubicBezTo>
                        <a:pt x="346024" y="225076"/>
                        <a:pt x="347463" y="224552"/>
                        <a:pt x="348901" y="224047"/>
                      </a:cubicBezTo>
                      <a:cubicBezTo>
                        <a:pt x="350120" y="223618"/>
                        <a:pt x="351339" y="223180"/>
                        <a:pt x="352530" y="222809"/>
                      </a:cubicBezTo>
                      <a:cubicBezTo>
                        <a:pt x="353987" y="222361"/>
                        <a:pt x="355406" y="221990"/>
                        <a:pt x="356826" y="221628"/>
                      </a:cubicBezTo>
                      <a:cubicBezTo>
                        <a:pt x="357949" y="221342"/>
                        <a:pt x="359083" y="221018"/>
                        <a:pt x="360188" y="220780"/>
                      </a:cubicBezTo>
                      <a:cubicBezTo>
                        <a:pt x="361664" y="220456"/>
                        <a:pt x="363093" y="220228"/>
                        <a:pt x="364531" y="219989"/>
                      </a:cubicBezTo>
                      <a:cubicBezTo>
                        <a:pt x="365512" y="219827"/>
                        <a:pt x="366522" y="219627"/>
                        <a:pt x="367484" y="219494"/>
                      </a:cubicBezTo>
                      <a:cubicBezTo>
                        <a:pt x="369056" y="219285"/>
                        <a:pt x="370561" y="219170"/>
                        <a:pt x="372075" y="219046"/>
                      </a:cubicBezTo>
                      <a:cubicBezTo>
                        <a:pt x="372846" y="218989"/>
                        <a:pt x="373647" y="218885"/>
                        <a:pt x="374399" y="218846"/>
                      </a:cubicBezTo>
                      <a:cubicBezTo>
                        <a:pt x="376628" y="218732"/>
                        <a:pt x="378790" y="218694"/>
                        <a:pt x="380867" y="218742"/>
                      </a:cubicBezTo>
                      <a:cubicBezTo>
                        <a:pt x="372351" y="215903"/>
                        <a:pt x="363874" y="213560"/>
                        <a:pt x="355482" y="211674"/>
                      </a:cubicBezTo>
                      <a:cubicBezTo>
                        <a:pt x="351549" y="212893"/>
                        <a:pt x="347605" y="214427"/>
                        <a:pt x="343643" y="216103"/>
                      </a:cubicBezTo>
                      <a:cubicBezTo>
                        <a:pt x="342805" y="216456"/>
                        <a:pt x="341966" y="216808"/>
                        <a:pt x="341119" y="217180"/>
                      </a:cubicBezTo>
                      <a:cubicBezTo>
                        <a:pt x="337242" y="218904"/>
                        <a:pt x="333356" y="220790"/>
                        <a:pt x="329470" y="222895"/>
                      </a:cubicBezTo>
                      <a:cubicBezTo>
                        <a:pt x="328936" y="223180"/>
                        <a:pt x="328403" y="223504"/>
                        <a:pt x="327870" y="223799"/>
                      </a:cubicBezTo>
                      <a:cubicBezTo>
                        <a:pt x="324193" y="225838"/>
                        <a:pt x="320526" y="228028"/>
                        <a:pt x="316859" y="230353"/>
                      </a:cubicBezTo>
                      <a:cubicBezTo>
                        <a:pt x="316306" y="230705"/>
                        <a:pt x="315754" y="231038"/>
                        <a:pt x="315201" y="231391"/>
                      </a:cubicBezTo>
                      <a:cubicBezTo>
                        <a:pt x="311239" y="233953"/>
                        <a:pt x="307305" y="236687"/>
                        <a:pt x="303381" y="239544"/>
                      </a:cubicBezTo>
                      <a:cubicBezTo>
                        <a:pt x="269653" y="264119"/>
                        <a:pt x="237668" y="298552"/>
                        <a:pt x="213427" y="327889"/>
                      </a:cubicBezTo>
                      <a:cubicBezTo>
                        <a:pt x="209645" y="332470"/>
                        <a:pt x="206054" y="336909"/>
                        <a:pt x="202673" y="341186"/>
                      </a:cubicBezTo>
                      <a:cubicBezTo>
                        <a:pt x="202006" y="342033"/>
                        <a:pt x="201320" y="342881"/>
                        <a:pt x="200673" y="343710"/>
                      </a:cubicBezTo>
                      <a:cubicBezTo>
                        <a:pt x="199730" y="344910"/>
                        <a:pt x="198815" y="346081"/>
                        <a:pt x="197910" y="347253"/>
                      </a:cubicBezTo>
                      <a:cubicBezTo>
                        <a:pt x="197301" y="348044"/>
                        <a:pt x="196691" y="348825"/>
                        <a:pt x="196091" y="349596"/>
                      </a:cubicBezTo>
                      <a:cubicBezTo>
                        <a:pt x="195205" y="350749"/>
                        <a:pt x="194338" y="351873"/>
                        <a:pt x="193491" y="352987"/>
                      </a:cubicBezTo>
                      <a:cubicBezTo>
                        <a:pt x="192910" y="353749"/>
                        <a:pt x="192338" y="354492"/>
                        <a:pt x="191776" y="355235"/>
                      </a:cubicBezTo>
                      <a:cubicBezTo>
                        <a:pt x="190967" y="356302"/>
                        <a:pt x="190176" y="357349"/>
                        <a:pt x="189404" y="358369"/>
                      </a:cubicBezTo>
                      <a:cubicBezTo>
                        <a:pt x="188862" y="359093"/>
                        <a:pt x="188338" y="359797"/>
                        <a:pt x="187814" y="360493"/>
                      </a:cubicBezTo>
                      <a:cubicBezTo>
                        <a:pt x="187071" y="361493"/>
                        <a:pt x="186328" y="362483"/>
                        <a:pt x="185623" y="363445"/>
                      </a:cubicBezTo>
                      <a:cubicBezTo>
                        <a:pt x="185166" y="364065"/>
                        <a:pt x="184737" y="364646"/>
                        <a:pt x="184299" y="365246"/>
                      </a:cubicBezTo>
                      <a:cubicBezTo>
                        <a:pt x="183604" y="366189"/>
                        <a:pt x="182899" y="367151"/>
                        <a:pt x="182251" y="368036"/>
                      </a:cubicBezTo>
                      <a:cubicBezTo>
                        <a:pt x="182080" y="368265"/>
                        <a:pt x="181937" y="368475"/>
                        <a:pt x="181765" y="368703"/>
                      </a:cubicBezTo>
                      <a:cubicBezTo>
                        <a:pt x="180118" y="370970"/>
                        <a:pt x="178632" y="373037"/>
                        <a:pt x="177298" y="374914"/>
                      </a:cubicBezTo>
                      <a:cubicBezTo>
                        <a:pt x="177146" y="375133"/>
                        <a:pt x="176974" y="375371"/>
                        <a:pt x="176822" y="375580"/>
                      </a:cubicBezTo>
                      <a:cubicBezTo>
                        <a:pt x="176260" y="376371"/>
                        <a:pt x="175765" y="377076"/>
                        <a:pt x="175270" y="377781"/>
                      </a:cubicBezTo>
                      <a:cubicBezTo>
                        <a:pt x="175003" y="378152"/>
                        <a:pt x="174736" y="378533"/>
                        <a:pt x="174488" y="378885"/>
                      </a:cubicBezTo>
                      <a:cubicBezTo>
                        <a:pt x="174069" y="379486"/>
                        <a:pt x="173707" y="380009"/>
                        <a:pt x="173336" y="380533"/>
                      </a:cubicBezTo>
                      <a:cubicBezTo>
                        <a:pt x="173088" y="380895"/>
                        <a:pt x="172850" y="381229"/>
                        <a:pt x="172621" y="381562"/>
                      </a:cubicBezTo>
                      <a:cubicBezTo>
                        <a:pt x="172307" y="382010"/>
                        <a:pt x="172021" y="382419"/>
                        <a:pt x="171764" y="382810"/>
                      </a:cubicBezTo>
                      <a:cubicBezTo>
                        <a:pt x="171526" y="383162"/>
                        <a:pt x="171326" y="383448"/>
                        <a:pt x="171126" y="383743"/>
                      </a:cubicBezTo>
                      <a:cubicBezTo>
                        <a:pt x="170936" y="384019"/>
                        <a:pt x="170764" y="384277"/>
                        <a:pt x="170612" y="384496"/>
                      </a:cubicBezTo>
                      <a:cubicBezTo>
                        <a:pt x="170478" y="384686"/>
                        <a:pt x="170393" y="384820"/>
                        <a:pt x="170288" y="384972"/>
                      </a:cubicBezTo>
                      <a:cubicBezTo>
                        <a:pt x="169916" y="385524"/>
                        <a:pt x="169669" y="385886"/>
                        <a:pt x="169669" y="385886"/>
                      </a:cubicBezTo>
                      <a:cubicBezTo>
                        <a:pt x="170402" y="381419"/>
                        <a:pt x="171212" y="377066"/>
                        <a:pt x="172069" y="372818"/>
                      </a:cubicBezTo>
                      <a:cubicBezTo>
                        <a:pt x="172450" y="370951"/>
                        <a:pt x="172879" y="369179"/>
                        <a:pt x="173279" y="367360"/>
                      </a:cubicBezTo>
                      <a:cubicBezTo>
                        <a:pt x="173784" y="365065"/>
                        <a:pt x="174269" y="362741"/>
                        <a:pt x="174812" y="360512"/>
                      </a:cubicBezTo>
                      <a:cubicBezTo>
                        <a:pt x="175365" y="358235"/>
                        <a:pt x="175965" y="356045"/>
                        <a:pt x="176555" y="353835"/>
                      </a:cubicBezTo>
                      <a:cubicBezTo>
                        <a:pt x="176994" y="352168"/>
                        <a:pt x="177422" y="350472"/>
                        <a:pt x="177889" y="348844"/>
                      </a:cubicBezTo>
                      <a:cubicBezTo>
                        <a:pt x="178546" y="346529"/>
                        <a:pt x="179251" y="344291"/>
                        <a:pt x="179946" y="342052"/>
                      </a:cubicBezTo>
                      <a:cubicBezTo>
                        <a:pt x="180299" y="340928"/>
                        <a:pt x="180622" y="339747"/>
                        <a:pt x="180975" y="338642"/>
                      </a:cubicBezTo>
                      <a:cubicBezTo>
                        <a:pt x="194148" y="298266"/>
                        <a:pt x="213598" y="270215"/>
                        <a:pt x="235058" y="250784"/>
                      </a:cubicBezTo>
                      <a:cubicBezTo>
                        <a:pt x="235201" y="250593"/>
                        <a:pt x="235439" y="250441"/>
                        <a:pt x="235668" y="250231"/>
                      </a:cubicBezTo>
                      <a:cubicBezTo>
                        <a:pt x="239630" y="246678"/>
                        <a:pt x="243659" y="243411"/>
                        <a:pt x="247726" y="240421"/>
                      </a:cubicBezTo>
                      <a:cubicBezTo>
                        <a:pt x="248117" y="240135"/>
                        <a:pt x="248517" y="239830"/>
                        <a:pt x="248907" y="239544"/>
                      </a:cubicBezTo>
                      <a:cubicBezTo>
                        <a:pt x="253108" y="236515"/>
                        <a:pt x="257347" y="233753"/>
                        <a:pt x="261595" y="231267"/>
                      </a:cubicBezTo>
                      <a:cubicBezTo>
                        <a:pt x="261823" y="231134"/>
                        <a:pt x="262052" y="230981"/>
                        <a:pt x="262290" y="230848"/>
                      </a:cubicBezTo>
                      <a:cubicBezTo>
                        <a:pt x="266776" y="228248"/>
                        <a:pt x="271263" y="225923"/>
                        <a:pt x="275730" y="223866"/>
                      </a:cubicBezTo>
                      <a:cubicBezTo>
                        <a:pt x="280283" y="221771"/>
                        <a:pt x="284664" y="220008"/>
                        <a:pt x="288988" y="218446"/>
                      </a:cubicBezTo>
                      <a:cubicBezTo>
                        <a:pt x="289312" y="218332"/>
                        <a:pt x="289627" y="218227"/>
                        <a:pt x="289950" y="218113"/>
                      </a:cubicBezTo>
                      <a:cubicBezTo>
                        <a:pt x="294018" y="216675"/>
                        <a:pt x="298018" y="215427"/>
                        <a:pt x="301942" y="214341"/>
                      </a:cubicBezTo>
                      <a:cubicBezTo>
                        <a:pt x="302362" y="214227"/>
                        <a:pt x="302781" y="214122"/>
                        <a:pt x="303190" y="214008"/>
                      </a:cubicBezTo>
                      <a:cubicBezTo>
                        <a:pt x="307029" y="212989"/>
                        <a:pt x="310782" y="212122"/>
                        <a:pt x="314430" y="211388"/>
                      </a:cubicBezTo>
                      <a:cubicBezTo>
                        <a:pt x="314820" y="211312"/>
                        <a:pt x="315211" y="211226"/>
                        <a:pt x="315592" y="211160"/>
                      </a:cubicBezTo>
                      <a:cubicBezTo>
                        <a:pt x="319278" y="210455"/>
                        <a:pt x="322850" y="209883"/>
                        <a:pt x="326279" y="209426"/>
                      </a:cubicBezTo>
                      <a:cubicBezTo>
                        <a:pt x="326527" y="209398"/>
                        <a:pt x="326793" y="209350"/>
                        <a:pt x="327041" y="209321"/>
                      </a:cubicBezTo>
                      <a:cubicBezTo>
                        <a:pt x="330660" y="208855"/>
                        <a:pt x="334137" y="208521"/>
                        <a:pt x="337385" y="208283"/>
                      </a:cubicBezTo>
                      <a:cubicBezTo>
                        <a:pt x="313858" y="204721"/>
                        <a:pt x="290989" y="204559"/>
                        <a:pt x="269196" y="206778"/>
                      </a:cubicBezTo>
                      <a:cubicBezTo>
                        <a:pt x="267176" y="208140"/>
                        <a:pt x="265128" y="209626"/>
                        <a:pt x="263071" y="211198"/>
                      </a:cubicBezTo>
                      <a:cubicBezTo>
                        <a:pt x="262356" y="211750"/>
                        <a:pt x="261623" y="212360"/>
                        <a:pt x="260899" y="212931"/>
                      </a:cubicBezTo>
                      <a:cubicBezTo>
                        <a:pt x="259547" y="213998"/>
                        <a:pt x="258204" y="215055"/>
                        <a:pt x="256842" y="216208"/>
                      </a:cubicBezTo>
                      <a:cubicBezTo>
                        <a:pt x="255965" y="216941"/>
                        <a:pt x="255089" y="217742"/>
                        <a:pt x="254213" y="218503"/>
                      </a:cubicBezTo>
                      <a:cubicBezTo>
                        <a:pt x="252984" y="219570"/>
                        <a:pt x="251765" y="220628"/>
                        <a:pt x="250536" y="221752"/>
                      </a:cubicBezTo>
                      <a:cubicBezTo>
                        <a:pt x="249584" y="222618"/>
                        <a:pt x="248631" y="223542"/>
                        <a:pt x="247678" y="224438"/>
                      </a:cubicBezTo>
                      <a:cubicBezTo>
                        <a:pt x="246507" y="225542"/>
                        <a:pt x="245335" y="226638"/>
                        <a:pt x="244164" y="227790"/>
                      </a:cubicBezTo>
                      <a:cubicBezTo>
                        <a:pt x="243164" y="228762"/>
                        <a:pt x="242163" y="229781"/>
                        <a:pt x="241163" y="230791"/>
                      </a:cubicBezTo>
                      <a:cubicBezTo>
                        <a:pt x="240021" y="231943"/>
                        <a:pt x="238877" y="233096"/>
                        <a:pt x="237725" y="234296"/>
                      </a:cubicBezTo>
                      <a:cubicBezTo>
                        <a:pt x="236706" y="235353"/>
                        <a:pt x="235686" y="236449"/>
                        <a:pt x="234667" y="237534"/>
                      </a:cubicBezTo>
                      <a:cubicBezTo>
                        <a:pt x="233534" y="238744"/>
                        <a:pt x="232410" y="239944"/>
                        <a:pt x="231277" y="241183"/>
                      </a:cubicBezTo>
                      <a:cubicBezTo>
                        <a:pt x="230229" y="242326"/>
                        <a:pt x="229181" y="243497"/>
                        <a:pt x="228133" y="244678"/>
                      </a:cubicBezTo>
                      <a:cubicBezTo>
                        <a:pt x="227028" y="245916"/>
                        <a:pt x="225923" y="247164"/>
                        <a:pt x="224809" y="248431"/>
                      </a:cubicBezTo>
                      <a:cubicBezTo>
                        <a:pt x="223752" y="249641"/>
                        <a:pt x="222695" y="250869"/>
                        <a:pt x="221637" y="252108"/>
                      </a:cubicBezTo>
                      <a:cubicBezTo>
                        <a:pt x="195844" y="282302"/>
                        <a:pt x="170431" y="319392"/>
                        <a:pt x="150733" y="350282"/>
                      </a:cubicBezTo>
                      <a:cubicBezTo>
                        <a:pt x="150000" y="351425"/>
                        <a:pt x="149295" y="352539"/>
                        <a:pt x="148580" y="353673"/>
                      </a:cubicBezTo>
                      <a:cubicBezTo>
                        <a:pt x="147790" y="354921"/>
                        <a:pt x="146999" y="356168"/>
                        <a:pt x="146228" y="357397"/>
                      </a:cubicBezTo>
                      <a:cubicBezTo>
                        <a:pt x="145447" y="358635"/>
                        <a:pt x="144685" y="359855"/>
                        <a:pt x="143932" y="361064"/>
                      </a:cubicBezTo>
                      <a:cubicBezTo>
                        <a:pt x="143275" y="362121"/>
                        <a:pt x="142618" y="363169"/>
                        <a:pt x="141980" y="364207"/>
                      </a:cubicBezTo>
                      <a:cubicBezTo>
                        <a:pt x="141227" y="365417"/>
                        <a:pt x="140484" y="366617"/>
                        <a:pt x="139760" y="367789"/>
                      </a:cubicBezTo>
                      <a:cubicBezTo>
                        <a:pt x="139132" y="368808"/>
                        <a:pt x="138522" y="369799"/>
                        <a:pt x="137903" y="370799"/>
                      </a:cubicBezTo>
                      <a:cubicBezTo>
                        <a:pt x="137198" y="371942"/>
                        <a:pt x="136493" y="373094"/>
                        <a:pt x="135817" y="374199"/>
                      </a:cubicBezTo>
                      <a:cubicBezTo>
                        <a:pt x="135284" y="375075"/>
                        <a:pt x="134788" y="375895"/>
                        <a:pt x="134264" y="376752"/>
                      </a:cubicBezTo>
                      <a:cubicBezTo>
                        <a:pt x="132902" y="378990"/>
                        <a:pt x="131597" y="381143"/>
                        <a:pt x="130359" y="383219"/>
                      </a:cubicBezTo>
                      <a:cubicBezTo>
                        <a:pt x="129959" y="383886"/>
                        <a:pt x="129540" y="384581"/>
                        <a:pt x="129149" y="385229"/>
                      </a:cubicBezTo>
                      <a:cubicBezTo>
                        <a:pt x="128483" y="386344"/>
                        <a:pt x="127854" y="387401"/>
                        <a:pt x="127225" y="388458"/>
                      </a:cubicBezTo>
                      <a:cubicBezTo>
                        <a:pt x="126806" y="389153"/>
                        <a:pt x="126397" y="389849"/>
                        <a:pt x="125997" y="390525"/>
                      </a:cubicBezTo>
                      <a:cubicBezTo>
                        <a:pt x="125406" y="391516"/>
                        <a:pt x="124844" y="392468"/>
                        <a:pt x="124292" y="393411"/>
                      </a:cubicBezTo>
                      <a:cubicBezTo>
                        <a:pt x="123939" y="394002"/>
                        <a:pt x="123606" y="394573"/>
                        <a:pt x="123272" y="395135"/>
                      </a:cubicBezTo>
                      <a:cubicBezTo>
                        <a:pt x="122749" y="396030"/>
                        <a:pt x="122225" y="396916"/>
                        <a:pt x="121739" y="397745"/>
                      </a:cubicBezTo>
                      <a:cubicBezTo>
                        <a:pt x="121291" y="398516"/>
                        <a:pt x="120882" y="399212"/>
                        <a:pt x="120472" y="399926"/>
                      </a:cubicBezTo>
                      <a:cubicBezTo>
                        <a:pt x="120158" y="400469"/>
                        <a:pt x="119815" y="401060"/>
                        <a:pt x="119520" y="401574"/>
                      </a:cubicBezTo>
                      <a:cubicBezTo>
                        <a:pt x="118872" y="402688"/>
                        <a:pt x="118272" y="403736"/>
                        <a:pt x="117719" y="404689"/>
                      </a:cubicBezTo>
                      <a:cubicBezTo>
                        <a:pt x="117348" y="405327"/>
                        <a:pt x="117043" y="405870"/>
                        <a:pt x="116719" y="406432"/>
                      </a:cubicBezTo>
                      <a:cubicBezTo>
                        <a:pt x="116491" y="406832"/>
                        <a:pt x="116262" y="407232"/>
                        <a:pt x="116053" y="407594"/>
                      </a:cubicBezTo>
                      <a:cubicBezTo>
                        <a:pt x="115795" y="408041"/>
                        <a:pt x="115586" y="408422"/>
                        <a:pt x="115367" y="408803"/>
                      </a:cubicBezTo>
                      <a:cubicBezTo>
                        <a:pt x="115176" y="409146"/>
                        <a:pt x="114995" y="409451"/>
                        <a:pt x="114833" y="409737"/>
                      </a:cubicBezTo>
                      <a:cubicBezTo>
                        <a:pt x="114614" y="410137"/>
                        <a:pt x="114433" y="410451"/>
                        <a:pt x="114262" y="410747"/>
                      </a:cubicBezTo>
                      <a:cubicBezTo>
                        <a:pt x="113747" y="411661"/>
                        <a:pt x="113528" y="412051"/>
                        <a:pt x="113528" y="412051"/>
                      </a:cubicBezTo>
                      <a:cubicBezTo>
                        <a:pt x="113833" y="404984"/>
                        <a:pt x="114386" y="398221"/>
                        <a:pt x="115062" y="391611"/>
                      </a:cubicBezTo>
                      <a:cubicBezTo>
                        <a:pt x="115186" y="390382"/>
                        <a:pt x="115300" y="389134"/>
                        <a:pt x="115433" y="387925"/>
                      </a:cubicBezTo>
                      <a:cubicBezTo>
                        <a:pt x="116129" y="381752"/>
                        <a:pt x="116986" y="375790"/>
                        <a:pt x="117977" y="370018"/>
                      </a:cubicBezTo>
                      <a:cubicBezTo>
                        <a:pt x="118205" y="368675"/>
                        <a:pt x="118453" y="367360"/>
                        <a:pt x="118701" y="366046"/>
                      </a:cubicBezTo>
                      <a:cubicBezTo>
                        <a:pt x="119015" y="364369"/>
                        <a:pt x="119291" y="362636"/>
                        <a:pt x="119624" y="360988"/>
                      </a:cubicBezTo>
                      <a:cubicBezTo>
                        <a:pt x="127635" y="322745"/>
                        <a:pt x="141818" y="293399"/>
                        <a:pt x="158820" y="270986"/>
                      </a:cubicBezTo>
                      <a:cubicBezTo>
                        <a:pt x="159868" y="269472"/>
                        <a:pt x="161106" y="268072"/>
                        <a:pt x="162315" y="266576"/>
                      </a:cubicBezTo>
                      <a:cubicBezTo>
                        <a:pt x="163773" y="264766"/>
                        <a:pt x="165220" y="262909"/>
                        <a:pt x="166716" y="261195"/>
                      </a:cubicBezTo>
                      <a:cubicBezTo>
                        <a:pt x="168230" y="259461"/>
                        <a:pt x="169783" y="257851"/>
                        <a:pt x="171326" y="256213"/>
                      </a:cubicBezTo>
                      <a:cubicBezTo>
                        <a:pt x="172841" y="254594"/>
                        <a:pt x="174345" y="252927"/>
                        <a:pt x="175889" y="251393"/>
                      </a:cubicBezTo>
                      <a:cubicBezTo>
                        <a:pt x="177460" y="249831"/>
                        <a:pt x="179060" y="248412"/>
                        <a:pt x="180651" y="246936"/>
                      </a:cubicBezTo>
                      <a:cubicBezTo>
                        <a:pt x="182213" y="245497"/>
                        <a:pt x="183756" y="244002"/>
                        <a:pt x="185328" y="242649"/>
                      </a:cubicBezTo>
                      <a:cubicBezTo>
                        <a:pt x="186957" y="241249"/>
                        <a:pt x="188604" y="239973"/>
                        <a:pt x="190243" y="238658"/>
                      </a:cubicBezTo>
                      <a:cubicBezTo>
                        <a:pt x="191795" y="237411"/>
                        <a:pt x="193348" y="236096"/>
                        <a:pt x="194910" y="234925"/>
                      </a:cubicBezTo>
                      <a:cubicBezTo>
                        <a:pt x="196625" y="233639"/>
                        <a:pt x="198339" y="232477"/>
                        <a:pt x="200053" y="231286"/>
                      </a:cubicBezTo>
                      <a:cubicBezTo>
                        <a:pt x="201549" y="230238"/>
                        <a:pt x="203054" y="229124"/>
                        <a:pt x="204540" y="228143"/>
                      </a:cubicBezTo>
                      <a:cubicBezTo>
                        <a:pt x="206369" y="226943"/>
                        <a:pt x="208178" y="225876"/>
                        <a:pt x="209988" y="224771"/>
                      </a:cubicBezTo>
                      <a:cubicBezTo>
                        <a:pt x="211360" y="223933"/>
                        <a:pt x="212750" y="223028"/>
                        <a:pt x="214113" y="222237"/>
                      </a:cubicBezTo>
                      <a:cubicBezTo>
                        <a:pt x="216179" y="221047"/>
                        <a:pt x="218208" y="219989"/>
                        <a:pt x="220256" y="218913"/>
                      </a:cubicBezTo>
                      <a:cubicBezTo>
                        <a:pt x="221342" y="218342"/>
                        <a:pt x="222447" y="217694"/>
                        <a:pt x="223523" y="217151"/>
                      </a:cubicBezTo>
                      <a:cubicBezTo>
                        <a:pt x="226628" y="215589"/>
                        <a:pt x="229676" y="214141"/>
                        <a:pt x="232667" y="212817"/>
                      </a:cubicBezTo>
                      <a:cubicBezTo>
                        <a:pt x="211264" y="217665"/>
                        <a:pt x="191300" y="224504"/>
                        <a:pt x="173231" y="232143"/>
                      </a:cubicBezTo>
                      <a:cubicBezTo>
                        <a:pt x="171755" y="234896"/>
                        <a:pt x="170059" y="237906"/>
                        <a:pt x="168173" y="241116"/>
                      </a:cubicBezTo>
                      <a:cubicBezTo>
                        <a:pt x="166249" y="244402"/>
                        <a:pt x="164182" y="247812"/>
                        <a:pt x="161963" y="251403"/>
                      </a:cubicBezTo>
                      <a:cubicBezTo>
                        <a:pt x="159668" y="255108"/>
                        <a:pt x="157296" y="258851"/>
                        <a:pt x="154800" y="262728"/>
                      </a:cubicBezTo>
                      <a:cubicBezTo>
                        <a:pt x="152229" y="266719"/>
                        <a:pt x="149618" y="270710"/>
                        <a:pt x="146923" y="274777"/>
                      </a:cubicBezTo>
                      <a:cubicBezTo>
                        <a:pt x="113700" y="324945"/>
                        <a:pt x="67427" y="387525"/>
                        <a:pt x="67427" y="387525"/>
                      </a:cubicBezTo>
                      <a:cubicBezTo>
                        <a:pt x="76152" y="346148"/>
                        <a:pt x="90668" y="314135"/>
                        <a:pt x="106375" y="289712"/>
                      </a:cubicBezTo>
                      <a:cubicBezTo>
                        <a:pt x="106508" y="289474"/>
                        <a:pt x="106671" y="289265"/>
                        <a:pt x="106832" y="289017"/>
                      </a:cubicBezTo>
                      <a:cubicBezTo>
                        <a:pt x="109528" y="284864"/>
                        <a:pt x="112243" y="280911"/>
                        <a:pt x="114976" y="277197"/>
                      </a:cubicBezTo>
                      <a:cubicBezTo>
                        <a:pt x="117929" y="273177"/>
                        <a:pt x="120663" y="269758"/>
                        <a:pt x="123368" y="266490"/>
                      </a:cubicBezTo>
                      <a:cubicBezTo>
                        <a:pt x="123777" y="266005"/>
                        <a:pt x="124187" y="265500"/>
                        <a:pt x="124587" y="265024"/>
                      </a:cubicBezTo>
                      <a:cubicBezTo>
                        <a:pt x="127187" y="261947"/>
                        <a:pt x="129778" y="259042"/>
                        <a:pt x="132331" y="256327"/>
                      </a:cubicBezTo>
                      <a:cubicBezTo>
                        <a:pt x="132750" y="255880"/>
                        <a:pt x="133159" y="255461"/>
                        <a:pt x="133578" y="255032"/>
                      </a:cubicBezTo>
                      <a:cubicBezTo>
                        <a:pt x="136179" y="252317"/>
                        <a:pt x="138760" y="249726"/>
                        <a:pt x="141256" y="247374"/>
                      </a:cubicBezTo>
                      <a:cubicBezTo>
                        <a:pt x="126549" y="255184"/>
                        <a:pt x="113833" y="263061"/>
                        <a:pt x="103499" y="270015"/>
                      </a:cubicBezTo>
                      <a:cubicBezTo>
                        <a:pt x="101755" y="272586"/>
                        <a:pt x="99822" y="275225"/>
                        <a:pt x="97764" y="277911"/>
                      </a:cubicBezTo>
                      <a:cubicBezTo>
                        <a:pt x="97050" y="278844"/>
                        <a:pt x="96241" y="279797"/>
                        <a:pt x="95498" y="280740"/>
                      </a:cubicBezTo>
                      <a:cubicBezTo>
                        <a:pt x="94088" y="282512"/>
                        <a:pt x="92697" y="284283"/>
                        <a:pt x="91183" y="286093"/>
                      </a:cubicBezTo>
                      <a:cubicBezTo>
                        <a:pt x="90230" y="287226"/>
                        <a:pt x="89211" y="288379"/>
                        <a:pt x="88220" y="289522"/>
                      </a:cubicBezTo>
                      <a:cubicBezTo>
                        <a:pt x="86801" y="291170"/>
                        <a:pt x="85382" y="292808"/>
                        <a:pt x="83896" y="294475"/>
                      </a:cubicBezTo>
                      <a:cubicBezTo>
                        <a:pt x="82791" y="295704"/>
                        <a:pt x="81648" y="296932"/>
                        <a:pt x="80515" y="298161"/>
                      </a:cubicBezTo>
                      <a:cubicBezTo>
                        <a:pt x="79400" y="299371"/>
                        <a:pt x="78324" y="300571"/>
                        <a:pt x="77191" y="301781"/>
                      </a:cubicBezTo>
                      <a:cubicBezTo>
                        <a:pt x="43691" y="337271"/>
                        <a:pt x="0" y="372389"/>
                        <a:pt x="0" y="372389"/>
                      </a:cubicBezTo>
                      <a:cubicBezTo>
                        <a:pt x="7658" y="353978"/>
                        <a:pt x="21202" y="336337"/>
                        <a:pt x="36138" y="320764"/>
                      </a:cubicBezTo>
                      <a:cubicBezTo>
                        <a:pt x="36528" y="320297"/>
                        <a:pt x="37033" y="319830"/>
                        <a:pt x="37519" y="319335"/>
                      </a:cubicBezTo>
                      <a:cubicBezTo>
                        <a:pt x="39443" y="317354"/>
                        <a:pt x="41386" y="315401"/>
                        <a:pt x="43348" y="313496"/>
                      </a:cubicBezTo>
                      <a:cubicBezTo>
                        <a:pt x="44120" y="312744"/>
                        <a:pt x="44882" y="311991"/>
                        <a:pt x="45663" y="311258"/>
                      </a:cubicBezTo>
                      <a:cubicBezTo>
                        <a:pt x="47777" y="309239"/>
                        <a:pt x="49901" y="307267"/>
                        <a:pt x="52026" y="305343"/>
                      </a:cubicBezTo>
                      <a:cubicBezTo>
                        <a:pt x="52606" y="304810"/>
                        <a:pt x="53197" y="304267"/>
                        <a:pt x="53778" y="303743"/>
                      </a:cubicBezTo>
                      <a:cubicBezTo>
                        <a:pt x="59264" y="298828"/>
                        <a:pt x="64703" y="294256"/>
                        <a:pt x="69913" y="290065"/>
                      </a:cubicBezTo>
                      <a:cubicBezTo>
                        <a:pt x="70495" y="289598"/>
                        <a:pt x="71056" y="289160"/>
                        <a:pt x="71637" y="288703"/>
                      </a:cubicBezTo>
                      <a:cubicBezTo>
                        <a:pt x="73600" y="287141"/>
                        <a:pt x="75533" y="285636"/>
                        <a:pt x="77400" y="284197"/>
                      </a:cubicBezTo>
                      <a:cubicBezTo>
                        <a:pt x="78172" y="283607"/>
                        <a:pt x="78924" y="283035"/>
                        <a:pt x="79677" y="282464"/>
                      </a:cubicBezTo>
                      <a:cubicBezTo>
                        <a:pt x="81324" y="281216"/>
                        <a:pt x="82934" y="280006"/>
                        <a:pt x="84496" y="278863"/>
                      </a:cubicBezTo>
                      <a:cubicBezTo>
                        <a:pt x="85220" y="278330"/>
                        <a:pt x="85953" y="277787"/>
                        <a:pt x="86649" y="277282"/>
                      </a:cubicBezTo>
                      <a:cubicBezTo>
                        <a:pt x="88201" y="276158"/>
                        <a:pt x="89678" y="275101"/>
                        <a:pt x="91097" y="274091"/>
                      </a:cubicBezTo>
                      <a:cubicBezTo>
                        <a:pt x="91659" y="273691"/>
                        <a:pt x="92250" y="273263"/>
                        <a:pt x="92793" y="272891"/>
                      </a:cubicBezTo>
                      <a:cubicBezTo>
                        <a:pt x="94669" y="271577"/>
                        <a:pt x="96450" y="270348"/>
                        <a:pt x="98041" y="269272"/>
                      </a:cubicBezTo>
                      <a:cubicBezTo>
                        <a:pt x="79657" y="279959"/>
                        <a:pt x="51149" y="295837"/>
                        <a:pt x="20631" y="310258"/>
                      </a:cubicBezTo>
                      <a:cubicBezTo>
                        <a:pt x="20631" y="310258"/>
                        <a:pt x="55293" y="254860"/>
                        <a:pt x="115900" y="256651"/>
                      </a:cubicBezTo>
                      <a:cubicBezTo>
                        <a:pt x="120310" y="253279"/>
                        <a:pt x="124692" y="250079"/>
                        <a:pt x="129064" y="246974"/>
                      </a:cubicBezTo>
                      <a:cubicBezTo>
                        <a:pt x="130483" y="245964"/>
                        <a:pt x="131893" y="245012"/>
                        <a:pt x="133312" y="244030"/>
                      </a:cubicBezTo>
                      <a:cubicBezTo>
                        <a:pt x="136265" y="241983"/>
                        <a:pt x="139217" y="239963"/>
                        <a:pt x="142142" y="238030"/>
                      </a:cubicBezTo>
                      <a:cubicBezTo>
                        <a:pt x="143770" y="236953"/>
                        <a:pt x="145389" y="235925"/>
                        <a:pt x="146999" y="234887"/>
                      </a:cubicBezTo>
                      <a:cubicBezTo>
                        <a:pt x="148837" y="233705"/>
                        <a:pt x="150676" y="232505"/>
                        <a:pt x="152505" y="231381"/>
                      </a:cubicBezTo>
                      <a:cubicBezTo>
                        <a:pt x="150876" y="231181"/>
                        <a:pt x="149190" y="230953"/>
                        <a:pt x="147390" y="230696"/>
                      </a:cubicBezTo>
                      <a:cubicBezTo>
                        <a:pt x="146761" y="230600"/>
                        <a:pt x="146085" y="230486"/>
                        <a:pt x="145447" y="230381"/>
                      </a:cubicBezTo>
                      <a:cubicBezTo>
                        <a:pt x="143456" y="230067"/>
                        <a:pt x="141379" y="229714"/>
                        <a:pt x="139227" y="229314"/>
                      </a:cubicBezTo>
                      <a:cubicBezTo>
                        <a:pt x="138303" y="229143"/>
                        <a:pt x="137379" y="228971"/>
                        <a:pt x="136427" y="228781"/>
                      </a:cubicBezTo>
                      <a:cubicBezTo>
                        <a:pt x="133778" y="228257"/>
                        <a:pt x="131026" y="227657"/>
                        <a:pt x="128197" y="226990"/>
                      </a:cubicBezTo>
                      <a:cubicBezTo>
                        <a:pt x="126911" y="227095"/>
                        <a:pt x="125644" y="227200"/>
                        <a:pt x="124311" y="227286"/>
                      </a:cubicBezTo>
                      <a:cubicBezTo>
                        <a:pt x="123625" y="227324"/>
                        <a:pt x="122977" y="227390"/>
                        <a:pt x="122282" y="227428"/>
                      </a:cubicBezTo>
                      <a:cubicBezTo>
                        <a:pt x="119701" y="227552"/>
                        <a:pt x="117005" y="227609"/>
                        <a:pt x="114252" y="227619"/>
                      </a:cubicBezTo>
                      <a:cubicBezTo>
                        <a:pt x="113262" y="227619"/>
                        <a:pt x="112233" y="227581"/>
                        <a:pt x="111223" y="227562"/>
                      </a:cubicBezTo>
                      <a:cubicBezTo>
                        <a:pt x="109328" y="227524"/>
                        <a:pt x="107413" y="227467"/>
                        <a:pt x="105451" y="227362"/>
                      </a:cubicBezTo>
                      <a:cubicBezTo>
                        <a:pt x="104251" y="227295"/>
                        <a:pt x="103032" y="227209"/>
                        <a:pt x="101803" y="227105"/>
                      </a:cubicBezTo>
                      <a:cubicBezTo>
                        <a:pt x="99889" y="226952"/>
                        <a:pt x="97945" y="226762"/>
                        <a:pt x="95983" y="226533"/>
                      </a:cubicBezTo>
                      <a:cubicBezTo>
                        <a:pt x="94755" y="226390"/>
                        <a:pt x="93535" y="226257"/>
                        <a:pt x="92297" y="226076"/>
                      </a:cubicBezTo>
                      <a:cubicBezTo>
                        <a:pt x="89954" y="225743"/>
                        <a:pt x="87573" y="225323"/>
                        <a:pt x="85172" y="224866"/>
                      </a:cubicBezTo>
                      <a:cubicBezTo>
                        <a:pt x="84296" y="224695"/>
                        <a:pt x="83439" y="224580"/>
                        <a:pt x="82553" y="224390"/>
                      </a:cubicBezTo>
                      <a:cubicBezTo>
                        <a:pt x="79572" y="223761"/>
                        <a:pt x="76552" y="223037"/>
                        <a:pt x="73504" y="222190"/>
                      </a:cubicBezTo>
                      <a:cubicBezTo>
                        <a:pt x="62017" y="218942"/>
                        <a:pt x="50130" y="214132"/>
                        <a:pt x="38367" y="206959"/>
                      </a:cubicBezTo>
                      <a:cubicBezTo>
                        <a:pt x="38367" y="206959"/>
                        <a:pt x="56074" y="206683"/>
                        <a:pt x="78200" y="207426"/>
                      </a:cubicBezTo>
                      <a:cubicBezTo>
                        <a:pt x="59769" y="196777"/>
                        <a:pt x="42196" y="181747"/>
                        <a:pt x="29470" y="160201"/>
                      </a:cubicBezTo>
                      <a:cubicBezTo>
                        <a:pt x="29470" y="160201"/>
                        <a:pt x="66332" y="172250"/>
                        <a:pt x="102432" y="187585"/>
                      </a:cubicBezTo>
                      <a:cubicBezTo>
                        <a:pt x="102994" y="187814"/>
                        <a:pt x="103556" y="188062"/>
                        <a:pt x="104108" y="188300"/>
                      </a:cubicBezTo>
                      <a:cubicBezTo>
                        <a:pt x="105337" y="188824"/>
                        <a:pt x="106566" y="189357"/>
                        <a:pt x="107785" y="189890"/>
                      </a:cubicBezTo>
                      <a:cubicBezTo>
                        <a:pt x="108728" y="190300"/>
                        <a:pt x="109661" y="190710"/>
                        <a:pt x="110595" y="191129"/>
                      </a:cubicBezTo>
                      <a:cubicBezTo>
                        <a:pt x="111804" y="191662"/>
                        <a:pt x="113024" y="192195"/>
                        <a:pt x="114224" y="192738"/>
                      </a:cubicBezTo>
                      <a:cubicBezTo>
                        <a:pt x="115176" y="193167"/>
                        <a:pt x="116119" y="193596"/>
                        <a:pt x="117072" y="194034"/>
                      </a:cubicBezTo>
                      <a:cubicBezTo>
                        <a:pt x="118224" y="194558"/>
                        <a:pt x="119386" y="195091"/>
                        <a:pt x="120520" y="195624"/>
                      </a:cubicBezTo>
                      <a:cubicBezTo>
                        <a:pt x="121501" y="196082"/>
                        <a:pt x="122472" y="196539"/>
                        <a:pt x="123434" y="197006"/>
                      </a:cubicBezTo>
                      <a:cubicBezTo>
                        <a:pt x="124520" y="197520"/>
                        <a:pt x="125606" y="198034"/>
                        <a:pt x="126673" y="198549"/>
                      </a:cubicBezTo>
                      <a:cubicBezTo>
                        <a:pt x="127645" y="199025"/>
                        <a:pt x="128597" y="199501"/>
                        <a:pt x="129559" y="199968"/>
                      </a:cubicBezTo>
                      <a:cubicBezTo>
                        <a:pt x="130607" y="200482"/>
                        <a:pt x="131654" y="201006"/>
                        <a:pt x="132674" y="201520"/>
                      </a:cubicBezTo>
                      <a:cubicBezTo>
                        <a:pt x="133607" y="201997"/>
                        <a:pt x="134512" y="202473"/>
                        <a:pt x="135426" y="202949"/>
                      </a:cubicBezTo>
                      <a:cubicBezTo>
                        <a:pt x="136427" y="203473"/>
                        <a:pt x="137427" y="203987"/>
                        <a:pt x="138389" y="204502"/>
                      </a:cubicBezTo>
                      <a:cubicBezTo>
                        <a:pt x="139294" y="204988"/>
                        <a:pt x="140160" y="205473"/>
                        <a:pt x="141046" y="205959"/>
                      </a:cubicBezTo>
                      <a:cubicBezTo>
                        <a:pt x="141980" y="206473"/>
                        <a:pt x="142913" y="206988"/>
                        <a:pt x="143818" y="207502"/>
                      </a:cubicBezTo>
                      <a:cubicBezTo>
                        <a:pt x="144685" y="207997"/>
                        <a:pt x="145523" y="208493"/>
                        <a:pt x="146361" y="208988"/>
                      </a:cubicBezTo>
                      <a:cubicBezTo>
                        <a:pt x="147209" y="209483"/>
                        <a:pt x="148066" y="209988"/>
                        <a:pt x="148885" y="210483"/>
                      </a:cubicBezTo>
                      <a:cubicBezTo>
                        <a:pt x="149714" y="210988"/>
                        <a:pt x="150495" y="211493"/>
                        <a:pt x="151295" y="211998"/>
                      </a:cubicBezTo>
                      <a:cubicBezTo>
                        <a:pt x="152057" y="212484"/>
                        <a:pt x="152838" y="212969"/>
                        <a:pt x="153571" y="213455"/>
                      </a:cubicBezTo>
                      <a:cubicBezTo>
                        <a:pt x="154343" y="213960"/>
                        <a:pt x="155048" y="214465"/>
                        <a:pt x="155772" y="214979"/>
                      </a:cubicBezTo>
                      <a:cubicBezTo>
                        <a:pt x="156458" y="215455"/>
                        <a:pt x="157153" y="215932"/>
                        <a:pt x="157801" y="216398"/>
                      </a:cubicBezTo>
                      <a:cubicBezTo>
                        <a:pt x="158496" y="216913"/>
                        <a:pt x="159125" y="217408"/>
                        <a:pt x="159772" y="217922"/>
                      </a:cubicBezTo>
                      <a:cubicBezTo>
                        <a:pt x="160363" y="218380"/>
                        <a:pt x="160982" y="218846"/>
                        <a:pt x="161525" y="219304"/>
                      </a:cubicBezTo>
                      <a:cubicBezTo>
                        <a:pt x="162153" y="219827"/>
                        <a:pt x="162696" y="220342"/>
                        <a:pt x="163268" y="220856"/>
                      </a:cubicBezTo>
                      <a:cubicBezTo>
                        <a:pt x="163744" y="221285"/>
                        <a:pt x="164259" y="221723"/>
                        <a:pt x="164697" y="222152"/>
                      </a:cubicBezTo>
                      <a:cubicBezTo>
                        <a:pt x="165144" y="222590"/>
                        <a:pt x="165516" y="223018"/>
                        <a:pt x="165916" y="223456"/>
                      </a:cubicBezTo>
                      <a:cubicBezTo>
                        <a:pt x="166744" y="222990"/>
                        <a:pt x="167564" y="222542"/>
                        <a:pt x="168383" y="222085"/>
                      </a:cubicBezTo>
                      <a:cubicBezTo>
                        <a:pt x="169840" y="221275"/>
                        <a:pt x="171297" y="220437"/>
                        <a:pt x="172745" y="219656"/>
                      </a:cubicBezTo>
                      <a:cubicBezTo>
                        <a:pt x="176117" y="217837"/>
                        <a:pt x="179470" y="216113"/>
                        <a:pt x="182804" y="214436"/>
                      </a:cubicBezTo>
                      <a:cubicBezTo>
                        <a:pt x="183623" y="214027"/>
                        <a:pt x="184452" y="213579"/>
                        <a:pt x="185261" y="213179"/>
                      </a:cubicBezTo>
                      <a:cubicBezTo>
                        <a:pt x="187823" y="211922"/>
                        <a:pt x="190357" y="210760"/>
                        <a:pt x="192900" y="209598"/>
                      </a:cubicBezTo>
                      <a:cubicBezTo>
                        <a:pt x="192348" y="209321"/>
                        <a:pt x="191795" y="209055"/>
                        <a:pt x="191214" y="208759"/>
                      </a:cubicBezTo>
                      <a:cubicBezTo>
                        <a:pt x="190900" y="208607"/>
                        <a:pt x="190567" y="208436"/>
                        <a:pt x="190252" y="208274"/>
                      </a:cubicBezTo>
                      <a:cubicBezTo>
                        <a:pt x="189166" y="207721"/>
                        <a:pt x="188033" y="207150"/>
                        <a:pt x="186852" y="206531"/>
                      </a:cubicBezTo>
                      <a:cubicBezTo>
                        <a:pt x="186414" y="206302"/>
                        <a:pt x="185966" y="206064"/>
                        <a:pt x="185518" y="205835"/>
                      </a:cubicBezTo>
                      <a:cubicBezTo>
                        <a:pt x="184328" y="205207"/>
                        <a:pt x="183080" y="204540"/>
                        <a:pt x="181813" y="203845"/>
                      </a:cubicBezTo>
                      <a:cubicBezTo>
                        <a:pt x="181403" y="203616"/>
                        <a:pt x="180994" y="203397"/>
                        <a:pt x="180575" y="203168"/>
                      </a:cubicBezTo>
                      <a:cubicBezTo>
                        <a:pt x="178965" y="202282"/>
                        <a:pt x="177298" y="201349"/>
                        <a:pt x="175584" y="200358"/>
                      </a:cubicBezTo>
                      <a:cubicBezTo>
                        <a:pt x="173422" y="199111"/>
                        <a:pt x="171478" y="197968"/>
                        <a:pt x="169497" y="196767"/>
                      </a:cubicBezTo>
                      <a:cubicBezTo>
                        <a:pt x="169278" y="196634"/>
                        <a:pt x="169050" y="196491"/>
                        <a:pt x="168830" y="196358"/>
                      </a:cubicBezTo>
                      <a:cubicBezTo>
                        <a:pt x="167145" y="195329"/>
                        <a:pt x="165430" y="194262"/>
                        <a:pt x="163687" y="193157"/>
                      </a:cubicBezTo>
                      <a:cubicBezTo>
                        <a:pt x="163173" y="192824"/>
                        <a:pt x="162649" y="192491"/>
                        <a:pt x="162125" y="192148"/>
                      </a:cubicBezTo>
                      <a:cubicBezTo>
                        <a:pt x="160620" y="191176"/>
                        <a:pt x="159105" y="190186"/>
                        <a:pt x="157581" y="189157"/>
                      </a:cubicBezTo>
                      <a:cubicBezTo>
                        <a:pt x="157001" y="188766"/>
                        <a:pt x="156410" y="188376"/>
                        <a:pt x="155829" y="187976"/>
                      </a:cubicBezTo>
                      <a:cubicBezTo>
                        <a:pt x="154238" y="186890"/>
                        <a:pt x="152638" y="185776"/>
                        <a:pt x="151028" y="184623"/>
                      </a:cubicBezTo>
                      <a:cubicBezTo>
                        <a:pt x="150533" y="184271"/>
                        <a:pt x="150047" y="183928"/>
                        <a:pt x="149542" y="183566"/>
                      </a:cubicBezTo>
                      <a:cubicBezTo>
                        <a:pt x="145313" y="180508"/>
                        <a:pt x="141027" y="177241"/>
                        <a:pt x="136750" y="173746"/>
                      </a:cubicBezTo>
                      <a:cubicBezTo>
                        <a:pt x="136293" y="173374"/>
                        <a:pt x="135845" y="172984"/>
                        <a:pt x="135388" y="172603"/>
                      </a:cubicBezTo>
                      <a:cubicBezTo>
                        <a:pt x="133740" y="171240"/>
                        <a:pt x="132102" y="169840"/>
                        <a:pt x="130464" y="168412"/>
                      </a:cubicBezTo>
                      <a:cubicBezTo>
                        <a:pt x="130188" y="168173"/>
                        <a:pt x="129911" y="167954"/>
                        <a:pt x="129645" y="167716"/>
                      </a:cubicBezTo>
                      <a:cubicBezTo>
                        <a:pt x="106404" y="147142"/>
                        <a:pt x="84896" y="119967"/>
                        <a:pt x="77276" y="86192"/>
                      </a:cubicBezTo>
                      <a:cubicBezTo>
                        <a:pt x="77276" y="86192"/>
                        <a:pt x="111042" y="121939"/>
                        <a:pt x="146390" y="157772"/>
                      </a:cubicBezTo>
                      <a:cubicBezTo>
                        <a:pt x="148923" y="160344"/>
                        <a:pt x="151438" y="162877"/>
                        <a:pt x="153953" y="165421"/>
                      </a:cubicBezTo>
                      <a:cubicBezTo>
                        <a:pt x="154353" y="165821"/>
                        <a:pt x="154743" y="166221"/>
                        <a:pt x="155143" y="166621"/>
                      </a:cubicBezTo>
                      <a:cubicBezTo>
                        <a:pt x="157477" y="168973"/>
                        <a:pt x="159810" y="171307"/>
                        <a:pt x="162125" y="173622"/>
                      </a:cubicBezTo>
                      <a:cubicBezTo>
                        <a:pt x="162296" y="173793"/>
                        <a:pt x="162468" y="173965"/>
                        <a:pt x="162639" y="174136"/>
                      </a:cubicBezTo>
                      <a:cubicBezTo>
                        <a:pt x="165049" y="176546"/>
                        <a:pt x="167440" y="178918"/>
                        <a:pt x="169802" y="181261"/>
                      </a:cubicBezTo>
                      <a:cubicBezTo>
                        <a:pt x="170278" y="181737"/>
                        <a:pt x="170755" y="182204"/>
                        <a:pt x="171231" y="182680"/>
                      </a:cubicBezTo>
                      <a:cubicBezTo>
                        <a:pt x="173517" y="184947"/>
                        <a:pt x="175793" y="187176"/>
                        <a:pt x="178013" y="189357"/>
                      </a:cubicBezTo>
                      <a:cubicBezTo>
                        <a:pt x="180480" y="191767"/>
                        <a:pt x="182661" y="193891"/>
                        <a:pt x="184813" y="195967"/>
                      </a:cubicBezTo>
                      <a:cubicBezTo>
                        <a:pt x="185376" y="196510"/>
                        <a:pt x="185937" y="197053"/>
                        <a:pt x="186490" y="197587"/>
                      </a:cubicBezTo>
                      <a:cubicBezTo>
                        <a:pt x="188557" y="199577"/>
                        <a:pt x="190586" y="201520"/>
                        <a:pt x="192548" y="203387"/>
                      </a:cubicBezTo>
                      <a:cubicBezTo>
                        <a:pt x="194272" y="205016"/>
                        <a:pt x="195672" y="206331"/>
                        <a:pt x="197101" y="207655"/>
                      </a:cubicBezTo>
                      <a:cubicBezTo>
                        <a:pt x="197263" y="207578"/>
                        <a:pt x="197425" y="207521"/>
                        <a:pt x="197586" y="207445"/>
                      </a:cubicBezTo>
                      <a:cubicBezTo>
                        <a:pt x="198749" y="206931"/>
                        <a:pt x="199892" y="206473"/>
                        <a:pt x="201044" y="205978"/>
                      </a:cubicBezTo>
                      <a:cubicBezTo>
                        <a:pt x="203987" y="204721"/>
                        <a:pt x="206912" y="203483"/>
                        <a:pt x="209826" y="202340"/>
                      </a:cubicBezTo>
                      <a:cubicBezTo>
                        <a:pt x="211303" y="201759"/>
                        <a:pt x="212760" y="201216"/>
                        <a:pt x="214227" y="200663"/>
                      </a:cubicBezTo>
                      <a:cubicBezTo>
                        <a:pt x="216818" y="199682"/>
                        <a:pt x="219399" y="198739"/>
                        <a:pt x="221970" y="197844"/>
                      </a:cubicBezTo>
                      <a:cubicBezTo>
                        <a:pt x="219027" y="196539"/>
                        <a:pt x="215760" y="195082"/>
                        <a:pt x="212350" y="193367"/>
                      </a:cubicBezTo>
                      <a:cubicBezTo>
                        <a:pt x="211807" y="193100"/>
                        <a:pt x="211264" y="192796"/>
                        <a:pt x="210712" y="192510"/>
                      </a:cubicBezTo>
                      <a:cubicBezTo>
                        <a:pt x="209159" y="191700"/>
                        <a:pt x="207597" y="190843"/>
                        <a:pt x="206007" y="189928"/>
                      </a:cubicBezTo>
                      <a:cubicBezTo>
                        <a:pt x="205359" y="189557"/>
                        <a:pt x="204702" y="189167"/>
                        <a:pt x="204045" y="188776"/>
                      </a:cubicBezTo>
                      <a:cubicBezTo>
                        <a:pt x="202406" y="187795"/>
                        <a:pt x="200758" y="186738"/>
                        <a:pt x="199091" y="185642"/>
                      </a:cubicBezTo>
                      <a:cubicBezTo>
                        <a:pt x="198539" y="185280"/>
                        <a:pt x="197996" y="184937"/>
                        <a:pt x="197444" y="184556"/>
                      </a:cubicBezTo>
                      <a:cubicBezTo>
                        <a:pt x="195205" y="183023"/>
                        <a:pt x="192957" y="181394"/>
                        <a:pt x="190700" y="179622"/>
                      </a:cubicBezTo>
                      <a:cubicBezTo>
                        <a:pt x="188433" y="177832"/>
                        <a:pt x="186271" y="175993"/>
                        <a:pt x="184118" y="174069"/>
                      </a:cubicBezTo>
                      <a:cubicBezTo>
                        <a:pt x="183509" y="173526"/>
                        <a:pt x="182899" y="172936"/>
                        <a:pt x="182299" y="172364"/>
                      </a:cubicBezTo>
                      <a:cubicBezTo>
                        <a:pt x="180680" y="170859"/>
                        <a:pt x="179079" y="169288"/>
                        <a:pt x="177479" y="167640"/>
                      </a:cubicBezTo>
                      <a:cubicBezTo>
                        <a:pt x="176803" y="166945"/>
                        <a:pt x="176136" y="166240"/>
                        <a:pt x="175460" y="165516"/>
                      </a:cubicBezTo>
                      <a:cubicBezTo>
                        <a:pt x="173822" y="163754"/>
                        <a:pt x="172212" y="161896"/>
                        <a:pt x="170612" y="159972"/>
                      </a:cubicBezTo>
                      <a:cubicBezTo>
                        <a:pt x="170078" y="159334"/>
                        <a:pt x="169545" y="158725"/>
                        <a:pt x="169011" y="158067"/>
                      </a:cubicBezTo>
                      <a:cubicBezTo>
                        <a:pt x="166897" y="155419"/>
                        <a:pt x="164811" y="152657"/>
                        <a:pt x="162782" y="149714"/>
                      </a:cubicBezTo>
                      <a:cubicBezTo>
                        <a:pt x="142018" y="119444"/>
                        <a:pt x="126902" y="72885"/>
                        <a:pt x="131445" y="1124"/>
                      </a:cubicBezTo>
                      <a:cubicBezTo>
                        <a:pt x="131445" y="1124"/>
                        <a:pt x="159486" y="76438"/>
                        <a:pt x="195443" y="137817"/>
                      </a:cubicBezTo>
                      <a:cubicBezTo>
                        <a:pt x="197367" y="141094"/>
                        <a:pt x="199311" y="144323"/>
                        <a:pt x="201273" y="147504"/>
                      </a:cubicBezTo>
                      <a:cubicBezTo>
                        <a:pt x="201730" y="148238"/>
                        <a:pt x="202187" y="148961"/>
                        <a:pt x="202644" y="149685"/>
                      </a:cubicBezTo>
                      <a:cubicBezTo>
                        <a:pt x="204130" y="152076"/>
                        <a:pt x="205635" y="154429"/>
                        <a:pt x="207140" y="156743"/>
                      </a:cubicBezTo>
                      <a:cubicBezTo>
                        <a:pt x="207769" y="157705"/>
                        <a:pt x="208388" y="158648"/>
                        <a:pt x="209017" y="159591"/>
                      </a:cubicBezTo>
                      <a:cubicBezTo>
                        <a:pt x="210445" y="161744"/>
                        <a:pt x="211884" y="163859"/>
                        <a:pt x="213331" y="165935"/>
                      </a:cubicBezTo>
                      <a:cubicBezTo>
                        <a:pt x="213922" y="166783"/>
                        <a:pt x="214512" y="167640"/>
                        <a:pt x="215103" y="168478"/>
                      </a:cubicBezTo>
                      <a:cubicBezTo>
                        <a:pt x="216979" y="171117"/>
                        <a:pt x="218856" y="173688"/>
                        <a:pt x="220751" y="176174"/>
                      </a:cubicBezTo>
                      <a:cubicBezTo>
                        <a:pt x="220894" y="176355"/>
                        <a:pt x="221028" y="176555"/>
                        <a:pt x="221171" y="176736"/>
                      </a:cubicBezTo>
                      <a:cubicBezTo>
                        <a:pt x="223199" y="179384"/>
                        <a:pt x="225228" y="181908"/>
                        <a:pt x="227276" y="184347"/>
                      </a:cubicBezTo>
                      <a:cubicBezTo>
                        <a:pt x="227857" y="185042"/>
                        <a:pt x="228438" y="185690"/>
                        <a:pt x="229019" y="186376"/>
                      </a:cubicBezTo>
                      <a:cubicBezTo>
                        <a:pt x="230486" y="188081"/>
                        <a:pt x="231962" y="189748"/>
                        <a:pt x="233429" y="191329"/>
                      </a:cubicBezTo>
                      <a:cubicBezTo>
                        <a:pt x="234115" y="192062"/>
                        <a:pt x="234791" y="192776"/>
                        <a:pt x="235477" y="193491"/>
                      </a:cubicBezTo>
                      <a:cubicBezTo>
                        <a:pt x="236458" y="193205"/>
                        <a:pt x="237439" y="192919"/>
                        <a:pt x="238411" y="192643"/>
                      </a:cubicBezTo>
                      <a:cubicBezTo>
                        <a:pt x="241249" y="191748"/>
                        <a:pt x="244049" y="191014"/>
                        <a:pt x="246850" y="190319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497C217-E456-49E3-A035-61C8289B9B88}"/>
                    </a:ext>
                  </a:extLst>
                </p:cNvPr>
                <p:cNvSpPr/>
                <p:nvPr/>
              </p:nvSpPr>
              <p:spPr>
                <a:xfrm>
                  <a:off x="6738420" y="2045689"/>
                  <a:ext cx="336461" cy="371388"/>
                </a:xfrm>
                <a:custGeom>
                  <a:avLst/>
                  <a:gdLst>
                    <a:gd name="connsiteX0" fmla="*/ 10347 w 336461"/>
                    <a:gd name="connsiteY0" fmla="*/ 7453 h 371388"/>
                    <a:gd name="connsiteX1" fmla="*/ 154813 w 336461"/>
                    <a:gd name="connsiteY1" fmla="*/ 75052 h 371388"/>
                    <a:gd name="connsiteX2" fmla="*/ 166214 w 336461"/>
                    <a:gd name="connsiteY2" fmla="*/ 35961 h 371388"/>
                    <a:gd name="connsiteX3" fmla="*/ 229946 w 336461"/>
                    <a:gd name="connsiteY3" fmla="*/ 20683 h 371388"/>
                    <a:gd name="connsiteX4" fmla="*/ 235128 w 336461"/>
                    <a:gd name="connsiteY4" fmla="*/ 23150 h 371388"/>
                    <a:gd name="connsiteX5" fmla="*/ 238023 w 336461"/>
                    <a:gd name="connsiteY5" fmla="*/ 24540 h 371388"/>
                    <a:gd name="connsiteX6" fmla="*/ 246605 w 336461"/>
                    <a:gd name="connsiteY6" fmla="*/ 29332 h 371388"/>
                    <a:gd name="connsiteX7" fmla="*/ 249329 w 336461"/>
                    <a:gd name="connsiteY7" fmla="*/ 30979 h 371388"/>
                    <a:gd name="connsiteX8" fmla="*/ 254063 w 336461"/>
                    <a:gd name="connsiteY8" fmla="*/ 33980 h 371388"/>
                    <a:gd name="connsiteX9" fmla="*/ 261321 w 336461"/>
                    <a:gd name="connsiteY9" fmla="*/ 38923 h 371388"/>
                    <a:gd name="connsiteX10" fmla="*/ 264503 w 336461"/>
                    <a:gd name="connsiteY10" fmla="*/ 41247 h 371388"/>
                    <a:gd name="connsiteX11" fmla="*/ 271494 w 336461"/>
                    <a:gd name="connsiteY11" fmla="*/ 46515 h 371388"/>
                    <a:gd name="connsiteX12" fmla="*/ 274532 w 336461"/>
                    <a:gd name="connsiteY12" fmla="*/ 48905 h 371388"/>
                    <a:gd name="connsiteX13" fmla="*/ 284553 w 336461"/>
                    <a:gd name="connsiteY13" fmla="*/ 57135 h 371388"/>
                    <a:gd name="connsiteX14" fmla="*/ 313518 w 336461"/>
                    <a:gd name="connsiteY14" fmla="*/ 90196 h 371388"/>
                    <a:gd name="connsiteX15" fmla="*/ 330035 w 336461"/>
                    <a:gd name="connsiteY15" fmla="*/ 127134 h 371388"/>
                    <a:gd name="connsiteX16" fmla="*/ 335921 w 336461"/>
                    <a:gd name="connsiteY16" fmla="*/ 160719 h 371388"/>
                    <a:gd name="connsiteX17" fmla="*/ 336435 w 336461"/>
                    <a:gd name="connsiteY17" fmla="*/ 172121 h 371388"/>
                    <a:gd name="connsiteX18" fmla="*/ 335578 w 336461"/>
                    <a:gd name="connsiteY18" fmla="*/ 195019 h 371388"/>
                    <a:gd name="connsiteX19" fmla="*/ 330311 w 336461"/>
                    <a:gd name="connsiteY19" fmla="*/ 229052 h 371388"/>
                    <a:gd name="connsiteX20" fmla="*/ 324720 w 336461"/>
                    <a:gd name="connsiteY20" fmla="*/ 251093 h 371388"/>
                    <a:gd name="connsiteX21" fmla="*/ 310299 w 336461"/>
                    <a:gd name="connsiteY21" fmla="*/ 292298 h 371388"/>
                    <a:gd name="connsiteX22" fmla="*/ 302260 w 336461"/>
                    <a:gd name="connsiteY22" fmla="*/ 310871 h 371388"/>
                    <a:gd name="connsiteX23" fmla="*/ 282848 w 336461"/>
                    <a:gd name="connsiteY23" fmla="*/ 349019 h 371388"/>
                    <a:gd name="connsiteX24" fmla="*/ 281981 w 336461"/>
                    <a:gd name="connsiteY24" fmla="*/ 350543 h 371388"/>
                    <a:gd name="connsiteX25" fmla="*/ 271961 w 336461"/>
                    <a:gd name="connsiteY25" fmla="*/ 367679 h 371388"/>
                    <a:gd name="connsiteX26" fmla="*/ 258731 w 336461"/>
                    <a:gd name="connsiteY26" fmla="*/ 367640 h 371388"/>
                    <a:gd name="connsiteX27" fmla="*/ 84309 w 336461"/>
                    <a:gd name="connsiteY27" fmla="*/ 168320 h 371388"/>
                    <a:gd name="connsiteX28" fmla="*/ 10347 w 336461"/>
                    <a:gd name="connsiteY28" fmla="*/ 7453 h 371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36461" h="371388">
                      <a:moveTo>
                        <a:pt x="10347" y="7453"/>
                      </a:moveTo>
                      <a:cubicBezTo>
                        <a:pt x="25978" y="-10559"/>
                        <a:pt x="71269" y="1157"/>
                        <a:pt x="154813" y="75052"/>
                      </a:cubicBezTo>
                      <a:cubicBezTo>
                        <a:pt x="155394" y="67584"/>
                        <a:pt x="157642" y="49991"/>
                        <a:pt x="166214" y="35961"/>
                      </a:cubicBezTo>
                      <a:cubicBezTo>
                        <a:pt x="175729" y="18454"/>
                        <a:pt x="194208" y="5167"/>
                        <a:pt x="229946" y="20683"/>
                      </a:cubicBezTo>
                      <a:cubicBezTo>
                        <a:pt x="231708" y="21445"/>
                        <a:pt x="233432" y="22321"/>
                        <a:pt x="235128" y="23150"/>
                      </a:cubicBezTo>
                      <a:cubicBezTo>
                        <a:pt x="236099" y="23626"/>
                        <a:pt x="237023" y="24017"/>
                        <a:pt x="238023" y="24540"/>
                      </a:cubicBezTo>
                      <a:cubicBezTo>
                        <a:pt x="240795" y="25979"/>
                        <a:pt x="243652" y="27560"/>
                        <a:pt x="246605" y="29332"/>
                      </a:cubicBezTo>
                      <a:cubicBezTo>
                        <a:pt x="247510" y="29865"/>
                        <a:pt x="248405" y="30408"/>
                        <a:pt x="249329" y="30979"/>
                      </a:cubicBezTo>
                      <a:cubicBezTo>
                        <a:pt x="250882" y="31941"/>
                        <a:pt x="252454" y="32922"/>
                        <a:pt x="254063" y="33980"/>
                      </a:cubicBezTo>
                      <a:cubicBezTo>
                        <a:pt x="256425" y="35532"/>
                        <a:pt x="258835" y="37161"/>
                        <a:pt x="261321" y="38923"/>
                      </a:cubicBezTo>
                      <a:cubicBezTo>
                        <a:pt x="262359" y="39657"/>
                        <a:pt x="263436" y="40466"/>
                        <a:pt x="264503" y="41247"/>
                      </a:cubicBezTo>
                      <a:cubicBezTo>
                        <a:pt x="266788" y="42924"/>
                        <a:pt x="269113" y="44667"/>
                        <a:pt x="271494" y="46515"/>
                      </a:cubicBezTo>
                      <a:cubicBezTo>
                        <a:pt x="272504" y="47296"/>
                        <a:pt x="273513" y="48086"/>
                        <a:pt x="274532" y="48905"/>
                      </a:cubicBezTo>
                      <a:cubicBezTo>
                        <a:pt x="277790" y="51496"/>
                        <a:pt x="281105" y="54192"/>
                        <a:pt x="284553" y="57135"/>
                      </a:cubicBezTo>
                      <a:cubicBezTo>
                        <a:pt x="296545" y="67365"/>
                        <a:pt x="306060" y="78452"/>
                        <a:pt x="313518" y="90196"/>
                      </a:cubicBezTo>
                      <a:cubicBezTo>
                        <a:pt x="320967" y="101941"/>
                        <a:pt x="326358" y="114342"/>
                        <a:pt x="330035" y="127134"/>
                      </a:cubicBezTo>
                      <a:cubicBezTo>
                        <a:pt x="333187" y="138097"/>
                        <a:pt x="335073" y="149347"/>
                        <a:pt x="335921" y="160719"/>
                      </a:cubicBezTo>
                      <a:cubicBezTo>
                        <a:pt x="336207" y="164510"/>
                        <a:pt x="336378" y="168311"/>
                        <a:pt x="336435" y="172121"/>
                      </a:cubicBezTo>
                      <a:cubicBezTo>
                        <a:pt x="336559" y="179741"/>
                        <a:pt x="336245" y="187389"/>
                        <a:pt x="335578" y="195019"/>
                      </a:cubicBezTo>
                      <a:cubicBezTo>
                        <a:pt x="334569" y="206458"/>
                        <a:pt x="332740" y="217860"/>
                        <a:pt x="330311" y="229052"/>
                      </a:cubicBezTo>
                      <a:cubicBezTo>
                        <a:pt x="328692" y="236510"/>
                        <a:pt x="326806" y="243873"/>
                        <a:pt x="324720" y="251093"/>
                      </a:cubicBezTo>
                      <a:cubicBezTo>
                        <a:pt x="320548" y="265533"/>
                        <a:pt x="315566" y="279401"/>
                        <a:pt x="310299" y="292298"/>
                      </a:cubicBezTo>
                      <a:cubicBezTo>
                        <a:pt x="307670" y="298746"/>
                        <a:pt x="304965" y="304957"/>
                        <a:pt x="302260" y="310871"/>
                      </a:cubicBezTo>
                      <a:cubicBezTo>
                        <a:pt x="295487" y="325664"/>
                        <a:pt x="288677" y="338637"/>
                        <a:pt x="282848" y="349019"/>
                      </a:cubicBezTo>
                      <a:cubicBezTo>
                        <a:pt x="282543" y="349553"/>
                        <a:pt x="282276" y="350019"/>
                        <a:pt x="281981" y="350543"/>
                      </a:cubicBezTo>
                      <a:cubicBezTo>
                        <a:pt x="278019" y="357611"/>
                        <a:pt x="274647" y="363307"/>
                        <a:pt x="271961" y="367679"/>
                      </a:cubicBezTo>
                      <a:cubicBezTo>
                        <a:pt x="268913" y="372651"/>
                        <a:pt x="261769" y="372613"/>
                        <a:pt x="258731" y="367640"/>
                      </a:cubicBezTo>
                      <a:cubicBezTo>
                        <a:pt x="239509" y="336208"/>
                        <a:pt x="177615" y="242082"/>
                        <a:pt x="84309" y="168320"/>
                      </a:cubicBezTo>
                      <a:cubicBezTo>
                        <a:pt x="13919" y="112647"/>
                        <a:pt x="-18104" y="28160"/>
                        <a:pt x="10347" y="7453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91A430E-0006-455D-B806-763E8BBD9C33}"/>
                    </a:ext>
                  </a:extLst>
                </p:cNvPr>
                <p:cNvSpPr/>
                <p:nvPr/>
              </p:nvSpPr>
              <p:spPr>
                <a:xfrm>
                  <a:off x="6258334" y="2009476"/>
                  <a:ext cx="368226" cy="144716"/>
                </a:xfrm>
                <a:custGeom>
                  <a:avLst/>
                  <a:gdLst>
                    <a:gd name="connsiteX0" fmla="*/ 0 w 368226"/>
                    <a:gd name="connsiteY0" fmla="*/ 144717 h 144716"/>
                    <a:gd name="connsiteX1" fmla="*/ 280178 w 368226"/>
                    <a:gd name="connsiteY1" fmla="*/ 135658 h 144716"/>
                    <a:gd name="connsiteX2" fmla="*/ 368227 w 368226"/>
                    <a:gd name="connsiteY2" fmla="*/ 21825 h 144716"/>
                    <a:gd name="connsiteX3" fmla="*/ 169478 w 368226"/>
                    <a:gd name="connsiteY3" fmla="*/ 17786 h 144716"/>
                    <a:gd name="connsiteX4" fmla="*/ 323107 w 368226"/>
                    <a:gd name="connsiteY4" fmla="*/ 30778 h 144716"/>
                    <a:gd name="connsiteX5" fmla="*/ 57426 w 368226"/>
                    <a:gd name="connsiteY5" fmla="*/ 94453 h 144716"/>
                    <a:gd name="connsiteX6" fmla="*/ 305543 w 368226"/>
                    <a:gd name="connsiteY6" fmla="*/ 69774 h 144716"/>
                    <a:gd name="connsiteX7" fmla="*/ 0 w 368226"/>
                    <a:gd name="connsiteY7" fmla="*/ 144717 h 14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8226" h="144716">
                      <a:moveTo>
                        <a:pt x="0" y="144717"/>
                      </a:moveTo>
                      <a:cubicBezTo>
                        <a:pt x="0" y="144717"/>
                        <a:pt x="168012" y="48933"/>
                        <a:pt x="280178" y="135658"/>
                      </a:cubicBezTo>
                      <a:lnTo>
                        <a:pt x="368227" y="21825"/>
                      </a:lnTo>
                      <a:cubicBezTo>
                        <a:pt x="368227" y="21825"/>
                        <a:pt x="289970" y="-24467"/>
                        <a:pt x="169478" y="17786"/>
                      </a:cubicBezTo>
                      <a:cubicBezTo>
                        <a:pt x="169478" y="17786"/>
                        <a:pt x="286588" y="-2311"/>
                        <a:pt x="323107" y="30778"/>
                      </a:cubicBezTo>
                      <a:cubicBezTo>
                        <a:pt x="323107" y="30778"/>
                        <a:pt x="253737" y="-6331"/>
                        <a:pt x="57426" y="94453"/>
                      </a:cubicBezTo>
                      <a:cubicBezTo>
                        <a:pt x="57426" y="94453"/>
                        <a:pt x="183051" y="26206"/>
                        <a:pt x="305543" y="69774"/>
                      </a:cubicBezTo>
                      <a:cubicBezTo>
                        <a:pt x="305543" y="69774"/>
                        <a:pt x="110538" y="56810"/>
                        <a:pt x="0" y="14471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85BDAAD-1C25-4E11-8027-3C2A4386457E}"/>
                    </a:ext>
                  </a:extLst>
                </p:cNvPr>
                <p:cNvSpPr/>
                <p:nvPr/>
              </p:nvSpPr>
              <p:spPr>
                <a:xfrm>
                  <a:off x="6638896" y="2123789"/>
                  <a:ext cx="303633" cy="539210"/>
                </a:xfrm>
                <a:custGeom>
                  <a:avLst/>
                  <a:gdLst>
                    <a:gd name="connsiteX0" fmla="*/ 34109 w 303633"/>
                    <a:gd name="connsiteY0" fmla="*/ 29299 h 539210"/>
                    <a:gd name="connsiteX1" fmla="*/ 150552 w 303633"/>
                    <a:gd name="connsiteY1" fmla="*/ 301771 h 539210"/>
                    <a:gd name="connsiteX2" fmla="*/ 48073 w 303633"/>
                    <a:gd name="connsiteY2" fmla="*/ 18831 h 539210"/>
                    <a:gd name="connsiteX3" fmla="*/ 124206 w 303633"/>
                    <a:gd name="connsiteY3" fmla="*/ 475355 h 539210"/>
                    <a:gd name="connsiteX4" fmla="*/ 132931 w 303633"/>
                    <a:gd name="connsiteY4" fmla="*/ 29604 h 539210"/>
                    <a:gd name="connsiteX5" fmla="*/ 124206 w 303633"/>
                    <a:gd name="connsiteY5" fmla="*/ 539210 h 539210"/>
                    <a:gd name="connsiteX6" fmla="*/ 199434 w 303633"/>
                    <a:gd name="connsiteY6" fmla="*/ 41529 h 539210"/>
                    <a:gd name="connsiteX7" fmla="*/ 88659 w 303633"/>
                    <a:gd name="connsiteY7" fmla="*/ 0 h 539210"/>
                    <a:gd name="connsiteX8" fmla="*/ 0 w 303633"/>
                    <a:gd name="connsiteY8" fmla="*/ 13097 h 539210"/>
                    <a:gd name="connsiteX9" fmla="*/ 34109 w 303633"/>
                    <a:gd name="connsiteY9" fmla="*/ 29299 h 539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633" h="539210">
                      <a:moveTo>
                        <a:pt x="34109" y="29299"/>
                      </a:moveTo>
                      <a:cubicBezTo>
                        <a:pt x="34109" y="29299"/>
                        <a:pt x="120129" y="62246"/>
                        <a:pt x="150552" y="301771"/>
                      </a:cubicBezTo>
                      <a:cubicBezTo>
                        <a:pt x="150552" y="301771"/>
                        <a:pt x="150152" y="83830"/>
                        <a:pt x="48073" y="18831"/>
                      </a:cubicBezTo>
                      <a:cubicBezTo>
                        <a:pt x="48073" y="18831"/>
                        <a:pt x="384257" y="14964"/>
                        <a:pt x="124206" y="475355"/>
                      </a:cubicBezTo>
                      <a:cubicBezTo>
                        <a:pt x="124206" y="475355"/>
                        <a:pt x="390496" y="91935"/>
                        <a:pt x="132931" y="29604"/>
                      </a:cubicBezTo>
                      <a:cubicBezTo>
                        <a:pt x="132931" y="29604"/>
                        <a:pt x="480765" y="77629"/>
                        <a:pt x="124206" y="539210"/>
                      </a:cubicBezTo>
                      <a:cubicBezTo>
                        <a:pt x="124206" y="539210"/>
                        <a:pt x="471764" y="179575"/>
                        <a:pt x="199434" y="41529"/>
                      </a:cubicBezTo>
                      <a:lnTo>
                        <a:pt x="88659" y="0"/>
                      </a:lnTo>
                      <a:lnTo>
                        <a:pt x="0" y="13097"/>
                      </a:lnTo>
                      <a:lnTo>
                        <a:pt x="34109" y="29299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8EEF977-6BCC-43A4-9018-8CCA7C701C88}"/>
                    </a:ext>
                  </a:extLst>
                </p:cNvPr>
                <p:cNvSpPr/>
                <p:nvPr/>
              </p:nvSpPr>
              <p:spPr>
                <a:xfrm>
                  <a:off x="6705866" y="2223449"/>
                  <a:ext cx="401580" cy="464123"/>
                </a:xfrm>
                <a:custGeom>
                  <a:avLst/>
                  <a:gdLst>
                    <a:gd name="connsiteX0" fmla="*/ 398298 w 401580"/>
                    <a:gd name="connsiteY0" fmla="*/ 240877 h 464123"/>
                    <a:gd name="connsiteX1" fmla="*/ 304019 w 401580"/>
                    <a:gd name="connsiteY1" fmla="*/ 159000 h 464123"/>
                    <a:gd name="connsiteX2" fmla="*/ 298247 w 401580"/>
                    <a:gd name="connsiteY2" fmla="*/ 154419 h 464123"/>
                    <a:gd name="connsiteX3" fmla="*/ 394935 w 401580"/>
                    <a:gd name="connsiteY3" fmla="*/ 118500 h 464123"/>
                    <a:gd name="connsiteX4" fmla="*/ 401498 w 401580"/>
                    <a:gd name="connsiteY4" fmla="*/ 115538 h 464123"/>
                    <a:gd name="connsiteX5" fmla="*/ 352682 w 401580"/>
                    <a:gd name="connsiteY5" fmla="*/ 29317 h 464123"/>
                    <a:gd name="connsiteX6" fmla="*/ 351140 w 401580"/>
                    <a:gd name="connsiteY6" fmla="*/ 28527 h 464123"/>
                    <a:gd name="connsiteX7" fmla="*/ 261404 w 401580"/>
                    <a:gd name="connsiteY7" fmla="*/ 135226 h 464123"/>
                    <a:gd name="connsiteX8" fmla="*/ 260871 w 401580"/>
                    <a:gd name="connsiteY8" fmla="*/ 135807 h 464123"/>
                    <a:gd name="connsiteX9" fmla="*/ 256633 w 401580"/>
                    <a:gd name="connsiteY9" fmla="*/ 135512 h 464123"/>
                    <a:gd name="connsiteX10" fmla="*/ 256385 w 401580"/>
                    <a:gd name="connsiteY10" fmla="*/ 131101 h 464123"/>
                    <a:gd name="connsiteX11" fmla="*/ 306829 w 401580"/>
                    <a:gd name="connsiteY11" fmla="*/ 9286 h 464123"/>
                    <a:gd name="connsiteX12" fmla="*/ 305172 w 401580"/>
                    <a:gd name="connsiteY12" fmla="*/ 3266 h 464123"/>
                    <a:gd name="connsiteX13" fmla="*/ 225429 w 401580"/>
                    <a:gd name="connsiteY13" fmla="*/ 91963 h 464123"/>
                    <a:gd name="connsiteX14" fmla="*/ 218980 w 401580"/>
                    <a:gd name="connsiteY14" fmla="*/ 94221 h 464123"/>
                    <a:gd name="connsiteX15" fmla="*/ 57427 w 401580"/>
                    <a:gd name="connsiteY15" fmla="*/ 38052 h 464123"/>
                    <a:gd name="connsiteX16" fmla="*/ 0 w 401580"/>
                    <a:gd name="connsiteY16" fmla="*/ 137150 h 464123"/>
                    <a:gd name="connsiteX17" fmla="*/ 5849 w 401580"/>
                    <a:gd name="connsiteY17" fmla="*/ 140236 h 464123"/>
                    <a:gd name="connsiteX18" fmla="*/ 198454 w 401580"/>
                    <a:gd name="connsiteY18" fmla="*/ 141331 h 464123"/>
                    <a:gd name="connsiteX19" fmla="*/ 196711 w 401580"/>
                    <a:gd name="connsiteY19" fmla="*/ 148389 h 464123"/>
                    <a:gd name="connsiteX20" fmla="*/ 28204 w 401580"/>
                    <a:gd name="connsiteY20" fmla="*/ 234362 h 464123"/>
                    <a:gd name="connsiteX21" fmla="*/ 28604 w 401580"/>
                    <a:gd name="connsiteY21" fmla="*/ 237277 h 464123"/>
                    <a:gd name="connsiteX22" fmla="*/ 99441 w 401580"/>
                    <a:gd name="connsiteY22" fmla="*/ 310686 h 464123"/>
                    <a:gd name="connsiteX23" fmla="*/ 105223 w 401580"/>
                    <a:gd name="connsiteY23" fmla="*/ 307400 h 464123"/>
                    <a:gd name="connsiteX24" fmla="*/ 199721 w 401580"/>
                    <a:gd name="connsiteY24" fmla="*/ 197462 h 464123"/>
                    <a:gd name="connsiteX25" fmla="*/ 199673 w 401580"/>
                    <a:gd name="connsiteY25" fmla="*/ 204606 h 464123"/>
                    <a:gd name="connsiteX26" fmla="*/ 149924 w 401580"/>
                    <a:gd name="connsiteY26" fmla="*/ 339347 h 464123"/>
                    <a:gd name="connsiteX27" fmla="*/ 151600 w 401580"/>
                    <a:gd name="connsiteY27" fmla="*/ 342033 h 464123"/>
                    <a:gd name="connsiteX28" fmla="*/ 191558 w 401580"/>
                    <a:gd name="connsiteY28" fmla="*/ 371655 h 464123"/>
                    <a:gd name="connsiteX29" fmla="*/ 197597 w 401580"/>
                    <a:gd name="connsiteY29" fmla="*/ 368512 h 464123"/>
                    <a:gd name="connsiteX30" fmla="*/ 254709 w 401580"/>
                    <a:gd name="connsiteY30" fmla="*/ 275424 h 464123"/>
                    <a:gd name="connsiteX31" fmla="*/ 255308 w 401580"/>
                    <a:gd name="connsiteY31" fmla="*/ 281501 h 464123"/>
                    <a:gd name="connsiteX32" fmla="*/ 205255 w 401580"/>
                    <a:gd name="connsiteY32" fmla="*/ 381352 h 464123"/>
                    <a:gd name="connsiteX33" fmla="*/ 206445 w 401580"/>
                    <a:gd name="connsiteY33" fmla="*/ 384667 h 464123"/>
                    <a:gd name="connsiteX34" fmla="*/ 240983 w 401580"/>
                    <a:gd name="connsiteY34" fmla="*/ 420223 h 464123"/>
                    <a:gd name="connsiteX35" fmla="*/ 247450 w 401580"/>
                    <a:gd name="connsiteY35" fmla="*/ 418023 h 464123"/>
                    <a:gd name="connsiteX36" fmla="*/ 261623 w 401580"/>
                    <a:gd name="connsiteY36" fmla="*/ 368703 h 464123"/>
                    <a:gd name="connsiteX37" fmla="*/ 268243 w 401580"/>
                    <a:gd name="connsiteY37" fmla="*/ 371941 h 464123"/>
                    <a:gd name="connsiteX38" fmla="*/ 251613 w 401580"/>
                    <a:gd name="connsiteY38" fmla="*/ 431063 h 464123"/>
                    <a:gd name="connsiteX39" fmla="*/ 252375 w 401580"/>
                    <a:gd name="connsiteY39" fmla="*/ 434063 h 464123"/>
                    <a:gd name="connsiteX40" fmla="*/ 272282 w 401580"/>
                    <a:gd name="connsiteY40" fmla="*/ 462343 h 464123"/>
                    <a:gd name="connsiteX41" fmla="*/ 278188 w 401580"/>
                    <a:gd name="connsiteY41" fmla="*/ 462905 h 464123"/>
                    <a:gd name="connsiteX42" fmla="*/ 326622 w 401580"/>
                    <a:gd name="connsiteY42" fmla="*/ 403012 h 464123"/>
                    <a:gd name="connsiteX43" fmla="*/ 327356 w 401580"/>
                    <a:gd name="connsiteY43" fmla="*/ 400830 h 464123"/>
                    <a:gd name="connsiteX44" fmla="*/ 324850 w 401580"/>
                    <a:gd name="connsiteY44" fmla="*/ 383000 h 464123"/>
                    <a:gd name="connsiteX45" fmla="*/ 331499 w 401580"/>
                    <a:gd name="connsiteY45" fmla="*/ 379847 h 464123"/>
                    <a:gd name="connsiteX46" fmla="*/ 333775 w 401580"/>
                    <a:gd name="connsiteY46" fmla="*/ 383628 h 464123"/>
                    <a:gd name="connsiteX47" fmla="*/ 340033 w 401580"/>
                    <a:gd name="connsiteY47" fmla="*/ 383857 h 464123"/>
                    <a:gd name="connsiteX48" fmla="*/ 361769 w 401580"/>
                    <a:gd name="connsiteY48" fmla="*/ 348624 h 464123"/>
                    <a:gd name="connsiteX49" fmla="*/ 362103 w 401580"/>
                    <a:gd name="connsiteY49" fmla="*/ 345843 h 464123"/>
                    <a:gd name="connsiteX50" fmla="*/ 311030 w 401580"/>
                    <a:gd name="connsiteY50" fmla="*/ 266699 h 464123"/>
                    <a:gd name="connsiteX51" fmla="*/ 307344 w 401580"/>
                    <a:gd name="connsiteY51" fmla="*/ 260784 h 464123"/>
                    <a:gd name="connsiteX52" fmla="*/ 369132 w 401580"/>
                    <a:gd name="connsiteY52" fmla="*/ 318249 h 464123"/>
                    <a:gd name="connsiteX53" fmla="*/ 376247 w 401580"/>
                    <a:gd name="connsiteY53" fmla="*/ 319458 h 464123"/>
                    <a:gd name="connsiteX54" fmla="*/ 384649 w 401580"/>
                    <a:gd name="connsiteY54" fmla="*/ 296751 h 464123"/>
                    <a:gd name="connsiteX55" fmla="*/ 398298 w 401580"/>
                    <a:gd name="connsiteY55" fmla="*/ 242182 h 464123"/>
                    <a:gd name="connsiteX56" fmla="*/ 398298 w 401580"/>
                    <a:gd name="connsiteY56" fmla="*/ 240877 h 464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1580" h="464123">
                      <a:moveTo>
                        <a:pt x="398298" y="240877"/>
                      </a:moveTo>
                      <a:cubicBezTo>
                        <a:pt x="389020" y="184318"/>
                        <a:pt x="364513" y="99450"/>
                        <a:pt x="304019" y="159000"/>
                      </a:cubicBezTo>
                      <a:cubicBezTo>
                        <a:pt x="300857" y="162105"/>
                        <a:pt x="295875" y="158162"/>
                        <a:pt x="298247" y="154419"/>
                      </a:cubicBezTo>
                      <a:cubicBezTo>
                        <a:pt x="320936" y="118624"/>
                        <a:pt x="360141" y="73732"/>
                        <a:pt x="394935" y="118500"/>
                      </a:cubicBezTo>
                      <a:cubicBezTo>
                        <a:pt x="397326" y="121576"/>
                        <a:pt x="402279" y="119357"/>
                        <a:pt x="401498" y="115538"/>
                      </a:cubicBezTo>
                      <a:cubicBezTo>
                        <a:pt x="394659" y="82276"/>
                        <a:pt x="379800" y="51892"/>
                        <a:pt x="352682" y="29317"/>
                      </a:cubicBezTo>
                      <a:cubicBezTo>
                        <a:pt x="352235" y="28946"/>
                        <a:pt x="351701" y="28670"/>
                        <a:pt x="351140" y="28527"/>
                      </a:cubicBezTo>
                      <a:cubicBezTo>
                        <a:pt x="285588" y="11629"/>
                        <a:pt x="280997" y="86353"/>
                        <a:pt x="261404" y="135226"/>
                      </a:cubicBezTo>
                      <a:cubicBezTo>
                        <a:pt x="261319" y="135435"/>
                        <a:pt x="261128" y="135626"/>
                        <a:pt x="260871" y="135807"/>
                      </a:cubicBezTo>
                      <a:cubicBezTo>
                        <a:pt x="258814" y="137245"/>
                        <a:pt x="258214" y="137455"/>
                        <a:pt x="256633" y="135512"/>
                      </a:cubicBezTo>
                      <a:cubicBezTo>
                        <a:pt x="255661" y="134321"/>
                        <a:pt x="256213" y="131978"/>
                        <a:pt x="256385" y="131101"/>
                      </a:cubicBezTo>
                      <a:cubicBezTo>
                        <a:pt x="269082" y="61693"/>
                        <a:pt x="289256" y="28393"/>
                        <a:pt x="306829" y="9286"/>
                      </a:cubicBezTo>
                      <a:cubicBezTo>
                        <a:pt x="308658" y="7295"/>
                        <a:pt x="307763" y="4048"/>
                        <a:pt x="305172" y="3266"/>
                      </a:cubicBezTo>
                      <a:cubicBezTo>
                        <a:pt x="236887" y="-17108"/>
                        <a:pt x="226857" y="63350"/>
                        <a:pt x="225429" y="91963"/>
                      </a:cubicBezTo>
                      <a:cubicBezTo>
                        <a:pt x="225267" y="95278"/>
                        <a:pt x="221171" y="96707"/>
                        <a:pt x="218980" y="94221"/>
                      </a:cubicBezTo>
                      <a:cubicBezTo>
                        <a:pt x="198778" y="71199"/>
                        <a:pt x="132055" y="5010"/>
                        <a:pt x="57427" y="38052"/>
                      </a:cubicBezTo>
                      <a:cubicBezTo>
                        <a:pt x="20593" y="54359"/>
                        <a:pt x="734" y="92516"/>
                        <a:pt x="0" y="137150"/>
                      </a:cubicBezTo>
                      <a:cubicBezTo>
                        <a:pt x="-47" y="140179"/>
                        <a:pt x="3363" y="141969"/>
                        <a:pt x="5849" y="140236"/>
                      </a:cubicBezTo>
                      <a:cubicBezTo>
                        <a:pt x="72819" y="93487"/>
                        <a:pt x="161373" y="124615"/>
                        <a:pt x="198454" y="141331"/>
                      </a:cubicBezTo>
                      <a:cubicBezTo>
                        <a:pt x="202197" y="143017"/>
                        <a:pt x="200806" y="148637"/>
                        <a:pt x="196711" y="148389"/>
                      </a:cubicBezTo>
                      <a:cubicBezTo>
                        <a:pt x="79115" y="141265"/>
                        <a:pt x="40205" y="191309"/>
                        <a:pt x="28204" y="234362"/>
                      </a:cubicBezTo>
                      <a:cubicBezTo>
                        <a:pt x="27928" y="235353"/>
                        <a:pt x="28080" y="236400"/>
                        <a:pt x="28604" y="237277"/>
                      </a:cubicBezTo>
                      <a:cubicBezTo>
                        <a:pt x="44920" y="264347"/>
                        <a:pt x="68390" y="289845"/>
                        <a:pt x="99441" y="310686"/>
                      </a:cubicBezTo>
                      <a:cubicBezTo>
                        <a:pt x="102013" y="312410"/>
                        <a:pt x="105432" y="310476"/>
                        <a:pt x="105223" y="307400"/>
                      </a:cubicBezTo>
                      <a:cubicBezTo>
                        <a:pt x="102327" y="264280"/>
                        <a:pt x="106538" y="172249"/>
                        <a:pt x="199721" y="197462"/>
                      </a:cubicBezTo>
                      <a:cubicBezTo>
                        <a:pt x="203359" y="198443"/>
                        <a:pt x="203311" y="203625"/>
                        <a:pt x="199673" y="204606"/>
                      </a:cubicBezTo>
                      <a:cubicBezTo>
                        <a:pt x="176327" y="210892"/>
                        <a:pt x="137255" y="236572"/>
                        <a:pt x="149924" y="339347"/>
                      </a:cubicBezTo>
                      <a:cubicBezTo>
                        <a:pt x="150057" y="340432"/>
                        <a:pt x="150676" y="341433"/>
                        <a:pt x="151600" y="342033"/>
                      </a:cubicBezTo>
                      <a:cubicBezTo>
                        <a:pt x="166326" y="351681"/>
                        <a:pt x="179623" y="361692"/>
                        <a:pt x="191558" y="371655"/>
                      </a:cubicBezTo>
                      <a:cubicBezTo>
                        <a:pt x="194072" y="373760"/>
                        <a:pt x="197882" y="371779"/>
                        <a:pt x="197597" y="368512"/>
                      </a:cubicBezTo>
                      <a:cubicBezTo>
                        <a:pt x="193263" y="318725"/>
                        <a:pt x="195501" y="243611"/>
                        <a:pt x="254709" y="275424"/>
                      </a:cubicBezTo>
                      <a:cubicBezTo>
                        <a:pt x="257004" y="276662"/>
                        <a:pt x="257309" y="279834"/>
                        <a:pt x="255308" y="281501"/>
                      </a:cubicBezTo>
                      <a:cubicBezTo>
                        <a:pt x="244088" y="290826"/>
                        <a:pt x="214189" y="320811"/>
                        <a:pt x="205255" y="381352"/>
                      </a:cubicBezTo>
                      <a:cubicBezTo>
                        <a:pt x="205074" y="382581"/>
                        <a:pt x="205531" y="383828"/>
                        <a:pt x="206445" y="384667"/>
                      </a:cubicBezTo>
                      <a:cubicBezTo>
                        <a:pt x="220085" y="397163"/>
                        <a:pt x="231563" y="409298"/>
                        <a:pt x="240983" y="420223"/>
                      </a:cubicBezTo>
                      <a:cubicBezTo>
                        <a:pt x="243145" y="422738"/>
                        <a:pt x="247250" y="421328"/>
                        <a:pt x="247450" y="418023"/>
                      </a:cubicBezTo>
                      <a:cubicBezTo>
                        <a:pt x="248431" y="401992"/>
                        <a:pt x="252013" y="383581"/>
                        <a:pt x="261623" y="368703"/>
                      </a:cubicBezTo>
                      <a:cubicBezTo>
                        <a:pt x="264005" y="365026"/>
                        <a:pt x="269682" y="367807"/>
                        <a:pt x="268243" y="371941"/>
                      </a:cubicBezTo>
                      <a:cubicBezTo>
                        <a:pt x="262795" y="387534"/>
                        <a:pt x="255375" y="410755"/>
                        <a:pt x="251613" y="431063"/>
                      </a:cubicBezTo>
                      <a:cubicBezTo>
                        <a:pt x="251413" y="432120"/>
                        <a:pt x="251708" y="433215"/>
                        <a:pt x="252375" y="434063"/>
                      </a:cubicBezTo>
                      <a:cubicBezTo>
                        <a:pt x="262443" y="446903"/>
                        <a:pt x="268996" y="456980"/>
                        <a:pt x="272282" y="462343"/>
                      </a:cubicBezTo>
                      <a:cubicBezTo>
                        <a:pt x="273577" y="464457"/>
                        <a:pt x="276530" y="464743"/>
                        <a:pt x="278188" y="462905"/>
                      </a:cubicBezTo>
                      <a:cubicBezTo>
                        <a:pt x="285903" y="454342"/>
                        <a:pt x="305734" y="431720"/>
                        <a:pt x="326622" y="403012"/>
                      </a:cubicBezTo>
                      <a:cubicBezTo>
                        <a:pt x="327079" y="402383"/>
                        <a:pt x="327346" y="401621"/>
                        <a:pt x="327356" y="400830"/>
                      </a:cubicBezTo>
                      <a:cubicBezTo>
                        <a:pt x="327413" y="395096"/>
                        <a:pt x="326689" y="389096"/>
                        <a:pt x="324850" y="383000"/>
                      </a:cubicBezTo>
                      <a:cubicBezTo>
                        <a:pt x="323593" y="378828"/>
                        <a:pt x="329146" y="376189"/>
                        <a:pt x="331499" y="379847"/>
                      </a:cubicBezTo>
                      <a:cubicBezTo>
                        <a:pt x="332290" y="381076"/>
                        <a:pt x="333051" y="382342"/>
                        <a:pt x="333775" y="383628"/>
                      </a:cubicBezTo>
                      <a:cubicBezTo>
                        <a:pt x="335100" y="386010"/>
                        <a:pt x="338509" y="386114"/>
                        <a:pt x="340033" y="383857"/>
                      </a:cubicBezTo>
                      <a:cubicBezTo>
                        <a:pt x="347634" y="372570"/>
                        <a:pt x="355054" y="360702"/>
                        <a:pt x="361769" y="348624"/>
                      </a:cubicBezTo>
                      <a:cubicBezTo>
                        <a:pt x="362246" y="347767"/>
                        <a:pt x="362369" y="346786"/>
                        <a:pt x="362103" y="345843"/>
                      </a:cubicBezTo>
                      <a:cubicBezTo>
                        <a:pt x="352111" y="310257"/>
                        <a:pt x="334128" y="262004"/>
                        <a:pt x="311030" y="266699"/>
                      </a:cubicBezTo>
                      <a:cubicBezTo>
                        <a:pt x="307610" y="267395"/>
                        <a:pt x="305143" y="263499"/>
                        <a:pt x="307344" y="260784"/>
                      </a:cubicBezTo>
                      <a:cubicBezTo>
                        <a:pt x="325851" y="237953"/>
                        <a:pt x="360836" y="210883"/>
                        <a:pt x="369132" y="318249"/>
                      </a:cubicBezTo>
                      <a:cubicBezTo>
                        <a:pt x="369427" y="322116"/>
                        <a:pt x="374714" y="323011"/>
                        <a:pt x="376247" y="319458"/>
                      </a:cubicBezTo>
                      <a:cubicBezTo>
                        <a:pt x="379543" y="311810"/>
                        <a:pt x="382391" y="304209"/>
                        <a:pt x="384649" y="296751"/>
                      </a:cubicBezTo>
                      <a:cubicBezTo>
                        <a:pt x="389582" y="280444"/>
                        <a:pt x="394431" y="261889"/>
                        <a:pt x="398298" y="242182"/>
                      </a:cubicBezTo>
                      <a:cubicBezTo>
                        <a:pt x="398365" y="241763"/>
                        <a:pt x="398374" y="241325"/>
                        <a:pt x="398298" y="24087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9477F3C0-094D-4FC7-8F9B-B00D7A795DF0}"/>
                    </a:ext>
                  </a:extLst>
                </p:cNvPr>
                <p:cNvSpPr/>
                <p:nvPr/>
              </p:nvSpPr>
              <p:spPr>
                <a:xfrm>
                  <a:off x="5218031" y="2483117"/>
                  <a:ext cx="473742" cy="545779"/>
                </a:xfrm>
                <a:custGeom>
                  <a:avLst/>
                  <a:gdLst>
                    <a:gd name="connsiteX0" fmla="*/ 60800 w 473742"/>
                    <a:gd name="connsiteY0" fmla="*/ 447963 h 545779"/>
                    <a:gd name="connsiteX1" fmla="*/ 68163 w 473742"/>
                    <a:gd name="connsiteY1" fmla="*/ 448039 h 545779"/>
                    <a:gd name="connsiteX2" fmla="*/ 71039 w 473742"/>
                    <a:gd name="connsiteY2" fmla="*/ 443725 h 545779"/>
                    <a:gd name="connsiteX3" fmla="*/ 78688 w 473742"/>
                    <a:gd name="connsiteY3" fmla="*/ 447782 h 545779"/>
                    <a:gd name="connsiteX4" fmla="*/ 74782 w 473742"/>
                    <a:gd name="connsiteY4" fmla="*/ 468594 h 545779"/>
                    <a:gd name="connsiteX5" fmla="*/ 75525 w 473742"/>
                    <a:gd name="connsiteY5" fmla="*/ 471195 h 545779"/>
                    <a:gd name="connsiteX6" fmla="*/ 129161 w 473742"/>
                    <a:gd name="connsiteY6" fmla="*/ 544194 h 545779"/>
                    <a:gd name="connsiteX7" fmla="*/ 136123 w 473742"/>
                    <a:gd name="connsiteY7" fmla="*/ 543861 h 545779"/>
                    <a:gd name="connsiteX8" fmla="*/ 161050 w 473742"/>
                    <a:gd name="connsiteY8" fmla="*/ 511724 h 545779"/>
                    <a:gd name="connsiteX9" fmla="*/ 162108 w 473742"/>
                    <a:gd name="connsiteY9" fmla="*/ 508237 h 545779"/>
                    <a:gd name="connsiteX10" fmla="*/ 145791 w 473742"/>
                    <a:gd name="connsiteY10" fmla="*/ 437876 h 545779"/>
                    <a:gd name="connsiteX11" fmla="*/ 153745 w 473742"/>
                    <a:gd name="connsiteY11" fmla="*/ 434428 h 545779"/>
                    <a:gd name="connsiteX12" fmla="*/ 167708 w 473742"/>
                    <a:gd name="connsiteY12" fmla="*/ 493131 h 545779"/>
                    <a:gd name="connsiteX13" fmla="*/ 175185 w 473742"/>
                    <a:gd name="connsiteY13" fmla="*/ 496074 h 545779"/>
                    <a:gd name="connsiteX14" fmla="*/ 217686 w 473742"/>
                    <a:gd name="connsiteY14" fmla="*/ 456183 h 545779"/>
                    <a:gd name="connsiteX15" fmla="*/ 219267 w 473742"/>
                    <a:gd name="connsiteY15" fmla="*/ 452354 h 545779"/>
                    <a:gd name="connsiteX16" fmla="*/ 165889 w 473742"/>
                    <a:gd name="connsiteY16" fmla="*/ 332339 h 545779"/>
                    <a:gd name="connsiteX17" fmla="*/ 166918 w 473742"/>
                    <a:gd name="connsiteY17" fmla="*/ 325224 h 545779"/>
                    <a:gd name="connsiteX18" fmla="*/ 228954 w 473742"/>
                    <a:gd name="connsiteY18" fmla="*/ 437686 h 545779"/>
                    <a:gd name="connsiteX19" fmla="*/ 235879 w 473742"/>
                    <a:gd name="connsiteY19" fmla="*/ 441705 h 545779"/>
                    <a:gd name="connsiteX20" fmla="*/ 284428 w 473742"/>
                    <a:gd name="connsiteY20" fmla="*/ 409082 h 545779"/>
                    <a:gd name="connsiteX21" fmla="*/ 286542 w 473742"/>
                    <a:gd name="connsiteY21" fmla="*/ 406025 h 545779"/>
                    <a:gd name="connsiteX22" fmla="*/ 232545 w 473742"/>
                    <a:gd name="connsiteY22" fmla="*/ 256149 h 545779"/>
                    <a:gd name="connsiteX23" fmla="*/ 257910 w 473742"/>
                    <a:gd name="connsiteY23" fmla="*/ 260921 h 545779"/>
                    <a:gd name="connsiteX24" fmla="*/ 340797 w 473742"/>
                    <a:gd name="connsiteY24" fmla="*/ 370934 h 545779"/>
                    <a:gd name="connsiteX25" fmla="*/ 347407 w 473742"/>
                    <a:gd name="connsiteY25" fmla="*/ 375116 h 545779"/>
                    <a:gd name="connsiteX26" fmla="*/ 434618 w 473742"/>
                    <a:gd name="connsiteY26" fmla="*/ 292734 h 545779"/>
                    <a:gd name="connsiteX27" fmla="*/ 434103 w 473742"/>
                    <a:gd name="connsiteY27" fmla="*/ 253244 h 545779"/>
                    <a:gd name="connsiteX28" fmla="*/ 241965 w 473742"/>
                    <a:gd name="connsiteY28" fmla="*/ 179168 h 545779"/>
                    <a:gd name="connsiteX29" fmla="*/ 240298 w 473742"/>
                    <a:gd name="connsiteY29" fmla="*/ 170776 h 545779"/>
                    <a:gd name="connsiteX30" fmla="*/ 466622 w 473742"/>
                    <a:gd name="connsiteY30" fmla="*/ 179968 h 545779"/>
                    <a:gd name="connsiteX31" fmla="*/ 473661 w 473742"/>
                    <a:gd name="connsiteY31" fmla="*/ 176663 h 545779"/>
                    <a:gd name="connsiteX32" fmla="*/ 411586 w 473742"/>
                    <a:gd name="connsiteY32" fmla="*/ 57124 h 545779"/>
                    <a:gd name="connsiteX33" fmla="*/ 218743 w 473742"/>
                    <a:gd name="connsiteY33" fmla="*/ 114321 h 545779"/>
                    <a:gd name="connsiteX34" fmla="*/ 211295 w 473742"/>
                    <a:gd name="connsiteY34" fmla="*/ 111321 h 545779"/>
                    <a:gd name="connsiteX35" fmla="*/ 122445 w 473742"/>
                    <a:gd name="connsiteY35" fmla="*/ 2793 h 545779"/>
                    <a:gd name="connsiteX36" fmla="*/ 120169 w 473742"/>
                    <a:gd name="connsiteY36" fmla="*/ 9766 h 545779"/>
                    <a:gd name="connsiteX37" fmla="*/ 172804 w 473742"/>
                    <a:gd name="connsiteY37" fmla="*/ 155612 h 545779"/>
                    <a:gd name="connsiteX38" fmla="*/ 172271 w 473742"/>
                    <a:gd name="connsiteY38" fmla="*/ 160775 h 545779"/>
                    <a:gd name="connsiteX39" fmla="*/ 167270 w 473742"/>
                    <a:gd name="connsiteY39" fmla="*/ 160889 h 545779"/>
                    <a:gd name="connsiteX40" fmla="*/ 166670 w 473742"/>
                    <a:gd name="connsiteY40" fmla="*/ 160175 h 545779"/>
                    <a:gd name="connsiteX41" fmla="*/ 67058 w 473742"/>
                    <a:gd name="connsiteY41" fmla="*/ 29949 h 545779"/>
                    <a:gd name="connsiteX42" fmla="*/ 65200 w 473742"/>
                    <a:gd name="connsiteY42" fmla="*/ 30797 h 545779"/>
                    <a:gd name="connsiteX43" fmla="*/ 3164 w 473742"/>
                    <a:gd name="connsiteY43" fmla="*/ 129428 h 545779"/>
                    <a:gd name="connsiteX44" fmla="*/ 10708 w 473742"/>
                    <a:gd name="connsiteY44" fmla="*/ 133257 h 545779"/>
                    <a:gd name="connsiteX45" fmla="*/ 122331 w 473742"/>
                    <a:gd name="connsiteY45" fmla="*/ 180711 h 545779"/>
                    <a:gd name="connsiteX46" fmla="*/ 115302 w 473742"/>
                    <a:gd name="connsiteY46" fmla="*/ 185778 h 545779"/>
                    <a:gd name="connsiteX47" fmla="*/ 97 w 473742"/>
                    <a:gd name="connsiteY47" fmla="*/ 276827 h 545779"/>
                    <a:gd name="connsiteX48" fmla="*/ 49 w 473742"/>
                    <a:gd name="connsiteY48" fmla="*/ 278390 h 545779"/>
                    <a:gd name="connsiteX49" fmla="*/ 13117 w 473742"/>
                    <a:gd name="connsiteY49" fmla="*/ 343236 h 545779"/>
                    <a:gd name="connsiteX50" fmla="*/ 21747 w 473742"/>
                    <a:gd name="connsiteY50" fmla="*/ 370363 h 545779"/>
                    <a:gd name="connsiteX51" fmla="*/ 30167 w 473742"/>
                    <a:gd name="connsiteY51" fmla="*/ 369334 h 545779"/>
                    <a:gd name="connsiteX52" fmla="*/ 105881 w 473742"/>
                    <a:gd name="connsiteY52" fmla="*/ 305183 h 545779"/>
                    <a:gd name="connsiteX53" fmla="*/ 101233 w 473742"/>
                    <a:gd name="connsiteY53" fmla="*/ 311927 h 545779"/>
                    <a:gd name="connsiteX54" fmla="*/ 36930 w 473742"/>
                    <a:gd name="connsiteY54" fmla="*/ 402119 h 545779"/>
                    <a:gd name="connsiteX55" fmla="*/ 37168 w 473742"/>
                    <a:gd name="connsiteY55" fmla="*/ 405405 h 545779"/>
                    <a:gd name="connsiteX56" fmla="*/ 60800 w 473742"/>
                    <a:gd name="connsiteY56" fmla="*/ 447963 h 545779"/>
                    <a:gd name="connsiteX57" fmla="*/ 29748 w 473742"/>
                    <a:gd name="connsiteY57" fmla="*/ 275732 h 545779"/>
                    <a:gd name="connsiteX58" fmla="*/ 32577 w 473742"/>
                    <a:gd name="connsiteY58" fmla="*/ 205638 h 545779"/>
                    <a:gd name="connsiteX59" fmla="*/ 29748 w 473742"/>
                    <a:gd name="connsiteY59" fmla="*/ 275732 h 545779"/>
                    <a:gd name="connsiteX60" fmla="*/ 232259 w 473742"/>
                    <a:gd name="connsiteY60" fmla="*/ 147440 h 545779"/>
                    <a:gd name="connsiteX61" fmla="*/ 341835 w 473742"/>
                    <a:gd name="connsiteY61" fmla="*/ 104082 h 545779"/>
                    <a:gd name="connsiteX62" fmla="*/ 232259 w 473742"/>
                    <a:gd name="connsiteY62" fmla="*/ 147440 h 545779"/>
                    <a:gd name="connsiteX63" fmla="*/ 120559 w 473742"/>
                    <a:gd name="connsiteY63" fmla="*/ 83670 h 545779"/>
                    <a:gd name="connsiteX64" fmla="*/ 83050 w 473742"/>
                    <a:gd name="connsiteY64" fmla="*/ 43465 h 545779"/>
                    <a:gd name="connsiteX65" fmla="*/ 120559 w 473742"/>
                    <a:gd name="connsiteY65" fmla="*/ 83670 h 545779"/>
                    <a:gd name="connsiteX66" fmla="*/ 155897 w 473742"/>
                    <a:gd name="connsiteY66" fmla="*/ 262807 h 545779"/>
                    <a:gd name="connsiteX67" fmla="*/ 215390 w 473742"/>
                    <a:gd name="connsiteY67" fmla="*/ 238804 h 545779"/>
                    <a:gd name="connsiteX68" fmla="*/ 155897 w 473742"/>
                    <a:gd name="connsiteY68" fmla="*/ 262807 h 545779"/>
                    <a:gd name="connsiteX69" fmla="*/ 130323 w 473742"/>
                    <a:gd name="connsiteY69" fmla="*/ 195627 h 545779"/>
                    <a:gd name="connsiteX70" fmla="*/ 149020 w 473742"/>
                    <a:gd name="connsiteY70" fmla="*/ 205171 h 545779"/>
                    <a:gd name="connsiteX71" fmla="*/ 130323 w 473742"/>
                    <a:gd name="connsiteY71" fmla="*/ 195627 h 545779"/>
                    <a:gd name="connsiteX72" fmla="*/ 124808 w 473742"/>
                    <a:gd name="connsiteY72" fmla="*/ 333577 h 545779"/>
                    <a:gd name="connsiteX73" fmla="*/ 154145 w 473742"/>
                    <a:gd name="connsiteY73" fmla="*/ 327396 h 545779"/>
                    <a:gd name="connsiteX74" fmla="*/ 124808 w 473742"/>
                    <a:gd name="connsiteY74" fmla="*/ 333577 h 545779"/>
                    <a:gd name="connsiteX75" fmla="*/ 120426 w 473742"/>
                    <a:gd name="connsiteY75" fmla="*/ 364019 h 545779"/>
                    <a:gd name="connsiteX76" fmla="*/ 142972 w 473742"/>
                    <a:gd name="connsiteY76" fmla="*/ 419712 h 545779"/>
                    <a:gd name="connsiteX77" fmla="*/ 120426 w 473742"/>
                    <a:gd name="connsiteY77" fmla="*/ 364019 h 545779"/>
                    <a:gd name="connsiteX78" fmla="*/ 101367 w 473742"/>
                    <a:gd name="connsiteY78" fmla="*/ 389527 h 545779"/>
                    <a:gd name="connsiteX79" fmla="*/ 81421 w 473742"/>
                    <a:gd name="connsiteY79" fmla="*/ 434400 h 545779"/>
                    <a:gd name="connsiteX80" fmla="*/ 101367 w 473742"/>
                    <a:gd name="connsiteY80" fmla="*/ 389527 h 5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473742" h="545779">
                      <a:moveTo>
                        <a:pt x="60800" y="447963"/>
                      </a:moveTo>
                      <a:cubicBezTo>
                        <a:pt x="62466" y="450706"/>
                        <a:pt x="66477" y="450754"/>
                        <a:pt x="68163" y="448039"/>
                      </a:cubicBezTo>
                      <a:cubicBezTo>
                        <a:pt x="69077" y="446572"/>
                        <a:pt x="70039" y="445125"/>
                        <a:pt x="71039" y="443725"/>
                      </a:cubicBezTo>
                      <a:cubicBezTo>
                        <a:pt x="74001" y="439553"/>
                        <a:pt x="80383" y="442953"/>
                        <a:pt x="78688" y="447782"/>
                      </a:cubicBezTo>
                      <a:cubicBezTo>
                        <a:pt x="76202" y="454850"/>
                        <a:pt x="75030" y="461851"/>
                        <a:pt x="74782" y="468594"/>
                      </a:cubicBezTo>
                      <a:cubicBezTo>
                        <a:pt x="74744" y="469509"/>
                        <a:pt x="75021" y="470423"/>
                        <a:pt x="75525" y="471195"/>
                      </a:cubicBezTo>
                      <a:cubicBezTo>
                        <a:pt x="98500" y="506066"/>
                        <a:pt x="120569" y="533717"/>
                        <a:pt x="129161" y="544194"/>
                      </a:cubicBezTo>
                      <a:cubicBezTo>
                        <a:pt x="131008" y="546442"/>
                        <a:pt x="134485" y="546271"/>
                        <a:pt x="136123" y="543861"/>
                      </a:cubicBezTo>
                      <a:cubicBezTo>
                        <a:pt x="140276" y="537736"/>
                        <a:pt x="148525" y="526259"/>
                        <a:pt x="161050" y="511724"/>
                      </a:cubicBezTo>
                      <a:cubicBezTo>
                        <a:pt x="161879" y="510761"/>
                        <a:pt x="162279" y="509495"/>
                        <a:pt x="162108" y="508237"/>
                      </a:cubicBezTo>
                      <a:cubicBezTo>
                        <a:pt x="158793" y="484168"/>
                        <a:pt x="151335" y="456488"/>
                        <a:pt x="145791" y="437876"/>
                      </a:cubicBezTo>
                      <a:cubicBezTo>
                        <a:pt x="144324" y="432933"/>
                        <a:pt x="151144" y="429980"/>
                        <a:pt x="153745" y="434428"/>
                      </a:cubicBezTo>
                      <a:cubicBezTo>
                        <a:pt x="164222" y="452430"/>
                        <a:pt x="167432" y="474243"/>
                        <a:pt x="167708" y="493131"/>
                      </a:cubicBezTo>
                      <a:cubicBezTo>
                        <a:pt x="167765" y="497036"/>
                        <a:pt x="172499" y="498903"/>
                        <a:pt x="175185" y="496074"/>
                      </a:cubicBezTo>
                      <a:cubicBezTo>
                        <a:pt x="186844" y="483749"/>
                        <a:pt x="200979" y="470118"/>
                        <a:pt x="217686" y="456183"/>
                      </a:cubicBezTo>
                      <a:cubicBezTo>
                        <a:pt x="218800" y="455250"/>
                        <a:pt x="219410" y="453802"/>
                        <a:pt x="219267" y="452354"/>
                      </a:cubicBezTo>
                      <a:cubicBezTo>
                        <a:pt x="212066" y="380745"/>
                        <a:pt x="178567" y="343903"/>
                        <a:pt x="165889" y="332339"/>
                      </a:cubicBezTo>
                      <a:cubicBezTo>
                        <a:pt x="163622" y="330272"/>
                        <a:pt x="164156" y="326558"/>
                        <a:pt x="166918" y="325224"/>
                      </a:cubicBezTo>
                      <a:cubicBezTo>
                        <a:pt x="238212" y="291067"/>
                        <a:pt x="236755" y="379431"/>
                        <a:pt x="228954" y="437686"/>
                      </a:cubicBezTo>
                      <a:cubicBezTo>
                        <a:pt x="228440" y="441515"/>
                        <a:pt x="232802" y="444039"/>
                        <a:pt x="235879" y="441705"/>
                      </a:cubicBezTo>
                      <a:cubicBezTo>
                        <a:pt x="250433" y="430656"/>
                        <a:pt x="266597" y="419617"/>
                        <a:pt x="284428" y="409082"/>
                      </a:cubicBezTo>
                      <a:cubicBezTo>
                        <a:pt x="285542" y="408425"/>
                        <a:pt x="286323" y="407291"/>
                        <a:pt x="286542" y="406025"/>
                      </a:cubicBezTo>
                      <a:cubicBezTo>
                        <a:pt x="307021" y="285981"/>
                        <a:pt x="259634" y="264807"/>
                        <a:pt x="232545" y="256149"/>
                      </a:cubicBezTo>
                      <a:cubicBezTo>
                        <a:pt x="228325" y="254796"/>
                        <a:pt x="243289" y="253282"/>
                        <a:pt x="257910" y="260921"/>
                      </a:cubicBezTo>
                      <a:cubicBezTo>
                        <a:pt x="358551" y="313461"/>
                        <a:pt x="346540" y="320433"/>
                        <a:pt x="340797" y="370934"/>
                      </a:cubicBezTo>
                      <a:cubicBezTo>
                        <a:pt x="340387" y="374544"/>
                        <a:pt x="344302" y="377002"/>
                        <a:pt x="347407" y="375116"/>
                      </a:cubicBezTo>
                      <a:cubicBezTo>
                        <a:pt x="385021" y="352323"/>
                        <a:pt x="413977" y="323643"/>
                        <a:pt x="434618" y="292734"/>
                      </a:cubicBezTo>
                      <a:cubicBezTo>
                        <a:pt x="435284" y="291734"/>
                        <a:pt x="434370" y="254425"/>
                        <a:pt x="434103" y="253244"/>
                      </a:cubicBezTo>
                      <a:cubicBezTo>
                        <a:pt x="422349" y="202009"/>
                        <a:pt x="380506" y="177186"/>
                        <a:pt x="241965" y="179168"/>
                      </a:cubicBezTo>
                      <a:cubicBezTo>
                        <a:pt x="237136" y="179234"/>
                        <a:pt x="235812" y="172557"/>
                        <a:pt x="240298" y="170776"/>
                      </a:cubicBezTo>
                      <a:cubicBezTo>
                        <a:pt x="284761" y="153145"/>
                        <a:pt x="390489" y="121408"/>
                        <a:pt x="466622" y="179968"/>
                      </a:cubicBezTo>
                      <a:cubicBezTo>
                        <a:pt x="469451" y="182139"/>
                        <a:pt x="473556" y="180225"/>
                        <a:pt x="473661" y="176663"/>
                      </a:cubicBezTo>
                      <a:cubicBezTo>
                        <a:pt x="475232" y="124189"/>
                        <a:pt x="453973" y="78288"/>
                        <a:pt x="411586" y="57124"/>
                      </a:cubicBezTo>
                      <a:cubicBezTo>
                        <a:pt x="325718" y="14252"/>
                        <a:pt x="243727" y="88375"/>
                        <a:pt x="218743" y="114321"/>
                      </a:cubicBezTo>
                      <a:cubicBezTo>
                        <a:pt x="216038" y="117131"/>
                        <a:pt x="211304" y="115226"/>
                        <a:pt x="211295" y="111321"/>
                      </a:cubicBezTo>
                      <a:cubicBezTo>
                        <a:pt x="211180" y="77641"/>
                        <a:pt x="203770" y="-17428"/>
                        <a:pt x="122445" y="2793"/>
                      </a:cubicBezTo>
                      <a:cubicBezTo>
                        <a:pt x="119359" y="3555"/>
                        <a:pt x="118131" y="7337"/>
                        <a:pt x="120169" y="9766"/>
                      </a:cubicBezTo>
                      <a:cubicBezTo>
                        <a:pt x="139781" y="33168"/>
                        <a:pt x="161660" y="73383"/>
                        <a:pt x="172804" y="155612"/>
                      </a:cubicBezTo>
                      <a:cubicBezTo>
                        <a:pt x="172957" y="156641"/>
                        <a:pt x="173480" y="159432"/>
                        <a:pt x="172271" y="160775"/>
                      </a:cubicBezTo>
                      <a:cubicBezTo>
                        <a:pt x="170299" y="162966"/>
                        <a:pt x="169604" y="162689"/>
                        <a:pt x="167270" y="160889"/>
                      </a:cubicBezTo>
                      <a:cubicBezTo>
                        <a:pt x="166975" y="160661"/>
                        <a:pt x="166756" y="160422"/>
                        <a:pt x="166670" y="160175"/>
                      </a:cubicBezTo>
                      <a:cubicBezTo>
                        <a:pt x="146306" y="101701"/>
                        <a:pt x="144982" y="13661"/>
                        <a:pt x="67058" y="29949"/>
                      </a:cubicBezTo>
                      <a:cubicBezTo>
                        <a:pt x="66391" y="30092"/>
                        <a:pt x="65743" y="30387"/>
                        <a:pt x="65200" y="30797"/>
                      </a:cubicBezTo>
                      <a:cubicBezTo>
                        <a:pt x="32120" y="55838"/>
                        <a:pt x="13013" y="90728"/>
                        <a:pt x="3164" y="129428"/>
                      </a:cubicBezTo>
                      <a:cubicBezTo>
                        <a:pt x="2040" y="133867"/>
                        <a:pt x="7736" y="136743"/>
                        <a:pt x="10708" y="133257"/>
                      </a:cubicBezTo>
                      <a:cubicBezTo>
                        <a:pt x="54008" y="82556"/>
                        <a:pt x="97633" y="137420"/>
                        <a:pt x="122331" y="180711"/>
                      </a:cubicBezTo>
                      <a:cubicBezTo>
                        <a:pt x="124912" y="185235"/>
                        <a:pt x="118845" y="189607"/>
                        <a:pt x="115302" y="185778"/>
                      </a:cubicBezTo>
                      <a:cubicBezTo>
                        <a:pt x="47484" y="112521"/>
                        <a:pt x="14070" y="210895"/>
                        <a:pt x="97" y="276827"/>
                      </a:cubicBezTo>
                      <a:cubicBezTo>
                        <a:pt x="-17" y="277342"/>
                        <a:pt x="-27" y="277866"/>
                        <a:pt x="49" y="278390"/>
                      </a:cubicBezTo>
                      <a:cubicBezTo>
                        <a:pt x="3516" y="301754"/>
                        <a:pt x="8203" y="323805"/>
                        <a:pt x="13117" y="343236"/>
                      </a:cubicBezTo>
                      <a:cubicBezTo>
                        <a:pt x="15365" y="352123"/>
                        <a:pt x="18290" y="361209"/>
                        <a:pt x="21747" y="370363"/>
                      </a:cubicBezTo>
                      <a:cubicBezTo>
                        <a:pt x="23357" y="374621"/>
                        <a:pt x="29605" y="373849"/>
                        <a:pt x="30167" y="369334"/>
                      </a:cubicBezTo>
                      <a:cubicBezTo>
                        <a:pt x="45760" y="243652"/>
                        <a:pt x="85384" y="277361"/>
                        <a:pt x="105881" y="305183"/>
                      </a:cubicBezTo>
                      <a:cubicBezTo>
                        <a:pt x="108320" y="308489"/>
                        <a:pt x="105215" y="312937"/>
                        <a:pt x="101233" y="311927"/>
                      </a:cubicBezTo>
                      <a:cubicBezTo>
                        <a:pt x="74354" y="305155"/>
                        <a:pt x="50608" y="360866"/>
                        <a:pt x="36930" y="402119"/>
                      </a:cubicBezTo>
                      <a:cubicBezTo>
                        <a:pt x="36568" y="403205"/>
                        <a:pt x="36663" y="404377"/>
                        <a:pt x="37168" y="405405"/>
                      </a:cubicBezTo>
                      <a:cubicBezTo>
                        <a:pt x="44417" y="419941"/>
                        <a:pt x="52494" y="434285"/>
                        <a:pt x="60800" y="447963"/>
                      </a:cubicBezTo>
                      <a:close/>
                      <a:moveTo>
                        <a:pt x="29748" y="275732"/>
                      </a:moveTo>
                      <a:cubicBezTo>
                        <a:pt x="6631" y="296554"/>
                        <a:pt x="16813" y="236956"/>
                        <a:pt x="32577" y="205638"/>
                      </a:cubicBezTo>
                      <a:cubicBezTo>
                        <a:pt x="48331" y="174319"/>
                        <a:pt x="54066" y="253834"/>
                        <a:pt x="29748" y="275732"/>
                      </a:cubicBezTo>
                      <a:close/>
                      <a:moveTo>
                        <a:pt x="232259" y="147440"/>
                      </a:moveTo>
                      <a:cubicBezTo>
                        <a:pt x="232926" y="123999"/>
                        <a:pt x="330881" y="91166"/>
                        <a:pt x="341835" y="104082"/>
                      </a:cubicBezTo>
                      <a:cubicBezTo>
                        <a:pt x="356637" y="121532"/>
                        <a:pt x="231602" y="170881"/>
                        <a:pt x="232259" y="147440"/>
                      </a:cubicBezTo>
                      <a:close/>
                      <a:moveTo>
                        <a:pt x="120559" y="83670"/>
                      </a:moveTo>
                      <a:cubicBezTo>
                        <a:pt x="109120" y="104139"/>
                        <a:pt x="65305" y="52847"/>
                        <a:pt x="83050" y="43465"/>
                      </a:cubicBezTo>
                      <a:cubicBezTo>
                        <a:pt x="100795" y="34092"/>
                        <a:pt x="126522" y="72992"/>
                        <a:pt x="120559" y="83670"/>
                      </a:cubicBezTo>
                      <a:close/>
                      <a:moveTo>
                        <a:pt x="155897" y="262807"/>
                      </a:moveTo>
                      <a:cubicBezTo>
                        <a:pt x="152297" y="256463"/>
                        <a:pt x="209361" y="216839"/>
                        <a:pt x="215390" y="238804"/>
                      </a:cubicBezTo>
                      <a:cubicBezTo>
                        <a:pt x="220867" y="258749"/>
                        <a:pt x="159498" y="269141"/>
                        <a:pt x="155897" y="262807"/>
                      </a:cubicBezTo>
                      <a:close/>
                      <a:moveTo>
                        <a:pt x="130323" y="195627"/>
                      </a:moveTo>
                      <a:cubicBezTo>
                        <a:pt x="135523" y="180168"/>
                        <a:pt x="153583" y="188035"/>
                        <a:pt x="149020" y="205171"/>
                      </a:cubicBezTo>
                      <a:cubicBezTo>
                        <a:pt x="136981" y="250415"/>
                        <a:pt x="125132" y="211086"/>
                        <a:pt x="130323" y="195627"/>
                      </a:cubicBezTo>
                      <a:close/>
                      <a:moveTo>
                        <a:pt x="124808" y="333577"/>
                      </a:moveTo>
                      <a:cubicBezTo>
                        <a:pt x="119245" y="326253"/>
                        <a:pt x="156193" y="315051"/>
                        <a:pt x="154145" y="327396"/>
                      </a:cubicBezTo>
                      <a:cubicBezTo>
                        <a:pt x="151468" y="343598"/>
                        <a:pt x="130361" y="340912"/>
                        <a:pt x="124808" y="333577"/>
                      </a:cubicBezTo>
                      <a:close/>
                      <a:moveTo>
                        <a:pt x="120426" y="364019"/>
                      </a:moveTo>
                      <a:cubicBezTo>
                        <a:pt x="136581" y="355542"/>
                        <a:pt x="154678" y="409568"/>
                        <a:pt x="142972" y="419712"/>
                      </a:cubicBezTo>
                      <a:cubicBezTo>
                        <a:pt x="131256" y="429866"/>
                        <a:pt x="104272" y="372497"/>
                        <a:pt x="120426" y="364019"/>
                      </a:cubicBezTo>
                      <a:close/>
                      <a:moveTo>
                        <a:pt x="101367" y="389527"/>
                      </a:moveTo>
                      <a:cubicBezTo>
                        <a:pt x="109501" y="393995"/>
                        <a:pt x="97223" y="445001"/>
                        <a:pt x="81421" y="434400"/>
                      </a:cubicBezTo>
                      <a:cubicBezTo>
                        <a:pt x="69420" y="426360"/>
                        <a:pt x="93232" y="385060"/>
                        <a:pt x="101367" y="38952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3683D86-ED06-49CB-ACBF-44184CA13BC4}"/>
                    </a:ext>
                  </a:extLst>
                </p:cNvPr>
                <p:cNvSpPr/>
                <p:nvPr/>
              </p:nvSpPr>
              <p:spPr>
                <a:xfrm>
                  <a:off x="5474238" y="2678353"/>
                  <a:ext cx="399537" cy="459849"/>
                </a:xfrm>
                <a:custGeom>
                  <a:avLst/>
                  <a:gdLst>
                    <a:gd name="connsiteX0" fmla="*/ 375464 w 399537"/>
                    <a:gd name="connsiteY0" fmla="*/ 260205 h 459849"/>
                    <a:gd name="connsiteX1" fmla="*/ 296178 w 399537"/>
                    <a:gd name="connsiteY1" fmla="*/ 163745 h 459849"/>
                    <a:gd name="connsiteX2" fmla="*/ 291254 w 399537"/>
                    <a:gd name="connsiteY2" fmla="*/ 158259 h 459849"/>
                    <a:gd name="connsiteX3" fmla="*/ 392571 w 399537"/>
                    <a:gd name="connsiteY3" fmla="*/ 138990 h 459849"/>
                    <a:gd name="connsiteX4" fmla="*/ 399534 w 399537"/>
                    <a:gd name="connsiteY4" fmla="*/ 137170 h 459849"/>
                    <a:gd name="connsiteX5" fmla="*/ 365797 w 399537"/>
                    <a:gd name="connsiteY5" fmla="*/ 44016 h 459849"/>
                    <a:gd name="connsiteX6" fmla="*/ 364406 w 399537"/>
                    <a:gd name="connsiteY6" fmla="*/ 42978 h 459849"/>
                    <a:gd name="connsiteX7" fmla="*/ 258116 w 399537"/>
                    <a:gd name="connsiteY7" fmla="*/ 133198 h 459849"/>
                    <a:gd name="connsiteX8" fmla="*/ 257488 w 399537"/>
                    <a:gd name="connsiteY8" fmla="*/ 133684 h 459849"/>
                    <a:gd name="connsiteX9" fmla="*/ 253354 w 399537"/>
                    <a:gd name="connsiteY9" fmla="*/ 132684 h 459849"/>
                    <a:gd name="connsiteX10" fmla="*/ 253849 w 399537"/>
                    <a:gd name="connsiteY10" fmla="*/ 128303 h 459849"/>
                    <a:gd name="connsiteX11" fmla="*/ 323925 w 399537"/>
                    <a:gd name="connsiteY11" fmla="*/ 16612 h 459849"/>
                    <a:gd name="connsiteX12" fmla="*/ 323296 w 399537"/>
                    <a:gd name="connsiteY12" fmla="*/ 10402 h 459849"/>
                    <a:gd name="connsiteX13" fmla="*/ 229875 w 399537"/>
                    <a:gd name="connsiteY13" fmla="*/ 84545 h 459849"/>
                    <a:gd name="connsiteX14" fmla="*/ 223141 w 399537"/>
                    <a:gd name="connsiteY14" fmla="*/ 85688 h 459849"/>
                    <a:gd name="connsiteX15" fmla="*/ 73227 w 399537"/>
                    <a:gd name="connsiteY15" fmla="*/ 3335 h 459849"/>
                    <a:gd name="connsiteX16" fmla="*/ 65 w 399537"/>
                    <a:gd name="connsiteY16" fmla="*/ 91460 h 459849"/>
                    <a:gd name="connsiteX17" fmla="*/ 5323 w 399537"/>
                    <a:gd name="connsiteY17" fmla="*/ 95479 h 459849"/>
                    <a:gd name="connsiteX18" fmla="*/ 195042 w 399537"/>
                    <a:gd name="connsiteY18" fmla="*/ 128712 h 459849"/>
                    <a:gd name="connsiteX19" fmla="*/ 192146 w 399537"/>
                    <a:gd name="connsiteY19" fmla="*/ 135380 h 459849"/>
                    <a:gd name="connsiteX20" fmla="*/ 11648 w 399537"/>
                    <a:gd name="connsiteY20" fmla="*/ 192015 h 459849"/>
                    <a:gd name="connsiteX21" fmla="*/ 11562 w 399537"/>
                    <a:gd name="connsiteY21" fmla="*/ 194959 h 459849"/>
                    <a:gd name="connsiteX22" fmla="*/ 69159 w 399537"/>
                    <a:gd name="connsiteY22" fmla="*/ 279159 h 459849"/>
                    <a:gd name="connsiteX23" fmla="*/ 75408 w 399537"/>
                    <a:gd name="connsiteY23" fmla="*/ 276883 h 459849"/>
                    <a:gd name="connsiteX24" fmla="*/ 186936 w 399537"/>
                    <a:gd name="connsiteY24" fmla="*/ 184262 h 459849"/>
                    <a:gd name="connsiteX25" fmla="*/ 185698 w 399537"/>
                    <a:gd name="connsiteY25" fmla="*/ 191291 h 459849"/>
                    <a:gd name="connsiteX26" fmla="*/ 114156 w 399537"/>
                    <a:gd name="connsiteY26" fmla="*/ 315831 h 459849"/>
                    <a:gd name="connsiteX27" fmla="*/ 115356 w 399537"/>
                    <a:gd name="connsiteY27" fmla="*/ 318755 h 459849"/>
                    <a:gd name="connsiteX28" fmla="*/ 149808 w 399537"/>
                    <a:gd name="connsiteY28" fmla="*/ 354626 h 459849"/>
                    <a:gd name="connsiteX29" fmla="*/ 156285 w 399537"/>
                    <a:gd name="connsiteY29" fmla="*/ 352540 h 459849"/>
                    <a:gd name="connsiteX30" fmla="*/ 228141 w 399537"/>
                    <a:gd name="connsiteY30" fmla="*/ 270292 h 459849"/>
                    <a:gd name="connsiteX31" fmla="*/ 227713 w 399537"/>
                    <a:gd name="connsiteY31" fmla="*/ 276388 h 459849"/>
                    <a:gd name="connsiteX32" fmla="*/ 161685 w 399537"/>
                    <a:gd name="connsiteY32" fmla="*/ 366475 h 459849"/>
                    <a:gd name="connsiteX33" fmla="*/ 162304 w 399537"/>
                    <a:gd name="connsiteY33" fmla="*/ 369942 h 459849"/>
                    <a:gd name="connsiteX34" fmla="*/ 190422 w 399537"/>
                    <a:gd name="connsiteY34" fmla="*/ 410766 h 459849"/>
                    <a:gd name="connsiteX35" fmla="*/ 197166 w 399537"/>
                    <a:gd name="connsiteY35" fmla="*/ 409671 h 459849"/>
                    <a:gd name="connsiteX36" fmla="*/ 219369 w 399537"/>
                    <a:gd name="connsiteY36" fmla="*/ 363408 h 459849"/>
                    <a:gd name="connsiteX37" fmla="*/ 225350 w 399537"/>
                    <a:gd name="connsiteY37" fmla="*/ 367713 h 459849"/>
                    <a:gd name="connsiteX38" fmla="*/ 199080 w 399537"/>
                    <a:gd name="connsiteY38" fmla="*/ 423225 h 459849"/>
                    <a:gd name="connsiteX39" fmla="*/ 199328 w 399537"/>
                    <a:gd name="connsiteY39" fmla="*/ 426311 h 459849"/>
                    <a:gd name="connsiteX40" fmla="*/ 214235 w 399537"/>
                    <a:gd name="connsiteY40" fmla="*/ 457515 h 459849"/>
                    <a:gd name="connsiteX41" fmla="*/ 219959 w 399537"/>
                    <a:gd name="connsiteY41" fmla="*/ 459049 h 459849"/>
                    <a:gd name="connsiteX42" fmla="*/ 277709 w 399537"/>
                    <a:gd name="connsiteY42" fmla="*/ 408080 h 459849"/>
                    <a:gd name="connsiteX43" fmla="*/ 278795 w 399537"/>
                    <a:gd name="connsiteY43" fmla="*/ 406052 h 459849"/>
                    <a:gd name="connsiteX44" fmla="*/ 279310 w 399537"/>
                    <a:gd name="connsiteY44" fmla="*/ 388059 h 459849"/>
                    <a:gd name="connsiteX45" fmla="*/ 286396 w 399537"/>
                    <a:gd name="connsiteY45" fmla="*/ 386059 h 459849"/>
                    <a:gd name="connsiteX46" fmla="*/ 288006 w 399537"/>
                    <a:gd name="connsiteY46" fmla="*/ 390164 h 459849"/>
                    <a:gd name="connsiteX47" fmla="*/ 294140 w 399537"/>
                    <a:gd name="connsiteY47" fmla="*/ 391431 h 459849"/>
                    <a:gd name="connsiteX48" fmla="*/ 321448 w 399537"/>
                    <a:gd name="connsiteY48" fmla="*/ 360322 h 459849"/>
                    <a:gd name="connsiteX49" fmla="*/ 322239 w 399537"/>
                    <a:gd name="connsiteY49" fmla="*/ 357636 h 459849"/>
                    <a:gd name="connsiteX50" fmla="*/ 285091 w 399537"/>
                    <a:gd name="connsiteY50" fmla="*/ 271082 h 459849"/>
                    <a:gd name="connsiteX51" fmla="*/ 282443 w 399537"/>
                    <a:gd name="connsiteY51" fmla="*/ 264634 h 459849"/>
                    <a:gd name="connsiteX52" fmla="*/ 333774 w 399537"/>
                    <a:gd name="connsiteY52" fmla="*/ 331614 h 459849"/>
                    <a:gd name="connsiteX53" fmla="*/ 340584 w 399537"/>
                    <a:gd name="connsiteY53" fmla="*/ 333995 h 459849"/>
                    <a:gd name="connsiteX54" fmla="*/ 352652 w 399537"/>
                    <a:gd name="connsiteY54" fmla="*/ 313011 h 459849"/>
                    <a:gd name="connsiteX55" fmla="*/ 375217 w 399537"/>
                    <a:gd name="connsiteY55" fmla="*/ 261491 h 459849"/>
                    <a:gd name="connsiteX56" fmla="*/ 375464 w 399537"/>
                    <a:gd name="connsiteY56" fmla="*/ 260205 h 45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99537" h="459849">
                      <a:moveTo>
                        <a:pt x="375464" y="260205"/>
                      </a:moveTo>
                      <a:cubicBezTo>
                        <a:pt x="375760" y="202893"/>
                        <a:pt x="365758" y="115120"/>
                        <a:pt x="296178" y="163745"/>
                      </a:cubicBezTo>
                      <a:cubicBezTo>
                        <a:pt x="292540" y="166288"/>
                        <a:pt x="288292" y="161554"/>
                        <a:pt x="291254" y="158259"/>
                      </a:cubicBezTo>
                      <a:cubicBezTo>
                        <a:pt x="319600" y="126750"/>
                        <a:pt x="365749" y="89031"/>
                        <a:pt x="392571" y="138990"/>
                      </a:cubicBezTo>
                      <a:cubicBezTo>
                        <a:pt x="394410" y="142419"/>
                        <a:pt x="399677" y="141057"/>
                        <a:pt x="399534" y="137170"/>
                      </a:cubicBezTo>
                      <a:cubicBezTo>
                        <a:pt x="398344" y="103233"/>
                        <a:pt x="388761" y="70800"/>
                        <a:pt x="365797" y="44016"/>
                      </a:cubicBezTo>
                      <a:cubicBezTo>
                        <a:pt x="365416" y="43578"/>
                        <a:pt x="364939" y="43216"/>
                        <a:pt x="364406" y="42978"/>
                      </a:cubicBezTo>
                      <a:cubicBezTo>
                        <a:pt x="302589" y="15374"/>
                        <a:pt x="285596" y="88288"/>
                        <a:pt x="258116" y="133198"/>
                      </a:cubicBezTo>
                      <a:cubicBezTo>
                        <a:pt x="258002" y="133389"/>
                        <a:pt x="257774" y="133551"/>
                        <a:pt x="257488" y="133684"/>
                      </a:cubicBezTo>
                      <a:cubicBezTo>
                        <a:pt x="255221" y="134760"/>
                        <a:pt x="254592" y="134865"/>
                        <a:pt x="253354" y="132684"/>
                      </a:cubicBezTo>
                      <a:cubicBezTo>
                        <a:pt x="252592" y="131350"/>
                        <a:pt x="253535" y="129122"/>
                        <a:pt x="253849" y="128303"/>
                      </a:cubicBezTo>
                      <a:cubicBezTo>
                        <a:pt x="277957" y="61989"/>
                        <a:pt x="303398" y="32529"/>
                        <a:pt x="323925" y="16612"/>
                      </a:cubicBezTo>
                      <a:cubicBezTo>
                        <a:pt x="326058" y="14955"/>
                        <a:pt x="325715" y="11602"/>
                        <a:pt x="323296" y="10402"/>
                      </a:cubicBezTo>
                      <a:cubicBezTo>
                        <a:pt x="259374" y="-21078"/>
                        <a:pt x="236047" y="56579"/>
                        <a:pt x="229875" y="84545"/>
                      </a:cubicBezTo>
                      <a:cubicBezTo>
                        <a:pt x="229161" y="87783"/>
                        <a:pt x="224884" y="88517"/>
                        <a:pt x="223141" y="85688"/>
                      </a:cubicBezTo>
                      <a:cubicBezTo>
                        <a:pt x="207063" y="59618"/>
                        <a:pt x="152322" y="-16782"/>
                        <a:pt x="73227" y="3335"/>
                      </a:cubicBezTo>
                      <a:cubicBezTo>
                        <a:pt x="34184" y="13269"/>
                        <a:pt x="8238" y="47569"/>
                        <a:pt x="65" y="91460"/>
                      </a:cubicBezTo>
                      <a:cubicBezTo>
                        <a:pt x="-487" y="94441"/>
                        <a:pt x="2580" y="96775"/>
                        <a:pt x="5323" y="95479"/>
                      </a:cubicBezTo>
                      <a:cubicBezTo>
                        <a:pt x="79151" y="60570"/>
                        <a:pt x="161276" y="106033"/>
                        <a:pt x="195042" y="128712"/>
                      </a:cubicBezTo>
                      <a:cubicBezTo>
                        <a:pt x="198452" y="130998"/>
                        <a:pt x="196137" y="136313"/>
                        <a:pt x="192146" y="135380"/>
                      </a:cubicBezTo>
                      <a:cubicBezTo>
                        <a:pt x="77389" y="108719"/>
                        <a:pt x="30669" y="151572"/>
                        <a:pt x="11648" y="192015"/>
                      </a:cubicBezTo>
                      <a:cubicBezTo>
                        <a:pt x="11209" y="192939"/>
                        <a:pt x="11181" y="194006"/>
                        <a:pt x="11562" y="194959"/>
                      </a:cubicBezTo>
                      <a:cubicBezTo>
                        <a:pt x="23135" y="224372"/>
                        <a:pt x="42023" y="253432"/>
                        <a:pt x="69159" y="279159"/>
                      </a:cubicBezTo>
                      <a:cubicBezTo>
                        <a:pt x="71398" y="281284"/>
                        <a:pt x="75103" y="279960"/>
                        <a:pt x="75408" y="276883"/>
                      </a:cubicBezTo>
                      <a:cubicBezTo>
                        <a:pt x="79751" y="233887"/>
                        <a:pt x="99259" y="143838"/>
                        <a:pt x="186936" y="184262"/>
                      </a:cubicBezTo>
                      <a:cubicBezTo>
                        <a:pt x="190365" y="185843"/>
                        <a:pt x="189451" y="190939"/>
                        <a:pt x="185698" y="191291"/>
                      </a:cubicBezTo>
                      <a:cubicBezTo>
                        <a:pt x="161628" y="193596"/>
                        <a:pt x="118813" y="212389"/>
                        <a:pt x="114156" y="315831"/>
                      </a:cubicBezTo>
                      <a:cubicBezTo>
                        <a:pt x="114108" y="316926"/>
                        <a:pt x="114556" y="318012"/>
                        <a:pt x="115356" y="318755"/>
                      </a:cubicBezTo>
                      <a:cubicBezTo>
                        <a:pt x="128262" y="330728"/>
                        <a:pt x="139702" y="342815"/>
                        <a:pt x="149808" y="354626"/>
                      </a:cubicBezTo>
                      <a:cubicBezTo>
                        <a:pt x="151941" y="357122"/>
                        <a:pt x="156018" y="355807"/>
                        <a:pt x="156285" y="352540"/>
                      </a:cubicBezTo>
                      <a:cubicBezTo>
                        <a:pt x="160323" y="302724"/>
                        <a:pt x="175058" y="229039"/>
                        <a:pt x="228141" y="270292"/>
                      </a:cubicBezTo>
                      <a:cubicBezTo>
                        <a:pt x="230199" y="271892"/>
                        <a:pt x="229970" y="275083"/>
                        <a:pt x="227713" y="276388"/>
                      </a:cubicBezTo>
                      <a:cubicBezTo>
                        <a:pt x="215092" y="283712"/>
                        <a:pt x="180602" y="308277"/>
                        <a:pt x="161685" y="366475"/>
                      </a:cubicBezTo>
                      <a:cubicBezTo>
                        <a:pt x="161304" y="367656"/>
                        <a:pt x="161543" y="368961"/>
                        <a:pt x="162304" y="369942"/>
                      </a:cubicBezTo>
                      <a:cubicBezTo>
                        <a:pt x="173668" y="384544"/>
                        <a:pt x="182964" y="398413"/>
                        <a:pt x="190422" y="410766"/>
                      </a:cubicBezTo>
                      <a:cubicBezTo>
                        <a:pt x="192137" y="413605"/>
                        <a:pt x="196413" y="412900"/>
                        <a:pt x="197166" y="409671"/>
                      </a:cubicBezTo>
                      <a:cubicBezTo>
                        <a:pt x="200814" y="394022"/>
                        <a:pt x="207415" y="376476"/>
                        <a:pt x="219369" y="363408"/>
                      </a:cubicBezTo>
                      <a:cubicBezTo>
                        <a:pt x="222331" y="360179"/>
                        <a:pt x="227465" y="363875"/>
                        <a:pt x="225350" y="367713"/>
                      </a:cubicBezTo>
                      <a:cubicBezTo>
                        <a:pt x="217378" y="382172"/>
                        <a:pt x="206177" y="403832"/>
                        <a:pt x="199080" y="423225"/>
                      </a:cubicBezTo>
                      <a:cubicBezTo>
                        <a:pt x="198709" y="424235"/>
                        <a:pt x="198814" y="425368"/>
                        <a:pt x="199328" y="426311"/>
                      </a:cubicBezTo>
                      <a:cubicBezTo>
                        <a:pt x="207110" y="440656"/>
                        <a:pt x="211892" y="451686"/>
                        <a:pt x="214235" y="457515"/>
                      </a:cubicBezTo>
                      <a:cubicBezTo>
                        <a:pt x="215159" y="459811"/>
                        <a:pt x="218026" y="460592"/>
                        <a:pt x="219959" y="459049"/>
                      </a:cubicBezTo>
                      <a:cubicBezTo>
                        <a:pt x="228989" y="451895"/>
                        <a:pt x="252325" y="432903"/>
                        <a:pt x="277709" y="408080"/>
                      </a:cubicBezTo>
                      <a:cubicBezTo>
                        <a:pt x="278271" y="407537"/>
                        <a:pt x="278662" y="406823"/>
                        <a:pt x="278795" y="406052"/>
                      </a:cubicBezTo>
                      <a:cubicBezTo>
                        <a:pt x="279805" y="400403"/>
                        <a:pt x="280100" y="394374"/>
                        <a:pt x="279310" y="388059"/>
                      </a:cubicBezTo>
                      <a:cubicBezTo>
                        <a:pt x="278767" y="383734"/>
                        <a:pt x="284682" y="382058"/>
                        <a:pt x="286396" y="386059"/>
                      </a:cubicBezTo>
                      <a:cubicBezTo>
                        <a:pt x="286968" y="387402"/>
                        <a:pt x="287511" y="388773"/>
                        <a:pt x="288006" y="390164"/>
                      </a:cubicBezTo>
                      <a:cubicBezTo>
                        <a:pt x="288920" y="392736"/>
                        <a:pt x="292264" y="393412"/>
                        <a:pt x="294140" y="391431"/>
                      </a:cubicBezTo>
                      <a:cubicBezTo>
                        <a:pt x="303513" y="381572"/>
                        <a:pt x="312809" y="371104"/>
                        <a:pt x="321448" y="360322"/>
                      </a:cubicBezTo>
                      <a:cubicBezTo>
                        <a:pt x="322058" y="359560"/>
                        <a:pt x="322344" y="358608"/>
                        <a:pt x="322239" y="357636"/>
                      </a:cubicBezTo>
                      <a:cubicBezTo>
                        <a:pt x="318324" y="320888"/>
                        <a:pt x="308656" y="270301"/>
                        <a:pt x="285091" y="271082"/>
                      </a:cubicBezTo>
                      <a:cubicBezTo>
                        <a:pt x="281605" y="271197"/>
                        <a:pt x="279824" y="266948"/>
                        <a:pt x="282443" y="264634"/>
                      </a:cubicBezTo>
                      <a:cubicBezTo>
                        <a:pt x="304503" y="245212"/>
                        <a:pt x="343518" y="224362"/>
                        <a:pt x="333774" y="331614"/>
                      </a:cubicBezTo>
                      <a:cubicBezTo>
                        <a:pt x="333421" y="335471"/>
                        <a:pt x="338479" y="337243"/>
                        <a:pt x="340584" y="333995"/>
                      </a:cubicBezTo>
                      <a:cubicBezTo>
                        <a:pt x="345108" y="327004"/>
                        <a:pt x="349185" y="319984"/>
                        <a:pt x="352652" y="313011"/>
                      </a:cubicBezTo>
                      <a:cubicBezTo>
                        <a:pt x="360234" y="297752"/>
                        <a:pt x="368121" y="280274"/>
                        <a:pt x="375217" y="261491"/>
                      </a:cubicBezTo>
                      <a:cubicBezTo>
                        <a:pt x="375379" y="261091"/>
                        <a:pt x="375464" y="260652"/>
                        <a:pt x="375464" y="26020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06FBB0C-D7CA-407F-AE27-B63C25DCD6E5}"/>
                    </a:ext>
                  </a:extLst>
                </p:cNvPr>
                <p:cNvSpPr/>
                <p:nvPr/>
              </p:nvSpPr>
              <p:spPr>
                <a:xfrm>
                  <a:off x="5541593" y="2305030"/>
                  <a:ext cx="504256" cy="261743"/>
                </a:xfrm>
                <a:custGeom>
                  <a:avLst/>
                  <a:gdLst>
                    <a:gd name="connsiteX0" fmla="*/ 9405 w 504256"/>
                    <a:gd name="connsiteY0" fmla="*/ 255108 h 261743"/>
                    <a:gd name="connsiteX1" fmla="*/ 221069 w 504256"/>
                    <a:gd name="connsiteY1" fmla="*/ 0 h 261743"/>
                    <a:gd name="connsiteX2" fmla="*/ 46695 w 504256"/>
                    <a:gd name="connsiteY2" fmla="*/ 211122 h 261743"/>
                    <a:gd name="connsiteX3" fmla="*/ 401111 w 504256"/>
                    <a:gd name="connsiteY3" fmla="*/ 100079 h 261743"/>
                    <a:gd name="connsiteX4" fmla="*/ 81356 w 504256"/>
                    <a:gd name="connsiteY4" fmla="*/ 199111 h 261743"/>
                    <a:gd name="connsiteX5" fmla="*/ 504257 w 504256"/>
                    <a:gd name="connsiteY5" fmla="*/ 205273 h 261743"/>
                    <a:gd name="connsiteX6" fmla="*/ 72212 w 504256"/>
                    <a:gd name="connsiteY6" fmla="*/ 231743 h 261743"/>
                    <a:gd name="connsiteX7" fmla="*/ 9405 w 504256"/>
                    <a:gd name="connsiteY7" fmla="*/ 255108 h 261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4256" h="261743">
                      <a:moveTo>
                        <a:pt x="9405" y="255108"/>
                      </a:moveTo>
                      <a:cubicBezTo>
                        <a:pt x="9405" y="255108"/>
                        <a:pt x="66679" y="61751"/>
                        <a:pt x="221069" y="0"/>
                      </a:cubicBezTo>
                      <a:cubicBezTo>
                        <a:pt x="221069" y="0"/>
                        <a:pt x="132849" y="34338"/>
                        <a:pt x="46695" y="211122"/>
                      </a:cubicBezTo>
                      <a:cubicBezTo>
                        <a:pt x="46695" y="211122"/>
                        <a:pt x="127629" y="34204"/>
                        <a:pt x="401111" y="100079"/>
                      </a:cubicBezTo>
                      <a:cubicBezTo>
                        <a:pt x="401111" y="100079"/>
                        <a:pt x="192361" y="55207"/>
                        <a:pt x="81356" y="199111"/>
                      </a:cubicBezTo>
                      <a:cubicBezTo>
                        <a:pt x="81356" y="199111"/>
                        <a:pt x="256731" y="173165"/>
                        <a:pt x="504257" y="205273"/>
                      </a:cubicBezTo>
                      <a:cubicBezTo>
                        <a:pt x="504257" y="205273"/>
                        <a:pt x="180293" y="182918"/>
                        <a:pt x="72212" y="231743"/>
                      </a:cubicBezTo>
                      <a:cubicBezTo>
                        <a:pt x="-35858" y="280568"/>
                        <a:pt x="9405" y="255108"/>
                        <a:pt x="9405" y="255108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063AF52-127E-41D4-8363-7C2E576D9E17}"/>
                    </a:ext>
                  </a:extLst>
                </p:cNvPr>
                <p:cNvSpPr/>
                <p:nvPr/>
              </p:nvSpPr>
              <p:spPr>
                <a:xfrm>
                  <a:off x="5488845" y="2023671"/>
                  <a:ext cx="1334816" cy="1283073"/>
                </a:xfrm>
                <a:custGeom>
                  <a:avLst/>
                  <a:gdLst>
                    <a:gd name="connsiteX0" fmla="*/ 1334817 w 1334816"/>
                    <a:gd name="connsiteY0" fmla="*/ 0 h 1283073"/>
                    <a:gd name="connsiteX1" fmla="*/ 680287 w 1334816"/>
                    <a:gd name="connsiteY1" fmla="*/ 1132484 h 1283073"/>
                    <a:gd name="connsiteX2" fmla="*/ 11899 w 1334816"/>
                    <a:gd name="connsiteY2" fmla="*/ 802815 h 1283073"/>
                    <a:gd name="connsiteX3" fmla="*/ 42665 w 1334816"/>
                    <a:gd name="connsiteY3" fmla="*/ 477384 h 1283073"/>
                    <a:gd name="connsiteX4" fmla="*/ 40226 w 1334816"/>
                    <a:gd name="connsiteY4" fmla="*/ 799186 h 1283073"/>
                    <a:gd name="connsiteX5" fmla="*/ 665628 w 1334816"/>
                    <a:gd name="connsiteY5" fmla="*/ 1116644 h 1283073"/>
                    <a:gd name="connsiteX6" fmla="*/ 1334817 w 1334816"/>
                    <a:gd name="connsiteY6" fmla="*/ 0 h 1283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816" h="1283073">
                      <a:moveTo>
                        <a:pt x="1334817" y="0"/>
                      </a:moveTo>
                      <a:cubicBezTo>
                        <a:pt x="1170186" y="402517"/>
                        <a:pt x="990497" y="819121"/>
                        <a:pt x="680287" y="1132484"/>
                      </a:cubicBezTo>
                      <a:cubicBezTo>
                        <a:pt x="342159" y="1460783"/>
                        <a:pt x="44112" y="1207446"/>
                        <a:pt x="11899" y="802815"/>
                      </a:cubicBezTo>
                      <a:cubicBezTo>
                        <a:pt x="1621" y="771458"/>
                        <a:pt x="-19476" y="378523"/>
                        <a:pt x="42665" y="477384"/>
                      </a:cubicBezTo>
                      <a:cubicBezTo>
                        <a:pt x="21224" y="581587"/>
                        <a:pt x="29120" y="693553"/>
                        <a:pt x="40226" y="799186"/>
                      </a:cubicBezTo>
                      <a:cubicBezTo>
                        <a:pt x="69068" y="1183557"/>
                        <a:pt x="339216" y="1429360"/>
                        <a:pt x="665628" y="1116644"/>
                      </a:cubicBezTo>
                      <a:cubicBezTo>
                        <a:pt x="983449" y="823227"/>
                        <a:pt x="1154985" y="341528"/>
                        <a:pt x="1334817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DBFAD02-CA77-4266-9E3C-202B35DB52FE}"/>
                    </a:ext>
                  </a:extLst>
                </p:cNvPr>
                <p:cNvSpPr/>
                <p:nvPr/>
              </p:nvSpPr>
              <p:spPr>
                <a:xfrm>
                  <a:off x="5586156" y="2543559"/>
                  <a:ext cx="291440" cy="241277"/>
                </a:xfrm>
                <a:custGeom>
                  <a:avLst/>
                  <a:gdLst>
                    <a:gd name="connsiteX0" fmla="*/ 244734 w 291440"/>
                    <a:gd name="connsiteY0" fmla="*/ 73129 h 241277"/>
                    <a:gd name="connsiteX1" fmla="*/ 166458 w 291440"/>
                    <a:gd name="connsiteY1" fmla="*/ 79378 h 241277"/>
                    <a:gd name="connsiteX2" fmla="*/ 161857 w 291440"/>
                    <a:gd name="connsiteY2" fmla="*/ 79949 h 241277"/>
                    <a:gd name="connsiteX3" fmla="*/ 188327 w 291440"/>
                    <a:gd name="connsiteY3" fmla="*/ 20742 h 241277"/>
                    <a:gd name="connsiteX4" fmla="*/ 189889 w 291440"/>
                    <a:gd name="connsiteY4" fmla="*/ 16494 h 241277"/>
                    <a:gd name="connsiteX5" fmla="*/ 129691 w 291440"/>
                    <a:gd name="connsiteY5" fmla="*/ 425 h 241277"/>
                    <a:gd name="connsiteX6" fmla="*/ 128663 w 291440"/>
                    <a:gd name="connsiteY6" fmla="*/ 768 h 241277"/>
                    <a:gd name="connsiteX7" fmla="*/ 137016 w 291440"/>
                    <a:gd name="connsiteY7" fmla="*/ 88045 h 241277"/>
                    <a:gd name="connsiteX8" fmla="*/ 137045 w 291440"/>
                    <a:gd name="connsiteY8" fmla="*/ 88541 h 241277"/>
                    <a:gd name="connsiteX9" fmla="*/ 135045 w 291440"/>
                    <a:gd name="connsiteY9" fmla="*/ 90312 h 241277"/>
                    <a:gd name="connsiteX10" fmla="*/ 132959 w 291440"/>
                    <a:gd name="connsiteY10" fmla="*/ 88483 h 241277"/>
                    <a:gd name="connsiteX11" fmla="*/ 100507 w 291440"/>
                    <a:gd name="connsiteY11" fmla="*/ 12179 h 241277"/>
                    <a:gd name="connsiteX12" fmla="*/ 97078 w 291440"/>
                    <a:gd name="connsiteY12" fmla="*/ 10274 h 241277"/>
                    <a:gd name="connsiteX13" fmla="*/ 101755 w 291440"/>
                    <a:gd name="connsiteY13" fmla="*/ 85131 h 241277"/>
                    <a:gd name="connsiteX14" fmla="*/ 99926 w 291440"/>
                    <a:gd name="connsiteY14" fmla="*/ 89017 h 241277"/>
                    <a:gd name="connsiteX15" fmla="*/ 3552 w 291440"/>
                    <a:gd name="connsiteY15" fmla="*/ 136775 h 241277"/>
                    <a:gd name="connsiteX16" fmla="*/ 22726 w 291440"/>
                    <a:gd name="connsiteY16" fmla="*/ 206203 h 241277"/>
                    <a:gd name="connsiteX17" fmla="*/ 26688 w 291440"/>
                    <a:gd name="connsiteY17" fmla="*/ 204936 h 241277"/>
                    <a:gd name="connsiteX18" fmla="*/ 112023 w 291440"/>
                    <a:gd name="connsiteY18" fmla="*/ 118982 h 241277"/>
                    <a:gd name="connsiteX19" fmla="*/ 114423 w 291440"/>
                    <a:gd name="connsiteY19" fmla="*/ 122878 h 241277"/>
                    <a:gd name="connsiteX20" fmla="*/ 78780 w 291440"/>
                    <a:gd name="connsiteY20" fmla="*/ 236378 h 241277"/>
                    <a:gd name="connsiteX21" fmla="*/ 80266 w 291440"/>
                    <a:gd name="connsiteY21" fmla="*/ 237483 h 241277"/>
                    <a:gd name="connsiteX22" fmla="*/ 144417 w 291440"/>
                    <a:gd name="connsiteY22" fmla="*/ 238026 h 241277"/>
                    <a:gd name="connsiteX23" fmla="*/ 145484 w 291440"/>
                    <a:gd name="connsiteY23" fmla="*/ 233978 h 241277"/>
                    <a:gd name="connsiteX24" fmla="*/ 137769 w 291440"/>
                    <a:gd name="connsiteY24" fmla="*/ 143138 h 241277"/>
                    <a:gd name="connsiteX25" fmla="*/ 140950 w 291440"/>
                    <a:gd name="connsiteY25" fmla="*/ 146310 h 241277"/>
                    <a:gd name="connsiteX26" fmla="*/ 179507 w 291440"/>
                    <a:gd name="connsiteY26" fmla="*/ 227996 h 241277"/>
                    <a:gd name="connsiteX27" fmla="*/ 181450 w 291440"/>
                    <a:gd name="connsiteY27" fmla="*/ 228425 h 241277"/>
                    <a:gd name="connsiteX28" fmla="*/ 212340 w 291440"/>
                    <a:gd name="connsiteY28" fmla="*/ 223538 h 241277"/>
                    <a:gd name="connsiteX29" fmla="*/ 213588 w 291440"/>
                    <a:gd name="connsiteY29" fmla="*/ 219443 h 241277"/>
                    <a:gd name="connsiteX30" fmla="*/ 196967 w 291440"/>
                    <a:gd name="connsiteY30" fmla="*/ 152806 h 241277"/>
                    <a:gd name="connsiteX31" fmla="*/ 199957 w 291440"/>
                    <a:gd name="connsiteY31" fmla="*/ 155216 h 241277"/>
                    <a:gd name="connsiteX32" fmla="*/ 222713 w 291440"/>
                    <a:gd name="connsiteY32" fmla="*/ 221662 h 241277"/>
                    <a:gd name="connsiteX33" fmla="*/ 224722 w 291440"/>
                    <a:gd name="connsiteY33" fmla="*/ 222586 h 241277"/>
                    <a:gd name="connsiteX34" fmla="*/ 255888 w 291440"/>
                    <a:gd name="connsiteY34" fmla="*/ 222748 h 241277"/>
                    <a:gd name="connsiteX35" fmla="*/ 257745 w 291440"/>
                    <a:gd name="connsiteY35" fmla="*/ 218871 h 241277"/>
                    <a:gd name="connsiteX36" fmla="*/ 241858 w 291440"/>
                    <a:gd name="connsiteY36" fmla="*/ 190791 h 241277"/>
                    <a:gd name="connsiteX37" fmla="*/ 246230 w 291440"/>
                    <a:gd name="connsiteY37" fmla="*/ 189248 h 241277"/>
                    <a:gd name="connsiteX38" fmla="*/ 265442 w 291440"/>
                    <a:gd name="connsiteY38" fmla="*/ 222757 h 241277"/>
                    <a:gd name="connsiteX39" fmla="*/ 267128 w 291440"/>
                    <a:gd name="connsiteY39" fmla="*/ 223738 h 241277"/>
                    <a:gd name="connsiteX40" fmla="*/ 288587 w 291440"/>
                    <a:gd name="connsiteY40" fmla="*/ 227263 h 241277"/>
                    <a:gd name="connsiteX41" fmla="*/ 291436 w 291440"/>
                    <a:gd name="connsiteY41" fmla="*/ 224862 h 241277"/>
                    <a:gd name="connsiteX42" fmla="*/ 285892 w 291440"/>
                    <a:gd name="connsiteY42" fmla="*/ 176742 h 241277"/>
                    <a:gd name="connsiteX43" fmla="*/ 285235 w 291440"/>
                    <a:gd name="connsiteY43" fmla="*/ 175456 h 241277"/>
                    <a:gd name="connsiteX44" fmla="*/ 276129 w 291440"/>
                    <a:gd name="connsiteY44" fmla="*/ 168722 h 241277"/>
                    <a:gd name="connsiteX45" fmla="*/ 277643 w 291440"/>
                    <a:gd name="connsiteY45" fmla="*/ 164350 h 241277"/>
                    <a:gd name="connsiteX46" fmla="*/ 280339 w 291440"/>
                    <a:gd name="connsiteY46" fmla="*/ 164998 h 241277"/>
                    <a:gd name="connsiteX47" fmla="*/ 283196 w 291440"/>
                    <a:gd name="connsiteY47" fmla="*/ 162293 h 241277"/>
                    <a:gd name="connsiteX48" fmla="*/ 276957 w 291440"/>
                    <a:gd name="connsiteY48" fmla="*/ 137023 h 241277"/>
                    <a:gd name="connsiteX49" fmla="*/ 275853 w 291440"/>
                    <a:gd name="connsiteY49" fmla="*/ 135651 h 241277"/>
                    <a:gd name="connsiteX50" fmla="*/ 217836 w 291440"/>
                    <a:gd name="connsiteY50" fmla="*/ 123707 h 241277"/>
                    <a:gd name="connsiteX51" fmla="*/ 213559 w 291440"/>
                    <a:gd name="connsiteY51" fmla="*/ 122754 h 241277"/>
                    <a:gd name="connsiteX52" fmla="*/ 266575 w 291440"/>
                    <a:gd name="connsiteY52" fmla="*/ 120335 h 241277"/>
                    <a:gd name="connsiteX53" fmla="*/ 270252 w 291440"/>
                    <a:gd name="connsiteY53" fmla="*/ 117678 h 241277"/>
                    <a:gd name="connsiteX54" fmla="*/ 263765 w 291440"/>
                    <a:gd name="connsiteY54" fmla="*/ 103904 h 241277"/>
                    <a:gd name="connsiteX55" fmla="*/ 245287 w 291440"/>
                    <a:gd name="connsiteY55" fmla="*/ 73748 h 241277"/>
                    <a:gd name="connsiteX56" fmla="*/ 244734 w 291440"/>
                    <a:gd name="connsiteY56" fmla="*/ 73129 h 24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91440" h="241277">
                      <a:moveTo>
                        <a:pt x="244734" y="73129"/>
                      </a:moveTo>
                      <a:cubicBezTo>
                        <a:pt x="215264" y="52384"/>
                        <a:pt x="166382" y="25990"/>
                        <a:pt x="166458" y="79378"/>
                      </a:cubicBezTo>
                      <a:cubicBezTo>
                        <a:pt x="166458" y="82168"/>
                        <a:pt x="162495" y="82664"/>
                        <a:pt x="161857" y="79949"/>
                      </a:cubicBezTo>
                      <a:cubicBezTo>
                        <a:pt x="155780" y="53993"/>
                        <a:pt x="152913" y="16627"/>
                        <a:pt x="188327" y="20742"/>
                      </a:cubicBezTo>
                      <a:cubicBezTo>
                        <a:pt x="190756" y="21027"/>
                        <a:pt x="191947" y="17818"/>
                        <a:pt x="189889" y="16494"/>
                      </a:cubicBezTo>
                      <a:cubicBezTo>
                        <a:pt x="171954" y="4911"/>
                        <a:pt x="151771" y="-1804"/>
                        <a:pt x="129691" y="425"/>
                      </a:cubicBezTo>
                      <a:cubicBezTo>
                        <a:pt x="129329" y="463"/>
                        <a:pt x="128968" y="587"/>
                        <a:pt x="128663" y="768"/>
                      </a:cubicBezTo>
                      <a:cubicBezTo>
                        <a:pt x="92201" y="22742"/>
                        <a:pt x="123719" y="57718"/>
                        <a:pt x="137016" y="88045"/>
                      </a:cubicBezTo>
                      <a:cubicBezTo>
                        <a:pt x="137073" y="88179"/>
                        <a:pt x="137073" y="88350"/>
                        <a:pt x="137045" y="88541"/>
                      </a:cubicBezTo>
                      <a:cubicBezTo>
                        <a:pt x="136788" y="90093"/>
                        <a:pt x="136616" y="90455"/>
                        <a:pt x="135045" y="90312"/>
                      </a:cubicBezTo>
                      <a:cubicBezTo>
                        <a:pt x="134082" y="90227"/>
                        <a:pt x="133273" y="88941"/>
                        <a:pt x="132959" y="88483"/>
                      </a:cubicBezTo>
                      <a:cubicBezTo>
                        <a:pt x="107403" y="52212"/>
                        <a:pt x="101345" y="28485"/>
                        <a:pt x="100507" y="12179"/>
                      </a:cubicBezTo>
                      <a:cubicBezTo>
                        <a:pt x="100421" y="10483"/>
                        <a:pt x="98564" y="9455"/>
                        <a:pt x="97078" y="10274"/>
                      </a:cubicBezTo>
                      <a:cubicBezTo>
                        <a:pt x="57854" y="31943"/>
                        <a:pt x="89544" y="71891"/>
                        <a:pt x="101755" y="85131"/>
                      </a:cubicBezTo>
                      <a:cubicBezTo>
                        <a:pt x="103164" y="86664"/>
                        <a:pt x="102012" y="89131"/>
                        <a:pt x="99926" y="89017"/>
                      </a:cubicBezTo>
                      <a:cubicBezTo>
                        <a:pt x="80695" y="87941"/>
                        <a:pt x="21592" y="88731"/>
                        <a:pt x="3552" y="136775"/>
                      </a:cubicBezTo>
                      <a:cubicBezTo>
                        <a:pt x="-5354" y="160492"/>
                        <a:pt x="3019" y="186210"/>
                        <a:pt x="22726" y="206203"/>
                      </a:cubicBezTo>
                      <a:cubicBezTo>
                        <a:pt x="24069" y="207565"/>
                        <a:pt x="26374" y="206813"/>
                        <a:pt x="26688" y="204936"/>
                      </a:cubicBezTo>
                      <a:cubicBezTo>
                        <a:pt x="35213" y="154292"/>
                        <a:pt x="88191" y="128250"/>
                        <a:pt x="112023" y="118982"/>
                      </a:cubicBezTo>
                      <a:cubicBezTo>
                        <a:pt x="114423" y="118049"/>
                        <a:pt x="116338" y="121145"/>
                        <a:pt x="114423" y="122878"/>
                      </a:cubicBezTo>
                      <a:cubicBezTo>
                        <a:pt x="59426" y="172513"/>
                        <a:pt x="64740" y="212023"/>
                        <a:pt x="78780" y="236378"/>
                      </a:cubicBezTo>
                      <a:cubicBezTo>
                        <a:pt x="79104" y="236940"/>
                        <a:pt x="79638" y="237331"/>
                        <a:pt x="80266" y="237483"/>
                      </a:cubicBezTo>
                      <a:cubicBezTo>
                        <a:pt x="99602" y="242084"/>
                        <a:pt x="121386" y="242779"/>
                        <a:pt x="144417" y="238026"/>
                      </a:cubicBezTo>
                      <a:cubicBezTo>
                        <a:pt x="146322" y="237635"/>
                        <a:pt x="146960" y="235245"/>
                        <a:pt x="145484" y="233978"/>
                      </a:cubicBezTo>
                      <a:cubicBezTo>
                        <a:pt x="124853" y="216280"/>
                        <a:pt x="85400" y="173856"/>
                        <a:pt x="137769" y="143138"/>
                      </a:cubicBezTo>
                      <a:cubicBezTo>
                        <a:pt x="139817" y="141938"/>
                        <a:pt x="142112" y="144243"/>
                        <a:pt x="140950" y="146310"/>
                      </a:cubicBezTo>
                      <a:cubicBezTo>
                        <a:pt x="133482" y="159559"/>
                        <a:pt x="127796" y="188401"/>
                        <a:pt x="179507" y="227996"/>
                      </a:cubicBezTo>
                      <a:cubicBezTo>
                        <a:pt x="180050" y="228415"/>
                        <a:pt x="180774" y="228577"/>
                        <a:pt x="181450" y="228425"/>
                      </a:cubicBezTo>
                      <a:cubicBezTo>
                        <a:pt x="192271" y="226063"/>
                        <a:pt x="202615" y="224510"/>
                        <a:pt x="212340" y="223538"/>
                      </a:cubicBezTo>
                      <a:cubicBezTo>
                        <a:pt x="214397" y="223338"/>
                        <a:pt x="215178" y="220757"/>
                        <a:pt x="213588" y="219443"/>
                      </a:cubicBezTo>
                      <a:cubicBezTo>
                        <a:pt x="189337" y="199459"/>
                        <a:pt x="156609" y="165360"/>
                        <a:pt x="196967" y="152806"/>
                      </a:cubicBezTo>
                      <a:cubicBezTo>
                        <a:pt x="198529" y="152320"/>
                        <a:pt x="200091" y="153577"/>
                        <a:pt x="199957" y="155216"/>
                      </a:cubicBezTo>
                      <a:cubicBezTo>
                        <a:pt x="199195" y="164360"/>
                        <a:pt x="199481" y="190982"/>
                        <a:pt x="222713" y="221662"/>
                      </a:cubicBezTo>
                      <a:cubicBezTo>
                        <a:pt x="223179" y="222281"/>
                        <a:pt x="223951" y="222634"/>
                        <a:pt x="224722" y="222586"/>
                      </a:cubicBezTo>
                      <a:cubicBezTo>
                        <a:pt x="236343" y="221967"/>
                        <a:pt x="246839" y="222167"/>
                        <a:pt x="255888" y="222748"/>
                      </a:cubicBezTo>
                      <a:cubicBezTo>
                        <a:pt x="257974" y="222881"/>
                        <a:pt x="259146" y="220424"/>
                        <a:pt x="257745" y="218871"/>
                      </a:cubicBezTo>
                      <a:cubicBezTo>
                        <a:pt x="250983" y="211366"/>
                        <a:pt x="244296" y="201650"/>
                        <a:pt x="241858" y="190791"/>
                      </a:cubicBezTo>
                      <a:cubicBezTo>
                        <a:pt x="241258" y="188105"/>
                        <a:pt x="245011" y="186781"/>
                        <a:pt x="246230" y="189248"/>
                      </a:cubicBezTo>
                      <a:cubicBezTo>
                        <a:pt x="250830" y="198564"/>
                        <a:pt x="257974" y="212118"/>
                        <a:pt x="265442" y="222757"/>
                      </a:cubicBezTo>
                      <a:cubicBezTo>
                        <a:pt x="265832" y="223310"/>
                        <a:pt x="266451" y="223662"/>
                        <a:pt x="267128" y="223738"/>
                      </a:cubicBezTo>
                      <a:cubicBezTo>
                        <a:pt x="277329" y="224872"/>
                        <a:pt x="284739" y="226377"/>
                        <a:pt x="288587" y="227263"/>
                      </a:cubicBezTo>
                      <a:cubicBezTo>
                        <a:pt x="290102" y="227615"/>
                        <a:pt x="291531" y="226415"/>
                        <a:pt x="291436" y="224862"/>
                      </a:cubicBezTo>
                      <a:cubicBezTo>
                        <a:pt x="290988" y="217633"/>
                        <a:pt x="289578" y="198764"/>
                        <a:pt x="285892" y="176742"/>
                      </a:cubicBezTo>
                      <a:cubicBezTo>
                        <a:pt x="285806" y="176256"/>
                        <a:pt x="285587" y="175799"/>
                        <a:pt x="285235" y="175456"/>
                      </a:cubicBezTo>
                      <a:cubicBezTo>
                        <a:pt x="282682" y="172904"/>
                        <a:pt x="279672" y="170589"/>
                        <a:pt x="276129" y="168722"/>
                      </a:cubicBezTo>
                      <a:cubicBezTo>
                        <a:pt x="273710" y="167446"/>
                        <a:pt x="274967" y="163788"/>
                        <a:pt x="277643" y="164350"/>
                      </a:cubicBezTo>
                      <a:cubicBezTo>
                        <a:pt x="278548" y="164541"/>
                        <a:pt x="279444" y="164750"/>
                        <a:pt x="280339" y="164998"/>
                      </a:cubicBezTo>
                      <a:cubicBezTo>
                        <a:pt x="281996" y="165445"/>
                        <a:pt x="283539" y="163969"/>
                        <a:pt x="283196" y="162293"/>
                      </a:cubicBezTo>
                      <a:cubicBezTo>
                        <a:pt x="281472" y="153911"/>
                        <a:pt x="279415" y="145348"/>
                        <a:pt x="276957" y="137023"/>
                      </a:cubicBezTo>
                      <a:cubicBezTo>
                        <a:pt x="276786" y="136432"/>
                        <a:pt x="276396" y="135947"/>
                        <a:pt x="275853" y="135651"/>
                      </a:cubicBezTo>
                      <a:cubicBezTo>
                        <a:pt x="255479" y="124459"/>
                        <a:pt x="225904" y="111277"/>
                        <a:pt x="217836" y="123707"/>
                      </a:cubicBezTo>
                      <a:cubicBezTo>
                        <a:pt x="216645" y="125545"/>
                        <a:pt x="213807" y="124936"/>
                        <a:pt x="213559" y="122754"/>
                      </a:cubicBezTo>
                      <a:cubicBezTo>
                        <a:pt x="211464" y="104390"/>
                        <a:pt x="214731" y="76758"/>
                        <a:pt x="266575" y="120335"/>
                      </a:cubicBezTo>
                      <a:cubicBezTo>
                        <a:pt x="268442" y="121907"/>
                        <a:pt x="271176" y="119935"/>
                        <a:pt x="270252" y="117678"/>
                      </a:cubicBezTo>
                      <a:cubicBezTo>
                        <a:pt x="268271" y="112829"/>
                        <a:pt x="266118" y="108200"/>
                        <a:pt x="263765" y="103904"/>
                      </a:cubicBezTo>
                      <a:cubicBezTo>
                        <a:pt x="258622" y="94503"/>
                        <a:pt x="252431" y="84159"/>
                        <a:pt x="245287" y="73748"/>
                      </a:cubicBezTo>
                      <a:cubicBezTo>
                        <a:pt x="245163" y="73491"/>
                        <a:pt x="244963" y="73291"/>
                        <a:pt x="244734" y="73129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15626B4-6C7A-45A2-9F1B-98272A36A8A0}"/>
                    </a:ext>
                  </a:extLst>
                </p:cNvPr>
                <p:cNvSpPr/>
                <p:nvPr/>
              </p:nvSpPr>
              <p:spPr>
                <a:xfrm>
                  <a:off x="5167480" y="2546693"/>
                  <a:ext cx="471557" cy="350531"/>
                </a:xfrm>
                <a:custGeom>
                  <a:avLst/>
                  <a:gdLst>
                    <a:gd name="connsiteX0" fmla="*/ 216040 w 471557"/>
                    <a:gd name="connsiteY0" fmla="*/ 49669 h 350531"/>
                    <a:gd name="connsiteX1" fmla="*/ 177445 w 471557"/>
                    <a:gd name="connsiteY1" fmla="*/ 748 h 350531"/>
                    <a:gd name="connsiteX2" fmla="*/ 176559 w 471557"/>
                    <a:gd name="connsiteY2" fmla="*/ 863 h 350531"/>
                    <a:gd name="connsiteX3" fmla="*/ 174197 w 471557"/>
                    <a:gd name="connsiteY3" fmla="*/ 1253 h 350531"/>
                    <a:gd name="connsiteX4" fmla="*/ 173006 w 471557"/>
                    <a:gd name="connsiteY4" fmla="*/ 1539 h 350531"/>
                    <a:gd name="connsiteX5" fmla="*/ 170082 w 471557"/>
                    <a:gd name="connsiteY5" fmla="*/ 2606 h 350531"/>
                    <a:gd name="connsiteX6" fmla="*/ 169015 w 471557"/>
                    <a:gd name="connsiteY6" fmla="*/ 3101 h 350531"/>
                    <a:gd name="connsiteX7" fmla="*/ 165910 w 471557"/>
                    <a:gd name="connsiteY7" fmla="*/ 4873 h 350531"/>
                    <a:gd name="connsiteX8" fmla="*/ 165005 w 471557"/>
                    <a:gd name="connsiteY8" fmla="*/ 5501 h 350531"/>
                    <a:gd name="connsiteX9" fmla="*/ 161700 w 471557"/>
                    <a:gd name="connsiteY9" fmla="*/ 8092 h 350531"/>
                    <a:gd name="connsiteX10" fmla="*/ 161024 w 471557"/>
                    <a:gd name="connsiteY10" fmla="*/ 8721 h 350531"/>
                    <a:gd name="connsiteX11" fmla="*/ 157461 w 471557"/>
                    <a:gd name="connsiteY11" fmla="*/ 12312 h 350531"/>
                    <a:gd name="connsiteX12" fmla="*/ 153613 w 471557"/>
                    <a:gd name="connsiteY12" fmla="*/ 17084 h 350531"/>
                    <a:gd name="connsiteX13" fmla="*/ 153194 w 471557"/>
                    <a:gd name="connsiteY13" fmla="*/ 17636 h 350531"/>
                    <a:gd name="connsiteX14" fmla="*/ 149603 w 471557"/>
                    <a:gd name="connsiteY14" fmla="*/ 23018 h 350531"/>
                    <a:gd name="connsiteX15" fmla="*/ 149032 w 471557"/>
                    <a:gd name="connsiteY15" fmla="*/ 23942 h 350531"/>
                    <a:gd name="connsiteX16" fmla="*/ 145536 w 471557"/>
                    <a:gd name="connsiteY16" fmla="*/ 30142 h 350531"/>
                    <a:gd name="connsiteX17" fmla="*/ 144936 w 471557"/>
                    <a:gd name="connsiteY17" fmla="*/ 31295 h 350531"/>
                    <a:gd name="connsiteX18" fmla="*/ 141469 w 471557"/>
                    <a:gd name="connsiteY18" fmla="*/ 38477 h 350531"/>
                    <a:gd name="connsiteX19" fmla="*/ 140926 w 471557"/>
                    <a:gd name="connsiteY19" fmla="*/ 39696 h 350531"/>
                    <a:gd name="connsiteX20" fmla="*/ 137440 w 471557"/>
                    <a:gd name="connsiteY20" fmla="*/ 48059 h 350531"/>
                    <a:gd name="connsiteX21" fmla="*/ 137068 w 471557"/>
                    <a:gd name="connsiteY21" fmla="*/ 49040 h 350531"/>
                    <a:gd name="connsiteX22" fmla="*/ 134211 w 471557"/>
                    <a:gd name="connsiteY22" fmla="*/ 56879 h 350531"/>
                    <a:gd name="connsiteX23" fmla="*/ 103797 w 471557"/>
                    <a:gd name="connsiteY23" fmla="*/ 55012 h 350531"/>
                    <a:gd name="connsiteX24" fmla="*/ 80471 w 471557"/>
                    <a:gd name="connsiteY24" fmla="*/ 64166 h 350531"/>
                    <a:gd name="connsiteX25" fmla="*/ 79890 w 471557"/>
                    <a:gd name="connsiteY25" fmla="*/ 64575 h 350531"/>
                    <a:gd name="connsiteX26" fmla="*/ 71260 w 471557"/>
                    <a:gd name="connsiteY26" fmla="*/ 72167 h 350531"/>
                    <a:gd name="connsiteX27" fmla="*/ 70622 w 471557"/>
                    <a:gd name="connsiteY27" fmla="*/ 72872 h 350531"/>
                    <a:gd name="connsiteX28" fmla="*/ 67212 w 471557"/>
                    <a:gd name="connsiteY28" fmla="*/ 76872 h 350531"/>
                    <a:gd name="connsiteX29" fmla="*/ 66279 w 471557"/>
                    <a:gd name="connsiteY29" fmla="*/ 78063 h 350531"/>
                    <a:gd name="connsiteX30" fmla="*/ 62583 w 471557"/>
                    <a:gd name="connsiteY30" fmla="*/ 83301 h 350531"/>
                    <a:gd name="connsiteX31" fmla="*/ 58744 w 471557"/>
                    <a:gd name="connsiteY31" fmla="*/ 89817 h 350531"/>
                    <a:gd name="connsiteX32" fmla="*/ 57820 w 471557"/>
                    <a:gd name="connsiteY32" fmla="*/ 91598 h 350531"/>
                    <a:gd name="connsiteX33" fmla="*/ 55210 w 471557"/>
                    <a:gd name="connsiteY33" fmla="*/ 96989 h 350531"/>
                    <a:gd name="connsiteX34" fmla="*/ 54248 w 471557"/>
                    <a:gd name="connsiteY34" fmla="*/ 99132 h 350531"/>
                    <a:gd name="connsiteX35" fmla="*/ 51067 w 471557"/>
                    <a:gd name="connsiteY35" fmla="*/ 107123 h 350531"/>
                    <a:gd name="connsiteX36" fmla="*/ 53534 w 471557"/>
                    <a:gd name="connsiteY36" fmla="*/ 149434 h 350531"/>
                    <a:gd name="connsiteX37" fmla="*/ 59697 w 471557"/>
                    <a:gd name="connsiteY37" fmla="*/ 160949 h 350531"/>
                    <a:gd name="connsiteX38" fmla="*/ 70479 w 471557"/>
                    <a:gd name="connsiteY38" fmla="*/ 175437 h 350531"/>
                    <a:gd name="connsiteX39" fmla="*/ 61297 w 471557"/>
                    <a:gd name="connsiteY39" fmla="*/ 200307 h 350531"/>
                    <a:gd name="connsiteX40" fmla="*/ 47209 w 471557"/>
                    <a:gd name="connsiteY40" fmla="*/ 187067 h 350531"/>
                    <a:gd name="connsiteX41" fmla="*/ 12738 w 471557"/>
                    <a:gd name="connsiteY41" fmla="*/ 203717 h 350531"/>
                    <a:gd name="connsiteX42" fmla="*/ 12015 w 471557"/>
                    <a:gd name="connsiteY42" fmla="*/ 205060 h 350531"/>
                    <a:gd name="connsiteX43" fmla="*/ 10805 w 471557"/>
                    <a:gd name="connsiteY43" fmla="*/ 207412 h 350531"/>
                    <a:gd name="connsiteX44" fmla="*/ 9033 w 471557"/>
                    <a:gd name="connsiteY44" fmla="*/ 211184 h 350531"/>
                    <a:gd name="connsiteX45" fmla="*/ 8290 w 471557"/>
                    <a:gd name="connsiteY45" fmla="*/ 212899 h 350531"/>
                    <a:gd name="connsiteX46" fmla="*/ 6700 w 471557"/>
                    <a:gd name="connsiteY46" fmla="*/ 216747 h 350531"/>
                    <a:gd name="connsiteX47" fmla="*/ 6033 w 471557"/>
                    <a:gd name="connsiteY47" fmla="*/ 218442 h 350531"/>
                    <a:gd name="connsiteX48" fmla="*/ 3899 w 471557"/>
                    <a:gd name="connsiteY48" fmla="*/ 224262 h 350531"/>
                    <a:gd name="connsiteX49" fmla="*/ 75680 w 471557"/>
                    <a:gd name="connsiteY49" fmla="*/ 343620 h 350531"/>
                    <a:gd name="connsiteX50" fmla="*/ 83881 w 471557"/>
                    <a:gd name="connsiteY50" fmla="*/ 348201 h 350531"/>
                    <a:gd name="connsiteX51" fmla="*/ 89281 w 471557"/>
                    <a:gd name="connsiteY51" fmla="*/ 345001 h 350531"/>
                    <a:gd name="connsiteX52" fmla="*/ 112589 w 471557"/>
                    <a:gd name="connsiteY52" fmla="*/ 221462 h 350531"/>
                    <a:gd name="connsiteX53" fmla="*/ 114999 w 471557"/>
                    <a:gd name="connsiteY53" fmla="*/ 214594 h 350531"/>
                    <a:gd name="connsiteX54" fmla="*/ 133906 w 471557"/>
                    <a:gd name="connsiteY54" fmla="*/ 227100 h 350531"/>
                    <a:gd name="connsiteX55" fmla="*/ 139459 w 471557"/>
                    <a:gd name="connsiteY55" fmla="*/ 230501 h 350531"/>
                    <a:gd name="connsiteX56" fmla="*/ 159281 w 471557"/>
                    <a:gd name="connsiteY56" fmla="*/ 241778 h 350531"/>
                    <a:gd name="connsiteX57" fmla="*/ 173216 w 471557"/>
                    <a:gd name="connsiteY57" fmla="*/ 248951 h 350531"/>
                    <a:gd name="connsiteX58" fmla="*/ 175111 w 471557"/>
                    <a:gd name="connsiteY58" fmla="*/ 249332 h 350531"/>
                    <a:gd name="connsiteX59" fmla="*/ 178921 w 471557"/>
                    <a:gd name="connsiteY59" fmla="*/ 245865 h 350531"/>
                    <a:gd name="connsiteX60" fmla="*/ 187027 w 471557"/>
                    <a:gd name="connsiteY60" fmla="*/ 181980 h 350531"/>
                    <a:gd name="connsiteX61" fmla="*/ 448136 w 471557"/>
                    <a:gd name="connsiteY61" fmla="*/ 345715 h 350531"/>
                    <a:gd name="connsiteX62" fmla="*/ 471558 w 471557"/>
                    <a:gd name="connsiteY62" fmla="*/ 346268 h 350531"/>
                    <a:gd name="connsiteX63" fmla="*/ 216040 w 471557"/>
                    <a:gd name="connsiteY63" fmla="*/ 49669 h 350531"/>
                    <a:gd name="connsiteX64" fmla="*/ 188351 w 471557"/>
                    <a:gd name="connsiteY64" fmla="*/ 174722 h 350531"/>
                    <a:gd name="connsiteX65" fmla="*/ 209906 w 471557"/>
                    <a:gd name="connsiteY65" fmla="*/ 95389 h 350531"/>
                    <a:gd name="connsiteX66" fmla="*/ 216354 w 471557"/>
                    <a:gd name="connsiteY66" fmla="*/ 65928 h 350531"/>
                    <a:gd name="connsiteX67" fmla="*/ 433182 w 471557"/>
                    <a:gd name="connsiteY67" fmla="*/ 313511 h 350531"/>
                    <a:gd name="connsiteX68" fmla="*/ 188351 w 471557"/>
                    <a:gd name="connsiteY68" fmla="*/ 174722 h 35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471557" h="350531">
                      <a:moveTo>
                        <a:pt x="216040" y="49669"/>
                      </a:moveTo>
                      <a:cubicBezTo>
                        <a:pt x="212992" y="19494"/>
                        <a:pt x="196733" y="-4605"/>
                        <a:pt x="177445" y="748"/>
                      </a:cubicBezTo>
                      <a:cubicBezTo>
                        <a:pt x="177150" y="767"/>
                        <a:pt x="176854" y="834"/>
                        <a:pt x="176559" y="863"/>
                      </a:cubicBezTo>
                      <a:cubicBezTo>
                        <a:pt x="175778" y="939"/>
                        <a:pt x="174987" y="1082"/>
                        <a:pt x="174197" y="1253"/>
                      </a:cubicBezTo>
                      <a:cubicBezTo>
                        <a:pt x="173797" y="1339"/>
                        <a:pt x="173406" y="1425"/>
                        <a:pt x="173006" y="1539"/>
                      </a:cubicBezTo>
                      <a:cubicBezTo>
                        <a:pt x="172044" y="1815"/>
                        <a:pt x="171063" y="2177"/>
                        <a:pt x="170082" y="2606"/>
                      </a:cubicBezTo>
                      <a:cubicBezTo>
                        <a:pt x="169730" y="2758"/>
                        <a:pt x="169368" y="2920"/>
                        <a:pt x="169015" y="3101"/>
                      </a:cubicBezTo>
                      <a:cubicBezTo>
                        <a:pt x="167987" y="3606"/>
                        <a:pt x="166948" y="4196"/>
                        <a:pt x="165910" y="4873"/>
                      </a:cubicBezTo>
                      <a:cubicBezTo>
                        <a:pt x="165605" y="5073"/>
                        <a:pt x="165310" y="5282"/>
                        <a:pt x="165005" y="5501"/>
                      </a:cubicBezTo>
                      <a:cubicBezTo>
                        <a:pt x="163910" y="6273"/>
                        <a:pt x="162805" y="7120"/>
                        <a:pt x="161700" y="8092"/>
                      </a:cubicBezTo>
                      <a:cubicBezTo>
                        <a:pt x="161471" y="8292"/>
                        <a:pt x="161252" y="8511"/>
                        <a:pt x="161024" y="8721"/>
                      </a:cubicBezTo>
                      <a:cubicBezTo>
                        <a:pt x="159843" y="9807"/>
                        <a:pt x="158652" y="10978"/>
                        <a:pt x="157461" y="12312"/>
                      </a:cubicBezTo>
                      <a:cubicBezTo>
                        <a:pt x="156004" y="13988"/>
                        <a:pt x="154804" y="15474"/>
                        <a:pt x="153613" y="17084"/>
                      </a:cubicBezTo>
                      <a:cubicBezTo>
                        <a:pt x="153470" y="17274"/>
                        <a:pt x="153337" y="17446"/>
                        <a:pt x="153194" y="17636"/>
                      </a:cubicBezTo>
                      <a:cubicBezTo>
                        <a:pt x="151994" y="19284"/>
                        <a:pt x="150803" y="21094"/>
                        <a:pt x="149603" y="23018"/>
                      </a:cubicBezTo>
                      <a:cubicBezTo>
                        <a:pt x="149413" y="23323"/>
                        <a:pt x="149222" y="23627"/>
                        <a:pt x="149032" y="23942"/>
                      </a:cubicBezTo>
                      <a:cubicBezTo>
                        <a:pt x="147860" y="25866"/>
                        <a:pt x="146698" y="27942"/>
                        <a:pt x="145536" y="30142"/>
                      </a:cubicBezTo>
                      <a:cubicBezTo>
                        <a:pt x="145336" y="30523"/>
                        <a:pt x="145136" y="30904"/>
                        <a:pt x="144936" y="31295"/>
                      </a:cubicBezTo>
                      <a:cubicBezTo>
                        <a:pt x="143774" y="33552"/>
                        <a:pt x="142621" y="35934"/>
                        <a:pt x="141469" y="38477"/>
                      </a:cubicBezTo>
                      <a:cubicBezTo>
                        <a:pt x="141288" y="38877"/>
                        <a:pt x="141107" y="39286"/>
                        <a:pt x="140926" y="39696"/>
                      </a:cubicBezTo>
                      <a:cubicBezTo>
                        <a:pt x="139754" y="42334"/>
                        <a:pt x="138592" y="45106"/>
                        <a:pt x="137440" y="48059"/>
                      </a:cubicBezTo>
                      <a:cubicBezTo>
                        <a:pt x="137316" y="48373"/>
                        <a:pt x="137192" y="48716"/>
                        <a:pt x="137068" y="49040"/>
                      </a:cubicBezTo>
                      <a:cubicBezTo>
                        <a:pt x="136106" y="51536"/>
                        <a:pt x="135154" y="54155"/>
                        <a:pt x="134211" y="56879"/>
                      </a:cubicBezTo>
                      <a:cubicBezTo>
                        <a:pt x="128629" y="55012"/>
                        <a:pt x="116999" y="52174"/>
                        <a:pt x="103797" y="55012"/>
                      </a:cubicBezTo>
                      <a:cubicBezTo>
                        <a:pt x="96416" y="55984"/>
                        <a:pt x="88367" y="58622"/>
                        <a:pt x="80471" y="64166"/>
                      </a:cubicBezTo>
                      <a:cubicBezTo>
                        <a:pt x="80280" y="64299"/>
                        <a:pt x="80090" y="64432"/>
                        <a:pt x="79890" y="64575"/>
                      </a:cubicBezTo>
                      <a:cubicBezTo>
                        <a:pt x="76975" y="66680"/>
                        <a:pt x="74089" y="69185"/>
                        <a:pt x="71260" y="72167"/>
                      </a:cubicBezTo>
                      <a:cubicBezTo>
                        <a:pt x="71051" y="72395"/>
                        <a:pt x="70831" y="72643"/>
                        <a:pt x="70622" y="72872"/>
                      </a:cubicBezTo>
                      <a:cubicBezTo>
                        <a:pt x="69469" y="74119"/>
                        <a:pt x="68336" y="75453"/>
                        <a:pt x="67212" y="76872"/>
                      </a:cubicBezTo>
                      <a:cubicBezTo>
                        <a:pt x="66898" y="77263"/>
                        <a:pt x="66583" y="77653"/>
                        <a:pt x="66279" y="78063"/>
                      </a:cubicBezTo>
                      <a:cubicBezTo>
                        <a:pt x="65021" y="79711"/>
                        <a:pt x="63783" y="81435"/>
                        <a:pt x="62583" y="83301"/>
                      </a:cubicBezTo>
                      <a:cubicBezTo>
                        <a:pt x="61154" y="85511"/>
                        <a:pt x="59935" y="87607"/>
                        <a:pt x="58744" y="89817"/>
                      </a:cubicBezTo>
                      <a:cubicBezTo>
                        <a:pt x="58430" y="90388"/>
                        <a:pt x="58135" y="90998"/>
                        <a:pt x="57820" y="91598"/>
                      </a:cubicBezTo>
                      <a:cubicBezTo>
                        <a:pt x="56934" y="93322"/>
                        <a:pt x="56058" y="95113"/>
                        <a:pt x="55210" y="96989"/>
                      </a:cubicBezTo>
                      <a:cubicBezTo>
                        <a:pt x="54887" y="97703"/>
                        <a:pt x="54563" y="98399"/>
                        <a:pt x="54248" y="99132"/>
                      </a:cubicBezTo>
                      <a:cubicBezTo>
                        <a:pt x="53153" y="101675"/>
                        <a:pt x="52086" y="104304"/>
                        <a:pt x="51067" y="107123"/>
                      </a:cubicBezTo>
                      <a:cubicBezTo>
                        <a:pt x="45876" y="121544"/>
                        <a:pt x="47524" y="135803"/>
                        <a:pt x="53534" y="149434"/>
                      </a:cubicBezTo>
                      <a:cubicBezTo>
                        <a:pt x="55249" y="153329"/>
                        <a:pt x="57325" y="157168"/>
                        <a:pt x="59697" y="160949"/>
                      </a:cubicBezTo>
                      <a:cubicBezTo>
                        <a:pt x="62811" y="165902"/>
                        <a:pt x="66469" y="170722"/>
                        <a:pt x="70479" y="175437"/>
                      </a:cubicBezTo>
                      <a:cubicBezTo>
                        <a:pt x="67460" y="182590"/>
                        <a:pt x="64393" y="190782"/>
                        <a:pt x="61297" y="200307"/>
                      </a:cubicBezTo>
                      <a:cubicBezTo>
                        <a:pt x="59259" y="197392"/>
                        <a:pt x="54106" y="190734"/>
                        <a:pt x="47209" y="187067"/>
                      </a:cubicBezTo>
                      <a:cubicBezTo>
                        <a:pt x="37923" y="181495"/>
                        <a:pt x="25169" y="181009"/>
                        <a:pt x="12738" y="203717"/>
                      </a:cubicBezTo>
                      <a:cubicBezTo>
                        <a:pt x="12500" y="204155"/>
                        <a:pt x="12253" y="204602"/>
                        <a:pt x="12015" y="205060"/>
                      </a:cubicBezTo>
                      <a:cubicBezTo>
                        <a:pt x="11615" y="205822"/>
                        <a:pt x="11205" y="206603"/>
                        <a:pt x="10805" y="207412"/>
                      </a:cubicBezTo>
                      <a:cubicBezTo>
                        <a:pt x="10214" y="208612"/>
                        <a:pt x="9624" y="209870"/>
                        <a:pt x="9033" y="211184"/>
                      </a:cubicBezTo>
                      <a:cubicBezTo>
                        <a:pt x="8786" y="211737"/>
                        <a:pt x="8538" y="212327"/>
                        <a:pt x="8290" y="212899"/>
                      </a:cubicBezTo>
                      <a:cubicBezTo>
                        <a:pt x="7757" y="214137"/>
                        <a:pt x="7224" y="215413"/>
                        <a:pt x="6700" y="216747"/>
                      </a:cubicBezTo>
                      <a:cubicBezTo>
                        <a:pt x="6481" y="217309"/>
                        <a:pt x="6252" y="217871"/>
                        <a:pt x="6033" y="218442"/>
                      </a:cubicBezTo>
                      <a:cubicBezTo>
                        <a:pt x="5319" y="220300"/>
                        <a:pt x="4604" y="222214"/>
                        <a:pt x="3899" y="224262"/>
                      </a:cubicBezTo>
                      <a:cubicBezTo>
                        <a:pt x="-16389" y="283088"/>
                        <a:pt x="47733" y="327494"/>
                        <a:pt x="75680" y="343620"/>
                      </a:cubicBezTo>
                      <a:cubicBezTo>
                        <a:pt x="78880" y="345487"/>
                        <a:pt x="81680" y="347039"/>
                        <a:pt x="83881" y="348201"/>
                      </a:cubicBezTo>
                      <a:cubicBezTo>
                        <a:pt x="86329" y="349497"/>
                        <a:pt x="89234" y="347763"/>
                        <a:pt x="89281" y="345001"/>
                      </a:cubicBezTo>
                      <a:cubicBezTo>
                        <a:pt x="89567" y="327513"/>
                        <a:pt x="92206" y="274106"/>
                        <a:pt x="112589" y="221462"/>
                      </a:cubicBezTo>
                      <a:cubicBezTo>
                        <a:pt x="113475" y="219176"/>
                        <a:pt x="114266" y="216890"/>
                        <a:pt x="114999" y="214594"/>
                      </a:cubicBezTo>
                      <a:cubicBezTo>
                        <a:pt x="121409" y="219099"/>
                        <a:pt x="127791" y="223300"/>
                        <a:pt x="133906" y="227100"/>
                      </a:cubicBezTo>
                      <a:cubicBezTo>
                        <a:pt x="135782" y="228272"/>
                        <a:pt x="137640" y="229405"/>
                        <a:pt x="139459" y="230501"/>
                      </a:cubicBezTo>
                      <a:cubicBezTo>
                        <a:pt x="146746" y="234882"/>
                        <a:pt x="153499" y="238673"/>
                        <a:pt x="159281" y="241778"/>
                      </a:cubicBezTo>
                      <a:cubicBezTo>
                        <a:pt x="165062" y="244884"/>
                        <a:pt x="169853" y="247303"/>
                        <a:pt x="173216" y="248951"/>
                      </a:cubicBezTo>
                      <a:cubicBezTo>
                        <a:pt x="173835" y="249256"/>
                        <a:pt x="174483" y="249370"/>
                        <a:pt x="175111" y="249332"/>
                      </a:cubicBezTo>
                      <a:cubicBezTo>
                        <a:pt x="177016" y="249351"/>
                        <a:pt x="178759" y="247951"/>
                        <a:pt x="178921" y="245865"/>
                      </a:cubicBezTo>
                      <a:cubicBezTo>
                        <a:pt x="179778" y="235244"/>
                        <a:pt x="182103" y="210689"/>
                        <a:pt x="187027" y="181980"/>
                      </a:cubicBezTo>
                      <a:cubicBezTo>
                        <a:pt x="243872" y="197544"/>
                        <a:pt x="326987" y="242731"/>
                        <a:pt x="448136" y="345715"/>
                      </a:cubicBezTo>
                      <a:cubicBezTo>
                        <a:pt x="448136" y="345715"/>
                        <a:pt x="469100" y="356174"/>
                        <a:pt x="471558" y="346268"/>
                      </a:cubicBezTo>
                      <a:cubicBezTo>
                        <a:pt x="471596" y="346249"/>
                        <a:pt x="318672" y="112734"/>
                        <a:pt x="216040" y="49669"/>
                      </a:cubicBezTo>
                      <a:close/>
                      <a:moveTo>
                        <a:pt x="188351" y="174722"/>
                      </a:moveTo>
                      <a:cubicBezTo>
                        <a:pt x="193123" y="148643"/>
                        <a:pt x="200019" y="119935"/>
                        <a:pt x="209906" y="95389"/>
                      </a:cubicBezTo>
                      <a:cubicBezTo>
                        <a:pt x="213745" y="85845"/>
                        <a:pt x="215764" y="75796"/>
                        <a:pt x="216354" y="65928"/>
                      </a:cubicBezTo>
                      <a:cubicBezTo>
                        <a:pt x="260874" y="96484"/>
                        <a:pt x="329254" y="165883"/>
                        <a:pt x="433182" y="313511"/>
                      </a:cubicBezTo>
                      <a:cubicBezTo>
                        <a:pt x="433172" y="313511"/>
                        <a:pt x="296098" y="203526"/>
                        <a:pt x="188351" y="17472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15C0803-5095-4D74-B2D5-8AEEC1C3E61B}"/>
                    </a:ext>
                  </a:extLst>
                </p:cNvPr>
                <p:cNvSpPr/>
                <p:nvPr/>
              </p:nvSpPr>
              <p:spPr>
                <a:xfrm>
                  <a:off x="5532253" y="2459040"/>
                  <a:ext cx="482574" cy="250508"/>
                </a:xfrm>
                <a:custGeom>
                  <a:avLst/>
                  <a:gdLst>
                    <a:gd name="connsiteX0" fmla="*/ 20021 w 482574"/>
                    <a:gd name="connsiteY0" fmla="*/ 28480 h 250508"/>
                    <a:gd name="connsiteX1" fmla="*/ 274720 w 482574"/>
                    <a:gd name="connsiteY1" fmla="*/ 101851 h 250508"/>
                    <a:gd name="connsiteX2" fmla="*/ 12259 w 482574"/>
                    <a:gd name="connsiteY2" fmla="*/ 42034 h 250508"/>
                    <a:gd name="connsiteX3" fmla="*/ 425901 w 482574"/>
                    <a:gd name="connsiteY3" fmla="*/ 59360 h 250508"/>
                    <a:gd name="connsiteX4" fmla="*/ 31156 w 482574"/>
                    <a:gd name="connsiteY4" fmla="*/ 116186 h 250508"/>
                    <a:gd name="connsiteX5" fmla="*/ 482575 w 482574"/>
                    <a:gd name="connsiteY5" fmla="*/ 52330 h 250508"/>
                    <a:gd name="connsiteX6" fmla="*/ 49063 w 482574"/>
                    <a:gd name="connsiteY6" fmla="*/ 173907 h 250508"/>
                    <a:gd name="connsiteX7" fmla="*/ 0 w 482574"/>
                    <a:gd name="connsiteY7" fmla="*/ 80143 h 250508"/>
                    <a:gd name="connsiteX8" fmla="*/ 1857 w 482574"/>
                    <a:gd name="connsiteY8" fmla="*/ 0 h 250508"/>
                    <a:gd name="connsiteX9" fmla="*/ 20021 w 482574"/>
                    <a:gd name="connsiteY9" fmla="*/ 28480 h 25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2574" h="250508">
                      <a:moveTo>
                        <a:pt x="20021" y="28480"/>
                      </a:moveTo>
                      <a:cubicBezTo>
                        <a:pt x="20021" y="28480"/>
                        <a:pt x="58741" y="101213"/>
                        <a:pt x="274720" y="101851"/>
                      </a:cubicBezTo>
                      <a:cubicBezTo>
                        <a:pt x="274720" y="101851"/>
                        <a:pt x="81210" y="125492"/>
                        <a:pt x="12259" y="42034"/>
                      </a:cubicBezTo>
                      <a:cubicBezTo>
                        <a:pt x="12259" y="42034"/>
                        <a:pt x="45844" y="340890"/>
                        <a:pt x="425901" y="59360"/>
                      </a:cubicBezTo>
                      <a:cubicBezTo>
                        <a:pt x="425901" y="59360"/>
                        <a:pt x="114853" y="337966"/>
                        <a:pt x="31156" y="116186"/>
                      </a:cubicBezTo>
                      <a:cubicBezTo>
                        <a:pt x="31156" y="116186"/>
                        <a:pt x="112081" y="419672"/>
                        <a:pt x="482575" y="52330"/>
                      </a:cubicBezTo>
                      <a:cubicBezTo>
                        <a:pt x="482575" y="52330"/>
                        <a:pt x="201587" y="400460"/>
                        <a:pt x="49063" y="173907"/>
                      </a:cubicBezTo>
                      <a:lnTo>
                        <a:pt x="0" y="80143"/>
                      </a:lnTo>
                      <a:lnTo>
                        <a:pt x="1857" y="0"/>
                      </a:lnTo>
                      <a:lnTo>
                        <a:pt x="20021" y="28480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8C37499C-D747-442D-A659-44F54B904519}"/>
                    </a:ext>
                  </a:extLst>
                </p:cNvPr>
                <p:cNvSpPr/>
                <p:nvPr/>
              </p:nvSpPr>
              <p:spPr>
                <a:xfrm>
                  <a:off x="5379148" y="1999599"/>
                  <a:ext cx="1758390" cy="578707"/>
                </a:xfrm>
                <a:custGeom>
                  <a:avLst/>
                  <a:gdLst>
                    <a:gd name="connsiteX0" fmla="*/ 1288751 w 1758390"/>
                    <a:gd name="connsiteY0" fmla="*/ 82299 h 578707"/>
                    <a:gd name="connsiteX1" fmla="*/ 1758391 w 1758390"/>
                    <a:gd name="connsiteY1" fmla="*/ 165471 h 578707"/>
                    <a:gd name="connsiteX2" fmla="*/ 1398479 w 1758390"/>
                    <a:gd name="connsiteY2" fmla="*/ 3 h 578707"/>
                    <a:gd name="connsiteX3" fmla="*/ 407003 w 1758390"/>
                    <a:gd name="connsiteY3" fmla="*/ 531259 h 578707"/>
                    <a:gd name="connsiteX4" fmla="*/ 26822 w 1758390"/>
                    <a:gd name="connsiteY4" fmla="*/ 314661 h 578707"/>
                    <a:gd name="connsiteX5" fmla="*/ 276 w 1758390"/>
                    <a:gd name="connsiteY5" fmla="*/ 318709 h 578707"/>
                    <a:gd name="connsiteX6" fmla="*/ 13544 w 1758390"/>
                    <a:gd name="connsiteY6" fmla="*/ 367696 h 578707"/>
                    <a:gd name="connsiteX7" fmla="*/ 891911 w 1758390"/>
                    <a:gd name="connsiteY7" fmla="*/ 389766 h 578707"/>
                    <a:gd name="connsiteX8" fmla="*/ 1288751 w 1758390"/>
                    <a:gd name="connsiteY8" fmla="*/ 82299 h 578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8390" h="578707">
                      <a:moveTo>
                        <a:pt x="1288751" y="82299"/>
                      </a:moveTo>
                      <a:cubicBezTo>
                        <a:pt x="1449638" y="-4770"/>
                        <a:pt x="1615278" y="111788"/>
                        <a:pt x="1758391" y="165471"/>
                      </a:cubicBezTo>
                      <a:cubicBezTo>
                        <a:pt x="1692897" y="66725"/>
                        <a:pt x="1525647" y="-474"/>
                        <a:pt x="1398479" y="3"/>
                      </a:cubicBezTo>
                      <a:cubicBezTo>
                        <a:pt x="1043797" y="46027"/>
                        <a:pt x="888597" y="497941"/>
                        <a:pt x="407003" y="531259"/>
                      </a:cubicBezTo>
                      <a:cubicBezTo>
                        <a:pt x="248812" y="555824"/>
                        <a:pt x="63074" y="484654"/>
                        <a:pt x="26822" y="314661"/>
                      </a:cubicBezTo>
                      <a:cubicBezTo>
                        <a:pt x="24888" y="297287"/>
                        <a:pt x="-3058" y="301307"/>
                        <a:pt x="276" y="318709"/>
                      </a:cubicBezTo>
                      <a:cubicBezTo>
                        <a:pt x="2638" y="335825"/>
                        <a:pt x="8353" y="351808"/>
                        <a:pt x="13544" y="367696"/>
                      </a:cubicBezTo>
                      <a:cubicBezTo>
                        <a:pt x="166411" y="717254"/>
                        <a:pt x="654434" y="565788"/>
                        <a:pt x="891911" y="389766"/>
                      </a:cubicBezTo>
                      <a:cubicBezTo>
                        <a:pt x="1029824" y="295458"/>
                        <a:pt x="1140561" y="155022"/>
                        <a:pt x="1288751" y="8229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BCA3C49-A6E5-45E7-A57D-B417DD2E858E}"/>
                    </a:ext>
                  </a:extLst>
                </p:cNvPr>
                <p:cNvSpPr/>
                <p:nvPr/>
              </p:nvSpPr>
              <p:spPr>
                <a:xfrm>
                  <a:off x="5379162" y="2029860"/>
                  <a:ext cx="1758376" cy="548437"/>
                </a:xfrm>
                <a:custGeom>
                  <a:avLst/>
                  <a:gdLst>
                    <a:gd name="connsiteX0" fmla="*/ 1288737 w 1758376"/>
                    <a:gd name="connsiteY0" fmla="*/ 31312 h 548437"/>
                    <a:gd name="connsiteX1" fmla="*/ 891888 w 1758376"/>
                    <a:gd name="connsiteY1" fmla="*/ 338769 h 548437"/>
                    <a:gd name="connsiteX2" fmla="*/ 13521 w 1758376"/>
                    <a:gd name="connsiteY2" fmla="*/ 316700 h 548437"/>
                    <a:gd name="connsiteX3" fmla="*/ 2310 w 1758376"/>
                    <a:gd name="connsiteY3" fmla="*/ 278819 h 548437"/>
                    <a:gd name="connsiteX4" fmla="*/ 253 w 1758376"/>
                    <a:gd name="connsiteY4" fmla="*/ 288439 h 548437"/>
                    <a:gd name="connsiteX5" fmla="*/ 13521 w 1758376"/>
                    <a:gd name="connsiteY5" fmla="*/ 337426 h 548437"/>
                    <a:gd name="connsiteX6" fmla="*/ 891888 w 1758376"/>
                    <a:gd name="connsiteY6" fmla="*/ 359495 h 548437"/>
                    <a:gd name="connsiteX7" fmla="*/ 1288737 w 1758376"/>
                    <a:gd name="connsiteY7" fmla="*/ 52038 h 548437"/>
                    <a:gd name="connsiteX8" fmla="*/ 1758377 w 1758376"/>
                    <a:gd name="connsiteY8" fmla="*/ 135210 h 548437"/>
                    <a:gd name="connsiteX9" fmla="*/ 1733898 w 1758376"/>
                    <a:gd name="connsiteY9" fmla="*/ 104807 h 548437"/>
                    <a:gd name="connsiteX10" fmla="*/ 1288737 w 1758376"/>
                    <a:gd name="connsiteY10" fmla="*/ 31312 h 5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58376" h="548437">
                      <a:moveTo>
                        <a:pt x="1288737" y="31312"/>
                      </a:moveTo>
                      <a:cubicBezTo>
                        <a:pt x="1140548" y="104044"/>
                        <a:pt x="1029810" y="244472"/>
                        <a:pt x="891888" y="338769"/>
                      </a:cubicBezTo>
                      <a:cubicBezTo>
                        <a:pt x="654411" y="514791"/>
                        <a:pt x="166388" y="666258"/>
                        <a:pt x="13521" y="316700"/>
                      </a:cubicBezTo>
                      <a:cubicBezTo>
                        <a:pt x="9473" y="304298"/>
                        <a:pt x="5158" y="291820"/>
                        <a:pt x="2310" y="278819"/>
                      </a:cubicBezTo>
                      <a:cubicBezTo>
                        <a:pt x="500" y="281295"/>
                        <a:pt x="-500" y="284467"/>
                        <a:pt x="253" y="288439"/>
                      </a:cubicBezTo>
                      <a:cubicBezTo>
                        <a:pt x="2615" y="305555"/>
                        <a:pt x="8330" y="321538"/>
                        <a:pt x="13521" y="337426"/>
                      </a:cubicBezTo>
                      <a:cubicBezTo>
                        <a:pt x="166388" y="686984"/>
                        <a:pt x="654411" y="535518"/>
                        <a:pt x="891888" y="359495"/>
                      </a:cubicBezTo>
                      <a:cubicBezTo>
                        <a:pt x="1029819" y="265198"/>
                        <a:pt x="1140557" y="124761"/>
                        <a:pt x="1288737" y="52038"/>
                      </a:cubicBezTo>
                      <a:cubicBezTo>
                        <a:pt x="1449624" y="-35030"/>
                        <a:pt x="1615264" y="81527"/>
                        <a:pt x="1758377" y="135210"/>
                      </a:cubicBezTo>
                      <a:cubicBezTo>
                        <a:pt x="1751386" y="124676"/>
                        <a:pt x="1743032" y="114589"/>
                        <a:pt x="1733898" y="104807"/>
                      </a:cubicBezTo>
                      <a:cubicBezTo>
                        <a:pt x="1596547" y="48257"/>
                        <a:pt x="1440528" y="-50842"/>
                        <a:pt x="1288737" y="3131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A25CFA91-C9D1-4251-8709-0EC05E962ADA}"/>
                    </a:ext>
                  </a:extLst>
                </p:cNvPr>
                <p:cNvSpPr/>
                <p:nvPr/>
              </p:nvSpPr>
              <p:spPr>
                <a:xfrm>
                  <a:off x="5455167" y="2013985"/>
                  <a:ext cx="1387410" cy="1248885"/>
                </a:xfrm>
                <a:custGeom>
                  <a:avLst/>
                  <a:gdLst>
                    <a:gd name="connsiteX0" fmla="*/ 14335 w 1387410"/>
                    <a:gd name="connsiteY0" fmla="*/ 424663 h 1248885"/>
                    <a:gd name="connsiteX1" fmla="*/ 976903 w 1387410"/>
                    <a:gd name="connsiteY1" fmla="*/ 1105214 h 1248885"/>
                    <a:gd name="connsiteX2" fmla="*/ 1381563 w 1387410"/>
                    <a:gd name="connsiteY2" fmla="*/ 0 h 1248885"/>
                    <a:gd name="connsiteX3" fmla="*/ 967988 w 1387410"/>
                    <a:gd name="connsiteY3" fmla="*/ 1163784 h 1248885"/>
                    <a:gd name="connsiteX4" fmla="*/ 87135 w 1387410"/>
                    <a:gd name="connsiteY4" fmla="*/ 752399 h 1248885"/>
                    <a:gd name="connsiteX5" fmla="*/ 14335 w 1387410"/>
                    <a:gd name="connsiteY5" fmla="*/ 424663 h 1248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410" h="1248885">
                      <a:moveTo>
                        <a:pt x="14335" y="424663"/>
                      </a:moveTo>
                      <a:cubicBezTo>
                        <a:pt x="88078" y="870099"/>
                        <a:pt x="488766" y="1445000"/>
                        <a:pt x="976903" y="1105214"/>
                      </a:cubicBezTo>
                      <a:cubicBezTo>
                        <a:pt x="1280999" y="834647"/>
                        <a:pt x="1349731" y="379514"/>
                        <a:pt x="1381563" y="0"/>
                      </a:cubicBezTo>
                      <a:cubicBezTo>
                        <a:pt x="1418177" y="368522"/>
                        <a:pt x="1283141" y="927211"/>
                        <a:pt x="967988" y="1163784"/>
                      </a:cubicBezTo>
                      <a:cubicBezTo>
                        <a:pt x="619754" y="1400413"/>
                        <a:pt x="200787" y="1104776"/>
                        <a:pt x="87135" y="752399"/>
                      </a:cubicBezTo>
                      <a:cubicBezTo>
                        <a:pt x="70533" y="718356"/>
                        <a:pt x="-38509" y="394459"/>
                        <a:pt x="14335" y="424663"/>
                      </a:cubicBezTo>
                      <a:close/>
                    </a:path>
                  </a:pathLst>
                </a:custGeom>
                <a:solidFill>
                  <a:srgbClr val="47D3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00EEB3AD-6724-43C4-945F-4E9FDA41F939}"/>
                    </a:ext>
                  </a:extLst>
                </p:cNvPr>
                <p:cNvSpPr/>
                <p:nvPr/>
              </p:nvSpPr>
              <p:spPr>
                <a:xfrm>
                  <a:off x="5455244" y="2121217"/>
                  <a:ext cx="1387313" cy="1141672"/>
                </a:xfrm>
                <a:custGeom>
                  <a:avLst/>
                  <a:gdLst>
                    <a:gd name="connsiteX0" fmla="*/ 967901 w 1387313"/>
                    <a:gd name="connsiteY0" fmla="*/ 1045702 h 1141672"/>
                    <a:gd name="connsiteX1" fmla="*/ 87048 w 1387313"/>
                    <a:gd name="connsiteY1" fmla="*/ 634327 h 1141672"/>
                    <a:gd name="connsiteX2" fmla="*/ 132 w 1387313"/>
                    <a:gd name="connsiteY2" fmla="*/ 330327 h 1141672"/>
                    <a:gd name="connsiteX3" fmla="*/ 87048 w 1387313"/>
                    <a:gd name="connsiteY3" fmla="*/ 645185 h 1141672"/>
                    <a:gd name="connsiteX4" fmla="*/ 967901 w 1387313"/>
                    <a:gd name="connsiteY4" fmla="*/ 1056570 h 1141672"/>
                    <a:gd name="connsiteX5" fmla="*/ 1387220 w 1387313"/>
                    <a:gd name="connsiteY5" fmla="*/ 0 h 1141672"/>
                    <a:gd name="connsiteX6" fmla="*/ 967901 w 1387313"/>
                    <a:gd name="connsiteY6" fmla="*/ 1045702 h 1141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87313" h="1141672">
                      <a:moveTo>
                        <a:pt x="967901" y="1045702"/>
                      </a:moveTo>
                      <a:cubicBezTo>
                        <a:pt x="619667" y="1282332"/>
                        <a:pt x="200700" y="986695"/>
                        <a:pt x="87048" y="634327"/>
                      </a:cubicBezTo>
                      <a:cubicBezTo>
                        <a:pt x="74046" y="607657"/>
                        <a:pt x="4352" y="403193"/>
                        <a:pt x="132" y="330327"/>
                      </a:cubicBezTo>
                      <a:cubicBezTo>
                        <a:pt x="-3611" y="390620"/>
                        <a:pt x="73313" y="617020"/>
                        <a:pt x="87048" y="645185"/>
                      </a:cubicBezTo>
                      <a:cubicBezTo>
                        <a:pt x="200700" y="997563"/>
                        <a:pt x="619667" y="1293200"/>
                        <a:pt x="967901" y="1056570"/>
                      </a:cubicBezTo>
                      <a:cubicBezTo>
                        <a:pt x="1253784" y="841972"/>
                        <a:pt x="1391440" y="362331"/>
                        <a:pt x="1387220" y="0"/>
                      </a:cubicBezTo>
                      <a:cubicBezTo>
                        <a:pt x="1388620" y="360988"/>
                        <a:pt x="1250955" y="833218"/>
                        <a:pt x="967901" y="104570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29" name="Graphic 57">
                  <a:extLst>
                    <a:ext uri="{FF2B5EF4-FFF2-40B4-BE49-F238E27FC236}">
                      <a16:creationId xmlns:a16="http://schemas.microsoft.com/office/drawing/2014/main" id="{A0A62F22-7168-4CBF-9F9E-19BD4A569D3F}"/>
                    </a:ext>
                  </a:extLst>
                </p:cNvPr>
                <p:cNvGrpSpPr/>
                <p:nvPr/>
              </p:nvGrpSpPr>
              <p:grpSpPr>
                <a:xfrm>
                  <a:off x="6715286" y="2367867"/>
                  <a:ext cx="200996" cy="228847"/>
                  <a:chOff x="6715286" y="2367867"/>
                  <a:chExt cx="200996" cy="228847"/>
                </a:xfrm>
              </p:grpSpPr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A3EAC6EC-0929-47FC-A49C-C6FD95D40DAA}"/>
                      </a:ext>
                    </a:extLst>
                  </p:cNvPr>
                  <p:cNvSpPr/>
                  <p:nvPr/>
                </p:nvSpPr>
                <p:spPr>
                  <a:xfrm>
                    <a:off x="6738418" y="2383959"/>
                    <a:ext cx="144660" cy="163311"/>
                  </a:xfrm>
                  <a:custGeom>
                    <a:avLst/>
                    <a:gdLst>
                      <a:gd name="connsiteX0" fmla="*/ 56221 w 144660"/>
                      <a:gd name="connsiteY0" fmla="*/ 39410 h 163311"/>
                      <a:gd name="connsiteX1" fmla="*/ 81348 w 144660"/>
                      <a:gd name="connsiteY1" fmla="*/ 81 h 163311"/>
                      <a:gd name="connsiteX2" fmla="*/ 132288 w 144660"/>
                      <a:gd name="connsiteY2" fmla="*/ 50649 h 163311"/>
                      <a:gd name="connsiteX3" fmla="*/ 128907 w 144660"/>
                      <a:gd name="connsiteY3" fmla="*/ 63451 h 163311"/>
                      <a:gd name="connsiteX4" fmla="*/ 102732 w 144660"/>
                      <a:gd name="connsiteY4" fmla="*/ 63032 h 163311"/>
                      <a:gd name="connsiteX5" fmla="*/ 139270 w 144660"/>
                      <a:gd name="connsiteY5" fmla="*/ 98217 h 163311"/>
                      <a:gd name="connsiteX6" fmla="*/ 140899 w 144660"/>
                      <a:gd name="connsiteY6" fmla="*/ 157091 h 163311"/>
                      <a:gd name="connsiteX7" fmla="*/ 128469 w 144660"/>
                      <a:gd name="connsiteY7" fmla="*/ 161787 h 163311"/>
                      <a:gd name="connsiteX8" fmla="*/ 86549 w 144660"/>
                      <a:gd name="connsiteY8" fmla="*/ 141194 h 163311"/>
                      <a:gd name="connsiteX9" fmla="*/ 60241 w 144660"/>
                      <a:gd name="connsiteY9" fmla="*/ 85825 h 163311"/>
                      <a:gd name="connsiteX10" fmla="*/ 45887 w 144660"/>
                      <a:gd name="connsiteY10" fmla="*/ 124573 h 163311"/>
                      <a:gd name="connsiteX11" fmla="*/ 32418 w 144660"/>
                      <a:gd name="connsiteY11" fmla="*/ 118648 h 163311"/>
                      <a:gd name="connsiteX12" fmla="*/ 14369 w 144660"/>
                      <a:gd name="connsiteY12" fmla="*/ 81310 h 163311"/>
                      <a:gd name="connsiteX13" fmla="*/ 56221 w 144660"/>
                      <a:gd name="connsiteY13" fmla="*/ 39410 h 163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4660" h="163311">
                        <a:moveTo>
                          <a:pt x="56221" y="39410"/>
                        </a:moveTo>
                        <a:cubicBezTo>
                          <a:pt x="56221" y="39410"/>
                          <a:pt x="44868" y="-2072"/>
                          <a:pt x="81348" y="81"/>
                        </a:cubicBezTo>
                        <a:cubicBezTo>
                          <a:pt x="110133" y="1776"/>
                          <a:pt x="103208" y="19560"/>
                          <a:pt x="132288" y="50649"/>
                        </a:cubicBezTo>
                        <a:cubicBezTo>
                          <a:pt x="136155" y="54783"/>
                          <a:pt x="134269" y="61641"/>
                          <a:pt x="128907" y="63451"/>
                        </a:cubicBezTo>
                        <a:cubicBezTo>
                          <a:pt x="121925" y="65813"/>
                          <a:pt x="112724" y="66966"/>
                          <a:pt x="102732" y="63032"/>
                        </a:cubicBezTo>
                        <a:cubicBezTo>
                          <a:pt x="102732" y="63032"/>
                          <a:pt x="126249" y="71461"/>
                          <a:pt x="139270" y="98217"/>
                        </a:cubicBezTo>
                        <a:cubicBezTo>
                          <a:pt x="148004" y="116181"/>
                          <a:pt x="144280" y="142032"/>
                          <a:pt x="140899" y="157091"/>
                        </a:cubicBezTo>
                        <a:cubicBezTo>
                          <a:pt x="139641" y="162673"/>
                          <a:pt x="133107" y="165149"/>
                          <a:pt x="128469" y="161787"/>
                        </a:cubicBezTo>
                        <a:cubicBezTo>
                          <a:pt x="119829" y="155529"/>
                          <a:pt x="105418" y="146747"/>
                          <a:pt x="86549" y="141194"/>
                        </a:cubicBezTo>
                        <a:cubicBezTo>
                          <a:pt x="54545" y="131774"/>
                          <a:pt x="60241" y="85825"/>
                          <a:pt x="60241" y="85825"/>
                        </a:cubicBezTo>
                        <a:cubicBezTo>
                          <a:pt x="60241" y="85825"/>
                          <a:pt x="60003" y="111447"/>
                          <a:pt x="45887" y="124573"/>
                        </a:cubicBezTo>
                        <a:cubicBezTo>
                          <a:pt x="40734" y="129364"/>
                          <a:pt x="32209" y="125678"/>
                          <a:pt x="32418" y="118648"/>
                        </a:cubicBezTo>
                        <a:cubicBezTo>
                          <a:pt x="32714" y="109066"/>
                          <a:pt x="29551" y="95398"/>
                          <a:pt x="14369" y="81310"/>
                        </a:cubicBezTo>
                        <a:cubicBezTo>
                          <a:pt x="-28951" y="41105"/>
                          <a:pt x="37743" y="11663"/>
                          <a:pt x="56221" y="39410"/>
                        </a:cubicBezTo>
                        <a:close/>
                      </a:path>
                    </a:pathLst>
                  </a:custGeom>
                  <a:solidFill>
                    <a:srgbClr val="0B7D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EE3408B2-FCAF-4BF2-A525-9FA271861632}"/>
                      </a:ext>
                    </a:extLst>
                  </p:cNvPr>
                  <p:cNvSpPr/>
                  <p:nvPr/>
                </p:nvSpPr>
                <p:spPr>
                  <a:xfrm>
                    <a:off x="6715286" y="2367867"/>
                    <a:ext cx="200996" cy="228847"/>
                  </a:xfrm>
                  <a:custGeom>
                    <a:avLst/>
                    <a:gdLst>
                      <a:gd name="connsiteX0" fmla="*/ 90640 w 200996"/>
                      <a:gd name="connsiteY0" fmla="*/ 0 h 228847"/>
                      <a:gd name="connsiteX1" fmla="*/ 144380 w 200996"/>
                      <a:gd name="connsiteY1" fmla="*/ 144456 h 228847"/>
                      <a:gd name="connsiteX2" fmla="*/ 61160 w 200996"/>
                      <a:gd name="connsiteY2" fmla="*/ 105251 h 228847"/>
                      <a:gd name="connsiteX3" fmla="*/ 31556 w 200996"/>
                      <a:gd name="connsiteY3" fmla="*/ 45758 h 228847"/>
                      <a:gd name="connsiteX4" fmla="*/ 0 w 200996"/>
                      <a:gd name="connsiteY4" fmla="*/ 24879 h 228847"/>
                      <a:gd name="connsiteX5" fmla="*/ 28547 w 200996"/>
                      <a:gd name="connsiteY5" fmla="*/ 169202 h 228847"/>
                      <a:gd name="connsiteX6" fmla="*/ 144047 w 200996"/>
                      <a:gd name="connsiteY6" fmla="*/ 228848 h 228847"/>
                      <a:gd name="connsiteX7" fmla="*/ 200996 w 200996"/>
                      <a:gd name="connsiteY7" fmla="*/ 163297 h 228847"/>
                      <a:gd name="connsiteX8" fmla="*/ 146209 w 200996"/>
                      <a:gd name="connsiteY8" fmla="*/ 16031 h 228847"/>
                      <a:gd name="connsiteX9" fmla="*/ 90640 w 200996"/>
                      <a:gd name="connsiteY9" fmla="*/ 0 h 228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0996" h="228847">
                        <a:moveTo>
                          <a:pt x="90640" y="0"/>
                        </a:moveTo>
                        <a:cubicBezTo>
                          <a:pt x="90640" y="0"/>
                          <a:pt x="157258" y="38414"/>
                          <a:pt x="144380" y="144456"/>
                        </a:cubicBezTo>
                        <a:cubicBezTo>
                          <a:pt x="144380" y="144456"/>
                          <a:pt x="98584" y="134103"/>
                          <a:pt x="61160" y="105251"/>
                        </a:cubicBezTo>
                        <a:cubicBezTo>
                          <a:pt x="23736" y="76400"/>
                          <a:pt x="22736" y="53121"/>
                          <a:pt x="31556" y="45758"/>
                        </a:cubicBezTo>
                        <a:cubicBezTo>
                          <a:pt x="40377" y="38395"/>
                          <a:pt x="0" y="24879"/>
                          <a:pt x="0" y="24879"/>
                        </a:cubicBezTo>
                        <a:lnTo>
                          <a:pt x="28547" y="169202"/>
                        </a:lnTo>
                        <a:lnTo>
                          <a:pt x="144047" y="228848"/>
                        </a:lnTo>
                        <a:lnTo>
                          <a:pt x="200996" y="163297"/>
                        </a:lnTo>
                        <a:lnTo>
                          <a:pt x="146209" y="16031"/>
                        </a:lnTo>
                        <a:lnTo>
                          <a:pt x="9064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06D64F50-E1F0-4843-A457-657590F43FD1}"/>
                      </a:ext>
                    </a:extLst>
                  </p:cNvPr>
                  <p:cNvSpPr/>
                  <p:nvPr/>
                </p:nvSpPr>
                <p:spPr>
                  <a:xfrm>
                    <a:off x="6768077" y="2406135"/>
                    <a:ext cx="99695" cy="122038"/>
                  </a:xfrm>
                  <a:custGeom>
                    <a:avLst/>
                    <a:gdLst>
                      <a:gd name="connsiteX0" fmla="*/ 1378 w 99695"/>
                      <a:gd name="connsiteY0" fmla="*/ 6471 h 122038"/>
                      <a:gd name="connsiteX1" fmla="*/ 99695 w 99695"/>
                      <a:gd name="connsiteY1" fmla="*/ 122038 h 122038"/>
                      <a:gd name="connsiteX2" fmla="*/ 17742 w 99695"/>
                      <a:gd name="connsiteY2" fmla="*/ 385 h 122038"/>
                      <a:gd name="connsiteX3" fmla="*/ 1378 w 99695"/>
                      <a:gd name="connsiteY3" fmla="*/ 6471 h 122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695" h="122038">
                        <a:moveTo>
                          <a:pt x="1378" y="6471"/>
                        </a:moveTo>
                        <a:cubicBezTo>
                          <a:pt x="1378" y="6471"/>
                          <a:pt x="28334" y="2823"/>
                          <a:pt x="99695" y="122038"/>
                        </a:cubicBezTo>
                        <a:cubicBezTo>
                          <a:pt x="99695" y="122038"/>
                          <a:pt x="42536" y="2633"/>
                          <a:pt x="17742" y="385"/>
                        </a:cubicBezTo>
                        <a:cubicBezTo>
                          <a:pt x="-7042" y="-1863"/>
                          <a:pt x="1378" y="6471"/>
                          <a:pt x="1378" y="647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A6F8721D-DD6F-43CC-AD23-D16BCCAAD511}"/>
                      </a:ext>
                    </a:extLst>
                  </p:cNvPr>
                  <p:cNvSpPr/>
                  <p:nvPr/>
                </p:nvSpPr>
                <p:spPr>
                  <a:xfrm>
                    <a:off x="6750966" y="2414636"/>
                    <a:ext cx="56833" cy="55196"/>
                  </a:xfrm>
                  <a:custGeom>
                    <a:avLst/>
                    <a:gdLst>
                      <a:gd name="connsiteX0" fmla="*/ 15870 w 56833"/>
                      <a:gd name="connsiteY0" fmla="*/ 17 h 55196"/>
                      <a:gd name="connsiteX1" fmla="*/ 52608 w 56833"/>
                      <a:gd name="connsiteY1" fmla="*/ 50167 h 55196"/>
                      <a:gd name="connsiteX2" fmla="*/ 15870 w 56833"/>
                      <a:gd name="connsiteY2" fmla="*/ 17 h 55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833" h="55196">
                        <a:moveTo>
                          <a:pt x="15870" y="17"/>
                        </a:moveTo>
                        <a:cubicBezTo>
                          <a:pt x="23737" y="-783"/>
                          <a:pt x="71029" y="26163"/>
                          <a:pt x="52608" y="50167"/>
                        </a:cubicBezTo>
                        <a:cubicBezTo>
                          <a:pt x="34196" y="74189"/>
                          <a:pt x="-29212" y="4618"/>
                          <a:pt x="15870" y="1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8F7D3C8-A2C9-4D92-8136-1C17B40E5934}"/>
                    </a:ext>
                  </a:extLst>
                </p:cNvPr>
                <p:cNvSpPr/>
                <p:nvPr/>
              </p:nvSpPr>
              <p:spPr>
                <a:xfrm>
                  <a:off x="5275181" y="2285277"/>
                  <a:ext cx="243469" cy="318742"/>
                </a:xfrm>
                <a:custGeom>
                  <a:avLst/>
                  <a:gdLst>
                    <a:gd name="connsiteX0" fmla="*/ 1021 w 243469"/>
                    <a:gd name="connsiteY0" fmla="*/ 63368 h 318742"/>
                    <a:gd name="connsiteX1" fmla="*/ 243470 w 243469"/>
                    <a:gd name="connsiteY1" fmla="*/ 318743 h 318742"/>
                    <a:gd name="connsiteX2" fmla="*/ 235478 w 243469"/>
                    <a:gd name="connsiteY2" fmla="*/ 288510 h 318742"/>
                    <a:gd name="connsiteX3" fmla="*/ 18804 w 243469"/>
                    <a:gd name="connsiteY3" fmla="*/ 61568 h 318742"/>
                    <a:gd name="connsiteX4" fmla="*/ 1021 w 243469"/>
                    <a:gd name="connsiteY4" fmla="*/ 63368 h 31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3469" h="318742">
                      <a:moveTo>
                        <a:pt x="1021" y="63368"/>
                      </a:moveTo>
                      <a:cubicBezTo>
                        <a:pt x="1021" y="63368"/>
                        <a:pt x="-29517" y="222474"/>
                        <a:pt x="243470" y="318743"/>
                      </a:cubicBezTo>
                      <a:lnTo>
                        <a:pt x="235478" y="288510"/>
                      </a:lnTo>
                      <a:cubicBezTo>
                        <a:pt x="235478" y="288510"/>
                        <a:pt x="-14010" y="201147"/>
                        <a:pt x="18804" y="61568"/>
                      </a:cubicBezTo>
                      <a:cubicBezTo>
                        <a:pt x="51637" y="-78002"/>
                        <a:pt x="1021" y="63368"/>
                        <a:pt x="1021" y="63368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539A3C6-19EB-4661-AB83-39C1319083EB}"/>
                    </a:ext>
                  </a:extLst>
                </p:cNvPr>
                <p:cNvSpPr/>
                <p:nvPr/>
              </p:nvSpPr>
              <p:spPr>
                <a:xfrm>
                  <a:off x="5474188" y="2058743"/>
                  <a:ext cx="253468" cy="299570"/>
                </a:xfrm>
                <a:custGeom>
                  <a:avLst/>
                  <a:gdLst>
                    <a:gd name="connsiteX0" fmla="*/ 185080 w 253468"/>
                    <a:gd name="connsiteY0" fmla="*/ 0 h 299570"/>
                    <a:gd name="connsiteX1" fmla="*/ 0 w 253468"/>
                    <a:gd name="connsiteY1" fmla="*/ 299571 h 299570"/>
                    <a:gd name="connsiteX2" fmla="*/ 27194 w 253468"/>
                    <a:gd name="connsiteY2" fmla="*/ 284140 h 299570"/>
                    <a:gd name="connsiteX3" fmla="*/ 191357 w 253468"/>
                    <a:gd name="connsiteY3" fmla="*/ 16745 h 299570"/>
                    <a:gd name="connsiteX4" fmla="*/ 185080 w 253468"/>
                    <a:gd name="connsiteY4" fmla="*/ 0 h 29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68" h="299570">
                      <a:moveTo>
                        <a:pt x="185080" y="0"/>
                      </a:moveTo>
                      <a:cubicBezTo>
                        <a:pt x="185080" y="0"/>
                        <a:pt x="23441" y="11059"/>
                        <a:pt x="0" y="299571"/>
                      </a:cubicBezTo>
                      <a:lnTo>
                        <a:pt x="27194" y="284140"/>
                      </a:lnTo>
                      <a:cubicBezTo>
                        <a:pt x="27194" y="284140"/>
                        <a:pt x="48035" y="20622"/>
                        <a:pt x="191357" y="16745"/>
                      </a:cubicBezTo>
                      <a:cubicBezTo>
                        <a:pt x="334680" y="12878"/>
                        <a:pt x="185080" y="0"/>
                        <a:pt x="185080" y="0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A6462D04-515B-49A8-BE25-3A375F73397B}"/>
                    </a:ext>
                  </a:extLst>
                </p:cNvPr>
                <p:cNvSpPr/>
                <p:nvPr/>
              </p:nvSpPr>
              <p:spPr>
                <a:xfrm>
                  <a:off x="6802126" y="2055561"/>
                  <a:ext cx="152609" cy="386438"/>
                </a:xfrm>
                <a:custGeom>
                  <a:avLst/>
                  <a:gdLst>
                    <a:gd name="connsiteX0" fmla="*/ 105242 w 152609"/>
                    <a:gd name="connsiteY0" fmla="*/ 386439 h 386438"/>
                    <a:gd name="connsiteX1" fmla="*/ 0 w 152609"/>
                    <a:gd name="connsiteY1" fmla="*/ 126625 h 386438"/>
                    <a:gd name="connsiteX2" fmla="*/ 68389 w 152609"/>
                    <a:gd name="connsiteY2" fmla="*/ 0 h 386438"/>
                    <a:gd name="connsiteX3" fmla="*/ 152610 w 152609"/>
                    <a:gd name="connsiteY3" fmla="*/ 180070 h 386438"/>
                    <a:gd name="connsiteX4" fmla="*/ 78476 w 152609"/>
                    <a:gd name="connsiteY4" fmla="*/ 44882 h 386438"/>
                    <a:gd name="connsiteX5" fmla="*/ 127911 w 152609"/>
                    <a:gd name="connsiteY5" fmla="*/ 313573 h 386438"/>
                    <a:gd name="connsiteX6" fmla="*/ 49949 w 152609"/>
                    <a:gd name="connsiteY6" fmla="*/ 76733 h 386438"/>
                    <a:gd name="connsiteX7" fmla="*/ 105242 w 152609"/>
                    <a:gd name="connsiteY7" fmla="*/ 386439 h 38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609" h="386438">
                      <a:moveTo>
                        <a:pt x="105242" y="386439"/>
                      </a:moveTo>
                      <a:cubicBezTo>
                        <a:pt x="105242" y="386439"/>
                        <a:pt x="124739" y="194034"/>
                        <a:pt x="0" y="126625"/>
                      </a:cubicBezTo>
                      <a:lnTo>
                        <a:pt x="68389" y="0"/>
                      </a:lnTo>
                      <a:cubicBezTo>
                        <a:pt x="68389" y="0"/>
                        <a:pt x="142418" y="52788"/>
                        <a:pt x="152610" y="180070"/>
                      </a:cubicBezTo>
                      <a:cubicBezTo>
                        <a:pt x="152610" y="180070"/>
                        <a:pt x="123539" y="64856"/>
                        <a:pt x="78476" y="44882"/>
                      </a:cubicBezTo>
                      <a:cubicBezTo>
                        <a:pt x="78476" y="44882"/>
                        <a:pt x="140513" y="93259"/>
                        <a:pt x="127911" y="313573"/>
                      </a:cubicBezTo>
                      <a:cubicBezTo>
                        <a:pt x="127911" y="313573"/>
                        <a:pt x="139398" y="171069"/>
                        <a:pt x="49949" y="76733"/>
                      </a:cubicBezTo>
                      <a:cubicBezTo>
                        <a:pt x="49959" y="76733"/>
                        <a:pt x="140818" y="249765"/>
                        <a:pt x="105242" y="386439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7F87EABC-ABE1-4530-A515-30C360D7B73B}"/>
                    </a:ext>
                  </a:extLst>
                </p:cNvPr>
                <p:cNvSpPr/>
                <p:nvPr/>
              </p:nvSpPr>
              <p:spPr>
                <a:xfrm>
                  <a:off x="5344740" y="2597591"/>
                  <a:ext cx="256178" cy="633098"/>
                </a:xfrm>
                <a:custGeom>
                  <a:avLst/>
                  <a:gdLst>
                    <a:gd name="connsiteX0" fmla="*/ 160491 w 256178"/>
                    <a:gd name="connsiteY0" fmla="*/ 25860 h 633098"/>
                    <a:gd name="connsiteX1" fmla="*/ 72632 w 256178"/>
                    <a:gd name="connsiteY1" fmla="*/ 471545 h 633098"/>
                    <a:gd name="connsiteX2" fmla="*/ 170311 w 256178"/>
                    <a:gd name="connsiteY2" fmla="*/ 54026 h 633098"/>
                    <a:gd name="connsiteX3" fmla="*/ 256179 w 256178"/>
                    <a:gd name="connsiteY3" fmla="*/ 633098 h 633098"/>
                    <a:gd name="connsiteX4" fmla="*/ 166234 w 256178"/>
                    <a:gd name="connsiteY4" fmla="*/ 85601 h 633098"/>
                    <a:gd name="connsiteX5" fmla="*/ 203201 w 256178"/>
                    <a:gd name="connsiteY5" fmla="*/ 0 h 633098"/>
                    <a:gd name="connsiteX6" fmla="*/ 160491 w 256178"/>
                    <a:gd name="connsiteY6" fmla="*/ 25860 h 633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6178" h="633098">
                      <a:moveTo>
                        <a:pt x="160491" y="25860"/>
                      </a:moveTo>
                      <a:cubicBezTo>
                        <a:pt x="160491" y="25860"/>
                        <a:pt x="-131898" y="184099"/>
                        <a:pt x="72632" y="471545"/>
                      </a:cubicBezTo>
                      <a:cubicBezTo>
                        <a:pt x="72632" y="471545"/>
                        <a:pt x="-77101" y="244954"/>
                        <a:pt x="170311" y="54026"/>
                      </a:cubicBezTo>
                      <a:cubicBezTo>
                        <a:pt x="170311" y="54026"/>
                        <a:pt x="-106790" y="341462"/>
                        <a:pt x="256179" y="633098"/>
                      </a:cubicBezTo>
                      <a:cubicBezTo>
                        <a:pt x="256179" y="633098"/>
                        <a:pt x="-39096" y="398317"/>
                        <a:pt x="166234" y="85601"/>
                      </a:cubicBezTo>
                      <a:lnTo>
                        <a:pt x="203201" y="0"/>
                      </a:lnTo>
                      <a:lnTo>
                        <a:pt x="160491" y="25860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A88A19D-82C1-4325-A200-EC18F165D430}"/>
                    </a:ext>
                  </a:extLst>
                </p:cNvPr>
                <p:cNvSpPr/>
                <p:nvPr/>
              </p:nvSpPr>
              <p:spPr>
                <a:xfrm>
                  <a:off x="6493311" y="2155731"/>
                  <a:ext cx="174908" cy="335968"/>
                </a:xfrm>
                <a:custGeom>
                  <a:avLst/>
                  <a:gdLst>
                    <a:gd name="connsiteX0" fmla="*/ 134564 w 174908"/>
                    <a:gd name="connsiteY0" fmla="*/ 167 h 335968"/>
                    <a:gd name="connsiteX1" fmla="*/ 84796 w 174908"/>
                    <a:gd name="connsiteY1" fmla="*/ 110000 h 335968"/>
                    <a:gd name="connsiteX2" fmla="*/ 59031 w 174908"/>
                    <a:gd name="connsiteY2" fmla="*/ 93150 h 335968"/>
                    <a:gd name="connsiteX3" fmla="*/ 14911 w 174908"/>
                    <a:gd name="connsiteY3" fmla="*/ 115696 h 335968"/>
                    <a:gd name="connsiteX4" fmla="*/ 13149 w 174908"/>
                    <a:gd name="connsiteY4" fmla="*/ 119658 h 335968"/>
                    <a:gd name="connsiteX5" fmla="*/ 12168 w 174908"/>
                    <a:gd name="connsiteY5" fmla="*/ 121877 h 335968"/>
                    <a:gd name="connsiteX6" fmla="*/ 9587 w 174908"/>
                    <a:gd name="connsiteY6" fmla="*/ 128850 h 335968"/>
                    <a:gd name="connsiteX7" fmla="*/ 8834 w 174908"/>
                    <a:gd name="connsiteY7" fmla="*/ 131136 h 335968"/>
                    <a:gd name="connsiteX8" fmla="*/ 7586 w 174908"/>
                    <a:gd name="connsiteY8" fmla="*/ 135184 h 335968"/>
                    <a:gd name="connsiteX9" fmla="*/ 5853 w 174908"/>
                    <a:gd name="connsiteY9" fmla="*/ 141585 h 335968"/>
                    <a:gd name="connsiteX10" fmla="*/ 5167 w 174908"/>
                    <a:gd name="connsiteY10" fmla="*/ 144480 h 335968"/>
                    <a:gd name="connsiteX11" fmla="*/ 3738 w 174908"/>
                    <a:gd name="connsiteY11" fmla="*/ 150948 h 335968"/>
                    <a:gd name="connsiteX12" fmla="*/ 3167 w 174908"/>
                    <a:gd name="connsiteY12" fmla="*/ 153815 h 335968"/>
                    <a:gd name="connsiteX13" fmla="*/ 1452 w 174908"/>
                    <a:gd name="connsiteY13" fmla="*/ 163463 h 335968"/>
                    <a:gd name="connsiteX14" fmla="*/ 1071 w 174908"/>
                    <a:gd name="connsiteY14" fmla="*/ 196696 h 335968"/>
                    <a:gd name="connsiteX15" fmla="*/ 9739 w 174908"/>
                    <a:gd name="connsiteY15" fmla="*/ 226033 h 335968"/>
                    <a:gd name="connsiteX16" fmla="*/ 22864 w 174908"/>
                    <a:gd name="connsiteY16" fmla="*/ 248217 h 335968"/>
                    <a:gd name="connsiteX17" fmla="*/ 28179 w 174908"/>
                    <a:gd name="connsiteY17" fmla="*/ 255018 h 335968"/>
                    <a:gd name="connsiteX18" fmla="*/ 39933 w 174908"/>
                    <a:gd name="connsiteY18" fmla="*/ 267753 h 335968"/>
                    <a:gd name="connsiteX19" fmla="*/ 59679 w 174908"/>
                    <a:gd name="connsiteY19" fmla="*/ 284717 h 335968"/>
                    <a:gd name="connsiteX20" fmla="*/ 73728 w 174908"/>
                    <a:gd name="connsiteY20" fmla="*/ 294632 h 335968"/>
                    <a:gd name="connsiteX21" fmla="*/ 102265 w 174908"/>
                    <a:gd name="connsiteY21" fmla="*/ 311215 h 335968"/>
                    <a:gd name="connsiteX22" fmla="*/ 116019 w 174908"/>
                    <a:gd name="connsiteY22" fmla="*/ 317930 h 335968"/>
                    <a:gd name="connsiteX23" fmla="*/ 145918 w 174908"/>
                    <a:gd name="connsiteY23" fmla="*/ 330303 h 335968"/>
                    <a:gd name="connsiteX24" fmla="*/ 147166 w 174908"/>
                    <a:gd name="connsiteY24" fmla="*/ 330751 h 335968"/>
                    <a:gd name="connsiteX25" fmla="*/ 161339 w 174908"/>
                    <a:gd name="connsiteY25" fmla="*/ 335675 h 335968"/>
                    <a:gd name="connsiteX26" fmla="*/ 168921 w 174908"/>
                    <a:gd name="connsiteY26" fmla="*/ 329151 h 335968"/>
                    <a:gd name="connsiteX27" fmla="*/ 171150 w 174908"/>
                    <a:gd name="connsiteY27" fmla="*/ 128926 h 335968"/>
                    <a:gd name="connsiteX28" fmla="*/ 134564 w 174908"/>
                    <a:gd name="connsiteY28" fmla="*/ 167 h 335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74908" h="335968">
                      <a:moveTo>
                        <a:pt x="134564" y="167"/>
                      </a:moveTo>
                      <a:cubicBezTo>
                        <a:pt x="116733" y="-2500"/>
                        <a:pt x="96474" y="26494"/>
                        <a:pt x="84796" y="110000"/>
                      </a:cubicBezTo>
                      <a:cubicBezTo>
                        <a:pt x="80796" y="105999"/>
                        <a:pt x="70851" y="96988"/>
                        <a:pt x="59031" y="93150"/>
                      </a:cubicBezTo>
                      <a:cubicBezTo>
                        <a:pt x="44953" y="87768"/>
                        <a:pt x="27817" y="89216"/>
                        <a:pt x="14911" y="115696"/>
                      </a:cubicBezTo>
                      <a:cubicBezTo>
                        <a:pt x="14273" y="117000"/>
                        <a:pt x="13711" y="118343"/>
                        <a:pt x="13149" y="119658"/>
                      </a:cubicBezTo>
                      <a:cubicBezTo>
                        <a:pt x="12825" y="120410"/>
                        <a:pt x="12482" y="121087"/>
                        <a:pt x="12168" y="121877"/>
                      </a:cubicBezTo>
                      <a:cubicBezTo>
                        <a:pt x="11282" y="124058"/>
                        <a:pt x="10425" y="126383"/>
                        <a:pt x="9587" y="128850"/>
                      </a:cubicBezTo>
                      <a:cubicBezTo>
                        <a:pt x="9329" y="129602"/>
                        <a:pt x="9082" y="130355"/>
                        <a:pt x="8834" y="131136"/>
                      </a:cubicBezTo>
                      <a:cubicBezTo>
                        <a:pt x="8415" y="132450"/>
                        <a:pt x="7996" y="133793"/>
                        <a:pt x="7586" y="135184"/>
                      </a:cubicBezTo>
                      <a:cubicBezTo>
                        <a:pt x="6996" y="137241"/>
                        <a:pt x="6405" y="139356"/>
                        <a:pt x="5853" y="141585"/>
                      </a:cubicBezTo>
                      <a:cubicBezTo>
                        <a:pt x="5615" y="142518"/>
                        <a:pt x="5396" y="143518"/>
                        <a:pt x="5167" y="144480"/>
                      </a:cubicBezTo>
                      <a:cubicBezTo>
                        <a:pt x="4672" y="146566"/>
                        <a:pt x="4196" y="148709"/>
                        <a:pt x="3738" y="150948"/>
                      </a:cubicBezTo>
                      <a:cubicBezTo>
                        <a:pt x="3548" y="151890"/>
                        <a:pt x="3348" y="152843"/>
                        <a:pt x="3167" y="153815"/>
                      </a:cubicBezTo>
                      <a:cubicBezTo>
                        <a:pt x="2567" y="156910"/>
                        <a:pt x="1986" y="160082"/>
                        <a:pt x="1452" y="163463"/>
                      </a:cubicBezTo>
                      <a:cubicBezTo>
                        <a:pt x="-405" y="175236"/>
                        <a:pt x="-424" y="186285"/>
                        <a:pt x="1071" y="196696"/>
                      </a:cubicBezTo>
                      <a:cubicBezTo>
                        <a:pt x="2567" y="207107"/>
                        <a:pt x="5567" y="216880"/>
                        <a:pt x="9739" y="226033"/>
                      </a:cubicBezTo>
                      <a:cubicBezTo>
                        <a:pt x="13320" y="233882"/>
                        <a:pt x="17759" y="241273"/>
                        <a:pt x="22864" y="248217"/>
                      </a:cubicBezTo>
                      <a:cubicBezTo>
                        <a:pt x="24560" y="250531"/>
                        <a:pt x="26341" y="252798"/>
                        <a:pt x="28179" y="255018"/>
                      </a:cubicBezTo>
                      <a:cubicBezTo>
                        <a:pt x="31856" y="259456"/>
                        <a:pt x="35790" y="263695"/>
                        <a:pt x="39933" y="267753"/>
                      </a:cubicBezTo>
                      <a:cubicBezTo>
                        <a:pt x="46134" y="273830"/>
                        <a:pt x="52792" y="279478"/>
                        <a:pt x="59679" y="284717"/>
                      </a:cubicBezTo>
                      <a:cubicBezTo>
                        <a:pt x="64279" y="288203"/>
                        <a:pt x="68975" y="291508"/>
                        <a:pt x="73728" y="294632"/>
                      </a:cubicBezTo>
                      <a:cubicBezTo>
                        <a:pt x="83224" y="300881"/>
                        <a:pt x="92902" y="306396"/>
                        <a:pt x="102265" y="311215"/>
                      </a:cubicBezTo>
                      <a:cubicBezTo>
                        <a:pt x="106951" y="313625"/>
                        <a:pt x="111552" y="315863"/>
                        <a:pt x="116019" y="317930"/>
                      </a:cubicBezTo>
                      <a:cubicBezTo>
                        <a:pt x="127182" y="323102"/>
                        <a:pt x="137469" y="327208"/>
                        <a:pt x="145918" y="330303"/>
                      </a:cubicBezTo>
                      <a:cubicBezTo>
                        <a:pt x="146356" y="330465"/>
                        <a:pt x="146737" y="330599"/>
                        <a:pt x="147166" y="330751"/>
                      </a:cubicBezTo>
                      <a:cubicBezTo>
                        <a:pt x="152919" y="332866"/>
                        <a:pt x="157653" y="334485"/>
                        <a:pt x="161339" y="335675"/>
                      </a:cubicBezTo>
                      <a:cubicBezTo>
                        <a:pt x="165530" y="337028"/>
                        <a:pt x="169616" y="333504"/>
                        <a:pt x="168921" y="329151"/>
                      </a:cubicBezTo>
                      <a:cubicBezTo>
                        <a:pt x="164511" y="301643"/>
                        <a:pt x="153804" y="217156"/>
                        <a:pt x="171150" y="128926"/>
                      </a:cubicBezTo>
                      <a:cubicBezTo>
                        <a:pt x="184218" y="62356"/>
                        <a:pt x="161082" y="-1919"/>
                        <a:pt x="134564" y="16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5" name="Graphic 57">
                  <a:extLst>
                    <a:ext uri="{FF2B5EF4-FFF2-40B4-BE49-F238E27FC236}">
                      <a16:creationId xmlns:a16="http://schemas.microsoft.com/office/drawing/2014/main" id="{60384C58-9DFE-457D-8ED2-887BE0A892F7}"/>
                    </a:ext>
                  </a:extLst>
                </p:cNvPr>
                <p:cNvGrpSpPr/>
                <p:nvPr/>
              </p:nvGrpSpPr>
              <p:grpSpPr>
                <a:xfrm>
                  <a:off x="6538998" y="1849480"/>
                  <a:ext cx="431931" cy="530743"/>
                  <a:chOff x="6538998" y="1849480"/>
                  <a:chExt cx="431931" cy="530743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4B7A7C14-1373-4D92-B4BA-A04DA3649CAE}"/>
                      </a:ext>
                    </a:extLst>
                  </p:cNvPr>
                  <p:cNvSpPr/>
                  <p:nvPr/>
                </p:nvSpPr>
                <p:spPr>
                  <a:xfrm>
                    <a:off x="6547834" y="1851271"/>
                    <a:ext cx="423095" cy="528952"/>
                  </a:xfrm>
                  <a:custGeom>
                    <a:avLst/>
                    <a:gdLst>
                      <a:gd name="connsiteX0" fmla="*/ 242614 w 423095"/>
                      <a:gd name="connsiteY0" fmla="*/ 91562 h 528952"/>
                      <a:gd name="connsiteX1" fmla="*/ 29102 w 423095"/>
                      <a:gd name="connsiteY1" fmla="*/ 129519 h 528952"/>
                      <a:gd name="connsiteX2" fmla="*/ 168938 w 423095"/>
                      <a:gd name="connsiteY2" fmla="*/ 526168 h 528952"/>
                      <a:gd name="connsiteX3" fmla="*/ 183112 w 423095"/>
                      <a:gd name="connsiteY3" fmla="*/ 523921 h 528952"/>
                      <a:gd name="connsiteX4" fmla="*/ 367239 w 423095"/>
                      <a:gd name="connsiteY4" fmla="*/ 227484 h 528952"/>
                      <a:gd name="connsiteX5" fmla="*/ 242614 w 423095"/>
                      <a:gd name="connsiteY5" fmla="*/ 91562 h 52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3095" h="528952">
                        <a:moveTo>
                          <a:pt x="242614" y="91562"/>
                        </a:moveTo>
                        <a:cubicBezTo>
                          <a:pt x="242614" y="91562"/>
                          <a:pt x="144288" y="-7670"/>
                          <a:pt x="29102" y="129519"/>
                        </a:cubicBezTo>
                        <a:cubicBezTo>
                          <a:pt x="-73292" y="251477"/>
                          <a:pt x="123895" y="477486"/>
                          <a:pt x="168938" y="526168"/>
                        </a:cubicBezTo>
                        <a:cubicBezTo>
                          <a:pt x="173129" y="530702"/>
                          <a:pt x="180521" y="529521"/>
                          <a:pt x="183112" y="523921"/>
                        </a:cubicBezTo>
                        <a:cubicBezTo>
                          <a:pt x="203152" y="480610"/>
                          <a:pt x="277761" y="326315"/>
                          <a:pt x="367239" y="227484"/>
                        </a:cubicBezTo>
                        <a:cubicBezTo>
                          <a:pt x="475519" y="107878"/>
                          <a:pt x="422342" y="-131352"/>
                          <a:pt x="242614" y="91562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F49E7FEE-02BB-4792-B569-F2A8D13C5824}"/>
                      </a:ext>
                    </a:extLst>
                  </p:cNvPr>
                  <p:cNvSpPr/>
                  <p:nvPr/>
                </p:nvSpPr>
                <p:spPr>
                  <a:xfrm>
                    <a:off x="6538998" y="1849480"/>
                    <a:ext cx="422301" cy="530487"/>
                  </a:xfrm>
                  <a:custGeom>
                    <a:avLst/>
                    <a:gdLst>
                      <a:gd name="connsiteX0" fmla="*/ 241820 w 422301"/>
                      <a:gd name="connsiteY0" fmla="*/ 91562 h 530487"/>
                      <a:gd name="connsiteX1" fmla="*/ 28308 w 422301"/>
                      <a:gd name="connsiteY1" fmla="*/ 129519 h 530487"/>
                      <a:gd name="connsiteX2" fmla="*/ 177355 w 422301"/>
                      <a:gd name="connsiteY2" fmla="*/ 527807 h 530487"/>
                      <a:gd name="connsiteX3" fmla="*/ 191585 w 422301"/>
                      <a:gd name="connsiteY3" fmla="*/ 525121 h 530487"/>
                      <a:gd name="connsiteX4" fmla="*/ 366445 w 422301"/>
                      <a:gd name="connsiteY4" fmla="*/ 227484 h 530487"/>
                      <a:gd name="connsiteX5" fmla="*/ 241820 w 422301"/>
                      <a:gd name="connsiteY5" fmla="*/ 91562 h 530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301" h="530487">
                        <a:moveTo>
                          <a:pt x="241820" y="91562"/>
                        </a:moveTo>
                        <a:cubicBezTo>
                          <a:pt x="241820" y="91562"/>
                          <a:pt x="143494" y="-7670"/>
                          <a:pt x="28308" y="129519"/>
                        </a:cubicBezTo>
                        <a:cubicBezTo>
                          <a:pt x="-74019" y="251401"/>
                          <a:pt x="130444" y="478610"/>
                          <a:pt x="177355" y="527807"/>
                        </a:cubicBezTo>
                        <a:cubicBezTo>
                          <a:pt x="181679" y="532341"/>
                          <a:pt x="189195" y="530912"/>
                          <a:pt x="191585" y="525121"/>
                        </a:cubicBezTo>
                        <a:cubicBezTo>
                          <a:pt x="209854" y="480782"/>
                          <a:pt x="277301" y="325953"/>
                          <a:pt x="366445" y="227484"/>
                        </a:cubicBezTo>
                        <a:cubicBezTo>
                          <a:pt x="474725" y="107878"/>
                          <a:pt x="421547" y="-131352"/>
                          <a:pt x="241820" y="915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EB760633-4748-48E9-80B8-B4579F9EA691}"/>
                      </a:ext>
                    </a:extLst>
                  </p:cNvPr>
                  <p:cNvSpPr/>
                  <p:nvPr/>
                </p:nvSpPr>
                <p:spPr>
                  <a:xfrm>
                    <a:off x="6539008" y="1861861"/>
                    <a:ext cx="422230" cy="518107"/>
                  </a:xfrm>
                  <a:custGeom>
                    <a:avLst/>
                    <a:gdLst>
                      <a:gd name="connsiteX0" fmla="*/ 28308 w 422230"/>
                      <a:gd name="connsiteY0" fmla="*/ 117138 h 518107"/>
                      <a:gd name="connsiteX1" fmla="*/ 177355 w 422230"/>
                      <a:gd name="connsiteY1" fmla="*/ 515426 h 518107"/>
                      <a:gd name="connsiteX2" fmla="*/ 191585 w 422230"/>
                      <a:gd name="connsiteY2" fmla="*/ 512740 h 518107"/>
                      <a:gd name="connsiteX3" fmla="*/ 366445 w 422230"/>
                      <a:gd name="connsiteY3" fmla="*/ 215103 h 518107"/>
                      <a:gd name="connsiteX4" fmla="*/ 398687 w 422230"/>
                      <a:gd name="connsiteY4" fmla="*/ 0 h 518107"/>
                      <a:gd name="connsiteX5" fmla="*/ 330241 w 422230"/>
                      <a:gd name="connsiteY5" fmla="*/ 228333 h 518107"/>
                      <a:gd name="connsiteX6" fmla="*/ 204806 w 422230"/>
                      <a:gd name="connsiteY6" fmla="*/ 432368 h 518107"/>
                      <a:gd name="connsiteX7" fmla="*/ 224180 w 422230"/>
                      <a:gd name="connsiteY7" fmla="*/ 107118 h 518107"/>
                      <a:gd name="connsiteX8" fmla="*/ 156400 w 422230"/>
                      <a:gd name="connsiteY8" fmla="*/ 368379 h 518107"/>
                      <a:gd name="connsiteX9" fmla="*/ 64379 w 422230"/>
                      <a:gd name="connsiteY9" fmla="*/ 175431 h 518107"/>
                      <a:gd name="connsiteX10" fmla="*/ 136035 w 422230"/>
                      <a:gd name="connsiteY10" fmla="*/ 46177 h 518107"/>
                      <a:gd name="connsiteX11" fmla="*/ 28308 w 422230"/>
                      <a:gd name="connsiteY11" fmla="*/ 117138 h 5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22230" h="518107">
                        <a:moveTo>
                          <a:pt x="28308" y="117138"/>
                        </a:moveTo>
                        <a:cubicBezTo>
                          <a:pt x="-74019" y="239020"/>
                          <a:pt x="130444" y="466230"/>
                          <a:pt x="177355" y="515426"/>
                        </a:cubicBezTo>
                        <a:cubicBezTo>
                          <a:pt x="181679" y="519960"/>
                          <a:pt x="189194" y="518532"/>
                          <a:pt x="191585" y="512740"/>
                        </a:cubicBezTo>
                        <a:cubicBezTo>
                          <a:pt x="209854" y="468401"/>
                          <a:pt x="277301" y="313573"/>
                          <a:pt x="366445" y="215103"/>
                        </a:cubicBezTo>
                        <a:cubicBezTo>
                          <a:pt x="429205" y="145780"/>
                          <a:pt x="437616" y="36414"/>
                          <a:pt x="398687" y="0"/>
                        </a:cubicBezTo>
                        <a:cubicBezTo>
                          <a:pt x="424786" y="41891"/>
                          <a:pt x="430072" y="123568"/>
                          <a:pt x="330241" y="228333"/>
                        </a:cubicBezTo>
                        <a:cubicBezTo>
                          <a:pt x="225037" y="338747"/>
                          <a:pt x="204806" y="432368"/>
                          <a:pt x="204806" y="432368"/>
                        </a:cubicBezTo>
                        <a:cubicBezTo>
                          <a:pt x="111185" y="284512"/>
                          <a:pt x="224180" y="107118"/>
                          <a:pt x="224180" y="107118"/>
                        </a:cubicBezTo>
                        <a:cubicBezTo>
                          <a:pt x="129139" y="248202"/>
                          <a:pt x="156400" y="368379"/>
                          <a:pt x="156400" y="368379"/>
                        </a:cubicBezTo>
                        <a:cubicBezTo>
                          <a:pt x="156400" y="368379"/>
                          <a:pt x="67008" y="287893"/>
                          <a:pt x="64379" y="175431"/>
                        </a:cubicBezTo>
                        <a:cubicBezTo>
                          <a:pt x="61874" y="67970"/>
                          <a:pt x="129978" y="47758"/>
                          <a:pt x="136035" y="46177"/>
                        </a:cubicBezTo>
                        <a:cubicBezTo>
                          <a:pt x="104136" y="51511"/>
                          <a:pt x="67189" y="70828"/>
                          <a:pt x="28308" y="1171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47E8666A-96CB-48BE-B432-6DF64DE61E77}"/>
                      </a:ext>
                    </a:extLst>
                  </p:cNvPr>
                  <p:cNvSpPr/>
                  <p:nvPr/>
                </p:nvSpPr>
                <p:spPr>
                  <a:xfrm>
                    <a:off x="6727553" y="1849537"/>
                    <a:ext cx="228801" cy="325456"/>
                  </a:xfrm>
                  <a:custGeom>
                    <a:avLst/>
                    <a:gdLst>
                      <a:gd name="connsiteX0" fmla="*/ 53266 w 228801"/>
                      <a:gd name="connsiteY0" fmla="*/ 91505 h 325456"/>
                      <a:gd name="connsiteX1" fmla="*/ 1726 w 228801"/>
                      <a:gd name="connsiteY1" fmla="*/ 288139 h 325456"/>
                      <a:gd name="connsiteX2" fmla="*/ 225935 w 228801"/>
                      <a:gd name="connsiteY2" fmla="*/ 82504 h 325456"/>
                      <a:gd name="connsiteX3" fmla="*/ 228802 w 228801"/>
                      <a:gd name="connsiteY3" fmla="*/ 45509 h 325456"/>
                      <a:gd name="connsiteX4" fmla="*/ 53266 w 228801"/>
                      <a:gd name="connsiteY4" fmla="*/ 91505 h 325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01" h="325456">
                        <a:moveTo>
                          <a:pt x="53266" y="91505"/>
                        </a:moveTo>
                        <a:cubicBezTo>
                          <a:pt x="53266" y="91505"/>
                          <a:pt x="-11257" y="162809"/>
                          <a:pt x="1726" y="288139"/>
                        </a:cubicBezTo>
                        <a:cubicBezTo>
                          <a:pt x="14708" y="413469"/>
                          <a:pt x="233384" y="191927"/>
                          <a:pt x="225935" y="82504"/>
                        </a:cubicBezTo>
                        <a:cubicBezTo>
                          <a:pt x="225011" y="68911"/>
                          <a:pt x="226135" y="56624"/>
                          <a:pt x="228802" y="45509"/>
                        </a:cubicBezTo>
                        <a:cubicBezTo>
                          <a:pt x="211981" y="-13966"/>
                          <a:pt x="151630" y="-30491"/>
                          <a:pt x="53266" y="9150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791F5EE3-5F0C-46E8-BAB6-B037E8EBD39C}"/>
                      </a:ext>
                    </a:extLst>
                  </p:cNvPr>
                  <p:cNvSpPr/>
                  <p:nvPr/>
                </p:nvSpPr>
                <p:spPr>
                  <a:xfrm>
                    <a:off x="6765893" y="1944971"/>
                    <a:ext cx="49658" cy="71471"/>
                  </a:xfrm>
                  <a:custGeom>
                    <a:avLst/>
                    <a:gdLst>
                      <a:gd name="connsiteX0" fmla="*/ 13478 w 49658"/>
                      <a:gd name="connsiteY0" fmla="*/ 71404 h 71471"/>
                      <a:gd name="connsiteX1" fmla="*/ 40262 w 49658"/>
                      <a:gd name="connsiteY1" fmla="*/ 2167 h 71471"/>
                      <a:gd name="connsiteX2" fmla="*/ 13478 w 49658"/>
                      <a:gd name="connsiteY2" fmla="*/ 71404 h 7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658" h="71471">
                        <a:moveTo>
                          <a:pt x="13478" y="71404"/>
                        </a:moveTo>
                        <a:cubicBezTo>
                          <a:pt x="23622" y="70480"/>
                          <a:pt x="68990" y="19217"/>
                          <a:pt x="40262" y="2167"/>
                        </a:cubicBezTo>
                        <a:cubicBezTo>
                          <a:pt x="11544" y="-14873"/>
                          <a:pt x="-17888" y="74262"/>
                          <a:pt x="13478" y="7140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5F830C5D-85AF-4B73-9FDD-2443C14A35E8}"/>
                      </a:ext>
                    </a:extLst>
                  </p:cNvPr>
                  <p:cNvSpPr/>
                  <p:nvPr/>
                </p:nvSpPr>
                <p:spPr>
                  <a:xfrm>
                    <a:off x="6820177" y="1922782"/>
                    <a:ext cx="18055" cy="38435"/>
                  </a:xfrm>
                  <a:custGeom>
                    <a:avLst/>
                    <a:gdLst>
                      <a:gd name="connsiteX0" fmla="*/ 6266 w 18055"/>
                      <a:gd name="connsiteY0" fmla="*/ 37444 h 38435"/>
                      <a:gd name="connsiteX1" fmla="*/ 11295 w 18055"/>
                      <a:gd name="connsiteY1" fmla="*/ 1 h 38435"/>
                      <a:gd name="connsiteX2" fmla="*/ 6266 w 18055"/>
                      <a:gd name="connsiteY2" fmla="*/ 37444 h 38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055" h="38435">
                        <a:moveTo>
                          <a:pt x="6266" y="37444"/>
                        </a:moveTo>
                        <a:cubicBezTo>
                          <a:pt x="-3754" y="29424"/>
                          <a:pt x="-1525" y="229"/>
                          <a:pt x="11295" y="1"/>
                        </a:cubicBezTo>
                        <a:cubicBezTo>
                          <a:pt x="24116" y="-228"/>
                          <a:pt x="16572" y="45692"/>
                          <a:pt x="6266" y="374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6" name="Graphic 57">
                  <a:extLst>
                    <a:ext uri="{FF2B5EF4-FFF2-40B4-BE49-F238E27FC236}">
                      <a16:creationId xmlns:a16="http://schemas.microsoft.com/office/drawing/2014/main" id="{980AF074-5A3E-4D83-AC48-0AA544E27666}"/>
                    </a:ext>
                  </a:extLst>
                </p:cNvPr>
                <p:cNvGrpSpPr/>
                <p:nvPr/>
              </p:nvGrpSpPr>
              <p:grpSpPr>
                <a:xfrm>
                  <a:off x="5106825" y="2115802"/>
                  <a:ext cx="580325" cy="648974"/>
                  <a:chOff x="5106825" y="2115802"/>
                  <a:chExt cx="580325" cy="648974"/>
                </a:xfrm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A79E82EF-ECED-46C1-A217-9A4A02D3559D}"/>
                      </a:ext>
                    </a:extLst>
                  </p:cNvPr>
                  <p:cNvSpPr/>
                  <p:nvPr/>
                </p:nvSpPr>
                <p:spPr>
                  <a:xfrm>
                    <a:off x="5106825" y="2124555"/>
                    <a:ext cx="580201" cy="640220"/>
                  </a:xfrm>
                  <a:custGeom>
                    <a:avLst/>
                    <a:gdLst>
                      <a:gd name="connsiteX0" fmla="*/ 361239 w 580201"/>
                      <a:gd name="connsiteY0" fmla="*/ 193906 h 640220"/>
                      <a:gd name="connsiteX1" fmla="*/ 360677 w 580201"/>
                      <a:gd name="connsiteY1" fmla="*/ 194858 h 640220"/>
                      <a:gd name="connsiteX2" fmla="*/ 354781 w 580201"/>
                      <a:gd name="connsiteY2" fmla="*/ 195706 h 640220"/>
                      <a:gd name="connsiteX3" fmla="*/ 353143 w 580201"/>
                      <a:gd name="connsiteY3" fmla="*/ 189743 h 640220"/>
                      <a:gd name="connsiteX4" fmla="*/ 386404 w 580201"/>
                      <a:gd name="connsiteY4" fmla="*/ 8130 h 640220"/>
                      <a:gd name="connsiteX5" fmla="*/ 382365 w 580201"/>
                      <a:gd name="connsiteY5" fmla="*/ 386 h 640220"/>
                      <a:gd name="connsiteX6" fmla="*/ 299269 w 580201"/>
                      <a:gd name="connsiteY6" fmla="*/ 145261 h 640220"/>
                      <a:gd name="connsiteX7" fmla="*/ 291107 w 580201"/>
                      <a:gd name="connsiteY7" fmla="*/ 150243 h 640220"/>
                      <a:gd name="connsiteX8" fmla="*/ 53401 w 580201"/>
                      <a:gd name="connsiteY8" fmla="*/ 120830 h 640220"/>
                      <a:gd name="connsiteX9" fmla="*/ 3909 w 580201"/>
                      <a:gd name="connsiteY9" fmla="*/ 273392 h 640220"/>
                      <a:gd name="connsiteX10" fmla="*/ 12824 w 580201"/>
                      <a:gd name="connsiteY10" fmla="*/ 275897 h 640220"/>
                      <a:gd name="connsiteX11" fmla="*/ 276847 w 580201"/>
                      <a:gd name="connsiteY11" fmla="*/ 220776 h 640220"/>
                      <a:gd name="connsiteX12" fmla="*/ 276533 w 580201"/>
                      <a:gd name="connsiteY12" fmla="*/ 230958 h 640220"/>
                      <a:gd name="connsiteX13" fmla="*/ 71098 w 580201"/>
                      <a:gd name="connsiteY13" fmla="*/ 398207 h 640220"/>
                      <a:gd name="connsiteX14" fmla="*/ 72508 w 580201"/>
                      <a:gd name="connsiteY14" fmla="*/ 402084 h 640220"/>
                      <a:gd name="connsiteX15" fmla="*/ 191084 w 580201"/>
                      <a:gd name="connsiteY15" fmla="*/ 481761 h 640220"/>
                      <a:gd name="connsiteX16" fmla="*/ 198038 w 580201"/>
                      <a:gd name="connsiteY16" fmla="*/ 475560 h 640220"/>
                      <a:gd name="connsiteX17" fmla="*/ 295097 w 580201"/>
                      <a:gd name="connsiteY17" fmla="*/ 297252 h 640220"/>
                      <a:gd name="connsiteX18" fmla="*/ 297136 w 580201"/>
                      <a:gd name="connsiteY18" fmla="*/ 307044 h 640220"/>
                      <a:gd name="connsiteX19" fmla="*/ 268637 w 580201"/>
                      <a:gd name="connsiteY19" fmla="*/ 506145 h 640220"/>
                      <a:gd name="connsiteX20" fmla="*/ 271714 w 580201"/>
                      <a:gd name="connsiteY20" fmla="*/ 509326 h 640220"/>
                      <a:gd name="connsiteX21" fmla="*/ 335121 w 580201"/>
                      <a:gd name="connsiteY21" fmla="*/ 538130 h 640220"/>
                      <a:gd name="connsiteX22" fmla="*/ 342465 w 580201"/>
                      <a:gd name="connsiteY22" fmla="*/ 532053 h 640220"/>
                      <a:gd name="connsiteX23" fmla="*/ 393300 w 580201"/>
                      <a:gd name="connsiteY23" fmla="*/ 387815 h 640220"/>
                      <a:gd name="connsiteX24" fmla="*/ 395901 w 580201"/>
                      <a:gd name="connsiteY24" fmla="*/ 395969 h 640220"/>
                      <a:gd name="connsiteX25" fmla="*/ 356715 w 580201"/>
                      <a:gd name="connsiteY25" fmla="*/ 547388 h 640220"/>
                      <a:gd name="connsiteX26" fmla="*/ 359315 w 580201"/>
                      <a:gd name="connsiteY26" fmla="*/ 551579 h 640220"/>
                      <a:gd name="connsiteX27" fmla="*/ 417056 w 580201"/>
                      <a:gd name="connsiteY27" fmla="*/ 590107 h 640220"/>
                      <a:gd name="connsiteX28" fmla="*/ 425257 w 580201"/>
                      <a:gd name="connsiteY28" fmla="*/ 585193 h 640220"/>
                      <a:gd name="connsiteX29" fmla="*/ 430162 w 580201"/>
                      <a:gd name="connsiteY29" fmla="*/ 513507 h 640220"/>
                      <a:gd name="connsiteX30" fmla="*/ 440173 w 580201"/>
                      <a:gd name="connsiteY30" fmla="*/ 516003 h 640220"/>
                      <a:gd name="connsiteX31" fmla="*/ 434782 w 580201"/>
                      <a:gd name="connsiteY31" fmla="*/ 601842 h 640220"/>
                      <a:gd name="connsiteX32" fmla="*/ 436706 w 580201"/>
                      <a:gd name="connsiteY32" fmla="*/ 605728 h 640220"/>
                      <a:gd name="connsiteX33" fmla="*/ 472281 w 580201"/>
                      <a:gd name="connsiteY33" fmla="*/ 638599 h 640220"/>
                      <a:gd name="connsiteX34" fmla="*/ 480530 w 580201"/>
                      <a:gd name="connsiteY34" fmla="*/ 637628 h 640220"/>
                      <a:gd name="connsiteX35" fmla="*/ 529232 w 580201"/>
                      <a:gd name="connsiteY35" fmla="*/ 541387 h 640220"/>
                      <a:gd name="connsiteX36" fmla="*/ 529593 w 580201"/>
                      <a:gd name="connsiteY36" fmla="*/ 538187 h 640220"/>
                      <a:gd name="connsiteX37" fmla="*/ 520926 w 580201"/>
                      <a:gd name="connsiteY37" fmla="*/ 514508 h 640220"/>
                      <a:gd name="connsiteX38" fmla="*/ 529108 w 580201"/>
                      <a:gd name="connsiteY38" fmla="*/ 508240 h 640220"/>
                      <a:gd name="connsiteX39" fmla="*/ 533327 w 580201"/>
                      <a:gd name="connsiteY39" fmla="*/ 512745 h 640220"/>
                      <a:gd name="connsiteX40" fmla="*/ 541967 w 580201"/>
                      <a:gd name="connsiteY40" fmla="*/ 511221 h 640220"/>
                      <a:gd name="connsiteX41" fmla="*/ 561359 w 580201"/>
                      <a:gd name="connsiteY41" fmla="*/ 456596 h 640220"/>
                      <a:gd name="connsiteX42" fmla="*/ 560997 w 580201"/>
                      <a:gd name="connsiteY42" fmla="*/ 452690 h 640220"/>
                      <a:gd name="connsiteX43" fmla="*/ 467805 w 580201"/>
                      <a:gd name="connsiteY43" fmla="*/ 359345 h 640220"/>
                      <a:gd name="connsiteX44" fmla="*/ 461023 w 580201"/>
                      <a:gd name="connsiteY44" fmla="*/ 352325 h 640220"/>
                      <a:gd name="connsiteX45" fmla="*/ 562521 w 580201"/>
                      <a:gd name="connsiteY45" fmla="*/ 412838 h 640220"/>
                      <a:gd name="connsiteX46" fmla="*/ 572608 w 580201"/>
                      <a:gd name="connsiteY46" fmla="*/ 412400 h 640220"/>
                      <a:gd name="connsiteX47" fmla="*/ 577438 w 580201"/>
                      <a:gd name="connsiteY47" fmla="*/ 378843 h 640220"/>
                      <a:gd name="connsiteX48" fmla="*/ 580085 w 580201"/>
                      <a:gd name="connsiteY48" fmla="*/ 300128 h 640220"/>
                      <a:gd name="connsiteX49" fmla="*/ 579724 w 580201"/>
                      <a:gd name="connsiteY49" fmla="*/ 298309 h 640220"/>
                      <a:gd name="connsiteX50" fmla="*/ 426571 w 580201"/>
                      <a:gd name="connsiteY50" fmla="*/ 213927 h 640220"/>
                      <a:gd name="connsiteX51" fmla="*/ 417322 w 580201"/>
                      <a:gd name="connsiteY51" fmla="*/ 209346 h 640220"/>
                      <a:gd name="connsiteX52" fmla="*/ 539138 w 580201"/>
                      <a:gd name="connsiteY52" fmla="*/ 131745 h 640220"/>
                      <a:gd name="connsiteX53" fmla="*/ 547253 w 580201"/>
                      <a:gd name="connsiteY53" fmla="*/ 125764 h 640220"/>
                      <a:gd name="connsiteX54" fmla="*/ 455070 w 580201"/>
                      <a:gd name="connsiteY54" fmla="*/ 22075 h 640220"/>
                      <a:gd name="connsiteX55" fmla="*/ 452727 w 580201"/>
                      <a:gd name="connsiteY55" fmla="*/ 21446 h 640220"/>
                      <a:gd name="connsiteX56" fmla="*/ 361239 w 580201"/>
                      <a:gd name="connsiteY56" fmla="*/ 193906 h 64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20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7"/>
                          <a:pt x="354781" y="195706"/>
                        </a:cubicBezTo>
                        <a:cubicBezTo>
                          <a:pt x="353105" y="194363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6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09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4"/>
                        </a:cubicBezTo>
                        <a:cubicBezTo>
                          <a:pt x="267018" y="322512"/>
                          <a:pt x="221069" y="369156"/>
                          <a:pt x="268637" y="506145"/>
                        </a:cubicBezTo>
                        <a:cubicBezTo>
                          <a:pt x="269142" y="507592"/>
                          <a:pt x="270285" y="508773"/>
                          <a:pt x="271714" y="509326"/>
                        </a:cubicBezTo>
                        <a:cubicBezTo>
                          <a:pt x="294716" y="518203"/>
                          <a:pt x="315862" y="527995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21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507"/>
                        </a:cubicBezTo>
                        <a:cubicBezTo>
                          <a:pt x="432334" y="507764"/>
                          <a:pt x="440935" y="509907"/>
                          <a:pt x="440173" y="516003"/>
                        </a:cubicBezTo>
                        <a:cubicBezTo>
                          <a:pt x="437306" y="538949"/>
                          <a:pt x="433962" y="572924"/>
                          <a:pt x="434782" y="601842"/>
                        </a:cubicBezTo>
                        <a:cubicBezTo>
                          <a:pt x="434829" y="603347"/>
                          <a:pt x="435544" y="604766"/>
                          <a:pt x="436706" y="605728"/>
                        </a:cubicBezTo>
                        <a:cubicBezTo>
                          <a:pt x="454270" y="620349"/>
                          <a:pt x="466205" y="632218"/>
                          <a:pt x="472281" y="638599"/>
                        </a:cubicBezTo>
                        <a:cubicBezTo>
                          <a:pt x="474672" y="641114"/>
                          <a:pt x="478797" y="640638"/>
                          <a:pt x="480530" y="637628"/>
                        </a:cubicBezTo>
                        <a:cubicBezTo>
                          <a:pt x="488569" y="623645"/>
                          <a:pt x="509077" y="586840"/>
                          <a:pt x="529232" y="541387"/>
                        </a:cubicBezTo>
                        <a:cubicBezTo>
                          <a:pt x="529679" y="540387"/>
                          <a:pt x="529813" y="539263"/>
                          <a:pt x="529593" y="538187"/>
                        </a:cubicBezTo>
                        <a:cubicBezTo>
                          <a:pt x="527984" y="530319"/>
                          <a:pt x="525231" y="522318"/>
                          <a:pt x="520926" y="514508"/>
                        </a:cubicBezTo>
                        <a:cubicBezTo>
                          <a:pt x="517982" y="509164"/>
                          <a:pt x="524812" y="503916"/>
                          <a:pt x="529108" y="508240"/>
                        </a:cubicBezTo>
                        <a:cubicBezTo>
                          <a:pt x="530556" y="509697"/>
                          <a:pt x="531965" y="511193"/>
                          <a:pt x="533327" y="512745"/>
                        </a:cubicBezTo>
                        <a:cubicBezTo>
                          <a:pt x="535842" y="515612"/>
                          <a:pt x="540547" y="514765"/>
                          <a:pt x="541967" y="511221"/>
                        </a:cubicBezTo>
                        <a:cubicBezTo>
                          <a:pt x="549053" y="493533"/>
                          <a:pt x="555721" y="475093"/>
                          <a:pt x="561359" y="456596"/>
                        </a:cubicBezTo>
                        <a:cubicBezTo>
                          <a:pt x="561759" y="455291"/>
                          <a:pt x="561636" y="453900"/>
                          <a:pt x="560997" y="452690"/>
                        </a:cubicBezTo>
                        <a:cubicBezTo>
                          <a:pt x="536851" y="406913"/>
                          <a:pt x="498046" y="346125"/>
                          <a:pt x="467805" y="359345"/>
                        </a:cubicBezTo>
                        <a:cubicBezTo>
                          <a:pt x="463328" y="361307"/>
                          <a:pt x="458804" y="356688"/>
                          <a:pt x="461023" y="352325"/>
                        </a:cubicBezTo>
                        <a:cubicBezTo>
                          <a:pt x="479654" y="315625"/>
                          <a:pt x="519592" y="268277"/>
                          <a:pt x="562521" y="412838"/>
                        </a:cubicBezTo>
                        <a:cubicBezTo>
                          <a:pt x="564064" y="418038"/>
                          <a:pt x="571561" y="417724"/>
                          <a:pt x="572608" y="412400"/>
                        </a:cubicBezTo>
                        <a:cubicBezTo>
                          <a:pt x="574875" y="400960"/>
                          <a:pt x="576533" y="389721"/>
                          <a:pt x="577438" y="378843"/>
                        </a:cubicBezTo>
                        <a:cubicBezTo>
                          <a:pt x="579400" y="355069"/>
                          <a:pt x="580590" y="328237"/>
                          <a:pt x="580085" y="300128"/>
                        </a:cubicBezTo>
                        <a:cubicBezTo>
                          <a:pt x="580076" y="299500"/>
                          <a:pt x="579952" y="298890"/>
                          <a:pt x="579724" y="298309"/>
                        </a:cubicBezTo>
                        <a:cubicBezTo>
                          <a:pt x="550396" y="223595"/>
                          <a:pt x="491884" y="114600"/>
                          <a:pt x="426571" y="213927"/>
                        </a:cubicBezTo>
                        <a:cubicBezTo>
                          <a:pt x="423161" y="219118"/>
                          <a:pt x="415170" y="215175"/>
                          <a:pt x="417322" y="209346"/>
                        </a:cubicBezTo>
                        <a:cubicBezTo>
                          <a:pt x="437858" y="153662"/>
                          <a:pt x="478339" y="80672"/>
                          <a:pt x="539138" y="131745"/>
                        </a:cubicBezTo>
                        <a:cubicBezTo>
                          <a:pt x="543309" y="135251"/>
                          <a:pt x="549444" y="130755"/>
                          <a:pt x="547253" y="125764"/>
                        </a:cubicBezTo>
                        <a:cubicBezTo>
                          <a:pt x="528107" y="82244"/>
                          <a:pt x="498837" y="45011"/>
                          <a:pt x="455070" y="22075"/>
                        </a:cubicBezTo>
                        <a:cubicBezTo>
                          <a:pt x="454356" y="21703"/>
                          <a:pt x="453536" y="21484"/>
                          <a:pt x="452727" y="2144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46C2A94-FEC6-4F16-8749-AC43EFA2D6D7}"/>
                      </a:ext>
                    </a:extLst>
                  </p:cNvPr>
                  <p:cNvSpPr/>
                  <p:nvPr/>
                </p:nvSpPr>
                <p:spPr>
                  <a:xfrm>
                    <a:off x="5106949" y="2115802"/>
                    <a:ext cx="580201" cy="640211"/>
                  </a:xfrm>
                  <a:custGeom>
                    <a:avLst/>
                    <a:gdLst>
                      <a:gd name="connsiteX0" fmla="*/ 361239 w 580201"/>
                      <a:gd name="connsiteY0" fmla="*/ 193906 h 640211"/>
                      <a:gd name="connsiteX1" fmla="*/ 360677 w 580201"/>
                      <a:gd name="connsiteY1" fmla="*/ 194858 h 640211"/>
                      <a:gd name="connsiteX2" fmla="*/ 354781 w 580201"/>
                      <a:gd name="connsiteY2" fmla="*/ 195706 h 640211"/>
                      <a:gd name="connsiteX3" fmla="*/ 353143 w 580201"/>
                      <a:gd name="connsiteY3" fmla="*/ 189743 h 640211"/>
                      <a:gd name="connsiteX4" fmla="*/ 386404 w 580201"/>
                      <a:gd name="connsiteY4" fmla="*/ 8130 h 640211"/>
                      <a:gd name="connsiteX5" fmla="*/ 382365 w 580201"/>
                      <a:gd name="connsiteY5" fmla="*/ 386 h 640211"/>
                      <a:gd name="connsiteX6" fmla="*/ 299269 w 580201"/>
                      <a:gd name="connsiteY6" fmla="*/ 145261 h 640211"/>
                      <a:gd name="connsiteX7" fmla="*/ 291107 w 580201"/>
                      <a:gd name="connsiteY7" fmla="*/ 150243 h 640211"/>
                      <a:gd name="connsiteX8" fmla="*/ 53401 w 580201"/>
                      <a:gd name="connsiteY8" fmla="*/ 120830 h 640211"/>
                      <a:gd name="connsiteX9" fmla="*/ 3909 w 580201"/>
                      <a:gd name="connsiteY9" fmla="*/ 273392 h 640211"/>
                      <a:gd name="connsiteX10" fmla="*/ 12824 w 580201"/>
                      <a:gd name="connsiteY10" fmla="*/ 275897 h 640211"/>
                      <a:gd name="connsiteX11" fmla="*/ 276847 w 580201"/>
                      <a:gd name="connsiteY11" fmla="*/ 220776 h 640211"/>
                      <a:gd name="connsiteX12" fmla="*/ 276533 w 580201"/>
                      <a:gd name="connsiteY12" fmla="*/ 230958 h 640211"/>
                      <a:gd name="connsiteX13" fmla="*/ 71098 w 580201"/>
                      <a:gd name="connsiteY13" fmla="*/ 398207 h 640211"/>
                      <a:gd name="connsiteX14" fmla="*/ 72508 w 580201"/>
                      <a:gd name="connsiteY14" fmla="*/ 402084 h 640211"/>
                      <a:gd name="connsiteX15" fmla="*/ 191084 w 580201"/>
                      <a:gd name="connsiteY15" fmla="*/ 481761 h 640211"/>
                      <a:gd name="connsiteX16" fmla="*/ 198038 w 580201"/>
                      <a:gd name="connsiteY16" fmla="*/ 475560 h 640211"/>
                      <a:gd name="connsiteX17" fmla="*/ 295097 w 580201"/>
                      <a:gd name="connsiteY17" fmla="*/ 297252 h 640211"/>
                      <a:gd name="connsiteX18" fmla="*/ 297136 w 580201"/>
                      <a:gd name="connsiteY18" fmla="*/ 307043 h 640211"/>
                      <a:gd name="connsiteX19" fmla="*/ 268628 w 580201"/>
                      <a:gd name="connsiteY19" fmla="*/ 506145 h 640211"/>
                      <a:gd name="connsiteX20" fmla="*/ 271714 w 580201"/>
                      <a:gd name="connsiteY20" fmla="*/ 509326 h 640211"/>
                      <a:gd name="connsiteX21" fmla="*/ 335121 w 580201"/>
                      <a:gd name="connsiteY21" fmla="*/ 538130 h 640211"/>
                      <a:gd name="connsiteX22" fmla="*/ 342465 w 580201"/>
                      <a:gd name="connsiteY22" fmla="*/ 532053 h 640211"/>
                      <a:gd name="connsiteX23" fmla="*/ 393300 w 580201"/>
                      <a:gd name="connsiteY23" fmla="*/ 387815 h 640211"/>
                      <a:gd name="connsiteX24" fmla="*/ 395901 w 580201"/>
                      <a:gd name="connsiteY24" fmla="*/ 395969 h 640211"/>
                      <a:gd name="connsiteX25" fmla="*/ 356715 w 580201"/>
                      <a:gd name="connsiteY25" fmla="*/ 547388 h 640211"/>
                      <a:gd name="connsiteX26" fmla="*/ 359315 w 580201"/>
                      <a:gd name="connsiteY26" fmla="*/ 551579 h 640211"/>
                      <a:gd name="connsiteX27" fmla="*/ 417056 w 580201"/>
                      <a:gd name="connsiteY27" fmla="*/ 590107 h 640211"/>
                      <a:gd name="connsiteX28" fmla="*/ 425257 w 580201"/>
                      <a:gd name="connsiteY28" fmla="*/ 585193 h 640211"/>
                      <a:gd name="connsiteX29" fmla="*/ 430162 w 580201"/>
                      <a:gd name="connsiteY29" fmla="*/ 513498 h 640211"/>
                      <a:gd name="connsiteX30" fmla="*/ 440173 w 580201"/>
                      <a:gd name="connsiteY30" fmla="*/ 515993 h 640211"/>
                      <a:gd name="connsiteX31" fmla="*/ 434791 w 580201"/>
                      <a:gd name="connsiteY31" fmla="*/ 601833 h 640211"/>
                      <a:gd name="connsiteX32" fmla="*/ 436715 w 580201"/>
                      <a:gd name="connsiteY32" fmla="*/ 605719 h 640211"/>
                      <a:gd name="connsiteX33" fmla="*/ 472291 w 580201"/>
                      <a:gd name="connsiteY33" fmla="*/ 638590 h 640211"/>
                      <a:gd name="connsiteX34" fmla="*/ 480540 w 580201"/>
                      <a:gd name="connsiteY34" fmla="*/ 637618 h 640211"/>
                      <a:gd name="connsiteX35" fmla="*/ 529241 w 580201"/>
                      <a:gd name="connsiteY35" fmla="*/ 541378 h 640211"/>
                      <a:gd name="connsiteX36" fmla="*/ 529603 w 580201"/>
                      <a:gd name="connsiteY36" fmla="*/ 538177 h 640211"/>
                      <a:gd name="connsiteX37" fmla="*/ 520935 w 580201"/>
                      <a:gd name="connsiteY37" fmla="*/ 514498 h 640211"/>
                      <a:gd name="connsiteX38" fmla="*/ 529117 w 580201"/>
                      <a:gd name="connsiteY38" fmla="*/ 508231 h 640211"/>
                      <a:gd name="connsiteX39" fmla="*/ 533337 w 580201"/>
                      <a:gd name="connsiteY39" fmla="*/ 512736 h 640211"/>
                      <a:gd name="connsiteX40" fmla="*/ 541976 w 580201"/>
                      <a:gd name="connsiteY40" fmla="*/ 511212 h 640211"/>
                      <a:gd name="connsiteX41" fmla="*/ 561369 w 580201"/>
                      <a:gd name="connsiteY41" fmla="*/ 456586 h 640211"/>
                      <a:gd name="connsiteX42" fmla="*/ 561007 w 580201"/>
                      <a:gd name="connsiteY42" fmla="*/ 452681 h 640211"/>
                      <a:gd name="connsiteX43" fmla="*/ 467814 w 580201"/>
                      <a:gd name="connsiteY43" fmla="*/ 359336 h 640211"/>
                      <a:gd name="connsiteX44" fmla="*/ 461032 w 580201"/>
                      <a:gd name="connsiteY44" fmla="*/ 352316 h 640211"/>
                      <a:gd name="connsiteX45" fmla="*/ 562531 w 580201"/>
                      <a:gd name="connsiteY45" fmla="*/ 412828 h 640211"/>
                      <a:gd name="connsiteX46" fmla="*/ 572618 w 580201"/>
                      <a:gd name="connsiteY46" fmla="*/ 412390 h 640211"/>
                      <a:gd name="connsiteX47" fmla="*/ 577438 w 580201"/>
                      <a:gd name="connsiteY47" fmla="*/ 378833 h 640211"/>
                      <a:gd name="connsiteX48" fmla="*/ 580085 w 580201"/>
                      <a:gd name="connsiteY48" fmla="*/ 300119 h 640211"/>
                      <a:gd name="connsiteX49" fmla="*/ 579724 w 580201"/>
                      <a:gd name="connsiteY49" fmla="*/ 298300 h 640211"/>
                      <a:gd name="connsiteX50" fmla="*/ 426581 w 580201"/>
                      <a:gd name="connsiteY50" fmla="*/ 213918 h 640211"/>
                      <a:gd name="connsiteX51" fmla="*/ 417332 w 580201"/>
                      <a:gd name="connsiteY51" fmla="*/ 209336 h 640211"/>
                      <a:gd name="connsiteX52" fmla="*/ 539147 w 580201"/>
                      <a:gd name="connsiteY52" fmla="*/ 131736 h 640211"/>
                      <a:gd name="connsiteX53" fmla="*/ 547262 w 580201"/>
                      <a:gd name="connsiteY53" fmla="*/ 125754 h 640211"/>
                      <a:gd name="connsiteX54" fmla="*/ 455079 w 580201"/>
                      <a:gd name="connsiteY54" fmla="*/ 22065 h 640211"/>
                      <a:gd name="connsiteX55" fmla="*/ 452736 w 580201"/>
                      <a:gd name="connsiteY55" fmla="*/ 21436 h 640211"/>
                      <a:gd name="connsiteX56" fmla="*/ 361239 w 580201"/>
                      <a:gd name="connsiteY56" fmla="*/ 193906 h 640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11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6"/>
                          <a:pt x="354781" y="195706"/>
                        </a:cubicBezTo>
                        <a:cubicBezTo>
                          <a:pt x="353105" y="194372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7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10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3"/>
                        </a:cubicBezTo>
                        <a:cubicBezTo>
                          <a:pt x="267018" y="322512"/>
                          <a:pt x="221069" y="369156"/>
                          <a:pt x="268628" y="506145"/>
                        </a:cubicBezTo>
                        <a:cubicBezTo>
                          <a:pt x="269132" y="507592"/>
                          <a:pt x="270275" y="508773"/>
                          <a:pt x="271714" y="509326"/>
                        </a:cubicBezTo>
                        <a:cubicBezTo>
                          <a:pt x="294716" y="518213"/>
                          <a:pt x="315862" y="528004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12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498"/>
                        </a:cubicBezTo>
                        <a:cubicBezTo>
                          <a:pt x="432334" y="507754"/>
                          <a:pt x="440935" y="509897"/>
                          <a:pt x="440173" y="515993"/>
                        </a:cubicBezTo>
                        <a:cubicBezTo>
                          <a:pt x="437306" y="538939"/>
                          <a:pt x="433962" y="572915"/>
                          <a:pt x="434791" y="601833"/>
                        </a:cubicBezTo>
                        <a:cubicBezTo>
                          <a:pt x="434839" y="603338"/>
                          <a:pt x="435553" y="604757"/>
                          <a:pt x="436715" y="605719"/>
                        </a:cubicBezTo>
                        <a:cubicBezTo>
                          <a:pt x="454279" y="620340"/>
                          <a:pt x="466214" y="632208"/>
                          <a:pt x="472291" y="638590"/>
                        </a:cubicBezTo>
                        <a:cubicBezTo>
                          <a:pt x="474682" y="641104"/>
                          <a:pt x="478806" y="640628"/>
                          <a:pt x="480540" y="637618"/>
                        </a:cubicBezTo>
                        <a:cubicBezTo>
                          <a:pt x="488579" y="623635"/>
                          <a:pt x="509086" y="586831"/>
                          <a:pt x="529241" y="541378"/>
                        </a:cubicBezTo>
                        <a:cubicBezTo>
                          <a:pt x="529689" y="540377"/>
                          <a:pt x="529822" y="539254"/>
                          <a:pt x="529603" y="538177"/>
                        </a:cubicBezTo>
                        <a:cubicBezTo>
                          <a:pt x="527993" y="530310"/>
                          <a:pt x="525240" y="522309"/>
                          <a:pt x="520935" y="514498"/>
                        </a:cubicBezTo>
                        <a:cubicBezTo>
                          <a:pt x="517992" y="509154"/>
                          <a:pt x="524821" y="503906"/>
                          <a:pt x="529117" y="508231"/>
                        </a:cubicBezTo>
                        <a:cubicBezTo>
                          <a:pt x="530565" y="509688"/>
                          <a:pt x="531975" y="511183"/>
                          <a:pt x="533337" y="512736"/>
                        </a:cubicBezTo>
                        <a:cubicBezTo>
                          <a:pt x="535851" y="515603"/>
                          <a:pt x="540557" y="514755"/>
                          <a:pt x="541976" y="511212"/>
                        </a:cubicBezTo>
                        <a:cubicBezTo>
                          <a:pt x="549063" y="493524"/>
                          <a:pt x="555730" y="475093"/>
                          <a:pt x="561369" y="456586"/>
                        </a:cubicBezTo>
                        <a:cubicBezTo>
                          <a:pt x="561769" y="455281"/>
                          <a:pt x="561645" y="453890"/>
                          <a:pt x="561007" y="452681"/>
                        </a:cubicBezTo>
                        <a:cubicBezTo>
                          <a:pt x="536861" y="406904"/>
                          <a:pt x="498056" y="346115"/>
                          <a:pt x="467814" y="359336"/>
                        </a:cubicBezTo>
                        <a:cubicBezTo>
                          <a:pt x="463338" y="361298"/>
                          <a:pt x="458823" y="356678"/>
                          <a:pt x="461032" y="352316"/>
                        </a:cubicBezTo>
                        <a:cubicBezTo>
                          <a:pt x="479663" y="315616"/>
                          <a:pt x="519611" y="268267"/>
                          <a:pt x="562531" y="412828"/>
                        </a:cubicBezTo>
                        <a:cubicBezTo>
                          <a:pt x="564074" y="418029"/>
                          <a:pt x="571570" y="417714"/>
                          <a:pt x="572618" y="412390"/>
                        </a:cubicBezTo>
                        <a:cubicBezTo>
                          <a:pt x="574885" y="400950"/>
                          <a:pt x="576542" y="389711"/>
                          <a:pt x="577438" y="378833"/>
                        </a:cubicBezTo>
                        <a:cubicBezTo>
                          <a:pt x="579400" y="355059"/>
                          <a:pt x="580590" y="328227"/>
                          <a:pt x="580085" y="300119"/>
                        </a:cubicBezTo>
                        <a:cubicBezTo>
                          <a:pt x="580076" y="299490"/>
                          <a:pt x="579952" y="298881"/>
                          <a:pt x="579724" y="298300"/>
                        </a:cubicBezTo>
                        <a:cubicBezTo>
                          <a:pt x="550396" y="223585"/>
                          <a:pt x="491893" y="114591"/>
                          <a:pt x="426581" y="213918"/>
                        </a:cubicBezTo>
                        <a:cubicBezTo>
                          <a:pt x="423171" y="219109"/>
                          <a:pt x="415189" y="215165"/>
                          <a:pt x="417332" y="209336"/>
                        </a:cubicBezTo>
                        <a:cubicBezTo>
                          <a:pt x="437868" y="153653"/>
                          <a:pt x="478349" y="80663"/>
                          <a:pt x="539147" y="131736"/>
                        </a:cubicBezTo>
                        <a:cubicBezTo>
                          <a:pt x="543319" y="135241"/>
                          <a:pt x="549453" y="130745"/>
                          <a:pt x="547262" y="125754"/>
                        </a:cubicBezTo>
                        <a:cubicBezTo>
                          <a:pt x="528117" y="82234"/>
                          <a:pt x="498837" y="45001"/>
                          <a:pt x="455079" y="22065"/>
                        </a:cubicBezTo>
                        <a:cubicBezTo>
                          <a:pt x="454365" y="21684"/>
                          <a:pt x="453546" y="21474"/>
                          <a:pt x="452736" y="2143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554E31D-41C8-49FD-97FD-DB29B596DFDF}"/>
                      </a:ext>
                    </a:extLst>
                  </p:cNvPr>
                  <p:cNvSpPr/>
                  <p:nvPr/>
                </p:nvSpPr>
                <p:spPr>
                  <a:xfrm>
                    <a:off x="5463022" y="2641168"/>
                    <a:ext cx="69237" cy="65802"/>
                  </a:xfrm>
                  <a:custGeom>
                    <a:avLst/>
                    <a:gdLst>
                      <a:gd name="connsiteX0" fmla="*/ 632 w 69237"/>
                      <a:gd name="connsiteY0" fmla="*/ 22022 h 65802"/>
                      <a:gd name="connsiteX1" fmla="*/ 3232 w 69237"/>
                      <a:gd name="connsiteY1" fmla="*/ 26213 h 65802"/>
                      <a:gd name="connsiteX2" fmla="*/ 60973 w 69237"/>
                      <a:gd name="connsiteY2" fmla="*/ 64741 h 65802"/>
                      <a:gd name="connsiteX3" fmla="*/ 69174 w 69237"/>
                      <a:gd name="connsiteY3" fmla="*/ 59827 h 65802"/>
                      <a:gd name="connsiteX4" fmla="*/ 66964 w 69237"/>
                      <a:gd name="connsiteY4" fmla="*/ 34757 h 65802"/>
                      <a:gd name="connsiteX5" fmla="*/ 13 w 69237"/>
                      <a:gd name="connsiteY5" fmla="*/ 0 h 65802"/>
                      <a:gd name="connsiteX6" fmla="*/ 632 w 69237"/>
                      <a:gd name="connsiteY6" fmla="*/ 22022 h 65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237" h="65802">
                        <a:moveTo>
                          <a:pt x="632" y="22022"/>
                        </a:moveTo>
                        <a:cubicBezTo>
                          <a:pt x="746" y="23746"/>
                          <a:pt x="1737" y="25336"/>
                          <a:pt x="3232" y="26213"/>
                        </a:cubicBezTo>
                        <a:cubicBezTo>
                          <a:pt x="25587" y="39310"/>
                          <a:pt x="44866" y="52549"/>
                          <a:pt x="60973" y="64741"/>
                        </a:cubicBezTo>
                        <a:cubicBezTo>
                          <a:pt x="64678" y="67542"/>
                          <a:pt x="69869" y="64418"/>
                          <a:pt x="69174" y="59827"/>
                        </a:cubicBezTo>
                        <a:cubicBezTo>
                          <a:pt x="67964" y="51873"/>
                          <a:pt x="67145" y="43405"/>
                          <a:pt x="66964" y="34757"/>
                        </a:cubicBezTo>
                        <a:cubicBezTo>
                          <a:pt x="48333" y="23203"/>
                          <a:pt x="25340" y="11706"/>
                          <a:pt x="13" y="0"/>
                        </a:cubicBezTo>
                        <a:cubicBezTo>
                          <a:pt x="-54" y="7058"/>
                          <a:pt x="137" y="14392"/>
                          <a:pt x="632" y="220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A0AF8B01-0FAD-4F34-B5C8-85142C5A2155}"/>
                      </a:ext>
                    </a:extLst>
                  </p:cNvPr>
                  <p:cNvSpPr/>
                  <p:nvPr/>
                </p:nvSpPr>
                <p:spPr>
                  <a:xfrm>
                    <a:off x="5106952" y="2323728"/>
                    <a:ext cx="26974" cy="69640"/>
                  </a:xfrm>
                  <a:custGeom>
                    <a:avLst/>
                    <a:gdLst>
                      <a:gd name="connsiteX0" fmla="*/ 2048 w 26974"/>
                      <a:gd name="connsiteY0" fmla="*/ 0 h 69640"/>
                      <a:gd name="connsiteX1" fmla="*/ 3896 w 26974"/>
                      <a:gd name="connsiteY1" fmla="*/ 65465 h 69640"/>
                      <a:gd name="connsiteX2" fmla="*/ 12811 w 26974"/>
                      <a:gd name="connsiteY2" fmla="*/ 67970 h 69640"/>
                      <a:gd name="connsiteX3" fmla="*/ 26975 w 26974"/>
                      <a:gd name="connsiteY3" fmla="*/ 54359 h 69640"/>
                      <a:gd name="connsiteX4" fmla="*/ 2048 w 26974"/>
                      <a:gd name="connsiteY4" fmla="*/ 0 h 6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74" h="69640">
                        <a:moveTo>
                          <a:pt x="2048" y="0"/>
                        </a:moveTo>
                        <a:cubicBezTo>
                          <a:pt x="-1210" y="20660"/>
                          <a:pt x="-572" y="42843"/>
                          <a:pt x="3896" y="65465"/>
                        </a:cubicBezTo>
                        <a:cubicBezTo>
                          <a:pt x="4715" y="69628"/>
                          <a:pt x="9925" y="71076"/>
                          <a:pt x="12811" y="67970"/>
                        </a:cubicBezTo>
                        <a:cubicBezTo>
                          <a:pt x="17355" y="63094"/>
                          <a:pt x="22098" y="58579"/>
                          <a:pt x="26975" y="54359"/>
                        </a:cubicBezTo>
                        <a:cubicBezTo>
                          <a:pt x="16497" y="33566"/>
                          <a:pt x="8144" y="14697"/>
                          <a:pt x="20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760B2F96-1046-48DE-8BEA-D08DF96AE2E2}"/>
                      </a:ext>
                    </a:extLst>
                  </p:cNvPr>
                  <p:cNvSpPr/>
                  <p:nvPr/>
                </p:nvSpPr>
                <p:spPr>
                  <a:xfrm>
                    <a:off x="5178028" y="2467451"/>
                    <a:ext cx="127157" cy="130496"/>
                  </a:xfrm>
                  <a:custGeom>
                    <a:avLst/>
                    <a:gdLst>
                      <a:gd name="connsiteX0" fmla="*/ 9848 w 127157"/>
                      <a:gd name="connsiteY0" fmla="*/ 0 h 130496"/>
                      <a:gd name="connsiteX1" fmla="*/ 9 w 127157"/>
                      <a:gd name="connsiteY1" fmla="*/ 46558 h 130496"/>
                      <a:gd name="connsiteX2" fmla="*/ 1419 w 127157"/>
                      <a:gd name="connsiteY2" fmla="*/ 50435 h 130496"/>
                      <a:gd name="connsiteX3" fmla="*/ 119996 w 127157"/>
                      <a:gd name="connsiteY3" fmla="*/ 130111 h 130496"/>
                      <a:gd name="connsiteX4" fmla="*/ 126949 w 127157"/>
                      <a:gd name="connsiteY4" fmla="*/ 123911 h 130496"/>
                      <a:gd name="connsiteX5" fmla="*/ 120453 w 127157"/>
                      <a:gd name="connsiteY5" fmla="*/ 97546 h 130496"/>
                      <a:gd name="connsiteX6" fmla="*/ 100917 w 127157"/>
                      <a:gd name="connsiteY6" fmla="*/ 86849 h 130496"/>
                      <a:gd name="connsiteX7" fmla="*/ 9848 w 127157"/>
                      <a:gd name="connsiteY7" fmla="*/ 0 h 130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7157" h="130496">
                        <a:moveTo>
                          <a:pt x="9848" y="0"/>
                        </a:moveTo>
                        <a:cubicBezTo>
                          <a:pt x="3810" y="15859"/>
                          <a:pt x="905" y="31699"/>
                          <a:pt x="9" y="46558"/>
                        </a:cubicBezTo>
                        <a:cubicBezTo>
                          <a:pt x="-77" y="47987"/>
                          <a:pt x="438" y="49387"/>
                          <a:pt x="1419" y="50435"/>
                        </a:cubicBezTo>
                        <a:cubicBezTo>
                          <a:pt x="31718" y="82696"/>
                          <a:pt x="71351" y="110709"/>
                          <a:pt x="119996" y="130111"/>
                        </a:cubicBezTo>
                        <a:cubicBezTo>
                          <a:pt x="124015" y="131712"/>
                          <a:pt x="128140" y="128064"/>
                          <a:pt x="126949" y="123911"/>
                        </a:cubicBezTo>
                        <a:cubicBezTo>
                          <a:pt x="124739" y="116186"/>
                          <a:pt x="122453" y="107232"/>
                          <a:pt x="120453" y="97546"/>
                        </a:cubicBezTo>
                        <a:cubicBezTo>
                          <a:pt x="113814" y="94031"/>
                          <a:pt x="107270" y="90468"/>
                          <a:pt x="100917" y="86849"/>
                        </a:cubicBezTo>
                        <a:cubicBezTo>
                          <a:pt x="65913" y="66885"/>
                          <a:pt x="35395" y="34881"/>
                          <a:pt x="98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C7FDF58E-92EB-498C-BA3B-C8E5A36B1889}"/>
                      </a:ext>
                    </a:extLst>
                  </p:cNvPr>
                  <p:cNvSpPr/>
                  <p:nvPr/>
                </p:nvSpPr>
                <p:spPr>
                  <a:xfrm>
                    <a:off x="5541604" y="2510285"/>
                    <a:ext cx="126934" cy="245709"/>
                  </a:xfrm>
                  <a:custGeom>
                    <a:avLst/>
                    <a:gdLst>
                      <a:gd name="connsiteX0" fmla="*/ 126342 w 126934"/>
                      <a:gd name="connsiteY0" fmla="*/ 58188 h 245709"/>
                      <a:gd name="connsiteX1" fmla="*/ 90509 w 126934"/>
                      <a:gd name="connsiteY1" fmla="*/ 0 h 245709"/>
                      <a:gd name="connsiteX2" fmla="*/ 34569 w 126934"/>
                      <a:gd name="connsiteY2" fmla="*/ 213055 h 245709"/>
                      <a:gd name="connsiteX3" fmla="*/ 698 w 126934"/>
                      <a:gd name="connsiteY3" fmla="*/ 173755 h 245709"/>
                      <a:gd name="connsiteX4" fmla="*/ 127 w 126934"/>
                      <a:gd name="connsiteY4" fmla="*/ 207331 h 245709"/>
                      <a:gd name="connsiteX5" fmla="*/ 2051 w 126934"/>
                      <a:gd name="connsiteY5" fmla="*/ 211217 h 245709"/>
                      <a:gd name="connsiteX6" fmla="*/ 37627 w 126934"/>
                      <a:gd name="connsiteY6" fmla="*/ 244088 h 245709"/>
                      <a:gd name="connsiteX7" fmla="*/ 45875 w 126934"/>
                      <a:gd name="connsiteY7" fmla="*/ 243116 h 245709"/>
                      <a:gd name="connsiteX8" fmla="*/ 94577 w 126934"/>
                      <a:gd name="connsiteY8" fmla="*/ 146876 h 245709"/>
                      <a:gd name="connsiteX9" fmla="*/ 94939 w 126934"/>
                      <a:gd name="connsiteY9" fmla="*/ 143675 h 245709"/>
                      <a:gd name="connsiteX10" fmla="*/ 86271 w 126934"/>
                      <a:gd name="connsiteY10" fmla="*/ 119996 h 245709"/>
                      <a:gd name="connsiteX11" fmla="*/ 94453 w 126934"/>
                      <a:gd name="connsiteY11" fmla="*/ 113729 h 245709"/>
                      <a:gd name="connsiteX12" fmla="*/ 98672 w 126934"/>
                      <a:gd name="connsiteY12" fmla="*/ 118234 h 245709"/>
                      <a:gd name="connsiteX13" fmla="*/ 107312 w 126934"/>
                      <a:gd name="connsiteY13" fmla="*/ 116710 h 245709"/>
                      <a:gd name="connsiteX14" fmla="*/ 126704 w 126934"/>
                      <a:gd name="connsiteY14" fmla="*/ 62084 h 245709"/>
                      <a:gd name="connsiteX15" fmla="*/ 126342 w 126934"/>
                      <a:gd name="connsiteY15" fmla="*/ 58188 h 245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6934" h="245709">
                        <a:moveTo>
                          <a:pt x="126342" y="58188"/>
                        </a:moveTo>
                        <a:cubicBezTo>
                          <a:pt x="116360" y="39253"/>
                          <a:pt x="103864" y="17774"/>
                          <a:pt x="90509" y="0"/>
                        </a:cubicBezTo>
                        <a:cubicBezTo>
                          <a:pt x="74964" y="117767"/>
                          <a:pt x="34569" y="213055"/>
                          <a:pt x="34569" y="213055"/>
                        </a:cubicBezTo>
                        <a:cubicBezTo>
                          <a:pt x="31121" y="199520"/>
                          <a:pt x="18843" y="186557"/>
                          <a:pt x="698" y="173755"/>
                        </a:cubicBezTo>
                        <a:cubicBezTo>
                          <a:pt x="88" y="185099"/>
                          <a:pt x="-178" y="196567"/>
                          <a:pt x="127" y="207331"/>
                        </a:cubicBezTo>
                        <a:cubicBezTo>
                          <a:pt x="174" y="208836"/>
                          <a:pt x="889" y="210255"/>
                          <a:pt x="2051" y="211217"/>
                        </a:cubicBezTo>
                        <a:cubicBezTo>
                          <a:pt x="19615" y="225838"/>
                          <a:pt x="31550" y="237706"/>
                          <a:pt x="37627" y="244088"/>
                        </a:cubicBezTo>
                        <a:cubicBezTo>
                          <a:pt x="40017" y="246602"/>
                          <a:pt x="44142" y="246126"/>
                          <a:pt x="45875" y="243116"/>
                        </a:cubicBezTo>
                        <a:cubicBezTo>
                          <a:pt x="53914" y="229133"/>
                          <a:pt x="74422" y="192329"/>
                          <a:pt x="94577" y="146876"/>
                        </a:cubicBezTo>
                        <a:cubicBezTo>
                          <a:pt x="95024" y="145875"/>
                          <a:pt x="95158" y="144751"/>
                          <a:pt x="94939" y="143675"/>
                        </a:cubicBezTo>
                        <a:cubicBezTo>
                          <a:pt x="93329" y="135807"/>
                          <a:pt x="90576" y="127806"/>
                          <a:pt x="86271" y="119996"/>
                        </a:cubicBezTo>
                        <a:cubicBezTo>
                          <a:pt x="83328" y="114652"/>
                          <a:pt x="90157" y="109404"/>
                          <a:pt x="94453" y="113729"/>
                        </a:cubicBezTo>
                        <a:cubicBezTo>
                          <a:pt x="95901" y="115186"/>
                          <a:pt x="97310" y="116681"/>
                          <a:pt x="98672" y="118234"/>
                        </a:cubicBezTo>
                        <a:cubicBezTo>
                          <a:pt x="101187" y="121101"/>
                          <a:pt x="105892" y="120253"/>
                          <a:pt x="107312" y="116710"/>
                        </a:cubicBezTo>
                        <a:cubicBezTo>
                          <a:pt x="114398" y="99022"/>
                          <a:pt x="121066" y="80591"/>
                          <a:pt x="126704" y="62084"/>
                        </a:cubicBezTo>
                        <a:cubicBezTo>
                          <a:pt x="127105" y="60789"/>
                          <a:pt x="126981" y="59398"/>
                          <a:pt x="126342" y="5818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E30EF0AC-C78B-468F-B5C9-EF5CC7BAE902}"/>
                      </a:ext>
                    </a:extLst>
                  </p:cNvPr>
                  <p:cNvSpPr/>
                  <p:nvPr/>
                </p:nvSpPr>
                <p:spPr>
                  <a:xfrm>
                    <a:off x="5315159" y="2221153"/>
                    <a:ext cx="257879" cy="386657"/>
                  </a:xfrm>
                  <a:custGeom>
                    <a:avLst/>
                    <a:gdLst>
                      <a:gd name="connsiteX0" fmla="*/ 257880 w 257879"/>
                      <a:gd name="connsiteY0" fmla="*/ 386658 h 386657"/>
                      <a:gd name="connsiteX1" fmla="*/ 91049 w 257879"/>
                      <a:gd name="connsiteY1" fmla="*/ 39910 h 386657"/>
                      <a:gd name="connsiteX2" fmla="*/ 82887 w 257879"/>
                      <a:gd name="connsiteY2" fmla="*/ 44891 h 386657"/>
                      <a:gd name="connsiteX3" fmla="*/ 0 w 257879"/>
                      <a:gd name="connsiteY3" fmla="*/ 0 h 386657"/>
                      <a:gd name="connsiteX4" fmla="*/ 257880 w 257879"/>
                      <a:gd name="connsiteY4" fmla="*/ 386658 h 386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79" h="386657">
                        <a:moveTo>
                          <a:pt x="257880" y="386658"/>
                        </a:moveTo>
                        <a:cubicBezTo>
                          <a:pt x="232810" y="202949"/>
                          <a:pt x="91049" y="39910"/>
                          <a:pt x="91049" y="39910"/>
                        </a:cubicBezTo>
                        <a:cubicBezTo>
                          <a:pt x="91802" y="44491"/>
                          <a:pt x="86611" y="47663"/>
                          <a:pt x="82887" y="44891"/>
                        </a:cubicBezTo>
                        <a:cubicBezTo>
                          <a:pt x="67580" y="33518"/>
                          <a:pt x="37166" y="13192"/>
                          <a:pt x="0" y="0"/>
                        </a:cubicBezTo>
                        <a:cubicBezTo>
                          <a:pt x="209902" y="109099"/>
                          <a:pt x="257880" y="386658"/>
                          <a:pt x="257880" y="38665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FCD8AB0B-CF72-4128-A9FE-171576843AC6}"/>
                      </a:ext>
                    </a:extLst>
                  </p:cNvPr>
                  <p:cNvSpPr/>
                  <p:nvPr/>
                </p:nvSpPr>
                <p:spPr>
                  <a:xfrm>
                    <a:off x="5368137" y="2598724"/>
                    <a:ext cx="81497" cy="55819"/>
                  </a:xfrm>
                  <a:custGeom>
                    <a:avLst/>
                    <a:gdLst>
                      <a:gd name="connsiteX0" fmla="*/ 7420 w 81497"/>
                      <a:gd name="connsiteY0" fmla="*/ 23222 h 55819"/>
                      <a:gd name="connsiteX1" fmla="*/ 10506 w 81497"/>
                      <a:gd name="connsiteY1" fmla="*/ 26403 h 55819"/>
                      <a:gd name="connsiteX2" fmla="*/ 73914 w 81497"/>
                      <a:gd name="connsiteY2" fmla="*/ 55207 h 55819"/>
                      <a:gd name="connsiteX3" fmla="*/ 81258 w 81497"/>
                      <a:gd name="connsiteY3" fmla="*/ 49130 h 55819"/>
                      <a:gd name="connsiteX4" fmla="*/ 76895 w 81497"/>
                      <a:gd name="connsiteY4" fmla="*/ 34233 h 55819"/>
                      <a:gd name="connsiteX5" fmla="*/ 0 w 81497"/>
                      <a:gd name="connsiteY5" fmla="*/ 0 h 55819"/>
                      <a:gd name="connsiteX6" fmla="*/ 7420 w 81497"/>
                      <a:gd name="connsiteY6" fmla="*/ 23222 h 55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497" h="55819">
                        <a:moveTo>
                          <a:pt x="7420" y="23222"/>
                        </a:moveTo>
                        <a:cubicBezTo>
                          <a:pt x="7925" y="24670"/>
                          <a:pt x="9068" y="25851"/>
                          <a:pt x="10506" y="26403"/>
                        </a:cubicBezTo>
                        <a:cubicBezTo>
                          <a:pt x="33509" y="35290"/>
                          <a:pt x="54655" y="45082"/>
                          <a:pt x="73914" y="55207"/>
                        </a:cubicBezTo>
                        <a:cubicBezTo>
                          <a:pt x="77981" y="57350"/>
                          <a:pt x="82610" y="53521"/>
                          <a:pt x="81258" y="49130"/>
                        </a:cubicBezTo>
                        <a:cubicBezTo>
                          <a:pt x="79781" y="44329"/>
                          <a:pt x="78315" y="39348"/>
                          <a:pt x="76895" y="34233"/>
                        </a:cubicBezTo>
                        <a:cubicBezTo>
                          <a:pt x="52273" y="23155"/>
                          <a:pt x="26080" y="11820"/>
                          <a:pt x="0" y="0"/>
                        </a:cubicBezTo>
                        <a:cubicBezTo>
                          <a:pt x="2181" y="7449"/>
                          <a:pt x="4629" y="15164"/>
                          <a:pt x="7420" y="23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2868553B-F00A-4863-8993-06335F3A1048}"/>
                      </a:ext>
                    </a:extLst>
                  </p:cNvPr>
                  <p:cNvSpPr/>
                  <p:nvPr/>
                </p:nvSpPr>
                <p:spPr>
                  <a:xfrm>
                    <a:off x="5470150" y="2115810"/>
                    <a:ext cx="23908" cy="11817"/>
                  </a:xfrm>
                  <a:custGeom>
                    <a:avLst/>
                    <a:gdLst>
                      <a:gd name="connsiteX0" fmla="*/ 23203 w 23908"/>
                      <a:gd name="connsiteY0" fmla="*/ 8122 h 11817"/>
                      <a:gd name="connsiteX1" fmla="*/ 19164 w 23908"/>
                      <a:gd name="connsiteY1" fmla="*/ 378 h 11817"/>
                      <a:gd name="connsiteX2" fmla="*/ 0 w 23908"/>
                      <a:gd name="connsiteY2" fmla="*/ 454 h 11817"/>
                      <a:gd name="connsiteX3" fmla="*/ 21098 w 23908"/>
                      <a:gd name="connsiteY3" fmla="*/ 11817 h 11817"/>
                      <a:gd name="connsiteX4" fmla="*/ 23203 w 23908"/>
                      <a:gd name="connsiteY4" fmla="*/ 8122 h 1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08" h="11817">
                        <a:moveTo>
                          <a:pt x="23203" y="8122"/>
                        </a:moveTo>
                        <a:cubicBezTo>
                          <a:pt x="25117" y="4864"/>
                          <a:pt x="22927" y="673"/>
                          <a:pt x="19164" y="378"/>
                        </a:cubicBezTo>
                        <a:cubicBezTo>
                          <a:pt x="12259" y="-165"/>
                          <a:pt x="5896" y="-108"/>
                          <a:pt x="0" y="454"/>
                        </a:cubicBezTo>
                        <a:cubicBezTo>
                          <a:pt x="7315" y="4064"/>
                          <a:pt x="14364" y="7845"/>
                          <a:pt x="21098" y="11817"/>
                        </a:cubicBezTo>
                        <a:cubicBezTo>
                          <a:pt x="21793" y="10550"/>
                          <a:pt x="22498" y="9322"/>
                          <a:pt x="23203" y="81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0EB9267A-EB17-41C5-A393-70F1D379DFFA}"/>
                      </a:ext>
                    </a:extLst>
                  </p:cNvPr>
                  <p:cNvSpPr/>
                  <p:nvPr/>
                </p:nvSpPr>
                <p:spPr>
                  <a:xfrm>
                    <a:off x="5624112" y="2307145"/>
                    <a:ext cx="63028" cy="225217"/>
                  </a:xfrm>
                  <a:custGeom>
                    <a:avLst/>
                    <a:gdLst>
                      <a:gd name="connsiteX0" fmla="*/ 45358 w 63028"/>
                      <a:gd name="connsiteY0" fmla="*/ 221485 h 225217"/>
                      <a:gd name="connsiteX1" fmla="*/ 55445 w 63028"/>
                      <a:gd name="connsiteY1" fmla="*/ 221047 h 225217"/>
                      <a:gd name="connsiteX2" fmla="*/ 60265 w 63028"/>
                      <a:gd name="connsiteY2" fmla="*/ 187490 h 225217"/>
                      <a:gd name="connsiteX3" fmla="*/ 62912 w 63028"/>
                      <a:gd name="connsiteY3" fmla="*/ 108775 h 225217"/>
                      <a:gd name="connsiteX4" fmla="*/ 62551 w 63028"/>
                      <a:gd name="connsiteY4" fmla="*/ 106956 h 225217"/>
                      <a:gd name="connsiteX5" fmla="*/ 0 w 63028"/>
                      <a:gd name="connsiteY5" fmla="*/ 0 h 225217"/>
                      <a:gd name="connsiteX6" fmla="*/ 13268 w 63028"/>
                      <a:gd name="connsiteY6" fmla="*/ 144809 h 225217"/>
                      <a:gd name="connsiteX7" fmla="*/ 45358 w 63028"/>
                      <a:gd name="connsiteY7" fmla="*/ 221485 h 225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028" h="225217">
                        <a:moveTo>
                          <a:pt x="45358" y="221485"/>
                        </a:moveTo>
                        <a:cubicBezTo>
                          <a:pt x="46901" y="226685"/>
                          <a:pt x="54397" y="226371"/>
                          <a:pt x="55445" y="221047"/>
                        </a:cubicBezTo>
                        <a:cubicBezTo>
                          <a:pt x="57712" y="209607"/>
                          <a:pt x="59369" y="198368"/>
                          <a:pt x="60265" y="187490"/>
                        </a:cubicBezTo>
                        <a:cubicBezTo>
                          <a:pt x="62227" y="163716"/>
                          <a:pt x="63417" y="136884"/>
                          <a:pt x="62912" y="108775"/>
                        </a:cubicBezTo>
                        <a:cubicBezTo>
                          <a:pt x="62903" y="108147"/>
                          <a:pt x="62779" y="107537"/>
                          <a:pt x="62551" y="106956"/>
                        </a:cubicBezTo>
                        <a:cubicBezTo>
                          <a:pt x="47987" y="69856"/>
                          <a:pt x="26222" y="24308"/>
                          <a:pt x="0" y="0"/>
                        </a:cubicBezTo>
                        <a:cubicBezTo>
                          <a:pt x="12402" y="47025"/>
                          <a:pt x="15545" y="96726"/>
                          <a:pt x="13268" y="144809"/>
                        </a:cubicBezTo>
                        <a:cubicBezTo>
                          <a:pt x="23574" y="160049"/>
                          <a:pt x="34366" y="184461"/>
                          <a:pt x="45358" y="22148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943F1529-A7AF-4F2E-B488-9E70A5AB85D8}"/>
                      </a:ext>
                    </a:extLst>
                  </p:cNvPr>
                  <p:cNvSpPr/>
                  <p:nvPr/>
                </p:nvSpPr>
                <p:spPr>
                  <a:xfrm>
                    <a:off x="5517803" y="2137133"/>
                    <a:ext cx="136866" cy="111650"/>
                  </a:xfrm>
                  <a:custGeom>
                    <a:avLst/>
                    <a:gdLst>
                      <a:gd name="connsiteX0" fmla="*/ 128292 w 136866"/>
                      <a:gd name="connsiteY0" fmla="*/ 110405 h 111650"/>
                      <a:gd name="connsiteX1" fmla="*/ 136408 w 136866"/>
                      <a:gd name="connsiteY1" fmla="*/ 104423 h 111650"/>
                      <a:gd name="connsiteX2" fmla="*/ 44225 w 136866"/>
                      <a:gd name="connsiteY2" fmla="*/ 734 h 111650"/>
                      <a:gd name="connsiteX3" fmla="*/ 41881 w 136866"/>
                      <a:gd name="connsiteY3" fmla="*/ 105 h 111650"/>
                      <a:gd name="connsiteX4" fmla="*/ 0 w 136866"/>
                      <a:gd name="connsiteY4" fmla="*/ 8040 h 111650"/>
                      <a:gd name="connsiteX5" fmla="*/ 76352 w 136866"/>
                      <a:gd name="connsiteY5" fmla="*/ 94841 h 111650"/>
                      <a:gd name="connsiteX6" fmla="*/ 128292 w 136866"/>
                      <a:gd name="connsiteY6" fmla="*/ 110405 h 111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866" h="111650">
                        <a:moveTo>
                          <a:pt x="128292" y="110405"/>
                        </a:moveTo>
                        <a:cubicBezTo>
                          <a:pt x="132464" y="113910"/>
                          <a:pt x="138598" y="109414"/>
                          <a:pt x="136408" y="104423"/>
                        </a:cubicBezTo>
                        <a:cubicBezTo>
                          <a:pt x="117262" y="60903"/>
                          <a:pt x="87982" y="23670"/>
                          <a:pt x="44225" y="734"/>
                        </a:cubicBezTo>
                        <a:cubicBezTo>
                          <a:pt x="43510" y="353"/>
                          <a:pt x="42691" y="143"/>
                          <a:pt x="41881" y="105"/>
                        </a:cubicBezTo>
                        <a:cubicBezTo>
                          <a:pt x="24470" y="-609"/>
                          <a:pt x="10811" y="2344"/>
                          <a:pt x="0" y="8040"/>
                        </a:cubicBezTo>
                        <a:cubicBezTo>
                          <a:pt x="33261" y="32728"/>
                          <a:pt x="58121" y="62303"/>
                          <a:pt x="76352" y="94841"/>
                        </a:cubicBezTo>
                        <a:cubicBezTo>
                          <a:pt x="91612" y="90488"/>
                          <a:pt x="108918" y="94126"/>
                          <a:pt x="128292" y="11040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4BE8C753-57CE-4CF4-8D3E-81D0927CB6B4}"/>
                      </a:ext>
                    </a:extLst>
                  </p:cNvPr>
                  <p:cNvSpPr/>
                  <p:nvPr/>
                </p:nvSpPr>
                <p:spPr>
                  <a:xfrm>
                    <a:off x="5109467" y="2208540"/>
                    <a:ext cx="371965" cy="363800"/>
                  </a:xfrm>
                  <a:custGeom>
                    <a:avLst/>
                    <a:gdLst>
                      <a:gd name="connsiteX0" fmla="*/ 304124 w 371965"/>
                      <a:gd name="connsiteY0" fmla="*/ 85499 h 363800"/>
                      <a:gd name="connsiteX1" fmla="*/ 205692 w 371965"/>
                      <a:gd name="connsiteY1" fmla="*/ 12614 h 363800"/>
                      <a:gd name="connsiteX2" fmla="*/ 212112 w 371965"/>
                      <a:gd name="connsiteY2" fmla="*/ 14995 h 363800"/>
                      <a:gd name="connsiteX3" fmla="*/ 50873 w 371965"/>
                      <a:gd name="connsiteY3" fmla="*/ 28101 h 363800"/>
                      <a:gd name="connsiteX4" fmla="*/ 0 w 371965"/>
                      <a:gd name="connsiteY4" fmla="*/ 112407 h 363800"/>
                      <a:gd name="connsiteX5" fmla="*/ 6763 w 371965"/>
                      <a:gd name="connsiteY5" fmla="*/ 132067 h 363800"/>
                      <a:gd name="connsiteX6" fmla="*/ 24470 w 371965"/>
                      <a:gd name="connsiteY6" fmla="*/ 169557 h 363800"/>
                      <a:gd name="connsiteX7" fmla="*/ 274329 w 371965"/>
                      <a:gd name="connsiteY7" fmla="*/ 128047 h 363800"/>
                      <a:gd name="connsiteX8" fmla="*/ 274015 w 371965"/>
                      <a:gd name="connsiteY8" fmla="*/ 138229 h 363800"/>
                      <a:gd name="connsiteX9" fmla="*/ 77819 w 371965"/>
                      <a:gd name="connsiteY9" fmla="*/ 260492 h 363800"/>
                      <a:gd name="connsiteX10" fmla="*/ 78410 w 371965"/>
                      <a:gd name="connsiteY10" fmla="*/ 258921 h 363800"/>
                      <a:gd name="connsiteX11" fmla="*/ 110690 w 371965"/>
                      <a:gd name="connsiteY11" fmla="*/ 298002 h 363800"/>
                      <a:gd name="connsiteX12" fmla="*/ 146933 w 371965"/>
                      <a:gd name="connsiteY12" fmla="*/ 330825 h 363800"/>
                      <a:gd name="connsiteX13" fmla="*/ 169478 w 371965"/>
                      <a:gd name="connsiteY13" fmla="*/ 345760 h 363800"/>
                      <a:gd name="connsiteX14" fmla="*/ 176108 w 371965"/>
                      <a:gd name="connsiteY14" fmla="*/ 349465 h 363800"/>
                      <a:gd name="connsiteX15" fmla="*/ 188700 w 371965"/>
                      <a:gd name="connsiteY15" fmla="*/ 354961 h 363800"/>
                      <a:gd name="connsiteX16" fmla="*/ 292570 w 371965"/>
                      <a:gd name="connsiteY16" fmla="*/ 204523 h 363800"/>
                      <a:gd name="connsiteX17" fmla="*/ 294608 w 371965"/>
                      <a:gd name="connsiteY17" fmla="*/ 214315 h 363800"/>
                      <a:gd name="connsiteX18" fmla="*/ 251946 w 371965"/>
                      <a:gd name="connsiteY18" fmla="*/ 363800 h 363800"/>
                      <a:gd name="connsiteX19" fmla="*/ 323336 w 371965"/>
                      <a:gd name="connsiteY19" fmla="*/ 335987 h 363800"/>
                      <a:gd name="connsiteX20" fmla="*/ 359512 w 371965"/>
                      <a:gd name="connsiteY20" fmla="*/ 291220 h 363800"/>
                      <a:gd name="connsiteX21" fmla="*/ 304124 w 371965"/>
                      <a:gd name="connsiteY21" fmla="*/ 85499 h 36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71965" h="363800">
                        <a:moveTo>
                          <a:pt x="304124" y="85499"/>
                        </a:moveTo>
                        <a:cubicBezTo>
                          <a:pt x="276130" y="57467"/>
                          <a:pt x="243554" y="32292"/>
                          <a:pt x="205692" y="12614"/>
                        </a:cubicBezTo>
                        <a:cubicBezTo>
                          <a:pt x="207854" y="13385"/>
                          <a:pt x="209998" y="14176"/>
                          <a:pt x="212112" y="14995"/>
                        </a:cubicBezTo>
                        <a:cubicBezTo>
                          <a:pt x="164563" y="-3284"/>
                          <a:pt x="104632" y="-10951"/>
                          <a:pt x="50873" y="28101"/>
                        </a:cubicBezTo>
                        <a:cubicBezTo>
                          <a:pt x="22831" y="48466"/>
                          <a:pt x="6010" y="78250"/>
                          <a:pt x="0" y="112407"/>
                        </a:cubicBezTo>
                        <a:cubicBezTo>
                          <a:pt x="1943" y="118522"/>
                          <a:pt x="4210" y="125123"/>
                          <a:pt x="6763" y="132067"/>
                        </a:cubicBezTo>
                        <a:cubicBezTo>
                          <a:pt x="11744" y="143344"/>
                          <a:pt x="17640" y="156031"/>
                          <a:pt x="24470" y="169557"/>
                        </a:cubicBezTo>
                        <a:cubicBezTo>
                          <a:pt x="103222" y="101425"/>
                          <a:pt x="221894" y="116750"/>
                          <a:pt x="274329" y="128047"/>
                        </a:cubicBezTo>
                        <a:cubicBezTo>
                          <a:pt x="279949" y="129257"/>
                          <a:pt x="279692" y="137362"/>
                          <a:pt x="274015" y="138229"/>
                        </a:cubicBezTo>
                        <a:cubicBezTo>
                          <a:pt x="148409" y="157336"/>
                          <a:pt x="96698" y="209152"/>
                          <a:pt x="77819" y="260492"/>
                        </a:cubicBezTo>
                        <a:cubicBezTo>
                          <a:pt x="78038" y="259987"/>
                          <a:pt x="78210" y="259454"/>
                          <a:pt x="78410" y="258921"/>
                        </a:cubicBezTo>
                        <a:cubicBezTo>
                          <a:pt x="88411" y="272579"/>
                          <a:pt x="99193" y="285781"/>
                          <a:pt x="110690" y="298002"/>
                        </a:cubicBezTo>
                        <a:cubicBezTo>
                          <a:pt x="121787" y="309270"/>
                          <a:pt x="133826" y="320271"/>
                          <a:pt x="146933" y="330825"/>
                        </a:cubicBezTo>
                        <a:cubicBezTo>
                          <a:pt x="154229" y="336321"/>
                          <a:pt x="161734" y="341350"/>
                          <a:pt x="169478" y="345760"/>
                        </a:cubicBezTo>
                        <a:cubicBezTo>
                          <a:pt x="171660" y="347008"/>
                          <a:pt x="173888" y="348227"/>
                          <a:pt x="176108" y="349465"/>
                        </a:cubicBezTo>
                        <a:cubicBezTo>
                          <a:pt x="180270" y="351513"/>
                          <a:pt x="184471" y="353351"/>
                          <a:pt x="188700" y="354961"/>
                        </a:cubicBezTo>
                        <a:cubicBezTo>
                          <a:pt x="175965" y="291715"/>
                          <a:pt x="176412" y="198389"/>
                          <a:pt x="292570" y="204523"/>
                        </a:cubicBezTo>
                        <a:cubicBezTo>
                          <a:pt x="297847" y="204799"/>
                          <a:pt x="299304" y="211905"/>
                          <a:pt x="294608" y="214315"/>
                        </a:cubicBezTo>
                        <a:cubicBezTo>
                          <a:pt x="268472" y="227745"/>
                          <a:pt x="230438" y="264702"/>
                          <a:pt x="251946" y="363800"/>
                        </a:cubicBezTo>
                        <a:cubicBezTo>
                          <a:pt x="278273" y="361429"/>
                          <a:pt x="303133" y="351704"/>
                          <a:pt x="323336" y="335987"/>
                        </a:cubicBezTo>
                        <a:cubicBezTo>
                          <a:pt x="325564" y="311632"/>
                          <a:pt x="335613" y="293611"/>
                          <a:pt x="359512" y="291220"/>
                        </a:cubicBezTo>
                        <a:cubicBezTo>
                          <a:pt x="383924" y="240213"/>
                          <a:pt x="375923" y="166928"/>
                          <a:pt x="304124" y="8549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C0A9AE23-C009-4704-9561-002F4BBCA3B3}"/>
                      </a:ext>
                    </a:extLst>
                  </p:cNvPr>
                  <p:cNvSpPr/>
                  <p:nvPr/>
                </p:nvSpPr>
                <p:spPr>
                  <a:xfrm>
                    <a:off x="5239759" y="2231374"/>
                    <a:ext cx="92965" cy="48127"/>
                  </a:xfrm>
                  <a:custGeom>
                    <a:avLst/>
                    <a:gdLst>
                      <a:gd name="connsiteX0" fmla="*/ 2124 w 92965"/>
                      <a:gd name="connsiteY0" fmla="*/ 30623 h 48127"/>
                      <a:gd name="connsiteX1" fmla="*/ 92831 w 92965"/>
                      <a:gd name="connsiteY1" fmla="*/ 25708 h 48127"/>
                      <a:gd name="connsiteX2" fmla="*/ 2124 w 92965"/>
                      <a:gd name="connsiteY2" fmla="*/ 30623 h 48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965" h="48127">
                        <a:moveTo>
                          <a:pt x="2124" y="30623"/>
                        </a:moveTo>
                        <a:cubicBezTo>
                          <a:pt x="8259" y="41481"/>
                          <a:pt x="88250" y="66313"/>
                          <a:pt x="92831" y="25708"/>
                        </a:cubicBezTo>
                        <a:cubicBezTo>
                          <a:pt x="97413" y="-14897"/>
                          <a:pt x="-16830" y="-2934"/>
                          <a:pt x="2124" y="3062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5E36DEE4-53A6-4549-A80C-5FAD8E8483FB}"/>
                      </a:ext>
                    </a:extLst>
                  </p:cNvPr>
                  <p:cNvSpPr/>
                  <p:nvPr/>
                </p:nvSpPr>
                <p:spPr>
                  <a:xfrm>
                    <a:off x="5327979" y="2266795"/>
                    <a:ext cx="45076" cy="26225"/>
                  </a:xfrm>
                  <a:custGeom>
                    <a:avLst/>
                    <a:gdLst>
                      <a:gd name="connsiteX0" fmla="*/ 210 w 45076"/>
                      <a:gd name="connsiteY0" fmla="*/ 19500 h 26225"/>
                      <a:gd name="connsiteX1" fmla="*/ 44511 w 45076"/>
                      <a:gd name="connsiteY1" fmla="*/ 6289 h 26225"/>
                      <a:gd name="connsiteX2" fmla="*/ 210 w 45076"/>
                      <a:gd name="connsiteY2" fmla="*/ 19500 h 26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076" h="26225">
                        <a:moveTo>
                          <a:pt x="210" y="19500"/>
                        </a:moveTo>
                        <a:cubicBezTo>
                          <a:pt x="4125" y="4288"/>
                          <a:pt x="37815" y="-7904"/>
                          <a:pt x="44511" y="6289"/>
                        </a:cubicBezTo>
                        <a:cubicBezTo>
                          <a:pt x="51207" y="20471"/>
                          <a:pt x="-3809" y="35140"/>
                          <a:pt x="210" y="1950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7" name="Graphic 57">
                  <a:extLst>
                    <a:ext uri="{FF2B5EF4-FFF2-40B4-BE49-F238E27FC236}">
                      <a16:creationId xmlns:a16="http://schemas.microsoft.com/office/drawing/2014/main" id="{08C5216E-4F94-4CE9-9507-37379BC140DD}"/>
                    </a:ext>
                  </a:extLst>
                </p:cNvPr>
                <p:cNvGrpSpPr/>
                <p:nvPr/>
              </p:nvGrpSpPr>
              <p:grpSpPr>
                <a:xfrm>
                  <a:off x="5551052" y="1967516"/>
                  <a:ext cx="314511" cy="386617"/>
                  <a:chOff x="5551052" y="1967516"/>
                  <a:chExt cx="314511" cy="386617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6895D5D-3B91-468E-9C9B-72452FAAD20B}"/>
                      </a:ext>
                    </a:extLst>
                  </p:cNvPr>
                  <p:cNvSpPr/>
                  <p:nvPr/>
                </p:nvSpPr>
                <p:spPr>
                  <a:xfrm>
                    <a:off x="5551052" y="1969977"/>
                    <a:ext cx="312834" cy="384156"/>
                  </a:xfrm>
                  <a:custGeom>
                    <a:avLst/>
                    <a:gdLst>
                      <a:gd name="connsiteX0" fmla="*/ 146279 w 312834"/>
                      <a:gd name="connsiteY0" fmla="*/ 87518 h 384156"/>
                      <a:gd name="connsiteX1" fmla="*/ 273495 w 312834"/>
                      <a:gd name="connsiteY1" fmla="*/ 82374 h 384156"/>
                      <a:gd name="connsiteX2" fmla="*/ 230680 w 312834"/>
                      <a:gd name="connsiteY2" fmla="*/ 381183 h 384156"/>
                      <a:gd name="connsiteX3" fmla="*/ 217802 w 312834"/>
                      <a:gd name="connsiteY3" fmla="*/ 379773 h 384156"/>
                      <a:gd name="connsiteX4" fmla="*/ 68536 w 312834"/>
                      <a:gd name="connsiteY4" fmla="*/ 167537 h 384156"/>
                      <a:gd name="connsiteX5" fmla="*/ 146279 w 312834"/>
                      <a:gd name="connsiteY5" fmla="*/ 87518 h 384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2834" h="384156">
                        <a:moveTo>
                          <a:pt x="146279" y="87518"/>
                        </a:moveTo>
                        <a:cubicBezTo>
                          <a:pt x="146279" y="87518"/>
                          <a:pt x="161547" y="-35736"/>
                          <a:pt x="273495" y="82374"/>
                        </a:cubicBezTo>
                        <a:cubicBezTo>
                          <a:pt x="370355" y="184558"/>
                          <a:pt x="261722" y="340892"/>
                          <a:pt x="230680" y="381183"/>
                        </a:cubicBezTo>
                        <a:cubicBezTo>
                          <a:pt x="227194" y="385707"/>
                          <a:pt x="220250" y="384936"/>
                          <a:pt x="217802" y="379773"/>
                        </a:cubicBezTo>
                        <a:cubicBezTo>
                          <a:pt x="202333" y="347160"/>
                          <a:pt x="151794" y="249062"/>
                          <a:pt x="68536" y="167537"/>
                        </a:cubicBezTo>
                        <a:cubicBezTo>
                          <a:pt x="-36191" y="65001"/>
                          <a:pt x="-28886" y="-104792"/>
                          <a:pt x="146279" y="87518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42A48608-C0B7-4CEC-B35C-C97BA766830D}"/>
                      </a:ext>
                    </a:extLst>
                  </p:cNvPr>
                  <p:cNvSpPr/>
                  <p:nvPr/>
                </p:nvSpPr>
                <p:spPr>
                  <a:xfrm>
                    <a:off x="5555425" y="1967516"/>
                    <a:ext cx="310138" cy="383919"/>
                  </a:xfrm>
                  <a:custGeom>
                    <a:avLst/>
                    <a:gdLst>
                      <a:gd name="connsiteX0" fmla="*/ 143582 w 310138"/>
                      <a:gd name="connsiteY0" fmla="*/ 87626 h 383919"/>
                      <a:gd name="connsiteX1" fmla="*/ 270798 w 310138"/>
                      <a:gd name="connsiteY1" fmla="*/ 82483 h 383919"/>
                      <a:gd name="connsiteX2" fmla="*/ 228231 w 310138"/>
                      <a:gd name="connsiteY2" fmla="*/ 380958 h 383919"/>
                      <a:gd name="connsiteX3" fmla="*/ 215248 w 310138"/>
                      <a:gd name="connsiteY3" fmla="*/ 379329 h 383919"/>
                      <a:gd name="connsiteX4" fmla="*/ 70268 w 310138"/>
                      <a:gd name="connsiteY4" fmla="*/ 167246 h 383919"/>
                      <a:gd name="connsiteX5" fmla="*/ 143582 w 310138"/>
                      <a:gd name="connsiteY5" fmla="*/ 87626 h 38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0138" h="383919">
                        <a:moveTo>
                          <a:pt x="143582" y="87626"/>
                        </a:moveTo>
                        <a:cubicBezTo>
                          <a:pt x="143582" y="87626"/>
                          <a:pt x="158850" y="-35627"/>
                          <a:pt x="270798" y="82483"/>
                        </a:cubicBezTo>
                        <a:cubicBezTo>
                          <a:pt x="367400" y="184400"/>
                          <a:pt x="259606" y="340162"/>
                          <a:pt x="228231" y="380958"/>
                        </a:cubicBezTo>
                        <a:cubicBezTo>
                          <a:pt x="224687" y="385559"/>
                          <a:pt x="217591" y="384635"/>
                          <a:pt x="215248" y="379329"/>
                        </a:cubicBezTo>
                        <a:cubicBezTo>
                          <a:pt x="200579" y="346106"/>
                          <a:pt x="153088" y="248341"/>
                          <a:pt x="70268" y="167246"/>
                        </a:cubicBezTo>
                        <a:cubicBezTo>
                          <a:pt x="-34460" y="64699"/>
                          <a:pt x="-31583" y="-104693"/>
                          <a:pt x="143582" y="8762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4CAC7F66-1D5F-40B5-9893-9C7A1F285906}"/>
                      </a:ext>
                    </a:extLst>
                  </p:cNvPr>
                  <p:cNvSpPr/>
                  <p:nvPr/>
                </p:nvSpPr>
                <p:spPr>
                  <a:xfrm>
                    <a:off x="5555512" y="1980523"/>
                    <a:ext cx="310047" cy="370902"/>
                  </a:xfrm>
                  <a:custGeom>
                    <a:avLst/>
                    <a:gdLst>
                      <a:gd name="connsiteX0" fmla="*/ 270711 w 310047"/>
                      <a:gd name="connsiteY0" fmla="*/ 69466 h 370902"/>
                      <a:gd name="connsiteX1" fmla="*/ 228143 w 310047"/>
                      <a:gd name="connsiteY1" fmla="*/ 367941 h 370902"/>
                      <a:gd name="connsiteX2" fmla="*/ 215161 w 310047"/>
                      <a:gd name="connsiteY2" fmla="*/ 366312 h 370902"/>
                      <a:gd name="connsiteX3" fmla="*/ 70181 w 310047"/>
                      <a:gd name="connsiteY3" fmla="*/ 154229 h 370902"/>
                      <a:gd name="connsiteX4" fmla="*/ 3458 w 310047"/>
                      <a:gd name="connsiteY4" fmla="*/ 0 h 370902"/>
                      <a:gd name="connsiteX5" fmla="*/ 62056 w 310047"/>
                      <a:gd name="connsiteY5" fmla="*/ 130693 h 370902"/>
                      <a:gd name="connsiteX6" fmla="*/ 195606 w 310047"/>
                      <a:gd name="connsiteY6" fmla="*/ 289560 h 370902"/>
                      <a:gd name="connsiteX7" fmla="*/ 144104 w 310047"/>
                      <a:gd name="connsiteY7" fmla="*/ 75409 h 370902"/>
                      <a:gd name="connsiteX8" fmla="*/ 227467 w 310047"/>
                      <a:gd name="connsiteY8" fmla="*/ 244735 h 370902"/>
                      <a:gd name="connsiteX9" fmla="*/ 221190 w 310047"/>
                      <a:gd name="connsiteY9" fmla="*/ 28242 h 370902"/>
                      <a:gd name="connsiteX10" fmla="*/ 270711 w 310047"/>
                      <a:gd name="connsiteY10" fmla="*/ 69466 h 370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0047" h="370902">
                        <a:moveTo>
                          <a:pt x="270711" y="69466"/>
                        </a:moveTo>
                        <a:cubicBezTo>
                          <a:pt x="367304" y="171383"/>
                          <a:pt x="259519" y="327146"/>
                          <a:pt x="228143" y="367941"/>
                        </a:cubicBezTo>
                        <a:cubicBezTo>
                          <a:pt x="224600" y="372542"/>
                          <a:pt x="217504" y="371618"/>
                          <a:pt x="215161" y="366312"/>
                        </a:cubicBezTo>
                        <a:cubicBezTo>
                          <a:pt x="200492" y="333089"/>
                          <a:pt x="153001" y="235325"/>
                          <a:pt x="70181" y="154229"/>
                        </a:cubicBezTo>
                        <a:cubicBezTo>
                          <a:pt x="15488" y="100670"/>
                          <a:pt x="-9772" y="28966"/>
                          <a:pt x="3458" y="0"/>
                        </a:cubicBezTo>
                        <a:cubicBezTo>
                          <a:pt x="334" y="33357"/>
                          <a:pt x="8916" y="81277"/>
                          <a:pt x="62056" y="130693"/>
                        </a:cubicBezTo>
                        <a:cubicBezTo>
                          <a:pt x="159344" y="221161"/>
                          <a:pt x="195606" y="289560"/>
                          <a:pt x="195606" y="289560"/>
                        </a:cubicBezTo>
                        <a:cubicBezTo>
                          <a:pt x="222657" y="182128"/>
                          <a:pt x="151172" y="84696"/>
                          <a:pt x="144104" y="75409"/>
                        </a:cubicBezTo>
                        <a:cubicBezTo>
                          <a:pt x="221923" y="173050"/>
                          <a:pt x="227467" y="244735"/>
                          <a:pt x="227467" y="244735"/>
                        </a:cubicBezTo>
                        <a:cubicBezTo>
                          <a:pt x="283560" y="107680"/>
                          <a:pt x="240850" y="47168"/>
                          <a:pt x="221190" y="28242"/>
                        </a:cubicBezTo>
                        <a:cubicBezTo>
                          <a:pt x="235135" y="36128"/>
                          <a:pt x="251461" y="49168"/>
                          <a:pt x="270711" y="69466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8BA8099C-5E4A-423E-8B61-A8B0E1524FB7}"/>
                      </a:ext>
                    </a:extLst>
                  </p:cNvPr>
                  <p:cNvSpPr/>
                  <p:nvPr/>
                </p:nvSpPr>
                <p:spPr>
                  <a:xfrm>
                    <a:off x="5555507" y="1967686"/>
                    <a:ext cx="185450" cy="228295"/>
                  </a:xfrm>
                  <a:custGeom>
                    <a:avLst/>
                    <a:gdLst>
                      <a:gd name="connsiteX0" fmla="*/ 185172 w 185450"/>
                      <a:gd name="connsiteY0" fmla="*/ 202632 h 228295"/>
                      <a:gd name="connsiteX1" fmla="*/ 27276 w 185450"/>
                      <a:gd name="connsiteY1" fmla="*/ 112412 h 228295"/>
                      <a:gd name="connsiteX2" fmla="*/ 135528 w 185450"/>
                      <a:gd name="connsiteY2" fmla="*/ 78950 h 228295"/>
                      <a:gd name="connsiteX3" fmla="*/ 185172 w 185450"/>
                      <a:gd name="connsiteY3" fmla="*/ 202632 h 22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5450" h="228295">
                        <a:moveTo>
                          <a:pt x="185172" y="202632"/>
                        </a:moveTo>
                        <a:cubicBezTo>
                          <a:pt x="191526" y="270288"/>
                          <a:pt x="87712" y="191555"/>
                          <a:pt x="27276" y="112412"/>
                        </a:cubicBezTo>
                        <a:cubicBezTo>
                          <a:pt x="-27712" y="20010"/>
                          <a:pt x="-3413" y="-69249"/>
                          <a:pt x="135528" y="78950"/>
                        </a:cubicBezTo>
                        <a:cubicBezTo>
                          <a:pt x="157092" y="106239"/>
                          <a:pt x="179991" y="147359"/>
                          <a:pt x="185172" y="20263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AD057016-1AE0-4E3B-860B-1BE4F78CA2AC}"/>
                      </a:ext>
                    </a:extLst>
                  </p:cNvPr>
                  <p:cNvSpPr/>
                  <p:nvPr/>
                </p:nvSpPr>
                <p:spPr>
                  <a:xfrm>
                    <a:off x="5650474" y="2035285"/>
                    <a:ext cx="47064" cy="63726"/>
                  </a:xfrm>
                  <a:custGeom>
                    <a:avLst/>
                    <a:gdLst>
                      <a:gd name="connsiteX0" fmla="*/ 35731 w 47064"/>
                      <a:gd name="connsiteY0" fmla="*/ 63719 h 63726"/>
                      <a:gd name="connsiteX1" fmla="*/ 7651 w 47064"/>
                      <a:gd name="connsiteY1" fmla="*/ 2398 h 63726"/>
                      <a:gd name="connsiteX2" fmla="*/ 35731 w 47064"/>
                      <a:gd name="connsiteY2" fmla="*/ 63719 h 63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064" h="63726">
                        <a:moveTo>
                          <a:pt x="35731" y="63719"/>
                        </a:moveTo>
                        <a:cubicBezTo>
                          <a:pt x="26482" y="63434"/>
                          <a:pt x="-17457" y="19428"/>
                          <a:pt x="7651" y="2398"/>
                        </a:cubicBezTo>
                        <a:cubicBezTo>
                          <a:pt x="32769" y="-14624"/>
                          <a:pt x="64325" y="64596"/>
                          <a:pt x="35731" y="6371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2464513-991D-460A-8097-3BC15083A8C7}"/>
                      </a:ext>
                    </a:extLst>
                  </p:cNvPr>
                  <p:cNvSpPr/>
                  <p:nvPr/>
                </p:nvSpPr>
                <p:spPr>
                  <a:xfrm>
                    <a:off x="5628410" y="2016969"/>
                    <a:ext cx="16816" cy="34728"/>
                  </a:xfrm>
                  <a:custGeom>
                    <a:avLst/>
                    <a:gdLst>
                      <a:gd name="connsiteX0" fmla="*/ 12038 w 16816"/>
                      <a:gd name="connsiteY0" fmla="*/ 33687 h 34728"/>
                      <a:gd name="connsiteX1" fmla="*/ 5437 w 16816"/>
                      <a:gd name="connsiteY1" fmla="*/ 7 h 34728"/>
                      <a:gd name="connsiteX2" fmla="*/ 12038 w 16816"/>
                      <a:gd name="connsiteY2" fmla="*/ 33687 h 34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816" h="34728">
                        <a:moveTo>
                          <a:pt x="12038" y="33687"/>
                        </a:moveTo>
                        <a:cubicBezTo>
                          <a:pt x="20686" y="25867"/>
                          <a:pt x="17067" y="-488"/>
                          <a:pt x="5437" y="7"/>
                        </a:cubicBezTo>
                        <a:cubicBezTo>
                          <a:pt x="-6203" y="502"/>
                          <a:pt x="3151" y="41736"/>
                          <a:pt x="12038" y="3368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8" name="Graphic 57">
                  <a:extLst>
                    <a:ext uri="{FF2B5EF4-FFF2-40B4-BE49-F238E27FC236}">
                      <a16:creationId xmlns:a16="http://schemas.microsoft.com/office/drawing/2014/main" id="{8E1AF9F8-6E18-42D1-AD3B-504B72DC8B64}"/>
                    </a:ext>
                  </a:extLst>
                </p:cNvPr>
                <p:cNvGrpSpPr/>
                <p:nvPr/>
              </p:nvGrpSpPr>
              <p:grpSpPr>
                <a:xfrm>
                  <a:off x="5869981" y="3127809"/>
                  <a:ext cx="187814" cy="267938"/>
                  <a:chOff x="5869981" y="3127809"/>
                  <a:chExt cx="187814" cy="267938"/>
                </a:xfrm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C41FDA6-32EF-4C16-A231-46750F4B3DA8}"/>
                      </a:ext>
                    </a:extLst>
                  </p:cNvPr>
                  <p:cNvSpPr/>
                  <p:nvPr/>
                </p:nvSpPr>
                <p:spPr>
                  <a:xfrm>
                    <a:off x="5885976" y="3150622"/>
                    <a:ext cx="146077" cy="196313"/>
                  </a:xfrm>
                  <a:custGeom>
                    <a:avLst/>
                    <a:gdLst>
                      <a:gd name="connsiteX0" fmla="*/ 79074 w 146077"/>
                      <a:gd name="connsiteY0" fmla="*/ 36700 h 196313"/>
                      <a:gd name="connsiteX1" fmla="*/ 38859 w 146077"/>
                      <a:gd name="connsiteY1" fmla="*/ 2705 h 196313"/>
                      <a:gd name="connsiteX2" fmla="*/ 864 w 146077"/>
                      <a:gd name="connsiteY2" fmla="*/ 74219 h 196313"/>
                      <a:gd name="connsiteX3" fmla="*/ 8789 w 146077"/>
                      <a:gd name="connsiteY3" fmla="*/ 86887 h 196313"/>
                      <a:gd name="connsiteX4" fmla="*/ 36859 w 146077"/>
                      <a:gd name="connsiteY4" fmla="*/ 77696 h 196313"/>
                      <a:gd name="connsiteX5" fmla="*/ 9246 w 146077"/>
                      <a:gd name="connsiteY5" fmla="*/ 127816 h 196313"/>
                      <a:gd name="connsiteX6" fmla="*/ 27162 w 146077"/>
                      <a:gd name="connsiteY6" fmla="*/ 191805 h 196313"/>
                      <a:gd name="connsiteX7" fmla="*/ 42126 w 146077"/>
                      <a:gd name="connsiteY7" fmla="*/ 192710 h 196313"/>
                      <a:gd name="connsiteX8" fmla="*/ 80417 w 146077"/>
                      <a:gd name="connsiteY8" fmla="*/ 156505 h 196313"/>
                      <a:gd name="connsiteX9" fmla="*/ 90256 w 146077"/>
                      <a:gd name="connsiteY9" fmla="*/ 88049 h 196313"/>
                      <a:gd name="connsiteX10" fmla="*/ 118669 w 146077"/>
                      <a:gd name="connsiteY10" fmla="*/ 125006 h 196313"/>
                      <a:gd name="connsiteX11" fmla="*/ 131194 w 146077"/>
                      <a:gd name="connsiteY11" fmla="*/ 114119 h 196313"/>
                      <a:gd name="connsiteX12" fmla="*/ 138167 w 146077"/>
                      <a:gd name="connsiteY12" fmla="*/ 67856 h 196313"/>
                      <a:gd name="connsiteX13" fmla="*/ 79074 w 146077"/>
                      <a:gd name="connsiteY13" fmla="*/ 36700 h 196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6077" h="196313">
                        <a:moveTo>
                          <a:pt x="79074" y="36700"/>
                        </a:moveTo>
                        <a:cubicBezTo>
                          <a:pt x="79074" y="36700"/>
                          <a:pt x="77445" y="-11792"/>
                          <a:pt x="38859" y="2705"/>
                        </a:cubicBezTo>
                        <a:cubicBezTo>
                          <a:pt x="8408" y="14154"/>
                          <a:pt x="21819" y="30995"/>
                          <a:pt x="864" y="74219"/>
                        </a:cubicBezTo>
                        <a:cubicBezTo>
                          <a:pt x="-1927" y="79972"/>
                          <a:pt x="2397" y="86725"/>
                          <a:pt x="8789" y="86887"/>
                        </a:cubicBezTo>
                        <a:cubicBezTo>
                          <a:pt x="17104" y="87097"/>
                          <a:pt x="27400" y="85268"/>
                          <a:pt x="36859" y="77696"/>
                        </a:cubicBezTo>
                        <a:cubicBezTo>
                          <a:pt x="36859" y="77696"/>
                          <a:pt x="14323" y="94631"/>
                          <a:pt x="9246" y="127816"/>
                        </a:cubicBezTo>
                        <a:cubicBezTo>
                          <a:pt x="5836" y="150095"/>
                          <a:pt x="18485" y="176708"/>
                          <a:pt x="27162" y="191805"/>
                        </a:cubicBezTo>
                        <a:cubicBezTo>
                          <a:pt x="30382" y="197406"/>
                          <a:pt x="38249" y="197882"/>
                          <a:pt x="42126" y="192710"/>
                        </a:cubicBezTo>
                        <a:cubicBezTo>
                          <a:pt x="49346" y="183080"/>
                          <a:pt x="61938" y="168793"/>
                          <a:pt x="80417" y="156505"/>
                        </a:cubicBezTo>
                        <a:cubicBezTo>
                          <a:pt x="111763" y="135665"/>
                          <a:pt x="90256" y="88049"/>
                          <a:pt x="90256" y="88049"/>
                        </a:cubicBezTo>
                        <a:cubicBezTo>
                          <a:pt x="90256" y="88049"/>
                          <a:pt x="99086" y="115586"/>
                          <a:pt x="118669" y="125006"/>
                        </a:cubicBezTo>
                        <a:cubicBezTo>
                          <a:pt x="125822" y="128445"/>
                          <a:pt x="133785" y="121625"/>
                          <a:pt x="131194" y="114119"/>
                        </a:cubicBezTo>
                        <a:cubicBezTo>
                          <a:pt x="127680" y="103899"/>
                          <a:pt x="126518" y="88106"/>
                          <a:pt x="138167" y="67856"/>
                        </a:cubicBezTo>
                        <a:cubicBezTo>
                          <a:pt x="171428" y="10068"/>
                          <a:pt x="89713" y="619"/>
                          <a:pt x="79074" y="3670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AF974750-B89F-427C-B371-85C2EC5F519E}"/>
                      </a:ext>
                    </a:extLst>
                  </p:cNvPr>
                  <p:cNvSpPr/>
                  <p:nvPr/>
                </p:nvSpPr>
                <p:spPr>
                  <a:xfrm>
                    <a:off x="5869981" y="3127809"/>
                    <a:ext cx="187814" cy="267938"/>
                  </a:xfrm>
                  <a:custGeom>
                    <a:avLst/>
                    <a:gdLst>
                      <a:gd name="connsiteX0" fmla="*/ 64361 w 187814"/>
                      <a:gd name="connsiteY0" fmla="*/ 3467 h 267938"/>
                      <a:gd name="connsiteX1" fmla="*/ 54721 w 187814"/>
                      <a:gd name="connsiteY1" fmla="*/ 177098 h 267938"/>
                      <a:gd name="connsiteX2" fmla="*/ 131302 w 187814"/>
                      <a:gd name="connsiteY2" fmla="*/ 107042 h 267938"/>
                      <a:gd name="connsiteX3" fmla="*/ 143323 w 187814"/>
                      <a:gd name="connsiteY3" fmla="*/ 33042 h 267938"/>
                      <a:gd name="connsiteX4" fmla="*/ 170345 w 187814"/>
                      <a:gd name="connsiteY4" fmla="*/ 0 h 267938"/>
                      <a:gd name="connsiteX5" fmla="*/ 187814 w 187814"/>
                      <a:gd name="connsiteY5" fmla="*/ 165068 h 267938"/>
                      <a:gd name="connsiteX6" fmla="*/ 83277 w 187814"/>
                      <a:gd name="connsiteY6" fmla="*/ 267938 h 267938"/>
                      <a:gd name="connsiteX7" fmla="*/ 0 w 187814"/>
                      <a:gd name="connsiteY7" fmla="*/ 216322 h 267938"/>
                      <a:gd name="connsiteX8" fmla="*/ 9830 w 187814"/>
                      <a:gd name="connsiteY8" fmla="*/ 39310 h 267938"/>
                      <a:gd name="connsiteX9" fmla="*/ 64361 w 187814"/>
                      <a:gd name="connsiteY9" fmla="*/ 3467 h 267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7814" h="267938">
                        <a:moveTo>
                          <a:pt x="64361" y="3467"/>
                        </a:moveTo>
                        <a:cubicBezTo>
                          <a:pt x="64361" y="3467"/>
                          <a:pt x="5410" y="67132"/>
                          <a:pt x="54721" y="177098"/>
                        </a:cubicBezTo>
                        <a:cubicBezTo>
                          <a:pt x="54721" y="177098"/>
                          <a:pt x="100613" y="150638"/>
                          <a:pt x="131302" y="107042"/>
                        </a:cubicBezTo>
                        <a:cubicBezTo>
                          <a:pt x="161982" y="63446"/>
                          <a:pt x="155286" y="38024"/>
                          <a:pt x="143323" y="33042"/>
                        </a:cubicBezTo>
                        <a:cubicBezTo>
                          <a:pt x="131369" y="28061"/>
                          <a:pt x="170345" y="0"/>
                          <a:pt x="170345" y="0"/>
                        </a:cubicBezTo>
                        <a:lnTo>
                          <a:pt x="187814" y="165068"/>
                        </a:lnTo>
                        <a:lnTo>
                          <a:pt x="83277" y="267938"/>
                        </a:lnTo>
                        <a:lnTo>
                          <a:pt x="0" y="216322"/>
                        </a:lnTo>
                        <a:lnTo>
                          <a:pt x="9830" y="39310"/>
                        </a:lnTo>
                        <a:lnTo>
                          <a:pt x="64361" y="3467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86507FB-C6DD-4215-BE10-889CF87B94EC}"/>
                      </a:ext>
                    </a:extLst>
                  </p:cNvPr>
                  <p:cNvSpPr/>
                  <p:nvPr/>
                </p:nvSpPr>
                <p:spPr>
                  <a:xfrm>
                    <a:off x="5921254" y="3161719"/>
                    <a:ext cx="68005" cy="162972"/>
                  </a:xfrm>
                  <a:custGeom>
                    <a:avLst/>
                    <a:gdLst>
                      <a:gd name="connsiteX0" fmla="*/ 67332 w 68005"/>
                      <a:gd name="connsiteY0" fmla="*/ 5581 h 162972"/>
                      <a:gd name="connsiteX1" fmla="*/ 0 w 68005"/>
                      <a:gd name="connsiteY1" fmla="*/ 162972 h 162972"/>
                      <a:gd name="connsiteX2" fmla="*/ 47663 w 68005"/>
                      <a:gd name="connsiteY2" fmla="*/ 4486 h 162972"/>
                      <a:gd name="connsiteX3" fmla="*/ 67332 w 68005"/>
                      <a:gd name="connsiteY3" fmla="*/ 5581 h 162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005" h="162972">
                        <a:moveTo>
                          <a:pt x="67332" y="5581"/>
                        </a:moveTo>
                        <a:cubicBezTo>
                          <a:pt x="67332" y="5581"/>
                          <a:pt x="37071" y="10649"/>
                          <a:pt x="0" y="162972"/>
                        </a:cubicBezTo>
                        <a:cubicBezTo>
                          <a:pt x="0" y="162972"/>
                          <a:pt x="21698" y="15192"/>
                          <a:pt x="47663" y="4486"/>
                        </a:cubicBezTo>
                        <a:cubicBezTo>
                          <a:pt x="73638" y="-6211"/>
                          <a:pt x="67332" y="5581"/>
                          <a:pt x="67332" y="558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C2BBFDB2-50ED-4297-9FE6-D7CC64F7D919}"/>
                      </a:ext>
                    </a:extLst>
                  </p:cNvPr>
                  <p:cNvSpPr/>
                  <p:nvPr/>
                </p:nvSpPr>
                <p:spPr>
                  <a:xfrm>
                    <a:off x="5959843" y="3167887"/>
                    <a:ext cx="54812" cy="69745"/>
                  </a:xfrm>
                  <a:custGeom>
                    <a:avLst/>
                    <a:gdLst>
                      <a:gd name="connsiteX0" fmla="*/ 32258 w 54812"/>
                      <a:gd name="connsiteY0" fmla="*/ 747 h 69745"/>
                      <a:gd name="connsiteX1" fmla="*/ 9426 w 54812"/>
                      <a:gd name="connsiteY1" fmla="*/ 67069 h 69745"/>
                      <a:gd name="connsiteX2" fmla="*/ 32258 w 54812"/>
                      <a:gd name="connsiteY2" fmla="*/ 747 h 69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812" h="69745">
                        <a:moveTo>
                          <a:pt x="32258" y="747"/>
                        </a:moveTo>
                        <a:cubicBezTo>
                          <a:pt x="23514" y="2509"/>
                          <a:pt x="-18444" y="47353"/>
                          <a:pt x="9426" y="67069"/>
                        </a:cubicBezTo>
                        <a:cubicBezTo>
                          <a:pt x="37296" y="86796"/>
                          <a:pt x="82368" y="-9359"/>
                          <a:pt x="32258" y="74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9" name="Graphic 57">
                  <a:extLst>
                    <a:ext uri="{FF2B5EF4-FFF2-40B4-BE49-F238E27FC236}">
                      <a16:creationId xmlns:a16="http://schemas.microsoft.com/office/drawing/2014/main" id="{54C85FD7-1119-44A2-BAB8-12E53294AF22}"/>
                    </a:ext>
                  </a:extLst>
                </p:cNvPr>
                <p:cNvGrpSpPr/>
                <p:nvPr/>
              </p:nvGrpSpPr>
              <p:grpSpPr>
                <a:xfrm>
                  <a:off x="6633772" y="2630766"/>
                  <a:ext cx="190490" cy="265118"/>
                  <a:chOff x="6633772" y="2630766"/>
                  <a:chExt cx="190490" cy="265118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FE3B8C78-1CE6-4291-819A-1B2528F123BA}"/>
                      </a:ext>
                    </a:extLst>
                  </p:cNvPr>
                  <p:cNvSpPr/>
                  <p:nvPr/>
                </p:nvSpPr>
                <p:spPr>
                  <a:xfrm>
                    <a:off x="6653595" y="2650255"/>
                    <a:ext cx="147949" cy="195025"/>
                  </a:xfrm>
                  <a:custGeom>
                    <a:avLst/>
                    <a:gdLst>
                      <a:gd name="connsiteX0" fmla="*/ 66568 w 147949"/>
                      <a:gd name="connsiteY0" fmla="*/ 38262 h 195025"/>
                      <a:gd name="connsiteX1" fmla="*/ 104726 w 147949"/>
                      <a:gd name="connsiteY1" fmla="*/ 1972 h 195025"/>
                      <a:gd name="connsiteX2" fmla="*/ 146855 w 147949"/>
                      <a:gd name="connsiteY2" fmla="*/ 71133 h 195025"/>
                      <a:gd name="connsiteX3" fmla="*/ 139682 w 147949"/>
                      <a:gd name="connsiteY3" fmla="*/ 84249 h 195025"/>
                      <a:gd name="connsiteX4" fmla="*/ 111126 w 147949"/>
                      <a:gd name="connsiteY4" fmla="*/ 76714 h 195025"/>
                      <a:gd name="connsiteX5" fmla="*/ 141635 w 147949"/>
                      <a:gd name="connsiteY5" fmla="*/ 125130 h 195025"/>
                      <a:gd name="connsiteX6" fmla="*/ 127500 w 147949"/>
                      <a:gd name="connsiteY6" fmla="*/ 190052 h 195025"/>
                      <a:gd name="connsiteX7" fmla="*/ 112622 w 147949"/>
                      <a:gd name="connsiteY7" fmla="*/ 191834 h 195025"/>
                      <a:gd name="connsiteX8" fmla="*/ 72274 w 147949"/>
                      <a:gd name="connsiteY8" fmla="*/ 157944 h 195025"/>
                      <a:gd name="connsiteX9" fmla="*/ 58434 w 147949"/>
                      <a:gd name="connsiteY9" fmla="*/ 90183 h 195025"/>
                      <a:gd name="connsiteX10" fmla="*/ 32240 w 147949"/>
                      <a:gd name="connsiteY10" fmla="*/ 128740 h 195025"/>
                      <a:gd name="connsiteX11" fmla="*/ 19096 w 147949"/>
                      <a:gd name="connsiteY11" fmla="*/ 118605 h 195025"/>
                      <a:gd name="connsiteX12" fmla="*/ 9418 w 147949"/>
                      <a:gd name="connsiteY12" fmla="*/ 72828 h 195025"/>
                      <a:gd name="connsiteX13" fmla="*/ 66568 w 147949"/>
                      <a:gd name="connsiteY13" fmla="*/ 38262 h 19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7949" h="195025">
                        <a:moveTo>
                          <a:pt x="66568" y="38262"/>
                        </a:moveTo>
                        <a:cubicBezTo>
                          <a:pt x="66568" y="38262"/>
                          <a:pt x="65349" y="-10239"/>
                          <a:pt x="104726" y="1972"/>
                        </a:cubicBezTo>
                        <a:cubicBezTo>
                          <a:pt x="135796" y="11611"/>
                          <a:pt x="123404" y="29213"/>
                          <a:pt x="146855" y="71133"/>
                        </a:cubicBezTo>
                        <a:cubicBezTo>
                          <a:pt x="149979" y="76714"/>
                          <a:pt x="146054" y="83706"/>
                          <a:pt x="139682" y="84249"/>
                        </a:cubicBezTo>
                        <a:cubicBezTo>
                          <a:pt x="131395" y="84944"/>
                          <a:pt x="121004" y="83725"/>
                          <a:pt x="111126" y="76714"/>
                        </a:cubicBezTo>
                        <a:cubicBezTo>
                          <a:pt x="111126" y="76714"/>
                          <a:pt x="134615" y="92307"/>
                          <a:pt x="141635" y="125130"/>
                        </a:cubicBezTo>
                        <a:cubicBezTo>
                          <a:pt x="146350" y="147171"/>
                          <a:pt x="135282" y="174488"/>
                          <a:pt x="127500" y="190052"/>
                        </a:cubicBezTo>
                        <a:cubicBezTo>
                          <a:pt x="124614" y="195834"/>
                          <a:pt x="116784" y="196767"/>
                          <a:pt x="112622" y="191834"/>
                        </a:cubicBezTo>
                        <a:cubicBezTo>
                          <a:pt x="104849" y="182642"/>
                          <a:pt x="91438" y="169126"/>
                          <a:pt x="72274" y="157944"/>
                        </a:cubicBezTo>
                        <a:cubicBezTo>
                          <a:pt x="39765" y="138970"/>
                          <a:pt x="58434" y="90183"/>
                          <a:pt x="58434" y="90183"/>
                        </a:cubicBezTo>
                        <a:cubicBezTo>
                          <a:pt x="58434" y="90183"/>
                          <a:pt x="51243" y="118186"/>
                          <a:pt x="32240" y="128740"/>
                        </a:cubicBezTo>
                        <a:cubicBezTo>
                          <a:pt x="25297" y="132597"/>
                          <a:pt x="16953" y="126254"/>
                          <a:pt x="19096" y="118605"/>
                        </a:cubicBezTo>
                        <a:cubicBezTo>
                          <a:pt x="22011" y="108194"/>
                          <a:pt x="22239" y="92364"/>
                          <a:pt x="9418" y="72828"/>
                        </a:cubicBezTo>
                        <a:cubicBezTo>
                          <a:pt x="-27186" y="17097"/>
                          <a:pt x="53833" y="2877"/>
                          <a:pt x="66568" y="382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5933EBDE-D4B7-41AE-9062-E5CD3557A246}"/>
                      </a:ext>
                    </a:extLst>
                  </p:cNvPr>
                  <p:cNvSpPr/>
                  <p:nvPr/>
                </p:nvSpPr>
                <p:spPr>
                  <a:xfrm>
                    <a:off x="6633772" y="2630766"/>
                    <a:ext cx="190490" cy="265118"/>
                  </a:xfrm>
                  <a:custGeom>
                    <a:avLst/>
                    <a:gdLst>
                      <a:gd name="connsiteX0" fmla="*/ 113767 w 190490"/>
                      <a:gd name="connsiteY0" fmla="*/ 0 h 265118"/>
                      <a:gd name="connsiteX1" fmla="*/ 133569 w 190490"/>
                      <a:gd name="connsiteY1" fmla="*/ 172774 h 265118"/>
                      <a:gd name="connsiteX2" fmla="*/ 53016 w 190490"/>
                      <a:gd name="connsiteY2" fmla="*/ 107328 h 265118"/>
                      <a:gd name="connsiteX3" fmla="*/ 36671 w 190490"/>
                      <a:gd name="connsiteY3" fmla="*/ 34157 h 265118"/>
                      <a:gd name="connsiteX4" fmla="*/ 7753 w 190490"/>
                      <a:gd name="connsiteY4" fmla="*/ 2753 h 265118"/>
                      <a:gd name="connsiteX5" fmla="*/ 0 w 190490"/>
                      <a:gd name="connsiteY5" fmla="*/ 168554 h 265118"/>
                      <a:gd name="connsiteX6" fmla="*/ 110385 w 190490"/>
                      <a:gd name="connsiteY6" fmla="*/ 265119 h 265118"/>
                      <a:gd name="connsiteX7" fmla="*/ 190490 w 190490"/>
                      <a:gd name="connsiteY7" fmla="*/ 208702 h 265118"/>
                      <a:gd name="connsiteX8" fmla="*/ 170297 w 190490"/>
                      <a:gd name="connsiteY8" fmla="*/ 32575 h 265118"/>
                      <a:gd name="connsiteX9" fmla="*/ 113767 w 190490"/>
                      <a:gd name="connsiteY9" fmla="*/ 0 h 265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0490" h="265118">
                        <a:moveTo>
                          <a:pt x="113767" y="0"/>
                        </a:moveTo>
                        <a:cubicBezTo>
                          <a:pt x="113767" y="0"/>
                          <a:pt x="176355" y="60093"/>
                          <a:pt x="133569" y="172774"/>
                        </a:cubicBezTo>
                        <a:cubicBezTo>
                          <a:pt x="133569" y="172774"/>
                          <a:pt x="86201" y="149047"/>
                          <a:pt x="53016" y="107328"/>
                        </a:cubicBezTo>
                        <a:cubicBezTo>
                          <a:pt x="19831" y="65608"/>
                          <a:pt x="25022" y="39834"/>
                          <a:pt x="36671" y="34157"/>
                        </a:cubicBezTo>
                        <a:cubicBezTo>
                          <a:pt x="48320" y="28480"/>
                          <a:pt x="7753" y="2753"/>
                          <a:pt x="7753" y="2753"/>
                        </a:cubicBezTo>
                        <a:lnTo>
                          <a:pt x="0" y="168554"/>
                        </a:lnTo>
                        <a:lnTo>
                          <a:pt x="110385" y="265119"/>
                        </a:lnTo>
                        <a:lnTo>
                          <a:pt x="190490" y="208702"/>
                        </a:lnTo>
                        <a:lnTo>
                          <a:pt x="170297" y="32575"/>
                        </a:lnTo>
                        <a:lnTo>
                          <a:pt x="113767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220DFF23-1C2A-4FB7-9779-C687CF89F0AC}"/>
                      </a:ext>
                    </a:extLst>
                  </p:cNvPr>
                  <p:cNvSpPr/>
                  <p:nvPr/>
                </p:nvSpPr>
                <p:spPr>
                  <a:xfrm>
                    <a:off x="6694664" y="2664112"/>
                    <a:ext cx="77276" cy="158973"/>
                  </a:xfrm>
                  <a:custGeom>
                    <a:avLst/>
                    <a:gdLst>
                      <a:gd name="connsiteX0" fmla="*/ 829 w 77276"/>
                      <a:gd name="connsiteY0" fmla="*/ 5802 h 158973"/>
                      <a:gd name="connsiteX1" fmla="*/ 77277 w 77276"/>
                      <a:gd name="connsiteY1" fmla="*/ 158973 h 158973"/>
                      <a:gd name="connsiteX2" fmla="*/ 20403 w 77276"/>
                      <a:gd name="connsiteY2" fmla="*/ 3563 h 158973"/>
                      <a:gd name="connsiteX3" fmla="*/ 829 w 77276"/>
                      <a:gd name="connsiteY3" fmla="*/ 5802 h 158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276" h="158973">
                        <a:moveTo>
                          <a:pt x="829" y="5802"/>
                        </a:moveTo>
                        <a:cubicBezTo>
                          <a:pt x="829" y="5802"/>
                          <a:pt x="31338" y="9088"/>
                          <a:pt x="77277" y="158973"/>
                        </a:cubicBezTo>
                        <a:cubicBezTo>
                          <a:pt x="77277" y="158973"/>
                          <a:pt x="46949" y="12717"/>
                          <a:pt x="20403" y="3563"/>
                        </a:cubicBezTo>
                        <a:cubicBezTo>
                          <a:pt x="-6153" y="-5600"/>
                          <a:pt x="829" y="5802"/>
                          <a:pt x="829" y="58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4CFB61AE-1254-4DA6-BC94-DB3F36B490E0}"/>
                      </a:ext>
                    </a:extLst>
                  </p:cNvPr>
                  <p:cNvSpPr/>
                  <p:nvPr/>
                </p:nvSpPr>
                <p:spPr>
                  <a:xfrm>
                    <a:off x="6670447" y="2671065"/>
                    <a:ext cx="56704" cy="68439"/>
                  </a:xfrm>
                  <a:custGeom>
                    <a:avLst/>
                    <a:gdLst>
                      <a:gd name="connsiteX0" fmla="*/ 21617 w 56704"/>
                      <a:gd name="connsiteY0" fmla="*/ 392 h 68439"/>
                      <a:gd name="connsiteX1" fmla="*/ 48297 w 56704"/>
                      <a:gd name="connsiteY1" fmla="*/ 65267 h 68439"/>
                      <a:gd name="connsiteX2" fmla="*/ 21617 w 56704"/>
                      <a:gd name="connsiteY2" fmla="*/ 392 h 68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04" h="68439">
                        <a:moveTo>
                          <a:pt x="21617" y="392"/>
                        </a:moveTo>
                        <a:cubicBezTo>
                          <a:pt x="30447" y="1640"/>
                          <a:pt x="74967" y="43940"/>
                          <a:pt x="48297" y="65267"/>
                        </a:cubicBezTo>
                        <a:cubicBezTo>
                          <a:pt x="21636" y="86584"/>
                          <a:pt x="-29008" y="-6761"/>
                          <a:pt x="21617" y="39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0" name="Graphic 57">
                  <a:extLst>
                    <a:ext uri="{FF2B5EF4-FFF2-40B4-BE49-F238E27FC236}">
                      <a16:creationId xmlns:a16="http://schemas.microsoft.com/office/drawing/2014/main" id="{C58013B0-2DAF-4D56-B802-7A865FA075CA}"/>
                    </a:ext>
                  </a:extLst>
                </p:cNvPr>
                <p:cNvGrpSpPr/>
                <p:nvPr/>
              </p:nvGrpSpPr>
              <p:grpSpPr>
                <a:xfrm>
                  <a:off x="6398637" y="3030169"/>
                  <a:ext cx="226771" cy="258203"/>
                  <a:chOff x="6398637" y="3030169"/>
                  <a:chExt cx="226771" cy="258203"/>
                </a:xfrm>
              </p:grpSpPr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DC3476B7-7504-4F2A-AE25-D1490E1C3DE8}"/>
                      </a:ext>
                    </a:extLst>
                  </p:cNvPr>
                  <p:cNvSpPr/>
                  <p:nvPr/>
                </p:nvSpPr>
                <p:spPr>
                  <a:xfrm>
                    <a:off x="6424746" y="3048328"/>
                    <a:ext cx="163209" cy="184263"/>
                  </a:xfrm>
                  <a:custGeom>
                    <a:avLst/>
                    <a:gdLst>
                      <a:gd name="connsiteX0" fmla="*/ 63426 w 163209"/>
                      <a:gd name="connsiteY0" fmla="*/ 44468 h 184263"/>
                      <a:gd name="connsiteX1" fmla="*/ 91773 w 163209"/>
                      <a:gd name="connsiteY1" fmla="*/ 91 h 184263"/>
                      <a:gd name="connsiteX2" fmla="*/ 149247 w 163209"/>
                      <a:gd name="connsiteY2" fmla="*/ 57145 h 184263"/>
                      <a:gd name="connsiteX3" fmla="*/ 145427 w 163209"/>
                      <a:gd name="connsiteY3" fmla="*/ 71595 h 184263"/>
                      <a:gd name="connsiteX4" fmla="*/ 115900 w 163209"/>
                      <a:gd name="connsiteY4" fmla="*/ 71128 h 184263"/>
                      <a:gd name="connsiteX5" fmla="*/ 157124 w 163209"/>
                      <a:gd name="connsiteY5" fmla="*/ 110828 h 184263"/>
                      <a:gd name="connsiteX6" fmla="*/ 158962 w 163209"/>
                      <a:gd name="connsiteY6" fmla="*/ 177246 h 184263"/>
                      <a:gd name="connsiteX7" fmla="*/ 144941 w 163209"/>
                      <a:gd name="connsiteY7" fmla="*/ 182542 h 184263"/>
                      <a:gd name="connsiteX8" fmla="*/ 97650 w 163209"/>
                      <a:gd name="connsiteY8" fmla="*/ 159310 h 184263"/>
                      <a:gd name="connsiteX9" fmla="*/ 67970 w 163209"/>
                      <a:gd name="connsiteY9" fmla="*/ 96836 h 184263"/>
                      <a:gd name="connsiteX10" fmla="*/ 51777 w 163209"/>
                      <a:gd name="connsiteY10" fmla="*/ 140546 h 184263"/>
                      <a:gd name="connsiteX11" fmla="*/ 36585 w 163209"/>
                      <a:gd name="connsiteY11" fmla="*/ 133860 h 184263"/>
                      <a:gd name="connsiteX12" fmla="*/ 16220 w 163209"/>
                      <a:gd name="connsiteY12" fmla="*/ 91731 h 184263"/>
                      <a:gd name="connsiteX13" fmla="*/ 63426 w 163209"/>
                      <a:gd name="connsiteY13" fmla="*/ 44468 h 184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3209" h="184263">
                        <a:moveTo>
                          <a:pt x="63426" y="44468"/>
                        </a:moveTo>
                        <a:cubicBezTo>
                          <a:pt x="63426" y="44468"/>
                          <a:pt x="50615" y="-2329"/>
                          <a:pt x="91773" y="91"/>
                        </a:cubicBezTo>
                        <a:cubicBezTo>
                          <a:pt x="124253" y="2005"/>
                          <a:pt x="116433" y="22065"/>
                          <a:pt x="149247" y="57145"/>
                        </a:cubicBezTo>
                        <a:cubicBezTo>
                          <a:pt x="153609" y="61813"/>
                          <a:pt x="151485" y="69547"/>
                          <a:pt x="145427" y="71595"/>
                        </a:cubicBezTo>
                        <a:cubicBezTo>
                          <a:pt x="137550" y="74262"/>
                          <a:pt x="127167" y="75557"/>
                          <a:pt x="115900" y="71128"/>
                        </a:cubicBezTo>
                        <a:cubicBezTo>
                          <a:pt x="115900" y="71128"/>
                          <a:pt x="142436" y="80634"/>
                          <a:pt x="157124" y="110828"/>
                        </a:cubicBezTo>
                        <a:cubicBezTo>
                          <a:pt x="166982" y="131098"/>
                          <a:pt x="162782" y="160263"/>
                          <a:pt x="158962" y="177246"/>
                        </a:cubicBezTo>
                        <a:cubicBezTo>
                          <a:pt x="157543" y="183552"/>
                          <a:pt x="150170" y="186333"/>
                          <a:pt x="144941" y="182542"/>
                        </a:cubicBezTo>
                        <a:cubicBezTo>
                          <a:pt x="135197" y="175484"/>
                          <a:pt x="118928" y="165569"/>
                          <a:pt x="97650" y="159310"/>
                        </a:cubicBezTo>
                        <a:cubicBezTo>
                          <a:pt x="61540" y="148681"/>
                          <a:pt x="67970" y="96836"/>
                          <a:pt x="67970" y="96836"/>
                        </a:cubicBezTo>
                        <a:cubicBezTo>
                          <a:pt x="67970" y="96836"/>
                          <a:pt x="67693" y="125744"/>
                          <a:pt x="51777" y="140546"/>
                        </a:cubicBezTo>
                        <a:cubicBezTo>
                          <a:pt x="45967" y="145957"/>
                          <a:pt x="36347" y="141794"/>
                          <a:pt x="36585" y="133860"/>
                        </a:cubicBezTo>
                        <a:cubicBezTo>
                          <a:pt x="36918" y="123049"/>
                          <a:pt x="33346" y="107628"/>
                          <a:pt x="16220" y="91731"/>
                        </a:cubicBezTo>
                        <a:cubicBezTo>
                          <a:pt x="-32671" y="46382"/>
                          <a:pt x="42576" y="13169"/>
                          <a:pt x="63426" y="4446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605C514F-CB60-47BD-A8FC-B3ED849FF10A}"/>
                      </a:ext>
                    </a:extLst>
                  </p:cNvPr>
                  <p:cNvSpPr/>
                  <p:nvPr/>
                </p:nvSpPr>
                <p:spPr>
                  <a:xfrm>
                    <a:off x="6398637" y="3030169"/>
                    <a:ext cx="226771" cy="258203"/>
                  </a:xfrm>
                  <a:custGeom>
                    <a:avLst/>
                    <a:gdLst>
                      <a:gd name="connsiteX0" fmla="*/ 102270 w 226771"/>
                      <a:gd name="connsiteY0" fmla="*/ 0 h 258203"/>
                      <a:gd name="connsiteX1" fmla="*/ 162906 w 226771"/>
                      <a:gd name="connsiteY1" fmla="*/ 162992 h 258203"/>
                      <a:gd name="connsiteX2" fmla="*/ 69009 w 226771"/>
                      <a:gd name="connsiteY2" fmla="*/ 118758 h 258203"/>
                      <a:gd name="connsiteX3" fmla="*/ 35604 w 226771"/>
                      <a:gd name="connsiteY3" fmla="*/ 51635 h 258203"/>
                      <a:gd name="connsiteX4" fmla="*/ 0 w 226771"/>
                      <a:gd name="connsiteY4" fmla="*/ 28080 h 258203"/>
                      <a:gd name="connsiteX5" fmla="*/ 32204 w 226771"/>
                      <a:gd name="connsiteY5" fmla="*/ 190910 h 258203"/>
                      <a:gd name="connsiteX6" fmla="*/ 162515 w 226771"/>
                      <a:gd name="connsiteY6" fmla="*/ 258204 h 258203"/>
                      <a:gd name="connsiteX7" fmla="*/ 226771 w 226771"/>
                      <a:gd name="connsiteY7" fmla="*/ 184242 h 258203"/>
                      <a:gd name="connsiteX8" fmla="*/ 164954 w 226771"/>
                      <a:gd name="connsiteY8" fmla="*/ 18078 h 258203"/>
                      <a:gd name="connsiteX9" fmla="*/ 102270 w 226771"/>
                      <a:gd name="connsiteY9" fmla="*/ 0 h 258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6771" h="258203">
                        <a:moveTo>
                          <a:pt x="102270" y="0"/>
                        </a:moveTo>
                        <a:cubicBezTo>
                          <a:pt x="102270" y="0"/>
                          <a:pt x="177432" y="43348"/>
                          <a:pt x="162906" y="162992"/>
                        </a:cubicBezTo>
                        <a:cubicBezTo>
                          <a:pt x="162906" y="162992"/>
                          <a:pt x="111233" y="151305"/>
                          <a:pt x="69009" y="118758"/>
                        </a:cubicBezTo>
                        <a:cubicBezTo>
                          <a:pt x="26784" y="86201"/>
                          <a:pt x="25660" y="59941"/>
                          <a:pt x="35604" y="51635"/>
                        </a:cubicBezTo>
                        <a:cubicBezTo>
                          <a:pt x="45548" y="43329"/>
                          <a:pt x="0" y="28080"/>
                          <a:pt x="0" y="28080"/>
                        </a:cubicBezTo>
                        <a:lnTo>
                          <a:pt x="32204" y="190910"/>
                        </a:lnTo>
                        <a:lnTo>
                          <a:pt x="162515" y="258204"/>
                        </a:lnTo>
                        <a:lnTo>
                          <a:pt x="226771" y="184242"/>
                        </a:lnTo>
                        <a:lnTo>
                          <a:pt x="164954" y="18078"/>
                        </a:lnTo>
                        <a:lnTo>
                          <a:pt x="10227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D0097088-0516-40F9-8B29-BFA8EBDCE75E}"/>
                      </a:ext>
                    </a:extLst>
                  </p:cNvPr>
                  <p:cNvSpPr/>
                  <p:nvPr/>
                </p:nvSpPr>
                <p:spPr>
                  <a:xfrm>
                    <a:off x="6458202" y="3073350"/>
                    <a:ext cx="112475" cy="137688"/>
                  </a:xfrm>
                  <a:custGeom>
                    <a:avLst/>
                    <a:gdLst>
                      <a:gd name="connsiteX0" fmla="*/ 1557 w 112475"/>
                      <a:gd name="connsiteY0" fmla="*/ 7301 h 137688"/>
                      <a:gd name="connsiteX1" fmla="*/ 112476 w 112475"/>
                      <a:gd name="connsiteY1" fmla="*/ 137689 h 137688"/>
                      <a:gd name="connsiteX2" fmla="*/ 20016 w 112475"/>
                      <a:gd name="connsiteY2" fmla="*/ 433 h 137688"/>
                      <a:gd name="connsiteX3" fmla="*/ 1557 w 112475"/>
                      <a:gd name="connsiteY3" fmla="*/ 7301 h 137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2475" h="137688">
                        <a:moveTo>
                          <a:pt x="1557" y="7301"/>
                        </a:moveTo>
                        <a:cubicBezTo>
                          <a:pt x="1557" y="7301"/>
                          <a:pt x="31961" y="3177"/>
                          <a:pt x="112476" y="137689"/>
                        </a:cubicBezTo>
                        <a:cubicBezTo>
                          <a:pt x="112476" y="137689"/>
                          <a:pt x="47982" y="2967"/>
                          <a:pt x="20016" y="433"/>
                        </a:cubicBezTo>
                        <a:cubicBezTo>
                          <a:pt x="-7949" y="-2100"/>
                          <a:pt x="1557" y="7301"/>
                          <a:pt x="1557" y="730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25A967FE-EFAD-4089-96A9-4A7103720CB4}"/>
                      </a:ext>
                    </a:extLst>
                  </p:cNvPr>
                  <p:cNvSpPr/>
                  <p:nvPr/>
                </p:nvSpPr>
                <p:spPr>
                  <a:xfrm>
                    <a:off x="6438901" y="3082946"/>
                    <a:ext cx="64126" cy="62278"/>
                  </a:xfrm>
                  <a:custGeom>
                    <a:avLst/>
                    <a:gdLst>
                      <a:gd name="connsiteX0" fmla="*/ 17906 w 64126"/>
                      <a:gd name="connsiteY0" fmla="*/ 20 h 62278"/>
                      <a:gd name="connsiteX1" fmla="*/ 59359 w 64126"/>
                      <a:gd name="connsiteY1" fmla="*/ 56608 h 62278"/>
                      <a:gd name="connsiteX2" fmla="*/ 17906 w 64126"/>
                      <a:gd name="connsiteY2" fmla="*/ 20 h 62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26" h="62278">
                        <a:moveTo>
                          <a:pt x="17906" y="20"/>
                        </a:moveTo>
                        <a:cubicBezTo>
                          <a:pt x="26774" y="-885"/>
                          <a:pt x="80142" y="29519"/>
                          <a:pt x="59359" y="56608"/>
                        </a:cubicBezTo>
                        <a:cubicBezTo>
                          <a:pt x="38575" y="83697"/>
                          <a:pt x="-32957" y="5211"/>
                          <a:pt x="17906" y="2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1" name="Graphic 57">
                  <a:extLst>
                    <a:ext uri="{FF2B5EF4-FFF2-40B4-BE49-F238E27FC236}">
                      <a16:creationId xmlns:a16="http://schemas.microsoft.com/office/drawing/2014/main" id="{00448228-3B7E-4710-85AA-FD2750BBDCF0}"/>
                    </a:ext>
                  </a:extLst>
                </p:cNvPr>
                <p:cNvGrpSpPr/>
                <p:nvPr/>
              </p:nvGrpSpPr>
              <p:grpSpPr>
                <a:xfrm>
                  <a:off x="6533588" y="2829001"/>
                  <a:ext cx="222741" cy="289074"/>
                  <a:chOff x="6533588" y="2829001"/>
                  <a:chExt cx="222741" cy="289074"/>
                </a:xfrm>
              </p:grpSpPr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4F781524-604F-4453-86B5-3EB2A9717F62}"/>
                      </a:ext>
                    </a:extLst>
                  </p:cNvPr>
                  <p:cNvSpPr/>
                  <p:nvPr/>
                </p:nvSpPr>
                <p:spPr>
                  <a:xfrm>
                    <a:off x="6572045" y="2885063"/>
                    <a:ext cx="133715" cy="179410"/>
                  </a:xfrm>
                  <a:custGeom>
                    <a:avLst/>
                    <a:gdLst>
                      <a:gd name="connsiteX0" fmla="*/ 68042 w 133715"/>
                      <a:gd name="connsiteY0" fmla="*/ 37369 h 179410"/>
                      <a:gd name="connsiteX1" fmla="*/ 31847 w 133715"/>
                      <a:gd name="connsiteY1" fmla="*/ 2250 h 179410"/>
                      <a:gd name="connsiteX2" fmla="*/ 1205 w 133715"/>
                      <a:gd name="connsiteY2" fmla="*/ 77907 h 179410"/>
                      <a:gd name="connsiteX3" fmla="*/ 10882 w 133715"/>
                      <a:gd name="connsiteY3" fmla="*/ 91023 h 179410"/>
                      <a:gd name="connsiteX4" fmla="*/ 34380 w 133715"/>
                      <a:gd name="connsiteY4" fmla="*/ 79755 h 179410"/>
                      <a:gd name="connsiteX5" fmla="*/ 29818 w 133715"/>
                      <a:gd name="connsiteY5" fmla="*/ 175396 h 179410"/>
                      <a:gd name="connsiteX6" fmla="*/ 45401 w 133715"/>
                      <a:gd name="connsiteY6" fmla="*/ 174472 h 179410"/>
                      <a:gd name="connsiteX7" fmla="*/ 72690 w 133715"/>
                      <a:gd name="connsiteY7" fmla="*/ 148287 h 179410"/>
                      <a:gd name="connsiteX8" fmla="*/ 87006 w 133715"/>
                      <a:gd name="connsiteY8" fmla="*/ 84841 h 179410"/>
                      <a:gd name="connsiteX9" fmla="*/ 121868 w 133715"/>
                      <a:gd name="connsiteY9" fmla="*/ 110064 h 179410"/>
                      <a:gd name="connsiteX10" fmla="*/ 132955 w 133715"/>
                      <a:gd name="connsiteY10" fmla="*/ 97862 h 179410"/>
                      <a:gd name="connsiteX11" fmla="*/ 124963 w 133715"/>
                      <a:gd name="connsiteY11" fmla="*/ 42674 h 179410"/>
                      <a:gd name="connsiteX12" fmla="*/ 68042 w 133715"/>
                      <a:gd name="connsiteY12" fmla="*/ 37369 h 179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3715" h="179410">
                        <a:moveTo>
                          <a:pt x="68042" y="37369"/>
                        </a:moveTo>
                        <a:cubicBezTo>
                          <a:pt x="68042" y="37369"/>
                          <a:pt x="61889" y="-10828"/>
                          <a:pt x="31847" y="2250"/>
                        </a:cubicBezTo>
                        <a:cubicBezTo>
                          <a:pt x="7663" y="12785"/>
                          <a:pt x="15940" y="53095"/>
                          <a:pt x="1205" y="77907"/>
                        </a:cubicBezTo>
                        <a:cubicBezTo>
                          <a:pt x="-2681" y="84451"/>
                          <a:pt x="3443" y="92623"/>
                          <a:pt x="10882" y="91023"/>
                        </a:cubicBezTo>
                        <a:cubicBezTo>
                          <a:pt x="17340" y="89642"/>
                          <a:pt x="25198" y="86356"/>
                          <a:pt x="34380" y="79755"/>
                        </a:cubicBezTo>
                        <a:cubicBezTo>
                          <a:pt x="34380" y="79755"/>
                          <a:pt x="-11664" y="113836"/>
                          <a:pt x="29818" y="175396"/>
                        </a:cubicBezTo>
                        <a:cubicBezTo>
                          <a:pt x="33676" y="181130"/>
                          <a:pt x="42277" y="180634"/>
                          <a:pt x="45401" y="174472"/>
                        </a:cubicBezTo>
                        <a:cubicBezTo>
                          <a:pt x="49944" y="165499"/>
                          <a:pt x="58174" y="154564"/>
                          <a:pt x="72690" y="148287"/>
                        </a:cubicBezTo>
                        <a:cubicBezTo>
                          <a:pt x="100341" y="136324"/>
                          <a:pt x="87006" y="84841"/>
                          <a:pt x="87006" y="84841"/>
                        </a:cubicBezTo>
                        <a:cubicBezTo>
                          <a:pt x="87006" y="84841"/>
                          <a:pt x="100055" y="102244"/>
                          <a:pt x="121868" y="110064"/>
                        </a:cubicBezTo>
                        <a:cubicBezTo>
                          <a:pt x="129221" y="112702"/>
                          <a:pt x="136041" y="105044"/>
                          <a:pt x="132955" y="97862"/>
                        </a:cubicBezTo>
                        <a:cubicBezTo>
                          <a:pt x="127459" y="85070"/>
                          <a:pt x="121886" y="65496"/>
                          <a:pt x="124963" y="42674"/>
                        </a:cubicBezTo>
                        <a:cubicBezTo>
                          <a:pt x="130459" y="1964"/>
                          <a:pt x="81615" y="-12618"/>
                          <a:pt x="68042" y="3736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BB17AE65-C4CD-4026-9E65-85C6623F3CF3}"/>
                      </a:ext>
                    </a:extLst>
                  </p:cNvPr>
                  <p:cNvSpPr/>
                  <p:nvPr/>
                </p:nvSpPr>
                <p:spPr>
                  <a:xfrm>
                    <a:off x="6533588" y="2829001"/>
                    <a:ext cx="222741" cy="289074"/>
                  </a:xfrm>
                  <a:custGeom>
                    <a:avLst/>
                    <a:gdLst>
                      <a:gd name="connsiteX0" fmla="*/ 73933 w 222741"/>
                      <a:gd name="connsiteY0" fmla="*/ 44844 h 289074"/>
                      <a:gd name="connsiteX1" fmla="*/ 75657 w 222741"/>
                      <a:gd name="connsiteY1" fmla="*/ 208312 h 289074"/>
                      <a:gd name="connsiteX2" fmla="*/ 157848 w 222741"/>
                      <a:gd name="connsiteY2" fmla="*/ 89087 h 289074"/>
                      <a:gd name="connsiteX3" fmla="*/ 82905 w 222741"/>
                      <a:gd name="connsiteY3" fmla="*/ 0 h 289074"/>
                      <a:gd name="connsiteX4" fmla="*/ 222742 w 222741"/>
                      <a:gd name="connsiteY4" fmla="*/ 61017 h 289074"/>
                      <a:gd name="connsiteX5" fmla="*/ 216132 w 222741"/>
                      <a:gd name="connsiteY5" fmla="*/ 218989 h 289074"/>
                      <a:gd name="connsiteX6" fmla="*/ 78372 w 222741"/>
                      <a:gd name="connsiteY6" fmla="*/ 289074 h 289074"/>
                      <a:gd name="connsiteX7" fmla="*/ 0 w 222741"/>
                      <a:gd name="connsiteY7" fmla="*/ 132150 h 289074"/>
                      <a:gd name="connsiteX8" fmla="*/ 73933 w 222741"/>
                      <a:gd name="connsiteY8" fmla="*/ 44844 h 289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741" h="289074">
                        <a:moveTo>
                          <a:pt x="73933" y="44844"/>
                        </a:moveTo>
                        <a:cubicBezTo>
                          <a:pt x="73933" y="44844"/>
                          <a:pt x="25108" y="94669"/>
                          <a:pt x="75657" y="208312"/>
                        </a:cubicBezTo>
                        <a:cubicBezTo>
                          <a:pt x="75657" y="208312"/>
                          <a:pt x="159001" y="158963"/>
                          <a:pt x="157848" y="89087"/>
                        </a:cubicBezTo>
                        <a:cubicBezTo>
                          <a:pt x="156686" y="19212"/>
                          <a:pt x="82905" y="0"/>
                          <a:pt x="82905" y="0"/>
                        </a:cubicBezTo>
                        <a:lnTo>
                          <a:pt x="222742" y="61017"/>
                        </a:lnTo>
                        <a:lnTo>
                          <a:pt x="216132" y="218989"/>
                        </a:lnTo>
                        <a:lnTo>
                          <a:pt x="78372" y="289074"/>
                        </a:lnTo>
                        <a:lnTo>
                          <a:pt x="0" y="132150"/>
                        </a:lnTo>
                        <a:lnTo>
                          <a:pt x="73933" y="44844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2C7D8E20-BEC9-4D65-9383-59BC9C3625F3}"/>
                      </a:ext>
                    </a:extLst>
                  </p:cNvPr>
                  <p:cNvSpPr/>
                  <p:nvPr/>
                </p:nvSpPr>
                <p:spPr>
                  <a:xfrm>
                    <a:off x="6609740" y="2888234"/>
                    <a:ext cx="48140" cy="162603"/>
                  </a:xfrm>
                  <a:custGeom>
                    <a:avLst/>
                    <a:gdLst>
                      <a:gd name="connsiteX0" fmla="*/ 46139 w 48140"/>
                      <a:gd name="connsiteY0" fmla="*/ 7927 h 162603"/>
                      <a:gd name="connsiteX1" fmla="*/ 0 w 48140"/>
                      <a:gd name="connsiteY1" fmla="*/ 162604 h 162603"/>
                      <a:gd name="connsiteX2" fmla="*/ 33461 w 48140"/>
                      <a:gd name="connsiteY2" fmla="*/ 11166 h 162603"/>
                      <a:gd name="connsiteX3" fmla="*/ 46139 w 48140"/>
                      <a:gd name="connsiteY3" fmla="*/ 7927 h 162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140" h="162603">
                        <a:moveTo>
                          <a:pt x="46139" y="7927"/>
                        </a:moveTo>
                        <a:cubicBezTo>
                          <a:pt x="46139" y="7927"/>
                          <a:pt x="32042" y="13242"/>
                          <a:pt x="0" y="162604"/>
                        </a:cubicBezTo>
                        <a:cubicBezTo>
                          <a:pt x="0" y="162604"/>
                          <a:pt x="11354" y="34226"/>
                          <a:pt x="33461" y="11166"/>
                        </a:cubicBezTo>
                        <a:cubicBezTo>
                          <a:pt x="55578" y="-11904"/>
                          <a:pt x="46139" y="7927"/>
                          <a:pt x="46139" y="792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EE03BB99-6752-4E57-935E-BEC0785CF231}"/>
                      </a:ext>
                    </a:extLst>
                  </p:cNvPr>
                  <p:cNvSpPr/>
                  <p:nvPr/>
                </p:nvSpPr>
                <p:spPr>
                  <a:xfrm>
                    <a:off x="6640810" y="2891713"/>
                    <a:ext cx="40659" cy="62097"/>
                  </a:xfrm>
                  <a:custGeom>
                    <a:avLst/>
                    <a:gdLst>
                      <a:gd name="connsiteX0" fmla="*/ 3725 w 40659"/>
                      <a:gd name="connsiteY0" fmla="*/ 62094 h 62097"/>
                      <a:gd name="connsiteX1" fmla="*/ 24813 w 40659"/>
                      <a:gd name="connsiteY1" fmla="*/ 562 h 62097"/>
                      <a:gd name="connsiteX2" fmla="*/ 3725 w 40659"/>
                      <a:gd name="connsiteY2" fmla="*/ 62094 h 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59" h="62097">
                        <a:moveTo>
                          <a:pt x="3725" y="62094"/>
                        </a:moveTo>
                        <a:cubicBezTo>
                          <a:pt x="-5410" y="62570"/>
                          <a:pt x="2496" y="7878"/>
                          <a:pt x="24813" y="562"/>
                        </a:cubicBezTo>
                        <a:cubicBezTo>
                          <a:pt x="47130" y="-6753"/>
                          <a:pt x="50645" y="59656"/>
                          <a:pt x="3725" y="62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2" name="Graphic 57">
                  <a:extLst>
                    <a:ext uri="{FF2B5EF4-FFF2-40B4-BE49-F238E27FC236}">
                      <a16:creationId xmlns:a16="http://schemas.microsoft.com/office/drawing/2014/main" id="{120B5682-C997-43BB-BE43-B27DB1100936}"/>
                    </a:ext>
                  </a:extLst>
                </p:cNvPr>
                <p:cNvGrpSpPr/>
                <p:nvPr/>
              </p:nvGrpSpPr>
              <p:grpSpPr>
                <a:xfrm>
                  <a:off x="5649649" y="2955931"/>
                  <a:ext cx="229742" cy="283302"/>
                  <a:chOff x="5649649" y="2955931"/>
                  <a:chExt cx="229742" cy="283302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1B0FE36-529D-4F8B-8C67-2ED6D658615B}"/>
                      </a:ext>
                    </a:extLst>
                  </p:cNvPr>
                  <p:cNvSpPr/>
                  <p:nvPr/>
                </p:nvSpPr>
                <p:spPr>
                  <a:xfrm>
                    <a:off x="5688353" y="3003841"/>
                    <a:ext cx="135133" cy="183816"/>
                  </a:xfrm>
                  <a:custGeom>
                    <a:avLst/>
                    <a:gdLst>
                      <a:gd name="connsiteX0" fmla="*/ 57012 w 135133"/>
                      <a:gd name="connsiteY0" fmla="*/ 38281 h 183816"/>
                      <a:gd name="connsiteX1" fmla="*/ 14121 w 135133"/>
                      <a:gd name="connsiteY1" fmla="*/ 11754 h 183816"/>
                      <a:gd name="connsiteX2" fmla="*/ 443 w 135133"/>
                      <a:gd name="connsiteY2" fmla="*/ 92231 h 183816"/>
                      <a:gd name="connsiteX3" fmla="*/ 12712 w 135133"/>
                      <a:gd name="connsiteY3" fmla="*/ 102965 h 183816"/>
                      <a:gd name="connsiteX4" fmla="*/ 33238 w 135133"/>
                      <a:gd name="connsiteY4" fmla="*/ 86916 h 183816"/>
                      <a:gd name="connsiteX5" fmla="*/ 49316 w 135133"/>
                      <a:gd name="connsiteY5" fmla="*/ 181299 h 183816"/>
                      <a:gd name="connsiteX6" fmla="*/ 64337 w 135133"/>
                      <a:gd name="connsiteY6" fmla="*/ 177051 h 183816"/>
                      <a:gd name="connsiteX7" fmla="*/ 85359 w 135133"/>
                      <a:gd name="connsiteY7" fmla="*/ 145609 h 183816"/>
                      <a:gd name="connsiteX8" fmla="*/ 85721 w 135133"/>
                      <a:gd name="connsiteY8" fmla="*/ 80572 h 183816"/>
                      <a:gd name="connsiteX9" fmla="*/ 125192 w 135133"/>
                      <a:gd name="connsiteY9" fmla="*/ 97717 h 183816"/>
                      <a:gd name="connsiteX10" fmla="*/ 133403 w 135133"/>
                      <a:gd name="connsiteY10" fmla="*/ 83420 h 183816"/>
                      <a:gd name="connsiteX11" fmla="*/ 113753 w 135133"/>
                      <a:gd name="connsiteY11" fmla="*/ 31242 h 183816"/>
                      <a:gd name="connsiteX12" fmla="*/ 57012 w 135133"/>
                      <a:gd name="connsiteY12" fmla="*/ 38281 h 183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5133" h="183816">
                        <a:moveTo>
                          <a:pt x="57012" y="38281"/>
                        </a:moveTo>
                        <a:cubicBezTo>
                          <a:pt x="57012" y="38281"/>
                          <a:pt x="40648" y="-7467"/>
                          <a:pt x="14121" y="11754"/>
                        </a:cubicBezTo>
                        <a:cubicBezTo>
                          <a:pt x="-7243" y="27232"/>
                          <a:pt x="9511" y="64827"/>
                          <a:pt x="443" y="92231"/>
                        </a:cubicBezTo>
                        <a:cubicBezTo>
                          <a:pt x="-1947" y="99451"/>
                          <a:pt x="5787" y="106118"/>
                          <a:pt x="12712" y="102965"/>
                        </a:cubicBezTo>
                        <a:cubicBezTo>
                          <a:pt x="18722" y="100222"/>
                          <a:pt x="25694" y="95336"/>
                          <a:pt x="33238" y="86916"/>
                        </a:cubicBezTo>
                        <a:cubicBezTo>
                          <a:pt x="33238" y="86916"/>
                          <a:pt x="-4414" y="130093"/>
                          <a:pt x="49316" y="181299"/>
                        </a:cubicBezTo>
                        <a:cubicBezTo>
                          <a:pt x="54317" y="186062"/>
                          <a:pt x="62613" y="183747"/>
                          <a:pt x="64337" y="177051"/>
                        </a:cubicBezTo>
                        <a:cubicBezTo>
                          <a:pt x="66852" y="167307"/>
                          <a:pt x="72538" y="154867"/>
                          <a:pt x="85359" y="145609"/>
                        </a:cubicBezTo>
                        <a:cubicBezTo>
                          <a:pt x="109800" y="127978"/>
                          <a:pt x="85721" y="80572"/>
                          <a:pt x="85721" y="80572"/>
                        </a:cubicBezTo>
                        <a:cubicBezTo>
                          <a:pt x="85721" y="80572"/>
                          <a:pt x="102199" y="94765"/>
                          <a:pt x="125192" y="97717"/>
                        </a:cubicBezTo>
                        <a:cubicBezTo>
                          <a:pt x="132936" y="98708"/>
                          <a:pt x="137956" y="89773"/>
                          <a:pt x="133403" y="83420"/>
                        </a:cubicBezTo>
                        <a:cubicBezTo>
                          <a:pt x="125288" y="72105"/>
                          <a:pt x="115639" y="54188"/>
                          <a:pt x="113753" y="31242"/>
                        </a:cubicBezTo>
                        <a:cubicBezTo>
                          <a:pt x="110372" y="-9696"/>
                          <a:pt x="59527" y="-13449"/>
                          <a:pt x="57012" y="382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2A7B39A0-F418-447E-8B05-744E28C6A039}"/>
                      </a:ext>
                    </a:extLst>
                  </p:cNvPr>
                  <p:cNvSpPr/>
                  <p:nvPr/>
                </p:nvSpPr>
                <p:spPr>
                  <a:xfrm>
                    <a:off x="5649649" y="2955931"/>
                    <a:ext cx="229742" cy="283302"/>
                  </a:xfrm>
                  <a:custGeom>
                    <a:avLst/>
                    <a:gdLst>
                      <a:gd name="connsiteX0" fmla="*/ 53473 w 229742"/>
                      <a:gd name="connsiteY0" fmla="*/ 45729 h 283302"/>
                      <a:gd name="connsiteX1" fmla="*/ 90259 w 229742"/>
                      <a:gd name="connsiteY1" fmla="*/ 205016 h 283302"/>
                      <a:gd name="connsiteX2" fmla="*/ 144923 w 229742"/>
                      <a:gd name="connsiteY2" fmla="*/ 70914 h 283302"/>
                      <a:gd name="connsiteX3" fmla="*/ 52597 w 229742"/>
                      <a:gd name="connsiteY3" fmla="*/ 0 h 283302"/>
                      <a:gd name="connsiteX4" fmla="*/ 202273 w 229742"/>
                      <a:gd name="connsiteY4" fmla="*/ 29566 h 283302"/>
                      <a:gd name="connsiteX5" fmla="*/ 229743 w 229742"/>
                      <a:gd name="connsiteY5" fmla="*/ 185271 h 283302"/>
                      <a:gd name="connsiteX6" fmla="*/ 110252 w 229742"/>
                      <a:gd name="connsiteY6" fmla="*/ 283302 h 283302"/>
                      <a:gd name="connsiteX7" fmla="*/ 0 w 229742"/>
                      <a:gd name="connsiteY7" fmla="*/ 146866 h 283302"/>
                      <a:gd name="connsiteX8" fmla="*/ 53473 w 229742"/>
                      <a:gd name="connsiteY8" fmla="*/ 45729 h 283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9742" h="283302">
                        <a:moveTo>
                          <a:pt x="53473" y="45729"/>
                        </a:moveTo>
                        <a:cubicBezTo>
                          <a:pt x="53473" y="45729"/>
                          <a:pt x="16488" y="104880"/>
                          <a:pt x="90259" y="205016"/>
                        </a:cubicBezTo>
                        <a:cubicBezTo>
                          <a:pt x="90259" y="205016"/>
                          <a:pt x="161058" y="138913"/>
                          <a:pt x="144923" y="70914"/>
                        </a:cubicBezTo>
                        <a:cubicBezTo>
                          <a:pt x="128787" y="2915"/>
                          <a:pt x="52597" y="0"/>
                          <a:pt x="52597" y="0"/>
                        </a:cubicBezTo>
                        <a:lnTo>
                          <a:pt x="202273" y="29566"/>
                        </a:lnTo>
                        <a:lnTo>
                          <a:pt x="229743" y="185271"/>
                        </a:lnTo>
                        <a:lnTo>
                          <a:pt x="110252" y="283302"/>
                        </a:lnTo>
                        <a:lnTo>
                          <a:pt x="0" y="146866"/>
                        </a:lnTo>
                        <a:lnTo>
                          <a:pt x="53473" y="45729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30D7A8B1-2F7B-47E1-A441-B409F521B5BD}"/>
                      </a:ext>
                    </a:extLst>
                  </p:cNvPr>
                  <p:cNvSpPr/>
                  <p:nvPr/>
                </p:nvSpPr>
                <p:spPr>
                  <a:xfrm>
                    <a:off x="5736025" y="3005092"/>
                    <a:ext cx="19812" cy="168952"/>
                  </a:xfrm>
                  <a:custGeom>
                    <a:avLst/>
                    <a:gdLst>
                      <a:gd name="connsiteX0" fmla="*/ 19123 w 19812"/>
                      <a:gd name="connsiteY0" fmla="*/ 7980 h 168952"/>
                      <a:gd name="connsiteX1" fmla="*/ 7283 w 19812"/>
                      <a:gd name="connsiteY1" fmla="*/ 168952 h 168952"/>
                      <a:gd name="connsiteX2" fmla="*/ 7435 w 19812"/>
                      <a:gd name="connsiteY2" fmla="*/ 13857 h 168952"/>
                      <a:gd name="connsiteX3" fmla="*/ 19123 w 19812"/>
                      <a:gd name="connsiteY3" fmla="*/ 7980 h 16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12" h="168952">
                        <a:moveTo>
                          <a:pt x="19123" y="7980"/>
                        </a:moveTo>
                        <a:cubicBezTo>
                          <a:pt x="19123" y="7980"/>
                          <a:pt x="6502" y="16200"/>
                          <a:pt x="7283" y="168952"/>
                        </a:cubicBezTo>
                        <a:cubicBezTo>
                          <a:pt x="7283" y="168952"/>
                          <a:pt x="-9205" y="41136"/>
                          <a:pt x="7435" y="13857"/>
                        </a:cubicBezTo>
                        <a:cubicBezTo>
                          <a:pt x="24075" y="-13413"/>
                          <a:pt x="19123" y="7980"/>
                          <a:pt x="19123" y="798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BF8E00F9-7AA5-4993-B800-3A41A42755C7}"/>
                      </a:ext>
                    </a:extLst>
                  </p:cNvPr>
                  <p:cNvSpPr/>
                  <p:nvPr/>
                </p:nvSpPr>
                <p:spPr>
                  <a:xfrm>
                    <a:off x="5749206" y="3005711"/>
                    <a:ext cx="35650" cy="66178"/>
                  </a:xfrm>
                  <a:custGeom>
                    <a:avLst/>
                    <a:gdLst>
                      <a:gd name="connsiteX0" fmla="*/ 7237 w 35650"/>
                      <a:gd name="connsiteY0" fmla="*/ 66101 h 66178"/>
                      <a:gd name="connsiteX1" fmla="*/ 14619 w 35650"/>
                      <a:gd name="connsiteY1" fmla="*/ 1474 h 66178"/>
                      <a:gd name="connsiteX2" fmla="*/ 7237 w 35650"/>
                      <a:gd name="connsiteY2" fmla="*/ 66101 h 66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650" h="66178">
                        <a:moveTo>
                          <a:pt x="7237" y="66101"/>
                        </a:moveTo>
                        <a:cubicBezTo>
                          <a:pt x="-1584" y="68530"/>
                          <a:pt x="-5603" y="13409"/>
                          <a:pt x="14619" y="1474"/>
                        </a:cubicBezTo>
                        <a:cubicBezTo>
                          <a:pt x="34850" y="-10461"/>
                          <a:pt x="52538" y="53642"/>
                          <a:pt x="7237" y="6610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3" name="Graphic 57">
                  <a:extLst>
                    <a:ext uri="{FF2B5EF4-FFF2-40B4-BE49-F238E27FC236}">
                      <a16:creationId xmlns:a16="http://schemas.microsoft.com/office/drawing/2014/main" id="{4BDCFE4E-9F6F-4522-8EF7-399E87A580C7}"/>
                    </a:ext>
                  </a:extLst>
                </p:cNvPr>
                <p:cNvGrpSpPr/>
                <p:nvPr/>
              </p:nvGrpSpPr>
              <p:grpSpPr>
                <a:xfrm>
                  <a:off x="6677853" y="2520972"/>
                  <a:ext cx="138388" cy="120217"/>
                  <a:chOff x="6677853" y="2520972"/>
                  <a:chExt cx="138388" cy="120217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F9CC12E1-F589-4FE0-A9FB-4B0531C9814F}"/>
                      </a:ext>
                    </a:extLst>
                  </p:cNvPr>
                  <p:cNvSpPr/>
                  <p:nvPr/>
                </p:nvSpPr>
                <p:spPr>
                  <a:xfrm>
                    <a:off x="6708062" y="2541686"/>
                    <a:ext cx="84182" cy="73221"/>
                  </a:xfrm>
                  <a:custGeom>
                    <a:avLst/>
                    <a:gdLst>
                      <a:gd name="connsiteX0" fmla="*/ 51382 w 84182"/>
                      <a:gd name="connsiteY0" fmla="*/ 20472 h 73221"/>
                      <a:gd name="connsiteX1" fmla="*/ 16092 w 84182"/>
                      <a:gd name="connsiteY1" fmla="*/ 4356 h 73221"/>
                      <a:gd name="connsiteX2" fmla="*/ 5967 w 84182"/>
                      <a:gd name="connsiteY2" fmla="*/ 73221 h 73221"/>
                      <a:gd name="connsiteX3" fmla="*/ 67565 w 84182"/>
                      <a:gd name="connsiteY3" fmla="*/ 49695 h 73221"/>
                      <a:gd name="connsiteX4" fmla="*/ 51382 w 84182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82" h="73221">
                        <a:moveTo>
                          <a:pt x="51382" y="20472"/>
                        </a:moveTo>
                        <a:cubicBezTo>
                          <a:pt x="51382" y="20472"/>
                          <a:pt x="44915" y="-11351"/>
                          <a:pt x="16092" y="4356"/>
                        </a:cubicBezTo>
                        <a:cubicBezTo>
                          <a:pt x="-12740" y="20062"/>
                          <a:pt x="5967" y="73221"/>
                          <a:pt x="5967" y="73221"/>
                        </a:cubicBezTo>
                        <a:cubicBezTo>
                          <a:pt x="5967" y="73221"/>
                          <a:pt x="37952" y="52752"/>
                          <a:pt x="67565" y="49695"/>
                        </a:cubicBezTo>
                        <a:cubicBezTo>
                          <a:pt x="97178" y="46637"/>
                          <a:pt x="84396" y="9966"/>
                          <a:pt x="51382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01C37E36-A263-43DC-818C-E532A279E299}"/>
                      </a:ext>
                    </a:extLst>
                  </p:cNvPr>
                  <p:cNvSpPr/>
                  <p:nvPr/>
                </p:nvSpPr>
                <p:spPr>
                  <a:xfrm>
                    <a:off x="6677853" y="2520972"/>
                    <a:ext cx="138388" cy="115166"/>
                  </a:xfrm>
                  <a:custGeom>
                    <a:avLst/>
                    <a:gdLst>
                      <a:gd name="connsiteX0" fmla="*/ 69732 w 138388"/>
                      <a:gd name="connsiteY0" fmla="*/ 15431 h 115166"/>
                      <a:gd name="connsiteX1" fmla="*/ 41215 w 138388"/>
                      <a:gd name="connsiteY1" fmla="*/ 77867 h 115166"/>
                      <a:gd name="connsiteX2" fmla="*/ 103518 w 138388"/>
                      <a:gd name="connsiteY2" fmla="*/ 63570 h 115166"/>
                      <a:gd name="connsiteX3" fmla="*/ 93488 w 138388"/>
                      <a:gd name="connsiteY3" fmla="*/ 15126 h 115166"/>
                      <a:gd name="connsiteX4" fmla="*/ 138389 w 138388"/>
                      <a:gd name="connsiteY4" fmla="*/ 46130 h 115166"/>
                      <a:gd name="connsiteX5" fmla="*/ 125378 w 138388"/>
                      <a:gd name="connsiteY5" fmla="*/ 109090 h 115166"/>
                      <a:gd name="connsiteX6" fmla="*/ 13678 w 138388"/>
                      <a:gd name="connsiteY6" fmla="*/ 115167 h 115166"/>
                      <a:gd name="connsiteX7" fmla="*/ 0 w 138388"/>
                      <a:gd name="connsiteY7" fmla="*/ 0 h 115166"/>
                      <a:gd name="connsiteX8" fmla="*/ 69732 w 138388"/>
                      <a:gd name="connsiteY8" fmla="*/ 15431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88" h="115166">
                        <a:moveTo>
                          <a:pt x="69732" y="15431"/>
                        </a:moveTo>
                        <a:cubicBezTo>
                          <a:pt x="69732" y="15431"/>
                          <a:pt x="34747" y="23070"/>
                          <a:pt x="41215" y="77867"/>
                        </a:cubicBezTo>
                        <a:cubicBezTo>
                          <a:pt x="41215" y="77867"/>
                          <a:pt x="73571" y="61608"/>
                          <a:pt x="103518" y="63570"/>
                        </a:cubicBezTo>
                        <a:cubicBezTo>
                          <a:pt x="133464" y="65532"/>
                          <a:pt x="93488" y="15126"/>
                          <a:pt x="93488" y="15126"/>
                        </a:cubicBezTo>
                        <a:lnTo>
                          <a:pt x="138389" y="46130"/>
                        </a:lnTo>
                        <a:lnTo>
                          <a:pt x="125378" y="109090"/>
                        </a:lnTo>
                        <a:lnTo>
                          <a:pt x="13678" y="115167"/>
                        </a:lnTo>
                        <a:lnTo>
                          <a:pt x="0" y="0"/>
                        </a:lnTo>
                        <a:lnTo>
                          <a:pt x="69732" y="15431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1E771158-A685-4AFD-B790-E6839B5B2B9B}"/>
                      </a:ext>
                    </a:extLst>
                  </p:cNvPr>
                  <p:cNvSpPr/>
                  <p:nvPr/>
                </p:nvSpPr>
                <p:spPr>
                  <a:xfrm>
                    <a:off x="6703218" y="2562158"/>
                    <a:ext cx="56226" cy="79031"/>
                  </a:xfrm>
                  <a:custGeom>
                    <a:avLst/>
                    <a:gdLst>
                      <a:gd name="connsiteX0" fmla="*/ 56226 w 56226"/>
                      <a:gd name="connsiteY0" fmla="*/ 0 h 79031"/>
                      <a:gd name="connsiteX1" fmla="*/ 16059 w 56226"/>
                      <a:gd name="connsiteY1" fmla="*/ 59931 h 79031"/>
                      <a:gd name="connsiteX2" fmla="*/ 0 w 56226"/>
                      <a:gd name="connsiteY2" fmla="*/ 64208 h 79031"/>
                      <a:gd name="connsiteX3" fmla="*/ 56226 w 56226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6" h="79031">
                        <a:moveTo>
                          <a:pt x="56226" y="0"/>
                        </a:moveTo>
                        <a:cubicBezTo>
                          <a:pt x="56226" y="0"/>
                          <a:pt x="16431" y="19612"/>
                          <a:pt x="16059" y="59931"/>
                        </a:cubicBezTo>
                        <a:cubicBezTo>
                          <a:pt x="15688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4" name="Graphic 57">
                  <a:extLst>
                    <a:ext uri="{FF2B5EF4-FFF2-40B4-BE49-F238E27FC236}">
                      <a16:creationId xmlns:a16="http://schemas.microsoft.com/office/drawing/2014/main" id="{4664F299-E67E-4DD6-B2B7-183279D22813}"/>
                    </a:ext>
                  </a:extLst>
                </p:cNvPr>
                <p:cNvGrpSpPr/>
                <p:nvPr/>
              </p:nvGrpSpPr>
              <p:grpSpPr>
                <a:xfrm>
                  <a:off x="5542845" y="2861643"/>
                  <a:ext cx="138379" cy="120217"/>
                  <a:chOff x="5542845" y="2861643"/>
                  <a:chExt cx="138379" cy="120217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D9B14E17-C591-4F7E-8112-316B08B830C0}"/>
                      </a:ext>
                    </a:extLst>
                  </p:cNvPr>
                  <p:cNvSpPr/>
                  <p:nvPr/>
                </p:nvSpPr>
                <p:spPr>
                  <a:xfrm>
                    <a:off x="5573048" y="2882357"/>
                    <a:ext cx="84178" cy="73221"/>
                  </a:xfrm>
                  <a:custGeom>
                    <a:avLst/>
                    <a:gdLst>
                      <a:gd name="connsiteX0" fmla="*/ 51378 w 84178"/>
                      <a:gd name="connsiteY0" fmla="*/ 20472 h 73221"/>
                      <a:gd name="connsiteX1" fmla="*/ 16088 w 84178"/>
                      <a:gd name="connsiteY1" fmla="*/ 4356 h 73221"/>
                      <a:gd name="connsiteX2" fmla="*/ 5963 w 84178"/>
                      <a:gd name="connsiteY2" fmla="*/ 73221 h 73221"/>
                      <a:gd name="connsiteX3" fmla="*/ 67561 w 84178"/>
                      <a:gd name="connsiteY3" fmla="*/ 49695 h 73221"/>
                      <a:gd name="connsiteX4" fmla="*/ 51378 w 84178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78" h="73221">
                        <a:moveTo>
                          <a:pt x="51378" y="20472"/>
                        </a:moveTo>
                        <a:cubicBezTo>
                          <a:pt x="51378" y="20472"/>
                          <a:pt x="44911" y="-11351"/>
                          <a:pt x="16088" y="4356"/>
                        </a:cubicBezTo>
                        <a:cubicBezTo>
                          <a:pt x="-12734" y="20062"/>
                          <a:pt x="5963" y="73221"/>
                          <a:pt x="5963" y="73221"/>
                        </a:cubicBezTo>
                        <a:cubicBezTo>
                          <a:pt x="5963" y="73221"/>
                          <a:pt x="37948" y="52752"/>
                          <a:pt x="67561" y="49695"/>
                        </a:cubicBezTo>
                        <a:cubicBezTo>
                          <a:pt x="97175" y="46637"/>
                          <a:pt x="84392" y="9956"/>
                          <a:pt x="51378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C3B8F412-AC16-44D2-B200-AA5FEE4145C6}"/>
                      </a:ext>
                    </a:extLst>
                  </p:cNvPr>
                  <p:cNvSpPr/>
                  <p:nvPr/>
                </p:nvSpPr>
                <p:spPr>
                  <a:xfrm>
                    <a:off x="5542845" y="2861643"/>
                    <a:ext cx="138379" cy="115166"/>
                  </a:xfrm>
                  <a:custGeom>
                    <a:avLst/>
                    <a:gdLst>
                      <a:gd name="connsiteX0" fmla="*/ 69723 w 138379"/>
                      <a:gd name="connsiteY0" fmla="*/ 15430 h 115166"/>
                      <a:gd name="connsiteX1" fmla="*/ 41205 w 138379"/>
                      <a:gd name="connsiteY1" fmla="*/ 77867 h 115166"/>
                      <a:gd name="connsiteX2" fmla="*/ 103508 w 138379"/>
                      <a:gd name="connsiteY2" fmla="*/ 63570 h 115166"/>
                      <a:gd name="connsiteX3" fmla="*/ 93478 w 138379"/>
                      <a:gd name="connsiteY3" fmla="*/ 15126 h 115166"/>
                      <a:gd name="connsiteX4" fmla="*/ 138379 w 138379"/>
                      <a:gd name="connsiteY4" fmla="*/ 46130 h 115166"/>
                      <a:gd name="connsiteX5" fmla="*/ 125368 w 138379"/>
                      <a:gd name="connsiteY5" fmla="*/ 109090 h 115166"/>
                      <a:gd name="connsiteX6" fmla="*/ 13668 w 138379"/>
                      <a:gd name="connsiteY6" fmla="*/ 115167 h 115166"/>
                      <a:gd name="connsiteX7" fmla="*/ 0 w 138379"/>
                      <a:gd name="connsiteY7" fmla="*/ 0 h 115166"/>
                      <a:gd name="connsiteX8" fmla="*/ 69723 w 138379"/>
                      <a:gd name="connsiteY8" fmla="*/ 15430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79" h="115166">
                        <a:moveTo>
                          <a:pt x="69723" y="15430"/>
                        </a:moveTo>
                        <a:cubicBezTo>
                          <a:pt x="69723" y="15430"/>
                          <a:pt x="34738" y="23070"/>
                          <a:pt x="41205" y="77867"/>
                        </a:cubicBezTo>
                        <a:cubicBezTo>
                          <a:pt x="41205" y="77867"/>
                          <a:pt x="73571" y="61608"/>
                          <a:pt x="103508" y="63570"/>
                        </a:cubicBezTo>
                        <a:cubicBezTo>
                          <a:pt x="133455" y="65532"/>
                          <a:pt x="93478" y="15126"/>
                          <a:pt x="93478" y="15126"/>
                        </a:cubicBezTo>
                        <a:lnTo>
                          <a:pt x="138379" y="46130"/>
                        </a:lnTo>
                        <a:lnTo>
                          <a:pt x="125368" y="109090"/>
                        </a:lnTo>
                        <a:lnTo>
                          <a:pt x="13668" y="115167"/>
                        </a:lnTo>
                        <a:lnTo>
                          <a:pt x="0" y="0"/>
                        </a:lnTo>
                        <a:lnTo>
                          <a:pt x="69723" y="1543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2F930D5-C20A-4E3D-BBC7-B0804AE8D78A}"/>
                      </a:ext>
                    </a:extLst>
                  </p:cNvPr>
                  <p:cNvSpPr/>
                  <p:nvPr/>
                </p:nvSpPr>
                <p:spPr>
                  <a:xfrm>
                    <a:off x="5568200" y="2902829"/>
                    <a:ext cx="56225" cy="79031"/>
                  </a:xfrm>
                  <a:custGeom>
                    <a:avLst/>
                    <a:gdLst>
                      <a:gd name="connsiteX0" fmla="*/ 56226 w 56225"/>
                      <a:gd name="connsiteY0" fmla="*/ 0 h 79031"/>
                      <a:gd name="connsiteX1" fmla="*/ 16059 w 56225"/>
                      <a:gd name="connsiteY1" fmla="*/ 59931 h 79031"/>
                      <a:gd name="connsiteX2" fmla="*/ 0 w 56225"/>
                      <a:gd name="connsiteY2" fmla="*/ 64208 h 79031"/>
                      <a:gd name="connsiteX3" fmla="*/ 56226 w 56225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5" h="79031">
                        <a:moveTo>
                          <a:pt x="56226" y="0"/>
                        </a:moveTo>
                        <a:cubicBezTo>
                          <a:pt x="56226" y="0"/>
                          <a:pt x="16430" y="19612"/>
                          <a:pt x="16059" y="59931"/>
                        </a:cubicBezTo>
                        <a:cubicBezTo>
                          <a:pt x="15687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5" name="Graphic 57">
                  <a:extLst>
                    <a:ext uri="{FF2B5EF4-FFF2-40B4-BE49-F238E27FC236}">
                      <a16:creationId xmlns:a16="http://schemas.microsoft.com/office/drawing/2014/main" id="{790D814A-7EEF-4C07-B5C6-0AE8B8B04E0D}"/>
                    </a:ext>
                  </a:extLst>
                </p:cNvPr>
                <p:cNvGrpSpPr/>
                <p:nvPr/>
              </p:nvGrpSpPr>
              <p:grpSpPr>
                <a:xfrm>
                  <a:off x="6250552" y="3119713"/>
                  <a:ext cx="193805" cy="193414"/>
                  <a:chOff x="6250552" y="3119713"/>
                  <a:chExt cx="193805" cy="193414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96A79CA-5463-41EE-9F37-FE1AB6A1DD4C}"/>
                      </a:ext>
                    </a:extLst>
                  </p:cNvPr>
                  <p:cNvSpPr/>
                  <p:nvPr/>
                </p:nvSpPr>
                <p:spPr>
                  <a:xfrm>
                    <a:off x="6288469" y="3168979"/>
                    <a:ext cx="120362" cy="90932"/>
                  </a:xfrm>
                  <a:custGeom>
                    <a:avLst/>
                    <a:gdLst>
                      <a:gd name="connsiteX0" fmla="*/ 80964 w 120362"/>
                      <a:gd name="connsiteY0" fmla="*/ 36344 h 90932"/>
                      <a:gd name="connsiteX1" fmla="*/ 39207 w 120362"/>
                      <a:gd name="connsiteY1" fmla="*/ 1616 h 90932"/>
                      <a:gd name="connsiteX2" fmla="*/ 240 w 120362"/>
                      <a:gd name="connsiteY2" fmla="*/ 90932 h 90932"/>
                      <a:gd name="connsiteX3" fmla="*/ 92099 w 120362"/>
                      <a:gd name="connsiteY3" fmla="*/ 81760 h 90932"/>
                      <a:gd name="connsiteX4" fmla="*/ 80964 w 120362"/>
                      <a:gd name="connsiteY4" fmla="*/ 36344 h 90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362" h="90932">
                        <a:moveTo>
                          <a:pt x="80964" y="36344"/>
                        </a:moveTo>
                        <a:cubicBezTo>
                          <a:pt x="80964" y="36344"/>
                          <a:pt x="83917" y="-9023"/>
                          <a:pt x="39207" y="1616"/>
                        </a:cubicBezTo>
                        <a:cubicBezTo>
                          <a:pt x="-5504" y="12246"/>
                          <a:pt x="240" y="90932"/>
                          <a:pt x="240" y="90932"/>
                        </a:cubicBezTo>
                        <a:cubicBezTo>
                          <a:pt x="240" y="90932"/>
                          <a:pt x="50970" y="75016"/>
                          <a:pt x="92099" y="81760"/>
                        </a:cubicBezTo>
                        <a:cubicBezTo>
                          <a:pt x="133228" y="88503"/>
                          <a:pt x="129428" y="34259"/>
                          <a:pt x="80964" y="3634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87CB0BA0-21CF-42B0-9751-EC7B5CC09E53}"/>
                      </a:ext>
                    </a:extLst>
                  </p:cNvPr>
                  <p:cNvSpPr/>
                  <p:nvPr/>
                </p:nvSpPr>
                <p:spPr>
                  <a:xfrm>
                    <a:off x="6250552" y="3119713"/>
                    <a:ext cx="193805" cy="193414"/>
                  </a:xfrm>
                  <a:custGeom>
                    <a:avLst/>
                    <a:gdLst>
                      <a:gd name="connsiteX0" fmla="*/ 112319 w 193805"/>
                      <a:gd name="connsiteY0" fmla="*/ 46453 h 193414"/>
                      <a:gd name="connsiteX1" fmla="*/ 50873 w 193805"/>
                      <a:gd name="connsiteY1" fmla="*/ 120329 h 193414"/>
                      <a:gd name="connsiteX2" fmla="*/ 140293 w 193805"/>
                      <a:gd name="connsiteY2" fmla="*/ 123892 h 193414"/>
                      <a:gd name="connsiteX3" fmla="*/ 144532 w 193805"/>
                      <a:gd name="connsiteY3" fmla="*/ 54769 h 193414"/>
                      <a:gd name="connsiteX4" fmla="*/ 193805 w 193805"/>
                      <a:gd name="connsiteY4" fmla="*/ 113138 h 193414"/>
                      <a:gd name="connsiteX5" fmla="*/ 153124 w 193805"/>
                      <a:gd name="connsiteY5" fmla="*/ 193415 h 193414"/>
                      <a:gd name="connsiteX6" fmla="*/ 0 w 193805"/>
                      <a:gd name="connsiteY6" fmla="*/ 160611 h 193414"/>
                      <a:gd name="connsiteX7" fmla="*/ 23813 w 193805"/>
                      <a:gd name="connsiteY7" fmla="*/ 0 h 193414"/>
                      <a:gd name="connsiteX8" fmla="*/ 112319 w 193805"/>
                      <a:gd name="connsiteY8" fmla="*/ 46453 h 193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3805" h="193414">
                        <a:moveTo>
                          <a:pt x="112319" y="46453"/>
                        </a:moveTo>
                        <a:cubicBezTo>
                          <a:pt x="112319" y="46453"/>
                          <a:pt x="62246" y="43939"/>
                          <a:pt x="50873" y="120329"/>
                        </a:cubicBezTo>
                        <a:cubicBezTo>
                          <a:pt x="50873" y="120329"/>
                          <a:pt x="100565" y="110242"/>
                          <a:pt x="140293" y="123892"/>
                        </a:cubicBezTo>
                        <a:cubicBezTo>
                          <a:pt x="180022" y="137541"/>
                          <a:pt x="144532" y="54769"/>
                          <a:pt x="144532" y="54769"/>
                        </a:cubicBezTo>
                        <a:lnTo>
                          <a:pt x="193805" y="113138"/>
                        </a:lnTo>
                        <a:lnTo>
                          <a:pt x="153124" y="193415"/>
                        </a:lnTo>
                        <a:lnTo>
                          <a:pt x="0" y="160611"/>
                        </a:lnTo>
                        <a:lnTo>
                          <a:pt x="23813" y="0"/>
                        </a:lnTo>
                        <a:lnTo>
                          <a:pt x="112319" y="46453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4E5F2434-B445-4E11-A78A-A92D92DF38C0}"/>
                      </a:ext>
                    </a:extLst>
                  </p:cNvPr>
                  <p:cNvSpPr/>
                  <p:nvPr/>
                </p:nvSpPr>
                <p:spPr>
                  <a:xfrm>
                    <a:off x="6269897" y="3205251"/>
                    <a:ext cx="99536" cy="90408"/>
                  </a:xfrm>
                  <a:custGeom>
                    <a:avLst/>
                    <a:gdLst>
                      <a:gd name="connsiteX0" fmla="*/ 99536 w 99536"/>
                      <a:gd name="connsiteY0" fmla="*/ 73 h 90408"/>
                      <a:gd name="connsiteX1" fmla="*/ 23270 w 99536"/>
                      <a:gd name="connsiteY1" fmla="*/ 66291 h 90408"/>
                      <a:gd name="connsiteX2" fmla="*/ 0 w 99536"/>
                      <a:gd name="connsiteY2" fmla="*/ 66177 h 90408"/>
                      <a:gd name="connsiteX3" fmla="*/ 99536 w 99536"/>
                      <a:gd name="connsiteY3" fmla="*/ 73 h 90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36" h="90408">
                        <a:moveTo>
                          <a:pt x="99536" y="73"/>
                        </a:moveTo>
                        <a:cubicBezTo>
                          <a:pt x="99536" y="73"/>
                          <a:pt x="38567" y="11960"/>
                          <a:pt x="23270" y="66291"/>
                        </a:cubicBezTo>
                        <a:cubicBezTo>
                          <a:pt x="7963" y="120621"/>
                          <a:pt x="0" y="66177"/>
                          <a:pt x="0" y="66177"/>
                        </a:cubicBezTo>
                        <a:cubicBezTo>
                          <a:pt x="0" y="66177"/>
                          <a:pt x="37595" y="-2546"/>
                          <a:pt x="99536" y="7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6" name="Graphic 57">
                  <a:extLst>
                    <a:ext uri="{FF2B5EF4-FFF2-40B4-BE49-F238E27FC236}">
                      <a16:creationId xmlns:a16="http://schemas.microsoft.com/office/drawing/2014/main" id="{63543C8D-44E1-43BC-A4C2-9E4639B2891B}"/>
                    </a:ext>
                  </a:extLst>
                </p:cNvPr>
                <p:cNvGrpSpPr/>
                <p:nvPr/>
              </p:nvGrpSpPr>
              <p:grpSpPr>
                <a:xfrm>
                  <a:off x="6049956" y="3180197"/>
                  <a:ext cx="196310" cy="154000"/>
                  <a:chOff x="6049956" y="3180197"/>
                  <a:chExt cx="196310" cy="154000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4D23DCEA-709C-4A17-B36D-2279BBFFC889}"/>
                      </a:ext>
                    </a:extLst>
                  </p:cNvPr>
                  <p:cNvSpPr/>
                  <p:nvPr/>
                </p:nvSpPr>
                <p:spPr>
                  <a:xfrm>
                    <a:off x="6082241" y="3198061"/>
                    <a:ext cx="107945" cy="101436"/>
                  </a:xfrm>
                  <a:custGeom>
                    <a:avLst/>
                    <a:gdLst>
                      <a:gd name="connsiteX0" fmla="*/ 47134 w 107945"/>
                      <a:gd name="connsiteY0" fmla="*/ 19017 h 101436"/>
                      <a:gd name="connsiteX1" fmla="*/ 97083 w 107945"/>
                      <a:gd name="connsiteY1" fmla="*/ 11721 h 101436"/>
                      <a:gd name="connsiteX2" fmla="*/ 84682 w 107945"/>
                      <a:gd name="connsiteY2" fmla="*/ 101437 h 101436"/>
                      <a:gd name="connsiteX3" fmla="*/ 16292 w 107945"/>
                      <a:gd name="connsiteY3" fmla="*/ 49630 h 101436"/>
                      <a:gd name="connsiteX4" fmla="*/ 47134 w 107945"/>
                      <a:gd name="connsiteY4" fmla="*/ 19017 h 101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945" h="101436">
                        <a:moveTo>
                          <a:pt x="47134" y="19017"/>
                        </a:moveTo>
                        <a:cubicBezTo>
                          <a:pt x="47134" y="19017"/>
                          <a:pt x="66784" y="-18388"/>
                          <a:pt x="97083" y="11721"/>
                        </a:cubicBezTo>
                        <a:cubicBezTo>
                          <a:pt x="127382" y="41829"/>
                          <a:pt x="84682" y="101437"/>
                          <a:pt x="84682" y="101437"/>
                        </a:cubicBezTo>
                        <a:cubicBezTo>
                          <a:pt x="84682" y="101437"/>
                          <a:pt x="52172" y="64222"/>
                          <a:pt x="16292" y="49630"/>
                        </a:cubicBezTo>
                        <a:cubicBezTo>
                          <a:pt x="-19589" y="35038"/>
                          <a:pt x="9710" y="-6129"/>
                          <a:pt x="47134" y="19017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3A65C779-C5A1-4DF9-943A-8AF96CE10F17}"/>
                      </a:ext>
                    </a:extLst>
                  </p:cNvPr>
                  <p:cNvSpPr/>
                  <p:nvPr/>
                </p:nvSpPr>
                <p:spPr>
                  <a:xfrm>
                    <a:off x="6049956" y="3180197"/>
                    <a:ext cx="196310" cy="154000"/>
                  </a:xfrm>
                  <a:custGeom>
                    <a:avLst/>
                    <a:gdLst>
                      <a:gd name="connsiteX0" fmla="*/ 103604 w 196310"/>
                      <a:gd name="connsiteY0" fmla="*/ 9020 h 154000"/>
                      <a:gd name="connsiteX1" fmla="*/ 116510 w 196310"/>
                      <a:gd name="connsiteY1" fmla="*/ 97393 h 154000"/>
                      <a:gd name="connsiteX2" fmla="*/ 43882 w 196310"/>
                      <a:gd name="connsiteY2" fmla="*/ 56864 h 154000"/>
                      <a:gd name="connsiteX3" fmla="*/ 74028 w 196310"/>
                      <a:gd name="connsiteY3" fmla="*/ 0 h 154000"/>
                      <a:gd name="connsiteX4" fmla="*/ 6658 w 196310"/>
                      <a:gd name="connsiteY4" fmla="*/ 22393 h 154000"/>
                      <a:gd name="connsiteX5" fmla="*/ 0 w 196310"/>
                      <a:gd name="connsiteY5" fmla="*/ 105775 h 154000"/>
                      <a:gd name="connsiteX6" fmla="*/ 137332 w 196310"/>
                      <a:gd name="connsiteY6" fmla="*/ 154000 h 154000"/>
                      <a:gd name="connsiteX7" fmla="*/ 196310 w 196310"/>
                      <a:gd name="connsiteY7" fmla="*/ 15097 h 154000"/>
                      <a:gd name="connsiteX8" fmla="*/ 103604 w 196310"/>
                      <a:gd name="connsiteY8" fmla="*/ 9020 h 15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310" h="154000">
                        <a:moveTo>
                          <a:pt x="103604" y="9020"/>
                        </a:moveTo>
                        <a:cubicBezTo>
                          <a:pt x="103604" y="9020"/>
                          <a:pt x="144532" y="31299"/>
                          <a:pt x="116510" y="97393"/>
                        </a:cubicBezTo>
                        <a:cubicBezTo>
                          <a:pt x="116510" y="97393"/>
                          <a:pt x="82001" y="65303"/>
                          <a:pt x="43882" y="56864"/>
                        </a:cubicBezTo>
                        <a:cubicBezTo>
                          <a:pt x="5763" y="48425"/>
                          <a:pt x="74028" y="0"/>
                          <a:pt x="74028" y="0"/>
                        </a:cubicBezTo>
                        <a:lnTo>
                          <a:pt x="6658" y="22393"/>
                        </a:lnTo>
                        <a:lnTo>
                          <a:pt x="0" y="105775"/>
                        </a:lnTo>
                        <a:lnTo>
                          <a:pt x="137332" y="154000"/>
                        </a:lnTo>
                        <a:lnTo>
                          <a:pt x="196310" y="15097"/>
                        </a:lnTo>
                        <a:lnTo>
                          <a:pt x="103604" y="902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1C320DE-7F71-4120-AD05-9AE567539131}"/>
                      </a:ext>
                    </a:extLst>
                  </p:cNvPr>
                  <p:cNvSpPr/>
                  <p:nvPr/>
                </p:nvSpPr>
                <p:spPr>
                  <a:xfrm>
                    <a:off x="6129375" y="3217078"/>
                    <a:ext cx="46934" cy="115252"/>
                  </a:xfrm>
                  <a:custGeom>
                    <a:avLst/>
                    <a:gdLst>
                      <a:gd name="connsiteX0" fmla="*/ 0 w 46934"/>
                      <a:gd name="connsiteY0" fmla="*/ 0 h 115252"/>
                      <a:gd name="connsiteX1" fmla="*/ 28375 w 46934"/>
                      <a:gd name="connsiteY1" fmla="*/ 89487 h 115252"/>
                      <a:gd name="connsiteX2" fmla="*/ 46882 w 46934"/>
                      <a:gd name="connsiteY2" fmla="*/ 100679 h 115252"/>
                      <a:gd name="connsiteX3" fmla="*/ 0 w 46934"/>
                      <a:gd name="connsiteY3" fmla="*/ 0 h 115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6934" h="115252">
                        <a:moveTo>
                          <a:pt x="0" y="0"/>
                        </a:moveTo>
                        <a:cubicBezTo>
                          <a:pt x="0" y="0"/>
                          <a:pt x="42586" y="38986"/>
                          <a:pt x="28375" y="89487"/>
                        </a:cubicBezTo>
                        <a:cubicBezTo>
                          <a:pt x="14173" y="139989"/>
                          <a:pt x="46882" y="100679"/>
                          <a:pt x="46882" y="100679"/>
                        </a:cubicBezTo>
                        <a:cubicBezTo>
                          <a:pt x="46882" y="100679"/>
                          <a:pt x="50387" y="2795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7" name="Graphic 57">
                  <a:extLst>
                    <a:ext uri="{FF2B5EF4-FFF2-40B4-BE49-F238E27FC236}">
                      <a16:creationId xmlns:a16="http://schemas.microsoft.com/office/drawing/2014/main" id="{B01CDDD2-FCFB-45A0-99E8-C125360A95F5}"/>
                    </a:ext>
                  </a:extLst>
                </p:cNvPr>
                <p:cNvGrpSpPr/>
                <p:nvPr/>
              </p:nvGrpSpPr>
              <p:grpSpPr>
                <a:xfrm>
                  <a:off x="5535806" y="2763516"/>
                  <a:ext cx="150456" cy="118024"/>
                  <a:chOff x="5535806" y="2763516"/>
                  <a:chExt cx="150456" cy="118024"/>
                </a:xfrm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2418A88E-984D-4B63-80A0-D082172F874A}"/>
                      </a:ext>
                    </a:extLst>
                  </p:cNvPr>
                  <p:cNvSpPr/>
                  <p:nvPr/>
                </p:nvSpPr>
                <p:spPr>
                  <a:xfrm>
                    <a:off x="5560554" y="2777201"/>
                    <a:ext cx="82732" cy="77745"/>
                  </a:xfrm>
                  <a:custGeom>
                    <a:avLst/>
                    <a:gdLst>
                      <a:gd name="connsiteX0" fmla="*/ 36126 w 82732"/>
                      <a:gd name="connsiteY0" fmla="*/ 14576 h 77745"/>
                      <a:gd name="connsiteX1" fmla="*/ 74406 w 82732"/>
                      <a:gd name="connsiteY1" fmla="*/ 8985 h 77745"/>
                      <a:gd name="connsiteX2" fmla="*/ 64901 w 82732"/>
                      <a:gd name="connsiteY2" fmla="*/ 77746 h 77745"/>
                      <a:gd name="connsiteX3" fmla="*/ 12485 w 82732"/>
                      <a:gd name="connsiteY3" fmla="*/ 38045 h 77745"/>
                      <a:gd name="connsiteX4" fmla="*/ 36126 w 82732"/>
                      <a:gd name="connsiteY4" fmla="*/ 14576 h 77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732" h="77745">
                        <a:moveTo>
                          <a:pt x="36126" y="14576"/>
                        </a:moveTo>
                        <a:cubicBezTo>
                          <a:pt x="36126" y="14576"/>
                          <a:pt x="51185" y="-14095"/>
                          <a:pt x="74406" y="8985"/>
                        </a:cubicBezTo>
                        <a:cubicBezTo>
                          <a:pt x="97629" y="32064"/>
                          <a:pt x="64901" y="77746"/>
                          <a:pt x="64901" y="77746"/>
                        </a:cubicBezTo>
                        <a:cubicBezTo>
                          <a:pt x="64901" y="77746"/>
                          <a:pt x="39983" y="49228"/>
                          <a:pt x="12485" y="38045"/>
                        </a:cubicBezTo>
                        <a:cubicBezTo>
                          <a:pt x="-15014" y="26863"/>
                          <a:pt x="7446" y="-4693"/>
                          <a:pt x="36126" y="1457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13D850DC-49AB-4EA3-A4E4-84ADB6E526A5}"/>
                      </a:ext>
                    </a:extLst>
                  </p:cNvPr>
                  <p:cNvSpPr/>
                  <p:nvPr/>
                </p:nvSpPr>
                <p:spPr>
                  <a:xfrm>
                    <a:off x="5535806" y="2763516"/>
                    <a:ext cx="150456" cy="118024"/>
                  </a:xfrm>
                  <a:custGeom>
                    <a:avLst/>
                    <a:gdLst>
                      <a:gd name="connsiteX0" fmla="*/ 79410 w 150456"/>
                      <a:gd name="connsiteY0" fmla="*/ 6915 h 118024"/>
                      <a:gd name="connsiteX1" fmla="*/ 89306 w 150456"/>
                      <a:gd name="connsiteY1" fmla="*/ 74647 h 118024"/>
                      <a:gd name="connsiteX2" fmla="*/ 33633 w 150456"/>
                      <a:gd name="connsiteY2" fmla="*/ 43586 h 118024"/>
                      <a:gd name="connsiteX3" fmla="*/ 56741 w 150456"/>
                      <a:gd name="connsiteY3" fmla="*/ 0 h 118024"/>
                      <a:gd name="connsiteX4" fmla="*/ 5106 w 150456"/>
                      <a:gd name="connsiteY4" fmla="*/ 17164 h 118024"/>
                      <a:gd name="connsiteX5" fmla="*/ 0 w 150456"/>
                      <a:gd name="connsiteY5" fmla="*/ 81067 h 118024"/>
                      <a:gd name="connsiteX6" fmla="*/ 105251 w 150456"/>
                      <a:gd name="connsiteY6" fmla="*/ 118024 h 118024"/>
                      <a:gd name="connsiteX7" fmla="*/ 150457 w 150456"/>
                      <a:gd name="connsiteY7" fmla="*/ 11563 h 118024"/>
                      <a:gd name="connsiteX8" fmla="*/ 79410 w 150456"/>
                      <a:gd name="connsiteY8" fmla="*/ 6915 h 118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0456" h="118024">
                        <a:moveTo>
                          <a:pt x="79410" y="6915"/>
                        </a:moveTo>
                        <a:cubicBezTo>
                          <a:pt x="79410" y="6915"/>
                          <a:pt x="110776" y="23984"/>
                          <a:pt x="89306" y="74647"/>
                        </a:cubicBezTo>
                        <a:cubicBezTo>
                          <a:pt x="89306" y="74647"/>
                          <a:pt x="62856" y="50054"/>
                          <a:pt x="33633" y="43586"/>
                        </a:cubicBezTo>
                        <a:cubicBezTo>
                          <a:pt x="4420" y="37119"/>
                          <a:pt x="56741" y="0"/>
                          <a:pt x="56741" y="0"/>
                        </a:cubicBezTo>
                        <a:lnTo>
                          <a:pt x="5106" y="17164"/>
                        </a:lnTo>
                        <a:lnTo>
                          <a:pt x="0" y="81067"/>
                        </a:lnTo>
                        <a:lnTo>
                          <a:pt x="105251" y="118024"/>
                        </a:lnTo>
                        <a:lnTo>
                          <a:pt x="150457" y="11563"/>
                        </a:lnTo>
                        <a:lnTo>
                          <a:pt x="79410" y="6915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D9297361-C912-4357-BAF5-3447D1785AEE}"/>
                      </a:ext>
                    </a:extLst>
                  </p:cNvPr>
                  <p:cNvSpPr/>
                  <p:nvPr/>
                </p:nvSpPr>
                <p:spPr>
                  <a:xfrm>
                    <a:off x="5596680" y="2791777"/>
                    <a:ext cx="35968" cy="88336"/>
                  </a:xfrm>
                  <a:custGeom>
                    <a:avLst/>
                    <a:gdLst>
                      <a:gd name="connsiteX0" fmla="*/ 0 w 35968"/>
                      <a:gd name="connsiteY0" fmla="*/ 0 h 88336"/>
                      <a:gd name="connsiteX1" fmla="*/ 21745 w 35968"/>
                      <a:gd name="connsiteY1" fmla="*/ 68589 h 88336"/>
                      <a:gd name="connsiteX2" fmla="*/ 35928 w 35968"/>
                      <a:gd name="connsiteY2" fmla="*/ 77162 h 88336"/>
                      <a:gd name="connsiteX3" fmla="*/ 0 w 35968"/>
                      <a:gd name="connsiteY3" fmla="*/ 0 h 88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68" h="88336">
                        <a:moveTo>
                          <a:pt x="0" y="0"/>
                        </a:moveTo>
                        <a:cubicBezTo>
                          <a:pt x="0" y="0"/>
                          <a:pt x="32633" y="29880"/>
                          <a:pt x="21745" y="68589"/>
                        </a:cubicBezTo>
                        <a:cubicBezTo>
                          <a:pt x="10858" y="107299"/>
                          <a:pt x="35928" y="77162"/>
                          <a:pt x="35928" y="77162"/>
                        </a:cubicBezTo>
                        <a:cubicBezTo>
                          <a:pt x="35928" y="77162"/>
                          <a:pt x="38624" y="2143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2C8A31D9-E1DD-43C0-A456-DA036AC6B733}"/>
                    </a:ext>
                  </a:extLst>
                </p:cNvPr>
                <p:cNvSpPr/>
                <p:nvPr/>
              </p:nvSpPr>
              <p:spPr>
                <a:xfrm>
                  <a:off x="6512534" y="2597983"/>
                  <a:ext cx="41410" cy="35659"/>
                </a:xfrm>
                <a:custGeom>
                  <a:avLst/>
                  <a:gdLst>
                    <a:gd name="connsiteX0" fmla="*/ 41266 w 41410"/>
                    <a:gd name="connsiteY0" fmla="*/ 19325 h 35659"/>
                    <a:gd name="connsiteX1" fmla="*/ 25483 w 41410"/>
                    <a:gd name="connsiteY1" fmla="*/ 10304 h 35659"/>
                    <a:gd name="connsiteX2" fmla="*/ 14567 w 41410"/>
                    <a:gd name="connsiteY2" fmla="*/ 27 h 35659"/>
                    <a:gd name="connsiteX3" fmla="*/ 8338 w 41410"/>
                    <a:gd name="connsiteY3" fmla="*/ 1951 h 35659"/>
                    <a:gd name="connsiteX4" fmla="*/ 1289 w 41410"/>
                    <a:gd name="connsiteY4" fmla="*/ 30840 h 35659"/>
                    <a:gd name="connsiteX5" fmla="*/ 2527 w 41410"/>
                    <a:gd name="connsiteY5" fmla="*/ 35660 h 35659"/>
                    <a:gd name="connsiteX6" fmla="*/ 5699 w 41410"/>
                    <a:gd name="connsiteY6" fmla="*/ 33898 h 35659"/>
                    <a:gd name="connsiteX7" fmla="*/ 33084 w 41410"/>
                    <a:gd name="connsiteY7" fmla="*/ 24849 h 35659"/>
                    <a:gd name="connsiteX8" fmla="*/ 41266 w 41410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0" h="35659">
                      <a:moveTo>
                        <a:pt x="41266" y="19325"/>
                      </a:moveTo>
                      <a:cubicBezTo>
                        <a:pt x="42456" y="13981"/>
                        <a:pt x="36255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59"/>
                        <a:pt x="40656" y="22087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C947937-ED81-49C9-905A-5DF8C3771A98}"/>
                    </a:ext>
                  </a:extLst>
                </p:cNvPr>
                <p:cNvSpPr/>
                <p:nvPr/>
              </p:nvSpPr>
              <p:spPr>
                <a:xfrm>
                  <a:off x="6583894" y="2520046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0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3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0"/>
                      </a:cubicBezTo>
                      <a:cubicBezTo>
                        <a:pt x="14578" y="12060"/>
                        <a:pt x="3806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0" y="41912"/>
                        <a:pt x="28228" y="39673"/>
                      </a:cubicBezTo>
                      <a:cubicBezTo>
                        <a:pt x="27790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6" y="2916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ABFEE287-5FD2-4E31-AD46-EAE487FD64EB}"/>
                    </a:ext>
                  </a:extLst>
                </p:cNvPr>
                <p:cNvSpPr/>
                <p:nvPr/>
              </p:nvSpPr>
              <p:spPr>
                <a:xfrm>
                  <a:off x="6220724" y="3074115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1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4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1"/>
                      </a:cubicBezTo>
                      <a:cubicBezTo>
                        <a:pt x="14578" y="12061"/>
                        <a:pt x="3805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9" y="41912"/>
                        <a:pt x="28228" y="39674"/>
                      </a:cubicBezTo>
                      <a:cubicBezTo>
                        <a:pt x="27789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5" y="2917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6ADCC14A-F06E-46F4-AA81-695C668F73FC}"/>
                    </a:ext>
                  </a:extLst>
                </p:cNvPr>
                <p:cNvSpPr/>
                <p:nvPr/>
              </p:nvSpPr>
              <p:spPr>
                <a:xfrm>
                  <a:off x="6337531" y="2886200"/>
                  <a:ext cx="41411" cy="35659"/>
                </a:xfrm>
                <a:custGeom>
                  <a:avLst/>
                  <a:gdLst>
                    <a:gd name="connsiteX0" fmla="*/ 41266 w 41411"/>
                    <a:gd name="connsiteY0" fmla="*/ 19325 h 35659"/>
                    <a:gd name="connsiteX1" fmla="*/ 25483 w 41411"/>
                    <a:gd name="connsiteY1" fmla="*/ 10304 h 35659"/>
                    <a:gd name="connsiteX2" fmla="*/ 14567 w 41411"/>
                    <a:gd name="connsiteY2" fmla="*/ 27 h 35659"/>
                    <a:gd name="connsiteX3" fmla="*/ 8338 w 41411"/>
                    <a:gd name="connsiteY3" fmla="*/ 1951 h 35659"/>
                    <a:gd name="connsiteX4" fmla="*/ 1289 w 41411"/>
                    <a:gd name="connsiteY4" fmla="*/ 30840 h 35659"/>
                    <a:gd name="connsiteX5" fmla="*/ 2527 w 41411"/>
                    <a:gd name="connsiteY5" fmla="*/ 35660 h 35659"/>
                    <a:gd name="connsiteX6" fmla="*/ 5699 w 41411"/>
                    <a:gd name="connsiteY6" fmla="*/ 33898 h 35659"/>
                    <a:gd name="connsiteX7" fmla="*/ 33084 w 41411"/>
                    <a:gd name="connsiteY7" fmla="*/ 24849 h 35659"/>
                    <a:gd name="connsiteX8" fmla="*/ 41266 w 41411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1" h="35659">
                      <a:moveTo>
                        <a:pt x="41266" y="19325"/>
                      </a:moveTo>
                      <a:cubicBezTo>
                        <a:pt x="42456" y="13981"/>
                        <a:pt x="36256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68"/>
                        <a:pt x="40647" y="22096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D40722ED-B3EB-4FF2-B64D-ABBE5BB58734}"/>
                    </a:ext>
                  </a:extLst>
                </p:cNvPr>
                <p:cNvSpPr/>
                <p:nvPr/>
              </p:nvSpPr>
              <p:spPr>
                <a:xfrm>
                  <a:off x="6435642" y="2763169"/>
                  <a:ext cx="50064" cy="59373"/>
                </a:xfrm>
                <a:custGeom>
                  <a:avLst/>
                  <a:gdLst>
                    <a:gd name="connsiteX0" fmla="*/ 48358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8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8" y="3662"/>
                      </a:moveTo>
                      <a:cubicBezTo>
                        <a:pt x="43749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4" y="4643"/>
                        <a:pt x="4010" y="14730"/>
                      </a:cubicBezTo>
                      <a:cubicBezTo>
                        <a:pt x="254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89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69"/>
                        <a:pt x="32023" y="54430"/>
                      </a:cubicBezTo>
                      <a:cubicBezTo>
                        <a:pt x="33804" y="46191"/>
                        <a:pt x="38262" y="29332"/>
                        <a:pt x="46901" y="17282"/>
                      </a:cubicBezTo>
                      <a:cubicBezTo>
                        <a:pt x="50940" y="11672"/>
                        <a:pt x="50749" y="6795"/>
                        <a:pt x="48358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E8ED805B-3DA3-4F34-A429-CA5E7890062F}"/>
                    </a:ext>
                  </a:extLst>
                </p:cNvPr>
                <p:cNvSpPr/>
                <p:nvPr/>
              </p:nvSpPr>
              <p:spPr>
                <a:xfrm>
                  <a:off x="6323618" y="2935543"/>
                  <a:ext cx="50064" cy="59373"/>
                </a:xfrm>
                <a:custGeom>
                  <a:avLst/>
                  <a:gdLst>
                    <a:gd name="connsiteX0" fmla="*/ 48359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9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9" y="3662"/>
                      </a:moveTo>
                      <a:cubicBezTo>
                        <a:pt x="43748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5" y="4643"/>
                        <a:pt x="4010" y="14730"/>
                      </a:cubicBezTo>
                      <a:cubicBezTo>
                        <a:pt x="255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90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78"/>
                        <a:pt x="32023" y="54430"/>
                      </a:cubicBezTo>
                      <a:cubicBezTo>
                        <a:pt x="33805" y="46191"/>
                        <a:pt x="38262" y="29341"/>
                        <a:pt x="46901" y="17282"/>
                      </a:cubicBezTo>
                      <a:cubicBezTo>
                        <a:pt x="50940" y="11672"/>
                        <a:pt x="50750" y="6795"/>
                        <a:pt x="48359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FDFEF7B-0F69-4EF7-8B64-AC61B2B89F24}"/>
                  </a:ext>
                </a:extLst>
              </p:cNvPr>
              <p:cNvSpPr/>
              <p:nvPr/>
            </p:nvSpPr>
            <p:spPr>
              <a:xfrm>
                <a:off x="5547051" y="3716666"/>
                <a:ext cx="161795" cy="168958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5D4F6F-FF9E-48C8-ACA8-3DF14AD4A482}"/>
              </a:ext>
            </a:extLst>
          </p:cNvPr>
          <p:cNvGrpSpPr/>
          <p:nvPr/>
        </p:nvGrpSpPr>
        <p:grpSpPr>
          <a:xfrm>
            <a:off x="2651685" y="22949"/>
            <a:ext cx="10128448" cy="6858000"/>
            <a:chOff x="2237441" y="0"/>
            <a:chExt cx="10128448" cy="6858000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EF1BA354-05C7-4DAE-BFD4-1682C2259977}"/>
                </a:ext>
              </a:extLst>
            </p:cNvPr>
            <p:cNvGrpSpPr/>
            <p:nvPr/>
          </p:nvGrpSpPr>
          <p:grpSpPr>
            <a:xfrm>
              <a:off x="2237441" y="0"/>
              <a:ext cx="10128448" cy="6858000"/>
              <a:chOff x="2063552" y="0"/>
              <a:chExt cx="10128448" cy="6858000"/>
            </a:xfrm>
            <a:solidFill>
              <a:srgbClr val="E2DFCC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9304A49E-0A26-4AE1-91A2-268B0AD7B427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CFF21203-7C69-4FC1-8FEF-B68BDDA082EA}"/>
                  </a:ext>
                </a:extLst>
              </p:cNvPr>
              <p:cNvSpPr/>
              <p:nvPr/>
            </p:nvSpPr>
            <p:spPr>
              <a:xfrm>
                <a:off x="2063552" y="4590659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2</a:t>
                </a: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D5CB7DCB-E626-4130-B99D-B942FE5E1C9D}"/>
                </a:ext>
              </a:extLst>
            </p:cNvPr>
            <p:cNvGrpSpPr/>
            <p:nvPr/>
          </p:nvGrpSpPr>
          <p:grpSpPr>
            <a:xfrm>
              <a:off x="3247042" y="668603"/>
              <a:ext cx="7106078" cy="5424658"/>
              <a:chOff x="6096000" y="53957"/>
              <a:chExt cx="7106078" cy="5424658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59DB5243-D85F-4750-89E3-744FFF30AE52}"/>
                  </a:ext>
                </a:extLst>
              </p:cNvPr>
              <p:cNvGrpSpPr/>
              <p:nvPr/>
            </p:nvGrpSpPr>
            <p:grpSpPr>
              <a:xfrm>
                <a:off x="6888088" y="53957"/>
                <a:ext cx="6313990" cy="3154710"/>
                <a:chOff x="3608017" y="1201383"/>
                <a:chExt cx="6313990" cy="3154710"/>
              </a:xfrm>
            </p:grpSpPr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CEFCEEEE-6BAD-4157-8971-B4BA9B8464DB}"/>
                    </a:ext>
                  </a:extLst>
                </p:cNvPr>
                <p:cNvSpPr txBox="1"/>
                <p:nvPr/>
              </p:nvSpPr>
              <p:spPr>
                <a:xfrm>
                  <a:off x="3608017" y="1201383"/>
                  <a:ext cx="6313990" cy="31547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ور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 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75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 </a:t>
                  </a: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31147FA2-E9B3-4A06-A4BB-068F56F4C6FB}"/>
                    </a:ext>
                  </a:extLst>
                </p:cNvPr>
                <p:cNvSpPr/>
                <p:nvPr/>
              </p:nvSpPr>
              <p:spPr>
                <a:xfrm>
                  <a:off x="7915738" y="1899837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FC07841E-CDA9-4951-9EBC-C5B0D6E259DB}"/>
                    </a:ext>
                  </a:extLst>
                </p:cNvPr>
                <p:cNvSpPr/>
                <p:nvPr/>
              </p:nvSpPr>
              <p:spPr>
                <a:xfrm>
                  <a:off x="6618104" y="1712182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CB38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A08D4308-39F0-4018-8B6C-0A03289365E6}"/>
                  </a:ext>
                </a:extLst>
              </p:cNvPr>
              <p:cNvGrpSpPr/>
              <p:nvPr/>
            </p:nvGrpSpPr>
            <p:grpSpPr>
              <a:xfrm>
                <a:off x="7101430" y="3262624"/>
                <a:ext cx="4244389" cy="2215991"/>
                <a:chOff x="3735974" y="3441024"/>
                <a:chExt cx="4244389" cy="2215991"/>
              </a:xfrm>
            </p:grpSpPr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230574EF-76B5-4BEF-8805-E67D6DED7086}"/>
                    </a:ext>
                  </a:extLst>
                </p:cNvPr>
                <p:cNvSpPr txBox="1"/>
                <p:nvPr/>
              </p:nvSpPr>
              <p:spPr>
                <a:xfrm>
                  <a:off x="3735974" y="3441024"/>
                  <a:ext cx="4244389" cy="22159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8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دارد </a:t>
                  </a:r>
                  <a:r>
                    <a:rPr kumimoji="0" lang="fa-IR" sz="13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50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سروری</a:t>
                  </a:r>
                  <a:endParaRPr kumimoji="0" lang="fa-IR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9CB38">
                        <a:lumMod val="50000"/>
                      </a:srgbClr>
                    </a:solidFill>
                    <a:effectLst/>
                    <a:uLnTx/>
                    <a:uFillTx/>
                    <a:latin typeface="IranNastaliq" panose="02020505000000020003" pitchFamily="18" charset="0"/>
                    <a:cs typeface="IranNastaliq" panose="02020505000000020003" pitchFamily="18" charset="0"/>
                  </a:endParaRPr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B47AFA35-AFDD-4B5F-B028-F28C94590DC3}"/>
                    </a:ext>
                  </a:extLst>
                </p:cNvPr>
                <p:cNvSpPr/>
                <p:nvPr/>
              </p:nvSpPr>
              <p:spPr>
                <a:xfrm>
                  <a:off x="6147339" y="3763958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FD94F50E-227D-4370-B8AF-BC8960A76AD8}"/>
                    </a:ext>
                  </a:extLst>
                </p:cNvPr>
                <p:cNvSpPr/>
                <p:nvPr/>
              </p:nvSpPr>
              <p:spPr>
                <a:xfrm>
                  <a:off x="5667853" y="3869914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70531F35-1642-43B4-BB10-3B0D75CE4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96000" y="53957"/>
                <a:ext cx="1381251" cy="503329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37B161-EC10-4BD4-8381-093B0A84E4AD}"/>
              </a:ext>
            </a:extLst>
          </p:cNvPr>
          <p:cNvGrpSpPr/>
          <p:nvPr/>
        </p:nvGrpSpPr>
        <p:grpSpPr>
          <a:xfrm>
            <a:off x="10781570" y="22949"/>
            <a:ext cx="10128448" cy="6858000"/>
            <a:chOff x="2428642" y="-94"/>
            <a:chExt cx="10128448" cy="6858000"/>
          </a:xfrm>
        </p:grpSpPr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34F0346A-F468-41CB-9F23-2F95749ECE26}"/>
                </a:ext>
              </a:extLst>
            </p:cNvPr>
            <p:cNvGrpSpPr/>
            <p:nvPr/>
          </p:nvGrpSpPr>
          <p:grpSpPr>
            <a:xfrm>
              <a:off x="2428642" y="-94"/>
              <a:ext cx="10128448" cy="6858000"/>
              <a:chOff x="2063552" y="0"/>
              <a:chExt cx="10128448" cy="6858000"/>
            </a:xfrm>
            <a:solidFill>
              <a:srgbClr val="F1D6DD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802D926-8758-4739-B072-9ECE41A1835C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0FB89EEE-5967-4A65-B6FC-D6A96B7ECAEE}"/>
                  </a:ext>
                </a:extLst>
              </p:cNvPr>
              <p:cNvSpPr/>
              <p:nvPr/>
            </p:nvSpPr>
            <p:spPr>
              <a:xfrm>
                <a:off x="2063552" y="3400021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3</a:t>
                </a: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BC36F2C0-65CB-43DA-9BA5-7728D01FA8F2}"/>
                </a:ext>
              </a:extLst>
            </p:cNvPr>
            <p:cNvGrpSpPr/>
            <p:nvPr/>
          </p:nvGrpSpPr>
          <p:grpSpPr>
            <a:xfrm>
              <a:off x="3108126" y="472543"/>
              <a:ext cx="5146465" cy="5743822"/>
              <a:chOff x="4106403" y="310708"/>
              <a:chExt cx="5146465" cy="5743822"/>
            </a:xfrm>
          </p:grpSpPr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C0D1D4A-49A0-426E-AE38-4FC52A652270}"/>
                  </a:ext>
                </a:extLst>
              </p:cNvPr>
              <p:cNvSpPr txBox="1"/>
              <p:nvPr/>
            </p:nvSpPr>
            <p:spPr>
              <a:xfrm>
                <a:off x="6027615" y="1531841"/>
                <a:ext cx="2717777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88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ور</a:t>
                </a:r>
                <a:r>
                  <a:rPr lang="fa-IR" sz="13800" dirty="0">
                    <a:solidFill>
                      <a:srgbClr val="FF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 گل</a:t>
                </a:r>
                <a:endParaRPr lang="fa-IR" sz="8800" dirty="0">
                  <a:solidFill>
                    <a:srgbClr val="FF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62C0E092-101E-4094-96FC-C32A8560EB6C}"/>
                  </a:ext>
                </a:extLst>
              </p:cNvPr>
              <p:cNvGrpSpPr/>
              <p:nvPr/>
            </p:nvGrpSpPr>
            <p:grpSpPr>
              <a:xfrm>
                <a:off x="4667747" y="310708"/>
                <a:ext cx="3750649" cy="3457839"/>
                <a:chOff x="5310506" y="8996394"/>
                <a:chExt cx="1831323" cy="1688353"/>
              </a:xfrm>
            </p:grpSpPr>
            <p:grpSp>
              <p:nvGrpSpPr>
                <p:cNvPr id="333" name="Graphic 54">
                  <a:extLst>
                    <a:ext uri="{FF2B5EF4-FFF2-40B4-BE49-F238E27FC236}">
                      <a16:creationId xmlns:a16="http://schemas.microsoft.com/office/drawing/2014/main" id="{0AB2F0CC-23A2-4FA1-8EE8-D6975F35D97B}"/>
                    </a:ext>
                  </a:extLst>
                </p:cNvPr>
                <p:cNvGrpSpPr/>
                <p:nvPr/>
              </p:nvGrpSpPr>
              <p:grpSpPr>
                <a:xfrm>
                  <a:off x="5310506" y="8996394"/>
                  <a:ext cx="1831323" cy="1688353"/>
                  <a:chOff x="5310506" y="8996394"/>
                  <a:chExt cx="1831323" cy="1688353"/>
                </a:xfrm>
              </p:grpSpPr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E23E06C2-D799-4029-B801-C1307C52F2BD}"/>
                      </a:ext>
                    </a:extLst>
                  </p:cNvPr>
                  <p:cNvSpPr/>
                  <p:nvPr/>
                </p:nvSpPr>
                <p:spPr>
                  <a:xfrm>
                    <a:off x="5310506" y="8996394"/>
                    <a:ext cx="1831313" cy="1688353"/>
                  </a:xfrm>
                  <a:custGeom>
                    <a:avLst/>
                    <a:gdLst>
                      <a:gd name="connsiteX0" fmla="*/ 862213 w 1831313"/>
                      <a:gd name="connsiteY0" fmla="*/ 392973 h 1688353"/>
                      <a:gd name="connsiteX1" fmla="*/ 8163 w 1831313"/>
                      <a:gd name="connsiteY1" fmla="*/ 623316 h 1688353"/>
                      <a:gd name="connsiteX2" fmla="*/ 1300677 w 1831313"/>
                      <a:gd name="connsiteY2" fmla="*/ 1688354 h 1688353"/>
                      <a:gd name="connsiteX3" fmla="*/ 136351 w 1831313"/>
                      <a:gd name="connsiteY3" fmla="*/ 644738 h 1688353"/>
                      <a:gd name="connsiteX4" fmla="*/ 587340 w 1831313"/>
                      <a:gd name="connsiteY4" fmla="*/ 368427 h 1688353"/>
                      <a:gd name="connsiteX5" fmla="*/ 930717 w 1831313"/>
                      <a:gd name="connsiteY5" fmla="*/ 642919 h 1688353"/>
                      <a:gd name="connsiteX6" fmla="*/ 1134457 w 1831313"/>
                      <a:gd name="connsiteY6" fmla="*/ 193720 h 1688353"/>
                      <a:gd name="connsiteX7" fmla="*/ 1791101 w 1831313"/>
                      <a:gd name="connsiteY7" fmla="*/ 769087 h 1688353"/>
                      <a:gd name="connsiteX8" fmla="*/ 862213 w 18313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31313" h="1688353">
                        <a:moveTo>
                          <a:pt x="862213" y="392973"/>
                        </a:moveTo>
                        <a:cubicBezTo>
                          <a:pt x="501025" y="57769"/>
                          <a:pt x="67285" y="290741"/>
                          <a:pt x="8163" y="623316"/>
                        </a:cubicBezTo>
                        <a:cubicBezTo>
                          <a:pt x="-89135" y="1167698"/>
                          <a:pt x="703698" y="1604934"/>
                          <a:pt x="1300677" y="1688354"/>
                        </a:cubicBezTo>
                        <a:cubicBezTo>
                          <a:pt x="785318" y="1542231"/>
                          <a:pt x="35691" y="1111044"/>
                          <a:pt x="136351" y="644738"/>
                        </a:cubicBezTo>
                        <a:cubicBezTo>
                          <a:pt x="179975" y="424177"/>
                          <a:pt x="411404" y="312668"/>
                          <a:pt x="587340" y="368427"/>
                        </a:cubicBezTo>
                        <a:cubicBezTo>
                          <a:pt x="716452" y="408089"/>
                          <a:pt x="823103" y="532095"/>
                          <a:pt x="930717" y="642919"/>
                        </a:cubicBezTo>
                        <a:cubicBezTo>
                          <a:pt x="965693" y="485032"/>
                          <a:pt x="994715" y="313144"/>
                          <a:pt x="1134457" y="193720"/>
                        </a:cubicBezTo>
                        <a:cubicBezTo>
                          <a:pt x="1362771" y="-3000"/>
                          <a:pt x="1869587" y="38033"/>
                          <a:pt x="1791101" y="769087"/>
                        </a:cubicBezTo>
                        <a:cubicBezTo>
                          <a:pt x="2033979" y="-97183"/>
                          <a:pt x="1107425" y="-244707"/>
                          <a:pt x="862213" y="3929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1881ADBE-FB6C-4C24-946D-8300FE66CBD9}"/>
                      </a:ext>
                    </a:extLst>
                  </p:cNvPr>
                  <p:cNvSpPr/>
                  <p:nvPr/>
                </p:nvSpPr>
                <p:spPr>
                  <a:xfrm>
                    <a:off x="5314754" y="8996394"/>
                    <a:ext cx="1827066" cy="1688353"/>
                  </a:xfrm>
                  <a:custGeom>
                    <a:avLst/>
                    <a:gdLst>
                      <a:gd name="connsiteX0" fmla="*/ 860212 w 1827066"/>
                      <a:gd name="connsiteY0" fmla="*/ 392973 h 1688353"/>
                      <a:gd name="connsiteX1" fmla="*/ 8144 w 1827066"/>
                      <a:gd name="connsiteY1" fmla="*/ 623316 h 1688353"/>
                      <a:gd name="connsiteX2" fmla="*/ 1297667 w 1827066"/>
                      <a:gd name="connsiteY2" fmla="*/ 1688354 h 1688353"/>
                      <a:gd name="connsiteX3" fmla="*/ 136036 w 1827066"/>
                      <a:gd name="connsiteY3" fmla="*/ 644738 h 1688353"/>
                      <a:gd name="connsiteX4" fmla="*/ 585978 w 1827066"/>
                      <a:gd name="connsiteY4" fmla="*/ 368427 h 1688353"/>
                      <a:gd name="connsiteX5" fmla="*/ 928554 w 1827066"/>
                      <a:gd name="connsiteY5" fmla="*/ 642919 h 1688353"/>
                      <a:gd name="connsiteX6" fmla="*/ 1131827 w 1827066"/>
                      <a:gd name="connsiteY6" fmla="*/ 193720 h 1688353"/>
                      <a:gd name="connsiteX7" fmla="*/ 1786947 w 1827066"/>
                      <a:gd name="connsiteY7" fmla="*/ 769087 h 1688353"/>
                      <a:gd name="connsiteX8" fmla="*/ 860212 w 182706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7066" h="1688353">
                        <a:moveTo>
                          <a:pt x="860212" y="392973"/>
                        </a:moveTo>
                        <a:cubicBezTo>
                          <a:pt x="499853" y="57769"/>
                          <a:pt x="67123" y="290741"/>
                          <a:pt x="8144" y="623316"/>
                        </a:cubicBezTo>
                        <a:cubicBezTo>
                          <a:pt x="-88925" y="1167698"/>
                          <a:pt x="702069" y="1604934"/>
                          <a:pt x="1297667" y="1688354"/>
                        </a:cubicBezTo>
                        <a:cubicBezTo>
                          <a:pt x="783508" y="1542231"/>
                          <a:pt x="39643" y="1111901"/>
                          <a:pt x="136036" y="644738"/>
                        </a:cubicBezTo>
                        <a:cubicBezTo>
                          <a:pt x="181461" y="424558"/>
                          <a:pt x="410204" y="313449"/>
                          <a:pt x="585978" y="368427"/>
                        </a:cubicBezTo>
                        <a:cubicBezTo>
                          <a:pt x="714613" y="408661"/>
                          <a:pt x="821188" y="532095"/>
                          <a:pt x="928554" y="642919"/>
                        </a:cubicBezTo>
                        <a:cubicBezTo>
                          <a:pt x="963454" y="485032"/>
                          <a:pt x="992648" y="313430"/>
                          <a:pt x="1131827" y="193720"/>
                        </a:cubicBezTo>
                        <a:cubicBezTo>
                          <a:pt x="1360008" y="-2534"/>
                          <a:pt x="1865262" y="38033"/>
                          <a:pt x="1786947" y="769087"/>
                        </a:cubicBezTo>
                        <a:cubicBezTo>
                          <a:pt x="2029263" y="-97183"/>
                          <a:pt x="1104853" y="-244707"/>
                          <a:pt x="860212" y="392973"/>
                        </a:cubicBezTo>
                        <a:close/>
                      </a:path>
                    </a:pathLst>
                  </a:custGeom>
                  <a:solidFill>
                    <a:srgbClr val="FFF7F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A0185CA5-4DB5-4C31-A19B-93DE1ADA57D5}"/>
                      </a:ext>
                    </a:extLst>
                  </p:cNvPr>
                  <p:cNvSpPr/>
                  <p:nvPr/>
                </p:nvSpPr>
                <p:spPr>
                  <a:xfrm>
                    <a:off x="5318983" y="8996394"/>
                    <a:ext cx="1822832" cy="1688353"/>
                  </a:xfrm>
                  <a:custGeom>
                    <a:avLst/>
                    <a:gdLst>
                      <a:gd name="connsiteX0" fmla="*/ 858221 w 1822832"/>
                      <a:gd name="connsiteY0" fmla="*/ 392973 h 1688353"/>
                      <a:gd name="connsiteX1" fmla="*/ 8125 w 1822832"/>
                      <a:gd name="connsiteY1" fmla="*/ 623316 h 1688353"/>
                      <a:gd name="connsiteX2" fmla="*/ 1294657 w 1822832"/>
                      <a:gd name="connsiteY2" fmla="*/ 1688354 h 1688353"/>
                      <a:gd name="connsiteX3" fmla="*/ 135712 w 1822832"/>
                      <a:gd name="connsiteY3" fmla="*/ 644738 h 1688353"/>
                      <a:gd name="connsiteX4" fmla="*/ 584616 w 1822832"/>
                      <a:gd name="connsiteY4" fmla="*/ 368427 h 1688353"/>
                      <a:gd name="connsiteX5" fmla="*/ 926401 w 1822832"/>
                      <a:gd name="connsiteY5" fmla="*/ 642919 h 1688353"/>
                      <a:gd name="connsiteX6" fmla="*/ 1129198 w 1822832"/>
                      <a:gd name="connsiteY6" fmla="*/ 193720 h 1688353"/>
                      <a:gd name="connsiteX7" fmla="*/ 1782804 w 1822832"/>
                      <a:gd name="connsiteY7" fmla="*/ 769087 h 1688353"/>
                      <a:gd name="connsiteX8" fmla="*/ 858221 w 182283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2832" h="1688353">
                        <a:moveTo>
                          <a:pt x="858221" y="392973"/>
                        </a:moveTo>
                        <a:cubicBezTo>
                          <a:pt x="498700" y="57769"/>
                          <a:pt x="66970" y="290741"/>
                          <a:pt x="8125" y="623316"/>
                        </a:cubicBezTo>
                        <a:cubicBezTo>
                          <a:pt x="-88716" y="1167698"/>
                          <a:pt x="700440" y="1604934"/>
                          <a:pt x="1294657" y="1688354"/>
                        </a:cubicBezTo>
                        <a:cubicBezTo>
                          <a:pt x="781688" y="1542231"/>
                          <a:pt x="39557" y="1111891"/>
                          <a:pt x="135712" y="644738"/>
                        </a:cubicBezTo>
                        <a:cubicBezTo>
                          <a:pt x="181032" y="424558"/>
                          <a:pt x="409251" y="313449"/>
                          <a:pt x="584616" y="368427"/>
                        </a:cubicBezTo>
                        <a:cubicBezTo>
                          <a:pt x="712946" y="408661"/>
                          <a:pt x="819283" y="532095"/>
                          <a:pt x="926401" y="642919"/>
                        </a:cubicBezTo>
                        <a:cubicBezTo>
                          <a:pt x="961215" y="485032"/>
                          <a:pt x="990352" y="313430"/>
                          <a:pt x="1129198" y="193720"/>
                        </a:cubicBezTo>
                        <a:cubicBezTo>
                          <a:pt x="1356855" y="-2534"/>
                          <a:pt x="1860928" y="38033"/>
                          <a:pt x="1782804" y="769087"/>
                        </a:cubicBezTo>
                        <a:cubicBezTo>
                          <a:pt x="2024567" y="-97183"/>
                          <a:pt x="1102299" y="-244707"/>
                          <a:pt x="858221" y="392973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70E5A2A0-6D38-46E1-8831-3BF0F42457DB}"/>
                      </a:ext>
                    </a:extLst>
                  </p:cNvPr>
                  <p:cNvSpPr/>
                  <p:nvPr/>
                </p:nvSpPr>
                <p:spPr>
                  <a:xfrm>
                    <a:off x="5323221" y="8996394"/>
                    <a:ext cx="1818590" cy="1688353"/>
                  </a:xfrm>
                  <a:custGeom>
                    <a:avLst/>
                    <a:gdLst>
                      <a:gd name="connsiteX0" fmla="*/ 856222 w 1818590"/>
                      <a:gd name="connsiteY0" fmla="*/ 392973 h 1688353"/>
                      <a:gd name="connsiteX1" fmla="*/ 8107 w 1818590"/>
                      <a:gd name="connsiteY1" fmla="*/ 623316 h 1688353"/>
                      <a:gd name="connsiteX2" fmla="*/ 1291648 w 1818590"/>
                      <a:gd name="connsiteY2" fmla="*/ 1688354 h 1688353"/>
                      <a:gd name="connsiteX3" fmla="*/ 135399 w 1818590"/>
                      <a:gd name="connsiteY3" fmla="*/ 644738 h 1688353"/>
                      <a:gd name="connsiteX4" fmla="*/ 583255 w 1818590"/>
                      <a:gd name="connsiteY4" fmla="*/ 368427 h 1688353"/>
                      <a:gd name="connsiteX5" fmla="*/ 924240 w 1818590"/>
                      <a:gd name="connsiteY5" fmla="*/ 642919 h 1688353"/>
                      <a:gd name="connsiteX6" fmla="*/ 1126570 w 1818590"/>
                      <a:gd name="connsiteY6" fmla="*/ 193720 h 1688353"/>
                      <a:gd name="connsiteX7" fmla="*/ 1778652 w 1818590"/>
                      <a:gd name="connsiteY7" fmla="*/ 769087 h 1688353"/>
                      <a:gd name="connsiteX8" fmla="*/ 856222 w 181859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8590" h="1688353">
                        <a:moveTo>
                          <a:pt x="856222" y="392973"/>
                        </a:moveTo>
                        <a:cubicBezTo>
                          <a:pt x="497539" y="57769"/>
                          <a:pt x="66809" y="290741"/>
                          <a:pt x="8107" y="623316"/>
                        </a:cubicBezTo>
                        <a:cubicBezTo>
                          <a:pt x="-88515" y="1167698"/>
                          <a:pt x="698812" y="1604934"/>
                          <a:pt x="1291648" y="1688354"/>
                        </a:cubicBezTo>
                        <a:cubicBezTo>
                          <a:pt x="779870" y="1542231"/>
                          <a:pt x="39463" y="1111891"/>
                          <a:pt x="135399" y="644738"/>
                        </a:cubicBezTo>
                        <a:cubicBezTo>
                          <a:pt x="180614" y="424558"/>
                          <a:pt x="408299" y="313449"/>
                          <a:pt x="583255" y="368427"/>
                        </a:cubicBezTo>
                        <a:cubicBezTo>
                          <a:pt x="711290" y="408661"/>
                          <a:pt x="817379" y="532095"/>
                          <a:pt x="924240" y="642919"/>
                        </a:cubicBezTo>
                        <a:cubicBezTo>
                          <a:pt x="958978" y="485032"/>
                          <a:pt x="988039" y="313430"/>
                          <a:pt x="1126570" y="193720"/>
                        </a:cubicBezTo>
                        <a:cubicBezTo>
                          <a:pt x="1353694" y="-2534"/>
                          <a:pt x="1856604" y="38033"/>
                          <a:pt x="1778652" y="769087"/>
                        </a:cubicBezTo>
                        <a:cubicBezTo>
                          <a:pt x="2019863" y="-97183"/>
                          <a:pt x="1099738" y="-244707"/>
                          <a:pt x="856222" y="392973"/>
                        </a:cubicBezTo>
                        <a:close/>
                      </a:path>
                    </a:pathLst>
                  </a:custGeom>
                  <a:solidFill>
                    <a:srgbClr val="FFE8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94980358-5420-4D61-9F61-73CF5818C537}"/>
                      </a:ext>
                    </a:extLst>
                  </p:cNvPr>
                  <p:cNvSpPr/>
                  <p:nvPr/>
                </p:nvSpPr>
                <p:spPr>
                  <a:xfrm>
                    <a:off x="5327460" y="8996394"/>
                    <a:ext cx="1814364" cy="1688353"/>
                  </a:xfrm>
                  <a:custGeom>
                    <a:avLst/>
                    <a:gdLst>
                      <a:gd name="connsiteX0" fmla="*/ 854231 w 1814364"/>
                      <a:gd name="connsiteY0" fmla="*/ 392973 h 1688353"/>
                      <a:gd name="connsiteX1" fmla="*/ 8087 w 1814364"/>
                      <a:gd name="connsiteY1" fmla="*/ 623316 h 1688353"/>
                      <a:gd name="connsiteX2" fmla="*/ 1288638 w 1814364"/>
                      <a:gd name="connsiteY2" fmla="*/ 1688354 h 1688353"/>
                      <a:gd name="connsiteX3" fmla="*/ 135084 w 1814364"/>
                      <a:gd name="connsiteY3" fmla="*/ 644738 h 1688353"/>
                      <a:gd name="connsiteX4" fmla="*/ 581902 w 1814364"/>
                      <a:gd name="connsiteY4" fmla="*/ 368427 h 1688353"/>
                      <a:gd name="connsiteX5" fmla="*/ 922097 w 1814364"/>
                      <a:gd name="connsiteY5" fmla="*/ 642919 h 1688353"/>
                      <a:gd name="connsiteX6" fmla="*/ 1123960 w 1814364"/>
                      <a:gd name="connsiteY6" fmla="*/ 193720 h 1688353"/>
                      <a:gd name="connsiteX7" fmla="*/ 1774527 w 1814364"/>
                      <a:gd name="connsiteY7" fmla="*/ 769087 h 1688353"/>
                      <a:gd name="connsiteX8" fmla="*/ 854231 w 181436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4364" h="1688353">
                        <a:moveTo>
                          <a:pt x="854231" y="392973"/>
                        </a:moveTo>
                        <a:cubicBezTo>
                          <a:pt x="496386" y="57769"/>
                          <a:pt x="66656" y="290741"/>
                          <a:pt x="8087" y="623316"/>
                        </a:cubicBezTo>
                        <a:cubicBezTo>
                          <a:pt x="-88306" y="1167698"/>
                          <a:pt x="697183" y="1604934"/>
                          <a:pt x="1288638" y="1688354"/>
                        </a:cubicBezTo>
                        <a:cubicBezTo>
                          <a:pt x="778050" y="1542231"/>
                          <a:pt x="39377" y="1111882"/>
                          <a:pt x="135084" y="644738"/>
                        </a:cubicBezTo>
                        <a:cubicBezTo>
                          <a:pt x="180194" y="424558"/>
                          <a:pt x="407347" y="313449"/>
                          <a:pt x="581902" y="368427"/>
                        </a:cubicBezTo>
                        <a:cubicBezTo>
                          <a:pt x="709642" y="408661"/>
                          <a:pt x="815483" y="532095"/>
                          <a:pt x="922097" y="642919"/>
                        </a:cubicBezTo>
                        <a:cubicBezTo>
                          <a:pt x="956749" y="485032"/>
                          <a:pt x="985752" y="313420"/>
                          <a:pt x="1123960" y="193720"/>
                        </a:cubicBezTo>
                        <a:cubicBezTo>
                          <a:pt x="1350560" y="-2534"/>
                          <a:pt x="1852289" y="38033"/>
                          <a:pt x="1774527" y="769087"/>
                        </a:cubicBezTo>
                        <a:cubicBezTo>
                          <a:pt x="2015147" y="-97183"/>
                          <a:pt x="1097176" y="-244707"/>
                          <a:pt x="854231" y="392973"/>
                        </a:cubicBezTo>
                        <a:close/>
                      </a:path>
                    </a:pathLst>
                  </a:custGeom>
                  <a:solidFill>
                    <a:srgbClr val="FFE0E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6473BDE4-F9EA-46DA-BB4F-C9801D21A4EF}"/>
                      </a:ext>
                    </a:extLst>
                  </p:cNvPr>
                  <p:cNvSpPr/>
                  <p:nvPr/>
                </p:nvSpPr>
                <p:spPr>
                  <a:xfrm>
                    <a:off x="5331698" y="8996394"/>
                    <a:ext cx="1810115" cy="1688353"/>
                  </a:xfrm>
                  <a:custGeom>
                    <a:avLst/>
                    <a:gdLst>
                      <a:gd name="connsiteX0" fmla="*/ 852232 w 1810115"/>
                      <a:gd name="connsiteY0" fmla="*/ 392973 h 1688353"/>
                      <a:gd name="connsiteX1" fmla="*/ 8069 w 1810115"/>
                      <a:gd name="connsiteY1" fmla="*/ 623316 h 1688353"/>
                      <a:gd name="connsiteX2" fmla="*/ 1285629 w 1810115"/>
                      <a:gd name="connsiteY2" fmla="*/ 1688354 h 1688353"/>
                      <a:gd name="connsiteX3" fmla="*/ 134771 w 1810115"/>
                      <a:gd name="connsiteY3" fmla="*/ 644738 h 1688353"/>
                      <a:gd name="connsiteX4" fmla="*/ 580541 w 1810115"/>
                      <a:gd name="connsiteY4" fmla="*/ 368427 h 1688353"/>
                      <a:gd name="connsiteX5" fmla="*/ 919935 w 1810115"/>
                      <a:gd name="connsiteY5" fmla="*/ 642919 h 1688353"/>
                      <a:gd name="connsiteX6" fmla="*/ 1121323 w 1810115"/>
                      <a:gd name="connsiteY6" fmla="*/ 193720 h 1688353"/>
                      <a:gd name="connsiteX7" fmla="*/ 1770366 w 1810115"/>
                      <a:gd name="connsiteY7" fmla="*/ 769087 h 1688353"/>
                      <a:gd name="connsiteX8" fmla="*/ 852232 w 181011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0115" h="1688353">
                        <a:moveTo>
                          <a:pt x="852232" y="392973"/>
                        </a:moveTo>
                        <a:cubicBezTo>
                          <a:pt x="495216" y="57769"/>
                          <a:pt x="66496" y="290741"/>
                          <a:pt x="8069" y="623316"/>
                        </a:cubicBezTo>
                        <a:cubicBezTo>
                          <a:pt x="-88105" y="1167698"/>
                          <a:pt x="695555" y="1604934"/>
                          <a:pt x="1285629" y="1688354"/>
                        </a:cubicBezTo>
                        <a:cubicBezTo>
                          <a:pt x="776232" y="1542231"/>
                          <a:pt x="39283" y="1111882"/>
                          <a:pt x="134771" y="644738"/>
                        </a:cubicBezTo>
                        <a:cubicBezTo>
                          <a:pt x="179776" y="424548"/>
                          <a:pt x="406395" y="313449"/>
                          <a:pt x="580541" y="368427"/>
                        </a:cubicBezTo>
                        <a:cubicBezTo>
                          <a:pt x="707976" y="408661"/>
                          <a:pt x="813570" y="532095"/>
                          <a:pt x="919935" y="642919"/>
                        </a:cubicBezTo>
                        <a:cubicBezTo>
                          <a:pt x="954511" y="485032"/>
                          <a:pt x="983439" y="313420"/>
                          <a:pt x="1121323" y="193720"/>
                        </a:cubicBezTo>
                        <a:cubicBezTo>
                          <a:pt x="1347389" y="-2543"/>
                          <a:pt x="1847947" y="38033"/>
                          <a:pt x="1770366" y="769087"/>
                        </a:cubicBezTo>
                        <a:cubicBezTo>
                          <a:pt x="2010443" y="-97183"/>
                          <a:pt x="1094605" y="-244707"/>
                          <a:pt x="852232" y="392973"/>
                        </a:cubicBezTo>
                        <a:close/>
                      </a:path>
                    </a:pathLst>
                  </a:custGeom>
                  <a:solidFill>
                    <a:srgbClr val="FFD8D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1A7C5850-6035-4FB7-A916-9137BA296BB7}"/>
                      </a:ext>
                    </a:extLst>
                  </p:cNvPr>
                  <p:cNvSpPr/>
                  <p:nvPr/>
                </p:nvSpPr>
                <p:spPr>
                  <a:xfrm>
                    <a:off x="5335927" y="8996394"/>
                    <a:ext cx="1805881" cy="1688353"/>
                  </a:xfrm>
                  <a:custGeom>
                    <a:avLst/>
                    <a:gdLst>
                      <a:gd name="connsiteX0" fmla="*/ 850241 w 1805881"/>
                      <a:gd name="connsiteY0" fmla="*/ 392973 h 1688353"/>
                      <a:gd name="connsiteX1" fmla="*/ 8050 w 1805881"/>
                      <a:gd name="connsiteY1" fmla="*/ 623316 h 1688353"/>
                      <a:gd name="connsiteX2" fmla="*/ 1282619 w 1805881"/>
                      <a:gd name="connsiteY2" fmla="*/ 1688354 h 1688353"/>
                      <a:gd name="connsiteX3" fmla="*/ 134447 w 1805881"/>
                      <a:gd name="connsiteY3" fmla="*/ 644738 h 1688353"/>
                      <a:gd name="connsiteX4" fmla="*/ 579169 w 1805881"/>
                      <a:gd name="connsiteY4" fmla="*/ 368427 h 1688353"/>
                      <a:gd name="connsiteX5" fmla="*/ 917773 w 1805881"/>
                      <a:gd name="connsiteY5" fmla="*/ 642919 h 1688353"/>
                      <a:gd name="connsiteX6" fmla="*/ 1118693 w 1805881"/>
                      <a:gd name="connsiteY6" fmla="*/ 193720 h 1688353"/>
                      <a:gd name="connsiteX7" fmla="*/ 1766222 w 1805881"/>
                      <a:gd name="connsiteY7" fmla="*/ 769087 h 1688353"/>
                      <a:gd name="connsiteX8" fmla="*/ 850241 w 180588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5881" h="1688353">
                        <a:moveTo>
                          <a:pt x="850241" y="392973"/>
                        </a:moveTo>
                        <a:cubicBezTo>
                          <a:pt x="494063" y="57769"/>
                          <a:pt x="66343" y="290741"/>
                          <a:pt x="8050" y="623316"/>
                        </a:cubicBezTo>
                        <a:cubicBezTo>
                          <a:pt x="-87896" y="1167698"/>
                          <a:pt x="693926" y="1604934"/>
                          <a:pt x="1282619" y="1688354"/>
                        </a:cubicBezTo>
                        <a:cubicBezTo>
                          <a:pt x="774412" y="1542231"/>
                          <a:pt x="39187" y="1111882"/>
                          <a:pt x="134447" y="644738"/>
                        </a:cubicBezTo>
                        <a:cubicBezTo>
                          <a:pt x="179347" y="424548"/>
                          <a:pt x="405433" y="313449"/>
                          <a:pt x="579169" y="368427"/>
                        </a:cubicBezTo>
                        <a:cubicBezTo>
                          <a:pt x="706309" y="408661"/>
                          <a:pt x="811655" y="532095"/>
                          <a:pt x="917773" y="642919"/>
                        </a:cubicBezTo>
                        <a:cubicBezTo>
                          <a:pt x="952263" y="485032"/>
                          <a:pt x="981133" y="313420"/>
                          <a:pt x="1118693" y="193720"/>
                        </a:cubicBezTo>
                        <a:cubicBezTo>
                          <a:pt x="1344236" y="-2543"/>
                          <a:pt x="1843622" y="38033"/>
                          <a:pt x="1766222" y="769087"/>
                        </a:cubicBezTo>
                        <a:cubicBezTo>
                          <a:pt x="2005747" y="-97183"/>
                          <a:pt x="1092052" y="-244707"/>
                          <a:pt x="850241" y="392973"/>
                        </a:cubicBezTo>
                        <a:close/>
                      </a:path>
                    </a:pathLst>
                  </a:custGeom>
                  <a:solidFill>
                    <a:srgbClr val="FFD0D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25661877-37AD-4021-B3E6-0291EBB08B22}"/>
                      </a:ext>
                    </a:extLst>
                  </p:cNvPr>
                  <p:cNvSpPr/>
                  <p:nvPr/>
                </p:nvSpPr>
                <p:spPr>
                  <a:xfrm>
                    <a:off x="5340166" y="8996394"/>
                    <a:ext cx="1801644" cy="1688353"/>
                  </a:xfrm>
                  <a:custGeom>
                    <a:avLst/>
                    <a:gdLst>
                      <a:gd name="connsiteX0" fmla="*/ 848250 w 1801644"/>
                      <a:gd name="connsiteY0" fmla="*/ 392973 h 1688353"/>
                      <a:gd name="connsiteX1" fmla="*/ 8030 w 1801644"/>
                      <a:gd name="connsiteY1" fmla="*/ 623316 h 1688353"/>
                      <a:gd name="connsiteX2" fmla="*/ 1279608 w 1801644"/>
                      <a:gd name="connsiteY2" fmla="*/ 1688354 h 1688353"/>
                      <a:gd name="connsiteX3" fmla="*/ 134132 w 1801644"/>
                      <a:gd name="connsiteY3" fmla="*/ 644738 h 1688353"/>
                      <a:gd name="connsiteX4" fmla="*/ 577816 w 1801644"/>
                      <a:gd name="connsiteY4" fmla="*/ 368427 h 1688353"/>
                      <a:gd name="connsiteX5" fmla="*/ 915630 w 1801644"/>
                      <a:gd name="connsiteY5" fmla="*/ 642919 h 1688353"/>
                      <a:gd name="connsiteX6" fmla="*/ 1116074 w 1801644"/>
                      <a:gd name="connsiteY6" fmla="*/ 193720 h 1688353"/>
                      <a:gd name="connsiteX7" fmla="*/ 1762078 w 1801644"/>
                      <a:gd name="connsiteY7" fmla="*/ 769087 h 1688353"/>
                      <a:gd name="connsiteX8" fmla="*/ 848250 w 180164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1644" h="1688353">
                        <a:moveTo>
                          <a:pt x="848250" y="392973"/>
                        </a:moveTo>
                        <a:cubicBezTo>
                          <a:pt x="492910" y="57769"/>
                          <a:pt x="66190" y="290741"/>
                          <a:pt x="8030" y="623316"/>
                        </a:cubicBezTo>
                        <a:cubicBezTo>
                          <a:pt x="-87686" y="1167698"/>
                          <a:pt x="692297" y="1604934"/>
                          <a:pt x="1279608" y="1688354"/>
                        </a:cubicBezTo>
                        <a:cubicBezTo>
                          <a:pt x="772593" y="1542231"/>
                          <a:pt x="39091" y="1111872"/>
                          <a:pt x="134132" y="644738"/>
                        </a:cubicBezTo>
                        <a:cubicBezTo>
                          <a:pt x="178928" y="424548"/>
                          <a:pt x="404480" y="313449"/>
                          <a:pt x="577816" y="368427"/>
                        </a:cubicBezTo>
                        <a:cubicBezTo>
                          <a:pt x="704660" y="408661"/>
                          <a:pt x="809759" y="532095"/>
                          <a:pt x="915630" y="642919"/>
                        </a:cubicBezTo>
                        <a:cubicBezTo>
                          <a:pt x="950043" y="485032"/>
                          <a:pt x="978838" y="313420"/>
                          <a:pt x="1116074" y="193720"/>
                        </a:cubicBezTo>
                        <a:cubicBezTo>
                          <a:pt x="1341092" y="-2543"/>
                          <a:pt x="1839297" y="38033"/>
                          <a:pt x="1762078" y="769087"/>
                        </a:cubicBezTo>
                        <a:cubicBezTo>
                          <a:pt x="2001041" y="-97183"/>
                          <a:pt x="1089489" y="-244707"/>
                          <a:pt x="848250" y="392973"/>
                        </a:cubicBezTo>
                        <a:close/>
                      </a:path>
                    </a:pathLst>
                  </a:custGeom>
                  <a:solidFill>
                    <a:srgbClr val="FFC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6934ADBC-3C6D-4B5B-AC6F-6679EAB844F8}"/>
                      </a:ext>
                    </a:extLst>
                  </p:cNvPr>
                  <p:cNvSpPr/>
                  <p:nvPr/>
                </p:nvSpPr>
                <p:spPr>
                  <a:xfrm>
                    <a:off x="5344404" y="8996394"/>
                    <a:ext cx="1797413" cy="1688353"/>
                  </a:xfrm>
                  <a:custGeom>
                    <a:avLst/>
                    <a:gdLst>
                      <a:gd name="connsiteX0" fmla="*/ 846251 w 1797413"/>
                      <a:gd name="connsiteY0" fmla="*/ 392973 h 1688353"/>
                      <a:gd name="connsiteX1" fmla="*/ 8012 w 1797413"/>
                      <a:gd name="connsiteY1" fmla="*/ 623316 h 1688353"/>
                      <a:gd name="connsiteX2" fmla="*/ 1276609 w 1797413"/>
                      <a:gd name="connsiteY2" fmla="*/ 1688354 h 1688353"/>
                      <a:gd name="connsiteX3" fmla="*/ 133828 w 1797413"/>
                      <a:gd name="connsiteY3" fmla="*/ 644738 h 1688353"/>
                      <a:gd name="connsiteX4" fmla="*/ 576464 w 1797413"/>
                      <a:gd name="connsiteY4" fmla="*/ 368427 h 1688353"/>
                      <a:gd name="connsiteX5" fmla="*/ 913478 w 1797413"/>
                      <a:gd name="connsiteY5" fmla="*/ 642919 h 1688353"/>
                      <a:gd name="connsiteX6" fmla="*/ 1113455 w 1797413"/>
                      <a:gd name="connsiteY6" fmla="*/ 193720 h 1688353"/>
                      <a:gd name="connsiteX7" fmla="*/ 1757945 w 1797413"/>
                      <a:gd name="connsiteY7" fmla="*/ 769087 h 1688353"/>
                      <a:gd name="connsiteX8" fmla="*/ 846251 w 17974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7413" h="1688353">
                        <a:moveTo>
                          <a:pt x="846251" y="392973"/>
                        </a:moveTo>
                        <a:cubicBezTo>
                          <a:pt x="491749" y="57769"/>
                          <a:pt x="66029" y="290741"/>
                          <a:pt x="8012" y="623316"/>
                        </a:cubicBezTo>
                        <a:cubicBezTo>
                          <a:pt x="-87485" y="1167698"/>
                          <a:pt x="690669" y="1604934"/>
                          <a:pt x="1276609" y="1688354"/>
                        </a:cubicBezTo>
                        <a:cubicBezTo>
                          <a:pt x="770794" y="1542231"/>
                          <a:pt x="39016" y="1111872"/>
                          <a:pt x="133828" y="644738"/>
                        </a:cubicBezTo>
                        <a:cubicBezTo>
                          <a:pt x="178519" y="424548"/>
                          <a:pt x="403548" y="313449"/>
                          <a:pt x="576464" y="368427"/>
                        </a:cubicBezTo>
                        <a:cubicBezTo>
                          <a:pt x="703004" y="408661"/>
                          <a:pt x="807865" y="532095"/>
                          <a:pt x="913478" y="642919"/>
                        </a:cubicBezTo>
                        <a:cubicBezTo>
                          <a:pt x="947806" y="485032"/>
                          <a:pt x="976533" y="313420"/>
                          <a:pt x="1113455" y="193720"/>
                        </a:cubicBezTo>
                        <a:cubicBezTo>
                          <a:pt x="1337941" y="-2543"/>
                          <a:pt x="1834984" y="38033"/>
                          <a:pt x="1757945" y="769087"/>
                        </a:cubicBezTo>
                        <a:cubicBezTo>
                          <a:pt x="1996328" y="-97183"/>
                          <a:pt x="1086928" y="-244707"/>
                          <a:pt x="846251" y="392973"/>
                        </a:cubicBezTo>
                        <a:close/>
                      </a:path>
                    </a:pathLst>
                  </a:custGeom>
                  <a:solidFill>
                    <a:srgbClr val="FFC1C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id="{9DF39725-DD38-4A7E-8508-6CFE321D4B5C}"/>
                      </a:ext>
                    </a:extLst>
                  </p:cNvPr>
                  <p:cNvSpPr/>
                  <p:nvPr/>
                </p:nvSpPr>
                <p:spPr>
                  <a:xfrm>
                    <a:off x="5348643" y="8996394"/>
                    <a:ext cx="1793176" cy="1688353"/>
                  </a:xfrm>
                  <a:custGeom>
                    <a:avLst/>
                    <a:gdLst>
                      <a:gd name="connsiteX0" fmla="*/ 844259 w 1793176"/>
                      <a:gd name="connsiteY0" fmla="*/ 392973 h 1688353"/>
                      <a:gd name="connsiteX1" fmla="*/ 7993 w 1793176"/>
                      <a:gd name="connsiteY1" fmla="*/ 623316 h 1688353"/>
                      <a:gd name="connsiteX2" fmla="*/ 1273599 w 1793176"/>
                      <a:gd name="connsiteY2" fmla="*/ 1688354 h 1688353"/>
                      <a:gd name="connsiteX3" fmla="*/ 133513 w 1793176"/>
                      <a:gd name="connsiteY3" fmla="*/ 644738 h 1688353"/>
                      <a:gd name="connsiteX4" fmla="*/ 575111 w 1793176"/>
                      <a:gd name="connsiteY4" fmla="*/ 368427 h 1688353"/>
                      <a:gd name="connsiteX5" fmla="*/ 911334 w 1793176"/>
                      <a:gd name="connsiteY5" fmla="*/ 642919 h 1688353"/>
                      <a:gd name="connsiteX6" fmla="*/ 1110836 w 1793176"/>
                      <a:gd name="connsiteY6" fmla="*/ 193720 h 1688353"/>
                      <a:gd name="connsiteX7" fmla="*/ 1753802 w 1793176"/>
                      <a:gd name="connsiteY7" fmla="*/ 769087 h 1688353"/>
                      <a:gd name="connsiteX8" fmla="*/ 844259 w 179317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3176" h="1688353">
                        <a:moveTo>
                          <a:pt x="844259" y="392973"/>
                        </a:moveTo>
                        <a:cubicBezTo>
                          <a:pt x="490587" y="57769"/>
                          <a:pt x="65876" y="290741"/>
                          <a:pt x="7993" y="623316"/>
                        </a:cubicBezTo>
                        <a:cubicBezTo>
                          <a:pt x="-87276" y="1167698"/>
                          <a:pt x="689040" y="1604934"/>
                          <a:pt x="1273599" y="1688354"/>
                        </a:cubicBezTo>
                        <a:cubicBezTo>
                          <a:pt x="768974" y="1542231"/>
                          <a:pt x="38921" y="1111863"/>
                          <a:pt x="133513" y="644738"/>
                        </a:cubicBezTo>
                        <a:cubicBezTo>
                          <a:pt x="178100" y="424548"/>
                          <a:pt x="402595" y="313449"/>
                          <a:pt x="575111" y="368427"/>
                        </a:cubicBezTo>
                        <a:cubicBezTo>
                          <a:pt x="701356" y="408661"/>
                          <a:pt x="805959" y="532095"/>
                          <a:pt x="911334" y="642919"/>
                        </a:cubicBezTo>
                        <a:cubicBezTo>
                          <a:pt x="945586" y="485032"/>
                          <a:pt x="974247" y="313420"/>
                          <a:pt x="1110836" y="193720"/>
                        </a:cubicBezTo>
                        <a:cubicBezTo>
                          <a:pt x="1334797" y="-2543"/>
                          <a:pt x="1830659" y="38033"/>
                          <a:pt x="1753802" y="769087"/>
                        </a:cubicBezTo>
                        <a:cubicBezTo>
                          <a:pt x="1991622" y="-97183"/>
                          <a:pt x="1084366" y="-244707"/>
                          <a:pt x="844259" y="392973"/>
                        </a:cubicBezTo>
                        <a:close/>
                      </a:path>
                    </a:pathLst>
                  </a:custGeom>
                  <a:solidFill>
                    <a:srgbClr val="FFB9B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869C93CE-24E6-4222-BBED-C6140721B604}"/>
                      </a:ext>
                    </a:extLst>
                  </p:cNvPr>
                  <p:cNvSpPr/>
                  <p:nvPr/>
                </p:nvSpPr>
                <p:spPr>
                  <a:xfrm>
                    <a:off x="5352882" y="8996394"/>
                    <a:ext cx="1788939" cy="1688353"/>
                  </a:xfrm>
                  <a:custGeom>
                    <a:avLst/>
                    <a:gdLst>
                      <a:gd name="connsiteX0" fmla="*/ 842259 w 1788939"/>
                      <a:gd name="connsiteY0" fmla="*/ 392973 h 1688353"/>
                      <a:gd name="connsiteX1" fmla="*/ 7973 w 1788939"/>
                      <a:gd name="connsiteY1" fmla="*/ 623316 h 1688353"/>
                      <a:gd name="connsiteX2" fmla="*/ 1270589 w 1788939"/>
                      <a:gd name="connsiteY2" fmla="*/ 1688354 h 1688353"/>
                      <a:gd name="connsiteX3" fmla="*/ 133189 w 1788939"/>
                      <a:gd name="connsiteY3" fmla="*/ 644738 h 1688353"/>
                      <a:gd name="connsiteX4" fmla="*/ 573739 w 1788939"/>
                      <a:gd name="connsiteY4" fmla="*/ 368427 h 1688353"/>
                      <a:gd name="connsiteX5" fmla="*/ 909172 w 1788939"/>
                      <a:gd name="connsiteY5" fmla="*/ 642919 h 1688353"/>
                      <a:gd name="connsiteX6" fmla="*/ 1108206 w 1788939"/>
                      <a:gd name="connsiteY6" fmla="*/ 193720 h 1688353"/>
                      <a:gd name="connsiteX7" fmla="*/ 1749658 w 1788939"/>
                      <a:gd name="connsiteY7" fmla="*/ 769087 h 1688353"/>
                      <a:gd name="connsiteX8" fmla="*/ 842259 w 1788939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8939" h="1688353">
                        <a:moveTo>
                          <a:pt x="842259" y="392973"/>
                        </a:moveTo>
                        <a:cubicBezTo>
                          <a:pt x="489424" y="57769"/>
                          <a:pt x="65714" y="290741"/>
                          <a:pt x="7973" y="623316"/>
                        </a:cubicBezTo>
                        <a:cubicBezTo>
                          <a:pt x="-87067" y="1167698"/>
                          <a:pt x="687420" y="1604934"/>
                          <a:pt x="1270589" y="1688354"/>
                        </a:cubicBezTo>
                        <a:cubicBezTo>
                          <a:pt x="767144" y="1542231"/>
                          <a:pt x="38825" y="1111863"/>
                          <a:pt x="133189" y="644738"/>
                        </a:cubicBezTo>
                        <a:cubicBezTo>
                          <a:pt x="177671" y="424548"/>
                          <a:pt x="401632" y="313449"/>
                          <a:pt x="573739" y="368427"/>
                        </a:cubicBezTo>
                        <a:cubicBezTo>
                          <a:pt x="699679" y="408661"/>
                          <a:pt x="804044" y="532095"/>
                          <a:pt x="909172" y="642919"/>
                        </a:cubicBezTo>
                        <a:cubicBezTo>
                          <a:pt x="943338" y="485032"/>
                          <a:pt x="971932" y="313420"/>
                          <a:pt x="1108206" y="193720"/>
                        </a:cubicBezTo>
                        <a:cubicBezTo>
                          <a:pt x="1331634" y="-2543"/>
                          <a:pt x="1826334" y="38033"/>
                          <a:pt x="1749658" y="769087"/>
                        </a:cubicBezTo>
                        <a:cubicBezTo>
                          <a:pt x="1986916" y="-97183"/>
                          <a:pt x="1081793" y="-244707"/>
                          <a:pt x="842259" y="392973"/>
                        </a:cubicBezTo>
                        <a:close/>
                      </a:path>
                    </a:pathLst>
                  </a:custGeom>
                  <a:solidFill>
                    <a:srgbClr val="FFB1B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52E09CCC-A54B-4D3C-A30C-CFE247485B7A}"/>
                      </a:ext>
                    </a:extLst>
                  </p:cNvPr>
                  <p:cNvSpPr/>
                  <p:nvPr/>
                </p:nvSpPr>
                <p:spPr>
                  <a:xfrm>
                    <a:off x="5357110" y="8996394"/>
                    <a:ext cx="1784707" cy="1688353"/>
                  </a:xfrm>
                  <a:custGeom>
                    <a:avLst/>
                    <a:gdLst>
                      <a:gd name="connsiteX0" fmla="*/ 840269 w 1784707"/>
                      <a:gd name="connsiteY0" fmla="*/ 392973 h 1688353"/>
                      <a:gd name="connsiteX1" fmla="*/ 7955 w 1784707"/>
                      <a:gd name="connsiteY1" fmla="*/ 623316 h 1688353"/>
                      <a:gd name="connsiteX2" fmla="*/ 1267580 w 1784707"/>
                      <a:gd name="connsiteY2" fmla="*/ 1688354 h 1688353"/>
                      <a:gd name="connsiteX3" fmla="*/ 132876 w 1784707"/>
                      <a:gd name="connsiteY3" fmla="*/ 644738 h 1688353"/>
                      <a:gd name="connsiteX4" fmla="*/ 572388 w 1784707"/>
                      <a:gd name="connsiteY4" fmla="*/ 368427 h 1688353"/>
                      <a:gd name="connsiteX5" fmla="*/ 907020 w 1784707"/>
                      <a:gd name="connsiteY5" fmla="*/ 642919 h 1688353"/>
                      <a:gd name="connsiteX6" fmla="*/ 1105578 w 1784707"/>
                      <a:gd name="connsiteY6" fmla="*/ 193720 h 1688353"/>
                      <a:gd name="connsiteX7" fmla="*/ 1745516 w 1784707"/>
                      <a:gd name="connsiteY7" fmla="*/ 769087 h 1688353"/>
                      <a:gd name="connsiteX8" fmla="*/ 840269 w 178470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4707" h="1688353">
                        <a:moveTo>
                          <a:pt x="840269" y="392973"/>
                        </a:moveTo>
                        <a:cubicBezTo>
                          <a:pt x="488273" y="57769"/>
                          <a:pt x="65572" y="290741"/>
                          <a:pt x="7955" y="623316"/>
                        </a:cubicBezTo>
                        <a:cubicBezTo>
                          <a:pt x="-86866" y="1167698"/>
                          <a:pt x="685793" y="1604934"/>
                          <a:pt x="1267580" y="1688354"/>
                        </a:cubicBezTo>
                        <a:cubicBezTo>
                          <a:pt x="765336" y="1542231"/>
                          <a:pt x="38740" y="1111863"/>
                          <a:pt x="132876" y="644738"/>
                        </a:cubicBezTo>
                        <a:cubicBezTo>
                          <a:pt x="177253" y="424539"/>
                          <a:pt x="400681" y="313449"/>
                          <a:pt x="572388" y="368427"/>
                        </a:cubicBezTo>
                        <a:cubicBezTo>
                          <a:pt x="698032" y="408661"/>
                          <a:pt x="802150" y="532095"/>
                          <a:pt x="907020" y="642919"/>
                        </a:cubicBezTo>
                        <a:cubicBezTo>
                          <a:pt x="941110" y="485032"/>
                          <a:pt x="969638" y="313420"/>
                          <a:pt x="1105578" y="193720"/>
                        </a:cubicBezTo>
                        <a:cubicBezTo>
                          <a:pt x="1328483" y="-2543"/>
                          <a:pt x="1822001" y="38033"/>
                          <a:pt x="1745516" y="769087"/>
                        </a:cubicBezTo>
                        <a:cubicBezTo>
                          <a:pt x="1982221" y="-97183"/>
                          <a:pt x="1079242" y="-244707"/>
                          <a:pt x="840269" y="392973"/>
                        </a:cubicBezTo>
                        <a:close/>
                      </a:path>
                    </a:pathLst>
                  </a:custGeom>
                  <a:solidFill>
                    <a:srgbClr val="FFA9A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ED0FB9DD-C9F1-438B-9832-0D70B2FF5C2A}"/>
                      </a:ext>
                    </a:extLst>
                  </p:cNvPr>
                  <p:cNvSpPr/>
                  <p:nvPr/>
                </p:nvSpPr>
                <p:spPr>
                  <a:xfrm>
                    <a:off x="5361358" y="8996394"/>
                    <a:ext cx="1780467" cy="1688353"/>
                  </a:xfrm>
                  <a:custGeom>
                    <a:avLst/>
                    <a:gdLst>
                      <a:gd name="connsiteX0" fmla="*/ 838269 w 1780467"/>
                      <a:gd name="connsiteY0" fmla="*/ 392973 h 1688353"/>
                      <a:gd name="connsiteX1" fmla="*/ 7936 w 1780467"/>
                      <a:gd name="connsiteY1" fmla="*/ 623316 h 1688353"/>
                      <a:gd name="connsiteX2" fmla="*/ 1264569 w 1780467"/>
                      <a:gd name="connsiteY2" fmla="*/ 1688354 h 1688353"/>
                      <a:gd name="connsiteX3" fmla="*/ 132561 w 1780467"/>
                      <a:gd name="connsiteY3" fmla="*/ 644738 h 1688353"/>
                      <a:gd name="connsiteX4" fmla="*/ 571026 w 1780467"/>
                      <a:gd name="connsiteY4" fmla="*/ 368427 h 1688353"/>
                      <a:gd name="connsiteX5" fmla="*/ 904867 w 1780467"/>
                      <a:gd name="connsiteY5" fmla="*/ 642919 h 1688353"/>
                      <a:gd name="connsiteX6" fmla="*/ 1102959 w 1780467"/>
                      <a:gd name="connsiteY6" fmla="*/ 193720 h 1688353"/>
                      <a:gd name="connsiteX7" fmla="*/ 1741372 w 1780467"/>
                      <a:gd name="connsiteY7" fmla="*/ 769087 h 1688353"/>
                      <a:gd name="connsiteX8" fmla="*/ 838269 w 178046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0467" h="1688353">
                        <a:moveTo>
                          <a:pt x="838269" y="392973"/>
                        </a:moveTo>
                        <a:cubicBezTo>
                          <a:pt x="487101" y="57769"/>
                          <a:pt x="65410" y="290741"/>
                          <a:pt x="7936" y="623316"/>
                        </a:cubicBezTo>
                        <a:cubicBezTo>
                          <a:pt x="-86657" y="1167698"/>
                          <a:pt x="684164" y="1604934"/>
                          <a:pt x="1264569" y="1688354"/>
                        </a:cubicBezTo>
                        <a:cubicBezTo>
                          <a:pt x="763516" y="1542231"/>
                          <a:pt x="38645" y="1111853"/>
                          <a:pt x="132561" y="644738"/>
                        </a:cubicBezTo>
                        <a:cubicBezTo>
                          <a:pt x="176833" y="424539"/>
                          <a:pt x="399728" y="313449"/>
                          <a:pt x="571026" y="368427"/>
                        </a:cubicBezTo>
                        <a:cubicBezTo>
                          <a:pt x="696375" y="408661"/>
                          <a:pt x="800235" y="532095"/>
                          <a:pt x="904867" y="642919"/>
                        </a:cubicBezTo>
                        <a:cubicBezTo>
                          <a:pt x="938872" y="485032"/>
                          <a:pt x="967332" y="313420"/>
                          <a:pt x="1102959" y="193720"/>
                        </a:cubicBezTo>
                        <a:cubicBezTo>
                          <a:pt x="1325329" y="-2543"/>
                          <a:pt x="1817686" y="38033"/>
                          <a:pt x="1741372" y="769087"/>
                        </a:cubicBezTo>
                        <a:cubicBezTo>
                          <a:pt x="1977506" y="-97183"/>
                          <a:pt x="1076670" y="-244707"/>
                          <a:pt x="838269" y="392973"/>
                        </a:cubicBezTo>
                        <a:close/>
                      </a:path>
                    </a:pathLst>
                  </a:custGeom>
                  <a:solidFill>
                    <a:srgbClr val="FFA2A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755651DB-1008-4E24-B312-3CCB313E4C0F}"/>
                      </a:ext>
                    </a:extLst>
                  </p:cNvPr>
                  <p:cNvSpPr/>
                  <p:nvPr/>
                </p:nvSpPr>
                <p:spPr>
                  <a:xfrm>
                    <a:off x="5365588" y="8996394"/>
                    <a:ext cx="1776230" cy="1688353"/>
                  </a:xfrm>
                  <a:custGeom>
                    <a:avLst/>
                    <a:gdLst>
                      <a:gd name="connsiteX0" fmla="*/ 836277 w 1776230"/>
                      <a:gd name="connsiteY0" fmla="*/ 392973 h 1688353"/>
                      <a:gd name="connsiteX1" fmla="*/ 7917 w 1776230"/>
                      <a:gd name="connsiteY1" fmla="*/ 623316 h 1688353"/>
                      <a:gd name="connsiteX2" fmla="*/ 1261559 w 1776230"/>
                      <a:gd name="connsiteY2" fmla="*/ 1688354 h 1688353"/>
                      <a:gd name="connsiteX3" fmla="*/ 132247 w 1776230"/>
                      <a:gd name="connsiteY3" fmla="*/ 644738 h 1688353"/>
                      <a:gd name="connsiteX4" fmla="*/ 569673 w 1776230"/>
                      <a:gd name="connsiteY4" fmla="*/ 368427 h 1688353"/>
                      <a:gd name="connsiteX5" fmla="*/ 902714 w 1776230"/>
                      <a:gd name="connsiteY5" fmla="*/ 642919 h 1688353"/>
                      <a:gd name="connsiteX6" fmla="*/ 1100329 w 1776230"/>
                      <a:gd name="connsiteY6" fmla="*/ 193720 h 1688353"/>
                      <a:gd name="connsiteX7" fmla="*/ 1737228 w 1776230"/>
                      <a:gd name="connsiteY7" fmla="*/ 769087 h 1688353"/>
                      <a:gd name="connsiteX8" fmla="*/ 836277 w 177623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6230" h="1688353">
                        <a:moveTo>
                          <a:pt x="836277" y="392973"/>
                        </a:moveTo>
                        <a:cubicBezTo>
                          <a:pt x="485948" y="57769"/>
                          <a:pt x="65257" y="290741"/>
                          <a:pt x="7917" y="623316"/>
                        </a:cubicBezTo>
                        <a:cubicBezTo>
                          <a:pt x="-86448" y="1167698"/>
                          <a:pt x="682534" y="1604934"/>
                          <a:pt x="1261559" y="1688354"/>
                        </a:cubicBezTo>
                        <a:cubicBezTo>
                          <a:pt x="761697" y="1542231"/>
                          <a:pt x="38549" y="1111853"/>
                          <a:pt x="132247" y="644738"/>
                        </a:cubicBezTo>
                        <a:cubicBezTo>
                          <a:pt x="176414" y="424539"/>
                          <a:pt x="398775" y="313449"/>
                          <a:pt x="569673" y="368427"/>
                        </a:cubicBezTo>
                        <a:cubicBezTo>
                          <a:pt x="694717" y="408661"/>
                          <a:pt x="798339" y="532095"/>
                          <a:pt x="902714" y="642919"/>
                        </a:cubicBezTo>
                        <a:cubicBezTo>
                          <a:pt x="936642" y="485032"/>
                          <a:pt x="965036" y="313420"/>
                          <a:pt x="1100329" y="193720"/>
                        </a:cubicBezTo>
                        <a:cubicBezTo>
                          <a:pt x="1322176" y="-2543"/>
                          <a:pt x="1813352" y="38033"/>
                          <a:pt x="1737228" y="769087"/>
                        </a:cubicBezTo>
                        <a:cubicBezTo>
                          <a:pt x="1972800" y="-97183"/>
                          <a:pt x="1074117" y="-244707"/>
                          <a:pt x="836277" y="392973"/>
                        </a:cubicBezTo>
                        <a:close/>
                      </a:path>
                    </a:pathLst>
                  </a:custGeom>
                  <a:solidFill>
                    <a:srgbClr val="FF9A9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A0F0A941-27CC-47A8-80D7-B7BDCDCD7EC4}"/>
                      </a:ext>
                    </a:extLst>
                  </p:cNvPr>
                  <p:cNvSpPr/>
                  <p:nvPr/>
                </p:nvSpPr>
                <p:spPr>
                  <a:xfrm>
                    <a:off x="5369816" y="8996394"/>
                    <a:ext cx="1771998" cy="1688353"/>
                  </a:xfrm>
                  <a:custGeom>
                    <a:avLst/>
                    <a:gdLst>
                      <a:gd name="connsiteX0" fmla="*/ 834288 w 1771998"/>
                      <a:gd name="connsiteY0" fmla="*/ 392973 h 1688353"/>
                      <a:gd name="connsiteX1" fmla="*/ 7899 w 1771998"/>
                      <a:gd name="connsiteY1" fmla="*/ 623316 h 1688353"/>
                      <a:gd name="connsiteX2" fmla="*/ 1258550 w 1771998"/>
                      <a:gd name="connsiteY2" fmla="*/ 1688354 h 1688353"/>
                      <a:gd name="connsiteX3" fmla="*/ 131933 w 1771998"/>
                      <a:gd name="connsiteY3" fmla="*/ 644738 h 1688353"/>
                      <a:gd name="connsiteX4" fmla="*/ 568312 w 1771998"/>
                      <a:gd name="connsiteY4" fmla="*/ 368427 h 1688353"/>
                      <a:gd name="connsiteX5" fmla="*/ 900563 w 1771998"/>
                      <a:gd name="connsiteY5" fmla="*/ 642919 h 1688353"/>
                      <a:gd name="connsiteX6" fmla="*/ 1097711 w 1771998"/>
                      <a:gd name="connsiteY6" fmla="*/ 193720 h 1688353"/>
                      <a:gd name="connsiteX7" fmla="*/ 1733086 w 1771998"/>
                      <a:gd name="connsiteY7" fmla="*/ 769087 h 1688353"/>
                      <a:gd name="connsiteX8" fmla="*/ 834288 w 177199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1998" h="1688353">
                        <a:moveTo>
                          <a:pt x="834288" y="392973"/>
                        </a:moveTo>
                        <a:cubicBezTo>
                          <a:pt x="484796" y="57769"/>
                          <a:pt x="65106" y="290741"/>
                          <a:pt x="7899" y="623316"/>
                        </a:cubicBezTo>
                        <a:cubicBezTo>
                          <a:pt x="-86246" y="1167698"/>
                          <a:pt x="680907" y="1604934"/>
                          <a:pt x="1258550" y="1688354"/>
                        </a:cubicBezTo>
                        <a:cubicBezTo>
                          <a:pt x="759888" y="1542231"/>
                          <a:pt x="38464" y="1111853"/>
                          <a:pt x="131933" y="644738"/>
                        </a:cubicBezTo>
                        <a:cubicBezTo>
                          <a:pt x="175996" y="424539"/>
                          <a:pt x="397824" y="313449"/>
                          <a:pt x="568312" y="368427"/>
                        </a:cubicBezTo>
                        <a:cubicBezTo>
                          <a:pt x="693060" y="408651"/>
                          <a:pt x="796435" y="532095"/>
                          <a:pt x="900563" y="642919"/>
                        </a:cubicBezTo>
                        <a:cubicBezTo>
                          <a:pt x="934405" y="485032"/>
                          <a:pt x="962732" y="313420"/>
                          <a:pt x="1097711" y="193720"/>
                        </a:cubicBezTo>
                        <a:cubicBezTo>
                          <a:pt x="1319024" y="-2543"/>
                          <a:pt x="1809029" y="38033"/>
                          <a:pt x="1733086" y="769087"/>
                        </a:cubicBezTo>
                        <a:cubicBezTo>
                          <a:pt x="1968106" y="-97183"/>
                          <a:pt x="1071565" y="-244707"/>
                          <a:pt x="834288" y="392973"/>
                        </a:cubicBezTo>
                        <a:close/>
                      </a:path>
                    </a:pathLst>
                  </a:custGeom>
                  <a:solidFill>
                    <a:srgbClr val="FF92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D4B41DC0-F6C8-4F28-BFB1-467F9AB0B277}"/>
                      </a:ext>
                    </a:extLst>
                  </p:cNvPr>
                  <p:cNvSpPr/>
                  <p:nvPr/>
                </p:nvSpPr>
                <p:spPr>
                  <a:xfrm>
                    <a:off x="5374064" y="8996394"/>
                    <a:ext cx="1767758" cy="1688353"/>
                  </a:xfrm>
                  <a:custGeom>
                    <a:avLst/>
                    <a:gdLst>
                      <a:gd name="connsiteX0" fmla="*/ 832287 w 1767758"/>
                      <a:gd name="connsiteY0" fmla="*/ 392973 h 1688353"/>
                      <a:gd name="connsiteX1" fmla="*/ 7879 w 1767758"/>
                      <a:gd name="connsiteY1" fmla="*/ 623316 h 1688353"/>
                      <a:gd name="connsiteX2" fmla="*/ 1255540 w 1767758"/>
                      <a:gd name="connsiteY2" fmla="*/ 1688354 h 1688353"/>
                      <a:gd name="connsiteX3" fmla="*/ 131609 w 1767758"/>
                      <a:gd name="connsiteY3" fmla="*/ 644738 h 1688353"/>
                      <a:gd name="connsiteX4" fmla="*/ 566949 w 1767758"/>
                      <a:gd name="connsiteY4" fmla="*/ 368427 h 1688353"/>
                      <a:gd name="connsiteX5" fmla="*/ 898410 w 1767758"/>
                      <a:gd name="connsiteY5" fmla="*/ 642919 h 1688353"/>
                      <a:gd name="connsiteX6" fmla="*/ 1095082 w 1767758"/>
                      <a:gd name="connsiteY6" fmla="*/ 193720 h 1688353"/>
                      <a:gd name="connsiteX7" fmla="*/ 1728942 w 1767758"/>
                      <a:gd name="connsiteY7" fmla="*/ 769087 h 1688353"/>
                      <a:gd name="connsiteX8" fmla="*/ 832287 w 176775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7758" h="1688353">
                        <a:moveTo>
                          <a:pt x="832287" y="392973"/>
                        </a:moveTo>
                        <a:cubicBezTo>
                          <a:pt x="483634" y="57769"/>
                          <a:pt x="64944" y="290741"/>
                          <a:pt x="7879" y="623316"/>
                        </a:cubicBezTo>
                        <a:cubicBezTo>
                          <a:pt x="-86037" y="1167698"/>
                          <a:pt x="679278" y="1604934"/>
                          <a:pt x="1255540" y="1688354"/>
                        </a:cubicBezTo>
                        <a:cubicBezTo>
                          <a:pt x="758068" y="1542231"/>
                          <a:pt x="38369" y="1111844"/>
                          <a:pt x="131609" y="644738"/>
                        </a:cubicBezTo>
                        <a:cubicBezTo>
                          <a:pt x="175567" y="424539"/>
                          <a:pt x="396871" y="313449"/>
                          <a:pt x="566949" y="368427"/>
                        </a:cubicBezTo>
                        <a:cubicBezTo>
                          <a:pt x="691393" y="408651"/>
                          <a:pt x="794530" y="532095"/>
                          <a:pt x="898410" y="642919"/>
                        </a:cubicBezTo>
                        <a:cubicBezTo>
                          <a:pt x="932176" y="485032"/>
                          <a:pt x="960437" y="313420"/>
                          <a:pt x="1095082" y="193720"/>
                        </a:cubicBezTo>
                        <a:cubicBezTo>
                          <a:pt x="1315871" y="-2553"/>
                          <a:pt x="1804704" y="38033"/>
                          <a:pt x="1728942" y="769087"/>
                        </a:cubicBezTo>
                        <a:cubicBezTo>
                          <a:pt x="1963390" y="-97183"/>
                          <a:pt x="1068993" y="-244707"/>
                          <a:pt x="832287" y="392973"/>
                        </a:cubicBezTo>
                        <a:close/>
                      </a:path>
                    </a:pathLst>
                  </a:custGeom>
                  <a:solidFill>
                    <a:srgbClr val="FF8A8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08C67494-6657-4857-BCB6-68C3D883438E}"/>
                      </a:ext>
                    </a:extLst>
                  </p:cNvPr>
                  <p:cNvSpPr/>
                  <p:nvPr/>
                </p:nvSpPr>
                <p:spPr>
                  <a:xfrm>
                    <a:off x="5378294" y="8996394"/>
                    <a:ext cx="1763524" cy="1688353"/>
                  </a:xfrm>
                  <a:custGeom>
                    <a:avLst/>
                    <a:gdLst>
                      <a:gd name="connsiteX0" fmla="*/ 830296 w 1763524"/>
                      <a:gd name="connsiteY0" fmla="*/ 392973 h 1688353"/>
                      <a:gd name="connsiteX1" fmla="*/ 7860 w 1763524"/>
                      <a:gd name="connsiteY1" fmla="*/ 623316 h 1688353"/>
                      <a:gd name="connsiteX2" fmla="*/ 1252530 w 1763524"/>
                      <a:gd name="connsiteY2" fmla="*/ 1688354 h 1688353"/>
                      <a:gd name="connsiteX3" fmla="*/ 131304 w 1763524"/>
                      <a:gd name="connsiteY3" fmla="*/ 644738 h 1688353"/>
                      <a:gd name="connsiteX4" fmla="*/ 565596 w 1763524"/>
                      <a:gd name="connsiteY4" fmla="*/ 368427 h 1688353"/>
                      <a:gd name="connsiteX5" fmla="*/ 896257 w 1763524"/>
                      <a:gd name="connsiteY5" fmla="*/ 642919 h 1688353"/>
                      <a:gd name="connsiteX6" fmla="*/ 1092462 w 1763524"/>
                      <a:gd name="connsiteY6" fmla="*/ 193720 h 1688353"/>
                      <a:gd name="connsiteX7" fmla="*/ 1724798 w 1763524"/>
                      <a:gd name="connsiteY7" fmla="*/ 769087 h 1688353"/>
                      <a:gd name="connsiteX8" fmla="*/ 830296 w 176352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3524" h="1688353">
                        <a:moveTo>
                          <a:pt x="830296" y="392973"/>
                        </a:moveTo>
                        <a:cubicBezTo>
                          <a:pt x="482472" y="57769"/>
                          <a:pt x="64791" y="290741"/>
                          <a:pt x="7860" y="623316"/>
                        </a:cubicBezTo>
                        <a:cubicBezTo>
                          <a:pt x="-85828" y="1167698"/>
                          <a:pt x="677648" y="1604934"/>
                          <a:pt x="1252530" y="1688354"/>
                        </a:cubicBezTo>
                        <a:cubicBezTo>
                          <a:pt x="756258" y="1542231"/>
                          <a:pt x="38283" y="1111844"/>
                          <a:pt x="131304" y="644738"/>
                        </a:cubicBezTo>
                        <a:cubicBezTo>
                          <a:pt x="175157" y="424539"/>
                          <a:pt x="395927" y="313449"/>
                          <a:pt x="565596" y="368427"/>
                        </a:cubicBezTo>
                        <a:cubicBezTo>
                          <a:pt x="689745" y="408651"/>
                          <a:pt x="792625" y="532095"/>
                          <a:pt x="896257" y="642919"/>
                        </a:cubicBezTo>
                        <a:cubicBezTo>
                          <a:pt x="929937" y="485032"/>
                          <a:pt x="958131" y="313420"/>
                          <a:pt x="1092462" y="193720"/>
                        </a:cubicBezTo>
                        <a:cubicBezTo>
                          <a:pt x="1312728" y="-2553"/>
                          <a:pt x="1800379" y="38033"/>
                          <a:pt x="1724798" y="769087"/>
                        </a:cubicBezTo>
                        <a:cubicBezTo>
                          <a:pt x="1958694" y="-97183"/>
                          <a:pt x="1066430" y="-244707"/>
                          <a:pt x="830296" y="392973"/>
                        </a:cubicBezTo>
                        <a:close/>
                      </a:path>
                    </a:pathLst>
                  </a:custGeom>
                  <a:solidFill>
                    <a:srgbClr val="FF83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2843B404-D733-410F-8C2D-A6D3246495F1}"/>
                      </a:ext>
                    </a:extLst>
                  </p:cNvPr>
                  <p:cNvSpPr/>
                  <p:nvPr/>
                </p:nvSpPr>
                <p:spPr>
                  <a:xfrm>
                    <a:off x="5382541" y="8996394"/>
                    <a:ext cx="1759283" cy="1688353"/>
                  </a:xfrm>
                  <a:custGeom>
                    <a:avLst/>
                    <a:gdLst>
                      <a:gd name="connsiteX0" fmla="*/ 828297 w 1759283"/>
                      <a:gd name="connsiteY0" fmla="*/ 392973 h 1688353"/>
                      <a:gd name="connsiteX1" fmla="*/ 7842 w 1759283"/>
                      <a:gd name="connsiteY1" fmla="*/ 623316 h 1688353"/>
                      <a:gd name="connsiteX2" fmla="*/ 1249521 w 1759283"/>
                      <a:gd name="connsiteY2" fmla="*/ 1688354 h 1688353"/>
                      <a:gd name="connsiteX3" fmla="*/ 130981 w 1759283"/>
                      <a:gd name="connsiteY3" fmla="*/ 644738 h 1688353"/>
                      <a:gd name="connsiteX4" fmla="*/ 564235 w 1759283"/>
                      <a:gd name="connsiteY4" fmla="*/ 368427 h 1688353"/>
                      <a:gd name="connsiteX5" fmla="*/ 894105 w 1759283"/>
                      <a:gd name="connsiteY5" fmla="*/ 642919 h 1688353"/>
                      <a:gd name="connsiteX6" fmla="*/ 1089834 w 1759283"/>
                      <a:gd name="connsiteY6" fmla="*/ 193720 h 1688353"/>
                      <a:gd name="connsiteX7" fmla="*/ 1720656 w 1759283"/>
                      <a:gd name="connsiteY7" fmla="*/ 769087 h 1688353"/>
                      <a:gd name="connsiteX8" fmla="*/ 828297 w 175928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9283" h="1688353">
                        <a:moveTo>
                          <a:pt x="828297" y="392973"/>
                        </a:moveTo>
                        <a:cubicBezTo>
                          <a:pt x="481311" y="57769"/>
                          <a:pt x="64630" y="290741"/>
                          <a:pt x="7842" y="623316"/>
                        </a:cubicBezTo>
                        <a:cubicBezTo>
                          <a:pt x="-85627" y="1167698"/>
                          <a:pt x="676021" y="1604934"/>
                          <a:pt x="1249521" y="1688354"/>
                        </a:cubicBezTo>
                        <a:cubicBezTo>
                          <a:pt x="754431" y="1542231"/>
                          <a:pt x="38189" y="1111834"/>
                          <a:pt x="130981" y="644738"/>
                        </a:cubicBezTo>
                        <a:cubicBezTo>
                          <a:pt x="174729" y="424529"/>
                          <a:pt x="394967" y="313449"/>
                          <a:pt x="564235" y="368427"/>
                        </a:cubicBezTo>
                        <a:cubicBezTo>
                          <a:pt x="688089" y="408651"/>
                          <a:pt x="790721" y="532095"/>
                          <a:pt x="894105" y="642919"/>
                        </a:cubicBezTo>
                        <a:cubicBezTo>
                          <a:pt x="927709" y="485032"/>
                          <a:pt x="955837" y="313420"/>
                          <a:pt x="1089834" y="193720"/>
                        </a:cubicBezTo>
                        <a:cubicBezTo>
                          <a:pt x="1309567" y="-2553"/>
                          <a:pt x="1796056" y="38033"/>
                          <a:pt x="1720656" y="769087"/>
                        </a:cubicBezTo>
                        <a:cubicBezTo>
                          <a:pt x="1953971" y="-97183"/>
                          <a:pt x="1063860" y="-244707"/>
                          <a:pt x="828297" y="392973"/>
                        </a:cubicBezTo>
                        <a:close/>
                      </a:path>
                    </a:pathLst>
                  </a:custGeom>
                  <a:solidFill>
                    <a:srgbClr val="FF7B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E25D3628-9265-424A-BB53-02D39E935508}"/>
                      </a:ext>
                    </a:extLst>
                  </p:cNvPr>
                  <p:cNvSpPr/>
                  <p:nvPr/>
                </p:nvSpPr>
                <p:spPr>
                  <a:xfrm>
                    <a:off x="5386770" y="8996394"/>
                    <a:ext cx="1755043" cy="1688353"/>
                  </a:xfrm>
                  <a:custGeom>
                    <a:avLst/>
                    <a:gdLst>
                      <a:gd name="connsiteX0" fmla="*/ 826306 w 1755043"/>
                      <a:gd name="connsiteY0" fmla="*/ 392973 h 1688353"/>
                      <a:gd name="connsiteX1" fmla="*/ 7823 w 1755043"/>
                      <a:gd name="connsiteY1" fmla="*/ 623316 h 1688353"/>
                      <a:gd name="connsiteX2" fmla="*/ 1246511 w 1755043"/>
                      <a:gd name="connsiteY2" fmla="*/ 1688354 h 1688353"/>
                      <a:gd name="connsiteX3" fmla="*/ 130666 w 1755043"/>
                      <a:gd name="connsiteY3" fmla="*/ 644738 h 1688353"/>
                      <a:gd name="connsiteX4" fmla="*/ 562873 w 1755043"/>
                      <a:gd name="connsiteY4" fmla="*/ 368427 h 1688353"/>
                      <a:gd name="connsiteX5" fmla="*/ 891943 w 1755043"/>
                      <a:gd name="connsiteY5" fmla="*/ 642919 h 1688353"/>
                      <a:gd name="connsiteX6" fmla="*/ 1087205 w 1755043"/>
                      <a:gd name="connsiteY6" fmla="*/ 193720 h 1688353"/>
                      <a:gd name="connsiteX7" fmla="*/ 1716503 w 1755043"/>
                      <a:gd name="connsiteY7" fmla="*/ 769087 h 1688353"/>
                      <a:gd name="connsiteX8" fmla="*/ 826306 w 17550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5043" h="1688353">
                        <a:moveTo>
                          <a:pt x="826306" y="392973"/>
                        </a:moveTo>
                        <a:cubicBezTo>
                          <a:pt x="480158" y="57769"/>
                          <a:pt x="64477" y="290741"/>
                          <a:pt x="7823" y="623316"/>
                        </a:cubicBezTo>
                        <a:cubicBezTo>
                          <a:pt x="-85418" y="1167698"/>
                          <a:pt x="674392" y="1604934"/>
                          <a:pt x="1246511" y="1688354"/>
                        </a:cubicBezTo>
                        <a:cubicBezTo>
                          <a:pt x="752620" y="1542231"/>
                          <a:pt x="38093" y="1111834"/>
                          <a:pt x="130666" y="644738"/>
                        </a:cubicBezTo>
                        <a:cubicBezTo>
                          <a:pt x="174310" y="424529"/>
                          <a:pt x="394014" y="313449"/>
                          <a:pt x="562873" y="368427"/>
                        </a:cubicBezTo>
                        <a:cubicBezTo>
                          <a:pt x="686422" y="408651"/>
                          <a:pt x="788815" y="532095"/>
                          <a:pt x="891943" y="642919"/>
                        </a:cubicBezTo>
                        <a:cubicBezTo>
                          <a:pt x="925461" y="485032"/>
                          <a:pt x="953522" y="313420"/>
                          <a:pt x="1087205" y="193720"/>
                        </a:cubicBezTo>
                        <a:cubicBezTo>
                          <a:pt x="1306413" y="-2553"/>
                          <a:pt x="1791722" y="38033"/>
                          <a:pt x="1716503" y="769087"/>
                        </a:cubicBezTo>
                        <a:cubicBezTo>
                          <a:pt x="1949275" y="-97183"/>
                          <a:pt x="1061307" y="-244707"/>
                          <a:pt x="826306" y="392973"/>
                        </a:cubicBezTo>
                        <a:close/>
                      </a:path>
                    </a:pathLst>
                  </a:custGeom>
                  <a:solidFill>
                    <a:srgbClr val="FF73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5C6F9D85-DD5B-45E9-93BA-FDF832A22768}"/>
                      </a:ext>
                    </a:extLst>
                  </p:cNvPr>
                  <p:cNvSpPr/>
                  <p:nvPr/>
                </p:nvSpPr>
                <p:spPr>
                  <a:xfrm>
                    <a:off x="5391008" y="8996394"/>
                    <a:ext cx="1750821" cy="1688353"/>
                  </a:xfrm>
                  <a:custGeom>
                    <a:avLst/>
                    <a:gdLst>
                      <a:gd name="connsiteX0" fmla="*/ 824307 w 1750821"/>
                      <a:gd name="connsiteY0" fmla="*/ 392973 h 1688353"/>
                      <a:gd name="connsiteX1" fmla="*/ 7805 w 1750821"/>
                      <a:gd name="connsiteY1" fmla="*/ 623316 h 1688353"/>
                      <a:gd name="connsiteX2" fmla="*/ 1243512 w 1750821"/>
                      <a:gd name="connsiteY2" fmla="*/ 1688354 h 1688353"/>
                      <a:gd name="connsiteX3" fmla="*/ 130363 w 1750821"/>
                      <a:gd name="connsiteY3" fmla="*/ 644738 h 1688353"/>
                      <a:gd name="connsiteX4" fmla="*/ 561531 w 1750821"/>
                      <a:gd name="connsiteY4" fmla="*/ 368427 h 1688353"/>
                      <a:gd name="connsiteX5" fmla="*/ 889810 w 1750821"/>
                      <a:gd name="connsiteY5" fmla="*/ 642919 h 1688353"/>
                      <a:gd name="connsiteX6" fmla="*/ 1084596 w 1750821"/>
                      <a:gd name="connsiteY6" fmla="*/ 193720 h 1688353"/>
                      <a:gd name="connsiteX7" fmla="*/ 1712380 w 1750821"/>
                      <a:gd name="connsiteY7" fmla="*/ 769087 h 1688353"/>
                      <a:gd name="connsiteX8" fmla="*/ 824307 w 175082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0821" h="1688353">
                        <a:moveTo>
                          <a:pt x="824307" y="392973"/>
                        </a:moveTo>
                        <a:cubicBezTo>
                          <a:pt x="478987" y="57769"/>
                          <a:pt x="64316" y="290741"/>
                          <a:pt x="7805" y="623316"/>
                        </a:cubicBezTo>
                        <a:cubicBezTo>
                          <a:pt x="-85217" y="1167698"/>
                          <a:pt x="672764" y="1604934"/>
                          <a:pt x="1243512" y="1688354"/>
                        </a:cubicBezTo>
                        <a:cubicBezTo>
                          <a:pt x="750802" y="1542231"/>
                          <a:pt x="38008" y="1111834"/>
                          <a:pt x="130363" y="644738"/>
                        </a:cubicBezTo>
                        <a:cubicBezTo>
                          <a:pt x="173902" y="424529"/>
                          <a:pt x="393072" y="313449"/>
                          <a:pt x="561531" y="368427"/>
                        </a:cubicBezTo>
                        <a:cubicBezTo>
                          <a:pt x="684784" y="408651"/>
                          <a:pt x="786930" y="532095"/>
                          <a:pt x="889810" y="642919"/>
                        </a:cubicBezTo>
                        <a:cubicBezTo>
                          <a:pt x="923252" y="485032"/>
                          <a:pt x="951246" y="313420"/>
                          <a:pt x="1084596" y="193720"/>
                        </a:cubicBezTo>
                        <a:cubicBezTo>
                          <a:pt x="1303271" y="-2553"/>
                          <a:pt x="1787418" y="38033"/>
                          <a:pt x="1712380" y="769087"/>
                        </a:cubicBezTo>
                        <a:cubicBezTo>
                          <a:pt x="1944571" y="-97183"/>
                          <a:pt x="1058745" y="-244707"/>
                          <a:pt x="824307" y="392973"/>
                        </a:cubicBezTo>
                        <a:close/>
                      </a:path>
                    </a:pathLst>
                  </a:custGeom>
                  <a:solidFill>
                    <a:srgbClr val="FF6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E5DB2439-68A5-4AAC-8688-C0BD37796FDF}"/>
                      </a:ext>
                    </a:extLst>
                  </p:cNvPr>
                  <p:cNvSpPr/>
                  <p:nvPr/>
                </p:nvSpPr>
                <p:spPr>
                  <a:xfrm>
                    <a:off x="5395247" y="8996394"/>
                    <a:ext cx="1746577" cy="1688353"/>
                  </a:xfrm>
                  <a:custGeom>
                    <a:avLst/>
                    <a:gdLst>
                      <a:gd name="connsiteX0" fmla="*/ 822316 w 1746577"/>
                      <a:gd name="connsiteY0" fmla="*/ 392973 h 1688353"/>
                      <a:gd name="connsiteX1" fmla="*/ 7785 w 1746577"/>
                      <a:gd name="connsiteY1" fmla="*/ 623316 h 1688353"/>
                      <a:gd name="connsiteX2" fmla="*/ 1240501 w 1746577"/>
                      <a:gd name="connsiteY2" fmla="*/ 1688354 h 1688353"/>
                      <a:gd name="connsiteX3" fmla="*/ 130039 w 1746577"/>
                      <a:gd name="connsiteY3" fmla="*/ 644738 h 1688353"/>
                      <a:gd name="connsiteX4" fmla="*/ 560159 w 1746577"/>
                      <a:gd name="connsiteY4" fmla="*/ 368427 h 1688353"/>
                      <a:gd name="connsiteX5" fmla="*/ 887648 w 1746577"/>
                      <a:gd name="connsiteY5" fmla="*/ 642919 h 1688353"/>
                      <a:gd name="connsiteX6" fmla="*/ 1081967 w 1746577"/>
                      <a:gd name="connsiteY6" fmla="*/ 193720 h 1688353"/>
                      <a:gd name="connsiteX7" fmla="*/ 1708226 w 1746577"/>
                      <a:gd name="connsiteY7" fmla="*/ 769087 h 1688353"/>
                      <a:gd name="connsiteX8" fmla="*/ 822316 w 174657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6577" h="1688353">
                        <a:moveTo>
                          <a:pt x="822316" y="392973"/>
                        </a:moveTo>
                        <a:cubicBezTo>
                          <a:pt x="477834" y="57769"/>
                          <a:pt x="64164" y="290741"/>
                          <a:pt x="7785" y="623316"/>
                        </a:cubicBezTo>
                        <a:cubicBezTo>
                          <a:pt x="-85007" y="1167698"/>
                          <a:pt x="671135" y="1604934"/>
                          <a:pt x="1240501" y="1688354"/>
                        </a:cubicBezTo>
                        <a:cubicBezTo>
                          <a:pt x="748992" y="1542231"/>
                          <a:pt x="37922" y="1111825"/>
                          <a:pt x="130039" y="644738"/>
                        </a:cubicBezTo>
                        <a:cubicBezTo>
                          <a:pt x="173473" y="424529"/>
                          <a:pt x="392109" y="313449"/>
                          <a:pt x="560159" y="368427"/>
                        </a:cubicBezTo>
                        <a:cubicBezTo>
                          <a:pt x="683108" y="408651"/>
                          <a:pt x="785006" y="532095"/>
                          <a:pt x="887648" y="642919"/>
                        </a:cubicBezTo>
                        <a:cubicBezTo>
                          <a:pt x="921004" y="485032"/>
                          <a:pt x="948931" y="313420"/>
                          <a:pt x="1081967" y="193720"/>
                        </a:cubicBezTo>
                        <a:cubicBezTo>
                          <a:pt x="1300118" y="-2553"/>
                          <a:pt x="1783083" y="38033"/>
                          <a:pt x="1708226" y="769087"/>
                        </a:cubicBezTo>
                        <a:cubicBezTo>
                          <a:pt x="1939865" y="-97183"/>
                          <a:pt x="1056183" y="-244707"/>
                          <a:pt x="822316" y="392973"/>
                        </a:cubicBezTo>
                        <a:close/>
                      </a:path>
                    </a:pathLst>
                  </a:custGeom>
                  <a:solidFill>
                    <a:srgbClr val="FF64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CAC2FCCD-4668-49CA-AE6E-346C7A96C48F}"/>
                      </a:ext>
                    </a:extLst>
                  </p:cNvPr>
                  <p:cNvSpPr/>
                  <p:nvPr/>
                </p:nvSpPr>
                <p:spPr>
                  <a:xfrm>
                    <a:off x="5399476" y="8996394"/>
                    <a:ext cx="1742343" cy="1688353"/>
                  </a:xfrm>
                  <a:custGeom>
                    <a:avLst/>
                    <a:gdLst>
                      <a:gd name="connsiteX0" fmla="*/ 820324 w 1742343"/>
                      <a:gd name="connsiteY0" fmla="*/ 392973 h 1688353"/>
                      <a:gd name="connsiteX1" fmla="*/ 7766 w 1742343"/>
                      <a:gd name="connsiteY1" fmla="*/ 623316 h 1688353"/>
                      <a:gd name="connsiteX2" fmla="*/ 1237491 w 1742343"/>
                      <a:gd name="connsiteY2" fmla="*/ 1688354 h 1688353"/>
                      <a:gd name="connsiteX3" fmla="*/ 129724 w 1742343"/>
                      <a:gd name="connsiteY3" fmla="*/ 644738 h 1688353"/>
                      <a:gd name="connsiteX4" fmla="*/ 558806 w 1742343"/>
                      <a:gd name="connsiteY4" fmla="*/ 368427 h 1688353"/>
                      <a:gd name="connsiteX5" fmla="*/ 885494 w 1742343"/>
                      <a:gd name="connsiteY5" fmla="*/ 642919 h 1688353"/>
                      <a:gd name="connsiteX6" fmla="*/ 1079338 w 1742343"/>
                      <a:gd name="connsiteY6" fmla="*/ 193720 h 1688353"/>
                      <a:gd name="connsiteX7" fmla="*/ 1704083 w 1742343"/>
                      <a:gd name="connsiteY7" fmla="*/ 769087 h 1688353"/>
                      <a:gd name="connsiteX8" fmla="*/ 820324 w 17423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2343" h="1688353">
                        <a:moveTo>
                          <a:pt x="820324" y="392973"/>
                        </a:moveTo>
                        <a:cubicBezTo>
                          <a:pt x="476682" y="57769"/>
                          <a:pt x="64011" y="290741"/>
                          <a:pt x="7766" y="623316"/>
                        </a:cubicBezTo>
                        <a:cubicBezTo>
                          <a:pt x="-84798" y="1167698"/>
                          <a:pt x="669506" y="1604934"/>
                          <a:pt x="1237491" y="1688354"/>
                        </a:cubicBezTo>
                        <a:cubicBezTo>
                          <a:pt x="747173" y="1542231"/>
                          <a:pt x="37827" y="1111825"/>
                          <a:pt x="129724" y="644738"/>
                        </a:cubicBezTo>
                        <a:cubicBezTo>
                          <a:pt x="173053" y="424529"/>
                          <a:pt x="391157" y="313449"/>
                          <a:pt x="558806" y="368427"/>
                        </a:cubicBezTo>
                        <a:cubicBezTo>
                          <a:pt x="681460" y="408651"/>
                          <a:pt x="783110" y="532095"/>
                          <a:pt x="885494" y="642919"/>
                        </a:cubicBezTo>
                        <a:cubicBezTo>
                          <a:pt x="918775" y="485032"/>
                          <a:pt x="946635" y="313411"/>
                          <a:pt x="1079338" y="193720"/>
                        </a:cubicBezTo>
                        <a:cubicBezTo>
                          <a:pt x="1296956" y="-2553"/>
                          <a:pt x="1778759" y="38033"/>
                          <a:pt x="1704083" y="769087"/>
                        </a:cubicBezTo>
                        <a:cubicBezTo>
                          <a:pt x="1935168" y="-97183"/>
                          <a:pt x="1053620" y="-244707"/>
                          <a:pt x="820324" y="392973"/>
                        </a:cubicBezTo>
                        <a:close/>
                      </a:path>
                    </a:pathLst>
                  </a:custGeom>
                  <a:solidFill>
                    <a:srgbClr val="FF5C5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79E8533D-C809-4612-89FE-D0EB81B537DF}"/>
                      </a:ext>
                    </a:extLst>
                  </p:cNvPr>
                  <p:cNvSpPr/>
                  <p:nvPr/>
                </p:nvSpPr>
                <p:spPr>
                  <a:xfrm>
                    <a:off x="5403714" y="8996394"/>
                    <a:ext cx="1738105" cy="1688353"/>
                  </a:xfrm>
                  <a:custGeom>
                    <a:avLst/>
                    <a:gdLst>
                      <a:gd name="connsiteX0" fmla="*/ 818325 w 1738105"/>
                      <a:gd name="connsiteY0" fmla="*/ 392973 h 1688353"/>
                      <a:gd name="connsiteX1" fmla="*/ 7748 w 1738105"/>
                      <a:gd name="connsiteY1" fmla="*/ 623316 h 1688353"/>
                      <a:gd name="connsiteX2" fmla="*/ 1234482 w 1738105"/>
                      <a:gd name="connsiteY2" fmla="*/ 1688354 h 1688353"/>
                      <a:gd name="connsiteX3" fmla="*/ 129411 w 1738105"/>
                      <a:gd name="connsiteY3" fmla="*/ 644738 h 1688353"/>
                      <a:gd name="connsiteX4" fmla="*/ 557445 w 1738105"/>
                      <a:gd name="connsiteY4" fmla="*/ 368427 h 1688353"/>
                      <a:gd name="connsiteX5" fmla="*/ 883343 w 1738105"/>
                      <a:gd name="connsiteY5" fmla="*/ 642919 h 1688353"/>
                      <a:gd name="connsiteX6" fmla="*/ 1076720 w 1738105"/>
                      <a:gd name="connsiteY6" fmla="*/ 193720 h 1688353"/>
                      <a:gd name="connsiteX7" fmla="*/ 1699940 w 1738105"/>
                      <a:gd name="connsiteY7" fmla="*/ 769087 h 1688353"/>
                      <a:gd name="connsiteX8" fmla="*/ 818325 w 173810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8105" h="1688353">
                        <a:moveTo>
                          <a:pt x="818325" y="392973"/>
                        </a:moveTo>
                        <a:cubicBezTo>
                          <a:pt x="475521" y="57769"/>
                          <a:pt x="63850" y="290741"/>
                          <a:pt x="7748" y="623316"/>
                        </a:cubicBezTo>
                        <a:cubicBezTo>
                          <a:pt x="-84597" y="1167698"/>
                          <a:pt x="667878" y="1604934"/>
                          <a:pt x="1234482" y="1688354"/>
                        </a:cubicBezTo>
                        <a:cubicBezTo>
                          <a:pt x="745354" y="1542231"/>
                          <a:pt x="37732" y="1111815"/>
                          <a:pt x="129411" y="644738"/>
                        </a:cubicBezTo>
                        <a:cubicBezTo>
                          <a:pt x="172635" y="424529"/>
                          <a:pt x="390215" y="313449"/>
                          <a:pt x="557445" y="368427"/>
                        </a:cubicBezTo>
                        <a:cubicBezTo>
                          <a:pt x="679803" y="408651"/>
                          <a:pt x="781206" y="532095"/>
                          <a:pt x="883343" y="642919"/>
                        </a:cubicBezTo>
                        <a:cubicBezTo>
                          <a:pt x="916538" y="485032"/>
                          <a:pt x="944332" y="313411"/>
                          <a:pt x="1076720" y="193720"/>
                        </a:cubicBezTo>
                        <a:cubicBezTo>
                          <a:pt x="1293813" y="-2553"/>
                          <a:pt x="1774435" y="38033"/>
                          <a:pt x="1699940" y="769087"/>
                        </a:cubicBezTo>
                        <a:cubicBezTo>
                          <a:pt x="1930455" y="-97183"/>
                          <a:pt x="1051059" y="-244707"/>
                          <a:pt x="818325" y="392973"/>
                        </a:cubicBezTo>
                        <a:close/>
                      </a:path>
                    </a:pathLst>
                  </a:custGeom>
                  <a:solidFill>
                    <a:srgbClr val="FF545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E9B51B16-D3D1-47D0-BADF-E00C182F4709}"/>
                      </a:ext>
                    </a:extLst>
                  </p:cNvPr>
                  <p:cNvSpPr/>
                  <p:nvPr/>
                </p:nvSpPr>
                <p:spPr>
                  <a:xfrm>
                    <a:off x="5407953" y="8996394"/>
                    <a:ext cx="1733861" cy="1688353"/>
                  </a:xfrm>
                  <a:custGeom>
                    <a:avLst/>
                    <a:gdLst>
                      <a:gd name="connsiteX0" fmla="*/ 816334 w 1733861"/>
                      <a:gd name="connsiteY0" fmla="*/ 392973 h 1688353"/>
                      <a:gd name="connsiteX1" fmla="*/ 7728 w 1733861"/>
                      <a:gd name="connsiteY1" fmla="*/ 623316 h 1688353"/>
                      <a:gd name="connsiteX2" fmla="*/ 1231472 w 1733861"/>
                      <a:gd name="connsiteY2" fmla="*/ 1688354 h 1688353"/>
                      <a:gd name="connsiteX3" fmla="*/ 129096 w 1733861"/>
                      <a:gd name="connsiteY3" fmla="*/ 644738 h 1688353"/>
                      <a:gd name="connsiteX4" fmla="*/ 556083 w 1733861"/>
                      <a:gd name="connsiteY4" fmla="*/ 368427 h 1688353"/>
                      <a:gd name="connsiteX5" fmla="*/ 881180 w 1733861"/>
                      <a:gd name="connsiteY5" fmla="*/ 642919 h 1688353"/>
                      <a:gd name="connsiteX6" fmla="*/ 1074081 w 1733861"/>
                      <a:gd name="connsiteY6" fmla="*/ 193720 h 1688353"/>
                      <a:gd name="connsiteX7" fmla="*/ 1695787 w 1733861"/>
                      <a:gd name="connsiteY7" fmla="*/ 769087 h 1688353"/>
                      <a:gd name="connsiteX8" fmla="*/ 816334 w 173386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3861" h="1688353">
                        <a:moveTo>
                          <a:pt x="816334" y="392973"/>
                        </a:moveTo>
                        <a:cubicBezTo>
                          <a:pt x="474358" y="57769"/>
                          <a:pt x="63697" y="290741"/>
                          <a:pt x="7728" y="623316"/>
                        </a:cubicBezTo>
                        <a:cubicBezTo>
                          <a:pt x="-84388" y="1167698"/>
                          <a:pt x="666258" y="1604934"/>
                          <a:pt x="1231472" y="1688354"/>
                        </a:cubicBezTo>
                        <a:cubicBezTo>
                          <a:pt x="743535" y="1542231"/>
                          <a:pt x="37637" y="1111815"/>
                          <a:pt x="129096" y="644738"/>
                        </a:cubicBezTo>
                        <a:cubicBezTo>
                          <a:pt x="172215" y="424520"/>
                          <a:pt x="389262" y="313439"/>
                          <a:pt x="556083" y="368427"/>
                        </a:cubicBezTo>
                        <a:cubicBezTo>
                          <a:pt x="678136" y="408651"/>
                          <a:pt x="779301" y="532095"/>
                          <a:pt x="881180" y="642919"/>
                        </a:cubicBezTo>
                        <a:cubicBezTo>
                          <a:pt x="914299" y="485032"/>
                          <a:pt x="942016" y="313411"/>
                          <a:pt x="1074081" y="193720"/>
                        </a:cubicBezTo>
                        <a:cubicBezTo>
                          <a:pt x="1290651" y="-2553"/>
                          <a:pt x="1770101" y="38033"/>
                          <a:pt x="1695787" y="769087"/>
                        </a:cubicBezTo>
                        <a:cubicBezTo>
                          <a:pt x="1925749" y="-97183"/>
                          <a:pt x="1048496" y="-244707"/>
                          <a:pt x="816334" y="392973"/>
                        </a:cubicBezTo>
                        <a:close/>
                      </a:path>
                    </a:pathLst>
                  </a:custGeom>
                  <a:solidFill>
                    <a:srgbClr val="FF4C4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127107FE-6E75-45D8-BDAC-6C929FE85371}"/>
                      </a:ext>
                    </a:extLst>
                  </p:cNvPr>
                  <p:cNvSpPr/>
                  <p:nvPr/>
                </p:nvSpPr>
                <p:spPr>
                  <a:xfrm>
                    <a:off x="5412192" y="8996394"/>
                    <a:ext cx="1729631" cy="1688353"/>
                  </a:xfrm>
                  <a:custGeom>
                    <a:avLst/>
                    <a:gdLst>
                      <a:gd name="connsiteX0" fmla="*/ 814333 w 1729631"/>
                      <a:gd name="connsiteY0" fmla="*/ 392973 h 1688353"/>
                      <a:gd name="connsiteX1" fmla="*/ 7709 w 1729631"/>
                      <a:gd name="connsiteY1" fmla="*/ 623316 h 1688353"/>
                      <a:gd name="connsiteX2" fmla="*/ 1228462 w 1729631"/>
                      <a:gd name="connsiteY2" fmla="*/ 1688354 h 1688353"/>
                      <a:gd name="connsiteX3" fmla="*/ 128781 w 1729631"/>
                      <a:gd name="connsiteY3" fmla="*/ 644738 h 1688353"/>
                      <a:gd name="connsiteX4" fmla="*/ 554730 w 1729631"/>
                      <a:gd name="connsiteY4" fmla="*/ 368427 h 1688353"/>
                      <a:gd name="connsiteX5" fmla="*/ 879037 w 1729631"/>
                      <a:gd name="connsiteY5" fmla="*/ 642919 h 1688353"/>
                      <a:gd name="connsiteX6" fmla="*/ 1071470 w 1729631"/>
                      <a:gd name="connsiteY6" fmla="*/ 193720 h 1688353"/>
                      <a:gd name="connsiteX7" fmla="*/ 1691653 w 1729631"/>
                      <a:gd name="connsiteY7" fmla="*/ 769087 h 1688353"/>
                      <a:gd name="connsiteX8" fmla="*/ 814333 w 172963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9631" h="1688353">
                        <a:moveTo>
                          <a:pt x="814333" y="392973"/>
                        </a:moveTo>
                        <a:cubicBezTo>
                          <a:pt x="473196" y="57769"/>
                          <a:pt x="63535" y="290741"/>
                          <a:pt x="7709" y="623316"/>
                        </a:cubicBezTo>
                        <a:cubicBezTo>
                          <a:pt x="-84179" y="1167698"/>
                          <a:pt x="664629" y="1604934"/>
                          <a:pt x="1228462" y="1688354"/>
                        </a:cubicBezTo>
                        <a:cubicBezTo>
                          <a:pt x="741715" y="1542231"/>
                          <a:pt x="37551" y="1111815"/>
                          <a:pt x="128781" y="644738"/>
                        </a:cubicBezTo>
                        <a:cubicBezTo>
                          <a:pt x="171796" y="424520"/>
                          <a:pt x="388309" y="313439"/>
                          <a:pt x="554730" y="368427"/>
                        </a:cubicBezTo>
                        <a:cubicBezTo>
                          <a:pt x="676488" y="408651"/>
                          <a:pt x="777396" y="532095"/>
                          <a:pt x="879037" y="642919"/>
                        </a:cubicBezTo>
                        <a:cubicBezTo>
                          <a:pt x="912069" y="485032"/>
                          <a:pt x="939730" y="313411"/>
                          <a:pt x="1071470" y="193720"/>
                        </a:cubicBezTo>
                        <a:cubicBezTo>
                          <a:pt x="1287507" y="-2553"/>
                          <a:pt x="1765786" y="38033"/>
                          <a:pt x="1691653" y="769087"/>
                        </a:cubicBezTo>
                        <a:cubicBezTo>
                          <a:pt x="1921043" y="-97183"/>
                          <a:pt x="1045934" y="-244707"/>
                          <a:pt x="814333" y="392973"/>
                        </a:cubicBezTo>
                        <a:close/>
                      </a:path>
                    </a:pathLst>
                  </a:custGeom>
                  <a:solidFill>
                    <a:srgbClr val="FF444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B5925C59-044A-451A-B4B9-702F9C2B01EC}"/>
                      </a:ext>
                    </a:extLst>
                  </p:cNvPr>
                  <p:cNvSpPr/>
                  <p:nvPr/>
                </p:nvSpPr>
                <p:spPr>
                  <a:xfrm>
                    <a:off x="5416420" y="8996394"/>
                    <a:ext cx="1725392" cy="1688353"/>
                  </a:xfrm>
                  <a:custGeom>
                    <a:avLst/>
                    <a:gdLst>
                      <a:gd name="connsiteX0" fmla="*/ 812344 w 1725392"/>
                      <a:gd name="connsiteY0" fmla="*/ 392973 h 1688353"/>
                      <a:gd name="connsiteX1" fmla="*/ 7691 w 1725392"/>
                      <a:gd name="connsiteY1" fmla="*/ 623316 h 1688353"/>
                      <a:gd name="connsiteX2" fmla="*/ 1225453 w 1725392"/>
                      <a:gd name="connsiteY2" fmla="*/ 1688354 h 1688353"/>
                      <a:gd name="connsiteX3" fmla="*/ 128458 w 1725392"/>
                      <a:gd name="connsiteY3" fmla="*/ 644738 h 1688353"/>
                      <a:gd name="connsiteX4" fmla="*/ 553359 w 1725392"/>
                      <a:gd name="connsiteY4" fmla="*/ 368427 h 1688353"/>
                      <a:gd name="connsiteX5" fmla="*/ 876876 w 1725392"/>
                      <a:gd name="connsiteY5" fmla="*/ 642919 h 1688353"/>
                      <a:gd name="connsiteX6" fmla="*/ 1068833 w 1725392"/>
                      <a:gd name="connsiteY6" fmla="*/ 193720 h 1688353"/>
                      <a:gd name="connsiteX7" fmla="*/ 1687501 w 1725392"/>
                      <a:gd name="connsiteY7" fmla="*/ 769087 h 1688353"/>
                      <a:gd name="connsiteX8" fmla="*/ 812344 w 172539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5392" h="1688353">
                        <a:moveTo>
                          <a:pt x="812344" y="392973"/>
                        </a:moveTo>
                        <a:cubicBezTo>
                          <a:pt x="472044" y="57769"/>
                          <a:pt x="63384" y="290741"/>
                          <a:pt x="7691" y="623316"/>
                        </a:cubicBezTo>
                        <a:cubicBezTo>
                          <a:pt x="-83978" y="1167698"/>
                          <a:pt x="663001" y="1604934"/>
                          <a:pt x="1225453" y="1688354"/>
                        </a:cubicBezTo>
                        <a:cubicBezTo>
                          <a:pt x="739897" y="1542231"/>
                          <a:pt x="37456" y="1111806"/>
                          <a:pt x="128458" y="644738"/>
                        </a:cubicBezTo>
                        <a:cubicBezTo>
                          <a:pt x="171369" y="424520"/>
                          <a:pt x="387348" y="313439"/>
                          <a:pt x="553359" y="368427"/>
                        </a:cubicBezTo>
                        <a:cubicBezTo>
                          <a:pt x="674812" y="408651"/>
                          <a:pt x="775482" y="532095"/>
                          <a:pt x="876876" y="642919"/>
                        </a:cubicBezTo>
                        <a:cubicBezTo>
                          <a:pt x="909832" y="485032"/>
                          <a:pt x="937417" y="313411"/>
                          <a:pt x="1068833" y="193720"/>
                        </a:cubicBezTo>
                        <a:cubicBezTo>
                          <a:pt x="1284346" y="-2562"/>
                          <a:pt x="1761453" y="38033"/>
                          <a:pt x="1687501" y="769087"/>
                        </a:cubicBezTo>
                        <a:cubicBezTo>
                          <a:pt x="1916349" y="-97183"/>
                          <a:pt x="1043382" y="-244707"/>
                          <a:pt x="812344" y="392973"/>
                        </a:cubicBezTo>
                        <a:close/>
                      </a:path>
                    </a:pathLst>
                  </a:custGeom>
                  <a:solidFill>
                    <a:srgbClr val="FF3D3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B8B0A43C-06DB-4133-A15F-C6D38D88346A}"/>
                      </a:ext>
                    </a:extLst>
                  </p:cNvPr>
                  <p:cNvSpPr/>
                  <p:nvPr/>
                </p:nvSpPr>
                <p:spPr>
                  <a:xfrm>
                    <a:off x="5420659" y="8996394"/>
                    <a:ext cx="1721153" cy="1688353"/>
                  </a:xfrm>
                  <a:custGeom>
                    <a:avLst/>
                    <a:gdLst>
                      <a:gd name="connsiteX0" fmla="*/ 810353 w 1721153"/>
                      <a:gd name="connsiteY0" fmla="*/ 392973 h 1688353"/>
                      <a:gd name="connsiteX1" fmla="*/ 7671 w 1721153"/>
                      <a:gd name="connsiteY1" fmla="*/ 623316 h 1688353"/>
                      <a:gd name="connsiteX2" fmla="*/ 1222442 w 1721153"/>
                      <a:gd name="connsiteY2" fmla="*/ 1688354 h 1688353"/>
                      <a:gd name="connsiteX3" fmla="*/ 128144 w 1721153"/>
                      <a:gd name="connsiteY3" fmla="*/ 644738 h 1688353"/>
                      <a:gd name="connsiteX4" fmla="*/ 552006 w 1721153"/>
                      <a:gd name="connsiteY4" fmla="*/ 368427 h 1688353"/>
                      <a:gd name="connsiteX5" fmla="*/ 874723 w 1721153"/>
                      <a:gd name="connsiteY5" fmla="*/ 642919 h 1688353"/>
                      <a:gd name="connsiteX6" fmla="*/ 1066213 w 1721153"/>
                      <a:gd name="connsiteY6" fmla="*/ 193720 h 1688353"/>
                      <a:gd name="connsiteX7" fmla="*/ 1683357 w 1721153"/>
                      <a:gd name="connsiteY7" fmla="*/ 769087 h 1688353"/>
                      <a:gd name="connsiteX8" fmla="*/ 810353 w 172115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1153" h="1688353">
                        <a:moveTo>
                          <a:pt x="810353" y="392973"/>
                        </a:moveTo>
                        <a:cubicBezTo>
                          <a:pt x="470891" y="57769"/>
                          <a:pt x="63240" y="290741"/>
                          <a:pt x="7671" y="623316"/>
                        </a:cubicBezTo>
                        <a:cubicBezTo>
                          <a:pt x="-83769" y="1167698"/>
                          <a:pt x="661372" y="1604934"/>
                          <a:pt x="1222442" y="1688354"/>
                        </a:cubicBezTo>
                        <a:cubicBezTo>
                          <a:pt x="738087" y="1542231"/>
                          <a:pt x="37361" y="1111806"/>
                          <a:pt x="128144" y="644738"/>
                        </a:cubicBezTo>
                        <a:cubicBezTo>
                          <a:pt x="170949" y="424520"/>
                          <a:pt x="386395" y="313439"/>
                          <a:pt x="552006" y="368427"/>
                        </a:cubicBezTo>
                        <a:cubicBezTo>
                          <a:pt x="673164" y="408651"/>
                          <a:pt x="773586" y="532095"/>
                          <a:pt x="874723" y="642919"/>
                        </a:cubicBezTo>
                        <a:cubicBezTo>
                          <a:pt x="907594" y="485032"/>
                          <a:pt x="935121" y="313411"/>
                          <a:pt x="1066213" y="193720"/>
                        </a:cubicBezTo>
                        <a:cubicBezTo>
                          <a:pt x="1281193" y="-2562"/>
                          <a:pt x="1757128" y="38033"/>
                          <a:pt x="1683357" y="769087"/>
                        </a:cubicBezTo>
                        <a:cubicBezTo>
                          <a:pt x="1911633" y="-97183"/>
                          <a:pt x="1040810" y="-244707"/>
                          <a:pt x="810353" y="392973"/>
                        </a:cubicBezTo>
                        <a:close/>
                      </a:path>
                    </a:pathLst>
                  </a:custGeom>
                  <a:solidFill>
                    <a:srgbClr val="FF35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A8C78780-8831-40B5-AF83-39C6C543FB48}"/>
                      </a:ext>
                    </a:extLst>
                  </p:cNvPr>
                  <p:cNvSpPr/>
                  <p:nvPr/>
                </p:nvSpPr>
                <p:spPr>
                  <a:xfrm>
                    <a:off x="5424896" y="8996394"/>
                    <a:ext cx="1716917" cy="1688353"/>
                  </a:xfrm>
                  <a:custGeom>
                    <a:avLst/>
                    <a:gdLst>
                      <a:gd name="connsiteX0" fmla="*/ 808354 w 1716917"/>
                      <a:gd name="connsiteY0" fmla="*/ 392973 h 1688353"/>
                      <a:gd name="connsiteX1" fmla="*/ 7653 w 1716917"/>
                      <a:gd name="connsiteY1" fmla="*/ 623316 h 1688353"/>
                      <a:gd name="connsiteX2" fmla="*/ 1219434 w 1716917"/>
                      <a:gd name="connsiteY2" fmla="*/ 1688354 h 1688353"/>
                      <a:gd name="connsiteX3" fmla="*/ 127830 w 1716917"/>
                      <a:gd name="connsiteY3" fmla="*/ 644738 h 1688353"/>
                      <a:gd name="connsiteX4" fmla="*/ 550645 w 1716917"/>
                      <a:gd name="connsiteY4" fmla="*/ 368427 h 1688353"/>
                      <a:gd name="connsiteX5" fmla="*/ 872571 w 1716917"/>
                      <a:gd name="connsiteY5" fmla="*/ 642919 h 1688353"/>
                      <a:gd name="connsiteX6" fmla="*/ 1063586 w 1716917"/>
                      <a:gd name="connsiteY6" fmla="*/ 193720 h 1688353"/>
                      <a:gd name="connsiteX7" fmla="*/ 1679215 w 1716917"/>
                      <a:gd name="connsiteY7" fmla="*/ 769087 h 1688353"/>
                      <a:gd name="connsiteX8" fmla="*/ 808354 w 171691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6917" h="1688353">
                        <a:moveTo>
                          <a:pt x="808354" y="392973"/>
                        </a:moveTo>
                        <a:cubicBezTo>
                          <a:pt x="469721" y="57769"/>
                          <a:pt x="63079" y="290741"/>
                          <a:pt x="7653" y="623316"/>
                        </a:cubicBezTo>
                        <a:cubicBezTo>
                          <a:pt x="-83567" y="1167698"/>
                          <a:pt x="659745" y="1604934"/>
                          <a:pt x="1219434" y="1688354"/>
                        </a:cubicBezTo>
                        <a:cubicBezTo>
                          <a:pt x="736268" y="1542231"/>
                          <a:pt x="37276" y="1111796"/>
                          <a:pt x="127830" y="644738"/>
                        </a:cubicBezTo>
                        <a:cubicBezTo>
                          <a:pt x="170531" y="424520"/>
                          <a:pt x="385444" y="313439"/>
                          <a:pt x="550645" y="368427"/>
                        </a:cubicBezTo>
                        <a:cubicBezTo>
                          <a:pt x="671508" y="408651"/>
                          <a:pt x="771682" y="532095"/>
                          <a:pt x="872571" y="642919"/>
                        </a:cubicBezTo>
                        <a:cubicBezTo>
                          <a:pt x="905366" y="485032"/>
                          <a:pt x="932817" y="313411"/>
                          <a:pt x="1063586" y="193720"/>
                        </a:cubicBezTo>
                        <a:cubicBezTo>
                          <a:pt x="1278041" y="-2562"/>
                          <a:pt x="1752805" y="38033"/>
                          <a:pt x="1679215" y="769087"/>
                        </a:cubicBezTo>
                        <a:cubicBezTo>
                          <a:pt x="1906929" y="-97183"/>
                          <a:pt x="1038249" y="-244707"/>
                          <a:pt x="808354" y="392973"/>
                        </a:cubicBezTo>
                        <a:close/>
                      </a:path>
                    </a:pathLst>
                  </a:custGeom>
                  <a:solidFill>
                    <a:srgbClr val="FF2D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303CA60C-1084-4870-BE0F-B2ADDF96DF09}"/>
                      </a:ext>
                    </a:extLst>
                  </p:cNvPr>
                  <p:cNvSpPr/>
                  <p:nvPr/>
                </p:nvSpPr>
                <p:spPr>
                  <a:xfrm>
                    <a:off x="5429135" y="8996394"/>
                    <a:ext cx="1712680" cy="1688353"/>
                  </a:xfrm>
                  <a:custGeom>
                    <a:avLst/>
                    <a:gdLst>
                      <a:gd name="connsiteX0" fmla="*/ 806362 w 1712680"/>
                      <a:gd name="connsiteY0" fmla="*/ 392973 h 1688353"/>
                      <a:gd name="connsiteX1" fmla="*/ 7634 w 1712680"/>
                      <a:gd name="connsiteY1" fmla="*/ 623316 h 1688353"/>
                      <a:gd name="connsiteX2" fmla="*/ 1216423 w 1712680"/>
                      <a:gd name="connsiteY2" fmla="*/ 1688354 h 1688353"/>
                      <a:gd name="connsiteX3" fmla="*/ 127516 w 1712680"/>
                      <a:gd name="connsiteY3" fmla="*/ 644738 h 1688353"/>
                      <a:gd name="connsiteX4" fmla="*/ 549292 w 1712680"/>
                      <a:gd name="connsiteY4" fmla="*/ 368427 h 1688353"/>
                      <a:gd name="connsiteX5" fmla="*/ 870418 w 1712680"/>
                      <a:gd name="connsiteY5" fmla="*/ 642919 h 1688353"/>
                      <a:gd name="connsiteX6" fmla="*/ 1060966 w 1712680"/>
                      <a:gd name="connsiteY6" fmla="*/ 193720 h 1688353"/>
                      <a:gd name="connsiteX7" fmla="*/ 1675071 w 1712680"/>
                      <a:gd name="connsiteY7" fmla="*/ 769087 h 1688353"/>
                      <a:gd name="connsiteX8" fmla="*/ 806362 w 171268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2680" h="1688353">
                        <a:moveTo>
                          <a:pt x="806362" y="392973"/>
                        </a:moveTo>
                        <a:cubicBezTo>
                          <a:pt x="468568" y="57769"/>
                          <a:pt x="62927" y="290741"/>
                          <a:pt x="7634" y="623316"/>
                        </a:cubicBezTo>
                        <a:cubicBezTo>
                          <a:pt x="-83358" y="1167698"/>
                          <a:pt x="658115" y="1604934"/>
                          <a:pt x="1216423" y="1688354"/>
                        </a:cubicBezTo>
                        <a:cubicBezTo>
                          <a:pt x="734449" y="1542231"/>
                          <a:pt x="37181" y="1111796"/>
                          <a:pt x="127516" y="644738"/>
                        </a:cubicBezTo>
                        <a:cubicBezTo>
                          <a:pt x="170112" y="424520"/>
                          <a:pt x="384491" y="313439"/>
                          <a:pt x="549292" y="368427"/>
                        </a:cubicBezTo>
                        <a:cubicBezTo>
                          <a:pt x="669850" y="408651"/>
                          <a:pt x="769777" y="532095"/>
                          <a:pt x="870418" y="642919"/>
                        </a:cubicBezTo>
                        <a:cubicBezTo>
                          <a:pt x="903127" y="485032"/>
                          <a:pt x="930521" y="313411"/>
                          <a:pt x="1060966" y="193720"/>
                        </a:cubicBezTo>
                        <a:cubicBezTo>
                          <a:pt x="1274888" y="-2562"/>
                          <a:pt x="1748480" y="38033"/>
                          <a:pt x="1675071" y="769087"/>
                        </a:cubicBezTo>
                        <a:cubicBezTo>
                          <a:pt x="1902223" y="-97183"/>
                          <a:pt x="1035686" y="-244707"/>
                          <a:pt x="806362" y="392973"/>
                        </a:cubicBezTo>
                        <a:close/>
                      </a:path>
                    </a:pathLst>
                  </a:custGeom>
                  <a:solidFill>
                    <a:srgbClr val="FF25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046E02B5-6DC9-4AAC-A8E0-8EE2299A3E35}"/>
                      </a:ext>
                    </a:extLst>
                  </p:cNvPr>
                  <p:cNvSpPr/>
                  <p:nvPr/>
                </p:nvSpPr>
                <p:spPr>
                  <a:xfrm>
                    <a:off x="5433374" y="8996394"/>
                    <a:ext cx="1708437" cy="1688353"/>
                  </a:xfrm>
                  <a:custGeom>
                    <a:avLst/>
                    <a:gdLst>
                      <a:gd name="connsiteX0" fmla="*/ 804362 w 1708437"/>
                      <a:gd name="connsiteY0" fmla="*/ 392973 h 1688353"/>
                      <a:gd name="connsiteX1" fmla="*/ 7615 w 1708437"/>
                      <a:gd name="connsiteY1" fmla="*/ 623316 h 1688353"/>
                      <a:gd name="connsiteX2" fmla="*/ 1213413 w 1708437"/>
                      <a:gd name="connsiteY2" fmla="*/ 1688354 h 1688353"/>
                      <a:gd name="connsiteX3" fmla="*/ 127192 w 1708437"/>
                      <a:gd name="connsiteY3" fmla="*/ 644738 h 1688353"/>
                      <a:gd name="connsiteX4" fmla="*/ 547920 w 1708437"/>
                      <a:gd name="connsiteY4" fmla="*/ 368427 h 1688353"/>
                      <a:gd name="connsiteX5" fmla="*/ 868256 w 1708437"/>
                      <a:gd name="connsiteY5" fmla="*/ 642919 h 1688353"/>
                      <a:gd name="connsiteX6" fmla="*/ 1058327 w 1708437"/>
                      <a:gd name="connsiteY6" fmla="*/ 193720 h 1688353"/>
                      <a:gd name="connsiteX7" fmla="*/ 1670918 w 1708437"/>
                      <a:gd name="connsiteY7" fmla="*/ 769087 h 1688353"/>
                      <a:gd name="connsiteX8" fmla="*/ 804362 w 170843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8437" h="1688353">
                        <a:moveTo>
                          <a:pt x="804362" y="392973"/>
                        </a:moveTo>
                        <a:cubicBezTo>
                          <a:pt x="467406" y="57769"/>
                          <a:pt x="62764" y="290741"/>
                          <a:pt x="7615" y="623316"/>
                        </a:cubicBezTo>
                        <a:cubicBezTo>
                          <a:pt x="-83149" y="1167698"/>
                          <a:pt x="656486" y="1604934"/>
                          <a:pt x="1213413" y="1688354"/>
                        </a:cubicBezTo>
                        <a:cubicBezTo>
                          <a:pt x="732629" y="1542231"/>
                          <a:pt x="37085" y="1111796"/>
                          <a:pt x="127192" y="644738"/>
                        </a:cubicBezTo>
                        <a:cubicBezTo>
                          <a:pt x="169683" y="424510"/>
                          <a:pt x="383538" y="313439"/>
                          <a:pt x="547920" y="368427"/>
                        </a:cubicBezTo>
                        <a:cubicBezTo>
                          <a:pt x="668183" y="408651"/>
                          <a:pt x="767862" y="532095"/>
                          <a:pt x="868256" y="642919"/>
                        </a:cubicBezTo>
                        <a:cubicBezTo>
                          <a:pt x="900888" y="485032"/>
                          <a:pt x="928206" y="313411"/>
                          <a:pt x="1058327" y="193720"/>
                        </a:cubicBezTo>
                        <a:cubicBezTo>
                          <a:pt x="1271725" y="-2562"/>
                          <a:pt x="1744137" y="38033"/>
                          <a:pt x="1670918" y="769087"/>
                        </a:cubicBezTo>
                        <a:cubicBezTo>
                          <a:pt x="1897518" y="-97183"/>
                          <a:pt x="1033124" y="-244707"/>
                          <a:pt x="804362" y="392973"/>
                        </a:cubicBezTo>
                        <a:close/>
                      </a:path>
                    </a:pathLst>
                  </a:custGeom>
                  <a:solidFill>
                    <a:srgbClr val="FF1E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4276F6E2-ED85-4AF0-8356-D4E279BFA1F8}"/>
                      </a:ext>
                    </a:extLst>
                  </p:cNvPr>
                  <p:cNvSpPr/>
                  <p:nvPr/>
                </p:nvSpPr>
                <p:spPr>
                  <a:xfrm>
                    <a:off x="5437602" y="8996394"/>
                    <a:ext cx="1704211" cy="1688353"/>
                  </a:xfrm>
                  <a:custGeom>
                    <a:avLst/>
                    <a:gdLst>
                      <a:gd name="connsiteX0" fmla="*/ 802372 w 1704211"/>
                      <a:gd name="connsiteY0" fmla="*/ 392973 h 1688353"/>
                      <a:gd name="connsiteX1" fmla="*/ 7597 w 1704211"/>
                      <a:gd name="connsiteY1" fmla="*/ 623316 h 1688353"/>
                      <a:gd name="connsiteX2" fmla="*/ 1210404 w 1704211"/>
                      <a:gd name="connsiteY2" fmla="*/ 1688354 h 1688353"/>
                      <a:gd name="connsiteX3" fmla="*/ 126878 w 1704211"/>
                      <a:gd name="connsiteY3" fmla="*/ 644738 h 1688353"/>
                      <a:gd name="connsiteX4" fmla="*/ 546569 w 1704211"/>
                      <a:gd name="connsiteY4" fmla="*/ 368427 h 1688353"/>
                      <a:gd name="connsiteX5" fmla="*/ 866114 w 1704211"/>
                      <a:gd name="connsiteY5" fmla="*/ 642919 h 1688353"/>
                      <a:gd name="connsiteX6" fmla="*/ 1055718 w 1704211"/>
                      <a:gd name="connsiteY6" fmla="*/ 193720 h 1688353"/>
                      <a:gd name="connsiteX7" fmla="*/ 1666785 w 1704211"/>
                      <a:gd name="connsiteY7" fmla="*/ 769087 h 1688353"/>
                      <a:gd name="connsiteX8" fmla="*/ 802372 w 170421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4211" h="1688353">
                        <a:moveTo>
                          <a:pt x="802372" y="392973"/>
                        </a:moveTo>
                        <a:cubicBezTo>
                          <a:pt x="466245" y="57769"/>
                          <a:pt x="62613" y="290741"/>
                          <a:pt x="7597" y="623316"/>
                        </a:cubicBezTo>
                        <a:cubicBezTo>
                          <a:pt x="-82948" y="1167698"/>
                          <a:pt x="654859" y="1604934"/>
                          <a:pt x="1210404" y="1688354"/>
                        </a:cubicBezTo>
                        <a:cubicBezTo>
                          <a:pt x="730811" y="1542231"/>
                          <a:pt x="37000" y="1111787"/>
                          <a:pt x="126878" y="644738"/>
                        </a:cubicBezTo>
                        <a:cubicBezTo>
                          <a:pt x="169265" y="424510"/>
                          <a:pt x="382586" y="313439"/>
                          <a:pt x="546569" y="368427"/>
                        </a:cubicBezTo>
                        <a:cubicBezTo>
                          <a:pt x="666527" y="408651"/>
                          <a:pt x="765968" y="532095"/>
                          <a:pt x="866114" y="642919"/>
                        </a:cubicBezTo>
                        <a:cubicBezTo>
                          <a:pt x="898661" y="485032"/>
                          <a:pt x="925921" y="313411"/>
                          <a:pt x="1055718" y="193720"/>
                        </a:cubicBezTo>
                        <a:cubicBezTo>
                          <a:pt x="1268583" y="-2562"/>
                          <a:pt x="1739832" y="38033"/>
                          <a:pt x="1666785" y="769087"/>
                        </a:cubicBezTo>
                        <a:cubicBezTo>
                          <a:pt x="1892823" y="-97183"/>
                          <a:pt x="1030572" y="-244707"/>
                          <a:pt x="802372" y="392973"/>
                        </a:cubicBezTo>
                        <a:close/>
                      </a:path>
                    </a:pathLst>
                  </a:custGeom>
                  <a:solidFill>
                    <a:srgbClr val="FF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9F0FEB24-FAAB-4742-AF44-7F2DAAB1A227}"/>
                      </a:ext>
                    </a:extLst>
                  </p:cNvPr>
                  <p:cNvSpPr/>
                  <p:nvPr/>
                </p:nvSpPr>
                <p:spPr>
                  <a:xfrm>
                    <a:off x="5441851" y="8996394"/>
                    <a:ext cx="1699962" cy="1688353"/>
                  </a:xfrm>
                  <a:custGeom>
                    <a:avLst/>
                    <a:gdLst>
                      <a:gd name="connsiteX0" fmla="*/ 800372 w 1699962"/>
                      <a:gd name="connsiteY0" fmla="*/ 392973 h 1688353"/>
                      <a:gd name="connsiteX1" fmla="*/ 7577 w 1699962"/>
                      <a:gd name="connsiteY1" fmla="*/ 623316 h 1688353"/>
                      <a:gd name="connsiteX2" fmla="*/ 1207394 w 1699962"/>
                      <a:gd name="connsiteY2" fmla="*/ 1688354 h 1688353"/>
                      <a:gd name="connsiteX3" fmla="*/ 126564 w 1699962"/>
                      <a:gd name="connsiteY3" fmla="*/ 644738 h 1688353"/>
                      <a:gd name="connsiteX4" fmla="*/ 545206 w 1699962"/>
                      <a:gd name="connsiteY4" fmla="*/ 368427 h 1688353"/>
                      <a:gd name="connsiteX5" fmla="*/ 863951 w 1699962"/>
                      <a:gd name="connsiteY5" fmla="*/ 642919 h 1688353"/>
                      <a:gd name="connsiteX6" fmla="*/ 1053079 w 1699962"/>
                      <a:gd name="connsiteY6" fmla="*/ 193720 h 1688353"/>
                      <a:gd name="connsiteX7" fmla="*/ 1662632 w 1699962"/>
                      <a:gd name="connsiteY7" fmla="*/ 769087 h 1688353"/>
                      <a:gd name="connsiteX8" fmla="*/ 800372 w 169996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9962" h="1688353">
                        <a:moveTo>
                          <a:pt x="800372" y="392973"/>
                        </a:moveTo>
                        <a:cubicBezTo>
                          <a:pt x="465082" y="57769"/>
                          <a:pt x="62451" y="290741"/>
                          <a:pt x="7577" y="623316"/>
                        </a:cubicBezTo>
                        <a:cubicBezTo>
                          <a:pt x="-82739" y="1167698"/>
                          <a:pt x="653229" y="1604934"/>
                          <a:pt x="1207394" y="1688354"/>
                        </a:cubicBezTo>
                        <a:cubicBezTo>
                          <a:pt x="728991" y="1542231"/>
                          <a:pt x="33123" y="1111044"/>
                          <a:pt x="126564" y="644738"/>
                        </a:cubicBezTo>
                        <a:cubicBezTo>
                          <a:pt x="167054" y="424177"/>
                          <a:pt x="381891" y="312668"/>
                          <a:pt x="545206" y="368427"/>
                        </a:cubicBezTo>
                        <a:cubicBezTo>
                          <a:pt x="665059" y="408089"/>
                          <a:pt x="764062" y="532095"/>
                          <a:pt x="863951" y="642919"/>
                        </a:cubicBezTo>
                        <a:cubicBezTo>
                          <a:pt x="896422" y="485032"/>
                          <a:pt x="923368" y="313144"/>
                          <a:pt x="1053079" y="193720"/>
                        </a:cubicBezTo>
                        <a:cubicBezTo>
                          <a:pt x="1265020" y="-3000"/>
                          <a:pt x="1735489" y="38033"/>
                          <a:pt x="1662632" y="769087"/>
                        </a:cubicBezTo>
                        <a:cubicBezTo>
                          <a:pt x="1888098" y="-97183"/>
                          <a:pt x="1027991" y="-244707"/>
                          <a:pt x="800372" y="392973"/>
                        </a:cubicBezTo>
                        <a:close/>
                      </a:path>
                    </a:pathLst>
                  </a:custGeom>
                  <a:solidFill>
                    <a:srgbClr val="FF0E0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83AC1813-8506-4BF6-9B33-010BB1681768}"/>
                    </a:ext>
                  </a:extLst>
                </p:cNvPr>
                <p:cNvSpPr/>
                <p:nvPr/>
              </p:nvSpPr>
              <p:spPr>
                <a:xfrm>
                  <a:off x="5441851" y="8996394"/>
                  <a:ext cx="1699962" cy="1688353"/>
                </a:xfrm>
                <a:custGeom>
                  <a:avLst/>
                  <a:gdLst>
                    <a:gd name="connsiteX0" fmla="*/ 800372 w 1699962"/>
                    <a:gd name="connsiteY0" fmla="*/ 392973 h 1688353"/>
                    <a:gd name="connsiteX1" fmla="*/ 7577 w 1699962"/>
                    <a:gd name="connsiteY1" fmla="*/ 623316 h 1688353"/>
                    <a:gd name="connsiteX2" fmla="*/ 1207394 w 1699962"/>
                    <a:gd name="connsiteY2" fmla="*/ 1688354 h 1688353"/>
                    <a:gd name="connsiteX3" fmla="*/ 126564 w 1699962"/>
                    <a:gd name="connsiteY3" fmla="*/ 644738 h 1688353"/>
                    <a:gd name="connsiteX4" fmla="*/ 545206 w 1699962"/>
                    <a:gd name="connsiteY4" fmla="*/ 368427 h 1688353"/>
                    <a:gd name="connsiteX5" fmla="*/ 863951 w 1699962"/>
                    <a:gd name="connsiteY5" fmla="*/ 642919 h 1688353"/>
                    <a:gd name="connsiteX6" fmla="*/ 1053079 w 1699962"/>
                    <a:gd name="connsiteY6" fmla="*/ 193720 h 1688353"/>
                    <a:gd name="connsiteX7" fmla="*/ 1662632 w 1699962"/>
                    <a:gd name="connsiteY7" fmla="*/ 769087 h 1688353"/>
                    <a:gd name="connsiteX8" fmla="*/ 800372 w 1699962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99962" h="1688353">
                      <a:moveTo>
                        <a:pt x="800372" y="392973"/>
                      </a:moveTo>
                      <a:cubicBezTo>
                        <a:pt x="465082" y="57769"/>
                        <a:pt x="62451" y="290741"/>
                        <a:pt x="7577" y="623316"/>
                      </a:cubicBezTo>
                      <a:cubicBezTo>
                        <a:pt x="-82739" y="1167698"/>
                        <a:pt x="653229" y="1604934"/>
                        <a:pt x="1207394" y="1688354"/>
                      </a:cubicBezTo>
                      <a:cubicBezTo>
                        <a:pt x="728991" y="1542231"/>
                        <a:pt x="33123" y="1111044"/>
                        <a:pt x="126564" y="644738"/>
                      </a:cubicBezTo>
                      <a:cubicBezTo>
                        <a:pt x="167054" y="424177"/>
                        <a:pt x="381891" y="312668"/>
                        <a:pt x="545206" y="368427"/>
                      </a:cubicBezTo>
                      <a:cubicBezTo>
                        <a:pt x="665059" y="408089"/>
                        <a:pt x="764062" y="532095"/>
                        <a:pt x="863951" y="642919"/>
                      </a:cubicBezTo>
                      <a:cubicBezTo>
                        <a:pt x="896422" y="485032"/>
                        <a:pt x="923368" y="313144"/>
                        <a:pt x="1053079" y="193720"/>
                      </a:cubicBezTo>
                      <a:cubicBezTo>
                        <a:pt x="1265020" y="-3000"/>
                        <a:pt x="1735489" y="38033"/>
                        <a:pt x="1662632" y="769087"/>
                      </a:cubicBezTo>
                      <a:cubicBezTo>
                        <a:pt x="1888098" y="-97183"/>
                        <a:pt x="1027991" y="-244707"/>
                        <a:pt x="800372" y="392973"/>
                      </a:cubicBezTo>
                      <a:close/>
                    </a:path>
                  </a:pathLst>
                </a:custGeom>
                <a:solidFill>
                  <a:srgbClr val="F9C0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</p:grp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3D9A8FC-05D4-45EE-BFA9-39CDD1C4E1D3}"/>
                  </a:ext>
                </a:extLst>
              </p:cNvPr>
              <p:cNvSpPr txBox="1"/>
              <p:nvPr/>
            </p:nvSpPr>
            <p:spPr>
              <a:xfrm>
                <a:off x="4106403" y="3943232"/>
                <a:ext cx="358822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72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کند صد </a:t>
                </a:r>
                <a:r>
                  <a:rPr lang="fa-IR" sz="9600" dirty="0">
                    <a:solidFill>
                      <a:srgbClr val="C0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دلبری</a:t>
                </a:r>
                <a:endParaRPr lang="fa-IR" sz="7200" dirty="0">
                  <a:solidFill>
                    <a:srgbClr val="C0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14C92329-3D64-4266-83FD-1D11A1E32D17}"/>
                  </a:ext>
                </a:extLst>
              </p:cNvPr>
              <p:cNvGrpSpPr/>
              <p:nvPr/>
            </p:nvGrpSpPr>
            <p:grpSpPr>
              <a:xfrm>
                <a:off x="7321684" y="3259582"/>
                <a:ext cx="1931184" cy="2794948"/>
                <a:chOff x="7488049" y="2638227"/>
                <a:chExt cx="2411302" cy="3489809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658DCBB-3339-4465-8909-5E247BBC0492}"/>
                    </a:ext>
                  </a:extLst>
                </p:cNvPr>
                <p:cNvSpPr/>
                <p:nvPr/>
              </p:nvSpPr>
              <p:spPr>
                <a:xfrm>
                  <a:off x="7813759" y="3344766"/>
                  <a:ext cx="1801373" cy="2273375"/>
                </a:xfrm>
                <a:custGeom>
                  <a:avLst/>
                  <a:gdLst>
                    <a:gd name="connsiteX0" fmla="*/ 324275 w 2103675"/>
                    <a:gd name="connsiteY0" fmla="*/ 259658 h 2654888"/>
                    <a:gd name="connsiteX1" fmla="*/ 185753 w 2103675"/>
                    <a:gd name="connsiteY1" fmla="*/ 334087 h 2654888"/>
                    <a:gd name="connsiteX2" fmla="*/ 98676 w 2103675"/>
                    <a:gd name="connsiteY2" fmla="*/ 486115 h 2654888"/>
                    <a:gd name="connsiteX3" fmla="*/ 34772 w 2103675"/>
                    <a:gd name="connsiteY3" fmla="*/ 1509138 h 2654888"/>
                    <a:gd name="connsiteX4" fmla="*/ 313550 w 2103675"/>
                    <a:gd name="connsiteY4" fmla="*/ 2505568 h 2654888"/>
                    <a:gd name="connsiteX5" fmla="*/ 392141 w 2103675"/>
                    <a:gd name="connsiteY5" fmla="*/ 2633488 h 2654888"/>
                    <a:gd name="connsiteX6" fmla="*/ 552609 w 2103675"/>
                    <a:gd name="connsiteY6" fmla="*/ 2646271 h 2654888"/>
                    <a:gd name="connsiteX7" fmla="*/ 1903406 w 2103675"/>
                    <a:gd name="connsiteY7" fmla="*/ 2101708 h 2654888"/>
                    <a:gd name="connsiteX8" fmla="*/ 2056101 w 2103675"/>
                    <a:gd name="connsiteY8" fmla="*/ 1982093 h 2654888"/>
                    <a:gd name="connsiteX9" fmla="*/ 2092896 w 2103675"/>
                    <a:gd name="connsiteY9" fmla="*/ 1808709 h 2654888"/>
                    <a:gd name="connsiteX10" fmla="*/ 2090258 w 2103675"/>
                    <a:gd name="connsiteY10" fmla="*/ 656822 h 2654888"/>
                    <a:gd name="connsiteX11" fmla="*/ 1983245 w 2103675"/>
                    <a:gd name="connsiteY11" fmla="*/ 123555 h 2654888"/>
                    <a:gd name="connsiteX12" fmla="*/ 1580146 w 2103675"/>
                    <a:gd name="connsiteY12" fmla="*/ 8322 h 2654888"/>
                    <a:gd name="connsiteX13" fmla="*/ 324275 w 2103675"/>
                    <a:gd name="connsiteY13" fmla="*/ 259658 h 265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03675" h="2654888">
                      <a:moveTo>
                        <a:pt x="324275" y="259658"/>
                      </a:moveTo>
                      <a:cubicBezTo>
                        <a:pt x="274783" y="277994"/>
                        <a:pt x="224349" y="298082"/>
                        <a:pt x="185753" y="334087"/>
                      </a:cubicBezTo>
                      <a:cubicBezTo>
                        <a:pt x="142624" y="374320"/>
                        <a:pt x="118450" y="430546"/>
                        <a:pt x="98676" y="486115"/>
                      </a:cubicBezTo>
                      <a:cubicBezTo>
                        <a:pt x="-17110" y="811451"/>
                        <a:pt x="-20596" y="1168277"/>
                        <a:pt x="34772" y="1509138"/>
                      </a:cubicBezTo>
                      <a:cubicBezTo>
                        <a:pt x="90141" y="1850000"/>
                        <a:pt x="202079" y="2178727"/>
                        <a:pt x="313550" y="2505568"/>
                      </a:cubicBezTo>
                      <a:cubicBezTo>
                        <a:pt x="330028" y="2553888"/>
                        <a:pt x="349240" y="2605818"/>
                        <a:pt x="392141" y="2633488"/>
                      </a:cubicBezTo>
                      <a:cubicBezTo>
                        <a:pt x="438385" y="2663311"/>
                        <a:pt x="498497" y="2656262"/>
                        <a:pt x="552609" y="2646271"/>
                      </a:cubicBezTo>
                      <a:cubicBezTo>
                        <a:pt x="1031954" y="2557812"/>
                        <a:pt x="1471838" y="2328298"/>
                        <a:pt x="1903406" y="2101708"/>
                      </a:cubicBezTo>
                      <a:cubicBezTo>
                        <a:pt x="1961413" y="2071256"/>
                        <a:pt x="2022259" y="2038195"/>
                        <a:pt x="2056101" y="1982093"/>
                      </a:cubicBezTo>
                      <a:cubicBezTo>
                        <a:pt x="2086962" y="1930934"/>
                        <a:pt x="2090534" y="1868412"/>
                        <a:pt x="2092896" y="1808709"/>
                      </a:cubicBezTo>
                      <a:cubicBezTo>
                        <a:pt x="2108098" y="1424937"/>
                        <a:pt x="2107222" y="1040518"/>
                        <a:pt x="2090258" y="656822"/>
                      </a:cubicBezTo>
                      <a:cubicBezTo>
                        <a:pt x="2082352" y="478085"/>
                        <a:pt x="2070608" y="284223"/>
                        <a:pt x="1983245" y="123555"/>
                      </a:cubicBezTo>
                      <a:cubicBezTo>
                        <a:pt x="1897196" y="-34693"/>
                        <a:pt x="1744310" y="1588"/>
                        <a:pt x="1580146" y="8322"/>
                      </a:cubicBezTo>
                      <a:cubicBezTo>
                        <a:pt x="1151826" y="25896"/>
                        <a:pt x="726288" y="110744"/>
                        <a:pt x="324275" y="259658"/>
                      </a:cubicBezTo>
                      <a:close/>
                    </a:path>
                  </a:pathLst>
                </a:custGeom>
                <a:solidFill>
                  <a:srgbClr val="FFD0A1">
                    <a:alpha val="1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F38DC1BA-26F9-4878-B9DE-816CB1BBF549}"/>
                    </a:ext>
                  </a:extLst>
                </p:cNvPr>
                <p:cNvSpPr/>
                <p:nvPr/>
              </p:nvSpPr>
              <p:spPr>
                <a:xfrm>
                  <a:off x="8461035" y="3098570"/>
                  <a:ext cx="539422" cy="457679"/>
                </a:xfrm>
                <a:custGeom>
                  <a:avLst/>
                  <a:gdLst>
                    <a:gd name="connsiteX0" fmla="*/ 207951 w 629947"/>
                    <a:gd name="connsiteY0" fmla="*/ 33069 h 534486"/>
                    <a:gd name="connsiteX1" fmla="*/ 67276 w 629947"/>
                    <a:gd name="connsiteY1" fmla="*/ 75645 h 534486"/>
                    <a:gd name="connsiteX2" fmla="*/ 3011 w 629947"/>
                    <a:gd name="connsiteY2" fmla="*/ 236008 h 534486"/>
                    <a:gd name="connsiteX3" fmla="*/ 6230 w 629947"/>
                    <a:gd name="connsiteY3" fmla="*/ 414745 h 534486"/>
                    <a:gd name="connsiteX4" fmla="*/ 47188 w 629947"/>
                    <a:gd name="connsiteY4" fmla="*/ 513300 h 534486"/>
                    <a:gd name="connsiteX5" fmla="*/ 149381 w 629947"/>
                    <a:gd name="connsiteY5" fmla="*/ 532674 h 534486"/>
                    <a:gd name="connsiteX6" fmla="*/ 487100 w 629947"/>
                    <a:gd name="connsiteY6" fmla="*/ 364739 h 534486"/>
                    <a:gd name="connsiteX7" fmla="*/ 607229 w 629947"/>
                    <a:gd name="connsiteY7" fmla="*/ 50566 h 534486"/>
                    <a:gd name="connsiteX8" fmla="*/ 207951 w 629947"/>
                    <a:gd name="connsiteY8" fmla="*/ 33069 h 534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29947" h="534486">
                      <a:moveTo>
                        <a:pt x="207951" y="33069"/>
                      </a:moveTo>
                      <a:cubicBezTo>
                        <a:pt x="158430" y="37926"/>
                        <a:pt x="105728" y="44060"/>
                        <a:pt x="67276" y="75645"/>
                      </a:cubicBezTo>
                      <a:cubicBezTo>
                        <a:pt x="21518" y="113231"/>
                        <a:pt x="7869" y="176991"/>
                        <a:pt x="3011" y="236008"/>
                      </a:cubicBezTo>
                      <a:cubicBezTo>
                        <a:pt x="-1885" y="295492"/>
                        <a:pt x="-809" y="355471"/>
                        <a:pt x="6230" y="414745"/>
                      </a:cubicBezTo>
                      <a:cubicBezTo>
                        <a:pt x="10536" y="450997"/>
                        <a:pt x="18879" y="490250"/>
                        <a:pt x="47188" y="513300"/>
                      </a:cubicBezTo>
                      <a:cubicBezTo>
                        <a:pt x="74820" y="535798"/>
                        <a:pt x="113967" y="536598"/>
                        <a:pt x="149381" y="532674"/>
                      </a:cubicBezTo>
                      <a:cubicBezTo>
                        <a:pt x="276807" y="518548"/>
                        <a:pt x="397213" y="456150"/>
                        <a:pt x="487100" y="364739"/>
                      </a:cubicBezTo>
                      <a:cubicBezTo>
                        <a:pt x="551460" y="299283"/>
                        <a:pt x="682658" y="145540"/>
                        <a:pt x="607229" y="50566"/>
                      </a:cubicBezTo>
                      <a:cubicBezTo>
                        <a:pt x="530877" y="-45579"/>
                        <a:pt x="309487" y="23096"/>
                        <a:pt x="207951" y="3306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D3B87568-A075-4113-A199-F080159D1707}"/>
                    </a:ext>
                  </a:extLst>
                </p:cNvPr>
                <p:cNvSpPr/>
                <p:nvPr/>
              </p:nvSpPr>
              <p:spPr>
                <a:xfrm>
                  <a:off x="8839066" y="3123577"/>
                  <a:ext cx="532967" cy="527462"/>
                </a:xfrm>
                <a:custGeom>
                  <a:avLst/>
                  <a:gdLst>
                    <a:gd name="connsiteX0" fmla="*/ 28570 w 622408"/>
                    <a:gd name="connsiteY0" fmla="*/ 548800 h 615980"/>
                    <a:gd name="connsiteX1" fmla="*/ 37466 w 622408"/>
                    <a:gd name="connsiteY1" fmla="*/ 571174 h 615980"/>
                    <a:gd name="connsiteX2" fmla="*/ 59421 w 622408"/>
                    <a:gd name="connsiteY2" fmla="*/ 580480 h 615980"/>
                    <a:gd name="connsiteX3" fmla="*/ 416799 w 622408"/>
                    <a:gd name="connsiteY3" fmla="*/ 615970 h 615980"/>
                    <a:gd name="connsiteX4" fmla="*/ 609728 w 622408"/>
                    <a:gd name="connsiteY4" fmla="*/ 537646 h 615980"/>
                    <a:gd name="connsiteX5" fmla="*/ 600622 w 622408"/>
                    <a:gd name="connsiteY5" fmla="*/ 390266 h 615980"/>
                    <a:gd name="connsiteX6" fmla="*/ 385071 w 622408"/>
                    <a:gd name="connsiteY6" fmla="*/ 140958 h 615980"/>
                    <a:gd name="connsiteX7" fmla="*/ 27598 w 622408"/>
                    <a:gd name="connsiteY7" fmla="*/ 34783 h 615980"/>
                    <a:gd name="connsiteX8" fmla="*/ 2862 w 622408"/>
                    <a:gd name="connsiteY8" fmla="*/ 276518 h 615980"/>
                    <a:gd name="connsiteX9" fmla="*/ 28570 w 622408"/>
                    <a:gd name="connsiteY9" fmla="*/ 548800 h 615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2408" h="615980">
                      <a:moveTo>
                        <a:pt x="28570" y="548800"/>
                      </a:moveTo>
                      <a:cubicBezTo>
                        <a:pt x="30008" y="556829"/>
                        <a:pt x="31761" y="565354"/>
                        <a:pt x="37466" y="571174"/>
                      </a:cubicBezTo>
                      <a:cubicBezTo>
                        <a:pt x="43124" y="576936"/>
                        <a:pt x="51516" y="578861"/>
                        <a:pt x="59421" y="580480"/>
                      </a:cubicBezTo>
                      <a:cubicBezTo>
                        <a:pt x="176922" y="604473"/>
                        <a:pt x="296880" y="616380"/>
                        <a:pt x="416799" y="615970"/>
                      </a:cubicBezTo>
                      <a:cubicBezTo>
                        <a:pt x="489980" y="615722"/>
                        <a:pt x="576381" y="602787"/>
                        <a:pt x="609728" y="537646"/>
                      </a:cubicBezTo>
                      <a:cubicBezTo>
                        <a:pt x="632931" y="492336"/>
                        <a:pt x="620930" y="436938"/>
                        <a:pt x="600622" y="390266"/>
                      </a:cubicBezTo>
                      <a:cubicBezTo>
                        <a:pt x="556245" y="288262"/>
                        <a:pt x="475854" y="205233"/>
                        <a:pt x="385071" y="140958"/>
                      </a:cubicBezTo>
                      <a:cubicBezTo>
                        <a:pt x="318082" y="93524"/>
                        <a:pt x="99902" y="-70906"/>
                        <a:pt x="27598" y="34783"/>
                      </a:cubicBezTo>
                      <a:cubicBezTo>
                        <a:pt x="-11407" y="91790"/>
                        <a:pt x="2119" y="210843"/>
                        <a:pt x="2862" y="276518"/>
                      </a:cubicBezTo>
                      <a:cubicBezTo>
                        <a:pt x="3900" y="367777"/>
                        <a:pt x="12511" y="458960"/>
                        <a:pt x="28570" y="548800"/>
                      </a:cubicBezTo>
                      <a:close/>
                    </a:path>
                  </a:pathLst>
                </a:custGeom>
                <a:solidFill>
                  <a:srgbClr val="FF0000">
                    <a:alpha val="34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F67949E4-149C-42F5-84AA-6CADD1AB8BD0}"/>
                    </a:ext>
                  </a:extLst>
                </p:cNvPr>
                <p:cNvSpPr/>
                <p:nvPr/>
              </p:nvSpPr>
              <p:spPr>
                <a:xfrm>
                  <a:off x="8721712" y="2638227"/>
                  <a:ext cx="442963" cy="666628"/>
                </a:xfrm>
                <a:custGeom>
                  <a:avLst/>
                  <a:gdLst>
                    <a:gd name="connsiteX0" fmla="*/ 221968 w 517300"/>
                    <a:gd name="connsiteY0" fmla="*/ 778501 h 778500"/>
                    <a:gd name="connsiteX1" fmla="*/ 509080 w 517300"/>
                    <a:gd name="connsiteY1" fmla="*/ 285944 h 778500"/>
                    <a:gd name="connsiteX2" fmla="*/ 517157 w 517300"/>
                    <a:gd name="connsiteY2" fmla="*/ 257121 h 778500"/>
                    <a:gd name="connsiteX3" fmla="*/ 495469 w 517300"/>
                    <a:gd name="connsiteY3" fmla="*/ 224955 h 778500"/>
                    <a:gd name="connsiteX4" fmla="*/ 86617 w 517300"/>
                    <a:gd name="connsiteY4" fmla="*/ 1585 h 778500"/>
                    <a:gd name="connsiteX5" fmla="*/ 46679 w 517300"/>
                    <a:gd name="connsiteY5" fmla="*/ 3651 h 778500"/>
                    <a:gd name="connsiteX6" fmla="*/ 8608 w 517300"/>
                    <a:gd name="connsiteY6" fmla="*/ 73813 h 778500"/>
                    <a:gd name="connsiteX7" fmla="*/ 61500 w 517300"/>
                    <a:gd name="connsiteY7" fmla="*/ 534404 h 778500"/>
                    <a:gd name="connsiteX8" fmla="*/ 164551 w 517300"/>
                    <a:gd name="connsiteY8" fmla="*/ 691071 h 778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300" h="778500">
                      <a:moveTo>
                        <a:pt x="221968" y="778501"/>
                      </a:moveTo>
                      <a:cubicBezTo>
                        <a:pt x="328419" y="620900"/>
                        <a:pt x="424403" y="456232"/>
                        <a:pt x="509080" y="285944"/>
                      </a:cubicBezTo>
                      <a:cubicBezTo>
                        <a:pt x="513585" y="276886"/>
                        <a:pt x="518176" y="267189"/>
                        <a:pt x="517157" y="257121"/>
                      </a:cubicBezTo>
                      <a:cubicBezTo>
                        <a:pt x="515814" y="243939"/>
                        <a:pt x="505346" y="233785"/>
                        <a:pt x="495469" y="224955"/>
                      </a:cubicBezTo>
                      <a:cubicBezTo>
                        <a:pt x="377911" y="119914"/>
                        <a:pt x="242789" y="23168"/>
                        <a:pt x="86617" y="1585"/>
                      </a:cubicBezTo>
                      <a:cubicBezTo>
                        <a:pt x="73254" y="-263"/>
                        <a:pt x="59166" y="-1454"/>
                        <a:pt x="46679" y="3651"/>
                      </a:cubicBezTo>
                      <a:cubicBezTo>
                        <a:pt x="20828" y="14234"/>
                        <a:pt x="12408" y="46143"/>
                        <a:pt x="8608" y="73813"/>
                      </a:cubicBezTo>
                      <a:cubicBezTo>
                        <a:pt x="-12671" y="228527"/>
                        <a:pt x="5703" y="388538"/>
                        <a:pt x="61500" y="534404"/>
                      </a:cubicBezTo>
                      <a:cubicBezTo>
                        <a:pt x="84122" y="593544"/>
                        <a:pt x="114411" y="652399"/>
                        <a:pt x="164551" y="691071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18B24EA8-60EA-444B-A3C9-41B0ACE86410}"/>
                    </a:ext>
                  </a:extLst>
                </p:cNvPr>
                <p:cNvSpPr/>
                <p:nvPr/>
              </p:nvSpPr>
              <p:spPr>
                <a:xfrm>
                  <a:off x="8801819" y="3050961"/>
                  <a:ext cx="677894" cy="292461"/>
                </a:xfrm>
                <a:custGeom>
                  <a:avLst/>
                  <a:gdLst>
                    <a:gd name="connsiteX0" fmla="*/ 533049 w 791657"/>
                    <a:gd name="connsiteY0" fmla="*/ 27793 h 341541"/>
                    <a:gd name="connsiteX1" fmla="*/ 328376 w 791657"/>
                    <a:gd name="connsiteY1" fmla="*/ 3914 h 341541"/>
                    <a:gd name="connsiteX2" fmla="*/ 232887 w 791657"/>
                    <a:gd name="connsiteY2" fmla="*/ 5924 h 341541"/>
                    <a:gd name="connsiteX3" fmla="*/ 159116 w 791657"/>
                    <a:gd name="connsiteY3" fmla="*/ 51158 h 341541"/>
                    <a:gd name="connsiteX4" fmla="*/ 26738 w 791657"/>
                    <a:gd name="connsiteY4" fmla="*/ 166163 h 341541"/>
                    <a:gd name="connsiteX5" fmla="*/ 2049 w 791657"/>
                    <a:gd name="connsiteY5" fmla="*/ 198500 h 341541"/>
                    <a:gd name="connsiteX6" fmla="*/ 12993 w 791657"/>
                    <a:gd name="connsiteY6" fmla="*/ 249640 h 341541"/>
                    <a:gd name="connsiteX7" fmla="*/ 171346 w 791657"/>
                    <a:gd name="connsiteY7" fmla="*/ 322802 h 341541"/>
                    <a:gd name="connsiteX8" fmla="*/ 699022 w 791657"/>
                    <a:gd name="connsiteY8" fmla="*/ 304009 h 341541"/>
                    <a:gd name="connsiteX9" fmla="*/ 786728 w 791657"/>
                    <a:gd name="connsiteY9" fmla="*/ 243363 h 341541"/>
                    <a:gd name="connsiteX10" fmla="*/ 774145 w 791657"/>
                    <a:gd name="connsiteY10" fmla="*/ 150980 h 341541"/>
                    <a:gd name="connsiteX11" fmla="*/ 533049 w 791657"/>
                    <a:gd name="connsiteY11" fmla="*/ 27793 h 3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1657" h="341541">
                      <a:moveTo>
                        <a:pt x="533049" y="27793"/>
                      </a:moveTo>
                      <a:cubicBezTo>
                        <a:pt x="464821" y="19830"/>
                        <a:pt x="396603" y="11877"/>
                        <a:pt x="328376" y="3914"/>
                      </a:cubicBezTo>
                      <a:cubicBezTo>
                        <a:pt x="296514" y="199"/>
                        <a:pt x="263577" y="-3430"/>
                        <a:pt x="232887" y="5924"/>
                      </a:cubicBezTo>
                      <a:cubicBezTo>
                        <a:pt x="205112" y="14392"/>
                        <a:pt x="181614" y="32803"/>
                        <a:pt x="159116" y="51158"/>
                      </a:cubicBezTo>
                      <a:cubicBezTo>
                        <a:pt x="113825" y="88125"/>
                        <a:pt x="69667" y="126482"/>
                        <a:pt x="26738" y="166163"/>
                      </a:cubicBezTo>
                      <a:cubicBezTo>
                        <a:pt x="16660" y="175478"/>
                        <a:pt x="6268" y="185451"/>
                        <a:pt x="2049" y="198500"/>
                      </a:cubicBezTo>
                      <a:cubicBezTo>
                        <a:pt x="-3504" y="215674"/>
                        <a:pt x="2925" y="234657"/>
                        <a:pt x="12993" y="249640"/>
                      </a:cubicBezTo>
                      <a:cubicBezTo>
                        <a:pt x="46426" y="299427"/>
                        <a:pt x="111986" y="314267"/>
                        <a:pt x="171346" y="322802"/>
                      </a:cubicBezTo>
                      <a:cubicBezTo>
                        <a:pt x="346883" y="348052"/>
                        <a:pt x="528620" y="353148"/>
                        <a:pt x="699022" y="304009"/>
                      </a:cubicBezTo>
                      <a:cubicBezTo>
                        <a:pt x="734455" y="293789"/>
                        <a:pt x="773174" y="277653"/>
                        <a:pt x="786728" y="243363"/>
                      </a:cubicBezTo>
                      <a:cubicBezTo>
                        <a:pt x="798482" y="213645"/>
                        <a:pt x="787176" y="180155"/>
                        <a:pt x="774145" y="150980"/>
                      </a:cubicBezTo>
                      <a:cubicBezTo>
                        <a:pt x="727302" y="46062"/>
                        <a:pt x="641262" y="40424"/>
                        <a:pt x="533049" y="27793"/>
                      </a:cubicBezTo>
                      <a:close/>
                    </a:path>
                  </a:pathLst>
                </a:custGeom>
                <a:solidFill>
                  <a:srgbClr val="FF0000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6427AC9E-D93B-4B8A-9B0C-AB5664B65464}"/>
                    </a:ext>
                  </a:extLst>
                </p:cNvPr>
                <p:cNvSpPr/>
                <p:nvPr/>
              </p:nvSpPr>
              <p:spPr>
                <a:xfrm>
                  <a:off x="7829943" y="4238079"/>
                  <a:ext cx="737593" cy="521007"/>
                </a:xfrm>
                <a:custGeom>
                  <a:avLst/>
                  <a:gdLst>
                    <a:gd name="connsiteX0" fmla="*/ 834261 w 861374"/>
                    <a:gd name="connsiteY0" fmla="*/ 245380 h 608441"/>
                    <a:gd name="connsiteX1" fmla="*/ 562599 w 861374"/>
                    <a:gd name="connsiteY1" fmla="*/ 56880 h 608441"/>
                    <a:gd name="connsiteX2" fmla="*/ 318597 w 861374"/>
                    <a:gd name="connsiteY2" fmla="*/ 2330 h 608441"/>
                    <a:gd name="connsiteX3" fmla="*/ 78605 w 861374"/>
                    <a:gd name="connsiteY3" fmla="*/ 171008 h 608441"/>
                    <a:gd name="connsiteX4" fmla="*/ 586 w 861374"/>
                    <a:gd name="connsiteY4" fmla="*/ 461121 h 608441"/>
                    <a:gd name="connsiteX5" fmla="*/ 15054 w 861374"/>
                    <a:gd name="connsiteY5" fmla="*/ 546122 h 608441"/>
                    <a:gd name="connsiteX6" fmla="*/ 112314 w 861374"/>
                    <a:gd name="connsiteY6" fmla="*/ 596585 h 608441"/>
                    <a:gd name="connsiteX7" fmla="*/ 556150 w 861374"/>
                    <a:gd name="connsiteY7" fmla="*/ 571420 h 608441"/>
                    <a:gd name="connsiteX8" fmla="*/ 861360 w 861374"/>
                    <a:gd name="connsiteY8" fmla="*/ 319217 h 608441"/>
                    <a:gd name="connsiteX9" fmla="*/ 834261 w 861374"/>
                    <a:gd name="connsiteY9" fmla="*/ 245380 h 60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1374" h="608441">
                      <a:moveTo>
                        <a:pt x="834261" y="245380"/>
                      </a:moveTo>
                      <a:cubicBezTo>
                        <a:pt x="774721" y="160760"/>
                        <a:pt x="632350" y="90922"/>
                        <a:pt x="562599" y="56880"/>
                      </a:cubicBezTo>
                      <a:cubicBezTo>
                        <a:pt x="486608" y="19790"/>
                        <a:pt x="402464" y="-8481"/>
                        <a:pt x="318597" y="2330"/>
                      </a:cubicBezTo>
                      <a:cubicBezTo>
                        <a:pt x="218260" y="15265"/>
                        <a:pt x="130859" y="84379"/>
                        <a:pt x="78605" y="171008"/>
                      </a:cubicBezTo>
                      <a:cubicBezTo>
                        <a:pt x="26351" y="257638"/>
                        <a:pt x="5739" y="360089"/>
                        <a:pt x="586" y="461121"/>
                      </a:cubicBezTo>
                      <a:cubicBezTo>
                        <a:pt x="-900" y="490315"/>
                        <a:pt x="-672" y="521481"/>
                        <a:pt x="15054" y="546122"/>
                      </a:cubicBezTo>
                      <a:cubicBezTo>
                        <a:pt x="35295" y="577840"/>
                        <a:pt x="75281" y="589937"/>
                        <a:pt x="112314" y="596585"/>
                      </a:cubicBezTo>
                      <a:cubicBezTo>
                        <a:pt x="259075" y="622941"/>
                        <a:pt x="410065" y="601272"/>
                        <a:pt x="556150" y="571420"/>
                      </a:cubicBezTo>
                      <a:cubicBezTo>
                        <a:pt x="672098" y="547722"/>
                        <a:pt x="863322" y="468227"/>
                        <a:pt x="861360" y="319217"/>
                      </a:cubicBezTo>
                      <a:cubicBezTo>
                        <a:pt x="861036" y="293757"/>
                        <a:pt x="850873" y="268992"/>
                        <a:pt x="834261" y="245380"/>
                      </a:cubicBezTo>
                      <a:close/>
                    </a:path>
                  </a:pathLst>
                </a:custGeom>
                <a:solidFill>
                  <a:srgbClr val="FF0000">
                    <a:alpha val="4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7DDA4C2D-4EE6-4F7D-9AD8-5544373C2609}"/>
                    </a:ext>
                  </a:extLst>
                </p:cNvPr>
                <p:cNvSpPr/>
                <p:nvPr/>
              </p:nvSpPr>
              <p:spPr>
                <a:xfrm>
                  <a:off x="8314263" y="4003975"/>
                  <a:ext cx="366801" cy="630723"/>
                </a:xfrm>
                <a:custGeom>
                  <a:avLst/>
                  <a:gdLst>
                    <a:gd name="connsiteX0" fmla="*/ 427379 w 428357"/>
                    <a:gd name="connsiteY0" fmla="*/ 161279 h 736569"/>
                    <a:gd name="connsiteX1" fmla="*/ 409758 w 428357"/>
                    <a:gd name="connsiteY1" fmla="*/ 79840 h 736569"/>
                    <a:gd name="connsiteX2" fmla="*/ 286085 w 428357"/>
                    <a:gd name="connsiteY2" fmla="*/ 8869 h 736569"/>
                    <a:gd name="connsiteX3" fmla="*/ 120931 w 428357"/>
                    <a:gd name="connsiteY3" fmla="*/ 25223 h 736569"/>
                    <a:gd name="connsiteX4" fmla="*/ 51256 w 428357"/>
                    <a:gd name="connsiteY4" fmla="*/ 134113 h 736569"/>
                    <a:gd name="connsiteX5" fmla="*/ 14232 w 428357"/>
                    <a:gd name="connsiteY5" fmla="*/ 533801 h 736569"/>
                    <a:gd name="connsiteX6" fmla="*/ 302230 w 428357"/>
                    <a:gd name="connsiteY6" fmla="*/ 682010 h 736569"/>
                    <a:gd name="connsiteX7" fmla="*/ 427379 w 428357"/>
                    <a:gd name="connsiteY7" fmla="*/ 161279 h 73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357" h="736569">
                      <a:moveTo>
                        <a:pt x="427379" y="161279"/>
                      </a:moveTo>
                      <a:cubicBezTo>
                        <a:pt x="426217" y="133256"/>
                        <a:pt x="423569" y="104252"/>
                        <a:pt x="409758" y="79840"/>
                      </a:cubicBezTo>
                      <a:cubicBezTo>
                        <a:pt x="385602" y="37168"/>
                        <a:pt x="334043" y="19089"/>
                        <a:pt x="286085" y="8869"/>
                      </a:cubicBezTo>
                      <a:cubicBezTo>
                        <a:pt x="230364" y="-2999"/>
                        <a:pt x="167518" y="-7562"/>
                        <a:pt x="120931" y="25223"/>
                      </a:cubicBezTo>
                      <a:cubicBezTo>
                        <a:pt x="85117" y="50436"/>
                        <a:pt x="66096" y="92899"/>
                        <a:pt x="51256" y="134113"/>
                      </a:cubicBezTo>
                      <a:cubicBezTo>
                        <a:pt x="5288" y="261748"/>
                        <a:pt x="-16353" y="401632"/>
                        <a:pt x="14232" y="533801"/>
                      </a:cubicBezTo>
                      <a:cubicBezTo>
                        <a:pt x="42731" y="656950"/>
                        <a:pt x="185606" y="824428"/>
                        <a:pt x="302230" y="682010"/>
                      </a:cubicBezTo>
                      <a:cubicBezTo>
                        <a:pt x="408281" y="552508"/>
                        <a:pt x="434037" y="321699"/>
                        <a:pt x="427379" y="161279"/>
                      </a:cubicBezTo>
                      <a:close/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19B7223C-BFF7-4031-9FD8-243B16F41AA8}"/>
                    </a:ext>
                  </a:extLst>
                </p:cNvPr>
                <p:cNvSpPr/>
                <p:nvPr/>
              </p:nvSpPr>
              <p:spPr>
                <a:xfrm>
                  <a:off x="8195646" y="4442373"/>
                  <a:ext cx="415734" cy="604327"/>
                </a:xfrm>
                <a:custGeom>
                  <a:avLst/>
                  <a:gdLst>
                    <a:gd name="connsiteX0" fmla="*/ 335721 w 485502"/>
                    <a:gd name="connsiteY0" fmla="*/ 0 h 705744"/>
                    <a:gd name="connsiteX1" fmla="*/ 115246 w 485502"/>
                    <a:gd name="connsiteY1" fmla="*/ 197625 h 705744"/>
                    <a:gd name="connsiteX2" fmla="*/ 1346 w 485502"/>
                    <a:gd name="connsiteY2" fmla="*/ 467830 h 705744"/>
                    <a:gd name="connsiteX3" fmla="*/ 15805 w 485502"/>
                    <a:gd name="connsiteY3" fmla="*/ 569414 h 705744"/>
                    <a:gd name="connsiteX4" fmla="*/ 106540 w 485502"/>
                    <a:gd name="connsiteY4" fmla="*/ 646119 h 705744"/>
                    <a:gd name="connsiteX5" fmla="*/ 298983 w 485502"/>
                    <a:gd name="connsiteY5" fmla="*/ 703164 h 705744"/>
                    <a:gd name="connsiteX6" fmla="*/ 425932 w 485502"/>
                    <a:gd name="connsiteY6" fmla="*/ 683285 h 705744"/>
                    <a:gd name="connsiteX7" fmla="*/ 484530 w 485502"/>
                    <a:gd name="connsiteY7" fmla="*/ 523304 h 705744"/>
                    <a:gd name="connsiteX8" fmla="*/ 430771 w 485502"/>
                    <a:gd name="connsiteY8" fmla="*/ 334785 h 705744"/>
                    <a:gd name="connsiteX9" fmla="*/ 337445 w 485502"/>
                    <a:gd name="connsiteY9" fmla="*/ 123558 h 705744"/>
                    <a:gd name="connsiteX10" fmla="*/ 294592 w 485502"/>
                    <a:gd name="connsiteY10" fmla="*/ 83458 h 70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5502" h="705744">
                      <a:moveTo>
                        <a:pt x="335721" y="0"/>
                      </a:moveTo>
                      <a:cubicBezTo>
                        <a:pt x="253797" y="55750"/>
                        <a:pt x="176235" y="119520"/>
                        <a:pt x="115246" y="197625"/>
                      </a:cubicBezTo>
                      <a:cubicBezTo>
                        <a:pt x="54257" y="275730"/>
                        <a:pt x="10347" y="369151"/>
                        <a:pt x="1346" y="467830"/>
                      </a:cubicBezTo>
                      <a:cubicBezTo>
                        <a:pt x="-1807" y="502377"/>
                        <a:pt x="-340" y="538715"/>
                        <a:pt x="15805" y="569414"/>
                      </a:cubicBezTo>
                      <a:cubicBezTo>
                        <a:pt x="34560" y="605066"/>
                        <a:pt x="70421" y="628269"/>
                        <a:pt x="106540" y="646119"/>
                      </a:cubicBezTo>
                      <a:cubicBezTo>
                        <a:pt x="166814" y="675904"/>
                        <a:pt x="232213" y="695287"/>
                        <a:pt x="298983" y="703164"/>
                      </a:cubicBezTo>
                      <a:cubicBezTo>
                        <a:pt x="342455" y="708288"/>
                        <a:pt x="389595" y="707698"/>
                        <a:pt x="425932" y="683285"/>
                      </a:cubicBezTo>
                      <a:cubicBezTo>
                        <a:pt x="475424" y="650034"/>
                        <a:pt x="489617" y="582701"/>
                        <a:pt x="484530" y="523304"/>
                      </a:cubicBezTo>
                      <a:cubicBezTo>
                        <a:pt x="478930" y="457943"/>
                        <a:pt x="455498" y="395545"/>
                        <a:pt x="430771" y="334785"/>
                      </a:cubicBezTo>
                      <a:cubicBezTo>
                        <a:pt x="401758" y="263471"/>
                        <a:pt x="370630" y="193024"/>
                        <a:pt x="337445" y="123558"/>
                      </a:cubicBezTo>
                      <a:cubicBezTo>
                        <a:pt x="328520" y="104880"/>
                        <a:pt x="315290" y="83506"/>
                        <a:pt x="294592" y="83458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A1B357A7-F23D-4E2D-BE62-DBA8522D7D3C}"/>
                    </a:ext>
                  </a:extLst>
                </p:cNvPr>
                <p:cNvSpPr/>
                <p:nvPr/>
              </p:nvSpPr>
              <p:spPr>
                <a:xfrm>
                  <a:off x="8421761" y="4397633"/>
                  <a:ext cx="768397" cy="576267"/>
                </a:xfrm>
                <a:custGeom>
                  <a:avLst/>
                  <a:gdLst>
                    <a:gd name="connsiteX0" fmla="*/ 311623 w 897348"/>
                    <a:gd name="connsiteY0" fmla="*/ 593793 h 672975"/>
                    <a:gd name="connsiteX1" fmla="*/ 475157 w 897348"/>
                    <a:gd name="connsiteY1" fmla="*/ 669021 h 672975"/>
                    <a:gd name="connsiteX2" fmla="*/ 677287 w 897348"/>
                    <a:gd name="connsiteY2" fmla="*/ 632426 h 672975"/>
                    <a:gd name="connsiteX3" fmla="*/ 893152 w 897348"/>
                    <a:gd name="connsiteY3" fmla="*/ 207011 h 672975"/>
                    <a:gd name="connsiteX4" fmla="*/ 875255 w 897348"/>
                    <a:gd name="connsiteY4" fmla="*/ 146765 h 672975"/>
                    <a:gd name="connsiteX5" fmla="*/ 832288 w 897348"/>
                    <a:gd name="connsiteY5" fmla="*/ 96664 h 672975"/>
                    <a:gd name="connsiteX6" fmla="*/ 522468 w 897348"/>
                    <a:gd name="connsiteY6" fmla="*/ 118 h 672975"/>
                    <a:gd name="connsiteX7" fmla="*/ 10595 w 897348"/>
                    <a:gd name="connsiteY7" fmla="*/ 184913 h 672975"/>
                    <a:gd name="connsiteX8" fmla="*/ 311623 w 897348"/>
                    <a:gd name="connsiteY8" fmla="*/ 593793 h 67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348" h="672975">
                      <a:moveTo>
                        <a:pt x="311623" y="593793"/>
                      </a:moveTo>
                      <a:cubicBezTo>
                        <a:pt x="361581" y="627863"/>
                        <a:pt x="415588" y="658600"/>
                        <a:pt x="475157" y="669021"/>
                      </a:cubicBezTo>
                      <a:cubicBezTo>
                        <a:pt x="543833" y="681042"/>
                        <a:pt x="615518" y="664754"/>
                        <a:pt x="677287" y="632426"/>
                      </a:cubicBezTo>
                      <a:cubicBezTo>
                        <a:pt x="827582" y="553749"/>
                        <a:pt x="918403" y="374765"/>
                        <a:pt x="893152" y="207011"/>
                      </a:cubicBezTo>
                      <a:cubicBezTo>
                        <a:pt x="890019" y="186189"/>
                        <a:pt x="885180" y="165329"/>
                        <a:pt x="875255" y="146765"/>
                      </a:cubicBezTo>
                      <a:cubicBezTo>
                        <a:pt x="864816" y="127248"/>
                        <a:pt x="849147" y="110999"/>
                        <a:pt x="832288" y="96664"/>
                      </a:cubicBezTo>
                      <a:cubicBezTo>
                        <a:pt x="748049" y="25016"/>
                        <a:pt x="633034" y="-2035"/>
                        <a:pt x="522468" y="118"/>
                      </a:cubicBezTo>
                      <a:cubicBezTo>
                        <a:pt x="383641" y="2814"/>
                        <a:pt x="77460" y="33656"/>
                        <a:pt x="10595" y="184913"/>
                      </a:cubicBezTo>
                      <a:cubicBezTo>
                        <a:pt x="-55928" y="335370"/>
                        <a:pt x="208496" y="523879"/>
                        <a:pt x="311623" y="593793"/>
                      </a:cubicBezTo>
                      <a:close/>
                    </a:path>
                  </a:pathLst>
                </a:custGeom>
                <a:solidFill>
                  <a:srgbClr val="FF0000">
                    <a:alpha val="6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C2F590B1-E8C4-416D-85C9-7DE0692DE676}"/>
                    </a:ext>
                  </a:extLst>
                </p:cNvPr>
                <p:cNvSpPr/>
                <p:nvPr/>
              </p:nvSpPr>
              <p:spPr>
                <a:xfrm>
                  <a:off x="8922994" y="4048126"/>
                  <a:ext cx="591591" cy="257236"/>
                </a:xfrm>
                <a:custGeom>
                  <a:avLst/>
                  <a:gdLst>
                    <a:gd name="connsiteX0" fmla="*/ 566599 w 690871"/>
                    <a:gd name="connsiteY0" fmla="*/ 148694 h 300405"/>
                    <a:gd name="connsiteX1" fmla="*/ 690871 w 690871"/>
                    <a:gd name="connsiteY1" fmla="*/ 21078 h 300405"/>
                    <a:gd name="connsiteX2" fmla="*/ 77299 w 690871"/>
                    <a:gd name="connsiteY2" fmla="*/ 133387 h 300405"/>
                    <a:gd name="connsiteX3" fmla="*/ 12339 w 690871"/>
                    <a:gd name="connsiteY3" fmla="*/ 272147 h 300405"/>
                    <a:gd name="connsiteX4" fmla="*/ 239958 w 690871"/>
                    <a:gd name="connsiteY4" fmla="*/ 265775 h 300405"/>
                    <a:gd name="connsiteX5" fmla="*/ 566599 w 690871"/>
                    <a:gd name="connsiteY5" fmla="*/ 148694 h 300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90871" h="300405">
                      <a:moveTo>
                        <a:pt x="566599" y="148694"/>
                      </a:moveTo>
                      <a:cubicBezTo>
                        <a:pt x="622396" y="121633"/>
                        <a:pt x="682984" y="82581"/>
                        <a:pt x="690871" y="21078"/>
                      </a:cubicBezTo>
                      <a:cubicBezTo>
                        <a:pt x="501438" y="-42130"/>
                        <a:pt x="248644" y="49043"/>
                        <a:pt x="77299" y="133387"/>
                      </a:cubicBezTo>
                      <a:cubicBezTo>
                        <a:pt x="30760" y="156295"/>
                        <a:pt x="-25256" y="214254"/>
                        <a:pt x="12339" y="272147"/>
                      </a:cubicBezTo>
                      <a:cubicBezTo>
                        <a:pt x="51620" y="332631"/>
                        <a:pt x="184294" y="279253"/>
                        <a:pt x="239958" y="265775"/>
                      </a:cubicBezTo>
                      <a:cubicBezTo>
                        <a:pt x="352572" y="238486"/>
                        <a:pt x="462328" y="199253"/>
                        <a:pt x="566599" y="148694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796BA9E5-DF8F-43CB-B9C3-656ABC1A75EB}"/>
                    </a:ext>
                  </a:extLst>
                </p:cNvPr>
                <p:cNvSpPr/>
                <p:nvPr/>
              </p:nvSpPr>
              <p:spPr>
                <a:xfrm>
                  <a:off x="8546015" y="5028797"/>
                  <a:ext cx="209337" cy="468332"/>
                </a:xfrm>
                <a:custGeom>
                  <a:avLst/>
                  <a:gdLst>
                    <a:gd name="connsiteX0" fmla="*/ 244432 w 244467"/>
                    <a:gd name="connsiteY0" fmla="*/ 18233 h 546926"/>
                    <a:gd name="connsiteX1" fmla="*/ 241717 w 244467"/>
                    <a:gd name="connsiteY1" fmla="*/ 5260 h 546926"/>
                    <a:gd name="connsiteX2" fmla="*/ 228658 w 244467"/>
                    <a:gd name="connsiteY2" fmla="*/ 145 h 546926"/>
                    <a:gd name="connsiteX3" fmla="*/ 118806 w 244467"/>
                    <a:gd name="connsiteY3" fmla="*/ 80860 h 546926"/>
                    <a:gd name="connsiteX4" fmla="*/ 53655 w 244467"/>
                    <a:gd name="connsiteY4" fmla="*/ 545747 h 546926"/>
                    <a:gd name="connsiteX5" fmla="*/ 189320 w 244467"/>
                    <a:gd name="connsiteY5" fmla="*/ 330368 h 546926"/>
                    <a:gd name="connsiteX6" fmla="*/ 244432 w 244467"/>
                    <a:gd name="connsiteY6" fmla="*/ 18233 h 54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467" h="546926">
                      <a:moveTo>
                        <a:pt x="244432" y="18233"/>
                      </a:moveTo>
                      <a:cubicBezTo>
                        <a:pt x="244555" y="13718"/>
                        <a:pt x="244517" y="8803"/>
                        <a:pt x="241717" y="5260"/>
                      </a:cubicBezTo>
                      <a:cubicBezTo>
                        <a:pt x="238726" y="1479"/>
                        <a:pt x="233468" y="441"/>
                        <a:pt x="228658" y="145"/>
                      </a:cubicBezTo>
                      <a:cubicBezTo>
                        <a:pt x="180900" y="-2817"/>
                        <a:pt x="143771" y="40045"/>
                        <a:pt x="118806" y="80860"/>
                      </a:cubicBezTo>
                      <a:cubicBezTo>
                        <a:pt x="83326" y="138858"/>
                        <a:pt x="-84371" y="572407"/>
                        <a:pt x="53655" y="545747"/>
                      </a:cubicBezTo>
                      <a:cubicBezTo>
                        <a:pt x="134303" y="530164"/>
                        <a:pt x="168327" y="393680"/>
                        <a:pt x="189320" y="330368"/>
                      </a:cubicBezTo>
                      <a:cubicBezTo>
                        <a:pt x="222695" y="229736"/>
                        <a:pt x="241545" y="124228"/>
                        <a:pt x="244432" y="18233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5B3A6421-864D-4912-90E7-974457FFAC56}"/>
                    </a:ext>
                  </a:extLst>
                </p:cNvPr>
                <p:cNvSpPr/>
                <p:nvPr/>
              </p:nvSpPr>
              <p:spPr>
                <a:xfrm>
                  <a:off x="8550958" y="5043589"/>
                  <a:ext cx="505246" cy="566391"/>
                </a:xfrm>
                <a:custGeom>
                  <a:avLst/>
                  <a:gdLst>
                    <a:gd name="connsiteX0" fmla="*/ 18288 w 590035"/>
                    <a:gd name="connsiteY0" fmla="*/ 661441 h 661441"/>
                    <a:gd name="connsiteX1" fmla="*/ 343843 w 590035"/>
                    <a:gd name="connsiteY1" fmla="*/ 370462 h 661441"/>
                    <a:gd name="connsiteX2" fmla="*/ 590036 w 590035"/>
                    <a:gd name="connsiteY2" fmla="*/ 14894 h 661441"/>
                    <a:gd name="connsiteX3" fmla="*/ 523799 w 590035"/>
                    <a:gd name="connsiteY3" fmla="*/ 6083 h 661441"/>
                    <a:gd name="connsiteX4" fmla="*/ 130912 w 590035"/>
                    <a:gd name="connsiteY4" fmla="*/ 334153 h 661441"/>
                    <a:gd name="connsiteX5" fmla="*/ 0 w 590035"/>
                    <a:gd name="connsiteY5" fmla="*/ 580946 h 661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0035" h="661441">
                      <a:moveTo>
                        <a:pt x="18288" y="661441"/>
                      </a:moveTo>
                      <a:cubicBezTo>
                        <a:pt x="122444" y="559743"/>
                        <a:pt x="238973" y="471418"/>
                        <a:pt x="343843" y="370462"/>
                      </a:cubicBezTo>
                      <a:cubicBezTo>
                        <a:pt x="448723" y="269506"/>
                        <a:pt x="543497" y="152825"/>
                        <a:pt x="590036" y="14894"/>
                      </a:cubicBezTo>
                      <a:cubicBezTo>
                        <a:pt x="576786" y="-5166"/>
                        <a:pt x="546583" y="-1575"/>
                        <a:pt x="523799" y="6083"/>
                      </a:cubicBezTo>
                      <a:cubicBezTo>
                        <a:pt x="359778" y="61242"/>
                        <a:pt x="239716" y="199584"/>
                        <a:pt x="130912" y="334153"/>
                      </a:cubicBezTo>
                      <a:cubicBezTo>
                        <a:pt x="71523" y="407600"/>
                        <a:pt x="10649" y="487086"/>
                        <a:pt x="0" y="580946"/>
                      </a:cubicBezTo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EC5FAA1E-15FF-4D8A-90A7-3877420C5FF0}"/>
                    </a:ext>
                  </a:extLst>
                </p:cNvPr>
                <p:cNvSpPr/>
                <p:nvPr/>
              </p:nvSpPr>
              <p:spPr>
                <a:xfrm>
                  <a:off x="8299433" y="3419923"/>
                  <a:ext cx="349591" cy="598331"/>
                </a:xfrm>
                <a:custGeom>
                  <a:avLst/>
                  <a:gdLst>
                    <a:gd name="connsiteX0" fmla="*/ 270952 w 408259"/>
                    <a:gd name="connsiteY0" fmla="*/ 154182 h 698742"/>
                    <a:gd name="connsiteX1" fmla="*/ 51029 w 408259"/>
                    <a:gd name="connsiteY1" fmla="*/ 1 h 698742"/>
                    <a:gd name="connsiteX2" fmla="*/ 7957 w 408259"/>
                    <a:gd name="connsiteY2" fmla="*/ 15326 h 698742"/>
                    <a:gd name="connsiteX3" fmla="*/ 3566 w 408259"/>
                    <a:gd name="connsiteY3" fmla="*/ 67981 h 698742"/>
                    <a:gd name="connsiteX4" fmla="*/ 190399 w 408259"/>
                    <a:gd name="connsiteY4" fmla="*/ 562080 h 698742"/>
                    <a:gd name="connsiteX5" fmla="*/ 321730 w 408259"/>
                    <a:gd name="connsiteY5" fmla="*/ 698602 h 698742"/>
                    <a:gd name="connsiteX6" fmla="*/ 407378 w 408259"/>
                    <a:gd name="connsiteY6" fmla="*/ 580483 h 698742"/>
                    <a:gd name="connsiteX7" fmla="*/ 270952 w 408259"/>
                    <a:gd name="connsiteY7" fmla="*/ 154182 h 69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8259" h="698742">
                      <a:moveTo>
                        <a:pt x="270952" y="154182"/>
                      </a:moveTo>
                      <a:cubicBezTo>
                        <a:pt x="219717" y="76105"/>
                        <a:pt x="144412" y="296"/>
                        <a:pt x="51029" y="1"/>
                      </a:cubicBezTo>
                      <a:cubicBezTo>
                        <a:pt x="35246" y="-47"/>
                        <a:pt x="17815" y="3011"/>
                        <a:pt x="7957" y="15326"/>
                      </a:cubicBezTo>
                      <a:cubicBezTo>
                        <a:pt x="-3445" y="29576"/>
                        <a:pt x="-368" y="50169"/>
                        <a:pt x="3566" y="67981"/>
                      </a:cubicBezTo>
                      <a:cubicBezTo>
                        <a:pt x="41628" y="240526"/>
                        <a:pt x="104779" y="407518"/>
                        <a:pt x="190399" y="562080"/>
                      </a:cubicBezTo>
                      <a:cubicBezTo>
                        <a:pt x="215383" y="607172"/>
                        <a:pt x="261760" y="694935"/>
                        <a:pt x="321730" y="698602"/>
                      </a:cubicBezTo>
                      <a:cubicBezTo>
                        <a:pt x="383213" y="702365"/>
                        <a:pt x="404178" y="629717"/>
                        <a:pt x="407378" y="580483"/>
                      </a:cubicBezTo>
                      <a:cubicBezTo>
                        <a:pt x="416827" y="435341"/>
                        <a:pt x="348847" y="272873"/>
                        <a:pt x="270952" y="154182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7B04E554-9BFC-47F0-9F97-8CD60EAC3960}"/>
                    </a:ext>
                  </a:extLst>
                </p:cNvPr>
                <p:cNvSpPr/>
                <p:nvPr/>
              </p:nvSpPr>
              <p:spPr>
                <a:xfrm>
                  <a:off x="7929108" y="3920758"/>
                  <a:ext cx="249989" cy="245584"/>
                </a:xfrm>
                <a:custGeom>
                  <a:avLst/>
                  <a:gdLst>
                    <a:gd name="connsiteX0" fmla="*/ 290181 w 291941"/>
                    <a:gd name="connsiteY0" fmla="*/ 286798 h 286797"/>
                    <a:gd name="connsiteX1" fmla="*/ 264521 w 291941"/>
                    <a:gd name="connsiteY1" fmla="*/ 215284 h 286797"/>
                    <a:gd name="connsiteX2" fmla="*/ 2 w 291941"/>
                    <a:gd name="connsiteY2" fmla="*/ 37566 h 286797"/>
                    <a:gd name="connsiteX3" fmla="*/ 290181 w 291941"/>
                    <a:gd name="connsiteY3" fmla="*/ 286798 h 286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941" h="286797">
                      <a:moveTo>
                        <a:pt x="290181" y="286798"/>
                      </a:moveTo>
                      <a:cubicBezTo>
                        <a:pt x="297506" y="261490"/>
                        <a:pt x="280618" y="236134"/>
                        <a:pt x="264521" y="215284"/>
                      </a:cubicBezTo>
                      <a:cubicBezTo>
                        <a:pt x="239080" y="182337"/>
                        <a:pt x="869" y="-100070"/>
                        <a:pt x="2" y="37566"/>
                      </a:cubicBezTo>
                      <a:cubicBezTo>
                        <a:pt x="-750" y="156553"/>
                        <a:pt x="194303" y="267938"/>
                        <a:pt x="290181" y="286798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07D679B0-BCAB-497D-A29B-32856D5F9C34}"/>
                    </a:ext>
                  </a:extLst>
                </p:cNvPr>
                <p:cNvSpPr/>
                <p:nvPr/>
              </p:nvSpPr>
              <p:spPr>
                <a:xfrm>
                  <a:off x="9202218" y="2863427"/>
                  <a:ext cx="278239" cy="149343"/>
                </a:xfrm>
                <a:custGeom>
                  <a:avLst/>
                  <a:gdLst>
                    <a:gd name="connsiteX0" fmla="*/ 3523 w 324932"/>
                    <a:gd name="connsiteY0" fmla="*/ 106268 h 174405"/>
                    <a:gd name="connsiteX1" fmla="*/ 3771 w 324932"/>
                    <a:gd name="connsiteY1" fmla="*/ 140177 h 174405"/>
                    <a:gd name="connsiteX2" fmla="*/ 23164 w 324932"/>
                    <a:gd name="connsiteY2" fmla="*/ 156788 h 174405"/>
                    <a:gd name="connsiteX3" fmla="*/ 318096 w 324932"/>
                    <a:gd name="connsiteY3" fmla="*/ 62996 h 174405"/>
                    <a:gd name="connsiteX4" fmla="*/ 3523 w 324932"/>
                    <a:gd name="connsiteY4" fmla="*/ 106268 h 17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932" h="174405">
                      <a:moveTo>
                        <a:pt x="3523" y="106268"/>
                      </a:moveTo>
                      <a:cubicBezTo>
                        <a:pt x="-458" y="117231"/>
                        <a:pt x="-1935" y="130004"/>
                        <a:pt x="3771" y="140177"/>
                      </a:cubicBezTo>
                      <a:cubicBezTo>
                        <a:pt x="8000" y="147701"/>
                        <a:pt x="15534" y="152740"/>
                        <a:pt x="23164" y="156788"/>
                      </a:cubicBezTo>
                      <a:cubicBezTo>
                        <a:pt x="88029" y="191193"/>
                        <a:pt x="372331" y="182725"/>
                        <a:pt x="318096" y="62996"/>
                      </a:cubicBezTo>
                      <a:cubicBezTo>
                        <a:pt x="265623" y="-52819"/>
                        <a:pt x="38994" y="8617"/>
                        <a:pt x="3523" y="106268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BDC0F35B-09EB-4003-BF4E-AD727AA5FE4F}"/>
                    </a:ext>
                  </a:extLst>
                </p:cNvPr>
                <p:cNvSpPr/>
                <p:nvPr/>
              </p:nvSpPr>
              <p:spPr>
                <a:xfrm>
                  <a:off x="8005104" y="2745161"/>
                  <a:ext cx="1381679" cy="3366762"/>
                </a:xfrm>
                <a:custGeom>
                  <a:avLst/>
                  <a:gdLst>
                    <a:gd name="connsiteX0" fmla="*/ 1610427 w 1613549"/>
                    <a:gd name="connsiteY0" fmla="*/ 1595206 h 3931765"/>
                    <a:gd name="connsiteX1" fmla="*/ 1601112 w 1613549"/>
                    <a:gd name="connsiteY1" fmla="*/ 1584348 h 3931765"/>
                    <a:gd name="connsiteX2" fmla="*/ 1607065 w 1613549"/>
                    <a:gd name="connsiteY2" fmla="*/ 1577052 h 3931765"/>
                    <a:gd name="connsiteX3" fmla="*/ 1602769 w 1613549"/>
                    <a:gd name="connsiteY3" fmla="*/ 1569565 h 3931765"/>
                    <a:gd name="connsiteX4" fmla="*/ 1365025 w 1613549"/>
                    <a:gd name="connsiteY4" fmla="*/ 1588929 h 3931765"/>
                    <a:gd name="connsiteX5" fmla="*/ 1272747 w 1613549"/>
                    <a:gd name="connsiteY5" fmla="*/ 1618771 h 3931765"/>
                    <a:gd name="connsiteX6" fmla="*/ 1235380 w 1613549"/>
                    <a:gd name="connsiteY6" fmla="*/ 1635440 h 3931765"/>
                    <a:gd name="connsiteX7" fmla="*/ 1107136 w 1613549"/>
                    <a:gd name="connsiteY7" fmla="*/ 1712659 h 3931765"/>
                    <a:gd name="connsiteX8" fmla="*/ 1051348 w 1613549"/>
                    <a:gd name="connsiteY8" fmla="*/ 1759532 h 3931765"/>
                    <a:gd name="connsiteX9" fmla="*/ 1048024 w 1613549"/>
                    <a:gd name="connsiteY9" fmla="*/ 1737720 h 3931765"/>
                    <a:gd name="connsiteX10" fmla="*/ 1087562 w 1613549"/>
                    <a:gd name="connsiteY10" fmla="*/ 1650090 h 3931765"/>
                    <a:gd name="connsiteX11" fmla="*/ 1168839 w 1613549"/>
                    <a:gd name="connsiteY11" fmla="*/ 1509615 h 3931765"/>
                    <a:gd name="connsiteX12" fmla="*/ 1280605 w 1613549"/>
                    <a:gd name="connsiteY12" fmla="*/ 1316400 h 3931765"/>
                    <a:gd name="connsiteX13" fmla="*/ 1294512 w 1613549"/>
                    <a:gd name="connsiteY13" fmla="*/ 1292359 h 3931765"/>
                    <a:gd name="connsiteX14" fmla="*/ 1286739 w 1613549"/>
                    <a:gd name="connsiteY14" fmla="*/ 1286368 h 3931765"/>
                    <a:gd name="connsiteX15" fmla="*/ 1158381 w 1613549"/>
                    <a:gd name="connsiteY15" fmla="*/ 1482345 h 3931765"/>
                    <a:gd name="connsiteX16" fmla="*/ 1078828 w 1613549"/>
                    <a:gd name="connsiteY16" fmla="*/ 1645441 h 3931765"/>
                    <a:gd name="connsiteX17" fmla="*/ 1063969 w 1613549"/>
                    <a:gd name="connsiteY17" fmla="*/ 1671130 h 3931765"/>
                    <a:gd name="connsiteX18" fmla="*/ 1053348 w 1613549"/>
                    <a:gd name="connsiteY18" fmla="*/ 1689494 h 3931765"/>
                    <a:gd name="connsiteX19" fmla="*/ 1055463 w 1613549"/>
                    <a:gd name="connsiteY19" fmla="*/ 1681855 h 3931765"/>
                    <a:gd name="connsiteX20" fmla="*/ 1080447 w 1613549"/>
                    <a:gd name="connsiteY20" fmla="*/ 1613037 h 3931765"/>
                    <a:gd name="connsiteX21" fmla="*/ 1130282 w 1613549"/>
                    <a:gd name="connsiteY21" fmla="*/ 1476449 h 3931765"/>
                    <a:gd name="connsiteX22" fmla="*/ 1132996 w 1613549"/>
                    <a:gd name="connsiteY22" fmla="*/ 1364206 h 3931765"/>
                    <a:gd name="connsiteX23" fmla="*/ 1089791 w 1613549"/>
                    <a:gd name="connsiteY23" fmla="*/ 1279824 h 3931765"/>
                    <a:gd name="connsiteX24" fmla="*/ 1085333 w 1613549"/>
                    <a:gd name="connsiteY24" fmla="*/ 1262803 h 3931765"/>
                    <a:gd name="connsiteX25" fmla="*/ 1076837 w 1613549"/>
                    <a:gd name="connsiteY25" fmla="*/ 1261689 h 3931765"/>
                    <a:gd name="connsiteX26" fmla="*/ 1074360 w 1613549"/>
                    <a:gd name="connsiteY26" fmla="*/ 1266461 h 3931765"/>
                    <a:gd name="connsiteX27" fmla="*/ 1069722 w 1613549"/>
                    <a:gd name="connsiteY27" fmla="*/ 1263127 h 3931765"/>
                    <a:gd name="connsiteX28" fmla="*/ 1063092 w 1613549"/>
                    <a:gd name="connsiteY28" fmla="*/ 1264870 h 3931765"/>
                    <a:gd name="connsiteX29" fmla="*/ 1002161 w 1613549"/>
                    <a:gd name="connsiteY29" fmla="*/ 1439987 h 3931765"/>
                    <a:gd name="connsiteX30" fmla="*/ 1002180 w 1613549"/>
                    <a:gd name="connsiteY30" fmla="*/ 1625153 h 3931765"/>
                    <a:gd name="connsiteX31" fmla="*/ 1029726 w 1613549"/>
                    <a:gd name="connsiteY31" fmla="*/ 1726309 h 3931765"/>
                    <a:gd name="connsiteX32" fmla="*/ 1030984 w 1613549"/>
                    <a:gd name="connsiteY32" fmla="*/ 1728223 h 3931765"/>
                    <a:gd name="connsiteX33" fmla="*/ 1008390 w 1613549"/>
                    <a:gd name="connsiteY33" fmla="*/ 1767304 h 3931765"/>
                    <a:gd name="connsiteX34" fmla="*/ 952945 w 1613549"/>
                    <a:gd name="connsiteY34" fmla="*/ 1849133 h 3931765"/>
                    <a:gd name="connsiteX35" fmla="*/ 869668 w 1613549"/>
                    <a:gd name="connsiteY35" fmla="*/ 1913132 h 3931765"/>
                    <a:gd name="connsiteX36" fmla="*/ 779152 w 1613549"/>
                    <a:gd name="connsiteY36" fmla="*/ 1977607 h 3931765"/>
                    <a:gd name="connsiteX37" fmla="*/ 616055 w 1613549"/>
                    <a:gd name="connsiteY37" fmla="*/ 2094993 h 3931765"/>
                    <a:gd name="connsiteX38" fmla="*/ 629133 w 1613549"/>
                    <a:gd name="connsiteY38" fmla="*/ 2081258 h 3931765"/>
                    <a:gd name="connsiteX39" fmla="*/ 711648 w 1613549"/>
                    <a:gd name="connsiteY39" fmla="*/ 1979502 h 3931765"/>
                    <a:gd name="connsiteX40" fmla="*/ 776533 w 1613549"/>
                    <a:gd name="connsiteY40" fmla="*/ 1863078 h 3931765"/>
                    <a:gd name="connsiteX41" fmla="*/ 784334 w 1613549"/>
                    <a:gd name="connsiteY41" fmla="*/ 1799184 h 3931765"/>
                    <a:gd name="connsiteX42" fmla="*/ 762826 w 1613549"/>
                    <a:gd name="connsiteY42" fmla="*/ 1741768 h 3931765"/>
                    <a:gd name="connsiteX43" fmla="*/ 725850 w 1613549"/>
                    <a:gd name="connsiteY43" fmla="*/ 1692314 h 3931765"/>
                    <a:gd name="connsiteX44" fmla="*/ 717287 w 1613549"/>
                    <a:gd name="connsiteY44" fmla="*/ 1682265 h 3931765"/>
                    <a:gd name="connsiteX45" fmla="*/ 722412 w 1613549"/>
                    <a:gd name="connsiteY45" fmla="*/ 1683103 h 3931765"/>
                    <a:gd name="connsiteX46" fmla="*/ 722412 w 1613549"/>
                    <a:gd name="connsiteY46" fmla="*/ 1672969 h 3931765"/>
                    <a:gd name="connsiteX47" fmla="*/ 715001 w 1613549"/>
                    <a:gd name="connsiteY47" fmla="*/ 1668006 h 3931765"/>
                    <a:gd name="connsiteX48" fmla="*/ 718916 w 1613549"/>
                    <a:gd name="connsiteY48" fmla="*/ 1587863 h 3931765"/>
                    <a:gd name="connsiteX49" fmla="*/ 733908 w 1613549"/>
                    <a:gd name="connsiteY49" fmla="*/ 1499804 h 3931765"/>
                    <a:gd name="connsiteX50" fmla="*/ 741205 w 1613549"/>
                    <a:gd name="connsiteY50" fmla="*/ 1457056 h 3931765"/>
                    <a:gd name="connsiteX51" fmla="*/ 740462 w 1613549"/>
                    <a:gd name="connsiteY51" fmla="*/ 1414250 h 3931765"/>
                    <a:gd name="connsiteX52" fmla="*/ 731251 w 1613549"/>
                    <a:gd name="connsiteY52" fmla="*/ 1377865 h 3931765"/>
                    <a:gd name="connsiteX53" fmla="*/ 739328 w 1613549"/>
                    <a:gd name="connsiteY53" fmla="*/ 1336088 h 3931765"/>
                    <a:gd name="connsiteX54" fmla="*/ 856676 w 1613549"/>
                    <a:gd name="connsiteY54" fmla="*/ 1009933 h 3931765"/>
                    <a:gd name="connsiteX55" fmla="*/ 998113 w 1613549"/>
                    <a:gd name="connsiteY55" fmla="*/ 688398 h 3931765"/>
                    <a:gd name="connsiteX56" fmla="*/ 1015544 w 1613549"/>
                    <a:gd name="connsiteY56" fmla="*/ 652184 h 3931765"/>
                    <a:gd name="connsiteX57" fmla="*/ 1044052 w 1613549"/>
                    <a:gd name="connsiteY57" fmla="*/ 618380 h 3931765"/>
                    <a:gd name="connsiteX58" fmla="*/ 1039080 w 1613549"/>
                    <a:gd name="connsiteY58" fmla="*/ 663947 h 3931765"/>
                    <a:gd name="connsiteX59" fmla="*/ 1061254 w 1613549"/>
                    <a:gd name="connsiteY59" fmla="*/ 726412 h 3931765"/>
                    <a:gd name="connsiteX60" fmla="*/ 1280482 w 1613549"/>
                    <a:gd name="connsiteY60" fmla="*/ 825939 h 3931765"/>
                    <a:gd name="connsiteX61" fmla="*/ 1427233 w 1613549"/>
                    <a:gd name="connsiteY61" fmla="*/ 825986 h 3931765"/>
                    <a:gd name="connsiteX62" fmla="*/ 1432015 w 1613549"/>
                    <a:gd name="connsiteY62" fmla="*/ 822348 h 3931765"/>
                    <a:gd name="connsiteX63" fmla="*/ 1351328 w 1613549"/>
                    <a:gd name="connsiteY63" fmla="*/ 678720 h 3931765"/>
                    <a:gd name="connsiteX64" fmla="*/ 1240934 w 1613549"/>
                    <a:gd name="connsiteY64" fmla="*/ 566306 h 3931765"/>
                    <a:gd name="connsiteX65" fmla="*/ 1325258 w 1613549"/>
                    <a:gd name="connsiteY65" fmla="*/ 595691 h 3931765"/>
                    <a:gd name="connsiteX66" fmla="*/ 1455170 w 1613549"/>
                    <a:gd name="connsiteY66" fmla="*/ 603997 h 3931765"/>
                    <a:gd name="connsiteX67" fmla="*/ 1518140 w 1613549"/>
                    <a:gd name="connsiteY67" fmla="*/ 592024 h 3931765"/>
                    <a:gd name="connsiteX68" fmla="*/ 1573004 w 1613549"/>
                    <a:gd name="connsiteY68" fmla="*/ 559563 h 3931765"/>
                    <a:gd name="connsiteX69" fmla="*/ 1580119 w 1613549"/>
                    <a:gd name="connsiteY69" fmla="*/ 546256 h 3931765"/>
                    <a:gd name="connsiteX70" fmla="*/ 1582272 w 1613549"/>
                    <a:gd name="connsiteY70" fmla="*/ 546018 h 3931765"/>
                    <a:gd name="connsiteX71" fmla="*/ 1583529 w 1613549"/>
                    <a:gd name="connsiteY71" fmla="*/ 536760 h 3931765"/>
                    <a:gd name="connsiteX72" fmla="*/ 1583043 w 1613549"/>
                    <a:gd name="connsiteY72" fmla="*/ 536569 h 3931765"/>
                    <a:gd name="connsiteX73" fmla="*/ 1557783 w 1613549"/>
                    <a:gd name="connsiteY73" fmla="*/ 436147 h 3931765"/>
                    <a:gd name="connsiteX74" fmla="*/ 1517606 w 1613549"/>
                    <a:gd name="connsiteY74" fmla="*/ 383950 h 3931765"/>
                    <a:gd name="connsiteX75" fmla="*/ 1455465 w 1613549"/>
                    <a:gd name="connsiteY75" fmla="*/ 368063 h 3931765"/>
                    <a:gd name="connsiteX76" fmla="*/ 1386895 w 1613549"/>
                    <a:gd name="connsiteY76" fmla="*/ 379654 h 3931765"/>
                    <a:gd name="connsiteX77" fmla="*/ 1301732 w 1613549"/>
                    <a:gd name="connsiteY77" fmla="*/ 401610 h 3931765"/>
                    <a:gd name="connsiteX78" fmla="*/ 1214959 w 1613549"/>
                    <a:gd name="connsiteY78" fmla="*/ 423974 h 3931765"/>
                    <a:gd name="connsiteX79" fmla="*/ 1173182 w 1613549"/>
                    <a:gd name="connsiteY79" fmla="*/ 434747 h 3931765"/>
                    <a:gd name="connsiteX80" fmla="*/ 1157828 w 1613549"/>
                    <a:gd name="connsiteY80" fmla="*/ 438881 h 3931765"/>
                    <a:gd name="connsiteX81" fmla="*/ 1178307 w 1613549"/>
                    <a:gd name="connsiteY81" fmla="*/ 415983 h 3931765"/>
                    <a:gd name="connsiteX82" fmla="*/ 1245753 w 1613549"/>
                    <a:gd name="connsiteY82" fmla="*/ 284728 h 3931765"/>
                    <a:gd name="connsiteX83" fmla="*/ 1261060 w 1613549"/>
                    <a:gd name="connsiteY83" fmla="*/ 211891 h 3931765"/>
                    <a:gd name="connsiteX84" fmla="*/ 1262584 w 1613549"/>
                    <a:gd name="connsiteY84" fmla="*/ 137977 h 3931765"/>
                    <a:gd name="connsiteX85" fmla="*/ 1218436 w 1613549"/>
                    <a:gd name="connsiteY85" fmla="*/ 89628 h 3931765"/>
                    <a:gd name="connsiteX86" fmla="*/ 1147951 w 1613549"/>
                    <a:gd name="connsiteY86" fmla="*/ 52071 h 3931765"/>
                    <a:gd name="connsiteX87" fmla="*/ 999589 w 1613549"/>
                    <a:gd name="connsiteY87" fmla="*/ 3026 h 3931765"/>
                    <a:gd name="connsiteX88" fmla="*/ 945344 w 1613549"/>
                    <a:gd name="connsiteY88" fmla="*/ 16133 h 3931765"/>
                    <a:gd name="connsiteX89" fmla="*/ 929876 w 1613549"/>
                    <a:gd name="connsiteY89" fmla="*/ 79960 h 3931765"/>
                    <a:gd name="connsiteX90" fmla="*/ 982568 w 1613549"/>
                    <a:gd name="connsiteY90" fmla="*/ 378178 h 3931765"/>
                    <a:gd name="connsiteX91" fmla="*/ 1031660 w 1613549"/>
                    <a:gd name="connsiteY91" fmla="*/ 421060 h 3931765"/>
                    <a:gd name="connsiteX92" fmla="*/ 971652 w 1613549"/>
                    <a:gd name="connsiteY92" fmla="*/ 412468 h 3931765"/>
                    <a:gd name="connsiteX93" fmla="*/ 845132 w 1613549"/>
                    <a:gd name="connsiteY93" fmla="*/ 421155 h 3931765"/>
                    <a:gd name="connsiteX94" fmla="*/ 623952 w 1613549"/>
                    <a:gd name="connsiteY94" fmla="*/ 535179 h 3931765"/>
                    <a:gd name="connsiteX95" fmla="*/ 582042 w 1613549"/>
                    <a:gd name="connsiteY95" fmla="*/ 581356 h 3931765"/>
                    <a:gd name="connsiteX96" fmla="*/ 586461 w 1613549"/>
                    <a:gd name="connsiteY96" fmla="*/ 588947 h 3931765"/>
                    <a:gd name="connsiteX97" fmla="*/ 612169 w 1613549"/>
                    <a:gd name="connsiteY97" fmla="*/ 579260 h 3931765"/>
                    <a:gd name="connsiteX98" fmla="*/ 589195 w 1613549"/>
                    <a:gd name="connsiteY98" fmla="*/ 591729 h 3931765"/>
                    <a:gd name="connsiteX99" fmla="*/ 574222 w 1613549"/>
                    <a:gd name="connsiteY99" fmla="*/ 608045 h 3931765"/>
                    <a:gd name="connsiteX100" fmla="*/ 577946 w 1613549"/>
                    <a:gd name="connsiteY100" fmla="*/ 639639 h 3931765"/>
                    <a:gd name="connsiteX101" fmla="*/ 600482 w 1613549"/>
                    <a:gd name="connsiteY101" fmla="*/ 706953 h 3931765"/>
                    <a:gd name="connsiteX102" fmla="*/ 631238 w 1613549"/>
                    <a:gd name="connsiteY102" fmla="*/ 750015 h 3931765"/>
                    <a:gd name="connsiteX103" fmla="*/ 692322 w 1613549"/>
                    <a:gd name="connsiteY103" fmla="*/ 756473 h 3931765"/>
                    <a:gd name="connsiteX104" fmla="*/ 836426 w 1613549"/>
                    <a:gd name="connsiteY104" fmla="*/ 731679 h 3931765"/>
                    <a:gd name="connsiteX105" fmla="*/ 968509 w 1613549"/>
                    <a:gd name="connsiteY105" fmla="*/ 686931 h 3931765"/>
                    <a:gd name="connsiteX106" fmla="*/ 998313 w 1613549"/>
                    <a:gd name="connsiteY106" fmla="*/ 667490 h 3931765"/>
                    <a:gd name="connsiteX107" fmla="*/ 859924 w 1613549"/>
                    <a:gd name="connsiteY107" fmla="*/ 978444 h 3931765"/>
                    <a:gd name="connsiteX108" fmla="*/ 733842 w 1613549"/>
                    <a:gd name="connsiteY108" fmla="*/ 1316657 h 3931765"/>
                    <a:gd name="connsiteX109" fmla="*/ 724450 w 1613549"/>
                    <a:gd name="connsiteY109" fmla="*/ 1360253 h 3931765"/>
                    <a:gd name="connsiteX110" fmla="*/ 713887 w 1613549"/>
                    <a:gd name="connsiteY110" fmla="*/ 1337117 h 3931765"/>
                    <a:gd name="connsiteX111" fmla="*/ 693465 w 1613549"/>
                    <a:gd name="connsiteY111" fmla="*/ 1297560 h 3931765"/>
                    <a:gd name="connsiteX112" fmla="*/ 704981 w 1613549"/>
                    <a:gd name="connsiteY112" fmla="*/ 1303922 h 3931765"/>
                    <a:gd name="connsiteX113" fmla="*/ 712096 w 1613549"/>
                    <a:gd name="connsiteY113" fmla="*/ 1298455 h 3931765"/>
                    <a:gd name="connsiteX114" fmla="*/ 625361 w 1613549"/>
                    <a:gd name="connsiteY114" fmla="*/ 1125090 h 3931765"/>
                    <a:gd name="connsiteX115" fmla="*/ 505527 w 1613549"/>
                    <a:gd name="connsiteY115" fmla="*/ 982939 h 3931765"/>
                    <a:gd name="connsiteX116" fmla="*/ 410068 w 1613549"/>
                    <a:gd name="connsiteY116" fmla="*/ 955374 h 3931765"/>
                    <a:gd name="connsiteX117" fmla="*/ 405391 w 1613549"/>
                    <a:gd name="connsiteY117" fmla="*/ 958936 h 3931765"/>
                    <a:gd name="connsiteX118" fmla="*/ 407144 w 1613549"/>
                    <a:gd name="connsiteY118" fmla="*/ 990055 h 3931765"/>
                    <a:gd name="connsiteX119" fmla="*/ 433928 w 1613549"/>
                    <a:gd name="connsiteY119" fmla="*/ 1053167 h 3931765"/>
                    <a:gd name="connsiteX120" fmla="*/ 447796 w 1613549"/>
                    <a:gd name="connsiteY120" fmla="*/ 1074132 h 3931765"/>
                    <a:gd name="connsiteX121" fmla="*/ 466818 w 1613549"/>
                    <a:gd name="connsiteY121" fmla="*/ 1107460 h 3931765"/>
                    <a:gd name="connsiteX122" fmla="*/ 557134 w 1613549"/>
                    <a:gd name="connsiteY122" fmla="*/ 1233542 h 3931765"/>
                    <a:gd name="connsiteX123" fmla="*/ 614446 w 1613549"/>
                    <a:gd name="connsiteY123" fmla="*/ 1284815 h 3931765"/>
                    <a:gd name="connsiteX124" fmla="*/ 676177 w 1613549"/>
                    <a:gd name="connsiteY124" fmla="*/ 1325754 h 3931765"/>
                    <a:gd name="connsiteX125" fmla="*/ 701923 w 1613549"/>
                    <a:gd name="connsiteY125" fmla="*/ 1351004 h 3931765"/>
                    <a:gd name="connsiteX126" fmla="*/ 717021 w 1613549"/>
                    <a:gd name="connsiteY126" fmla="*/ 1386390 h 3931765"/>
                    <a:gd name="connsiteX127" fmla="*/ 718487 w 1613549"/>
                    <a:gd name="connsiteY127" fmla="*/ 1395715 h 3931765"/>
                    <a:gd name="connsiteX128" fmla="*/ 707610 w 1613549"/>
                    <a:gd name="connsiteY128" fmla="*/ 1497594 h 3931765"/>
                    <a:gd name="connsiteX129" fmla="*/ 703457 w 1613549"/>
                    <a:gd name="connsiteY129" fmla="*/ 1589653 h 3931765"/>
                    <a:gd name="connsiteX130" fmla="*/ 703447 w 1613549"/>
                    <a:gd name="connsiteY130" fmla="*/ 1589863 h 3931765"/>
                    <a:gd name="connsiteX131" fmla="*/ 696361 w 1613549"/>
                    <a:gd name="connsiteY131" fmla="*/ 1660310 h 3931765"/>
                    <a:gd name="connsiteX132" fmla="*/ 684435 w 1613549"/>
                    <a:gd name="connsiteY132" fmla="*/ 1649747 h 3931765"/>
                    <a:gd name="connsiteX133" fmla="*/ 637287 w 1613549"/>
                    <a:gd name="connsiteY133" fmla="*/ 1623448 h 3931765"/>
                    <a:gd name="connsiteX134" fmla="*/ 580641 w 1613549"/>
                    <a:gd name="connsiteY134" fmla="*/ 1623086 h 3931765"/>
                    <a:gd name="connsiteX135" fmla="*/ 471590 w 1613549"/>
                    <a:gd name="connsiteY135" fmla="*/ 1661186 h 3931765"/>
                    <a:gd name="connsiteX136" fmla="*/ 468189 w 1613549"/>
                    <a:gd name="connsiteY136" fmla="*/ 1665653 h 3931765"/>
                    <a:gd name="connsiteX137" fmla="*/ 485306 w 1613549"/>
                    <a:gd name="connsiteY137" fmla="*/ 2067085 h 3931765"/>
                    <a:gd name="connsiteX138" fmla="*/ 416488 w 1613549"/>
                    <a:gd name="connsiteY138" fmla="*/ 1959690 h 3931765"/>
                    <a:gd name="connsiteX139" fmla="*/ 339268 w 1613549"/>
                    <a:gd name="connsiteY139" fmla="*/ 1857449 h 3931765"/>
                    <a:gd name="connsiteX140" fmla="*/ 232665 w 1613549"/>
                    <a:gd name="connsiteY140" fmla="*/ 1810281 h 3931765"/>
                    <a:gd name="connsiteX141" fmla="*/ 29982 w 1613549"/>
                    <a:gd name="connsiteY141" fmla="*/ 1904502 h 3931765"/>
                    <a:gd name="connsiteX142" fmla="*/ 2836 w 1613549"/>
                    <a:gd name="connsiteY142" fmla="*/ 1960481 h 3931765"/>
                    <a:gd name="connsiteX143" fmla="*/ 3865 w 1613549"/>
                    <a:gd name="connsiteY143" fmla="*/ 2028737 h 3931765"/>
                    <a:gd name="connsiteX144" fmla="*/ 15133 w 1613549"/>
                    <a:gd name="connsiteY144" fmla="*/ 2097631 h 3931765"/>
                    <a:gd name="connsiteX145" fmla="*/ 33078 w 1613549"/>
                    <a:gd name="connsiteY145" fmla="*/ 2152229 h 3931765"/>
                    <a:gd name="connsiteX146" fmla="*/ 120727 w 1613549"/>
                    <a:gd name="connsiteY146" fmla="*/ 2193843 h 3931765"/>
                    <a:gd name="connsiteX147" fmla="*/ 182420 w 1613549"/>
                    <a:gd name="connsiteY147" fmla="*/ 2200977 h 3931765"/>
                    <a:gd name="connsiteX148" fmla="*/ 253124 w 1613549"/>
                    <a:gd name="connsiteY148" fmla="*/ 2206407 h 3931765"/>
                    <a:gd name="connsiteX149" fmla="*/ 392218 w 1613549"/>
                    <a:gd name="connsiteY149" fmla="*/ 2196710 h 3931765"/>
                    <a:gd name="connsiteX150" fmla="*/ 459407 w 1613549"/>
                    <a:gd name="connsiteY150" fmla="*/ 2176498 h 3931765"/>
                    <a:gd name="connsiteX151" fmla="*/ 502356 w 1613549"/>
                    <a:gd name="connsiteY151" fmla="*/ 2163392 h 3931765"/>
                    <a:gd name="connsiteX152" fmla="*/ 484363 w 1613549"/>
                    <a:gd name="connsiteY152" fmla="*/ 2175279 h 3931765"/>
                    <a:gd name="connsiteX153" fmla="*/ 357433 w 1613549"/>
                    <a:gd name="connsiteY153" fmla="*/ 2327489 h 3931765"/>
                    <a:gd name="connsiteX154" fmla="*/ 333049 w 1613549"/>
                    <a:gd name="connsiteY154" fmla="*/ 2460267 h 3931765"/>
                    <a:gd name="connsiteX155" fmla="*/ 333153 w 1613549"/>
                    <a:gd name="connsiteY155" fmla="*/ 2529438 h 3931765"/>
                    <a:gd name="connsiteX156" fmla="*/ 335154 w 1613549"/>
                    <a:gd name="connsiteY156" fmla="*/ 2563699 h 3931765"/>
                    <a:gd name="connsiteX157" fmla="*/ 346145 w 1613549"/>
                    <a:gd name="connsiteY157" fmla="*/ 2588302 h 3931765"/>
                    <a:gd name="connsiteX158" fmla="*/ 347612 w 1613549"/>
                    <a:gd name="connsiteY158" fmla="*/ 2589407 h 3931765"/>
                    <a:gd name="connsiteX159" fmla="*/ 396657 w 1613549"/>
                    <a:gd name="connsiteY159" fmla="*/ 2635603 h 3931765"/>
                    <a:gd name="connsiteX160" fmla="*/ 499517 w 1613549"/>
                    <a:gd name="connsiteY160" fmla="*/ 2665645 h 3931765"/>
                    <a:gd name="connsiteX161" fmla="*/ 602101 w 1613549"/>
                    <a:gd name="connsiteY161" fmla="*/ 2695401 h 3931765"/>
                    <a:gd name="connsiteX162" fmla="*/ 621304 w 1613549"/>
                    <a:gd name="connsiteY162" fmla="*/ 2708832 h 3931765"/>
                    <a:gd name="connsiteX163" fmla="*/ 627886 w 1613549"/>
                    <a:gd name="connsiteY163" fmla="*/ 2733873 h 3931765"/>
                    <a:gd name="connsiteX164" fmla="*/ 636163 w 1613549"/>
                    <a:gd name="connsiteY164" fmla="*/ 2787765 h 3931765"/>
                    <a:gd name="connsiteX165" fmla="*/ 652184 w 1613549"/>
                    <a:gd name="connsiteY165" fmla="*/ 3003297 h 3931765"/>
                    <a:gd name="connsiteX166" fmla="*/ 645916 w 1613549"/>
                    <a:gd name="connsiteY166" fmla="*/ 3433913 h 3931765"/>
                    <a:gd name="connsiteX167" fmla="*/ 664500 w 1613549"/>
                    <a:gd name="connsiteY167" fmla="*/ 3870139 h 3931765"/>
                    <a:gd name="connsiteX168" fmla="*/ 670605 w 1613549"/>
                    <a:gd name="connsiteY168" fmla="*/ 3924117 h 3931765"/>
                    <a:gd name="connsiteX169" fmla="*/ 680873 w 1613549"/>
                    <a:gd name="connsiteY169" fmla="*/ 3925183 h 3931765"/>
                    <a:gd name="connsiteX170" fmla="*/ 681597 w 1613549"/>
                    <a:gd name="connsiteY170" fmla="*/ 3929765 h 3931765"/>
                    <a:gd name="connsiteX171" fmla="*/ 686921 w 1613549"/>
                    <a:gd name="connsiteY171" fmla="*/ 3928298 h 3931765"/>
                    <a:gd name="connsiteX172" fmla="*/ 667176 w 1613549"/>
                    <a:gd name="connsiteY172" fmla="*/ 3674514 h 3931765"/>
                    <a:gd name="connsiteX173" fmla="*/ 673291 w 1613549"/>
                    <a:gd name="connsiteY173" fmla="*/ 3419454 h 3931765"/>
                    <a:gd name="connsiteX174" fmla="*/ 680530 w 1613549"/>
                    <a:gd name="connsiteY174" fmla="*/ 3297714 h 3931765"/>
                    <a:gd name="connsiteX175" fmla="*/ 751911 w 1613549"/>
                    <a:gd name="connsiteY175" fmla="*/ 3241469 h 3931765"/>
                    <a:gd name="connsiteX176" fmla="*/ 845475 w 1613549"/>
                    <a:gd name="connsiteY176" fmla="*/ 3152125 h 3931765"/>
                    <a:gd name="connsiteX177" fmla="*/ 936591 w 1613549"/>
                    <a:gd name="connsiteY177" fmla="*/ 3064943 h 3931765"/>
                    <a:gd name="connsiteX178" fmla="*/ 1010476 w 1613549"/>
                    <a:gd name="connsiteY178" fmla="*/ 2976979 h 3931765"/>
                    <a:gd name="connsiteX179" fmla="*/ 1042595 w 1613549"/>
                    <a:gd name="connsiteY179" fmla="*/ 2865051 h 3931765"/>
                    <a:gd name="connsiteX180" fmla="*/ 1051453 w 1613549"/>
                    <a:gd name="connsiteY180" fmla="*/ 2851220 h 3931765"/>
                    <a:gd name="connsiteX181" fmla="*/ 1044585 w 1613549"/>
                    <a:gd name="connsiteY181" fmla="*/ 2844353 h 3931765"/>
                    <a:gd name="connsiteX182" fmla="*/ 1026916 w 1613549"/>
                    <a:gd name="connsiteY182" fmla="*/ 2854669 h 3931765"/>
                    <a:gd name="connsiteX183" fmla="*/ 982263 w 1613549"/>
                    <a:gd name="connsiteY183" fmla="*/ 2877891 h 3931765"/>
                    <a:gd name="connsiteX184" fmla="*/ 928409 w 1613549"/>
                    <a:gd name="connsiteY184" fmla="*/ 2911895 h 3931765"/>
                    <a:gd name="connsiteX185" fmla="*/ 827339 w 1613549"/>
                    <a:gd name="connsiteY185" fmla="*/ 2986752 h 3931765"/>
                    <a:gd name="connsiteX186" fmla="*/ 756149 w 1613549"/>
                    <a:gd name="connsiteY186" fmla="*/ 3062047 h 3931765"/>
                    <a:gd name="connsiteX187" fmla="*/ 759064 w 1613549"/>
                    <a:gd name="connsiteY187" fmla="*/ 3052551 h 3931765"/>
                    <a:gd name="connsiteX188" fmla="*/ 805479 w 1613549"/>
                    <a:gd name="connsiteY188" fmla="*/ 2825637 h 3931765"/>
                    <a:gd name="connsiteX189" fmla="*/ 806660 w 1613549"/>
                    <a:gd name="connsiteY189" fmla="*/ 2695354 h 3931765"/>
                    <a:gd name="connsiteX190" fmla="*/ 799964 w 1613549"/>
                    <a:gd name="connsiteY190" fmla="*/ 2691506 h 3931765"/>
                    <a:gd name="connsiteX191" fmla="*/ 739814 w 1613549"/>
                    <a:gd name="connsiteY191" fmla="*/ 2777840 h 3931765"/>
                    <a:gd name="connsiteX192" fmla="*/ 698418 w 1613549"/>
                    <a:gd name="connsiteY192" fmla="*/ 2897484 h 3931765"/>
                    <a:gd name="connsiteX193" fmla="*/ 662909 w 1613549"/>
                    <a:gd name="connsiteY193" fmla="*/ 3090155 h 3931765"/>
                    <a:gd name="connsiteX194" fmla="*/ 662957 w 1613549"/>
                    <a:gd name="connsiteY194" fmla="*/ 3072315 h 3931765"/>
                    <a:gd name="connsiteX195" fmla="*/ 653908 w 1613549"/>
                    <a:gd name="connsiteY195" fmla="*/ 2860679 h 3931765"/>
                    <a:gd name="connsiteX196" fmla="*/ 641401 w 1613549"/>
                    <a:gd name="connsiteY196" fmla="*/ 2758628 h 3931765"/>
                    <a:gd name="connsiteX197" fmla="*/ 632077 w 1613549"/>
                    <a:gd name="connsiteY197" fmla="*/ 2710108 h 3931765"/>
                    <a:gd name="connsiteX198" fmla="*/ 607064 w 1613549"/>
                    <a:gd name="connsiteY198" fmla="*/ 2687391 h 3931765"/>
                    <a:gd name="connsiteX199" fmla="*/ 559582 w 1613549"/>
                    <a:gd name="connsiteY199" fmla="*/ 2673503 h 3931765"/>
                    <a:gd name="connsiteX200" fmla="*/ 506985 w 1613549"/>
                    <a:gd name="connsiteY200" fmla="*/ 2658454 h 3931765"/>
                    <a:gd name="connsiteX201" fmla="*/ 405201 w 1613549"/>
                    <a:gd name="connsiteY201" fmla="*/ 2629469 h 3931765"/>
                    <a:gd name="connsiteX202" fmla="*/ 366586 w 1613549"/>
                    <a:gd name="connsiteY202" fmla="*/ 2610410 h 3931765"/>
                    <a:gd name="connsiteX203" fmla="*/ 357185 w 1613549"/>
                    <a:gd name="connsiteY203" fmla="*/ 2595893 h 3931765"/>
                    <a:gd name="connsiteX204" fmla="*/ 372206 w 1613549"/>
                    <a:gd name="connsiteY204" fmla="*/ 2603780 h 3931765"/>
                    <a:gd name="connsiteX205" fmla="*/ 402676 w 1613549"/>
                    <a:gd name="connsiteY205" fmla="*/ 2618449 h 3931765"/>
                    <a:gd name="connsiteX206" fmla="*/ 464017 w 1613549"/>
                    <a:gd name="connsiteY206" fmla="*/ 2642318 h 3931765"/>
                    <a:gd name="connsiteX207" fmla="*/ 594310 w 1613549"/>
                    <a:gd name="connsiteY207" fmla="*/ 2670350 h 3931765"/>
                    <a:gd name="connsiteX208" fmla="*/ 653746 w 1613549"/>
                    <a:gd name="connsiteY208" fmla="*/ 2661635 h 3931765"/>
                    <a:gd name="connsiteX209" fmla="*/ 685616 w 1613549"/>
                    <a:gd name="connsiteY209" fmla="*/ 2612296 h 3931765"/>
                    <a:gd name="connsiteX210" fmla="*/ 707219 w 1613549"/>
                    <a:gd name="connsiteY210" fmla="*/ 2495005 h 3931765"/>
                    <a:gd name="connsiteX211" fmla="*/ 620808 w 1613549"/>
                    <a:gd name="connsiteY211" fmla="*/ 2262757 h 3931765"/>
                    <a:gd name="connsiteX212" fmla="*/ 609788 w 1613549"/>
                    <a:gd name="connsiteY212" fmla="*/ 2247621 h 3931765"/>
                    <a:gd name="connsiteX213" fmla="*/ 779009 w 1613549"/>
                    <a:gd name="connsiteY213" fmla="*/ 2350034 h 3931765"/>
                    <a:gd name="connsiteX214" fmla="*/ 884184 w 1613549"/>
                    <a:gd name="connsiteY214" fmla="*/ 2383867 h 3931765"/>
                    <a:gd name="connsiteX215" fmla="*/ 885918 w 1613549"/>
                    <a:gd name="connsiteY215" fmla="*/ 2384477 h 3931765"/>
                    <a:gd name="connsiteX216" fmla="*/ 920103 w 1613549"/>
                    <a:gd name="connsiteY216" fmla="*/ 2384791 h 3931765"/>
                    <a:gd name="connsiteX217" fmla="*/ 935743 w 1613549"/>
                    <a:gd name="connsiteY217" fmla="*/ 2382848 h 3931765"/>
                    <a:gd name="connsiteX218" fmla="*/ 1012600 w 1613549"/>
                    <a:gd name="connsiteY218" fmla="*/ 2354825 h 3931765"/>
                    <a:gd name="connsiteX219" fmla="*/ 1081152 w 1613549"/>
                    <a:gd name="connsiteY219" fmla="*/ 2316001 h 3931765"/>
                    <a:gd name="connsiteX220" fmla="*/ 1110479 w 1613549"/>
                    <a:gd name="connsiteY220" fmla="*/ 2293122 h 3931765"/>
                    <a:gd name="connsiteX221" fmla="*/ 1133834 w 1613549"/>
                    <a:gd name="connsiteY221" fmla="*/ 2274263 h 3931765"/>
                    <a:gd name="connsiteX222" fmla="*/ 1151732 w 1613549"/>
                    <a:gd name="connsiteY222" fmla="*/ 2213627 h 3931765"/>
                    <a:gd name="connsiteX223" fmla="*/ 1147160 w 1613549"/>
                    <a:gd name="connsiteY223" fmla="*/ 2078524 h 3931765"/>
                    <a:gd name="connsiteX224" fmla="*/ 1083695 w 1613549"/>
                    <a:gd name="connsiteY224" fmla="*/ 1973492 h 3931765"/>
                    <a:gd name="connsiteX225" fmla="*/ 1043509 w 1613549"/>
                    <a:gd name="connsiteY225" fmla="*/ 1949813 h 3931765"/>
                    <a:gd name="connsiteX226" fmla="*/ 1032374 w 1613549"/>
                    <a:gd name="connsiteY226" fmla="*/ 1939954 h 3931765"/>
                    <a:gd name="connsiteX227" fmla="*/ 995236 w 1613549"/>
                    <a:gd name="connsiteY227" fmla="*/ 1940964 h 3931765"/>
                    <a:gd name="connsiteX228" fmla="*/ 977063 w 1613549"/>
                    <a:gd name="connsiteY228" fmla="*/ 1946317 h 3931765"/>
                    <a:gd name="connsiteX229" fmla="*/ 964042 w 1613549"/>
                    <a:gd name="connsiteY229" fmla="*/ 1947508 h 3931765"/>
                    <a:gd name="connsiteX230" fmla="*/ 726384 w 1613549"/>
                    <a:gd name="connsiteY230" fmla="*/ 2027651 h 3931765"/>
                    <a:gd name="connsiteX231" fmla="*/ 716078 w 1613549"/>
                    <a:gd name="connsiteY231" fmla="*/ 2033776 h 3931765"/>
                    <a:gd name="connsiteX232" fmla="*/ 762931 w 1613549"/>
                    <a:gd name="connsiteY232" fmla="*/ 2000762 h 3931765"/>
                    <a:gd name="connsiteX233" fmla="*/ 854361 w 1613549"/>
                    <a:gd name="connsiteY233" fmla="*/ 1935811 h 3931765"/>
                    <a:gd name="connsiteX234" fmla="*/ 940467 w 1613549"/>
                    <a:gd name="connsiteY234" fmla="*/ 1873546 h 3931765"/>
                    <a:gd name="connsiteX235" fmla="*/ 978167 w 1613549"/>
                    <a:gd name="connsiteY235" fmla="*/ 1833808 h 3931765"/>
                    <a:gd name="connsiteX236" fmla="*/ 985245 w 1613549"/>
                    <a:gd name="connsiteY236" fmla="*/ 1838751 h 3931765"/>
                    <a:gd name="connsiteX237" fmla="*/ 1002285 w 1613549"/>
                    <a:gd name="connsiteY237" fmla="*/ 1823340 h 3931765"/>
                    <a:gd name="connsiteX238" fmla="*/ 1006685 w 1613549"/>
                    <a:gd name="connsiteY238" fmla="*/ 1824359 h 3931765"/>
                    <a:gd name="connsiteX239" fmla="*/ 1016201 w 1613549"/>
                    <a:gd name="connsiteY239" fmla="*/ 1821740 h 3931765"/>
                    <a:gd name="connsiteX240" fmla="*/ 1297188 w 1613549"/>
                    <a:gd name="connsiteY240" fmla="*/ 1782325 h 3931765"/>
                    <a:gd name="connsiteX241" fmla="*/ 1540962 w 1613549"/>
                    <a:gd name="connsiteY241" fmla="*/ 1681674 h 3931765"/>
                    <a:gd name="connsiteX242" fmla="*/ 1593225 w 1613549"/>
                    <a:gd name="connsiteY242" fmla="*/ 1642727 h 3931765"/>
                    <a:gd name="connsiteX243" fmla="*/ 1610427 w 1613549"/>
                    <a:gd name="connsiteY243" fmla="*/ 1595206 h 3931765"/>
                    <a:gd name="connsiteX244" fmla="*/ 1029260 w 1613549"/>
                    <a:gd name="connsiteY244" fmla="*/ 624437 h 3931765"/>
                    <a:gd name="connsiteX245" fmla="*/ 1054282 w 1613549"/>
                    <a:gd name="connsiteY245" fmla="*/ 575050 h 3931765"/>
                    <a:gd name="connsiteX246" fmla="*/ 1050100 w 1613549"/>
                    <a:gd name="connsiteY246" fmla="*/ 590776 h 3931765"/>
                    <a:gd name="connsiteX247" fmla="*/ 1048672 w 1613549"/>
                    <a:gd name="connsiteY247" fmla="*/ 596796 h 3931765"/>
                    <a:gd name="connsiteX248" fmla="*/ 1029260 w 1613549"/>
                    <a:gd name="connsiteY248" fmla="*/ 624437 h 3931765"/>
                    <a:gd name="connsiteX249" fmla="*/ 1256316 w 1613549"/>
                    <a:gd name="connsiteY249" fmla="*/ 595796 h 3931765"/>
                    <a:gd name="connsiteX250" fmla="*/ 1324982 w 1613549"/>
                    <a:gd name="connsiteY250" fmla="*/ 665785 h 3931765"/>
                    <a:gd name="connsiteX251" fmla="*/ 1389209 w 1613549"/>
                    <a:gd name="connsiteY251" fmla="*/ 732880 h 3931765"/>
                    <a:gd name="connsiteX252" fmla="*/ 1423137 w 1613549"/>
                    <a:gd name="connsiteY252" fmla="*/ 816328 h 3931765"/>
                    <a:gd name="connsiteX253" fmla="*/ 1187460 w 1613549"/>
                    <a:gd name="connsiteY253" fmla="*/ 797497 h 3931765"/>
                    <a:gd name="connsiteX254" fmla="*/ 1085305 w 1613549"/>
                    <a:gd name="connsiteY254" fmla="*/ 737966 h 3931765"/>
                    <a:gd name="connsiteX255" fmla="*/ 1050157 w 1613549"/>
                    <a:gd name="connsiteY255" fmla="*/ 681035 h 3931765"/>
                    <a:gd name="connsiteX256" fmla="*/ 1056130 w 1613549"/>
                    <a:gd name="connsiteY256" fmla="*/ 609083 h 3931765"/>
                    <a:gd name="connsiteX257" fmla="*/ 1059730 w 1613549"/>
                    <a:gd name="connsiteY257" fmla="*/ 593424 h 3931765"/>
                    <a:gd name="connsiteX258" fmla="*/ 1105021 w 1613549"/>
                    <a:gd name="connsiteY258" fmla="*/ 482496 h 3931765"/>
                    <a:gd name="connsiteX259" fmla="*/ 1111727 w 1613549"/>
                    <a:gd name="connsiteY259" fmla="*/ 475066 h 3931765"/>
                    <a:gd name="connsiteX260" fmla="*/ 1115575 w 1613549"/>
                    <a:gd name="connsiteY260" fmla="*/ 472504 h 3931765"/>
                    <a:gd name="connsiteX261" fmla="*/ 1211340 w 1613549"/>
                    <a:gd name="connsiteY261" fmla="*/ 550704 h 3931765"/>
                    <a:gd name="connsiteX262" fmla="*/ 1256316 w 1613549"/>
                    <a:gd name="connsiteY262" fmla="*/ 595796 h 3931765"/>
                    <a:gd name="connsiteX263" fmla="*/ 1099040 w 1613549"/>
                    <a:gd name="connsiteY263" fmla="*/ 470361 h 3931765"/>
                    <a:gd name="connsiteX264" fmla="*/ 1085533 w 1613549"/>
                    <a:gd name="connsiteY264" fmla="*/ 474504 h 3931765"/>
                    <a:gd name="connsiteX265" fmla="*/ 1030831 w 1613549"/>
                    <a:gd name="connsiteY265" fmla="*/ 486792 h 3931765"/>
                    <a:gd name="connsiteX266" fmla="*/ 921513 w 1613549"/>
                    <a:gd name="connsiteY266" fmla="*/ 505442 h 3931765"/>
                    <a:gd name="connsiteX267" fmla="*/ 740604 w 1613549"/>
                    <a:gd name="connsiteY267" fmla="*/ 535017 h 3931765"/>
                    <a:gd name="connsiteX268" fmla="*/ 832883 w 1613549"/>
                    <a:gd name="connsiteY268" fmla="*/ 504403 h 3931765"/>
                    <a:gd name="connsiteX269" fmla="*/ 1108412 w 1613549"/>
                    <a:gd name="connsiteY269" fmla="*/ 455826 h 3931765"/>
                    <a:gd name="connsiteX270" fmla="*/ 1107003 w 1613549"/>
                    <a:gd name="connsiteY270" fmla="*/ 457255 h 3931765"/>
                    <a:gd name="connsiteX271" fmla="*/ 1099040 w 1613549"/>
                    <a:gd name="connsiteY271" fmla="*/ 470361 h 3931765"/>
                    <a:gd name="connsiteX272" fmla="*/ 1125329 w 1613549"/>
                    <a:gd name="connsiteY272" fmla="*/ 468189 h 3931765"/>
                    <a:gd name="connsiteX273" fmla="*/ 1127681 w 1613549"/>
                    <a:gd name="connsiteY273" fmla="*/ 467761 h 3931765"/>
                    <a:gd name="connsiteX274" fmla="*/ 1174106 w 1613549"/>
                    <a:gd name="connsiteY274" fmla="*/ 513566 h 3931765"/>
                    <a:gd name="connsiteX275" fmla="*/ 1160771 w 1613549"/>
                    <a:gd name="connsiteY275" fmla="*/ 502756 h 3931765"/>
                    <a:gd name="connsiteX276" fmla="*/ 1125329 w 1613549"/>
                    <a:gd name="connsiteY276" fmla="*/ 468189 h 3931765"/>
                    <a:gd name="connsiteX277" fmla="*/ 1540457 w 1613549"/>
                    <a:gd name="connsiteY277" fmla="*/ 573764 h 3931765"/>
                    <a:gd name="connsiteX278" fmla="*/ 1473420 w 1613549"/>
                    <a:gd name="connsiteY278" fmla="*/ 591862 h 3931765"/>
                    <a:gd name="connsiteX279" fmla="*/ 1405992 w 1613549"/>
                    <a:gd name="connsiteY279" fmla="*/ 595967 h 3931765"/>
                    <a:gd name="connsiteX280" fmla="*/ 1217331 w 1613549"/>
                    <a:gd name="connsiteY280" fmla="*/ 542513 h 3931765"/>
                    <a:gd name="connsiteX281" fmla="*/ 1208034 w 1613549"/>
                    <a:gd name="connsiteY281" fmla="*/ 533150 h 3931765"/>
                    <a:gd name="connsiteX282" fmla="*/ 1148741 w 1613549"/>
                    <a:gd name="connsiteY282" fmla="*/ 474514 h 3931765"/>
                    <a:gd name="connsiteX283" fmla="*/ 1475954 w 1613549"/>
                    <a:gd name="connsiteY283" fmla="*/ 552333 h 3931765"/>
                    <a:gd name="connsiteX284" fmla="*/ 1568251 w 1613549"/>
                    <a:gd name="connsiteY284" fmla="*/ 547590 h 3931765"/>
                    <a:gd name="connsiteX285" fmla="*/ 1540457 w 1613549"/>
                    <a:gd name="connsiteY285" fmla="*/ 573764 h 3931765"/>
                    <a:gd name="connsiteX286" fmla="*/ 1159304 w 1613549"/>
                    <a:gd name="connsiteY286" fmla="*/ 468523 h 3931765"/>
                    <a:gd name="connsiteX287" fmla="*/ 1166229 w 1613549"/>
                    <a:gd name="connsiteY287" fmla="*/ 469170 h 3931765"/>
                    <a:gd name="connsiteX288" fmla="*/ 1207777 w 1613549"/>
                    <a:gd name="connsiteY288" fmla="*/ 472380 h 3931765"/>
                    <a:gd name="connsiteX289" fmla="*/ 1542190 w 1613549"/>
                    <a:gd name="connsiteY289" fmla="*/ 531350 h 3931765"/>
                    <a:gd name="connsiteX290" fmla="*/ 1562917 w 1613549"/>
                    <a:gd name="connsiteY290" fmla="*/ 538798 h 3931765"/>
                    <a:gd name="connsiteX291" fmla="*/ 1220150 w 1613549"/>
                    <a:gd name="connsiteY291" fmla="*/ 494745 h 3931765"/>
                    <a:gd name="connsiteX292" fmla="*/ 1159304 w 1613549"/>
                    <a:gd name="connsiteY292" fmla="*/ 468523 h 3931765"/>
                    <a:gd name="connsiteX293" fmla="*/ 1190184 w 1613549"/>
                    <a:gd name="connsiteY293" fmla="*/ 440176 h 3931765"/>
                    <a:gd name="connsiteX294" fmla="*/ 1275348 w 1613549"/>
                    <a:gd name="connsiteY294" fmla="*/ 418240 h 3931765"/>
                    <a:gd name="connsiteX295" fmla="*/ 1362120 w 1613549"/>
                    <a:gd name="connsiteY295" fmla="*/ 395885 h 3931765"/>
                    <a:gd name="connsiteX296" fmla="*/ 1439549 w 1613549"/>
                    <a:gd name="connsiteY296" fmla="*/ 378731 h 3931765"/>
                    <a:gd name="connsiteX297" fmla="*/ 1508434 w 1613549"/>
                    <a:gd name="connsiteY297" fmla="*/ 389408 h 3931765"/>
                    <a:gd name="connsiteX298" fmla="*/ 1552392 w 1613549"/>
                    <a:gd name="connsiteY298" fmla="*/ 446939 h 3931765"/>
                    <a:gd name="connsiteX299" fmla="*/ 1574623 w 1613549"/>
                    <a:gd name="connsiteY299" fmla="*/ 516529 h 3931765"/>
                    <a:gd name="connsiteX300" fmla="*/ 1573432 w 1613549"/>
                    <a:gd name="connsiteY300" fmla="*/ 532845 h 3931765"/>
                    <a:gd name="connsiteX301" fmla="*/ 1240115 w 1613549"/>
                    <a:gd name="connsiteY301" fmla="*/ 466208 h 3931765"/>
                    <a:gd name="connsiteX302" fmla="*/ 1152389 w 1613549"/>
                    <a:gd name="connsiteY302" fmla="*/ 459274 h 3931765"/>
                    <a:gd name="connsiteX303" fmla="*/ 1139131 w 1613549"/>
                    <a:gd name="connsiteY303" fmla="*/ 458426 h 3931765"/>
                    <a:gd name="connsiteX304" fmla="*/ 1131530 w 1613549"/>
                    <a:gd name="connsiteY304" fmla="*/ 454435 h 3931765"/>
                    <a:gd name="connsiteX305" fmla="*/ 1146893 w 1613549"/>
                    <a:gd name="connsiteY305" fmla="*/ 451301 h 3931765"/>
                    <a:gd name="connsiteX306" fmla="*/ 1190184 w 1613549"/>
                    <a:gd name="connsiteY306" fmla="*/ 440176 h 3931765"/>
                    <a:gd name="connsiteX307" fmla="*/ 992826 w 1613549"/>
                    <a:gd name="connsiteY307" fmla="*/ 375597 h 3931765"/>
                    <a:gd name="connsiteX308" fmla="*/ 935257 w 1613549"/>
                    <a:gd name="connsiteY308" fmla="*/ 241190 h 3931765"/>
                    <a:gd name="connsiteX309" fmla="*/ 940915 w 1613549"/>
                    <a:gd name="connsiteY309" fmla="*/ 68292 h 3931765"/>
                    <a:gd name="connsiteX310" fmla="*/ 964775 w 1613549"/>
                    <a:gd name="connsiteY310" fmla="*/ 10789 h 3931765"/>
                    <a:gd name="connsiteX311" fmla="*/ 1005790 w 1613549"/>
                    <a:gd name="connsiteY311" fmla="*/ 13952 h 3931765"/>
                    <a:gd name="connsiteX312" fmla="*/ 1043109 w 1613549"/>
                    <a:gd name="connsiteY312" fmla="*/ 23315 h 3931765"/>
                    <a:gd name="connsiteX313" fmla="*/ 1190784 w 1613549"/>
                    <a:gd name="connsiteY313" fmla="*/ 84189 h 3931765"/>
                    <a:gd name="connsiteX314" fmla="*/ 1223855 w 1613549"/>
                    <a:gd name="connsiteY314" fmla="*/ 103849 h 3931765"/>
                    <a:gd name="connsiteX315" fmla="*/ 1252002 w 1613549"/>
                    <a:gd name="connsiteY315" fmla="*/ 132490 h 3931765"/>
                    <a:gd name="connsiteX316" fmla="*/ 1254716 w 1613549"/>
                    <a:gd name="connsiteY316" fmla="*/ 169704 h 3931765"/>
                    <a:gd name="connsiteX317" fmla="*/ 1252383 w 1613549"/>
                    <a:gd name="connsiteY317" fmla="*/ 207671 h 3931765"/>
                    <a:gd name="connsiteX318" fmla="*/ 1207996 w 1613549"/>
                    <a:gd name="connsiteY318" fmla="*/ 352803 h 3931765"/>
                    <a:gd name="connsiteX319" fmla="*/ 1166458 w 1613549"/>
                    <a:gd name="connsiteY319" fmla="*/ 416478 h 3931765"/>
                    <a:gd name="connsiteX320" fmla="*/ 1139388 w 1613549"/>
                    <a:gd name="connsiteY320" fmla="*/ 440843 h 3931765"/>
                    <a:gd name="connsiteX321" fmla="*/ 1125272 w 1613549"/>
                    <a:gd name="connsiteY321" fmla="*/ 444891 h 3931765"/>
                    <a:gd name="connsiteX322" fmla="*/ 1123909 w 1613549"/>
                    <a:gd name="connsiteY322" fmla="*/ 444634 h 3931765"/>
                    <a:gd name="connsiteX323" fmla="*/ 1117671 w 1613549"/>
                    <a:gd name="connsiteY323" fmla="*/ 445053 h 3931765"/>
                    <a:gd name="connsiteX324" fmla="*/ 1097459 w 1613549"/>
                    <a:gd name="connsiteY324" fmla="*/ 440805 h 3931765"/>
                    <a:gd name="connsiteX325" fmla="*/ 1069674 w 1613549"/>
                    <a:gd name="connsiteY325" fmla="*/ 431594 h 3931765"/>
                    <a:gd name="connsiteX326" fmla="*/ 1051634 w 1613549"/>
                    <a:gd name="connsiteY326" fmla="*/ 422107 h 3931765"/>
                    <a:gd name="connsiteX327" fmla="*/ 992826 w 1613549"/>
                    <a:gd name="connsiteY327" fmla="*/ 375597 h 3931765"/>
                    <a:gd name="connsiteX328" fmla="*/ 599596 w 1613549"/>
                    <a:gd name="connsiteY328" fmla="*/ 574155 h 3931765"/>
                    <a:gd name="connsiteX329" fmla="*/ 799878 w 1613549"/>
                    <a:gd name="connsiteY329" fmla="*/ 442300 h 3931765"/>
                    <a:gd name="connsiteX330" fmla="*/ 1056453 w 1613549"/>
                    <a:gd name="connsiteY330" fmla="*/ 436566 h 3931765"/>
                    <a:gd name="connsiteX331" fmla="*/ 1060920 w 1613549"/>
                    <a:gd name="connsiteY331" fmla="*/ 437947 h 3931765"/>
                    <a:gd name="connsiteX332" fmla="*/ 1082733 w 1613549"/>
                    <a:gd name="connsiteY332" fmla="*/ 447568 h 3931765"/>
                    <a:gd name="connsiteX333" fmla="*/ 847675 w 1613549"/>
                    <a:gd name="connsiteY333" fmla="*/ 489630 h 3931765"/>
                    <a:gd name="connsiteX334" fmla="*/ 715401 w 1613549"/>
                    <a:gd name="connsiteY334" fmla="*/ 533807 h 3931765"/>
                    <a:gd name="connsiteX335" fmla="*/ 677330 w 1613549"/>
                    <a:gd name="connsiteY335" fmla="*/ 549599 h 3931765"/>
                    <a:gd name="connsiteX336" fmla="*/ 599596 w 1613549"/>
                    <a:gd name="connsiteY336" fmla="*/ 574155 h 3931765"/>
                    <a:gd name="connsiteX337" fmla="*/ 993046 w 1613549"/>
                    <a:gd name="connsiteY337" fmla="*/ 660090 h 3931765"/>
                    <a:gd name="connsiteX338" fmla="*/ 875402 w 1613549"/>
                    <a:gd name="connsiteY338" fmla="*/ 711096 h 3931765"/>
                    <a:gd name="connsiteX339" fmla="*/ 741585 w 1613549"/>
                    <a:gd name="connsiteY339" fmla="*/ 740119 h 3931765"/>
                    <a:gd name="connsiteX340" fmla="*/ 671805 w 1613549"/>
                    <a:gd name="connsiteY340" fmla="*/ 748005 h 3931765"/>
                    <a:gd name="connsiteX341" fmla="*/ 619551 w 1613549"/>
                    <a:gd name="connsiteY341" fmla="*/ 723678 h 3931765"/>
                    <a:gd name="connsiteX342" fmla="*/ 596634 w 1613549"/>
                    <a:gd name="connsiteY342" fmla="*/ 664338 h 3931765"/>
                    <a:gd name="connsiteX343" fmla="*/ 586880 w 1613549"/>
                    <a:gd name="connsiteY343" fmla="*/ 633839 h 3931765"/>
                    <a:gd name="connsiteX344" fmla="*/ 592357 w 1613549"/>
                    <a:gd name="connsiteY344" fmla="*/ 601816 h 3931765"/>
                    <a:gd name="connsiteX345" fmla="*/ 649660 w 1613549"/>
                    <a:gd name="connsiteY345" fmla="*/ 573041 h 3931765"/>
                    <a:gd name="connsiteX346" fmla="*/ 685626 w 1613549"/>
                    <a:gd name="connsiteY346" fmla="*/ 557086 h 3931765"/>
                    <a:gd name="connsiteX347" fmla="*/ 1042356 w 1613549"/>
                    <a:gd name="connsiteY347" fmla="*/ 494459 h 3931765"/>
                    <a:gd name="connsiteX348" fmla="*/ 1091715 w 1613549"/>
                    <a:gd name="connsiteY348" fmla="*/ 483353 h 3931765"/>
                    <a:gd name="connsiteX349" fmla="*/ 1077790 w 1613549"/>
                    <a:gd name="connsiteY349" fmla="*/ 511233 h 3931765"/>
                    <a:gd name="connsiteX350" fmla="*/ 1050014 w 1613549"/>
                    <a:gd name="connsiteY350" fmla="*/ 564030 h 3931765"/>
                    <a:gd name="connsiteX351" fmla="*/ 1009105 w 1613549"/>
                    <a:gd name="connsiteY351" fmla="*/ 645126 h 3931765"/>
                    <a:gd name="connsiteX352" fmla="*/ 1008047 w 1613549"/>
                    <a:gd name="connsiteY352" fmla="*/ 647316 h 3931765"/>
                    <a:gd name="connsiteX353" fmla="*/ 993046 w 1613549"/>
                    <a:gd name="connsiteY353" fmla="*/ 660090 h 3931765"/>
                    <a:gd name="connsiteX354" fmla="*/ 559544 w 1613549"/>
                    <a:gd name="connsiteY354" fmla="*/ 1046500 h 3931765"/>
                    <a:gd name="connsiteX355" fmla="*/ 612017 w 1613549"/>
                    <a:gd name="connsiteY355" fmla="*/ 1122281 h 3931765"/>
                    <a:gd name="connsiteX356" fmla="*/ 661290 w 1613549"/>
                    <a:gd name="connsiteY356" fmla="*/ 1203443 h 3931765"/>
                    <a:gd name="connsiteX357" fmla="*/ 699304 w 1613549"/>
                    <a:gd name="connsiteY357" fmla="*/ 1289702 h 3931765"/>
                    <a:gd name="connsiteX358" fmla="*/ 684883 w 1613549"/>
                    <a:gd name="connsiteY358" fmla="*/ 1281548 h 3931765"/>
                    <a:gd name="connsiteX359" fmla="*/ 676530 w 1613549"/>
                    <a:gd name="connsiteY359" fmla="*/ 1266203 h 3931765"/>
                    <a:gd name="connsiteX360" fmla="*/ 637534 w 1613549"/>
                    <a:gd name="connsiteY360" fmla="*/ 1197290 h 3931765"/>
                    <a:gd name="connsiteX361" fmla="*/ 548409 w 1613549"/>
                    <a:gd name="connsiteY361" fmla="*/ 1068369 h 3931765"/>
                    <a:gd name="connsiteX362" fmla="*/ 495307 w 1613549"/>
                    <a:gd name="connsiteY362" fmla="*/ 1011629 h 3931765"/>
                    <a:gd name="connsiteX363" fmla="*/ 433604 w 1613549"/>
                    <a:gd name="connsiteY363" fmla="*/ 965813 h 3931765"/>
                    <a:gd name="connsiteX364" fmla="*/ 559544 w 1613549"/>
                    <a:gd name="connsiteY364" fmla="*/ 1046500 h 3931765"/>
                    <a:gd name="connsiteX365" fmla="*/ 454483 w 1613549"/>
                    <a:gd name="connsiteY365" fmla="*/ 1066769 h 3931765"/>
                    <a:gd name="connsiteX366" fmla="*/ 449282 w 1613549"/>
                    <a:gd name="connsiteY366" fmla="*/ 1057473 h 3931765"/>
                    <a:gd name="connsiteX367" fmla="*/ 430308 w 1613549"/>
                    <a:gd name="connsiteY367" fmla="*/ 1022392 h 3931765"/>
                    <a:gd name="connsiteX368" fmla="*/ 416650 w 1613549"/>
                    <a:gd name="connsiteY368" fmla="*/ 988426 h 3931765"/>
                    <a:gd name="connsiteX369" fmla="*/ 417421 w 1613549"/>
                    <a:gd name="connsiteY369" fmla="*/ 969957 h 3931765"/>
                    <a:gd name="connsiteX370" fmla="*/ 476943 w 1613549"/>
                    <a:gd name="connsiteY370" fmla="*/ 1008104 h 3931765"/>
                    <a:gd name="connsiteX371" fmla="*/ 530635 w 1613549"/>
                    <a:gd name="connsiteY371" fmla="*/ 1062654 h 3931765"/>
                    <a:gd name="connsiteX372" fmla="*/ 620542 w 1613549"/>
                    <a:gd name="connsiteY372" fmla="*/ 1187737 h 3931765"/>
                    <a:gd name="connsiteX373" fmla="*/ 669024 w 1613549"/>
                    <a:gd name="connsiteY373" fmla="*/ 1272099 h 3931765"/>
                    <a:gd name="connsiteX374" fmla="*/ 565649 w 1613549"/>
                    <a:gd name="connsiteY374" fmla="*/ 1194518 h 3931765"/>
                    <a:gd name="connsiteX375" fmla="*/ 454483 w 1613549"/>
                    <a:gd name="connsiteY375" fmla="*/ 1066769 h 3931765"/>
                    <a:gd name="connsiteX376" fmla="*/ 701009 w 1613549"/>
                    <a:gd name="connsiteY376" fmla="*/ 1336098 h 3931765"/>
                    <a:gd name="connsiteX377" fmla="*/ 642545 w 1613549"/>
                    <a:gd name="connsiteY377" fmla="*/ 1293073 h 3931765"/>
                    <a:gd name="connsiteX378" fmla="*/ 582537 w 1613549"/>
                    <a:gd name="connsiteY378" fmla="*/ 1246601 h 3931765"/>
                    <a:gd name="connsiteX379" fmla="*/ 493945 w 1613549"/>
                    <a:gd name="connsiteY379" fmla="*/ 1134282 h 3931765"/>
                    <a:gd name="connsiteX380" fmla="*/ 618913 w 1613549"/>
                    <a:gd name="connsiteY380" fmla="*/ 1250125 h 3931765"/>
                    <a:gd name="connsiteX381" fmla="*/ 678235 w 1613549"/>
                    <a:gd name="connsiteY381" fmla="*/ 1288882 h 3931765"/>
                    <a:gd name="connsiteX382" fmla="*/ 696742 w 1613549"/>
                    <a:gd name="connsiteY382" fmla="*/ 1323553 h 3931765"/>
                    <a:gd name="connsiteX383" fmla="*/ 706581 w 1613549"/>
                    <a:gd name="connsiteY383" fmla="*/ 1342784 h 3931765"/>
                    <a:gd name="connsiteX384" fmla="*/ 701009 w 1613549"/>
                    <a:gd name="connsiteY384" fmla="*/ 1336098 h 3931765"/>
                    <a:gd name="connsiteX385" fmla="*/ 936686 w 1613549"/>
                    <a:gd name="connsiteY385" fmla="*/ 3050760 h 3931765"/>
                    <a:gd name="connsiteX386" fmla="*/ 760007 w 1613549"/>
                    <a:gd name="connsiteY386" fmla="*/ 3219838 h 3931765"/>
                    <a:gd name="connsiteX387" fmla="*/ 713449 w 1613549"/>
                    <a:gd name="connsiteY387" fmla="*/ 3263853 h 3931765"/>
                    <a:gd name="connsiteX388" fmla="*/ 687807 w 1613549"/>
                    <a:gd name="connsiteY388" fmla="*/ 3282770 h 3931765"/>
                    <a:gd name="connsiteX389" fmla="*/ 691732 w 1613549"/>
                    <a:gd name="connsiteY389" fmla="*/ 3272283 h 3931765"/>
                    <a:gd name="connsiteX390" fmla="*/ 692951 w 1613549"/>
                    <a:gd name="connsiteY390" fmla="*/ 3265739 h 3931765"/>
                    <a:gd name="connsiteX391" fmla="*/ 713287 w 1613549"/>
                    <a:gd name="connsiteY391" fmla="*/ 3250223 h 3931765"/>
                    <a:gd name="connsiteX392" fmla="*/ 756054 w 1613549"/>
                    <a:gd name="connsiteY392" fmla="*/ 3215714 h 3931765"/>
                    <a:gd name="connsiteX393" fmla="*/ 908016 w 1613549"/>
                    <a:gd name="connsiteY393" fmla="*/ 3055760 h 3931765"/>
                    <a:gd name="connsiteX394" fmla="*/ 1032327 w 1613549"/>
                    <a:gd name="connsiteY394" fmla="*/ 2880996 h 3931765"/>
                    <a:gd name="connsiteX395" fmla="*/ 936686 w 1613549"/>
                    <a:gd name="connsiteY395" fmla="*/ 3050760 h 3931765"/>
                    <a:gd name="connsiteX396" fmla="*/ 1031307 w 1613549"/>
                    <a:gd name="connsiteY396" fmla="*/ 2863679 h 3931765"/>
                    <a:gd name="connsiteX397" fmla="*/ 1031546 w 1613549"/>
                    <a:gd name="connsiteY397" fmla="*/ 2863632 h 3931765"/>
                    <a:gd name="connsiteX398" fmla="*/ 913797 w 1613549"/>
                    <a:gd name="connsiteY398" fmla="*/ 3031843 h 3931765"/>
                    <a:gd name="connsiteX399" fmla="*/ 762931 w 1613549"/>
                    <a:gd name="connsiteY399" fmla="*/ 3195902 h 3931765"/>
                    <a:gd name="connsiteX400" fmla="*/ 719564 w 1613549"/>
                    <a:gd name="connsiteY400" fmla="*/ 3232497 h 3931765"/>
                    <a:gd name="connsiteX401" fmla="*/ 697180 w 1613549"/>
                    <a:gd name="connsiteY401" fmla="*/ 3249632 h 3931765"/>
                    <a:gd name="connsiteX402" fmla="*/ 693894 w 1613549"/>
                    <a:gd name="connsiteY402" fmla="*/ 3252071 h 3931765"/>
                    <a:gd name="connsiteX403" fmla="*/ 693951 w 1613549"/>
                    <a:gd name="connsiteY403" fmla="*/ 3249708 h 3931765"/>
                    <a:gd name="connsiteX404" fmla="*/ 694322 w 1613549"/>
                    <a:gd name="connsiteY404" fmla="*/ 3241184 h 3931765"/>
                    <a:gd name="connsiteX405" fmla="*/ 700133 w 1613549"/>
                    <a:gd name="connsiteY405" fmla="*/ 3225496 h 3931765"/>
                    <a:gd name="connsiteX406" fmla="*/ 778866 w 1613549"/>
                    <a:gd name="connsiteY406" fmla="*/ 3093622 h 3931765"/>
                    <a:gd name="connsiteX407" fmla="*/ 939839 w 1613549"/>
                    <a:gd name="connsiteY407" fmla="*/ 2926154 h 3931765"/>
                    <a:gd name="connsiteX408" fmla="*/ 1031307 w 1613549"/>
                    <a:gd name="connsiteY408" fmla="*/ 2863679 h 3931765"/>
                    <a:gd name="connsiteX409" fmla="*/ 700018 w 1613549"/>
                    <a:gd name="connsiteY409" fmla="*/ 3198426 h 3931765"/>
                    <a:gd name="connsiteX410" fmla="*/ 724974 w 1613549"/>
                    <a:gd name="connsiteY410" fmla="*/ 3127979 h 3931765"/>
                    <a:gd name="connsiteX411" fmla="*/ 718097 w 1613549"/>
                    <a:gd name="connsiteY411" fmla="*/ 3148010 h 3931765"/>
                    <a:gd name="connsiteX412" fmla="*/ 700018 w 1613549"/>
                    <a:gd name="connsiteY412" fmla="*/ 3198426 h 3931765"/>
                    <a:gd name="connsiteX413" fmla="*/ 910997 w 1613549"/>
                    <a:gd name="connsiteY413" fmla="*/ 2934060 h 3931765"/>
                    <a:gd name="connsiteX414" fmla="*/ 929142 w 1613549"/>
                    <a:gd name="connsiteY414" fmla="*/ 2922258 h 3931765"/>
                    <a:gd name="connsiteX415" fmla="*/ 856285 w 1613549"/>
                    <a:gd name="connsiteY415" fmla="*/ 2987571 h 3931765"/>
                    <a:gd name="connsiteX416" fmla="*/ 724059 w 1613549"/>
                    <a:gd name="connsiteY416" fmla="*/ 3159373 h 3931765"/>
                    <a:gd name="connsiteX417" fmla="*/ 748215 w 1613549"/>
                    <a:gd name="connsiteY417" fmla="*/ 3087612 h 3931765"/>
                    <a:gd name="connsiteX418" fmla="*/ 910997 w 1613549"/>
                    <a:gd name="connsiteY418" fmla="*/ 2934060 h 3931765"/>
                    <a:gd name="connsiteX419" fmla="*/ 798221 w 1613549"/>
                    <a:gd name="connsiteY419" fmla="*/ 2702573 h 3931765"/>
                    <a:gd name="connsiteX420" fmla="*/ 738414 w 1613549"/>
                    <a:gd name="connsiteY420" fmla="*/ 3087355 h 3931765"/>
                    <a:gd name="connsiteX421" fmla="*/ 695799 w 1613549"/>
                    <a:gd name="connsiteY421" fmla="*/ 3180443 h 3931765"/>
                    <a:gd name="connsiteX422" fmla="*/ 686617 w 1613549"/>
                    <a:gd name="connsiteY422" fmla="*/ 3230735 h 3931765"/>
                    <a:gd name="connsiteX423" fmla="*/ 683512 w 1613549"/>
                    <a:gd name="connsiteY423" fmla="*/ 3237450 h 3931765"/>
                    <a:gd name="connsiteX424" fmla="*/ 711267 w 1613549"/>
                    <a:gd name="connsiteY424" fmla="*/ 3043997 h 3931765"/>
                    <a:gd name="connsiteX425" fmla="*/ 769341 w 1613549"/>
                    <a:gd name="connsiteY425" fmla="*/ 2830466 h 3931765"/>
                    <a:gd name="connsiteX426" fmla="*/ 791954 w 1613549"/>
                    <a:gd name="connsiteY426" fmla="*/ 2709613 h 3931765"/>
                    <a:gd name="connsiteX427" fmla="*/ 791573 w 1613549"/>
                    <a:gd name="connsiteY427" fmla="*/ 2707336 h 3931765"/>
                    <a:gd name="connsiteX428" fmla="*/ 798221 w 1613549"/>
                    <a:gd name="connsiteY428" fmla="*/ 2702573 h 3931765"/>
                    <a:gd name="connsiteX429" fmla="*/ 677225 w 1613549"/>
                    <a:gd name="connsiteY429" fmla="*/ 3042311 h 3931765"/>
                    <a:gd name="connsiteX430" fmla="*/ 738842 w 1613549"/>
                    <a:gd name="connsiteY430" fmla="*/ 2804062 h 3931765"/>
                    <a:gd name="connsiteX431" fmla="*/ 765312 w 1613549"/>
                    <a:gd name="connsiteY431" fmla="*/ 2742388 h 3931765"/>
                    <a:gd name="connsiteX432" fmla="*/ 781514 w 1613549"/>
                    <a:gd name="connsiteY432" fmla="*/ 2717251 h 3931765"/>
                    <a:gd name="connsiteX433" fmla="*/ 733604 w 1613549"/>
                    <a:gd name="connsiteY433" fmla="*/ 2925773 h 3931765"/>
                    <a:gd name="connsiteX434" fmla="*/ 682626 w 1613549"/>
                    <a:gd name="connsiteY434" fmla="*/ 3143714 h 3931765"/>
                    <a:gd name="connsiteX435" fmla="*/ 673329 w 1613549"/>
                    <a:gd name="connsiteY435" fmla="*/ 3260910 h 3931765"/>
                    <a:gd name="connsiteX436" fmla="*/ 670224 w 1613549"/>
                    <a:gd name="connsiteY436" fmla="*/ 3268378 h 3931765"/>
                    <a:gd name="connsiteX437" fmla="*/ 677225 w 1613549"/>
                    <a:gd name="connsiteY437" fmla="*/ 3042311 h 3931765"/>
                    <a:gd name="connsiteX438" fmla="*/ 660385 w 1613549"/>
                    <a:gd name="connsiteY438" fmla="*/ 3254195 h 3931765"/>
                    <a:gd name="connsiteX439" fmla="*/ 663023 w 1613549"/>
                    <a:gd name="connsiteY439" fmla="*/ 3286913 h 3931765"/>
                    <a:gd name="connsiteX440" fmla="*/ 659299 w 1613549"/>
                    <a:gd name="connsiteY440" fmla="*/ 3296505 h 3931765"/>
                    <a:gd name="connsiteX441" fmla="*/ 660385 w 1613549"/>
                    <a:gd name="connsiteY441" fmla="*/ 3254195 h 3931765"/>
                    <a:gd name="connsiteX442" fmla="*/ 659223 w 1613549"/>
                    <a:gd name="connsiteY442" fmla="*/ 3299343 h 3931765"/>
                    <a:gd name="connsiteX443" fmla="*/ 665424 w 1613549"/>
                    <a:gd name="connsiteY443" fmla="*/ 3302725 h 3931765"/>
                    <a:gd name="connsiteX444" fmla="*/ 670510 w 1613549"/>
                    <a:gd name="connsiteY444" fmla="*/ 3301315 h 3931765"/>
                    <a:gd name="connsiteX445" fmla="*/ 669348 w 1613549"/>
                    <a:gd name="connsiteY445" fmla="*/ 3322756 h 3931765"/>
                    <a:gd name="connsiteX446" fmla="*/ 665805 w 1613549"/>
                    <a:gd name="connsiteY446" fmla="*/ 3386764 h 3931765"/>
                    <a:gd name="connsiteX447" fmla="*/ 658270 w 1613549"/>
                    <a:gd name="connsiteY447" fmla="*/ 3627956 h 3931765"/>
                    <a:gd name="connsiteX448" fmla="*/ 655775 w 1613549"/>
                    <a:gd name="connsiteY448" fmla="*/ 3496092 h 3931765"/>
                    <a:gd name="connsiteX449" fmla="*/ 659223 w 1613549"/>
                    <a:gd name="connsiteY449" fmla="*/ 3299343 h 3931765"/>
                    <a:gd name="connsiteX450" fmla="*/ 714172 w 1613549"/>
                    <a:gd name="connsiteY450" fmla="*/ 1576242 h 3931765"/>
                    <a:gd name="connsiteX451" fmla="*/ 721907 w 1613549"/>
                    <a:gd name="connsiteY451" fmla="*/ 1494584 h 3931765"/>
                    <a:gd name="connsiteX452" fmla="*/ 726403 w 1613549"/>
                    <a:gd name="connsiteY452" fmla="*/ 1448207 h 3931765"/>
                    <a:gd name="connsiteX453" fmla="*/ 728146 w 1613549"/>
                    <a:gd name="connsiteY453" fmla="*/ 1407097 h 3931765"/>
                    <a:gd name="connsiteX454" fmla="*/ 727679 w 1613549"/>
                    <a:gd name="connsiteY454" fmla="*/ 1400696 h 3931765"/>
                    <a:gd name="connsiteX455" fmla="*/ 728146 w 1613549"/>
                    <a:gd name="connsiteY455" fmla="*/ 1397677 h 3931765"/>
                    <a:gd name="connsiteX456" fmla="*/ 728479 w 1613549"/>
                    <a:gd name="connsiteY456" fmla="*/ 1398829 h 3931765"/>
                    <a:gd name="connsiteX457" fmla="*/ 730498 w 1613549"/>
                    <a:gd name="connsiteY457" fmla="*/ 1482259 h 3931765"/>
                    <a:gd name="connsiteX458" fmla="*/ 715344 w 1613549"/>
                    <a:gd name="connsiteY458" fmla="*/ 1568165 h 3931765"/>
                    <a:gd name="connsiteX459" fmla="*/ 714058 w 1613549"/>
                    <a:gd name="connsiteY459" fmla="*/ 1579909 h 3931765"/>
                    <a:gd name="connsiteX460" fmla="*/ 714172 w 1613549"/>
                    <a:gd name="connsiteY460" fmla="*/ 1576242 h 3931765"/>
                    <a:gd name="connsiteX461" fmla="*/ 732137 w 1613549"/>
                    <a:gd name="connsiteY461" fmla="*/ 1714774 h 3931765"/>
                    <a:gd name="connsiteX462" fmla="*/ 767160 w 1613549"/>
                    <a:gd name="connsiteY462" fmla="*/ 1770266 h 3931765"/>
                    <a:gd name="connsiteX463" fmla="*/ 750520 w 1613549"/>
                    <a:gd name="connsiteY463" fmla="*/ 1899397 h 3931765"/>
                    <a:gd name="connsiteX464" fmla="*/ 676463 w 1613549"/>
                    <a:gd name="connsiteY464" fmla="*/ 2011296 h 3931765"/>
                    <a:gd name="connsiteX465" fmla="*/ 596043 w 1613549"/>
                    <a:gd name="connsiteY465" fmla="*/ 2101222 h 3931765"/>
                    <a:gd name="connsiteX466" fmla="*/ 602473 w 1613549"/>
                    <a:gd name="connsiteY466" fmla="*/ 2092040 h 3931765"/>
                    <a:gd name="connsiteX467" fmla="*/ 669710 w 1613549"/>
                    <a:gd name="connsiteY467" fmla="*/ 1987294 h 3931765"/>
                    <a:gd name="connsiteX468" fmla="*/ 732432 w 1613549"/>
                    <a:gd name="connsiteY468" fmla="*/ 1876918 h 3931765"/>
                    <a:gd name="connsiteX469" fmla="*/ 754530 w 1613549"/>
                    <a:gd name="connsiteY469" fmla="*/ 1770209 h 3931765"/>
                    <a:gd name="connsiteX470" fmla="*/ 711515 w 1613549"/>
                    <a:gd name="connsiteY470" fmla="*/ 1689694 h 3931765"/>
                    <a:gd name="connsiteX471" fmla="*/ 732137 w 1613549"/>
                    <a:gd name="connsiteY471" fmla="*/ 1714774 h 3931765"/>
                    <a:gd name="connsiteX472" fmla="*/ 481248 w 1613549"/>
                    <a:gd name="connsiteY472" fmla="*/ 1979769 h 3931765"/>
                    <a:gd name="connsiteX473" fmla="*/ 470618 w 1613549"/>
                    <a:gd name="connsiteY473" fmla="*/ 1779153 h 3931765"/>
                    <a:gd name="connsiteX474" fmla="*/ 477152 w 1613549"/>
                    <a:gd name="connsiteY474" fmla="*/ 1669511 h 3931765"/>
                    <a:gd name="connsiteX475" fmla="*/ 588376 w 1613549"/>
                    <a:gd name="connsiteY475" fmla="*/ 1630725 h 3931765"/>
                    <a:gd name="connsiteX476" fmla="*/ 645573 w 1613549"/>
                    <a:gd name="connsiteY476" fmla="*/ 1636145 h 3931765"/>
                    <a:gd name="connsiteX477" fmla="*/ 692589 w 1613549"/>
                    <a:gd name="connsiteY477" fmla="*/ 1669435 h 3931765"/>
                    <a:gd name="connsiteX478" fmla="*/ 693846 w 1613549"/>
                    <a:gd name="connsiteY478" fmla="*/ 1670730 h 3931765"/>
                    <a:gd name="connsiteX479" fmla="*/ 695046 w 1613549"/>
                    <a:gd name="connsiteY479" fmla="*/ 1673569 h 3931765"/>
                    <a:gd name="connsiteX480" fmla="*/ 693960 w 1613549"/>
                    <a:gd name="connsiteY480" fmla="*/ 1684170 h 3931765"/>
                    <a:gd name="connsiteX481" fmla="*/ 701628 w 1613549"/>
                    <a:gd name="connsiteY481" fmla="*/ 1687866 h 3931765"/>
                    <a:gd name="connsiteX482" fmla="*/ 740423 w 1613549"/>
                    <a:gd name="connsiteY482" fmla="*/ 1756741 h 3931765"/>
                    <a:gd name="connsiteX483" fmla="*/ 749358 w 1613549"/>
                    <a:gd name="connsiteY483" fmla="*/ 1806499 h 3931765"/>
                    <a:gd name="connsiteX484" fmla="*/ 729393 w 1613549"/>
                    <a:gd name="connsiteY484" fmla="*/ 1863183 h 3931765"/>
                    <a:gd name="connsiteX485" fmla="*/ 604244 w 1613549"/>
                    <a:gd name="connsiteY485" fmla="*/ 2072095 h 3931765"/>
                    <a:gd name="connsiteX486" fmla="*/ 555448 w 1613549"/>
                    <a:gd name="connsiteY486" fmla="*/ 2134931 h 3931765"/>
                    <a:gd name="connsiteX487" fmla="*/ 538493 w 1613549"/>
                    <a:gd name="connsiteY487" fmla="*/ 2142999 h 3931765"/>
                    <a:gd name="connsiteX488" fmla="*/ 536331 w 1613549"/>
                    <a:gd name="connsiteY488" fmla="*/ 2140703 h 3931765"/>
                    <a:gd name="connsiteX489" fmla="*/ 499708 w 1613549"/>
                    <a:gd name="connsiteY489" fmla="*/ 2089420 h 3931765"/>
                    <a:gd name="connsiteX490" fmla="*/ 497755 w 1613549"/>
                    <a:gd name="connsiteY490" fmla="*/ 2079829 h 3931765"/>
                    <a:gd name="connsiteX491" fmla="*/ 481248 w 1613549"/>
                    <a:gd name="connsiteY491" fmla="*/ 1979769 h 3931765"/>
                    <a:gd name="connsiteX492" fmla="*/ 528187 w 1613549"/>
                    <a:gd name="connsiteY492" fmla="*/ 2146247 h 3931765"/>
                    <a:gd name="connsiteX493" fmla="*/ 520072 w 1613549"/>
                    <a:gd name="connsiteY493" fmla="*/ 2148457 h 3931765"/>
                    <a:gd name="connsiteX494" fmla="*/ 506623 w 1613549"/>
                    <a:gd name="connsiteY494" fmla="*/ 2117900 h 3931765"/>
                    <a:gd name="connsiteX495" fmla="*/ 528187 w 1613549"/>
                    <a:gd name="connsiteY495" fmla="*/ 2146247 h 3931765"/>
                    <a:gd name="connsiteX496" fmla="*/ 464941 w 1613549"/>
                    <a:gd name="connsiteY496" fmla="*/ 2163887 h 3931765"/>
                    <a:gd name="connsiteX497" fmla="*/ 396933 w 1613549"/>
                    <a:gd name="connsiteY497" fmla="*/ 2185080 h 3931765"/>
                    <a:gd name="connsiteX498" fmla="*/ 325791 w 1613549"/>
                    <a:gd name="connsiteY498" fmla="*/ 2195605 h 3931765"/>
                    <a:gd name="connsiteX499" fmla="*/ 183563 w 1613549"/>
                    <a:gd name="connsiteY499" fmla="*/ 2190643 h 3931765"/>
                    <a:gd name="connsiteX500" fmla="*/ 71673 w 1613549"/>
                    <a:gd name="connsiteY500" fmla="*/ 2169259 h 3931765"/>
                    <a:gd name="connsiteX501" fmla="*/ 35545 w 1613549"/>
                    <a:gd name="connsiteY501" fmla="*/ 2136931 h 3931765"/>
                    <a:gd name="connsiteX502" fmla="*/ 22553 w 1613549"/>
                    <a:gd name="connsiteY502" fmla="*/ 2073933 h 3931765"/>
                    <a:gd name="connsiteX503" fmla="*/ 21781 w 1613549"/>
                    <a:gd name="connsiteY503" fmla="*/ 1936754 h 3931765"/>
                    <a:gd name="connsiteX504" fmla="*/ 104725 w 1613549"/>
                    <a:gd name="connsiteY504" fmla="*/ 1848848 h 3931765"/>
                    <a:gd name="connsiteX505" fmla="*/ 218958 w 1613549"/>
                    <a:gd name="connsiteY505" fmla="*/ 1818920 h 3931765"/>
                    <a:gd name="connsiteX506" fmla="*/ 330963 w 1613549"/>
                    <a:gd name="connsiteY506" fmla="*/ 1863040 h 3931765"/>
                    <a:gd name="connsiteX507" fmla="*/ 409944 w 1613549"/>
                    <a:gd name="connsiteY507" fmla="*/ 1967453 h 3931765"/>
                    <a:gd name="connsiteX508" fmla="*/ 490087 w 1613549"/>
                    <a:gd name="connsiteY508" fmla="*/ 2092592 h 3931765"/>
                    <a:gd name="connsiteX509" fmla="*/ 490516 w 1613549"/>
                    <a:gd name="connsiteY509" fmla="*/ 2093259 h 3931765"/>
                    <a:gd name="connsiteX510" fmla="*/ 510309 w 1613549"/>
                    <a:gd name="connsiteY510" fmla="*/ 2151057 h 3931765"/>
                    <a:gd name="connsiteX511" fmla="*/ 464941 w 1613549"/>
                    <a:gd name="connsiteY511" fmla="*/ 2163887 h 3931765"/>
                    <a:gd name="connsiteX512" fmla="*/ 346069 w 1613549"/>
                    <a:gd name="connsiteY512" fmla="*/ 2538248 h 3931765"/>
                    <a:gd name="connsiteX513" fmla="*/ 345546 w 1613549"/>
                    <a:gd name="connsiteY513" fmla="*/ 2565632 h 3931765"/>
                    <a:gd name="connsiteX514" fmla="*/ 343707 w 1613549"/>
                    <a:gd name="connsiteY514" fmla="*/ 2536819 h 3931765"/>
                    <a:gd name="connsiteX515" fmla="*/ 349927 w 1613549"/>
                    <a:gd name="connsiteY515" fmla="*/ 2397345 h 3931765"/>
                    <a:gd name="connsiteX516" fmla="*/ 446225 w 1613549"/>
                    <a:gd name="connsiteY516" fmla="*/ 2212941 h 3931765"/>
                    <a:gd name="connsiteX517" fmla="*/ 439062 w 1613549"/>
                    <a:gd name="connsiteY517" fmla="*/ 2222218 h 3931765"/>
                    <a:gd name="connsiteX518" fmla="*/ 367948 w 1613549"/>
                    <a:gd name="connsiteY518" fmla="*/ 2386334 h 3931765"/>
                    <a:gd name="connsiteX519" fmla="*/ 349860 w 1613549"/>
                    <a:gd name="connsiteY519" fmla="*/ 2485242 h 3931765"/>
                    <a:gd name="connsiteX520" fmla="*/ 346069 w 1613549"/>
                    <a:gd name="connsiteY520" fmla="*/ 2538248 h 3931765"/>
                    <a:gd name="connsiteX521" fmla="*/ 676301 w 1613549"/>
                    <a:gd name="connsiteY521" fmla="*/ 2387991 h 3931765"/>
                    <a:gd name="connsiteX522" fmla="*/ 668186 w 1613549"/>
                    <a:gd name="connsiteY522" fmla="*/ 2625497 h 3931765"/>
                    <a:gd name="connsiteX523" fmla="*/ 623914 w 1613549"/>
                    <a:gd name="connsiteY523" fmla="*/ 2662530 h 3931765"/>
                    <a:gd name="connsiteX524" fmla="*/ 557096 w 1613549"/>
                    <a:gd name="connsiteY524" fmla="*/ 2655215 h 3931765"/>
                    <a:gd name="connsiteX525" fmla="*/ 429156 w 1613549"/>
                    <a:gd name="connsiteY525" fmla="*/ 2618954 h 3931765"/>
                    <a:gd name="connsiteX526" fmla="*/ 367329 w 1613549"/>
                    <a:gd name="connsiteY526" fmla="*/ 2589788 h 3931765"/>
                    <a:gd name="connsiteX527" fmla="*/ 353794 w 1613549"/>
                    <a:gd name="connsiteY527" fmla="*/ 2581349 h 3931765"/>
                    <a:gd name="connsiteX528" fmla="*/ 352861 w 1613549"/>
                    <a:gd name="connsiteY528" fmla="*/ 2566271 h 3931765"/>
                    <a:gd name="connsiteX529" fmla="*/ 359785 w 1613549"/>
                    <a:gd name="connsiteY529" fmla="*/ 2463106 h 3931765"/>
                    <a:gd name="connsiteX530" fmla="*/ 415392 w 1613549"/>
                    <a:gd name="connsiteY530" fmla="*/ 2275082 h 3931765"/>
                    <a:gd name="connsiteX531" fmla="*/ 473209 w 1613549"/>
                    <a:gd name="connsiteY531" fmla="*/ 2193253 h 3931765"/>
                    <a:gd name="connsiteX532" fmla="*/ 518443 w 1613549"/>
                    <a:gd name="connsiteY532" fmla="*/ 2171917 h 3931765"/>
                    <a:gd name="connsiteX533" fmla="*/ 525549 w 1613549"/>
                    <a:gd name="connsiteY533" fmla="*/ 2169316 h 3931765"/>
                    <a:gd name="connsiteX534" fmla="*/ 525787 w 1613549"/>
                    <a:gd name="connsiteY534" fmla="*/ 2169707 h 3931765"/>
                    <a:gd name="connsiteX535" fmla="*/ 571012 w 1613549"/>
                    <a:gd name="connsiteY535" fmla="*/ 2214427 h 3931765"/>
                    <a:gd name="connsiteX536" fmla="*/ 676301 w 1613549"/>
                    <a:gd name="connsiteY536" fmla="*/ 2387991 h 3931765"/>
                    <a:gd name="connsiteX537" fmla="*/ 811042 w 1613549"/>
                    <a:gd name="connsiteY537" fmla="*/ 2352844 h 3931765"/>
                    <a:gd name="connsiteX538" fmla="*/ 580584 w 1613549"/>
                    <a:gd name="connsiteY538" fmla="*/ 2209617 h 3931765"/>
                    <a:gd name="connsiteX539" fmla="*/ 547580 w 1613549"/>
                    <a:gd name="connsiteY539" fmla="*/ 2170554 h 3931765"/>
                    <a:gd name="connsiteX540" fmla="*/ 551819 w 1613549"/>
                    <a:gd name="connsiteY540" fmla="*/ 2168812 h 3931765"/>
                    <a:gd name="connsiteX541" fmla="*/ 580480 w 1613549"/>
                    <a:gd name="connsiteY541" fmla="*/ 2189709 h 3931765"/>
                    <a:gd name="connsiteX542" fmla="*/ 828491 w 1613549"/>
                    <a:gd name="connsiteY542" fmla="*/ 2351987 h 3931765"/>
                    <a:gd name="connsiteX543" fmla="*/ 851428 w 1613549"/>
                    <a:gd name="connsiteY543" fmla="*/ 2367274 h 3931765"/>
                    <a:gd name="connsiteX544" fmla="*/ 811042 w 1613549"/>
                    <a:gd name="connsiteY544" fmla="*/ 2352844 h 3931765"/>
                    <a:gd name="connsiteX545" fmla="*/ 1040280 w 1613549"/>
                    <a:gd name="connsiteY545" fmla="*/ 2329089 h 3931765"/>
                    <a:gd name="connsiteX546" fmla="*/ 967566 w 1613549"/>
                    <a:gd name="connsiteY546" fmla="*/ 2364217 h 3931765"/>
                    <a:gd name="connsiteX547" fmla="*/ 1056425 w 1613549"/>
                    <a:gd name="connsiteY547" fmla="*/ 2319992 h 3931765"/>
                    <a:gd name="connsiteX548" fmla="*/ 1040280 w 1613549"/>
                    <a:gd name="connsiteY548" fmla="*/ 2329089 h 3931765"/>
                    <a:gd name="connsiteX549" fmla="*/ 1091410 w 1613549"/>
                    <a:gd name="connsiteY549" fmla="*/ 1996333 h 3931765"/>
                    <a:gd name="connsiteX550" fmla="*/ 1125033 w 1613549"/>
                    <a:gd name="connsiteY550" fmla="*/ 2048653 h 3931765"/>
                    <a:gd name="connsiteX551" fmla="*/ 1145779 w 1613549"/>
                    <a:gd name="connsiteY551" fmla="*/ 2177937 h 3931765"/>
                    <a:gd name="connsiteX552" fmla="*/ 1097687 w 1613549"/>
                    <a:gd name="connsiteY552" fmla="*/ 2035842 h 3931765"/>
                    <a:gd name="connsiteX553" fmla="*/ 1054491 w 1613549"/>
                    <a:gd name="connsiteY553" fmla="*/ 1965681 h 3931765"/>
                    <a:gd name="connsiteX554" fmla="*/ 1053834 w 1613549"/>
                    <a:gd name="connsiteY554" fmla="*/ 1964652 h 3931765"/>
                    <a:gd name="connsiteX555" fmla="*/ 1091410 w 1613549"/>
                    <a:gd name="connsiteY555" fmla="*/ 1996333 h 3931765"/>
                    <a:gd name="connsiteX556" fmla="*/ 977415 w 1613549"/>
                    <a:gd name="connsiteY556" fmla="*/ 1956604 h 3931765"/>
                    <a:gd name="connsiteX557" fmla="*/ 1037899 w 1613549"/>
                    <a:gd name="connsiteY557" fmla="*/ 1958719 h 3931765"/>
                    <a:gd name="connsiteX558" fmla="*/ 1044776 w 1613549"/>
                    <a:gd name="connsiteY558" fmla="*/ 1969063 h 3931765"/>
                    <a:gd name="connsiteX559" fmla="*/ 1066445 w 1613549"/>
                    <a:gd name="connsiteY559" fmla="*/ 2002762 h 3931765"/>
                    <a:gd name="connsiteX560" fmla="*/ 1131330 w 1613549"/>
                    <a:gd name="connsiteY560" fmla="*/ 2144637 h 3931765"/>
                    <a:gd name="connsiteX561" fmla="*/ 1135368 w 1613549"/>
                    <a:gd name="connsiteY561" fmla="*/ 2223047 h 3931765"/>
                    <a:gd name="connsiteX562" fmla="*/ 1107050 w 1613549"/>
                    <a:gd name="connsiteY562" fmla="*/ 2283178 h 3931765"/>
                    <a:gd name="connsiteX563" fmla="*/ 1092401 w 1613549"/>
                    <a:gd name="connsiteY563" fmla="*/ 2290836 h 3931765"/>
                    <a:gd name="connsiteX564" fmla="*/ 959527 w 1613549"/>
                    <a:gd name="connsiteY564" fmla="*/ 2357035 h 3931765"/>
                    <a:gd name="connsiteX565" fmla="*/ 917617 w 1613549"/>
                    <a:gd name="connsiteY565" fmla="*/ 2375457 h 3931765"/>
                    <a:gd name="connsiteX566" fmla="*/ 891185 w 1613549"/>
                    <a:gd name="connsiteY566" fmla="*/ 2375380 h 3931765"/>
                    <a:gd name="connsiteX567" fmla="*/ 835445 w 1613549"/>
                    <a:gd name="connsiteY567" fmla="*/ 2344615 h 3931765"/>
                    <a:gd name="connsiteX568" fmla="*/ 588023 w 1613549"/>
                    <a:gd name="connsiteY568" fmla="*/ 2182870 h 3931765"/>
                    <a:gd name="connsiteX569" fmla="*/ 562134 w 1613549"/>
                    <a:gd name="connsiteY569" fmla="*/ 2164468 h 3931765"/>
                    <a:gd name="connsiteX570" fmla="*/ 808699 w 1613549"/>
                    <a:gd name="connsiteY570" fmla="*/ 2032356 h 3931765"/>
                    <a:gd name="connsiteX571" fmla="*/ 945154 w 1613549"/>
                    <a:gd name="connsiteY571" fmla="*/ 1967672 h 3931765"/>
                    <a:gd name="connsiteX572" fmla="*/ 977415 w 1613549"/>
                    <a:gd name="connsiteY572" fmla="*/ 1956604 h 3931765"/>
                    <a:gd name="connsiteX573" fmla="*/ 913093 w 1613549"/>
                    <a:gd name="connsiteY573" fmla="*/ 1965700 h 3931765"/>
                    <a:gd name="connsiteX574" fmla="*/ 932190 w 1613549"/>
                    <a:gd name="connsiteY574" fmla="*/ 1962119 h 3931765"/>
                    <a:gd name="connsiteX575" fmla="*/ 852161 w 1613549"/>
                    <a:gd name="connsiteY575" fmla="*/ 1998171 h 3931765"/>
                    <a:gd name="connsiteX576" fmla="*/ 573631 w 1613549"/>
                    <a:gd name="connsiteY576" fmla="*/ 2148399 h 3931765"/>
                    <a:gd name="connsiteX577" fmla="*/ 560734 w 1613549"/>
                    <a:gd name="connsiteY577" fmla="*/ 2153981 h 3931765"/>
                    <a:gd name="connsiteX578" fmla="*/ 577660 w 1613549"/>
                    <a:gd name="connsiteY578" fmla="*/ 2143980 h 3931765"/>
                    <a:gd name="connsiteX579" fmla="*/ 630000 w 1613549"/>
                    <a:gd name="connsiteY579" fmla="*/ 2104184 h 3931765"/>
                    <a:gd name="connsiteX580" fmla="*/ 681683 w 1613549"/>
                    <a:gd name="connsiteY580" fmla="*/ 2067323 h 3931765"/>
                    <a:gd name="connsiteX581" fmla="*/ 913093 w 1613549"/>
                    <a:gd name="connsiteY581" fmla="*/ 1965700 h 3931765"/>
                    <a:gd name="connsiteX582" fmla="*/ 1014610 w 1613549"/>
                    <a:gd name="connsiteY582" fmla="*/ 1811862 h 3931765"/>
                    <a:gd name="connsiteX583" fmla="*/ 1014343 w 1613549"/>
                    <a:gd name="connsiteY583" fmla="*/ 1811881 h 3931765"/>
                    <a:gd name="connsiteX584" fmla="*/ 1045966 w 1613549"/>
                    <a:gd name="connsiteY584" fmla="*/ 1778601 h 3931765"/>
                    <a:gd name="connsiteX585" fmla="*/ 1052358 w 1613549"/>
                    <a:gd name="connsiteY585" fmla="*/ 1778325 h 3931765"/>
                    <a:gd name="connsiteX586" fmla="*/ 1187775 w 1613549"/>
                    <a:gd name="connsiteY586" fmla="*/ 1671540 h 3931765"/>
                    <a:gd name="connsiteX587" fmla="*/ 1208920 w 1613549"/>
                    <a:gd name="connsiteY587" fmla="*/ 1659729 h 3931765"/>
                    <a:gd name="connsiteX588" fmla="*/ 1374522 w 1613549"/>
                    <a:gd name="connsiteY588" fmla="*/ 1596721 h 3931765"/>
                    <a:gd name="connsiteX589" fmla="*/ 1473610 w 1613549"/>
                    <a:gd name="connsiteY589" fmla="*/ 1581633 h 3931765"/>
                    <a:gd name="connsiteX590" fmla="*/ 1532818 w 1613549"/>
                    <a:gd name="connsiteY590" fmla="*/ 1580100 h 3931765"/>
                    <a:gd name="connsiteX591" fmla="*/ 1585005 w 1613549"/>
                    <a:gd name="connsiteY591" fmla="*/ 1586605 h 3931765"/>
                    <a:gd name="connsiteX592" fmla="*/ 1585720 w 1613549"/>
                    <a:gd name="connsiteY592" fmla="*/ 1586929 h 3931765"/>
                    <a:gd name="connsiteX593" fmla="*/ 1513606 w 1613549"/>
                    <a:gd name="connsiteY593" fmla="*/ 1637240 h 3931765"/>
                    <a:gd name="connsiteX594" fmla="*/ 1403944 w 1613549"/>
                    <a:gd name="connsiteY594" fmla="*/ 1680989 h 3931765"/>
                    <a:gd name="connsiteX595" fmla="*/ 1149627 w 1613549"/>
                    <a:gd name="connsiteY595" fmla="*/ 1771362 h 3931765"/>
                    <a:gd name="connsiteX596" fmla="*/ 1014610 w 1613549"/>
                    <a:gd name="connsiteY596" fmla="*/ 1811862 h 3931765"/>
                    <a:gd name="connsiteX597" fmla="*/ 1081590 w 1613549"/>
                    <a:gd name="connsiteY597" fmla="*/ 1285263 h 3931765"/>
                    <a:gd name="connsiteX598" fmla="*/ 1047881 w 1613549"/>
                    <a:gd name="connsiteY598" fmla="*/ 1622372 h 3931765"/>
                    <a:gd name="connsiteX599" fmla="*/ 1038318 w 1613549"/>
                    <a:gd name="connsiteY599" fmla="*/ 1668749 h 3931765"/>
                    <a:gd name="connsiteX600" fmla="*/ 1028802 w 1613549"/>
                    <a:gd name="connsiteY600" fmla="*/ 1562221 h 3931765"/>
                    <a:gd name="connsiteX601" fmla="*/ 1046166 w 1613549"/>
                    <a:gd name="connsiteY601" fmla="*/ 1366825 h 3931765"/>
                    <a:gd name="connsiteX602" fmla="*/ 1077323 w 1613549"/>
                    <a:gd name="connsiteY602" fmla="*/ 1281234 h 3931765"/>
                    <a:gd name="connsiteX603" fmla="*/ 1081590 w 1613549"/>
                    <a:gd name="connsiteY603" fmla="*/ 1285263 h 3931765"/>
                    <a:gd name="connsiteX604" fmla="*/ 1043176 w 1613549"/>
                    <a:gd name="connsiteY604" fmla="*/ 1767352 h 3931765"/>
                    <a:gd name="connsiteX605" fmla="*/ 1027640 w 1613549"/>
                    <a:gd name="connsiteY605" fmla="*/ 1782801 h 3931765"/>
                    <a:gd name="connsiteX606" fmla="*/ 1041023 w 1613549"/>
                    <a:gd name="connsiteY606" fmla="*/ 1753312 h 3931765"/>
                    <a:gd name="connsiteX607" fmla="*/ 1043176 w 1613549"/>
                    <a:gd name="connsiteY607" fmla="*/ 1767352 h 3931765"/>
                    <a:gd name="connsiteX608" fmla="*/ 1217121 w 1613549"/>
                    <a:gd name="connsiteY608" fmla="*/ 1400658 h 3931765"/>
                    <a:gd name="connsiteX609" fmla="*/ 1243839 w 1613549"/>
                    <a:gd name="connsiteY609" fmla="*/ 1360206 h 3931765"/>
                    <a:gd name="connsiteX610" fmla="*/ 1174725 w 1613549"/>
                    <a:gd name="connsiteY610" fmla="*/ 1479668 h 3931765"/>
                    <a:gd name="connsiteX611" fmla="*/ 1139169 w 1613549"/>
                    <a:gd name="connsiteY611" fmla="*/ 1541133 h 3931765"/>
                    <a:gd name="connsiteX612" fmla="*/ 1217121 w 1613549"/>
                    <a:gd name="connsiteY612" fmla="*/ 1400658 h 3931765"/>
                    <a:gd name="connsiteX613" fmla="*/ 1122776 w 1613549"/>
                    <a:gd name="connsiteY613" fmla="*/ 1465504 h 3931765"/>
                    <a:gd name="connsiteX614" fmla="*/ 1077485 w 1613549"/>
                    <a:gd name="connsiteY614" fmla="*/ 1594978 h 3931765"/>
                    <a:gd name="connsiteX615" fmla="*/ 1052300 w 1613549"/>
                    <a:gd name="connsiteY615" fmla="*/ 1659843 h 3931765"/>
                    <a:gd name="connsiteX616" fmla="*/ 1045328 w 1613549"/>
                    <a:gd name="connsiteY616" fmla="*/ 1682541 h 3931765"/>
                    <a:gd name="connsiteX617" fmla="*/ 1099630 w 1613549"/>
                    <a:gd name="connsiteY617" fmla="*/ 1361977 h 3931765"/>
                    <a:gd name="connsiteX618" fmla="*/ 1093715 w 1613549"/>
                    <a:gd name="connsiteY618" fmla="*/ 1298493 h 3931765"/>
                    <a:gd name="connsiteX619" fmla="*/ 1122776 w 1613549"/>
                    <a:gd name="connsiteY619" fmla="*/ 1465504 h 3931765"/>
                    <a:gd name="connsiteX620" fmla="*/ 1030336 w 1613549"/>
                    <a:gd name="connsiteY620" fmla="*/ 1364806 h 3931765"/>
                    <a:gd name="connsiteX621" fmla="*/ 1068950 w 1613549"/>
                    <a:gd name="connsiteY621" fmla="*/ 1274595 h 3931765"/>
                    <a:gd name="connsiteX622" fmla="*/ 1069893 w 1613549"/>
                    <a:gd name="connsiteY622" fmla="*/ 1275309 h 3931765"/>
                    <a:gd name="connsiteX623" fmla="*/ 1022487 w 1613549"/>
                    <a:gd name="connsiteY623" fmla="*/ 1446416 h 3931765"/>
                    <a:gd name="connsiteX624" fmla="*/ 1027374 w 1613549"/>
                    <a:gd name="connsiteY624" fmla="*/ 1655814 h 3931765"/>
                    <a:gd name="connsiteX625" fmla="*/ 1033079 w 1613549"/>
                    <a:gd name="connsiteY625" fmla="*/ 1699219 h 3931765"/>
                    <a:gd name="connsiteX626" fmla="*/ 1032269 w 1613549"/>
                    <a:gd name="connsiteY626" fmla="*/ 1705201 h 3931765"/>
                    <a:gd name="connsiteX627" fmla="*/ 1004361 w 1613549"/>
                    <a:gd name="connsiteY627" fmla="*/ 1545067 h 3931765"/>
                    <a:gd name="connsiteX628" fmla="*/ 1030336 w 1613549"/>
                    <a:gd name="connsiteY628" fmla="*/ 1364806 h 3931765"/>
                    <a:gd name="connsiteX629" fmla="*/ 981777 w 1613549"/>
                    <a:gd name="connsiteY629" fmla="*/ 1828988 h 3931765"/>
                    <a:gd name="connsiteX630" fmla="*/ 1001942 w 1613549"/>
                    <a:gd name="connsiteY630" fmla="*/ 1797927 h 3931765"/>
                    <a:gd name="connsiteX631" fmla="*/ 1026050 w 1613549"/>
                    <a:gd name="connsiteY631" fmla="*/ 1756550 h 3931765"/>
                    <a:gd name="connsiteX632" fmla="*/ 981777 w 1613549"/>
                    <a:gd name="connsiteY632" fmla="*/ 1828988 h 3931765"/>
                    <a:gd name="connsiteX633" fmla="*/ 1597740 w 1613549"/>
                    <a:gd name="connsiteY633" fmla="*/ 1623781 h 3931765"/>
                    <a:gd name="connsiteX634" fmla="*/ 1575614 w 1613549"/>
                    <a:gd name="connsiteY634" fmla="*/ 1644365 h 3931765"/>
                    <a:gd name="connsiteX635" fmla="*/ 1550544 w 1613549"/>
                    <a:gd name="connsiteY635" fmla="*/ 1663120 h 3931765"/>
                    <a:gd name="connsiteX636" fmla="*/ 1319248 w 1613549"/>
                    <a:gd name="connsiteY636" fmla="*/ 1766485 h 3931765"/>
                    <a:gd name="connsiteX637" fmla="*/ 1067388 w 1613549"/>
                    <a:gd name="connsiteY637" fmla="*/ 1807176 h 3931765"/>
                    <a:gd name="connsiteX638" fmla="*/ 1268585 w 1613549"/>
                    <a:gd name="connsiteY638" fmla="*/ 1741139 h 3931765"/>
                    <a:gd name="connsiteX639" fmla="*/ 1397220 w 1613549"/>
                    <a:gd name="connsiteY639" fmla="*/ 1694057 h 3931765"/>
                    <a:gd name="connsiteX640" fmla="*/ 1509834 w 1613549"/>
                    <a:gd name="connsiteY640" fmla="*/ 1649994 h 3931765"/>
                    <a:gd name="connsiteX641" fmla="*/ 1594625 w 1613549"/>
                    <a:gd name="connsiteY641" fmla="*/ 1591806 h 3931765"/>
                    <a:gd name="connsiteX642" fmla="*/ 1601617 w 1613549"/>
                    <a:gd name="connsiteY642" fmla="*/ 1599702 h 3931765"/>
                    <a:gd name="connsiteX643" fmla="*/ 1597740 w 1613549"/>
                    <a:gd name="connsiteY643" fmla="*/ 1623781 h 393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</a:cxnLst>
                  <a:rect l="l" t="t" r="r" b="b"/>
                  <a:pathLst>
                    <a:path w="1613549" h="3931765">
                      <a:moveTo>
                        <a:pt x="1610427" y="1595206"/>
                      </a:moveTo>
                      <a:cubicBezTo>
                        <a:pt x="1608198" y="1590815"/>
                        <a:pt x="1604922" y="1587291"/>
                        <a:pt x="1601112" y="1584348"/>
                      </a:cubicBezTo>
                      <a:cubicBezTo>
                        <a:pt x="1603122" y="1581938"/>
                        <a:pt x="1605179" y="1579585"/>
                        <a:pt x="1607065" y="1577052"/>
                      </a:cubicBezTo>
                      <a:cubicBezTo>
                        <a:pt x="1609551" y="1573718"/>
                        <a:pt x="1606074" y="1569879"/>
                        <a:pt x="1602769" y="1569565"/>
                      </a:cubicBezTo>
                      <a:cubicBezTo>
                        <a:pt x="1523169" y="1562136"/>
                        <a:pt x="1442445" y="1569127"/>
                        <a:pt x="1365025" y="1588929"/>
                      </a:cubicBezTo>
                      <a:cubicBezTo>
                        <a:pt x="1333593" y="1596635"/>
                        <a:pt x="1302713" y="1606598"/>
                        <a:pt x="1272747" y="1618771"/>
                      </a:cubicBezTo>
                      <a:cubicBezTo>
                        <a:pt x="1260107" y="1623905"/>
                        <a:pt x="1247687" y="1629554"/>
                        <a:pt x="1235380" y="1635440"/>
                      </a:cubicBezTo>
                      <a:cubicBezTo>
                        <a:pt x="1190118" y="1656671"/>
                        <a:pt x="1147017" y="1682522"/>
                        <a:pt x="1107136" y="1712659"/>
                      </a:cubicBezTo>
                      <a:cubicBezTo>
                        <a:pt x="1087733" y="1727318"/>
                        <a:pt x="1069112" y="1742968"/>
                        <a:pt x="1051348" y="1759532"/>
                      </a:cubicBezTo>
                      <a:cubicBezTo>
                        <a:pt x="1050224" y="1752264"/>
                        <a:pt x="1049119" y="1744997"/>
                        <a:pt x="1048024" y="1737720"/>
                      </a:cubicBezTo>
                      <a:cubicBezTo>
                        <a:pt x="1061149" y="1708487"/>
                        <a:pt x="1074284" y="1679245"/>
                        <a:pt x="1087562" y="1650090"/>
                      </a:cubicBezTo>
                      <a:cubicBezTo>
                        <a:pt x="1114661" y="1603265"/>
                        <a:pt x="1141750" y="1556440"/>
                        <a:pt x="1168839" y="1509615"/>
                      </a:cubicBezTo>
                      <a:cubicBezTo>
                        <a:pt x="1206091" y="1445207"/>
                        <a:pt x="1243353" y="1380808"/>
                        <a:pt x="1280605" y="1316400"/>
                      </a:cubicBezTo>
                      <a:lnTo>
                        <a:pt x="1294512" y="1292359"/>
                      </a:lnTo>
                      <a:cubicBezTo>
                        <a:pt x="1297226" y="1287663"/>
                        <a:pt x="1290397" y="1281891"/>
                        <a:pt x="1286739" y="1286368"/>
                      </a:cubicBezTo>
                      <a:cubicBezTo>
                        <a:pt x="1237162" y="1346985"/>
                        <a:pt x="1195376" y="1413422"/>
                        <a:pt x="1158381" y="1482345"/>
                      </a:cubicBezTo>
                      <a:cubicBezTo>
                        <a:pt x="1129758" y="1535656"/>
                        <a:pt x="1103898" y="1590377"/>
                        <a:pt x="1078828" y="1645441"/>
                      </a:cubicBezTo>
                      <a:cubicBezTo>
                        <a:pt x="1073875" y="1654004"/>
                        <a:pt x="1068922" y="1662567"/>
                        <a:pt x="1063969" y="1671130"/>
                      </a:cubicBezTo>
                      <a:lnTo>
                        <a:pt x="1053348" y="1689494"/>
                      </a:lnTo>
                      <a:cubicBezTo>
                        <a:pt x="1054053" y="1686951"/>
                        <a:pt x="1054710" y="1684389"/>
                        <a:pt x="1055463" y="1681855"/>
                      </a:cubicBezTo>
                      <a:cubicBezTo>
                        <a:pt x="1062388" y="1658433"/>
                        <a:pt x="1071198" y="1635621"/>
                        <a:pt x="1080447" y="1613037"/>
                      </a:cubicBezTo>
                      <a:cubicBezTo>
                        <a:pt x="1098792" y="1568213"/>
                        <a:pt x="1119137" y="1523788"/>
                        <a:pt x="1130282" y="1476449"/>
                      </a:cubicBezTo>
                      <a:cubicBezTo>
                        <a:pt x="1138892" y="1439844"/>
                        <a:pt x="1140530" y="1401144"/>
                        <a:pt x="1132996" y="1364206"/>
                      </a:cubicBezTo>
                      <a:cubicBezTo>
                        <a:pt x="1126519" y="1332497"/>
                        <a:pt x="1112365" y="1302541"/>
                        <a:pt x="1089791" y="1279824"/>
                      </a:cubicBezTo>
                      <a:cubicBezTo>
                        <a:pt x="1088438" y="1274119"/>
                        <a:pt x="1086990" y="1268442"/>
                        <a:pt x="1085333" y="1262803"/>
                      </a:cubicBezTo>
                      <a:cubicBezTo>
                        <a:pt x="1084238" y="1259098"/>
                        <a:pt x="1078780" y="1258079"/>
                        <a:pt x="1076837" y="1261689"/>
                      </a:cubicBezTo>
                      <a:cubicBezTo>
                        <a:pt x="1075989" y="1263270"/>
                        <a:pt x="1075189" y="1264870"/>
                        <a:pt x="1074360" y="1266461"/>
                      </a:cubicBezTo>
                      <a:cubicBezTo>
                        <a:pt x="1072836" y="1265327"/>
                        <a:pt x="1071312" y="1264194"/>
                        <a:pt x="1069722" y="1263127"/>
                      </a:cubicBezTo>
                      <a:cubicBezTo>
                        <a:pt x="1067588" y="1261679"/>
                        <a:pt x="1064302" y="1262689"/>
                        <a:pt x="1063092" y="1264870"/>
                      </a:cubicBezTo>
                      <a:cubicBezTo>
                        <a:pt x="1032888" y="1319191"/>
                        <a:pt x="1012343" y="1378694"/>
                        <a:pt x="1002161" y="1439987"/>
                      </a:cubicBezTo>
                      <a:cubicBezTo>
                        <a:pt x="991988" y="1501204"/>
                        <a:pt x="991845" y="1563945"/>
                        <a:pt x="1002180" y="1625153"/>
                      </a:cubicBezTo>
                      <a:cubicBezTo>
                        <a:pt x="1008009" y="1659691"/>
                        <a:pt x="1017268" y="1693571"/>
                        <a:pt x="1029726" y="1726309"/>
                      </a:cubicBezTo>
                      <a:cubicBezTo>
                        <a:pt x="1030031" y="1727118"/>
                        <a:pt x="1030479" y="1727718"/>
                        <a:pt x="1030984" y="1728223"/>
                      </a:cubicBezTo>
                      <a:cubicBezTo>
                        <a:pt x="1023449" y="1741253"/>
                        <a:pt x="1015924" y="1754274"/>
                        <a:pt x="1008390" y="1767304"/>
                      </a:cubicBezTo>
                      <a:cubicBezTo>
                        <a:pt x="991941" y="1795765"/>
                        <a:pt x="976100" y="1825416"/>
                        <a:pt x="952945" y="1849133"/>
                      </a:cubicBezTo>
                      <a:cubicBezTo>
                        <a:pt x="928571" y="1874098"/>
                        <a:pt x="897957" y="1892986"/>
                        <a:pt x="869668" y="1913132"/>
                      </a:cubicBezTo>
                      <a:cubicBezTo>
                        <a:pt x="839493" y="1934620"/>
                        <a:pt x="809318" y="1956118"/>
                        <a:pt x="779152" y="1977607"/>
                      </a:cubicBezTo>
                      <a:cubicBezTo>
                        <a:pt x="724593" y="2016468"/>
                        <a:pt x="670253" y="2055626"/>
                        <a:pt x="616055" y="2094993"/>
                      </a:cubicBezTo>
                      <a:cubicBezTo>
                        <a:pt x="620456" y="2090440"/>
                        <a:pt x="624818" y="2085858"/>
                        <a:pt x="629133" y="2081258"/>
                      </a:cubicBezTo>
                      <a:cubicBezTo>
                        <a:pt x="659013" y="2049368"/>
                        <a:pt x="686607" y="2015316"/>
                        <a:pt x="711648" y="1979502"/>
                      </a:cubicBezTo>
                      <a:cubicBezTo>
                        <a:pt x="736871" y="1943440"/>
                        <a:pt x="762521" y="1905112"/>
                        <a:pt x="776533" y="1863078"/>
                      </a:cubicBezTo>
                      <a:cubicBezTo>
                        <a:pt x="783362" y="1842599"/>
                        <a:pt x="786934" y="1820730"/>
                        <a:pt x="784334" y="1799184"/>
                      </a:cubicBezTo>
                      <a:cubicBezTo>
                        <a:pt x="781838" y="1778563"/>
                        <a:pt x="773675" y="1759341"/>
                        <a:pt x="762826" y="1741768"/>
                      </a:cubicBezTo>
                      <a:cubicBezTo>
                        <a:pt x="752025" y="1724261"/>
                        <a:pt x="738966" y="1708116"/>
                        <a:pt x="725850" y="1692314"/>
                      </a:cubicBezTo>
                      <a:cubicBezTo>
                        <a:pt x="723040" y="1688932"/>
                        <a:pt x="720183" y="1685580"/>
                        <a:pt x="717287" y="1682265"/>
                      </a:cubicBezTo>
                      <a:cubicBezTo>
                        <a:pt x="718859" y="1682760"/>
                        <a:pt x="720554" y="1683065"/>
                        <a:pt x="722412" y="1683103"/>
                      </a:cubicBezTo>
                      <a:cubicBezTo>
                        <a:pt x="728936" y="1683236"/>
                        <a:pt x="728936" y="1673102"/>
                        <a:pt x="722412" y="1672969"/>
                      </a:cubicBezTo>
                      <a:cubicBezTo>
                        <a:pt x="718859" y="1672892"/>
                        <a:pt x="716535" y="1670921"/>
                        <a:pt x="715001" y="1668006"/>
                      </a:cubicBezTo>
                      <a:cubicBezTo>
                        <a:pt x="714839" y="1641250"/>
                        <a:pt x="716078" y="1614475"/>
                        <a:pt x="718916" y="1587863"/>
                      </a:cubicBezTo>
                      <a:cubicBezTo>
                        <a:pt x="722088" y="1558154"/>
                        <a:pt x="727784" y="1529017"/>
                        <a:pt x="733908" y="1499804"/>
                      </a:cubicBezTo>
                      <a:cubicBezTo>
                        <a:pt x="736871" y="1485669"/>
                        <a:pt x="739566" y="1471419"/>
                        <a:pt x="741205" y="1457056"/>
                      </a:cubicBezTo>
                      <a:cubicBezTo>
                        <a:pt x="742843" y="1442740"/>
                        <a:pt x="742566" y="1428509"/>
                        <a:pt x="740462" y="1414250"/>
                      </a:cubicBezTo>
                      <a:cubicBezTo>
                        <a:pt x="738623" y="1401820"/>
                        <a:pt x="735356" y="1389705"/>
                        <a:pt x="731251" y="1377865"/>
                      </a:cubicBezTo>
                      <a:cubicBezTo>
                        <a:pt x="733613" y="1363882"/>
                        <a:pt x="736271" y="1349947"/>
                        <a:pt x="739328" y="1336088"/>
                      </a:cubicBezTo>
                      <a:cubicBezTo>
                        <a:pt x="764255" y="1222931"/>
                        <a:pt x="812032" y="1116318"/>
                        <a:pt x="856676" y="1009933"/>
                      </a:cubicBezTo>
                      <a:cubicBezTo>
                        <a:pt x="901986" y="901967"/>
                        <a:pt x="947888" y="794182"/>
                        <a:pt x="998113" y="688398"/>
                      </a:cubicBezTo>
                      <a:cubicBezTo>
                        <a:pt x="1003856" y="676292"/>
                        <a:pt x="1009686" y="664223"/>
                        <a:pt x="1015544" y="652184"/>
                      </a:cubicBezTo>
                      <a:cubicBezTo>
                        <a:pt x="1026107" y="641801"/>
                        <a:pt x="1035584" y="630495"/>
                        <a:pt x="1044052" y="618380"/>
                      </a:cubicBezTo>
                      <a:cubicBezTo>
                        <a:pt x="1041223" y="633486"/>
                        <a:pt x="1039261" y="648831"/>
                        <a:pt x="1039080" y="663947"/>
                      </a:cubicBezTo>
                      <a:cubicBezTo>
                        <a:pt x="1038804" y="687493"/>
                        <a:pt x="1046738" y="708038"/>
                        <a:pt x="1061254" y="726412"/>
                      </a:cubicBezTo>
                      <a:cubicBezTo>
                        <a:pt x="1113289" y="792287"/>
                        <a:pt x="1200205" y="818252"/>
                        <a:pt x="1280482" y="825939"/>
                      </a:cubicBezTo>
                      <a:cubicBezTo>
                        <a:pt x="1329259" y="830606"/>
                        <a:pt x="1378408" y="829254"/>
                        <a:pt x="1427233" y="825986"/>
                      </a:cubicBezTo>
                      <a:cubicBezTo>
                        <a:pt x="1429386" y="825844"/>
                        <a:pt x="1431462" y="824548"/>
                        <a:pt x="1432015" y="822348"/>
                      </a:cubicBezTo>
                      <a:cubicBezTo>
                        <a:pt x="1446626" y="763979"/>
                        <a:pt x="1387019" y="715582"/>
                        <a:pt x="1351328" y="678720"/>
                      </a:cubicBezTo>
                      <a:cubicBezTo>
                        <a:pt x="1314800" y="640992"/>
                        <a:pt x="1277948" y="603568"/>
                        <a:pt x="1240934" y="566306"/>
                      </a:cubicBezTo>
                      <a:cubicBezTo>
                        <a:pt x="1267870" y="579108"/>
                        <a:pt x="1296188" y="589043"/>
                        <a:pt x="1325258" y="595691"/>
                      </a:cubicBezTo>
                      <a:cubicBezTo>
                        <a:pt x="1367721" y="605406"/>
                        <a:pt x="1411812" y="608502"/>
                        <a:pt x="1455170" y="603997"/>
                      </a:cubicBezTo>
                      <a:cubicBezTo>
                        <a:pt x="1476439" y="601787"/>
                        <a:pt x="1497556" y="597882"/>
                        <a:pt x="1518140" y="592024"/>
                      </a:cubicBezTo>
                      <a:cubicBezTo>
                        <a:pt x="1538790" y="586147"/>
                        <a:pt x="1560107" y="577660"/>
                        <a:pt x="1573004" y="559563"/>
                      </a:cubicBezTo>
                      <a:cubicBezTo>
                        <a:pt x="1576042" y="555305"/>
                        <a:pt x="1578338" y="550838"/>
                        <a:pt x="1580119" y="546256"/>
                      </a:cubicBezTo>
                      <a:cubicBezTo>
                        <a:pt x="1580833" y="546161"/>
                        <a:pt x="1581557" y="546104"/>
                        <a:pt x="1582272" y="546018"/>
                      </a:cubicBezTo>
                      <a:cubicBezTo>
                        <a:pt x="1587586" y="545323"/>
                        <a:pt x="1588625" y="538817"/>
                        <a:pt x="1583529" y="536760"/>
                      </a:cubicBezTo>
                      <a:cubicBezTo>
                        <a:pt x="1583367" y="536693"/>
                        <a:pt x="1583205" y="536636"/>
                        <a:pt x="1583043" y="536569"/>
                      </a:cubicBezTo>
                      <a:cubicBezTo>
                        <a:pt x="1590187" y="503270"/>
                        <a:pt x="1571727" y="464732"/>
                        <a:pt x="1557783" y="436147"/>
                      </a:cubicBezTo>
                      <a:cubicBezTo>
                        <a:pt x="1548077" y="416249"/>
                        <a:pt x="1536218" y="396704"/>
                        <a:pt x="1517606" y="383950"/>
                      </a:cubicBezTo>
                      <a:cubicBezTo>
                        <a:pt x="1499471" y="371511"/>
                        <a:pt x="1477115" y="367510"/>
                        <a:pt x="1455465" y="368063"/>
                      </a:cubicBezTo>
                      <a:cubicBezTo>
                        <a:pt x="1432215" y="368663"/>
                        <a:pt x="1409326" y="373911"/>
                        <a:pt x="1386895" y="379654"/>
                      </a:cubicBezTo>
                      <a:cubicBezTo>
                        <a:pt x="1358501" y="386932"/>
                        <a:pt x="1330116" y="394285"/>
                        <a:pt x="1301732" y="401610"/>
                      </a:cubicBezTo>
                      <a:cubicBezTo>
                        <a:pt x="1272804" y="409068"/>
                        <a:pt x="1243886" y="416516"/>
                        <a:pt x="1214959" y="423974"/>
                      </a:cubicBezTo>
                      <a:cubicBezTo>
                        <a:pt x="1201033" y="427565"/>
                        <a:pt x="1187108" y="431156"/>
                        <a:pt x="1173182" y="434747"/>
                      </a:cubicBezTo>
                      <a:cubicBezTo>
                        <a:pt x="1168086" y="436061"/>
                        <a:pt x="1162962" y="437481"/>
                        <a:pt x="1157828" y="438881"/>
                      </a:cubicBezTo>
                      <a:cubicBezTo>
                        <a:pt x="1165515" y="432090"/>
                        <a:pt x="1172211" y="423908"/>
                        <a:pt x="1178307" y="415983"/>
                      </a:cubicBezTo>
                      <a:cubicBezTo>
                        <a:pt x="1208482" y="376778"/>
                        <a:pt x="1231275" y="332020"/>
                        <a:pt x="1245753" y="284728"/>
                      </a:cubicBezTo>
                      <a:cubicBezTo>
                        <a:pt x="1253030" y="260963"/>
                        <a:pt x="1258107" y="236560"/>
                        <a:pt x="1261060" y="211891"/>
                      </a:cubicBezTo>
                      <a:cubicBezTo>
                        <a:pt x="1263917" y="187983"/>
                        <a:pt x="1266327" y="161903"/>
                        <a:pt x="1262584" y="137977"/>
                      </a:cubicBezTo>
                      <a:cubicBezTo>
                        <a:pt x="1258717" y="113240"/>
                        <a:pt x="1238143" y="101658"/>
                        <a:pt x="1218436" y="89628"/>
                      </a:cubicBezTo>
                      <a:cubicBezTo>
                        <a:pt x="1195699" y="75750"/>
                        <a:pt x="1172154" y="63205"/>
                        <a:pt x="1147951" y="52071"/>
                      </a:cubicBezTo>
                      <a:cubicBezTo>
                        <a:pt x="1100535" y="30239"/>
                        <a:pt x="1050700" y="13656"/>
                        <a:pt x="999589" y="3026"/>
                      </a:cubicBezTo>
                      <a:cubicBezTo>
                        <a:pt x="978853" y="-1288"/>
                        <a:pt x="958403" y="-3879"/>
                        <a:pt x="945344" y="16133"/>
                      </a:cubicBezTo>
                      <a:cubicBezTo>
                        <a:pt x="933438" y="34392"/>
                        <a:pt x="932647" y="59043"/>
                        <a:pt x="929876" y="79960"/>
                      </a:cubicBezTo>
                      <a:cubicBezTo>
                        <a:pt x="916512" y="180858"/>
                        <a:pt x="913559" y="295196"/>
                        <a:pt x="982568" y="378178"/>
                      </a:cubicBezTo>
                      <a:cubicBezTo>
                        <a:pt x="996532" y="394971"/>
                        <a:pt x="1013362" y="409182"/>
                        <a:pt x="1031660" y="421060"/>
                      </a:cubicBezTo>
                      <a:cubicBezTo>
                        <a:pt x="1011896" y="416783"/>
                        <a:pt x="991817" y="413935"/>
                        <a:pt x="971652" y="412468"/>
                      </a:cubicBezTo>
                      <a:cubicBezTo>
                        <a:pt x="929361" y="409392"/>
                        <a:pt x="886632" y="412516"/>
                        <a:pt x="845132" y="421155"/>
                      </a:cubicBezTo>
                      <a:cubicBezTo>
                        <a:pt x="762998" y="438271"/>
                        <a:pt x="685036" y="477419"/>
                        <a:pt x="623952" y="535179"/>
                      </a:cubicBezTo>
                      <a:cubicBezTo>
                        <a:pt x="608826" y="549485"/>
                        <a:pt x="594843" y="564935"/>
                        <a:pt x="582042" y="581356"/>
                      </a:cubicBezTo>
                      <a:cubicBezTo>
                        <a:pt x="579651" y="584423"/>
                        <a:pt x="581699" y="590852"/>
                        <a:pt x="586461" y="588947"/>
                      </a:cubicBezTo>
                      <a:cubicBezTo>
                        <a:pt x="594986" y="585528"/>
                        <a:pt x="603559" y="582327"/>
                        <a:pt x="612169" y="579260"/>
                      </a:cubicBezTo>
                      <a:cubicBezTo>
                        <a:pt x="604311" y="583156"/>
                        <a:pt x="596548" y="587204"/>
                        <a:pt x="589195" y="591729"/>
                      </a:cubicBezTo>
                      <a:cubicBezTo>
                        <a:pt x="582823" y="595643"/>
                        <a:pt x="576755" y="600758"/>
                        <a:pt x="574222" y="608045"/>
                      </a:cubicBezTo>
                      <a:cubicBezTo>
                        <a:pt x="570583" y="618532"/>
                        <a:pt x="574803" y="629609"/>
                        <a:pt x="577946" y="639639"/>
                      </a:cubicBezTo>
                      <a:cubicBezTo>
                        <a:pt x="585023" y="662175"/>
                        <a:pt x="592033" y="684883"/>
                        <a:pt x="600482" y="706953"/>
                      </a:cubicBezTo>
                      <a:cubicBezTo>
                        <a:pt x="606845" y="723574"/>
                        <a:pt x="615408" y="740585"/>
                        <a:pt x="631238" y="750015"/>
                      </a:cubicBezTo>
                      <a:cubicBezTo>
                        <a:pt x="649593" y="760940"/>
                        <a:pt x="672043" y="758568"/>
                        <a:pt x="692322" y="756473"/>
                      </a:cubicBezTo>
                      <a:cubicBezTo>
                        <a:pt x="740823" y="751463"/>
                        <a:pt x="789058" y="743271"/>
                        <a:pt x="836426" y="731679"/>
                      </a:cubicBezTo>
                      <a:cubicBezTo>
                        <a:pt x="881174" y="720735"/>
                        <a:pt x="927580" y="708629"/>
                        <a:pt x="968509" y="686931"/>
                      </a:cubicBezTo>
                      <a:cubicBezTo>
                        <a:pt x="979282" y="681216"/>
                        <a:pt x="989159" y="674682"/>
                        <a:pt x="998313" y="667490"/>
                      </a:cubicBezTo>
                      <a:cubicBezTo>
                        <a:pt x="949087" y="769722"/>
                        <a:pt x="904053" y="873926"/>
                        <a:pt x="859924" y="978444"/>
                      </a:cubicBezTo>
                      <a:cubicBezTo>
                        <a:pt x="813242" y="1089019"/>
                        <a:pt x="762426" y="1199662"/>
                        <a:pt x="733842" y="1316657"/>
                      </a:cubicBezTo>
                      <a:cubicBezTo>
                        <a:pt x="730308" y="1331107"/>
                        <a:pt x="727203" y="1345651"/>
                        <a:pt x="724450" y="1360253"/>
                      </a:cubicBezTo>
                      <a:cubicBezTo>
                        <a:pt x="721154" y="1352424"/>
                        <a:pt x="717611" y="1344708"/>
                        <a:pt x="713887" y="1337117"/>
                      </a:cubicBezTo>
                      <a:cubicBezTo>
                        <a:pt x="707362" y="1323801"/>
                        <a:pt x="700476" y="1310647"/>
                        <a:pt x="693465" y="1297560"/>
                      </a:cubicBezTo>
                      <a:cubicBezTo>
                        <a:pt x="697304" y="1299684"/>
                        <a:pt x="701104" y="1301865"/>
                        <a:pt x="704981" y="1303922"/>
                      </a:cubicBezTo>
                      <a:cubicBezTo>
                        <a:pt x="708610" y="1305846"/>
                        <a:pt x="713315" y="1302656"/>
                        <a:pt x="712096" y="1298455"/>
                      </a:cubicBezTo>
                      <a:cubicBezTo>
                        <a:pt x="693970" y="1235885"/>
                        <a:pt x="660299" y="1179535"/>
                        <a:pt x="625361" y="1125090"/>
                      </a:cubicBezTo>
                      <a:cubicBezTo>
                        <a:pt x="592052" y="1073198"/>
                        <a:pt x="558458" y="1017191"/>
                        <a:pt x="505527" y="982939"/>
                      </a:cubicBezTo>
                      <a:cubicBezTo>
                        <a:pt x="477286" y="964670"/>
                        <a:pt x="443986" y="953231"/>
                        <a:pt x="410068" y="955374"/>
                      </a:cubicBezTo>
                      <a:cubicBezTo>
                        <a:pt x="408144" y="955498"/>
                        <a:pt x="405705" y="956784"/>
                        <a:pt x="405391" y="958936"/>
                      </a:cubicBezTo>
                      <a:cubicBezTo>
                        <a:pt x="403800" y="969652"/>
                        <a:pt x="404705" y="980006"/>
                        <a:pt x="407144" y="990055"/>
                      </a:cubicBezTo>
                      <a:cubicBezTo>
                        <a:pt x="409811" y="1012619"/>
                        <a:pt x="421936" y="1034250"/>
                        <a:pt x="433928" y="1053167"/>
                      </a:cubicBezTo>
                      <a:cubicBezTo>
                        <a:pt x="438414" y="1060244"/>
                        <a:pt x="443053" y="1067217"/>
                        <a:pt x="447796" y="1074132"/>
                      </a:cubicBezTo>
                      <a:cubicBezTo>
                        <a:pt x="454026" y="1085305"/>
                        <a:pt x="460341" y="1096430"/>
                        <a:pt x="466818" y="1107460"/>
                      </a:cubicBezTo>
                      <a:cubicBezTo>
                        <a:pt x="493002" y="1152056"/>
                        <a:pt x="521825" y="1195576"/>
                        <a:pt x="557134" y="1233542"/>
                      </a:cubicBezTo>
                      <a:cubicBezTo>
                        <a:pt x="574622" y="1252344"/>
                        <a:pt x="593710" y="1269651"/>
                        <a:pt x="614446" y="1284815"/>
                      </a:cubicBezTo>
                      <a:cubicBezTo>
                        <a:pt x="634401" y="1299398"/>
                        <a:pt x="656432" y="1310885"/>
                        <a:pt x="676177" y="1325754"/>
                      </a:cubicBezTo>
                      <a:cubicBezTo>
                        <a:pt x="685759" y="1332964"/>
                        <a:pt x="694875" y="1341251"/>
                        <a:pt x="701923" y="1351004"/>
                      </a:cubicBezTo>
                      <a:cubicBezTo>
                        <a:pt x="709572" y="1361596"/>
                        <a:pt x="714458" y="1373607"/>
                        <a:pt x="717021" y="1386390"/>
                      </a:cubicBezTo>
                      <a:cubicBezTo>
                        <a:pt x="717640" y="1389486"/>
                        <a:pt x="718097" y="1392600"/>
                        <a:pt x="718487" y="1395715"/>
                      </a:cubicBezTo>
                      <a:cubicBezTo>
                        <a:pt x="713401" y="1429491"/>
                        <a:pt x="709943" y="1463523"/>
                        <a:pt x="707610" y="1497594"/>
                      </a:cubicBezTo>
                      <a:cubicBezTo>
                        <a:pt x="705514" y="1528246"/>
                        <a:pt x="704324" y="1558945"/>
                        <a:pt x="703457" y="1589653"/>
                      </a:cubicBezTo>
                      <a:cubicBezTo>
                        <a:pt x="703457" y="1589720"/>
                        <a:pt x="703457" y="1589787"/>
                        <a:pt x="703447" y="1589863"/>
                      </a:cubicBezTo>
                      <a:cubicBezTo>
                        <a:pt x="701066" y="1613342"/>
                        <a:pt x="698771" y="1636831"/>
                        <a:pt x="696361" y="1660310"/>
                      </a:cubicBezTo>
                      <a:cubicBezTo>
                        <a:pt x="692503" y="1656662"/>
                        <a:pt x="688550" y="1653109"/>
                        <a:pt x="684435" y="1649747"/>
                      </a:cubicBezTo>
                      <a:cubicBezTo>
                        <a:pt x="670424" y="1638288"/>
                        <a:pt x="654756" y="1628611"/>
                        <a:pt x="637287" y="1623448"/>
                      </a:cubicBezTo>
                      <a:cubicBezTo>
                        <a:pt x="618722" y="1617962"/>
                        <a:pt x="599330" y="1618476"/>
                        <a:pt x="580641" y="1623086"/>
                      </a:cubicBezTo>
                      <a:cubicBezTo>
                        <a:pt x="543065" y="1632344"/>
                        <a:pt x="510176" y="1655271"/>
                        <a:pt x="471590" y="1661186"/>
                      </a:cubicBezTo>
                      <a:cubicBezTo>
                        <a:pt x="469456" y="1661510"/>
                        <a:pt x="468389" y="1663786"/>
                        <a:pt x="468189" y="1665653"/>
                      </a:cubicBezTo>
                      <a:cubicBezTo>
                        <a:pt x="454130" y="1799384"/>
                        <a:pt x="460046" y="1935020"/>
                        <a:pt x="485306" y="2067085"/>
                      </a:cubicBezTo>
                      <a:cubicBezTo>
                        <a:pt x="462360" y="2031289"/>
                        <a:pt x="439414" y="1995494"/>
                        <a:pt x="416488" y="1959690"/>
                      </a:cubicBezTo>
                      <a:cubicBezTo>
                        <a:pt x="393542" y="1923867"/>
                        <a:pt x="371244" y="1886138"/>
                        <a:pt x="339268" y="1857449"/>
                      </a:cubicBezTo>
                      <a:cubicBezTo>
                        <a:pt x="309570" y="1830807"/>
                        <a:pt x="272193" y="1814853"/>
                        <a:pt x="232665" y="1810281"/>
                      </a:cubicBezTo>
                      <a:cubicBezTo>
                        <a:pt x="153369" y="1801108"/>
                        <a:pt x="76502" y="1841332"/>
                        <a:pt x="29982" y="1904502"/>
                      </a:cubicBezTo>
                      <a:cubicBezTo>
                        <a:pt x="17657" y="1921238"/>
                        <a:pt x="7275" y="1940021"/>
                        <a:pt x="2836" y="1960481"/>
                      </a:cubicBezTo>
                      <a:cubicBezTo>
                        <a:pt x="-2060" y="1983055"/>
                        <a:pt x="112" y="2006162"/>
                        <a:pt x="3865" y="2028737"/>
                      </a:cubicBezTo>
                      <a:cubicBezTo>
                        <a:pt x="7694" y="2051749"/>
                        <a:pt x="12475" y="2074428"/>
                        <a:pt x="15133" y="2097631"/>
                      </a:cubicBezTo>
                      <a:cubicBezTo>
                        <a:pt x="17362" y="2117091"/>
                        <a:pt x="20876" y="2136331"/>
                        <a:pt x="33078" y="2152229"/>
                      </a:cubicBezTo>
                      <a:cubicBezTo>
                        <a:pt x="53633" y="2179003"/>
                        <a:pt x="88875" y="2188776"/>
                        <a:pt x="120727" y="2193843"/>
                      </a:cubicBezTo>
                      <a:cubicBezTo>
                        <a:pt x="141158" y="2197091"/>
                        <a:pt x="161846" y="2198920"/>
                        <a:pt x="182420" y="2200977"/>
                      </a:cubicBezTo>
                      <a:cubicBezTo>
                        <a:pt x="205937" y="2203330"/>
                        <a:pt x="229502" y="2205349"/>
                        <a:pt x="253124" y="2206407"/>
                      </a:cubicBezTo>
                      <a:cubicBezTo>
                        <a:pt x="299635" y="2208483"/>
                        <a:pt x="346631" y="2206807"/>
                        <a:pt x="392218" y="2196710"/>
                      </a:cubicBezTo>
                      <a:cubicBezTo>
                        <a:pt x="415097" y="2191643"/>
                        <a:pt x="437243" y="2184032"/>
                        <a:pt x="459407" y="2176498"/>
                      </a:cubicBezTo>
                      <a:cubicBezTo>
                        <a:pt x="473657" y="2171659"/>
                        <a:pt x="487954" y="2167392"/>
                        <a:pt x="502356" y="2163392"/>
                      </a:cubicBezTo>
                      <a:cubicBezTo>
                        <a:pt x="496136" y="2166964"/>
                        <a:pt x="490116" y="2170917"/>
                        <a:pt x="484363" y="2175279"/>
                      </a:cubicBezTo>
                      <a:cubicBezTo>
                        <a:pt x="423765" y="2206216"/>
                        <a:pt x="380578" y="2263976"/>
                        <a:pt x="357433" y="2327489"/>
                      </a:cubicBezTo>
                      <a:cubicBezTo>
                        <a:pt x="341955" y="2369951"/>
                        <a:pt x="335144" y="2415271"/>
                        <a:pt x="333049" y="2460267"/>
                      </a:cubicBezTo>
                      <a:cubicBezTo>
                        <a:pt x="331982" y="2483308"/>
                        <a:pt x="332182" y="2506396"/>
                        <a:pt x="333153" y="2529438"/>
                      </a:cubicBezTo>
                      <a:cubicBezTo>
                        <a:pt x="333639" y="2540848"/>
                        <a:pt x="334030" y="2552336"/>
                        <a:pt x="335154" y="2563699"/>
                      </a:cubicBezTo>
                      <a:cubicBezTo>
                        <a:pt x="336087" y="2573167"/>
                        <a:pt x="338745" y="2581882"/>
                        <a:pt x="346145" y="2588302"/>
                      </a:cubicBezTo>
                      <a:cubicBezTo>
                        <a:pt x="346603" y="2588702"/>
                        <a:pt x="347136" y="2589026"/>
                        <a:pt x="347612" y="2589407"/>
                      </a:cubicBezTo>
                      <a:cubicBezTo>
                        <a:pt x="352946" y="2614629"/>
                        <a:pt x="372835" y="2627726"/>
                        <a:pt x="396657" y="2635603"/>
                      </a:cubicBezTo>
                      <a:cubicBezTo>
                        <a:pt x="430508" y="2646804"/>
                        <a:pt x="465265" y="2655758"/>
                        <a:pt x="499517" y="2665645"/>
                      </a:cubicBezTo>
                      <a:cubicBezTo>
                        <a:pt x="533579" y="2675475"/>
                        <a:pt x="568630" y="2683743"/>
                        <a:pt x="602101" y="2695401"/>
                      </a:cubicBezTo>
                      <a:cubicBezTo>
                        <a:pt x="609702" y="2698049"/>
                        <a:pt x="617094" y="2701631"/>
                        <a:pt x="621304" y="2708832"/>
                      </a:cubicBezTo>
                      <a:cubicBezTo>
                        <a:pt x="625619" y="2716194"/>
                        <a:pt x="626466" y="2725615"/>
                        <a:pt x="627886" y="2733873"/>
                      </a:cubicBezTo>
                      <a:cubicBezTo>
                        <a:pt x="630981" y="2751779"/>
                        <a:pt x="633734" y="2769753"/>
                        <a:pt x="636163" y="2787765"/>
                      </a:cubicBezTo>
                      <a:cubicBezTo>
                        <a:pt x="645783" y="2859203"/>
                        <a:pt x="650393" y="2931259"/>
                        <a:pt x="652184" y="3003297"/>
                      </a:cubicBezTo>
                      <a:cubicBezTo>
                        <a:pt x="655756" y="3146877"/>
                        <a:pt x="648098" y="3290380"/>
                        <a:pt x="645916" y="3433913"/>
                      </a:cubicBezTo>
                      <a:cubicBezTo>
                        <a:pt x="643707" y="3579607"/>
                        <a:pt x="649336" y="3725197"/>
                        <a:pt x="664500" y="3870139"/>
                      </a:cubicBezTo>
                      <a:cubicBezTo>
                        <a:pt x="666386" y="3888150"/>
                        <a:pt x="668414" y="3906143"/>
                        <a:pt x="670605" y="3924117"/>
                      </a:cubicBezTo>
                      <a:cubicBezTo>
                        <a:pt x="671348" y="3930241"/>
                        <a:pt x="680397" y="3930632"/>
                        <a:pt x="680873" y="3925183"/>
                      </a:cubicBezTo>
                      <a:cubicBezTo>
                        <a:pt x="681130" y="3926707"/>
                        <a:pt x="681340" y="3928241"/>
                        <a:pt x="681597" y="3929765"/>
                      </a:cubicBezTo>
                      <a:cubicBezTo>
                        <a:pt x="682187" y="3933280"/>
                        <a:pt x="687455" y="3931765"/>
                        <a:pt x="686921" y="3928298"/>
                      </a:cubicBezTo>
                      <a:cubicBezTo>
                        <a:pt x="674034" y="3844383"/>
                        <a:pt x="668433" y="3759363"/>
                        <a:pt x="667176" y="3674514"/>
                      </a:cubicBezTo>
                      <a:cubicBezTo>
                        <a:pt x="665919" y="3589446"/>
                        <a:pt x="668814" y="3504397"/>
                        <a:pt x="673291" y="3419454"/>
                      </a:cubicBezTo>
                      <a:cubicBezTo>
                        <a:pt x="675434" y="3378867"/>
                        <a:pt x="677644" y="3338253"/>
                        <a:pt x="680530" y="3297714"/>
                      </a:cubicBezTo>
                      <a:cubicBezTo>
                        <a:pt x="708410" y="3285856"/>
                        <a:pt x="730355" y="3262034"/>
                        <a:pt x="751911" y="3241469"/>
                      </a:cubicBezTo>
                      <a:cubicBezTo>
                        <a:pt x="783105" y="3211694"/>
                        <a:pt x="814290" y="3181910"/>
                        <a:pt x="845475" y="3152125"/>
                      </a:cubicBezTo>
                      <a:cubicBezTo>
                        <a:pt x="875869" y="3123093"/>
                        <a:pt x="906539" y="3094327"/>
                        <a:pt x="936591" y="3064943"/>
                      </a:cubicBezTo>
                      <a:cubicBezTo>
                        <a:pt x="963966" y="3038177"/>
                        <a:pt x="990559" y="3009879"/>
                        <a:pt x="1010476" y="2976979"/>
                      </a:cubicBezTo>
                      <a:cubicBezTo>
                        <a:pt x="1030784" y="2943442"/>
                        <a:pt x="1044195" y="2904542"/>
                        <a:pt x="1042595" y="2865051"/>
                      </a:cubicBezTo>
                      <a:cubicBezTo>
                        <a:pt x="1045547" y="2860441"/>
                        <a:pt x="1048510" y="2855840"/>
                        <a:pt x="1051453" y="2851220"/>
                      </a:cubicBezTo>
                      <a:cubicBezTo>
                        <a:pt x="1054225" y="2846858"/>
                        <a:pt x="1048824" y="2841981"/>
                        <a:pt x="1044585" y="2844353"/>
                      </a:cubicBezTo>
                      <a:cubicBezTo>
                        <a:pt x="1038632" y="2847687"/>
                        <a:pt x="1032784" y="2851192"/>
                        <a:pt x="1026916" y="2854669"/>
                      </a:cubicBezTo>
                      <a:cubicBezTo>
                        <a:pt x="1010676" y="2858412"/>
                        <a:pt x="996160" y="2869309"/>
                        <a:pt x="982263" y="2877891"/>
                      </a:cubicBezTo>
                      <a:cubicBezTo>
                        <a:pt x="964204" y="2889044"/>
                        <a:pt x="946192" y="2900293"/>
                        <a:pt x="928409" y="2911895"/>
                      </a:cubicBezTo>
                      <a:cubicBezTo>
                        <a:pt x="893328" y="2934803"/>
                        <a:pt x="859010" y="2959272"/>
                        <a:pt x="827339" y="2986752"/>
                      </a:cubicBezTo>
                      <a:cubicBezTo>
                        <a:pt x="801355" y="3009307"/>
                        <a:pt x="777057" y="3034463"/>
                        <a:pt x="756149" y="3062047"/>
                      </a:cubicBezTo>
                      <a:cubicBezTo>
                        <a:pt x="757111" y="3058875"/>
                        <a:pt x="758121" y="3055722"/>
                        <a:pt x="759064" y="3052551"/>
                      </a:cubicBezTo>
                      <a:cubicBezTo>
                        <a:pt x="781171" y="2978513"/>
                        <a:pt x="798402" y="2902684"/>
                        <a:pt x="805479" y="2825637"/>
                      </a:cubicBezTo>
                      <a:cubicBezTo>
                        <a:pt x="809451" y="2782326"/>
                        <a:pt x="810051" y="2738721"/>
                        <a:pt x="806660" y="2695354"/>
                      </a:cubicBezTo>
                      <a:cubicBezTo>
                        <a:pt x="806384" y="2691839"/>
                        <a:pt x="803126" y="2690010"/>
                        <a:pt x="799964" y="2691506"/>
                      </a:cubicBezTo>
                      <a:cubicBezTo>
                        <a:pt x="766770" y="2707212"/>
                        <a:pt x="752920" y="2746207"/>
                        <a:pt x="739814" y="2777840"/>
                      </a:cubicBezTo>
                      <a:cubicBezTo>
                        <a:pt x="723640" y="2816845"/>
                        <a:pt x="709829" y="2856831"/>
                        <a:pt x="698418" y="2897484"/>
                      </a:cubicBezTo>
                      <a:cubicBezTo>
                        <a:pt x="680749" y="2960434"/>
                        <a:pt x="668910" y="3025033"/>
                        <a:pt x="662909" y="3090155"/>
                      </a:cubicBezTo>
                      <a:cubicBezTo>
                        <a:pt x="662918" y="3084212"/>
                        <a:pt x="662985" y="3078258"/>
                        <a:pt x="662957" y="3072315"/>
                      </a:cubicBezTo>
                      <a:cubicBezTo>
                        <a:pt x="662690" y="3001696"/>
                        <a:pt x="660375" y="2931030"/>
                        <a:pt x="653908" y="2860679"/>
                      </a:cubicBezTo>
                      <a:cubicBezTo>
                        <a:pt x="650774" y="2826551"/>
                        <a:pt x="646669" y="2792499"/>
                        <a:pt x="641401" y="2758628"/>
                      </a:cubicBezTo>
                      <a:cubicBezTo>
                        <a:pt x="638944" y="2742788"/>
                        <a:pt x="637791" y="2725176"/>
                        <a:pt x="632077" y="2710108"/>
                      </a:cubicBezTo>
                      <a:cubicBezTo>
                        <a:pt x="627628" y="2698382"/>
                        <a:pt x="618532" y="2691639"/>
                        <a:pt x="607064" y="2687391"/>
                      </a:cubicBezTo>
                      <a:cubicBezTo>
                        <a:pt x="591681" y="2681695"/>
                        <a:pt x="575346" y="2678018"/>
                        <a:pt x="559582" y="2673503"/>
                      </a:cubicBezTo>
                      <a:cubicBezTo>
                        <a:pt x="542046" y="2668493"/>
                        <a:pt x="524511" y="2663473"/>
                        <a:pt x="506985" y="2658454"/>
                      </a:cubicBezTo>
                      <a:cubicBezTo>
                        <a:pt x="473076" y="2648757"/>
                        <a:pt x="439014" y="2639508"/>
                        <a:pt x="405201" y="2629469"/>
                      </a:cubicBezTo>
                      <a:cubicBezTo>
                        <a:pt x="391570" y="2625421"/>
                        <a:pt x="376987" y="2620563"/>
                        <a:pt x="366586" y="2610410"/>
                      </a:cubicBezTo>
                      <a:cubicBezTo>
                        <a:pt x="362205" y="2606133"/>
                        <a:pt x="359233" y="2601199"/>
                        <a:pt x="357185" y="2595893"/>
                      </a:cubicBezTo>
                      <a:cubicBezTo>
                        <a:pt x="362119" y="2598722"/>
                        <a:pt x="367263" y="2601237"/>
                        <a:pt x="372206" y="2603780"/>
                      </a:cubicBezTo>
                      <a:cubicBezTo>
                        <a:pt x="382226" y="2608952"/>
                        <a:pt x="392389" y="2613829"/>
                        <a:pt x="402676" y="2618449"/>
                      </a:cubicBezTo>
                      <a:cubicBezTo>
                        <a:pt x="422698" y="2627450"/>
                        <a:pt x="443167" y="2635441"/>
                        <a:pt x="464017" y="2642318"/>
                      </a:cubicBezTo>
                      <a:cubicBezTo>
                        <a:pt x="506299" y="2656273"/>
                        <a:pt x="550047" y="2665645"/>
                        <a:pt x="594310" y="2670350"/>
                      </a:cubicBezTo>
                      <a:cubicBezTo>
                        <a:pt x="614951" y="2672541"/>
                        <a:pt x="636620" y="2676008"/>
                        <a:pt x="653746" y="2661635"/>
                      </a:cubicBezTo>
                      <a:cubicBezTo>
                        <a:pt x="668510" y="2649243"/>
                        <a:pt x="678054" y="2629640"/>
                        <a:pt x="685616" y="2612296"/>
                      </a:cubicBezTo>
                      <a:cubicBezTo>
                        <a:pt x="701676" y="2575434"/>
                        <a:pt x="708305" y="2535105"/>
                        <a:pt x="707219" y="2495005"/>
                      </a:cubicBezTo>
                      <a:cubicBezTo>
                        <a:pt x="704924" y="2410070"/>
                        <a:pt x="668814" y="2331394"/>
                        <a:pt x="620808" y="2262757"/>
                      </a:cubicBezTo>
                      <a:cubicBezTo>
                        <a:pt x="617237" y="2257642"/>
                        <a:pt x="613484" y="2252651"/>
                        <a:pt x="609788" y="2247621"/>
                      </a:cubicBezTo>
                      <a:cubicBezTo>
                        <a:pt x="661499" y="2288827"/>
                        <a:pt x="718497" y="2323412"/>
                        <a:pt x="779009" y="2350034"/>
                      </a:cubicBezTo>
                      <a:cubicBezTo>
                        <a:pt x="812623" y="2364817"/>
                        <a:pt x="847837" y="2379295"/>
                        <a:pt x="884184" y="2383867"/>
                      </a:cubicBezTo>
                      <a:cubicBezTo>
                        <a:pt x="884765" y="2384057"/>
                        <a:pt x="885327" y="2384296"/>
                        <a:pt x="885918" y="2384477"/>
                      </a:cubicBezTo>
                      <a:cubicBezTo>
                        <a:pt x="897776" y="2388048"/>
                        <a:pt x="909092" y="2387505"/>
                        <a:pt x="920103" y="2384791"/>
                      </a:cubicBezTo>
                      <a:cubicBezTo>
                        <a:pt x="925304" y="2384381"/>
                        <a:pt x="930514" y="2383800"/>
                        <a:pt x="935743" y="2382848"/>
                      </a:cubicBezTo>
                      <a:cubicBezTo>
                        <a:pt x="962699" y="2377962"/>
                        <a:pt x="988273" y="2367160"/>
                        <a:pt x="1012600" y="2354825"/>
                      </a:cubicBezTo>
                      <a:cubicBezTo>
                        <a:pt x="1035917" y="2343005"/>
                        <a:pt x="1059225" y="2330260"/>
                        <a:pt x="1081152" y="2316001"/>
                      </a:cubicBezTo>
                      <a:cubicBezTo>
                        <a:pt x="1091515" y="2309267"/>
                        <a:pt x="1101583" y="2301752"/>
                        <a:pt x="1110479" y="2293122"/>
                      </a:cubicBezTo>
                      <a:cubicBezTo>
                        <a:pt x="1119347" y="2288055"/>
                        <a:pt x="1127577" y="2282131"/>
                        <a:pt x="1133834" y="2274263"/>
                      </a:cubicBezTo>
                      <a:cubicBezTo>
                        <a:pt x="1147170" y="2257499"/>
                        <a:pt x="1148779" y="2234029"/>
                        <a:pt x="1151732" y="2213627"/>
                      </a:cubicBezTo>
                      <a:cubicBezTo>
                        <a:pt x="1158257" y="2168469"/>
                        <a:pt x="1160285" y="2122739"/>
                        <a:pt x="1147160" y="2078524"/>
                      </a:cubicBezTo>
                      <a:cubicBezTo>
                        <a:pt x="1135530" y="2039329"/>
                        <a:pt x="1113851" y="2001400"/>
                        <a:pt x="1083695" y="1973492"/>
                      </a:cubicBezTo>
                      <a:cubicBezTo>
                        <a:pt x="1071855" y="1962538"/>
                        <a:pt x="1058520" y="1954366"/>
                        <a:pt x="1043509" y="1949813"/>
                      </a:cubicBezTo>
                      <a:cubicBezTo>
                        <a:pt x="1040328" y="1945907"/>
                        <a:pt x="1036746" y="1942412"/>
                        <a:pt x="1032374" y="1939954"/>
                      </a:cubicBezTo>
                      <a:cubicBezTo>
                        <a:pt x="1020658" y="1933344"/>
                        <a:pt x="1007276" y="1937640"/>
                        <a:pt x="995236" y="1940964"/>
                      </a:cubicBezTo>
                      <a:cubicBezTo>
                        <a:pt x="989150" y="1942650"/>
                        <a:pt x="983092" y="1944441"/>
                        <a:pt x="977063" y="1946317"/>
                      </a:cubicBezTo>
                      <a:cubicBezTo>
                        <a:pt x="972700" y="1946679"/>
                        <a:pt x="968357" y="1947079"/>
                        <a:pt x="964042" y="1947508"/>
                      </a:cubicBezTo>
                      <a:cubicBezTo>
                        <a:pt x="879955" y="1955918"/>
                        <a:pt x="799536" y="1986103"/>
                        <a:pt x="726384" y="2027651"/>
                      </a:cubicBezTo>
                      <a:cubicBezTo>
                        <a:pt x="722907" y="2029623"/>
                        <a:pt x="719526" y="2031747"/>
                        <a:pt x="716078" y="2033776"/>
                      </a:cubicBezTo>
                      <a:cubicBezTo>
                        <a:pt x="731699" y="2022774"/>
                        <a:pt x="747358" y="2011830"/>
                        <a:pt x="762931" y="2000762"/>
                      </a:cubicBezTo>
                      <a:cubicBezTo>
                        <a:pt x="793401" y="1979111"/>
                        <a:pt x="823881" y="1957461"/>
                        <a:pt x="854361" y="1935811"/>
                      </a:cubicBezTo>
                      <a:cubicBezTo>
                        <a:pt x="883165" y="1915351"/>
                        <a:pt x="913016" y="1895815"/>
                        <a:pt x="940467" y="1873546"/>
                      </a:cubicBezTo>
                      <a:cubicBezTo>
                        <a:pt x="954964" y="1861783"/>
                        <a:pt x="967195" y="1848333"/>
                        <a:pt x="978167" y="1833808"/>
                      </a:cubicBezTo>
                      <a:cubicBezTo>
                        <a:pt x="977777" y="1837541"/>
                        <a:pt x="981425" y="1841494"/>
                        <a:pt x="985245" y="1838751"/>
                      </a:cubicBezTo>
                      <a:cubicBezTo>
                        <a:pt x="991626" y="1834160"/>
                        <a:pt x="997255" y="1828969"/>
                        <a:pt x="1002285" y="1823340"/>
                      </a:cubicBezTo>
                      <a:cubicBezTo>
                        <a:pt x="1003370" y="1824340"/>
                        <a:pt x="1004895" y="1824845"/>
                        <a:pt x="1006685" y="1824359"/>
                      </a:cubicBezTo>
                      <a:cubicBezTo>
                        <a:pt x="1009867" y="1823511"/>
                        <a:pt x="1013029" y="1822606"/>
                        <a:pt x="1016201" y="1821740"/>
                      </a:cubicBezTo>
                      <a:cubicBezTo>
                        <a:pt x="1110479" y="1813767"/>
                        <a:pt x="1204986" y="1804261"/>
                        <a:pt x="1297188" y="1782325"/>
                      </a:cubicBezTo>
                      <a:cubicBezTo>
                        <a:pt x="1382942" y="1761923"/>
                        <a:pt x="1467086" y="1730357"/>
                        <a:pt x="1540962" y="1681674"/>
                      </a:cubicBezTo>
                      <a:cubicBezTo>
                        <a:pt x="1559059" y="1669749"/>
                        <a:pt x="1576833" y="1656928"/>
                        <a:pt x="1593225" y="1642727"/>
                      </a:cubicBezTo>
                      <a:cubicBezTo>
                        <a:pt x="1606713" y="1631001"/>
                        <a:pt x="1619676" y="1613428"/>
                        <a:pt x="1610427" y="1595206"/>
                      </a:cubicBezTo>
                      <a:close/>
                      <a:moveTo>
                        <a:pt x="1029260" y="624437"/>
                      </a:moveTo>
                      <a:cubicBezTo>
                        <a:pt x="1037479" y="607912"/>
                        <a:pt x="1045795" y="591433"/>
                        <a:pt x="1054282" y="575050"/>
                      </a:cubicBezTo>
                      <a:cubicBezTo>
                        <a:pt x="1052805" y="580270"/>
                        <a:pt x="1051386" y="585509"/>
                        <a:pt x="1050100" y="590776"/>
                      </a:cubicBezTo>
                      <a:cubicBezTo>
                        <a:pt x="1049615" y="592767"/>
                        <a:pt x="1049148" y="594786"/>
                        <a:pt x="1048672" y="596796"/>
                      </a:cubicBezTo>
                      <a:cubicBezTo>
                        <a:pt x="1042775" y="606454"/>
                        <a:pt x="1036298" y="615665"/>
                        <a:pt x="1029260" y="624437"/>
                      </a:cubicBezTo>
                      <a:close/>
                      <a:moveTo>
                        <a:pt x="1256316" y="595796"/>
                      </a:moveTo>
                      <a:cubicBezTo>
                        <a:pt x="1279300" y="619027"/>
                        <a:pt x="1302189" y="642364"/>
                        <a:pt x="1324982" y="665785"/>
                      </a:cubicBezTo>
                      <a:cubicBezTo>
                        <a:pt x="1346528" y="687922"/>
                        <a:pt x="1368854" y="709629"/>
                        <a:pt x="1389209" y="732880"/>
                      </a:cubicBezTo>
                      <a:cubicBezTo>
                        <a:pt x="1409164" y="755673"/>
                        <a:pt x="1429195" y="784724"/>
                        <a:pt x="1423137" y="816328"/>
                      </a:cubicBezTo>
                      <a:cubicBezTo>
                        <a:pt x="1344632" y="821434"/>
                        <a:pt x="1263013" y="822129"/>
                        <a:pt x="1187460" y="797497"/>
                      </a:cubicBezTo>
                      <a:cubicBezTo>
                        <a:pt x="1149637" y="785162"/>
                        <a:pt x="1114051" y="765693"/>
                        <a:pt x="1085305" y="737966"/>
                      </a:cubicBezTo>
                      <a:cubicBezTo>
                        <a:pt x="1069103" y="722335"/>
                        <a:pt x="1054053" y="703847"/>
                        <a:pt x="1050157" y="681035"/>
                      </a:cubicBezTo>
                      <a:cubicBezTo>
                        <a:pt x="1046147" y="657584"/>
                        <a:pt x="1051415" y="632086"/>
                        <a:pt x="1056130" y="609083"/>
                      </a:cubicBezTo>
                      <a:cubicBezTo>
                        <a:pt x="1057206" y="603825"/>
                        <a:pt x="1058454" y="598625"/>
                        <a:pt x="1059730" y="593424"/>
                      </a:cubicBezTo>
                      <a:cubicBezTo>
                        <a:pt x="1079151" y="558896"/>
                        <a:pt x="1092905" y="520339"/>
                        <a:pt x="1105021" y="482496"/>
                      </a:cubicBezTo>
                      <a:cubicBezTo>
                        <a:pt x="1107031" y="479781"/>
                        <a:pt x="1109232" y="477238"/>
                        <a:pt x="1111727" y="475066"/>
                      </a:cubicBezTo>
                      <a:cubicBezTo>
                        <a:pt x="1113060" y="474266"/>
                        <a:pt x="1114337" y="473399"/>
                        <a:pt x="1115575" y="472504"/>
                      </a:cubicBezTo>
                      <a:cubicBezTo>
                        <a:pt x="1143007" y="503622"/>
                        <a:pt x="1175545" y="529902"/>
                        <a:pt x="1211340" y="550704"/>
                      </a:cubicBezTo>
                      <a:cubicBezTo>
                        <a:pt x="1226351" y="565706"/>
                        <a:pt x="1241391" y="580699"/>
                        <a:pt x="1256316" y="595796"/>
                      </a:cubicBezTo>
                      <a:close/>
                      <a:moveTo>
                        <a:pt x="1099040" y="470361"/>
                      </a:moveTo>
                      <a:cubicBezTo>
                        <a:pt x="1094373" y="472171"/>
                        <a:pt x="1089591" y="473476"/>
                        <a:pt x="1085533" y="474504"/>
                      </a:cubicBezTo>
                      <a:cubicBezTo>
                        <a:pt x="1067426" y="479115"/>
                        <a:pt x="1049148" y="483115"/>
                        <a:pt x="1030831" y="486792"/>
                      </a:cubicBezTo>
                      <a:cubicBezTo>
                        <a:pt x="994579" y="494078"/>
                        <a:pt x="958070" y="499927"/>
                        <a:pt x="921513" y="505442"/>
                      </a:cubicBezTo>
                      <a:cubicBezTo>
                        <a:pt x="861115" y="514557"/>
                        <a:pt x="800488" y="522853"/>
                        <a:pt x="740604" y="535017"/>
                      </a:cubicBezTo>
                      <a:cubicBezTo>
                        <a:pt x="770970" y="523672"/>
                        <a:pt x="801755" y="513462"/>
                        <a:pt x="832883" y="504403"/>
                      </a:cubicBezTo>
                      <a:cubicBezTo>
                        <a:pt x="922703" y="478276"/>
                        <a:pt x="1015124" y="462208"/>
                        <a:pt x="1108412" y="455826"/>
                      </a:cubicBezTo>
                      <a:cubicBezTo>
                        <a:pt x="1107850" y="456226"/>
                        <a:pt x="1107355" y="456702"/>
                        <a:pt x="1107003" y="457255"/>
                      </a:cubicBezTo>
                      <a:cubicBezTo>
                        <a:pt x="1104250" y="461579"/>
                        <a:pt x="1101621" y="465960"/>
                        <a:pt x="1099040" y="470361"/>
                      </a:cubicBezTo>
                      <a:close/>
                      <a:moveTo>
                        <a:pt x="1125329" y="468189"/>
                      </a:moveTo>
                      <a:cubicBezTo>
                        <a:pt x="1126100" y="468018"/>
                        <a:pt x="1126891" y="467894"/>
                        <a:pt x="1127681" y="467761"/>
                      </a:cubicBezTo>
                      <a:cubicBezTo>
                        <a:pt x="1143197" y="482982"/>
                        <a:pt x="1158666" y="498260"/>
                        <a:pt x="1174106" y="513566"/>
                      </a:cubicBezTo>
                      <a:cubicBezTo>
                        <a:pt x="1169582" y="510061"/>
                        <a:pt x="1165134" y="506461"/>
                        <a:pt x="1160771" y="502756"/>
                      </a:cubicBezTo>
                      <a:cubicBezTo>
                        <a:pt x="1148179" y="492040"/>
                        <a:pt x="1136359" y="480477"/>
                        <a:pt x="1125329" y="468189"/>
                      </a:cubicBezTo>
                      <a:close/>
                      <a:moveTo>
                        <a:pt x="1540457" y="573764"/>
                      </a:moveTo>
                      <a:cubicBezTo>
                        <a:pt x="1519892" y="583756"/>
                        <a:pt x="1495880" y="588376"/>
                        <a:pt x="1473420" y="591862"/>
                      </a:cubicBezTo>
                      <a:cubicBezTo>
                        <a:pt x="1451150" y="595320"/>
                        <a:pt x="1428519" y="596596"/>
                        <a:pt x="1405992" y="595967"/>
                      </a:cubicBezTo>
                      <a:cubicBezTo>
                        <a:pt x="1340155" y="594148"/>
                        <a:pt x="1274519" y="575498"/>
                        <a:pt x="1217331" y="542513"/>
                      </a:cubicBezTo>
                      <a:cubicBezTo>
                        <a:pt x="1214225" y="539398"/>
                        <a:pt x="1211149" y="536255"/>
                        <a:pt x="1208034" y="533150"/>
                      </a:cubicBezTo>
                      <a:cubicBezTo>
                        <a:pt x="1188365" y="513509"/>
                        <a:pt x="1168544" y="494021"/>
                        <a:pt x="1148741" y="474514"/>
                      </a:cubicBezTo>
                      <a:cubicBezTo>
                        <a:pt x="1250239" y="524253"/>
                        <a:pt x="1362939" y="550971"/>
                        <a:pt x="1475954" y="552333"/>
                      </a:cubicBezTo>
                      <a:cubicBezTo>
                        <a:pt x="1506795" y="552705"/>
                        <a:pt x="1537609" y="551019"/>
                        <a:pt x="1568251" y="547590"/>
                      </a:cubicBezTo>
                      <a:cubicBezTo>
                        <a:pt x="1562536" y="558610"/>
                        <a:pt x="1553201" y="567573"/>
                        <a:pt x="1540457" y="573764"/>
                      </a:cubicBezTo>
                      <a:close/>
                      <a:moveTo>
                        <a:pt x="1159304" y="468523"/>
                      </a:moveTo>
                      <a:cubicBezTo>
                        <a:pt x="1161647" y="468761"/>
                        <a:pt x="1163971" y="468999"/>
                        <a:pt x="1166229" y="469170"/>
                      </a:cubicBezTo>
                      <a:cubicBezTo>
                        <a:pt x="1180078" y="470209"/>
                        <a:pt x="1193937" y="471266"/>
                        <a:pt x="1207777" y="472380"/>
                      </a:cubicBezTo>
                      <a:cubicBezTo>
                        <a:pt x="1320791" y="481458"/>
                        <a:pt x="1434396" y="494478"/>
                        <a:pt x="1542190" y="531350"/>
                      </a:cubicBezTo>
                      <a:cubicBezTo>
                        <a:pt x="1549134" y="533721"/>
                        <a:pt x="1556040" y="536226"/>
                        <a:pt x="1562917" y="538798"/>
                      </a:cubicBezTo>
                      <a:cubicBezTo>
                        <a:pt x="1447159" y="550800"/>
                        <a:pt x="1329154" y="535731"/>
                        <a:pt x="1220150" y="494745"/>
                      </a:cubicBezTo>
                      <a:cubicBezTo>
                        <a:pt x="1199452" y="486973"/>
                        <a:pt x="1179193" y="478133"/>
                        <a:pt x="1159304" y="468523"/>
                      </a:cubicBezTo>
                      <a:close/>
                      <a:moveTo>
                        <a:pt x="1190184" y="440176"/>
                      </a:moveTo>
                      <a:cubicBezTo>
                        <a:pt x="1218569" y="432861"/>
                        <a:pt x="1246963" y="425546"/>
                        <a:pt x="1275348" y="418240"/>
                      </a:cubicBezTo>
                      <a:cubicBezTo>
                        <a:pt x="1304275" y="410792"/>
                        <a:pt x="1333193" y="403343"/>
                        <a:pt x="1362120" y="395885"/>
                      </a:cubicBezTo>
                      <a:cubicBezTo>
                        <a:pt x="1387647" y="389313"/>
                        <a:pt x="1413279" y="381683"/>
                        <a:pt x="1439549" y="378731"/>
                      </a:cubicBezTo>
                      <a:cubicBezTo>
                        <a:pt x="1462895" y="376102"/>
                        <a:pt x="1487726" y="377149"/>
                        <a:pt x="1508434" y="389408"/>
                      </a:cubicBezTo>
                      <a:cubicBezTo>
                        <a:pt x="1529979" y="402162"/>
                        <a:pt x="1542057" y="425022"/>
                        <a:pt x="1552392" y="446939"/>
                      </a:cubicBezTo>
                      <a:cubicBezTo>
                        <a:pt x="1562660" y="468723"/>
                        <a:pt x="1573308" y="492107"/>
                        <a:pt x="1574623" y="516529"/>
                      </a:cubicBezTo>
                      <a:cubicBezTo>
                        <a:pt x="1574937" y="522272"/>
                        <a:pt x="1574451" y="527692"/>
                        <a:pt x="1573432" y="532845"/>
                      </a:cubicBezTo>
                      <a:cubicBezTo>
                        <a:pt x="1467124" y="491878"/>
                        <a:pt x="1353043" y="476162"/>
                        <a:pt x="1240115" y="466208"/>
                      </a:cubicBezTo>
                      <a:cubicBezTo>
                        <a:pt x="1210892" y="463636"/>
                        <a:pt x="1181640" y="461436"/>
                        <a:pt x="1152389" y="459274"/>
                      </a:cubicBezTo>
                      <a:cubicBezTo>
                        <a:pt x="1148036" y="458950"/>
                        <a:pt x="1143588" y="458569"/>
                        <a:pt x="1139131" y="458426"/>
                      </a:cubicBezTo>
                      <a:cubicBezTo>
                        <a:pt x="1136587" y="457112"/>
                        <a:pt x="1134054" y="455788"/>
                        <a:pt x="1131530" y="454435"/>
                      </a:cubicBezTo>
                      <a:cubicBezTo>
                        <a:pt x="1136673" y="453673"/>
                        <a:pt x="1141788" y="452568"/>
                        <a:pt x="1146893" y="451301"/>
                      </a:cubicBezTo>
                      <a:cubicBezTo>
                        <a:pt x="1161352" y="447720"/>
                        <a:pt x="1175754" y="443891"/>
                        <a:pt x="1190184" y="440176"/>
                      </a:cubicBezTo>
                      <a:close/>
                      <a:moveTo>
                        <a:pt x="992826" y="375597"/>
                      </a:moveTo>
                      <a:cubicBezTo>
                        <a:pt x="960089" y="338306"/>
                        <a:pt x="942372" y="289767"/>
                        <a:pt x="935257" y="241190"/>
                      </a:cubicBezTo>
                      <a:cubicBezTo>
                        <a:pt x="926847" y="183830"/>
                        <a:pt x="932981" y="125327"/>
                        <a:pt x="940915" y="68292"/>
                      </a:cubicBezTo>
                      <a:cubicBezTo>
                        <a:pt x="943468" y="49947"/>
                        <a:pt x="944935" y="19648"/>
                        <a:pt x="964775" y="10789"/>
                      </a:cubicBezTo>
                      <a:cubicBezTo>
                        <a:pt x="976977" y="5331"/>
                        <a:pt x="993436" y="11208"/>
                        <a:pt x="1005790" y="13952"/>
                      </a:cubicBezTo>
                      <a:cubicBezTo>
                        <a:pt x="1018315" y="16723"/>
                        <a:pt x="1030755" y="19848"/>
                        <a:pt x="1043109" y="23315"/>
                      </a:cubicBezTo>
                      <a:cubicBezTo>
                        <a:pt x="1094506" y="37755"/>
                        <a:pt x="1144150" y="58214"/>
                        <a:pt x="1190784" y="84189"/>
                      </a:cubicBezTo>
                      <a:cubicBezTo>
                        <a:pt x="1201986" y="90428"/>
                        <a:pt x="1213016" y="96991"/>
                        <a:pt x="1223855" y="103849"/>
                      </a:cubicBezTo>
                      <a:cubicBezTo>
                        <a:pt x="1235380" y="111154"/>
                        <a:pt x="1247658" y="118746"/>
                        <a:pt x="1252002" y="132490"/>
                      </a:cubicBezTo>
                      <a:cubicBezTo>
                        <a:pt x="1255697" y="144187"/>
                        <a:pt x="1254878" y="157579"/>
                        <a:pt x="1254716" y="169704"/>
                      </a:cubicBezTo>
                      <a:cubicBezTo>
                        <a:pt x="1254545" y="182382"/>
                        <a:pt x="1253754" y="195060"/>
                        <a:pt x="1252383" y="207671"/>
                      </a:cubicBezTo>
                      <a:cubicBezTo>
                        <a:pt x="1246887" y="258211"/>
                        <a:pt x="1231628" y="307807"/>
                        <a:pt x="1207996" y="352803"/>
                      </a:cubicBezTo>
                      <a:cubicBezTo>
                        <a:pt x="1196223" y="375225"/>
                        <a:pt x="1182422" y="396799"/>
                        <a:pt x="1166458" y="416478"/>
                      </a:cubicBezTo>
                      <a:cubicBezTo>
                        <a:pt x="1158847" y="425870"/>
                        <a:pt x="1150303" y="435271"/>
                        <a:pt x="1139388" y="440843"/>
                      </a:cubicBezTo>
                      <a:cubicBezTo>
                        <a:pt x="1134778" y="443205"/>
                        <a:pt x="1130044" y="444415"/>
                        <a:pt x="1125272" y="444891"/>
                      </a:cubicBezTo>
                      <a:cubicBezTo>
                        <a:pt x="1124824" y="444758"/>
                        <a:pt x="1124376" y="444605"/>
                        <a:pt x="1123909" y="444634"/>
                      </a:cubicBezTo>
                      <a:cubicBezTo>
                        <a:pt x="1121833" y="444748"/>
                        <a:pt x="1119747" y="444929"/>
                        <a:pt x="1117671" y="445053"/>
                      </a:cubicBezTo>
                      <a:cubicBezTo>
                        <a:pt x="1110908" y="444653"/>
                        <a:pt x="1104116" y="442996"/>
                        <a:pt x="1097459" y="440805"/>
                      </a:cubicBezTo>
                      <a:cubicBezTo>
                        <a:pt x="1088143" y="437738"/>
                        <a:pt x="1078923" y="434595"/>
                        <a:pt x="1069674" y="431594"/>
                      </a:cubicBezTo>
                      <a:cubicBezTo>
                        <a:pt x="1063407" y="428537"/>
                        <a:pt x="1057349" y="425270"/>
                        <a:pt x="1051634" y="422107"/>
                      </a:cubicBezTo>
                      <a:cubicBezTo>
                        <a:pt x="1029612" y="409953"/>
                        <a:pt x="1009457" y="394542"/>
                        <a:pt x="992826" y="375597"/>
                      </a:cubicBezTo>
                      <a:close/>
                      <a:moveTo>
                        <a:pt x="599596" y="574155"/>
                      </a:moveTo>
                      <a:cubicBezTo>
                        <a:pt x="652193" y="512347"/>
                        <a:pt x="722612" y="467056"/>
                        <a:pt x="799878" y="442300"/>
                      </a:cubicBezTo>
                      <a:cubicBezTo>
                        <a:pt x="882498" y="415830"/>
                        <a:pt x="972853" y="412373"/>
                        <a:pt x="1056453" y="436566"/>
                      </a:cubicBezTo>
                      <a:cubicBezTo>
                        <a:pt x="1057939" y="436995"/>
                        <a:pt x="1059425" y="437462"/>
                        <a:pt x="1060920" y="437947"/>
                      </a:cubicBezTo>
                      <a:cubicBezTo>
                        <a:pt x="1068017" y="441519"/>
                        <a:pt x="1075323" y="444805"/>
                        <a:pt x="1082733" y="447568"/>
                      </a:cubicBezTo>
                      <a:cubicBezTo>
                        <a:pt x="1003323" y="454369"/>
                        <a:pt x="924504" y="468456"/>
                        <a:pt x="847675" y="489630"/>
                      </a:cubicBezTo>
                      <a:cubicBezTo>
                        <a:pt x="802841" y="501984"/>
                        <a:pt x="758664" y="516738"/>
                        <a:pt x="715401" y="533807"/>
                      </a:cubicBezTo>
                      <a:cubicBezTo>
                        <a:pt x="702619" y="538846"/>
                        <a:pt x="689941" y="544161"/>
                        <a:pt x="677330" y="549599"/>
                      </a:cubicBezTo>
                      <a:cubicBezTo>
                        <a:pt x="651041" y="556553"/>
                        <a:pt x="625057" y="564611"/>
                        <a:pt x="599596" y="574155"/>
                      </a:cubicBezTo>
                      <a:close/>
                      <a:moveTo>
                        <a:pt x="993046" y="660090"/>
                      </a:moveTo>
                      <a:cubicBezTo>
                        <a:pt x="958594" y="686188"/>
                        <a:pt x="916455" y="699418"/>
                        <a:pt x="875402" y="711096"/>
                      </a:cubicBezTo>
                      <a:cubicBezTo>
                        <a:pt x="831473" y="723593"/>
                        <a:pt x="786743" y="733299"/>
                        <a:pt x="741585" y="740119"/>
                      </a:cubicBezTo>
                      <a:cubicBezTo>
                        <a:pt x="718583" y="743595"/>
                        <a:pt x="695084" y="747196"/>
                        <a:pt x="671805" y="748005"/>
                      </a:cubicBezTo>
                      <a:cubicBezTo>
                        <a:pt x="650022" y="748767"/>
                        <a:pt x="631391" y="742976"/>
                        <a:pt x="619551" y="723678"/>
                      </a:cubicBezTo>
                      <a:cubicBezTo>
                        <a:pt x="608578" y="705790"/>
                        <a:pt x="603130" y="684121"/>
                        <a:pt x="596634" y="664338"/>
                      </a:cubicBezTo>
                      <a:cubicBezTo>
                        <a:pt x="593300" y="654203"/>
                        <a:pt x="590033" y="644040"/>
                        <a:pt x="586880" y="633839"/>
                      </a:cubicBezTo>
                      <a:cubicBezTo>
                        <a:pt x="583118" y="621675"/>
                        <a:pt x="580270" y="610007"/>
                        <a:pt x="592357" y="601816"/>
                      </a:cubicBezTo>
                      <a:cubicBezTo>
                        <a:pt x="609712" y="590043"/>
                        <a:pt x="630686" y="581851"/>
                        <a:pt x="649660" y="573041"/>
                      </a:cubicBezTo>
                      <a:cubicBezTo>
                        <a:pt x="661556" y="567516"/>
                        <a:pt x="673558" y="562239"/>
                        <a:pt x="685626" y="557086"/>
                      </a:cubicBezTo>
                      <a:cubicBezTo>
                        <a:pt x="802374" y="527244"/>
                        <a:pt x="924323" y="518815"/>
                        <a:pt x="1042356" y="494459"/>
                      </a:cubicBezTo>
                      <a:cubicBezTo>
                        <a:pt x="1058558" y="491116"/>
                        <a:pt x="1075694" y="488354"/>
                        <a:pt x="1091715" y="483353"/>
                      </a:cubicBezTo>
                      <a:cubicBezTo>
                        <a:pt x="1086743" y="492478"/>
                        <a:pt x="1082104" y="501774"/>
                        <a:pt x="1077790" y="511233"/>
                      </a:cubicBezTo>
                      <a:cubicBezTo>
                        <a:pt x="1068245" y="528692"/>
                        <a:pt x="1059168" y="546456"/>
                        <a:pt x="1050014" y="564030"/>
                      </a:cubicBezTo>
                      <a:cubicBezTo>
                        <a:pt x="1036032" y="590881"/>
                        <a:pt x="1022411" y="617932"/>
                        <a:pt x="1009105" y="645126"/>
                      </a:cubicBezTo>
                      <a:cubicBezTo>
                        <a:pt x="1008743" y="645859"/>
                        <a:pt x="1008400" y="646593"/>
                        <a:pt x="1008047" y="647316"/>
                      </a:cubicBezTo>
                      <a:cubicBezTo>
                        <a:pt x="1003266" y="651765"/>
                        <a:pt x="998332" y="656079"/>
                        <a:pt x="993046" y="660090"/>
                      </a:cubicBezTo>
                      <a:close/>
                      <a:moveTo>
                        <a:pt x="559544" y="1046500"/>
                      </a:moveTo>
                      <a:cubicBezTo>
                        <a:pt x="578879" y="1070398"/>
                        <a:pt x="595358" y="1096487"/>
                        <a:pt x="612017" y="1122281"/>
                      </a:cubicBezTo>
                      <a:cubicBezTo>
                        <a:pt x="629190" y="1148874"/>
                        <a:pt x="646116" y="1175649"/>
                        <a:pt x="661290" y="1203443"/>
                      </a:cubicBezTo>
                      <a:cubicBezTo>
                        <a:pt x="676377" y="1231085"/>
                        <a:pt x="689598" y="1259745"/>
                        <a:pt x="699304" y="1289702"/>
                      </a:cubicBezTo>
                      <a:cubicBezTo>
                        <a:pt x="694465" y="1287035"/>
                        <a:pt x="689655" y="1284329"/>
                        <a:pt x="684883" y="1281548"/>
                      </a:cubicBezTo>
                      <a:cubicBezTo>
                        <a:pt x="682102" y="1276424"/>
                        <a:pt x="679311" y="1271318"/>
                        <a:pt x="676530" y="1266203"/>
                      </a:cubicBezTo>
                      <a:cubicBezTo>
                        <a:pt x="663899" y="1243029"/>
                        <a:pt x="651003" y="1219988"/>
                        <a:pt x="637534" y="1197290"/>
                      </a:cubicBezTo>
                      <a:cubicBezTo>
                        <a:pt x="610855" y="1152332"/>
                        <a:pt x="581823" y="1108641"/>
                        <a:pt x="548409" y="1068369"/>
                      </a:cubicBezTo>
                      <a:cubicBezTo>
                        <a:pt x="531855" y="1048424"/>
                        <a:pt x="514195" y="1029383"/>
                        <a:pt x="495307" y="1011629"/>
                      </a:cubicBezTo>
                      <a:cubicBezTo>
                        <a:pt x="476752" y="994179"/>
                        <a:pt x="456940" y="976586"/>
                        <a:pt x="433604" y="965813"/>
                      </a:cubicBezTo>
                      <a:cubicBezTo>
                        <a:pt x="484487" y="972005"/>
                        <a:pt x="527844" y="1007323"/>
                        <a:pt x="559544" y="1046500"/>
                      </a:cubicBezTo>
                      <a:close/>
                      <a:moveTo>
                        <a:pt x="454483" y="1066769"/>
                      </a:moveTo>
                      <a:cubicBezTo>
                        <a:pt x="452768" y="1063664"/>
                        <a:pt x="450997" y="1060587"/>
                        <a:pt x="449282" y="1057473"/>
                      </a:cubicBezTo>
                      <a:cubicBezTo>
                        <a:pt x="442891" y="1045823"/>
                        <a:pt x="436414" y="1034193"/>
                        <a:pt x="430308" y="1022392"/>
                      </a:cubicBezTo>
                      <a:cubicBezTo>
                        <a:pt x="424689" y="1011552"/>
                        <a:pt x="419631" y="1000294"/>
                        <a:pt x="416650" y="988426"/>
                      </a:cubicBezTo>
                      <a:cubicBezTo>
                        <a:pt x="416040" y="982311"/>
                        <a:pt x="416221" y="976138"/>
                        <a:pt x="417421" y="969957"/>
                      </a:cubicBezTo>
                      <a:cubicBezTo>
                        <a:pt x="440062" y="977463"/>
                        <a:pt x="459303" y="992369"/>
                        <a:pt x="476943" y="1008104"/>
                      </a:cubicBezTo>
                      <a:cubicBezTo>
                        <a:pt x="496002" y="1025107"/>
                        <a:pt x="513833" y="1043423"/>
                        <a:pt x="530635" y="1062654"/>
                      </a:cubicBezTo>
                      <a:cubicBezTo>
                        <a:pt x="564487" y="1101383"/>
                        <a:pt x="593748" y="1143893"/>
                        <a:pt x="620542" y="1187737"/>
                      </a:cubicBezTo>
                      <a:cubicBezTo>
                        <a:pt x="637449" y="1215397"/>
                        <a:pt x="653451" y="1243639"/>
                        <a:pt x="669024" y="1272099"/>
                      </a:cubicBezTo>
                      <a:cubicBezTo>
                        <a:pt x="632305" y="1249439"/>
                        <a:pt x="597663" y="1223474"/>
                        <a:pt x="565649" y="1194518"/>
                      </a:cubicBezTo>
                      <a:cubicBezTo>
                        <a:pt x="523701" y="1156542"/>
                        <a:pt x="486239" y="1113613"/>
                        <a:pt x="454483" y="1066769"/>
                      </a:cubicBezTo>
                      <a:close/>
                      <a:moveTo>
                        <a:pt x="701009" y="1336098"/>
                      </a:moveTo>
                      <a:cubicBezTo>
                        <a:pt x="684474" y="1318229"/>
                        <a:pt x="662947" y="1305932"/>
                        <a:pt x="642545" y="1293073"/>
                      </a:cubicBezTo>
                      <a:cubicBezTo>
                        <a:pt x="621037" y="1279519"/>
                        <a:pt x="600949" y="1264156"/>
                        <a:pt x="582537" y="1246601"/>
                      </a:cubicBezTo>
                      <a:cubicBezTo>
                        <a:pt x="547856" y="1213549"/>
                        <a:pt x="519358" y="1174754"/>
                        <a:pt x="493945" y="1134282"/>
                      </a:cubicBezTo>
                      <a:cubicBezTo>
                        <a:pt x="530864" y="1177640"/>
                        <a:pt x="572888" y="1216588"/>
                        <a:pt x="618913" y="1250125"/>
                      </a:cubicBezTo>
                      <a:cubicBezTo>
                        <a:pt x="638011" y="1264041"/>
                        <a:pt x="657842" y="1276938"/>
                        <a:pt x="678235" y="1288882"/>
                      </a:cubicBezTo>
                      <a:cubicBezTo>
                        <a:pt x="684454" y="1300417"/>
                        <a:pt x="690617" y="1311981"/>
                        <a:pt x="696742" y="1323553"/>
                      </a:cubicBezTo>
                      <a:cubicBezTo>
                        <a:pt x="700104" y="1329916"/>
                        <a:pt x="703409" y="1336317"/>
                        <a:pt x="706581" y="1342784"/>
                      </a:cubicBezTo>
                      <a:cubicBezTo>
                        <a:pt x="704829" y="1340508"/>
                        <a:pt x="703009" y="1338260"/>
                        <a:pt x="701009" y="1336098"/>
                      </a:cubicBezTo>
                      <a:close/>
                      <a:moveTo>
                        <a:pt x="936686" y="3050760"/>
                      </a:moveTo>
                      <a:cubicBezTo>
                        <a:pt x="878926" y="3108215"/>
                        <a:pt x="818928" y="3163565"/>
                        <a:pt x="760007" y="3219838"/>
                      </a:cubicBezTo>
                      <a:cubicBezTo>
                        <a:pt x="744586" y="3234573"/>
                        <a:pt x="729470" y="3249756"/>
                        <a:pt x="713449" y="3263853"/>
                      </a:cubicBezTo>
                      <a:cubicBezTo>
                        <a:pt x="705438" y="3270902"/>
                        <a:pt x="696961" y="3277455"/>
                        <a:pt x="687807" y="3282770"/>
                      </a:cubicBezTo>
                      <a:cubicBezTo>
                        <a:pt x="689531" y="3279522"/>
                        <a:pt x="690836" y="3275912"/>
                        <a:pt x="691732" y="3272283"/>
                      </a:cubicBezTo>
                      <a:cubicBezTo>
                        <a:pt x="692265" y="3270111"/>
                        <a:pt x="692646" y="3267920"/>
                        <a:pt x="692951" y="3265739"/>
                      </a:cubicBezTo>
                      <a:cubicBezTo>
                        <a:pt x="699304" y="3260100"/>
                        <a:pt x="706533" y="3255357"/>
                        <a:pt x="713287" y="3250223"/>
                      </a:cubicBezTo>
                      <a:cubicBezTo>
                        <a:pt x="727879" y="3239145"/>
                        <a:pt x="742138" y="3227639"/>
                        <a:pt x="756054" y="3215714"/>
                      </a:cubicBezTo>
                      <a:cubicBezTo>
                        <a:pt x="812004" y="3167774"/>
                        <a:pt x="862105" y="3113282"/>
                        <a:pt x="908016" y="3055760"/>
                      </a:cubicBezTo>
                      <a:cubicBezTo>
                        <a:pt x="952650" y="2999849"/>
                        <a:pt x="993417" y="2940994"/>
                        <a:pt x="1032327" y="2880996"/>
                      </a:cubicBezTo>
                      <a:cubicBezTo>
                        <a:pt x="1028040" y="2948014"/>
                        <a:pt x="983120" y="3004563"/>
                        <a:pt x="936686" y="3050760"/>
                      </a:cubicBezTo>
                      <a:close/>
                      <a:moveTo>
                        <a:pt x="1031307" y="2863679"/>
                      </a:moveTo>
                      <a:cubicBezTo>
                        <a:pt x="1031384" y="2863660"/>
                        <a:pt x="1031469" y="2863641"/>
                        <a:pt x="1031546" y="2863632"/>
                      </a:cubicBezTo>
                      <a:cubicBezTo>
                        <a:pt x="994417" y="2921144"/>
                        <a:pt x="955822" y="2977798"/>
                        <a:pt x="913797" y="3031843"/>
                      </a:cubicBezTo>
                      <a:cubicBezTo>
                        <a:pt x="868154" y="3090555"/>
                        <a:pt x="818433" y="3146305"/>
                        <a:pt x="762931" y="3195902"/>
                      </a:cubicBezTo>
                      <a:cubicBezTo>
                        <a:pt x="748824" y="3208503"/>
                        <a:pt x="734394" y="3220743"/>
                        <a:pt x="719564" y="3232497"/>
                      </a:cubicBezTo>
                      <a:cubicBezTo>
                        <a:pt x="712201" y="3238336"/>
                        <a:pt x="704733" y="3244041"/>
                        <a:pt x="697180" y="3249632"/>
                      </a:cubicBezTo>
                      <a:cubicBezTo>
                        <a:pt x="696085" y="3250442"/>
                        <a:pt x="694989" y="3251261"/>
                        <a:pt x="693894" y="3252071"/>
                      </a:cubicBezTo>
                      <a:cubicBezTo>
                        <a:pt x="693913" y="3251280"/>
                        <a:pt x="693941" y="3250499"/>
                        <a:pt x="693951" y="3249708"/>
                      </a:cubicBezTo>
                      <a:cubicBezTo>
                        <a:pt x="693989" y="3246870"/>
                        <a:pt x="694189" y="3244032"/>
                        <a:pt x="694322" y="3241184"/>
                      </a:cubicBezTo>
                      <a:cubicBezTo>
                        <a:pt x="696266" y="3235954"/>
                        <a:pt x="698199" y="3230725"/>
                        <a:pt x="700133" y="3225496"/>
                      </a:cubicBezTo>
                      <a:cubicBezTo>
                        <a:pt x="722326" y="3179290"/>
                        <a:pt x="748691" y="3135094"/>
                        <a:pt x="778866" y="3093622"/>
                      </a:cubicBezTo>
                      <a:cubicBezTo>
                        <a:pt x="824558" y="3030843"/>
                        <a:pt x="878936" y="2974312"/>
                        <a:pt x="939839" y="2926154"/>
                      </a:cubicBezTo>
                      <a:cubicBezTo>
                        <a:pt x="968842" y="2903237"/>
                        <a:pt x="999484" y="2882472"/>
                        <a:pt x="1031307" y="2863679"/>
                      </a:cubicBezTo>
                      <a:close/>
                      <a:moveTo>
                        <a:pt x="700018" y="3198426"/>
                      </a:moveTo>
                      <a:cubicBezTo>
                        <a:pt x="705333" y="3174023"/>
                        <a:pt x="713934" y="3150391"/>
                        <a:pt x="724974" y="3127979"/>
                      </a:cubicBezTo>
                      <a:cubicBezTo>
                        <a:pt x="722697" y="3134666"/>
                        <a:pt x="720421" y="3141352"/>
                        <a:pt x="718097" y="3148010"/>
                      </a:cubicBezTo>
                      <a:cubicBezTo>
                        <a:pt x="712229" y="3164860"/>
                        <a:pt x="706133" y="3181643"/>
                        <a:pt x="700018" y="3198426"/>
                      </a:cubicBezTo>
                      <a:close/>
                      <a:moveTo>
                        <a:pt x="910997" y="2934060"/>
                      </a:moveTo>
                      <a:cubicBezTo>
                        <a:pt x="916998" y="2930049"/>
                        <a:pt x="923084" y="2926173"/>
                        <a:pt x="929142" y="2922258"/>
                      </a:cubicBezTo>
                      <a:cubicBezTo>
                        <a:pt x="903663" y="2942651"/>
                        <a:pt x="879279" y="2964416"/>
                        <a:pt x="856285" y="2987571"/>
                      </a:cubicBezTo>
                      <a:cubicBezTo>
                        <a:pt x="805251" y="3038968"/>
                        <a:pt x="760721" y="3096890"/>
                        <a:pt x="724059" y="3159373"/>
                      </a:cubicBezTo>
                      <a:cubicBezTo>
                        <a:pt x="732441" y="3135561"/>
                        <a:pt x="740528" y="3111653"/>
                        <a:pt x="748215" y="3087612"/>
                      </a:cubicBezTo>
                      <a:cubicBezTo>
                        <a:pt x="789763" y="3024852"/>
                        <a:pt x="848704" y="2975665"/>
                        <a:pt x="910997" y="2934060"/>
                      </a:cubicBezTo>
                      <a:close/>
                      <a:moveTo>
                        <a:pt x="798221" y="2702573"/>
                      </a:moveTo>
                      <a:cubicBezTo>
                        <a:pt x="807051" y="2833733"/>
                        <a:pt x="778323" y="2962920"/>
                        <a:pt x="738414" y="3087355"/>
                      </a:cubicBezTo>
                      <a:cubicBezTo>
                        <a:pt x="719849" y="3116111"/>
                        <a:pt x="705076" y="3147182"/>
                        <a:pt x="695799" y="3180443"/>
                      </a:cubicBezTo>
                      <a:cubicBezTo>
                        <a:pt x="691217" y="3196864"/>
                        <a:pt x="688131" y="3213742"/>
                        <a:pt x="686617" y="3230735"/>
                      </a:cubicBezTo>
                      <a:cubicBezTo>
                        <a:pt x="685578" y="3232973"/>
                        <a:pt x="684531" y="3235202"/>
                        <a:pt x="683512" y="3237450"/>
                      </a:cubicBezTo>
                      <a:cubicBezTo>
                        <a:pt x="686550" y="3172232"/>
                        <a:pt x="695951" y="3107557"/>
                        <a:pt x="711267" y="3043997"/>
                      </a:cubicBezTo>
                      <a:cubicBezTo>
                        <a:pt x="728546" y="2972264"/>
                        <a:pt x="751606" y="2902084"/>
                        <a:pt x="769341" y="2830466"/>
                      </a:cubicBezTo>
                      <a:cubicBezTo>
                        <a:pt x="779200" y="2790651"/>
                        <a:pt x="787277" y="2750389"/>
                        <a:pt x="791954" y="2709613"/>
                      </a:cubicBezTo>
                      <a:cubicBezTo>
                        <a:pt x="792058" y="2708698"/>
                        <a:pt x="791868" y="2707965"/>
                        <a:pt x="791573" y="2707336"/>
                      </a:cubicBezTo>
                      <a:cubicBezTo>
                        <a:pt x="793678" y="2705622"/>
                        <a:pt x="795888" y="2704031"/>
                        <a:pt x="798221" y="2702573"/>
                      </a:cubicBezTo>
                      <a:close/>
                      <a:moveTo>
                        <a:pt x="677225" y="3042311"/>
                      </a:moveTo>
                      <a:cubicBezTo>
                        <a:pt x="688560" y="2960882"/>
                        <a:pt x="709210" y="2880748"/>
                        <a:pt x="738842" y="2804062"/>
                      </a:cubicBezTo>
                      <a:cubicBezTo>
                        <a:pt x="746881" y="2783260"/>
                        <a:pt x="755140" y="2762257"/>
                        <a:pt x="765312" y="2742388"/>
                      </a:cubicBezTo>
                      <a:cubicBezTo>
                        <a:pt x="769875" y="2733472"/>
                        <a:pt x="775104" y="2724795"/>
                        <a:pt x="781514" y="2717251"/>
                      </a:cubicBezTo>
                      <a:cubicBezTo>
                        <a:pt x="772599" y="2788165"/>
                        <a:pt x="753215" y="2857202"/>
                        <a:pt x="733604" y="2925773"/>
                      </a:cubicBezTo>
                      <a:cubicBezTo>
                        <a:pt x="713058" y="2997620"/>
                        <a:pt x="692903" y="3069543"/>
                        <a:pt x="682626" y="3143714"/>
                      </a:cubicBezTo>
                      <a:cubicBezTo>
                        <a:pt x="677235" y="3182567"/>
                        <a:pt x="674215" y="3221696"/>
                        <a:pt x="673329" y="3260910"/>
                      </a:cubicBezTo>
                      <a:cubicBezTo>
                        <a:pt x="672291" y="3263396"/>
                        <a:pt x="671243" y="3265882"/>
                        <a:pt x="670224" y="3268378"/>
                      </a:cubicBezTo>
                      <a:cubicBezTo>
                        <a:pt x="664738" y="3192997"/>
                        <a:pt x="666795" y="3117197"/>
                        <a:pt x="677225" y="3042311"/>
                      </a:cubicBezTo>
                      <a:close/>
                      <a:moveTo>
                        <a:pt x="660385" y="3254195"/>
                      </a:moveTo>
                      <a:cubicBezTo>
                        <a:pt x="661071" y="3265120"/>
                        <a:pt x="661985" y="3276017"/>
                        <a:pt x="663023" y="3286913"/>
                      </a:cubicBezTo>
                      <a:cubicBezTo>
                        <a:pt x="661804" y="3290123"/>
                        <a:pt x="660480" y="3293285"/>
                        <a:pt x="659299" y="3296505"/>
                      </a:cubicBezTo>
                      <a:cubicBezTo>
                        <a:pt x="659670" y="3282398"/>
                        <a:pt x="660023" y="3268301"/>
                        <a:pt x="660385" y="3254195"/>
                      </a:cubicBezTo>
                      <a:close/>
                      <a:moveTo>
                        <a:pt x="659223" y="3299343"/>
                      </a:moveTo>
                      <a:cubicBezTo>
                        <a:pt x="660013" y="3301734"/>
                        <a:pt x="662899" y="3303325"/>
                        <a:pt x="665424" y="3302725"/>
                      </a:cubicBezTo>
                      <a:cubicBezTo>
                        <a:pt x="667148" y="3302315"/>
                        <a:pt x="668824" y="3301810"/>
                        <a:pt x="670510" y="3301315"/>
                      </a:cubicBezTo>
                      <a:cubicBezTo>
                        <a:pt x="670100" y="3308459"/>
                        <a:pt x="669748" y="3315612"/>
                        <a:pt x="669348" y="3322756"/>
                      </a:cubicBezTo>
                      <a:cubicBezTo>
                        <a:pt x="668157" y="3344092"/>
                        <a:pt x="666957" y="3365428"/>
                        <a:pt x="665805" y="3386764"/>
                      </a:cubicBezTo>
                      <a:cubicBezTo>
                        <a:pt x="661471" y="3467059"/>
                        <a:pt x="657975" y="3547517"/>
                        <a:pt x="658270" y="3627956"/>
                      </a:cubicBezTo>
                      <a:cubicBezTo>
                        <a:pt x="656661" y="3584026"/>
                        <a:pt x="655756" y="3540069"/>
                        <a:pt x="655775" y="3496092"/>
                      </a:cubicBezTo>
                      <a:cubicBezTo>
                        <a:pt x="655803" y="3430483"/>
                        <a:pt x="657489" y="3364913"/>
                        <a:pt x="659223" y="3299343"/>
                      </a:cubicBezTo>
                      <a:close/>
                      <a:moveTo>
                        <a:pt x="714172" y="1576242"/>
                      </a:moveTo>
                      <a:cubicBezTo>
                        <a:pt x="716744" y="1549020"/>
                        <a:pt x="719306" y="1521797"/>
                        <a:pt x="721907" y="1494584"/>
                      </a:cubicBezTo>
                      <a:cubicBezTo>
                        <a:pt x="723383" y="1479125"/>
                        <a:pt x="724955" y="1463676"/>
                        <a:pt x="726403" y="1448207"/>
                      </a:cubicBezTo>
                      <a:cubicBezTo>
                        <a:pt x="727679" y="1434548"/>
                        <a:pt x="728698" y="1420813"/>
                        <a:pt x="728146" y="1407097"/>
                      </a:cubicBezTo>
                      <a:cubicBezTo>
                        <a:pt x="728060" y="1404944"/>
                        <a:pt x="727850" y="1402830"/>
                        <a:pt x="727679" y="1400696"/>
                      </a:cubicBezTo>
                      <a:cubicBezTo>
                        <a:pt x="727822" y="1399687"/>
                        <a:pt x="727993" y="1398687"/>
                        <a:pt x="728146" y="1397677"/>
                      </a:cubicBezTo>
                      <a:cubicBezTo>
                        <a:pt x="728251" y="1398058"/>
                        <a:pt x="728374" y="1398439"/>
                        <a:pt x="728479" y="1398829"/>
                      </a:cubicBezTo>
                      <a:cubicBezTo>
                        <a:pt x="735728" y="1426261"/>
                        <a:pt x="735375" y="1454446"/>
                        <a:pt x="730498" y="1482259"/>
                      </a:cubicBezTo>
                      <a:cubicBezTo>
                        <a:pt x="725460" y="1510948"/>
                        <a:pt x="718973" y="1539228"/>
                        <a:pt x="715344" y="1568165"/>
                      </a:cubicBezTo>
                      <a:cubicBezTo>
                        <a:pt x="714858" y="1572080"/>
                        <a:pt x="714477" y="1575994"/>
                        <a:pt x="714058" y="1579909"/>
                      </a:cubicBezTo>
                      <a:cubicBezTo>
                        <a:pt x="714087" y="1578690"/>
                        <a:pt x="714134" y="1577471"/>
                        <a:pt x="714172" y="1576242"/>
                      </a:cubicBezTo>
                      <a:close/>
                      <a:moveTo>
                        <a:pt x="732137" y="1714774"/>
                      </a:moveTo>
                      <a:cubicBezTo>
                        <a:pt x="745653" y="1731890"/>
                        <a:pt x="758835" y="1749950"/>
                        <a:pt x="767160" y="1770266"/>
                      </a:cubicBezTo>
                      <a:cubicBezTo>
                        <a:pt x="785048" y="1813948"/>
                        <a:pt x="771542" y="1859477"/>
                        <a:pt x="750520" y="1899397"/>
                      </a:cubicBezTo>
                      <a:cubicBezTo>
                        <a:pt x="729746" y="1938859"/>
                        <a:pt x="703847" y="1976168"/>
                        <a:pt x="676463" y="2011296"/>
                      </a:cubicBezTo>
                      <a:cubicBezTo>
                        <a:pt x="651717" y="2043034"/>
                        <a:pt x="624771" y="2073038"/>
                        <a:pt x="596043" y="2101222"/>
                      </a:cubicBezTo>
                      <a:cubicBezTo>
                        <a:pt x="598215" y="2098174"/>
                        <a:pt x="600368" y="2095117"/>
                        <a:pt x="602473" y="2092040"/>
                      </a:cubicBezTo>
                      <a:cubicBezTo>
                        <a:pt x="625971" y="2057855"/>
                        <a:pt x="648240" y="2022784"/>
                        <a:pt x="669710" y="1987294"/>
                      </a:cubicBezTo>
                      <a:cubicBezTo>
                        <a:pt x="691608" y="1951079"/>
                        <a:pt x="712572" y="1914294"/>
                        <a:pt x="732432" y="1876918"/>
                      </a:cubicBezTo>
                      <a:cubicBezTo>
                        <a:pt x="750053" y="1843761"/>
                        <a:pt x="765741" y="1808157"/>
                        <a:pt x="754530" y="1770209"/>
                      </a:cubicBezTo>
                      <a:cubicBezTo>
                        <a:pt x="745796" y="1740663"/>
                        <a:pt x="726203" y="1716393"/>
                        <a:pt x="711515" y="1689694"/>
                      </a:cubicBezTo>
                      <a:cubicBezTo>
                        <a:pt x="718611" y="1697876"/>
                        <a:pt x="725441" y="1706287"/>
                        <a:pt x="732137" y="1714774"/>
                      </a:cubicBezTo>
                      <a:close/>
                      <a:moveTo>
                        <a:pt x="481248" y="1979769"/>
                      </a:moveTo>
                      <a:cubicBezTo>
                        <a:pt x="472857" y="1913275"/>
                        <a:pt x="469304" y="1846162"/>
                        <a:pt x="470618" y="1779153"/>
                      </a:cubicBezTo>
                      <a:cubicBezTo>
                        <a:pt x="471333" y="1742539"/>
                        <a:pt x="473561" y="1705954"/>
                        <a:pt x="477152" y="1669511"/>
                      </a:cubicBezTo>
                      <a:cubicBezTo>
                        <a:pt x="516138" y="1662434"/>
                        <a:pt x="549647" y="1638697"/>
                        <a:pt x="588376" y="1630725"/>
                      </a:cubicBezTo>
                      <a:cubicBezTo>
                        <a:pt x="607683" y="1626744"/>
                        <a:pt x="627400" y="1628401"/>
                        <a:pt x="645573" y="1636145"/>
                      </a:cubicBezTo>
                      <a:cubicBezTo>
                        <a:pt x="663385" y="1643736"/>
                        <a:pt x="678835" y="1655985"/>
                        <a:pt x="692589" y="1669435"/>
                      </a:cubicBezTo>
                      <a:cubicBezTo>
                        <a:pt x="693017" y="1669854"/>
                        <a:pt x="693417" y="1670302"/>
                        <a:pt x="693846" y="1670730"/>
                      </a:cubicBezTo>
                      <a:cubicBezTo>
                        <a:pt x="694218" y="1671692"/>
                        <a:pt x="694656" y="1672616"/>
                        <a:pt x="695046" y="1673569"/>
                      </a:cubicBezTo>
                      <a:cubicBezTo>
                        <a:pt x="694684" y="1677102"/>
                        <a:pt x="694303" y="1680636"/>
                        <a:pt x="693960" y="1684170"/>
                      </a:cubicBezTo>
                      <a:cubicBezTo>
                        <a:pt x="693513" y="1688761"/>
                        <a:pt x="698580" y="1689942"/>
                        <a:pt x="701628" y="1687866"/>
                      </a:cubicBezTo>
                      <a:cubicBezTo>
                        <a:pt x="713630" y="1711316"/>
                        <a:pt x="729641" y="1732605"/>
                        <a:pt x="740423" y="1756741"/>
                      </a:cubicBezTo>
                      <a:cubicBezTo>
                        <a:pt x="747415" y="1772391"/>
                        <a:pt x="751272" y="1789316"/>
                        <a:pt x="749358" y="1806499"/>
                      </a:cubicBezTo>
                      <a:cubicBezTo>
                        <a:pt x="747119" y="1826626"/>
                        <a:pt x="738623" y="1845390"/>
                        <a:pt x="729393" y="1863183"/>
                      </a:cubicBezTo>
                      <a:cubicBezTo>
                        <a:pt x="692036" y="1935182"/>
                        <a:pt x="649479" y="2004810"/>
                        <a:pt x="604244" y="2072095"/>
                      </a:cubicBezTo>
                      <a:cubicBezTo>
                        <a:pt x="589557" y="2093936"/>
                        <a:pt x="574384" y="2116491"/>
                        <a:pt x="555448" y="2134931"/>
                      </a:cubicBezTo>
                      <a:cubicBezTo>
                        <a:pt x="550114" y="2138055"/>
                        <a:pt x="544504" y="2140780"/>
                        <a:pt x="538493" y="2142999"/>
                      </a:cubicBezTo>
                      <a:cubicBezTo>
                        <a:pt x="537779" y="2142227"/>
                        <a:pt x="537036" y="2141484"/>
                        <a:pt x="536331" y="2140703"/>
                      </a:cubicBezTo>
                      <a:cubicBezTo>
                        <a:pt x="522310" y="2124997"/>
                        <a:pt x="511014" y="2107137"/>
                        <a:pt x="499708" y="2089420"/>
                      </a:cubicBezTo>
                      <a:cubicBezTo>
                        <a:pt x="499041" y="2086201"/>
                        <a:pt x="498403" y="2083001"/>
                        <a:pt x="497755" y="2079829"/>
                      </a:cubicBezTo>
                      <a:cubicBezTo>
                        <a:pt x="491011" y="2046701"/>
                        <a:pt x="485487" y="2013316"/>
                        <a:pt x="481248" y="1979769"/>
                      </a:cubicBezTo>
                      <a:close/>
                      <a:moveTo>
                        <a:pt x="528187" y="2146247"/>
                      </a:moveTo>
                      <a:cubicBezTo>
                        <a:pt x="525482" y="2146999"/>
                        <a:pt x="522777" y="2147733"/>
                        <a:pt x="520072" y="2148457"/>
                      </a:cubicBezTo>
                      <a:cubicBezTo>
                        <a:pt x="514109" y="2139056"/>
                        <a:pt x="509890" y="2128673"/>
                        <a:pt x="506623" y="2117900"/>
                      </a:cubicBezTo>
                      <a:cubicBezTo>
                        <a:pt x="513300" y="2127730"/>
                        <a:pt x="520348" y="2137293"/>
                        <a:pt x="528187" y="2146247"/>
                      </a:cubicBezTo>
                      <a:close/>
                      <a:moveTo>
                        <a:pt x="464941" y="2163887"/>
                      </a:moveTo>
                      <a:cubicBezTo>
                        <a:pt x="442415" y="2171412"/>
                        <a:pt x="420041" y="2179498"/>
                        <a:pt x="396933" y="2185080"/>
                      </a:cubicBezTo>
                      <a:cubicBezTo>
                        <a:pt x="373578" y="2190719"/>
                        <a:pt x="349746" y="2194024"/>
                        <a:pt x="325791" y="2195605"/>
                      </a:cubicBezTo>
                      <a:cubicBezTo>
                        <a:pt x="278366" y="2198720"/>
                        <a:pt x="230769" y="2195329"/>
                        <a:pt x="183563" y="2190643"/>
                      </a:cubicBezTo>
                      <a:cubicBezTo>
                        <a:pt x="146521" y="2186966"/>
                        <a:pt x="105877" y="2185575"/>
                        <a:pt x="71673" y="2169259"/>
                      </a:cubicBezTo>
                      <a:cubicBezTo>
                        <a:pt x="56728" y="2162134"/>
                        <a:pt x="43470" y="2151724"/>
                        <a:pt x="35545" y="2136931"/>
                      </a:cubicBezTo>
                      <a:cubicBezTo>
                        <a:pt x="25315" y="2117815"/>
                        <a:pt x="25782" y="2094869"/>
                        <a:pt x="22553" y="2073933"/>
                      </a:cubicBezTo>
                      <a:cubicBezTo>
                        <a:pt x="15476" y="2027984"/>
                        <a:pt x="64" y="1981226"/>
                        <a:pt x="21781" y="1936754"/>
                      </a:cubicBezTo>
                      <a:cubicBezTo>
                        <a:pt x="39517" y="1900445"/>
                        <a:pt x="70378" y="1869660"/>
                        <a:pt x="104725" y="1848848"/>
                      </a:cubicBezTo>
                      <a:cubicBezTo>
                        <a:pt x="139072" y="1828026"/>
                        <a:pt x="178725" y="1817053"/>
                        <a:pt x="218958" y="1818920"/>
                      </a:cubicBezTo>
                      <a:cubicBezTo>
                        <a:pt x="259925" y="1820825"/>
                        <a:pt x="300045" y="1835865"/>
                        <a:pt x="330963" y="1863040"/>
                      </a:cubicBezTo>
                      <a:cubicBezTo>
                        <a:pt x="363957" y="1892044"/>
                        <a:pt x="386503" y="1930848"/>
                        <a:pt x="409944" y="1967453"/>
                      </a:cubicBezTo>
                      <a:cubicBezTo>
                        <a:pt x="436671" y="2009163"/>
                        <a:pt x="463370" y="2050882"/>
                        <a:pt x="490087" y="2092592"/>
                      </a:cubicBezTo>
                      <a:cubicBezTo>
                        <a:pt x="490230" y="2092811"/>
                        <a:pt x="490373" y="2093040"/>
                        <a:pt x="490516" y="2093259"/>
                      </a:cubicBezTo>
                      <a:cubicBezTo>
                        <a:pt x="494707" y="2113348"/>
                        <a:pt x="499965" y="2133569"/>
                        <a:pt x="510309" y="2151057"/>
                      </a:cubicBezTo>
                      <a:cubicBezTo>
                        <a:pt x="495107" y="2155029"/>
                        <a:pt x="479915" y="2158877"/>
                        <a:pt x="464941" y="2163887"/>
                      </a:cubicBezTo>
                      <a:close/>
                      <a:moveTo>
                        <a:pt x="346069" y="2538248"/>
                      </a:moveTo>
                      <a:cubicBezTo>
                        <a:pt x="345774" y="2547259"/>
                        <a:pt x="345412" y="2556470"/>
                        <a:pt x="345546" y="2565632"/>
                      </a:cubicBezTo>
                      <a:cubicBezTo>
                        <a:pt x="343888" y="2556269"/>
                        <a:pt x="344145" y="2546106"/>
                        <a:pt x="343707" y="2536819"/>
                      </a:cubicBezTo>
                      <a:cubicBezTo>
                        <a:pt x="341526" y="2490328"/>
                        <a:pt x="342059" y="2443322"/>
                        <a:pt x="349927" y="2397345"/>
                      </a:cubicBezTo>
                      <a:cubicBezTo>
                        <a:pt x="361757" y="2328165"/>
                        <a:pt x="392151" y="2259023"/>
                        <a:pt x="446225" y="2212941"/>
                      </a:cubicBezTo>
                      <a:cubicBezTo>
                        <a:pt x="443777" y="2215989"/>
                        <a:pt x="441367" y="2219075"/>
                        <a:pt x="439062" y="2222218"/>
                      </a:cubicBezTo>
                      <a:cubicBezTo>
                        <a:pt x="403638" y="2270424"/>
                        <a:pt x="382798" y="2328898"/>
                        <a:pt x="367948" y="2386334"/>
                      </a:cubicBezTo>
                      <a:cubicBezTo>
                        <a:pt x="359557" y="2418814"/>
                        <a:pt x="353537" y="2451895"/>
                        <a:pt x="349860" y="2485242"/>
                      </a:cubicBezTo>
                      <a:cubicBezTo>
                        <a:pt x="347917" y="2502844"/>
                        <a:pt x="346650" y="2520532"/>
                        <a:pt x="346069" y="2538248"/>
                      </a:cubicBezTo>
                      <a:close/>
                      <a:moveTo>
                        <a:pt x="676301" y="2387991"/>
                      </a:moveTo>
                      <a:cubicBezTo>
                        <a:pt x="703762" y="2463734"/>
                        <a:pt x="707743" y="2553126"/>
                        <a:pt x="668186" y="2625497"/>
                      </a:cubicBezTo>
                      <a:cubicBezTo>
                        <a:pt x="658442" y="2643318"/>
                        <a:pt x="646393" y="2662178"/>
                        <a:pt x="623914" y="2662530"/>
                      </a:cubicBezTo>
                      <a:cubicBezTo>
                        <a:pt x="601787" y="2662883"/>
                        <a:pt x="578841" y="2658940"/>
                        <a:pt x="557096" y="2655215"/>
                      </a:cubicBezTo>
                      <a:cubicBezTo>
                        <a:pt x="513319" y="2647729"/>
                        <a:pt x="470352" y="2635555"/>
                        <a:pt x="429156" y="2618954"/>
                      </a:cubicBezTo>
                      <a:cubicBezTo>
                        <a:pt x="408010" y="2610429"/>
                        <a:pt x="387370" y="2600656"/>
                        <a:pt x="367329" y="2589788"/>
                      </a:cubicBezTo>
                      <a:cubicBezTo>
                        <a:pt x="362671" y="2587264"/>
                        <a:pt x="357776" y="2584730"/>
                        <a:pt x="353794" y="2581349"/>
                      </a:cubicBezTo>
                      <a:cubicBezTo>
                        <a:pt x="353165" y="2576377"/>
                        <a:pt x="352918" y="2571300"/>
                        <a:pt x="352861" y="2566271"/>
                      </a:cubicBezTo>
                      <a:cubicBezTo>
                        <a:pt x="352480" y="2531800"/>
                        <a:pt x="354889" y="2497224"/>
                        <a:pt x="359785" y="2463106"/>
                      </a:cubicBezTo>
                      <a:cubicBezTo>
                        <a:pt x="369015" y="2398831"/>
                        <a:pt x="386370" y="2333404"/>
                        <a:pt x="415392" y="2275082"/>
                      </a:cubicBezTo>
                      <a:cubicBezTo>
                        <a:pt x="429985" y="2245773"/>
                        <a:pt x="448901" y="2216303"/>
                        <a:pt x="473209" y="2193253"/>
                      </a:cubicBezTo>
                      <a:cubicBezTo>
                        <a:pt x="487487" y="2184518"/>
                        <a:pt x="502575" y="2177632"/>
                        <a:pt x="518443" y="2171917"/>
                      </a:cubicBezTo>
                      <a:cubicBezTo>
                        <a:pt x="520824" y="2171059"/>
                        <a:pt x="523196" y="2170193"/>
                        <a:pt x="525549" y="2169316"/>
                      </a:cubicBezTo>
                      <a:cubicBezTo>
                        <a:pt x="525644" y="2169440"/>
                        <a:pt x="525673" y="2169583"/>
                        <a:pt x="525787" y="2169707"/>
                      </a:cubicBezTo>
                      <a:cubicBezTo>
                        <a:pt x="540217" y="2185242"/>
                        <a:pt x="555334" y="2200149"/>
                        <a:pt x="571012" y="2214427"/>
                      </a:cubicBezTo>
                      <a:cubicBezTo>
                        <a:pt x="614036" y="2267186"/>
                        <a:pt x="652993" y="2323697"/>
                        <a:pt x="676301" y="2387991"/>
                      </a:cubicBezTo>
                      <a:close/>
                      <a:moveTo>
                        <a:pt x="811042" y="2352844"/>
                      </a:moveTo>
                      <a:cubicBezTo>
                        <a:pt x="726450" y="2319535"/>
                        <a:pt x="648012" y="2270596"/>
                        <a:pt x="580584" y="2209617"/>
                      </a:cubicBezTo>
                      <a:cubicBezTo>
                        <a:pt x="569840" y="2196377"/>
                        <a:pt x="558791" y="2183385"/>
                        <a:pt x="547580" y="2170554"/>
                      </a:cubicBezTo>
                      <a:cubicBezTo>
                        <a:pt x="549000" y="2169973"/>
                        <a:pt x="550409" y="2169402"/>
                        <a:pt x="551819" y="2168812"/>
                      </a:cubicBezTo>
                      <a:cubicBezTo>
                        <a:pt x="560982" y="2176270"/>
                        <a:pt x="570640" y="2183147"/>
                        <a:pt x="580480" y="2189709"/>
                      </a:cubicBezTo>
                      <a:cubicBezTo>
                        <a:pt x="662652" y="2244535"/>
                        <a:pt x="745824" y="2297913"/>
                        <a:pt x="828491" y="2351987"/>
                      </a:cubicBezTo>
                      <a:cubicBezTo>
                        <a:pt x="836045" y="2356930"/>
                        <a:pt x="843636" y="2362255"/>
                        <a:pt x="851428" y="2367274"/>
                      </a:cubicBezTo>
                      <a:cubicBezTo>
                        <a:pt x="837702" y="2363150"/>
                        <a:pt x="824234" y="2358035"/>
                        <a:pt x="811042" y="2352844"/>
                      </a:cubicBezTo>
                      <a:close/>
                      <a:moveTo>
                        <a:pt x="1040280" y="2329089"/>
                      </a:moveTo>
                      <a:cubicBezTo>
                        <a:pt x="1016829" y="2342281"/>
                        <a:pt x="992969" y="2355159"/>
                        <a:pt x="967566" y="2364217"/>
                      </a:cubicBezTo>
                      <a:cubicBezTo>
                        <a:pt x="997208" y="2349529"/>
                        <a:pt x="1026821" y="2334766"/>
                        <a:pt x="1056425" y="2319992"/>
                      </a:cubicBezTo>
                      <a:cubicBezTo>
                        <a:pt x="1051043" y="2323069"/>
                        <a:pt x="1045643" y="2326079"/>
                        <a:pt x="1040280" y="2329089"/>
                      </a:cubicBezTo>
                      <a:close/>
                      <a:moveTo>
                        <a:pt x="1091410" y="1996333"/>
                      </a:moveTo>
                      <a:cubicBezTo>
                        <a:pt x="1104936" y="2012116"/>
                        <a:pt x="1116204" y="2029842"/>
                        <a:pt x="1125033" y="2048653"/>
                      </a:cubicBezTo>
                      <a:cubicBezTo>
                        <a:pt x="1144150" y="2089363"/>
                        <a:pt x="1149360" y="2133445"/>
                        <a:pt x="1145779" y="2177937"/>
                      </a:cubicBezTo>
                      <a:cubicBezTo>
                        <a:pt x="1141836" y="2127502"/>
                        <a:pt x="1121985" y="2079762"/>
                        <a:pt x="1097687" y="2035842"/>
                      </a:cubicBezTo>
                      <a:cubicBezTo>
                        <a:pt x="1084390" y="2011801"/>
                        <a:pt x="1069569" y="1988646"/>
                        <a:pt x="1054491" y="1965681"/>
                      </a:cubicBezTo>
                      <a:cubicBezTo>
                        <a:pt x="1054272" y="1965348"/>
                        <a:pt x="1054053" y="1964995"/>
                        <a:pt x="1053834" y="1964652"/>
                      </a:cubicBezTo>
                      <a:cubicBezTo>
                        <a:pt x="1068503" y="1972082"/>
                        <a:pt x="1080742" y="1983874"/>
                        <a:pt x="1091410" y="1996333"/>
                      </a:cubicBezTo>
                      <a:close/>
                      <a:moveTo>
                        <a:pt x="977415" y="1956604"/>
                      </a:moveTo>
                      <a:cubicBezTo>
                        <a:pt x="997294" y="1955099"/>
                        <a:pt x="1018401" y="1953775"/>
                        <a:pt x="1037899" y="1958719"/>
                      </a:cubicBezTo>
                      <a:cubicBezTo>
                        <a:pt x="1040394" y="1962138"/>
                        <a:pt x="1042623" y="1965786"/>
                        <a:pt x="1044776" y="1969063"/>
                      </a:cubicBezTo>
                      <a:cubicBezTo>
                        <a:pt x="1052100" y="1980226"/>
                        <a:pt x="1059368" y="1991427"/>
                        <a:pt x="1066445" y="2002762"/>
                      </a:cubicBezTo>
                      <a:cubicBezTo>
                        <a:pt x="1094010" y="2046882"/>
                        <a:pt x="1119795" y="2093459"/>
                        <a:pt x="1131330" y="2144637"/>
                      </a:cubicBezTo>
                      <a:cubicBezTo>
                        <a:pt x="1137073" y="2170145"/>
                        <a:pt x="1139197" y="2197082"/>
                        <a:pt x="1135368" y="2223047"/>
                      </a:cubicBezTo>
                      <a:cubicBezTo>
                        <a:pt x="1131968" y="2246135"/>
                        <a:pt x="1122757" y="2266471"/>
                        <a:pt x="1107050" y="2283178"/>
                      </a:cubicBezTo>
                      <a:cubicBezTo>
                        <a:pt x="1102259" y="2285931"/>
                        <a:pt x="1097296" y="2288388"/>
                        <a:pt x="1092401" y="2290836"/>
                      </a:cubicBezTo>
                      <a:cubicBezTo>
                        <a:pt x="1048109" y="2312915"/>
                        <a:pt x="1003818" y="2334966"/>
                        <a:pt x="959527" y="2357035"/>
                      </a:cubicBezTo>
                      <a:cubicBezTo>
                        <a:pt x="946335" y="2363607"/>
                        <a:pt x="932324" y="2371913"/>
                        <a:pt x="917617" y="2375457"/>
                      </a:cubicBezTo>
                      <a:cubicBezTo>
                        <a:pt x="908863" y="2376180"/>
                        <a:pt x="900034" y="2376190"/>
                        <a:pt x="891185" y="2375380"/>
                      </a:cubicBezTo>
                      <a:cubicBezTo>
                        <a:pt x="870744" y="2370132"/>
                        <a:pt x="852780" y="2355949"/>
                        <a:pt x="835445" y="2344615"/>
                      </a:cubicBezTo>
                      <a:cubicBezTo>
                        <a:pt x="752968" y="2290713"/>
                        <a:pt x="670186" y="2237249"/>
                        <a:pt x="588023" y="2182870"/>
                      </a:cubicBezTo>
                      <a:cubicBezTo>
                        <a:pt x="579184" y="2177013"/>
                        <a:pt x="570469" y="2170974"/>
                        <a:pt x="562134" y="2164468"/>
                      </a:cubicBezTo>
                      <a:cubicBezTo>
                        <a:pt x="647898" y="2127559"/>
                        <a:pt x="727012" y="2077276"/>
                        <a:pt x="808699" y="2032356"/>
                      </a:cubicBezTo>
                      <a:cubicBezTo>
                        <a:pt x="852818" y="2008096"/>
                        <a:pt x="897929" y="1985312"/>
                        <a:pt x="945154" y="1967672"/>
                      </a:cubicBezTo>
                      <a:cubicBezTo>
                        <a:pt x="955793" y="1963691"/>
                        <a:pt x="966566" y="1960023"/>
                        <a:pt x="977415" y="1956604"/>
                      </a:cubicBezTo>
                      <a:close/>
                      <a:moveTo>
                        <a:pt x="913093" y="1965700"/>
                      </a:moveTo>
                      <a:cubicBezTo>
                        <a:pt x="919436" y="1964367"/>
                        <a:pt x="925799" y="1963205"/>
                        <a:pt x="932190" y="1962119"/>
                      </a:cubicBezTo>
                      <a:cubicBezTo>
                        <a:pt x="904939" y="1972787"/>
                        <a:pt x="878269" y="1985008"/>
                        <a:pt x="852161" y="1998171"/>
                      </a:cubicBezTo>
                      <a:cubicBezTo>
                        <a:pt x="757949" y="2045682"/>
                        <a:pt x="670119" y="2105299"/>
                        <a:pt x="573631" y="2148399"/>
                      </a:cubicBezTo>
                      <a:cubicBezTo>
                        <a:pt x="569354" y="2150314"/>
                        <a:pt x="565040" y="2152143"/>
                        <a:pt x="560734" y="2153981"/>
                      </a:cubicBezTo>
                      <a:cubicBezTo>
                        <a:pt x="566487" y="2150952"/>
                        <a:pt x="572136" y="2147685"/>
                        <a:pt x="577660" y="2143980"/>
                      </a:cubicBezTo>
                      <a:cubicBezTo>
                        <a:pt x="595872" y="2131759"/>
                        <a:pt x="612588" y="2117481"/>
                        <a:pt x="630000" y="2104184"/>
                      </a:cubicBezTo>
                      <a:cubicBezTo>
                        <a:pt x="646821" y="2091345"/>
                        <a:pt x="664052" y="2079029"/>
                        <a:pt x="681683" y="2067323"/>
                      </a:cubicBezTo>
                      <a:cubicBezTo>
                        <a:pt x="752177" y="2020564"/>
                        <a:pt x="829939" y="1983141"/>
                        <a:pt x="913093" y="1965700"/>
                      </a:cubicBezTo>
                      <a:close/>
                      <a:moveTo>
                        <a:pt x="1014610" y="1811862"/>
                      </a:moveTo>
                      <a:cubicBezTo>
                        <a:pt x="1014524" y="1811872"/>
                        <a:pt x="1014429" y="1811881"/>
                        <a:pt x="1014343" y="1811881"/>
                      </a:cubicBezTo>
                      <a:cubicBezTo>
                        <a:pt x="1024526" y="1800432"/>
                        <a:pt x="1035041" y="1789307"/>
                        <a:pt x="1045966" y="1778601"/>
                      </a:cubicBezTo>
                      <a:cubicBezTo>
                        <a:pt x="1047767" y="1780001"/>
                        <a:pt x="1050757" y="1779982"/>
                        <a:pt x="1052358" y="1778325"/>
                      </a:cubicBezTo>
                      <a:cubicBezTo>
                        <a:pt x="1092382" y="1736672"/>
                        <a:pt x="1138130" y="1700886"/>
                        <a:pt x="1187775" y="1671540"/>
                      </a:cubicBezTo>
                      <a:cubicBezTo>
                        <a:pt x="1194785" y="1667530"/>
                        <a:pt x="1201786" y="1663510"/>
                        <a:pt x="1208920" y="1659729"/>
                      </a:cubicBezTo>
                      <a:cubicBezTo>
                        <a:pt x="1261203" y="1632078"/>
                        <a:pt x="1317000" y="1610818"/>
                        <a:pt x="1374522" y="1596721"/>
                      </a:cubicBezTo>
                      <a:cubicBezTo>
                        <a:pt x="1407116" y="1589168"/>
                        <a:pt x="1440273" y="1584072"/>
                        <a:pt x="1473610" y="1581633"/>
                      </a:cubicBezTo>
                      <a:cubicBezTo>
                        <a:pt x="1493308" y="1580195"/>
                        <a:pt x="1513072" y="1579681"/>
                        <a:pt x="1532818" y="1580100"/>
                      </a:cubicBezTo>
                      <a:cubicBezTo>
                        <a:pt x="1550125" y="1580471"/>
                        <a:pt x="1568660" y="1580128"/>
                        <a:pt x="1585005" y="1586605"/>
                      </a:cubicBezTo>
                      <a:cubicBezTo>
                        <a:pt x="1585243" y="1586701"/>
                        <a:pt x="1585482" y="1586834"/>
                        <a:pt x="1585720" y="1586929"/>
                      </a:cubicBezTo>
                      <a:cubicBezTo>
                        <a:pt x="1565431" y="1608284"/>
                        <a:pt x="1540047" y="1624343"/>
                        <a:pt x="1513606" y="1637240"/>
                      </a:cubicBezTo>
                      <a:cubicBezTo>
                        <a:pt x="1478249" y="1654490"/>
                        <a:pt x="1440739" y="1667244"/>
                        <a:pt x="1403944" y="1680989"/>
                      </a:cubicBezTo>
                      <a:cubicBezTo>
                        <a:pt x="1319667" y="1712478"/>
                        <a:pt x="1235190" y="1743520"/>
                        <a:pt x="1149627" y="1771362"/>
                      </a:cubicBezTo>
                      <a:cubicBezTo>
                        <a:pt x="1104936" y="1785906"/>
                        <a:pt x="1059939" y="1799489"/>
                        <a:pt x="1014610" y="1811862"/>
                      </a:cubicBezTo>
                      <a:close/>
                      <a:moveTo>
                        <a:pt x="1081590" y="1285263"/>
                      </a:moveTo>
                      <a:cubicBezTo>
                        <a:pt x="1107279" y="1397553"/>
                        <a:pt x="1072417" y="1512634"/>
                        <a:pt x="1047881" y="1622372"/>
                      </a:cubicBezTo>
                      <a:cubicBezTo>
                        <a:pt x="1044433" y="1637774"/>
                        <a:pt x="1041232" y="1653233"/>
                        <a:pt x="1038318" y="1668749"/>
                      </a:cubicBezTo>
                      <a:cubicBezTo>
                        <a:pt x="1033851" y="1633364"/>
                        <a:pt x="1030355" y="1597873"/>
                        <a:pt x="1028802" y="1562221"/>
                      </a:cubicBezTo>
                      <a:cubicBezTo>
                        <a:pt x="1025954" y="1496718"/>
                        <a:pt x="1029821" y="1430519"/>
                        <a:pt x="1046166" y="1366825"/>
                      </a:cubicBezTo>
                      <a:cubicBezTo>
                        <a:pt x="1053739" y="1337336"/>
                        <a:pt x="1064026" y="1308609"/>
                        <a:pt x="1077323" y="1281234"/>
                      </a:cubicBezTo>
                      <a:cubicBezTo>
                        <a:pt x="1078809" y="1282529"/>
                        <a:pt x="1080180" y="1283910"/>
                        <a:pt x="1081590" y="1285263"/>
                      </a:cubicBezTo>
                      <a:close/>
                      <a:moveTo>
                        <a:pt x="1043176" y="1767352"/>
                      </a:moveTo>
                      <a:cubicBezTo>
                        <a:pt x="1037918" y="1772419"/>
                        <a:pt x="1032736" y="1777563"/>
                        <a:pt x="1027640" y="1782801"/>
                      </a:cubicBezTo>
                      <a:cubicBezTo>
                        <a:pt x="1032107" y="1772981"/>
                        <a:pt x="1036594" y="1763161"/>
                        <a:pt x="1041023" y="1753312"/>
                      </a:cubicBezTo>
                      <a:cubicBezTo>
                        <a:pt x="1041737" y="1757998"/>
                        <a:pt x="1042452" y="1762675"/>
                        <a:pt x="1043176" y="1767352"/>
                      </a:cubicBezTo>
                      <a:close/>
                      <a:moveTo>
                        <a:pt x="1217121" y="1400658"/>
                      </a:moveTo>
                      <a:cubicBezTo>
                        <a:pt x="1225722" y="1386971"/>
                        <a:pt x="1234685" y="1373522"/>
                        <a:pt x="1243839" y="1360206"/>
                      </a:cubicBezTo>
                      <a:cubicBezTo>
                        <a:pt x="1220798" y="1400030"/>
                        <a:pt x="1197766" y="1439854"/>
                        <a:pt x="1174725" y="1479668"/>
                      </a:cubicBezTo>
                      <a:cubicBezTo>
                        <a:pt x="1162876" y="1500156"/>
                        <a:pt x="1151027" y="1520645"/>
                        <a:pt x="1139169" y="1541133"/>
                      </a:cubicBezTo>
                      <a:cubicBezTo>
                        <a:pt x="1163095" y="1493194"/>
                        <a:pt x="1188613" y="1446045"/>
                        <a:pt x="1217121" y="1400658"/>
                      </a:cubicBezTo>
                      <a:close/>
                      <a:moveTo>
                        <a:pt x="1122776" y="1465504"/>
                      </a:moveTo>
                      <a:cubicBezTo>
                        <a:pt x="1113641" y="1510424"/>
                        <a:pt x="1095020" y="1552868"/>
                        <a:pt x="1077485" y="1594978"/>
                      </a:cubicBezTo>
                      <a:cubicBezTo>
                        <a:pt x="1068569" y="1616390"/>
                        <a:pt x="1059768" y="1637878"/>
                        <a:pt x="1052300" y="1659843"/>
                      </a:cubicBezTo>
                      <a:cubicBezTo>
                        <a:pt x="1049748" y="1667349"/>
                        <a:pt x="1047481" y="1674931"/>
                        <a:pt x="1045328" y="1682541"/>
                      </a:cubicBezTo>
                      <a:cubicBezTo>
                        <a:pt x="1063969" y="1575652"/>
                        <a:pt x="1101373" y="1471562"/>
                        <a:pt x="1099630" y="1361977"/>
                      </a:cubicBezTo>
                      <a:cubicBezTo>
                        <a:pt x="1099297" y="1340698"/>
                        <a:pt x="1097439" y="1319429"/>
                        <a:pt x="1093715" y="1298493"/>
                      </a:cubicBezTo>
                      <a:cubicBezTo>
                        <a:pt x="1129205" y="1343775"/>
                        <a:pt x="1133958" y="1410507"/>
                        <a:pt x="1122776" y="1465504"/>
                      </a:cubicBezTo>
                      <a:close/>
                      <a:moveTo>
                        <a:pt x="1030336" y="1364806"/>
                      </a:moveTo>
                      <a:cubicBezTo>
                        <a:pt x="1040337" y="1333574"/>
                        <a:pt x="1053320" y="1303408"/>
                        <a:pt x="1068950" y="1274595"/>
                      </a:cubicBezTo>
                      <a:cubicBezTo>
                        <a:pt x="1069264" y="1274823"/>
                        <a:pt x="1069579" y="1275071"/>
                        <a:pt x="1069893" y="1275309"/>
                      </a:cubicBezTo>
                      <a:cubicBezTo>
                        <a:pt x="1043604" y="1328811"/>
                        <a:pt x="1028917" y="1387238"/>
                        <a:pt x="1022487" y="1446416"/>
                      </a:cubicBezTo>
                      <a:cubicBezTo>
                        <a:pt x="1014915" y="1516082"/>
                        <a:pt x="1019077" y="1586415"/>
                        <a:pt x="1027374" y="1655814"/>
                      </a:cubicBezTo>
                      <a:cubicBezTo>
                        <a:pt x="1029107" y="1670302"/>
                        <a:pt x="1031060" y="1684761"/>
                        <a:pt x="1033079" y="1699219"/>
                      </a:cubicBezTo>
                      <a:cubicBezTo>
                        <a:pt x="1032774" y="1701210"/>
                        <a:pt x="1032555" y="1703210"/>
                        <a:pt x="1032269" y="1705201"/>
                      </a:cubicBezTo>
                      <a:cubicBezTo>
                        <a:pt x="1014886" y="1653642"/>
                        <a:pt x="1005571" y="1599474"/>
                        <a:pt x="1004361" y="1545067"/>
                      </a:cubicBezTo>
                      <a:cubicBezTo>
                        <a:pt x="1002989" y="1484059"/>
                        <a:pt x="1011724" y="1422928"/>
                        <a:pt x="1030336" y="1364806"/>
                      </a:cubicBezTo>
                      <a:close/>
                      <a:moveTo>
                        <a:pt x="981777" y="1828988"/>
                      </a:moveTo>
                      <a:cubicBezTo>
                        <a:pt x="988959" y="1819063"/>
                        <a:pt x="995598" y="1808652"/>
                        <a:pt x="1001942" y="1797927"/>
                      </a:cubicBezTo>
                      <a:cubicBezTo>
                        <a:pt x="1010067" y="1784192"/>
                        <a:pt x="1018068" y="1770371"/>
                        <a:pt x="1026050" y="1756550"/>
                      </a:cubicBezTo>
                      <a:cubicBezTo>
                        <a:pt x="1017620" y="1784430"/>
                        <a:pt x="1005352" y="1811291"/>
                        <a:pt x="981777" y="1828988"/>
                      </a:cubicBezTo>
                      <a:close/>
                      <a:moveTo>
                        <a:pt x="1597740" y="1623781"/>
                      </a:moveTo>
                      <a:cubicBezTo>
                        <a:pt x="1591787" y="1631878"/>
                        <a:pt x="1583405" y="1638155"/>
                        <a:pt x="1575614" y="1644365"/>
                      </a:cubicBezTo>
                      <a:cubicBezTo>
                        <a:pt x="1567451" y="1650870"/>
                        <a:pt x="1559078" y="1657109"/>
                        <a:pt x="1550544" y="1663120"/>
                      </a:cubicBezTo>
                      <a:cubicBezTo>
                        <a:pt x="1480973" y="1712097"/>
                        <a:pt x="1401192" y="1744797"/>
                        <a:pt x="1319248" y="1766485"/>
                      </a:cubicBezTo>
                      <a:cubicBezTo>
                        <a:pt x="1236838" y="1788297"/>
                        <a:pt x="1152132" y="1799175"/>
                        <a:pt x="1067388" y="1807176"/>
                      </a:cubicBezTo>
                      <a:cubicBezTo>
                        <a:pt x="1135111" y="1787249"/>
                        <a:pt x="1202081" y="1764818"/>
                        <a:pt x="1268585" y="1741139"/>
                      </a:cubicBezTo>
                      <a:cubicBezTo>
                        <a:pt x="1311600" y="1725823"/>
                        <a:pt x="1354443" y="1710011"/>
                        <a:pt x="1397220" y="1694057"/>
                      </a:cubicBezTo>
                      <a:cubicBezTo>
                        <a:pt x="1434929" y="1679998"/>
                        <a:pt x="1473258" y="1666863"/>
                        <a:pt x="1509834" y="1649994"/>
                      </a:cubicBezTo>
                      <a:cubicBezTo>
                        <a:pt x="1541257" y="1635507"/>
                        <a:pt x="1571127" y="1617143"/>
                        <a:pt x="1594625" y="1591806"/>
                      </a:cubicBezTo>
                      <a:cubicBezTo>
                        <a:pt x="1597492" y="1593930"/>
                        <a:pt x="1599979" y="1596521"/>
                        <a:pt x="1601617" y="1599702"/>
                      </a:cubicBezTo>
                      <a:cubicBezTo>
                        <a:pt x="1605808" y="1607846"/>
                        <a:pt x="1602864" y="1616809"/>
                        <a:pt x="1597740" y="16237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C6070D86-396D-4B1E-A6E7-6485BFE281F9}"/>
                    </a:ext>
                  </a:extLst>
                </p:cNvPr>
                <p:cNvSpPr/>
                <p:nvPr/>
              </p:nvSpPr>
              <p:spPr>
                <a:xfrm>
                  <a:off x="8228776" y="5981478"/>
                  <a:ext cx="894521" cy="146558"/>
                </a:xfrm>
                <a:custGeom>
                  <a:avLst/>
                  <a:gdLst>
                    <a:gd name="connsiteX0" fmla="*/ 1044639 w 1044638"/>
                    <a:gd name="connsiteY0" fmla="*/ 25120 h 171153"/>
                    <a:gd name="connsiteX1" fmla="*/ 866959 w 1044638"/>
                    <a:gd name="connsiteY1" fmla="*/ 125857 h 171153"/>
                    <a:gd name="connsiteX2" fmla="*/ 321939 w 1044638"/>
                    <a:gd name="connsiteY2" fmla="*/ 161147 h 171153"/>
                    <a:gd name="connsiteX3" fmla="*/ 9709 w 1044638"/>
                    <a:gd name="connsiteY3" fmla="*/ 61077 h 171153"/>
                    <a:gd name="connsiteX4" fmla="*/ 459908 w 1044638"/>
                    <a:gd name="connsiteY4" fmla="*/ 9356 h 171153"/>
                    <a:gd name="connsiteX5" fmla="*/ 1044639 w 1044638"/>
                    <a:gd name="connsiteY5" fmla="*/ 25120 h 171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4638" h="171153">
                      <a:moveTo>
                        <a:pt x="1044639" y="25120"/>
                      </a:moveTo>
                      <a:cubicBezTo>
                        <a:pt x="1028827" y="96434"/>
                        <a:pt x="939645" y="118637"/>
                        <a:pt x="866959" y="125857"/>
                      </a:cubicBezTo>
                      <a:cubicBezTo>
                        <a:pt x="685765" y="143840"/>
                        <a:pt x="503942" y="155603"/>
                        <a:pt x="321939" y="161147"/>
                      </a:cubicBezTo>
                      <a:cubicBezTo>
                        <a:pt x="260750" y="163004"/>
                        <a:pt x="-59376" y="215287"/>
                        <a:pt x="9709" y="61077"/>
                      </a:cubicBezTo>
                      <a:cubicBezTo>
                        <a:pt x="51895" y="-33087"/>
                        <a:pt x="368526" y="9823"/>
                        <a:pt x="459908" y="9356"/>
                      </a:cubicBezTo>
                      <a:cubicBezTo>
                        <a:pt x="654914" y="8375"/>
                        <a:pt x="849957" y="13623"/>
                        <a:pt x="1044639" y="25120"/>
                      </a:cubicBezTo>
                      <a:close/>
                    </a:path>
                  </a:pathLst>
                </a:custGeom>
                <a:solidFill>
                  <a:srgbClr val="D4A1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3A4888ED-69C6-4B9C-B9B2-16E2CBF27752}"/>
                    </a:ext>
                  </a:extLst>
                </p:cNvPr>
                <p:cNvSpPr/>
                <p:nvPr/>
              </p:nvSpPr>
              <p:spPr>
                <a:xfrm>
                  <a:off x="9334007" y="4440048"/>
                  <a:ext cx="565344" cy="399547"/>
                </a:xfrm>
                <a:custGeom>
                  <a:avLst/>
                  <a:gdLst>
                    <a:gd name="connsiteX0" fmla="*/ 2152 w 660219"/>
                    <a:gd name="connsiteY0" fmla="*/ 186129 h 466598"/>
                    <a:gd name="connsiteX1" fmla="*/ 5838 w 660219"/>
                    <a:gd name="connsiteY1" fmla="*/ 238068 h 466598"/>
                    <a:gd name="connsiteX2" fmla="*/ 41090 w 660219"/>
                    <a:gd name="connsiteY2" fmla="*/ 344882 h 466598"/>
                    <a:gd name="connsiteX3" fmla="*/ 133073 w 660219"/>
                    <a:gd name="connsiteY3" fmla="*/ 458877 h 466598"/>
                    <a:gd name="connsiteX4" fmla="*/ 270491 w 660219"/>
                    <a:gd name="connsiteY4" fmla="*/ 444247 h 466598"/>
                    <a:gd name="connsiteX5" fmla="*/ 605942 w 660219"/>
                    <a:gd name="connsiteY5" fmla="*/ 60589 h 466598"/>
                    <a:gd name="connsiteX6" fmla="*/ 333775 w 660219"/>
                    <a:gd name="connsiteY6" fmla="*/ 5725 h 466598"/>
                    <a:gd name="connsiteX7" fmla="*/ 2152 w 660219"/>
                    <a:gd name="connsiteY7" fmla="*/ 186129 h 46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9" h="466598">
                      <a:moveTo>
                        <a:pt x="2152" y="186129"/>
                      </a:moveTo>
                      <a:cubicBezTo>
                        <a:pt x="-2601" y="203045"/>
                        <a:pt x="1371" y="221076"/>
                        <a:pt x="5838" y="238068"/>
                      </a:cubicBezTo>
                      <a:cubicBezTo>
                        <a:pt x="15373" y="274349"/>
                        <a:pt x="27155" y="310049"/>
                        <a:pt x="41090" y="344882"/>
                      </a:cubicBezTo>
                      <a:cubicBezTo>
                        <a:pt x="59759" y="391554"/>
                        <a:pt x="86277" y="440513"/>
                        <a:pt x="133073" y="458877"/>
                      </a:cubicBezTo>
                      <a:cubicBezTo>
                        <a:pt x="177022" y="476117"/>
                        <a:pt x="226552" y="461496"/>
                        <a:pt x="270491" y="444247"/>
                      </a:cubicBezTo>
                      <a:cubicBezTo>
                        <a:pt x="383333" y="399955"/>
                        <a:pt x="809434" y="213913"/>
                        <a:pt x="605942" y="60589"/>
                      </a:cubicBezTo>
                      <a:cubicBezTo>
                        <a:pt x="534142" y="6487"/>
                        <a:pt x="420347" y="-10106"/>
                        <a:pt x="333775" y="5725"/>
                      </a:cubicBezTo>
                      <a:cubicBezTo>
                        <a:pt x="255022" y="20127"/>
                        <a:pt x="25717" y="102175"/>
                        <a:pt x="2152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960C9573-3F4A-4DC1-84F3-C0BCD37778BF}"/>
                    </a:ext>
                  </a:extLst>
                </p:cNvPr>
                <p:cNvSpPr/>
                <p:nvPr/>
              </p:nvSpPr>
              <p:spPr>
                <a:xfrm>
                  <a:off x="7488049" y="3821805"/>
                  <a:ext cx="565337" cy="399550"/>
                </a:xfrm>
                <a:custGeom>
                  <a:avLst/>
                  <a:gdLst>
                    <a:gd name="connsiteX0" fmla="*/ 2148 w 660210"/>
                    <a:gd name="connsiteY0" fmla="*/ 186129 h 466602"/>
                    <a:gd name="connsiteX1" fmla="*/ 5834 w 660210"/>
                    <a:gd name="connsiteY1" fmla="*/ 238068 h 466602"/>
                    <a:gd name="connsiteX2" fmla="*/ 41086 w 660210"/>
                    <a:gd name="connsiteY2" fmla="*/ 344882 h 466602"/>
                    <a:gd name="connsiteX3" fmla="*/ 133069 w 660210"/>
                    <a:gd name="connsiteY3" fmla="*/ 458877 h 466602"/>
                    <a:gd name="connsiteX4" fmla="*/ 270486 w 660210"/>
                    <a:gd name="connsiteY4" fmla="*/ 444246 h 466602"/>
                    <a:gd name="connsiteX5" fmla="*/ 605928 w 660210"/>
                    <a:gd name="connsiteY5" fmla="*/ 60589 h 466602"/>
                    <a:gd name="connsiteX6" fmla="*/ 333761 w 660210"/>
                    <a:gd name="connsiteY6" fmla="*/ 5725 h 466602"/>
                    <a:gd name="connsiteX7" fmla="*/ 2148 w 660210"/>
                    <a:gd name="connsiteY7" fmla="*/ 186129 h 46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0" h="466602">
                      <a:moveTo>
                        <a:pt x="2148" y="186129"/>
                      </a:moveTo>
                      <a:cubicBezTo>
                        <a:pt x="-2595" y="203045"/>
                        <a:pt x="1367" y="221076"/>
                        <a:pt x="5834" y="238068"/>
                      </a:cubicBezTo>
                      <a:cubicBezTo>
                        <a:pt x="15369" y="274349"/>
                        <a:pt x="27151" y="310049"/>
                        <a:pt x="41086" y="344882"/>
                      </a:cubicBezTo>
                      <a:cubicBezTo>
                        <a:pt x="59755" y="391554"/>
                        <a:pt x="86273" y="440513"/>
                        <a:pt x="133069" y="458877"/>
                      </a:cubicBezTo>
                      <a:cubicBezTo>
                        <a:pt x="177018" y="476127"/>
                        <a:pt x="226538" y="461496"/>
                        <a:pt x="270486" y="444246"/>
                      </a:cubicBezTo>
                      <a:cubicBezTo>
                        <a:pt x="383329" y="399955"/>
                        <a:pt x="809430" y="213903"/>
                        <a:pt x="605928" y="60589"/>
                      </a:cubicBezTo>
                      <a:cubicBezTo>
                        <a:pt x="534129" y="6487"/>
                        <a:pt x="420334" y="-10106"/>
                        <a:pt x="333761" y="5725"/>
                      </a:cubicBezTo>
                      <a:cubicBezTo>
                        <a:pt x="255018" y="20127"/>
                        <a:pt x="25713" y="102175"/>
                        <a:pt x="2148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E3047030-5320-486B-A1D9-00D89D7082FA}"/>
                  </a:ext>
                </a:extLst>
              </p:cNvPr>
              <p:cNvSpPr/>
              <p:nvPr/>
            </p:nvSpPr>
            <p:spPr>
              <a:xfrm>
                <a:off x="7558078" y="1146386"/>
                <a:ext cx="219523" cy="332813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AEF5C5CD-B71E-4F8C-ABDA-BED6EB00F07D}"/>
                  </a:ext>
                </a:extLst>
              </p:cNvPr>
              <p:cNvSpPr/>
              <p:nvPr/>
            </p:nvSpPr>
            <p:spPr>
              <a:xfrm>
                <a:off x="7025644" y="4053705"/>
                <a:ext cx="93135" cy="141199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09C6E664-6A17-439F-BA0D-C886157DAD73}"/>
                  </a:ext>
                </a:extLst>
              </p:cNvPr>
              <p:cNvSpPr/>
              <p:nvPr/>
            </p:nvSpPr>
            <p:spPr>
              <a:xfrm>
                <a:off x="8014899" y="2427501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B2F0E9A-8174-447F-8F71-B1EDF202F1CB}"/>
                  </a:ext>
                </a:extLst>
              </p:cNvPr>
              <p:cNvSpPr/>
              <p:nvPr/>
            </p:nvSpPr>
            <p:spPr>
              <a:xfrm>
                <a:off x="6441621" y="4502445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DE04E91-724B-434E-AEF6-F59A22DEB058}"/>
                  </a:ext>
                </a:extLst>
              </p:cNvPr>
              <p:cNvSpPr/>
              <p:nvPr/>
            </p:nvSpPr>
            <p:spPr>
              <a:xfrm>
                <a:off x="5898947" y="4998254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7B50EC26-ECDD-4745-BE81-C2CBF5E5C1C3}"/>
              </a:ext>
            </a:extLst>
          </p:cNvPr>
          <p:cNvGrpSpPr/>
          <p:nvPr/>
        </p:nvGrpSpPr>
        <p:grpSpPr>
          <a:xfrm>
            <a:off x="10603597" y="3445"/>
            <a:ext cx="10479752" cy="6897008"/>
            <a:chOff x="2250669" y="-19504"/>
            <a:chExt cx="10479752" cy="6897008"/>
          </a:xfrm>
        </p:grpSpPr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8FEC5223-661E-426E-BAEB-32EAB8566E9B}"/>
                </a:ext>
              </a:extLst>
            </p:cNvPr>
            <p:cNvGrpSpPr/>
            <p:nvPr/>
          </p:nvGrpSpPr>
          <p:grpSpPr>
            <a:xfrm>
              <a:off x="2601973" y="11470"/>
              <a:ext cx="10128448" cy="6858000"/>
              <a:chOff x="2063552" y="0"/>
              <a:chExt cx="10128448" cy="6858000"/>
            </a:xfrm>
            <a:solidFill>
              <a:srgbClr val="F8ECE5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7C81FE29-574D-40F7-AC5F-A8AE3DD9783A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69" name="Rectangle: Rounded Corners 368">
                <a:extLst>
                  <a:ext uri="{FF2B5EF4-FFF2-40B4-BE49-F238E27FC236}">
                    <a16:creationId xmlns:a16="http://schemas.microsoft.com/office/drawing/2014/main" id="{A0E1BD7C-CB3E-44ED-BB16-84ED97912ACD}"/>
                  </a:ext>
                </a:extLst>
              </p:cNvPr>
              <p:cNvSpPr/>
              <p:nvPr/>
            </p:nvSpPr>
            <p:spPr>
              <a:xfrm>
                <a:off x="2063552" y="2171664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4</a:t>
                </a:r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44486AE4-50C6-4A99-A1F5-FB1AF226BD3F}"/>
                </a:ext>
              </a:extLst>
            </p:cNvPr>
            <p:cNvGrpSpPr/>
            <p:nvPr/>
          </p:nvGrpSpPr>
          <p:grpSpPr>
            <a:xfrm>
              <a:off x="2250669" y="-19504"/>
              <a:ext cx="8399855" cy="6897008"/>
              <a:chOff x="3212415" y="-8496"/>
              <a:chExt cx="8399855" cy="6897008"/>
            </a:xfrm>
          </p:grpSpPr>
          <p:grpSp>
            <p:nvGrpSpPr>
              <p:cNvPr id="371" name="Graphic 963">
                <a:extLst>
                  <a:ext uri="{FF2B5EF4-FFF2-40B4-BE49-F238E27FC236}">
                    <a16:creationId xmlns:a16="http://schemas.microsoft.com/office/drawing/2014/main" id="{5A883A6B-6676-4FF2-8329-FCEE4216F9A5}"/>
                  </a:ext>
                </a:extLst>
              </p:cNvPr>
              <p:cNvGrpSpPr/>
              <p:nvPr/>
            </p:nvGrpSpPr>
            <p:grpSpPr>
              <a:xfrm>
                <a:off x="4784130" y="2501123"/>
                <a:ext cx="4577570" cy="4387389"/>
                <a:chOff x="4389336" y="7773811"/>
                <a:chExt cx="4564637" cy="4374994"/>
              </a:xfrm>
            </p:grpSpPr>
            <p:grpSp>
              <p:nvGrpSpPr>
                <p:cNvPr id="374" name="Graphic 963">
                  <a:extLst>
                    <a:ext uri="{FF2B5EF4-FFF2-40B4-BE49-F238E27FC236}">
                      <a16:creationId xmlns:a16="http://schemas.microsoft.com/office/drawing/2014/main" id="{7CDEE1CF-4EF6-4E59-81CC-2A54E9E8CABA}"/>
                    </a:ext>
                  </a:extLst>
                </p:cNvPr>
                <p:cNvGrpSpPr/>
                <p:nvPr/>
              </p:nvGrpSpPr>
              <p:grpSpPr>
                <a:xfrm>
                  <a:off x="4451354" y="8187196"/>
                  <a:ext cx="1351728" cy="2105795"/>
                  <a:chOff x="4451354" y="8187196"/>
                  <a:chExt cx="1351728" cy="2105795"/>
                </a:xfrm>
              </p:grpSpPr>
              <p:grpSp>
                <p:nvGrpSpPr>
                  <p:cNvPr id="533" name="Graphic 963">
                    <a:extLst>
                      <a:ext uri="{FF2B5EF4-FFF2-40B4-BE49-F238E27FC236}">
                        <a16:creationId xmlns:a16="http://schemas.microsoft.com/office/drawing/2014/main" id="{64BFCB55-5A42-4F49-98E6-CE1B6C4728D9}"/>
                      </a:ext>
                    </a:extLst>
                  </p:cNvPr>
                  <p:cNvGrpSpPr/>
                  <p:nvPr/>
                </p:nvGrpSpPr>
                <p:grpSpPr>
                  <a:xfrm>
                    <a:off x="4498346" y="8601647"/>
                    <a:ext cx="359486" cy="497119"/>
                    <a:chOff x="4498346" y="8601647"/>
                    <a:chExt cx="359486" cy="497119"/>
                  </a:xfrm>
                </p:grpSpPr>
                <p:sp>
                  <p:nvSpPr>
                    <p:cNvPr id="562" name="Freeform: Shape 561">
                      <a:extLst>
                        <a:ext uri="{FF2B5EF4-FFF2-40B4-BE49-F238E27FC236}">
                          <a16:creationId xmlns:a16="http://schemas.microsoft.com/office/drawing/2014/main" id="{1BDDC3CC-2C9E-4825-B4FA-C877A46D3A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8346" y="8601647"/>
                      <a:ext cx="359486" cy="478744"/>
                    </a:xfrm>
                    <a:custGeom>
                      <a:avLst/>
                      <a:gdLst>
                        <a:gd name="connsiteX0" fmla="*/ 47858 w 359486"/>
                        <a:gd name="connsiteY0" fmla="*/ 0 h 478744"/>
                        <a:gd name="connsiteX1" fmla="*/ 64279 w 359486"/>
                        <a:gd name="connsiteY1" fmla="*/ 207131 h 478744"/>
                        <a:gd name="connsiteX2" fmla="*/ 157700 w 359486"/>
                        <a:gd name="connsiteY2" fmla="*/ 420014 h 478744"/>
                        <a:gd name="connsiteX3" fmla="*/ 311872 w 359486"/>
                        <a:gd name="connsiteY3" fmla="*/ 472202 h 478744"/>
                        <a:gd name="connsiteX4" fmla="*/ 335837 w 359486"/>
                        <a:gd name="connsiteY4" fmla="*/ 214389 h 478744"/>
                        <a:gd name="connsiteX5" fmla="*/ 47858 w 359486"/>
                        <a:gd name="connsiteY5" fmla="*/ 0 h 478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486" h="478744">
                          <a:moveTo>
                            <a:pt x="47858" y="0"/>
                          </a:moveTo>
                          <a:cubicBezTo>
                            <a:pt x="-4596" y="106394"/>
                            <a:pt x="-32562" y="135245"/>
                            <a:pt x="64279" y="207131"/>
                          </a:cubicBezTo>
                          <a:cubicBezTo>
                            <a:pt x="161120" y="279006"/>
                            <a:pt x="125553" y="334042"/>
                            <a:pt x="157700" y="420014"/>
                          </a:cubicBezTo>
                          <a:cubicBezTo>
                            <a:pt x="189847" y="505987"/>
                            <a:pt x="311872" y="472202"/>
                            <a:pt x="311872" y="472202"/>
                          </a:cubicBezTo>
                          <a:cubicBezTo>
                            <a:pt x="311872" y="472202"/>
                            <a:pt x="400578" y="356597"/>
                            <a:pt x="335837" y="214389"/>
                          </a:cubicBezTo>
                          <a:cubicBezTo>
                            <a:pt x="271086" y="72171"/>
                            <a:pt x="80681" y="182785"/>
                            <a:pt x="47858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63" name="Freeform: Shape 562">
                      <a:extLst>
                        <a:ext uri="{FF2B5EF4-FFF2-40B4-BE49-F238E27FC236}">
                          <a16:creationId xmlns:a16="http://schemas.microsoft.com/office/drawing/2014/main" id="{EE7ED9DB-AF8D-4283-8068-53867168D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35408" y="8642417"/>
                      <a:ext cx="288678" cy="456349"/>
                    </a:xfrm>
                    <a:custGeom>
                      <a:avLst/>
                      <a:gdLst>
                        <a:gd name="connsiteX0" fmla="*/ 288659 w 288678"/>
                        <a:gd name="connsiteY0" fmla="*/ 447063 h 456349"/>
                        <a:gd name="connsiteX1" fmla="*/ 280553 w 288678"/>
                        <a:gd name="connsiteY1" fmla="*/ 456331 h 456349"/>
                        <a:gd name="connsiteX2" fmla="*/ 271295 w 288678"/>
                        <a:gd name="connsiteY2" fmla="*/ 448225 h 456349"/>
                        <a:gd name="connsiteX3" fmla="*/ 243330 w 288678"/>
                        <a:gd name="connsiteY3" fmla="*/ 280547 h 456349"/>
                        <a:gd name="connsiteX4" fmla="*/ 166749 w 288678"/>
                        <a:gd name="connsiteY4" fmla="*/ 182449 h 456349"/>
                        <a:gd name="connsiteX5" fmla="*/ 58249 w 288678"/>
                        <a:gd name="connsiteY5" fmla="*/ 119670 h 456349"/>
                        <a:gd name="connsiteX6" fmla="*/ 4671 w 288678"/>
                        <a:gd name="connsiteY6" fmla="*/ 51261 h 456349"/>
                        <a:gd name="connsiteX7" fmla="*/ 2347 w 288678"/>
                        <a:gd name="connsiteY7" fmla="*/ 2550 h 456349"/>
                        <a:gd name="connsiteX8" fmla="*/ 14663 w 288678"/>
                        <a:gd name="connsiteY8" fmla="*/ 2550 h 456349"/>
                        <a:gd name="connsiteX9" fmla="*/ 14663 w 288678"/>
                        <a:gd name="connsiteY9" fmla="*/ 14876 h 456349"/>
                        <a:gd name="connsiteX10" fmla="*/ 21692 w 288678"/>
                        <a:gd name="connsiteY10" fmla="*/ 47718 h 456349"/>
                        <a:gd name="connsiteX11" fmla="*/ 69060 w 288678"/>
                        <a:gd name="connsiteY11" fmla="*/ 106049 h 456349"/>
                        <a:gd name="connsiteX12" fmla="*/ 173407 w 288678"/>
                        <a:gd name="connsiteY12" fmla="*/ 166380 h 456349"/>
                        <a:gd name="connsiteX13" fmla="*/ 259789 w 288678"/>
                        <a:gd name="connsiteY13" fmla="*/ 274965 h 456349"/>
                        <a:gd name="connsiteX14" fmla="*/ 288659 w 288678"/>
                        <a:gd name="connsiteY14" fmla="*/ 447063 h 456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88678" h="456349">
                          <a:moveTo>
                            <a:pt x="288659" y="447063"/>
                          </a:moveTo>
                          <a:cubicBezTo>
                            <a:pt x="288973" y="451854"/>
                            <a:pt x="285344" y="456007"/>
                            <a:pt x="280553" y="456331"/>
                          </a:cubicBezTo>
                          <a:cubicBezTo>
                            <a:pt x="275762" y="456645"/>
                            <a:pt x="271619" y="453016"/>
                            <a:pt x="271295" y="448225"/>
                          </a:cubicBezTo>
                          <a:cubicBezTo>
                            <a:pt x="267247" y="388046"/>
                            <a:pt x="259617" y="328686"/>
                            <a:pt x="243330" y="280547"/>
                          </a:cubicBezTo>
                          <a:cubicBezTo>
                            <a:pt x="227518" y="233827"/>
                            <a:pt x="203572" y="197803"/>
                            <a:pt x="166749" y="182449"/>
                          </a:cubicBezTo>
                          <a:cubicBezTo>
                            <a:pt x="125905" y="165409"/>
                            <a:pt x="87367" y="142863"/>
                            <a:pt x="58249" y="119670"/>
                          </a:cubicBezTo>
                          <a:cubicBezTo>
                            <a:pt x="29093" y="96457"/>
                            <a:pt x="9015" y="72140"/>
                            <a:pt x="4671" y="51261"/>
                          </a:cubicBezTo>
                          <a:cubicBezTo>
                            <a:pt x="-4235" y="8361"/>
                            <a:pt x="2328" y="2560"/>
                            <a:pt x="2347" y="2550"/>
                          </a:cubicBezTo>
                          <a:cubicBezTo>
                            <a:pt x="5748" y="-850"/>
                            <a:pt x="11263" y="-850"/>
                            <a:pt x="14663" y="2550"/>
                          </a:cubicBezTo>
                          <a:cubicBezTo>
                            <a:pt x="18063" y="5951"/>
                            <a:pt x="18063" y="11466"/>
                            <a:pt x="14663" y="14876"/>
                          </a:cubicBezTo>
                          <a:cubicBezTo>
                            <a:pt x="14682" y="14876"/>
                            <a:pt x="15006" y="15533"/>
                            <a:pt x="21692" y="47718"/>
                          </a:cubicBezTo>
                          <a:cubicBezTo>
                            <a:pt x="25159" y="64425"/>
                            <a:pt x="42952" y="85265"/>
                            <a:pt x="69060" y="106049"/>
                          </a:cubicBezTo>
                          <a:cubicBezTo>
                            <a:pt x="96997" y="128290"/>
                            <a:pt x="134049" y="149959"/>
                            <a:pt x="173407" y="166380"/>
                          </a:cubicBezTo>
                          <a:cubicBezTo>
                            <a:pt x="215545" y="183954"/>
                            <a:pt x="242444" y="223730"/>
                            <a:pt x="259789" y="274965"/>
                          </a:cubicBezTo>
                          <a:cubicBezTo>
                            <a:pt x="276677" y="324800"/>
                            <a:pt x="284525" y="385589"/>
                            <a:pt x="288659" y="44706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64B38249-1E97-42F1-8506-1923ED4E95B2}"/>
                      </a:ext>
                    </a:extLst>
                  </p:cNvPr>
                  <p:cNvSpPr/>
                  <p:nvPr/>
                </p:nvSpPr>
                <p:spPr>
                  <a:xfrm>
                    <a:off x="4747769" y="8469816"/>
                    <a:ext cx="1055313" cy="1823175"/>
                  </a:xfrm>
                  <a:custGeom>
                    <a:avLst/>
                    <a:gdLst>
                      <a:gd name="connsiteX0" fmla="*/ 24024 w 1055313"/>
                      <a:gd name="connsiteY0" fmla="*/ 11721 h 1823175"/>
                      <a:gd name="connsiteX1" fmla="*/ 29130 w 1055313"/>
                      <a:gd name="connsiteY1" fmla="*/ 549 h 1823175"/>
                      <a:gd name="connsiteX2" fmla="*/ 40303 w 1055313"/>
                      <a:gd name="connsiteY2" fmla="*/ 5664 h 1823175"/>
                      <a:gd name="connsiteX3" fmla="*/ 100891 w 1055313"/>
                      <a:gd name="connsiteY3" fmla="*/ 153291 h 1823175"/>
                      <a:gd name="connsiteX4" fmla="*/ 66258 w 1055313"/>
                      <a:gd name="connsiteY4" fmla="*/ 652135 h 1823175"/>
                      <a:gd name="connsiteX5" fmla="*/ 99262 w 1055313"/>
                      <a:gd name="connsiteY5" fmla="*/ 1071844 h 1823175"/>
                      <a:gd name="connsiteX6" fmla="*/ 535364 w 1055313"/>
                      <a:gd name="connsiteY6" fmla="*/ 1364719 h 1823175"/>
                      <a:gd name="connsiteX7" fmla="*/ 1054410 w 1055313"/>
                      <a:gd name="connsiteY7" fmla="*/ 1810622 h 1823175"/>
                      <a:gd name="connsiteX8" fmla="*/ 1050467 w 1055313"/>
                      <a:gd name="connsiteY8" fmla="*/ 1822272 h 1823175"/>
                      <a:gd name="connsiteX9" fmla="*/ 1038818 w 1055313"/>
                      <a:gd name="connsiteY9" fmla="*/ 1818319 h 1823175"/>
                      <a:gd name="connsiteX10" fmla="*/ 528630 w 1055313"/>
                      <a:gd name="connsiteY10" fmla="*/ 1380788 h 1823175"/>
                      <a:gd name="connsiteX11" fmla="*/ 85442 w 1055313"/>
                      <a:gd name="connsiteY11" fmla="*/ 1082408 h 1823175"/>
                      <a:gd name="connsiteX12" fmla="*/ 50609 w 1055313"/>
                      <a:gd name="connsiteY12" fmla="*/ 644581 h 1823175"/>
                      <a:gd name="connsiteX13" fmla="*/ 84965 w 1055313"/>
                      <a:gd name="connsiteY13" fmla="*/ 160235 h 1823175"/>
                      <a:gd name="connsiteX14" fmla="*/ 24024 w 1055313"/>
                      <a:gd name="connsiteY14" fmla="*/ 11721 h 1823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055313" h="1823175">
                        <a:moveTo>
                          <a:pt x="24024" y="11721"/>
                        </a:moveTo>
                        <a:cubicBezTo>
                          <a:pt x="22348" y="7226"/>
                          <a:pt x="24634" y="2225"/>
                          <a:pt x="29130" y="549"/>
                        </a:cubicBezTo>
                        <a:cubicBezTo>
                          <a:pt x="33626" y="-1128"/>
                          <a:pt x="38626" y="1168"/>
                          <a:pt x="40303" y="5664"/>
                        </a:cubicBezTo>
                        <a:cubicBezTo>
                          <a:pt x="62343" y="64661"/>
                          <a:pt x="83098" y="112372"/>
                          <a:pt x="100891" y="153291"/>
                        </a:cubicBezTo>
                        <a:cubicBezTo>
                          <a:pt x="174900" y="323475"/>
                          <a:pt x="198741" y="378320"/>
                          <a:pt x="66258" y="652135"/>
                        </a:cubicBezTo>
                        <a:cubicBezTo>
                          <a:pt x="-13456" y="816860"/>
                          <a:pt x="9813" y="955268"/>
                          <a:pt x="99262" y="1071844"/>
                        </a:cubicBezTo>
                        <a:cubicBezTo>
                          <a:pt x="189674" y="1189678"/>
                          <a:pt x="347522" y="1285833"/>
                          <a:pt x="535364" y="1364719"/>
                        </a:cubicBezTo>
                        <a:cubicBezTo>
                          <a:pt x="916593" y="1524787"/>
                          <a:pt x="1054010" y="1809803"/>
                          <a:pt x="1054410" y="1810622"/>
                        </a:cubicBezTo>
                        <a:cubicBezTo>
                          <a:pt x="1056544" y="1814928"/>
                          <a:pt x="1054763" y="1820147"/>
                          <a:pt x="1050467" y="1822272"/>
                        </a:cubicBezTo>
                        <a:cubicBezTo>
                          <a:pt x="1046162" y="1824405"/>
                          <a:pt x="1040942" y="1822634"/>
                          <a:pt x="1038818" y="1818319"/>
                        </a:cubicBezTo>
                        <a:cubicBezTo>
                          <a:pt x="1038427" y="1817519"/>
                          <a:pt x="903839" y="1538331"/>
                          <a:pt x="528630" y="1380788"/>
                        </a:cubicBezTo>
                        <a:cubicBezTo>
                          <a:pt x="338254" y="1300844"/>
                          <a:pt x="177948" y="1202975"/>
                          <a:pt x="85442" y="1082408"/>
                        </a:cubicBezTo>
                        <a:cubicBezTo>
                          <a:pt x="-8018" y="960583"/>
                          <a:pt x="-32421" y="816184"/>
                          <a:pt x="50609" y="644581"/>
                        </a:cubicBezTo>
                        <a:cubicBezTo>
                          <a:pt x="179634" y="377929"/>
                          <a:pt x="156555" y="324865"/>
                          <a:pt x="84965" y="160235"/>
                        </a:cubicBezTo>
                        <a:cubicBezTo>
                          <a:pt x="67125" y="119249"/>
                          <a:pt x="46341" y="71453"/>
                          <a:pt x="24024" y="11721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35" name="Graphic 963">
                    <a:extLst>
                      <a:ext uri="{FF2B5EF4-FFF2-40B4-BE49-F238E27FC236}">
                        <a16:creationId xmlns:a16="http://schemas.microsoft.com/office/drawing/2014/main" id="{4D531941-A2C4-465A-826A-6C294F465D80}"/>
                      </a:ext>
                    </a:extLst>
                  </p:cNvPr>
                  <p:cNvGrpSpPr/>
                  <p:nvPr/>
                </p:nvGrpSpPr>
                <p:grpSpPr>
                  <a:xfrm>
                    <a:off x="4528341" y="8187196"/>
                    <a:ext cx="449478" cy="503738"/>
                    <a:chOff x="4528341" y="8187196"/>
                    <a:chExt cx="449478" cy="503738"/>
                  </a:xfrm>
                </p:grpSpPr>
                <p:grpSp>
                  <p:nvGrpSpPr>
                    <p:cNvPr id="551" name="Graphic 963">
                      <a:extLst>
                        <a:ext uri="{FF2B5EF4-FFF2-40B4-BE49-F238E27FC236}">
                          <a16:creationId xmlns:a16="http://schemas.microsoft.com/office/drawing/2014/main" id="{A8E137B8-F614-4985-972C-A269552A88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62037" y="8519104"/>
                      <a:ext cx="278424" cy="171831"/>
                      <a:chOff x="4662037" y="8519104"/>
                      <a:chExt cx="278424" cy="171831"/>
                    </a:xfrm>
                    <a:solidFill>
                      <a:srgbClr val="342318"/>
                    </a:solidFill>
                  </p:grpSpPr>
                  <p:sp>
                    <p:nvSpPr>
                      <p:cNvPr id="559" name="Freeform: Shape 558">
                        <a:extLst>
                          <a:ext uri="{FF2B5EF4-FFF2-40B4-BE49-F238E27FC236}">
                            <a16:creationId xmlns:a16="http://schemas.microsoft.com/office/drawing/2014/main" id="{F48469E6-A91E-45C5-9188-3FA3FC04B6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2565" y="8529646"/>
                        <a:ext cx="167896" cy="96038"/>
                      </a:xfrm>
                      <a:custGeom>
                        <a:avLst/>
                        <a:gdLst>
                          <a:gd name="connsiteX0" fmla="*/ 0 w 167896"/>
                          <a:gd name="connsiteY0" fmla="*/ 22767 h 96038"/>
                          <a:gd name="connsiteX1" fmla="*/ 161430 w 167896"/>
                          <a:gd name="connsiteY1" fmla="*/ 95261 h 96038"/>
                          <a:gd name="connsiteX2" fmla="*/ 0 w 167896"/>
                          <a:gd name="connsiteY2" fmla="*/ 22767 h 96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67896" h="96038">
                            <a:moveTo>
                              <a:pt x="0" y="22767"/>
                            </a:moveTo>
                            <a:cubicBezTo>
                              <a:pt x="113033" y="-59529"/>
                              <a:pt x="191519" y="108777"/>
                              <a:pt x="161430" y="95261"/>
                            </a:cubicBezTo>
                            <a:lnTo>
                              <a:pt x="0" y="22767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0" name="Freeform: Shape 559">
                        <a:extLst>
                          <a:ext uri="{FF2B5EF4-FFF2-40B4-BE49-F238E27FC236}">
                            <a16:creationId xmlns:a16="http://schemas.microsoft.com/office/drawing/2014/main" id="{4F6B1885-6060-48CB-BA58-DD0534789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6243" y="8519104"/>
                        <a:ext cx="74453" cy="171831"/>
                      </a:xfrm>
                      <a:custGeom>
                        <a:avLst/>
                        <a:gdLst>
                          <a:gd name="connsiteX0" fmla="*/ 60851 w 74453"/>
                          <a:gd name="connsiteY0" fmla="*/ 0 h 171831"/>
                          <a:gd name="connsiteX1" fmla="*/ 56346 w 74453"/>
                          <a:gd name="connsiteY1" fmla="*/ 171831 h 171831"/>
                          <a:gd name="connsiteX2" fmla="*/ 60851 w 74453"/>
                          <a:gd name="connsiteY2" fmla="*/ 0 h 1718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4453" h="171831">
                            <a:moveTo>
                              <a:pt x="60851" y="0"/>
                            </a:moveTo>
                            <a:cubicBezTo>
                              <a:pt x="93893" y="68075"/>
                              <a:pt x="56346" y="171831"/>
                              <a:pt x="56346" y="171831"/>
                            </a:cubicBezTo>
                            <a:cubicBezTo>
                              <a:pt x="56346" y="171831"/>
                              <a:pt x="-73385" y="47168"/>
                              <a:pt x="60851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1" name="Freeform: Shape 560">
                        <a:extLst>
                          <a:ext uri="{FF2B5EF4-FFF2-40B4-BE49-F238E27FC236}">
                            <a16:creationId xmlns:a16="http://schemas.microsoft.com/office/drawing/2014/main" id="{396682DF-2351-4A35-BFB5-9BCE7BD02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2037" y="8546273"/>
                        <a:ext cx="148199" cy="131670"/>
                      </a:xfrm>
                      <a:custGeom>
                        <a:avLst/>
                        <a:gdLst>
                          <a:gd name="connsiteX0" fmla="*/ 148200 w 148199"/>
                          <a:gd name="connsiteY0" fmla="*/ 2206 h 131670"/>
                          <a:gd name="connsiteX1" fmla="*/ 0 w 148199"/>
                          <a:gd name="connsiteY1" fmla="*/ 131670 h 131670"/>
                          <a:gd name="connsiteX2" fmla="*/ 148200 w 148199"/>
                          <a:gd name="connsiteY2" fmla="*/ 2206 h 1316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8199" h="131670">
                            <a:moveTo>
                              <a:pt x="148200" y="2206"/>
                            </a:moveTo>
                            <a:cubicBezTo>
                              <a:pt x="81782" y="39878"/>
                              <a:pt x="0" y="131670"/>
                              <a:pt x="0" y="131670"/>
                            </a:cubicBezTo>
                            <a:cubicBezTo>
                              <a:pt x="0" y="131670"/>
                              <a:pt x="1324" y="-19920"/>
                              <a:pt x="148200" y="220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52" name="Graphic 963">
                      <a:extLst>
                        <a:ext uri="{FF2B5EF4-FFF2-40B4-BE49-F238E27FC236}">
                          <a16:creationId xmlns:a16="http://schemas.microsoft.com/office/drawing/2014/main" id="{EE2A76B0-1876-467E-BEC0-18D15BC194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28341" y="8187196"/>
                      <a:ext cx="449478" cy="397521"/>
                      <a:chOff x="4528341" y="8187196"/>
                      <a:chExt cx="449478" cy="397521"/>
                    </a:xfrm>
                  </p:grpSpPr>
                  <p:sp>
                    <p:nvSpPr>
                      <p:cNvPr id="553" name="Freeform: Shape 552">
                        <a:extLst>
                          <a:ext uri="{FF2B5EF4-FFF2-40B4-BE49-F238E27FC236}">
                            <a16:creationId xmlns:a16="http://schemas.microsoft.com/office/drawing/2014/main" id="{AC121718-45F4-4C14-B655-7B9BA24307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96886" y="8265167"/>
                        <a:ext cx="314920" cy="319484"/>
                      </a:xfrm>
                      <a:custGeom>
                        <a:avLst/>
                        <a:gdLst>
                          <a:gd name="connsiteX0" fmla="*/ 306248 w 314920"/>
                          <a:gd name="connsiteY0" fmla="*/ 0 h 319484"/>
                          <a:gd name="connsiteX1" fmla="*/ 186328 w 314920"/>
                          <a:gd name="connsiteY1" fmla="*/ 318545 h 319484"/>
                          <a:gd name="connsiteX2" fmla="*/ 0 w 314920"/>
                          <a:gd name="connsiteY2" fmla="*/ 62255 h 319484"/>
                          <a:gd name="connsiteX3" fmla="*/ 306248 w 314920"/>
                          <a:gd name="connsiteY3" fmla="*/ 0 h 3194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4920" h="319484">
                            <a:moveTo>
                              <a:pt x="306248" y="0"/>
                            </a:moveTo>
                            <a:cubicBezTo>
                              <a:pt x="340062" y="197253"/>
                              <a:pt x="269738" y="306686"/>
                              <a:pt x="186328" y="318545"/>
                            </a:cubicBezTo>
                            <a:cubicBezTo>
                              <a:pt x="52359" y="337595"/>
                              <a:pt x="6982" y="60836"/>
                              <a:pt x="0" y="62255"/>
                            </a:cubicBezTo>
                            <a:lnTo>
                              <a:pt x="306248" y="0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4" name="Freeform: Shape 553">
                        <a:extLst>
                          <a:ext uri="{FF2B5EF4-FFF2-40B4-BE49-F238E27FC236}">
                            <a16:creationId xmlns:a16="http://schemas.microsoft.com/office/drawing/2014/main" id="{21A211CB-6F45-4672-A3D4-ECAE8F307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28341" y="8187196"/>
                        <a:ext cx="449478" cy="297665"/>
                      </a:xfrm>
                      <a:custGeom>
                        <a:avLst/>
                        <a:gdLst>
                          <a:gd name="connsiteX0" fmla="*/ 299898 w 449478"/>
                          <a:gd name="connsiteY0" fmla="*/ 58902 h 297665"/>
                          <a:gd name="connsiteX1" fmla="*/ 425475 w 449478"/>
                          <a:gd name="connsiteY1" fmla="*/ 37642 h 297665"/>
                          <a:gd name="connsiteX2" fmla="*/ 391033 w 449478"/>
                          <a:gd name="connsiteY2" fmla="*/ 115081 h 297665"/>
                          <a:gd name="connsiteX3" fmla="*/ 415636 w 449478"/>
                          <a:gd name="connsiteY3" fmla="*/ 197100 h 297665"/>
                          <a:gd name="connsiteX4" fmla="*/ 346894 w 449478"/>
                          <a:gd name="connsiteY4" fmla="*/ 192300 h 297665"/>
                          <a:gd name="connsiteX5" fmla="*/ 260788 w 449478"/>
                          <a:gd name="connsiteY5" fmla="*/ 294894 h 297665"/>
                          <a:gd name="connsiteX6" fmla="*/ 151708 w 449478"/>
                          <a:gd name="connsiteY6" fmla="*/ 244402 h 297665"/>
                          <a:gd name="connsiteX7" fmla="*/ 43608 w 449478"/>
                          <a:gd name="connsiteY7" fmla="*/ 269024 h 297665"/>
                          <a:gd name="connsiteX8" fmla="*/ 77670 w 449478"/>
                          <a:gd name="connsiteY8" fmla="*/ 173974 h 297665"/>
                          <a:gd name="connsiteX9" fmla="*/ 2822 w 449478"/>
                          <a:gd name="connsiteY9" fmla="*/ 97174 h 297665"/>
                          <a:gd name="connsiteX10" fmla="*/ 112855 w 449478"/>
                          <a:gd name="connsiteY10" fmla="*/ 90354 h 297665"/>
                          <a:gd name="connsiteX11" fmla="*/ 299898 w 449478"/>
                          <a:gd name="connsiteY11" fmla="*/ 58902 h 297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49478" h="297665">
                            <a:moveTo>
                              <a:pt x="299898" y="58902"/>
                            </a:moveTo>
                            <a:cubicBezTo>
                              <a:pt x="333426" y="20269"/>
                              <a:pt x="412131" y="-7897"/>
                              <a:pt x="425475" y="37642"/>
                            </a:cubicBezTo>
                            <a:cubicBezTo>
                              <a:pt x="438810" y="83181"/>
                              <a:pt x="391033" y="115081"/>
                              <a:pt x="391033" y="115081"/>
                            </a:cubicBezTo>
                            <a:cubicBezTo>
                              <a:pt x="428971" y="110023"/>
                              <a:pt x="487102" y="183184"/>
                              <a:pt x="415636" y="197100"/>
                            </a:cubicBezTo>
                            <a:cubicBezTo>
                              <a:pt x="397186" y="200691"/>
                              <a:pt x="386023" y="198434"/>
                              <a:pt x="346894" y="192300"/>
                            </a:cubicBezTo>
                            <a:cubicBezTo>
                              <a:pt x="346894" y="192300"/>
                              <a:pt x="327177" y="277787"/>
                              <a:pt x="260788" y="294894"/>
                            </a:cubicBezTo>
                            <a:cubicBezTo>
                              <a:pt x="194399" y="311991"/>
                              <a:pt x="151708" y="244402"/>
                              <a:pt x="151708" y="244402"/>
                            </a:cubicBezTo>
                            <a:cubicBezTo>
                              <a:pt x="151708" y="244402"/>
                              <a:pt x="84128" y="307800"/>
                              <a:pt x="43608" y="269024"/>
                            </a:cubicBezTo>
                            <a:cubicBezTo>
                              <a:pt x="3099" y="230248"/>
                              <a:pt x="77670" y="173974"/>
                              <a:pt x="77670" y="173974"/>
                            </a:cubicBezTo>
                            <a:cubicBezTo>
                              <a:pt x="77670" y="173974"/>
                              <a:pt x="-17399" y="139922"/>
                              <a:pt x="2822" y="97174"/>
                            </a:cubicBezTo>
                            <a:cubicBezTo>
                              <a:pt x="23044" y="54416"/>
                              <a:pt x="112855" y="90354"/>
                              <a:pt x="112855" y="90354"/>
                            </a:cubicBezTo>
                            <a:cubicBezTo>
                              <a:pt x="134696" y="-7563"/>
                              <a:pt x="240833" y="-37424"/>
                              <a:pt x="299898" y="58902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5" name="Freeform: Shape 554">
                        <a:extLst>
                          <a:ext uri="{FF2B5EF4-FFF2-40B4-BE49-F238E27FC236}">
                            <a16:creationId xmlns:a16="http://schemas.microsoft.com/office/drawing/2014/main" id="{171C1956-AFAE-4A54-81FC-8B2A2F1763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2009" y="8230241"/>
                        <a:ext cx="281437" cy="151186"/>
                      </a:xfrm>
                      <a:custGeom>
                        <a:avLst/>
                        <a:gdLst>
                          <a:gd name="connsiteX0" fmla="*/ 40533 w 281437"/>
                          <a:gd name="connsiteY0" fmla="*/ 42432 h 151186"/>
                          <a:gd name="connsiteX1" fmla="*/ 28960 w 281437"/>
                          <a:gd name="connsiteY1" fmla="*/ 38279 h 151186"/>
                          <a:gd name="connsiteX2" fmla="*/ 33113 w 281437"/>
                          <a:gd name="connsiteY2" fmla="*/ 26706 h 151186"/>
                          <a:gd name="connsiteX3" fmla="*/ 238310 w 281437"/>
                          <a:gd name="connsiteY3" fmla="*/ 23515 h 151186"/>
                          <a:gd name="connsiteX4" fmla="*/ 275857 w 281437"/>
                          <a:gd name="connsiteY4" fmla="*/ 61539 h 151186"/>
                          <a:gd name="connsiteX5" fmla="*/ 275438 w 281437"/>
                          <a:gd name="connsiteY5" fmla="*/ 106649 h 151186"/>
                          <a:gd name="connsiteX6" fmla="*/ 185932 w 281437"/>
                          <a:gd name="connsiteY6" fmla="*/ 147435 h 151186"/>
                          <a:gd name="connsiteX7" fmla="*/ 166472 w 281437"/>
                          <a:gd name="connsiteY7" fmla="*/ 149102 h 151186"/>
                          <a:gd name="connsiteX8" fmla="*/ 163767 w 281437"/>
                          <a:gd name="connsiteY8" fmla="*/ 150502 h 151186"/>
                          <a:gd name="connsiteX9" fmla="*/ 156900 w 281437"/>
                          <a:gd name="connsiteY9" fmla="*/ 149769 h 151186"/>
                          <a:gd name="connsiteX10" fmla="*/ 23616 w 281437"/>
                          <a:gd name="connsiteY10" fmla="*/ 137968 h 151186"/>
                          <a:gd name="connsiteX11" fmla="*/ 2871 w 281437"/>
                          <a:gd name="connsiteY11" fmla="*/ 120842 h 151186"/>
                          <a:gd name="connsiteX12" fmla="*/ 3471 w 281437"/>
                          <a:gd name="connsiteY12" fmla="*/ 97362 h 151186"/>
                          <a:gd name="connsiteX13" fmla="*/ 40466 w 281437"/>
                          <a:gd name="connsiteY13" fmla="*/ 70426 h 151186"/>
                          <a:gd name="connsiteX14" fmla="*/ 40466 w 281437"/>
                          <a:gd name="connsiteY14" fmla="*/ 70397 h 151186"/>
                          <a:gd name="connsiteX15" fmla="*/ 144222 w 281437"/>
                          <a:gd name="connsiteY15" fmla="*/ 65511 h 151186"/>
                          <a:gd name="connsiteX16" fmla="*/ 147651 w 281437"/>
                          <a:gd name="connsiteY16" fmla="*/ 70369 h 151186"/>
                          <a:gd name="connsiteX17" fmla="*/ 166968 w 281437"/>
                          <a:gd name="connsiteY17" fmla="*/ 131643 h 151186"/>
                          <a:gd name="connsiteX18" fmla="*/ 184294 w 281437"/>
                          <a:gd name="connsiteY18" fmla="*/ 130138 h 151186"/>
                          <a:gd name="connsiteX19" fmla="*/ 260313 w 281437"/>
                          <a:gd name="connsiteY19" fmla="*/ 98067 h 151186"/>
                          <a:gd name="connsiteX20" fmla="*/ 260189 w 281437"/>
                          <a:gd name="connsiteY20" fmla="*/ 69102 h 151186"/>
                          <a:gd name="connsiteX21" fmla="*/ 229385 w 281437"/>
                          <a:gd name="connsiteY21" fmla="*/ 38441 h 151186"/>
                          <a:gd name="connsiteX22" fmla="*/ 40533 w 281437"/>
                          <a:gd name="connsiteY22" fmla="*/ 42432 h 151186"/>
                          <a:gd name="connsiteX23" fmla="*/ 40533 w 281437"/>
                          <a:gd name="connsiteY23" fmla="*/ 42432 h 151186"/>
                          <a:gd name="connsiteX24" fmla="*/ 30760 w 281437"/>
                          <a:gd name="connsiteY24" fmla="*/ 122108 h 151186"/>
                          <a:gd name="connsiteX25" fmla="*/ 149099 w 281437"/>
                          <a:gd name="connsiteY25" fmla="*/ 132853 h 151186"/>
                          <a:gd name="connsiteX26" fmla="*/ 131954 w 281437"/>
                          <a:gd name="connsiteY26" fmla="*/ 78484 h 151186"/>
                          <a:gd name="connsiteX27" fmla="*/ 46857 w 281437"/>
                          <a:gd name="connsiteY27" fmla="*/ 86618 h 151186"/>
                          <a:gd name="connsiteX28" fmla="*/ 46848 w 281437"/>
                          <a:gd name="connsiteY28" fmla="*/ 86599 h 151186"/>
                          <a:gd name="connsiteX29" fmla="*/ 18644 w 281437"/>
                          <a:gd name="connsiteY29" fmla="*/ 105830 h 151186"/>
                          <a:gd name="connsiteX30" fmla="*/ 18178 w 281437"/>
                          <a:gd name="connsiteY30" fmla="*/ 112698 h 151186"/>
                          <a:gd name="connsiteX31" fmla="*/ 30760 w 281437"/>
                          <a:gd name="connsiteY31" fmla="*/ 122108 h 151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281437" h="151186">
                            <a:moveTo>
                              <a:pt x="40533" y="42432"/>
                            </a:moveTo>
                            <a:cubicBezTo>
                              <a:pt x="36189" y="44480"/>
                              <a:pt x="31008" y="42622"/>
                              <a:pt x="28960" y="38279"/>
                            </a:cubicBezTo>
                            <a:cubicBezTo>
                              <a:pt x="26912" y="33926"/>
                              <a:pt x="28769" y="28744"/>
                              <a:pt x="33113" y="26706"/>
                            </a:cubicBezTo>
                            <a:cubicBezTo>
                              <a:pt x="117847" y="-13461"/>
                              <a:pt x="193866" y="-3088"/>
                              <a:pt x="238310" y="23515"/>
                            </a:cubicBezTo>
                            <a:cubicBezTo>
                              <a:pt x="256084" y="34155"/>
                              <a:pt x="269047" y="47518"/>
                              <a:pt x="275857" y="61539"/>
                            </a:cubicBezTo>
                            <a:cubicBezTo>
                              <a:pt x="283192" y="76636"/>
                              <a:pt x="283544" y="92429"/>
                              <a:pt x="275438" y="106649"/>
                            </a:cubicBezTo>
                            <a:cubicBezTo>
                              <a:pt x="264104" y="126538"/>
                              <a:pt x="235719" y="142635"/>
                              <a:pt x="185932" y="147435"/>
                            </a:cubicBezTo>
                            <a:cubicBezTo>
                              <a:pt x="179236" y="148074"/>
                              <a:pt x="172759" y="148636"/>
                              <a:pt x="166472" y="149102"/>
                            </a:cubicBezTo>
                            <a:cubicBezTo>
                              <a:pt x="165682" y="149712"/>
                              <a:pt x="164777" y="150188"/>
                              <a:pt x="163767" y="150502"/>
                            </a:cubicBezTo>
                            <a:cubicBezTo>
                              <a:pt x="161386" y="151245"/>
                              <a:pt x="158919" y="150912"/>
                              <a:pt x="156900" y="149769"/>
                            </a:cubicBezTo>
                            <a:cubicBezTo>
                              <a:pt x="89291" y="154055"/>
                              <a:pt x="46314" y="148188"/>
                              <a:pt x="23616" y="137968"/>
                            </a:cubicBezTo>
                            <a:cubicBezTo>
                              <a:pt x="13187" y="133272"/>
                              <a:pt x="6367" y="127385"/>
                              <a:pt x="2871" y="120842"/>
                            </a:cubicBezTo>
                            <a:cubicBezTo>
                              <a:pt x="-1215" y="113184"/>
                              <a:pt x="-872" y="105183"/>
                              <a:pt x="3471" y="97362"/>
                            </a:cubicBezTo>
                            <a:cubicBezTo>
                              <a:pt x="9015" y="87390"/>
                              <a:pt x="21807" y="77827"/>
                              <a:pt x="40466" y="70426"/>
                            </a:cubicBezTo>
                            <a:lnTo>
                              <a:pt x="40466" y="70397"/>
                            </a:lnTo>
                            <a:cubicBezTo>
                              <a:pt x="112275" y="41956"/>
                              <a:pt x="144127" y="65444"/>
                              <a:pt x="144222" y="65511"/>
                            </a:cubicBezTo>
                            <a:cubicBezTo>
                              <a:pt x="145965" y="66730"/>
                              <a:pt x="147127" y="68473"/>
                              <a:pt x="147651" y="70369"/>
                            </a:cubicBezTo>
                            <a:lnTo>
                              <a:pt x="166968" y="131643"/>
                            </a:lnTo>
                            <a:cubicBezTo>
                              <a:pt x="172578" y="131214"/>
                              <a:pt x="178340" y="130709"/>
                              <a:pt x="184294" y="130138"/>
                            </a:cubicBezTo>
                            <a:cubicBezTo>
                              <a:pt x="227680" y="125957"/>
                              <a:pt x="251588" y="113384"/>
                              <a:pt x="260313" y="98067"/>
                            </a:cubicBezTo>
                            <a:cubicBezTo>
                              <a:pt x="265370" y="89190"/>
                              <a:pt x="265018" y="79027"/>
                              <a:pt x="260189" y="69102"/>
                            </a:cubicBezTo>
                            <a:cubicBezTo>
                              <a:pt x="254836" y="58081"/>
                              <a:pt x="244196" y="47309"/>
                              <a:pt x="229385" y="38441"/>
                            </a:cubicBezTo>
                            <a:cubicBezTo>
                              <a:pt x="188989" y="14247"/>
                              <a:pt x="119238" y="5132"/>
                              <a:pt x="40533" y="42432"/>
                            </a:cubicBezTo>
                            <a:lnTo>
                              <a:pt x="40533" y="42432"/>
                            </a:lnTo>
                            <a:close/>
                            <a:moveTo>
                              <a:pt x="30760" y="122108"/>
                            </a:moveTo>
                            <a:cubicBezTo>
                              <a:pt x="50610" y="131052"/>
                              <a:pt x="88663" y="136215"/>
                              <a:pt x="149099" y="132853"/>
                            </a:cubicBezTo>
                            <a:lnTo>
                              <a:pt x="131954" y="78484"/>
                            </a:lnTo>
                            <a:cubicBezTo>
                              <a:pt x="124553" y="74779"/>
                              <a:pt x="98892" y="66006"/>
                              <a:pt x="46857" y="86618"/>
                            </a:cubicBezTo>
                            <a:lnTo>
                              <a:pt x="46848" y="86599"/>
                            </a:lnTo>
                            <a:cubicBezTo>
                              <a:pt x="32008" y="92476"/>
                              <a:pt x="22273" y="99287"/>
                              <a:pt x="18644" y="105830"/>
                            </a:cubicBezTo>
                            <a:cubicBezTo>
                              <a:pt x="17282" y="108288"/>
                              <a:pt x="17082" y="110640"/>
                              <a:pt x="18178" y="112698"/>
                            </a:cubicBezTo>
                            <a:cubicBezTo>
                              <a:pt x="19883" y="115841"/>
                              <a:pt x="23978" y="119060"/>
                              <a:pt x="30760" y="1221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6" name="Freeform: Shape 555">
                        <a:extLst>
                          <a:ext uri="{FF2B5EF4-FFF2-40B4-BE49-F238E27FC236}">
                            <a16:creationId xmlns:a16="http://schemas.microsoft.com/office/drawing/2014/main" id="{0386A687-34BB-445F-97BA-A479E9239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1407" y="8316608"/>
                        <a:ext cx="21681" cy="74927"/>
                      </a:xfrm>
                      <a:custGeom>
                        <a:avLst/>
                        <a:gdLst>
                          <a:gd name="connsiteX0" fmla="*/ 4210 w 21681"/>
                          <a:gd name="connsiteY0" fmla="*/ 8928 h 74927"/>
                          <a:gd name="connsiteX1" fmla="*/ 12649 w 21681"/>
                          <a:gd name="connsiteY1" fmla="*/ 3 h 74927"/>
                          <a:gd name="connsiteX2" fmla="*/ 21574 w 21681"/>
                          <a:gd name="connsiteY2" fmla="*/ 8452 h 74927"/>
                          <a:gd name="connsiteX3" fmla="*/ 20898 w 21681"/>
                          <a:gd name="connsiteY3" fmla="*/ 37303 h 74927"/>
                          <a:gd name="connsiteX4" fmla="*/ 17269 w 21681"/>
                          <a:gd name="connsiteY4" fmla="*/ 67631 h 74927"/>
                          <a:gd name="connsiteX5" fmla="*/ 7296 w 21681"/>
                          <a:gd name="connsiteY5" fmla="*/ 74813 h 74927"/>
                          <a:gd name="connsiteX6" fmla="*/ 114 w 21681"/>
                          <a:gd name="connsiteY6" fmla="*/ 64840 h 74927"/>
                          <a:gd name="connsiteX7" fmla="*/ 3543 w 21681"/>
                          <a:gd name="connsiteY7" fmla="*/ 36084 h 74927"/>
                          <a:gd name="connsiteX8" fmla="*/ 4210 w 21681"/>
                          <a:gd name="connsiteY8" fmla="*/ 8928 h 749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1681" h="74927">
                            <a:moveTo>
                              <a:pt x="4210" y="8928"/>
                            </a:moveTo>
                            <a:cubicBezTo>
                              <a:pt x="4077" y="4137"/>
                              <a:pt x="7858" y="146"/>
                              <a:pt x="12649" y="3"/>
                            </a:cubicBezTo>
                            <a:cubicBezTo>
                              <a:pt x="17440" y="-130"/>
                              <a:pt x="21441" y="3652"/>
                              <a:pt x="21574" y="8452"/>
                            </a:cubicBezTo>
                            <a:cubicBezTo>
                              <a:pt x="21831" y="17539"/>
                              <a:pt x="21631" y="27216"/>
                              <a:pt x="20898" y="37303"/>
                            </a:cubicBezTo>
                            <a:cubicBezTo>
                              <a:pt x="20203" y="46895"/>
                              <a:pt x="19002" y="57058"/>
                              <a:pt x="17269" y="67631"/>
                            </a:cubicBezTo>
                            <a:cubicBezTo>
                              <a:pt x="16497" y="72365"/>
                              <a:pt x="12030" y="75584"/>
                              <a:pt x="7296" y="74813"/>
                            </a:cubicBezTo>
                            <a:cubicBezTo>
                              <a:pt x="2553" y="74041"/>
                              <a:pt x="-657" y="69574"/>
                              <a:pt x="114" y="64840"/>
                            </a:cubicBezTo>
                            <a:cubicBezTo>
                              <a:pt x="1743" y="54944"/>
                              <a:pt x="2877" y="45304"/>
                              <a:pt x="3543" y="36084"/>
                            </a:cubicBezTo>
                            <a:cubicBezTo>
                              <a:pt x="4248" y="26321"/>
                              <a:pt x="4448" y="17225"/>
                              <a:pt x="4210" y="892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7" name="Freeform: Shape 556">
                        <a:extLst>
                          <a:ext uri="{FF2B5EF4-FFF2-40B4-BE49-F238E27FC236}">
                            <a16:creationId xmlns:a16="http://schemas.microsoft.com/office/drawing/2014/main" id="{509BA776-81F9-4637-91BD-75431D00AD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4832" y="8342596"/>
                        <a:ext cx="199946" cy="242121"/>
                      </a:xfrm>
                      <a:custGeom>
                        <a:avLst/>
                        <a:gdLst>
                          <a:gd name="connsiteX0" fmla="*/ 800 w 199946"/>
                          <a:gd name="connsiteY0" fmla="*/ 12345 h 242121"/>
                          <a:gd name="connsiteX1" fmla="*/ 5058 w 199946"/>
                          <a:gd name="connsiteY1" fmla="*/ 800 h 242121"/>
                          <a:gd name="connsiteX2" fmla="*/ 16593 w 199946"/>
                          <a:gd name="connsiteY2" fmla="*/ 5058 h 242121"/>
                          <a:gd name="connsiteX3" fmla="*/ 104413 w 199946"/>
                          <a:gd name="connsiteY3" fmla="*/ 147762 h 242121"/>
                          <a:gd name="connsiteX4" fmla="*/ 193482 w 199946"/>
                          <a:gd name="connsiteY4" fmla="*/ 225009 h 242121"/>
                          <a:gd name="connsiteX5" fmla="*/ 199654 w 199946"/>
                          <a:gd name="connsiteY5" fmla="*/ 235668 h 242121"/>
                          <a:gd name="connsiteX6" fmla="*/ 188995 w 199946"/>
                          <a:gd name="connsiteY6" fmla="*/ 241821 h 242121"/>
                          <a:gd name="connsiteX7" fmla="*/ 90936 w 199946"/>
                          <a:gd name="connsiteY7" fmla="*/ 158715 h 242121"/>
                          <a:gd name="connsiteX8" fmla="*/ 800 w 199946"/>
                          <a:gd name="connsiteY8" fmla="*/ 12345 h 2421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99946" h="242121">
                            <a:moveTo>
                              <a:pt x="800" y="12345"/>
                            </a:moveTo>
                            <a:cubicBezTo>
                              <a:pt x="-1209" y="7982"/>
                              <a:pt x="696" y="2820"/>
                              <a:pt x="5058" y="800"/>
                            </a:cubicBezTo>
                            <a:cubicBezTo>
                              <a:pt x="9421" y="-1209"/>
                              <a:pt x="14583" y="696"/>
                              <a:pt x="16593" y="5058"/>
                            </a:cubicBezTo>
                            <a:cubicBezTo>
                              <a:pt x="43015" y="62408"/>
                              <a:pt x="74438" y="110862"/>
                              <a:pt x="104413" y="147762"/>
                            </a:cubicBezTo>
                            <a:cubicBezTo>
                              <a:pt x="140723" y="192453"/>
                              <a:pt x="174222" y="219809"/>
                              <a:pt x="193482" y="225009"/>
                            </a:cubicBezTo>
                            <a:cubicBezTo>
                              <a:pt x="198130" y="226248"/>
                              <a:pt x="200883" y="231029"/>
                              <a:pt x="199654" y="235668"/>
                            </a:cubicBezTo>
                            <a:cubicBezTo>
                              <a:pt x="198416" y="240316"/>
                              <a:pt x="193644" y="243069"/>
                              <a:pt x="188995" y="241821"/>
                            </a:cubicBezTo>
                            <a:cubicBezTo>
                              <a:pt x="166640" y="235773"/>
                              <a:pt x="129578" y="206293"/>
                              <a:pt x="90936" y="158715"/>
                            </a:cubicBezTo>
                            <a:cubicBezTo>
                              <a:pt x="60122" y="120787"/>
                              <a:pt x="27851" y="71057"/>
                              <a:pt x="800" y="123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8" name="Freeform: Shape 557">
                        <a:extLst>
                          <a:ext uri="{FF2B5EF4-FFF2-40B4-BE49-F238E27FC236}">
                            <a16:creationId xmlns:a16="http://schemas.microsoft.com/office/drawing/2014/main" id="{34B876F5-6324-4BDC-9287-8EF490A51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2252" y="8370793"/>
                        <a:ext cx="320423" cy="122761"/>
                      </a:xfrm>
                      <a:custGeom>
                        <a:avLst/>
                        <a:gdLst>
                          <a:gd name="connsiteX0" fmla="*/ 310086 w 320423"/>
                          <a:gd name="connsiteY0" fmla="*/ 4950 h 122761"/>
                          <a:gd name="connsiteX1" fmla="*/ 320269 w 320423"/>
                          <a:gd name="connsiteY1" fmla="*/ 11866 h 122761"/>
                          <a:gd name="connsiteX2" fmla="*/ 313353 w 320423"/>
                          <a:gd name="connsiteY2" fmla="*/ 22038 h 122761"/>
                          <a:gd name="connsiteX3" fmla="*/ 249631 w 320423"/>
                          <a:gd name="connsiteY3" fmla="*/ 18524 h 122761"/>
                          <a:gd name="connsiteX4" fmla="*/ 249269 w 320423"/>
                          <a:gd name="connsiteY4" fmla="*/ 18466 h 122761"/>
                          <a:gd name="connsiteX5" fmla="*/ 159010 w 320423"/>
                          <a:gd name="connsiteY5" fmla="*/ 119689 h 122761"/>
                          <a:gd name="connsiteX6" fmla="*/ 46291 w 320423"/>
                          <a:gd name="connsiteY6" fmla="*/ 73511 h 122761"/>
                          <a:gd name="connsiteX7" fmla="*/ 12592 w 320423"/>
                          <a:gd name="connsiteY7" fmla="*/ 95552 h 122761"/>
                          <a:gd name="connsiteX8" fmla="*/ 914 w 320423"/>
                          <a:gd name="connsiteY8" fmla="*/ 91637 h 122761"/>
                          <a:gd name="connsiteX9" fmla="*/ 4829 w 320423"/>
                          <a:gd name="connsiteY9" fmla="*/ 79960 h 122761"/>
                          <a:gd name="connsiteX10" fmla="*/ 41796 w 320423"/>
                          <a:gd name="connsiteY10" fmla="*/ 54490 h 122761"/>
                          <a:gd name="connsiteX11" fmla="*/ 43053 w 320423"/>
                          <a:gd name="connsiteY11" fmla="*/ 53499 h 122761"/>
                          <a:gd name="connsiteX12" fmla="*/ 55074 w 320423"/>
                          <a:gd name="connsiteY12" fmla="*/ 56062 h 122761"/>
                          <a:gd name="connsiteX13" fmla="*/ 154724 w 320423"/>
                          <a:gd name="connsiteY13" fmla="*/ 102877 h 122761"/>
                          <a:gd name="connsiteX14" fmla="*/ 234505 w 320423"/>
                          <a:gd name="connsiteY14" fmla="*/ 6713 h 122761"/>
                          <a:gd name="connsiteX15" fmla="*/ 244307 w 320423"/>
                          <a:gd name="connsiteY15" fmla="*/ 102 h 122761"/>
                          <a:gd name="connsiteX16" fmla="*/ 252289 w 320423"/>
                          <a:gd name="connsiteY16" fmla="*/ 1359 h 122761"/>
                          <a:gd name="connsiteX17" fmla="*/ 310086 w 320423"/>
                          <a:gd name="connsiteY17" fmla="*/ 4950 h 1227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320423" h="122761">
                            <a:moveTo>
                              <a:pt x="310086" y="4950"/>
                            </a:moveTo>
                            <a:cubicBezTo>
                              <a:pt x="314801" y="4045"/>
                              <a:pt x="319364" y="7141"/>
                              <a:pt x="320269" y="11866"/>
                            </a:cubicBezTo>
                            <a:cubicBezTo>
                              <a:pt x="321164" y="16580"/>
                              <a:pt x="318078" y="21143"/>
                              <a:pt x="313353" y="22038"/>
                            </a:cubicBezTo>
                            <a:cubicBezTo>
                              <a:pt x="294799" y="25648"/>
                              <a:pt x="283569" y="23877"/>
                              <a:pt x="249631" y="18524"/>
                            </a:cubicBezTo>
                            <a:lnTo>
                              <a:pt x="249269" y="18466"/>
                            </a:lnTo>
                            <a:cubicBezTo>
                              <a:pt x="242354" y="40831"/>
                              <a:pt x="217818" y="104544"/>
                              <a:pt x="159010" y="119689"/>
                            </a:cubicBezTo>
                            <a:cubicBezTo>
                              <a:pt x="101498" y="134509"/>
                              <a:pt x="60760" y="91885"/>
                              <a:pt x="46291" y="73511"/>
                            </a:cubicBezTo>
                            <a:cubicBezTo>
                              <a:pt x="38919" y="79484"/>
                              <a:pt x="26718" y="88504"/>
                              <a:pt x="12592" y="95552"/>
                            </a:cubicBezTo>
                            <a:cubicBezTo>
                              <a:pt x="8287" y="97695"/>
                              <a:pt x="3058" y="95943"/>
                              <a:pt x="914" y="91637"/>
                            </a:cubicBezTo>
                            <a:cubicBezTo>
                              <a:pt x="-1229" y="87332"/>
                              <a:pt x="524" y="82093"/>
                              <a:pt x="4829" y="79960"/>
                            </a:cubicBezTo>
                            <a:cubicBezTo>
                              <a:pt x="25794" y="69501"/>
                              <a:pt x="41748" y="54528"/>
                              <a:pt x="41796" y="54490"/>
                            </a:cubicBezTo>
                            <a:cubicBezTo>
                              <a:pt x="42186" y="54128"/>
                              <a:pt x="42596" y="53804"/>
                              <a:pt x="43053" y="53499"/>
                            </a:cubicBezTo>
                            <a:cubicBezTo>
                              <a:pt x="47073" y="50890"/>
                              <a:pt x="52454" y="52032"/>
                              <a:pt x="55074" y="56062"/>
                            </a:cubicBezTo>
                            <a:cubicBezTo>
                              <a:pt x="55188" y="56243"/>
                              <a:pt x="94469" y="118393"/>
                              <a:pt x="154724" y="102877"/>
                            </a:cubicBezTo>
                            <a:cubicBezTo>
                              <a:pt x="215951" y="87104"/>
                              <a:pt x="234458" y="6951"/>
                              <a:pt x="234505" y="6713"/>
                            </a:cubicBezTo>
                            <a:cubicBezTo>
                              <a:pt x="235544" y="2331"/>
                              <a:pt x="239792" y="-593"/>
                              <a:pt x="244307" y="102"/>
                            </a:cubicBezTo>
                            <a:lnTo>
                              <a:pt x="252289" y="1359"/>
                            </a:lnTo>
                            <a:cubicBezTo>
                              <a:pt x="283902" y="6360"/>
                              <a:pt x="294380" y="8017"/>
                              <a:pt x="310086" y="495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36" name="Graphic 963">
                    <a:extLst>
                      <a:ext uri="{FF2B5EF4-FFF2-40B4-BE49-F238E27FC236}">
                        <a16:creationId xmlns:a16="http://schemas.microsoft.com/office/drawing/2014/main" id="{3E531BB5-62B0-4E4C-B6A7-EA6BA2800C5C}"/>
                      </a:ext>
                    </a:extLst>
                  </p:cNvPr>
                  <p:cNvGrpSpPr/>
                  <p:nvPr/>
                </p:nvGrpSpPr>
                <p:grpSpPr>
                  <a:xfrm>
                    <a:off x="4814948" y="8967807"/>
                    <a:ext cx="434518" cy="585775"/>
                    <a:chOff x="4814948" y="8967807"/>
                    <a:chExt cx="434518" cy="585775"/>
                  </a:xfrm>
                </p:grpSpPr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id="{9A1D9CB9-3619-40B7-8016-12D38C49E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4948" y="8967807"/>
                      <a:ext cx="434518" cy="462967"/>
                    </a:xfrm>
                    <a:custGeom>
                      <a:avLst/>
                      <a:gdLst>
                        <a:gd name="connsiteX0" fmla="*/ 409359 w 434518"/>
                        <a:gd name="connsiteY0" fmla="*/ 0 h 462967"/>
                        <a:gd name="connsiteX1" fmla="*/ 344760 w 434518"/>
                        <a:gd name="connsiteY1" fmla="*/ 215589 h 462967"/>
                        <a:gd name="connsiteX2" fmla="*/ 197294 w 434518"/>
                        <a:gd name="connsiteY2" fmla="*/ 419719 h 462967"/>
                        <a:gd name="connsiteX3" fmla="*/ 22139 w 434518"/>
                        <a:gd name="connsiteY3" fmla="*/ 439836 h 462967"/>
                        <a:gd name="connsiteX4" fmla="*/ 55543 w 434518"/>
                        <a:gd name="connsiteY4" fmla="*/ 161373 h 462967"/>
                        <a:gd name="connsiteX5" fmla="*/ 409359 w 434518"/>
                        <a:gd name="connsiteY5" fmla="*/ 0 h 462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4518" h="462967">
                          <a:moveTo>
                            <a:pt x="409359" y="0"/>
                          </a:moveTo>
                          <a:cubicBezTo>
                            <a:pt x="440648" y="124625"/>
                            <a:pt x="463689" y="161544"/>
                            <a:pt x="344760" y="215589"/>
                          </a:cubicBezTo>
                          <a:cubicBezTo>
                            <a:pt x="225831" y="269634"/>
                            <a:pt x="250939" y="336014"/>
                            <a:pt x="197294" y="419719"/>
                          </a:cubicBezTo>
                          <a:cubicBezTo>
                            <a:pt x="143659" y="503434"/>
                            <a:pt x="22139" y="439836"/>
                            <a:pt x="22139" y="439836"/>
                          </a:cubicBezTo>
                          <a:cubicBezTo>
                            <a:pt x="22139" y="439836"/>
                            <a:pt x="-45441" y="297199"/>
                            <a:pt x="55543" y="161373"/>
                          </a:cubicBezTo>
                          <a:cubicBezTo>
                            <a:pt x="156518" y="25537"/>
                            <a:pt x="332930" y="186071"/>
                            <a:pt x="409359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50" name="Freeform: Shape 549">
                      <a:extLst>
                        <a:ext uri="{FF2B5EF4-FFF2-40B4-BE49-F238E27FC236}">
                          <a16:creationId xmlns:a16="http://schemas.microsoft.com/office/drawing/2014/main" id="{6704BD4B-3352-46A6-9192-1DEE4F7C6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8831" y="9012025"/>
                      <a:ext cx="394719" cy="541557"/>
                    </a:xfrm>
                    <a:custGeom>
                      <a:avLst/>
                      <a:gdLst>
                        <a:gd name="connsiteX0" fmla="*/ 21230 w 394719"/>
                        <a:gd name="connsiteY0" fmla="*/ 531902 h 541557"/>
                        <a:gd name="connsiteX1" fmla="*/ 13534 w 394719"/>
                        <a:gd name="connsiteY1" fmla="*/ 541503 h 541557"/>
                        <a:gd name="connsiteX2" fmla="*/ 3932 w 394719"/>
                        <a:gd name="connsiteY2" fmla="*/ 533807 h 541557"/>
                        <a:gd name="connsiteX3" fmla="*/ 19144 w 394719"/>
                        <a:gd name="connsiteY3" fmla="*/ 327305 h 541557"/>
                        <a:gd name="connsiteX4" fmla="*/ 77161 w 394719"/>
                        <a:gd name="connsiteY4" fmla="*/ 208376 h 541557"/>
                        <a:gd name="connsiteX5" fmla="*/ 121471 w 394719"/>
                        <a:gd name="connsiteY5" fmla="*/ 162875 h 541557"/>
                        <a:gd name="connsiteX6" fmla="*/ 176173 w 394719"/>
                        <a:gd name="connsiteY6" fmla="*/ 138777 h 541557"/>
                        <a:gd name="connsiteX7" fmla="*/ 300617 w 394719"/>
                        <a:gd name="connsiteY7" fmla="*/ 98610 h 541557"/>
                        <a:gd name="connsiteX8" fmla="*/ 364387 w 394719"/>
                        <a:gd name="connsiteY8" fmla="*/ 47299 h 541557"/>
                        <a:gd name="connsiteX9" fmla="*/ 379141 w 394719"/>
                        <a:gd name="connsiteY9" fmla="*/ 13152 h 541557"/>
                        <a:gd name="connsiteX10" fmla="*/ 382142 w 394719"/>
                        <a:gd name="connsiteY10" fmla="*/ 1236 h 541557"/>
                        <a:gd name="connsiteX11" fmla="*/ 394057 w 394719"/>
                        <a:gd name="connsiteY11" fmla="*/ 4227 h 541557"/>
                        <a:gd name="connsiteX12" fmla="*/ 380322 w 394719"/>
                        <a:gd name="connsiteY12" fmla="*/ 54309 h 541557"/>
                        <a:gd name="connsiteX13" fmla="*/ 308304 w 394719"/>
                        <a:gd name="connsiteY13" fmla="*/ 114202 h 541557"/>
                        <a:gd name="connsiteX14" fmla="*/ 179297 w 394719"/>
                        <a:gd name="connsiteY14" fmla="*/ 155874 h 541557"/>
                        <a:gd name="connsiteX15" fmla="*/ 131682 w 394719"/>
                        <a:gd name="connsiteY15" fmla="*/ 176905 h 541557"/>
                        <a:gd name="connsiteX16" fmla="*/ 91181 w 394719"/>
                        <a:gd name="connsiteY16" fmla="*/ 218663 h 541557"/>
                        <a:gd name="connsiteX17" fmla="*/ 35822 w 394719"/>
                        <a:gd name="connsiteY17" fmla="*/ 332220 h 541557"/>
                        <a:gd name="connsiteX18" fmla="*/ 21230 w 394719"/>
                        <a:gd name="connsiteY18" fmla="*/ 531902 h 541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94719" h="541557">
                          <a:moveTo>
                            <a:pt x="21230" y="531902"/>
                          </a:moveTo>
                          <a:cubicBezTo>
                            <a:pt x="21754" y="536674"/>
                            <a:pt x="18315" y="540980"/>
                            <a:pt x="13534" y="541503"/>
                          </a:cubicBezTo>
                          <a:cubicBezTo>
                            <a:pt x="8762" y="542037"/>
                            <a:pt x="4456" y="538579"/>
                            <a:pt x="3932" y="533807"/>
                          </a:cubicBezTo>
                          <a:cubicBezTo>
                            <a:pt x="-5593" y="449397"/>
                            <a:pt x="3237" y="381017"/>
                            <a:pt x="19144" y="327305"/>
                          </a:cubicBezTo>
                          <a:cubicBezTo>
                            <a:pt x="35117" y="273375"/>
                            <a:pt x="58234" y="234198"/>
                            <a:pt x="77161" y="208376"/>
                          </a:cubicBezTo>
                          <a:cubicBezTo>
                            <a:pt x="90457" y="190221"/>
                            <a:pt x="105145" y="174772"/>
                            <a:pt x="121471" y="162875"/>
                          </a:cubicBezTo>
                          <a:cubicBezTo>
                            <a:pt x="138025" y="150817"/>
                            <a:pt x="156190" y="142473"/>
                            <a:pt x="176173" y="138777"/>
                          </a:cubicBezTo>
                          <a:cubicBezTo>
                            <a:pt x="221645" y="130357"/>
                            <a:pt x="265898" y="115822"/>
                            <a:pt x="300617" y="98610"/>
                          </a:cubicBezTo>
                          <a:cubicBezTo>
                            <a:pt x="333135" y="82484"/>
                            <a:pt x="356834" y="64368"/>
                            <a:pt x="364387" y="47299"/>
                          </a:cubicBezTo>
                          <a:cubicBezTo>
                            <a:pt x="379646" y="12828"/>
                            <a:pt x="379141" y="13152"/>
                            <a:pt x="379141" y="13152"/>
                          </a:cubicBezTo>
                          <a:cubicBezTo>
                            <a:pt x="376684" y="9037"/>
                            <a:pt x="378017" y="3693"/>
                            <a:pt x="382142" y="1236"/>
                          </a:cubicBezTo>
                          <a:cubicBezTo>
                            <a:pt x="386256" y="-1231"/>
                            <a:pt x="391590" y="112"/>
                            <a:pt x="394057" y="4227"/>
                          </a:cubicBezTo>
                          <a:cubicBezTo>
                            <a:pt x="394067" y="4255"/>
                            <a:pt x="399277" y="11494"/>
                            <a:pt x="380322" y="54309"/>
                          </a:cubicBezTo>
                          <a:cubicBezTo>
                            <a:pt x="371035" y="75274"/>
                            <a:pt x="344337" y="96324"/>
                            <a:pt x="308304" y="114202"/>
                          </a:cubicBezTo>
                          <a:cubicBezTo>
                            <a:pt x="272261" y="132081"/>
                            <a:pt x="226379" y="147159"/>
                            <a:pt x="179297" y="155874"/>
                          </a:cubicBezTo>
                          <a:cubicBezTo>
                            <a:pt x="161971" y="159084"/>
                            <a:pt x="146160" y="166361"/>
                            <a:pt x="131682" y="176905"/>
                          </a:cubicBezTo>
                          <a:cubicBezTo>
                            <a:pt x="116956" y="187640"/>
                            <a:pt x="103507" y="201832"/>
                            <a:pt x="91181" y="218663"/>
                          </a:cubicBezTo>
                          <a:cubicBezTo>
                            <a:pt x="73141" y="243285"/>
                            <a:pt x="51091" y="280661"/>
                            <a:pt x="35822" y="332220"/>
                          </a:cubicBezTo>
                          <a:cubicBezTo>
                            <a:pt x="20487" y="383998"/>
                            <a:pt x="11991" y="450073"/>
                            <a:pt x="21230" y="53190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7" name="Graphic 963">
                    <a:extLst>
                      <a:ext uri="{FF2B5EF4-FFF2-40B4-BE49-F238E27FC236}">
                        <a16:creationId xmlns:a16="http://schemas.microsoft.com/office/drawing/2014/main" id="{8FFE2130-E976-4693-9FD2-C05A5B09B78B}"/>
                      </a:ext>
                    </a:extLst>
                  </p:cNvPr>
                  <p:cNvGrpSpPr/>
                  <p:nvPr/>
                </p:nvGrpSpPr>
                <p:grpSpPr>
                  <a:xfrm>
                    <a:off x="4451354" y="9392097"/>
                    <a:ext cx="535116" cy="300626"/>
                    <a:chOff x="4451354" y="9392097"/>
                    <a:chExt cx="535116" cy="300626"/>
                  </a:xfrm>
                </p:grpSpPr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id="{01BEA82A-A32F-4C81-861F-C42EF2651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1354" y="9392097"/>
                      <a:ext cx="530913" cy="293776"/>
                    </a:xfrm>
                    <a:custGeom>
                      <a:avLst/>
                      <a:gdLst>
                        <a:gd name="connsiteX0" fmla="*/ 0 w 530913"/>
                        <a:gd name="connsiteY0" fmla="*/ 18547 h 293776"/>
                        <a:gd name="connsiteX1" fmla="*/ 195929 w 530913"/>
                        <a:gd name="connsiteY1" fmla="*/ 53504 h 293776"/>
                        <a:gd name="connsiteX2" fmla="*/ 387429 w 530913"/>
                        <a:gd name="connsiteY2" fmla="*/ 96557 h 293776"/>
                        <a:gd name="connsiteX3" fmla="*/ 530914 w 530913"/>
                        <a:gd name="connsiteY3" fmla="*/ 285437 h 293776"/>
                        <a:gd name="connsiteX4" fmla="*/ 291579 w 530913"/>
                        <a:gd name="connsiteY4" fmla="*/ 272760 h 293776"/>
                        <a:gd name="connsiteX5" fmla="*/ 0 w 530913"/>
                        <a:gd name="connsiteY5" fmla="*/ 18547 h 293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0913" h="293776">
                          <a:moveTo>
                            <a:pt x="0" y="18547"/>
                          </a:moveTo>
                          <a:cubicBezTo>
                            <a:pt x="97288" y="-1122"/>
                            <a:pt x="115424" y="-22392"/>
                            <a:pt x="195929" y="53504"/>
                          </a:cubicBezTo>
                          <a:cubicBezTo>
                            <a:pt x="276425" y="129408"/>
                            <a:pt x="313658" y="71001"/>
                            <a:pt x="387429" y="96557"/>
                          </a:cubicBezTo>
                          <a:cubicBezTo>
                            <a:pt x="461191" y="122122"/>
                            <a:pt x="530914" y="285437"/>
                            <a:pt x="530914" y="285437"/>
                          </a:cubicBezTo>
                          <a:cubicBezTo>
                            <a:pt x="530914" y="285437"/>
                            <a:pt x="486051" y="310936"/>
                            <a:pt x="291579" y="272760"/>
                          </a:cubicBezTo>
                          <a:cubicBezTo>
                            <a:pt x="97107" y="234555"/>
                            <a:pt x="188347" y="61724"/>
                            <a:pt x="0" y="18547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id="{E4443977-6296-4C10-8AE4-D47E72DE6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11015" y="9410326"/>
                      <a:ext cx="475455" cy="282397"/>
                    </a:xfrm>
                    <a:custGeom>
                      <a:avLst/>
                      <a:gdLst>
                        <a:gd name="connsiteX0" fmla="*/ 8443 w 475455"/>
                        <a:gd name="connsiteY0" fmla="*/ 17367 h 282397"/>
                        <a:gd name="connsiteX1" fmla="*/ 3 w 475455"/>
                        <a:gd name="connsiteY1" fmla="*/ 8452 h 282397"/>
                        <a:gd name="connsiteX2" fmla="*/ 8928 w 475455"/>
                        <a:gd name="connsiteY2" fmla="*/ 3 h 282397"/>
                        <a:gd name="connsiteX3" fmla="*/ 93682 w 475455"/>
                        <a:gd name="connsiteY3" fmla="*/ 18977 h 282397"/>
                        <a:gd name="connsiteX4" fmla="*/ 164853 w 475455"/>
                        <a:gd name="connsiteY4" fmla="*/ 94243 h 282397"/>
                        <a:gd name="connsiteX5" fmla="*/ 274000 w 475455"/>
                        <a:gd name="connsiteY5" fmla="*/ 145888 h 282397"/>
                        <a:gd name="connsiteX6" fmla="*/ 373936 w 475455"/>
                        <a:gd name="connsiteY6" fmla="*/ 173434 h 282397"/>
                        <a:gd name="connsiteX7" fmla="*/ 474968 w 475455"/>
                        <a:gd name="connsiteY7" fmla="*/ 270846 h 282397"/>
                        <a:gd name="connsiteX8" fmla="*/ 469615 w 475455"/>
                        <a:gd name="connsiteY8" fmla="*/ 281914 h 282397"/>
                        <a:gd name="connsiteX9" fmla="*/ 458556 w 475455"/>
                        <a:gd name="connsiteY9" fmla="*/ 276561 h 282397"/>
                        <a:gd name="connsiteX10" fmla="*/ 365621 w 475455"/>
                        <a:gd name="connsiteY10" fmla="*/ 188674 h 282397"/>
                        <a:gd name="connsiteX11" fmla="*/ 271752 w 475455"/>
                        <a:gd name="connsiteY11" fmla="*/ 163100 h 282397"/>
                        <a:gd name="connsiteX12" fmla="*/ 150679 w 475455"/>
                        <a:gd name="connsiteY12" fmla="*/ 104302 h 282397"/>
                        <a:gd name="connsiteX13" fmla="*/ 84824 w 475455"/>
                        <a:gd name="connsiteY13" fmla="*/ 33941 h 282397"/>
                        <a:gd name="connsiteX14" fmla="*/ 8443 w 475455"/>
                        <a:gd name="connsiteY14" fmla="*/ 17367 h 28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5455" h="282397">
                          <a:moveTo>
                            <a:pt x="8443" y="17367"/>
                          </a:moveTo>
                          <a:cubicBezTo>
                            <a:pt x="3651" y="17234"/>
                            <a:pt x="-130" y="13233"/>
                            <a:pt x="3" y="8452"/>
                          </a:cubicBezTo>
                          <a:cubicBezTo>
                            <a:pt x="137" y="3661"/>
                            <a:pt x="4128" y="-121"/>
                            <a:pt x="8928" y="3"/>
                          </a:cubicBezTo>
                          <a:cubicBezTo>
                            <a:pt x="45257" y="1041"/>
                            <a:pt x="70307" y="5099"/>
                            <a:pt x="93682" y="18977"/>
                          </a:cubicBezTo>
                          <a:cubicBezTo>
                            <a:pt x="116742" y="32655"/>
                            <a:pt x="137335" y="55524"/>
                            <a:pt x="164853" y="94243"/>
                          </a:cubicBezTo>
                          <a:cubicBezTo>
                            <a:pt x="194151" y="135458"/>
                            <a:pt x="232137" y="140421"/>
                            <a:pt x="274000" y="145888"/>
                          </a:cubicBezTo>
                          <a:cubicBezTo>
                            <a:pt x="305556" y="150012"/>
                            <a:pt x="339179" y="154413"/>
                            <a:pt x="373936" y="173434"/>
                          </a:cubicBezTo>
                          <a:cubicBezTo>
                            <a:pt x="457746" y="219316"/>
                            <a:pt x="474920" y="270704"/>
                            <a:pt x="474968" y="270846"/>
                          </a:cubicBezTo>
                          <a:cubicBezTo>
                            <a:pt x="476549" y="275380"/>
                            <a:pt x="474158" y="280343"/>
                            <a:pt x="469615" y="281914"/>
                          </a:cubicBezTo>
                          <a:cubicBezTo>
                            <a:pt x="465081" y="283486"/>
                            <a:pt x="460128" y="281095"/>
                            <a:pt x="458556" y="276561"/>
                          </a:cubicBezTo>
                          <a:cubicBezTo>
                            <a:pt x="458508" y="276428"/>
                            <a:pt x="443468" y="231299"/>
                            <a:pt x="365621" y="188674"/>
                          </a:cubicBezTo>
                          <a:cubicBezTo>
                            <a:pt x="333702" y="171205"/>
                            <a:pt x="301746" y="167024"/>
                            <a:pt x="271752" y="163100"/>
                          </a:cubicBezTo>
                          <a:cubicBezTo>
                            <a:pt x="225927" y="157118"/>
                            <a:pt x="184369" y="151679"/>
                            <a:pt x="150679" y="104302"/>
                          </a:cubicBezTo>
                          <a:cubicBezTo>
                            <a:pt x="124619" y="67640"/>
                            <a:pt x="105493" y="46199"/>
                            <a:pt x="84824" y="33941"/>
                          </a:cubicBezTo>
                          <a:cubicBezTo>
                            <a:pt x="64478" y="21863"/>
                            <a:pt x="41780" y="18310"/>
                            <a:pt x="8443" y="1736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8" name="Graphic 963">
                    <a:extLst>
                      <a:ext uri="{FF2B5EF4-FFF2-40B4-BE49-F238E27FC236}">
                        <a16:creationId xmlns:a16="http://schemas.microsoft.com/office/drawing/2014/main" id="{062210DC-80EE-4102-B49E-2AC02129FB83}"/>
                      </a:ext>
                    </a:extLst>
                  </p:cNvPr>
                  <p:cNvGrpSpPr/>
                  <p:nvPr/>
                </p:nvGrpSpPr>
                <p:grpSpPr>
                  <a:xfrm>
                    <a:off x="4865458" y="8444723"/>
                    <a:ext cx="376003" cy="530277"/>
                    <a:chOff x="4865458" y="8444723"/>
                    <a:chExt cx="376003" cy="530277"/>
                  </a:xfrm>
                </p:grpSpPr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id="{E0E58064-5EE4-4E5C-8E07-00C5421FE9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7691" y="8444723"/>
                      <a:ext cx="373770" cy="516505"/>
                    </a:xfrm>
                    <a:custGeom>
                      <a:avLst/>
                      <a:gdLst>
                        <a:gd name="connsiteX0" fmla="*/ 373771 w 373770"/>
                        <a:gd name="connsiteY0" fmla="*/ 0 h 516505"/>
                        <a:gd name="connsiteX1" fmla="*/ 211560 w 373770"/>
                        <a:gd name="connsiteY1" fmla="*/ 120948 h 516505"/>
                        <a:gd name="connsiteX2" fmla="*/ 56407 w 373770"/>
                        <a:gd name="connsiteY2" fmla="*/ 248888 h 516505"/>
                        <a:gd name="connsiteX3" fmla="*/ 0 w 373770"/>
                        <a:gd name="connsiteY3" fmla="*/ 516360 h 516505"/>
                        <a:gd name="connsiteX4" fmla="*/ 209607 w 373770"/>
                        <a:gd name="connsiteY4" fmla="*/ 401517 h 516505"/>
                        <a:gd name="connsiteX5" fmla="*/ 373771 w 373770"/>
                        <a:gd name="connsiteY5" fmla="*/ 0 h 516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3770" h="516505">
                          <a:moveTo>
                            <a:pt x="373771" y="0"/>
                          </a:moveTo>
                          <a:cubicBezTo>
                            <a:pt x="279083" y="19488"/>
                            <a:pt x="254698" y="3820"/>
                            <a:pt x="211560" y="120948"/>
                          </a:cubicBezTo>
                          <a:cubicBezTo>
                            <a:pt x="168431" y="238068"/>
                            <a:pt x="112747" y="189776"/>
                            <a:pt x="56407" y="248888"/>
                          </a:cubicBezTo>
                          <a:cubicBezTo>
                            <a:pt x="67" y="308000"/>
                            <a:pt x="0" y="516360"/>
                            <a:pt x="0" y="516360"/>
                          </a:cubicBezTo>
                          <a:cubicBezTo>
                            <a:pt x="0" y="516360"/>
                            <a:pt x="49940" y="525380"/>
                            <a:pt x="209607" y="401517"/>
                          </a:cubicBezTo>
                          <a:cubicBezTo>
                            <a:pt x="369294" y="277644"/>
                            <a:pt x="221494" y="126740"/>
                            <a:pt x="373771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id="{53C56698-D828-4BBF-B5D7-8AF14FED08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5458" y="8474032"/>
                      <a:ext cx="326644" cy="500968"/>
                    </a:xfrm>
                    <a:custGeom>
                      <a:avLst/>
                      <a:gdLst>
                        <a:gd name="connsiteX0" fmla="*/ 314015 w 326644"/>
                        <a:gd name="connsiteY0" fmla="*/ 952 h 500968"/>
                        <a:gd name="connsiteX1" fmla="*/ 325693 w 326644"/>
                        <a:gd name="connsiteY1" fmla="*/ 4733 h 500968"/>
                        <a:gd name="connsiteX2" fmla="*/ 321912 w 326644"/>
                        <a:gd name="connsiteY2" fmla="*/ 16420 h 500968"/>
                        <a:gd name="connsiteX3" fmla="*/ 259942 w 326644"/>
                        <a:gd name="connsiteY3" fmla="*/ 66751 h 500968"/>
                        <a:gd name="connsiteX4" fmla="*/ 227528 w 326644"/>
                        <a:gd name="connsiteY4" fmla="*/ 172402 h 500968"/>
                        <a:gd name="connsiteX5" fmla="*/ 141775 w 326644"/>
                        <a:gd name="connsiteY5" fmla="*/ 287102 h 500968"/>
                        <a:gd name="connsiteX6" fmla="*/ 67470 w 326644"/>
                        <a:gd name="connsiteY6" fmla="*/ 354691 h 500968"/>
                        <a:gd name="connsiteX7" fmla="*/ 17435 w 326644"/>
                        <a:gd name="connsiteY7" fmla="*/ 491832 h 500968"/>
                        <a:gd name="connsiteX8" fmla="*/ 9196 w 326644"/>
                        <a:gd name="connsiteY8" fmla="*/ 500957 h 500968"/>
                        <a:gd name="connsiteX9" fmla="*/ 71 w 326644"/>
                        <a:gd name="connsiteY9" fmla="*/ 492718 h 500968"/>
                        <a:gd name="connsiteX10" fmla="*/ 53040 w 326644"/>
                        <a:gd name="connsiteY10" fmla="*/ 345023 h 500968"/>
                        <a:gd name="connsiteX11" fmla="*/ 132116 w 326644"/>
                        <a:gd name="connsiteY11" fmla="*/ 272662 h 500968"/>
                        <a:gd name="connsiteX12" fmla="*/ 210450 w 326644"/>
                        <a:gd name="connsiteY12" fmla="*/ 169268 h 500968"/>
                        <a:gd name="connsiteX13" fmla="*/ 245169 w 326644"/>
                        <a:gd name="connsiteY13" fmla="*/ 57549 h 500968"/>
                        <a:gd name="connsiteX14" fmla="*/ 314015 w 326644"/>
                        <a:gd name="connsiteY14" fmla="*/ 952 h 500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26644" h="500968">
                          <a:moveTo>
                            <a:pt x="314015" y="952"/>
                          </a:moveTo>
                          <a:cubicBezTo>
                            <a:pt x="318283" y="-1229"/>
                            <a:pt x="323512" y="466"/>
                            <a:pt x="325693" y="4733"/>
                          </a:cubicBezTo>
                          <a:cubicBezTo>
                            <a:pt x="327874" y="9000"/>
                            <a:pt x="326179" y="14230"/>
                            <a:pt x="321912" y="16420"/>
                          </a:cubicBezTo>
                          <a:cubicBezTo>
                            <a:pt x="292508" y="31470"/>
                            <a:pt x="273563" y="44919"/>
                            <a:pt x="259942" y="66751"/>
                          </a:cubicBezTo>
                          <a:cubicBezTo>
                            <a:pt x="245950" y="89153"/>
                            <a:pt x="236929" y="120929"/>
                            <a:pt x="227528" y="172402"/>
                          </a:cubicBezTo>
                          <a:cubicBezTo>
                            <a:pt x="215574" y="237829"/>
                            <a:pt x="180465" y="261270"/>
                            <a:pt x="141775" y="287102"/>
                          </a:cubicBezTo>
                          <a:cubicBezTo>
                            <a:pt x="116419" y="304028"/>
                            <a:pt x="89397" y="322068"/>
                            <a:pt x="67470" y="354691"/>
                          </a:cubicBezTo>
                          <a:cubicBezTo>
                            <a:pt x="13587" y="434835"/>
                            <a:pt x="17426" y="491670"/>
                            <a:pt x="17435" y="491832"/>
                          </a:cubicBezTo>
                          <a:cubicBezTo>
                            <a:pt x="17674" y="496614"/>
                            <a:pt x="13987" y="500710"/>
                            <a:pt x="9196" y="500957"/>
                          </a:cubicBezTo>
                          <a:cubicBezTo>
                            <a:pt x="4405" y="501195"/>
                            <a:pt x="309" y="497509"/>
                            <a:pt x="71" y="492718"/>
                          </a:cubicBezTo>
                          <a:cubicBezTo>
                            <a:pt x="62" y="492537"/>
                            <a:pt x="-4120" y="430034"/>
                            <a:pt x="53040" y="345023"/>
                          </a:cubicBezTo>
                          <a:cubicBezTo>
                            <a:pt x="76900" y="309524"/>
                            <a:pt x="105389" y="290502"/>
                            <a:pt x="132116" y="272662"/>
                          </a:cubicBezTo>
                          <a:cubicBezTo>
                            <a:pt x="167616" y="248954"/>
                            <a:pt x="199820" y="227456"/>
                            <a:pt x="210450" y="169268"/>
                          </a:cubicBezTo>
                          <a:cubicBezTo>
                            <a:pt x="220261" y="115538"/>
                            <a:pt x="229900" y="82019"/>
                            <a:pt x="245169" y="57549"/>
                          </a:cubicBezTo>
                          <a:cubicBezTo>
                            <a:pt x="260799" y="32499"/>
                            <a:pt x="281745" y="17468"/>
                            <a:pt x="314015" y="95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9" name="Graphic 963">
                    <a:extLst>
                      <a:ext uri="{FF2B5EF4-FFF2-40B4-BE49-F238E27FC236}">
                        <a16:creationId xmlns:a16="http://schemas.microsoft.com/office/drawing/2014/main" id="{C2B83D90-51A9-49AD-8826-77FA997A48A7}"/>
                      </a:ext>
                    </a:extLst>
                  </p:cNvPr>
                  <p:cNvGrpSpPr/>
                  <p:nvPr/>
                </p:nvGrpSpPr>
                <p:grpSpPr>
                  <a:xfrm>
                    <a:off x="5124867" y="9314803"/>
                    <a:ext cx="247359" cy="567361"/>
                    <a:chOff x="5124867" y="9314803"/>
                    <a:chExt cx="247359" cy="567361"/>
                  </a:xfrm>
                </p:grpSpPr>
                <p:sp>
                  <p:nvSpPr>
                    <p:cNvPr id="543" name="Freeform: Shape 542">
                      <a:extLst>
                        <a:ext uri="{FF2B5EF4-FFF2-40B4-BE49-F238E27FC236}">
                          <a16:creationId xmlns:a16="http://schemas.microsoft.com/office/drawing/2014/main" id="{E5D15D04-9BDA-4422-827C-D5BB8E4A0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4867" y="9314803"/>
                      <a:ext cx="247359" cy="562222"/>
                    </a:xfrm>
                    <a:custGeom>
                      <a:avLst/>
                      <a:gdLst>
                        <a:gd name="connsiteX0" fmla="*/ 32565 w 247359"/>
                        <a:gd name="connsiteY0" fmla="*/ 0 h 562222"/>
                        <a:gd name="connsiteX1" fmla="*/ 40614 w 247359"/>
                        <a:gd name="connsiteY1" fmla="*/ 198853 h 562222"/>
                        <a:gd name="connsiteX2" fmla="*/ 57282 w 247359"/>
                        <a:gd name="connsiteY2" fmla="*/ 394430 h 562222"/>
                        <a:gd name="connsiteX3" fmla="*/ 224932 w 247359"/>
                        <a:gd name="connsiteY3" fmla="*/ 562223 h 562222"/>
                        <a:gd name="connsiteX4" fmla="*/ 244849 w 247359"/>
                        <a:gd name="connsiteY4" fmla="*/ 323383 h 562222"/>
                        <a:gd name="connsiteX5" fmla="*/ 32565 w 247359"/>
                        <a:gd name="connsiteY5" fmla="*/ 0 h 562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7359" h="562222">
                          <a:moveTo>
                            <a:pt x="32565" y="0"/>
                          </a:moveTo>
                          <a:cubicBezTo>
                            <a:pt x="-115" y="93717"/>
                            <a:pt x="-23671" y="108795"/>
                            <a:pt x="40614" y="198853"/>
                          </a:cubicBezTo>
                          <a:cubicBezTo>
                            <a:pt x="104888" y="288912"/>
                            <a:pt x="41966" y="317878"/>
                            <a:pt x="57282" y="394430"/>
                          </a:cubicBezTo>
                          <a:cubicBezTo>
                            <a:pt x="72580" y="470983"/>
                            <a:pt x="224932" y="562223"/>
                            <a:pt x="224932" y="562223"/>
                          </a:cubicBezTo>
                          <a:cubicBezTo>
                            <a:pt x="224932" y="562223"/>
                            <a:pt x="256288" y="521227"/>
                            <a:pt x="244849" y="323383"/>
                          </a:cubicBezTo>
                          <a:cubicBezTo>
                            <a:pt x="233400" y="125520"/>
                            <a:pt x="49777" y="192453"/>
                            <a:pt x="32565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id="{FE8F2B8C-83E0-4190-A20B-8A3E79E1D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605" y="9374944"/>
                      <a:ext cx="219945" cy="507219"/>
                    </a:xfrm>
                    <a:custGeom>
                      <a:avLst/>
                      <a:gdLst>
                        <a:gd name="connsiteX0" fmla="*/ 2197 w 219945"/>
                        <a:gd name="connsiteY0" fmla="*/ 7791 h 507219"/>
                        <a:gd name="connsiteX1" fmla="*/ 11761 w 219945"/>
                        <a:gd name="connsiteY1" fmla="*/ 47 h 507219"/>
                        <a:gd name="connsiteX2" fmla="*/ 19495 w 219945"/>
                        <a:gd name="connsiteY2" fmla="*/ 9620 h 507219"/>
                        <a:gd name="connsiteX3" fmla="*/ 25515 w 219945"/>
                        <a:gd name="connsiteY3" fmla="*/ 87582 h 507219"/>
                        <a:gd name="connsiteX4" fmla="*/ 86322 w 219945"/>
                        <a:gd name="connsiteY4" fmla="*/ 162382 h 507219"/>
                        <a:gd name="connsiteX5" fmla="*/ 128127 w 219945"/>
                        <a:gd name="connsiteY5" fmla="*/ 290293 h 507219"/>
                        <a:gd name="connsiteX6" fmla="*/ 140748 w 219945"/>
                        <a:gd name="connsiteY6" fmla="*/ 386762 h 507219"/>
                        <a:gd name="connsiteX7" fmla="*/ 215186 w 219945"/>
                        <a:gd name="connsiteY7" fmla="*/ 490746 h 507219"/>
                        <a:gd name="connsiteX8" fmla="*/ 218996 w 219945"/>
                        <a:gd name="connsiteY8" fmla="*/ 502462 h 507219"/>
                        <a:gd name="connsiteX9" fmla="*/ 207290 w 219945"/>
                        <a:gd name="connsiteY9" fmla="*/ 506272 h 507219"/>
                        <a:gd name="connsiteX10" fmla="*/ 124470 w 219945"/>
                        <a:gd name="connsiteY10" fmla="*/ 392953 h 507219"/>
                        <a:gd name="connsiteX11" fmla="*/ 110773 w 219945"/>
                        <a:gd name="connsiteY11" fmla="*/ 290207 h 507219"/>
                        <a:gd name="connsiteX12" fmla="*/ 74416 w 219945"/>
                        <a:gd name="connsiteY12" fmla="*/ 175040 h 507219"/>
                        <a:gd name="connsiteX13" fmla="*/ 9522 w 219945"/>
                        <a:gd name="connsiteY13" fmla="*/ 94307 h 507219"/>
                        <a:gd name="connsiteX14" fmla="*/ 2197 w 219945"/>
                        <a:gd name="connsiteY14" fmla="*/ 7791 h 507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9945" h="507219">
                          <a:moveTo>
                            <a:pt x="2197" y="7791"/>
                          </a:moveTo>
                          <a:cubicBezTo>
                            <a:pt x="2702" y="3010"/>
                            <a:pt x="6988" y="-448"/>
                            <a:pt x="11761" y="47"/>
                          </a:cubicBezTo>
                          <a:cubicBezTo>
                            <a:pt x="16542" y="562"/>
                            <a:pt x="20000" y="4848"/>
                            <a:pt x="19495" y="9620"/>
                          </a:cubicBezTo>
                          <a:cubicBezTo>
                            <a:pt x="15913" y="42824"/>
                            <a:pt x="16332" y="65827"/>
                            <a:pt x="25515" y="87582"/>
                          </a:cubicBezTo>
                          <a:cubicBezTo>
                            <a:pt x="34849" y="109690"/>
                            <a:pt x="53499" y="131559"/>
                            <a:pt x="86322" y="162382"/>
                          </a:cubicBezTo>
                          <a:cubicBezTo>
                            <a:pt x="128670" y="202177"/>
                            <a:pt x="128413" y="244087"/>
                            <a:pt x="128127" y="290293"/>
                          </a:cubicBezTo>
                          <a:cubicBezTo>
                            <a:pt x="127946" y="320516"/>
                            <a:pt x="127746" y="352720"/>
                            <a:pt x="140748" y="386762"/>
                          </a:cubicBezTo>
                          <a:cubicBezTo>
                            <a:pt x="172409" y="469677"/>
                            <a:pt x="215072" y="490690"/>
                            <a:pt x="215186" y="490746"/>
                          </a:cubicBezTo>
                          <a:cubicBezTo>
                            <a:pt x="219472" y="492928"/>
                            <a:pt x="221177" y="498167"/>
                            <a:pt x="218996" y="502462"/>
                          </a:cubicBezTo>
                          <a:cubicBezTo>
                            <a:pt x="216815" y="506739"/>
                            <a:pt x="211576" y="508454"/>
                            <a:pt x="207290" y="506272"/>
                          </a:cubicBezTo>
                          <a:cubicBezTo>
                            <a:pt x="207147" y="506196"/>
                            <a:pt x="158560" y="482212"/>
                            <a:pt x="124470" y="392953"/>
                          </a:cubicBezTo>
                          <a:cubicBezTo>
                            <a:pt x="110363" y="355996"/>
                            <a:pt x="110563" y="322059"/>
                            <a:pt x="110773" y="290207"/>
                          </a:cubicBezTo>
                          <a:cubicBezTo>
                            <a:pt x="111030" y="247973"/>
                            <a:pt x="111268" y="209664"/>
                            <a:pt x="74416" y="175040"/>
                          </a:cubicBezTo>
                          <a:cubicBezTo>
                            <a:pt x="39821" y="142541"/>
                            <a:pt x="19962" y="119043"/>
                            <a:pt x="9522" y="94307"/>
                          </a:cubicBezTo>
                          <a:cubicBezTo>
                            <a:pt x="-1079" y="69227"/>
                            <a:pt x="-1698" y="43872"/>
                            <a:pt x="2197" y="77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40" name="Graphic 963">
                    <a:extLst>
                      <a:ext uri="{FF2B5EF4-FFF2-40B4-BE49-F238E27FC236}">
                        <a16:creationId xmlns:a16="http://schemas.microsoft.com/office/drawing/2014/main" id="{CBAAFAB5-03AB-44DF-BE9F-2A00F3264604}"/>
                      </a:ext>
                    </a:extLst>
                  </p:cNvPr>
                  <p:cNvGrpSpPr/>
                  <p:nvPr/>
                </p:nvGrpSpPr>
                <p:grpSpPr>
                  <a:xfrm>
                    <a:off x="4755011" y="9819739"/>
                    <a:ext cx="639460" cy="167013"/>
                    <a:chOff x="4755011" y="9819739"/>
                    <a:chExt cx="639460" cy="167013"/>
                  </a:xfrm>
                </p:grpSpPr>
                <p:sp>
                  <p:nvSpPr>
                    <p:cNvPr id="541" name="Freeform: Shape 540">
                      <a:extLst>
                        <a:ext uri="{FF2B5EF4-FFF2-40B4-BE49-F238E27FC236}">
                          <a16:creationId xmlns:a16="http://schemas.microsoft.com/office/drawing/2014/main" id="{C0E23613-6063-4FE7-835F-D6FC316BD1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5011" y="9819739"/>
                      <a:ext cx="512221" cy="167013"/>
                    </a:xfrm>
                    <a:custGeom>
                      <a:avLst/>
                      <a:gdLst>
                        <a:gd name="connsiteX0" fmla="*/ 0 w 512221"/>
                        <a:gd name="connsiteY0" fmla="*/ 125905 h 167013"/>
                        <a:gd name="connsiteX1" fmla="*/ 210950 w 512221"/>
                        <a:gd name="connsiteY1" fmla="*/ 143535 h 167013"/>
                        <a:gd name="connsiteX2" fmla="*/ 437855 w 512221"/>
                        <a:gd name="connsiteY2" fmla="*/ 121666 h 167013"/>
                        <a:gd name="connsiteX3" fmla="*/ 510778 w 512221"/>
                        <a:gd name="connsiteY3" fmla="*/ 47733 h 167013"/>
                        <a:gd name="connsiteX4" fmla="*/ 254060 w 512221"/>
                        <a:gd name="connsiteY4" fmla="*/ 2623 h 167013"/>
                        <a:gd name="connsiteX5" fmla="*/ 0 w 512221"/>
                        <a:gd name="connsiteY5" fmla="*/ 125905 h 167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21" h="167013">
                          <a:moveTo>
                            <a:pt x="0" y="125905"/>
                          </a:moveTo>
                          <a:cubicBezTo>
                            <a:pt x="100336" y="166757"/>
                            <a:pt x="125730" y="185007"/>
                            <a:pt x="210950" y="143535"/>
                          </a:cubicBezTo>
                          <a:cubicBezTo>
                            <a:pt x="296170" y="102054"/>
                            <a:pt x="346958" y="127581"/>
                            <a:pt x="437855" y="121666"/>
                          </a:cubicBezTo>
                          <a:cubicBezTo>
                            <a:pt x="528752" y="115742"/>
                            <a:pt x="510778" y="47733"/>
                            <a:pt x="510778" y="47733"/>
                          </a:cubicBezTo>
                          <a:cubicBezTo>
                            <a:pt x="510778" y="47733"/>
                            <a:pt x="405936" y="-13199"/>
                            <a:pt x="254060" y="2623"/>
                          </a:cubicBezTo>
                          <a:cubicBezTo>
                            <a:pt x="102175" y="18453"/>
                            <a:pt x="188576" y="131877"/>
                            <a:pt x="0" y="125905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2" name="Freeform: Shape 541">
                      <a:extLst>
                        <a:ext uri="{FF2B5EF4-FFF2-40B4-BE49-F238E27FC236}">
                          <a16:creationId xmlns:a16="http://schemas.microsoft.com/office/drawing/2014/main" id="{C2480983-115B-4359-81CC-3A79E4998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5856" y="9850544"/>
                      <a:ext cx="598615" cy="113971"/>
                    </a:xfrm>
                    <a:custGeom>
                      <a:avLst/>
                      <a:gdLst>
                        <a:gd name="connsiteX0" fmla="*/ 592500 w 598615"/>
                        <a:gd name="connsiteY0" fmla="*/ 40150 h 113971"/>
                        <a:gd name="connsiteX1" fmla="*/ 598215 w 598615"/>
                        <a:gd name="connsiteY1" fmla="*/ 51047 h 113971"/>
                        <a:gd name="connsiteX2" fmla="*/ 587319 w 598615"/>
                        <a:gd name="connsiteY2" fmla="*/ 56771 h 113971"/>
                        <a:gd name="connsiteX3" fmla="*/ 404943 w 598615"/>
                        <a:gd name="connsiteY3" fmla="*/ 20024 h 113971"/>
                        <a:gd name="connsiteX4" fmla="*/ 285881 w 598615"/>
                        <a:gd name="connsiteY4" fmla="*/ 20252 h 113971"/>
                        <a:gd name="connsiteX5" fmla="*/ 235637 w 598615"/>
                        <a:gd name="connsiteY5" fmla="*/ 29491 h 113971"/>
                        <a:gd name="connsiteX6" fmla="*/ 235256 w 598615"/>
                        <a:gd name="connsiteY6" fmla="*/ 29596 h 113971"/>
                        <a:gd name="connsiteX7" fmla="*/ 202671 w 598615"/>
                        <a:gd name="connsiteY7" fmla="*/ 45779 h 113971"/>
                        <a:gd name="connsiteX8" fmla="*/ 124547 w 598615"/>
                        <a:gd name="connsiteY8" fmla="*/ 94862 h 113971"/>
                        <a:gd name="connsiteX9" fmla="*/ 50299 w 598615"/>
                        <a:gd name="connsiteY9" fmla="*/ 113959 h 113971"/>
                        <a:gd name="connsiteX10" fmla="*/ 2550 w 598615"/>
                        <a:gd name="connsiteY10" fmla="*/ 108720 h 113971"/>
                        <a:gd name="connsiteX11" fmla="*/ 2550 w 598615"/>
                        <a:gd name="connsiteY11" fmla="*/ 96395 h 113971"/>
                        <a:gd name="connsiteX12" fmla="*/ 14876 w 598615"/>
                        <a:gd name="connsiteY12" fmla="*/ 96395 h 113971"/>
                        <a:gd name="connsiteX13" fmla="*/ 50575 w 598615"/>
                        <a:gd name="connsiteY13" fmla="*/ 96586 h 113971"/>
                        <a:gd name="connsiteX14" fmla="*/ 117403 w 598615"/>
                        <a:gd name="connsiteY14" fmla="*/ 78993 h 113971"/>
                        <a:gd name="connsiteX15" fmla="*/ 191431 w 598615"/>
                        <a:gd name="connsiteY15" fmla="*/ 32492 h 113971"/>
                        <a:gd name="connsiteX16" fmla="*/ 230169 w 598615"/>
                        <a:gd name="connsiteY16" fmla="*/ 12937 h 113971"/>
                        <a:gd name="connsiteX17" fmla="*/ 230588 w 598615"/>
                        <a:gd name="connsiteY17" fmla="*/ 12785 h 113971"/>
                        <a:gd name="connsiteX18" fmla="*/ 284176 w 598615"/>
                        <a:gd name="connsiteY18" fmla="*/ 2945 h 113971"/>
                        <a:gd name="connsiteX19" fmla="*/ 406372 w 598615"/>
                        <a:gd name="connsiteY19" fmla="*/ 2650 h 113971"/>
                        <a:gd name="connsiteX20" fmla="*/ 592500 w 598615"/>
                        <a:gd name="connsiteY20" fmla="*/ 40150 h 11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598615" h="113971">
                          <a:moveTo>
                            <a:pt x="592500" y="40150"/>
                          </a:moveTo>
                          <a:cubicBezTo>
                            <a:pt x="597091" y="41569"/>
                            <a:pt x="599654" y="46456"/>
                            <a:pt x="598215" y="51047"/>
                          </a:cubicBezTo>
                          <a:cubicBezTo>
                            <a:pt x="596796" y="55628"/>
                            <a:pt x="591910" y="58200"/>
                            <a:pt x="587319" y="56771"/>
                          </a:cubicBezTo>
                          <a:cubicBezTo>
                            <a:pt x="517491" y="34883"/>
                            <a:pt x="455959" y="24377"/>
                            <a:pt x="404943" y="20024"/>
                          </a:cubicBezTo>
                          <a:cubicBezTo>
                            <a:pt x="353937" y="15671"/>
                            <a:pt x="313561" y="17471"/>
                            <a:pt x="285881" y="20252"/>
                          </a:cubicBezTo>
                          <a:cubicBezTo>
                            <a:pt x="267012" y="22138"/>
                            <a:pt x="250038" y="25129"/>
                            <a:pt x="235637" y="29491"/>
                          </a:cubicBezTo>
                          <a:lnTo>
                            <a:pt x="235256" y="29596"/>
                          </a:lnTo>
                          <a:cubicBezTo>
                            <a:pt x="221654" y="33740"/>
                            <a:pt x="210586" y="39055"/>
                            <a:pt x="202671" y="45779"/>
                          </a:cubicBezTo>
                          <a:cubicBezTo>
                            <a:pt x="179906" y="65124"/>
                            <a:pt x="151902" y="82527"/>
                            <a:pt x="124547" y="94862"/>
                          </a:cubicBezTo>
                          <a:cubicBezTo>
                            <a:pt x="97648" y="106987"/>
                            <a:pt x="71102" y="114312"/>
                            <a:pt x="50299" y="113959"/>
                          </a:cubicBezTo>
                          <a:cubicBezTo>
                            <a:pt x="7189" y="113207"/>
                            <a:pt x="2569" y="108730"/>
                            <a:pt x="2550" y="108720"/>
                          </a:cubicBezTo>
                          <a:cubicBezTo>
                            <a:pt x="-850" y="105310"/>
                            <a:pt x="-850" y="99786"/>
                            <a:pt x="2550" y="96395"/>
                          </a:cubicBezTo>
                          <a:cubicBezTo>
                            <a:pt x="5951" y="92995"/>
                            <a:pt x="11475" y="92995"/>
                            <a:pt x="14876" y="96395"/>
                          </a:cubicBezTo>
                          <a:cubicBezTo>
                            <a:pt x="14876" y="96395"/>
                            <a:pt x="14580" y="95957"/>
                            <a:pt x="50575" y="96586"/>
                          </a:cubicBezTo>
                          <a:cubicBezTo>
                            <a:pt x="68701" y="96909"/>
                            <a:pt x="92657" y="90156"/>
                            <a:pt x="117403" y="78993"/>
                          </a:cubicBezTo>
                          <a:cubicBezTo>
                            <a:pt x="143358" y="67287"/>
                            <a:pt x="169895" y="50789"/>
                            <a:pt x="191431" y="32492"/>
                          </a:cubicBezTo>
                          <a:cubicBezTo>
                            <a:pt x="201213" y="24167"/>
                            <a:pt x="214358" y="17747"/>
                            <a:pt x="230169" y="12937"/>
                          </a:cubicBezTo>
                          <a:lnTo>
                            <a:pt x="230588" y="12785"/>
                          </a:lnTo>
                          <a:cubicBezTo>
                            <a:pt x="245943" y="8156"/>
                            <a:pt x="264050" y="4964"/>
                            <a:pt x="284176" y="2945"/>
                          </a:cubicBezTo>
                          <a:cubicBezTo>
                            <a:pt x="312732" y="78"/>
                            <a:pt x="354270" y="-1789"/>
                            <a:pt x="406372" y="2650"/>
                          </a:cubicBezTo>
                          <a:cubicBezTo>
                            <a:pt x="458464" y="7079"/>
                            <a:pt x="521263" y="17814"/>
                            <a:pt x="592500" y="4015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5" name="Graphic 963">
                  <a:extLst>
                    <a:ext uri="{FF2B5EF4-FFF2-40B4-BE49-F238E27FC236}">
                      <a16:creationId xmlns:a16="http://schemas.microsoft.com/office/drawing/2014/main" id="{5C8EC095-1895-4DA9-AFC7-AF8E61AAEDE4}"/>
                    </a:ext>
                  </a:extLst>
                </p:cNvPr>
                <p:cNvGrpSpPr/>
                <p:nvPr/>
              </p:nvGrpSpPr>
              <p:grpSpPr>
                <a:xfrm>
                  <a:off x="7742771" y="9305270"/>
                  <a:ext cx="1211202" cy="2343739"/>
                  <a:chOff x="7742771" y="9305270"/>
                  <a:chExt cx="1211202" cy="2343739"/>
                </a:xfrm>
              </p:grpSpPr>
              <p:grpSp>
                <p:nvGrpSpPr>
                  <p:cNvPr id="505" name="Graphic 963">
                    <a:extLst>
                      <a:ext uri="{FF2B5EF4-FFF2-40B4-BE49-F238E27FC236}">
                        <a16:creationId xmlns:a16="http://schemas.microsoft.com/office/drawing/2014/main" id="{F14CBF6C-268C-4D0F-8C38-56F73498DC3C}"/>
                      </a:ext>
                    </a:extLst>
                  </p:cNvPr>
                  <p:cNvGrpSpPr/>
                  <p:nvPr/>
                </p:nvGrpSpPr>
                <p:grpSpPr>
                  <a:xfrm>
                    <a:off x="8191773" y="9620118"/>
                    <a:ext cx="275510" cy="535792"/>
                    <a:chOff x="8191773" y="9620118"/>
                    <a:chExt cx="275510" cy="535792"/>
                  </a:xfrm>
                </p:grpSpPr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id="{0F549FF2-B4E6-435D-A248-CC334C13CC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1773" y="9620118"/>
                      <a:ext cx="275510" cy="510844"/>
                    </a:xfrm>
                    <a:custGeom>
                      <a:avLst/>
                      <a:gdLst>
                        <a:gd name="connsiteX0" fmla="*/ 85792 w 275510"/>
                        <a:gd name="connsiteY0" fmla="*/ 0 h 510844"/>
                        <a:gd name="connsiteX1" fmla="*/ 32881 w 275510"/>
                        <a:gd name="connsiteY1" fmla="*/ 191605 h 510844"/>
                        <a:gd name="connsiteX2" fmla="*/ 47330 w 275510"/>
                        <a:gd name="connsiteY2" fmla="*/ 413547 h 510844"/>
                        <a:gd name="connsiteX3" fmla="*/ 168907 w 275510"/>
                        <a:gd name="connsiteY3" fmla="*/ 510845 h 510844"/>
                        <a:gd name="connsiteX4" fmla="*/ 274683 w 275510"/>
                        <a:gd name="connsiteY4" fmla="*/ 286855 h 510844"/>
                        <a:gd name="connsiteX5" fmla="*/ 85792 w 275510"/>
                        <a:gd name="connsiteY5" fmla="*/ 0 h 510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5510" h="510844">
                          <a:moveTo>
                            <a:pt x="85792" y="0"/>
                          </a:moveTo>
                          <a:cubicBezTo>
                            <a:pt x="3858" y="78534"/>
                            <a:pt x="-30698" y="95336"/>
                            <a:pt x="32881" y="191605"/>
                          </a:cubicBezTo>
                          <a:cubicBezTo>
                            <a:pt x="96470" y="287874"/>
                            <a:pt x="46521" y="325746"/>
                            <a:pt x="47330" y="413547"/>
                          </a:cubicBezTo>
                          <a:cubicBezTo>
                            <a:pt x="48149" y="501348"/>
                            <a:pt x="168907" y="510845"/>
                            <a:pt x="168907" y="510845"/>
                          </a:cubicBezTo>
                          <a:cubicBezTo>
                            <a:pt x="168907" y="510845"/>
                            <a:pt x="286446" y="435883"/>
                            <a:pt x="274683" y="286855"/>
                          </a:cubicBezTo>
                          <a:cubicBezTo>
                            <a:pt x="262919" y="137827"/>
                            <a:pt x="55589" y="175079"/>
                            <a:pt x="85792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32" name="Freeform: Shape 531">
                      <a:extLst>
                        <a:ext uri="{FF2B5EF4-FFF2-40B4-BE49-F238E27FC236}">
                          <a16:creationId xmlns:a16="http://schemas.microsoft.com/office/drawing/2014/main" id="{C782515A-9910-4B39-88AF-51A4DC3FA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1122" y="9655170"/>
                      <a:ext cx="157614" cy="500739"/>
                    </a:xfrm>
                    <a:custGeom>
                      <a:avLst/>
                      <a:gdLst>
                        <a:gd name="connsiteX0" fmla="*/ 127245 w 157614"/>
                        <a:gd name="connsiteY0" fmla="*/ 494470 h 500739"/>
                        <a:gd name="connsiteX1" fmla="*/ 116481 w 157614"/>
                        <a:gd name="connsiteY1" fmla="*/ 500395 h 500739"/>
                        <a:gd name="connsiteX2" fmla="*/ 110566 w 157614"/>
                        <a:gd name="connsiteY2" fmla="*/ 489632 h 500739"/>
                        <a:gd name="connsiteX3" fmla="*/ 140189 w 157614"/>
                        <a:gd name="connsiteY3" fmla="*/ 329860 h 500739"/>
                        <a:gd name="connsiteX4" fmla="*/ 103480 w 157614"/>
                        <a:gd name="connsiteY4" fmla="*/ 216883 h 500739"/>
                        <a:gd name="connsiteX5" fmla="*/ 26365 w 157614"/>
                        <a:gd name="connsiteY5" fmla="*/ 124900 h 500739"/>
                        <a:gd name="connsiteX6" fmla="*/ 495 w 157614"/>
                        <a:gd name="connsiteY6" fmla="*/ 45662 h 500739"/>
                        <a:gd name="connsiteX7" fmla="*/ 14992 w 157614"/>
                        <a:gd name="connsiteY7" fmla="*/ 628 h 500739"/>
                        <a:gd name="connsiteX8" fmla="*/ 26289 w 157614"/>
                        <a:gd name="connsiteY8" fmla="*/ 5467 h 500739"/>
                        <a:gd name="connsiteX9" fmla="*/ 21460 w 157614"/>
                        <a:gd name="connsiteY9" fmla="*/ 16773 h 500739"/>
                        <a:gd name="connsiteX10" fmla="*/ 17717 w 157614"/>
                        <a:gd name="connsiteY10" fmla="*/ 48110 h 500739"/>
                        <a:gd name="connsiteX11" fmla="*/ 41215 w 157614"/>
                        <a:gd name="connsiteY11" fmla="*/ 115833 h 500739"/>
                        <a:gd name="connsiteX12" fmla="*/ 115253 w 157614"/>
                        <a:gd name="connsiteY12" fmla="*/ 204072 h 500739"/>
                        <a:gd name="connsiteX13" fmla="*/ 157534 w 157614"/>
                        <a:gd name="connsiteY13" fmla="*/ 330193 h 500739"/>
                        <a:gd name="connsiteX14" fmla="*/ 127245 w 157614"/>
                        <a:gd name="connsiteY14" fmla="*/ 494470 h 5007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57614" h="500739">
                          <a:moveTo>
                            <a:pt x="127245" y="494470"/>
                          </a:moveTo>
                          <a:cubicBezTo>
                            <a:pt x="125911" y="499071"/>
                            <a:pt x="121092" y="501729"/>
                            <a:pt x="116481" y="500395"/>
                          </a:cubicBezTo>
                          <a:cubicBezTo>
                            <a:pt x="111881" y="499052"/>
                            <a:pt x="109223" y="494232"/>
                            <a:pt x="110566" y="489632"/>
                          </a:cubicBezTo>
                          <a:cubicBezTo>
                            <a:pt x="126578" y="434225"/>
                            <a:pt x="139113" y="378399"/>
                            <a:pt x="140189" y="329860"/>
                          </a:cubicBezTo>
                          <a:cubicBezTo>
                            <a:pt x="141227" y="282787"/>
                            <a:pt x="131493" y="242649"/>
                            <a:pt x="103480" y="216883"/>
                          </a:cubicBezTo>
                          <a:cubicBezTo>
                            <a:pt x="72314" y="188204"/>
                            <a:pt x="45006" y="155304"/>
                            <a:pt x="26365" y="124900"/>
                          </a:cubicBezTo>
                          <a:cubicBezTo>
                            <a:pt x="7696" y="94430"/>
                            <a:pt x="-2419" y="65931"/>
                            <a:pt x="495" y="45662"/>
                          </a:cubicBezTo>
                          <a:cubicBezTo>
                            <a:pt x="6572" y="3714"/>
                            <a:pt x="14974" y="637"/>
                            <a:pt x="14992" y="628"/>
                          </a:cubicBezTo>
                          <a:cubicBezTo>
                            <a:pt x="19450" y="-1163"/>
                            <a:pt x="24508" y="1009"/>
                            <a:pt x="26289" y="5467"/>
                          </a:cubicBezTo>
                          <a:cubicBezTo>
                            <a:pt x="28080" y="9915"/>
                            <a:pt x="25918" y="14982"/>
                            <a:pt x="21460" y="16773"/>
                          </a:cubicBezTo>
                          <a:cubicBezTo>
                            <a:pt x="21489" y="16763"/>
                            <a:pt x="22260" y="16744"/>
                            <a:pt x="17717" y="48110"/>
                          </a:cubicBezTo>
                          <a:cubicBezTo>
                            <a:pt x="15402" y="64207"/>
                            <a:pt x="24565" y="88677"/>
                            <a:pt x="41215" y="115833"/>
                          </a:cubicBezTo>
                          <a:cubicBezTo>
                            <a:pt x="59027" y="144903"/>
                            <a:pt x="85239" y="176459"/>
                            <a:pt x="115253" y="204072"/>
                          </a:cubicBezTo>
                          <a:cubicBezTo>
                            <a:pt x="147466" y="233714"/>
                            <a:pt x="158696" y="278358"/>
                            <a:pt x="157534" y="330193"/>
                          </a:cubicBezTo>
                          <a:cubicBezTo>
                            <a:pt x="156429" y="380551"/>
                            <a:pt x="143618" y="437825"/>
                            <a:pt x="127245" y="49447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id="{B04129F4-4D50-48D6-BD05-BD54A44BC728}"/>
                      </a:ext>
                    </a:extLst>
                  </p:cNvPr>
                  <p:cNvSpPr/>
                  <p:nvPr/>
                </p:nvSpPr>
                <p:spPr>
                  <a:xfrm>
                    <a:off x="7742771" y="9577083"/>
                    <a:ext cx="804143" cy="2071926"/>
                  </a:xfrm>
                  <a:custGeom>
                    <a:avLst/>
                    <a:gdLst>
                      <a:gd name="connsiteX0" fmla="*/ 776501 w 804143"/>
                      <a:gd name="connsiteY0" fmla="*/ 8754 h 2071926"/>
                      <a:gd name="connsiteX1" fmla="*/ 785112 w 804143"/>
                      <a:gd name="connsiteY1" fmla="*/ 0 h 2071926"/>
                      <a:gd name="connsiteX2" fmla="*/ 793856 w 804143"/>
                      <a:gd name="connsiteY2" fmla="*/ 8620 h 2071926"/>
                      <a:gd name="connsiteX3" fmla="*/ 800104 w 804143"/>
                      <a:gd name="connsiteY3" fmla="*/ 161163 h 2071926"/>
                      <a:gd name="connsiteX4" fmla="*/ 605861 w 804143"/>
                      <a:gd name="connsiteY4" fmla="*/ 598646 h 2071926"/>
                      <a:gd name="connsiteX5" fmla="*/ 491580 w 804143"/>
                      <a:gd name="connsiteY5" fmla="*/ 779222 h 2071926"/>
                      <a:gd name="connsiteX6" fmla="*/ 493075 w 804143"/>
                      <a:gd name="connsiteY6" fmla="*/ 967816 h 2071926"/>
                      <a:gd name="connsiteX7" fmla="*/ 323168 w 804143"/>
                      <a:gd name="connsiteY7" fmla="*/ 1336110 h 2071926"/>
                      <a:gd name="connsiteX8" fmla="*/ 21559 w 804143"/>
                      <a:gd name="connsiteY8" fmla="*/ 2062496 h 2071926"/>
                      <a:gd name="connsiteX9" fmla="*/ 13587 w 804143"/>
                      <a:gd name="connsiteY9" fmla="*/ 2071897 h 2071926"/>
                      <a:gd name="connsiteX10" fmla="*/ 4195 w 804143"/>
                      <a:gd name="connsiteY10" fmla="*/ 2063925 h 2071926"/>
                      <a:gd name="connsiteX11" fmla="*/ 311252 w 804143"/>
                      <a:gd name="connsiteY11" fmla="*/ 1323442 h 2071926"/>
                      <a:gd name="connsiteX12" fmla="*/ 476244 w 804143"/>
                      <a:gd name="connsiteY12" fmla="*/ 972312 h 2071926"/>
                      <a:gd name="connsiteX13" fmla="*/ 474825 w 804143"/>
                      <a:gd name="connsiteY13" fmla="*/ 774516 h 2071926"/>
                      <a:gd name="connsiteX14" fmla="*/ 593735 w 804143"/>
                      <a:gd name="connsiteY14" fmla="*/ 586178 h 2071926"/>
                      <a:gd name="connsiteX15" fmla="*/ 782740 w 804143"/>
                      <a:gd name="connsiteY15" fmla="*/ 162173 h 2071926"/>
                      <a:gd name="connsiteX16" fmla="*/ 776501 w 804143"/>
                      <a:gd name="connsiteY16" fmla="*/ 8754 h 207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04143" h="2071926">
                        <a:moveTo>
                          <a:pt x="776501" y="8754"/>
                        </a:moveTo>
                        <a:cubicBezTo>
                          <a:pt x="776453" y="3953"/>
                          <a:pt x="780311" y="38"/>
                          <a:pt x="785112" y="0"/>
                        </a:cubicBezTo>
                        <a:cubicBezTo>
                          <a:pt x="789903" y="-28"/>
                          <a:pt x="793827" y="3829"/>
                          <a:pt x="793856" y="8620"/>
                        </a:cubicBezTo>
                        <a:cubicBezTo>
                          <a:pt x="794408" y="68723"/>
                          <a:pt x="797475" y="118482"/>
                          <a:pt x="800104" y="161163"/>
                        </a:cubicBezTo>
                        <a:cubicBezTo>
                          <a:pt x="811048" y="338452"/>
                          <a:pt x="814582" y="395593"/>
                          <a:pt x="605861" y="598646"/>
                        </a:cubicBezTo>
                        <a:cubicBezTo>
                          <a:pt x="545920" y="656949"/>
                          <a:pt x="509077" y="717433"/>
                          <a:pt x="491580" y="779222"/>
                        </a:cubicBezTo>
                        <a:cubicBezTo>
                          <a:pt x="474111" y="840867"/>
                          <a:pt x="475863" y="904037"/>
                          <a:pt x="493075" y="967816"/>
                        </a:cubicBezTo>
                        <a:cubicBezTo>
                          <a:pt x="537795" y="1133542"/>
                          <a:pt x="441354" y="1224572"/>
                          <a:pt x="323168" y="1336110"/>
                        </a:cubicBezTo>
                        <a:cubicBezTo>
                          <a:pt x="173254" y="1477594"/>
                          <a:pt x="-12598" y="1652997"/>
                          <a:pt x="21559" y="2062496"/>
                        </a:cubicBezTo>
                        <a:cubicBezTo>
                          <a:pt x="21950" y="2067297"/>
                          <a:pt x="18387" y="2071497"/>
                          <a:pt x="13587" y="2071897"/>
                        </a:cubicBezTo>
                        <a:cubicBezTo>
                          <a:pt x="8805" y="2072288"/>
                          <a:pt x="4595" y="2068716"/>
                          <a:pt x="4195" y="2063925"/>
                        </a:cubicBezTo>
                        <a:cubicBezTo>
                          <a:pt x="-30648" y="1646120"/>
                          <a:pt x="158595" y="1467507"/>
                          <a:pt x="311252" y="1323442"/>
                        </a:cubicBezTo>
                        <a:cubicBezTo>
                          <a:pt x="425257" y="1215848"/>
                          <a:pt x="518278" y="1128046"/>
                          <a:pt x="476244" y="972312"/>
                        </a:cubicBezTo>
                        <a:cubicBezTo>
                          <a:pt x="458232" y="905580"/>
                          <a:pt x="456461" y="839343"/>
                          <a:pt x="474825" y="774516"/>
                        </a:cubicBezTo>
                        <a:cubicBezTo>
                          <a:pt x="493142" y="709832"/>
                          <a:pt x="531489" y="646738"/>
                          <a:pt x="593735" y="586178"/>
                        </a:cubicBezTo>
                        <a:cubicBezTo>
                          <a:pt x="796723" y="388715"/>
                          <a:pt x="793313" y="333499"/>
                          <a:pt x="782740" y="162173"/>
                        </a:cubicBezTo>
                        <a:cubicBezTo>
                          <a:pt x="780120" y="119577"/>
                          <a:pt x="777044" y="69895"/>
                          <a:pt x="776501" y="8754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07" name="Graphic 963">
                    <a:extLst>
                      <a:ext uri="{FF2B5EF4-FFF2-40B4-BE49-F238E27FC236}">
                        <a16:creationId xmlns:a16="http://schemas.microsoft.com/office/drawing/2014/main" id="{7A47C33D-69A7-421E-AB3D-6ABE236BA21D}"/>
                      </a:ext>
                    </a:extLst>
                  </p:cNvPr>
                  <p:cNvGrpSpPr/>
                  <p:nvPr/>
                </p:nvGrpSpPr>
                <p:grpSpPr>
                  <a:xfrm>
                    <a:off x="8344049" y="9305270"/>
                    <a:ext cx="423195" cy="482172"/>
                    <a:chOff x="8344049" y="9305270"/>
                    <a:chExt cx="423195" cy="482172"/>
                  </a:xfrm>
                </p:grpSpPr>
                <p:grpSp>
                  <p:nvGrpSpPr>
                    <p:cNvPr id="520" name="Graphic 963">
                      <a:extLst>
                        <a:ext uri="{FF2B5EF4-FFF2-40B4-BE49-F238E27FC236}">
                          <a16:creationId xmlns:a16="http://schemas.microsoft.com/office/drawing/2014/main" id="{4F7A9655-732A-4908-874D-E615DCCE53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56775" y="9634395"/>
                      <a:ext cx="270524" cy="153048"/>
                      <a:chOff x="8356775" y="9634395"/>
                      <a:chExt cx="270524" cy="153048"/>
                    </a:xfrm>
                    <a:solidFill>
                      <a:srgbClr val="342318"/>
                    </a:solidFill>
                  </p:grpSpPr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id="{7492C6FD-B6CA-4C4C-BFAD-C726343504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174" y="9644683"/>
                        <a:ext cx="130126" cy="124949"/>
                      </a:xfrm>
                      <a:custGeom>
                        <a:avLst/>
                        <a:gdLst>
                          <a:gd name="connsiteX0" fmla="*/ 0 w 130126"/>
                          <a:gd name="connsiteY0" fmla="*/ 5124 h 124949"/>
                          <a:gd name="connsiteX1" fmla="*/ 121463 w 130126"/>
                          <a:gd name="connsiteY1" fmla="*/ 123053 h 124949"/>
                          <a:gd name="connsiteX2" fmla="*/ 0 w 130126"/>
                          <a:gd name="connsiteY2" fmla="*/ 5124 h 1249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0126" h="124949">
                            <a:moveTo>
                              <a:pt x="0" y="5124"/>
                            </a:moveTo>
                            <a:cubicBezTo>
                              <a:pt x="128521" y="-31947"/>
                              <a:pt x="144104" y="145027"/>
                              <a:pt x="121463" y="123053"/>
                            </a:cubicBezTo>
                            <a:lnTo>
                              <a:pt x="0" y="5124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id="{4318923A-77AB-4419-81D3-F4C07BD70B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66797" y="9634395"/>
                        <a:ext cx="81873" cy="153048"/>
                      </a:xfrm>
                      <a:custGeom>
                        <a:avLst/>
                        <a:gdLst>
                          <a:gd name="connsiteX0" fmla="*/ 81297 w 81873"/>
                          <a:gd name="connsiteY0" fmla="*/ 10 h 153048"/>
                          <a:gd name="connsiteX1" fmla="*/ 21108 w 81873"/>
                          <a:gd name="connsiteY1" fmla="*/ 153048 h 153048"/>
                          <a:gd name="connsiteX2" fmla="*/ 81297 w 81873"/>
                          <a:gd name="connsiteY2" fmla="*/ 10 h 1530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81873" h="153048">
                            <a:moveTo>
                              <a:pt x="81297" y="10"/>
                            </a:moveTo>
                            <a:cubicBezTo>
                              <a:pt x="88774" y="72009"/>
                              <a:pt x="21108" y="153048"/>
                              <a:pt x="21108" y="153048"/>
                            </a:cubicBezTo>
                            <a:cubicBezTo>
                              <a:pt x="21108" y="153048"/>
                              <a:pt x="-54806" y="-1428"/>
                              <a:pt x="81297" y="1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30" name="Freeform: Shape 529">
                        <a:extLst>
                          <a:ext uri="{FF2B5EF4-FFF2-40B4-BE49-F238E27FC236}">
                            <a16:creationId xmlns:a16="http://schemas.microsoft.com/office/drawing/2014/main" id="{061ED1C0-609A-4C0E-903F-80DC6BCA95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6775" y="9639586"/>
                        <a:ext cx="175564" cy="86982"/>
                      </a:xfrm>
                      <a:custGeom>
                        <a:avLst/>
                        <a:gdLst>
                          <a:gd name="connsiteX0" fmla="*/ 175565 w 175564"/>
                          <a:gd name="connsiteY0" fmla="*/ 18993 h 86982"/>
                          <a:gd name="connsiteX1" fmla="*/ 0 w 175564"/>
                          <a:gd name="connsiteY1" fmla="*/ 86983 h 86982"/>
                          <a:gd name="connsiteX2" fmla="*/ 175565 w 175564"/>
                          <a:gd name="connsiteY2" fmla="*/ 18993 h 869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75564" h="86982">
                            <a:moveTo>
                              <a:pt x="175565" y="18993"/>
                            </a:moveTo>
                            <a:cubicBezTo>
                              <a:pt x="103527" y="31157"/>
                              <a:pt x="0" y="86983"/>
                              <a:pt x="0" y="86983"/>
                            </a:cubicBezTo>
                            <a:cubicBezTo>
                              <a:pt x="0" y="86983"/>
                              <a:pt x="50730" y="-48882"/>
                              <a:pt x="175565" y="1899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21" name="Graphic 963">
                      <a:extLst>
                        <a:ext uri="{FF2B5EF4-FFF2-40B4-BE49-F238E27FC236}">
                          <a16:creationId xmlns:a16="http://schemas.microsoft.com/office/drawing/2014/main" id="{E00D92D5-41AB-4461-98AB-A5C11E7E79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44049" y="9305270"/>
                      <a:ext cx="423195" cy="388687"/>
                      <a:chOff x="8344049" y="9305270"/>
                      <a:chExt cx="423195" cy="388687"/>
                    </a:xfrm>
                  </p:grpSpPr>
                  <p:sp>
                    <p:nvSpPr>
                      <p:cNvPr id="522" name="Freeform: Shape 521">
                        <a:extLst>
                          <a:ext uri="{FF2B5EF4-FFF2-40B4-BE49-F238E27FC236}">
                            <a16:creationId xmlns:a16="http://schemas.microsoft.com/office/drawing/2014/main" id="{AE3814C1-0EB3-43E9-99A1-97FFE4D6FF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8629" y="9390108"/>
                        <a:ext cx="299799" cy="293541"/>
                      </a:xfrm>
                      <a:custGeom>
                        <a:avLst/>
                        <a:gdLst>
                          <a:gd name="connsiteX0" fmla="*/ 299799 w 299799"/>
                          <a:gd name="connsiteY0" fmla="*/ 44082 h 293541"/>
                          <a:gd name="connsiteX1" fmla="*/ 87896 w 299799"/>
                          <a:gd name="connsiteY1" fmla="*/ 291313 h 293541"/>
                          <a:gd name="connsiteX2" fmla="*/ 4096 w 299799"/>
                          <a:gd name="connsiteY2" fmla="*/ 0 h 293541"/>
                          <a:gd name="connsiteX3" fmla="*/ 299799 w 299799"/>
                          <a:gd name="connsiteY3" fmla="*/ 44082 h 293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9799" h="293541">
                            <a:moveTo>
                              <a:pt x="299799" y="44082"/>
                            </a:moveTo>
                            <a:cubicBezTo>
                              <a:pt x="265757" y="232486"/>
                              <a:pt x="166773" y="307905"/>
                              <a:pt x="87896" y="291313"/>
                            </a:cubicBezTo>
                            <a:cubicBezTo>
                              <a:pt x="-38776" y="264681"/>
                              <a:pt x="10839" y="1010"/>
                              <a:pt x="4096" y="0"/>
                            </a:cubicBezTo>
                            <a:lnTo>
                              <a:pt x="299799" y="44082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3" name="Freeform: Shape 522">
                        <a:extLst>
                          <a:ext uri="{FF2B5EF4-FFF2-40B4-BE49-F238E27FC236}">
                            <a16:creationId xmlns:a16="http://schemas.microsoft.com/office/drawing/2014/main" id="{9C158575-3C02-4728-8701-018487DB85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4049" y="9305270"/>
                        <a:ext cx="423195" cy="287091"/>
                      </a:xfrm>
                      <a:custGeom>
                        <a:avLst/>
                        <a:gdLst>
                          <a:gd name="connsiteX0" fmla="*/ 303267 w 423195"/>
                          <a:gd name="connsiteY0" fmla="*/ 87304 h 287091"/>
                          <a:gd name="connsiteX1" fmla="*/ 423120 w 423195"/>
                          <a:gd name="connsiteY1" fmla="*/ 109203 h 287091"/>
                          <a:gd name="connsiteX2" fmla="*/ 366856 w 423195"/>
                          <a:gd name="connsiteY2" fmla="*/ 167581 h 287091"/>
                          <a:gd name="connsiteX3" fmla="*/ 362179 w 423195"/>
                          <a:gd name="connsiteY3" fmla="*/ 249363 h 287091"/>
                          <a:gd name="connsiteX4" fmla="*/ 301952 w 423195"/>
                          <a:gd name="connsiteY4" fmla="*/ 222588 h 287091"/>
                          <a:gd name="connsiteX5" fmla="*/ 191005 w 423195"/>
                          <a:gd name="connsiteY5" fmla="*/ 286691 h 287091"/>
                          <a:gd name="connsiteX6" fmla="*/ 109414 w 423195"/>
                          <a:gd name="connsiteY6" fmla="*/ 205653 h 287091"/>
                          <a:gd name="connsiteX7" fmla="*/ 4172 w 423195"/>
                          <a:gd name="connsiteY7" fmla="*/ 192480 h 287091"/>
                          <a:gd name="connsiteX8" fmla="*/ 65856 w 423195"/>
                          <a:gd name="connsiteY8" fmla="*/ 118137 h 287091"/>
                          <a:gd name="connsiteX9" fmla="*/ 23651 w 423195"/>
                          <a:gd name="connsiteY9" fmla="*/ 24630 h 287091"/>
                          <a:gd name="connsiteX10" fmla="*/ 124806 w 423195"/>
                          <a:gd name="connsiteY10" fmla="*/ 54443 h 287091"/>
                          <a:gd name="connsiteX11" fmla="*/ 303267 w 423195"/>
                          <a:gd name="connsiteY11" fmla="*/ 87304 h 2870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23195" h="287091">
                            <a:moveTo>
                              <a:pt x="303267" y="87304"/>
                            </a:moveTo>
                            <a:cubicBezTo>
                              <a:pt x="346034" y="63521"/>
                              <a:pt x="426006" y="63892"/>
                              <a:pt x="423120" y="109203"/>
                            </a:cubicBezTo>
                            <a:cubicBezTo>
                              <a:pt x="420224" y="154513"/>
                              <a:pt x="366856" y="167581"/>
                              <a:pt x="366856" y="167581"/>
                            </a:cubicBezTo>
                            <a:cubicBezTo>
                              <a:pt x="402622" y="175430"/>
                              <a:pt x="430978" y="260193"/>
                              <a:pt x="362179" y="249363"/>
                            </a:cubicBezTo>
                            <a:cubicBezTo>
                              <a:pt x="344415" y="246572"/>
                              <a:pt x="335109" y="240886"/>
                              <a:pt x="301952" y="222588"/>
                            </a:cubicBezTo>
                            <a:cubicBezTo>
                              <a:pt x="301952" y="222588"/>
                              <a:pt x="256289" y="293006"/>
                              <a:pt x="191005" y="286691"/>
                            </a:cubicBezTo>
                            <a:cubicBezTo>
                              <a:pt x="125721" y="280376"/>
                              <a:pt x="109414" y="205653"/>
                              <a:pt x="109414" y="205653"/>
                            </a:cubicBezTo>
                            <a:cubicBezTo>
                              <a:pt x="109414" y="205653"/>
                              <a:pt x="27937" y="240581"/>
                              <a:pt x="4172" y="192480"/>
                            </a:cubicBezTo>
                            <a:cubicBezTo>
                              <a:pt x="-19583" y="144388"/>
                              <a:pt x="65856" y="118137"/>
                              <a:pt x="65856" y="118137"/>
                            </a:cubicBezTo>
                            <a:cubicBezTo>
                              <a:pt x="65856" y="118137"/>
                              <a:pt x="-8496" y="56463"/>
                              <a:pt x="23651" y="24630"/>
                            </a:cubicBezTo>
                            <a:cubicBezTo>
                              <a:pt x="55798" y="-7203"/>
                              <a:pt x="124806" y="54443"/>
                              <a:pt x="124806" y="54443"/>
                            </a:cubicBezTo>
                            <a:cubicBezTo>
                              <a:pt x="176441" y="-26434"/>
                              <a:pt x="281626" y="-18594"/>
                              <a:pt x="303267" y="87304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4" name="Freeform: Shape 523">
                        <a:extLst>
                          <a:ext uri="{FF2B5EF4-FFF2-40B4-BE49-F238E27FC236}">
                            <a16:creationId xmlns:a16="http://schemas.microsoft.com/office/drawing/2014/main" id="{F8D4A95C-DF18-41DA-BEFC-964C1011D0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489" y="9344115"/>
                        <a:ext cx="266190" cy="167166"/>
                      </a:xfrm>
                      <a:custGeom>
                        <a:avLst/>
                        <a:gdLst>
                          <a:gd name="connsiteX0" fmla="*/ 60197 w 266190"/>
                          <a:gd name="connsiteY0" fmla="*/ 18589 h 167166"/>
                          <a:gd name="connsiteX1" fmla="*/ 50739 w 266190"/>
                          <a:gd name="connsiteY1" fmla="*/ 10760 h 167166"/>
                          <a:gd name="connsiteX2" fmla="*/ 58569 w 266190"/>
                          <a:gd name="connsiteY2" fmla="*/ 1292 h 167166"/>
                          <a:gd name="connsiteX3" fmla="*/ 244449 w 266190"/>
                          <a:gd name="connsiteY3" fmla="*/ 65605 h 167166"/>
                          <a:gd name="connsiteX4" fmla="*/ 265871 w 266190"/>
                          <a:gd name="connsiteY4" fmla="*/ 112239 h 167166"/>
                          <a:gd name="connsiteX5" fmla="*/ 250602 w 266190"/>
                          <a:gd name="connsiteY5" fmla="*/ 153025 h 167166"/>
                          <a:gd name="connsiteX6" fmla="*/ 156514 w 266190"/>
                          <a:gd name="connsiteY6" fmla="*/ 160512 h 167166"/>
                          <a:gd name="connsiteX7" fmla="*/ 138521 w 266190"/>
                          <a:gd name="connsiteY7" fmla="*/ 155664 h 167166"/>
                          <a:gd name="connsiteX8" fmla="*/ 135654 w 266190"/>
                          <a:gd name="connsiteY8" fmla="*/ 156025 h 167166"/>
                          <a:gd name="connsiteX9" fmla="*/ 129492 w 266190"/>
                          <a:gd name="connsiteY9" fmla="*/ 153082 h 167166"/>
                          <a:gd name="connsiteX10" fmla="*/ 13449 w 266190"/>
                          <a:gd name="connsiteY10" fmla="*/ 98866 h 167166"/>
                          <a:gd name="connsiteX11" fmla="*/ 257 w 266190"/>
                          <a:gd name="connsiteY11" fmla="*/ 76473 h 167166"/>
                          <a:gd name="connsiteX12" fmla="*/ 8619 w 266190"/>
                          <a:gd name="connsiteY12" fmla="*/ 55213 h 167166"/>
                          <a:gd name="connsiteX13" fmla="*/ 50920 w 266190"/>
                          <a:gd name="connsiteY13" fmla="*/ 43002 h 167166"/>
                          <a:gd name="connsiteX14" fmla="*/ 146122 w 266190"/>
                          <a:gd name="connsiteY14" fmla="*/ 72653 h 167166"/>
                          <a:gd name="connsiteX15" fmla="*/ 147675 w 266190"/>
                          <a:gd name="connsiteY15" fmla="*/ 78463 h 167166"/>
                          <a:gd name="connsiteX16" fmla="*/ 145046 w 266190"/>
                          <a:gd name="connsiteY16" fmla="*/ 139481 h 167166"/>
                          <a:gd name="connsiteX17" fmla="*/ 160791 w 266190"/>
                          <a:gd name="connsiteY17" fmla="*/ 143691 h 167166"/>
                          <a:gd name="connsiteX18" fmla="*/ 239344 w 266190"/>
                          <a:gd name="connsiteY18" fmla="*/ 139747 h 167166"/>
                          <a:gd name="connsiteX19" fmla="*/ 248554 w 266190"/>
                          <a:gd name="connsiteY19" fmla="*/ 114011 h 167166"/>
                          <a:gd name="connsiteX20" fmla="*/ 230942 w 266190"/>
                          <a:gd name="connsiteY20" fmla="*/ 76568 h 167166"/>
                          <a:gd name="connsiteX21" fmla="*/ 60197 w 266190"/>
                          <a:gd name="connsiteY21" fmla="*/ 18589 h 167166"/>
                          <a:gd name="connsiteX22" fmla="*/ 60197 w 266190"/>
                          <a:gd name="connsiteY22" fmla="*/ 18589 h 167166"/>
                          <a:gd name="connsiteX23" fmla="*/ 25584 w 266190"/>
                          <a:gd name="connsiteY23" fmla="*/ 86407 h 167166"/>
                          <a:gd name="connsiteX24" fmla="*/ 127882 w 266190"/>
                          <a:gd name="connsiteY24" fmla="*/ 134509 h 167166"/>
                          <a:gd name="connsiteX25" fmla="*/ 130197 w 266190"/>
                          <a:gd name="connsiteY25" fmla="*/ 80635 h 167166"/>
                          <a:gd name="connsiteX26" fmla="*/ 51415 w 266190"/>
                          <a:gd name="connsiteY26" fmla="*/ 60356 h 167166"/>
                          <a:gd name="connsiteX27" fmla="*/ 19992 w 266190"/>
                          <a:gd name="connsiteY27" fmla="*/ 68348 h 167166"/>
                          <a:gd name="connsiteX28" fmla="*/ 17487 w 266190"/>
                          <a:gd name="connsiteY28" fmla="*/ 74015 h 167166"/>
                          <a:gd name="connsiteX29" fmla="*/ 25584 w 266190"/>
                          <a:gd name="connsiteY29" fmla="*/ 86407 h 1671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66190" h="167166">
                            <a:moveTo>
                              <a:pt x="60197" y="18589"/>
                            </a:moveTo>
                            <a:cubicBezTo>
                              <a:pt x="55425" y="19046"/>
                              <a:pt x="51187" y="15541"/>
                              <a:pt x="50739" y="10760"/>
                            </a:cubicBezTo>
                            <a:cubicBezTo>
                              <a:pt x="50282" y="5988"/>
                              <a:pt x="53787" y="1740"/>
                              <a:pt x="58569" y="1292"/>
                            </a:cubicBezTo>
                            <a:cubicBezTo>
                              <a:pt x="148037" y="-7147"/>
                              <a:pt x="213121" y="27076"/>
                              <a:pt x="244449" y="65605"/>
                            </a:cubicBezTo>
                            <a:cubicBezTo>
                              <a:pt x="256994" y="81035"/>
                              <a:pt x="264328" y="97352"/>
                              <a:pt x="265871" y="112239"/>
                            </a:cubicBezTo>
                            <a:cubicBezTo>
                              <a:pt x="267547" y="128336"/>
                              <a:pt x="262661" y="142776"/>
                              <a:pt x="250602" y="153025"/>
                            </a:cubicBezTo>
                            <a:cubicBezTo>
                              <a:pt x="233838" y="167265"/>
                              <a:pt x="202968" y="172494"/>
                              <a:pt x="156514" y="160512"/>
                            </a:cubicBezTo>
                            <a:cubicBezTo>
                              <a:pt x="150313" y="158902"/>
                              <a:pt x="144313" y="157292"/>
                              <a:pt x="138521" y="155664"/>
                            </a:cubicBezTo>
                            <a:cubicBezTo>
                              <a:pt x="137607" y="155940"/>
                              <a:pt x="136655" y="156064"/>
                              <a:pt x="135654" y="156025"/>
                            </a:cubicBezTo>
                            <a:cubicBezTo>
                              <a:pt x="133178" y="155921"/>
                              <a:pt x="131006" y="154797"/>
                              <a:pt x="129492" y="153082"/>
                            </a:cubicBezTo>
                            <a:cubicBezTo>
                              <a:pt x="67303" y="134842"/>
                              <a:pt x="30546" y="115497"/>
                              <a:pt x="13449" y="98866"/>
                            </a:cubicBezTo>
                            <a:cubicBezTo>
                              <a:pt x="5524" y="91141"/>
                              <a:pt x="1266" y="83569"/>
                              <a:pt x="257" y="76473"/>
                            </a:cubicBezTo>
                            <a:cubicBezTo>
                              <a:pt x="-934" y="68129"/>
                              <a:pt x="2047" y="60918"/>
                              <a:pt x="8619" y="55213"/>
                            </a:cubicBezTo>
                            <a:cubicBezTo>
                              <a:pt x="16916" y="48003"/>
                              <a:pt x="31632" y="43554"/>
                              <a:pt x="50920" y="43002"/>
                            </a:cubicBezTo>
                            <a:cubicBezTo>
                              <a:pt x="124986" y="40878"/>
                              <a:pt x="146056" y="72567"/>
                              <a:pt x="146122" y="72653"/>
                            </a:cubicBezTo>
                            <a:cubicBezTo>
                              <a:pt x="147361" y="74415"/>
                              <a:pt x="147856" y="76473"/>
                              <a:pt x="147675" y="78463"/>
                            </a:cubicBezTo>
                            <a:lnTo>
                              <a:pt x="145046" y="139481"/>
                            </a:lnTo>
                            <a:cubicBezTo>
                              <a:pt x="150123" y="140881"/>
                              <a:pt x="155371" y="142300"/>
                              <a:pt x="160791" y="143691"/>
                            </a:cubicBezTo>
                            <a:cubicBezTo>
                              <a:pt x="201053" y="154073"/>
                              <a:pt x="226561" y="150615"/>
                              <a:pt x="239344" y="139747"/>
                            </a:cubicBezTo>
                            <a:cubicBezTo>
                              <a:pt x="246687" y="133508"/>
                              <a:pt x="249621" y="124393"/>
                              <a:pt x="248554" y="114011"/>
                            </a:cubicBezTo>
                            <a:cubicBezTo>
                              <a:pt x="247345" y="102419"/>
                              <a:pt x="241325" y="89322"/>
                              <a:pt x="230942" y="76568"/>
                            </a:cubicBezTo>
                            <a:cubicBezTo>
                              <a:pt x="202615" y="41697"/>
                              <a:pt x="142998" y="10779"/>
                              <a:pt x="60197" y="18589"/>
                            </a:cubicBezTo>
                            <a:lnTo>
                              <a:pt x="60197" y="18589"/>
                            </a:lnTo>
                            <a:close/>
                            <a:moveTo>
                              <a:pt x="25584" y="86407"/>
                            </a:moveTo>
                            <a:cubicBezTo>
                              <a:pt x="40442" y="100857"/>
                              <a:pt x="72780" y="117849"/>
                              <a:pt x="127882" y="134509"/>
                            </a:cubicBezTo>
                            <a:lnTo>
                              <a:pt x="130197" y="80635"/>
                            </a:lnTo>
                            <a:cubicBezTo>
                              <a:pt x="124691" y="74863"/>
                              <a:pt x="104527" y="58842"/>
                              <a:pt x="51415" y="60356"/>
                            </a:cubicBezTo>
                            <a:cubicBezTo>
                              <a:pt x="36242" y="60785"/>
                              <a:pt x="25345" y="63700"/>
                              <a:pt x="19992" y="68348"/>
                            </a:cubicBezTo>
                            <a:cubicBezTo>
                              <a:pt x="18087" y="70005"/>
                              <a:pt x="17192" y="71929"/>
                              <a:pt x="17487" y="74015"/>
                            </a:cubicBezTo>
                            <a:cubicBezTo>
                              <a:pt x="17983" y="77378"/>
                              <a:pt x="20573" y="81530"/>
                              <a:pt x="25584" y="8640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5" name="Freeform: Shape 524">
                        <a:extLst>
                          <a:ext uri="{FF2B5EF4-FFF2-40B4-BE49-F238E27FC236}">
                            <a16:creationId xmlns:a16="http://schemas.microsoft.com/office/drawing/2014/main" id="{2E49A048-1393-4348-9CCD-53ED426AB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9552" y="9476660"/>
                        <a:ext cx="40004" cy="67788"/>
                      </a:xfrm>
                      <a:custGeom>
                        <a:avLst/>
                        <a:gdLst>
                          <a:gd name="connsiteX0" fmla="*/ 23015 w 40004"/>
                          <a:gd name="connsiteY0" fmla="*/ 5992 h 67788"/>
                          <a:gd name="connsiteX1" fmla="*/ 34016 w 40004"/>
                          <a:gd name="connsiteY1" fmla="*/ 439 h 67788"/>
                          <a:gd name="connsiteX2" fmla="*/ 39569 w 40004"/>
                          <a:gd name="connsiteY2" fmla="*/ 11431 h 67788"/>
                          <a:gd name="connsiteX3" fmla="*/ 29473 w 40004"/>
                          <a:gd name="connsiteY3" fmla="*/ 37206 h 67788"/>
                          <a:gd name="connsiteX4" fmla="*/ 16309 w 40004"/>
                          <a:gd name="connsiteY4" fmla="*/ 63333 h 67788"/>
                          <a:gd name="connsiteX5" fmla="*/ 4460 w 40004"/>
                          <a:gd name="connsiteY5" fmla="*/ 66676 h 67788"/>
                          <a:gd name="connsiteX6" fmla="*/ 1107 w 40004"/>
                          <a:gd name="connsiteY6" fmla="*/ 54827 h 67788"/>
                          <a:gd name="connsiteX7" fmla="*/ 13595 w 40004"/>
                          <a:gd name="connsiteY7" fmla="*/ 30138 h 67788"/>
                          <a:gd name="connsiteX8" fmla="*/ 23015 w 40004"/>
                          <a:gd name="connsiteY8" fmla="*/ 5992 h 67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0004" h="67788">
                            <a:moveTo>
                              <a:pt x="23015" y="5992"/>
                            </a:moveTo>
                            <a:cubicBezTo>
                              <a:pt x="24520" y="1420"/>
                              <a:pt x="29444" y="-1066"/>
                              <a:pt x="34016" y="439"/>
                            </a:cubicBezTo>
                            <a:cubicBezTo>
                              <a:pt x="38588" y="1935"/>
                              <a:pt x="41065" y="6859"/>
                              <a:pt x="39569" y="11431"/>
                            </a:cubicBezTo>
                            <a:cubicBezTo>
                              <a:pt x="36912" y="19461"/>
                              <a:pt x="33540" y="28100"/>
                              <a:pt x="29473" y="37206"/>
                            </a:cubicBezTo>
                            <a:cubicBezTo>
                              <a:pt x="25625" y="45797"/>
                              <a:pt x="21224" y="54560"/>
                              <a:pt x="16309" y="63333"/>
                            </a:cubicBezTo>
                            <a:cubicBezTo>
                              <a:pt x="13957" y="67524"/>
                              <a:pt x="8651" y="69029"/>
                              <a:pt x="4460" y="66676"/>
                            </a:cubicBezTo>
                            <a:cubicBezTo>
                              <a:pt x="260" y="64333"/>
                              <a:pt x="-1236" y="59018"/>
                              <a:pt x="1107" y="54827"/>
                            </a:cubicBezTo>
                            <a:cubicBezTo>
                              <a:pt x="5908" y="46283"/>
                              <a:pt x="10070" y="38006"/>
                              <a:pt x="13595" y="30138"/>
                            </a:cubicBezTo>
                            <a:cubicBezTo>
                              <a:pt x="17300" y="21861"/>
                              <a:pt x="20453" y="13746"/>
                              <a:pt x="23015" y="599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id="{33803E18-9717-4A02-B971-0EE3D22F96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172" y="9414844"/>
                        <a:ext cx="108122" cy="279114"/>
                      </a:xfrm>
                      <a:custGeom>
                        <a:avLst/>
                        <a:gdLst>
                          <a:gd name="connsiteX0" fmla="*/ 31 w 108122"/>
                          <a:gd name="connsiteY0" fmla="*/ 9430 h 279114"/>
                          <a:gd name="connsiteX1" fmla="*/ 7993 w 108122"/>
                          <a:gd name="connsiteY1" fmla="*/ 29 h 279114"/>
                          <a:gd name="connsiteX2" fmla="*/ 17385 w 108122"/>
                          <a:gd name="connsiteY2" fmla="*/ 8002 h 279114"/>
                          <a:gd name="connsiteX3" fmla="*/ 49694 w 108122"/>
                          <a:gd name="connsiteY3" fmla="*/ 164926 h 279114"/>
                          <a:gd name="connsiteX4" fmla="*/ 104424 w 108122"/>
                          <a:gd name="connsiteY4" fmla="*/ 263291 h 279114"/>
                          <a:gd name="connsiteX5" fmla="*/ 106539 w 108122"/>
                          <a:gd name="connsiteY5" fmla="*/ 275416 h 279114"/>
                          <a:gd name="connsiteX6" fmla="*/ 94414 w 108122"/>
                          <a:gd name="connsiteY6" fmla="*/ 277531 h 279114"/>
                          <a:gd name="connsiteX7" fmla="*/ 33282 w 108122"/>
                          <a:gd name="connsiteY7" fmla="*/ 170574 h 279114"/>
                          <a:gd name="connsiteX8" fmla="*/ 31 w 108122"/>
                          <a:gd name="connsiteY8" fmla="*/ 9430 h 27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8122" h="279114">
                            <a:moveTo>
                              <a:pt x="31" y="9430"/>
                            </a:moveTo>
                            <a:cubicBezTo>
                              <a:pt x="-369" y="4630"/>
                              <a:pt x="3202" y="420"/>
                              <a:pt x="7993" y="29"/>
                            </a:cubicBezTo>
                            <a:cubicBezTo>
                              <a:pt x="12785" y="-361"/>
                              <a:pt x="16985" y="3201"/>
                              <a:pt x="17385" y="8002"/>
                            </a:cubicBezTo>
                            <a:cubicBezTo>
                              <a:pt x="22405" y="68219"/>
                              <a:pt x="34816" y="122006"/>
                              <a:pt x="49694" y="164926"/>
                            </a:cubicBezTo>
                            <a:cubicBezTo>
                              <a:pt x="67715" y="216875"/>
                              <a:pt x="88842" y="252337"/>
                              <a:pt x="104424" y="263291"/>
                            </a:cubicBezTo>
                            <a:cubicBezTo>
                              <a:pt x="108359" y="266053"/>
                              <a:pt x="109302" y="271482"/>
                              <a:pt x="106539" y="275416"/>
                            </a:cubicBezTo>
                            <a:cubicBezTo>
                              <a:pt x="103777" y="279350"/>
                              <a:pt x="98348" y="280293"/>
                              <a:pt x="94414" y="277531"/>
                            </a:cubicBezTo>
                            <a:cubicBezTo>
                              <a:pt x="76259" y="264767"/>
                              <a:pt x="52513" y="226077"/>
                              <a:pt x="33282" y="170574"/>
                            </a:cubicBezTo>
                            <a:cubicBezTo>
                              <a:pt x="17947" y="126321"/>
                              <a:pt x="5165" y="71038"/>
                              <a:pt x="31" y="943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id="{C5DD6B3B-A2FF-46F6-8014-2BE9FAD47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0808" y="9502259"/>
                        <a:ext cx="314098" cy="98810"/>
                      </a:xfrm>
                      <a:custGeom>
                        <a:avLst/>
                        <a:gdLst>
                          <a:gd name="connsiteX0" fmla="*/ 306744 w 314098"/>
                          <a:gd name="connsiteY0" fmla="*/ 43811 h 98810"/>
                          <a:gd name="connsiteX1" fmla="*/ 313993 w 314098"/>
                          <a:gd name="connsiteY1" fmla="*/ 53717 h 98810"/>
                          <a:gd name="connsiteX2" fmla="*/ 304096 w 314098"/>
                          <a:gd name="connsiteY2" fmla="*/ 60975 h 98810"/>
                          <a:gd name="connsiteX3" fmla="*/ 247746 w 314098"/>
                          <a:gd name="connsiteY3" fmla="*/ 36963 h 98810"/>
                          <a:gd name="connsiteX4" fmla="*/ 133418 w 314098"/>
                          <a:gd name="connsiteY4" fmla="*/ 98370 h 98810"/>
                          <a:gd name="connsiteX5" fmla="*/ 46921 w 314098"/>
                          <a:gd name="connsiteY5" fmla="*/ 20103 h 98810"/>
                          <a:gd name="connsiteX6" fmla="*/ 9698 w 314098"/>
                          <a:gd name="connsiteY6" fmla="*/ 28819 h 98810"/>
                          <a:gd name="connsiteX7" fmla="*/ 58 w 314098"/>
                          <a:gd name="connsiteY7" fmla="*/ 21151 h 98810"/>
                          <a:gd name="connsiteX8" fmla="*/ 7726 w 314098"/>
                          <a:gd name="connsiteY8" fmla="*/ 11512 h 98810"/>
                          <a:gd name="connsiteX9" fmla="*/ 48931 w 314098"/>
                          <a:gd name="connsiteY9" fmla="*/ 834 h 98810"/>
                          <a:gd name="connsiteX10" fmla="*/ 50750 w 314098"/>
                          <a:gd name="connsiteY10" fmla="*/ 215 h 98810"/>
                          <a:gd name="connsiteX11" fmla="*/ 61133 w 314098"/>
                          <a:gd name="connsiteY11" fmla="*/ 6778 h 98810"/>
                          <a:gd name="connsiteX12" fmla="*/ 135056 w 314098"/>
                          <a:gd name="connsiteY12" fmla="*/ 81063 h 98810"/>
                          <a:gd name="connsiteX13" fmla="*/ 237898 w 314098"/>
                          <a:gd name="connsiteY13" fmla="*/ 20837 h 98810"/>
                          <a:gd name="connsiteX14" fmla="*/ 249375 w 314098"/>
                          <a:gd name="connsiteY14" fmla="*/ 17979 h 98810"/>
                          <a:gd name="connsiteX15" fmla="*/ 256119 w 314098"/>
                          <a:gd name="connsiteY15" fmla="*/ 21713 h 98810"/>
                          <a:gd name="connsiteX16" fmla="*/ 306744 w 314098"/>
                          <a:gd name="connsiteY16" fmla="*/ 43811 h 98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14098" h="98810">
                            <a:moveTo>
                              <a:pt x="306744" y="43811"/>
                            </a:moveTo>
                            <a:cubicBezTo>
                              <a:pt x="311478" y="44544"/>
                              <a:pt x="314736" y="48974"/>
                              <a:pt x="313993" y="53717"/>
                            </a:cubicBezTo>
                            <a:cubicBezTo>
                              <a:pt x="313269" y="58451"/>
                              <a:pt x="308830" y="61699"/>
                              <a:pt x="304096" y="60975"/>
                            </a:cubicBezTo>
                            <a:cubicBezTo>
                              <a:pt x="285999" y="58127"/>
                              <a:pt x="276484" y="52850"/>
                              <a:pt x="247746" y="36963"/>
                            </a:cubicBezTo>
                            <a:cubicBezTo>
                              <a:pt x="233964" y="55069"/>
                              <a:pt x="191120" y="103942"/>
                              <a:pt x="133418" y="98370"/>
                            </a:cubicBezTo>
                            <a:cubicBezTo>
                              <a:pt x="76973" y="92912"/>
                              <a:pt x="54103" y="41677"/>
                              <a:pt x="46921" y="20103"/>
                            </a:cubicBezTo>
                            <a:cubicBezTo>
                              <a:pt x="38320" y="23056"/>
                              <a:pt x="24547" y="27114"/>
                              <a:pt x="9698" y="28819"/>
                            </a:cubicBezTo>
                            <a:cubicBezTo>
                              <a:pt x="4916" y="29362"/>
                              <a:pt x="601" y="25933"/>
                              <a:pt x="58" y="21151"/>
                            </a:cubicBezTo>
                            <a:cubicBezTo>
                              <a:pt x="-494" y="16379"/>
                              <a:pt x="2944" y="12055"/>
                              <a:pt x="7726" y="11512"/>
                            </a:cubicBezTo>
                            <a:cubicBezTo>
                              <a:pt x="28243" y="9169"/>
                              <a:pt x="46216" y="1958"/>
                              <a:pt x="48931" y="834"/>
                            </a:cubicBezTo>
                            <a:cubicBezTo>
                              <a:pt x="49503" y="567"/>
                              <a:pt x="50112" y="358"/>
                              <a:pt x="50750" y="215"/>
                            </a:cubicBezTo>
                            <a:cubicBezTo>
                              <a:pt x="55427" y="-842"/>
                              <a:pt x="60076" y="2101"/>
                              <a:pt x="61133" y="6778"/>
                            </a:cubicBezTo>
                            <a:cubicBezTo>
                              <a:pt x="61171" y="6968"/>
                              <a:pt x="76106" y="75377"/>
                              <a:pt x="135056" y="81063"/>
                            </a:cubicBezTo>
                            <a:cubicBezTo>
                              <a:pt x="195073" y="86874"/>
                              <a:pt x="237764" y="21027"/>
                              <a:pt x="237898" y="20837"/>
                            </a:cubicBezTo>
                            <a:cubicBezTo>
                              <a:pt x="240365" y="17074"/>
                              <a:pt x="245356" y="15779"/>
                              <a:pt x="249375" y="17979"/>
                            </a:cubicBezTo>
                            <a:lnTo>
                              <a:pt x="256119" y="21713"/>
                            </a:lnTo>
                            <a:cubicBezTo>
                              <a:pt x="282960" y="36543"/>
                              <a:pt x="291838" y="41458"/>
                              <a:pt x="306744" y="438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08" name="Graphic 963">
                    <a:extLst>
                      <a:ext uri="{FF2B5EF4-FFF2-40B4-BE49-F238E27FC236}">
                        <a16:creationId xmlns:a16="http://schemas.microsoft.com/office/drawing/2014/main" id="{2BC5C104-1E50-4676-95F4-F95DED53A4BD}"/>
                      </a:ext>
                    </a:extLst>
                  </p:cNvPr>
                  <p:cNvGrpSpPr/>
                  <p:nvPr/>
                </p:nvGrpSpPr>
                <p:grpSpPr>
                  <a:xfrm>
                    <a:off x="8226141" y="10170901"/>
                    <a:ext cx="541504" cy="402442"/>
                    <a:chOff x="8226141" y="10170901"/>
                    <a:chExt cx="541504" cy="402442"/>
                  </a:xfrm>
                </p:grpSpPr>
                <p:sp>
                  <p:nvSpPr>
                    <p:cNvPr id="518" name="Freeform: Shape 517">
                      <a:extLst>
                        <a:ext uri="{FF2B5EF4-FFF2-40B4-BE49-F238E27FC236}">
                          <a16:creationId xmlns:a16="http://schemas.microsoft.com/office/drawing/2014/main" id="{7FCDD571-8008-450E-A30F-BA98DDE62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5350" y="10170901"/>
                      <a:ext cx="492295" cy="326472"/>
                    </a:xfrm>
                    <a:custGeom>
                      <a:avLst/>
                      <a:gdLst>
                        <a:gd name="connsiteX0" fmla="*/ 492296 w 492295"/>
                        <a:gd name="connsiteY0" fmla="*/ 0 h 326472"/>
                        <a:gd name="connsiteX1" fmla="*/ 363775 w 492295"/>
                        <a:gd name="connsiteY1" fmla="*/ 172736 h 326472"/>
                        <a:gd name="connsiteX2" fmla="*/ 164493 w 492295"/>
                        <a:gd name="connsiteY2" fmla="*/ 308105 h 326472"/>
                        <a:gd name="connsiteX3" fmla="*/ 424 w 492295"/>
                        <a:gd name="connsiteY3" fmla="*/ 268967 h 326472"/>
                        <a:gd name="connsiteX4" fmla="*/ 121440 w 492295"/>
                        <a:gd name="connsiteY4" fmla="*/ 29499 h 326472"/>
                        <a:gd name="connsiteX5" fmla="*/ 492296 w 492295"/>
                        <a:gd name="connsiteY5" fmla="*/ 0 h 326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2295" h="326472">
                          <a:moveTo>
                            <a:pt x="492296" y="0"/>
                          </a:moveTo>
                          <a:cubicBezTo>
                            <a:pt x="479713" y="122272"/>
                            <a:pt x="488362" y="163001"/>
                            <a:pt x="363775" y="172736"/>
                          </a:cubicBezTo>
                          <a:cubicBezTo>
                            <a:pt x="239188" y="182471"/>
                            <a:pt x="240073" y="250355"/>
                            <a:pt x="164493" y="308105"/>
                          </a:cubicBezTo>
                          <a:cubicBezTo>
                            <a:pt x="88912" y="365855"/>
                            <a:pt x="424" y="268967"/>
                            <a:pt x="424" y="268967"/>
                          </a:cubicBezTo>
                          <a:cubicBezTo>
                            <a:pt x="424" y="268967"/>
                            <a:pt x="-13730" y="118644"/>
                            <a:pt x="121440" y="29499"/>
                          </a:cubicBezTo>
                          <a:cubicBezTo>
                            <a:pt x="256618" y="-59645"/>
                            <a:pt x="362784" y="142332"/>
                            <a:pt x="492296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9" name="Freeform: Shape 518">
                      <a:extLst>
                        <a:ext uri="{FF2B5EF4-FFF2-40B4-BE49-F238E27FC236}">
                          <a16:creationId xmlns:a16="http://schemas.microsoft.com/office/drawing/2014/main" id="{9349E65D-0EE0-466B-923D-B92DF759B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6141" y="10206852"/>
                      <a:ext cx="524813" cy="366490"/>
                    </a:xfrm>
                    <a:custGeom>
                      <a:avLst/>
                      <a:gdLst>
                        <a:gd name="connsiteX0" fmla="*/ 17134 w 524813"/>
                        <a:gd name="connsiteY0" fmla="*/ 359822 h 366490"/>
                        <a:gd name="connsiteX1" fmla="*/ 6675 w 524813"/>
                        <a:gd name="connsiteY1" fmla="*/ 366251 h 366490"/>
                        <a:gd name="connsiteX2" fmla="*/ 236 w 524813"/>
                        <a:gd name="connsiteY2" fmla="*/ 355802 h 366490"/>
                        <a:gd name="connsiteX3" fmla="*/ 81446 w 524813"/>
                        <a:gd name="connsiteY3" fmla="*/ 174904 h 366490"/>
                        <a:gd name="connsiteX4" fmla="*/ 172544 w 524813"/>
                        <a:gd name="connsiteY4" fmla="*/ 86854 h 366490"/>
                        <a:gd name="connsiteX5" fmla="*/ 227331 w 524813"/>
                        <a:gd name="connsiteY5" fmla="*/ 60375 h 366490"/>
                        <a:gd name="connsiteX6" fmla="*/ 284557 w 524813"/>
                        <a:gd name="connsiteY6" fmla="*/ 56555 h 366490"/>
                        <a:gd name="connsiteX7" fmla="*/ 409478 w 524813"/>
                        <a:gd name="connsiteY7" fmla="*/ 61099 h 366490"/>
                        <a:gd name="connsiteX8" fmla="*/ 483392 w 524813"/>
                        <a:gd name="connsiteY8" fmla="*/ 35905 h 366490"/>
                        <a:gd name="connsiteX9" fmla="*/ 507681 w 524813"/>
                        <a:gd name="connsiteY9" fmla="*/ 10416 h 366490"/>
                        <a:gd name="connsiteX10" fmla="*/ 514520 w 524813"/>
                        <a:gd name="connsiteY10" fmla="*/ 167 h 366490"/>
                        <a:gd name="connsiteX11" fmla="*/ 524768 w 524813"/>
                        <a:gd name="connsiteY11" fmla="*/ 7016 h 366490"/>
                        <a:gd name="connsiteX12" fmla="*/ 495917 w 524813"/>
                        <a:gd name="connsiteY12" fmla="*/ 47964 h 366490"/>
                        <a:gd name="connsiteX13" fmla="*/ 411392 w 524813"/>
                        <a:gd name="connsiteY13" fmla="*/ 78396 h 366490"/>
                        <a:gd name="connsiteX14" fmla="*/ 281710 w 524813"/>
                        <a:gd name="connsiteY14" fmla="*/ 73719 h 366490"/>
                        <a:gd name="connsiteX15" fmla="*/ 232180 w 524813"/>
                        <a:gd name="connsiteY15" fmla="*/ 77053 h 366490"/>
                        <a:gd name="connsiteX16" fmla="*/ 232151 w 524813"/>
                        <a:gd name="connsiteY16" fmla="*/ 77053 h 366490"/>
                        <a:gd name="connsiteX17" fmla="*/ 182221 w 524813"/>
                        <a:gd name="connsiteY17" fmla="*/ 101294 h 366490"/>
                        <a:gd name="connsiteX18" fmla="*/ 95420 w 524813"/>
                        <a:gd name="connsiteY18" fmla="*/ 185257 h 366490"/>
                        <a:gd name="connsiteX19" fmla="*/ 17134 w 524813"/>
                        <a:gd name="connsiteY19" fmla="*/ 359822 h 366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24813" h="366490">
                          <a:moveTo>
                            <a:pt x="17134" y="359822"/>
                          </a:moveTo>
                          <a:cubicBezTo>
                            <a:pt x="16029" y="364479"/>
                            <a:pt x="11352" y="367366"/>
                            <a:pt x="6675" y="366251"/>
                          </a:cubicBezTo>
                          <a:cubicBezTo>
                            <a:pt x="2008" y="365146"/>
                            <a:pt x="-869" y="360470"/>
                            <a:pt x="236" y="355802"/>
                          </a:cubicBezTo>
                          <a:cubicBezTo>
                            <a:pt x="19286" y="276678"/>
                            <a:pt x="49585" y="218023"/>
                            <a:pt x="81446" y="174904"/>
                          </a:cubicBezTo>
                          <a:cubicBezTo>
                            <a:pt x="113441" y="131612"/>
                            <a:pt x="147074" y="103914"/>
                            <a:pt x="172544" y="86854"/>
                          </a:cubicBezTo>
                          <a:cubicBezTo>
                            <a:pt x="190470" y="74853"/>
                            <a:pt x="208757" y="65737"/>
                            <a:pt x="227331" y="60375"/>
                          </a:cubicBezTo>
                          <a:cubicBezTo>
                            <a:pt x="246219" y="54917"/>
                            <a:pt x="265327" y="53355"/>
                            <a:pt x="284557" y="56555"/>
                          </a:cubicBezTo>
                          <a:cubicBezTo>
                            <a:pt x="328173" y="63842"/>
                            <a:pt x="372683" y="65223"/>
                            <a:pt x="409478" y="61099"/>
                          </a:cubicBezTo>
                          <a:cubicBezTo>
                            <a:pt x="443920" y="57232"/>
                            <a:pt x="471086" y="48716"/>
                            <a:pt x="483392" y="35905"/>
                          </a:cubicBezTo>
                          <a:cubicBezTo>
                            <a:pt x="507471" y="10835"/>
                            <a:pt x="507681" y="10416"/>
                            <a:pt x="507681" y="10416"/>
                          </a:cubicBezTo>
                          <a:cubicBezTo>
                            <a:pt x="506728" y="5701"/>
                            <a:pt x="509805" y="1101"/>
                            <a:pt x="514520" y="167"/>
                          </a:cubicBezTo>
                          <a:cubicBezTo>
                            <a:pt x="519244" y="-766"/>
                            <a:pt x="523835" y="2301"/>
                            <a:pt x="524768" y="7016"/>
                          </a:cubicBezTo>
                          <a:cubicBezTo>
                            <a:pt x="524778" y="7035"/>
                            <a:pt x="527159" y="15445"/>
                            <a:pt x="495917" y="47964"/>
                          </a:cubicBezTo>
                          <a:cubicBezTo>
                            <a:pt x="480658" y="63842"/>
                            <a:pt x="449702" y="74100"/>
                            <a:pt x="411392" y="78396"/>
                          </a:cubicBezTo>
                          <a:cubicBezTo>
                            <a:pt x="373102" y="82692"/>
                            <a:pt x="326915" y="81254"/>
                            <a:pt x="281710" y="73719"/>
                          </a:cubicBezTo>
                          <a:cubicBezTo>
                            <a:pt x="265126" y="70948"/>
                            <a:pt x="248581" y="72310"/>
                            <a:pt x="232180" y="77053"/>
                          </a:cubicBezTo>
                          <a:lnTo>
                            <a:pt x="232151" y="77053"/>
                          </a:lnTo>
                          <a:cubicBezTo>
                            <a:pt x="215435" y="81873"/>
                            <a:pt x="198756" y="90226"/>
                            <a:pt x="182221" y="101294"/>
                          </a:cubicBezTo>
                          <a:cubicBezTo>
                            <a:pt x="157989" y="117506"/>
                            <a:pt x="125985" y="143900"/>
                            <a:pt x="95420" y="185257"/>
                          </a:cubicBezTo>
                          <a:cubicBezTo>
                            <a:pt x="64730" y="226776"/>
                            <a:pt x="35536" y="283345"/>
                            <a:pt x="17134" y="35982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09" name="Graphic 963">
                    <a:extLst>
                      <a:ext uri="{FF2B5EF4-FFF2-40B4-BE49-F238E27FC236}">
                        <a16:creationId xmlns:a16="http://schemas.microsoft.com/office/drawing/2014/main" id="{E5428941-8AE1-48CC-AFF8-1AB7667879D3}"/>
                      </a:ext>
                    </a:extLst>
                  </p:cNvPr>
                  <p:cNvGrpSpPr/>
                  <p:nvPr/>
                </p:nvGrpSpPr>
                <p:grpSpPr>
                  <a:xfrm>
                    <a:off x="7974759" y="10276333"/>
                    <a:ext cx="221376" cy="560720"/>
                    <a:chOff x="7974759" y="10276333"/>
                    <a:chExt cx="221376" cy="560720"/>
                  </a:xfrm>
                </p:grpSpPr>
                <p:sp>
                  <p:nvSpPr>
                    <p:cNvPr id="516" name="Freeform: Shape 515">
                      <a:extLst>
                        <a:ext uri="{FF2B5EF4-FFF2-40B4-BE49-F238E27FC236}">
                          <a16:creationId xmlns:a16="http://schemas.microsoft.com/office/drawing/2014/main" id="{733014CE-DB17-4288-8946-A75D808051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4759" y="10276333"/>
                      <a:ext cx="221376" cy="551230"/>
                    </a:xfrm>
                    <a:custGeom>
                      <a:avLst/>
                      <a:gdLst>
                        <a:gd name="connsiteX0" fmla="*/ 29363 w 221376"/>
                        <a:gd name="connsiteY0" fmla="*/ 0 h 551230"/>
                        <a:gd name="connsiteX1" fmla="*/ 126613 w 221376"/>
                        <a:gd name="connsiteY1" fmla="*/ 163687 h 551230"/>
                        <a:gd name="connsiteX2" fmla="*/ 215234 w 221376"/>
                        <a:gd name="connsiteY2" fmla="*/ 329232 h 551230"/>
                        <a:gd name="connsiteX3" fmla="*/ 168275 w 221376"/>
                        <a:gd name="connsiteY3" fmla="*/ 551231 h 551230"/>
                        <a:gd name="connsiteX4" fmla="*/ 27753 w 221376"/>
                        <a:gd name="connsiteY4" fmla="*/ 370056 h 551230"/>
                        <a:gd name="connsiteX5" fmla="*/ 29363 w 221376"/>
                        <a:gd name="connsiteY5" fmla="*/ 0 h 55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1376" h="551230">
                          <a:moveTo>
                            <a:pt x="29363" y="0"/>
                          </a:moveTo>
                          <a:cubicBezTo>
                            <a:pt x="104448" y="58112"/>
                            <a:pt x="131194" y="57931"/>
                            <a:pt x="126613" y="163687"/>
                          </a:cubicBezTo>
                          <a:cubicBezTo>
                            <a:pt x="122022" y="269434"/>
                            <a:pt x="187592" y="259852"/>
                            <a:pt x="215234" y="329232"/>
                          </a:cubicBezTo>
                          <a:cubicBezTo>
                            <a:pt x="242875" y="398612"/>
                            <a:pt x="168275" y="551231"/>
                            <a:pt x="168275" y="551231"/>
                          </a:cubicBezTo>
                          <a:cubicBezTo>
                            <a:pt x="168275" y="551231"/>
                            <a:pt x="121755" y="534714"/>
                            <a:pt x="27753" y="370056"/>
                          </a:cubicBezTo>
                          <a:cubicBezTo>
                            <a:pt x="-66259" y="205397"/>
                            <a:pt x="115926" y="163335"/>
                            <a:pt x="29363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7" name="Freeform: Shape 516">
                      <a:extLst>
                        <a:ext uri="{FF2B5EF4-FFF2-40B4-BE49-F238E27FC236}">
                          <a16:creationId xmlns:a16="http://schemas.microsoft.com/office/drawing/2014/main" id="{874A495B-33F9-46A1-9520-42EDCDBD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2122" y="10322342"/>
                      <a:ext cx="125292" cy="514711"/>
                    </a:xfrm>
                    <a:custGeom>
                      <a:avLst/>
                      <a:gdLst>
                        <a:gd name="connsiteX0" fmla="*/ 1945 w 125292"/>
                        <a:gd name="connsiteY0" fmla="*/ 14161 h 514711"/>
                        <a:gd name="connsiteX1" fmla="*/ 3203 w 125292"/>
                        <a:gd name="connsiteY1" fmla="*/ 1950 h 514711"/>
                        <a:gd name="connsiteX2" fmla="*/ 15423 w 125292"/>
                        <a:gd name="connsiteY2" fmla="*/ 3207 h 514711"/>
                        <a:gd name="connsiteX3" fmla="*/ 54771 w 125292"/>
                        <a:gd name="connsiteY3" fmla="*/ 76597 h 514711"/>
                        <a:gd name="connsiteX4" fmla="*/ 44818 w 125292"/>
                        <a:gd name="connsiteY4" fmla="*/ 175314 h 514711"/>
                        <a:gd name="connsiteX5" fmla="*/ 75660 w 125292"/>
                        <a:gd name="connsiteY5" fmla="*/ 286366 h 514711"/>
                        <a:gd name="connsiteX6" fmla="*/ 118303 w 125292"/>
                        <a:gd name="connsiteY6" fmla="*/ 376082 h 514711"/>
                        <a:gd name="connsiteX7" fmla="*/ 110893 w 125292"/>
                        <a:gd name="connsiteY7" fmla="*/ 510423 h 514711"/>
                        <a:gd name="connsiteX8" fmla="*/ 99015 w 125292"/>
                        <a:gd name="connsiteY8" fmla="*/ 513518 h 514711"/>
                        <a:gd name="connsiteX9" fmla="*/ 95910 w 125292"/>
                        <a:gd name="connsiteY9" fmla="*/ 501631 h 514711"/>
                        <a:gd name="connsiteX10" fmla="*/ 101291 w 125292"/>
                        <a:gd name="connsiteY10" fmla="*/ 379683 h 514711"/>
                        <a:gd name="connsiteX11" fmla="*/ 61153 w 125292"/>
                        <a:gd name="connsiteY11" fmla="*/ 295882 h 514711"/>
                        <a:gd name="connsiteX12" fmla="*/ 27930 w 125292"/>
                        <a:gd name="connsiteY12" fmla="*/ 171209 h 514711"/>
                        <a:gd name="connsiteX13" fmla="*/ 37674 w 125292"/>
                        <a:gd name="connsiteY13" fmla="*/ 79655 h 514711"/>
                        <a:gd name="connsiteX14" fmla="*/ 1945 w 125292"/>
                        <a:gd name="connsiteY14" fmla="*/ 14161 h 514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25292" h="514711">
                          <a:moveTo>
                            <a:pt x="1945" y="14161"/>
                          </a:moveTo>
                          <a:cubicBezTo>
                            <a:pt x="-1074" y="10437"/>
                            <a:pt x="-521" y="4969"/>
                            <a:pt x="3203" y="1950"/>
                          </a:cubicBezTo>
                          <a:cubicBezTo>
                            <a:pt x="6937" y="-1079"/>
                            <a:pt x="12404" y="-517"/>
                            <a:pt x="15423" y="3207"/>
                          </a:cubicBezTo>
                          <a:cubicBezTo>
                            <a:pt x="37417" y="30172"/>
                            <a:pt x="50171" y="50889"/>
                            <a:pt x="54771" y="76597"/>
                          </a:cubicBezTo>
                          <a:cubicBezTo>
                            <a:pt x="59296" y="101915"/>
                            <a:pt x="55629" y="131156"/>
                            <a:pt x="44818" y="175314"/>
                          </a:cubicBezTo>
                          <a:cubicBezTo>
                            <a:pt x="33350" y="222168"/>
                            <a:pt x="53466" y="252705"/>
                            <a:pt x="75660" y="286366"/>
                          </a:cubicBezTo>
                          <a:cubicBezTo>
                            <a:pt x="92443" y="311827"/>
                            <a:pt x="110331" y="338973"/>
                            <a:pt x="118303" y="376082"/>
                          </a:cubicBezTo>
                          <a:cubicBezTo>
                            <a:pt x="137544" y="465541"/>
                            <a:pt x="110969" y="510299"/>
                            <a:pt x="110893" y="510423"/>
                          </a:cubicBezTo>
                          <a:cubicBezTo>
                            <a:pt x="108464" y="514566"/>
                            <a:pt x="103139" y="515938"/>
                            <a:pt x="99015" y="513518"/>
                          </a:cubicBezTo>
                          <a:cubicBezTo>
                            <a:pt x="94862" y="511099"/>
                            <a:pt x="93490" y="505775"/>
                            <a:pt x="95910" y="501631"/>
                          </a:cubicBezTo>
                          <a:cubicBezTo>
                            <a:pt x="95976" y="501517"/>
                            <a:pt x="119113" y="462598"/>
                            <a:pt x="101291" y="379683"/>
                          </a:cubicBezTo>
                          <a:cubicBezTo>
                            <a:pt x="93976" y="345698"/>
                            <a:pt x="77050" y="319999"/>
                            <a:pt x="61153" y="295882"/>
                          </a:cubicBezTo>
                          <a:cubicBezTo>
                            <a:pt x="36779" y="258906"/>
                            <a:pt x="14671" y="225359"/>
                            <a:pt x="27930" y="171209"/>
                          </a:cubicBezTo>
                          <a:cubicBezTo>
                            <a:pt x="38160" y="129423"/>
                            <a:pt x="41722" y="102210"/>
                            <a:pt x="37674" y="79655"/>
                          </a:cubicBezTo>
                          <a:cubicBezTo>
                            <a:pt x="33712" y="57499"/>
                            <a:pt x="22091" y="38869"/>
                            <a:pt x="1945" y="1416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0" name="Graphic 963">
                    <a:extLst>
                      <a:ext uri="{FF2B5EF4-FFF2-40B4-BE49-F238E27FC236}">
                        <a16:creationId xmlns:a16="http://schemas.microsoft.com/office/drawing/2014/main" id="{71D7D914-5B13-48AB-9E78-2679E5754A9E}"/>
                      </a:ext>
                    </a:extLst>
                  </p:cNvPr>
                  <p:cNvGrpSpPr/>
                  <p:nvPr/>
                </p:nvGrpSpPr>
                <p:grpSpPr>
                  <a:xfrm>
                    <a:off x="8444654" y="9693722"/>
                    <a:ext cx="509319" cy="370111"/>
                    <a:chOff x="8444654" y="9693722"/>
                    <a:chExt cx="509319" cy="370111"/>
                  </a:xfrm>
                </p:grpSpPr>
                <p:sp>
                  <p:nvSpPr>
                    <p:cNvPr id="514" name="Freeform: Shape 513">
                      <a:extLst>
                        <a:ext uri="{FF2B5EF4-FFF2-40B4-BE49-F238E27FC236}">
                          <a16:creationId xmlns:a16="http://schemas.microsoft.com/office/drawing/2014/main" id="{3341E326-92AF-427C-BA9C-B5F8E35B1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9196" y="9693722"/>
                      <a:ext cx="504777" cy="359596"/>
                    </a:xfrm>
                    <a:custGeom>
                      <a:avLst/>
                      <a:gdLst>
                        <a:gd name="connsiteX0" fmla="*/ 504777 w 504777"/>
                        <a:gd name="connsiteY0" fmla="*/ 12454 h 359596"/>
                        <a:gd name="connsiteX1" fmla="*/ 319411 w 504777"/>
                        <a:gd name="connsiteY1" fmla="*/ 68204 h 359596"/>
                        <a:gd name="connsiteX2" fmla="*/ 138113 w 504777"/>
                        <a:gd name="connsiteY2" fmla="*/ 132545 h 359596"/>
                        <a:gd name="connsiteX3" fmla="*/ 0 w 504777"/>
                        <a:gd name="connsiteY3" fmla="*/ 354601 h 359596"/>
                        <a:gd name="connsiteX4" fmla="*/ 226000 w 504777"/>
                        <a:gd name="connsiteY4" fmla="*/ 319835 h 359596"/>
                        <a:gd name="connsiteX5" fmla="*/ 504777 w 504777"/>
                        <a:gd name="connsiteY5" fmla="*/ 12454 h 359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04777" h="359596">
                          <a:moveTo>
                            <a:pt x="504777" y="12454"/>
                          </a:moveTo>
                          <a:cubicBezTo>
                            <a:pt x="413271" y="-957"/>
                            <a:pt x="396459" y="-23017"/>
                            <a:pt x="319411" y="68204"/>
                          </a:cubicBezTo>
                          <a:cubicBezTo>
                            <a:pt x="242354" y="159425"/>
                            <a:pt x="208083" y="97807"/>
                            <a:pt x="138113" y="132545"/>
                          </a:cubicBezTo>
                          <a:cubicBezTo>
                            <a:pt x="68132" y="167292"/>
                            <a:pt x="0" y="354601"/>
                            <a:pt x="0" y="354601"/>
                          </a:cubicBezTo>
                          <a:cubicBezTo>
                            <a:pt x="0" y="354601"/>
                            <a:pt x="41958" y="379033"/>
                            <a:pt x="226000" y="319835"/>
                          </a:cubicBezTo>
                          <a:cubicBezTo>
                            <a:pt x="410032" y="260628"/>
                            <a:pt x="326450" y="76662"/>
                            <a:pt x="504777" y="12454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5" name="Freeform: Shape 514">
                      <a:extLst>
                        <a:ext uri="{FF2B5EF4-FFF2-40B4-BE49-F238E27FC236}">
                          <a16:creationId xmlns:a16="http://schemas.microsoft.com/office/drawing/2014/main" id="{5F87B758-2B5F-43E1-BFE3-7401AA2CC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4654" y="9712655"/>
                      <a:ext cx="453426" cy="351178"/>
                    </a:xfrm>
                    <a:custGeom>
                      <a:avLst/>
                      <a:gdLst>
                        <a:gd name="connsiteX0" fmla="*/ 443664 w 453426"/>
                        <a:gd name="connsiteY0" fmla="*/ 65 h 351178"/>
                        <a:gd name="connsiteX1" fmla="*/ 453360 w 453426"/>
                        <a:gd name="connsiteY1" fmla="*/ 7656 h 351178"/>
                        <a:gd name="connsiteX2" fmla="*/ 445769 w 453426"/>
                        <a:gd name="connsiteY2" fmla="*/ 17362 h 351178"/>
                        <a:gd name="connsiteX3" fmla="*/ 373789 w 453426"/>
                        <a:gd name="connsiteY3" fmla="*/ 42251 h 351178"/>
                        <a:gd name="connsiteX4" fmla="*/ 310228 w 453426"/>
                        <a:gd name="connsiteY4" fmla="*/ 126557 h 351178"/>
                        <a:gd name="connsiteX5" fmla="*/ 195376 w 453426"/>
                        <a:gd name="connsiteY5" fmla="*/ 201852 h 351178"/>
                        <a:gd name="connsiteX6" fmla="*/ 106622 w 453426"/>
                        <a:gd name="connsiteY6" fmla="*/ 238285 h 351178"/>
                        <a:gd name="connsiteX7" fmla="*/ 16991 w 453426"/>
                        <a:gd name="connsiteY7" fmla="*/ 345022 h 351178"/>
                        <a:gd name="connsiteX8" fmla="*/ 6162 w 453426"/>
                        <a:gd name="connsiteY8" fmla="*/ 350804 h 351178"/>
                        <a:gd name="connsiteX9" fmla="*/ 380 w 453426"/>
                        <a:gd name="connsiteY9" fmla="*/ 339974 h 351178"/>
                        <a:gd name="connsiteX10" fmla="*/ 96420 w 453426"/>
                        <a:gd name="connsiteY10" fmla="*/ 224245 h 351178"/>
                        <a:gd name="connsiteX11" fmla="*/ 191290 w 453426"/>
                        <a:gd name="connsiteY11" fmla="*/ 184964 h 351178"/>
                        <a:gd name="connsiteX12" fmla="*/ 295245 w 453426"/>
                        <a:gd name="connsiteY12" fmla="*/ 117756 h 351178"/>
                        <a:gd name="connsiteX13" fmla="*/ 363082 w 453426"/>
                        <a:gd name="connsiteY13" fmla="*/ 28554 h 351178"/>
                        <a:gd name="connsiteX14" fmla="*/ 443664 w 453426"/>
                        <a:gd name="connsiteY14" fmla="*/ 65 h 35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53426" h="351178">
                          <a:moveTo>
                            <a:pt x="443664" y="65"/>
                          </a:moveTo>
                          <a:cubicBezTo>
                            <a:pt x="448436" y="-516"/>
                            <a:pt x="452779" y="2884"/>
                            <a:pt x="453360" y="7656"/>
                          </a:cubicBezTo>
                          <a:cubicBezTo>
                            <a:pt x="453951" y="12428"/>
                            <a:pt x="450550" y="16771"/>
                            <a:pt x="445769" y="17362"/>
                          </a:cubicBezTo>
                          <a:cubicBezTo>
                            <a:pt x="414441" y="21286"/>
                            <a:pt x="393057" y="27163"/>
                            <a:pt x="373789" y="42251"/>
                          </a:cubicBezTo>
                          <a:cubicBezTo>
                            <a:pt x="353958" y="57767"/>
                            <a:pt x="335488" y="83361"/>
                            <a:pt x="310228" y="126557"/>
                          </a:cubicBezTo>
                          <a:cubicBezTo>
                            <a:pt x="278024" y="181611"/>
                            <a:pt x="238705" y="191251"/>
                            <a:pt x="195376" y="201852"/>
                          </a:cubicBezTo>
                          <a:cubicBezTo>
                            <a:pt x="167077" y="208786"/>
                            <a:pt x="136940" y="216168"/>
                            <a:pt x="106622" y="238285"/>
                          </a:cubicBezTo>
                          <a:cubicBezTo>
                            <a:pt x="32117" y="292654"/>
                            <a:pt x="17039" y="344870"/>
                            <a:pt x="16991" y="345022"/>
                          </a:cubicBezTo>
                          <a:cubicBezTo>
                            <a:pt x="15591" y="349594"/>
                            <a:pt x="10753" y="352194"/>
                            <a:pt x="6162" y="350804"/>
                          </a:cubicBezTo>
                          <a:cubicBezTo>
                            <a:pt x="1571" y="349413"/>
                            <a:pt x="-1020" y="344565"/>
                            <a:pt x="380" y="339974"/>
                          </a:cubicBezTo>
                          <a:cubicBezTo>
                            <a:pt x="427" y="339802"/>
                            <a:pt x="17134" y="282110"/>
                            <a:pt x="96420" y="224245"/>
                          </a:cubicBezTo>
                          <a:cubicBezTo>
                            <a:pt x="129539" y="200090"/>
                            <a:pt x="161390" y="192289"/>
                            <a:pt x="191290" y="184964"/>
                          </a:cubicBezTo>
                          <a:cubicBezTo>
                            <a:pt x="230856" y="175267"/>
                            <a:pt x="266756" y="166485"/>
                            <a:pt x="295245" y="117756"/>
                          </a:cubicBezTo>
                          <a:cubicBezTo>
                            <a:pt x="321630" y="72645"/>
                            <a:pt x="341280" y="45623"/>
                            <a:pt x="363082" y="28554"/>
                          </a:cubicBezTo>
                          <a:cubicBezTo>
                            <a:pt x="385447" y="11066"/>
                            <a:pt x="409231" y="4380"/>
                            <a:pt x="443664" y="6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1" name="Graphic 963">
                    <a:extLst>
                      <a:ext uri="{FF2B5EF4-FFF2-40B4-BE49-F238E27FC236}">
                        <a16:creationId xmlns:a16="http://schemas.microsoft.com/office/drawing/2014/main" id="{7BAE1684-0C25-4A0F-BCF0-5786FBD5B5F9}"/>
                      </a:ext>
                    </a:extLst>
                  </p:cNvPr>
                  <p:cNvGrpSpPr/>
                  <p:nvPr/>
                </p:nvGrpSpPr>
                <p:grpSpPr>
                  <a:xfrm>
                    <a:off x="7845937" y="10918520"/>
                    <a:ext cx="534012" cy="250244"/>
                    <a:chOff x="7845937" y="10918520"/>
                    <a:chExt cx="534012" cy="250244"/>
                  </a:xfrm>
                </p:grpSpPr>
                <p:sp>
                  <p:nvSpPr>
                    <p:cNvPr id="512" name="Freeform: Shape 511">
                      <a:extLst>
                        <a:ext uri="{FF2B5EF4-FFF2-40B4-BE49-F238E27FC236}">
                          <a16:creationId xmlns:a16="http://schemas.microsoft.com/office/drawing/2014/main" id="{4836A6E7-C2E4-4AB7-A2BA-F4D385A3F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50931" y="10918520"/>
                      <a:ext cx="529018" cy="250244"/>
                    </a:xfrm>
                    <a:custGeom>
                      <a:avLst/>
                      <a:gdLst>
                        <a:gd name="connsiteX0" fmla="*/ 529019 w 529018"/>
                        <a:gd name="connsiteY0" fmla="*/ 26592 h 250244"/>
                        <a:gd name="connsiteX1" fmla="*/ 339319 w 529018"/>
                        <a:gd name="connsiteY1" fmla="*/ 42851 h 250244"/>
                        <a:gd name="connsiteX2" fmla="*/ 153124 w 529018"/>
                        <a:gd name="connsiteY2" fmla="*/ 67207 h 250244"/>
                        <a:gd name="connsiteX3" fmla="*/ 0 w 529018"/>
                        <a:gd name="connsiteY3" fmla="*/ 234666 h 250244"/>
                        <a:gd name="connsiteX4" fmla="*/ 229124 w 529018"/>
                        <a:gd name="connsiteY4" fmla="*/ 243391 h 250244"/>
                        <a:gd name="connsiteX5" fmla="*/ 529019 w 529018"/>
                        <a:gd name="connsiteY5" fmla="*/ 26592 h 250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9018" h="250244">
                          <a:moveTo>
                            <a:pt x="529019" y="26592"/>
                          </a:moveTo>
                          <a:cubicBezTo>
                            <a:pt x="438036" y="-602"/>
                            <a:pt x="422615" y="-22462"/>
                            <a:pt x="339319" y="42851"/>
                          </a:cubicBezTo>
                          <a:cubicBezTo>
                            <a:pt x="256022" y="108164"/>
                            <a:pt x="225638" y="49271"/>
                            <a:pt x="153124" y="67207"/>
                          </a:cubicBezTo>
                          <a:cubicBezTo>
                            <a:pt x="80639" y="85142"/>
                            <a:pt x="0" y="234666"/>
                            <a:pt x="0" y="234666"/>
                          </a:cubicBezTo>
                          <a:cubicBezTo>
                            <a:pt x="0" y="234666"/>
                            <a:pt x="40519" y="262860"/>
                            <a:pt x="229124" y="243391"/>
                          </a:cubicBezTo>
                          <a:cubicBezTo>
                            <a:pt x="417709" y="223931"/>
                            <a:pt x="345824" y="51338"/>
                            <a:pt x="529019" y="26592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3" name="Freeform: Shape 512">
                      <a:extLst>
                        <a:ext uri="{FF2B5EF4-FFF2-40B4-BE49-F238E27FC236}">
                          <a16:creationId xmlns:a16="http://schemas.microsoft.com/office/drawing/2014/main" id="{D468528E-4F0A-409A-85F4-D20A32539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5937" y="10937627"/>
                      <a:ext cx="476859" cy="230838"/>
                    </a:xfrm>
                    <a:custGeom>
                      <a:avLst/>
                      <a:gdLst>
                        <a:gd name="connsiteX0" fmla="*/ 468681 w 476859"/>
                        <a:gd name="connsiteY0" fmla="*/ 817 h 230838"/>
                        <a:gd name="connsiteX1" fmla="*/ 476844 w 476859"/>
                        <a:gd name="connsiteY1" fmla="*/ 10018 h 230838"/>
                        <a:gd name="connsiteX2" fmla="*/ 467652 w 476859"/>
                        <a:gd name="connsiteY2" fmla="*/ 18191 h 230838"/>
                        <a:gd name="connsiteX3" fmla="*/ 393595 w 476859"/>
                        <a:gd name="connsiteY3" fmla="*/ 27297 h 230838"/>
                        <a:gd name="connsiteX4" fmla="*/ 324853 w 476859"/>
                        <a:gd name="connsiteY4" fmla="*/ 88505 h 230838"/>
                        <a:gd name="connsiteX5" fmla="*/ 204076 w 476859"/>
                        <a:gd name="connsiteY5" fmla="*/ 134129 h 230838"/>
                        <a:gd name="connsiteX6" fmla="*/ 112617 w 476859"/>
                        <a:gd name="connsiteY6" fmla="*/ 150284 h 230838"/>
                        <a:gd name="connsiteX7" fmla="*/ 16624 w 476859"/>
                        <a:gd name="connsiteY7" fmla="*/ 225693 h 230838"/>
                        <a:gd name="connsiteX8" fmla="*/ 5146 w 476859"/>
                        <a:gd name="connsiteY8" fmla="*/ 230084 h 230838"/>
                        <a:gd name="connsiteX9" fmla="*/ 755 w 476859"/>
                        <a:gd name="connsiteY9" fmla="*/ 218606 h 230838"/>
                        <a:gd name="connsiteX10" fmla="*/ 105664 w 476859"/>
                        <a:gd name="connsiteY10" fmla="*/ 134339 h 230838"/>
                        <a:gd name="connsiteX11" fmla="*/ 203467 w 476859"/>
                        <a:gd name="connsiteY11" fmla="*/ 116756 h 230838"/>
                        <a:gd name="connsiteX12" fmla="*/ 311632 w 476859"/>
                        <a:gd name="connsiteY12" fmla="*/ 77198 h 230838"/>
                        <a:gd name="connsiteX13" fmla="*/ 386099 w 476859"/>
                        <a:gd name="connsiteY13" fmla="*/ 11562 h 230838"/>
                        <a:gd name="connsiteX14" fmla="*/ 468681 w 476859"/>
                        <a:gd name="connsiteY14" fmla="*/ 817 h 23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6859" h="230838">
                          <a:moveTo>
                            <a:pt x="468681" y="817"/>
                          </a:moveTo>
                          <a:cubicBezTo>
                            <a:pt x="473472" y="1103"/>
                            <a:pt x="477129" y="5227"/>
                            <a:pt x="476844" y="10018"/>
                          </a:cubicBezTo>
                          <a:cubicBezTo>
                            <a:pt x="476567" y="14810"/>
                            <a:pt x="472434" y="18477"/>
                            <a:pt x="467652" y="18191"/>
                          </a:cubicBezTo>
                          <a:cubicBezTo>
                            <a:pt x="435848" y="16200"/>
                            <a:pt x="413940" y="17600"/>
                            <a:pt x="393595" y="27297"/>
                          </a:cubicBezTo>
                          <a:cubicBezTo>
                            <a:pt x="372869" y="37174"/>
                            <a:pt x="352828" y="55900"/>
                            <a:pt x="324853" y="88505"/>
                          </a:cubicBezTo>
                          <a:cubicBezTo>
                            <a:pt x="288534" y="130834"/>
                            <a:pt x="248358" y="132405"/>
                            <a:pt x="204076" y="134129"/>
                          </a:cubicBezTo>
                          <a:cubicBezTo>
                            <a:pt x="175225" y="135244"/>
                            <a:pt x="144469" y="136453"/>
                            <a:pt x="112617" y="150284"/>
                          </a:cubicBezTo>
                          <a:cubicBezTo>
                            <a:pt x="34855" y="184069"/>
                            <a:pt x="16672" y="225560"/>
                            <a:pt x="16624" y="225693"/>
                          </a:cubicBezTo>
                          <a:cubicBezTo>
                            <a:pt x="14671" y="230065"/>
                            <a:pt x="9528" y="232037"/>
                            <a:pt x="5146" y="230084"/>
                          </a:cubicBezTo>
                          <a:cubicBezTo>
                            <a:pt x="765" y="228131"/>
                            <a:pt x="-1197" y="222988"/>
                            <a:pt x="755" y="218606"/>
                          </a:cubicBezTo>
                          <a:cubicBezTo>
                            <a:pt x="813" y="218463"/>
                            <a:pt x="21701" y="170829"/>
                            <a:pt x="105664" y="134339"/>
                          </a:cubicBezTo>
                          <a:cubicBezTo>
                            <a:pt x="140506" y="119213"/>
                            <a:pt x="172977" y="117937"/>
                            <a:pt x="203467" y="116756"/>
                          </a:cubicBezTo>
                          <a:cubicBezTo>
                            <a:pt x="243738" y="115194"/>
                            <a:pt x="280248" y="113774"/>
                            <a:pt x="311632" y="77198"/>
                          </a:cubicBezTo>
                          <a:cubicBezTo>
                            <a:pt x="341274" y="42642"/>
                            <a:pt x="362915" y="22620"/>
                            <a:pt x="386099" y="11562"/>
                          </a:cubicBezTo>
                          <a:cubicBezTo>
                            <a:pt x="409673" y="341"/>
                            <a:pt x="433933" y="-1355"/>
                            <a:pt x="468681" y="81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6" name="Graphic 963">
                  <a:extLst>
                    <a:ext uri="{FF2B5EF4-FFF2-40B4-BE49-F238E27FC236}">
                      <a16:creationId xmlns:a16="http://schemas.microsoft.com/office/drawing/2014/main" id="{1557258A-D7D8-48D4-AC73-DD31D9CB90BE}"/>
                    </a:ext>
                  </a:extLst>
                </p:cNvPr>
                <p:cNvGrpSpPr/>
                <p:nvPr/>
              </p:nvGrpSpPr>
              <p:grpSpPr>
                <a:xfrm>
                  <a:off x="4389336" y="8572846"/>
                  <a:ext cx="4434643" cy="3575958"/>
                  <a:chOff x="4389336" y="8572846"/>
                  <a:chExt cx="4434643" cy="3575958"/>
                </a:xfrm>
              </p:grpSpPr>
              <p:grpSp>
                <p:nvGrpSpPr>
                  <p:cNvPr id="401" name="Graphic 963">
                    <a:extLst>
                      <a:ext uri="{FF2B5EF4-FFF2-40B4-BE49-F238E27FC236}">
                        <a16:creationId xmlns:a16="http://schemas.microsoft.com/office/drawing/2014/main" id="{D33B9D67-9BAE-49F4-B4E1-72F281AD4B7D}"/>
                      </a:ext>
                    </a:extLst>
                  </p:cNvPr>
                  <p:cNvGrpSpPr/>
                  <p:nvPr/>
                </p:nvGrpSpPr>
                <p:grpSpPr>
                  <a:xfrm>
                    <a:off x="4835199" y="9629501"/>
                    <a:ext cx="3955067" cy="2519294"/>
                    <a:chOff x="4835199" y="9629501"/>
                    <a:chExt cx="3955067" cy="2519294"/>
                  </a:xfrm>
                </p:grpSpPr>
                <p:grpSp>
                  <p:nvGrpSpPr>
                    <p:cNvPr id="495" name="Graphic 963">
                      <a:extLst>
                        <a:ext uri="{FF2B5EF4-FFF2-40B4-BE49-F238E27FC236}">
                          <a16:creationId xmlns:a16="http://schemas.microsoft.com/office/drawing/2014/main" id="{7C2C5C1A-63B9-44AF-8C56-B0F2AD038A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35199" y="9629501"/>
                      <a:ext cx="3955067" cy="2519294"/>
                      <a:chOff x="4835199" y="9629501"/>
                      <a:chExt cx="3955067" cy="2519294"/>
                    </a:xfrm>
                  </p:grpSpPr>
                  <p:sp>
                    <p:nvSpPr>
                      <p:cNvPr id="497" name="Freeform: Shape 496">
                        <a:extLst>
                          <a:ext uri="{FF2B5EF4-FFF2-40B4-BE49-F238E27FC236}">
                            <a16:creationId xmlns:a16="http://schemas.microsoft.com/office/drawing/2014/main" id="{80AB77BB-C76D-4A28-97B9-7D12538E59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5199" y="9629501"/>
                        <a:ext cx="3955067" cy="2519294"/>
                      </a:xfrm>
                      <a:custGeom>
                        <a:avLst/>
                        <a:gdLst>
                          <a:gd name="connsiteX0" fmla="*/ 456583 w 3955067"/>
                          <a:gd name="connsiteY0" fmla="*/ 430090 h 2519294"/>
                          <a:gd name="connsiteX1" fmla="*/ 3739937 w 3955067"/>
                          <a:gd name="connsiteY1" fmla="*/ 1042252 h 2519294"/>
                          <a:gd name="connsiteX2" fmla="*/ 3949163 w 3955067"/>
                          <a:gd name="connsiteY2" fmla="*/ 2057761 h 2519294"/>
                          <a:gd name="connsiteX3" fmla="*/ 3059994 w 3955067"/>
                          <a:gd name="connsiteY3" fmla="*/ 2096165 h 2519294"/>
                          <a:gd name="connsiteX4" fmla="*/ 3082607 w 3955067"/>
                          <a:gd name="connsiteY4" fmla="*/ 2519294 h 2519294"/>
                          <a:gd name="connsiteX5" fmla="*/ 1418903 w 3955067"/>
                          <a:gd name="connsiteY5" fmla="*/ 2519294 h 2519294"/>
                          <a:gd name="connsiteX6" fmla="*/ 3955 w 3955067"/>
                          <a:gd name="connsiteY6" fmla="*/ 1209816 h 2519294"/>
                          <a:gd name="connsiteX7" fmla="*/ 456583 w 3955067"/>
                          <a:gd name="connsiteY7" fmla="*/ 430090 h 2519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955067" h="2519294">
                            <a:moveTo>
                              <a:pt x="456583" y="430090"/>
                            </a:moveTo>
                            <a:cubicBezTo>
                              <a:pt x="1398348" y="-173604"/>
                              <a:pt x="3283775" y="-283809"/>
                              <a:pt x="3739937" y="1042252"/>
                            </a:cubicBezTo>
                            <a:cubicBezTo>
                              <a:pt x="3853312" y="1371846"/>
                              <a:pt x="3984643" y="2056236"/>
                              <a:pt x="3949163" y="2057761"/>
                            </a:cubicBezTo>
                            <a:lnTo>
                              <a:pt x="3059994" y="2096165"/>
                            </a:lnTo>
                            <a:lnTo>
                              <a:pt x="3082607" y="2519294"/>
                            </a:lnTo>
                            <a:lnTo>
                              <a:pt x="1418903" y="2519294"/>
                            </a:lnTo>
                            <a:cubicBezTo>
                              <a:pt x="887056" y="2253880"/>
                              <a:pt x="336130" y="1842276"/>
                              <a:pt x="3955" y="1209816"/>
                            </a:cubicBezTo>
                            <a:cubicBezTo>
                              <a:pt x="-52014" y="1103222"/>
                              <a:pt x="505342" y="554906"/>
                              <a:pt x="456583" y="43009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8" name="Freeform: Shape 497">
                        <a:extLst>
                          <a:ext uri="{FF2B5EF4-FFF2-40B4-BE49-F238E27FC236}">
                            <a16:creationId xmlns:a16="http://schemas.microsoft.com/office/drawing/2014/main" id="{2413032D-AD10-457C-8FC2-719312DA34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6" y="9840050"/>
                        <a:ext cx="816152" cy="1217227"/>
                      </a:xfrm>
                      <a:custGeom>
                        <a:avLst/>
                        <a:gdLst>
                          <a:gd name="connsiteX0" fmla="*/ 36874 w 816152"/>
                          <a:gd name="connsiteY0" fmla="*/ 189262 h 1217227"/>
                          <a:gd name="connsiteX1" fmla="*/ 59144 w 816152"/>
                          <a:gd name="connsiteY1" fmla="*/ 1213437 h 1217227"/>
                          <a:gd name="connsiteX2" fmla="*/ 816153 w 816152"/>
                          <a:gd name="connsiteY2" fmla="*/ 0 h 1217227"/>
                          <a:gd name="connsiteX3" fmla="*/ 36874 w 816152"/>
                          <a:gd name="connsiteY3" fmla="*/ 189262 h 12172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16152" h="1217227">
                            <a:moveTo>
                              <a:pt x="36874" y="189262"/>
                            </a:moveTo>
                            <a:cubicBezTo>
                              <a:pt x="25749" y="701354"/>
                              <a:pt x="-52185" y="1269102"/>
                              <a:pt x="59144" y="1213437"/>
                            </a:cubicBezTo>
                            <a:cubicBezTo>
                              <a:pt x="170472" y="1157773"/>
                              <a:pt x="816153" y="0"/>
                              <a:pt x="816153" y="0"/>
                            </a:cubicBezTo>
                            <a:lnTo>
                              <a:pt x="36874" y="189262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9" name="Freeform: Shape 498">
                        <a:extLst>
                          <a:ext uri="{FF2B5EF4-FFF2-40B4-BE49-F238E27FC236}">
                            <a16:creationId xmlns:a16="http://schemas.microsoft.com/office/drawing/2014/main" id="{87A48E0A-B4CB-4DC7-A71E-F23AB934F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4" y="10431447"/>
                        <a:ext cx="429268" cy="625839"/>
                      </a:xfrm>
                      <a:custGeom>
                        <a:avLst/>
                        <a:gdLst>
                          <a:gd name="connsiteX0" fmla="*/ 18950 w 429268"/>
                          <a:gd name="connsiteY0" fmla="*/ 0 h 625839"/>
                          <a:gd name="connsiteX1" fmla="*/ 59146 w 429268"/>
                          <a:gd name="connsiteY1" fmla="*/ 622049 h 625839"/>
                          <a:gd name="connsiteX2" fmla="*/ 429268 w 429268"/>
                          <a:gd name="connsiteY2" fmla="*/ 78715 h 625839"/>
                          <a:gd name="connsiteX3" fmla="*/ 18950 w 429268"/>
                          <a:gd name="connsiteY3" fmla="*/ 0 h 6258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9268" h="625839">
                            <a:moveTo>
                              <a:pt x="18950" y="0"/>
                            </a:moveTo>
                            <a:cubicBezTo>
                              <a:pt x="-2110" y="364874"/>
                              <a:pt x="-22988" y="663112"/>
                              <a:pt x="59146" y="622049"/>
                            </a:cubicBezTo>
                            <a:cubicBezTo>
                              <a:pt x="109533" y="596856"/>
                              <a:pt x="269372" y="345900"/>
                              <a:pt x="429268" y="78715"/>
                            </a:cubicBezTo>
                            <a:cubicBezTo>
                              <a:pt x="291775" y="100499"/>
                              <a:pt x="139870" y="74095"/>
                              <a:pt x="18950" y="0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0" name="Freeform: Shape 499">
                        <a:extLst>
                          <a:ext uri="{FF2B5EF4-FFF2-40B4-BE49-F238E27FC236}">
                            <a16:creationId xmlns:a16="http://schemas.microsoft.com/office/drawing/2014/main" id="{ECFD73AB-7ED9-491E-A3F0-8F8B351F7F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49396" y="9840059"/>
                        <a:ext cx="786412" cy="476711"/>
                      </a:xfrm>
                      <a:custGeom>
                        <a:avLst/>
                        <a:gdLst>
                          <a:gd name="connsiteX0" fmla="*/ 7144 w 786412"/>
                          <a:gd name="connsiteY0" fmla="*/ 189252 h 476711"/>
                          <a:gd name="connsiteX1" fmla="*/ 0 w 786412"/>
                          <a:gd name="connsiteY1" fmla="*/ 389630 h 476711"/>
                          <a:gd name="connsiteX2" fmla="*/ 581425 w 786412"/>
                          <a:gd name="connsiteY2" fmla="*/ 360283 h 476711"/>
                          <a:gd name="connsiteX3" fmla="*/ 786413 w 786412"/>
                          <a:gd name="connsiteY3" fmla="*/ 0 h 476711"/>
                          <a:gd name="connsiteX4" fmla="*/ 7144 w 786412"/>
                          <a:gd name="connsiteY4" fmla="*/ 189252 h 4767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6412" h="476711">
                            <a:moveTo>
                              <a:pt x="7144" y="189252"/>
                            </a:moveTo>
                            <a:cubicBezTo>
                              <a:pt x="5706" y="255613"/>
                              <a:pt x="3134" y="322888"/>
                              <a:pt x="0" y="389630"/>
                            </a:cubicBezTo>
                            <a:cubicBezTo>
                              <a:pt x="99117" y="487966"/>
                              <a:pt x="282178" y="533067"/>
                              <a:pt x="581425" y="360283"/>
                            </a:cubicBezTo>
                            <a:cubicBezTo>
                              <a:pt x="698221" y="158134"/>
                              <a:pt x="786413" y="0"/>
                              <a:pt x="786413" y="0"/>
                            </a:cubicBezTo>
                            <a:lnTo>
                              <a:pt x="7144" y="189252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1" name="Freeform: Shape 500">
                        <a:extLst>
                          <a:ext uri="{FF2B5EF4-FFF2-40B4-BE49-F238E27FC236}">
                            <a16:creationId xmlns:a16="http://schemas.microsoft.com/office/drawing/2014/main" id="{FA4B358B-809F-49EC-8144-B8FEFBA74B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0018" y="9953474"/>
                        <a:ext cx="957153" cy="1301566"/>
                      </a:xfrm>
                      <a:custGeom>
                        <a:avLst/>
                        <a:gdLst>
                          <a:gd name="connsiteX0" fmla="*/ 940453 w 957153"/>
                          <a:gd name="connsiteY0" fmla="*/ 5295 h 1301566"/>
                          <a:gd name="connsiteX1" fmla="*/ 951865 w 957153"/>
                          <a:gd name="connsiteY1" fmla="*/ 704 h 1301566"/>
                          <a:gd name="connsiteX2" fmla="*/ 956456 w 957153"/>
                          <a:gd name="connsiteY2" fmla="*/ 12105 h 1301566"/>
                          <a:gd name="connsiteX3" fmla="*/ 497560 w 957153"/>
                          <a:gd name="connsiteY3" fmla="*/ 768714 h 1301566"/>
                          <a:gd name="connsiteX4" fmla="*/ 13947 w 957153"/>
                          <a:gd name="connsiteY4" fmla="*/ 1299809 h 1301566"/>
                          <a:gd name="connsiteX5" fmla="*/ 1765 w 957153"/>
                          <a:gd name="connsiteY5" fmla="*/ 1298104 h 1301566"/>
                          <a:gd name="connsiteX6" fmla="*/ 3460 w 957153"/>
                          <a:gd name="connsiteY6" fmla="*/ 1285912 h 1301566"/>
                          <a:gd name="connsiteX7" fmla="*/ 483539 w 957153"/>
                          <a:gd name="connsiteY7" fmla="*/ 758437 h 1301566"/>
                          <a:gd name="connsiteX8" fmla="*/ 940453 w 957153"/>
                          <a:gd name="connsiteY8" fmla="*/ 5295 h 13015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57153" h="1301566">
                            <a:moveTo>
                              <a:pt x="940453" y="5295"/>
                            </a:moveTo>
                            <a:cubicBezTo>
                              <a:pt x="942340" y="875"/>
                              <a:pt x="947445" y="-1192"/>
                              <a:pt x="951865" y="704"/>
                            </a:cubicBezTo>
                            <a:cubicBezTo>
                              <a:pt x="956274" y="2580"/>
                              <a:pt x="958341" y="7686"/>
                              <a:pt x="956456" y="12105"/>
                            </a:cubicBezTo>
                            <a:cubicBezTo>
                              <a:pt x="888380" y="170963"/>
                              <a:pt x="707920" y="481259"/>
                              <a:pt x="497560" y="768714"/>
                            </a:cubicBezTo>
                            <a:cubicBezTo>
                              <a:pt x="341798" y="981569"/>
                              <a:pt x="169500" y="1182099"/>
                              <a:pt x="13947" y="1299809"/>
                            </a:cubicBezTo>
                            <a:cubicBezTo>
                              <a:pt x="10118" y="1302705"/>
                              <a:pt x="4651" y="1301943"/>
                              <a:pt x="1765" y="1298104"/>
                            </a:cubicBezTo>
                            <a:cubicBezTo>
                              <a:pt x="-1140" y="1294266"/>
                              <a:pt x="-379" y="1288808"/>
                              <a:pt x="3460" y="1285912"/>
                            </a:cubicBezTo>
                            <a:cubicBezTo>
                              <a:pt x="157546" y="1169326"/>
                              <a:pt x="328663" y="970101"/>
                              <a:pt x="483539" y="758437"/>
                            </a:cubicBezTo>
                            <a:cubicBezTo>
                              <a:pt x="693137" y="472001"/>
                              <a:pt x="872778" y="163191"/>
                              <a:pt x="940453" y="529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2" name="Freeform: Shape 501">
                        <a:extLst>
                          <a:ext uri="{FF2B5EF4-FFF2-40B4-BE49-F238E27FC236}">
                            <a16:creationId xmlns:a16="http://schemas.microsoft.com/office/drawing/2014/main" id="{2196943A-2A55-47B7-ACBA-9024A0C18F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22715" y="9741927"/>
                        <a:ext cx="26130" cy="1316286"/>
                      </a:xfrm>
                      <a:custGeom>
                        <a:avLst/>
                        <a:gdLst>
                          <a:gd name="connsiteX0" fmla="*/ 8761 w 26130"/>
                          <a:gd name="connsiteY0" fmla="*/ 8378 h 1316286"/>
                          <a:gd name="connsiteX1" fmla="*/ 17743 w 26130"/>
                          <a:gd name="connsiteY1" fmla="*/ 6 h 1316286"/>
                          <a:gd name="connsiteX2" fmla="*/ 26125 w 26130"/>
                          <a:gd name="connsiteY2" fmla="*/ 8988 h 1316286"/>
                          <a:gd name="connsiteX3" fmla="*/ 26125 w 26130"/>
                          <a:gd name="connsiteY3" fmla="*/ 1307398 h 1316286"/>
                          <a:gd name="connsiteX4" fmla="*/ 17638 w 26130"/>
                          <a:gd name="connsiteY4" fmla="*/ 1316284 h 1316286"/>
                          <a:gd name="connsiteX5" fmla="*/ 8752 w 26130"/>
                          <a:gd name="connsiteY5" fmla="*/ 1307798 h 1316286"/>
                          <a:gd name="connsiteX6" fmla="*/ 8761 w 26130"/>
                          <a:gd name="connsiteY6" fmla="*/ 8378 h 13162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6130" h="1316286">
                            <a:moveTo>
                              <a:pt x="8761" y="8378"/>
                            </a:moveTo>
                            <a:cubicBezTo>
                              <a:pt x="8933" y="3587"/>
                              <a:pt x="12952" y="-166"/>
                              <a:pt x="17743" y="6"/>
                            </a:cubicBezTo>
                            <a:cubicBezTo>
                              <a:pt x="22544" y="177"/>
                              <a:pt x="26287" y="4206"/>
                              <a:pt x="26125" y="8988"/>
                            </a:cubicBezTo>
                            <a:cubicBezTo>
                              <a:pt x="6456" y="515565"/>
                              <a:pt x="26068" y="1305112"/>
                              <a:pt x="26125" y="1307398"/>
                            </a:cubicBezTo>
                            <a:cubicBezTo>
                              <a:pt x="26240" y="1312179"/>
                              <a:pt x="22439" y="1316170"/>
                              <a:pt x="17638" y="1316284"/>
                            </a:cubicBezTo>
                            <a:cubicBezTo>
                              <a:pt x="12847" y="1316399"/>
                              <a:pt x="8866" y="1312598"/>
                              <a:pt x="8752" y="1307798"/>
                            </a:cubicBezTo>
                            <a:cubicBezTo>
                              <a:pt x="8714" y="1305521"/>
                              <a:pt x="-10927" y="515346"/>
                              <a:pt x="8761" y="837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3" name="Freeform: Shape 502">
                        <a:extLst>
                          <a:ext uri="{FF2B5EF4-FFF2-40B4-BE49-F238E27FC236}">
                            <a16:creationId xmlns:a16="http://schemas.microsoft.com/office/drawing/2014/main" id="{95DAFBD1-6ECD-4818-B45B-A7F3AB0392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9167" y="10286992"/>
                        <a:ext cx="910340" cy="1557517"/>
                      </a:xfrm>
                      <a:custGeom>
                        <a:avLst/>
                        <a:gdLst>
                          <a:gd name="connsiteX0" fmla="*/ 23114 w 910340"/>
                          <a:gd name="connsiteY0" fmla="*/ 649433 h 1557517"/>
                          <a:gd name="connsiteX1" fmla="*/ 13884 w 910340"/>
                          <a:gd name="connsiteY1" fmla="*/ 1507559 h 1557517"/>
                          <a:gd name="connsiteX2" fmla="*/ 898090 w 910340"/>
                          <a:gd name="connsiteY2" fmla="*/ 1557517 h 1557517"/>
                          <a:gd name="connsiteX3" fmla="*/ 776132 w 910340"/>
                          <a:gd name="connsiteY3" fmla="*/ 229532 h 1557517"/>
                          <a:gd name="connsiteX4" fmla="*/ 23114 w 910340"/>
                          <a:gd name="connsiteY4" fmla="*/ 649433 h 15575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10340" h="1557517">
                            <a:moveTo>
                              <a:pt x="23114" y="649433"/>
                            </a:moveTo>
                            <a:cubicBezTo>
                              <a:pt x="-15195" y="1130788"/>
                              <a:pt x="3283" y="1293989"/>
                              <a:pt x="13884" y="1507559"/>
                            </a:cubicBezTo>
                            <a:lnTo>
                              <a:pt x="898090" y="1557517"/>
                            </a:lnTo>
                            <a:cubicBezTo>
                              <a:pt x="933618" y="982579"/>
                              <a:pt x="891537" y="443978"/>
                              <a:pt x="776132" y="229532"/>
                            </a:cubicBezTo>
                            <a:cubicBezTo>
                              <a:pt x="539693" y="-209865"/>
                              <a:pt x="74035" y="9600"/>
                              <a:pt x="23114" y="649433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4" name="Freeform: Shape 503">
                        <a:extLst>
                          <a:ext uri="{FF2B5EF4-FFF2-40B4-BE49-F238E27FC236}">
                            <a16:creationId xmlns:a16="http://schemas.microsoft.com/office/drawing/2014/main" id="{B480A5C3-21AE-4AE7-BC37-E6372E0E0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3897" y="10765541"/>
                        <a:ext cx="281807" cy="896613"/>
                      </a:xfrm>
                      <a:custGeom>
                        <a:avLst/>
                        <a:gdLst>
                          <a:gd name="connsiteX0" fmla="*/ 17365 w 281807"/>
                          <a:gd name="connsiteY0" fmla="*/ 888068 h 896613"/>
                          <a:gd name="connsiteX1" fmla="*/ 8545 w 281807"/>
                          <a:gd name="connsiteY1" fmla="*/ 896612 h 896613"/>
                          <a:gd name="connsiteX2" fmla="*/ 1 w 281807"/>
                          <a:gd name="connsiteY2" fmla="*/ 887792 h 896613"/>
                          <a:gd name="connsiteX3" fmla="*/ 9469 w 281807"/>
                          <a:gd name="connsiteY3" fmla="*/ 604728 h 896613"/>
                          <a:gd name="connsiteX4" fmla="*/ 23471 w 281807"/>
                          <a:gd name="connsiteY4" fmla="*/ 486152 h 896613"/>
                          <a:gd name="connsiteX5" fmla="*/ 165679 w 281807"/>
                          <a:gd name="connsiteY5" fmla="*/ 228034 h 896613"/>
                          <a:gd name="connsiteX6" fmla="*/ 264968 w 281807"/>
                          <a:gd name="connsiteY6" fmla="*/ 5634 h 896613"/>
                          <a:gd name="connsiteX7" fmla="*/ 276169 w 281807"/>
                          <a:gd name="connsiteY7" fmla="*/ 557 h 896613"/>
                          <a:gd name="connsiteX8" fmla="*/ 281246 w 281807"/>
                          <a:gd name="connsiteY8" fmla="*/ 11768 h 896613"/>
                          <a:gd name="connsiteX9" fmla="*/ 181205 w 281807"/>
                          <a:gd name="connsiteY9" fmla="*/ 235815 h 896613"/>
                          <a:gd name="connsiteX10" fmla="*/ 38396 w 281807"/>
                          <a:gd name="connsiteY10" fmla="*/ 495076 h 896613"/>
                          <a:gd name="connsiteX11" fmla="*/ 26843 w 281807"/>
                          <a:gd name="connsiteY11" fmla="*/ 605690 h 896613"/>
                          <a:gd name="connsiteX12" fmla="*/ 17365 w 281807"/>
                          <a:gd name="connsiteY12" fmla="*/ 888068 h 8966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81807" h="896613">
                            <a:moveTo>
                              <a:pt x="17365" y="888068"/>
                            </a:moveTo>
                            <a:cubicBezTo>
                              <a:pt x="17289" y="892860"/>
                              <a:pt x="13336" y="896688"/>
                              <a:pt x="8545" y="896612"/>
                            </a:cubicBezTo>
                            <a:cubicBezTo>
                              <a:pt x="3754" y="896536"/>
                              <a:pt x="-75" y="892593"/>
                              <a:pt x="1" y="887792"/>
                            </a:cubicBezTo>
                            <a:cubicBezTo>
                              <a:pt x="696" y="850540"/>
                              <a:pt x="3659" y="708532"/>
                              <a:pt x="9469" y="604728"/>
                            </a:cubicBezTo>
                            <a:cubicBezTo>
                              <a:pt x="12831" y="544540"/>
                              <a:pt x="17394" y="496296"/>
                              <a:pt x="23471" y="486152"/>
                            </a:cubicBezTo>
                            <a:cubicBezTo>
                              <a:pt x="53408" y="436136"/>
                              <a:pt x="110034" y="338762"/>
                              <a:pt x="165679" y="228034"/>
                            </a:cubicBezTo>
                            <a:cubicBezTo>
                              <a:pt x="201607" y="156548"/>
                              <a:pt x="237174" y="79386"/>
                              <a:pt x="264968" y="5634"/>
                            </a:cubicBezTo>
                            <a:cubicBezTo>
                              <a:pt x="266663" y="1138"/>
                              <a:pt x="271683" y="-1129"/>
                              <a:pt x="276169" y="557"/>
                            </a:cubicBezTo>
                            <a:cubicBezTo>
                              <a:pt x="280674" y="2262"/>
                              <a:pt x="282941" y="7273"/>
                              <a:pt x="281246" y="11768"/>
                            </a:cubicBezTo>
                            <a:cubicBezTo>
                              <a:pt x="253280" y="85949"/>
                              <a:pt x="217438" y="163711"/>
                              <a:pt x="181205" y="235815"/>
                            </a:cubicBezTo>
                            <a:cubicBezTo>
                              <a:pt x="125198" y="347239"/>
                              <a:pt x="68400" y="444937"/>
                              <a:pt x="38396" y="495076"/>
                            </a:cubicBezTo>
                            <a:cubicBezTo>
                              <a:pt x="33967" y="502458"/>
                              <a:pt x="30071" y="547950"/>
                              <a:pt x="26843" y="605690"/>
                            </a:cubicBezTo>
                            <a:cubicBezTo>
                              <a:pt x="21004" y="709789"/>
                              <a:pt x="18051" y="851025"/>
                              <a:pt x="17365" y="88806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96" name="Freeform: Shape 495">
                      <a:extLst>
                        <a:ext uri="{FF2B5EF4-FFF2-40B4-BE49-F238E27FC236}">
                          <a16:creationId xmlns:a16="http://schemas.microsoft.com/office/drawing/2014/main" id="{3291F6E1-67F4-4593-A1DE-29515F7D0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2867" y="10002431"/>
                      <a:ext cx="766677" cy="1406566"/>
                    </a:xfrm>
                    <a:custGeom>
                      <a:avLst/>
                      <a:gdLst>
                        <a:gd name="connsiteX0" fmla="*/ 3429 w 766677"/>
                        <a:gd name="connsiteY0" fmla="*/ 15583 h 1406566"/>
                        <a:gd name="connsiteX1" fmla="*/ 1762 w 766677"/>
                        <a:gd name="connsiteY1" fmla="*/ 3429 h 1406566"/>
                        <a:gd name="connsiteX2" fmla="*/ 13916 w 766677"/>
                        <a:gd name="connsiteY2" fmla="*/ 1763 h 1406566"/>
                        <a:gd name="connsiteX3" fmla="*/ 343072 w 766677"/>
                        <a:gd name="connsiteY3" fmla="*/ 331452 h 1406566"/>
                        <a:gd name="connsiteX4" fmla="*/ 456705 w 766677"/>
                        <a:gd name="connsiteY4" fmla="*/ 645938 h 1406566"/>
                        <a:gd name="connsiteX5" fmla="*/ 509531 w 766677"/>
                        <a:gd name="connsiteY5" fmla="*/ 714909 h 1406566"/>
                        <a:gd name="connsiteX6" fmla="*/ 579130 w 766677"/>
                        <a:gd name="connsiteY6" fmla="*/ 774678 h 1406566"/>
                        <a:gd name="connsiteX7" fmla="*/ 601885 w 766677"/>
                        <a:gd name="connsiteY7" fmla="*/ 833514 h 1406566"/>
                        <a:gd name="connsiteX8" fmla="*/ 766677 w 766677"/>
                        <a:gd name="connsiteY8" fmla="*/ 1397842 h 1406566"/>
                        <a:gd name="connsiteX9" fmla="*/ 757962 w 766677"/>
                        <a:gd name="connsiteY9" fmla="*/ 1406567 h 1406566"/>
                        <a:gd name="connsiteX10" fmla="*/ 749246 w 766677"/>
                        <a:gd name="connsiteY10" fmla="*/ 1397842 h 1406566"/>
                        <a:gd name="connsiteX11" fmla="*/ 585683 w 766677"/>
                        <a:gd name="connsiteY11" fmla="*/ 839848 h 1406566"/>
                        <a:gd name="connsiteX12" fmla="*/ 562861 w 766677"/>
                        <a:gd name="connsiteY12" fmla="*/ 780746 h 1406566"/>
                        <a:gd name="connsiteX13" fmla="*/ 503492 w 766677"/>
                        <a:gd name="connsiteY13" fmla="*/ 731178 h 1406566"/>
                        <a:gd name="connsiteX14" fmla="*/ 439293 w 766677"/>
                        <a:gd name="connsiteY14" fmla="*/ 645938 h 1406566"/>
                        <a:gd name="connsiteX15" fmla="*/ 328794 w 766677"/>
                        <a:gd name="connsiteY15" fmla="*/ 341329 h 1406566"/>
                        <a:gd name="connsiteX16" fmla="*/ 3429 w 766677"/>
                        <a:gd name="connsiteY16" fmla="*/ 15583 h 140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766677" h="1406566">
                          <a:moveTo>
                            <a:pt x="3429" y="15583"/>
                          </a:moveTo>
                          <a:cubicBezTo>
                            <a:pt x="-380" y="12688"/>
                            <a:pt x="-1133" y="7249"/>
                            <a:pt x="1762" y="3429"/>
                          </a:cubicBezTo>
                          <a:cubicBezTo>
                            <a:pt x="4658" y="-381"/>
                            <a:pt x="10097" y="-1133"/>
                            <a:pt x="13916" y="1763"/>
                          </a:cubicBezTo>
                          <a:cubicBezTo>
                            <a:pt x="120978" y="83135"/>
                            <a:pt x="251641" y="198835"/>
                            <a:pt x="343072" y="331452"/>
                          </a:cubicBezTo>
                          <a:cubicBezTo>
                            <a:pt x="410518" y="429292"/>
                            <a:pt x="456705" y="536391"/>
                            <a:pt x="456705" y="645938"/>
                          </a:cubicBezTo>
                          <a:cubicBezTo>
                            <a:pt x="456705" y="695106"/>
                            <a:pt x="482165" y="704651"/>
                            <a:pt x="509531" y="714909"/>
                          </a:cubicBezTo>
                          <a:cubicBezTo>
                            <a:pt x="536220" y="724910"/>
                            <a:pt x="564433" y="735493"/>
                            <a:pt x="579130" y="774678"/>
                          </a:cubicBezTo>
                          <a:cubicBezTo>
                            <a:pt x="584464" y="788909"/>
                            <a:pt x="592474" y="809426"/>
                            <a:pt x="601885" y="833514"/>
                          </a:cubicBezTo>
                          <a:cubicBezTo>
                            <a:pt x="658454" y="978399"/>
                            <a:pt x="766677" y="1255519"/>
                            <a:pt x="766677" y="1397842"/>
                          </a:cubicBezTo>
                          <a:cubicBezTo>
                            <a:pt x="766677" y="1402652"/>
                            <a:pt x="762772" y="1406567"/>
                            <a:pt x="757962" y="1406567"/>
                          </a:cubicBezTo>
                          <a:cubicBezTo>
                            <a:pt x="753142" y="1406567"/>
                            <a:pt x="749246" y="1402652"/>
                            <a:pt x="749246" y="1397842"/>
                          </a:cubicBezTo>
                          <a:cubicBezTo>
                            <a:pt x="749246" y="1258720"/>
                            <a:pt x="641843" y="983657"/>
                            <a:pt x="585683" y="839848"/>
                          </a:cubicBezTo>
                          <a:cubicBezTo>
                            <a:pt x="576701" y="816845"/>
                            <a:pt x="569062" y="797272"/>
                            <a:pt x="562861" y="780746"/>
                          </a:cubicBezTo>
                          <a:cubicBezTo>
                            <a:pt x="550955" y="748980"/>
                            <a:pt x="526552" y="739826"/>
                            <a:pt x="503492" y="731178"/>
                          </a:cubicBezTo>
                          <a:cubicBezTo>
                            <a:pt x="470231" y="718719"/>
                            <a:pt x="439293" y="707127"/>
                            <a:pt x="439293" y="645938"/>
                          </a:cubicBezTo>
                          <a:cubicBezTo>
                            <a:pt x="439293" y="540287"/>
                            <a:pt x="394383" y="436474"/>
                            <a:pt x="328794" y="341329"/>
                          </a:cubicBezTo>
                          <a:cubicBezTo>
                            <a:pt x="238564" y="210455"/>
                            <a:pt x="109357" y="96089"/>
                            <a:pt x="3429" y="1558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2" name="Graphic 963">
                    <a:extLst>
                      <a:ext uri="{FF2B5EF4-FFF2-40B4-BE49-F238E27FC236}">
                        <a16:creationId xmlns:a16="http://schemas.microsoft.com/office/drawing/2014/main" id="{8C4E7417-1B2A-4D81-8463-EACA905744BC}"/>
                      </a:ext>
                    </a:extLst>
                  </p:cNvPr>
                  <p:cNvGrpSpPr/>
                  <p:nvPr/>
                </p:nvGrpSpPr>
                <p:grpSpPr>
                  <a:xfrm>
                    <a:off x="6894236" y="10189726"/>
                    <a:ext cx="1929743" cy="1931121"/>
                    <a:chOff x="6894236" y="10189726"/>
                    <a:chExt cx="1929743" cy="1931121"/>
                  </a:xfrm>
                </p:grpSpPr>
                <p:grpSp>
                  <p:nvGrpSpPr>
                    <p:cNvPr id="468" name="Graphic 963">
                      <a:extLst>
                        <a:ext uri="{FF2B5EF4-FFF2-40B4-BE49-F238E27FC236}">
                          <a16:creationId xmlns:a16="http://schemas.microsoft.com/office/drawing/2014/main" id="{2F8B0B12-3D4E-4FE5-9AEC-CC626E6635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94236" y="10189726"/>
                      <a:ext cx="1929743" cy="1931112"/>
                      <a:chOff x="6894236" y="10189726"/>
                      <a:chExt cx="1929743" cy="1931112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id="{DAB0215B-3E67-4958-916E-BAC069D66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235" y="11427005"/>
                        <a:ext cx="208928" cy="278135"/>
                      </a:xfrm>
                      <a:custGeom>
                        <a:avLst/>
                        <a:gdLst>
                          <a:gd name="connsiteX0" fmla="*/ 77143 w 208928"/>
                          <a:gd name="connsiteY0" fmla="*/ 41963 h 278135"/>
                          <a:gd name="connsiteX1" fmla="*/ 886 w 208928"/>
                          <a:gd name="connsiteY1" fmla="*/ 278135 h 278135"/>
                          <a:gd name="connsiteX2" fmla="*/ 207531 w 208928"/>
                          <a:gd name="connsiteY2" fmla="*/ 27208 h 278135"/>
                          <a:gd name="connsiteX3" fmla="*/ 77143 w 208928"/>
                          <a:gd name="connsiteY3" fmla="*/ 41963 h 2781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8928" h="278135">
                            <a:moveTo>
                              <a:pt x="77143" y="41963"/>
                            </a:moveTo>
                            <a:cubicBezTo>
                              <a:pt x="-13878" y="196944"/>
                              <a:pt x="886" y="278135"/>
                              <a:pt x="886" y="278135"/>
                            </a:cubicBezTo>
                            <a:cubicBezTo>
                              <a:pt x="886" y="278135"/>
                              <a:pt x="190319" y="96084"/>
                              <a:pt x="207531" y="27208"/>
                            </a:cubicBezTo>
                            <a:cubicBezTo>
                              <a:pt x="224752" y="-41676"/>
                              <a:pt x="77143" y="41963"/>
                              <a:pt x="77143" y="4196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id="{7C50AA60-274D-43F9-8B16-3678F7ABD2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1195" y="10989241"/>
                        <a:ext cx="327898" cy="114164"/>
                      </a:xfrm>
                      <a:custGeom>
                        <a:avLst/>
                        <a:gdLst>
                          <a:gd name="connsiteX0" fmla="*/ 0 w 327898"/>
                          <a:gd name="connsiteY0" fmla="*/ 14773 h 114164"/>
                          <a:gd name="connsiteX1" fmla="*/ 285369 w 327898"/>
                          <a:gd name="connsiteY1" fmla="*/ 7411 h 114164"/>
                          <a:gd name="connsiteX2" fmla="*/ 312429 w 327898"/>
                          <a:gd name="connsiteY2" fmla="*/ 105804 h 114164"/>
                          <a:gd name="connsiteX3" fmla="*/ 0 w 327898"/>
                          <a:gd name="connsiteY3" fmla="*/ 14773 h 114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7898" h="114164">
                            <a:moveTo>
                              <a:pt x="0" y="14773"/>
                            </a:moveTo>
                            <a:cubicBezTo>
                              <a:pt x="103327" y="7411"/>
                              <a:pt x="243545" y="-9820"/>
                              <a:pt x="285369" y="7411"/>
                            </a:cubicBezTo>
                            <a:cubicBezTo>
                              <a:pt x="327193" y="24622"/>
                              <a:pt x="341947" y="105804"/>
                              <a:pt x="312429" y="105804"/>
                            </a:cubicBezTo>
                            <a:cubicBezTo>
                              <a:pt x="282912" y="105794"/>
                              <a:pt x="19669" y="155000"/>
                              <a:pt x="0" y="1477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id="{473DCB5C-DBE9-45AE-8DB6-BF87076C1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235" y="10586962"/>
                        <a:ext cx="494657" cy="1473776"/>
                      </a:xfrm>
                      <a:custGeom>
                        <a:avLst/>
                        <a:gdLst>
                          <a:gd name="connsiteX0" fmla="*/ 296 w 494657"/>
                          <a:gd name="connsiteY0" fmla="*/ 10955 h 1473776"/>
                          <a:gd name="connsiteX1" fmla="*/ 6449 w 494657"/>
                          <a:gd name="connsiteY1" fmla="*/ 296 h 1473776"/>
                          <a:gd name="connsiteX2" fmla="*/ 17107 w 494657"/>
                          <a:gd name="connsiteY2" fmla="*/ 6459 h 1473776"/>
                          <a:gd name="connsiteX3" fmla="*/ 212875 w 494657"/>
                          <a:gd name="connsiteY3" fmla="*/ 595951 h 1473776"/>
                          <a:gd name="connsiteX4" fmla="*/ 494367 w 494657"/>
                          <a:gd name="connsiteY4" fmla="*/ 1462869 h 1473776"/>
                          <a:gd name="connsiteX5" fmla="*/ 488176 w 494657"/>
                          <a:gd name="connsiteY5" fmla="*/ 1473490 h 1473776"/>
                          <a:gd name="connsiteX6" fmla="*/ 477555 w 494657"/>
                          <a:gd name="connsiteY6" fmla="*/ 1467289 h 1473776"/>
                          <a:gd name="connsiteX7" fmla="*/ 196539 w 494657"/>
                          <a:gd name="connsiteY7" fmla="*/ 601885 h 1473776"/>
                          <a:gd name="connsiteX8" fmla="*/ 296 w 494657"/>
                          <a:gd name="connsiteY8" fmla="*/ 10955 h 14737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4657" h="1473776">
                            <a:moveTo>
                              <a:pt x="296" y="10955"/>
                            </a:moveTo>
                            <a:cubicBezTo>
                              <a:pt x="-942" y="6316"/>
                              <a:pt x="1820" y="1544"/>
                              <a:pt x="6449" y="296"/>
                            </a:cubicBezTo>
                            <a:cubicBezTo>
                              <a:pt x="11088" y="-942"/>
                              <a:pt x="15869" y="1820"/>
                              <a:pt x="17107" y="6459"/>
                            </a:cubicBezTo>
                            <a:cubicBezTo>
                              <a:pt x="70124" y="202626"/>
                              <a:pt x="138580" y="391221"/>
                              <a:pt x="212875" y="595951"/>
                            </a:cubicBezTo>
                            <a:cubicBezTo>
                              <a:pt x="303762" y="846364"/>
                              <a:pt x="403394" y="1120884"/>
                              <a:pt x="494367" y="1462869"/>
                            </a:cubicBezTo>
                            <a:cubicBezTo>
                              <a:pt x="495596" y="1467508"/>
                              <a:pt x="492814" y="1472270"/>
                              <a:pt x="488176" y="1473490"/>
                            </a:cubicBezTo>
                            <a:cubicBezTo>
                              <a:pt x="483537" y="1474709"/>
                              <a:pt x="478775" y="1471928"/>
                              <a:pt x="477555" y="1467289"/>
                            </a:cubicBezTo>
                            <a:cubicBezTo>
                              <a:pt x="386773" y="1126037"/>
                              <a:pt x="287284" y="851917"/>
                              <a:pt x="196539" y="601885"/>
                            </a:cubicBezTo>
                            <a:cubicBezTo>
                              <a:pt x="122044" y="396641"/>
                              <a:pt x="53436" y="207588"/>
                              <a:pt x="296" y="1095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402A1292-1A76-4225-A08B-3EB74E903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8804" y="10821992"/>
                        <a:ext cx="401788" cy="307505"/>
                      </a:xfrm>
                      <a:custGeom>
                        <a:avLst/>
                        <a:gdLst>
                          <a:gd name="connsiteX0" fmla="*/ 6474 w 401788"/>
                          <a:gd name="connsiteY0" fmla="*/ 0 h 307505"/>
                          <a:gd name="connsiteX1" fmla="*/ 218034 w 401788"/>
                          <a:gd name="connsiteY1" fmla="*/ 95936 h 307505"/>
                          <a:gd name="connsiteX2" fmla="*/ 385445 w 401788"/>
                          <a:gd name="connsiteY2" fmla="*/ 224247 h 307505"/>
                          <a:gd name="connsiteX3" fmla="*/ 398856 w 401788"/>
                          <a:gd name="connsiteY3" fmla="*/ 260775 h 307505"/>
                          <a:gd name="connsiteX4" fmla="*/ 250019 w 401788"/>
                          <a:gd name="connsiteY4" fmla="*/ 307505 h 307505"/>
                          <a:gd name="connsiteX5" fmla="*/ 129470 w 401788"/>
                          <a:gd name="connsiteY5" fmla="*/ 194338 h 307505"/>
                          <a:gd name="connsiteX6" fmla="*/ 6474 w 401788"/>
                          <a:gd name="connsiteY6" fmla="*/ 0 h 30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01788" h="307505">
                            <a:moveTo>
                              <a:pt x="6474" y="0"/>
                            </a:moveTo>
                            <a:cubicBezTo>
                              <a:pt x="43374" y="19679"/>
                              <a:pt x="168847" y="83639"/>
                              <a:pt x="218034" y="95936"/>
                            </a:cubicBezTo>
                            <a:cubicBezTo>
                              <a:pt x="248799" y="103632"/>
                              <a:pt x="342554" y="178470"/>
                              <a:pt x="385445" y="224247"/>
                            </a:cubicBezTo>
                            <a:cubicBezTo>
                              <a:pt x="411134" y="251660"/>
                              <a:pt x="398856" y="260775"/>
                              <a:pt x="398856" y="260775"/>
                            </a:cubicBezTo>
                            <a:lnTo>
                              <a:pt x="250019" y="307505"/>
                            </a:lnTo>
                            <a:lnTo>
                              <a:pt x="129470" y="194338"/>
                            </a:lnTo>
                            <a:cubicBezTo>
                              <a:pt x="129470" y="194338"/>
                              <a:pt x="-34121" y="174660"/>
                              <a:pt x="647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6935D522-98CE-401E-A79D-2B5B97315E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1763" y="11003329"/>
                        <a:ext cx="1124169" cy="764470"/>
                      </a:xfrm>
                      <a:custGeom>
                        <a:avLst/>
                        <a:gdLst>
                          <a:gd name="connsiteX0" fmla="*/ 31890 w 1124169"/>
                          <a:gd name="connsiteY0" fmla="*/ 121253 h 764470"/>
                          <a:gd name="connsiteX1" fmla="*/ 51883 w 1124169"/>
                          <a:gd name="connsiteY1" fmla="*/ 151485 h 764470"/>
                          <a:gd name="connsiteX2" fmla="*/ 53388 w 1124169"/>
                          <a:gd name="connsiteY2" fmla="*/ 154666 h 764470"/>
                          <a:gd name="connsiteX3" fmla="*/ 93459 w 1124169"/>
                          <a:gd name="connsiteY3" fmla="*/ 238391 h 764470"/>
                          <a:gd name="connsiteX4" fmla="*/ 105318 w 1124169"/>
                          <a:gd name="connsiteY4" fmla="*/ 264928 h 764470"/>
                          <a:gd name="connsiteX5" fmla="*/ 143208 w 1124169"/>
                          <a:gd name="connsiteY5" fmla="*/ 356186 h 764470"/>
                          <a:gd name="connsiteX6" fmla="*/ 151600 w 1124169"/>
                          <a:gd name="connsiteY6" fmla="*/ 382742 h 764470"/>
                          <a:gd name="connsiteX7" fmla="*/ 181956 w 1124169"/>
                          <a:gd name="connsiteY7" fmla="*/ 443521 h 764470"/>
                          <a:gd name="connsiteX8" fmla="*/ 681362 w 1124169"/>
                          <a:gd name="connsiteY8" fmla="*/ 755960 h 764470"/>
                          <a:gd name="connsiteX9" fmla="*/ 1124169 w 1124169"/>
                          <a:gd name="connsiteY9" fmla="*/ 477964 h 764470"/>
                          <a:gd name="connsiteX10" fmla="*/ 657406 w 1124169"/>
                          <a:gd name="connsiteY10" fmla="*/ 295084 h 764470"/>
                          <a:gd name="connsiteX11" fmla="*/ 509159 w 1124169"/>
                          <a:gd name="connsiteY11" fmla="*/ 17935 h 764470"/>
                          <a:gd name="connsiteX12" fmla="*/ 381800 w 1124169"/>
                          <a:gd name="connsiteY12" fmla="*/ 64979 h 764470"/>
                          <a:gd name="connsiteX13" fmla="*/ 60598 w 1124169"/>
                          <a:gd name="connsiteY13" fmla="*/ 8019 h 764470"/>
                          <a:gd name="connsiteX14" fmla="*/ 29918 w 1124169"/>
                          <a:gd name="connsiteY14" fmla="*/ 133 h 764470"/>
                          <a:gd name="connsiteX15" fmla="*/ 31890 w 1124169"/>
                          <a:gd name="connsiteY15" fmla="*/ 121253 h 7644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124169" h="764470">
                            <a:moveTo>
                              <a:pt x="31890" y="121253"/>
                            </a:moveTo>
                            <a:cubicBezTo>
                              <a:pt x="37967" y="128282"/>
                              <a:pt x="44710" y="138683"/>
                              <a:pt x="51883" y="151485"/>
                            </a:cubicBezTo>
                            <a:cubicBezTo>
                              <a:pt x="52426" y="152447"/>
                              <a:pt x="53673" y="153447"/>
                              <a:pt x="53388" y="154666"/>
                            </a:cubicBezTo>
                            <a:cubicBezTo>
                              <a:pt x="43472" y="196900"/>
                              <a:pt x="82220" y="218274"/>
                              <a:pt x="93459" y="238391"/>
                            </a:cubicBezTo>
                            <a:cubicBezTo>
                              <a:pt x="96612" y="244030"/>
                              <a:pt x="105270" y="252297"/>
                              <a:pt x="105318" y="264928"/>
                            </a:cubicBezTo>
                            <a:cubicBezTo>
                              <a:pt x="105413" y="289950"/>
                              <a:pt x="101956" y="321468"/>
                              <a:pt x="143208" y="356186"/>
                            </a:cubicBezTo>
                            <a:cubicBezTo>
                              <a:pt x="156201" y="367131"/>
                              <a:pt x="146418" y="369312"/>
                              <a:pt x="151600" y="382742"/>
                            </a:cubicBezTo>
                            <a:cubicBezTo>
                              <a:pt x="160858" y="406745"/>
                              <a:pt x="178851" y="441112"/>
                              <a:pt x="181956" y="443521"/>
                            </a:cubicBezTo>
                            <a:cubicBezTo>
                              <a:pt x="323402" y="553545"/>
                              <a:pt x="532228" y="657091"/>
                              <a:pt x="681362" y="755960"/>
                            </a:cubicBezTo>
                            <a:cubicBezTo>
                              <a:pt x="919182" y="814177"/>
                              <a:pt x="1075792" y="557507"/>
                              <a:pt x="1124169" y="477964"/>
                            </a:cubicBezTo>
                            <a:cubicBezTo>
                              <a:pt x="1113187" y="420690"/>
                              <a:pt x="695658" y="382171"/>
                              <a:pt x="657406" y="295084"/>
                            </a:cubicBezTo>
                            <a:cubicBezTo>
                              <a:pt x="607190" y="180727"/>
                              <a:pt x="572719" y="60007"/>
                              <a:pt x="509159" y="17935"/>
                            </a:cubicBezTo>
                            <a:cubicBezTo>
                              <a:pt x="509159" y="17935"/>
                              <a:pt x="467078" y="74694"/>
                              <a:pt x="381800" y="64979"/>
                            </a:cubicBezTo>
                            <a:cubicBezTo>
                              <a:pt x="290255" y="54539"/>
                              <a:pt x="155124" y="32870"/>
                              <a:pt x="60598" y="8019"/>
                            </a:cubicBezTo>
                            <a:cubicBezTo>
                              <a:pt x="48311" y="4790"/>
                              <a:pt x="38167" y="-944"/>
                              <a:pt x="29918" y="133"/>
                            </a:cubicBezTo>
                            <a:cubicBezTo>
                              <a:pt x="-18050" y="6467"/>
                              <a:pt x="-1524" y="82552"/>
                              <a:pt x="31890" y="121253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75" name="Graphic 963">
                        <a:extLst>
                          <a:ext uri="{FF2B5EF4-FFF2-40B4-BE49-F238E27FC236}">
                            <a16:creationId xmlns:a16="http://schemas.microsoft.com/office/drawing/2014/main" id="{59E24862-F021-4D9A-8250-2EF68980CD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69903" y="10622724"/>
                        <a:ext cx="425592" cy="241091"/>
                        <a:chOff x="7069903" y="10622724"/>
                        <a:chExt cx="425592" cy="241091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92" name="Freeform: Shape 491">
                          <a:extLst>
                            <a:ext uri="{FF2B5EF4-FFF2-40B4-BE49-F238E27FC236}">
                              <a16:creationId xmlns:a16="http://schemas.microsoft.com/office/drawing/2014/main" id="{5739BA16-2E06-4E83-A4CE-CD2445FD3C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69903" y="10639010"/>
                          <a:ext cx="205412" cy="195786"/>
                        </a:xfrm>
                        <a:custGeom>
                          <a:avLst/>
                          <a:gdLst>
                            <a:gd name="connsiteX0" fmla="*/ 205413 w 205412"/>
                            <a:gd name="connsiteY0" fmla="*/ 8312 h 195786"/>
                            <a:gd name="connsiteX1" fmla="*/ 13532 w 205412"/>
                            <a:gd name="connsiteY1" fmla="*/ 192831 h 195786"/>
                            <a:gd name="connsiteX2" fmla="*/ 205413 w 205412"/>
                            <a:gd name="connsiteY2" fmla="*/ 8312 h 1957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05412" h="195786">
                              <a:moveTo>
                                <a:pt x="205413" y="8312"/>
                              </a:moveTo>
                              <a:cubicBezTo>
                                <a:pt x="3597" y="-50943"/>
                                <a:pt x="-22244" y="227216"/>
                                <a:pt x="13532" y="192831"/>
                              </a:cubicBezTo>
                              <a:lnTo>
                                <a:pt x="205413" y="83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3" name="Freeform: Shape 492">
                          <a:extLst>
                            <a:ext uri="{FF2B5EF4-FFF2-40B4-BE49-F238E27FC236}">
                              <a16:creationId xmlns:a16="http://schemas.microsoft.com/office/drawing/2014/main" id="{E0185FFD-0B35-46CE-B32E-4DA268E848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94377" y="10622724"/>
                          <a:ext cx="128299" cy="241091"/>
                        </a:xfrm>
                        <a:custGeom>
                          <a:avLst/>
                          <a:gdLst>
                            <a:gd name="connsiteX0" fmla="*/ 996 w 128299"/>
                            <a:gd name="connsiteY0" fmla="*/ 5 h 241091"/>
                            <a:gd name="connsiteX1" fmla="*/ 94474 w 128299"/>
                            <a:gd name="connsiteY1" fmla="*/ 241092 h 241091"/>
                            <a:gd name="connsiteX2" fmla="*/ 996 w 128299"/>
                            <a:gd name="connsiteY2" fmla="*/ 5 h 2410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28299" h="241091">
                              <a:moveTo>
                                <a:pt x="996" y="5"/>
                              </a:moveTo>
                              <a:cubicBezTo>
                                <a:pt x="-11310" y="113162"/>
                                <a:pt x="94474" y="241092"/>
                                <a:pt x="94474" y="241092"/>
                              </a:cubicBezTo>
                              <a:cubicBezTo>
                                <a:pt x="94474" y="241092"/>
                                <a:pt x="215013" y="-1224"/>
                                <a:pt x="996" y="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4" name="Freeform: Shape 493">
                          <a:extLst>
                            <a:ext uri="{FF2B5EF4-FFF2-40B4-BE49-F238E27FC236}">
                              <a16:creationId xmlns:a16="http://schemas.microsoft.com/office/drawing/2014/main" id="{8261E320-1EC7-4133-9B81-EF438BDD4F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9976" y="10631495"/>
                          <a:ext cx="275520" cy="137604"/>
                        </a:xfrm>
                        <a:custGeom>
                          <a:avLst/>
                          <a:gdLst>
                            <a:gd name="connsiteX0" fmla="*/ 0 w 275520"/>
                            <a:gd name="connsiteY0" fmla="*/ 29363 h 137604"/>
                            <a:gd name="connsiteX1" fmla="*/ 275520 w 275520"/>
                            <a:gd name="connsiteY1" fmla="*/ 137605 h 137604"/>
                            <a:gd name="connsiteX2" fmla="*/ 0 w 275520"/>
                            <a:gd name="connsiteY2" fmla="*/ 29363 h 1376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75520" h="137604">
                              <a:moveTo>
                                <a:pt x="0" y="29363"/>
                              </a:moveTo>
                              <a:cubicBezTo>
                                <a:pt x="113157" y="49041"/>
                                <a:pt x="275520" y="137605"/>
                                <a:pt x="275520" y="137605"/>
                              </a:cubicBezTo>
                              <a:cubicBezTo>
                                <a:pt x="275520" y="137605"/>
                                <a:pt x="196796" y="-76413"/>
                                <a:pt x="0" y="293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6" name="Graphic 963">
                        <a:extLst>
                          <a:ext uri="{FF2B5EF4-FFF2-40B4-BE49-F238E27FC236}">
                            <a16:creationId xmlns:a16="http://schemas.microsoft.com/office/drawing/2014/main" id="{80C1455E-48B9-44EF-BC05-4DEE11009B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94236" y="10189726"/>
                        <a:ext cx="585209" cy="534768"/>
                        <a:chOff x="6894236" y="10189726"/>
                        <a:chExt cx="585209" cy="534768"/>
                      </a:xfrm>
                    </p:grpSpPr>
                    <p:sp>
                      <p:nvSpPr>
                        <p:cNvPr id="486" name="Freeform: Shape 485">
                          <a:extLst>
                            <a:ext uri="{FF2B5EF4-FFF2-40B4-BE49-F238E27FC236}">
                              <a16:creationId xmlns:a16="http://schemas.microsoft.com/office/drawing/2014/main" id="{B07BC3F6-7A13-425C-AD67-1765610122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75498" y="10308108"/>
                          <a:ext cx="414520" cy="405534"/>
                        </a:xfrm>
                        <a:custGeom>
                          <a:avLst/>
                          <a:gdLst>
                            <a:gd name="connsiteX0" fmla="*/ 0 w 414520"/>
                            <a:gd name="connsiteY0" fmla="*/ 59026 h 405534"/>
                            <a:gd name="connsiteX1" fmla="*/ 291589 w 414520"/>
                            <a:gd name="connsiteY1" fmla="*/ 402593 h 405534"/>
                            <a:gd name="connsiteX2" fmla="*/ 409518 w 414520"/>
                            <a:gd name="connsiteY2" fmla="*/ 0 h 405534"/>
                            <a:gd name="connsiteX3" fmla="*/ 0 w 414520"/>
                            <a:gd name="connsiteY3" fmla="*/ 59026 h 4055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14520" h="405534">
                              <a:moveTo>
                                <a:pt x="0" y="59026"/>
                              </a:moveTo>
                              <a:cubicBezTo>
                                <a:pt x="45853" y="319992"/>
                                <a:pt x="182328" y="425024"/>
                                <a:pt x="291589" y="402593"/>
                              </a:cubicBezTo>
                              <a:cubicBezTo>
                                <a:pt x="467087" y="366570"/>
                                <a:pt x="400174" y="1333"/>
                                <a:pt x="409518" y="0"/>
                              </a:cubicBezTo>
                              <a:lnTo>
                                <a:pt x="0" y="5902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7" name="Freeform: Shape 486">
                          <a:extLst>
                            <a:ext uri="{FF2B5EF4-FFF2-40B4-BE49-F238E27FC236}">
                              <a16:creationId xmlns:a16="http://schemas.microsoft.com/office/drawing/2014/main" id="{E657D0B2-EC5C-4EAD-AB1D-04F0779AE5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94236" y="10189726"/>
                          <a:ext cx="585209" cy="397422"/>
                        </a:xfrm>
                        <a:custGeom>
                          <a:avLst/>
                          <a:gdLst>
                            <a:gd name="connsiteX0" fmla="*/ 166120 w 585209"/>
                            <a:gd name="connsiteY0" fmla="*/ 120221 h 397422"/>
                            <a:gd name="connsiteX1" fmla="*/ 89 w 585209"/>
                            <a:gd name="connsiteY1" fmla="*/ 149739 h 397422"/>
                            <a:gd name="connsiteX2" fmla="*/ 77566 w 585209"/>
                            <a:gd name="connsiteY2" fmla="*/ 230901 h 397422"/>
                            <a:gd name="connsiteX3" fmla="*/ 83500 w 585209"/>
                            <a:gd name="connsiteY3" fmla="*/ 344125 h 397422"/>
                            <a:gd name="connsiteX4" fmla="*/ 167034 w 585209"/>
                            <a:gd name="connsiteY4" fmla="*/ 307453 h 397422"/>
                            <a:gd name="connsiteX5" fmla="*/ 320139 w 585209"/>
                            <a:gd name="connsiteY5" fmla="*/ 396922 h 397422"/>
                            <a:gd name="connsiteX6" fmla="*/ 433591 w 585209"/>
                            <a:gd name="connsiteY6" fmla="*/ 285318 h 397422"/>
                            <a:gd name="connsiteX7" fmla="*/ 579324 w 585209"/>
                            <a:gd name="connsiteY7" fmla="*/ 267801 h 397422"/>
                            <a:gd name="connsiteX8" fmla="*/ 494466 w 585209"/>
                            <a:gd name="connsiteY8" fmla="*/ 164493 h 397422"/>
                            <a:gd name="connsiteX9" fmla="*/ 553492 w 585209"/>
                            <a:gd name="connsiteY9" fmla="*/ 35363 h 397422"/>
                            <a:gd name="connsiteX10" fmla="*/ 413294 w 585209"/>
                            <a:gd name="connsiteY10" fmla="*/ 75939 h 397422"/>
                            <a:gd name="connsiteX11" fmla="*/ 166120 w 585209"/>
                            <a:gd name="connsiteY11" fmla="*/ 120221 h 3974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585209" h="397422">
                              <a:moveTo>
                                <a:pt x="166120" y="120221"/>
                              </a:moveTo>
                              <a:cubicBezTo>
                                <a:pt x="107093" y="87017"/>
                                <a:pt x="-3587" y="87017"/>
                                <a:pt x="89" y="149739"/>
                              </a:cubicBezTo>
                              <a:cubicBezTo>
                                <a:pt x="3785" y="212461"/>
                                <a:pt x="77566" y="230901"/>
                                <a:pt x="77566" y="230901"/>
                              </a:cubicBezTo>
                              <a:cubicBezTo>
                                <a:pt x="28017" y="241521"/>
                                <a:pt x="-11788" y="358641"/>
                                <a:pt x="83500" y="344125"/>
                              </a:cubicBezTo>
                              <a:cubicBezTo>
                                <a:pt x="108103" y="340363"/>
                                <a:pt x="121000" y="332571"/>
                                <a:pt x="167034" y="307453"/>
                              </a:cubicBezTo>
                              <a:cubicBezTo>
                                <a:pt x="167034" y="307453"/>
                                <a:pt x="229756" y="405228"/>
                                <a:pt x="320139" y="396922"/>
                              </a:cubicBezTo>
                              <a:cubicBezTo>
                                <a:pt x="410531" y="388626"/>
                                <a:pt x="433591" y="285318"/>
                                <a:pt x="433591" y="285318"/>
                              </a:cubicBezTo>
                              <a:cubicBezTo>
                                <a:pt x="433591" y="285318"/>
                                <a:pt x="546120" y="334200"/>
                                <a:pt x="579324" y="267801"/>
                              </a:cubicBezTo>
                              <a:cubicBezTo>
                                <a:pt x="612518" y="201383"/>
                                <a:pt x="494466" y="164493"/>
                                <a:pt x="494466" y="164493"/>
                              </a:cubicBezTo>
                              <a:cubicBezTo>
                                <a:pt x="494466" y="164493"/>
                                <a:pt x="597774" y="79644"/>
                                <a:pt x="553492" y="35363"/>
                              </a:cubicBezTo>
                              <a:cubicBezTo>
                                <a:pt x="509220" y="-8910"/>
                                <a:pt x="413294" y="75939"/>
                                <a:pt x="413294" y="75939"/>
                              </a:cubicBezTo>
                              <a:cubicBezTo>
                                <a:pt x="342389" y="-36323"/>
                                <a:pt x="196771" y="-26198"/>
                                <a:pt x="166120" y="1202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8" name="Freeform: Shape 487">
                          <a:extLst>
                            <a:ext uri="{FF2B5EF4-FFF2-40B4-BE49-F238E27FC236}">
                              <a16:creationId xmlns:a16="http://schemas.microsoft.com/office/drawing/2014/main" id="{861335B2-C0E1-47E0-A7D8-05FB2ABF23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96277" y="10247085"/>
                          <a:ext cx="361995" cy="223955"/>
                        </a:xfrm>
                        <a:custGeom>
                          <a:avLst/>
                          <a:gdLst>
                            <a:gd name="connsiteX0" fmla="*/ 284450 w 361995"/>
                            <a:gd name="connsiteY0" fmla="*/ 1958 h 223955"/>
                            <a:gd name="connsiteX1" fmla="*/ 292251 w 361995"/>
                            <a:gd name="connsiteY1" fmla="*/ 11464 h 223955"/>
                            <a:gd name="connsiteX2" fmla="*/ 282745 w 361995"/>
                            <a:gd name="connsiteY2" fmla="*/ 19256 h 223955"/>
                            <a:gd name="connsiteX3" fmla="*/ 43105 w 361995"/>
                            <a:gd name="connsiteY3" fmla="*/ 99551 h 223955"/>
                            <a:gd name="connsiteX4" fmla="*/ 17769 w 361995"/>
                            <a:gd name="connsiteY4" fmla="*/ 153006 h 223955"/>
                            <a:gd name="connsiteX5" fmla="*/ 31485 w 361995"/>
                            <a:gd name="connsiteY5" fmla="*/ 191601 h 223955"/>
                            <a:gd name="connsiteX6" fmla="*/ 143146 w 361995"/>
                            <a:gd name="connsiteY6" fmla="*/ 198240 h 223955"/>
                            <a:gd name="connsiteX7" fmla="*/ 167597 w 361995"/>
                            <a:gd name="connsiteY7" fmla="*/ 191791 h 223955"/>
                            <a:gd name="connsiteX8" fmla="*/ 164244 w 361995"/>
                            <a:gd name="connsiteY8" fmla="*/ 104266 h 223955"/>
                            <a:gd name="connsiteX9" fmla="*/ 165768 w 361995"/>
                            <a:gd name="connsiteY9" fmla="*/ 98866 h 223955"/>
                            <a:gd name="connsiteX10" fmla="*/ 294937 w 361995"/>
                            <a:gd name="connsiteY10" fmla="*/ 59766 h 223955"/>
                            <a:gd name="connsiteX11" fmla="*/ 351334 w 361995"/>
                            <a:gd name="connsiteY11" fmla="*/ 76130 h 223955"/>
                            <a:gd name="connsiteX12" fmla="*/ 361659 w 361995"/>
                            <a:gd name="connsiteY12" fmla="*/ 102609 h 223955"/>
                            <a:gd name="connsiteX13" fmla="*/ 344229 w 361995"/>
                            <a:gd name="connsiteY13" fmla="*/ 131594 h 223955"/>
                            <a:gd name="connsiteX14" fmla="*/ 183627 w 361995"/>
                            <a:gd name="connsiteY14" fmla="*/ 205374 h 223955"/>
                            <a:gd name="connsiteX15" fmla="*/ 176912 w 361995"/>
                            <a:gd name="connsiteY15" fmla="*/ 208946 h 223955"/>
                            <a:gd name="connsiteX16" fmla="*/ 173264 w 361995"/>
                            <a:gd name="connsiteY16" fmla="*/ 208289 h 223955"/>
                            <a:gd name="connsiteX17" fmla="*/ 147356 w 361995"/>
                            <a:gd name="connsiteY17" fmla="*/ 215147 h 223955"/>
                            <a:gd name="connsiteX18" fmla="*/ 20159 w 361995"/>
                            <a:gd name="connsiteY18" fmla="*/ 204822 h 223955"/>
                            <a:gd name="connsiteX19" fmla="*/ 462 w 361995"/>
                            <a:gd name="connsiteY19" fmla="*/ 151186 h 223955"/>
                            <a:gd name="connsiteX20" fmla="*/ 29684 w 361995"/>
                            <a:gd name="connsiteY20" fmla="*/ 88531 h 223955"/>
                            <a:gd name="connsiteX21" fmla="*/ 284450 w 361995"/>
                            <a:gd name="connsiteY21" fmla="*/ 1958 h 223955"/>
                            <a:gd name="connsiteX22" fmla="*/ 284450 w 361995"/>
                            <a:gd name="connsiteY22" fmla="*/ 1958 h 223955"/>
                            <a:gd name="connsiteX23" fmla="*/ 184790 w 361995"/>
                            <a:gd name="connsiteY23" fmla="*/ 186934 h 223955"/>
                            <a:gd name="connsiteX24" fmla="*/ 332179 w 361995"/>
                            <a:gd name="connsiteY24" fmla="*/ 119068 h 223955"/>
                            <a:gd name="connsiteX25" fmla="*/ 344438 w 361995"/>
                            <a:gd name="connsiteY25" fmla="*/ 100085 h 223955"/>
                            <a:gd name="connsiteX26" fmla="*/ 339885 w 361995"/>
                            <a:gd name="connsiteY26" fmla="*/ 89198 h 223955"/>
                            <a:gd name="connsiteX27" fmla="*/ 294394 w 361995"/>
                            <a:gd name="connsiteY27" fmla="*/ 77111 h 223955"/>
                            <a:gd name="connsiteX28" fmla="*/ 181723 w 361995"/>
                            <a:gd name="connsiteY28" fmla="*/ 106705 h 223955"/>
                            <a:gd name="connsiteX29" fmla="*/ 184790 w 361995"/>
                            <a:gd name="connsiteY29" fmla="*/ 186934 h 2239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</a:cxnLst>
                          <a:rect l="l" t="t" r="r" b="b"/>
                          <a:pathLst>
                            <a:path w="361995" h="223955">
                              <a:moveTo>
                                <a:pt x="284450" y="1958"/>
                              </a:moveTo>
                              <a:cubicBezTo>
                                <a:pt x="289222" y="2435"/>
                                <a:pt x="292717" y="6683"/>
                                <a:pt x="292251" y="11464"/>
                              </a:cubicBezTo>
                              <a:cubicBezTo>
                                <a:pt x="291774" y="16246"/>
                                <a:pt x="287526" y="19732"/>
                                <a:pt x="282745" y="19256"/>
                              </a:cubicBezTo>
                              <a:cubicBezTo>
                                <a:pt x="166921" y="7769"/>
                                <a:pt x="83158" y="50793"/>
                                <a:pt x="43105" y="99551"/>
                              </a:cubicBezTo>
                              <a:cubicBezTo>
                                <a:pt x="28246" y="117640"/>
                                <a:pt x="19578" y="136347"/>
                                <a:pt x="17769" y="153006"/>
                              </a:cubicBezTo>
                              <a:cubicBezTo>
                                <a:pt x="16083" y="168474"/>
                                <a:pt x="20464" y="182143"/>
                                <a:pt x="31485" y="191601"/>
                              </a:cubicBezTo>
                              <a:cubicBezTo>
                                <a:pt x="49839" y="207336"/>
                                <a:pt x="86149" y="212642"/>
                                <a:pt x="143146" y="198240"/>
                              </a:cubicBezTo>
                              <a:cubicBezTo>
                                <a:pt x="151595" y="196097"/>
                                <a:pt x="159729" y="193963"/>
                                <a:pt x="167597" y="191791"/>
                              </a:cubicBezTo>
                              <a:lnTo>
                                <a:pt x="164244" y="104266"/>
                              </a:lnTo>
                              <a:cubicBezTo>
                                <a:pt x="164149" y="102409"/>
                                <a:pt x="164635" y="100504"/>
                                <a:pt x="165768" y="98866"/>
                              </a:cubicBezTo>
                              <a:cubicBezTo>
                                <a:pt x="165854" y="98752"/>
                                <a:pt x="194248" y="56384"/>
                                <a:pt x="294937" y="59766"/>
                              </a:cubicBezTo>
                              <a:cubicBezTo>
                                <a:pt x="320845" y="60632"/>
                                <a:pt x="340447" y="66585"/>
                                <a:pt x="351334" y="76130"/>
                              </a:cubicBezTo>
                              <a:cubicBezTo>
                                <a:pt x="359497" y="83311"/>
                                <a:pt x="363183" y="92274"/>
                                <a:pt x="361659" y="102609"/>
                              </a:cubicBezTo>
                              <a:cubicBezTo>
                                <a:pt x="360316" y="111686"/>
                                <a:pt x="354697" y="121497"/>
                                <a:pt x="344229" y="131594"/>
                              </a:cubicBezTo>
                              <a:cubicBezTo>
                                <a:pt x="320664" y="154301"/>
                                <a:pt x="269838" y="180638"/>
                                <a:pt x="183627" y="205374"/>
                              </a:cubicBezTo>
                              <a:cubicBezTo>
                                <a:pt x="182123" y="207460"/>
                                <a:pt x="179694" y="208841"/>
                                <a:pt x="176912" y="208946"/>
                              </a:cubicBezTo>
                              <a:cubicBezTo>
                                <a:pt x="175617" y="208994"/>
                                <a:pt x="174388" y="208746"/>
                                <a:pt x="173264" y="208289"/>
                              </a:cubicBezTo>
                              <a:cubicBezTo>
                                <a:pt x="164949" y="210594"/>
                                <a:pt x="156319" y="212870"/>
                                <a:pt x="147356" y="215147"/>
                              </a:cubicBezTo>
                              <a:cubicBezTo>
                                <a:pt x="84196" y="231111"/>
                                <a:pt x="42524" y="224005"/>
                                <a:pt x="20159" y="204822"/>
                              </a:cubicBezTo>
                              <a:cubicBezTo>
                                <a:pt x="4443" y="191335"/>
                                <a:pt x="-1843" y="172351"/>
                                <a:pt x="462" y="151186"/>
                              </a:cubicBezTo>
                              <a:cubicBezTo>
                                <a:pt x="2643" y="131222"/>
                                <a:pt x="12625" y="109296"/>
                                <a:pt x="29684" y="88531"/>
                              </a:cubicBezTo>
                              <a:cubicBezTo>
                                <a:pt x="72728" y="36115"/>
                                <a:pt x="161968" y="-10196"/>
                                <a:pt x="284450" y="1958"/>
                              </a:cubicBezTo>
                              <a:lnTo>
                                <a:pt x="284450" y="1958"/>
                              </a:lnTo>
                              <a:close/>
                              <a:moveTo>
                                <a:pt x="184790" y="186934"/>
                              </a:moveTo>
                              <a:cubicBezTo>
                                <a:pt x="264285" y="163683"/>
                                <a:pt x="310853" y="139614"/>
                                <a:pt x="332179" y="119068"/>
                              </a:cubicBezTo>
                              <a:cubicBezTo>
                                <a:pt x="339704" y="111810"/>
                                <a:pt x="343648" y="105419"/>
                                <a:pt x="344438" y="100085"/>
                              </a:cubicBezTo>
                              <a:cubicBezTo>
                                <a:pt x="345038" y="95989"/>
                                <a:pt x="343428" y="92303"/>
                                <a:pt x="339885" y="89198"/>
                              </a:cubicBezTo>
                              <a:cubicBezTo>
                                <a:pt x="331960" y="82245"/>
                                <a:pt x="316168" y="77844"/>
                                <a:pt x="294394" y="77111"/>
                              </a:cubicBezTo>
                              <a:cubicBezTo>
                                <a:pt x="216575" y="74510"/>
                                <a:pt x="188352" y="99323"/>
                                <a:pt x="181723" y="106705"/>
                              </a:cubicBezTo>
                              <a:lnTo>
                                <a:pt x="184790" y="1869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9" name="Freeform: Shape 488">
                          <a:extLst>
                            <a:ext uri="{FF2B5EF4-FFF2-40B4-BE49-F238E27FC236}">
                              <a16:creationId xmlns:a16="http://schemas.microsoft.com/office/drawing/2014/main" id="{A80ED5D5-5AE0-46DA-9C96-52FD820BED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04629" y="10429461"/>
                          <a:ext cx="48300" cy="87251"/>
                        </a:xfrm>
                        <a:custGeom>
                          <a:avLst/>
                          <a:gdLst>
                            <a:gd name="connsiteX0" fmla="*/ 425 w 48300"/>
                            <a:gd name="connsiteY0" fmla="*/ 11388 h 87251"/>
                            <a:gd name="connsiteX1" fmla="*/ 6006 w 48300"/>
                            <a:gd name="connsiteY1" fmla="*/ 425 h 87251"/>
                            <a:gd name="connsiteX2" fmla="*/ 16970 w 48300"/>
                            <a:gd name="connsiteY2" fmla="*/ 6016 h 87251"/>
                            <a:gd name="connsiteX3" fmla="*/ 30000 w 48300"/>
                            <a:gd name="connsiteY3" fmla="*/ 39801 h 87251"/>
                            <a:gd name="connsiteX4" fmla="*/ 47202 w 48300"/>
                            <a:gd name="connsiteY4" fmla="*/ 74339 h 87251"/>
                            <a:gd name="connsiteX5" fmla="*/ 43840 w 48300"/>
                            <a:gd name="connsiteY5" fmla="*/ 86159 h 87251"/>
                            <a:gd name="connsiteX6" fmla="*/ 32029 w 48300"/>
                            <a:gd name="connsiteY6" fmla="*/ 82778 h 87251"/>
                            <a:gd name="connsiteX7" fmla="*/ 14074 w 48300"/>
                            <a:gd name="connsiteY7" fmla="*/ 46821 h 87251"/>
                            <a:gd name="connsiteX8" fmla="*/ 425 w 48300"/>
                            <a:gd name="connsiteY8" fmla="*/ 11388 h 87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8300" h="87251">
                              <a:moveTo>
                                <a:pt x="425" y="11388"/>
                              </a:moveTo>
                              <a:cubicBezTo>
                                <a:pt x="-1052" y="6826"/>
                                <a:pt x="1444" y="1901"/>
                                <a:pt x="6006" y="425"/>
                              </a:cubicBezTo>
                              <a:cubicBezTo>
                                <a:pt x="10578" y="-1052"/>
                                <a:pt x="15484" y="1444"/>
                                <a:pt x="16970" y="6016"/>
                              </a:cubicBezTo>
                              <a:cubicBezTo>
                                <a:pt x="20427" y="16646"/>
                                <a:pt x="24771" y="27990"/>
                                <a:pt x="30000" y="39801"/>
                              </a:cubicBezTo>
                              <a:cubicBezTo>
                                <a:pt x="34991" y="51107"/>
                                <a:pt x="40744" y="62680"/>
                                <a:pt x="47202" y="74339"/>
                              </a:cubicBezTo>
                              <a:cubicBezTo>
                                <a:pt x="49536" y="78530"/>
                                <a:pt x="48031" y="83826"/>
                                <a:pt x="43840" y="86159"/>
                              </a:cubicBezTo>
                              <a:cubicBezTo>
                                <a:pt x="39649" y="88483"/>
                                <a:pt x="34362" y="86978"/>
                                <a:pt x="32029" y="82778"/>
                              </a:cubicBezTo>
                              <a:cubicBezTo>
                                <a:pt x="25161" y="70415"/>
                                <a:pt x="19179" y="58365"/>
                                <a:pt x="14074" y="46821"/>
                              </a:cubicBezTo>
                              <a:cubicBezTo>
                                <a:pt x="8635" y="34524"/>
                                <a:pt x="4082" y="22628"/>
                                <a:pt x="425" y="1138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0" name="Freeform: Shape 489">
                          <a:extLst>
                            <a:ext uri="{FF2B5EF4-FFF2-40B4-BE49-F238E27FC236}">
                              <a16:creationId xmlns:a16="http://schemas.microsoft.com/office/drawing/2014/main" id="{F0AB95F3-C9B4-41B5-8C0D-C96225C77E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3995" y="10345509"/>
                          <a:ext cx="144705" cy="378984"/>
                        </a:xfrm>
                        <a:custGeom>
                          <a:avLst/>
                          <a:gdLst>
                            <a:gd name="connsiteX0" fmla="*/ 127310 w 144705"/>
                            <a:gd name="connsiteY0" fmla="*/ 7967 h 378984"/>
                            <a:gd name="connsiteX1" fmla="*/ 136731 w 144705"/>
                            <a:gd name="connsiteY1" fmla="*/ 32 h 378984"/>
                            <a:gd name="connsiteX2" fmla="*/ 144674 w 144705"/>
                            <a:gd name="connsiteY2" fmla="*/ 9462 h 378984"/>
                            <a:gd name="connsiteX3" fmla="*/ 97764 w 144705"/>
                            <a:gd name="connsiteY3" fmla="*/ 231490 h 378984"/>
                            <a:gd name="connsiteX4" fmla="*/ 13677 w 144705"/>
                            <a:gd name="connsiteY4" fmla="*/ 377422 h 378984"/>
                            <a:gd name="connsiteX5" fmla="*/ 1552 w 144705"/>
                            <a:gd name="connsiteY5" fmla="*/ 375241 h 378984"/>
                            <a:gd name="connsiteX6" fmla="*/ 3733 w 144705"/>
                            <a:gd name="connsiteY6" fmla="*/ 363116 h 378984"/>
                            <a:gd name="connsiteX7" fmla="*/ 81352 w 144705"/>
                            <a:gd name="connsiteY7" fmla="*/ 225689 h 378984"/>
                            <a:gd name="connsiteX8" fmla="*/ 127310 w 144705"/>
                            <a:gd name="connsiteY8" fmla="*/ 7967 h 3789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44705" h="378984">
                              <a:moveTo>
                                <a:pt x="127310" y="7967"/>
                              </a:moveTo>
                              <a:cubicBezTo>
                                <a:pt x="127720" y="3175"/>
                                <a:pt x="131949" y="-377"/>
                                <a:pt x="136731" y="32"/>
                              </a:cubicBezTo>
                              <a:cubicBezTo>
                                <a:pt x="141531" y="442"/>
                                <a:pt x="145074" y="4671"/>
                                <a:pt x="144674" y="9462"/>
                              </a:cubicBezTo>
                              <a:cubicBezTo>
                                <a:pt x="137169" y="94491"/>
                                <a:pt x="119185" y="170634"/>
                                <a:pt x="97764" y="231490"/>
                              </a:cubicBezTo>
                              <a:cubicBezTo>
                                <a:pt x="71017" y="307461"/>
                                <a:pt x="38413" y="360220"/>
                                <a:pt x="13677" y="377422"/>
                              </a:cubicBezTo>
                              <a:cubicBezTo>
                                <a:pt x="9724" y="380175"/>
                                <a:pt x="4304" y="379194"/>
                                <a:pt x="1552" y="375241"/>
                              </a:cubicBezTo>
                              <a:cubicBezTo>
                                <a:pt x="-1182" y="371298"/>
                                <a:pt x="-211" y="365868"/>
                                <a:pt x="3733" y="363116"/>
                              </a:cubicBezTo>
                              <a:cubicBezTo>
                                <a:pt x="25850" y="347742"/>
                                <a:pt x="55844" y="298174"/>
                                <a:pt x="81352" y="225689"/>
                              </a:cubicBezTo>
                              <a:cubicBezTo>
                                <a:pt x="102326" y="166119"/>
                                <a:pt x="119938" y="91472"/>
                                <a:pt x="127310" y="79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1" name="Freeform: Shape 490">
                          <a:extLst>
                            <a:ext uri="{FF2B5EF4-FFF2-40B4-BE49-F238E27FC236}">
                              <a16:creationId xmlns:a16="http://schemas.microsoft.com/office/drawing/2014/main" id="{7344529D-DB31-4874-AFE8-E026A6E0BA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69020" y="10466327"/>
                          <a:ext cx="428274" cy="129496"/>
                        </a:xfrm>
                        <a:custGeom>
                          <a:avLst/>
                          <a:gdLst>
                            <a:gd name="connsiteX0" fmla="*/ 10011 w 428274"/>
                            <a:gd name="connsiteY0" fmla="*/ 76125 h 129496"/>
                            <a:gd name="connsiteX1" fmla="*/ 95 w 428274"/>
                            <a:gd name="connsiteY1" fmla="*/ 68810 h 129496"/>
                            <a:gd name="connsiteX2" fmla="*/ 7420 w 428274"/>
                            <a:gd name="connsiteY2" fmla="*/ 58904 h 129496"/>
                            <a:gd name="connsiteX3" fmla="*/ 78724 w 428274"/>
                            <a:gd name="connsiteY3" fmla="*/ 28348 h 129496"/>
                            <a:gd name="connsiteX4" fmla="*/ 88107 w 428274"/>
                            <a:gd name="connsiteY4" fmla="*/ 23223 h 129496"/>
                            <a:gd name="connsiteX5" fmla="*/ 99536 w 428274"/>
                            <a:gd name="connsiteY5" fmla="*/ 26128 h 129496"/>
                            <a:gd name="connsiteX6" fmla="*/ 244583 w 428274"/>
                            <a:gd name="connsiteY6" fmla="*/ 111663 h 129496"/>
                            <a:gd name="connsiteX7" fmla="*/ 350339 w 428274"/>
                            <a:gd name="connsiteY7" fmla="*/ 6736 h 129496"/>
                            <a:gd name="connsiteX8" fmla="*/ 360798 w 428274"/>
                            <a:gd name="connsiteY8" fmla="*/ 230 h 129496"/>
                            <a:gd name="connsiteX9" fmla="*/ 362626 w 428274"/>
                            <a:gd name="connsiteY9" fmla="*/ 868 h 129496"/>
                            <a:gd name="connsiteX10" fmla="*/ 420586 w 428274"/>
                            <a:gd name="connsiteY10" fmla="*/ 16232 h 129496"/>
                            <a:gd name="connsiteX11" fmla="*/ 428216 w 428274"/>
                            <a:gd name="connsiteY11" fmla="*/ 25900 h 129496"/>
                            <a:gd name="connsiteX12" fmla="*/ 418538 w 428274"/>
                            <a:gd name="connsiteY12" fmla="*/ 33539 h 129496"/>
                            <a:gd name="connsiteX13" fmla="*/ 364589 w 428274"/>
                            <a:gd name="connsiteY13" fmla="*/ 20280 h 129496"/>
                            <a:gd name="connsiteX14" fmla="*/ 246155 w 428274"/>
                            <a:gd name="connsiteY14" fmla="*/ 128960 h 129496"/>
                            <a:gd name="connsiteX15" fmla="*/ 89583 w 428274"/>
                            <a:gd name="connsiteY15" fmla="*/ 42197 h 129496"/>
                            <a:gd name="connsiteX16" fmla="*/ 87030 w 428274"/>
                            <a:gd name="connsiteY16" fmla="*/ 43597 h 129496"/>
                            <a:gd name="connsiteX17" fmla="*/ 10011 w 428274"/>
                            <a:gd name="connsiteY17" fmla="*/ 76125 h 1294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428274" h="129496">
                              <a:moveTo>
                                <a:pt x="10011" y="76125"/>
                              </a:moveTo>
                              <a:cubicBezTo>
                                <a:pt x="5258" y="76840"/>
                                <a:pt x="810" y="73563"/>
                                <a:pt x="95" y="68810"/>
                              </a:cubicBezTo>
                              <a:cubicBezTo>
                                <a:pt x="-609" y="64048"/>
                                <a:pt x="2667" y="59609"/>
                                <a:pt x="7420" y="58904"/>
                              </a:cubicBezTo>
                              <a:cubicBezTo>
                                <a:pt x="28813" y="55637"/>
                                <a:pt x="41225" y="48846"/>
                                <a:pt x="78724" y="28348"/>
                              </a:cubicBezTo>
                              <a:lnTo>
                                <a:pt x="88107" y="23223"/>
                              </a:lnTo>
                              <a:cubicBezTo>
                                <a:pt x="92116" y="21042"/>
                                <a:pt x="97098" y="22356"/>
                                <a:pt x="99536" y="26128"/>
                              </a:cubicBezTo>
                              <a:cubicBezTo>
                                <a:pt x="99717" y="26386"/>
                                <a:pt x="159458" y="119492"/>
                                <a:pt x="244583" y="111663"/>
                              </a:cubicBezTo>
                              <a:cubicBezTo>
                                <a:pt x="328622" y="103948"/>
                                <a:pt x="350282" y="7021"/>
                                <a:pt x="350339" y="6736"/>
                              </a:cubicBezTo>
                              <a:cubicBezTo>
                                <a:pt x="351425" y="2059"/>
                                <a:pt x="356121" y="-865"/>
                                <a:pt x="360798" y="230"/>
                              </a:cubicBezTo>
                              <a:cubicBezTo>
                                <a:pt x="361445" y="383"/>
                                <a:pt x="362055" y="601"/>
                                <a:pt x="362626" y="868"/>
                              </a:cubicBezTo>
                              <a:cubicBezTo>
                                <a:pt x="366065" y="2325"/>
                                <a:pt x="391554" y="12765"/>
                                <a:pt x="420586" y="16232"/>
                              </a:cubicBezTo>
                              <a:cubicBezTo>
                                <a:pt x="425349" y="16804"/>
                                <a:pt x="428768" y="21137"/>
                                <a:pt x="428216" y="25900"/>
                              </a:cubicBezTo>
                              <a:cubicBezTo>
                                <a:pt x="427644" y="30682"/>
                                <a:pt x="423320" y="34091"/>
                                <a:pt x="418538" y="33539"/>
                              </a:cubicBezTo>
                              <a:cubicBezTo>
                                <a:pt x="396269" y="30872"/>
                                <a:pt x="375876" y="24376"/>
                                <a:pt x="364589" y="20280"/>
                              </a:cubicBezTo>
                              <a:cubicBezTo>
                                <a:pt x="356054" y="47141"/>
                                <a:pt x="325412" y="121674"/>
                                <a:pt x="246155" y="128960"/>
                              </a:cubicBezTo>
                              <a:cubicBezTo>
                                <a:pt x="165268" y="136380"/>
                                <a:pt x="106052" y="64676"/>
                                <a:pt x="89583" y="42197"/>
                              </a:cubicBezTo>
                              <a:lnTo>
                                <a:pt x="87030" y="43597"/>
                              </a:lnTo>
                              <a:cubicBezTo>
                                <a:pt x="47416" y="65257"/>
                                <a:pt x="34309" y="72439"/>
                                <a:pt x="10011" y="7612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7" name="Graphic 963">
                        <a:extLst>
                          <a:ext uri="{FF2B5EF4-FFF2-40B4-BE49-F238E27FC236}">
                            <a16:creationId xmlns:a16="http://schemas.microsoft.com/office/drawing/2014/main" id="{100DCB34-8F5F-4E30-9C3F-327E9AF5753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26481" y="11128049"/>
                        <a:ext cx="222246" cy="272863"/>
                        <a:chOff x="7226481" y="11128049"/>
                        <a:chExt cx="222246" cy="272863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83" name="Freeform: Shape 482">
                          <a:extLst>
                            <a:ext uri="{FF2B5EF4-FFF2-40B4-BE49-F238E27FC236}">
                              <a16:creationId xmlns:a16="http://schemas.microsoft.com/office/drawing/2014/main" id="{F5A9496E-2603-473E-A074-8E436E2B81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84355" y="11239720"/>
                          <a:ext cx="150579" cy="46797"/>
                        </a:xfrm>
                        <a:custGeom>
                          <a:avLst/>
                          <a:gdLst>
                            <a:gd name="connsiteX0" fmla="*/ 13230 w 150579"/>
                            <a:gd name="connsiteY0" fmla="*/ 30975 h 46797"/>
                            <a:gd name="connsiteX1" fmla="*/ 0 w 150579"/>
                            <a:gd name="connsiteY1" fmla="*/ 0 h 46797"/>
                            <a:gd name="connsiteX2" fmla="*/ 13230 w 150579"/>
                            <a:gd name="connsiteY2" fmla="*/ 30975 h 467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50579" h="46797">
                              <a:moveTo>
                                <a:pt x="13230" y="30975"/>
                              </a:moveTo>
                              <a:cubicBezTo>
                                <a:pt x="201378" y="62389"/>
                                <a:pt x="195520" y="44425"/>
                                <a:pt x="0" y="0"/>
                              </a:cubicBezTo>
                              <a:cubicBezTo>
                                <a:pt x="4420" y="10163"/>
                                <a:pt x="8849" y="20546"/>
                                <a:pt x="13230" y="30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4" name="Freeform: Shape 483">
                          <a:extLst>
                            <a:ext uri="{FF2B5EF4-FFF2-40B4-BE49-F238E27FC236}">
                              <a16:creationId xmlns:a16="http://schemas.microsoft.com/office/drawing/2014/main" id="{FCFDA2CB-636B-47D7-A995-5D4B194020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26481" y="11128049"/>
                          <a:ext cx="222246" cy="59235"/>
                        </a:xfrm>
                        <a:custGeom>
                          <a:avLst/>
                          <a:gdLst>
                            <a:gd name="connsiteX0" fmla="*/ 19431 w 222246"/>
                            <a:gd name="connsiteY0" fmla="*/ 30842 h 59235"/>
                            <a:gd name="connsiteX1" fmla="*/ 222247 w 222246"/>
                            <a:gd name="connsiteY1" fmla="*/ 59236 h 59235"/>
                            <a:gd name="connsiteX2" fmla="*/ 0 w 222246"/>
                            <a:gd name="connsiteY2" fmla="*/ 0 h 59235"/>
                            <a:gd name="connsiteX3" fmla="*/ 19431 w 222246"/>
                            <a:gd name="connsiteY3" fmla="*/ 30842 h 592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22246" h="59235">
                              <a:moveTo>
                                <a:pt x="19431" y="30842"/>
                              </a:moveTo>
                              <a:lnTo>
                                <a:pt x="222247" y="59236"/>
                              </a:lnTo>
                              <a:cubicBezTo>
                                <a:pt x="222247" y="59236"/>
                                <a:pt x="123492" y="31966"/>
                                <a:pt x="0" y="0"/>
                              </a:cubicBezTo>
                              <a:cubicBezTo>
                                <a:pt x="5972" y="7658"/>
                                <a:pt x="12516" y="18202"/>
                                <a:pt x="19431" y="308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5" name="Freeform: Shape 484">
                          <a:extLst>
                            <a:ext uri="{FF2B5EF4-FFF2-40B4-BE49-F238E27FC236}">
                              <a16:creationId xmlns:a16="http://schemas.microsoft.com/office/drawing/2014/main" id="{618D8356-7514-46A8-8443-FAADEE0B45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33161" y="11357525"/>
                          <a:ext cx="111346" cy="43387"/>
                        </a:xfrm>
                        <a:custGeom>
                          <a:avLst/>
                          <a:gdLst>
                            <a:gd name="connsiteX0" fmla="*/ 12411 w 111346"/>
                            <a:gd name="connsiteY0" fmla="*/ 30318 h 43387"/>
                            <a:gd name="connsiteX1" fmla="*/ 0 w 111346"/>
                            <a:gd name="connsiteY1" fmla="*/ 0 h 43387"/>
                            <a:gd name="connsiteX2" fmla="*/ 12411 w 111346"/>
                            <a:gd name="connsiteY2" fmla="*/ 30318 h 433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11346" h="43387">
                              <a:moveTo>
                                <a:pt x="12411" y="30318"/>
                              </a:moveTo>
                              <a:cubicBezTo>
                                <a:pt x="148809" y="57112"/>
                                <a:pt x="143704" y="40595"/>
                                <a:pt x="0" y="0"/>
                              </a:cubicBezTo>
                              <a:cubicBezTo>
                                <a:pt x="4363" y="10744"/>
                                <a:pt x="8525" y="20926"/>
                                <a:pt x="12411" y="3031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78" name="Freeform: Shape 477">
                        <a:extLst>
                          <a:ext uri="{FF2B5EF4-FFF2-40B4-BE49-F238E27FC236}">
                            <a16:creationId xmlns:a16="http://schemas.microsoft.com/office/drawing/2014/main" id="{5A615153-F740-4BF3-83AA-FF0E8A865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721" y="11278813"/>
                        <a:ext cx="1204258" cy="842025"/>
                      </a:xfrm>
                      <a:custGeom>
                        <a:avLst/>
                        <a:gdLst>
                          <a:gd name="connsiteX0" fmla="*/ 258308 w 1204258"/>
                          <a:gd name="connsiteY0" fmla="*/ 46889 h 842025"/>
                          <a:gd name="connsiteX1" fmla="*/ 0 w 1204258"/>
                          <a:gd name="connsiteY1" fmla="*/ 421431 h 842025"/>
                          <a:gd name="connsiteX2" fmla="*/ 1146324 w 1204258"/>
                          <a:gd name="connsiteY2" fmla="*/ 699647 h 842025"/>
                          <a:gd name="connsiteX3" fmla="*/ 1141476 w 1204258"/>
                          <a:gd name="connsiteY3" fmla="*/ 150893 h 842025"/>
                          <a:gd name="connsiteX4" fmla="*/ 837038 w 1204258"/>
                          <a:gd name="connsiteY4" fmla="*/ 2646 h 842025"/>
                          <a:gd name="connsiteX5" fmla="*/ 258308 w 1204258"/>
                          <a:gd name="connsiteY5" fmla="*/ 46889 h 842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04258" h="842025">
                            <a:moveTo>
                              <a:pt x="258308" y="46889"/>
                            </a:moveTo>
                            <a:cubicBezTo>
                              <a:pt x="159906" y="335316"/>
                              <a:pt x="0" y="421431"/>
                              <a:pt x="0" y="421431"/>
                            </a:cubicBezTo>
                            <a:cubicBezTo>
                              <a:pt x="422453" y="878174"/>
                              <a:pt x="958062" y="949907"/>
                              <a:pt x="1146324" y="699647"/>
                            </a:cubicBezTo>
                            <a:cubicBezTo>
                              <a:pt x="1230573" y="587652"/>
                              <a:pt x="1217695" y="320629"/>
                              <a:pt x="1141476" y="150893"/>
                            </a:cubicBezTo>
                            <a:cubicBezTo>
                              <a:pt x="1077068" y="7465"/>
                              <a:pt x="939965" y="-7870"/>
                              <a:pt x="837038" y="2646"/>
                            </a:cubicBezTo>
                            <a:cubicBezTo>
                              <a:pt x="668541" y="19877"/>
                              <a:pt x="504844" y="131224"/>
                              <a:pt x="258308" y="46889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9" name="Freeform: Shape 478">
                        <a:extLst>
                          <a:ext uri="{FF2B5EF4-FFF2-40B4-BE49-F238E27FC236}">
                            <a16:creationId xmlns:a16="http://schemas.microsoft.com/office/drawing/2014/main" id="{1ADCDC1E-DB21-48EA-8C41-65D6EE3D19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1050" y="11258001"/>
                        <a:ext cx="859328" cy="686090"/>
                      </a:xfrm>
                      <a:custGeom>
                        <a:avLst/>
                        <a:gdLst>
                          <a:gd name="connsiteX0" fmla="*/ 849748 w 859328"/>
                          <a:gd name="connsiteY0" fmla="*/ 45 h 686090"/>
                          <a:gd name="connsiteX1" fmla="*/ 859282 w 859328"/>
                          <a:gd name="connsiteY1" fmla="*/ 7808 h 686090"/>
                          <a:gd name="connsiteX2" fmla="*/ 851519 w 859328"/>
                          <a:gd name="connsiteY2" fmla="*/ 17352 h 686090"/>
                          <a:gd name="connsiteX3" fmla="*/ 735276 w 859328"/>
                          <a:gd name="connsiteY3" fmla="*/ 49699 h 686090"/>
                          <a:gd name="connsiteX4" fmla="*/ 660200 w 859328"/>
                          <a:gd name="connsiteY4" fmla="*/ 74493 h 686090"/>
                          <a:gd name="connsiteX5" fmla="*/ 479482 w 859328"/>
                          <a:gd name="connsiteY5" fmla="*/ 106830 h 686090"/>
                          <a:gd name="connsiteX6" fmla="*/ 264188 w 859328"/>
                          <a:gd name="connsiteY6" fmla="*/ 75931 h 686090"/>
                          <a:gd name="connsiteX7" fmla="*/ 258740 w 859328"/>
                          <a:gd name="connsiteY7" fmla="*/ 64901 h 686090"/>
                          <a:gd name="connsiteX8" fmla="*/ 269770 w 859328"/>
                          <a:gd name="connsiteY8" fmla="*/ 59462 h 686090"/>
                          <a:gd name="connsiteX9" fmla="*/ 478596 w 859328"/>
                          <a:gd name="connsiteY9" fmla="*/ 89466 h 686090"/>
                          <a:gd name="connsiteX10" fmla="*/ 655704 w 859328"/>
                          <a:gd name="connsiteY10" fmla="*/ 57681 h 686090"/>
                          <a:gd name="connsiteX11" fmla="*/ 729409 w 859328"/>
                          <a:gd name="connsiteY11" fmla="*/ 33364 h 686090"/>
                          <a:gd name="connsiteX12" fmla="*/ 849748 w 859328"/>
                          <a:gd name="connsiteY12" fmla="*/ 45 h 686090"/>
                          <a:gd name="connsiteX13" fmla="*/ 849748 w 859328"/>
                          <a:gd name="connsiteY13" fmla="*/ 45 h 686090"/>
                          <a:gd name="connsiteX14" fmla="*/ 2308 w 859328"/>
                          <a:gd name="connsiteY14" fmla="*/ 448120 h 686090"/>
                          <a:gd name="connsiteX15" fmla="*/ 2784 w 859328"/>
                          <a:gd name="connsiteY15" fmla="*/ 435871 h 686090"/>
                          <a:gd name="connsiteX16" fmla="*/ 15043 w 859328"/>
                          <a:gd name="connsiteY16" fmla="*/ 436347 h 686090"/>
                          <a:gd name="connsiteX17" fmla="*/ 155099 w 859328"/>
                          <a:gd name="connsiteY17" fmla="*/ 567878 h 686090"/>
                          <a:gd name="connsiteX18" fmla="*/ 304222 w 859328"/>
                          <a:gd name="connsiteY18" fmla="*/ 669843 h 686090"/>
                          <a:gd name="connsiteX19" fmla="*/ 307489 w 859328"/>
                          <a:gd name="connsiteY19" fmla="*/ 681692 h 686090"/>
                          <a:gd name="connsiteX20" fmla="*/ 295640 w 859328"/>
                          <a:gd name="connsiteY20" fmla="*/ 684960 h 686090"/>
                          <a:gd name="connsiteX21" fmla="*/ 144211 w 859328"/>
                          <a:gd name="connsiteY21" fmla="*/ 581432 h 686090"/>
                          <a:gd name="connsiteX22" fmla="*/ 2308 w 859328"/>
                          <a:gd name="connsiteY22" fmla="*/ 448120 h 6860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859328" h="686090">
                            <a:moveTo>
                              <a:pt x="849748" y="45"/>
                            </a:moveTo>
                            <a:cubicBezTo>
                              <a:pt x="854529" y="-440"/>
                              <a:pt x="858796" y="3036"/>
                              <a:pt x="859282" y="7808"/>
                            </a:cubicBezTo>
                            <a:cubicBezTo>
                              <a:pt x="859777" y="12590"/>
                              <a:pt x="856291" y="16857"/>
                              <a:pt x="851519" y="17352"/>
                            </a:cubicBezTo>
                            <a:cubicBezTo>
                              <a:pt x="814315" y="21153"/>
                              <a:pt x="774948" y="35373"/>
                              <a:pt x="735276" y="49699"/>
                            </a:cubicBezTo>
                            <a:cubicBezTo>
                              <a:pt x="710216" y="58757"/>
                              <a:pt x="685013" y="67854"/>
                              <a:pt x="660200" y="74493"/>
                            </a:cubicBezTo>
                            <a:cubicBezTo>
                              <a:pt x="603802" y="89580"/>
                              <a:pt x="544566" y="103449"/>
                              <a:pt x="479482" y="106830"/>
                            </a:cubicBezTo>
                            <a:cubicBezTo>
                              <a:pt x="414226" y="110202"/>
                              <a:pt x="343398" y="103030"/>
                              <a:pt x="264188" y="75931"/>
                            </a:cubicBezTo>
                            <a:cubicBezTo>
                              <a:pt x="259645" y="74388"/>
                              <a:pt x="257197" y="69445"/>
                              <a:pt x="258740" y="64901"/>
                            </a:cubicBezTo>
                            <a:cubicBezTo>
                              <a:pt x="260283" y="60358"/>
                              <a:pt x="265227" y="57919"/>
                              <a:pt x="269770" y="59462"/>
                            </a:cubicBezTo>
                            <a:cubicBezTo>
                              <a:pt x="346685" y="85770"/>
                              <a:pt x="415369" y="92743"/>
                              <a:pt x="478596" y="89466"/>
                            </a:cubicBezTo>
                            <a:cubicBezTo>
                              <a:pt x="541966" y="86170"/>
                              <a:pt x="600174" y="72540"/>
                              <a:pt x="655704" y="57681"/>
                            </a:cubicBezTo>
                            <a:cubicBezTo>
                              <a:pt x="680317" y="51109"/>
                              <a:pt x="704939" y="42203"/>
                              <a:pt x="729409" y="33364"/>
                            </a:cubicBezTo>
                            <a:cubicBezTo>
                              <a:pt x="770128" y="18648"/>
                              <a:pt x="810504" y="4055"/>
                              <a:pt x="849748" y="45"/>
                            </a:cubicBezTo>
                            <a:lnTo>
                              <a:pt x="849748" y="45"/>
                            </a:lnTo>
                            <a:close/>
                            <a:moveTo>
                              <a:pt x="2308" y="448120"/>
                            </a:moveTo>
                            <a:cubicBezTo>
                              <a:pt x="-949" y="444606"/>
                              <a:pt x="-730" y="439119"/>
                              <a:pt x="2784" y="435871"/>
                            </a:cubicBezTo>
                            <a:cubicBezTo>
                              <a:pt x="6299" y="432623"/>
                              <a:pt x="11786" y="432833"/>
                              <a:pt x="15043" y="436347"/>
                            </a:cubicBezTo>
                            <a:cubicBezTo>
                              <a:pt x="60897" y="485925"/>
                              <a:pt x="107769" y="529654"/>
                              <a:pt x="155099" y="567878"/>
                            </a:cubicBezTo>
                            <a:cubicBezTo>
                              <a:pt x="204543" y="607797"/>
                              <a:pt x="254463" y="641649"/>
                              <a:pt x="304222" y="669843"/>
                            </a:cubicBezTo>
                            <a:cubicBezTo>
                              <a:pt x="308394" y="672205"/>
                              <a:pt x="309861" y="677511"/>
                              <a:pt x="307489" y="681692"/>
                            </a:cubicBezTo>
                            <a:cubicBezTo>
                              <a:pt x="305117" y="685864"/>
                              <a:pt x="299812" y="687322"/>
                              <a:pt x="295640" y="684960"/>
                            </a:cubicBezTo>
                            <a:cubicBezTo>
                              <a:pt x="245062" y="656299"/>
                              <a:pt x="194380" y="621942"/>
                              <a:pt x="144211" y="581432"/>
                            </a:cubicBezTo>
                            <a:cubicBezTo>
                              <a:pt x="96358" y="542799"/>
                              <a:pt x="48885" y="498488"/>
                              <a:pt x="2308" y="4481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0" name="Freeform: Shape 479">
                        <a:extLst>
                          <a:ext uri="{FF2B5EF4-FFF2-40B4-BE49-F238E27FC236}">
                            <a16:creationId xmlns:a16="http://schemas.microsoft.com/office/drawing/2014/main" id="{339918C5-658E-4A03-A28C-037566F8EF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73945" y="11074056"/>
                        <a:ext cx="307652" cy="278131"/>
                      </a:xfrm>
                      <a:custGeom>
                        <a:avLst/>
                        <a:gdLst>
                          <a:gd name="connsiteX0" fmla="*/ 15663 w 307652"/>
                          <a:gd name="connsiteY0" fmla="*/ 274620 h 278131"/>
                          <a:gd name="connsiteX1" fmla="*/ 3509 w 307652"/>
                          <a:gd name="connsiteY1" fmla="*/ 276430 h 278131"/>
                          <a:gd name="connsiteX2" fmla="*/ 1709 w 307652"/>
                          <a:gd name="connsiteY2" fmla="*/ 264276 h 278131"/>
                          <a:gd name="connsiteX3" fmla="*/ 149994 w 307652"/>
                          <a:gd name="connsiteY3" fmla="*/ 97427 h 278131"/>
                          <a:gd name="connsiteX4" fmla="*/ 295603 w 307652"/>
                          <a:gd name="connsiteY4" fmla="*/ 682 h 278131"/>
                          <a:gd name="connsiteX5" fmla="*/ 306966 w 307652"/>
                          <a:gd name="connsiteY5" fmla="*/ 5320 h 278131"/>
                          <a:gd name="connsiteX6" fmla="*/ 302347 w 307652"/>
                          <a:gd name="connsiteY6" fmla="*/ 16684 h 278131"/>
                          <a:gd name="connsiteX7" fmla="*/ 161634 w 307652"/>
                          <a:gd name="connsiteY7" fmla="*/ 110353 h 278131"/>
                          <a:gd name="connsiteX8" fmla="*/ 15663 w 307652"/>
                          <a:gd name="connsiteY8" fmla="*/ 274620 h 278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7652" h="278131">
                            <a:moveTo>
                              <a:pt x="15663" y="274620"/>
                            </a:moveTo>
                            <a:cubicBezTo>
                              <a:pt x="12806" y="278469"/>
                              <a:pt x="7367" y="279278"/>
                              <a:pt x="3509" y="276430"/>
                            </a:cubicBezTo>
                            <a:cubicBezTo>
                              <a:pt x="-339" y="273582"/>
                              <a:pt x="-1148" y="268125"/>
                              <a:pt x="1709" y="264276"/>
                            </a:cubicBezTo>
                            <a:cubicBezTo>
                              <a:pt x="51325" y="197297"/>
                              <a:pt x="100969" y="141471"/>
                              <a:pt x="149994" y="97427"/>
                            </a:cubicBezTo>
                            <a:cubicBezTo>
                              <a:pt x="199220" y="53203"/>
                              <a:pt x="247968" y="20741"/>
                              <a:pt x="295603" y="682"/>
                            </a:cubicBezTo>
                            <a:cubicBezTo>
                              <a:pt x="300023" y="-1176"/>
                              <a:pt x="305118" y="891"/>
                              <a:pt x="306966" y="5320"/>
                            </a:cubicBezTo>
                            <a:cubicBezTo>
                              <a:pt x="308833" y="9730"/>
                              <a:pt x="306757" y="14826"/>
                              <a:pt x="302347" y="16684"/>
                            </a:cubicBezTo>
                            <a:cubicBezTo>
                              <a:pt x="256579" y="35943"/>
                              <a:pt x="209478" y="67376"/>
                              <a:pt x="161634" y="110353"/>
                            </a:cubicBezTo>
                            <a:cubicBezTo>
                              <a:pt x="113399" y="153682"/>
                              <a:pt x="64536" y="208641"/>
                              <a:pt x="15663" y="2746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1" name="Freeform: Shape 480">
                        <a:extLst>
                          <a:ext uri="{FF2B5EF4-FFF2-40B4-BE49-F238E27FC236}">
                            <a16:creationId xmlns:a16="http://schemas.microsoft.com/office/drawing/2014/main" id="{E670A9E9-71E7-4DDB-AEF4-E3A647B9B9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47734" y="11329362"/>
                        <a:ext cx="428224" cy="62217"/>
                      </a:xfrm>
                      <a:custGeom>
                        <a:avLst/>
                        <a:gdLst>
                          <a:gd name="connsiteX0" fmla="*/ 9206 w 428224"/>
                          <a:gd name="connsiteY0" fmla="*/ 30211 h 62217"/>
                          <a:gd name="connsiteX1" fmla="*/ 15 w 428224"/>
                          <a:gd name="connsiteY1" fmla="*/ 22048 h 62217"/>
                          <a:gd name="connsiteX2" fmla="*/ 8178 w 428224"/>
                          <a:gd name="connsiteY2" fmla="*/ 12856 h 62217"/>
                          <a:gd name="connsiteX3" fmla="*/ 96503 w 428224"/>
                          <a:gd name="connsiteY3" fmla="*/ 6817 h 62217"/>
                          <a:gd name="connsiteX4" fmla="*/ 423458 w 428224"/>
                          <a:gd name="connsiteY4" fmla="*/ 45746 h 62217"/>
                          <a:gd name="connsiteX5" fmla="*/ 427278 w 428224"/>
                          <a:gd name="connsiteY5" fmla="*/ 57462 h 62217"/>
                          <a:gd name="connsiteX6" fmla="*/ 415562 w 428224"/>
                          <a:gd name="connsiteY6" fmla="*/ 61262 h 62217"/>
                          <a:gd name="connsiteX7" fmla="*/ 97722 w 428224"/>
                          <a:gd name="connsiteY7" fmla="*/ 24162 h 62217"/>
                          <a:gd name="connsiteX8" fmla="*/ 9206 w 428224"/>
                          <a:gd name="connsiteY8" fmla="*/ 30211 h 622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8224" h="62217">
                            <a:moveTo>
                              <a:pt x="9206" y="30211"/>
                            </a:moveTo>
                            <a:cubicBezTo>
                              <a:pt x="4415" y="30487"/>
                              <a:pt x="291" y="26839"/>
                              <a:pt x="15" y="22048"/>
                            </a:cubicBezTo>
                            <a:cubicBezTo>
                              <a:pt x="-262" y="17247"/>
                              <a:pt x="3377" y="13133"/>
                              <a:pt x="8178" y="12856"/>
                            </a:cubicBezTo>
                            <a:cubicBezTo>
                              <a:pt x="39934" y="10942"/>
                              <a:pt x="69443" y="8780"/>
                              <a:pt x="96503" y="6817"/>
                            </a:cubicBezTo>
                            <a:cubicBezTo>
                              <a:pt x="240673" y="-3698"/>
                              <a:pt x="315730" y="-9175"/>
                              <a:pt x="423458" y="45746"/>
                            </a:cubicBezTo>
                            <a:cubicBezTo>
                              <a:pt x="427744" y="47937"/>
                              <a:pt x="429459" y="53176"/>
                              <a:pt x="427278" y="57462"/>
                            </a:cubicBezTo>
                            <a:cubicBezTo>
                              <a:pt x="425087" y="61748"/>
                              <a:pt x="419848" y="63453"/>
                              <a:pt x="415562" y="61262"/>
                            </a:cubicBezTo>
                            <a:cubicBezTo>
                              <a:pt x="312120" y="8542"/>
                              <a:pt x="238721" y="13875"/>
                              <a:pt x="97722" y="24162"/>
                            </a:cubicBezTo>
                            <a:cubicBezTo>
                              <a:pt x="71147" y="26106"/>
                              <a:pt x="42134" y="28230"/>
                              <a:pt x="9206" y="302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2" name="Freeform: Shape 481">
                        <a:extLst>
                          <a:ext uri="{FF2B5EF4-FFF2-40B4-BE49-F238E27FC236}">
                            <a16:creationId xmlns:a16="http://schemas.microsoft.com/office/drawing/2014/main" id="{DF88C44E-CA74-440B-8012-C1B64BDB40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6422" y="11353829"/>
                        <a:ext cx="276599" cy="482987"/>
                      </a:xfrm>
                      <a:custGeom>
                        <a:avLst/>
                        <a:gdLst>
                          <a:gd name="connsiteX0" fmla="*/ 12424 w 276599"/>
                          <a:gd name="connsiteY0" fmla="*/ 482137 h 482987"/>
                          <a:gd name="connsiteX1" fmla="*/ 851 w 276599"/>
                          <a:gd name="connsiteY1" fmla="*/ 478050 h 482987"/>
                          <a:gd name="connsiteX2" fmla="*/ 4937 w 276599"/>
                          <a:gd name="connsiteY2" fmla="*/ 466468 h 482987"/>
                          <a:gd name="connsiteX3" fmla="*/ 257092 w 276599"/>
                          <a:gd name="connsiteY3" fmla="*/ 23374 h 482987"/>
                          <a:gd name="connsiteX4" fmla="*/ 267884 w 276599"/>
                          <a:gd name="connsiteY4" fmla="*/ 0 h 482987"/>
                          <a:gd name="connsiteX5" fmla="*/ 276599 w 276599"/>
                          <a:gd name="connsiteY5" fmla="*/ 8715 h 482987"/>
                          <a:gd name="connsiteX6" fmla="*/ 267884 w 276599"/>
                          <a:gd name="connsiteY6" fmla="*/ 17431 h 482987"/>
                          <a:gd name="connsiteX7" fmla="*/ 274390 w 276599"/>
                          <a:gd name="connsiteY7" fmla="*/ 25013 h 482987"/>
                          <a:gd name="connsiteX8" fmla="*/ 12424 w 276599"/>
                          <a:gd name="connsiteY8" fmla="*/ 482137 h 4829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76599" h="482987">
                            <a:moveTo>
                              <a:pt x="12424" y="482137"/>
                            </a:moveTo>
                            <a:cubicBezTo>
                              <a:pt x="8109" y="484203"/>
                              <a:pt x="2917" y="482375"/>
                              <a:pt x="851" y="478050"/>
                            </a:cubicBezTo>
                            <a:cubicBezTo>
                              <a:pt x="-1216" y="473726"/>
                              <a:pt x="613" y="468535"/>
                              <a:pt x="4937" y="466468"/>
                            </a:cubicBezTo>
                            <a:cubicBezTo>
                              <a:pt x="224679" y="361283"/>
                              <a:pt x="250644" y="90545"/>
                              <a:pt x="257092" y="23374"/>
                            </a:cubicBezTo>
                            <a:cubicBezTo>
                              <a:pt x="258521" y="8382"/>
                              <a:pt x="259340" y="0"/>
                              <a:pt x="267884" y="0"/>
                            </a:cubicBezTo>
                            <a:cubicBezTo>
                              <a:pt x="272704" y="0"/>
                              <a:pt x="276599" y="3905"/>
                              <a:pt x="276599" y="8715"/>
                            </a:cubicBezTo>
                            <a:cubicBezTo>
                              <a:pt x="276599" y="13535"/>
                              <a:pt x="272704" y="17431"/>
                              <a:pt x="267884" y="17431"/>
                            </a:cubicBezTo>
                            <a:cubicBezTo>
                              <a:pt x="260674" y="17431"/>
                              <a:pt x="274847" y="20155"/>
                              <a:pt x="274390" y="25013"/>
                            </a:cubicBezTo>
                            <a:cubicBezTo>
                              <a:pt x="267751" y="94136"/>
                              <a:pt x="241033" y="372704"/>
                              <a:pt x="12424" y="48213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9" name="Freeform: Shape 468">
                      <a:extLst>
                        <a:ext uri="{FF2B5EF4-FFF2-40B4-BE49-F238E27FC236}">
                          <a16:creationId xmlns:a16="http://schemas.microsoft.com/office/drawing/2014/main" id="{6580B6D9-9345-451D-82F2-0A2C953ADF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242" y="11679422"/>
                      <a:ext cx="1167414" cy="441425"/>
                    </a:xfrm>
                    <a:custGeom>
                      <a:avLst/>
                      <a:gdLst>
                        <a:gd name="connsiteX0" fmla="*/ 612 w 1167414"/>
                        <a:gd name="connsiteY0" fmla="*/ 20955 h 441425"/>
                        <a:gd name="connsiteX1" fmla="*/ 3069 w 1167414"/>
                        <a:gd name="connsiteY1" fmla="*/ 23594 h 441425"/>
                        <a:gd name="connsiteX2" fmla="*/ 612 w 1167414"/>
                        <a:gd name="connsiteY2" fmla="*/ 20955 h 441425"/>
                        <a:gd name="connsiteX3" fmla="*/ 612 w 1167414"/>
                        <a:gd name="connsiteY3" fmla="*/ 20955 h 441425"/>
                        <a:gd name="connsiteX4" fmla="*/ 479 w 1167414"/>
                        <a:gd name="connsiteY4" fmla="*/ 20822 h 441425"/>
                        <a:gd name="connsiteX5" fmla="*/ 612 w 1167414"/>
                        <a:gd name="connsiteY5" fmla="*/ 20955 h 441425"/>
                        <a:gd name="connsiteX6" fmla="*/ 479 w 1167414"/>
                        <a:gd name="connsiteY6" fmla="*/ 20822 h 441425"/>
                        <a:gd name="connsiteX7" fmla="*/ 479 w 1167414"/>
                        <a:gd name="connsiteY7" fmla="*/ 20822 h 441425"/>
                        <a:gd name="connsiteX8" fmla="*/ 287648 w 1167414"/>
                        <a:gd name="connsiteY8" fmla="*/ 264976 h 441425"/>
                        <a:gd name="connsiteX9" fmla="*/ 10394 w 1167414"/>
                        <a:gd name="connsiteY9" fmla="*/ 31433 h 441425"/>
                        <a:gd name="connsiteX10" fmla="*/ 3079 w 1167414"/>
                        <a:gd name="connsiteY10" fmla="*/ 23603 h 441425"/>
                        <a:gd name="connsiteX11" fmla="*/ 888 w 1167414"/>
                        <a:gd name="connsiteY11" fmla="*/ 25727 h 441425"/>
                        <a:gd name="connsiteX12" fmla="*/ 364 w 1167414"/>
                        <a:gd name="connsiteY12" fmla="*/ 0 h 441425"/>
                        <a:gd name="connsiteX13" fmla="*/ 5984 w 1167414"/>
                        <a:gd name="connsiteY13" fmla="*/ 17555 h 441425"/>
                        <a:gd name="connsiteX14" fmla="*/ 16081 w 1167414"/>
                        <a:gd name="connsiteY14" fmla="*/ 10859 h 441425"/>
                        <a:gd name="connsiteX15" fmla="*/ 30654 w 1167414"/>
                        <a:gd name="connsiteY15" fmla="*/ 67 h 441425"/>
                        <a:gd name="connsiteX16" fmla="*/ 131819 w 1167414"/>
                        <a:gd name="connsiteY16" fmla="*/ 76743 h 441425"/>
                        <a:gd name="connsiteX17" fmla="*/ 191750 w 1167414"/>
                        <a:gd name="connsiteY17" fmla="*/ 118415 h 441425"/>
                        <a:gd name="connsiteX18" fmla="*/ 199999 w 1167414"/>
                        <a:gd name="connsiteY18" fmla="*/ 123930 h 441425"/>
                        <a:gd name="connsiteX19" fmla="*/ 282895 w 1167414"/>
                        <a:gd name="connsiteY19" fmla="*/ 176089 h 441425"/>
                        <a:gd name="connsiteX20" fmla="*/ 958732 w 1167414"/>
                        <a:gd name="connsiteY20" fmla="*/ 325860 h 441425"/>
                        <a:gd name="connsiteX21" fmla="*/ 1167415 w 1167414"/>
                        <a:gd name="connsiteY21" fmla="*/ 264824 h 441425"/>
                        <a:gd name="connsiteX22" fmla="*/ 1146803 w 1167414"/>
                        <a:gd name="connsiteY22" fmla="*/ 299066 h 441425"/>
                        <a:gd name="connsiteX23" fmla="*/ 287648 w 1167414"/>
                        <a:gd name="connsiteY23" fmla="*/ 264976 h 441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167414" h="441425">
                          <a:moveTo>
                            <a:pt x="612" y="20955"/>
                          </a:moveTo>
                          <a:cubicBezTo>
                            <a:pt x="1431" y="21841"/>
                            <a:pt x="2250" y="22717"/>
                            <a:pt x="3069" y="23594"/>
                          </a:cubicBezTo>
                          <a:cubicBezTo>
                            <a:pt x="2250" y="22717"/>
                            <a:pt x="1431" y="21841"/>
                            <a:pt x="612" y="20955"/>
                          </a:cubicBezTo>
                          <a:lnTo>
                            <a:pt x="612" y="20955"/>
                          </a:lnTo>
                          <a:close/>
                          <a:moveTo>
                            <a:pt x="479" y="20822"/>
                          </a:moveTo>
                          <a:cubicBezTo>
                            <a:pt x="526" y="20860"/>
                            <a:pt x="564" y="20907"/>
                            <a:pt x="612" y="20955"/>
                          </a:cubicBezTo>
                          <a:cubicBezTo>
                            <a:pt x="564" y="20907"/>
                            <a:pt x="526" y="20860"/>
                            <a:pt x="479" y="20822"/>
                          </a:cubicBezTo>
                          <a:lnTo>
                            <a:pt x="479" y="20822"/>
                          </a:lnTo>
                          <a:close/>
                          <a:moveTo>
                            <a:pt x="287648" y="264976"/>
                          </a:moveTo>
                          <a:cubicBezTo>
                            <a:pt x="193236" y="203683"/>
                            <a:pt x="99396" y="126006"/>
                            <a:pt x="10394" y="31433"/>
                          </a:cubicBezTo>
                          <a:cubicBezTo>
                            <a:pt x="7946" y="28823"/>
                            <a:pt x="5508" y="26223"/>
                            <a:pt x="3079" y="23603"/>
                          </a:cubicBezTo>
                          <a:cubicBezTo>
                            <a:pt x="1650" y="24994"/>
                            <a:pt x="888" y="25727"/>
                            <a:pt x="888" y="25727"/>
                          </a:cubicBezTo>
                          <a:cubicBezTo>
                            <a:pt x="888" y="25727"/>
                            <a:pt x="-693" y="17069"/>
                            <a:pt x="364" y="0"/>
                          </a:cubicBezTo>
                          <a:cubicBezTo>
                            <a:pt x="2231" y="5839"/>
                            <a:pt x="4107" y="11687"/>
                            <a:pt x="5984" y="17555"/>
                          </a:cubicBezTo>
                          <a:cubicBezTo>
                            <a:pt x="8546" y="15955"/>
                            <a:pt x="11937" y="13754"/>
                            <a:pt x="16081" y="10859"/>
                          </a:cubicBezTo>
                          <a:cubicBezTo>
                            <a:pt x="20234" y="7954"/>
                            <a:pt x="25129" y="4382"/>
                            <a:pt x="30654" y="67"/>
                          </a:cubicBezTo>
                          <a:cubicBezTo>
                            <a:pt x="64039" y="26642"/>
                            <a:pt x="97786" y="52283"/>
                            <a:pt x="131819" y="76743"/>
                          </a:cubicBezTo>
                          <a:cubicBezTo>
                            <a:pt x="151697" y="91050"/>
                            <a:pt x="171681" y="104947"/>
                            <a:pt x="191750" y="118415"/>
                          </a:cubicBezTo>
                          <a:cubicBezTo>
                            <a:pt x="194493" y="120253"/>
                            <a:pt x="197246" y="122101"/>
                            <a:pt x="199999" y="123930"/>
                          </a:cubicBezTo>
                          <a:cubicBezTo>
                            <a:pt x="227497" y="142189"/>
                            <a:pt x="255149" y="159611"/>
                            <a:pt x="282895" y="176089"/>
                          </a:cubicBezTo>
                          <a:cubicBezTo>
                            <a:pt x="508151" y="309744"/>
                            <a:pt x="740533" y="380410"/>
                            <a:pt x="958732" y="325860"/>
                          </a:cubicBezTo>
                          <a:cubicBezTo>
                            <a:pt x="1039075" y="305781"/>
                            <a:pt x="1108522" y="284845"/>
                            <a:pt x="1167415" y="264824"/>
                          </a:cubicBezTo>
                          <a:cubicBezTo>
                            <a:pt x="1161319" y="277397"/>
                            <a:pt x="1154461" y="288865"/>
                            <a:pt x="1146803" y="299066"/>
                          </a:cubicBezTo>
                          <a:cubicBezTo>
                            <a:pt x="999527" y="494843"/>
                            <a:pt x="639625" y="493538"/>
                            <a:pt x="287648" y="264976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3" name="Graphic 963">
                    <a:extLst>
                      <a:ext uri="{FF2B5EF4-FFF2-40B4-BE49-F238E27FC236}">
                        <a16:creationId xmlns:a16="http://schemas.microsoft.com/office/drawing/2014/main" id="{2057266B-4AFE-4419-BC91-C3D3A1BB0A7E}"/>
                      </a:ext>
                    </a:extLst>
                  </p:cNvPr>
                  <p:cNvGrpSpPr/>
                  <p:nvPr/>
                </p:nvGrpSpPr>
                <p:grpSpPr>
                  <a:xfrm>
                    <a:off x="6731796" y="8572846"/>
                    <a:ext cx="1557288" cy="1599314"/>
                    <a:chOff x="6731796" y="8572846"/>
                    <a:chExt cx="1557288" cy="1599314"/>
                  </a:xfrm>
                </p:grpSpPr>
                <p:sp>
                  <p:nvSpPr>
                    <p:cNvPr id="456" name="Freeform: Shape 455">
                      <a:extLst>
                        <a:ext uri="{FF2B5EF4-FFF2-40B4-BE49-F238E27FC236}">
                          <a16:creationId xmlns:a16="http://schemas.microsoft.com/office/drawing/2014/main" id="{ADDB3A3B-A8AB-4BB1-8E96-A41CDAD347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067" y="8782507"/>
                      <a:ext cx="678980" cy="711041"/>
                    </a:xfrm>
                    <a:custGeom>
                      <a:avLst/>
                      <a:gdLst>
                        <a:gd name="connsiteX0" fmla="*/ 339499 w 678980"/>
                        <a:gd name="connsiteY0" fmla="*/ 4992 h 711041"/>
                        <a:gd name="connsiteX1" fmla="*/ 63970 w 678980"/>
                        <a:gd name="connsiteY1" fmla="*/ 450267 h 711041"/>
                        <a:gd name="connsiteX2" fmla="*/ 0 w 678980"/>
                        <a:gd name="connsiteY2" fmla="*/ 711042 h 711041"/>
                        <a:gd name="connsiteX3" fmla="*/ 678980 w 678980"/>
                        <a:gd name="connsiteY3" fmla="*/ 125540 h 711041"/>
                        <a:gd name="connsiteX4" fmla="*/ 339499 w 678980"/>
                        <a:gd name="connsiteY4" fmla="*/ 4992 h 7110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8980" h="711041">
                          <a:moveTo>
                            <a:pt x="339499" y="4992"/>
                          </a:moveTo>
                          <a:cubicBezTo>
                            <a:pt x="147609" y="49264"/>
                            <a:pt x="127930" y="189501"/>
                            <a:pt x="63970" y="450267"/>
                          </a:cubicBezTo>
                          <a:cubicBezTo>
                            <a:pt x="0" y="711033"/>
                            <a:pt x="0" y="711042"/>
                            <a:pt x="0" y="711042"/>
                          </a:cubicBezTo>
                          <a:lnTo>
                            <a:pt x="678980" y="125540"/>
                          </a:lnTo>
                          <a:cubicBezTo>
                            <a:pt x="678989" y="125540"/>
                            <a:pt x="467430" y="-29441"/>
                            <a:pt x="339499" y="499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7" name="Freeform: Shape 456">
                      <a:extLst>
                        <a:ext uri="{FF2B5EF4-FFF2-40B4-BE49-F238E27FC236}">
                          <a16:creationId xmlns:a16="http://schemas.microsoft.com/office/drawing/2014/main" id="{5F4DA3F4-F26D-46F3-A051-77B9A88183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796" y="8725058"/>
                      <a:ext cx="1457070" cy="1447103"/>
                    </a:xfrm>
                    <a:custGeom>
                      <a:avLst/>
                      <a:gdLst>
                        <a:gd name="connsiteX0" fmla="*/ 358526 w 1457070"/>
                        <a:gd name="connsiteY0" fmla="*/ 202154 h 1447103"/>
                        <a:gd name="connsiteX1" fmla="*/ 9797 w 1457070"/>
                        <a:gd name="connsiteY1" fmla="*/ 921796 h 1447103"/>
                        <a:gd name="connsiteX2" fmla="*/ 522746 w 1457070"/>
                        <a:gd name="connsiteY2" fmla="*/ 1428936 h 1447103"/>
                        <a:gd name="connsiteX3" fmla="*/ 909576 w 1457070"/>
                        <a:gd name="connsiteY3" fmla="*/ 1248589 h 1447103"/>
                        <a:gd name="connsiteX4" fmla="*/ 1204584 w 1457070"/>
                        <a:gd name="connsiteY4" fmla="*/ 1233007 h 1447103"/>
                        <a:gd name="connsiteX5" fmla="*/ 1254686 w 1457070"/>
                        <a:gd name="connsiteY5" fmla="*/ 981404 h 1447103"/>
                        <a:gd name="connsiteX6" fmla="*/ 1456854 w 1457070"/>
                        <a:gd name="connsiteY6" fmla="*/ 514898 h 1447103"/>
                        <a:gd name="connsiteX7" fmla="*/ 358526 w 1457070"/>
                        <a:gd name="connsiteY7" fmla="*/ 202154 h 1447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57070" h="1447103">
                          <a:moveTo>
                            <a:pt x="358526" y="202154"/>
                          </a:moveTo>
                          <a:cubicBezTo>
                            <a:pt x="258580" y="345315"/>
                            <a:pt x="57507" y="646362"/>
                            <a:pt x="9797" y="921796"/>
                          </a:cubicBezTo>
                          <a:cubicBezTo>
                            <a:pt x="-47296" y="1251304"/>
                            <a:pt x="147938" y="1520728"/>
                            <a:pt x="522746" y="1428936"/>
                          </a:cubicBezTo>
                          <a:cubicBezTo>
                            <a:pt x="795495" y="1362146"/>
                            <a:pt x="909576" y="1248589"/>
                            <a:pt x="909576" y="1248589"/>
                          </a:cubicBezTo>
                          <a:cubicBezTo>
                            <a:pt x="909576" y="1248589"/>
                            <a:pt x="970802" y="1396656"/>
                            <a:pt x="1204584" y="1233007"/>
                          </a:cubicBezTo>
                          <a:cubicBezTo>
                            <a:pt x="1438375" y="1069357"/>
                            <a:pt x="1254686" y="981404"/>
                            <a:pt x="1254686" y="981404"/>
                          </a:cubicBezTo>
                          <a:cubicBezTo>
                            <a:pt x="1254686" y="981404"/>
                            <a:pt x="1445728" y="687443"/>
                            <a:pt x="1456854" y="514898"/>
                          </a:cubicBezTo>
                          <a:cubicBezTo>
                            <a:pt x="1467988" y="342352"/>
                            <a:pt x="1048746" y="-332199"/>
                            <a:pt x="358526" y="202154"/>
                          </a:cubicBezTo>
                          <a:close/>
                        </a:path>
                      </a:pathLst>
                    </a:custGeom>
                    <a:solidFill>
                      <a:srgbClr val="D5785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8" name="Freeform: Shape 457">
                      <a:extLst>
                        <a:ext uri="{FF2B5EF4-FFF2-40B4-BE49-F238E27FC236}">
                          <a16:creationId xmlns:a16="http://schemas.microsoft.com/office/drawing/2014/main" id="{0E0673C3-7719-4414-B1F0-3EFC8F376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8143" y="9759184"/>
                      <a:ext cx="263197" cy="185050"/>
                    </a:xfrm>
                    <a:custGeom>
                      <a:avLst/>
                      <a:gdLst>
                        <a:gd name="connsiteX0" fmla="*/ 255975 w 263197"/>
                        <a:gd name="connsiteY0" fmla="*/ 85591 h 185050"/>
                        <a:gd name="connsiteX1" fmla="*/ 240945 w 263197"/>
                        <a:gd name="connsiteY1" fmla="*/ 92172 h 185050"/>
                        <a:gd name="connsiteX2" fmla="*/ 234372 w 263197"/>
                        <a:gd name="connsiteY2" fmla="*/ 77142 h 185050"/>
                        <a:gd name="connsiteX3" fmla="*/ 238087 w 263197"/>
                        <a:gd name="connsiteY3" fmla="*/ 40975 h 185050"/>
                        <a:gd name="connsiteX4" fmla="*/ 221428 w 263197"/>
                        <a:gd name="connsiteY4" fmla="*/ 26707 h 185050"/>
                        <a:gd name="connsiteX5" fmla="*/ 185757 w 263197"/>
                        <a:gd name="connsiteY5" fmla="*/ 23726 h 185050"/>
                        <a:gd name="connsiteX6" fmla="*/ 73686 w 263197"/>
                        <a:gd name="connsiteY6" fmla="*/ 72865 h 185050"/>
                        <a:gd name="connsiteX7" fmla="*/ 69056 w 263197"/>
                        <a:gd name="connsiteY7" fmla="*/ 118661 h 185050"/>
                        <a:gd name="connsiteX8" fmla="*/ 47654 w 263197"/>
                        <a:gd name="connsiteY8" fmla="*/ 129072 h 185050"/>
                        <a:gd name="connsiteX9" fmla="*/ 67142 w 263197"/>
                        <a:gd name="connsiteY9" fmla="*/ 177107 h 185050"/>
                        <a:gd name="connsiteX10" fmla="*/ 52531 w 263197"/>
                        <a:gd name="connsiteY10" fmla="*/ 184460 h 185050"/>
                        <a:gd name="connsiteX11" fmla="*/ 45177 w 263197"/>
                        <a:gd name="connsiteY11" fmla="*/ 169839 h 185050"/>
                        <a:gd name="connsiteX12" fmla="*/ 9297 w 263197"/>
                        <a:gd name="connsiteY12" fmla="*/ 135883 h 185050"/>
                        <a:gd name="connsiteX13" fmla="*/ 0 w 263197"/>
                        <a:gd name="connsiteY13" fmla="*/ 124500 h 185050"/>
                        <a:gd name="connsiteX14" fmla="*/ 11630 w 263197"/>
                        <a:gd name="connsiteY14" fmla="*/ 112880 h 185050"/>
                        <a:gd name="connsiteX15" fmla="*/ 56626 w 263197"/>
                        <a:gd name="connsiteY15" fmla="*/ 99154 h 185050"/>
                        <a:gd name="connsiteX16" fmla="*/ 50549 w 263197"/>
                        <a:gd name="connsiteY16" fmla="*/ 83476 h 185050"/>
                        <a:gd name="connsiteX17" fmla="*/ 47949 w 263197"/>
                        <a:gd name="connsiteY17" fmla="*/ 81514 h 185050"/>
                        <a:gd name="connsiteX18" fmla="*/ 47949 w 263197"/>
                        <a:gd name="connsiteY18" fmla="*/ 65074 h 185050"/>
                        <a:gd name="connsiteX19" fmla="*/ 183575 w 263197"/>
                        <a:gd name="connsiteY19" fmla="*/ 675 h 185050"/>
                        <a:gd name="connsiteX20" fmla="*/ 229153 w 263197"/>
                        <a:gd name="connsiteY20" fmla="*/ 4838 h 185050"/>
                        <a:gd name="connsiteX21" fmla="*/ 259614 w 263197"/>
                        <a:gd name="connsiteY21" fmla="*/ 32355 h 185050"/>
                        <a:gd name="connsiteX22" fmla="*/ 255975 w 263197"/>
                        <a:gd name="connsiteY22" fmla="*/ 85591 h 185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63197" h="185050">
                          <a:moveTo>
                            <a:pt x="255975" y="85591"/>
                          </a:moveTo>
                          <a:cubicBezTo>
                            <a:pt x="253642" y="91563"/>
                            <a:pt x="246917" y="94506"/>
                            <a:pt x="240945" y="92172"/>
                          </a:cubicBezTo>
                          <a:cubicBezTo>
                            <a:pt x="234982" y="89848"/>
                            <a:pt x="232029" y="83114"/>
                            <a:pt x="234372" y="77142"/>
                          </a:cubicBezTo>
                          <a:cubicBezTo>
                            <a:pt x="240668" y="61121"/>
                            <a:pt x="241411" y="49234"/>
                            <a:pt x="238087" y="40975"/>
                          </a:cubicBezTo>
                          <a:cubicBezTo>
                            <a:pt x="235382" y="34260"/>
                            <a:pt x="229476" y="29574"/>
                            <a:pt x="221428" y="26707"/>
                          </a:cubicBezTo>
                          <a:cubicBezTo>
                            <a:pt x="211855" y="23307"/>
                            <a:pt x="199530" y="22430"/>
                            <a:pt x="185757" y="23726"/>
                          </a:cubicBezTo>
                          <a:cubicBezTo>
                            <a:pt x="149914" y="27136"/>
                            <a:pt x="105899" y="45128"/>
                            <a:pt x="73686" y="72865"/>
                          </a:cubicBezTo>
                          <a:cubicBezTo>
                            <a:pt x="84287" y="83638"/>
                            <a:pt x="95117" y="102069"/>
                            <a:pt x="69056" y="118661"/>
                          </a:cubicBezTo>
                          <a:cubicBezTo>
                            <a:pt x="61903" y="123224"/>
                            <a:pt x="54578" y="126586"/>
                            <a:pt x="47654" y="129072"/>
                          </a:cubicBezTo>
                          <a:cubicBezTo>
                            <a:pt x="62179" y="139397"/>
                            <a:pt x="74476" y="155104"/>
                            <a:pt x="67142" y="177107"/>
                          </a:cubicBezTo>
                          <a:cubicBezTo>
                            <a:pt x="65142" y="183184"/>
                            <a:pt x="58598" y="186470"/>
                            <a:pt x="52531" y="184460"/>
                          </a:cubicBezTo>
                          <a:cubicBezTo>
                            <a:pt x="46454" y="182450"/>
                            <a:pt x="43167" y="175907"/>
                            <a:pt x="45177" y="169839"/>
                          </a:cubicBezTo>
                          <a:cubicBezTo>
                            <a:pt x="51845" y="149837"/>
                            <a:pt x="15497" y="137778"/>
                            <a:pt x="9297" y="135883"/>
                          </a:cubicBezTo>
                          <a:cubicBezTo>
                            <a:pt x="4001" y="134806"/>
                            <a:pt x="0" y="130120"/>
                            <a:pt x="0" y="124500"/>
                          </a:cubicBezTo>
                          <a:cubicBezTo>
                            <a:pt x="0" y="118080"/>
                            <a:pt x="5210" y="112880"/>
                            <a:pt x="11630" y="112880"/>
                          </a:cubicBezTo>
                          <a:cubicBezTo>
                            <a:pt x="11697" y="112880"/>
                            <a:pt x="35062" y="112870"/>
                            <a:pt x="56626" y="99154"/>
                          </a:cubicBezTo>
                          <a:cubicBezTo>
                            <a:pt x="64599" y="94077"/>
                            <a:pt x="53616" y="85629"/>
                            <a:pt x="50549" y="83476"/>
                          </a:cubicBezTo>
                          <a:cubicBezTo>
                            <a:pt x="49616" y="82952"/>
                            <a:pt x="48739" y="82314"/>
                            <a:pt x="47949" y="81514"/>
                          </a:cubicBezTo>
                          <a:cubicBezTo>
                            <a:pt x="43405" y="76970"/>
                            <a:pt x="43405" y="69617"/>
                            <a:pt x="47949" y="65074"/>
                          </a:cubicBezTo>
                          <a:cubicBezTo>
                            <a:pt x="84287" y="28736"/>
                            <a:pt x="139427" y="4876"/>
                            <a:pt x="183575" y="675"/>
                          </a:cubicBezTo>
                          <a:cubicBezTo>
                            <a:pt x="200673" y="-944"/>
                            <a:pt x="216380" y="313"/>
                            <a:pt x="229153" y="4838"/>
                          </a:cubicBezTo>
                          <a:cubicBezTo>
                            <a:pt x="243440" y="9905"/>
                            <a:pt x="254194" y="18925"/>
                            <a:pt x="259614" y="32355"/>
                          </a:cubicBezTo>
                          <a:cubicBezTo>
                            <a:pt x="265081" y="45976"/>
                            <a:pt x="264614" y="63616"/>
                            <a:pt x="255975" y="855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9" name="Freeform: Shape 458">
                      <a:extLst>
                        <a:ext uri="{FF2B5EF4-FFF2-40B4-BE49-F238E27FC236}">
                          <a16:creationId xmlns:a16="http://schemas.microsoft.com/office/drawing/2014/main" id="{9F4A447F-5042-4A9F-A0AE-3501A7C5CE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5196" y="8572846"/>
                      <a:ext cx="1213887" cy="1288587"/>
                    </a:xfrm>
                    <a:custGeom>
                      <a:avLst/>
                      <a:gdLst>
                        <a:gd name="connsiteX0" fmla="*/ 428387 w 1213887"/>
                        <a:gd name="connsiteY0" fmla="*/ 610845 h 1288587"/>
                        <a:gd name="connsiteX1" fmla="*/ 174365 w 1213887"/>
                        <a:gd name="connsiteY1" fmla="*/ 460455 h 1288587"/>
                        <a:gd name="connsiteX2" fmla="*/ 846049 w 1213887"/>
                        <a:gd name="connsiteY2" fmla="*/ 740871 h 1288587"/>
                        <a:gd name="connsiteX3" fmla="*/ 708012 w 1213887"/>
                        <a:gd name="connsiteY3" fmla="*/ 985778 h 1288587"/>
                        <a:gd name="connsiteX4" fmla="*/ 547706 w 1213887"/>
                        <a:gd name="connsiteY4" fmla="*/ 1288587 h 1288587"/>
                        <a:gd name="connsiteX5" fmla="*/ 948471 w 1213887"/>
                        <a:gd name="connsiteY5" fmla="*/ 1154999 h 1288587"/>
                        <a:gd name="connsiteX6" fmla="*/ 1205846 w 1213887"/>
                        <a:gd name="connsiteY6" fmla="*/ 831092 h 1288587"/>
                        <a:gd name="connsiteX7" fmla="*/ 1144905 w 1213887"/>
                        <a:gd name="connsiteY7" fmla="*/ 618780 h 1288587"/>
                        <a:gd name="connsiteX8" fmla="*/ 391401 w 1213887"/>
                        <a:gd name="connsiteY8" fmla="*/ 22334 h 1288587"/>
                        <a:gd name="connsiteX9" fmla="*/ 0 w 1213887"/>
                        <a:gd name="connsiteY9" fmla="*/ 242152 h 1288587"/>
                        <a:gd name="connsiteX10" fmla="*/ 428387 w 1213887"/>
                        <a:gd name="connsiteY10" fmla="*/ 610845 h 1288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213887" h="1288587">
                          <a:moveTo>
                            <a:pt x="428387" y="610845"/>
                          </a:moveTo>
                          <a:cubicBezTo>
                            <a:pt x="347320" y="592224"/>
                            <a:pt x="222913" y="529121"/>
                            <a:pt x="174365" y="460455"/>
                          </a:cubicBezTo>
                          <a:cubicBezTo>
                            <a:pt x="301876" y="730013"/>
                            <a:pt x="628812" y="787420"/>
                            <a:pt x="846049" y="740871"/>
                          </a:cubicBezTo>
                          <a:cubicBezTo>
                            <a:pt x="908390" y="727517"/>
                            <a:pt x="734720" y="923437"/>
                            <a:pt x="708012" y="985778"/>
                          </a:cubicBezTo>
                          <a:cubicBezTo>
                            <a:pt x="681285" y="1048119"/>
                            <a:pt x="547706" y="1288587"/>
                            <a:pt x="547706" y="1288587"/>
                          </a:cubicBezTo>
                          <a:cubicBezTo>
                            <a:pt x="656682" y="1213168"/>
                            <a:pt x="812121" y="1083076"/>
                            <a:pt x="948471" y="1154999"/>
                          </a:cubicBezTo>
                          <a:cubicBezTo>
                            <a:pt x="948471" y="1154999"/>
                            <a:pt x="1169746" y="997932"/>
                            <a:pt x="1205846" y="831092"/>
                          </a:cubicBezTo>
                          <a:cubicBezTo>
                            <a:pt x="1241927" y="664242"/>
                            <a:pt x="1144905" y="618780"/>
                            <a:pt x="1144905" y="618780"/>
                          </a:cubicBezTo>
                          <a:cubicBezTo>
                            <a:pt x="1200017" y="183506"/>
                            <a:pt x="743740" y="-80946"/>
                            <a:pt x="391401" y="22334"/>
                          </a:cubicBezTo>
                          <a:cubicBezTo>
                            <a:pt x="133131" y="98038"/>
                            <a:pt x="0" y="242152"/>
                            <a:pt x="0" y="242152"/>
                          </a:cubicBezTo>
                          <a:cubicBezTo>
                            <a:pt x="119329" y="341802"/>
                            <a:pt x="202949" y="490583"/>
                            <a:pt x="428387" y="61084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grpSp>
                  <p:nvGrpSpPr>
                    <p:cNvPr id="460" name="Graphic 963">
                      <a:extLst>
                        <a:ext uri="{FF2B5EF4-FFF2-40B4-BE49-F238E27FC236}">
                          <a16:creationId xmlns:a16="http://schemas.microsoft.com/office/drawing/2014/main" id="{0E9844DE-76BB-482D-AF28-DB08DF5C21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46522" y="9162393"/>
                      <a:ext cx="626059" cy="746340"/>
                      <a:chOff x="6946522" y="9162393"/>
                      <a:chExt cx="626059" cy="746340"/>
                    </a:xfrm>
                    <a:solidFill>
                      <a:srgbClr val="342318"/>
                    </a:solidFill>
                  </p:grpSpPr>
                  <p:sp>
                    <p:nvSpPr>
                      <p:cNvPr id="462" name="Freeform: Shape 461">
                        <a:extLst>
                          <a:ext uri="{FF2B5EF4-FFF2-40B4-BE49-F238E27FC236}">
                            <a16:creationId xmlns:a16="http://schemas.microsoft.com/office/drawing/2014/main" id="{DFF44BC6-386F-46B7-AC52-76AE097891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46522" y="9762828"/>
                        <a:ext cx="254986" cy="145905"/>
                      </a:xfrm>
                      <a:custGeom>
                        <a:avLst/>
                        <a:gdLst>
                          <a:gd name="connsiteX0" fmla="*/ 134 w 254986"/>
                          <a:gd name="connsiteY0" fmla="*/ 11051 h 145905"/>
                          <a:gd name="connsiteX1" fmla="*/ 12250 w 254986"/>
                          <a:gd name="connsiteY1" fmla="*/ 12 h 145905"/>
                          <a:gd name="connsiteX2" fmla="*/ 23280 w 254986"/>
                          <a:gd name="connsiteY2" fmla="*/ 12137 h 145905"/>
                          <a:gd name="connsiteX3" fmla="*/ 51988 w 254986"/>
                          <a:gd name="connsiteY3" fmla="*/ 79984 h 145905"/>
                          <a:gd name="connsiteX4" fmla="*/ 98623 w 254986"/>
                          <a:gd name="connsiteY4" fmla="*/ 109921 h 145905"/>
                          <a:gd name="connsiteX5" fmla="*/ 154334 w 254986"/>
                          <a:gd name="connsiteY5" fmla="*/ 122532 h 145905"/>
                          <a:gd name="connsiteX6" fmla="*/ 235087 w 254986"/>
                          <a:gd name="connsiteY6" fmla="*/ 96214 h 145905"/>
                          <a:gd name="connsiteX7" fmla="*/ 251489 w 254986"/>
                          <a:gd name="connsiteY7" fmla="*/ 95995 h 145905"/>
                          <a:gd name="connsiteX8" fmla="*/ 251708 w 254986"/>
                          <a:gd name="connsiteY8" fmla="*/ 112388 h 145905"/>
                          <a:gd name="connsiteX9" fmla="*/ 153248 w 254986"/>
                          <a:gd name="connsiteY9" fmla="*/ 145687 h 145905"/>
                          <a:gd name="connsiteX10" fmla="*/ 89821 w 254986"/>
                          <a:gd name="connsiteY10" fmla="*/ 131343 h 145905"/>
                          <a:gd name="connsiteX11" fmla="*/ 35824 w 254986"/>
                          <a:gd name="connsiteY11" fmla="*/ 96605 h 145905"/>
                          <a:gd name="connsiteX12" fmla="*/ 134 w 254986"/>
                          <a:gd name="connsiteY12" fmla="*/ 11051 h 1459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4986" h="145905">
                            <a:moveTo>
                              <a:pt x="134" y="11051"/>
                            </a:moveTo>
                            <a:cubicBezTo>
                              <a:pt x="429" y="4660"/>
                              <a:pt x="5868" y="-274"/>
                              <a:pt x="12250" y="12"/>
                            </a:cubicBezTo>
                            <a:cubicBezTo>
                              <a:pt x="18641" y="317"/>
                              <a:pt x="23575" y="5736"/>
                              <a:pt x="23280" y="12137"/>
                            </a:cubicBezTo>
                            <a:cubicBezTo>
                              <a:pt x="21937" y="38779"/>
                              <a:pt x="33462" y="61924"/>
                              <a:pt x="51988" y="79984"/>
                            </a:cubicBezTo>
                            <a:cubicBezTo>
                              <a:pt x="64828" y="92509"/>
                              <a:pt x="80992" y="102653"/>
                              <a:pt x="98623" y="109921"/>
                            </a:cubicBezTo>
                            <a:cubicBezTo>
                              <a:pt x="116377" y="117227"/>
                              <a:pt x="135570" y="121598"/>
                              <a:pt x="154334" y="122532"/>
                            </a:cubicBezTo>
                            <a:cubicBezTo>
                              <a:pt x="185710" y="124104"/>
                              <a:pt x="215675" y="116103"/>
                              <a:pt x="235087" y="96214"/>
                            </a:cubicBezTo>
                            <a:cubicBezTo>
                              <a:pt x="239555" y="91633"/>
                              <a:pt x="246898" y="91528"/>
                              <a:pt x="251489" y="95995"/>
                            </a:cubicBezTo>
                            <a:cubicBezTo>
                              <a:pt x="256061" y="100463"/>
                              <a:pt x="256166" y="107797"/>
                              <a:pt x="251708" y="112388"/>
                            </a:cubicBezTo>
                            <a:cubicBezTo>
                              <a:pt x="227267" y="137438"/>
                              <a:pt x="190815" y="147564"/>
                              <a:pt x="153248" y="145687"/>
                            </a:cubicBezTo>
                            <a:cubicBezTo>
                              <a:pt x="131846" y="144620"/>
                              <a:pt x="109996" y="139648"/>
                              <a:pt x="89821" y="131343"/>
                            </a:cubicBezTo>
                            <a:cubicBezTo>
                              <a:pt x="69505" y="122989"/>
                              <a:pt x="50798" y="111216"/>
                              <a:pt x="35824" y="96605"/>
                            </a:cubicBezTo>
                            <a:cubicBezTo>
                              <a:pt x="12774" y="74107"/>
                              <a:pt x="-1552" y="44960"/>
                              <a:pt x="134" y="1105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id="{FE327397-A1BE-44FA-8F69-5D592B713B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0250" y="9514959"/>
                        <a:ext cx="211299" cy="107448"/>
                      </a:xfrm>
                      <a:custGeom>
                        <a:avLst/>
                        <a:gdLst>
                          <a:gd name="connsiteX0" fmla="*/ 37973 w 211299"/>
                          <a:gd name="connsiteY0" fmla="*/ 14785 h 107448"/>
                          <a:gd name="connsiteX1" fmla="*/ 211300 w 211299"/>
                          <a:gd name="connsiteY1" fmla="*/ 75307 h 107448"/>
                          <a:gd name="connsiteX2" fmla="*/ 530 w 211299"/>
                          <a:gd name="connsiteY2" fmla="*/ 23729 h 107448"/>
                          <a:gd name="connsiteX3" fmla="*/ 14780 w 211299"/>
                          <a:gd name="connsiteY3" fmla="*/ 526 h 107448"/>
                          <a:gd name="connsiteX4" fmla="*/ 37973 w 211299"/>
                          <a:gd name="connsiteY4" fmla="*/ 14785 h 1074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11299" h="107448">
                            <a:moveTo>
                              <a:pt x="37973" y="14785"/>
                            </a:moveTo>
                            <a:cubicBezTo>
                              <a:pt x="54794" y="81079"/>
                              <a:pt x="138395" y="77031"/>
                              <a:pt x="211300" y="75307"/>
                            </a:cubicBezTo>
                            <a:cubicBezTo>
                              <a:pt x="121927" y="142773"/>
                              <a:pt x="28458" y="93605"/>
                              <a:pt x="530" y="23729"/>
                            </a:cubicBezTo>
                            <a:cubicBezTo>
                              <a:pt x="-1936" y="13395"/>
                              <a:pt x="4436" y="3003"/>
                              <a:pt x="14780" y="526"/>
                            </a:cubicBezTo>
                            <a:cubicBezTo>
                              <a:pt x="25115" y="-1931"/>
                              <a:pt x="35506" y="4451"/>
                              <a:pt x="37973" y="1478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id="{AED453B9-1DAD-4D68-BBFA-43A103EEA4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5696" y="9264711"/>
                        <a:ext cx="143827" cy="165878"/>
                      </a:xfrm>
                      <a:custGeom>
                        <a:avLst/>
                        <a:gdLst>
                          <a:gd name="connsiteX0" fmla="*/ 122493 w 143827"/>
                          <a:gd name="connsiteY0" fmla="*/ 129597 h 165878"/>
                          <a:gd name="connsiteX1" fmla="*/ 14109 w 143827"/>
                          <a:gd name="connsiteY1" fmla="*/ 0 h 165878"/>
                          <a:gd name="connsiteX2" fmla="*/ 143696 w 143827"/>
                          <a:gd name="connsiteY2" fmla="*/ 151409 h 165878"/>
                          <a:gd name="connsiteX3" fmla="*/ 122493 w 143827"/>
                          <a:gd name="connsiteY3" fmla="*/ 129597 h 1658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3827" h="165878">
                            <a:moveTo>
                              <a:pt x="122493" y="129597"/>
                            </a:moveTo>
                            <a:cubicBezTo>
                              <a:pt x="42131" y="113852"/>
                              <a:pt x="18995" y="72762"/>
                              <a:pt x="14109" y="0"/>
                            </a:cubicBezTo>
                            <a:cubicBezTo>
                              <a:pt x="-52500" y="154143"/>
                              <a:pt x="138057" y="190367"/>
                              <a:pt x="143696" y="151409"/>
                            </a:cubicBezTo>
                            <a:cubicBezTo>
                              <a:pt x="145230" y="140894"/>
                              <a:pt x="133018" y="131131"/>
                              <a:pt x="122493" y="12959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id="{DA72E269-4B60-4D31-95E0-4148BEB88D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5513" y="9635755"/>
                        <a:ext cx="104566" cy="73392"/>
                      </a:xfrm>
                      <a:custGeom>
                        <a:avLst/>
                        <a:gdLst>
                          <a:gd name="connsiteX0" fmla="*/ 26471 w 104566"/>
                          <a:gd name="connsiteY0" fmla="*/ 11766 h 73392"/>
                          <a:gd name="connsiteX1" fmla="*/ 104566 w 104566"/>
                          <a:gd name="connsiteY1" fmla="*/ 73393 h 73392"/>
                          <a:gd name="connsiteX2" fmla="*/ 86 w 104566"/>
                          <a:gd name="connsiteY2" fmla="*/ 14795 h 73392"/>
                          <a:gd name="connsiteX3" fmla="*/ 11764 w 104566"/>
                          <a:gd name="connsiteY3" fmla="*/ 88 h 73392"/>
                          <a:gd name="connsiteX4" fmla="*/ 26471 w 104566"/>
                          <a:gd name="connsiteY4" fmla="*/ 11766 h 733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4566" h="73392">
                            <a:moveTo>
                              <a:pt x="26471" y="11766"/>
                            </a:moveTo>
                            <a:cubicBezTo>
                              <a:pt x="29804" y="40122"/>
                              <a:pt x="82344" y="60962"/>
                              <a:pt x="104566" y="73393"/>
                            </a:cubicBezTo>
                            <a:cubicBezTo>
                              <a:pt x="62685" y="71621"/>
                              <a:pt x="12145" y="61048"/>
                              <a:pt x="86" y="14795"/>
                            </a:cubicBezTo>
                            <a:cubicBezTo>
                              <a:pt x="-742" y="7508"/>
                              <a:pt x="4487" y="926"/>
                              <a:pt x="11764" y="88"/>
                            </a:cubicBezTo>
                            <a:cubicBezTo>
                              <a:pt x="19051" y="-750"/>
                              <a:pt x="25632" y="4479"/>
                              <a:pt x="26471" y="1176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id="{A204A295-8A99-44A5-848E-5FBFDFFD58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7765" y="9396713"/>
                        <a:ext cx="164816" cy="108666"/>
                      </a:xfrm>
                      <a:custGeom>
                        <a:avLst/>
                        <a:gdLst>
                          <a:gd name="connsiteX0" fmla="*/ 24123 w 164816"/>
                          <a:gd name="connsiteY0" fmla="*/ 50945 h 108666"/>
                          <a:gd name="connsiteX1" fmla="*/ 67024 w 164816"/>
                          <a:gd name="connsiteY1" fmla="*/ 14388 h 108666"/>
                          <a:gd name="connsiteX2" fmla="*/ 164817 w 164816"/>
                          <a:gd name="connsiteY2" fmla="*/ 108667 h 108666"/>
                          <a:gd name="connsiteX3" fmla="*/ 24123 w 164816"/>
                          <a:gd name="connsiteY3" fmla="*/ 50945 h 1086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4816" h="108666">
                            <a:moveTo>
                              <a:pt x="24123" y="50945"/>
                            </a:moveTo>
                            <a:cubicBezTo>
                              <a:pt x="-16959" y="25047"/>
                              <a:pt x="-7414" y="-24540"/>
                              <a:pt x="67024" y="14388"/>
                            </a:cubicBezTo>
                            <a:cubicBezTo>
                              <a:pt x="146367" y="41001"/>
                              <a:pt x="164817" y="108667"/>
                              <a:pt x="164817" y="108667"/>
                            </a:cubicBezTo>
                            <a:cubicBezTo>
                              <a:pt x="164817" y="108667"/>
                              <a:pt x="111800" y="106219"/>
                              <a:pt x="24123" y="509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2FC78E6B-437A-408B-B144-57AC79427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6656" y="9162393"/>
                        <a:ext cx="172448" cy="99384"/>
                      </a:xfrm>
                      <a:custGeom>
                        <a:avLst/>
                        <a:gdLst>
                          <a:gd name="connsiteX0" fmla="*/ 123130 w 172448"/>
                          <a:gd name="connsiteY0" fmla="*/ 92879 h 99384"/>
                          <a:gd name="connsiteX1" fmla="*/ 131636 w 172448"/>
                          <a:gd name="connsiteY1" fmla="*/ 37157 h 99384"/>
                          <a:gd name="connsiteX2" fmla="*/ 0 w 172448"/>
                          <a:gd name="connsiteY2" fmla="*/ 3639 h 99384"/>
                          <a:gd name="connsiteX3" fmla="*/ 123130 w 172448"/>
                          <a:gd name="connsiteY3" fmla="*/ 92879 h 99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2448" h="99384">
                            <a:moveTo>
                              <a:pt x="123130" y="92879"/>
                            </a:moveTo>
                            <a:cubicBezTo>
                              <a:pt x="166783" y="114176"/>
                              <a:pt x="203902" y="79944"/>
                              <a:pt x="131636" y="37157"/>
                            </a:cubicBezTo>
                            <a:cubicBezTo>
                              <a:pt x="67237" y="-16297"/>
                              <a:pt x="0" y="3639"/>
                              <a:pt x="0" y="3639"/>
                            </a:cubicBezTo>
                            <a:cubicBezTo>
                              <a:pt x="0" y="3639"/>
                              <a:pt x="29985" y="47425"/>
                              <a:pt x="123130" y="928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id="{F771F2BA-622E-4A76-843C-354FD111D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3476" y="8573091"/>
                      <a:ext cx="1056579" cy="708152"/>
                    </a:xfrm>
                    <a:custGeom>
                      <a:avLst/>
                      <a:gdLst>
                        <a:gd name="connsiteX0" fmla="*/ 115719 w 1056579"/>
                        <a:gd name="connsiteY0" fmla="*/ 510740 h 708152"/>
                        <a:gd name="connsiteX1" fmla="*/ 345167 w 1056579"/>
                        <a:gd name="connsiteY1" fmla="*/ 628774 h 708152"/>
                        <a:gd name="connsiteX2" fmla="*/ 785517 w 1056579"/>
                        <a:gd name="connsiteY2" fmla="*/ 685524 h 708152"/>
                        <a:gd name="connsiteX3" fmla="*/ 1039616 w 1056579"/>
                        <a:gd name="connsiteY3" fmla="*/ 620154 h 708152"/>
                        <a:gd name="connsiteX4" fmla="*/ 1056580 w 1056579"/>
                        <a:gd name="connsiteY4" fmla="*/ 632851 h 708152"/>
                        <a:gd name="connsiteX5" fmla="*/ 788232 w 1056579"/>
                        <a:gd name="connsiteY5" fmla="*/ 702678 h 708152"/>
                        <a:gd name="connsiteX6" fmla="*/ 339785 w 1056579"/>
                        <a:gd name="connsiteY6" fmla="*/ 645328 h 708152"/>
                        <a:gd name="connsiteX7" fmla="*/ 99089 w 1056579"/>
                        <a:gd name="connsiteY7" fmla="*/ 518970 h 708152"/>
                        <a:gd name="connsiteX8" fmla="*/ 66075 w 1056579"/>
                        <a:gd name="connsiteY8" fmla="*/ 460219 h 708152"/>
                        <a:gd name="connsiteX9" fmla="*/ 115719 w 1056579"/>
                        <a:gd name="connsiteY9" fmla="*/ 510740 h 708152"/>
                        <a:gd name="connsiteX10" fmla="*/ 115719 w 1056579"/>
                        <a:gd name="connsiteY10" fmla="*/ 510740 h 708152"/>
                        <a:gd name="connsiteX11" fmla="*/ 1039454 w 1056579"/>
                        <a:gd name="connsiteY11" fmla="*/ 589588 h 708152"/>
                        <a:gd name="connsiteX12" fmla="*/ 1040521 w 1056579"/>
                        <a:gd name="connsiteY12" fmla="*/ 572214 h 708152"/>
                        <a:gd name="connsiteX13" fmla="*/ 306924 w 1056579"/>
                        <a:gd name="connsiteY13" fmla="*/ 418624 h 708152"/>
                        <a:gd name="connsiteX14" fmla="*/ 14231 w 1056579"/>
                        <a:gd name="connsiteY14" fmla="*/ 144485 h 708152"/>
                        <a:gd name="connsiteX15" fmla="*/ 0 w 1056579"/>
                        <a:gd name="connsiteY15" fmla="*/ 153915 h 708152"/>
                        <a:gd name="connsiteX16" fmla="*/ 297532 w 1056579"/>
                        <a:gd name="connsiteY16" fmla="*/ 433264 h 708152"/>
                        <a:gd name="connsiteX17" fmla="*/ 1039454 w 1056579"/>
                        <a:gd name="connsiteY17" fmla="*/ 589588 h 708152"/>
                        <a:gd name="connsiteX18" fmla="*/ 1039454 w 1056579"/>
                        <a:gd name="connsiteY18" fmla="*/ 589588 h 708152"/>
                        <a:gd name="connsiteX19" fmla="*/ 145180 w 1056579"/>
                        <a:gd name="connsiteY19" fmla="*/ 73133 h 708152"/>
                        <a:gd name="connsiteX20" fmla="*/ 129016 w 1056579"/>
                        <a:gd name="connsiteY20" fmla="*/ 80601 h 708152"/>
                        <a:gd name="connsiteX21" fmla="*/ 800691 w 1056579"/>
                        <a:gd name="connsiteY21" fmla="*/ 498548 h 708152"/>
                        <a:gd name="connsiteX22" fmla="*/ 1040559 w 1056579"/>
                        <a:gd name="connsiteY22" fmla="*/ 522437 h 708152"/>
                        <a:gd name="connsiteX23" fmla="*/ 1039530 w 1056579"/>
                        <a:gd name="connsiteY23" fmla="*/ 506197 h 708152"/>
                        <a:gd name="connsiteX24" fmla="*/ 802605 w 1056579"/>
                        <a:gd name="connsiteY24" fmla="*/ 481241 h 708152"/>
                        <a:gd name="connsiteX25" fmla="*/ 145180 w 1056579"/>
                        <a:gd name="connsiteY25" fmla="*/ 73133 h 708152"/>
                        <a:gd name="connsiteX26" fmla="*/ 145180 w 1056579"/>
                        <a:gd name="connsiteY26" fmla="*/ 73133 h 708152"/>
                        <a:gd name="connsiteX27" fmla="*/ 1021061 w 1056579"/>
                        <a:gd name="connsiteY27" fmla="*/ 404232 h 708152"/>
                        <a:gd name="connsiteX28" fmla="*/ 421643 w 1056579"/>
                        <a:gd name="connsiteY28" fmla="*/ 58779 h 708152"/>
                        <a:gd name="connsiteX29" fmla="*/ 409680 w 1056579"/>
                        <a:gd name="connsiteY29" fmla="*/ 695 h 708152"/>
                        <a:gd name="connsiteX30" fmla="*/ 427139 w 1056579"/>
                        <a:gd name="connsiteY30" fmla="*/ 0 h 708152"/>
                        <a:gd name="connsiteX31" fmla="*/ 438665 w 1056579"/>
                        <a:gd name="connsiteY31" fmla="*/ 55093 h 708152"/>
                        <a:gd name="connsiteX32" fmla="*/ 1015537 w 1056579"/>
                        <a:gd name="connsiteY32" fmla="*/ 386448 h 708152"/>
                        <a:gd name="connsiteX33" fmla="*/ 1021061 w 1056579"/>
                        <a:gd name="connsiteY33" fmla="*/ 404232 h 708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1056579" h="708152">
                          <a:moveTo>
                            <a:pt x="115719" y="510740"/>
                          </a:moveTo>
                          <a:cubicBezTo>
                            <a:pt x="169850" y="559022"/>
                            <a:pt x="253346" y="598894"/>
                            <a:pt x="345167" y="628774"/>
                          </a:cubicBezTo>
                          <a:cubicBezTo>
                            <a:pt x="503454" y="680285"/>
                            <a:pt x="685581" y="701726"/>
                            <a:pt x="785517" y="685524"/>
                          </a:cubicBezTo>
                          <a:cubicBezTo>
                            <a:pt x="870976" y="671665"/>
                            <a:pt x="964549" y="644738"/>
                            <a:pt x="1039616" y="620154"/>
                          </a:cubicBezTo>
                          <a:cubicBezTo>
                            <a:pt x="1043092" y="622173"/>
                            <a:pt x="1049312" y="626231"/>
                            <a:pt x="1056580" y="632851"/>
                          </a:cubicBezTo>
                          <a:cubicBezTo>
                            <a:pt x="979037" y="658635"/>
                            <a:pt x="879186" y="687934"/>
                            <a:pt x="788232" y="702678"/>
                          </a:cubicBezTo>
                          <a:cubicBezTo>
                            <a:pt x="685962" y="719261"/>
                            <a:pt x="500444" y="697611"/>
                            <a:pt x="339785" y="645328"/>
                          </a:cubicBezTo>
                          <a:cubicBezTo>
                            <a:pt x="243202" y="613905"/>
                            <a:pt x="155305" y="571271"/>
                            <a:pt x="99089" y="518970"/>
                          </a:cubicBezTo>
                          <a:cubicBezTo>
                            <a:pt x="86982" y="500615"/>
                            <a:pt x="75924" y="481060"/>
                            <a:pt x="66075" y="460219"/>
                          </a:cubicBezTo>
                          <a:cubicBezTo>
                            <a:pt x="78400" y="477622"/>
                            <a:pt x="95603" y="494681"/>
                            <a:pt x="115719" y="510740"/>
                          </a:cubicBezTo>
                          <a:lnTo>
                            <a:pt x="115719" y="510740"/>
                          </a:lnTo>
                          <a:close/>
                          <a:moveTo>
                            <a:pt x="1039454" y="589588"/>
                          </a:moveTo>
                          <a:cubicBezTo>
                            <a:pt x="1039892" y="583768"/>
                            <a:pt x="1040264" y="577977"/>
                            <a:pt x="1040521" y="572214"/>
                          </a:cubicBezTo>
                          <a:cubicBezTo>
                            <a:pt x="849030" y="572653"/>
                            <a:pt x="513979" y="552202"/>
                            <a:pt x="306924" y="418624"/>
                          </a:cubicBezTo>
                          <a:cubicBezTo>
                            <a:pt x="134207" y="307191"/>
                            <a:pt x="52531" y="208559"/>
                            <a:pt x="14231" y="144485"/>
                          </a:cubicBezTo>
                          <a:cubicBezTo>
                            <a:pt x="9335" y="147657"/>
                            <a:pt x="4591" y="150809"/>
                            <a:pt x="0" y="153915"/>
                          </a:cubicBezTo>
                          <a:cubicBezTo>
                            <a:pt x="40119" y="220599"/>
                            <a:pt x="123949" y="321269"/>
                            <a:pt x="297532" y="433264"/>
                          </a:cubicBezTo>
                          <a:cubicBezTo>
                            <a:pt x="507673" y="568843"/>
                            <a:pt x="845801" y="589893"/>
                            <a:pt x="1039454" y="589588"/>
                          </a:cubicBezTo>
                          <a:lnTo>
                            <a:pt x="1039454" y="589588"/>
                          </a:lnTo>
                          <a:close/>
                          <a:moveTo>
                            <a:pt x="145180" y="73133"/>
                          </a:moveTo>
                          <a:cubicBezTo>
                            <a:pt x="139713" y="75609"/>
                            <a:pt x="134312" y="78095"/>
                            <a:pt x="129016" y="80601"/>
                          </a:cubicBezTo>
                          <a:cubicBezTo>
                            <a:pt x="227267" y="206807"/>
                            <a:pt x="464230" y="461382"/>
                            <a:pt x="800691" y="498548"/>
                          </a:cubicBezTo>
                          <a:cubicBezTo>
                            <a:pt x="901141" y="509645"/>
                            <a:pt x="979456" y="517284"/>
                            <a:pt x="1040559" y="522437"/>
                          </a:cubicBezTo>
                          <a:cubicBezTo>
                            <a:pt x="1040321" y="516988"/>
                            <a:pt x="1039949" y="511588"/>
                            <a:pt x="1039530" y="506197"/>
                          </a:cubicBezTo>
                          <a:cubicBezTo>
                            <a:pt x="979894" y="500358"/>
                            <a:pt x="902656" y="492309"/>
                            <a:pt x="802605" y="481241"/>
                          </a:cubicBezTo>
                          <a:cubicBezTo>
                            <a:pt x="475031" y="445065"/>
                            <a:pt x="243173" y="198282"/>
                            <a:pt x="145180" y="73133"/>
                          </a:cubicBezTo>
                          <a:lnTo>
                            <a:pt x="145180" y="73133"/>
                          </a:lnTo>
                          <a:close/>
                          <a:moveTo>
                            <a:pt x="1021061" y="404232"/>
                          </a:moveTo>
                          <a:cubicBezTo>
                            <a:pt x="849278" y="391639"/>
                            <a:pt x="481022" y="332642"/>
                            <a:pt x="421643" y="58779"/>
                          </a:cubicBezTo>
                          <a:cubicBezTo>
                            <a:pt x="417148" y="38033"/>
                            <a:pt x="413195" y="18755"/>
                            <a:pt x="409680" y="695"/>
                          </a:cubicBezTo>
                          <a:cubicBezTo>
                            <a:pt x="415490" y="381"/>
                            <a:pt x="421319" y="143"/>
                            <a:pt x="427139" y="0"/>
                          </a:cubicBezTo>
                          <a:cubicBezTo>
                            <a:pt x="430559" y="17059"/>
                            <a:pt x="434407" y="35376"/>
                            <a:pt x="438665" y="55093"/>
                          </a:cubicBezTo>
                          <a:cubicBezTo>
                            <a:pt x="494881" y="314430"/>
                            <a:pt x="844782" y="373237"/>
                            <a:pt x="1015537" y="386448"/>
                          </a:cubicBezTo>
                          <a:cubicBezTo>
                            <a:pt x="1017480" y="392325"/>
                            <a:pt x="1019328" y="398250"/>
                            <a:pt x="1021061" y="404232"/>
                          </a:cubicBezTo>
                          <a:close/>
                        </a:path>
                      </a:pathLst>
                    </a:custGeom>
                    <a:solidFill>
                      <a:srgbClr val="46332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4" name="Graphic 963">
                    <a:extLst>
                      <a:ext uri="{FF2B5EF4-FFF2-40B4-BE49-F238E27FC236}">
                        <a16:creationId xmlns:a16="http://schemas.microsoft.com/office/drawing/2014/main" id="{87F51ECB-ECEF-42F6-86F9-E063051DDC36}"/>
                      </a:ext>
                    </a:extLst>
                  </p:cNvPr>
                  <p:cNvGrpSpPr/>
                  <p:nvPr/>
                </p:nvGrpSpPr>
                <p:grpSpPr>
                  <a:xfrm>
                    <a:off x="4389336" y="8977700"/>
                    <a:ext cx="2951578" cy="3171105"/>
                    <a:chOff x="4389336" y="8977700"/>
                    <a:chExt cx="2951578" cy="3171105"/>
                  </a:xfrm>
                </p:grpSpPr>
                <p:grpSp>
                  <p:nvGrpSpPr>
                    <p:cNvPr id="416" name="Graphic 963">
                      <a:extLst>
                        <a:ext uri="{FF2B5EF4-FFF2-40B4-BE49-F238E27FC236}">
                          <a16:creationId xmlns:a16="http://schemas.microsoft.com/office/drawing/2014/main" id="{ED29C0F1-1D17-43FC-BDA2-D290D1656B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89336" y="8977700"/>
                      <a:ext cx="2951578" cy="3171105"/>
                      <a:chOff x="4389336" y="8977700"/>
                      <a:chExt cx="2951578" cy="3171105"/>
                    </a:xfrm>
                  </p:grpSpPr>
                  <p:grpSp>
                    <p:nvGrpSpPr>
                      <p:cNvPr id="418" name="Graphic 963">
                        <a:extLst>
                          <a:ext uri="{FF2B5EF4-FFF2-40B4-BE49-F238E27FC236}">
                            <a16:creationId xmlns:a16="http://schemas.microsoft.com/office/drawing/2014/main" id="{D3B9C05D-D00D-4D12-A378-3B2EE6C0D0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93948" y="9463908"/>
                        <a:ext cx="1164341" cy="1719696"/>
                        <a:chOff x="5793948" y="9463908"/>
                        <a:chExt cx="1164341" cy="1719696"/>
                      </a:xfrm>
                    </p:grpSpPr>
                    <p:sp>
                      <p:nvSpPr>
                        <p:cNvPr id="453" name="Freeform: Shape 452">
                          <a:extLst>
                            <a:ext uri="{FF2B5EF4-FFF2-40B4-BE49-F238E27FC236}">
                              <a16:creationId xmlns:a16="http://schemas.microsoft.com/office/drawing/2014/main" id="{2D155B36-9BD1-409B-83C8-3B89C37BCA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93948" y="9577274"/>
                          <a:ext cx="1164341" cy="1606330"/>
                        </a:xfrm>
                        <a:custGeom>
                          <a:avLst/>
                          <a:gdLst>
                            <a:gd name="connsiteX0" fmla="*/ 719596 w 1164341"/>
                            <a:gd name="connsiteY0" fmla="*/ 0 h 1606330"/>
                            <a:gd name="connsiteX1" fmla="*/ 1155756 w 1164341"/>
                            <a:gd name="connsiteY1" fmla="*/ 955977 h 1606330"/>
                            <a:gd name="connsiteX2" fmla="*/ 1057505 w 1164341"/>
                            <a:gd name="connsiteY2" fmla="*/ 1400966 h 1606330"/>
                            <a:gd name="connsiteX3" fmla="*/ 221591 w 1164341"/>
                            <a:gd name="connsiteY3" fmla="*/ 1550403 h 1606330"/>
                            <a:gd name="connsiteX4" fmla="*/ 719596 w 1164341"/>
                            <a:gd name="connsiteY4" fmla="*/ 0 h 16063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164341" h="1606330">
                              <a:moveTo>
                                <a:pt x="719596" y="0"/>
                              </a:moveTo>
                              <a:cubicBezTo>
                                <a:pt x="724911" y="694839"/>
                                <a:pt x="1081375" y="652567"/>
                                <a:pt x="1155756" y="955977"/>
                              </a:cubicBezTo>
                              <a:cubicBezTo>
                                <a:pt x="1181388" y="1060580"/>
                                <a:pt x="1149917" y="1291628"/>
                                <a:pt x="1057505" y="1400966"/>
                              </a:cubicBezTo>
                              <a:cubicBezTo>
                                <a:pt x="881864" y="1608763"/>
                                <a:pt x="527925" y="1659427"/>
                                <a:pt x="221591" y="1550403"/>
                              </a:cubicBezTo>
                              <a:cubicBezTo>
                                <a:pt x="-245934" y="1384011"/>
                                <a:pt x="76745" y="132121"/>
                                <a:pt x="719596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4" name="Freeform: Shape 453">
                          <a:extLst>
                            <a:ext uri="{FF2B5EF4-FFF2-40B4-BE49-F238E27FC236}">
                              <a16:creationId xmlns:a16="http://schemas.microsoft.com/office/drawing/2014/main" id="{438A094D-0495-4325-AF6A-9D9694AC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40726" y="9591943"/>
                          <a:ext cx="418848" cy="1417081"/>
                        </a:xfrm>
                        <a:custGeom>
                          <a:avLst/>
                          <a:gdLst>
                            <a:gd name="connsiteX0" fmla="*/ 382210 w 418848"/>
                            <a:gd name="connsiteY0" fmla="*/ 1417082 h 1417081"/>
                            <a:gd name="connsiteX1" fmla="*/ 347348 w 418848"/>
                            <a:gd name="connsiteY1" fmla="*/ 1070610 h 1417081"/>
                            <a:gd name="connsiteX2" fmla="*/ 216827 w 418848"/>
                            <a:gd name="connsiteY2" fmla="*/ 859460 h 1417081"/>
                            <a:gd name="connsiteX3" fmla="*/ 26413 w 418848"/>
                            <a:gd name="connsiteY3" fmla="*/ 377600 h 1417081"/>
                            <a:gd name="connsiteX4" fmla="*/ 0 w 418848"/>
                            <a:gd name="connsiteY4" fmla="*/ 5667 h 1417081"/>
                            <a:gd name="connsiteX5" fmla="*/ 16707 w 418848"/>
                            <a:gd name="connsiteY5" fmla="*/ 0 h 1417081"/>
                            <a:gd name="connsiteX6" fmla="*/ 43863 w 418848"/>
                            <a:gd name="connsiteY6" fmla="*/ 377600 h 1417081"/>
                            <a:gd name="connsiteX7" fmla="*/ 231353 w 418848"/>
                            <a:gd name="connsiteY7" fmla="*/ 849925 h 1417081"/>
                            <a:gd name="connsiteX8" fmla="*/ 362550 w 418848"/>
                            <a:gd name="connsiteY8" fmla="*/ 1062228 h 1417081"/>
                            <a:gd name="connsiteX9" fmla="*/ 405717 w 418848"/>
                            <a:gd name="connsiteY9" fmla="*/ 1392060 h 1417081"/>
                            <a:gd name="connsiteX10" fmla="*/ 382210 w 418848"/>
                            <a:gd name="connsiteY10" fmla="*/ 1417082 h 14170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18848" h="1417081">
                              <a:moveTo>
                                <a:pt x="382210" y="1417082"/>
                              </a:moveTo>
                              <a:cubicBezTo>
                                <a:pt x="399469" y="1343844"/>
                                <a:pt x="427425" y="1215257"/>
                                <a:pt x="347348" y="1070610"/>
                              </a:cubicBezTo>
                              <a:cubicBezTo>
                                <a:pt x="303714" y="991791"/>
                                <a:pt x="258718" y="923258"/>
                                <a:pt x="216827" y="859460"/>
                              </a:cubicBezTo>
                              <a:cubicBezTo>
                                <a:pt x="112014" y="699811"/>
                                <a:pt x="26413" y="569462"/>
                                <a:pt x="26413" y="377600"/>
                              </a:cubicBezTo>
                              <a:cubicBezTo>
                                <a:pt x="26413" y="241668"/>
                                <a:pt x="17393" y="109080"/>
                                <a:pt x="0" y="5667"/>
                              </a:cubicBezTo>
                              <a:cubicBezTo>
                                <a:pt x="5563" y="3724"/>
                                <a:pt x="11097" y="1781"/>
                                <a:pt x="16707" y="0"/>
                              </a:cubicBezTo>
                              <a:cubicBezTo>
                                <a:pt x="34576" y="104851"/>
                                <a:pt x="43863" y="239621"/>
                                <a:pt x="43863" y="377600"/>
                              </a:cubicBezTo>
                              <a:cubicBezTo>
                                <a:pt x="43863" y="564375"/>
                                <a:pt x="128149" y="692744"/>
                                <a:pt x="231353" y="849925"/>
                              </a:cubicBezTo>
                              <a:cubicBezTo>
                                <a:pt x="273377" y="913924"/>
                                <a:pt x="318507" y="982666"/>
                                <a:pt x="362550" y="1062228"/>
                              </a:cubicBezTo>
                              <a:cubicBezTo>
                                <a:pt x="436083" y="1195064"/>
                                <a:pt x="422234" y="1314022"/>
                                <a:pt x="405717" y="1392060"/>
                              </a:cubicBezTo>
                              <a:cubicBezTo>
                                <a:pt x="398174" y="1400670"/>
                                <a:pt x="390334" y="1409014"/>
                                <a:pt x="382210" y="14170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5" name="Freeform: Shape 454">
                          <a:extLst>
                            <a:ext uri="{FF2B5EF4-FFF2-40B4-BE49-F238E27FC236}">
                              <a16:creationId xmlns:a16="http://schemas.microsoft.com/office/drawing/2014/main" id="{2B1EC694-B0A2-4C15-9457-5D472BCC32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46614" y="9463908"/>
                          <a:ext cx="231000" cy="1439310"/>
                        </a:xfrm>
                        <a:custGeom>
                          <a:avLst/>
                          <a:gdLst>
                            <a:gd name="connsiteX0" fmla="*/ 221528 w 231000"/>
                            <a:gd name="connsiteY0" fmla="*/ 1431511 h 1439310"/>
                            <a:gd name="connsiteX1" fmla="*/ 212003 w 231000"/>
                            <a:gd name="connsiteY1" fmla="*/ 1439265 h 1439310"/>
                            <a:gd name="connsiteX2" fmla="*/ 204240 w 231000"/>
                            <a:gd name="connsiteY2" fmla="*/ 1429721 h 1439310"/>
                            <a:gd name="connsiteX3" fmla="*/ 207621 w 231000"/>
                            <a:gd name="connsiteY3" fmla="*/ 1169593 h 1439310"/>
                            <a:gd name="connsiteX4" fmla="*/ 128412 w 231000"/>
                            <a:gd name="connsiteY4" fmla="*/ 857811 h 1439310"/>
                            <a:gd name="connsiteX5" fmla="*/ 75272 w 231000"/>
                            <a:gd name="connsiteY5" fmla="*/ 490499 h 1439310"/>
                            <a:gd name="connsiteX6" fmla="*/ 64108 w 231000"/>
                            <a:gd name="connsiteY6" fmla="*/ 293141 h 1439310"/>
                            <a:gd name="connsiteX7" fmla="*/ 415 w 231000"/>
                            <a:gd name="connsiteY7" fmla="*/ 11353 h 1439310"/>
                            <a:gd name="connsiteX8" fmla="*/ 6044 w 231000"/>
                            <a:gd name="connsiteY8" fmla="*/ 418 h 1439310"/>
                            <a:gd name="connsiteX9" fmla="*/ 16969 w 231000"/>
                            <a:gd name="connsiteY9" fmla="*/ 6029 h 1439310"/>
                            <a:gd name="connsiteX10" fmla="*/ 81206 w 231000"/>
                            <a:gd name="connsiteY10" fmla="*/ 290064 h 1439310"/>
                            <a:gd name="connsiteX11" fmla="*/ 92626 w 231000"/>
                            <a:gd name="connsiteY11" fmla="*/ 490775 h 1439310"/>
                            <a:gd name="connsiteX12" fmla="*/ 144814 w 231000"/>
                            <a:gd name="connsiteY12" fmla="*/ 852106 h 1439310"/>
                            <a:gd name="connsiteX13" fmla="*/ 224900 w 231000"/>
                            <a:gd name="connsiteY13" fmla="*/ 1167631 h 1439310"/>
                            <a:gd name="connsiteX14" fmla="*/ 221528 w 231000"/>
                            <a:gd name="connsiteY14" fmla="*/ 1431511 h 14393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31000" h="1439310">
                              <a:moveTo>
                                <a:pt x="221528" y="1431511"/>
                              </a:moveTo>
                              <a:cubicBezTo>
                                <a:pt x="221042" y="1436274"/>
                                <a:pt x="216775" y="1439751"/>
                                <a:pt x="212003" y="1439265"/>
                              </a:cubicBezTo>
                              <a:cubicBezTo>
                                <a:pt x="207221" y="1438770"/>
                                <a:pt x="203745" y="1434503"/>
                                <a:pt x="204240" y="1429721"/>
                              </a:cubicBezTo>
                              <a:cubicBezTo>
                                <a:pt x="214013" y="1334404"/>
                                <a:pt x="217680" y="1256223"/>
                                <a:pt x="207621" y="1169593"/>
                              </a:cubicBezTo>
                              <a:cubicBezTo>
                                <a:pt x="197535" y="1082868"/>
                                <a:pt x="173684" y="987513"/>
                                <a:pt x="128412" y="857811"/>
                              </a:cubicBezTo>
                              <a:cubicBezTo>
                                <a:pt x="71995" y="696172"/>
                                <a:pt x="73652" y="591807"/>
                                <a:pt x="75272" y="490499"/>
                              </a:cubicBezTo>
                              <a:cubicBezTo>
                                <a:pt x="76272" y="427814"/>
                                <a:pt x="77253" y="366302"/>
                                <a:pt x="64108" y="293141"/>
                              </a:cubicBezTo>
                              <a:cubicBezTo>
                                <a:pt x="29780" y="101888"/>
                                <a:pt x="510" y="11620"/>
                                <a:pt x="415" y="11353"/>
                              </a:cubicBezTo>
                              <a:cubicBezTo>
                                <a:pt x="-1043" y="6781"/>
                                <a:pt x="1462" y="1885"/>
                                <a:pt x="6044" y="418"/>
                              </a:cubicBezTo>
                              <a:cubicBezTo>
                                <a:pt x="10606" y="-1049"/>
                                <a:pt x="15493" y="1466"/>
                                <a:pt x="16969" y="6029"/>
                              </a:cubicBezTo>
                              <a:cubicBezTo>
                                <a:pt x="17055" y="6305"/>
                                <a:pt x="46639" y="97545"/>
                                <a:pt x="81206" y="290064"/>
                              </a:cubicBezTo>
                              <a:cubicBezTo>
                                <a:pt x="94626" y="364883"/>
                                <a:pt x="93636" y="427234"/>
                                <a:pt x="92626" y="490775"/>
                              </a:cubicBezTo>
                              <a:cubicBezTo>
                                <a:pt x="91035" y="590549"/>
                                <a:pt x="89397" y="693333"/>
                                <a:pt x="144814" y="852106"/>
                              </a:cubicBezTo>
                              <a:cubicBezTo>
                                <a:pt x="190572" y="983170"/>
                                <a:pt x="214689" y="1079696"/>
                                <a:pt x="224900" y="1167631"/>
                              </a:cubicBezTo>
                              <a:cubicBezTo>
                                <a:pt x="235149" y="1255670"/>
                                <a:pt x="231434" y="1334938"/>
                                <a:pt x="221528" y="143151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9" name="Freeform: Shape 418">
                        <a:extLst>
                          <a:ext uri="{FF2B5EF4-FFF2-40B4-BE49-F238E27FC236}">
                            <a16:creationId xmlns:a16="http://schemas.microsoft.com/office/drawing/2014/main" id="{A3E1F538-3912-43C6-B0B7-7052F90349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3393" y="9670752"/>
                        <a:ext cx="1072636" cy="1461677"/>
                      </a:xfrm>
                      <a:custGeom>
                        <a:avLst/>
                        <a:gdLst>
                          <a:gd name="connsiteX0" fmla="*/ 409716 w 1072636"/>
                          <a:gd name="connsiteY0" fmla="*/ 0 h 1461677"/>
                          <a:gd name="connsiteX1" fmla="*/ 7913 w 1072636"/>
                          <a:gd name="connsiteY1" fmla="*/ 869890 h 1461677"/>
                          <a:gd name="connsiteX2" fmla="*/ 98429 w 1072636"/>
                          <a:gd name="connsiteY2" fmla="*/ 1274807 h 1461677"/>
                          <a:gd name="connsiteX3" fmla="*/ 868497 w 1072636"/>
                          <a:gd name="connsiteY3" fmla="*/ 1410786 h 1461677"/>
                          <a:gd name="connsiteX4" fmla="*/ 409716 w 1072636"/>
                          <a:gd name="connsiteY4" fmla="*/ 0 h 1461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72636" h="1461677">
                            <a:moveTo>
                              <a:pt x="409716" y="0"/>
                            </a:moveTo>
                            <a:cubicBezTo>
                              <a:pt x="404820" y="632269"/>
                              <a:pt x="76436" y="593817"/>
                              <a:pt x="7913" y="869890"/>
                            </a:cubicBezTo>
                            <a:cubicBezTo>
                              <a:pt x="-15709" y="965073"/>
                              <a:pt x="13295" y="1175309"/>
                              <a:pt x="98429" y="1274807"/>
                            </a:cubicBezTo>
                            <a:cubicBezTo>
                              <a:pt x="260240" y="1463897"/>
                              <a:pt x="586290" y="1509989"/>
                              <a:pt x="868497" y="1410786"/>
                            </a:cubicBezTo>
                            <a:cubicBezTo>
                              <a:pt x="1299198" y="1259386"/>
                              <a:pt x="1001942" y="120234"/>
                              <a:pt x="409716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0" name="Freeform: Shape 419">
                        <a:extLst>
                          <a:ext uri="{FF2B5EF4-FFF2-40B4-BE49-F238E27FC236}">
                            <a16:creationId xmlns:a16="http://schemas.microsoft.com/office/drawing/2014/main" id="{D5161B85-8659-49D2-A142-C4464D5132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6006" y="10812535"/>
                        <a:ext cx="2847822" cy="1336260"/>
                      </a:xfrm>
                      <a:custGeom>
                        <a:avLst/>
                        <a:gdLst>
                          <a:gd name="connsiteX0" fmla="*/ 776278 w 2847822"/>
                          <a:gd name="connsiteY0" fmla="*/ 134805 h 1336260"/>
                          <a:gd name="connsiteX1" fmla="*/ 0 w 2847822"/>
                          <a:gd name="connsiteY1" fmla="*/ 1336260 h 1336260"/>
                          <a:gd name="connsiteX2" fmla="*/ 2847823 w 2847822"/>
                          <a:gd name="connsiteY2" fmla="*/ 1336260 h 1336260"/>
                          <a:gd name="connsiteX3" fmla="*/ 2546328 w 2847822"/>
                          <a:gd name="connsiteY3" fmla="*/ 302179 h 1336260"/>
                          <a:gd name="connsiteX4" fmla="*/ 776278 w 2847822"/>
                          <a:gd name="connsiteY4" fmla="*/ 134805 h 13362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47822" h="1336260">
                            <a:moveTo>
                              <a:pt x="776278" y="134805"/>
                            </a:moveTo>
                            <a:cubicBezTo>
                              <a:pt x="278616" y="349556"/>
                              <a:pt x="84020" y="827292"/>
                              <a:pt x="0" y="1336260"/>
                            </a:cubicBezTo>
                            <a:lnTo>
                              <a:pt x="2847823" y="1336260"/>
                            </a:lnTo>
                            <a:cubicBezTo>
                              <a:pt x="2791597" y="922618"/>
                              <a:pt x="2697947" y="475448"/>
                              <a:pt x="2546328" y="302179"/>
                            </a:cubicBezTo>
                            <a:cubicBezTo>
                              <a:pt x="2220611" y="-70068"/>
                              <a:pt x="1237012" y="-64019"/>
                              <a:pt x="776278" y="134805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1" name="Freeform: Shape 420">
                        <a:extLst>
                          <a:ext uri="{FF2B5EF4-FFF2-40B4-BE49-F238E27FC236}">
                            <a16:creationId xmlns:a16="http://schemas.microsoft.com/office/drawing/2014/main" id="{31DE2147-93D5-40F3-A2A0-1C6F6E50F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75292" y="10129496"/>
                        <a:ext cx="1415882" cy="1278741"/>
                      </a:xfrm>
                      <a:custGeom>
                        <a:avLst/>
                        <a:gdLst>
                          <a:gd name="connsiteX0" fmla="*/ 350967 w 1415882"/>
                          <a:gd name="connsiteY0" fmla="*/ 0 h 1278741"/>
                          <a:gd name="connsiteX1" fmla="*/ 404050 w 1415882"/>
                          <a:gd name="connsiteY1" fmla="*/ 397021 h 1278741"/>
                          <a:gd name="connsiteX2" fmla="*/ 406508 w 1415882"/>
                          <a:gd name="connsiteY2" fmla="*/ 583740 h 1278741"/>
                          <a:gd name="connsiteX3" fmla="*/ 368808 w 1415882"/>
                          <a:gd name="connsiteY3" fmla="*/ 599475 h 1278741"/>
                          <a:gd name="connsiteX4" fmla="*/ 295 w 1415882"/>
                          <a:gd name="connsiteY4" fmla="*/ 823798 h 1278741"/>
                          <a:gd name="connsiteX5" fmla="*/ 626954 w 1415882"/>
                          <a:gd name="connsiteY5" fmla="*/ 1278731 h 1278741"/>
                          <a:gd name="connsiteX6" fmla="*/ 1240298 w 1415882"/>
                          <a:gd name="connsiteY6" fmla="*/ 934688 h 1278741"/>
                          <a:gd name="connsiteX7" fmla="*/ 1340862 w 1415882"/>
                          <a:gd name="connsiteY7" fmla="*/ 764257 h 1278741"/>
                          <a:gd name="connsiteX8" fmla="*/ 918295 w 1415882"/>
                          <a:gd name="connsiteY8" fmla="*/ 579206 h 1278741"/>
                          <a:gd name="connsiteX9" fmla="*/ 929859 w 1415882"/>
                          <a:gd name="connsiteY9" fmla="*/ 228210 h 1278741"/>
                          <a:gd name="connsiteX10" fmla="*/ 350967 w 1415882"/>
                          <a:gd name="connsiteY10" fmla="*/ 0 h 12787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415882" h="1278741">
                            <a:moveTo>
                              <a:pt x="350967" y="0"/>
                            </a:moveTo>
                            <a:cubicBezTo>
                              <a:pt x="378342" y="194310"/>
                              <a:pt x="396478" y="290989"/>
                              <a:pt x="404050" y="397021"/>
                            </a:cubicBezTo>
                            <a:cubicBezTo>
                              <a:pt x="408117" y="453866"/>
                              <a:pt x="410889" y="548459"/>
                              <a:pt x="406508" y="583740"/>
                            </a:cubicBezTo>
                            <a:cubicBezTo>
                              <a:pt x="406327" y="585140"/>
                              <a:pt x="387601" y="589293"/>
                              <a:pt x="368808" y="599475"/>
                            </a:cubicBezTo>
                            <a:cubicBezTo>
                              <a:pt x="272786" y="651529"/>
                              <a:pt x="-10402" y="799586"/>
                              <a:pt x="295" y="823798"/>
                            </a:cubicBezTo>
                            <a:cubicBezTo>
                              <a:pt x="85620" y="1017108"/>
                              <a:pt x="171250" y="1277036"/>
                              <a:pt x="626954" y="1278731"/>
                            </a:cubicBezTo>
                            <a:cubicBezTo>
                              <a:pt x="1137151" y="1280636"/>
                              <a:pt x="1190349" y="1021756"/>
                              <a:pt x="1240298" y="934688"/>
                            </a:cubicBezTo>
                            <a:cubicBezTo>
                              <a:pt x="1322898" y="790670"/>
                              <a:pt x="1524800" y="844810"/>
                              <a:pt x="1340862" y="764257"/>
                            </a:cubicBezTo>
                            <a:lnTo>
                              <a:pt x="918295" y="579206"/>
                            </a:lnTo>
                            <a:lnTo>
                              <a:pt x="929859" y="228210"/>
                            </a:lnTo>
                            <a:lnTo>
                              <a:pt x="350967" y="0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22" name="Graphic 963">
                        <a:extLst>
                          <a:ext uri="{FF2B5EF4-FFF2-40B4-BE49-F238E27FC236}">
                            <a16:creationId xmlns:a16="http://schemas.microsoft.com/office/drawing/2014/main" id="{63AE7561-28E6-4F92-AE8B-9D63F1621F6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72085" y="10820325"/>
                        <a:ext cx="1143857" cy="1328470"/>
                        <a:chOff x="5272085" y="10820325"/>
                        <a:chExt cx="1143857" cy="1328470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51" name="Freeform: Shape 450">
                          <a:extLst>
                            <a:ext uri="{FF2B5EF4-FFF2-40B4-BE49-F238E27FC236}">
                              <a16:creationId xmlns:a16="http://schemas.microsoft.com/office/drawing/2014/main" id="{B191D98A-4E82-4832-A8BD-A72A01DA0B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2085" y="10856224"/>
                          <a:ext cx="231124" cy="1292571"/>
                        </a:xfrm>
                        <a:custGeom>
                          <a:avLst/>
                          <a:gdLst>
                            <a:gd name="connsiteX0" fmla="*/ 231124 w 231124"/>
                            <a:gd name="connsiteY0" fmla="*/ 0 h 1292571"/>
                            <a:gd name="connsiteX1" fmla="*/ 178317 w 231124"/>
                            <a:gd name="connsiteY1" fmla="*/ 1190863 h 1292571"/>
                            <a:gd name="connsiteX2" fmla="*/ 189824 w 231124"/>
                            <a:gd name="connsiteY2" fmla="*/ 1292571 h 1292571"/>
                            <a:gd name="connsiteX3" fmla="*/ 1553 w 231124"/>
                            <a:gd name="connsiteY3" fmla="*/ 1292571 h 1292571"/>
                            <a:gd name="connsiteX4" fmla="*/ 205264 w 231124"/>
                            <a:gd name="connsiteY4" fmla="*/ 5172 h 1292571"/>
                            <a:gd name="connsiteX5" fmla="*/ 231124 w 231124"/>
                            <a:gd name="connsiteY5" fmla="*/ 0 h 1292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1124" h="1292571">
                              <a:moveTo>
                                <a:pt x="231124" y="0"/>
                              </a:moveTo>
                              <a:cubicBezTo>
                                <a:pt x="168002" y="320583"/>
                                <a:pt x="152571" y="963416"/>
                                <a:pt x="178317" y="1190863"/>
                              </a:cubicBezTo>
                              <a:lnTo>
                                <a:pt x="189824" y="1292571"/>
                              </a:lnTo>
                              <a:lnTo>
                                <a:pt x="1553" y="1292571"/>
                              </a:lnTo>
                              <a:cubicBezTo>
                                <a:pt x="-5134" y="1069572"/>
                                <a:pt x="981" y="494557"/>
                                <a:pt x="205264" y="5172"/>
                              </a:cubicBezTo>
                              <a:cubicBezTo>
                                <a:pt x="213836" y="3400"/>
                                <a:pt x="222437" y="1686"/>
                                <a:pt x="23112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2" name="Freeform: Shape 451">
                          <a:extLst>
                            <a:ext uri="{FF2B5EF4-FFF2-40B4-BE49-F238E27FC236}">
                              <a16:creationId xmlns:a16="http://schemas.microsoft.com/office/drawing/2014/main" id="{681D61AD-4E40-4129-867F-E86A10C836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77255" y="10820325"/>
                          <a:ext cx="238687" cy="1328470"/>
                        </a:xfrm>
                        <a:custGeom>
                          <a:avLst/>
                          <a:gdLst>
                            <a:gd name="connsiteX0" fmla="*/ 0 w 238687"/>
                            <a:gd name="connsiteY0" fmla="*/ 0 h 1328470"/>
                            <a:gd name="connsiteX1" fmla="*/ 60379 w 238687"/>
                            <a:gd name="connsiteY1" fmla="*/ 1226763 h 1328470"/>
                            <a:gd name="connsiteX2" fmla="*/ 48863 w 238687"/>
                            <a:gd name="connsiteY2" fmla="*/ 1328471 h 1328470"/>
                            <a:gd name="connsiteX3" fmla="*/ 237134 w 238687"/>
                            <a:gd name="connsiteY3" fmla="*/ 1328471 h 1328470"/>
                            <a:gd name="connsiteX4" fmla="*/ 16250 w 238687"/>
                            <a:gd name="connsiteY4" fmla="*/ 1286 h 1328470"/>
                            <a:gd name="connsiteX5" fmla="*/ 0 w 238687"/>
                            <a:gd name="connsiteY5" fmla="*/ 0 h 13284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8687" h="1328470">
                              <a:moveTo>
                                <a:pt x="0" y="0"/>
                              </a:moveTo>
                              <a:cubicBezTo>
                                <a:pt x="69447" y="305848"/>
                                <a:pt x="87135" y="990486"/>
                                <a:pt x="60379" y="1226763"/>
                              </a:cubicBezTo>
                              <a:lnTo>
                                <a:pt x="48863" y="1328471"/>
                              </a:lnTo>
                              <a:lnTo>
                                <a:pt x="237134" y="1328471"/>
                              </a:lnTo>
                              <a:cubicBezTo>
                                <a:pt x="244011" y="1099385"/>
                                <a:pt x="237325" y="498872"/>
                                <a:pt x="16250" y="1286"/>
                              </a:cubicBezTo>
                              <a:cubicBezTo>
                                <a:pt x="10839" y="819"/>
                                <a:pt x="5410" y="419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23" name="Graphic 963">
                        <a:extLst>
                          <a:ext uri="{FF2B5EF4-FFF2-40B4-BE49-F238E27FC236}">
                            <a16:creationId xmlns:a16="http://schemas.microsoft.com/office/drawing/2014/main" id="{93E1771C-432E-46C0-8B15-61B9A75890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07214" y="10925514"/>
                        <a:ext cx="898102" cy="96085"/>
                        <a:chOff x="5407214" y="10925514"/>
                        <a:chExt cx="898102" cy="96085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49" name="Freeform: Shape 448">
                          <a:extLst>
                            <a:ext uri="{FF2B5EF4-FFF2-40B4-BE49-F238E27FC236}">
                              <a16:creationId xmlns:a16="http://schemas.microsoft.com/office/drawing/2014/main" id="{9F01E5FA-E3B9-4A4A-B6F7-0AE67CB8D9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7214" y="10931403"/>
                          <a:ext cx="263423" cy="86270"/>
                        </a:xfrm>
                        <a:custGeom>
                          <a:avLst/>
                          <a:gdLst>
                            <a:gd name="connsiteX0" fmla="*/ 7079 w 263423"/>
                            <a:gd name="connsiteY0" fmla="*/ 17252 h 86270"/>
                            <a:gd name="connsiteX1" fmla="*/ 154 w 263423"/>
                            <a:gd name="connsiteY1" fmla="*/ 7069 h 86270"/>
                            <a:gd name="connsiteX2" fmla="*/ 10336 w 263423"/>
                            <a:gd name="connsiteY2" fmla="*/ 154 h 86270"/>
                            <a:gd name="connsiteX3" fmla="*/ 258053 w 263423"/>
                            <a:gd name="connsiteY3" fmla="*/ 69544 h 86270"/>
                            <a:gd name="connsiteX4" fmla="*/ 262758 w 263423"/>
                            <a:gd name="connsiteY4" fmla="*/ 80907 h 86270"/>
                            <a:gd name="connsiteX5" fmla="*/ 251385 w 263423"/>
                            <a:gd name="connsiteY5" fmla="*/ 85603 h 86270"/>
                            <a:gd name="connsiteX6" fmla="*/ 7079 w 263423"/>
                            <a:gd name="connsiteY6" fmla="*/ 17252 h 862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3423" h="86270">
                              <a:moveTo>
                                <a:pt x="7079" y="17252"/>
                              </a:moveTo>
                              <a:cubicBezTo>
                                <a:pt x="2354" y="16347"/>
                                <a:pt x="-741" y="11784"/>
                                <a:pt x="154" y="7069"/>
                              </a:cubicBezTo>
                              <a:cubicBezTo>
                                <a:pt x="1069" y="2355"/>
                                <a:pt x="5621" y="-741"/>
                                <a:pt x="10336" y="154"/>
                              </a:cubicBezTo>
                              <a:cubicBezTo>
                                <a:pt x="163765" y="29844"/>
                                <a:pt x="257777" y="69420"/>
                                <a:pt x="258053" y="69544"/>
                              </a:cubicBezTo>
                              <a:cubicBezTo>
                                <a:pt x="262492" y="71382"/>
                                <a:pt x="264597" y="76478"/>
                                <a:pt x="262758" y="80907"/>
                              </a:cubicBezTo>
                              <a:cubicBezTo>
                                <a:pt x="260910" y="85355"/>
                                <a:pt x="255824" y="87441"/>
                                <a:pt x="251385" y="85603"/>
                              </a:cubicBezTo>
                              <a:cubicBezTo>
                                <a:pt x="251119" y="85498"/>
                                <a:pt x="158707" y="46589"/>
                                <a:pt x="7079" y="172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0" name="Freeform: Shape 449">
                          <a:extLst>
                            <a:ext uri="{FF2B5EF4-FFF2-40B4-BE49-F238E27FC236}">
                              <a16:creationId xmlns:a16="http://schemas.microsoft.com/office/drawing/2014/main" id="{3046F536-E710-43CC-95D5-15B1D044E7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07508" y="10925514"/>
                          <a:ext cx="297809" cy="96085"/>
                        </a:xfrm>
                        <a:custGeom>
                          <a:avLst/>
                          <a:gdLst>
                            <a:gd name="connsiteX0" fmla="*/ 11413 w 297809"/>
                            <a:gd name="connsiteY0" fmla="*/ 95645 h 96085"/>
                            <a:gd name="connsiteX1" fmla="*/ 441 w 297809"/>
                            <a:gd name="connsiteY1" fmla="*/ 90130 h 96085"/>
                            <a:gd name="connsiteX2" fmla="*/ 5956 w 297809"/>
                            <a:gd name="connsiteY2" fmla="*/ 79167 h 96085"/>
                            <a:gd name="connsiteX3" fmla="*/ 287257 w 297809"/>
                            <a:gd name="connsiteY3" fmla="*/ 204 h 96085"/>
                            <a:gd name="connsiteX4" fmla="*/ 297601 w 297809"/>
                            <a:gd name="connsiteY4" fmla="*/ 6806 h 96085"/>
                            <a:gd name="connsiteX5" fmla="*/ 291010 w 297809"/>
                            <a:gd name="connsiteY5" fmla="*/ 17159 h 96085"/>
                            <a:gd name="connsiteX6" fmla="*/ 11413 w 297809"/>
                            <a:gd name="connsiteY6" fmla="*/ 95645 h 960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97809" h="96085">
                              <a:moveTo>
                                <a:pt x="11413" y="95645"/>
                              </a:moveTo>
                              <a:cubicBezTo>
                                <a:pt x="6851" y="97150"/>
                                <a:pt x="1946" y="94673"/>
                                <a:pt x="441" y="90130"/>
                              </a:cubicBezTo>
                              <a:cubicBezTo>
                                <a:pt x="-1064" y="85568"/>
                                <a:pt x="1412" y="80672"/>
                                <a:pt x="5956" y="79167"/>
                              </a:cubicBezTo>
                              <a:cubicBezTo>
                                <a:pt x="153993" y="29827"/>
                                <a:pt x="286876" y="300"/>
                                <a:pt x="287257" y="204"/>
                              </a:cubicBezTo>
                              <a:cubicBezTo>
                                <a:pt x="291934" y="-824"/>
                                <a:pt x="296582" y="2129"/>
                                <a:pt x="297601" y="6806"/>
                              </a:cubicBezTo>
                              <a:cubicBezTo>
                                <a:pt x="298640" y="11492"/>
                                <a:pt x="295687" y="16121"/>
                                <a:pt x="291010" y="17159"/>
                              </a:cubicBezTo>
                              <a:cubicBezTo>
                                <a:pt x="290620" y="17245"/>
                                <a:pt x="158575" y="46591"/>
                                <a:pt x="11413" y="956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24" name="Freeform: Shape 423">
                        <a:extLst>
                          <a:ext uri="{FF2B5EF4-FFF2-40B4-BE49-F238E27FC236}">
                            <a16:creationId xmlns:a16="http://schemas.microsoft.com/office/drawing/2014/main" id="{C15A9FD0-7B9D-4C11-8919-CD480BCCA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38755" y="10726046"/>
                        <a:ext cx="1202159" cy="1422749"/>
                      </a:xfrm>
                      <a:custGeom>
                        <a:avLst/>
                        <a:gdLst>
                          <a:gd name="connsiteX0" fmla="*/ 0 w 1202159"/>
                          <a:gd name="connsiteY0" fmla="*/ 0 h 1422749"/>
                          <a:gd name="connsiteX1" fmla="*/ 194320 w 1202159"/>
                          <a:gd name="connsiteY1" fmla="*/ 1422749 h 1422749"/>
                          <a:gd name="connsiteX2" fmla="*/ 1202160 w 1202159"/>
                          <a:gd name="connsiteY2" fmla="*/ 1422749 h 1422749"/>
                          <a:gd name="connsiteX3" fmla="*/ 508426 w 1202159"/>
                          <a:gd name="connsiteY3" fmla="*/ 155457 h 1422749"/>
                          <a:gd name="connsiteX4" fmla="*/ 0 w 1202159"/>
                          <a:gd name="connsiteY4" fmla="*/ 0 h 14227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02159" h="1422749">
                            <a:moveTo>
                              <a:pt x="0" y="0"/>
                            </a:moveTo>
                            <a:cubicBezTo>
                              <a:pt x="167383" y="433245"/>
                              <a:pt x="201768" y="982256"/>
                              <a:pt x="194320" y="1422749"/>
                            </a:cubicBezTo>
                            <a:lnTo>
                              <a:pt x="1202160" y="1422749"/>
                            </a:lnTo>
                            <a:cubicBezTo>
                              <a:pt x="1141371" y="929888"/>
                              <a:pt x="968235" y="362102"/>
                              <a:pt x="508426" y="155457"/>
                            </a:cubicBezTo>
                            <a:cubicBezTo>
                              <a:pt x="418214" y="114919"/>
                              <a:pt x="110119" y="1585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5" name="Freeform: Shape 424">
                        <a:extLst>
                          <a:ext uri="{FF2B5EF4-FFF2-40B4-BE49-F238E27FC236}">
                            <a16:creationId xmlns:a16="http://schemas.microsoft.com/office/drawing/2014/main" id="{C1005323-A9E7-414D-92F2-7CB0D5A359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9521" y="11558687"/>
                        <a:ext cx="184671" cy="590108"/>
                      </a:xfrm>
                      <a:custGeom>
                        <a:avLst/>
                        <a:gdLst>
                          <a:gd name="connsiteX0" fmla="*/ 168107 w 184671"/>
                          <a:gd name="connsiteY0" fmla="*/ 4988 h 590108"/>
                          <a:gd name="connsiteX1" fmla="*/ 179680 w 184671"/>
                          <a:gd name="connsiteY1" fmla="*/ 826 h 590108"/>
                          <a:gd name="connsiteX2" fmla="*/ 183833 w 184671"/>
                          <a:gd name="connsiteY2" fmla="*/ 12408 h 590108"/>
                          <a:gd name="connsiteX3" fmla="*/ 17755 w 184671"/>
                          <a:gd name="connsiteY3" fmla="*/ 248628 h 590108"/>
                          <a:gd name="connsiteX4" fmla="*/ 39462 w 184671"/>
                          <a:gd name="connsiteY4" fmla="*/ 589728 h 590108"/>
                          <a:gd name="connsiteX5" fmla="*/ 39462 w 184671"/>
                          <a:gd name="connsiteY5" fmla="*/ 590109 h 590108"/>
                          <a:gd name="connsiteX6" fmla="*/ 22079 w 184671"/>
                          <a:gd name="connsiteY6" fmla="*/ 590109 h 590108"/>
                          <a:gd name="connsiteX7" fmla="*/ 0 w 184671"/>
                          <a:gd name="connsiteY7" fmla="*/ 245618 h 590108"/>
                          <a:gd name="connsiteX8" fmla="*/ 38 w 184671"/>
                          <a:gd name="connsiteY8" fmla="*/ 245618 h 590108"/>
                          <a:gd name="connsiteX9" fmla="*/ 3305 w 184671"/>
                          <a:gd name="connsiteY9" fmla="*/ 238055 h 590108"/>
                          <a:gd name="connsiteX10" fmla="*/ 168107 w 184671"/>
                          <a:gd name="connsiteY10" fmla="*/ 4988 h 5901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71" h="590108">
                            <a:moveTo>
                              <a:pt x="168107" y="4988"/>
                            </a:moveTo>
                            <a:cubicBezTo>
                              <a:pt x="170155" y="654"/>
                              <a:pt x="175346" y="-1213"/>
                              <a:pt x="179680" y="826"/>
                            </a:cubicBezTo>
                            <a:cubicBezTo>
                              <a:pt x="184033" y="2883"/>
                              <a:pt x="185890" y="8074"/>
                              <a:pt x="183833" y="12408"/>
                            </a:cubicBezTo>
                            <a:cubicBezTo>
                              <a:pt x="113652" y="161541"/>
                              <a:pt x="35433" y="233550"/>
                              <a:pt x="17755" y="248628"/>
                            </a:cubicBezTo>
                            <a:cubicBezTo>
                              <a:pt x="19974" y="274612"/>
                              <a:pt x="31280" y="410991"/>
                              <a:pt x="39462" y="589728"/>
                            </a:cubicBezTo>
                            <a:lnTo>
                              <a:pt x="39462" y="590109"/>
                            </a:lnTo>
                            <a:lnTo>
                              <a:pt x="22079" y="590109"/>
                            </a:lnTo>
                            <a:cubicBezTo>
                              <a:pt x="13068" y="393151"/>
                              <a:pt x="38" y="246047"/>
                              <a:pt x="0" y="245618"/>
                            </a:cubicBezTo>
                            <a:lnTo>
                              <a:pt x="38" y="245618"/>
                            </a:lnTo>
                            <a:cubicBezTo>
                              <a:pt x="-200" y="242808"/>
                              <a:pt x="934" y="239932"/>
                              <a:pt x="3305" y="238055"/>
                            </a:cubicBezTo>
                            <a:cubicBezTo>
                              <a:pt x="3553" y="237874"/>
                              <a:pt x="90240" y="170447"/>
                              <a:pt x="168107" y="498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6" name="Freeform: Shape 425">
                        <a:extLst>
                          <a:ext uri="{FF2B5EF4-FFF2-40B4-BE49-F238E27FC236}">
                            <a16:creationId xmlns:a16="http://schemas.microsoft.com/office/drawing/2014/main" id="{2F4B2368-3035-4571-8EA5-1C2C807FBA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89336" y="10713749"/>
                        <a:ext cx="1168831" cy="1435046"/>
                      </a:xfrm>
                      <a:custGeom>
                        <a:avLst/>
                        <a:gdLst>
                          <a:gd name="connsiteX0" fmla="*/ 1168832 w 1168831"/>
                          <a:gd name="connsiteY0" fmla="*/ 0 h 1435046"/>
                          <a:gd name="connsiteX1" fmla="*/ 974503 w 1168831"/>
                          <a:gd name="connsiteY1" fmla="*/ 1435046 h 1435046"/>
                          <a:gd name="connsiteX2" fmla="*/ 0 w 1168831"/>
                          <a:gd name="connsiteY2" fmla="*/ 1435046 h 1435046"/>
                          <a:gd name="connsiteX3" fmla="*/ 502272 w 1168831"/>
                          <a:gd name="connsiteY3" fmla="*/ 318535 h 1435046"/>
                          <a:gd name="connsiteX4" fmla="*/ 1024976 w 1168831"/>
                          <a:gd name="connsiteY4" fmla="*/ 44558 h 1435046"/>
                          <a:gd name="connsiteX5" fmla="*/ 1168832 w 1168831"/>
                          <a:gd name="connsiteY5" fmla="*/ 0 h 1435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8831" h="1435046">
                            <a:moveTo>
                              <a:pt x="1168832" y="0"/>
                            </a:moveTo>
                            <a:cubicBezTo>
                              <a:pt x="1001449" y="433235"/>
                              <a:pt x="967073" y="994553"/>
                              <a:pt x="974503" y="1435046"/>
                            </a:cubicBezTo>
                            <a:lnTo>
                              <a:pt x="0" y="1435046"/>
                            </a:lnTo>
                            <a:cubicBezTo>
                              <a:pt x="71685" y="1044397"/>
                              <a:pt x="177908" y="610153"/>
                              <a:pt x="502272" y="318535"/>
                            </a:cubicBezTo>
                            <a:cubicBezTo>
                              <a:pt x="628612" y="204959"/>
                              <a:pt x="838676" y="99203"/>
                              <a:pt x="1024976" y="44558"/>
                            </a:cubicBezTo>
                            <a:cubicBezTo>
                              <a:pt x="1075372" y="29785"/>
                              <a:pt x="1124045" y="6448"/>
                              <a:pt x="1168832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7" name="Freeform: Shape 426">
                        <a:extLst>
                          <a:ext uri="{FF2B5EF4-FFF2-40B4-BE49-F238E27FC236}">
                            <a16:creationId xmlns:a16="http://schemas.microsoft.com/office/drawing/2014/main" id="{8FDABFDF-EE4A-4499-AF86-841C4385FE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2406" y="11558691"/>
                        <a:ext cx="184658" cy="590114"/>
                      </a:xfrm>
                      <a:custGeom>
                        <a:avLst/>
                        <a:gdLst>
                          <a:gd name="connsiteX0" fmla="*/ 833 w 184658"/>
                          <a:gd name="connsiteY0" fmla="*/ 12414 h 590114"/>
                          <a:gd name="connsiteX1" fmla="*/ 4986 w 184658"/>
                          <a:gd name="connsiteY1" fmla="*/ 831 h 590114"/>
                          <a:gd name="connsiteX2" fmla="*/ 16568 w 184658"/>
                          <a:gd name="connsiteY2" fmla="*/ 4994 h 590114"/>
                          <a:gd name="connsiteX3" fmla="*/ 181360 w 184658"/>
                          <a:gd name="connsiteY3" fmla="*/ 238061 h 590114"/>
                          <a:gd name="connsiteX4" fmla="*/ 184627 w 184658"/>
                          <a:gd name="connsiteY4" fmla="*/ 245624 h 590114"/>
                          <a:gd name="connsiteX5" fmla="*/ 184656 w 184658"/>
                          <a:gd name="connsiteY5" fmla="*/ 245624 h 590114"/>
                          <a:gd name="connsiteX6" fmla="*/ 162568 w 184658"/>
                          <a:gd name="connsiteY6" fmla="*/ 590114 h 590114"/>
                          <a:gd name="connsiteX7" fmla="*/ 145184 w 184658"/>
                          <a:gd name="connsiteY7" fmla="*/ 590114 h 590114"/>
                          <a:gd name="connsiteX8" fmla="*/ 145194 w 184658"/>
                          <a:gd name="connsiteY8" fmla="*/ 589743 h 590114"/>
                          <a:gd name="connsiteX9" fmla="*/ 166911 w 184658"/>
                          <a:gd name="connsiteY9" fmla="*/ 248643 h 590114"/>
                          <a:gd name="connsiteX10" fmla="*/ 833 w 184658"/>
                          <a:gd name="connsiteY10" fmla="*/ 12414 h 590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58" h="590114">
                            <a:moveTo>
                              <a:pt x="833" y="12414"/>
                            </a:moveTo>
                            <a:cubicBezTo>
                              <a:pt x="-1215" y="8080"/>
                              <a:pt x="643" y="2889"/>
                              <a:pt x="4986" y="831"/>
                            </a:cubicBezTo>
                            <a:cubicBezTo>
                              <a:pt x="9329" y="-1217"/>
                              <a:pt x="14511" y="650"/>
                              <a:pt x="16568" y="4994"/>
                            </a:cubicBezTo>
                            <a:cubicBezTo>
                              <a:pt x="94426" y="170452"/>
                              <a:pt x="181113" y="237870"/>
                              <a:pt x="181360" y="238061"/>
                            </a:cubicBezTo>
                            <a:cubicBezTo>
                              <a:pt x="183732" y="239937"/>
                              <a:pt x="184866" y="242814"/>
                              <a:pt x="184627" y="245624"/>
                            </a:cubicBezTo>
                            <a:lnTo>
                              <a:pt x="184656" y="245624"/>
                            </a:lnTo>
                            <a:cubicBezTo>
                              <a:pt x="184627" y="246052"/>
                              <a:pt x="171588" y="393156"/>
                              <a:pt x="162568" y="590114"/>
                            </a:cubicBezTo>
                            <a:lnTo>
                              <a:pt x="145184" y="590114"/>
                            </a:lnTo>
                            <a:lnTo>
                              <a:pt x="145194" y="589743"/>
                            </a:lnTo>
                            <a:cubicBezTo>
                              <a:pt x="153366" y="410997"/>
                              <a:pt x="164682" y="274618"/>
                              <a:pt x="166911" y="248643"/>
                            </a:cubicBezTo>
                            <a:cubicBezTo>
                              <a:pt x="149242" y="233546"/>
                              <a:pt x="71013" y="161546"/>
                              <a:pt x="833" y="12414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8" name="Freeform: Shape 427">
                        <a:extLst>
                          <a:ext uri="{FF2B5EF4-FFF2-40B4-BE49-F238E27FC236}">
                            <a16:creationId xmlns:a16="http://schemas.microsoft.com/office/drawing/2014/main" id="{B5EC8466-B317-4DC5-B6CC-110F9C4D30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79374" y="10722253"/>
                        <a:ext cx="450237" cy="809552"/>
                      </a:xfrm>
                      <a:custGeom>
                        <a:avLst/>
                        <a:gdLst>
                          <a:gd name="connsiteX0" fmla="*/ 434900 w 450237"/>
                          <a:gd name="connsiteY0" fmla="*/ 3079 h 809552"/>
                          <a:gd name="connsiteX1" fmla="*/ 447159 w 450237"/>
                          <a:gd name="connsiteY1" fmla="*/ 2060 h 809552"/>
                          <a:gd name="connsiteX2" fmla="*/ 448178 w 450237"/>
                          <a:gd name="connsiteY2" fmla="*/ 14319 h 809552"/>
                          <a:gd name="connsiteX3" fmla="*/ 309113 w 450237"/>
                          <a:gd name="connsiteY3" fmla="*/ 176549 h 809552"/>
                          <a:gd name="connsiteX4" fmla="*/ 16124 w 450237"/>
                          <a:gd name="connsiteY4" fmla="*/ 524726 h 809552"/>
                          <a:gd name="connsiteX5" fmla="*/ 401743 w 450237"/>
                          <a:gd name="connsiteY5" fmla="*/ 793388 h 809552"/>
                          <a:gd name="connsiteX6" fmla="*/ 404706 w 450237"/>
                          <a:gd name="connsiteY6" fmla="*/ 805342 h 809552"/>
                          <a:gd name="connsiteX7" fmla="*/ 392752 w 450237"/>
                          <a:gd name="connsiteY7" fmla="*/ 808294 h 809552"/>
                          <a:gd name="connsiteX8" fmla="*/ 998 w 450237"/>
                          <a:gd name="connsiteY8" fmla="*/ 516067 h 809552"/>
                          <a:gd name="connsiteX9" fmla="*/ 295892 w 450237"/>
                          <a:gd name="connsiteY9" fmla="*/ 165166 h 809552"/>
                          <a:gd name="connsiteX10" fmla="*/ 434900 w 450237"/>
                          <a:gd name="connsiteY10" fmla="*/ 3079 h 809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37" h="809552">
                            <a:moveTo>
                              <a:pt x="434900" y="3079"/>
                            </a:moveTo>
                            <a:cubicBezTo>
                              <a:pt x="438005" y="-588"/>
                              <a:pt x="443482" y="-1045"/>
                              <a:pt x="447159" y="2060"/>
                            </a:cubicBezTo>
                            <a:cubicBezTo>
                              <a:pt x="450826" y="5156"/>
                              <a:pt x="451283" y="10652"/>
                              <a:pt x="448178" y="14319"/>
                            </a:cubicBezTo>
                            <a:cubicBezTo>
                              <a:pt x="413926" y="54791"/>
                              <a:pt x="363824" y="112998"/>
                              <a:pt x="309113" y="176549"/>
                            </a:cubicBezTo>
                            <a:cubicBezTo>
                              <a:pt x="181602" y="324672"/>
                              <a:pt x="29411" y="501456"/>
                              <a:pt x="16124" y="524726"/>
                            </a:cubicBezTo>
                            <a:cubicBezTo>
                              <a:pt x="693" y="551729"/>
                              <a:pt x="400600" y="792702"/>
                              <a:pt x="401743" y="793388"/>
                            </a:cubicBezTo>
                            <a:cubicBezTo>
                              <a:pt x="405858" y="795874"/>
                              <a:pt x="407192" y="801227"/>
                              <a:pt x="404706" y="805342"/>
                            </a:cubicBezTo>
                            <a:cubicBezTo>
                              <a:pt x="402220" y="809456"/>
                              <a:pt x="396876" y="810790"/>
                              <a:pt x="392752" y="808294"/>
                            </a:cubicBezTo>
                            <a:cubicBezTo>
                              <a:pt x="391561" y="807580"/>
                              <a:pt x="-22938" y="557949"/>
                              <a:pt x="998" y="516067"/>
                            </a:cubicBezTo>
                            <a:cubicBezTo>
                              <a:pt x="15152" y="491283"/>
                              <a:pt x="167905" y="313851"/>
                              <a:pt x="295892" y="165166"/>
                            </a:cubicBezTo>
                            <a:cubicBezTo>
                              <a:pt x="352118" y="99872"/>
                              <a:pt x="403620" y="40036"/>
                              <a:pt x="434900" y="30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9" name="Freeform: Shape 428">
                        <a:extLst>
                          <a:ext uri="{FF2B5EF4-FFF2-40B4-BE49-F238E27FC236}">
                            <a16:creationId xmlns:a16="http://schemas.microsoft.com/office/drawing/2014/main" id="{65D23640-8114-4A8B-97E7-2805EA6530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8548" y="11342200"/>
                        <a:ext cx="81398" cy="806585"/>
                      </a:xfrm>
                      <a:custGeom>
                        <a:avLst/>
                        <a:gdLst>
                          <a:gd name="connsiteX0" fmla="*/ 19953 w 81398"/>
                          <a:gd name="connsiteY0" fmla="*/ 7562 h 806585"/>
                          <a:gd name="connsiteX1" fmla="*/ 29688 w 81398"/>
                          <a:gd name="connsiteY1" fmla="*/ 76 h 806585"/>
                          <a:gd name="connsiteX2" fmla="*/ 37184 w 81398"/>
                          <a:gd name="connsiteY2" fmla="*/ 9801 h 806585"/>
                          <a:gd name="connsiteX3" fmla="*/ 81399 w 81398"/>
                          <a:gd name="connsiteY3" fmla="*/ 806586 h 806585"/>
                          <a:gd name="connsiteX4" fmla="*/ 62901 w 81398"/>
                          <a:gd name="connsiteY4" fmla="*/ 806586 h 806585"/>
                          <a:gd name="connsiteX5" fmla="*/ 19953 w 81398"/>
                          <a:gd name="connsiteY5" fmla="*/ 7562 h 8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85">
                            <a:moveTo>
                              <a:pt x="19953" y="7562"/>
                            </a:moveTo>
                            <a:cubicBezTo>
                              <a:pt x="20572" y="2809"/>
                              <a:pt x="24935" y="-553"/>
                              <a:pt x="29688" y="76"/>
                            </a:cubicBezTo>
                            <a:cubicBezTo>
                              <a:pt x="34441" y="685"/>
                              <a:pt x="37793" y="5048"/>
                              <a:pt x="37184" y="9801"/>
                            </a:cubicBezTo>
                            <a:cubicBezTo>
                              <a:pt x="36993" y="11230"/>
                              <a:pt x="-29301" y="503510"/>
                              <a:pt x="81399" y="806586"/>
                            </a:cubicBezTo>
                            <a:lnTo>
                              <a:pt x="62901" y="806586"/>
                            </a:lnTo>
                            <a:cubicBezTo>
                              <a:pt x="-46246" y="499033"/>
                              <a:pt x="19763" y="9010"/>
                              <a:pt x="19953" y="756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0" name="Freeform: Shape 429">
                        <a:extLst>
                          <a:ext uri="{FF2B5EF4-FFF2-40B4-BE49-F238E27FC236}">
                            <a16:creationId xmlns:a16="http://schemas.microsoft.com/office/drawing/2014/main" id="{A946861A-E637-4CE9-BBBA-B681EDCF72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3409" y="10722250"/>
                        <a:ext cx="450225" cy="809553"/>
                      </a:xfrm>
                      <a:custGeom>
                        <a:avLst/>
                        <a:gdLst>
                          <a:gd name="connsiteX0" fmla="*/ 2057 w 450225"/>
                          <a:gd name="connsiteY0" fmla="*/ 14312 h 809553"/>
                          <a:gd name="connsiteX1" fmla="*/ 3067 w 450225"/>
                          <a:gd name="connsiteY1" fmla="*/ 2053 h 809553"/>
                          <a:gd name="connsiteX2" fmla="*/ 15335 w 450225"/>
                          <a:gd name="connsiteY2" fmla="*/ 3072 h 809553"/>
                          <a:gd name="connsiteX3" fmla="*/ 154324 w 450225"/>
                          <a:gd name="connsiteY3" fmla="*/ 165169 h 809553"/>
                          <a:gd name="connsiteX4" fmla="*/ 449227 w 450225"/>
                          <a:gd name="connsiteY4" fmla="*/ 516070 h 809553"/>
                          <a:gd name="connsiteX5" fmla="*/ 57474 w 450225"/>
                          <a:gd name="connsiteY5" fmla="*/ 808297 h 809553"/>
                          <a:gd name="connsiteX6" fmla="*/ 45510 w 450225"/>
                          <a:gd name="connsiteY6" fmla="*/ 805344 h 809553"/>
                          <a:gd name="connsiteX7" fmla="*/ 48472 w 450225"/>
                          <a:gd name="connsiteY7" fmla="*/ 793390 h 809553"/>
                          <a:gd name="connsiteX8" fmla="*/ 434092 w 450225"/>
                          <a:gd name="connsiteY8" fmla="*/ 524728 h 809553"/>
                          <a:gd name="connsiteX9" fmla="*/ 141103 w 450225"/>
                          <a:gd name="connsiteY9" fmla="*/ 176551 h 809553"/>
                          <a:gd name="connsiteX10" fmla="*/ 2057 w 450225"/>
                          <a:gd name="connsiteY10" fmla="*/ 14312 h 8095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25" h="809553">
                            <a:moveTo>
                              <a:pt x="2057" y="14312"/>
                            </a:moveTo>
                            <a:cubicBezTo>
                              <a:pt x="-1039" y="10645"/>
                              <a:pt x="-591" y="5149"/>
                              <a:pt x="3067" y="2053"/>
                            </a:cubicBezTo>
                            <a:cubicBezTo>
                              <a:pt x="6743" y="-1043"/>
                              <a:pt x="12230" y="-585"/>
                              <a:pt x="15335" y="3072"/>
                            </a:cubicBezTo>
                            <a:cubicBezTo>
                              <a:pt x="46615" y="40039"/>
                              <a:pt x="98117" y="99865"/>
                              <a:pt x="154324" y="165169"/>
                            </a:cubicBezTo>
                            <a:cubicBezTo>
                              <a:pt x="282311" y="313844"/>
                              <a:pt x="435073" y="491286"/>
                              <a:pt x="449227" y="516070"/>
                            </a:cubicBezTo>
                            <a:cubicBezTo>
                              <a:pt x="473164" y="557942"/>
                              <a:pt x="58664" y="807573"/>
                              <a:pt x="57474" y="808297"/>
                            </a:cubicBezTo>
                            <a:cubicBezTo>
                              <a:pt x="53349" y="810792"/>
                              <a:pt x="47996" y="809449"/>
                              <a:pt x="45510" y="805344"/>
                            </a:cubicBezTo>
                            <a:cubicBezTo>
                              <a:pt x="43024" y="801229"/>
                              <a:pt x="44358" y="795876"/>
                              <a:pt x="48472" y="793390"/>
                            </a:cubicBezTo>
                            <a:cubicBezTo>
                              <a:pt x="49625" y="792704"/>
                              <a:pt x="449522" y="551731"/>
                              <a:pt x="434092" y="524728"/>
                            </a:cubicBezTo>
                            <a:cubicBezTo>
                              <a:pt x="420805" y="501468"/>
                              <a:pt x="268614" y="324674"/>
                              <a:pt x="141103" y="176551"/>
                            </a:cubicBezTo>
                            <a:cubicBezTo>
                              <a:pt x="86410" y="113000"/>
                              <a:pt x="36299" y="54783"/>
                              <a:pt x="2057" y="1431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1" name="Freeform: Shape 430">
                        <a:extLst>
                          <a:ext uri="{FF2B5EF4-FFF2-40B4-BE49-F238E27FC236}">
                            <a16:creationId xmlns:a16="http://schemas.microsoft.com/office/drawing/2014/main" id="{91C55B0F-CFB6-4E60-A372-E3D662B86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33071" y="11342211"/>
                        <a:ext cx="81398" cy="806593"/>
                      </a:xfrm>
                      <a:custGeom>
                        <a:avLst/>
                        <a:gdLst>
                          <a:gd name="connsiteX0" fmla="*/ 44215 w 81398"/>
                          <a:gd name="connsiteY0" fmla="*/ 9799 h 806593"/>
                          <a:gd name="connsiteX1" fmla="*/ 51702 w 81398"/>
                          <a:gd name="connsiteY1" fmla="*/ 74 h 806593"/>
                          <a:gd name="connsiteX2" fmla="*/ 61446 w 81398"/>
                          <a:gd name="connsiteY2" fmla="*/ 7560 h 806593"/>
                          <a:gd name="connsiteX3" fmla="*/ 18498 w 81398"/>
                          <a:gd name="connsiteY3" fmla="*/ 806594 h 806593"/>
                          <a:gd name="connsiteX4" fmla="*/ 0 w 81398"/>
                          <a:gd name="connsiteY4" fmla="*/ 806594 h 806593"/>
                          <a:gd name="connsiteX5" fmla="*/ 44215 w 81398"/>
                          <a:gd name="connsiteY5" fmla="*/ 9799 h 806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93">
                            <a:moveTo>
                              <a:pt x="44215" y="9799"/>
                            </a:moveTo>
                            <a:cubicBezTo>
                              <a:pt x="43596" y="5046"/>
                              <a:pt x="46958" y="683"/>
                              <a:pt x="51702" y="74"/>
                            </a:cubicBezTo>
                            <a:cubicBezTo>
                              <a:pt x="56464" y="-546"/>
                              <a:pt x="60827" y="2807"/>
                              <a:pt x="61446" y="7560"/>
                            </a:cubicBezTo>
                            <a:cubicBezTo>
                              <a:pt x="61636" y="8999"/>
                              <a:pt x="127645" y="499031"/>
                              <a:pt x="18498" y="806594"/>
                            </a:cubicBezTo>
                            <a:lnTo>
                              <a:pt x="0" y="806594"/>
                            </a:lnTo>
                            <a:cubicBezTo>
                              <a:pt x="110700" y="503508"/>
                              <a:pt x="44396" y="11227"/>
                              <a:pt x="44215" y="979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32" name="Graphic 963">
                        <a:extLst>
                          <a:ext uri="{FF2B5EF4-FFF2-40B4-BE49-F238E27FC236}">
                            <a16:creationId xmlns:a16="http://schemas.microsoft.com/office/drawing/2014/main" id="{93DC2F97-A1D0-42DA-9F61-542145F6AF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44360" y="8977700"/>
                        <a:ext cx="1371000" cy="2313086"/>
                        <a:chOff x="5144360" y="8977700"/>
                        <a:chExt cx="1371000" cy="2313086"/>
                      </a:xfrm>
                    </p:grpSpPr>
                    <p:sp>
                      <p:nvSpPr>
                        <p:cNvPr id="433" name="Freeform: Shape 432">
                          <a:extLst>
                            <a:ext uri="{FF2B5EF4-FFF2-40B4-BE49-F238E27FC236}">
                              <a16:creationId xmlns:a16="http://schemas.microsoft.com/office/drawing/2014/main" id="{DFA274F4-49A9-4871-89FD-9036E61EE3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26259" y="10129496"/>
                          <a:ext cx="578881" cy="574799"/>
                        </a:xfrm>
                        <a:custGeom>
                          <a:avLst/>
                          <a:gdLst>
                            <a:gd name="connsiteX0" fmla="*/ 0 w 578881"/>
                            <a:gd name="connsiteY0" fmla="*/ 0 h 574799"/>
                            <a:gd name="connsiteX1" fmla="*/ 39700 w 578881"/>
                            <a:gd name="connsiteY1" fmla="*/ 461934 h 574799"/>
                            <a:gd name="connsiteX2" fmla="*/ 572224 w 578881"/>
                            <a:gd name="connsiteY2" fmla="*/ 481556 h 574799"/>
                            <a:gd name="connsiteX3" fmla="*/ 578882 w 578881"/>
                            <a:gd name="connsiteY3" fmla="*/ 228210 h 574799"/>
                            <a:gd name="connsiteX4" fmla="*/ 0 w 578881"/>
                            <a:gd name="connsiteY4" fmla="*/ 0 h 5747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78881" h="574799">
                              <a:moveTo>
                                <a:pt x="0" y="0"/>
                              </a:moveTo>
                              <a:cubicBezTo>
                                <a:pt x="28756" y="204111"/>
                                <a:pt x="39681" y="354749"/>
                                <a:pt x="39700" y="461934"/>
                              </a:cubicBezTo>
                              <a:cubicBezTo>
                                <a:pt x="199292" y="588340"/>
                                <a:pt x="425567" y="626888"/>
                                <a:pt x="572224" y="481556"/>
                              </a:cubicBezTo>
                              <a:lnTo>
                                <a:pt x="578882" y="22821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4" name="Freeform: Shape 433">
                          <a:extLst>
                            <a:ext uri="{FF2B5EF4-FFF2-40B4-BE49-F238E27FC236}">
                              <a16:creationId xmlns:a16="http://schemas.microsoft.com/office/drawing/2014/main" id="{2BE0F2F9-48F3-4FB6-BF4F-31F4E232AE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84683" y="9190414"/>
                          <a:ext cx="430677" cy="847555"/>
                        </a:xfrm>
                        <a:custGeom>
                          <a:avLst/>
                          <a:gdLst>
                            <a:gd name="connsiteX0" fmla="*/ 219569 w 430677"/>
                            <a:gd name="connsiteY0" fmla="*/ 55762 h 847555"/>
                            <a:gd name="connsiteX1" fmla="*/ 427281 w 430677"/>
                            <a:gd name="connsiteY1" fmla="*/ 418626 h 847555"/>
                            <a:gd name="connsiteX2" fmla="*/ 186527 w 430677"/>
                            <a:gd name="connsiteY2" fmla="*/ 847556 h 847555"/>
                            <a:gd name="connsiteX3" fmla="*/ 22001 w 430677"/>
                            <a:gd name="connsiteY3" fmla="*/ 199008 h 847555"/>
                            <a:gd name="connsiteX4" fmla="*/ 219569 w 430677"/>
                            <a:gd name="connsiteY4" fmla="*/ 55762 h 8475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30677" h="847555">
                              <a:moveTo>
                                <a:pt x="219569" y="55762"/>
                              </a:moveTo>
                              <a:cubicBezTo>
                                <a:pt x="414336" y="30511"/>
                                <a:pt x="442149" y="269312"/>
                                <a:pt x="427281" y="418626"/>
                              </a:cubicBezTo>
                              <a:cubicBezTo>
                                <a:pt x="412860" y="563454"/>
                                <a:pt x="268918" y="721702"/>
                                <a:pt x="186527" y="847556"/>
                              </a:cubicBezTo>
                              <a:cubicBezTo>
                                <a:pt x="186527" y="847556"/>
                                <a:pt x="70969" y="323690"/>
                                <a:pt x="22001" y="199008"/>
                              </a:cubicBezTo>
                              <a:cubicBezTo>
                                <a:pt x="-26995" y="74316"/>
                                <a:pt x="-7536" y="-86723"/>
                                <a:pt x="219569" y="557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5" name="Freeform: Shape 434">
                          <a:extLst>
                            <a:ext uri="{FF2B5EF4-FFF2-40B4-BE49-F238E27FC236}">
                              <a16:creationId xmlns:a16="http://schemas.microsoft.com/office/drawing/2014/main" id="{9D583DF9-E516-4A9E-B510-F268DF2B3C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4655" y="9161261"/>
                          <a:ext cx="982169" cy="1425858"/>
                        </a:xfrm>
                        <a:custGeom>
                          <a:avLst/>
                          <a:gdLst>
                            <a:gd name="connsiteX0" fmla="*/ 1237 w 982169"/>
                            <a:gd name="connsiteY0" fmla="*/ 467229 h 1425858"/>
                            <a:gd name="connsiteX1" fmla="*/ 74532 w 982169"/>
                            <a:gd name="connsiteY1" fmla="*/ 1087183 h 1425858"/>
                            <a:gd name="connsiteX2" fmla="*/ 907179 w 982169"/>
                            <a:gd name="connsiteY2" fmla="*/ 1157135 h 1425858"/>
                            <a:gd name="connsiteX3" fmla="*/ 969748 w 982169"/>
                            <a:gd name="connsiteY3" fmla="*/ 957062 h 1425858"/>
                            <a:gd name="connsiteX4" fmla="*/ 958623 w 982169"/>
                            <a:gd name="connsiteY4" fmla="*/ 355911 h 1425858"/>
                            <a:gd name="connsiteX5" fmla="*/ 402001 w 982169"/>
                            <a:gd name="connsiteY5" fmla="*/ 5238 h 1425858"/>
                            <a:gd name="connsiteX6" fmla="*/ 1237 w 982169"/>
                            <a:gd name="connsiteY6" fmla="*/ 467229 h 14258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982169" h="1425858">
                              <a:moveTo>
                                <a:pt x="1237" y="467229"/>
                              </a:moveTo>
                              <a:cubicBezTo>
                                <a:pt x="13658" y="595531"/>
                                <a:pt x="4533" y="877671"/>
                                <a:pt x="74532" y="1087183"/>
                              </a:cubicBezTo>
                              <a:cubicBezTo>
                                <a:pt x="202634" y="1470574"/>
                                <a:pt x="706820" y="1574291"/>
                                <a:pt x="907179" y="1157135"/>
                              </a:cubicBezTo>
                              <a:cubicBezTo>
                                <a:pt x="938478" y="1091984"/>
                                <a:pt x="951670" y="1029423"/>
                                <a:pt x="969748" y="957062"/>
                              </a:cubicBezTo>
                              <a:cubicBezTo>
                                <a:pt x="1003143" y="823474"/>
                                <a:pt x="958623" y="355911"/>
                                <a:pt x="958623" y="355911"/>
                              </a:cubicBezTo>
                              <a:cubicBezTo>
                                <a:pt x="958623" y="355911"/>
                                <a:pt x="847295" y="-50426"/>
                                <a:pt x="402001" y="5238"/>
                              </a:cubicBezTo>
                              <a:cubicBezTo>
                                <a:pt x="-43292" y="60902"/>
                                <a:pt x="1237" y="467229"/>
                                <a:pt x="1237" y="4672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5785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6" name="Freeform: Shape 435">
                          <a:extLst>
                            <a:ext uri="{FF2B5EF4-FFF2-40B4-BE49-F238E27FC236}">
                              <a16:creationId xmlns:a16="http://schemas.microsoft.com/office/drawing/2014/main" id="{E25AE4DA-83C6-42A3-896B-6A2FB8B90B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2408" y="9968933"/>
                          <a:ext cx="964072" cy="234943"/>
                        </a:xfrm>
                        <a:custGeom>
                          <a:avLst/>
                          <a:gdLst>
                            <a:gd name="connsiteX0" fmla="*/ 0 w 964072"/>
                            <a:gd name="connsiteY0" fmla="*/ 0 h 234943"/>
                            <a:gd name="connsiteX1" fmla="*/ 43339 w 964072"/>
                            <a:gd name="connsiteY1" fmla="*/ 234944 h 234943"/>
                            <a:gd name="connsiteX2" fmla="*/ 120310 w 964072"/>
                            <a:gd name="connsiteY2" fmla="*/ 181070 h 234943"/>
                            <a:gd name="connsiteX3" fmla="*/ 963578 w 964072"/>
                            <a:gd name="connsiteY3" fmla="*/ 67608 h 234943"/>
                            <a:gd name="connsiteX4" fmla="*/ 964073 w 964072"/>
                            <a:gd name="connsiteY4" fmla="*/ 51178 h 234943"/>
                            <a:gd name="connsiteX5" fmla="*/ 0 w 964072"/>
                            <a:gd name="connsiteY5" fmla="*/ 0 h 2349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64072" h="234943">
                              <a:moveTo>
                                <a:pt x="0" y="0"/>
                              </a:moveTo>
                              <a:cubicBezTo>
                                <a:pt x="7153" y="77800"/>
                                <a:pt x="19421" y="160277"/>
                                <a:pt x="43339" y="234944"/>
                              </a:cubicBezTo>
                              <a:cubicBezTo>
                                <a:pt x="94993" y="195424"/>
                                <a:pt x="120310" y="181070"/>
                                <a:pt x="120310" y="181070"/>
                              </a:cubicBezTo>
                              <a:cubicBezTo>
                                <a:pt x="120310" y="181070"/>
                                <a:pt x="869366" y="118929"/>
                                <a:pt x="963578" y="67608"/>
                              </a:cubicBezTo>
                              <a:cubicBezTo>
                                <a:pt x="963778" y="62236"/>
                                <a:pt x="963949" y="56759"/>
                                <a:pt x="964073" y="51178"/>
                              </a:cubicBezTo>
                              <a:cubicBezTo>
                                <a:pt x="881405" y="15488"/>
                                <a:pt x="223495" y="317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7" name="Freeform: Shape 436">
                          <a:extLst>
                            <a:ext uri="{FF2B5EF4-FFF2-40B4-BE49-F238E27FC236}">
                              <a16:creationId xmlns:a16="http://schemas.microsoft.com/office/drawing/2014/main" id="{2A1F9277-7F70-4E1B-8C93-63417588E8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2140" y="9844897"/>
                          <a:ext cx="156587" cy="223713"/>
                        </a:xfrm>
                        <a:custGeom>
                          <a:avLst/>
                          <a:gdLst>
                            <a:gd name="connsiteX0" fmla="*/ 15439 w 156587"/>
                            <a:gd name="connsiteY0" fmla="*/ 51883 h 223713"/>
                            <a:gd name="connsiteX1" fmla="*/ 6895 w 156587"/>
                            <a:gd name="connsiteY1" fmla="*/ 58732 h 223713"/>
                            <a:gd name="connsiteX2" fmla="*/ 47 w 156587"/>
                            <a:gd name="connsiteY2" fmla="*/ 50188 h 223713"/>
                            <a:gd name="connsiteX3" fmla="*/ 10896 w 156587"/>
                            <a:gd name="connsiteY3" fmla="*/ 16784 h 223713"/>
                            <a:gd name="connsiteX4" fmla="*/ 10877 w 156587"/>
                            <a:gd name="connsiteY4" fmla="*/ 16765 h 223713"/>
                            <a:gd name="connsiteX5" fmla="*/ 34737 w 156587"/>
                            <a:gd name="connsiteY5" fmla="*/ 630 h 223713"/>
                            <a:gd name="connsiteX6" fmla="*/ 64903 w 156587"/>
                            <a:gd name="connsiteY6" fmla="*/ 5611 h 223713"/>
                            <a:gd name="connsiteX7" fmla="*/ 114118 w 156587"/>
                            <a:gd name="connsiteY7" fmla="*/ 46959 h 223713"/>
                            <a:gd name="connsiteX8" fmla="*/ 156114 w 156587"/>
                            <a:gd name="connsiteY8" fmla="*/ 151172 h 223713"/>
                            <a:gd name="connsiteX9" fmla="*/ 147294 w 156587"/>
                            <a:gd name="connsiteY9" fmla="*/ 157630 h 223713"/>
                            <a:gd name="connsiteX10" fmla="*/ 143341 w 156587"/>
                            <a:gd name="connsiteY10" fmla="*/ 155763 h 223713"/>
                            <a:gd name="connsiteX11" fmla="*/ 99050 w 156587"/>
                            <a:gd name="connsiteY11" fmla="*/ 162354 h 223713"/>
                            <a:gd name="connsiteX12" fmla="*/ 115614 w 156587"/>
                            <a:gd name="connsiteY12" fmla="*/ 209113 h 223713"/>
                            <a:gd name="connsiteX13" fmla="*/ 118852 w 156587"/>
                            <a:gd name="connsiteY13" fmla="*/ 219581 h 223713"/>
                            <a:gd name="connsiteX14" fmla="*/ 108394 w 156587"/>
                            <a:gd name="connsiteY14" fmla="*/ 222829 h 223713"/>
                            <a:gd name="connsiteX15" fmla="*/ 86563 w 156587"/>
                            <a:gd name="connsiteY15" fmla="*/ 153201 h 223713"/>
                            <a:gd name="connsiteX16" fmla="*/ 140817 w 156587"/>
                            <a:gd name="connsiteY16" fmla="*/ 136056 h 223713"/>
                            <a:gd name="connsiteX17" fmla="*/ 102174 w 156587"/>
                            <a:gd name="connsiteY17" fmla="*/ 56846 h 223713"/>
                            <a:gd name="connsiteX18" fmla="*/ 58483 w 156587"/>
                            <a:gd name="connsiteY18" fmla="*/ 19680 h 223713"/>
                            <a:gd name="connsiteX19" fmla="*/ 37528 w 156587"/>
                            <a:gd name="connsiteY19" fmla="*/ 15850 h 223713"/>
                            <a:gd name="connsiteX20" fmla="*/ 23726 w 156587"/>
                            <a:gd name="connsiteY20" fmla="*/ 25452 h 223713"/>
                            <a:gd name="connsiteX21" fmla="*/ 23707 w 156587"/>
                            <a:gd name="connsiteY21" fmla="*/ 25432 h 223713"/>
                            <a:gd name="connsiteX22" fmla="*/ 15439 w 156587"/>
                            <a:gd name="connsiteY22" fmla="*/ 51883 h 2237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56587" h="223713">
                              <a:moveTo>
                                <a:pt x="15439" y="51883"/>
                              </a:moveTo>
                              <a:cubicBezTo>
                                <a:pt x="14973" y="56141"/>
                                <a:pt x="11144" y="59199"/>
                                <a:pt x="6895" y="58732"/>
                              </a:cubicBezTo>
                              <a:cubicBezTo>
                                <a:pt x="2647" y="58265"/>
                                <a:pt x="-420" y="54446"/>
                                <a:pt x="47" y="50188"/>
                              </a:cubicBezTo>
                              <a:cubicBezTo>
                                <a:pt x="1619" y="36053"/>
                                <a:pt x="5390" y="24928"/>
                                <a:pt x="10896" y="16784"/>
                              </a:cubicBezTo>
                              <a:lnTo>
                                <a:pt x="10877" y="16765"/>
                              </a:lnTo>
                              <a:cubicBezTo>
                                <a:pt x="16973" y="7764"/>
                                <a:pt x="25107" y="2410"/>
                                <a:pt x="34737" y="630"/>
                              </a:cubicBezTo>
                              <a:cubicBezTo>
                                <a:pt x="43852" y="-1047"/>
                                <a:pt x="54082" y="630"/>
                                <a:pt x="64903" y="5611"/>
                              </a:cubicBezTo>
                              <a:cubicBezTo>
                                <a:pt x="80276" y="12669"/>
                                <a:pt x="97221" y="26538"/>
                                <a:pt x="114118" y="46959"/>
                              </a:cubicBezTo>
                              <a:cubicBezTo>
                                <a:pt x="164077" y="107319"/>
                                <a:pt x="156133" y="151048"/>
                                <a:pt x="156114" y="151172"/>
                              </a:cubicBezTo>
                              <a:cubicBezTo>
                                <a:pt x="155457" y="155392"/>
                                <a:pt x="151514" y="158278"/>
                                <a:pt x="147294" y="157630"/>
                              </a:cubicBezTo>
                              <a:cubicBezTo>
                                <a:pt x="145770" y="157392"/>
                                <a:pt x="144417" y="156725"/>
                                <a:pt x="143341" y="155763"/>
                              </a:cubicBezTo>
                              <a:cubicBezTo>
                                <a:pt x="143255" y="155725"/>
                                <a:pt x="119652" y="134160"/>
                                <a:pt x="99050" y="162354"/>
                              </a:cubicBezTo>
                              <a:cubicBezTo>
                                <a:pt x="78714" y="190177"/>
                                <a:pt x="115509" y="209055"/>
                                <a:pt x="115614" y="209113"/>
                              </a:cubicBezTo>
                              <a:cubicBezTo>
                                <a:pt x="119386" y="211113"/>
                                <a:pt x="120843" y="215790"/>
                                <a:pt x="118852" y="219581"/>
                              </a:cubicBezTo>
                              <a:cubicBezTo>
                                <a:pt x="116852" y="223353"/>
                                <a:pt x="112175" y="224810"/>
                                <a:pt x="108394" y="222829"/>
                              </a:cubicBezTo>
                              <a:cubicBezTo>
                                <a:pt x="108241" y="222743"/>
                                <a:pt x="55501" y="195701"/>
                                <a:pt x="86563" y="153201"/>
                              </a:cubicBezTo>
                              <a:cubicBezTo>
                                <a:pt x="105965" y="126645"/>
                                <a:pt x="127510" y="129960"/>
                                <a:pt x="140817" y="136056"/>
                              </a:cubicBezTo>
                              <a:cubicBezTo>
                                <a:pt x="139226" y="120740"/>
                                <a:pt x="131787" y="92612"/>
                                <a:pt x="102174" y="56846"/>
                              </a:cubicBezTo>
                              <a:cubicBezTo>
                                <a:pt x="86763" y="38225"/>
                                <a:pt x="71742" y="25766"/>
                                <a:pt x="58483" y="19680"/>
                              </a:cubicBezTo>
                              <a:cubicBezTo>
                                <a:pt x="50577" y="16050"/>
                                <a:pt x="43471" y="14746"/>
                                <a:pt x="37528" y="15850"/>
                              </a:cubicBezTo>
                              <a:cubicBezTo>
                                <a:pt x="32089" y="16851"/>
                                <a:pt x="27384" y="20032"/>
                                <a:pt x="23726" y="25452"/>
                              </a:cubicBezTo>
                              <a:lnTo>
                                <a:pt x="23707" y="25432"/>
                              </a:lnTo>
                              <a:cubicBezTo>
                                <a:pt x="19602" y="31500"/>
                                <a:pt x="16725" y="40301"/>
                                <a:pt x="15439" y="5188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8" name="Freeform: Shape 437">
                          <a:extLst>
                            <a:ext uri="{FF2B5EF4-FFF2-40B4-BE49-F238E27FC236}">
                              <a16:creationId xmlns:a16="http://schemas.microsoft.com/office/drawing/2014/main" id="{AEED69F3-0F8C-4B30-811F-4911EE58E1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56714" y="10181969"/>
                          <a:ext cx="360664" cy="186949"/>
                        </a:xfrm>
                        <a:custGeom>
                          <a:avLst/>
                          <a:gdLst>
                            <a:gd name="connsiteX0" fmla="*/ 0 w 360664"/>
                            <a:gd name="connsiteY0" fmla="*/ 11135 h 186949"/>
                            <a:gd name="connsiteX1" fmla="*/ 360664 w 360664"/>
                            <a:gd name="connsiteY1" fmla="*/ 0 h 186949"/>
                            <a:gd name="connsiteX2" fmla="*/ 183813 w 360664"/>
                            <a:gd name="connsiteY2" fmla="*/ 186471 h 186949"/>
                            <a:gd name="connsiteX3" fmla="*/ 0 w 360664"/>
                            <a:gd name="connsiteY3" fmla="*/ 11135 h 1869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60664" h="186949">
                              <a:moveTo>
                                <a:pt x="0" y="11135"/>
                              </a:moveTo>
                              <a:lnTo>
                                <a:pt x="360664" y="0"/>
                              </a:lnTo>
                              <a:cubicBezTo>
                                <a:pt x="360664" y="0"/>
                                <a:pt x="332737" y="175336"/>
                                <a:pt x="183813" y="186471"/>
                              </a:cubicBezTo>
                              <a:cubicBezTo>
                                <a:pt x="34900" y="197596"/>
                                <a:pt x="0" y="11135"/>
                                <a:pt x="0" y="1113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9" name="Freeform: Shape 438">
                          <a:extLst>
                            <a:ext uri="{FF2B5EF4-FFF2-40B4-BE49-F238E27FC236}">
                              <a16:creationId xmlns:a16="http://schemas.microsoft.com/office/drawing/2014/main" id="{B38B1E12-A357-432C-B91F-6C36ECCDAB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4360" y="8977700"/>
                          <a:ext cx="1200576" cy="1153883"/>
                        </a:xfrm>
                        <a:custGeom>
                          <a:avLst/>
                          <a:gdLst>
                            <a:gd name="connsiteX0" fmla="*/ 58307 w 1200576"/>
                            <a:gd name="connsiteY0" fmla="*/ 1070729 h 1153883"/>
                            <a:gd name="connsiteX1" fmla="*/ 494752 w 1200576"/>
                            <a:gd name="connsiteY1" fmla="*/ 594288 h 1153883"/>
                            <a:gd name="connsiteX2" fmla="*/ 1180847 w 1200576"/>
                            <a:gd name="connsiteY2" fmla="*/ 532976 h 1153883"/>
                            <a:gd name="connsiteX3" fmla="*/ 1196363 w 1200576"/>
                            <a:gd name="connsiteY3" fmla="*/ 363040 h 1153883"/>
                            <a:gd name="connsiteX4" fmla="*/ 1076310 w 1200576"/>
                            <a:gd name="connsiteY4" fmla="*/ 127096 h 1153883"/>
                            <a:gd name="connsiteX5" fmla="*/ 155557 w 1200576"/>
                            <a:gd name="connsiteY5" fmla="*/ 209945 h 1153883"/>
                            <a:gd name="connsiteX6" fmla="*/ 58307 w 1200576"/>
                            <a:gd name="connsiteY6" fmla="*/ 1070729 h 1153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200576" h="1153883">
                              <a:moveTo>
                                <a:pt x="58307" y="1070729"/>
                              </a:moveTo>
                              <a:cubicBezTo>
                                <a:pt x="142479" y="1361527"/>
                                <a:pt x="211221" y="813382"/>
                                <a:pt x="494752" y="594288"/>
                              </a:cubicBezTo>
                              <a:cubicBezTo>
                                <a:pt x="690681" y="442898"/>
                                <a:pt x="1122964" y="706636"/>
                                <a:pt x="1180847" y="532976"/>
                              </a:cubicBezTo>
                              <a:cubicBezTo>
                                <a:pt x="1204507" y="461986"/>
                                <a:pt x="1202926" y="419076"/>
                                <a:pt x="1196363" y="363040"/>
                              </a:cubicBezTo>
                              <a:cubicBezTo>
                                <a:pt x="1186781" y="281468"/>
                                <a:pt x="1140995" y="196600"/>
                                <a:pt x="1076310" y="127096"/>
                              </a:cubicBezTo>
                              <a:cubicBezTo>
                                <a:pt x="890439" y="-72643"/>
                                <a:pt x="349705" y="-30942"/>
                                <a:pt x="155557" y="209945"/>
                              </a:cubicBezTo>
                              <a:cubicBezTo>
                                <a:pt x="9624" y="390987"/>
                                <a:pt x="-56308" y="674794"/>
                                <a:pt x="58307" y="10707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0" name="Freeform: Shape 439">
                          <a:extLst>
                            <a:ext uri="{FF2B5EF4-FFF2-40B4-BE49-F238E27FC236}">
                              <a16:creationId xmlns:a16="http://schemas.microsoft.com/office/drawing/2014/main" id="{FE6E3D24-C99A-41FD-B926-B11E87A7B4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87891" y="9066283"/>
                          <a:ext cx="166258" cy="210743"/>
                        </a:xfrm>
                        <a:custGeom>
                          <a:avLst/>
                          <a:gdLst>
                            <a:gd name="connsiteX0" fmla="*/ 16170 w 166258"/>
                            <a:gd name="connsiteY0" fmla="*/ 210744 h 210743"/>
                            <a:gd name="connsiteX1" fmla="*/ 21094 w 166258"/>
                            <a:gd name="connsiteY1" fmla="*/ 9023 h 210743"/>
                            <a:gd name="connsiteX2" fmla="*/ 57994 w 166258"/>
                            <a:gd name="connsiteY2" fmla="*/ 154175 h 210743"/>
                            <a:gd name="connsiteX3" fmla="*/ 161321 w 166258"/>
                            <a:gd name="connsiteY3" fmla="*/ 109893 h 210743"/>
                            <a:gd name="connsiteX4" fmla="*/ 16170 w 166258"/>
                            <a:gd name="connsiteY4" fmla="*/ 210744 h 2107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258" h="210743">
                              <a:moveTo>
                                <a:pt x="16170" y="210744"/>
                              </a:moveTo>
                              <a:cubicBezTo>
                                <a:pt x="-8424" y="63144"/>
                                <a:pt x="-3509" y="-30344"/>
                                <a:pt x="21094" y="9023"/>
                              </a:cubicBezTo>
                              <a:cubicBezTo>
                                <a:pt x="45697" y="48381"/>
                                <a:pt x="57994" y="154175"/>
                                <a:pt x="57994" y="154175"/>
                              </a:cubicBezTo>
                              <a:cubicBezTo>
                                <a:pt x="57994" y="154175"/>
                                <a:pt x="124421" y="97587"/>
                                <a:pt x="161321" y="109893"/>
                              </a:cubicBezTo>
                              <a:cubicBezTo>
                                <a:pt x="198221" y="122190"/>
                                <a:pt x="16170" y="210744"/>
                                <a:pt x="16170" y="21074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1" name="Freeform: Shape 440">
                          <a:extLst>
                            <a:ext uri="{FF2B5EF4-FFF2-40B4-BE49-F238E27FC236}">
                              <a16:creationId xmlns:a16="http://schemas.microsoft.com/office/drawing/2014/main" id="{F39486DA-9A58-46A4-A8D1-427282E096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23265" y="10045818"/>
                          <a:ext cx="208254" cy="90251"/>
                        </a:xfrm>
                        <a:custGeom>
                          <a:avLst/>
                          <a:gdLst>
                            <a:gd name="connsiteX0" fmla="*/ 0 w 208254"/>
                            <a:gd name="connsiteY0" fmla="*/ 5372 h 90251"/>
                            <a:gd name="connsiteX1" fmla="*/ 208255 w 208254"/>
                            <a:gd name="connsiteY1" fmla="*/ 0 h 90251"/>
                            <a:gd name="connsiteX2" fmla="*/ 106137 w 208254"/>
                            <a:gd name="connsiteY2" fmla="*/ 90021 h 90251"/>
                            <a:gd name="connsiteX3" fmla="*/ 0 w 208254"/>
                            <a:gd name="connsiteY3" fmla="*/ 5372 h 90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08254" h="90251">
                              <a:moveTo>
                                <a:pt x="0" y="5372"/>
                              </a:moveTo>
                              <a:lnTo>
                                <a:pt x="208255" y="0"/>
                              </a:lnTo>
                              <a:cubicBezTo>
                                <a:pt x="208255" y="0"/>
                                <a:pt x="192129" y="84639"/>
                                <a:pt x="106137" y="90021"/>
                              </a:cubicBezTo>
                              <a:cubicBezTo>
                                <a:pt x="20164" y="95383"/>
                                <a:pt x="0" y="5372"/>
                                <a:pt x="0" y="53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2" name="Freeform: Shape 441">
                          <a:extLst>
                            <a:ext uri="{FF2B5EF4-FFF2-40B4-BE49-F238E27FC236}">
                              <a16:creationId xmlns:a16="http://schemas.microsoft.com/office/drawing/2014/main" id="{9E5044E6-30D0-469A-9010-540A8DA609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0304" y="10415470"/>
                          <a:ext cx="452081" cy="875316"/>
                        </a:xfrm>
                        <a:custGeom>
                          <a:avLst/>
                          <a:gdLst>
                            <a:gd name="connsiteX0" fmla="*/ 341957 w 452081"/>
                            <a:gd name="connsiteY0" fmla="*/ 81757 h 875316"/>
                            <a:gd name="connsiteX1" fmla="*/ 394230 w 452081"/>
                            <a:gd name="connsiteY1" fmla="*/ 234938 h 875316"/>
                            <a:gd name="connsiteX2" fmla="*/ 428054 w 452081"/>
                            <a:gd name="connsiteY2" fmla="*/ 406493 h 875316"/>
                            <a:gd name="connsiteX3" fmla="*/ 221418 w 452081"/>
                            <a:gd name="connsiteY3" fmla="*/ 598383 h 875316"/>
                            <a:gd name="connsiteX4" fmla="*/ 260766 w 452081"/>
                            <a:gd name="connsiteY4" fmla="*/ 854225 h 875316"/>
                            <a:gd name="connsiteX5" fmla="*/ 0 w 452081"/>
                            <a:gd name="connsiteY5" fmla="*/ 829622 h 875316"/>
                            <a:gd name="connsiteX6" fmla="*/ 127921 w 452081"/>
                            <a:gd name="connsiteY6" fmla="*/ 736143 h 875316"/>
                            <a:gd name="connsiteX7" fmla="*/ 63960 w 452081"/>
                            <a:gd name="connsiteY7" fmla="*/ 391739 h 875316"/>
                            <a:gd name="connsiteX8" fmla="*/ 152524 w 452081"/>
                            <a:gd name="connsiteY8" fmla="*/ 86700 h 875316"/>
                            <a:gd name="connsiteX9" fmla="*/ 341957 w 452081"/>
                            <a:gd name="connsiteY9" fmla="*/ 81757 h 8753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52081" h="875316">
                              <a:moveTo>
                                <a:pt x="341957" y="81757"/>
                              </a:moveTo>
                              <a:cubicBezTo>
                                <a:pt x="330441" y="177702"/>
                                <a:pt x="369084" y="191942"/>
                                <a:pt x="394230" y="234938"/>
                              </a:cubicBezTo>
                              <a:cubicBezTo>
                                <a:pt x="433578" y="302184"/>
                                <a:pt x="482079" y="331455"/>
                                <a:pt x="428054" y="406493"/>
                              </a:cubicBezTo>
                              <a:cubicBezTo>
                                <a:pt x="339490" y="529489"/>
                                <a:pt x="186957" y="480292"/>
                                <a:pt x="221418" y="598383"/>
                              </a:cubicBezTo>
                              <a:cubicBezTo>
                                <a:pt x="255851" y="716465"/>
                                <a:pt x="359169" y="795189"/>
                                <a:pt x="260766" y="854225"/>
                              </a:cubicBezTo>
                              <a:cubicBezTo>
                                <a:pt x="162363" y="913261"/>
                                <a:pt x="0" y="829622"/>
                                <a:pt x="0" y="829622"/>
                              </a:cubicBezTo>
                              <a:cubicBezTo>
                                <a:pt x="0" y="829622"/>
                                <a:pt x="196796" y="849310"/>
                                <a:pt x="127921" y="736143"/>
                              </a:cubicBezTo>
                              <a:cubicBezTo>
                                <a:pt x="59046" y="622977"/>
                                <a:pt x="-54121" y="504905"/>
                                <a:pt x="63960" y="391739"/>
                              </a:cubicBezTo>
                              <a:cubicBezTo>
                                <a:pt x="182042" y="278572"/>
                                <a:pt x="216484" y="229366"/>
                                <a:pt x="152524" y="86700"/>
                              </a:cubicBezTo>
                              <a:cubicBezTo>
                                <a:pt x="88573" y="-55994"/>
                                <a:pt x="233724" y="3042"/>
                                <a:pt x="341957" y="8175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3" name="Freeform: Shape 442">
                          <a:extLst>
                            <a:ext uri="{FF2B5EF4-FFF2-40B4-BE49-F238E27FC236}">
                              <a16:creationId xmlns:a16="http://schemas.microsoft.com/office/drawing/2014/main" id="{7865EC61-511F-45BE-AD57-5F2B75EA50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11841" y="10462864"/>
                          <a:ext cx="472061" cy="792070"/>
                        </a:xfrm>
                        <a:custGeom>
                          <a:avLst/>
                          <a:gdLst>
                            <a:gd name="connsiteX0" fmla="*/ 112893 w 472061"/>
                            <a:gd name="connsiteY0" fmla="*/ 42679 h 792070"/>
                            <a:gd name="connsiteX1" fmla="*/ 24329 w 472061"/>
                            <a:gd name="connsiteY1" fmla="*/ 367586 h 792070"/>
                            <a:gd name="connsiteX2" fmla="*/ 250653 w 472061"/>
                            <a:gd name="connsiteY2" fmla="*/ 551428 h 792070"/>
                            <a:gd name="connsiteX3" fmla="*/ 211296 w 472061"/>
                            <a:gd name="connsiteY3" fmla="*/ 773741 h 792070"/>
                            <a:gd name="connsiteX4" fmla="*/ 472062 w 472061"/>
                            <a:gd name="connsiteY4" fmla="*/ 752367 h 792070"/>
                            <a:gd name="connsiteX5" fmla="*/ 344131 w 472061"/>
                            <a:gd name="connsiteY5" fmla="*/ 671138 h 792070"/>
                            <a:gd name="connsiteX6" fmla="*/ 408101 w 472061"/>
                            <a:gd name="connsiteY6" fmla="*/ 371872 h 792070"/>
                            <a:gd name="connsiteX7" fmla="*/ 319528 w 472061"/>
                            <a:gd name="connsiteY7" fmla="*/ 106820 h 792070"/>
                            <a:gd name="connsiteX8" fmla="*/ 112893 w 472061"/>
                            <a:gd name="connsiteY8" fmla="*/ 42679 h 792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72061" h="792070">
                              <a:moveTo>
                                <a:pt x="112893" y="42679"/>
                              </a:moveTo>
                              <a:cubicBezTo>
                                <a:pt x="117817" y="173076"/>
                                <a:pt x="-64225" y="260725"/>
                                <a:pt x="24329" y="367586"/>
                              </a:cubicBezTo>
                              <a:cubicBezTo>
                                <a:pt x="112893" y="474475"/>
                                <a:pt x="285105" y="448825"/>
                                <a:pt x="250653" y="551428"/>
                              </a:cubicBezTo>
                              <a:cubicBezTo>
                                <a:pt x="216220" y="654031"/>
                                <a:pt x="112893" y="722430"/>
                                <a:pt x="211296" y="773741"/>
                              </a:cubicBezTo>
                              <a:cubicBezTo>
                                <a:pt x="309698" y="825043"/>
                                <a:pt x="472062" y="752367"/>
                                <a:pt x="472062" y="752367"/>
                              </a:cubicBezTo>
                              <a:cubicBezTo>
                                <a:pt x="472062" y="752367"/>
                                <a:pt x="275256" y="769465"/>
                                <a:pt x="344131" y="671138"/>
                              </a:cubicBezTo>
                              <a:cubicBezTo>
                                <a:pt x="413016" y="572811"/>
                                <a:pt x="526173" y="470208"/>
                                <a:pt x="408101" y="371872"/>
                              </a:cubicBezTo>
                              <a:cubicBezTo>
                                <a:pt x="290020" y="273555"/>
                                <a:pt x="255568" y="230807"/>
                                <a:pt x="319528" y="106820"/>
                              </a:cubicBezTo>
                              <a:cubicBezTo>
                                <a:pt x="383498" y="-17167"/>
                                <a:pt x="221135" y="-25711"/>
                                <a:pt x="112893" y="4267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4" name="Freeform: Shape 443">
                          <a:extLst>
                            <a:ext uri="{FF2B5EF4-FFF2-40B4-BE49-F238E27FC236}">
                              <a16:creationId xmlns:a16="http://schemas.microsoft.com/office/drawing/2014/main" id="{6DCF33E9-8553-4267-880D-583AD02ABB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9107" y="9035547"/>
                          <a:ext cx="1195711" cy="538822"/>
                        </a:xfrm>
                        <a:custGeom>
                          <a:avLst/>
                          <a:gdLst>
                            <a:gd name="connsiteX0" fmla="*/ 5629 w 1195711"/>
                            <a:gd name="connsiteY0" fmla="*/ 494255 h 538822"/>
                            <a:gd name="connsiteX1" fmla="*/ 232572 w 1195711"/>
                            <a:gd name="connsiteY1" fmla="*/ 253472 h 538822"/>
                            <a:gd name="connsiteX2" fmla="*/ 742512 w 1195711"/>
                            <a:gd name="connsiteY2" fmla="*/ 155374 h 538822"/>
                            <a:gd name="connsiteX3" fmla="*/ 1128493 w 1195711"/>
                            <a:gd name="connsiteY3" fmla="*/ 355523 h 538822"/>
                            <a:gd name="connsiteX4" fmla="*/ 969645 w 1195711"/>
                            <a:gd name="connsiteY4" fmla="*/ 124123 h 538822"/>
                            <a:gd name="connsiteX5" fmla="*/ 650186 w 1195711"/>
                            <a:gd name="connsiteY5" fmla="*/ 17376 h 538822"/>
                            <a:gd name="connsiteX6" fmla="*/ 246783 w 1195711"/>
                            <a:gd name="connsiteY6" fmla="*/ 91138 h 538822"/>
                            <a:gd name="connsiteX7" fmla="*/ 193453 w 1195711"/>
                            <a:gd name="connsiteY7" fmla="*/ 107149 h 538822"/>
                            <a:gd name="connsiteX8" fmla="*/ 228476 w 1195711"/>
                            <a:gd name="connsiteY8" fmla="*/ 78450 h 538822"/>
                            <a:gd name="connsiteX9" fmla="*/ 241821 w 1195711"/>
                            <a:gd name="connsiteY9" fmla="*/ 74469 h 538822"/>
                            <a:gd name="connsiteX10" fmla="*/ 650243 w 1195711"/>
                            <a:gd name="connsiteY10" fmla="*/ 21 h 538822"/>
                            <a:gd name="connsiteX11" fmla="*/ 980246 w 1195711"/>
                            <a:gd name="connsiteY11" fmla="*/ 110369 h 538822"/>
                            <a:gd name="connsiteX12" fmla="*/ 1144924 w 1195711"/>
                            <a:gd name="connsiteY12" fmla="*/ 348570 h 538822"/>
                            <a:gd name="connsiteX13" fmla="*/ 1194835 w 1195711"/>
                            <a:gd name="connsiteY13" fmla="*/ 338559 h 538822"/>
                            <a:gd name="connsiteX14" fmla="*/ 1195711 w 1195711"/>
                            <a:gd name="connsiteY14" fmla="*/ 357361 h 538822"/>
                            <a:gd name="connsiteX15" fmla="*/ 1146191 w 1195711"/>
                            <a:gd name="connsiteY15" fmla="*/ 371706 h 538822"/>
                            <a:gd name="connsiteX16" fmla="*/ 1143353 w 1195711"/>
                            <a:gd name="connsiteY16" fmla="*/ 397043 h 538822"/>
                            <a:gd name="connsiteX17" fmla="*/ 1136437 w 1195711"/>
                            <a:gd name="connsiteY17" fmla="*/ 403786 h 538822"/>
                            <a:gd name="connsiteX18" fmla="*/ 1126293 w 1195711"/>
                            <a:gd name="connsiteY18" fmla="*/ 396843 h 538822"/>
                            <a:gd name="connsiteX19" fmla="*/ 739969 w 1195711"/>
                            <a:gd name="connsiteY19" fmla="*/ 172605 h 538822"/>
                            <a:gd name="connsiteX20" fmla="*/ 242021 w 1195711"/>
                            <a:gd name="connsiteY20" fmla="*/ 268045 h 538822"/>
                            <a:gd name="connsiteX21" fmla="*/ 0 w 1195711"/>
                            <a:gd name="connsiteY21" fmla="*/ 538822 h 538822"/>
                            <a:gd name="connsiteX22" fmla="*/ 5629 w 1195711"/>
                            <a:gd name="connsiteY22" fmla="*/ 494255 h 5388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195711" h="538822">
                              <a:moveTo>
                                <a:pt x="5629" y="494255"/>
                              </a:moveTo>
                              <a:cubicBezTo>
                                <a:pt x="68532" y="390404"/>
                                <a:pt x="145256" y="310470"/>
                                <a:pt x="232572" y="253472"/>
                              </a:cubicBezTo>
                              <a:cubicBezTo>
                                <a:pt x="378304" y="158375"/>
                                <a:pt x="553241" y="127247"/>
                                <a:pt x="742512" y="155374"/>
                              </a:cubicBezTo>
                              <a:cubicBezTo>
                                <a:pt x="1006602" y="194627"/>
                                <a:pt x="1097842" y="298802"/>
                                <a:pt x="1128493" y="355523"/>
                              </a:cubicBezTo>
                              <a:cubicBezTo>
                                <a:pt x="1124522" y="308812"/>
                                <a:pt x="1097147" y="222935"/>
                                <a:pt x="969645" y="124123"/>
                              </a:cubicBezTo>
                              <a:cubicBezTo>
                                <a:pt x="872871" y="49132"/>
                                <a:pt x="768191" y="18281"/>
                                <a:pt x="650186" y="17376"/>
                              </a:cubicBezTo>
                              <a:cubicBezTo>
                                <a:pt x="531314" y="16452"/>
                                <a:pt x="398602" y="45846"/>
                                <a:pt x="246783" y="91138"/>
                              </a:cubicBezTo>
                              <a:cubicBezTo>
                                <a:pt x="227971" y="96757"/>
                                <a:pt x="210217" y="102082"/>
                                <a:pt x="193453" y="107149"/>
                              </a:cubicBezTo>
                              <a:cubicBezTo>
                                <a:pt x="204502" y="97138"/>
                                <a:pt x="216199" y="87566"/>
                                <a:pt x="228476" y="78450"/>
                              </a:cubicBezTo>
                              <a:lnTo>
                                <a:pt x="241821" y="74469"/>
                              </a:lnTo>
                              <a:cubicBezTo>
                                <a:pt x="395040" y="28749"/>
                                <a:pt x="529266" y="-912"/>
                                <a:pt x="650243" y="21"/>
                              </a:cubicBezTo>
                              <a:cubicBezTo>
                                <a:pt x="772087" y="955"/>
                                <a:pt x="880224" y="32845"/>
                                <a:pt x="980246" y="110369"/>
                              </a:cubicBezTo>
                              <a:cubicBezTo>
                                <a:pt x="1106910" y="208524"/>
                                <a:pt x="1138752" y="296592"/>
                                <a:pt x="1144924" y="348570"/>
                              </a:cubicBezTo>
                              <a:cubicBezTo>
                                <a:pt x="1156106" y="339883"/>
                                <a:pt x="1172670" y="332930"/>
                                <a:pt x="1194835" y="338559"/>
                              </a:cubicBezTo>
                              <a:cubicBezTo>
                                <a:pt x="1195264" y="344874"/>
                                <a:pt x="1195578" y="351113"/>
                                <a:pt x="1195711" y="357361"/>
                              </a:cubicBezTo>
                              <a:cubicBezTo>
                                <a:pt x="1168946" y="348560"/>
                                <a:pt x="1152906" y="363172"/>
                                <a:pt x="1146191" y="371706"/>
                              </a:cubicBezTo>
                              <a:cubicBezTo>
                                <a:pt x="1145991" y="386098"/>
                                <a:pt x="1143886" y="394966"/>
                                <a:pt x="1143353" y="397043"/>
                              </a:cubicBezTo>
                              <a:cubicBezTo>
                                <a:pt x="1142638" y="400376"/>
                                <a:pt x="1139990" y="403119"/>
                                <a:pt x="1136437" y="403786"/>
                              </a:cubicBezTo>
                              <a:cubicBezTo>
                                <a:pt x="1131722" y="404663"/>
                                <a:pt x="1127170" y="401557"/>
                                <a:pt x="1126293" y="396843"/>
                              </a:cubicBezTo>
                              <a:cubicBezTo>
                                <a:pt x="1126208" y="396347"/>
                                <a:pt x="1097852" y="225812"/>
                                <a:pt x="739969" y="172605"/>
                              </a:cubicBezTo>
                              <a:cubicBezTo>
                                <a:pt x="554869" y="145087"/>
                                <a:pt x="384039" y="175367"/>
                                <a:pt x="242021" y="268045"/>
                              </a:cubicBezTo>
                              <a:cubicBezTo>
                                <a:pt x="147199" y="329939"/>
                                <a:pt x="65094" y="419741"/>
                                <a:pt x="0" y="538822"/>
                              </a:cubicBezTo>
                              <a:cubicBezTo>
                                <a:pt x="1553" y="523677"/>
                                <a:pt x="3419" y="508828"/>
                                <a:pt x="5629" y="49425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5" name="Freeform: Shape 444">
                          <a:extLst>
                            <a:ext uri="{FF2B5EF4-FFF2-40B4-BE49-F238E27FC236}">
                              <a16:creationId xmlns:a16="http://schemas.microsoft.com/office/drawing/2014/main" id="{25C62F58-55B3-4238-B481-23D43F6ECD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07542" y="9928868"/>
                          <a:ext cx="230245" cy="1306486"/>
                        </a:xfrm>
                        <a:custGeom>
                          <a:avLst/>
                          <a:gdLst>
                            <a:gd name="connsiteX0" fmla="*/ 213801 w 230245"/>
                            <a:gd name="connsiteY0" fmla="*/ 4803 h 1306486"/>
                            <a:gd name="connsiteX1" fmla="*/ 225450 w 230245"/>
                            <a:gd name="connsiteY1" fmla="*/ 917 h 1306486"/>
                            <a:gd name="connsiteX2" fmla="*/ 229327 w 230245"/>
                            <a:gd name="connsiteY2" fmla="*/ 12575 h 1306486"/>
                            <a:gd name="connsiteX3" fmla="*/ 174044 w 230245"/>
                            <a:gd name="connsiteY3" fmla="*/ 457631 h 1306486"/>
                            <a:gd name="connsiteX4" fmla="*/ 190750 w 230245"/>
                            <a:gd name="connsiteY4" fmla="*/ 533555 h 1306486"/>
                            <a:gd name="connsiteX5" fmla="*/ 94624 w 230245"/>
                            <a:gd name="connsiteY5" fmla="*/ 691746 h 1306486"/>
                            <a:gd name="connsiteX6" fmla="*/ 18576 w 230245"/>
                            <a:gd name="connsiteY6" fmla="*/ 794568 h 1306486"/>
                            <a:gd name="connsiteX7" fmla="*/ 109693 w 230245"/>
                            <a:gd name="connsiteY7" fmla="*/ 899905 h 1306486"/>
                            <a:gd name="connsiteX8" fmla="*/ 175063 w 230245"/>
                            <a:gd name="connsiteY8" fmla="*/ 1065812 h 1306486"/>
                            <a:gd name="connsiteX9" fmla="*/ 150612 w 230245"/>
                            <a:gd name="connsiteY9" fmla="*/ 1109360 h 1306486"/>
                            <a:gd name="connsiteX10" fmla="*/ 93319 w 230245"/>
                            <a:gd name="connsiteY10" fmla="*/ 1232299 h 1306486"/>
                            <a:gd name="connsiteX11" fmla="*/ 163776 w 230245"/>
                            <a:gd name="connsiteY11" fmla="*/ 1289173 h 1306486"/>
                            <a:gd name="connsiteX12" fmla="*/ 171129 w 230245"/>
                            <a:gd name="connsiteY12" fmla="*/ 1299041 h 1306486"/>
                            <a:gd name="connsiteX13" fmla="*/ 161251 w 230245"/>
                            <a:gd name="connsiteY13" fmla="*/ 1306394 h 1306486"/>
                            <a:gd name="connsiteX14" fmla="*/ 76098 w 230245"/>
                            <a:gd name="connsiteY14" fmla="*/ 1229775 h 1306486"/>
                            <a:gd name="connsiteX15" fmla="*/ 135496 w 230245"/>
                            <a:gd name="connsiteY15" fmla="*/ 1100778 h 1306486"/>
                            <a:gd name="connsiteX16" fmla="*/ 159813 w 230245"/>
                            <a:gd name="connsiteY16" fmla="*/ 1057420 h 1306486"/>
                            <a:gd name="connsiteX17" fmla="*/ 99958 w 230245"/>
                            <a:gd name="connsiteY17" fmla="*/ 914269 h 1306486"/>
                            <a:gd name="connsiteX18" fmla="*/ 1412 w 230245"/>
                            <a:gd name="connsiteY18" fmla="*/ 797283 h 1306486"/>
                            <a:gd name="connsiteX19" fmla="*/ 85642 w 230245"/>
                            <a:gd name="connsiteY19" fmla="*/ 676897 h 1306486"/>
                            <a:gd name="connsiteX20" fmla="*/ 173653 w 230245"/>
                            <a:gd name="connsiteY20" fmla="*/ 536746 h 1306486"/>
                            <a:gd name="connsiteX21" fmla="*/ 157099 w 230245"/>
                            <a:gd name="connsiteY21" fmla="*/ 461641 h 1306486"/>
                            <a:gd name="connsiteX22" fmla="*/ 213801 w 230245"/>
                            <a:gd name="connsiteY22" fmla="*/ 4803 h 13064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230245" h="1306486">
                              <a:moveTo>
                                <a:pt x="213801" y="4803"/>
                              </a:moveTo>
                              <a:cubicBezTo>
                                <a:pt x="215944" y="517"/>
                                <a:pt x="221154" y="-1226"/>
                                <a:pt x="225450" y="917"/>
                              </a:cubicBezTo>
                              <a:cubicBezTo>
                                <a:pt x="229736" y="3069"/>
                                <a:pt x="231470" y="8270"/>
                                <a:pt x="229327" y="12575"/>
                              </a:cubicBezTo>
                              <a:cubicBezTo>
                                <a:pt x="120151" y="230936"/>
                                <a:pt x="145640" y="338159"/>
                                <a:pt x="174044" y="457631"/>
                              </a:cubicBezTo>
                              <a:cubicBezTo>
                                <a:pt x="179806" y="481891"/>
                                <a:pt x="185712" y="506656"/>
                                <a:pt x="190750" y="533555"/>
                              </a:cubicBezTo>
                              <a:cubicBezTo>
                                <a:pt x="207581" y="623328"/>
                                <a:pt x="149450" y="658532"/>
                                <a:pt x="94624" y="691746"/>
                              </a:cubicBezTo>
                              <a:cubicBezTo>
                                <a:pt x="51314" y="717987"/>
                                <a:pt x="10290" y="742838"/>
                                <a:pt x="18576" y="794568"/>
                              </a:cubicBezTo>
                              <a:cubicBezTo>
                                <a:pt x="26406" y="843489"/>
                                <a:pt x="69259" y="872521"/>
                                <a:pt x="109693" y="899905"/>
                              </a:cubicBezTo>
                              <a:cubicBezTo>
                                <a:pt x="169186" y="940196"/>
                                <a:pt x="223916" y="977267"/>
                                <a:pt x="175063" y="1065812"/>
                              </a:cubicBezTo>
                              <a:cubicBezTo>
                                <a:pt x="166995" y="1080433"/>
                                <a:pt x="158584" y="1095301"/>
                                <a:pt x="150612" y="1109360"/>
                              </a:cubicBezTo>
                              <a:cubicBezTo>
                                <a:pt x="120904" y="1161824"/>
                                <a:pt x="97691" y="1202829"/>
                                <a:pt x="93319" y="1232299"/>
                              </a:cubicBezTo>
                              <a:cubicBezTo>
                                <a:pt x="88880" y="1262275"/>
                                <a:pt x="106759" y="1280724"/>
                                <a:pt x="163776" y="1289173"/>
                              </a:cubicBezTo>
                              <a:cubicBezTo>
                                <a:pt x="168538" y="1289859"/>
                                <a:pt x="171834" y="1294288"/>
                                <a:pt x="171129" y="1299041"/>
                              </a:cubicBezTo>
                              <a:cubicBezTo>
                                <a:pt x="170443" y="1303794"/>
                                <a:pt x="166014" y="1307090"/>
                                <a:pt x="161251" y="1306394"/>
                              </a:cubicBezTo>
                              <a:cubicBezTo>
                                <a:pt x="91500" y="1296060"/>
                                <a:pt x="69973" y="1271085"/>
                                <a:pt x="76098" y="1229775"/>
                              </a:cubicBezTo>
                              <a:cubicBezTo>
                                <a:pt x="80937" y="1197143"/>
                                <a:pt x="104873" y="1154871"/>
                                <a:pt x="135496" y="1100778"/>
                              </a:cubicBezTo>
                              <a:cubicBezTo>
                                <a:pt x="143049" y="1087443"/>
                                <a:pt x="151031" y="1073336"/>
                                <a:pt x="159813" y="1057420"/>
                              </a:cubicBezTo>
                              <a:cubicBezTo>
                                <a:pt x="201028" y="982725"/>
                                <a:pt x="152603" y="949912"/>
                                <a:pt x="99958" y="914269"/>
                              </a:cubicBezTo>
                              <a:cubicBezTo>
                                <a:pt x="56505" y="884837"/>
                                <a:pt x="10433" y="853633"/>
                                <a:pt x="1412" y="797283"/>
                              </a:cubicBezTo>
                              <a:cubicBezTo>
                                <a:pt x="-8703" y="734056"/>
                                <a:pt x="37188" y="706253"/>
                                <a:pt x="85642" y="676897"/>
                              </a:cubicBezTo>
                              <a:cubicBezTo>
                                <a:pt x="135458" y="646731"/>
                                <a:pt x="188274" y="614727"/>
                                <a:pt x="173653" y="536746"/>
                              </a:cubicBezTo>
                              <a:cubicBezTo>
                                <a:pt x="168814" y="510952"/>
                                <a:pt x="162899" y="486054"/>
                                <a:pt x="157099" y="461641"/>
                              </a:cubicBezTo>
                              <a:cubicBezTo>
                                <a:pt x="127933" y="338988"/>
                                <a:pt x="101749" y="228907"/>
                                <a:pt x="213801" y="48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6" name="Freeform: Shape 445">
                          <a:extLst>
                            <a:ext uri="{FF2B5EF4-FFF2-40B4-BE49-F238E27FC236}">
                              <a16:creationId xmlns:a16="http://schemas.microsoft.com/office/drawing/2014/main" id="{19262796-1844-4E1D-A26A-55372E8CC7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60756" y="10344594"/>
                          <a:ext cx="243652" cy="698843"/>
                        </a:xfrm>
                        <a:custGeom>
                          <a:avLst/>
                          <a:gdLst>
                            <a:gd name="connsiteX0" fmla="*/ 185308 w 243652"/>
                            <a:gd name="connsiteY0" fmla="*/ 11092 h 698843"/>
                            <a:gd name="connsiteX1" fmla="*/ 191299 w 243652"/>
                            <a:gd name="connsiteY1" fmla="*/ 338 h 698843"/>
                            <a:gd name="connsiteX2" fmla="*/ 202062 w 243652"/>
                            <a:gd name="connsiteY2" fmla="*/ 6329 h 698843"/>
                            <a:gd name="connsiteX3" fmla="*/ 200434 w 243652"/>
                            <a:gd name="connsiteY3" fmla="*/ 128868 h 698843"/>
                            <a:gd name="connsiteX4" fmla="*/ 91411 w 243652"/>
                            <a:gd name="connsiteY4" fmla="*/ 283192 h 698843"/>
                            <a:gd name="connsiteX5" fmla="*/ 18792 w 243652"/>
                            <a:gd name="connsiteY5" fmla="*/ 400035 h 698843"/>
                            <a:gd name="connsiteX6" fmla="*/ 130977 w 243652"/>
                            <a:gd name="connsiteY6" fmla="*/ 483017 h 698843"/>
                            <a:gd name="connsiteX7" fmla="*/ 241867 w 243652"/>
                            <a:gd name="connsiteY7" fmla="*/ 586859 h 698843"/>
                            <a:gd name="connsiteX8" fmla="*/ 200300 w 243652"/>
                            <a:gd name="connsiteY8" fmla="*/ 695796 h 698843"/>
                            <a:gd name="connsiteX9" fmla="*/ 188042 w 243652"/>
                            <a:gd name="connsiteY9" fmla="*/ 696758 h 698843"/>
                            <a:gd name="connsiteX10" fmla="*/ 187080 w 243652"/>
                            <a:gd name="connsiteY10" fmla="*/ 684500 h 698843"/>
                            <a:gd name="connsiteX11" fmla="*/ 224846 w 243652"/>
                            <a:gd name="connsiteY11" fmla="*/ 590488 h 698843"/>
                            <a:gd name="connsiteX12" fmla="*/ 123557 w 243652"/>
                            <a:gd name="connsiteY12" fmla="*/ 498752 h 698843"/>
                            <a:gd name="connsiteX13" fmla="*/ 2037 w 243652"/>
                            <a:gd name="connsiteY13" fmla="*/ 404607 h 698843"/>
                            <a:gd name="connsiteX14" fmla="*/ 79495 w 243652"/>
                            <a:gd name="connsiteY14" fmla="*/ 270524 h 698843"/>
                            <a:gd name="connsiteX15" fmla="*/ 183879 w 243652"/>
                            <a:gd name="connsiteY15" fmla="*/ 123496 h 698843"/>
                            <a:gd name="connsiteX16" fmla="*/ 185308 w 243652"/>
                            <a:gd name="connsiteY16" fmla="*/ 11092 h 698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43652" h="698843">
                              <a:moveTo>
                                <a:pt x="185308" y="11092"/>
                              </a:moveTo>
                              <a:cubicBezTo>
                                <a:pt x="183994" y="6472"/>
                                <a:pt x="186680" y="1652"/>
                                <a:pt x="191299" y="338"/>
                              </a:cubicBezTo>
                              <a:cubicBezTo>
                                <a:pt x="195928" y="-986"/>
                                <a:pt x="200748" y="1700"/>
                                <a:pt x="202062" y="6329"/>
                              </a:cubicBezTo>
                              <a:cubicBezTo>
                                <a:pt x="212311" y="42219"/>
                                <a:pt x="215512" y="82634"/>
                                <a:pt x="200434" y="128868"/>
                              </a:cubicBezTo>
                              <a:cubicBezTo>
                                <a:pt x="185556" y="174436"/>
                                <a:pt x="152856" y="225509"/>
                                <a:pt x="91411" y="283192"/>
                              </a:cubicBezTo>
                              <a:cubicBezTo>
                                <a:pt x="33765" y="337304"/>
                                <a:pt x="11172" y="372289"/>
                                <a:pt x="18792" y="400035"/>
                              </a:cubicBezTo>
                              <a:cubicBezTo>
                                <a:pt x="26536" y="428220"/>
                                <a:pt x="65617" y="452127"/>
                                <a:pt x="130977" y="483017"/>
                              </a:cubicBezTo>
                              <a:cubicBezTo>
                                <a:pt x="201405" y="516307"/>
                                <a:pt x="234228" y="551016"/>
                                <a:pt x="241867" y="586859"/>
                              </a:cubicBezTo>
                              <a:cubicBezTo>
                                <a:pt x="249611" y="623216"/>
                                <a:pt x="231495" y="659392"/>
                                <a:pt x="200300" y="695796"/>
                              </a:cubicBezTo>
                              <a:cubicBezTo>
                                <a:pt x="197176" y="699454"/>
                                <a:pt x="191690" y="699873"/>
                                <a:pt x="188042" y="696758"/>
                              </a:cubicBezTo>
                              <a:cubicBezTo>
                                <a:pt x="184384" y="693634"/>
                                <a:pt x="183956" y="688148"/>
                                <a:pt x="187080" y="684500"/>
                              </a:cubicBezTo>
                              <a:cubicBezTo>
                                <a:pt x="214921" y="652029"/>
                                <a:pt x="231247" y="620530"/>
                                <a:pt x="224846" y="590488"/>
                              </a:cubicBezTo>
                              <a:cubicBezTo>
                                <a:pt x="218331" y="559922"/>
                                <a:pt x="188423" y="529413"/>
                                <a:pt x="123557" y="498752"/>
                              </a:cubicBezTo>
                              <a:cubicBezTo>
                                <a:pt x="53606" y="465691"/>
                                <a:pt x="11524" y="439154"/>
                                <a:pt x="2037" y="404607"/>
                              </a:cubicBezTo>
                              <a:cubicBezTo>
                                <a:pt x="-7573" y="369622"/>
                                <a:pt x="16582" y="329579"/>
                                <a:pt x="79495" y="270524"/>
                              </a:cubicBezTo>
                              <a:cubicBezTo>
                                <a:pt x="138578" y="215060"/>
                                <a:pt x="169839" y="166473"/>
                                <a:pt x="183879" y="123496"/>
                              </a:cubicBezTo>
                              <a:cubicBezTo>
                                <a:pt x="197681" y="81167"/>
                                <a:pt x="194719" y="44076"/>
                                <a:pt x="185308" y="110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7" name="Freeform: Shape 446">
                          <a:extLst>
                            <a:ext uri="{FF2B5EF4-FFF2-40B4-BE49-F238E27FC236}">
                              <a16:creationId xmlns:a16="http://schemas.microsoft.com/office/drawing/2014/main" id="{34B8F67E-2F6A-49B1-9F61-72B190E505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4053" y="10477445"/>
                          <a:ext cx="187495" cy="728359"/>
                        </a:xfrm>
                        <a:custGeom>
                          <a:avLst/>
                          <a:gdLst>
                            <a:gd name="connsiteX0" fmla="*/ 69781 w 187495"/>
                            <a:gd name="connsiteY0" fmla="*/ 5438 h 728359"/>
                            <a:gd name="connsiteX1" fmla="*/ 81116 w 187495"/>
                            <a:gd name="connsiteY1" fmla="*/ 637 h 728359"/>
                            <a:gd name="connsiteX2" fmla="*/ 85926 w 187495"/>
                            <a:gd name="connsiteY2" fmla="*/ 11972 h 728359"/>
                            <a:gd name="connsiteX3" fmla="*/ 131074 w 187495"/>
                            <a:gd name="connsiteY3" fmla="*/ 156743 h 728359"/>
                            <a:gd name="connsiteX4" fmla="*/ 187396 w 187495"/>
                            <a:gd name="connsiteY4" fmla="*/ 256727 h 728359"/>
                            <a:gd name="connsiteX5" fmla="*/ 99947 w 187495"/>
                            <a:gd name="connsiteY5" fmla="*/ 354863 h 728359"/>
                            <a:gd name="connsiteX6" fmla="*/ 24328 w 187495"/>
                            <a:gd name="connsiteY6" fmla="*/ 467724 h 728359"/>
                            <a:gd name="connsiteX7" fmla="*/ 91793 w 187495"/>
                            <a:gd name="connsiteY7" fmla="*/ 583548 h 728359"/>
                            <a:gd name="connsiteX8" fmla="*/ 142619 w 187495"/>
                            <a:gd name="connsiteY8" fmla="*/ 722604 h 728359"/>
                            <a:gd name="connsiteX9" fmla="*/ 131512 w 187495"/>
                            <a:gd name="connsiteY9" fmla="*/ 727852 h 728359"/>
                            <a:gd name="connsiteX10" fmla="*/ 126264 w 187495"/>
                            <a:gd name="connsiteY10" fmla="*/ 716737 h 728359"/>
                            <a:gd name="connsiteX11" fmla="*/ 77353 w 187495"/>
                            <a:gd name="connsiteY11" fmla="*/ 593226 h 728359"/>
                            <a:gd name="connsiteX12" fmla="*/ 8383 w 187495"/>
                            <a:gd name="connsiteY12" fmla="*/ 474687 h 728359"/>
                            <a:gd name="connsiteX13" fmla="*/ 91231 w 187495"/>
                            <a:gd name="connsiteY13" fmla="*/ 339832 h 728359"/>
                            <a:gd name="connsiteX14" fmla="*/ 170032 w 187495"/>
                            <a:gd name="connsiteY14" fmla="*/ 257622 h 728359"/>
                            <a:gd name="connsiteX15" fmla="*/ 118196 w 187495"/>
                            <a:gd name="connsiteY15" fmla="*/ 168477 h 728359"/>
                            <a:gd name="connsiteX16" fmla="*/ 69781 w 187495"/>
                            <a:gd name="connsiteY16" fmla="*/ 5438 h 7283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87495" h="728359">
                              <a:moveTo>
                                <a:pt x="69781" y="5438"/>
                              </a:moveTo>
                              <a:cubicBezTo>
                                <a:pt x="71581" y="980"/>
                                <a:pt x="76667" y="-1163"/>
                                <a:pt x="81116" y="637"/>
                              </a:cubicBezTo>
                              <a:cubicBezTo>
                                <a:pt x="85573" y="2438"/>
                                <a:pt x="87726" y="7524"/>
                                <a:pt x="85926" y="11972"/>
                              </a:cubicBezTo>
                              <a:cubicBezTo>
                                <a:pt x="59065" y="77790"/>
                                <a:pt x="95460" y="117700"/>
                                <a:pt x="131074" y="156743"/>
                              </a:cubicBezTo>
                              <a:cubicBezTo>
                                <a:pt x="158354" y="186651"/>
                                <a:pt x="185205" y="216083"/>
                                <a:pt x="187396" y="256727"/>
                              </a:cubicBezTo>
                              <a:cubicBezTo>
                                <a:pt x="189891" y="302875"/>
                                <a:pt x="145219" y="328707"/>
                                <a:pt x="99947" y="354863"/>
                              </a:cubicBezTo>
                              <a:cubicBezTo>
                                <a:pt x="50531" y="383438"/>
                                <a:pt x="306" y="412470"/>
                                <a:pt x="24328" y="467724"/>
                              </a:cubicBezTo>
                              <a:cubicBezTo>
                                <a:pt x="43425" y="511654"/>
                                <a:pt x="69105" y="549820"/>
                                <a:pt x="91793" y="583548"/>
                              </a:cubicBezTo>
                              <a:cubicBezTo>
                                <a:pt x="128331" y="637850"/>
                                <a:pt x="157506" y="681218"/>
                                <a:pt x="142619" y="722604"/>
                              </a:cubicBezTo>
                              <a:cubicBezTo>
                                <a:pt x="140999" y="727119"/>
                                <a:pt x="136027" y="729462"/>
                                <a:pt x="131512" y="727852"/>
                              </a:cubicBezTo>
                              <a:cubicBezTo>
                                <a:pt x="127007" y="726233"/>
                                <a:pt x="124645" y="721261"/>
                                <a:pt x="126264" y="716737"/>
                              </a:cubicBezTo>
                              <a:cubicBezTo>
                                <a:pt x="138180" y="683637"/>
                                <a:pt x="111177" y="643489"/>
                                <a:pt x="77353" y="593226"/>
                              </a:cubicBezTo>
                              <a:cubicBezTo>
                                <a:pt x="54246" y="558869"/>
                                <a:pt x="28090" y="519997"/>
                                <a:pt x="8383" y="474687"/>
                              </a:cubicBezTo>
                              <a:cubicBezTo>
                                <a:pt x="-21831" y="405183"/>
                                <a:pt x="35158" y="372246"/>
                                <a:pt x="91231" y="339832"/>
                              </a:cubicBezTo>
                              <a:cubicBezTo>
                                <a:pt x="131865" y="316353"/>
                                <a:pt x="171956" y="293169"/>
                                <a:pt x="170032" y="257622"/>
                              </a:cubicBezTo>
                              <a:cubicBezTo>
                                <a:pt x="168174" y="223265"/>
                                <a:pt x="143381" y="196081"/>
                                <a:pt x="118196" y="168477"/>
                              </a:cubicBezTo>
                              <a:cubicBezTo>
                                <a:pt x="78915" y="125405"/>
                                <a:pt x="38777" y="81381"/>
                                <a:pt x="69781" y="54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8" name="Freeform: Shape 447">
                          <a:extLst>
                            <a:ext uri="{FF2B5EF4-FFF2-40B4-BE49-F238E27FC236}">
                              <a16:creationId xmlns:a16="http://schemas.microsoft.com/office/drawing/2014/main" id="{875714BB-C9A7-4740-91AE-4E5B0D8C58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54362" y="10479899"/>
                          <a:ext cx="231826" cy="664403"/>
                        </a:xfrm>
                        <a:custGeom>
                          <a:avLst/>
                          <a:gdLst>
                            <a:gd name="connsiteX0" fmla="*/ 86915 w 231826"/>
                            <a:gd name="connsiteY0" fmla="*/ 653941 h 664403"/>
                            <a:gd name="connsiteX1" fmla="*/ 80171 w 231826"/>
                            <a:gd name="connsiteY1" fmla="*/ 664219 h 664403"/>
                            <a:gd name="connsiteX2" fmla="*/ 69894 w 231826"/>
                            <a:gd name="connsiteY2" fmla="*/ 657475 h 664403"/>
                            <a:gd name="connsiteX3" fmla="*/ 33042 w 231826"/>
                            <a:gd name="connsiteY3" fmla="*/ 559082 h 664403"/>
                            <a:gd name="connsiteX4" fmla="*/ 39500 w 231826"/>
                            <a:gd name="connsiteY4" fmla="*/ 394861 h 664403"/>
                            <a:gd name="connsiteX5" fmla="*/ 97688 w 231826"/>
                            <a:gd name="connsiteY5" fmla="*/ 365267 h 664403"/>
                            <a:gd name="connsiteX6" fmla="*/ 143779 w 231826"/>
                            <a:gd name="connsiteY6" fmla="*/ 342559 h 664403"/>
                            <a:gd name="connsiteX7" fmla="*/ 193776 w 231826"/>
                            <a:gd name="connsiteY7" fmla="*/ 189978 h 664403"/>
                            <a:gd name="connsiteX8" fmla="*/ 114004 w 231826"/>
                            <a:gd name="connsiteY8" fmla="*/ 9423 h 664403"/>
                            <a:gd name="connsiteX9" fmla="*/ 121958 w 231826"/>
                            <a:gd name="connsiteY9" fmla="*/ 31 h 664403"/>
                            <a:gd name="connsiteX10" fmla="*/ 131359 w 231826"/>
                            <a:gd name="connsiteY10" fmla="*/ 7994 h 664403"/>
                            <a:gd name="connsiteX11" fmla="*/ 209035 w 231826"/>
                            <a:gd name="connsiteY11" fmla="*/ 181682 h 664403"/>
                            <a:gd name="connsiteX12" fmla="*/ 152085 w 231826"/>
                            <a:gd name="connsiteY12" fmla="*/ 357809 h 664403"/>
                            <a:gd name="connsiteX13" fmla="*/ 105041 w 231826"/>
                            <a:gd name="connsiteY13" fmla="*/ 380993 h 664403"/>
                            <a:gd name="connsiteX14" fmla="*/ 48415 w 231826"/>
                            <a:gd name="connsiteY14" fmla="*/ 409777 h 664403"/>
                            <a:gd name="connsiteX15" fmla="*/ 48834 w 231826"/>
                            <a:gd name="connsiteY15" fmla="*/ 551795 h 664403"/>
                            <a:gd name="connsiteX16" fmla="*/ 86915 w 231826"/>
                            <a:gd name="connsiteY16" fmla="*/ 653941 h 6644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31826" h="664403">
                              <a:moveTo>
                                <a:pt x="86915" y="653941"/>
                              </a:moveTo>
                              <a:cubicBezTo>
                                <a:pt x="87887" y="658637"/>
                                <a:pt x="84867" y="663247"/>
                                <a:pt x="80171" y="664219"/>
                              </a:cubicBezTo>
                              <a:cubicBezTo>
                                <a:pt x="75457" y="665200"/>
                                <a:pt x="70866" y="662180"/>
                                <a:pt x="69894" y="657475"/>
                              </a:cubicBezTo>
                              <a:cubicBezTo>
                                <a:pt x="62798" y="623556"/>
                                <a:pt x="47396" y="590181"/>
                                <a:pt x="33042" y="559082"/>
                              </a:cubicBezTo>
                              <a:cubicBezTo>
                                <a:pt x="1752" y="491254"/>
                                <a:pt x="-24899" y="433495"/>
                                <a:pt x="39500" y="394861"/>
                              </a:cubicBezTo>
                              <a:cubicBezTo>
                                <a:pt x="57226" y="384231"/>
                                <a:pt x="77390" y="374782"/>
                                <a:pt x="97688" y="365267"/>
                              </a:cubicBezTo>
                              <a:cubicBezTo>
                                <a:pt x="113366" y="357923"/>
                                <a:pt x="129139" y="350513"/>
                                <a:pt x="143779" y="342559"/>
                              </a:cubicBezTo>
                              <a:cubicBezTo>
                                <a:pt x="199234" y="312403"/>
                                <a:pt x="238915" y="272989"/>
                                <a:pt x="193776" y="189978"/>
                              </a:cubicBezTo>
                              <a:cubicBezTo>
                                <a:pt x="116605" y="48084"/>
                                <a:pt x="114014" y="9537"/>
                                <a:pt x="114004" y="9423"/>
                              </a:cubicBezTo>
                              <a:cubicBezTo>
                                <a:pt x="113604" y="4622"/>
                                <a:pt x="117176" y="421"/>
                                <a:pt x="121958" y="31"/>
                              </a:cubicBezTo>
                              <a:cubicBezTo>
                                <a:pt x="126749" y="-369"/>
                                <a:pt x="130968" y="3193"/>
                                <a:pt x="131359" y="7994"/>
                              </a:cubicBezTo>
                              <a:cubicBezTo>
                                <a:pt x="131368" y="8089"/>
                                <a:pt x="133683" y="43141"/>
                                <a:pt x="209035" y="181682"/>
                              </a:cubicBezTo>
                              <a:cubicBezTo>
                                <a:pt x="261299" y="277780"/>
                                <a:pt x="215779" y="323166"/>
                                <a:pt x="152085" y="357809"/>
                              </a:cubicBezTo>
                              <a:cubicBezTo>
                                <a:pt x="137007" y="365991"/>
                                <a:pt x="120977" y="373516"/>
                                <a:pt x="105041" y="380993"/>
                              </a:cubicBezTo>
                              <a:cubicBezTo>
                                <a:pt x="85210" y="390299"/>
                                <a:pt x="65503" y="399528"/>
                                <a:pt x="48415" y="409777"/>
                              </a:cubicBezTo>
                              <a:cubicBezTo>
                                <a:pt x="-2572" y="440372"/>
                                <a:pt x="21078" y="491616"/>
                                <a:pt x="48834" y="551795"/>
                              </a:cubicBezTo>
                              <a:cubicBezTo>
                                <a:pt x="63588" y="583751"/>
                                <a:pt x="79409" y="618051"/>
                                <a:pt x="86915" y="6539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</p:grpSp>
                <p:sp>
                  <p:nvSpPr>
                    <p:cNvPr id="417" name="Freeform: Shape 416">
                      <a:extLst>
                        <a:ext uri="{FF2B5EF4-FFF2-40B4-BE49-F238E27FC236}">
                          <a16:creationId xmlns:a16="http://schemas.microsoft.com/office/drawing/2014/main" id="{316EB13F-023A-4D57-96F4-7EFA0488B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1061" y="11429511"/>
                      <a:ext cx="735719" cy="75272"/>
                    </a:xfrm>
                    <a:custGeom>
                      <a:avLst/>
                      <a:gdLst>
                        <a:gd name="connsiteX0" fmla="*/ 6928 w 735719"/>
                        <a:gd name="connsiteY0" fmla="*/ 51640 h 75272"/>
                        <a:gd name="connsiteX1" fmla="*/ 185 w 735719"/>
                        <a:gd name="connsiteY1" fmla="*/ 41343 h 75272"/>
                        <a:gd name="connsiteX2" fmla="*/ 10472 w 735719"/>
                        <a:gd name="connsiteY2" fmla="*/ 34609 h 75272"/>
                        <a:gd name="connsiteX3" fmla="*/ 373612 w 735719"/>
                        <a:gd name="connsiteY3" fmla="*/ 55783 h 75272"/>
                        <a:gd name="connsiteX4" fmla="*/ 724656 w 735719"/>
                        <a:gd name="connsiteY4" fmla="*/ 338 h 75272"/>
                        <a:gd name="connsiteX5" fmla="*/ 735381 w 735719"/>
                        <a:gd name="connsiteY5" fmla="*/ 6301 h 75272"/>
                        <a:gd name="connsiteX6" fmla="*/ 729419 w 735719"/>
                        <a:gd name="connsiteY6" fmla="*/ 17026 h 75272"/>
                        <a:gd name="connsiteX7" fmla="*/ 374422 w 735719"/>
                        <a:gd name="connsiteY7" fmla="*/ 73157 h 75272"/>
                        <a:gd name="connsiteX8" fmla="*/ 6928 w 735719"/>
                        <a:gd name="connsiteY8" fmla="*/ 51640 h 75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5719" h="75272">
                          <a:moveTo>
                            <a:pt x="6928" y="51640"/>
                          </a:moveTo>
                          <a:cubicBezTo>
                            <a:pt x="2232" y="50649"/>
                            <a:pt x="-796" y="46048"/>
                            <a:pt x="185" y="41343"/>
                          </a:cubicBezTo>
                          <a:cubicBezTo>
                            <a:pt x="1166" y="36657"/>
                            <a:pt x="5776" y="33628"/>
                            <a:pt x="10472" y="34609"/>
                          </a:cubicBezTo>
                          <a:cubicBezTo>
                            <a:pt x="79566" y="49001"/>
                            <a:pt x="214897" y="63394"/>
                            <a:pt x="373612" y="55783"/>
                          </a:cubicBezTo>
                          <a:cubicBezTo>
                            <a:pt x="484274" y="50478"/>
                            <a:pt x="606175" y="34476"/>
                            <a:pt x="724656" y="338"/>
                          </a:cubicBezTo>
                          <a:cubicBezTo>
                            <a:pt x="729266" y="-986"/>
                            <a:pt x="734057" y="1700"/>
                            <a:pt x="735381" y="6301"/>
                          </a:cubicBezTo>
                          <a:cubicBezTo>
                            <a:pt x="736705" y="10901"/>
                            <a:pt x="734019" y="15702"/>
                            <a:pt x="729419" y="17026"/>
                          </a:cubicBezTo>
                          <a:cubicBezTo>
                            <a:pt x="609432" y="51602"/>
                            <a:pt x="486188" y="67794"/>
                            <a:pt x="374422" y="73157"/>
                          </a:cubicBezTo>
                          <a:cubicBezTo>
                            <a:pt x="214068" y="80834"/>
                            <a:pt x="77004" y="66232"/>
                            <a:pt x="6928" y="5164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5" name="Graphic 963">
                    <a:extLst>
                      <a:ext uri="{FF2B5EF4-FFF2-40B4-BE49-F238E27FC236}">
                        <a16:creationId xmlns:a16="http://schemas.microsoft.com/office/drawing/2014/main" id="{A8493367-932F-4A86-B799-009E14A9CC7E}"/>
                      </a:ext>
                    </a:extLst>
                  </p:cNvPr>
                  <p:cNvGrpSpPr/>
                  <p:nvPr/>
                </p:nvGrpSpPr>
                <p:grpSpPr>
                  <a:xfrm>
                    <a:off x="4391811" y="9225996"/>
                    <a:ext cx="2023341" cy="1966487"/>
                    <a:chOff x="4391811" y="9225996"/>
                    <a:chExt cx="2023341" cy="1966487"/>
                  </a:xfrm>
                </p:grpSpPr>
                <p:grpSp>
                  <p:nvGrpSpPr>
                    <p:cNvPr id="406" name="Graphic 963">
                      <a:extLst>
                        <a:ext uri="{FF2B5EF4-FFF2-40B4-BE49-F238E27FC236}">
                          <a16:creationId xmlns:a16="http://schemas.microsoft.com/office/drawing/2014/main" id="{0FB8DF89-E1A0-4B7E-A0AC-AB4A334118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1811" y="9225996"/>
                      <a:ext cx="2023341" cy="1966487"/>
                      <a:chOff x="4391811" y="9225996"/>
                      <a:chExt cx="2023341" cy="1966487"/>
                    </a:xfrm>
                  </p:grpSpPr>
                  <p:sp>
                    <p:nvSpPr>
                      <p:cNvPr id="408" name="Freeform: Shape 407">
                        <a:extLst>
                          <a:ext uri="{FF2B5EF4-FFF2-40B4-BE49-F238E27FC236}">
                            <a16:creationId xmlns:a16="http://schemas.microsoft.com/office/drawing/2014/main" id="{56BE4B6A-695B-4825-B9C0-77A2C73DA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5203" y="9225996"/>
                        <a:ext cx="1339949" cy="1011675"/>
                      </a:xfrm>
                      <a:custGeom>
                        <a:avLst/>
                        <a:gdLst>
                          <a:gd name="connsiteX0" fmla="*/ 381886 w 1339949"/>
                          <a:gd name="connsiteY0" fmla="*/ 187886 h 1011675"/>
                          <a:gd name="connsiteX1" fmla="*/ 529447 w 1339949"/>
                          <a:gd name="connsiteY1" fmla="*/ 17789 h 1011675"/>
                          <a:gd name="connsiteX2" fmla="*/ 578539 w 1339949"/>
                          <a:gd name="connsiteY2" fmla="*/ 100104 h 1011675"/>
                          <a:gd name="connsiteX3" fmla="*/ 534819 w 1339949"/>
                          <a:gd name="connsiteY3" fmla="*/ 269611 h 1011675"/>
                          <a:gd name="connsiteX4" fmla="*/ 982799 w 1339949"/>
                          <a:gd name="connsiteY4" fmla="*/ 282593 h 1011675"/>
                          <a:gd name="connsiteX5" fmla="*/ 1291933 w 1339949"/>
                          <a:gd name="connsiteY5" fmla="*/ 406609 h 1011675"/>
                          <a:gd name="connsiteX6" fmla="*/ 1247823 w 1339949"/>
                          <a:gd name="connsiteY6" fmla="*/ 462578 h 1011675"/>
                          <a:gd name="connsiteX7" fmla="*/ 1339863 w 1339949"/>
                          <a:gd name="connsiteY7" fmla="*/ 550608 h 1011675"/>
                          <a:gd name="connsiteX8" fmla="*/ 1278074 w 1339949"/>
                          <a:gd name="connsiteY8" fmla="*/ 603786 h 1011675"/>
                          <a:gd name="connsiteX9" fmla="*/ 1299648 w 1339949"/>
                          <a:gd name="connsiteY9" fmla="*/ 668337 h 1011675"/>
                          <a:gd name="connsiteX10" fmla="*/ 1189949 w 1339949"/>
                          <a:gd name="connsiteY10" fmla="*/ 710780 h 1011675"/>
                          <a:gd name="connsiteX11" fmla="*/ 1196359 w 1339949"/>
                          <a:gd name="connsiteY11" fmla="*/ 790771 h 1011675"/>
                          <a:gd name="connsiteX12" fmla="*/ 843201 w 1339949"/>
                          <a:gd name="connsiteY12" fmla="*/ 835348 h 1011675"/>
                          <a:gd name="connsiteX13" fmla="*/ 386220 w 1339949"/>
                          <a:gd name="connsiteY13" fmla="*/ 896241 h 1011675"/>
                          <a:gd name="connsiteX14" fmla="*/ 132378 w 1339949"/>
                          <a:gd name="connsiteY14" fmla="*/ 1004350 h 1011675"/>
                          <a:gd name="connsiteX15" fmla="*/ 14973 w 1339949"/>
                          <a:gd name="connsiteY15" fmla="*/ 628103 h 1011675"/>
                          <a:gd name="connsiteX16" fmla="*/ 163582 w 1339949"/>
                          <a:gd name="connsiteY16" fmla="*/ 491886 h 1011675"/>
                          <a:gd name="connsiteX17" fmla="*/ 381886 w 1339949"/>
                          <a:gd name="connsiteY17" fmla="*/ 187886 h 10116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39949" h="1011675">
                            <a:moveTo>
                              <a:pt x="381886" y="187886"/>
                            </a:moveTo>
                            <a:cubicBezTo>
                              <a:pt x="425996" y="131917"/>
                              <a:pt x="513455" y="59451"/>
                              <a:pt x="529447" y="17789"/>
                            </a:cubicBezTo>
                            <a:cubicBezTo>
                              <a:pt x="545430" y="-23874"/>
                              <a:pt x="605590" y="9283"/>
                              <a:pt x="578539" y="100104"/>
                            </a:cubicBezTo>
                            <a:cubicBezTo>
                              <a:pt x="551507" y="190934"/>
                              <a:pt x="534819" y="269611"/>
                              <a:pt x="534819" y="269611"/>
                            </a:cubicBezTo>
                            <a:cubicBezTo>
                              <a:pt x="534819" y="269611"/>
                              <a:pt x="909580" y="271401"/>
                              <a:pt x="982799" y="282593"/>
                            </a:cubicBezTo>
                            <a:cubicBezTo>
                              <a:pt x="1056027" y="293785"/>
                              <a:pt x="1262443" y="359184"/>
                              <a:pt x="1291933" y="406609"/>
                            </a:cubicBezTo>
                            <a:cubicBezTo>
                              <a:pt x="1321432" y="454024"/>
                              <a:pt x="1247823" y="462578"/>
                              <a:pt x="1247823" y="462578"/>
                            </a:cubicBezTo>
                            <a:cubicBezTo>
                              <a:pt x="1247823" y="462578"/>
                              <a:pt x="1343225" y="506250"/>
                              <a:pt x="1339863" y="550608"/>
                            </a:cubicBezTo>
                            <a:cubicBezTo>
                              <a:pt x="1336491" y="594966"/>
                              <a:pt x="1278074" y="603786"/>
                              <a:pt x="1278074" y="603786"/>
                            </a:cubicBezTo>
                            <a:cubicBezTo>
                              <a:pt x="1278074" y="603786"/>
                              <a:pt x="1325708" y="629322"/>
                              <a:pt x="1299648" y="668337"/>
                            </a:cubicBezTo>
                            <a:cubicBezTo>
                              <a:pt x="1273597" y="707351"/>
                              <a:pt x="1189949" y="710780"/>
                              <a:pt x="1189949" y="710780"/>
                            </a:cubicBezTo>
                            <a:cubicBezTo>
                              <a:pt x="1254614" y="747080"/>
                              <a:pt x="1282760" y="774093"/>
                              <a:pt x="1196359" y="790771"/>
                            </a:cubicBezTo>
                            <a:cubicBezTo>
                              <a:pt x="1085974" y="812079"/>
                              <a:pt x="843201" y="835348"/>
                              <a:pt x="843201" y="835348"/>
                            </a:cubicBezTo>
                            <a:cubicBezTo>
                              <a:pt x="843201" y="835348"/>
                              <a:pt x="449685" y="887507"/>
                              <a:pt x="386220" y="896241"/>
                            </a:cubicBezTo>
                            <a:cubicBezTo>
                              <a:pt x="244040" y="915796"/>
                              <a:pt x="178203" y="1043203"/>
                              <a:pt x="132378" y="1004350"/>
                            </a:cubicBezTo>
                            <a:cubicBezTo>
                              <a:pt x="63151" y="945667"/>
                              <a:pt x="-38491" y="742308"/>
                              <a:pt x="14973" y="628103"/>
                            </a:cubicBezTo>
                            <a:cubicBezTo>
                              <a:pt x="28356" y="599509"/>
                              <a:pt x="147085" y="520290"/>
                              <a:pt x="163582" y="491886"/>
                            </a:cubicBezTo>
                            <a:cubicBezTo>
                              <a:pt x="252031" y="339524"/>
                              <a:pt x="371999" y="200421"/>
                              <a:pt x="381886" y="187886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09" name="Freeform: Shape 408">
                        <a:extLst>
                          <a:ext uri="{FF2B5EF4-FFF2-40B4-BE49-F238E27FC236}">
                            <a16:creationId xmlns:a16="http://schemas.microsoft.com/office/drawing/2014/main" id="{D17CACD5-0573-49E3-AEF9-2A6C62C93A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5282" y="9824629"/>
                        <a:ext cx="422405" cy="389715"/>
                      </a:xfrm>
                      <a:custGeom>
                        <a:avLst/>
                        <a:gdLst>
                          <a:gd name="connsiteX0" fmla="*/ 422405 w 422405"/>
                          <a:gd name="connsiteY0" fmla="*/ 290008 h 389715"/>
                          <a:gd name="connsiteX1" fmla="*/ 366131 w 422405"/>
                          <a:gd name="connsiteY1" fmla="*/ 297599 h 389715"/>
                          <a:gd name="connsiteX2" fmla="*/ 180975 w 422405"/>
                          <a:gd name="connsiteY2" fmla="*/ 389715 h 389715"/>
                          <a:gd name="connsiteX3" fmla="*/ 505 w 422405"/>
                          <a:gd name="connsiteY3" fmla="*/ 21079 h 389715"/>
                          <a:gd name="connsiteX4" fmla="*/ 21555 w 422405"/>
                          <a:gd name="connsiteY4" fmla="*/ 0 h 389715"/>
                          <a:gd name="connsiteX5" fmla="*/ 352673 w 422405"/>
                          <a:gd name="connsiteY5" fmla="*/ 285159 h 389715"/>
                          <a:gd name="connsiteX6" fmla="*/ 422405 w 422405"/>
                          <a:gd name="connsiteY6" fmla="*/ 290008 h 389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22405" h="389715">
                            <a:moveTo>
                              <a:pt x="422405" y="290008"/>
                            </a:moveTo>
                            <a:cubicBezTo>
                              <a:pt x="396669" y="293456"/>
                              <a:pt x="376761" y="296142"/>
                              <a:pt x="366131" y="297599"/>
                            </a:cubicBezTo>
                            <a:cubicBezTo>
                              <a:pt x="281149" y="309286"/>
                              <a:pt x="223437" y="359502"/>
                              <a:pt x="180975" y="389715"/>
                            </a:cubicBezTo>
                            <a:cubicBezTo>
                              <a:pt x="92135" y="340500"/>
                              <a:pt x="-7982" y="236277"/>
                              <a:pt x="505" y="21079"/>
                            </a:cubicBezTo>
                            <a:cubicBezTo>
                              <a:pt x="5448" y="15040"/>
                              <a:pt x="12773" y="7868"/>
                              <a:pt x="21555" y="0"/>
                            </a:cubicBezTo>
                            <a:cubicBezTo>
                              <a:pt x="78295" y="181813"/>
                              <a:pt x="265852" y="278644"/>
                              <a:pt x="352673" y="285159"/>
                            </a:cubicBezTo>
                            <a:cubicBezTo>
                              <a:pt x="378809" y="287122"/>
                              <a:pt x="402203" y="288722"/>
                              <a:pt x="422405" y="2900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10" name="Graphic 963">
                        <a:extLst>
                          <a:ext uri="{FF2B5EF4-FFF2-40B4-BE49-F238E27FC236}">
                            <a16:creationId xmlns:a16="http://schemas.microsoft.com/office/drawing/2014/main" id="{16E41285-80AC-4124-B25B-AEC6294FDE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83625" y="9612980"/>
                        <a:ext cx="619887" cy="323548"/>
                        <a:chOff x="5783625" y="9612980"/>
                        <a:chExt cx="619887" cy="323548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13" name="Freeform: Shape 412">
                          <a:extLst>
                            <a:ext uri="{FF2B5EF4-FFF2-40B4-BE49-F238E27FC236}">
                              <a16:creationId xmlns:a16="http://schemas.microsoft.com/office/drawing/2014/main" id="{E28C5B5F-FD2F-497C-A5CD-721E677F00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28027" y="9884045"/>
                          <a:ext cx="494845" cy="52483"/>
                        </a:xfrm>
                        <a:custGeom>
                          <a:avLst/>
                          <a:gdLst>
                            <a:gd name="connsiteX0" fmla="*/ 494846 w 494845"/>
                            <a:gd name="connsiteY0" fmla="*/ 42730 h 52483"/>
                            <a:gd name="connsiteX1" fmla="*/ 441039 w 494845"/>
                            <a:gd name="connsiteY1" fmla="*/ 52484 h 52483"/>
                            <a:gd name="connsiteX2" fmla="*/ 52372 w 494845"/>
                            <a:gd name="connsiteY2" fmla="*/ 34396 h 52483"/>
                            <a:gd name="connsiteX3" fmla="*/ 312976 w 494845"/>
                            <a:gd name="connsiteY3" fmla="*/ 1734 h 52483"/>
                            <a:gd name="connsiteX4" fmla="*/ 494846 w 494845"/>
                            <a:gd name="connsiteY4" fmla="*/ 42730 h 524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94845" h="52483">
                              <a:moveTo>
                                <a:pt x="494846" y="42730"/>
                              </a:moveTo>
                              <a:cubicBezTo>
                                <a:pt x="472243" y="49597"/>
                                <a:pt x="449821" y="51836"/>
                                <a:pt x="441039" y="52484"/>
                              </a:cubicBezTo>
                              <a:cubicBezTo>
                                <a:pt x="383499" y="41968"/>
                                <a:pt x="205905" y="25909"/>
                                <a:pt x="52372" y="34396"/>
                              </a:cubicBezTo>
                              <a:cubicBezTo>
                                <a:pt x="-117612" y="43787"/>
                                <a:pt x="168177" y="-10210"/>
                                <a:pt x="312976" y="1734"/>
                              </a:cubicBezTo>
                              <a:cubicBezTo>
                                <a:pt x="406454" y="9440"/>
                                <a:pt x="465042" y="29481"/>
                                <a:pt x="494846" y="4273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4" name="Freeform: Shape 413">
                          <a:extLst>
                            <a:ext uri="{FF2B5EF4-FFF2-40B4-BE49-F238E27FC236}">
                              <a16:creationId xmlns:a16="http://schemas.microsoft.com/office/drawing/2014/main" id="{D0B03B49-31C8-4887-9E4E-88A467191F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83625" y="9755688"/>
                          <a:ext cx="619887" cy="73302"/>
                        </a:xfrm>
                        <a:custGeom>
                          <a:avLst/>
                          <a:gdLst>
                            <a:gd name="connsiteX0" fmla="*/ 619887 w 619887"/>
                            <a:gd name="connsiteY0" fmla="*/ 48452 h 73302"/>
                            <a:gd name="connsiteX1" fmla="*/ 573653 w 619887"/>
                            <a:gd name="connsiteY1" fmla="*/ 73303 h 73302"/>
                            <a:gd name="connsiteX2" fmla="*/ 0 w 619887"/>
                            <a:gd name="connsiteY2" fmla="*/ 23402 h 73302"/>
                            <a:gd name="connsiteX3" fmla="*/ 619887 w 619887"/>
                            <a:gd name="connsiteY3" fmla="*/ 48452 h 733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619887" h="73302">
                              <a:moveTo>
                                <a:pt x="619887" y="48452"/>
                              </a:moveTo>
                              <a:cubicBezTo>
                                <a:pt x="605800" y="64749"/>
                                <a:pt x="582854" y="71265"/>
                                <a:pt x="573653" y="73303"/>
                              </a:cubicBezTo>
                              <a:cubicBezTo>
                                <a:pt x="437131" y="33155"/>
                                <a:pt x="179880" y="12381"/>
                                <a:pt x="0" y="23402"/>
                              </a:cubicBezTo>
                              <a:cubicBezTo>
                                <a:pt x="239401" y="-31234"/>
                                <a:pt x="516265" y="23621"/>
                                <a:pt x="619887" y="484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5" name="Freeform: Shape 414">
                          <a:extLst>
                            <a:ext uri="{FF2B5EF4-FFF2-40B4-BE49-F238E27FC236}">
                              <a16:creationId xmlns:a16="http://schemas.microsoft.com/office/drawing/2014/main" id="{DEEDE57C-9A09-4E5E-8086-E240C94BDA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15562" y="9612980"/>
                          <a:ext cx="556679" cy="104673"/>
                        </a:xfrm>
                        <a:custGeom>
                          <a:avLst/>
                          <a:gdLst>
                            <a:gd name="connsiteX0" fmla="*/ 543458 w 556679"/>
                            <a:gd name="connsiteY0" fmla="*/ 63678 h 104673"/>
                            <a:gd name="connsiteX1" fmla="*/ 507464 w 556679"/>
                            <a:gd name="connsiteY1" fmla="*/ 75575 h 104673"/>
                            <a:gd name="connsiteX2" fmla="*/ 556679 w 556679"/>
                            <a:gd name="connsiteY2" fmla="*/ 104321 h 104673"/>
                            <a:gd name="connsiteX3" fmla="*/ 555698 w 556679"/>
                            <a:gd name="connsiteY3" fmla="*/ 104673 h 104673"/>
                            <a:gd name="connsiteX4" fmla="*/ 131978 w 556679"/>
                            <a:gd name="connsiteY4" fmla="*/ 20711 h 104673"/>
                            <a:gd name="connsiteX5" fmla="*/ 0 w 556679"/>
                            <a:gd name="connsiteY5" fmla="*/ 16158 h 104673"/>
                            <a:gd name="connsiteX6" fmla="*/ 344729 w 556679"/>
                            <a:gd name="connsiteY6" fmla="*/ 15805 h 104673"/>
                            <a:gd name="connsiteX7" fmla="*/ 543458 w 556679"/>
                            <a:gd name="connsiteY7" fmla="*/ 63678 h 1046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56679" h="104673">
                              <a:moveTo>
                                <a:pt x="543458" y="63678"/>
                              </a:moveTo>
                              <a:cubicBezTo>
                                <a:pt x="528399" y="73146"/>
                                <a:pt x="507464" y="75575"/>
                                <a:pt x="507464" y="75575"/>
                              </a:cubicBezTo>
                              <a:cubicBezTo>
                                <a:pt x="507464" y="75575"/>
                                <a:pt x="532638" y="87100"/>
                                <a:pt x="556679" y="104321"/>
                              </a:cubicBezTo>
                              <a:lnTo>
                                <a:pt x="555698" y="104673"/>
                              </a:lnTo>
                              <a:cubicBezTo>
                                <a:pt x="482394" y="74994"/>
                                <a:pt x="263966" y="25264"/>
                                <a:pt x="131978" y="20711"/>
                              </a:cubicBezTo>
                              <a:cubicBezTo>
                                <a:pt x="0" y="16158"/>
                                <a:pt x="0" y="16158"/>
                                <a:pt x="0" y="16158"/>
                              </a:cubicBezTo>
                              <a:cubicBezTo>
                                <a:pt x="0" y="16158"/>
                                <a:pt x="175279" y="-19961"/>
                                <a:pt x="344729" y="15805"/>
                              </a:cubicBezTo>
                              <a:cubicBezTo>
                                <a:pt x="430416" y="33893"/>
                                <a:pt x="497786" y="51105"/>
                                <a:pt x="543458" y="6367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1" name="Freeform: Shape 410">
                        <a:extLst>
                          <a:ext uri="{FF2B5EF4-FFF2-40B4-BE49-F238E27FC236}">
                            <a16:creationId xmlns:a16="http://schemas.microsoft.com/office/drawing/2014/main" id="{DD100125-C461-4E0F-B90B-63F60FFDC2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91811" y="9794539"/>
                        <a:ext cx="974986" cy="1397944"/>
                      </a:xfrm>
                      <a:custGeom>
                        <a:avLst/>
                        <a:gdLst>
                          <a:gd name="connsiteX0" fmla="*/ 732084 w 974986"/>
                          <a:gd name="connsiteY0" fmla="*/ 0 h 1397944"/>
                          <a:gd name="connsiteX1" fmla="*/ 257996 w 974986"/>
                          <a:gd name="connsiteY1" fmla="*/ 1394127 h 1397944"/>
                          <a:gd name="connsiteX2" fmla="*/ 973172 w 974986"/>
                          <a:gd name="connsiteY2" fmla="*/ 388372 h 1397944"/>
                          <a:gd name="connsiteX3" fmla="*/ 732084 w 974986"/>
                          <a:gd name="connsiteY3" fmla="*/ 0 h 13979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4986" h="1397944">
                            <a:moveTo>
                              <a:pt x="732084" y="0"/>
                            </a:moveTo>
                            <a:cubicBezTo>
                              <a:pt x="-263135" y="719052"/>
                              <a:pt x="-53138" y="1337329"/>
                              <a:pt x="257996" y="1394127"/>
                            </a:cubicBezTo>
                            <a:cubicBezTo>
                              <a:pt x="670115" y="1469374"/>
                              <a:pt x="1002604" y="407613"/>
                              <a:pt x="973172" y="388372"/>
                            </a:cubicBezTo>
                            <a:cubicBezTo>
                              <a:pt x="833754" y="297275"/>
                              <a:pt x="768165" y="220561"/>
                              <a:pt x="73208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12" name="Freeform: Shape 411">
                        <a:extLst>
                          <a:ext uri="{FF2B5EF4-FFF2-40B4-BE49-F238E27FC236}">
                            <a16:creationId xmlns:a16="http://schemas.microsoft.com/office/drawing/2014/main" id="{BFEAE455-9082-44F1-91F3-A8F791557B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7987" y="9917097"/>
                        <a:ext cx="382219" cy="437578"/>
                      </a:xfrm>
                      <a:custGeom>
                        <a:avLst/>
                        <a:gdLst>
                          <a:gd name="connsiteX0" fmla="*/ 16593 w 382219"/>
                          <a:gd name="connsiteY0" fmla="*/ 0 h 437578"/>
                          <a:gd name="connsiteX1" fmla="*/ 123996 w 382219"/>
                          <a:gd name="connsiteY1" fmla="*/ 263995 h 437578"/>
                          <a:gd name="connsiteX2" fmla="*/ 382219 w 382219"/>
                          <a:gd name="connsiteY2" fmla="*/ 421319 h 437578"/>
                          <a:gd name="connsiteX3" fmla="*/ 376933 w 382219"/>
                          <a:gd name="connsiteY3" fmla="*/ 437579 h 437578"/>
                          <a:gd name="connsiteX4" fmla="*/ 110576 w 382219"/>
                          <a:gd name="connsiteY4" fmla="*/ 274739 h 437578"/>
                          <a:gd name="connsiteX5" fmla="*/ 0 w 382219"/>
                          <a:gd name="connsiteY5" fmla="*/ 13630 h 437578"/>
                          <a:gd name="connsiteX6" fmla="*/ 16593 w 382219"/>
                          <a:gd name="connsiteY6" fmla="*/ 0 h 4375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82219" h="437578">
                            <a:moveTo>
                              <a:pt x="16593" y="0"/>
                            </a:moveTo>
                            <a:cubicBezTo>
                              <a:pt x="21250" y="101013"/>
                              <a:pt x="63456" y="192196"/>
                              <a:pt x="123996" y="263995"/>
                            </a:cubicBezTo>
                            <a:cubicBezTo>
                              <a:pt x="195291" y="348529"/>
                              <a:pt x="291808" y="406156"/>
                              <a:pt x="382219" y="421319"/>
                            </a:cubicBezTo>
                            <a:cubicBezTo>
                              <a:pt x="380514" y="426634"/>
                              <a:pt x="378743" y="432073"/>
                              <a:pt x="376933" y="437579"/>
                            </a:cubicBezTo>
                            <a:cubicBezTo>
                              <a:pt x="283226" y="421139"/>
                              <a:pt x="183852" y="361626"/>
                              <a:pt x="110576" y="274739"/>
                            </a:cubicBezTo>
                            <a:cubicBezTo>
                              <a:pt x="50368" y="203349"/>
                              <a:pt x="7658" y="113405"/>
                              <a:pt x="0" y="13630"/>
                            </a:cubicBezTo>
                            <a:cubicBezTo>
                              <a:pt x="5458" y="9097"/>
                              <a:pt x="11059" y="4553"/>
                              <a:pt x="16593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07" name="Freeform: Shape 406">
                      <a:extLst>
                        <a:ext uri="{FF2B5EF4-FFF2-40B4-BE49-F238E27FC236}">
                          <a16:creationId xmlns:a16="http://schemas.microsoft.com/office/drawing/2014/main" id="{4ECA0BAF-1790-4CC8-A24E-659589E8C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1502" y="10352814"/>
                      <a:ext cx="637345" cy="776555"/>
                    </a:xfrm>
                    <a:custGeom>
                      <a:avLst/>
                      <a:gdLst>
                        <a:gd name="connsiteX0" fmla="*/ 620202 w 637345"/>
                        <a:gd name="connsiteY0" fmla="*/ 6615 h 776555"/>
                        <a:gd name="connsiteX1" fmla="*/ 630727 w 637345"/>
                        <a:gd name="connsiteY1" fmla="*/ 252 h 776555"/>
                        <a:gd name="connsiteX2" fmla="*/ 637090 w 637345"/>
                        <a:gd name="connsiteY2" fmla="*/ 10768 h 776555"/>
                        <a:gd name="connsiteX3" fmla="*/ 403956 w 637345"/>
                        <a:gd name="connsiteY3" fmla="*/ 528899 h 776555"/>
                        <a:gd name="connsiteX4" fmla="*/ 143447 w 637345"/>
                        <a:gd name="connsiteY4" fmla="*/ 769958 h 776555"/>
                        <a:gd name="connsiteX5" fmla="*/ 6925 w 637345"/>
                        <a:gd name="connsiteY5" fmla="*/ 769996 h 776555"/>
                        <a:gd name="connsiteX6" fmla="*/ 182 w 637345"/>
                        <a:gd name="connsiteY6" fmla="*/ 759719 h 776555"/>
                        <a:gd name="connsiteX7" fmla="*/ 10469 w 637345"/>
                        <a:gd name="connsiteY7" fmla="*/ 752975 h 776555"/>
                        <a:gd name="connsiteX8" fmla="*/ 139637 w 637345"/>
                        <a:gd name="connsiteY8" fmla="*/ 753004 h 776555"/>
                        <a:gd name="connsiteX9" fmla="*/ 389383 w 637345"/>
                        <a:gd name="connsiteY9" fmla="*/ 519441 h 776555"/>
                        <a:gd name="connsiteX10" fmla="*/ 620202 w 637345"/>
                        <a:gd name="connsiteY10" fmla="*/ 6615 h 776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7345" h="776555">
                          <a:moveTo>
                            <a:pt x="620202" y="6615"/>
                          </a:moveTo>
                          <a:cubicBezTo>
                            <a:pt x="621355" y="1957"/>
                            <a:pt x="626070" y="-891"/>
                            <a:pt x="630727" y="252"/>
                          </a:cubicBezTo>
                          <a:cubicBezTo>
                            <a:pt x="635385" y="1396"/>
                            <a:pt x="638243" y="6110"/>
                            <a:pt x="637090" y="10768"/>
                          </a:cubicBezTo>
                          <a:cubicBezTo>
                            <a:pt x="608544" y="125630"/>
                            <a:pt x="517961" y="352725"/>
                            <a:pt x="403956" y="528899"/>
                          </a:cubicBezTo>
                          <a:cubicBezTo>
                            <a:pt x="324699" y="651391"/>
                            <a:pt x="233735" y="749651"/>
                            <a:pt x="143447" y="769958"/>
                          </a:cubicBezTo>
                          <a:cubicBezTo>
                            <a:pt x="77639" y="784760"/>
                            <a:pt x="7126" y="770034"/>
                            <a:pt x="6925" y="769996"/>
                          </a:cubicBezTo>
                          <a:cubicBezTo>
                            <a:pt x="2230" y="769015"/>
                            <a:pt x="-790" y="764415"/>
                            <a:pt x="182" y="759719"/>
                          </a:cubicBezTo>
                          <a:cubicBezTo>
                            <a:pt x="1163" y="755014"/>
                            <a:pt x="5773" y="751994"/>
                            <a:pt x="10469" y="752975"/>
                          </a:cubicBezTo>
                          <a:cubicBezTo>
                            <a:pt x="10669" y="753013"/>
                            <a:pt x="77525" y="766977"/>
                            <a:pt x="139637" y="753004"/>
                          </a:cubicBezTo>
                          <a:cubicBezTo>
                            <a:pt x="224810" y="733849"/>
                            <a:pt x="312326" y="638523"/>
                            <a:pt x="389383" y="519441"/>
                          </a:cubicBezTo>
                          <a:cubicBezTo>
                            <a:pt x="502292" y="344943"/>
                            <a:pt x="591970" y="120210"/>
                            <a:pt x="620202" y="661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6236DB3D-8C14-4FEF-B6DB-3BC0E10398ED}"/>
                    </a:ext>
                  </a:extLst>
                </p:cNvPr>
                <p:cNvSpPr/>
                <p:nvPr/>
              </p:nvSpPr>
              <p:spPr>
                <a:xfrm>
                  <a:off x="7335504" y="7943636"/>
                  <a:ext cx="1522826" cy="389450"/>
                </a:xfrm>
                <a:custGeom>
                  <a:avLst/>
                  <a:gdLst>
                    <a:gd name="connsiteX0" fmla="*/ 1398203 w 1522826"/>
                    <a:gd name="connsiteY0" fmla="*/ 386796 h 389450"/>
                    <a:gd name="connsiteX1" fmla="*/ 1404709 w 1522826"/>
                    <a:gd name="connsiteY1" fmla="*/ 361641 h 389450"/>
                    <a:gd name="connsiteX2" fmla="*/ 1253900 w 1522826"/>
                    <a:gd name="connsiteY2" fmla="*/ 314920 h 389450"/>
                    <a:gd name="connsiteX3" fmla="*/ 1101024 w 1522826"/>
                    <a:gd name="connsiteY3" fmla="*/ 220556 h 389450"/>
                    <a:gd name="connsiteX4" fmla="*/ 1009603 w 1522826"/>
                    <a:gd name="connsiteY4" fmla="*/ 76052 h 389450"/>
                    <a:gd name="connsiteX5" fmla="*/ 877367 w 1522826"/>
                    <a:gd name="connsiteY5" fmla="*/ 204078 h 389450"/>
                    <a:gd name="connsiteX6" fmla="*/ 642280 w 1522826"/>
                    <a:gd name="connsiteY6" fmla="*/ 216099 h 389450"/>
                    <a:gd name="connsiteX7" fmla="*/ 470868 w 1522826"/>
                    <a:gd name="connsiteY7" fmla="*/ 88749 h 389450"/>
                    <a:gd name="connsiteX8" fmla="*/ 369646 w 1522826"/>
                    <a:gd name="connsiteY8" fmla="*/ 189667 h 389450"/>
                    <a:gd name="connsiteX9" fmla="*/ 368008 w 1522826"/>
                    <a:gd name="connsiteY9" fmla="*/ 228110 h 389450"/>
                    <a:gd name="connsiteX10" fmla="*/ 232505 w 1522826"/>
                    <a:gd name="connsiteY10" fmla="*/ 178856 h 389450"/>
                    <a:gd name="connsiteX11" fmla="*/ 222495 w 1522826"/>
                    <a:gd name="connsiteY11" fmla="*/ 339200 h 389450"/>
                    <a:gd name="connsiteX12" fmla="*/ 0 w 1522826"/>
                    <a:gd name="connsiteY12" fmla="*/ 381881 h 389450"/>
                    <a:gd name="connsiteX13" fmla="*/ 1398203 w 1522826"/>
                    <a:gd name="connsiteY13" fmla="*/ 386796 h 389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22826" h="389450">
                      <a:moveTo>
                        <a:pt x="1398203" y="386796"/>
                      </a:moveTo>
                      <a:cubicBezTo>
                        <a:pt x="1625680" y="395826"/>
                        <a:pt x="1488177" y="380424"/>
                        <a:pt x="1404709" y="361641"/>
                      </a:cubicBezTo>
                      <a:cubicBezTo>
                        <a:pt x="1318013" y="342133"/>
                        <a:pt x="1349959" y="314749"/>
                        <a:pt x="1253900" y="314920"/>
                      </a:cubicBezTo>
                      <a:cubicBezTo>
                        <a:pt x="1369124" y="101837"/>
                        <a:pt x="1101519" y="221271"/>
                        <a:pt x="1101024" y="220556"/>
                      </a:cubicBezTo>
                      <a:cubicBezTo>
                        <a:pt x="1096128" y="213346"/>
                        <a:pt x="1128779" y="67785"/>
                        <a:pt x="1009603" y="76052"/>
                      </a:cubicBezTo>
                      <a:cubicBezTo>
                        <a:pt x="890426" y="84330"/>
                        <a:pt x="877367" y="204078"/>
                        <a:pt x="877367" y="204078"/>
                      </a:cubicBezTo>
                      <a:cubicBezTo>
                        <a:pt x="850306" y="-128087"/>
                        <a:pt x="582530" y="-3767"/>
                        <a:pt x="642280" y="216099"/>
                      </a:cubicBezTo>
                      <a:cubicBezTo>
                        <a:pt x="642280" y="216099"/>
                        <a:pt x="576987" y="77929"/>
                        <a:pt x="470868" y="88749"/>
                      </a:cubicBezTo>
                      <a:cubicBezTo>
                        <a:pt x="364750" y="99560"/>
                        <a:pt x="359855" y="142813"/>
                        <a:pt x="369646" y="189667"/>
                      </a:cubicBezTo>
                      <a:cubicBezTo>
                        <a:pt x="379438" y="236520"/>
                        <a:pt x="368008" y="228110"/>
                        <a:pt x="368008" y="228110"/>
                      </a:cubicBezTo>
                      <a:cubicBezTo>
                        <a:pt x="368008" y="228110"/>
                        <a:pt x="304343" y="147614"/>
                        <a:pt x="232505" y="178856"/>
                      </a:cubicBezTo>
                      <a:cubicBezTo>
                        <a:pt x="171050" y="205583"/>
                        <a:pt x="209969" y="309691"/>
                        <a:pt x="222495" y="339200"/>
                      </a:cubicBezTo>
                      <a:lnTo>
                        <a:pt x="0" y="381881"/>
                      </a:lnTo>
                      <a:cubicBezTo>
                        <a:pt x="469525" y="370861"/>
                        <a:pt x="916477" y="367651"/>
                        <a:pt x="1398203" y="3867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CC5111B3-E8ED-4957-BA5C-423F611D2191}"/>
                    </a:ext>
                  </a:extLst>
                </p:cNvPr>
                <p:cNvSpPr/>
                <p:nvPr/>
              </p:nvSpPr>
              <p:spPr>
                <a:xfrm>
                  <a:off x="5250625" y="8465630"/>
                  <a:ext cx="1333439" cy="341018"/>
                </a:xfrm>
                <a:custGeom>
                  <a:avLst/>
                  <a:gdLst>
                    <a:gd name="connsiteX0" fmla="*/ 1224305 w 1333439"/>
                    <a:gd name="connsiteY0" fmla="*/ 338691 h 341018"/>
                    <a:gd name="connsiteX1" fmla="*/ 1230011 w 1333439"/>
                    <a:gd name="connsiteY1" fmla="*/ 316669 h 341018"/>
                    <a:gd name="connsiteX2" fmla="*/ 1097956 w 1333439"/>
                    <a:gd name="connsiteY2" fmla="*/ 275769 h 341018"/>
                    <a:gd name="connsiteX3" fmla="*/ 964092 w 1333439"/>
                    <a:gd name="connsiteY3" fmla="*/ 193130 h 341018"/>
                    <a:gd name="connsiteX4" fmla="*/ 884034 w 1333439"/>
                    <a:gd name="connsiteY4" fmla="*/ 66600 h 341018"/>
                    <a:gd name="connsiteX5" fmla="*/ 768248 w 1333439"/>
                    <a:gd name="connsiteY5" fmla="*/ 178709 h 341018"/>
                    <a:gd name="connsiteX6" fmla="*/ 562404 w 1333439"/>
                    <a:gd name="connsiteY6" fmla="*/ 189225 h 341018"/>
                    <a:gd name="connsiteX7" fmla="*/ 412299 w 1333439"/>
                    <a:gd name="connsiteY7" fmla="*/ 77706 h 341018"/>
                    <a:gd name="connsiteX8" fmla="*/ 323669 w 1333439"/>
                    <a:gd name="connsiteY8" fmla="*/ 166079 h 341018"/>
                    <a:gd name="connsiteX9" fmla="*/ 322240 w 1333439"/>
                    <a:gd name="connsiteY9" fmla="*/ 199740 h 341018"/>
                    <a:gd name="connsiteX10" fmla="*/ 203597 w 1333439"/>
                    <a:gd name="connsiteY10" fmla="*/ 156611 h 341018"/>
                    <a:gd name="connsiteX11" fmla="*/ 194815 w 1333439"/>
                    <a:gd name="connsiteY11" fmla="*/ 297019 h 341018"/>
                    <a:gd name="connsiteX12" fmla="*/ 0 w 1333439"/>
                    <a:gd name="connsiteY12" fmla="*/ 334395 h 341018"/>
                    <a:gd name="connsiteX13" fmla="*/ 1224305 w 1333439"/>
                    <a:gd name="connsiteY13" fmla="*/ 338691 h 341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33439" h="341018">
                      <a:moveTo>
                        <a:pt x="1224305" y="338691"/>
                      </a:moveTo>
                      <a:cubicBezTo>
                        <a:pt x="1423502" y="346606"/>
                        <a:pt x="1303106" y="333109"/>
                        <a:pt x="1230011" y="316669"/>
                      </a:cubicBezTo>
                      <a:cubicBezTo>
                        <a:pt x="1154087" y="299591"/>
                        <a:pt x="1182062" y="275607"/>
                        <a:pt x="1097956" y="275769"/>
                      </a:cubicBezTo>
                      <a:cubicBezTo>
                        <a:pt x="1198845" y="89183"/>
                        <a:pt x="964521" y="193768"/>
                        <a:pt x="964092" y="193130"/>
                      </a:cubicBezTo>
                      <a:cubicBezTo>
                        <a:pt x="959806" y="186815"/>
                        <a:pt x="988390" y="59361"/>
                        <a:pt x="884034" y="66600"/>
                      </a:cubicBezTo>
                      <a:cubicBezTo>
                        <a:pt x="779678" y="73839"/>
                        <a:pt x="768248" y="178709"/>
                        <a:pt x="768248" y="178709"/>
                      </a:cubicBezTo>
                      <a:cubicBezTo>
                        <a:pt x="744550" y="-112166"/>
                        <a:pt x="510073" y="-3295"/>
                        <a:pt x="562404" y="189225"/>
                      </a:cubicBezTo>
                      <a:cubicBezTo>
                        <a:pt x="562404" y="189225"/>
                        <a:pt x="505225" y="68238"/>
                        <a:pt x="412299" y="77706"/>
                      </a:cubicBezTo>
                      <a:cubicBezTo>
                        <a:pt x="319373" y="87183"/>
                        <a:pt x="315087" y="125045"/>
                        <a:pt x="323669" y="166079"/>
                      </a:cubicBezTo>
                      <a:cubicBezTo>
                        <a:pt x="332251" y="207103"/>
                        <a:pt x="322240" y="199740"/>
                        <a:pt x="322240" y="199740"/>
                      </a:cubicBezTo>
                      <a:cubicBezTo>
                        <a:pt x="322240" y="199740"/>
                        <a:pt x="266491" y="129255"/>
                        <a:pt x="203597" y="156611"/>
                      </a:cubicBezTo>
                      <a:cubicBezTo>
                        <a:pt x="149781" y="180014"/>
                        <a:pt x="183852" y="271178"/>
                        <a:pt x="194815" y="297019"/>
                      </a:cubicBezTo>
                      <a:lnTo>
                        <a:pt x="0" y="334395"/>
                      </a:lnTo>
                      <a:cubicBezTo>
                        <a:pt x="411118" y="324746"/>
                        <a:pt x="802481" y="321936"/>
                        <a:pt x="1224305" y="338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79" name="Graphic 963">
                  <a:extLst>
                    <a:ext uri="{FF2B5EF4-FFF2-40B4-BE49-F238E27FC236}">
                      <a16:creationId xmlns:a16="http://schemas.microsoft.com/office/drawing/2014/main" id="{40B96798-B2B4-47C8-944E-C10D44EF770D}"/>
                    </a:ext>
                  </a:extLst>
                </p:cNvPr>
                <p:cNvGrpSpPr/>
                <p:nvPr/>
              </p:nvGrpSpPr>
              <p:grpSpPr>
                <a:xfrm>
                  <a:off x="5797796" y="7807087"/>
                  <a:ext cx="1505047" cy="912163"/>
                  <a:chOff x="5797796" y="7807087"/>
                  <a:chExt cx="1505047" cy="912163"/>
                </a:xfrm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34E9F3D9-830B-43EA-AF70-AA4B340E1A28}"/>
                      </a:ext>
                    </a:extLst>
                  </p:cNvPr>
                  <p:cNvSpPr/>
                  <p:nvPr/>
                </p:nvSpPr>
                <p:spPr>
                  <a:xfrm>
                    <a:off x="6979206" y="7807087"/>
                    <a:ext cx="323637" cy="304500"/>
                  </a:xfrm>
                  <a:custGeom>
                    <a:avLst/>
                    <a:gdLst>
                      <a:gd name="connsiteX0" fmla="*/ 18456 w 323637"/>
                      <a:gd name="connsiteY0" fmla="*/ 176121 h 304500"/>
                      <a:gd name="connsiteX1" fmla="*/ 168494 w 323637"/>
                      <a:gd name="connsiteY1" fmla="*/ 72870 h 304500"/>
                      <a:gd name="connsiteX2" fmla="*/ 168418 w 323637"/>
                      <a:gd name="connsiteY2" fmla="*/ 298965 h 304500"/>
                      <a:gd name="connsiteX3" fmla="*/ 18456 w 323637"/>
                      <a:gd name="connsiteY3" fmla="*/ 176121 h 304500"/>
                      <a:gd name="connsiteX4" fmla="*/ 18456 w 323637"/>
                      <a:gd name="connsiteY4" fmla="*/ 176121 h 304500"/>
                      <a:gd name="connsiteX5" fmla="*/ 142767 w 323637"/>
                      <a:gd name="connsiteY5" fmla="*/ 257198 h 304500"/>
                      <a:gd name="connsiteX6" fmla="*/ 185829 w 323637"/>
                      <a:gd name="connsiteY6" fmla="*/ 118514 h 304500"/>
                      <a:gd name="connsiteX7" fmla="*/ 57928 w 323637"/>
                      <a:gd name="connsiteY7" fmla="*/ 55363 h 304500"/>
                      <a:gd name="connsiteX8" fmla="*/ 142767 w 323637"/>
                      <a:gd name="connsiteY8" fmla="*/ 257198 h 304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23637" h="304500">
                        <a:moveTo>
                          <a:pt x="18456" y="176121"/>
                        </a:moveTo>
                        <a:cubicBezTo>
                          <a:pt x="-53353" y="-6673"/>
                          <a:pt x="103048" y="-57594"/>
                          <a:pt x="168494" y="72870"/>
                        </a:cubicBezTo>
                        <a:cubicBezTo>
                          <a:pt x="384426" y="-63471"/>
                          <a:pt x="366100" y="218955"/>
                          <a:pt x="168418" y="298965"/>
                        </a:cubicBezTo>
                        <a:cubicBezTo>
                          <a:pt x="95257" y="328569"/>
                          <a:pt x="42612" y="232442"/>
                          <a:pt x="18456" y="176121"/>
                        </a:cubicBezTo>
                        <a:lnTo>
                          <a:pt x="18456" y="176121"/>
                        </a:lnTo>
                        <a:close/>
                        <a:moveTo>
                          <a:pt x="142767" y="257198"/>
                        </a:moveTo>
                        <a:cubicBezTo>
                          <a:pt x="235140" y="228204"/>
                          <a:pt x="371062" y="11148"/>
                          <a:pt x="185829" y="118514"/>
                        </a:cubicBezTo>
                        <a:cubicBezTo>
                          <a:pt x="111058" y="161853"/>
                          <a:pt x="118631" y="5424"/>
                          <a:pt x="57928" y="55363"/>
                        </a:cubicBezTo>
                        <a:cubicBezTo>
                          <a:pt x="15542" y="90225"/>
                          <a:pt x="100486" y="258617"/>
                          <a:pt x="142767" y="257198"/>
                        </a:cubicBezTo>
                        <a:close/>
                      </a:path>
                    </a:pathLst>
                  </a:custGeom>
                  <a:solidFill>
                    <a:srgbClr val="A436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395" name="Graphic 963">
                    <a:extLst>
                      <a:ext uri="{FF2B5EF4-FFF2-40B4-BE49-F238E27FC236}">
                        <a16:creationId xmlns:a16="http://schemas.microsoft.com/office/drawing/2014/main" id="{7E374B9B-AFB2-4020-AF28-8D939C65E390}"/>
                      </a:ext>
                    </a:extLst>
                  </p:cNvPr>
                  <p:cNvGrpSpPr/>
                  <p:nvPr/>
                </p:nvGrpSpPr>
                <p:grpSpPr>
                  <a:xfrm>
                    <a:off x="5797796" y="7807469"/>
                    <a:ext cx="493217" cy="416781"/>
                    <a:chOff x="5797796" y="7807469"/>
                    <a:chExt cx="493217" cy="416781"/>
                  </a:xfrm>
                  <a:solidFill>
                    <a:srgbClr val="A4361F"/>
                  </a:solidFill>
                </p:grpSpPr>
                <p:sp>
                  <p:nvSpPr>
                    <p:cNvPr id="399" name="Freeform: Shape 398">
                      <a:extLst>
                        <a:ext uri="{FF2B5EF4-FFF2-40B4-BE49-F238E27FC236}">
                          <a16:creationId xmlns:a16="http://schemas.microsoft.com/office/drawing/2014/main" id="{5C465966-6992-4156-8A03-89630F993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796" y="7807469"/>
                      <a:ext cx="493217" cy="416781"/>
                    </a:xfrm>
                    <a:custGeom>
                      <a:avLst/>
                      <a:gdLst>
                        <a:gd name="connsiteX0" fmla="*/ 79546 w 493217"/>
                        <a:gd name="connsiteY0" fmla="*/ 298907 h 416781"/>
                        <a:gd name="connsiteX1" fmla="*/ 239013 w 493217"/>
                        <a:gd name="connsiteY1" fmla="*/ 131677 h 416781"/>
                        <a:gd name="connsiteX2" fmla="*/ 469089 w 493217"/>
                        <a:gd name="connsiteY2" fmla="*/ 46695 h 416781"/>
                        <a:gd name="connsiteX3" fmla="*/ 269264 w 493217"/>
                        <a:gd name="connsiteY3" fmla="*/ 415846 h 416781"/>
                        <a:gd name="connsiteX4" fmla="*/ 171824 w 493217"/>
                        <a:gd name="connsiteY4" fmla="*/ 378079 h 416781"/>
                        <a:gd name="connsiteX5" fmla="*/ 79546 w 493217"/>
                        <a:gd name="connsiteY5" fmla="*/ 298907 h 416781"/>
                        <a:gd name="connsiteX6" fmla="*/ 79546 w 493217"/>
                        <a:gd name="connsiteY6" fmla="*/ 298907 h 416781"/>
                        <a:gd name="connsiteX7" fmla="*/ 270179 w 493217"/>
                        <a:gd name="connsiteY7" fmla="*/ 382784 h 416781"/>
                        <a:gd name="connsiteX8" fmla="*/ 441619 w 493217"/>
                        <a:gd name="connsiteY8" fmla="*/ 58353 h 416781"/>
                        <a:gd name="connsiteX9" fmla="*/ 221344 w 493217"/>
                        <a:gd name="connsiteY9" fmla="*/ 155566 h 416781"/>
                        <a:gd name="connsiteX10" fmla="*/ 214258 w 493217"/>
                        <a:gd name="connsiteY10" fmla="*/ 374012 h 416781"/>
                        <a:gd name="connsiteX11" fmla="*/ 270179 w 493217"/>
                        <a:gd name="connsiteY11" fmla="*/ 382784 h 416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93217" h="416781">
                          <a:moveTo>
                            <a:pt x="79546" y="298907"/>
                          </a:moveTo>
                          <a:cubicBezTo>
                            <a:pt x="-111183" y="90596"/>
                            <a:pt x="80955" y="-37716"/>
                            <a:pt x="239013" y="131677"/>
                          </a:cubicBezTo>
                          <a:cubicBezTo>
                            <a:pt x="282771" y="89357"/>
                            <a:pt x="384098" y="-81093"/>
                            <a:pt x="469089" y="46695"/>
                          </a:cubicBezTo>
                          <a:cubicBezTo>
                            <a:pt x="556662" y="178368"/>
                            <a:pt x="386393" y="357819"/>
                            <a:pt x="269264" y="415846"/>
                          </a:cubicBezTo>
                          <a:cubicBezTo>
                            <a:pt x="269636" y="415646"/>
                            <a:pt x="243595" y="426647"/>
                            <a:pt x="171824" y="378079"/>
                          </a:cubicBezTo>
                          <a:cubicBezTo>
                            <a:pt x="137677" y="354962"/>
                            <a:pt x="107997" y="328616"/>
                            <a:pt x="79546" y="298907"/>
                          </a:cubicBezTo>
                          <a:lnTo>
                            <a:pt x="79546" y="298907"/>
                          </a:lnTo>
                          <a:close/>
                          <a:moveTo>
                            <a:pt x="270179" y="382784"/>
                          </a:moveTo>
                          <a:cubicBezTo>
                            <a:pt x="365496" y="330064"/>
                            <a:pt x="522496" y="167662"/>
                            <a:pt x="441619" y="58353"/>
                          </a:cubicBezTo>
                          <a:cubicBezTo>
                            <a:pt x="359247" y="-52984"/>
                            <a:pt x="270160" y="205839"/>
                            <a:pt x="221344" y="155566"/>
                          </a:cubicBezTo>
                          <a:cubicBezTo>
                            <a:pt x="26558" y="-45059"/>
                            <a:pt x="-81722" y="197476"/>
                            <a:pt x="214258" y="374012"/>
                          </a:cubicBezTo>
                          <a:cubicBezTo>
                            <a:pt x="239299" y="388947"/>
                            <a:pt x="246319" y="394748"/>
                            <a:pt x="270179" y="382784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00" name="Freeform: Shape 399">
                      <a:extLst>
                        <a:ext uri="{FF2B5EF4-FFF2-40B4-BE49-F238E27FC236}">
                          <a16:creationId xmlns:a16="http://schemas.microsoft.com/office/drawing/2014/main" id="{42C895FB-F76F-4850-A957-B12729123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812" y="7833720"/>
                      <a:ext cx="470745" cy="375900"/>
                    </a:xfrm>
                    <a:custGeom>
                      <a:avLst/>
                      <a:gdLst>
                        <a:gd name="connsiteX0" fmla="*/ 208 w 470745"/>
                        <a:gd name="connsiteY0" fmla="*/ 138849 h 375900"/>
                        <a:gd name="connsiteX1" fmla="*/ 84209 w 470745"/>
                        <a:gd name="connsiteY1" fmla="*/ 132220 h 375900"/>
                        <a:gd name="connsiteX2" fmla="*/ 128509 w 470745"/>
                        <a:gd name="connsiteY2" fmla="*/ 124162 h 375900"/>
                        <a:gd name="connsiteX3" fmla="*/ 213520 w 470745"/>
                        <a:gd name="connsiteY3" fmla="*/ 102978 h 375900"/>
                        <a:gd name="connsiteX4" fmla="*/ 345260 w 470745"/>
                        <a:gd name="connsiteY4" fmla="*/ 7680 h 375900"/>
                        <a:gd name="connsiteX5" fmla="*/ 190717 w 470745"/>
                        <a:gd name="connsiteY5" fmla="*/ 221926 h 375900"/>
                        <a:gd name="connsiteX6" fmla="*/ 203395 w 470745"/>
                        <a:gd name="connsiteY6" fmla="*/ 333502 h 375900"/>
                        <a:gd name="connsiteX7" fmla="*/ 446273 w 470745"/>
                        <a:gd name="connsiteY7" fmla="*/ 131648 h 375900"/>
                        <a:gd name="connsiteX8" fmla="*/ 256678 w 470745"/>
                        <a:gd name="connsiteY8" fmla="*/ 363630 h 375900"/>
                        <a:gd name="connsiteX9" fmla="*/ 382636 w 470745"/>
                        <a:gd name="connsiteY9" fmla="*/ 163709 h 375900"/>
                        <a:gd name="connsiteX10" fmla="*/ 344746 w 470745"/>
                        <a:gd name="connsiteY10" fmla="*/ 119170 h 375900"/>
                        <a:gd name="connsiteX11" fmla="*/ 297521 w 470745"/>
                        <a:gd name="connsiteY11" fmla="*/ 138306 h 375900"/>
                        <a:gd name="connsiteX12" fmla="*/ 269556 w 470745"/>
                        <a:gd name="connsiteY12" fmla="*/ 100559 h 375900"/>
                        <a:gd name="connsiteX13" fmla="*/ 270794 w 470745"/>
                        <a:gd name="connsiteY13" fmla="*/ 75841 h 375900"/>
                        <a:gd name="connsiteX14" fmla="*/ 50852 w 470745"/>
                        <a:gd name="connsiteY14" fmla="*/ 239633 h 375900"/>
                        <a:gd name="connsiteX15" fmla="*/ 190222 w 470745"/>
                        <a:gd name="connsiteY15" fmla="*/ 114046 h 375900"/>
                        <a:gd name="connsiteX16" fmla="*/ 125385 w 470745"/>
                        <a:gd name="connsiteY16" fmla="*/ 76946 h 375900"/>
                        <a:gd name="connsiteX17" fmla="*/ 208 w 470745"/>
                        <a:gd name="connsiteY17" fmla="*/ 138849 h 375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0745" h="375900">
                          <a:moveTo>
                            <a:pt x="208" y="138849"/>
                          </a:moveTo>
                          <a:cubicBezTo>
                            <a:pt x="-9232" y="111179"/>
                            <a:pt x="307237" y="-45679"/>
                            <a:pt x="84209" y="132220"/>
                          </a:cubicBezTo>
                          <a:cubicBezTo>
                            <a:pt x="-13585" y="210229"/>
                            <a:pt x="78970" y="149717"/>
                            <a:pt x="128509" y="124162"/>
                          </a:cubicBezTo>
                          <a:cubicBezTo>
                            <a:pt x="141073" y="117675"/>
                            <a:pt x="207300" y="76546"/>
                            <a:pt x="213520" y="102978"/>
                          </a:cubicBezTo>
                          <a:cubicBezTo>
                            <a:pt x="212425" y="100292"/>
                            <a:pt x="323296" y="-2435"/>
                            <a:pt x="345260" y="7680"/>
                          </a:cubicBezTo>
                          <a:cubicBezTo>
                            <a:pt x="371283" y="19672"/>
                            <a:pt x="207424" y="202409"/>
                            <a:pt x="190717" y="221926"/>
                          </a:cubicBezTo>
                          <a:cubicBezTo>
                            <a:pt x="629524" y="-223777"/>
                            <a:pt x="374835" y="101540"/>
                            <a:pt x="203395" y="333502"/>
                          </a:cubicBezTo>
                          <a:cubicBezTo>
                            <a:pt x="210177" y="326730"/>
                            <a:pt x="565593" y="-73816"/>
                            <a:pt x="446273" y="131648"/>
                          </a:cubicBezTo>
                          <a:cubicBezTo>
                            <a:pt x="445616" y="132763"/>
                            <a:pt x="241619" y="440287"/>
                            <a:pt x="256678" y="363630"/>
                          </a:cubicBezTo>
                          <a:cubicBezTo>
                            <a:pt x="257602" y="358886"/>
                            <a:pt x="580871" y="-53518"/>
                            <a:pt x="382636" y="163709"/>
                          </a:cubicBezTo>
                          <a:cubicBezTo>
                            <a:pt x="110755" y="461632"/>
                            <a:pt x="103344" y="438858"/>
                            <a:pt x="344746" y="119170"/>
                          </a:cubicBezTo>
                          <a:cubicBezTo>
                            <a:pt x="473848" y="-51813"/>
                            <a:pt x="368177" y="66993"/>
                            <a:pt x="297521" y="138306"/>
                          </a:cubicBezTo>
                          <a:cubicBezTo>
                            <a:pt x="24487" y="413855"/>
                            <a:pt x="63701" y="352857"/>
                            <a:pt x="269556" y="100559"/>
                          </a:cubicBezTo>
                          <a:cubicBezTo>
                            <a:pt x="323934" y="33912"/>
                            <a:pt x="382846" y="-23466"/>
                            <a:pt x="270794" y="75841"/>
                          </a:cubicBezTo>
                          <a:cubicBezTo>
                            <a:pt x="269889" y="76632"/>
                            <a:pt x="20229" y="311395"/>
                            <a:pt x="50852" y="239633"/>
                          </a:cubicBezTo>
                          <a:cubicBezTo>
                            <a:pt x="57920" y="223088"/>
                            <a:pt x="166152" y="137011"/>
                            <a:pt x="190222" y="114046"/>
                          </a:cubicBezTo>
                          <a:cubicBezTo>
                            <a:pt x="70378" y="161757"/>
                            <a:pt x="-125732" y="282010"/>
                            <a:pt x="125385" y="76946"/>
                          </a:cubicBezTo>
                          <a:cubicBezTo>
                            <a:pt x="139549" y="65411"/>
                            <a:pt x="9285" y="152727"/>
                            <a:pt x="208" y="138849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396" name="Graphic 963">
                    <a:extLst>
                      <a:ext uri="{FF2B5EF4-FFF2-40B4-BE49-F238E27FC236}">
                        <a16:creationId xmlns:a16="http://schemas.microsoft.com/office/drawing/2014/main" id="{60B192FE-908B-43E9-BE39-4DD0F24B50FF}"/>
                      </a:ext>
                    </a:extLst>
                  </p:cNvPr>
                  <p:cNvGrpSpPr/>
                  <p:nvPr/>
                </p:nvGrpSpPr>
                <p:grpSpPr>
                  <a:xfrm>
                    <a:off x="6346136" y="8152352"/>
                    <a:ext cx="682510" cy="566898"/>
                    <a:chOff x="6346136" y="8152352"/>
                    <a:chExt cx="682510" cy="566898"/>
                  </a:xfrm>
                </p:grpSpPr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13702F3C-F73C-4139-B6BF-81DE9A46D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6136" y="8152352"/>
                      <a:ext cx="682510" cy="566898"/>
                    </a:xfrm>
                    <a:custGeom>
                      <a:avLst/>
                      <a:gdLst>
                        <a:gd name="connsiteX0" fmla="*/ 311636 w 682510"/>
                        <a:gd name="connsiteY0" fmla="*/ 564967 h 566898"/>
                        <a:gd name="connsiteX1" fmla="*/ 619008 w 682510"/>
                        <a:gd name="connsiteY1" fmla="*/ 86012 h 566898"/>
                        <a:gd name="connsiteX2" fmla="*/ 358337 w 682510"/>
                        <a:gd name="connsiteY2" fmla="*/ 186977 h 566898"/>
                        <a:gd name="connsiteX3" fmla="*/ 50117 w 682510"/>
                        <a:gd name="connsiteY3" fmla="*/ 26909 h 566898"/>
                        <a:gd name="connsiteX4" fmla="*/ 34058 w 682510"/>
                        <a:gd name="connsiteY4" fmla="*/ 297000 h 566898"/>
                        <a:gd name="connsiteX5" fmla="*/ 311636 w 682510"/>
                        <a:gd name="connsiteY5" fmla="*/ 564967 h 5668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2510" h="566898">
                          <a:moveTo>
                            <a:pt x="311636" y="564967"/>
                          </a:moveTo>
                          <a:cubicBezTo>
                            <a:pt x="385378" y="597324"/>
                            <a:pt x="849122" y="214285"/>
                            <a:pt x="619008" y="86012"/>
                          </a:cubicBezTo>
                          <a:cubicBezTo>
                            <a:pt x="515557" y="28338"/>
                            <a:pt x="407343" y="131742"/>
                            <a:pt x="358337" y="186977"/>
                          </a:cubicBezTo>
                          <a:cubicBezTo>
                            <a:pt x="321656" y="228325"/>
                            <a:pt x="205432" y="-92839"/>
                            <a:pt x="50117" y="26909"/>
                          </a:cubicBezTo>
                          <a:cubicBezTo>
                            <a:pt x="-13510" y="75963"/>
                            <a:pt x="-13938" y="206656"/>
                            <a:pt x="34058" y="297000"/>
                          </a:cubicBezTo>
                          <a:cubicBezTo>
                            <a:pt x="90923" y="404080"/>
                            <a:pt x="179886" y="500569"/>
                            <a:pt x="311636" y="564967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FB582365-4A96-4C54-B3AA-24B6AD4C3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3497" y="8273510"/>
                      <a:ext cx="97923" cy="227365"/>
                    </a:xfrm>
                    <a:custGeom>
                      <a:avLst/>
                      <a:gdLst>
                        <a:gd name="connsiteX0" fmla="*/ 17152 w 97923"/>
                        <a:gd name="connsiteY0" fmla="*/ 23023 h 227365"/>
                        <a:gd name="connsiteX1" fmla="*/ 7522 w 97923"/>
                        <a:gd name="connsiteY1" fmla="*/ 9774 h 227365"/>
                        <a:gd name="connsiteX2" fmla="*/ 20781 w 97923"/>
                        <a:gd name="connsiteY2" fmla="*/ 144 h 227365"/>
                        <a:gd name="connsiteX3" fmla="*/ 77284 w 97923"/>
                        <a:gd name="connsiteY3" fmla="*/ 27310 h 227365"/>
                        <a:gd name="connsiteX4" fmla="*/ 95238 w 97923"/>
                        <a:gd name="connsiteY4" fmla="*/ 59999 h 227365"/>
                        <a:gd name="connsiteX5" fmla="*/ 96477 w 97923"/>
                        <a:gd name="connsiteY5" fmla="*/ 99414 h 227365"/>
                        <a:gd name="connsiteX6" fmla="*/ 19591 w 97923"/>
                        <a:gd name="connsiteY6" fmla="*/ 224172 h 227365"/>
                        <a:gd name="connsiteX7" fmla="*/ 3189 w 97923"/>
                        <a:gd name="connsiteY7" fmla="*/ 223772 h 227365"/>
                        <a:gd name="connsiteX8" fmla="*/ 3598 w 97923"/>
                        <a:gd name="connsiteY8" fmla="*/ 207380 h 227365"/>
                        <a:gd name="connsiteX9" fmla="*/ 73597 w 97923"/>
                        <a:gd name="connsiteY9" fmla="*/ 95794 h 227365"/>
                        <a:gd name="connsiteX10" fmla="*/ 72807 w 97923"/>
                        <a:gd name="connsiteY10" fmla="*/ 65724 h 227365"/>
                        <a:gd name="connsiteX11" fmla="*/ 60491 w 97923"/>
                        <a:gd name="connsiteY11" fmla="*/ 43302 h 227365"/>
                        <a:gd name="connsiteX12" fmla="*/ 17152 w 97923"/>
                        <a:gd name="connsiteY12" fmla="*/ 23023 h 2273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7923" h="227365">
                          <a:moveTo>
                            <a:pt x="17152" y="23023"/>
                          </a:moveTo>
                          <a:cubicBezTo>
                            <a:pt x="10837" y="22023"/>
                            <a:pt x="6532" y="16089"/>
                            <a:pt x="7522" y="9774"/>
                          </a:cubicBezTo>
                          <a:cubicBezTo>
                            <a:pt x="8523" y="3449"/>
                            <a:pt x="14457" y="-856"/>
                            <a:pt x="20781" y="144"/>
                          </a:cubicBezTo>
                          <a:cubicBezTo>
                            <a:pt x="45413" y="4135"/>
                            <a:pt x="64301" y="13651"/>
                            <a:pt x="77284" y="27310"/>
                          </a:cubicBezTo>
                          <a:cubicBezTo>
                            <a:pt x="86028" y="36520"/>
                            <a:pt x="92038" y="47550"/>
                            <a:pt x="95238" y="59999"/>
                          </a:cubicBezTo>
                          <a:cubicBezTo>
                            <a:pt x="98334" y="72048"/>
                            <a:pt x="98763" y="85317"/>
                            <a:pt x="96477" y="99414"/>
                          </a:cubicBezTo>
                          <a:cubicBezTo>
                            <a:pt x="90409" y="136857"/>
                            <a:pt x="64977" y="181043"/>
                            <a:pt x="19591" y="224172"/>
                          </a:cubicBezTo>
                          <a:cubicBezTo>
                            <a:pt x="14952" y="228582"/>
                            <a:pt x="7608" y="228401"/>
                            <a:pt x="3189" y="223772"/>
                          </a:cubicBezTo>
                          <a:cubicBezTo>
                            <a:pt x="-1222" y="219134"/>
                            <a:pt x="-1031" y="211790"/>
                            <a:pt x="3598" y="207380"/>
                          </a:cubicBezTo>
                          <a:cubicBezTo>
                            <a:pt x="45175" y="167870"/>
                            <a:pt x="68302" y="128446"/>
                            <a:pt x="73597" y="95794"/>
                          </a:cubicBezTo>
                          <a:cubicBezTo>
                            <a:pt x="75388" y="84783"/>
                            <a:pt x="75112" y="74658"/>
                            <a:pt x="72807" y="65724"/>
                          </a:cubicBezTo>
                          <a:cubicBezTo>
                            <a:pt x="70626" y="57199"/>
                            <a:pt x="66492" y="49627"/>
                            <a:pt x="60491" y="43302"/>
                          </a:cubicBezTo>
                          <a:cubicBezTo>
                            <a:pt x="50938" y="33244"/>
                            <a:pt x="36479" y="26167"/>
                            <a:pt x="17152" y="2302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80" name="Graphic 963">
                  <a:extLst>
                    <a:ext uri="{FF2B5EF4-FFF2-40B4-BE49-F238E27FC236}">
                      <a16:creationId xmlns:a16="http://schemas.microsoft.com/office/drawing/2014/main" id="{0F7C1E3E-A819-4BA3-BB98-015AE4A84EF0}"/>
                    </a:ext>
                  </a:extLst>
                </p:cNvPr>
                <p:cNvGrpSpPr/>
                <p:nvPr/>
              </p:nvGrpSpPr>
              <p:grpSpPr>
                <a:xfrm>
                  <a:off x="4476153" y="7773811"/>
                  <a:ext cx="4324839" cy="2858052"/>
                  <a:chOff x="4476153" y="7773811"/>
                  <a:chExt cx="4324839" cy="2858052"/>
                </a:xfrm>
                <a:solidFill>
                  <a:srgbClr val="FFFFFF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9B36A774-D64B-427F-B7FE-4752608EAEEE}"/>
                      </a:ext>
                    </a:extLst>
                  </p:cNvPr>
                  <p:cNvSpPr/>
                  <p:nvPr/>
                </p:nvSpPr>
                <p:spPr>
                  <a:xfrm>
                    <a:off x="8663937" y="10544519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0 w 87353"/>
                      <a:gd name="connsiteY1" fmla="*/ 43672 h 87344"/>
                      <a:gd name="connsiteX2" fmla="*/ 43672 w 87353"/>
                      <a:gd name="connsiteY2" fmla="*/ 0 h 87344"/>
                      <a:gd name="connsiteX3" fmla="*/ 87354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19555" y="87344"/>
                          <a:pt x="0" y="67789"/>
                          <a:pt x="0" y="43672"/>
                        </a:cubicBezTo>
                        <a:cubicBezTo>
                          <a:pt x="0" y="19545"/>
                          <a:pt x="19555" y="0"/>
                          <a:pt x="43672" y="0"/>
                        </a:cubicBezTo>
                        <a:cubicBezTo>
                          <a:pt x="67789" y="0"/>
                          <a:pt x="87354" y="19545"/>
                          <a:pt x="87354" y="43672"/>
                        </a:cubicBezTo>
                        <a:cubicBezTo>
                          <a:pt x="87354" y="67799"/>
                          <a:pt x="67789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24E58F93-0C2B-41F9-9397-5E167AE04CBE}"/>
                      </a:ext>
                    </a:extLst>
                  </p:cNvPr>
                  <p:cNvSpPr/>
                  <p:nvPr/>
                </p:nvSpPr>
                <p:spPr>
                  <a:xfrm>
                    <a:off x="8739461" y="10388871"/>
                    <a:ext cx="61531" cy="61531"/>
                  </a:xfrm>
                  <a:custGeom>
                    <a:avLst/>
                    <a:gdLst>
                      <a:gd name="connsiteX0" fmla="*/ 30775 w 61531"/>
                      <a:gd name="connsiteY0" fmla="*/ 61532 h 61531"/>
                      <a:gd name="connsiteX1" fmla="*/ 0 w 61531"/>
                      <a:gd name="connsiteY1" fmla="*/ 30766 h 61531"/>
                      <a:gd name="connsiteX2" fmla="*/ 30775 w 61531"/>
                      <a:gd name="connsiteY2" fmla="*/ 0 h 61531"/>
                      <a:gd name="connsiteX3" fmla="*/ 61532 w 61531"/>
                      <a:gd name="connsiteY3" fmla="*/ 30766 h 61531"/>
                      <a:gd name="connsiteX4" fmla="*/ 30775 w 61531"/>
                      <a:gd name="connsiteY4" fmla="*/ 61532 h 6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31">
                        <a:moveTo>
                          <a:pt x="30775" y="61532"/>
                        </a:moveTo>
                        <a:cubicBezTo>
                          <a:pt x="13783" y="61532"/>
                          <a:pt x="0" y="47749"/>
                          <a:pt x="0" y="30766"/>
                        </a:cubicBezTo>
                        <a:cubicBezTo>
                          <a:pt x="0" y="13773"/>
                          <a:pt x="13783" y="0"/>
                          <a:pt x="30775" y="0"/>
                        </a:cubicBezTo>
                        <a:cubicBezTo>
                          <a:pt x="47768" y="0"/>
                          <a:pt x="61532" y="13773"/>
                          <a:pt x="61532" y="30766"/>
                        </a:cubicBezTo>
                        <a:cubicBezTo>
                          <a:pt x="61541" y="47749"/>
                          <a:pt x="47778" y="61532"/>
                          <a:pt x="30775" y="615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3" name="Freeform: Shape 382">
                    <a:extLst>
                      <a:ext uri="{FF2B5EF4-FFF2-40B4-BE49-F238E27FC236}">
                        <a16:creationId xmlns:a16="http://schemas.microsoft.com/office/drawing/2014/main" id="{D404DEC8-78E8-4208-ACBE-A773A61EB43F}"/>
                      </a:ext>
                    </a:extLst>
                  </p:cNvPr>
                  <p:cNvSpPr/>
                  <p:nvPr/>
                </p:nvSpPr>
                <p:spPr>
                  <a:xfrm>
                    <a:off x="8403828" y="9033101"/>
                    <a:ext cx="61541" cy="61541"/>
                  </a:xfrm>
                  <a:custGeom>
                    <a:avLst/>
                    <a:gdLst>
                      <a:gd name="connsiteX0" fmla="*/ 30775 w 61541"/>
                      <a:gd name="connsiteY0" fmla="*/ 61541 h 61541"/>
                      <a:gd name="connsiteX1" fmla="*/ 61541 w 61541"/>
                      <a:gd name="connsiteY1" fmla="*/ 30775 h 61541"/>
                      <a:gd name="connsiteX2" fmla="*/ 30775 w 61541"/>
                      <a:gd name="connsiteY2" fmla="*/ 0 h 61541"/>
                      <a:gd name="connsiteX3" fmla="*/ 0 w 61541"/>
                      <a:gd name="connsiteY3" fmla="*/ 30775 h 61541"/>
                      <a:gd name="connsiteX4" fmla="*/ 30775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75" y="61541"/>
                        </a:moveTo>
                        <a:cubicBezTo>
                          <a:pt x="47768" y="61541"/>
                          <a:pt x="61541" y="47768"/>
                          <a:pt x="61541" y="30775"/>
                        </a:cubicBezTo>
                        <a:cubicBezTo>
                          <a:pt x="61541" y="13773"/>
                          <a:pt x="47768" y="0"/>
                          <a:pt x="30775" y="0"/>
                        </a:cubicBezTo>
                        <a:cubicBezTo>
                          <a:pt x="13783" y="0"/>
                          <a:pt x="0" y="13773"/>
                          <a:pt x="0" y="30775"/>
                        </a:cubicBezTo>
                        <a:cubicBezTo>
                          <a:pt x="0" y="47758"/>
                          <a:pt x="13783" y="61541"/>
                          <a:pt x="30775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4" name="Freeform: Shape 383">
                    <a:extLst>
                      <a:ext uri="{FF2B5EF4-FFF2-40B4-BE49-F238E27FC236}">
                        <a16:creationId xmlns:a16="http://schemas.microsoft.com/office/drawing/2014/main" id="{F184D069-BFEE-4487-A5E9-B03C061E2AAE}"/>
                      </a:ext>
                    </a:extLst>
                  </p:cNvPr>
                  <p:cNvSpPr/>
                  <p:nvPr/>
                </p:nvSpPr>
                <p:spPr>
                  <a:xfrm>
                    <a:off x="8537607" y="8911581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87354 w 87353"/>
                      <a:gd name="connsiteY1" fmla="*/ 43672 h 87344"/>
                      <a:gd name="connsiteX2" fmla="*/ 43672 w 87353"/>
                      <a:gd name="connsiteY2" fmla="*/ 0 h 87344"/>
                      <a:gd name="connsiteX3" fmla="*/ 0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67799" y="87344"/>
                          <a:pt x="87354" y="67789"/>
                          <a:pt x="87354" y="43672"/>
                        </a:cubicBezTo>
                        <a:cubicBezTo>
                          <a:pt x="87354" y="19545"/>
                          <a:pt x="67799" y="0"/>
                          <a:pt x="43672" y="0"/>
                        </a:cubicBezTo>
                        <a:cubicBezTo>
                          <a:pt x="19545" y="0"/>
                          <a:pt x="0" y="19545"/>
                          <a:pt x="0" y="43672"/>
                        </a:cubicBezTo>
                        <a:cubicBezTo>
                          <a:pt x="10" y="6778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5" name="Freeform: Shape 384">
                    <a:extLst>
                      <a:ext uri="{FF2B5EF4-FFF2-40B4-BE49-F238E27FC236}">
                        <a16:creationId xmlns:a16="http://schemas.microsoft.com/office/drawing/2014/main" id="{24EB3628-8E4A-4833-A4A4-7B803D351C62}"/>
                      </a:ext>
                    </a:extLst>
                  </p:cNvPr>
                  <p:cNvSpPr/>
                  <p:nvPr/>
                </p:nvSpPr>
                <p:spPr>
                  <a:xfrm>
                    <a:off x="5510857" y="8238316"/>
                    <a:ext cx="61541" cy="61541"/>
                  </a:xfrm>
                  <a:custGeom>
                    <a:avLst/>
                    <a:gdLst>
                      <a:gd name="connsiteX0" fmla="*/ 30766 w 61541"/>
                      <a:gd name="connsiteY0" fmla="*/ 61541 h 61541"/>
                      <a:gd name="connsiteX1" fmla="*/ 61541 w 61541"/>
                      <a:gd name="connsiteY1" fmla="*/ 30766 h 61541"/>
                      <a:gd name="connsiteX2" fmla="*/ 30766 w 61541"/>
                      <a:gd name="connsiteY2" fmla="*/ 0 h 61541"/>
                      <a:gd name="connsiteX3" fmla="*/ 0 w 61541"/>
                      <a:gd name="connsiteY3" fmla="*/ 30766 h 61541"/>
                      <a:gd name="connsiteX4" fmla="*/ 30766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66" y="61541"/>
                        </a:moveTo>
                        <a:cubicBezTo>
                          <a:pt x="47758" y="61541"/>
                          <a:pt x="61541" y="47758"/>
                          <a:pt x="61541" y="30766"/>
                        </a:cubicBezTo>
                        <a:cubicBezTo>
                          <a:pt x="61541" y="13773"/>
                          <a:pt x="47758" y="0"/>
                          <a:pt x="30766" y="0"/>
                        </a:cubicBezTo>
                        <a:cubicBezTo>
                          <a:pt x="13773" y="0"/>
                          <a:pt x="0" y="13773"/>
                          <a:pt x="0" y="30766"/>
                        </a:cubicBezTo>
                        <a:cubicBezTo>
                          <a:pt x="0" y="47758"/>
                          <a:pt x="13773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890E6C4A-F80B-499E-9200-9F24DD5FB68C}"/>
                      </a:ext>
                    </a:extLst>
                  </p:cNvPr>
                  <p:cNvSpPr/>
                  <p:nvPr/>
                </p:nvSpPr>
                <p:spPr>
                  <a:xfrm>
                    <a:off x="4851194" y="7787317"/>
                    <a:ext cx="87344" cy="87344"/>
                  </a:xfrm>
                  <a:custGeom>
                    <a:avLst/>
                    <a:gdLst>
                      <a:gd name="connsiteX0" fmla="*/ 43672 w 87344"/>
                      <a:gd name="connsiteY0" fmla="*/ 87344 h 87344"/>
                      <a:gd name="connsiteX1" fmla="*/ 87344 w 87344"/>
                      <a:gd name="connsiteY1" fmla="*/ 43672 h 87344"/>
                      <a:gd name="connsiteX2" fmla="*/ 43672 w 87344"/>
                      <a:gd name="connsiteY2" fmla="*/ 0 h 87344"/>
                      <a:gd name="connsiteX3" fmla="*/ 0 w 87344"/>
                      <a:gd name="connsiteY3" fmla="*/ 43672 h 87344"/>
                      <a:gd name="connsiteX4" fmla="*/ 43672 w 87344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44" h="87344">
                        <a:moveTo>
                          <a:pt x="43672" y="87344"/>
                        </a:moveTo>
                        <a:cubicBezTo>
                          <a:pt x="67799" y="87344"/>
                          <a:pt x="87344" y="67789"/>
                          <a:pt x="87344" y="43672"/>
                        </a:cubicBezTo>
                        <a:cubicBezTo>
                          <a:pt x="87344" y="19555"/>
                          <a:pt x="67789" y="0"/>
                          <a:pt x="43672" y="0"/>
                        </a:cubicBezTo>
                        <a:cubicBezTo>
                          <a:pt x="19545" y="0"/>
                          <a:pt x="0" y="19555"/>
                          <a:pt x="0" y="43672"/>
                        </a:cubicBezTo>
                        <a:cubicBezTo>
                          <a:pt x="0" y="6779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035F258D-ED6D-44E9-9241-F1D8E173B142}"/>
                      </a:ext>
                    </a:extLst>
                  </p:cNvPr>
                  <p:cNvSpPr/>
                  <p:nvPr/>
                </p:nvSpPr>
                <p:spPr>
                  <a:xfrm>
                    <a:off x="4494592" y="10046594"/>
                    <a:ext cx="87361" cy="87355"/>
                  </a:xfrm>
                  <a:custGeom>
                    <a:avLst/>
                    <a:gdLst>
                      <a:gd name="connsiteX0" fmla="*/ 68357 w 87361"/>
                      <a:gd name="connsiteY0" fmla="*/ 79711 h 87355"/>
                      <a:gd name="connsiteX1" fmla="*/ 7644 w 87361"/>
                      <a:gd name="connsiteY1" fmla="*/ 68357 h 87355"/>
                      <a:gd name="connsiteX2" fmla="*/ 19008 w 87361"/>
                      <a:gd name="connsiteY2" fmla="*/ 7645 h 87355"/>
                      <a:gd name="connsiteX3" fmla="*/ 79720 w 87361"/>
                      <a:gd name="connsiteY3" fmla="*/ 18998 h 87355"/>
                      <a:gd name="connsiteX4" fmla="*/ 68357 w 87361"/>
                      <a:gd name="connsiteY4" fmla="*/ 79711 h 87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61" h="87355">
                        <a:moveTo>
                          <a:pt x="68357" y="79711"/>
                        </a:moveTo>
                        <a:cubicBezTo>
                          <a:pt x="48449" y="93341"/>
                          <a:pt x="21265" y="88255"/>
                          <a:pt x="7644" y="68357"/>
                        </a:cubicBezTo>
                        <a:cubicBezTo>
                          <a:pt x="-5986" y="48450"/>
                          <a:pt x="-900" y="21265"/>
                          <a:pt x="19008" y="7645"/>
                        </a:cubicBezTo>
                        <a:cubicBezTo>
                          <a:pt x="38905" y="-5985"/>
                          <a:pt x="66090" y="-899"/>
                          <a:pt x="79720" y="18998"/>
                        </a:cubicBezTo>
                        <a:cubicBezTo>
                          <a:pt x="93350" y="38906"/>
                          <a:pt x="88254" y="66090"/>
                          <a:pt x="68357" y="7971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:a16="http://schemas.microsoft.com/office/drawing/2014/main" id="{58BD4E60-7BF3-4048-A186-566296895948}"/>
                      </a:ext>
                    </a:extLst>
                  </p:cNvPr>
                  <p:cNvSpPr/>
                  <p:nvPr/>
                </p:nvSpPr>
                <p:spPr>
                  <a:xfrm>
                    <a:off x="4560489" y="9206104"/>
                    <a:ext cx="101590" cy="101583"/>
                  </a:xfrm>
                  <a:custGeom>
                    <a:avLst/>
                    <a:gdLst>
                      <a:gd name="connsiteX0" fmla="*/ 79488 w 101590"/>
                      <a:gd name="connsiteY0" fmla="*/ 92697 h 101583"/>
                      <a:gd name="connsiteX1" fmla="*/ 8888 w 101590"/>
                      <a:gd name="connsiteY1" fmla="*/ 79486 h 101583"/>
                      <a:gd name="connsiteX2" fmla="*/ 22109 w 101590"/>
                      <a:gd name="connsiteY2" fmla="*/ 8886 h 101583"/>
                      <a:gd name="connsiteX3" fmla="*/ 92708 w 101590"/>
                      <a:gd name="connsiteY3" fmla="*/ 22098 h 101583"/>
                      <a:gd name="connsiteX4" fmla="*/ 79488 w 101590"/>
                      <a:gd name="connsiteY4" fmla="*/ 92697 h 10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90" h="101583">
                        <a:moveTo>
                          <a:pt x="79488" y="92697"/>
                        </a:moveTo>
                        <a:cubicBezTo>
                          <a:pt x="56342" y="108546"/>
                          <a:pt x="24729" y="102622"/>
                          <a:pt x="8888" y="79486"/>
                        </a:cubicBezTo>
                        <a:cubicBezTo>
                          <a:pt x="-6961" y="56340"/>
                          <a:pt x="-1046" y="24726"/>
                          <a:pt x="22109" y="8886"/>
                        </a:cubicBezTo>
                        <a:cubicBezTo>
                          <a:pt x="45255" y="-6963"/>
                          <a:pt x="76859" y="-1039"/>
                          <a:pt x="92708" y="22098"/>
                        </a:cubicBezTo>
                        <a:cubicBezTo>
                          <a:pt x="108549" y="45243"/>
                          <a:pt x="102633" y="76847"/>
                          <a:pt x="79488" y="926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845A8F3B-084A-40AA-81CE-0178C2279C45}"/>
                      </a:ext>
                    </a:extLst>
                  </p:cNvPr>
                  <p:cNvSpPr/>
                  <p:nvPr/>
                </p:nvSpPr>
                <p:spPr>
                  <a:xfrm>
                    <a:off x="4476153" y="9179418"/>
                    <a:ext cx="56259" cy="56264"/>
                  </a:xfrm>
                  <a:custGeom>
                    <a:avLst/>
                    <a:gdLst>
                      <a:gd name="connsiteX0" fmla="*/ 44019 w 56259"/>
                      <a:gd name="connsiteY0" fmla="*/ 51346 h 56264"/>
                      <a:gd name="connsiteX1" fmla="*/ 4918 w 56259"/>
                      <a:gd name="connsiteY1" fmla="*/ 44031 h 56264"/>
                      <a:gd name="connsiteX2" fmla="*/ 12243 w 56259"/>
                      <a:gd name="connsiteY2" fmla="*/ 4921 h 56264"/>
                      <a:gd name="connsiteX3" fmla="*/ 51343 w 56259"/>
                      <a:gd name="connsiteY3" fmla="*/ 12246 h 56264"/>
                      <a:gd name="connsiteX4" fmla="*/ 44019 w 56259"/>
                      <a:gd name="connsiteY4" fmla="*/ 51346 h 56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59" h="56264">
                        <a:moveTo>
                          <a:pt x="44019" y="51346"/>
                        </a:moveTo>
                        <a:cubicBezTo>
                          <a:pt x="31198" y="60118"/>
                          <a:pt x="13691" y="56842"/>
                          <a:pt x="4918" y="44031"/>
                        </a:cubicBezTo>
                        <a:cubicBezTo>
                          <a:pt x="-3854" y="31210"/>
                          <a:pt x="-577" y="13703"/>
                          <a:pt x="12243" y="4921"/>
                        </a:cubicBezTo>
                        <a:cubicBezTo>
                          <a:pt x="25064" y="-3851"/>
                          <a:pt x="42571" y="-584"/>
                          <a:pt x="51343" y="12246"/>
                        </a:cubicBezTo>
                        <a:cubicBezTo>
                          <a:pt x="60116" y="25057"/>
                          <a:pt x="56830" y="42564"/>
                          <a:pt x="44019" y="5134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A831FCD6-9CA9-438A-BA47-EC7C26333FBB}"/>
                      </a:ext>
                    </a:extLst>
                  </p:cNvPr>
                  <p:cNvSpPr/>
                  <p:nvPr/>
                </p:nvSpPr>
                <p:spPr>
                  <a:xfrm>
                    <a:off x="6619682" y="9294924"/>
                    <a:ext cx="63141" cy="63141"/>
                  </a:xfrm>
                  <a:custGeom>
                    <a:avLst/>
                    <a:gdLst>
                      <a:gd name="connsiteX0" fmla="*/ 31575 w 63141"/>
                      <a:gd name="connsiteY0" fmla="*/ 63141 h 63141"/>
                      <a:gd name="connsiteX1" fmla="*/ 0 w 63141"/>
                      <a:gd name="connsiteY1" fmla="*/ 31575 h 63141"/>
                      <a:gd name="connsiteX2" fmla="*/ 31575 w 63141"/>
                      <a:gd name="connsiteY2" fmla="*/ 0 h 63141"/>
                      <a:gd name="connsiteX3" fmla="*/ 63141 w 63141"/>
                      <a:gd name="connsiteY3" fmla="*/ 31575 h 63141"/>
                      <a:gd name="connsiteX4" fmla="*/ 31575 w 63141"/>
                      <a:gd name="connsiteY4" fmla="*/ 63141 h 63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141" h="63141">
                        <a:moveTo>
                          <a:pt x="31575" y="63141"/>
                        </a:moveTo>
                        <a:cubicBezTo>
                          <a:pt x="14135" y="63141"/>
                          <a:pt x="0" y="49006"/>
                          <a:pt x="0" y="31575"/>
                        </a:cubicBezTo>
                        <a:cubicBezTo>
                          <a:pt x="0" y="14145"/>
                          <a:pt x="14135" y="0"/>
                          <a:pt x="31575" y="0"/>
                        </a:cubicBezTo>
                        <a:cubicBezTo>
                          <a:pt x="49016" y="0"/>
                          <a:pt x="63141" y="14145"/>
                          <a:pt x="63141" y="31575"/>
                        </a:cubicBezTo>
                        <a:cubicBezTo>
                          <a:pt x="63141" y="49006"/>
                          <a:pt x="49016" y="63141"/>
                          <a:pt x="31575" y="631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id="{4B0441E2-54B1-468F-AE0B-65ABC8B69769}"/>
                      </a:ext>
                    </a:extLst>
                  </p:cNvPr>
                  <p:cNvSpPr/>
                  <p:nvPr/>
                </p:nvSpPr>
                <p:spPr>
                  <a:xfrm>
                    <a:off x="6755422" y="9185892"/>
                    <a:ext cx="44481" cy="44481"/>
                  </a:xfrm>
                  <a:custGeom>
                    <a:avLst/>
                    <a:gdLst>
                      <a:gd name="connsiteX0" fmla="*/ 22231 w 44481"/>
                      <a:gd name="connsiteY0" fmla="*/ 44482 h 44481"/>
                      <a:gd name="connsiteX1" fmla="*/ 0 w 44481"/>
                      <a:gd name="connsiteY1" fmla="*/ 22241 h 44481"/>
                      <a:gd name="connsiteX2" fmla="*/ 22231 w 44481"/>
                      <a:gd name="connsiteY2" fmla="*/ 0 h 44481"/>
                      <a:gd name="connsiteX3" fmla="*/ 44482 w 44481"/>
                      <a:gd name="connsiteY3" fmla="*/ 22241 h 44481"/>
                      <a:gd name="connsiteX4" fmla="*/ 22231 w 44481"/>
                      <a:gd name="connsiteY4" fmla="*/ 44482 h 4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481" h="44481">
                        <a:moveTo>
                          <a:pt x="22231" y="44482"/>
                        </a:moveTo>
                        <a:cubicBezTo>
                          <a:pt x="9954" y="44482"/>
                          <a:pt x="0" y="34519"/>
                          <a:pt x="0" y="22241"/>
                        </a:cubicBezTo>
                        <a:cubicBezTo>
                          <a:pt x="0" y="9954"/>
                          <a:pt x="9954" y="0"/>
                          <a:pt x="22231" y="0"/>
                        </a:cubicBezTo>
                        <a:cubicBezTo>
                          <a:pt x="34519" y="0"/>
                          <a:pt x="44482" y="9954"/>
                          <a:pt x="44482" y="22241"/>
                        </a:cubicBezTo>
                        <a:cubicBezTo>
                          <a:pt x="44482" y="34519"/>
                          <a:pt x="34519" y="44482"/>
                          <a:pt x="22231" y="444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id="{A1DB4A8B-B35B-4BFA-9884-39717291F1D7}"/>
                      </a:ext>
                    </a:extLst>
                  </p:cNvPr>
                  <p:cNvSpPr/>
                  <p:nvPr/>
                </p:nvSpPr>
                <p:spPr>
                  <a:xfrm>
                    <a:off x="7836119" y="7848268"/>
                    <a:ext cx="87353" cy="87353"/>
                  </a:xfrm>
                  <a:custGeom>
                    <a:avLst/>
                    <a:gdLst>
                      <a:gd name="connsiteX0" fmla="*/ 43682 w 87353"/>
                      <a:gd name="connsiteY0" fmla="*/ 87354 h 87353"/>
                      <a:gd name="connsiteX1" fmla="*/ 0 w 87353"/>
                      <a:gd name="connsiteY1" fmla="*/ 43682 h 87353"/>
                      <a:gd name="connsiteX2" fmla="*/ 43682 w 87353"/>
                      <a:gd name="connsiteY2" fmla="*/ 0 h 87353"/>
                      <a:gd name="connsiteX3" fmla="*/ 87354 w 87353"/>
                      <a:gd name="connsiteY3" fmla="*/ 43682 h 87353"/>
                      <a:gd name="connsiteX4" fmla="*/ 43682 w 87353"/>
                      <a:gd name="connsiteY4" fmla="*/ 87354 h 87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53">
                        <a:moveTo>
                          <a:pt x="43682" y="87354"/>
                        </a:moveTo>
                        <a:cubicBezTo>
                          <a:pt x="19564" y="87354"/>
                          <a:pt x="0" y="67808"/>
                          <a:pt x="0" y="43682"/>
                        </a:cubicBezTo>
                        <a:cubicBezTo>
                          <a:pt x="0" y="19555"/>
                          <a:pt x="19564" y="0"/>
                          <a:pt x="43682" y="0"/>
                        </a:cubicBezTo>
                        <a:cubicBezTo>
                          <a:pt x="67799" y="0"/>
                          <a:pt x="87354" y="19555"/>
                          <a:pt x="87354" y="43682"/>
                        </a:cubicBezTo>
                        <a:cubicBezTo>
                          <a:pt x="87354" y="67808"/>
                          <a:pt x="67799" y="87354"/>
                          <a:pt x="43682" y="873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3" name="Freeform: Shape 392">
                    <a:extLst>
                      <a:ext uri="{FF2B5EF4-FFF2-40B4-BE49-F238E27FC236}">
                        <a16:creationId xmlns:a16="http://schemas.microsoft.com/office/drawing/2014/main" id="{F82245D1-5A84-464E-986C-771DDFBD1195}"/>
                      </a:ext>
                    </a:extLst>
                  </p:cNvPr>
                  <p:cNvSpPr/>
                  <p:nvPr/>
                </p:nvSpPr>
                <p:spPr>
                  <a:xfrm>
                    <a:off x="8294196" y="7773811"/>
                    <a:ext cx="61531" cy="61541"/>
                  </a:xfrm>
                  <a:custGeom>
                    <a:avLst/>
                    <a:gdLst>
                      <a:gd name="connsiteX0" fmla="*/ 30766 w 61531"/>
                      <a:gd name="connsiteY0" fmla="*/ 61541 h 61541"/>
                      <a:gd name="connsiteX1" fmla="*/ 0 w 61531"/>
                      <a:gd name="connsiteY1" fmla="*/ 30775 h 61541"/>
                      <a:gd name="connsiteX2" fmla="*/ 30766 w 61531"/>
                      <a:gd name="connsiteY2" fmla="*/ 0 h 61541"/>
                      <a:gd name="connsiteX3" fmla="*/ 61531 w 61531"/>
                      <a:gd name="connsiteY3" fmla="*/ 30775 h 61541"/>
                      <a:gd name="connsiteX4" fmla="*/ 30766 w 6153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41">
                        <a:moveTo>
                          <a:pt x="30766" y="61541"/>
                        </a:moveTo>
                        <a:cubicBezTo>
                          <a:pt x="13773" y="61541"/>
                          <a:pt x="0" y="47768"/>
                          <a:pt x="0" y="30775"/>
                        </a:cubicBezTo>
                        <a:cubicBezTo>
                          <a:pt x="0" y="13783"/>
                          <a:pt x="13773" y="0"/>
                          <a:pt x="30766" y="0"/>
                        </a:cubicBezTo>
                        <a:cubicBezTo>
                          <a:pt x="47758" y="0"/>
                          <a:pt x="61531" y="13783"/>
                          <a:pt x="61531" y="30775"/>
                        </a:cubicBezTo>
                        <a:cubicBezTo>
                          <a:pt x="61541" y="47758"/>
                          <a:pt x="47768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</p:grp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5A74EABA-9FE5-48DD-BC84-90E340953748}"/>
                  </a:ext>
                </a:extLst>
              </p:cNvPr>
              <p:cNvSpPr txBox="1"/>
              <p:nvPr/>
            </p:nvSpPr>
            <p:spPr>
              <a:xfrm>
                <a:off x="3212415" y="889345"/>
                <a:ext cx="6151944" cy="1862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115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تو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چیزی دیگری </a:t>
                </a:r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EABF7D40-3782-4779-909A-C4EF77EEC615}"/>
                  </a:ext>
                </a:extLst>
              </p:cNvPr>
              <p:cNvSpPr txBox="1"/>
              <p:nvPr/>
            </p:nvSpPr>
            <p:spPr>
              <a:xfrm>
                <a:off x="5460326" y="-8496"/>
                <a:ext cx="6151944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ای </a:t>
                </a:r>
                <a:r>
                  <a:rPr lang="fa-IR" sz="96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جان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</a:t>
                </a:r>
              </a:p>
            </p:txBody>
          </p:sp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B2BF4D8-6205-4CA7-A791-DE091157796C}"/>
              </a:ext>
            </a:extLst>
          </p:cNvPr>
          <p:cNvGrpSpPr/>
          <p:nvPr/>
        </p:nvGrpSpPr>
        <p:grpSpPr>
          <a:xfrm>
            <a:off x="11161267" y="22949"/>
            <a:ext cx="10128448" cy="6858000"/>
            <a:chOff x="2808339" y="34804"/>
            <a:chExt cx="10128448" cy="6858000"/>
          </a:xfrm>
        </p:grpSpPr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D0CCFB41-9441-40BD-AF42-5004A1285F37}"/>
                </a:ext>
              </a:extLst>
            </p:cNvPr>
            <p:cNvGrpSpPr/>
            <p:nvPr/>
          </p:nvGrpSpPr>
          <p:grpSpPr>
            <a:xfrm>
              <a:off x="2808339" y="34804"/>
              <a:ext cx="10128448" cy="6858000"/>
              <a:chOff x="2063552" y="0"/>
              <a:chExt cx="10128448" cy="6858000"/>
            </a:xfrm>
            <a:solidFill>
              <a:schemeClr val="bg1">
                <a:lumMod val="7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9299F1A0-CF99-43D1-9248-42E082B0C191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567" name="Rectangle: Rounded Corners 566">
                <a:extLst>
                  <a:ext uri="{FF2B5EF4-FFF2-40B4-BE49-F238E27FC236}">
                    <a16:creationId xmlns:a16="http://schemas.microsoft.com/office/drawing/2014/main" id="{7C8D7FB0-F3BB-48FF-8BB4-9D545B82C27C}"/>
                  </a:ext>
                </a:extLst>
              </p:cNvPr>
              <p:cNvSpPr/>
              <p:nvPr/>
            </p:nvSpPr>
            <p:spPr>
              <a:xfrm>
                <a:off x="2063552" y="952246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5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B5A312EA-91A9-4B1C-B3C7-EA298EEFB49E}"/>
                </a:ext>
              </a:extLst>
            </p:cNvPr>
            <p:cNvGrpSpPr/>
            <p:nvPr/>
          </p:nvGrpSpPr>
          <p:grpSpPr>
            <a:xfrm>
              <a:off x="3933924" y="421272"/>
              <a:ext cx="6492493" cy="6085063"/>
              <a:chOff x="5356436" y="473369"/>
              <a:chExt cx="6492493" cy="6085063"/>
            </a:xfrm>
          </p:grpSpPr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E494D183-A3BE-44FE-950E-B1BFD6D1B960}"/>
                  </a:ext>
                </a:extLst>
              </p:cNvPr>
              <p:cNvGrpSpPr/>
              <p:nvPr/>
            </p:nvGrpSpPr>
            <p:grpSpPr>
              <a:xfrm>
                <a:off x="5356436" y="473369"/>
                <a:ext cx="6492493" cy="6085063"/>
                <a:chOff x="5356436" y="473369"/>
                <a:chExt cx="6492493" cy="6085063"/>
              </a:xfrm>
            </p:grpSpPr>
            <p:pic>
              <p:nvPicPr>
                <p:cNvPr id="571" name="Picture 570">
                  <a:extLst>
                    <a:ext uri="{FF2B5EF4-FFF2-40B4-BE49-F238E27FC236}">
                      <a16:creationId xmlns:a16="http://schemas.microsoft.com/office/drawing/2014/main" id="{A8603107-3EC6-4314-AA5F-E0B185609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102" b="39408"/>
                <a:stretch/>
              </p:blipFill>
              <p:spPr>
                <a:xfrm>
                  <a:off x="5356436" y="1573065"/>
                  <a:ext cx="6439268" cy="4039561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572" name="TextBox 571">
                  <a:extLst>
                    <a:ext uri="{FF2B5EF4-FFF2-40B4-BE49-F238E27FC236}">
                      <a16:creationId xmlns:a16="http://schemas.microsoft.com/office/drawing/2014/main" id="{B0609366-6358-4614-B19A-EF30C4578EC0}"/>
                    </a:ext>
                  </a:extLst>
                </p:cNvPr>
                <p:cNvSpPr txBox="1"/>
                <p:nvPr/>
              </p:nvSpPr>
              <p:spPr>
                <a:xfrm>
                  <a:off x="5368166" y="473369"/>
                  <a:ext cx="6480763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fa-IR" sz="36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با تشکر از آقای </a:t>
                  </a:r>
                  <a:r>
                    <a:rPr lang="fa-IR" sz="5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habnam" panose="020B0603030804020204" pitchFamily="34" charset="-78"/>
                      <a:cs typeface="Shabnam" panose="020B0603030804020204" pitchFamily="34" charset="-78"/>
                    </a:rPr>
                    <a:t>کامران حقی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  <p:sp>
              <p:nvSpPr>
                <p:cNvPr id="573" name="TextBox 572">
                  <a:extLst>
                    <a:ext uri="{FF2B5EF4-FFF2-40B4-BE49-F238E27FC236}">
                      <a16:creationId xmlns:a16="http://schemas.microsoft.com/office/drawing/2014/main" id="{B6FBA945-B7D8-41BE-8FCE-4B850BB34C23}"/>
                    </a:ext>
                  </a:extLst>
                </p:cNvPr>
                <p:cNvSpPr txBox="1"/>
                <p:nvPr/>
              </p:nvSpPr>
              <p:spPr>
                <a:xfrm>
                  <a:off x="5816833" y="5788991"/>
                  <a:ext cx="5606049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en-US" sz="44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kamranhaghi19800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</p:grp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32F41A0B-15A1-40A7-8960-38109DE6A582}"/>
                  </a:ext>
                </a:extLst>
              </p:cNvPr>
              <p:cNvSpPr/>
              <p:nvPr/>
            </p:nvSpPr>
            <p:spPr>
              <a:xfrm>
                <a:off x="8616280" y="3356992"/>
                <a:ext cx="288032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</p:grpSp>
      <p:pic>
        <p:nvPicPr>
          <p:cNvPr id="575" name="Picture 574">
            <a:extLst>
              <a:ext uri="{FF2B5EF4-FFF2-40B4-BE49-F238E27FC236}">
                <a16:creationId xmlns:a16="http://schemas.microsoft.com/office/drawing/2014/main" id="{B8F9B932-2746-4A1A-A649-E7E2E2BA66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416"/>
            <a:ext cx="2691879" cy="270047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76" name="TextBox 575">
            <a:extLst>
              <a:ext uri="{FF2B5EF4-FFF2-40B4-BE49-F238E27FC236}">
                <a16:creationId xmlns:a16="http://schemas.microsoft.com/office/drawing/2014/main" id="{C51FD07A-4A18-439A-A93D-11E0DC17BAD3}"/>
              </a:ext>
            </a:extLst>
          </p:cNvPr>
          <p:cNvSpPr txBox="1"/>
          <p:nvPr/>
        </p:nvSpPr>
        <p:spPr>
          <a:xfrm flipH="1">
            <a:off x="-384720" y="3298954"/>
            <a:ext cx="320090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lnSpc>
                <a:spcPct val="150000"/>
              </a:lnSpc>
            </a:pPr>
            <a:r>
              <a:rPr lang="fa-IR" sz="4000" b="0" i="0" dirty="0">
                <a:latin typeface="IranNastaliq" panose="02020505000000020003" pitchFamily="18" charset="0"/>
                <a:cs typeface="IranNastaliq" panose="02020505000000020003" pitchFamily="18" charset="0"/>
              </a:rPr>
              <a:t>مولانا جلال‌الدین محمد بلخی</a:t>
            </a:r>
          </a:p>
        </p:txBody>
      </p:sp>
    </p:spTree>
    <p:extLst>
      <p:ext uri="{BB962C8B-B14F-4D97-AF65-F5344CB8AC3E}">
        <p14:creationId xmlns:p14="http://schemas.microsoft.com/office/powerpoint/2010/main" val="3411457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6A5588-DCE9-433F-A8A4-17E3F0453260}"/>
              </a:ext>
            </a:extLst>
          </p:cNvPr>
          <p:cNvGrpSpPr/>
          <p:nvPr/>
        </p:nvGrpSpPr>
        <p:grpSpPr>
          <a:xfrm>
            <a:off x="2420202" y="22949"/>
            <a:ext cx="10128448" cy="6858000"/>
            <a:chOff x="2063552" y="0"/>
            <a:chExt cx="10128448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452CFA-986F-407C-B554-E5F74FD1C471}"/>
                </a:ext>
              </a:extLst>
            </p:cNvPr>
            <p:cNvGrpSpPr/>
            <p:nvPr/>
          </p:nvGrpSpPr>
          <p:grpSpPr>
            <a:xfrm>
              <a:off x="2063552" y="0"/>
              <a:ext cx="10128448" cy="6858000"/>
              <a:chOff x="2063552" y="0"/>
              <a:chExt cx="10128448" cy="6858000"/>
            </a:xfrm>
            <a:solidFill>
              <a:srgbClr val="DCF3FE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64CFD47-6780-4F6C-A546-2F59471CAC7B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AA405EB-6EB0-4D72-98DC-5DC64C4970E4}"/>
                  </a:ext>
                </a:extLst>
              </p:cNvPr>
              <p:cNvSpPr/>
              <p:nvPr/>
            </p:nvSpPr>
            <p:spPr>
              <a:xfrm>
                <a:off x="2063552" y="5778000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C0F390-1A3E-4FEB-BC21-7BE497156994}"/>
                </a:ext>
              </a:extLst>
            </p:cNvPr>
            <p:cNvGrpSpPr/>
            <p:nvPr/>
          </p:nvGrpSpPr>
          <p:grpSpPr>
            <a:xfrm>
              <a:off x="3215680" y="722467"/>
              <a:ext cx="6306139" cy="5413066"/>
              <a:chOff x="3911157" y="548680"/>
              <a:chExt cx="6306139" cy="5413066"/>
            </a:xfrm>
          </p:grpSpPr>
          <p:grpSp>
            <p:nvGrpSpPr>
              <p:cNvPr id="6" name="Graphic 57">
                <a:extLst>
                  <a:ext uri="{FF2B5EF4-FFF2-40B4-BE49-F238E27FC236}">
                    <a16:creationId xmlns:a16="http://schemas.microsoft.com/office/drawing/2014/main" id="{A660EC77-BB07-4CB8-B545-0083C509599B}"/>
                  </a:ext>
                </a:extLst>
              </p:cNvPr>
              <p:cNvGrpSpPr/>
              <p:nvPr/>
            </p:nvGrpSpPr>
            <p:grpSpPr>
              <a:xfrm>
                <a:off x="3911157" y="548680"/>
                <a:ext cx="1964332" cy="2088232"/>
                <a:chOff x="3312623" y="1588408"/>
                <a:chExt cx="1762922" cy="1874119"/>
              </a:xfrm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8DA4C26F-7F51-4EE1-8F17-409C08F9A315}"/>
                    </a:ext>
                  </a:extLst>
                </p:cNvPr>
                <p:cNvSpPr/>
                <p:nvPr/>
              </p:nvSpPr>
              <p:spPr>
                <a:xfrm>
                  <a:off x="3570397" y="2473600"/>
                  <a:ext cx="211499" cy="267393"/>
                </a:xfrm>
                <a:custGeom>
                  <a:avLst/>
                  <a:gdLst>
                    <a:gd name="connsiteX0" fmla="*/ 201940 w 211499"/>
                    <a:gd name="connsiteY0" fmla="*/ 3462 h 267393"/>
                    <a:gd name="connsiteX1" fmla="*/ 112396 w 211499"/>
                    <a:gd name="connsiteY1" fmla="*/ 61231 h 267393"/>
                    <a:gd name="connsiteX2" fmla="*/ 101328 w 211499"/>
                    <a:gd name="connsiteY2" fmla="*/ 36380 h 267393"/>
                    <a:gd name="connsiteX3" fmla="*/ 57761 w 211499"/>
                    <a:gd name="connsiteY3" fmla="*/ 32008 h 267393"/>
                    <a:gd name="connsiteX4" fmla="*/ 54551 w 211499"/>
                    <a:gd name="connsiteY4" fmla="*/ 34104 h 267393"/>
                    <a:gd name="connsiteX5" fmla="*/ 52760 w 211499"/>
                    <a:gd name="connsiteY5" fmla="*/ 35285 h 267393"/>
                    <a:gd name="connsiteX6" fmla="*/ 47512 w 211499"/>
                    <a:gd name="connsiteY6" fmla="*/ 39228 h 267393"/>
                    <a:gd name="connsiteX7" fmla="*/ 45854 w 211499"/>
                    <a:gd name="connsiteY7" fmla="*/ 40562 h 267393"/>
                    <a:gd name="connsiteX8" fmla="*/ 42987 w 211499"/>
                    <a:gd name="connsiteY8" fmla="*/ 42971 h 267393"/>
                    <a:gd name="connsiteX9" fmla="*/ 38634 w 211499"/>
                    <a:gd name="connsiteY9" fmla="*/ 46896 h 267393"/>
                    <a:gd name="connsiteX10" fmla="*/ 36739 w 211499"/>
                    <a:gd name="connsiteY10" fmla="*/ 48715 h 267393"/>
                    <a:gd name="connsiteX11" fmla="*/ 32586 w 211499"/>
                    <a:gd name="connsiteY11" fmla="*/ 52830 h 267393"/>
                    <a:gd name="connsiteX12" fmla="*/ 30786 w 211499"/>
                    <a:gd name="connsiteY12" fmla="*/ 54687 h 267393"/>
                    <a:gd name="connsiteX13" fmla="*/ 24890 w 211499"/>
                    <a:gd name="connsiteY13" fmla="*/ 61040 h 267393"/>
                    <a:gd name="connsiteX14" fmla="*/ 8697 w 211499"/>
                    <a:gd name="connsiteY14" fmla="*/ 85539 h 267393"/>
                    <a:gd name="connsiteX15" fmla="*/ 1096 w 211499"/>
                    <a:gd name="connsiteY15" fmla="*/ 111475 h 267393"/>
                    <a:gd name="connsiteX16" fmla="*/ 220 w 211499"/>
                    <a:gd name="connsiteY16" fmla="*/ 134240 h 267393"/>
                    <a:gd name="connsiteX17" fmla="*/ 906 w 211499"/>
                    <a:gd name="connsiteY17" fmla="*/ 141831 h 267393"/>
                    <a:gd name="connsiteX18" fmla="*/ 3535 w 211499"/>
                    <a:gd name="connsiteY18" fmla="*/ 156919 h 267393"/>
                    <a:gd name="connsiteX19" fmla="*/ 10088 w 211499"/>
                    <a:gd name="connsiteY19" fmla="*/ 178969 h 267393"/>
                    <a:gd name="connsiteX20" fmla="*/ 15774 w 211499"/>
                    <a:gd name="connsiteY20" fmla="*/ 193057 h 267393"/>
                    <a:gd name="connsiteX21" fmla="*/ 29033 w 211499"/>
                    <a:gd name="connsiteY21" fmla="*/ 219032 h 267393"/>
                    <a:gd name="connsiteX22" fmla="*/ 36034 w 211499"/>
                    <a:gd name="connsiteY22" fmla="*/ 230604 h 267393"/>
                    <a:gd name="connsiteX23" fmla="*/ 52322 w 211499"/>
                    <a:gd name="connsiteY23" fmla="*/ 254112 h 267393"/>
                    <a:gd name="connsiteX24" fmla="*/ 53036 w 211499"/>
                    <a:gd name="connsiteY24" fmla="*/ 255046 h 267393"/>
                    <a:gd name="connsiteX25" fmla="*/ 61209 w 211499"/>
                    <a:gd name="connsiteY25" fmla="*/ 265485 h 267393"/>
                    <a:gd name="connsiteX26" fmla="*/ 69962 w 211499"/>
                    <a:gd name="connsiteY26" fmla="*/ 264266 h 267393"/>
                    <a:gd name="connsiteX27" fmla="*/ 167460 w 211499"/>
                    <a:gd name="connsiteY27" fmla="*/ 116600 h 267393"/>
                    <a:gd name="connsiteX28" fmla="*/ 201940 w 211499"/>
                    <a:gd name="connsiteY28" fmla="*/ 3462 h 267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11499" h="267393">
                      <a:moveTo>
                        <a:pt x="201940" y="3462"/>
                      </a:moveTo>
                      <a:cubicBezTo>
                        <a:pt x="189968" y="-7054"/>
                        <a:pt x="161050" y="4786"/>
                        <a:pt x="112396" y="61231"/>
                      </a:cubicBezTo>
                      <a:cubicBezTo>
                        <a:pt x="111339" y="56345"/>
                        <a:pt x="108262" y="44895"/>
                        <a:pt x="101328" y="36380"/>
                      </a:cubicBezTo>
                      <a:cubicBezTo>
                        <a:pt x="93451" y="25645"/>
                        <a:pt x="80020" y="18521"/>
                        <a:pt x="57761" y="32008"/>
                      </a:cubicBezTo>
                      <a:cubicBezTo>
                        <a:pt x="56665" y="32675"/>
                        <a:pt x="55598" y="33399"/>
                        <a:pt x="54551" y="34104"/>
                      </a:cubicBezTo>
                      <a:cubicBezTo>
                        <a:pt x="53951" y="34504"/>
                        <a:pt x="53370" y="34847"/>
                        <a:pt x="52760" y="35285"/>
                      </a:cubicBezTo>
                      <a:cubicBezTo>
                        <a:pt x="51055" y="36485"/>
                        <a:pt x="49312" y="37790"/>
                        <a:pt x="47512" y="39228"/>
                      </a:cubicBezTo>
                      <a:cubicBezTo>
                        <a:pt x="46959" y="39666"/>
                        <a:pt x="46416" y="40104"/>
                        <a:pt x="45854" y="40562"/>
                      </a:cubicBezTo>
                      <a:cubicBezTo>
                        <a:pt x="44911" y="41333"/>
                        <a:pt x="43959" y="42133"/>
                        <a:pt x="42987" y="42971"/>
                      </a:cubicBezTo>
                      <a:cubicBezTo>
                        <a:pt x="41559" y="44210"/>
                        <a:pt x="40111" y="45505"/>
                        <a:pt x="38634" y="46896"/>
                      </a:cubicBezTo>
                      <a:cubicBezTo>
                        <a:pt x="38015" y="47477"/>
                        <a:pt x="37368" y="48115"/>
                        <a:pt x="36739" y="48715"/>
                      </a:cubicBezTo>
                      <a:cubicBezTo>
                        <a:pt x="35377" y="50029"/>
                        <a:pt x="33996" y="51392"/>
                        <a:pt x="32586" y="52830"/>
                      </a:cubicBezTo>
                      <a:cubicBezTo>
                        <a:pt x="31986" y="53439"/>
                        <a:pt x="31395" y="54049"/>
                        <a:pt x="30786" y="54687"/>
                      </a:cubicBezTo>
                      <a:cubicBezTo>
                        <a:pt x="28862" y="56697"/>
                        <a:pt x="26909" y="58783"/>
                        <a:pt x="24890" y="61040"/>
                      </a:cubicBezTo>
                      <a:cubicBezTo>
                        <a:pt x="17870" y="68889"/>
                        <a:pt x="12574" y="77090"/>
                        <a:pt x="8697" y="85539"/>
                      </a:cubicBezTo>
                      <a:cubicBezTo>
                        <a:pt x="4821" y="93987"/>
                        <a:pt x="2373" y="102684"/>
                        <a:pt x="1096" y="111475"/>
                      </a:cubicBezTo>
                      <a:cubicBezTo>
                        <a:pt x="1" y="119019"/>
                        <a:pt x="-237" y="126630"/>
                        <a:pt x="220" y="134240"/>
                      </a:cubicBezTo>
                      <a:cubicBezTo>
                        <a:pt x="372" y="136774"/>
                        <a:pt x="601" y="139307"/>
                        <a:pt x="906" y="141831"/>
                      </a:cubicBezTo>
                      <a:cubicBezTo>
                        <a:pt x="1515" y="146889"/>
                        <a:pt x="2401" y="151928"/>
                        <a:pt x="3535" y="156919"/>
                      </a:cubicBezTo>
                      <a:cubicBezTo>
                        <a:pt x="5230" y="164406"/>
                        <a:pt x="7469" y="171788"/>
                        <a:pt x="10088" y="178969"/>
                      </a:cubicBezTo>
                      <a:cubicBezTo>
                        <a:pt x="11831" y="183760"/>
                        <a:pt x="13746" y="188466"/>
                        <a:pt x="15774" y="193057"/>
                      </a:cubicBezTo>
                      <a:cubicBezTo>
                        <a:pt x="19842" y="202239"/>
                        <a:pt x="24385" y="210973"/>
                        <a:pt x="29033" y="219032"/>
                      </a:cubicBezTo>
                      <a:cubicBezTo>
                        <a:pt x="31357" y="223061"/>
                        <a:pt x="33710" y="226928"/>
                        <a:pt x="36034" y="230604"/>
                      </a:cubicBezTo>
                      <a:cubicBezTo>
                        <a:pt x="41854" y="239787"/>
                        <a:pt x="47531" y="247759"/>
                        <a:pt x="52322" y="254112"/>
                      </a:cubicBezTo>
                      <a:cubicBezTo>
                        <a:pt x="52569" y="254436"/>
                        <a:pt x="52789" y="254722"/>
                        <a:pt x="53036" y="255046"/>
                      </a:cubicBezTo>
                      <a:cubicBezTo>
                        <a:pt x="56294" y="259370"/>
                        <a:pt x="59037" y="262837"/>
                        <a:pt x="61209" y="265485"/>
                      </a:cubicBezTo>
                      <a:cubicBezTo>
                        <a:pt x="63676" y="268495"/>
                        <a:pt x="68400" y="267838"/>
                        <a:pt x="69962" y="264266"/>
                      </a:cubicBezTo>
                      <a:cubicBezTo>
                        <a:pt x="79859" y="241720"/>
                        <a:pt x="112339" y="173835"/>
                        <a:pt x="167460" y="116600"/>
                      </a:cubicBezTo>
                      <a:cubicBezTo>
                        <a:pt x="209065" y="73423"/>
                        <a:pt x="222648" y="14606"/>
                        <a:pt x="201940" y="346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FE41056-7E74-43E9-A9A7-41B0AB26FE10}"/>
                    </a:ext>
                  </a:extLst>
                </p:cNvPr>
                <p:cNvSpPr/>
                <p:nvPr/>
              </p:nvSpPr>
              <p:spPr>
                <a:xfrm>
                  <a:off x="3531478" y="1945611"/>
                  <a:ext cx="503502" cy="258061"/>
                </a:xfrm>
                <a:custGeom>
                  <a:avLst/>
                  <a:gdLst>
                    <a:gd name="connsiteX0" fmla="*/ 21214 w 503502"/>
                    <a:gd name="connsiteY0" fmla="*/ 9937 h 258061"/>
                    <a:gd name="connsiteX1" fmla="*/ 481719 w 503502"/>
                    <a:gd name="connsiteY1" fmla="*/ 76193 h 258061"/>
                    <a:gd name="connsiteX2" fmla="*/ 327671 w 503502"/>
                    <a:gd name="connsiteY2" fmla="*/ 257140 h 258061"/>
                    <a:gd name="connsiteX3" fmla="*/ 33748 w 503502"/>
                    <a:gd name="connsiteY3" fmla="*/ 97367 h 258061"/>
                    <a:gd name="connsiteX4" fmla="*/ 6326 w 503502"/>
                    <a:gd name="connsiteY4" fmla="*/ 527 h 258061"/>
                    <a:gd name="connsiteX5" fmla="*/ 21214 w 503502"/>
                    <a:gd name="connsiteY5" fmla="*/ 9937 h 258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3502" h="258061">
                      <a:moveTo>
                        <a:pt x="21214" y="9937"/>
                      </a:moveTo>
                      <a:cubicBezTo>
                        <a:pt x="42997" y="248177"/>
                        <a:pt x="448543" y="367411"/>
                        <a:pt x="481719" y="76193"/>
                      </a:cubicBezTo>
                      <a:cubicBezTo>
                        <a:pt x="543888" y="20072"/>
                        <a:pt x="466936" y="270513"/>
                        <a:pt x="327671" y="257140"/>
                      </a:cubicBezTo>
                      <a:cubicBezTo>
                        <a:pt x="207532" y="266217"/>
                        <a:pt x="87050" y="207943"/>
                        <a:pt x="33748" y="97367"/>
                      </a:cubicBezTo>
                      <a:cubicBezTo>
                        <a:pt x="25262" y="71888"/>
                        <a:pt x="-15439" y="22815"/>
                        <a:pt x="6326" y="527"/>
                      </a:cubicBezTo>
                      <a:cubicBezTo>
                        <a:pt x="13079" y="-1607"/>
                        <a:pt x="20194" y="2984"/>
                        <a:pt x="21214" y="993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9D8A986-EF02-4BC9-AC5D-A8BEF8E8C150}"/>
                    </a:ext>
                  </a:extLst>
                </p:cNvPr>
                <p:cNvSpPr/>
                <p:nvPr/>
              </p:nvSpPr>
              <p:spPr>
                <a:xfrm>
                  <a:off x="4120105" y="1842937"/>
                  <a:ext cx="581282" cy="241904"/>
                </a:xfrm>
                <a:custGeom>
                  <a:avLst/>
                  <a:gdLst>
                    <a:gd name="connsiteX0" fmla="*/ 566252 w 581282"/>
                    <a:gd name="connsiteY0" fmla="*/ 198346 h 241904"/>
                    <a:gd name="connsiteX1" fmla="*/ 181366 w 581282"/>
                    <a:gd name="connsiteY1" fmla="*/ 32516 h 241904"/>
                    <a:gd name="connsiteX2" fmla="*/ 538953 w 581282"/>
                    <a:gd name="connsiteY2" fmla="*/ 201747 h 241904"/>
                    <a:gd name="connsiteX3" fmla="*/ 0 w 581282"/>
                    <a:gd name="connsiteY3" fmla="*/ 166676 h 241904"/>
                    <a:gd name="connsiteX4" fmla="*/ 511264 w 581282"/>
                    <a:gd name="connsiteY4" fmla="*/ 191936 h 241904"/>
                    <a:gd name="connsiteX5" fmla="*/ 581282 w 581282"/>
                    <a:gd name="connsiteY5" fmla="*/ 241904 h 241904"/>
                    <a:gd name="connsiteX6" fmla="*/ 566252 w 581282"/>
                    <a:gd name="connsiteY6" fmla="*/ 198346 h 24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1282" h="241904">
                      <a:moveTo>
                        <a:pt x="566252" y="198346"/>
                      </a:moveTo>
                      <a:cubicBezTo>
                        <a:pt x="566252" y="198346"/>
                        <a:pt x="480346" y="-96100"/>
                        <a:pt x="181366" y="32516"/>
                      </a:cubicBezTo>
                      <a:cubicBezTo>
                        <a:pt x="181366" y="32516"/>
                        <a:pt x="414823" y="-58505"/>
                        <a:pt x="538953" y="201747"/>
                      </a:cubicBezTo>
                      <a:cubicBezTo>
                        <a:pt x="538953" y="201747"/>
                        <a:pt x="333556" y="-104025"/>
                        <a:pt x="0" y="166676"/>
                      </a:cubicBezTo>
                      <a:cubicBezTo>
                        <a:pt x="0" y="166676"/>
                        <a:pt x="269119" y="-54019"/>
                        <a:pt x="511264" y="191936"/>
                      </a:cubicBezTo>
                      <a:lnTo>
                        <a:pt x="581282" y="241904"/>
                      </a:lnTo>
                      <a:lnTo>
                        <a:pt x="566252" y="198346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33FE703F-F63F-4C07-88C0-B45411E8CE96}"/>
                    </a:ext>
                  </a:extLst>
                </p:cNvPr>
                <p:cNvSpPr/>
                <p:nvPr/>
              </p:nvSpPr>
              <p:spPr>
                <a:xfrm>
                  <a:off x="3470367" y="1588408"/>
                  <a:ext cx="394563" cy="424699"/>
                </a:xfrm>
                <a:custGeom>
                  <a:avLst/>
                  <a:gdLst>
                    <a:gd name="connsiteX0" fmla="*/ 138455 w 394563"/>
                    <a:gd name="connsiteY0" fmla="*/ 184147 h 424699"/>
                    <a:gd name="connsiteX1" fmla="*/ 135893 w 394563"/>
                    <a:gd name="connsiteY1" fmla="*/ 185233 h 424699"/>
                    <a:gd name="connsiteX2" fmla="*/ 129254 w 394563"/>
                    <a:gd name="connsiteY2" fmla="*/ 188319 h 424699"/>
                    <a:gd name="connsiteX3" fmla="*/ 129521 w 394563"/>
                    <a:gd name="connsiteY3" fmla="*/ 187509 h 424699"/>
                    <a:gd name="connsiteX4" fmla="*/ 129807 w 394563"/>
                    <a:gd name="connsiteY4" fmla="*/ 186652 h 424699"/>
                    <a:gd name="connsiteX5" fmla="*/ 132398 w 394563"/>
                    <a:gd name="connsiteY5" fmla="*/ 175193 h 424699"/>
                    <a:gd name="connsiteX6" fmla="*/ 132502 w 394563"/>
                    <a:gd name="connsiteY6" fmla="*/ 174308 h 424699"/>
                    <a:gd name="connsiteX7" fmla="*/ 133026 w 394563"/>
                    <a:gd name="connsiteY7" fmla="*/ 168392 h 424699"/>
                    <a:gd name="connsiteX8" fmla="*/ 133083 w 394563"/>
                    <a:gd name="connsiteY8" fmla="*/ 167307 h 424699"/>
                    <a:gd name="connsiteX9" fmla="*/ 132369 w 394563"/>
                    <a:gd name="connsiteY9" fmla="*/ 151867 h 424699"/>
                    <a:gd name="connsiteX10" fmla="*/ 132150 w 394563"/>
                    <a:gd name="connsiteY10" fmla="*/ 150238 h 424699"/>
                    <a:gd name="connsiteX11" fmla="*/ 130769 w 394563"/>
                    <a:gd name="connsiteY11" fmla="*/ 142237 h 424699"/>
                    <a:gd name="connsiteX12" fmla="*/ 130607 w 394563"/>
                    <a:gd name="connsiteY12" fmla="*/ 141418 h 424699"/>
                    <a:gd name="connsiteX13" fmla="*/ 128159 w 394563"/>
                    <a:gd name="connsiteY13" fmla="*/ 131836 h 424699"/>
                    <a:gd name="connsiteX14" fmla="*/ 128035 w 394563"/>
                    <a:gd name="connsiteY14" fmla="*/ 131340 h 424699"/>
                    <a:gd name="connsiteX15" fmla="*/ 72409 w 394563"/>
                    <a:gd name="connsiteY15" fmla="*/ 34728 h 424699"/>
                    <a:gd name="connsiteX16" fmla="*/ 107547 w 394563"/>
                    <a:gd name="connsiteY16" fmla="*/ 144209 h 424699"/>
                    <a:gd name="connsiteX17" fmla="*/ 109471 w 394563"/>
                    <a:gd name="connsiteY17" fmla="*/ 152857 h 424699"/>
                    <a:gd name="connsiteX18" fmla="*/ 109766 w 394563"/>
                    <a:gd name="connsiteY18" fmla="*/ 154286 h 424699"/>
                    <a:gd name="connsiteX19" fmla="*/ 111138 w 394563"/>
                    <a:gd name="connsiteY19" fmla="*/ 161163 h 424699"/>
                    <a:gd name="connsiteX20" fmla="*/ 111585 w 394563"/>
                    <a:gd name="connsiteY20" fmla="*/ 163592 h 424699"/>
                    <a:gd name="connsiteX21" fmla="*/ 112605 w 394563"/>
                    <a:gd name="connsiteY21" fmla="*/ 169545 h 424699"/>
                    <a:gd name="connsiteX22" fmla="*/ 112986 w 394563"/>
                    <a:gd name="connsiteY22" fmla="*/ 171926 h 424699"/>
                    <a:gd name="connsiteX23" fmla="*/ 113967 w 394563"/>
                    <a:gd name="connsiteY23" fmla="*/ 178965 h 424699"/>
                    <a:gd name="connsiteX24" fmla="*/ 114081 w 394563"/>
                    <a:gd name="connsiteY24" fmla="*/ 179832 h 424699"/>
                    <a:gd name="connsiteX25" fmla="*/ 114852 w 394563"/>
                    <a:gd name="connsiteY25" fmla="*/ 187404 h 424699"/>
                    <a:gd name="connsiteX26" fmla="*/ 114995 w 394563"/>
                    <a:gd name="connsiteY26" fmla="*/ 189405 h 424699"/>
                    <a:gd name="connsiteX27" fmla="*/ 115291 w 394563"/>
                    <a:gd name="connsiteY27" fmla="*/ 194662 h 424699"/>
                    <a:gd name="connsiteX28" fmla="*/ 115319 w 394563"/>
                    <a:gd name="connsiteY28" fmla="*/ 195653 h 424699"/>
                    <a:gd name="connsiteX29" fmla="*/ 110461 w 394563"/>
                    <a:gd name="connsiteY29" fmla="*/ 198511 h 424699"/>
                    <a:gd name="connsiteX30" fmla="*/ 107490 w 394563"/>
                    <a:gd name="connsiteY30" fmla="*/ 200358 h 424699"/>
                    <a:gd name="connsiteX31" fmla="*/ 102632 w 394563"/>
                    <a:gd name="connsiteY31" fmla="*/ 203521 h 424699"/>
                    <a:gd name="connsiteX32" fmla="*/ 102956 w 394563"/>
                    <a:gd name="connsiteY32" fmla="*/ 201263 h 424699"/>
                    <a:gd name="connsiteX33" fmla="*/ 103032 w 394563"/>
                    <a:gd name="connsiteY33" fmla="*/ 200501 h 424699"/>
                    <a:gd name="connsiteX34" fmla="*/ 103251 w 394563"/>
                    <a:gd name="connsiteY34" fmla="*/ 196834 h 424699"/>
                    <a:gd name="connsiteX35" fmla="*/ 103270 w 394563"/>
                    <a:gd name="connsiteY35" fmla="*/ 195939 h 424699"/>
                    <a:gd name="connsiteX36" fmla="*/ 103022 w 394563"/>
                    <a:gd name="connsiteY36" fmla="*/ 191252 h 424699"/>
                    <a:gd name="connsiteX37" fmla="*/ 102918 w 394563"/>
                    <a:gd name="connsiteY37" fmla="*/ 190510 h 424699"/>
                    <a:gd name="connsiteX38" fmla="*/ 102165 w 394563"/>
                    <a:gd name="connsiteY38" fmla="*/ 186090 h 424699"/>
                    <a:gd name="connsiteX39" fmla="*/ 101918 w 394563"/>
                    <a:gd name="connsiteY39" fmla="*/ 184956 h 424699"/>
                    <a:gd name="connsiteX40" fmla="*/ 100346 w 394563"/>
                    <a:gd name="connsiteY40" fmla="*/ 179518 h 424699"/>
                    <a:gd name="connsiteX41" fmla="*/ 100098 w 394563"/>
                    <a:gd name="connsiteY41" fmla="*/ 178860 h 424699"/>
                    <a:gd name="connsiteX42" fmla="*/ 97974 w 394563"/>
                    <a:gd name="connsiteY42" fmla="*/ 173698 h 424699"/>
                    <a:gd name="connsiteX43" fmla="*/ 97336 w 394563"/>
                    <a:gd name="connsiteY43" fmla="*/ 172336 h 424699"/>
                    <a:gd name="connsiteX44" fmla="*/ 94031 w 394563"/>
                    <a:gd name="connsiteY44" fmla="*/ 166211 h 424699"/>
                    <a:gd name="connsiteX45" fmla="*/ 93755 w 394563"/>
                    <a:gd name="connsiteY45" fmla="*/ 165792 h 424699"/>
                    <a:gd name="connsiteX46" fmla="*/ 89735 w 394563"/>
                    <a:gd name="connsiteY46" fmla="*/ 159810 h 424699"/>
                    <a:gd name="connsiteX47" fmla="*/ 89183 w 394563"/>
                    <a:gd name="connsiteY47" fmla="*/ 158982 h 424699"/>
                    <a:gd name="connsiteX48" fmla="*/ 33919 w 394563"/>
                    <a:gd name="connsiteY48" fmla="*/ 112309 h 424699"/>
                    <a:gd name="connsiteX49" fmla="*/ 75419 w 394563"/>
                    <a:gd name="connsiteY49" fmla="*/ 173184 h 424699"/>
                    <a:gd name="connsiteX50" fmla="*/ 78829 w 394563"/>
                    <a:gd name="connsiteY50" fmla="*/ 179175 h 424699"/>
                    <a:gd name="connsiteX51" fmla="*/ 79639 w 394563"/>
                    <a:gd name="connsiteY51" fmla="*/ 180642 h 424699"/>
                    <a:gd name="connsiteX52" fmla="*/ 82820 w 394563"/>
                    <a:gd name="connsiteY52" fmla="*/ 186595 h 424699"/>
                    <a:gd name="connsiteX53" fmla="*/ 85649 w 394563"/>
                    <a:gd name="connsiteY53" fmla="*/ 192329 h 424699"/>
                    <a:gd name="connsiteX54" fmla="*/ 86316 w 394563"/>
                    <a:gd name="connsiteY54" fmla="*/ 193748 h 424699"/>
                    <a:gd name="connsiteX55" fmla="*/ 90745 w 394563"/>
                    <a:gd name="connsiteY55" fmla="*/ 204502 h 424699"/>
                    <a:gd name="connsiteX56" fmla="*/ 91173 w 394563"/>
                    <a:gd name="connsiteY56" fmla="*/ 205759 h 424699"/>
                    <a:gd name="connsiteX57" fmla="*/ 92631 w 394563"/>
                    <a:gd name="connsiteY57" fmla="*/ 210626 h 424699"/>
                    <a:gd name="connsiteX58" fmla="*/ 85744 w 394563"/>
                    <a:gd name="connsiteY58" fmla="*/ 216075 h 424699"/>
                    <a:gd name="connsiteX59" fmla="*/ 79258 w 394563"/>
                    <a:gd name="connsiteY59" fmla="*/ 221704 h 424699"/>
                    <a:gd name="connsiteX60" fmla="*/ 77257 w 394563"/>
                    <a:gd name="connsiteY60" fmla="*/ 223561 h 424699"/>
                    <a:gd name="connsiteX61" fmla="*/ 76267 w 394563"/>
                    <a:gd name="connsiteY61" fmla="*/ 224485 h 424699"/>
                    <a:gd name="connsiteX62" fmla="*/ 76933 w 394563"/>
                    <a:gd name="connsiteY62" fmla="*/ 219494 h 424699"/>
                    <a:gd name="connsiteX63" fmla="*/ 76933 w 394563"/>
                    <a:gd name="connsiteY63" fmla="*/ 218980 h 424699"/>
                    <a:gd name="connsiteX64" fmla="*/ 76038 w 394563"/>
                    <a:gd name="connsiteY64" fmla="*/ 212998 h 424699"/>
                    <a:gd name="connsiteX65" fmla="*/ 75857 w 394563"/>
                    <a:gd name="connsiteY65" fmla="*/ 212369 h 424699"/>
                    <a:gd name="connsiteX66" fmla="*/ 74638 w 394563"/>
                    <a:gd name="connsiteY66" fmla="*/ 209007 h 424699"/>
                    <a:gd name="connsiteX67" fmla="*/ 72752 w 394563"/>
                    <a:gd name="connsiteY67" fmla="*/ 205302 h 424699"/>
                    <a:gd name="connsiteX68" fmla="*/ 72304 w 394563"/>
                    <a:gd name="connsiteY68" fmla="*/ 204540 h 424699"/>
                    <a:gd name="connsiteX69" fmla="*/ 69828 w 394563"/>
                    <a:gd name="connsiteY69" fmla="*/ 200768 h 424699"/>
                    <a:gd name="connsiteX70" fmla="*/ 66342 w 394563"/>
                    <a:gd name="connsiteY70" fmla="*/ 196434 h 424699"/>
                    <a:gd name="connsiteX71" fmla="*/ 65542 w 394563"/>
                    <a:gd name="connsiteY71" fmla="*/ 195539 h 424699"/>
                    <a:gd name="connsiteX72" fmla="*/ 61541 w 394563"/>
                    <a:gd name="connsiteY72" fmla="*/ 191386 h 424699"/>
                    <a:gd name="connsiteX73" fmla="*/ 15011 w 394563"/>
                    <a:gd name="connsiteY73" fmla="*/ 160010 h 424699"/>
                    <a:gd name="connsiteX74" fmla="*/ 55912 w 394563"/>
                    <a:gd name="connsiteY74" fmla="*/ 199682 h 424699"/>
                    <a:gd name="connsiteX75" fmla="*/ 59226 w 394563"/>
                    <a:gd name="connsiteY75" fmla="*/ 203949 h 424699"/>
                    <a:gd name="connsiteX76" fmla="*/ 59560 w 394563"/>
                    <a:gd name="connsiteY76" fmla="*/ 204416 h 424699"/>
                    <a:gd name="connsiteX77" fmla="*/ 62998 w 394563"/>
                    <a:gd name="connsiteY77" fmla="*/ 209379 h 424699"/>
                    <a:gd name="connsiteX78" fmla="*/ 63979 w 394563"/>
                    <a:gd name="connsiteY78" fmla="*/ 210931 h 424699"/>
                    <a:gd name="connsiteX79" fmla="*/ 66494 w 394563"/>
                    <a:gd name="connsiteY79" fmla="*/ 215265 h 424699"/>
                    <a:gd name="connsiteX80" fmla="*/ 67132 w 394563"/>
                    <a:gd name="connsiteY80" fmla="*/ 216427 h 424699"/>
                    <a:gd name="connsiteX81" fmla="*/ 69428 w 394563"/>
                    <a:gd name="connsiteY81" fmla="*/ 221618 h 424699"/>
                    <a:gd name="connsiteX82" fmla="*/ 69818 w 394563"/>
                    <a:gd name="connsiteY82" fmla="*/ 222809 h 424699"/>
                    <a:gd name="connsiteX83" fmla="*/ 70876 w 394563"/>
                    <a:gd name="connsiteY83" fmla="*/ 226752 h 424699"/>
                    <a:gd name="connsiteX84" fmla="*/ 71133 w 394563"/>
                    <a:gd name="connsiteY84" fmla="*/ 228152 h 424699"/>
                    <a:gd name="connsiteX85" fmla="*/ 71199 w 394563"/>
                    <a:gd name="connsiteY85" fmla="*/ 229410 h 424699"/>
                    <a:gd name="connsiteX86" fmla="*/ 67189 w 394563"/>
                    <a:gd name="connsiteY86" fmla="*/ 233553 h 424699"/>
                    <a:gd name="connsiteX87" fmla="*/ 65075 w 394563"/>
                    <a:gd name="connsiteY87" fmla="*/ 235829 h 424699"/>
                    <a:gd name="connsiteX88" fmla="*/ 62189 w 394563"/>
                    <a:gd name="connsiteY88" fmla="*/ 239058 h 424699"/>
                    <a:gd name="connsiteX89" fmla="*/ 61827 w 394563"/>
                    <a:gd name="connsiteY89" fmla="*/ 238211 h 424699"/>
                    <a:gd name="connsiteX90" fmla="*/ 61093 w 394563"/>
                    <a:gd name="connsiteY90" fmla="*/ 236763 h 424699"/>
                    <a:gd name="connsiteX91" fmla="*/ 60379 w 394563"/>
                    <a:gd name="connsiteY91" fmla="*/ 235429 h 424699"/>
                    <a:gd name="connsiteX92" fmla="*/ 59417 w 394563"/>
                    <a:gd name="connsiteY92" fmla="*/ 233810 h 424699"/>
                    <a:gd name="connsiteX93" fmla="*/ 58474 w 394563"/>
                    <a:gd name="connsiteY93" fmla="*/ 232362 h 424699"/>
                    <a:gd name="connsiteX94" fmla="*/ 57283 w 394563"/>
                    <a:gd name="connsiteY94" fmla="*/ 230629 h 424699"/>
                    <a:gd name="connsiteX95" fmla="*/ 55740 w 394563"/>
                    <a:gd name="connsiteY95" fmla="*/ 228638 h 424699"/>
                    <a:gd name="connsiteX96" fmla="*/ 53454 w 394563"/>
                    <a:gd name="connsiteY96" fmla="*/ 225923 h 424699"/>
                    <a:gd name="connsiteX97" fmla="*/ 51683 w 394563"/>
                    <a:gd name="connsiteY97" fmla="*/ 223971 h 424699"/>
                    <a:gd name="connsiteX98" fmla="*/ 49835 w 394563"/>
                    <a:gd name="connsiteY98" fmla="*/ 222104 h 424699"/>
                    <a:gd name="connsiteX99" fmla="*/ 47692 w 394563"/>
                    <a:gd name="connsiteY99" fmla="*/ 220056 h 424699"/>
                    <a:gd name="connsiteX100" fmla="*/ 45625 w 394563"/>
                    <a:gd name="connsiteY100" fmla="*/ 218180 h 424699"/>
                    <a:gd name="connsiteX101" fmla="*/ 45149 w 394563"/>
                    <a:gd name="connsiteY101" fmla="*/ 217751 h 424699"/>
                    <a:gd name="connsiteX102" fmla="*/ 18002 w 394563"/>
                    <a:gd name="connsiteY102" fmla="*/ 199387 h 424699"/>
                    <a:gd name="connsiteX103" fmla="*/ 38491 w 394563"/>
                    <a:gd name="connsiteY103" fmla="*/ 231267 h 424699"/>
                    <a:gd name="connsiteX104" fmla="*/ 38881 w 394563"/>
                    <a:gd name="connsiteY104" fmla="*/ 231743 h 424699"/>
                    <a:gd name="connsiteX105" fmla="*/ 39948 w 394563"/>
                    <a:gd name="connsiteY105" fmla="*/ 232962 h 424699"/>
                    <a:gd name="connsiteX106" fmla="*/ 42377 w 394563"/>
                    <a:gd name="connsiteY106" fmla="*/ 235629 h 424699"/>
                    <a:gd name="connsiteX107" fmla="*/ 43605 w 394563"/>
                    <a:gd name="connsiteY107" fmla="*/ 236906 h 424699"/>
                    <a:gd name="connsiteX108" fmla="*/ 46320 w 394563"/>
                    <a:gd name="connsiteY108" fmla="*/ 239497 h 424699"/>
                    <a:gd name="connsiteX109" fmla="*/ 47292 w 394563"/>
                    <a:gd name="connsiteY109" fmla="*/ 240392 h 424699"/>
                    <a:gd name="connsiteX110" fmla="*/ 51044 w 394563"/>
                    <a:gd name="connsiteY110" fmla="*/ 243392 h 424699"/>
                    <a:gd name="connsiteX111" fmla="*/ 51921 w 394563"/>
                    <a:gd name="connsiteY111" fmla="*/ 243983 h 424699"/>
                    <a:gd name="connsiteX112" fmla="*/ 54940 w 394563"/>
                    <a:gd name="connsiteY112" fmla="*/ 245888 h 424699"/>
                    <a:gd name="connsiteX113" fmla="*/ 55997 w 394563"/>
                    <a:gd name="connsiteY113" fmla="*/ 246469 h 424699"/>
                    <a:gd name="connsiteX114" fmla="*/ 55540 w 394563"/>
                    <a:gd name="connsiteY114" fmla="*/ 247040 h 424699"/>
                    <a:gd name="connsiteX115" fmla="*/ 54550 w 394563"/>
                    <a:gd name="connsiteY115" fmla="*/ 248260 h 424699"/>
                    <a:gd name="connsiteX116" fmla="*/ 49778 w 394563"/>
                    <a:gd name="connsiteY116" fmla="*/ 254603 h 424699"/>
                    <a:gd name="connsiteX117" fmla="*/ 48501 w 394563"/>
                    <a:gd name="connsiteY117" fmla="*/ 256423 h 424699"/>
                    <a:gd name="connsiteX118" fmla="*/ 48082 w 394563"/>
                    <a:gd name="connsiteY118" fmla="*/ 257013 h 424699"/>
                    <a:gd name="connsiteX119" fmla="*/ 46415 w 394563"/>
                    <a:gd name="connsiteY119" fmla="*/ 256184 h 424699"/>
                    <a:gd name="connsiteX120" fmla="*/ 43310 w 394563"/>
                    <a:gd name="connsiteY120" fmla="*/ 254851 h 424699"/>
                    <a:gd name="connsiteX121" fmla="*/ 42643 w 394563"/>
                    <a:gd name="connsiteY121" fmla="*/ 254594 h 424699"/>
                    <a:gd name="connsiteX122" fmla="*/ 39586 w 394563"/>
                    <a:gd name="connsiteY122" fmla="*/ 253546 h 424699"/>
                    <a:gd name="connsiteX123" fmla="*/ 38843 w 394563"/>
                    <a:gd name="connsiteY123" fmla="*/ 253317 h 424699"/>
                    <a:gd name="connsiteX124" fmla="*/ 30242 w 394563"/>
                    <a:gd name="connsiteY124" fmla="*/ 251698 h 424699"/>
                    <a:gd name="connsiteX125" fmla="*/ 6239 w 394563"/>
                    <a:gd name="connsiteY125" fmla="*/ 258509 h 424699"/>
                    <a:gd name="connsiteX126" fmla="*/ 24784 w 394563"/>
                    <a:gd name="connsiteY126" fmla="*/ 266481 h 424699"/>
                    <a:gd name="connsiteX127" fmla="*/ 25365 w 394563"/>
                    <a:gd name="connsiteY127" fmla="*/ 266614 h 424699"/>
                    <a:gd name="connsiteX128" fmla="*/ 27232 w 394563"/>
                    <a:gd name="connsiteY128" fmla="*/ 266967 h 424699"/>
                    <a:gd name="connsiteX129" fmla="*/ 28994 w 394563"/>
                    <a:gd name="connsiteY129" fmla="*/ 267233 h 424699"/>
                    <a:gd name="connsiteX130" fmla="*/ 30851 w 394563"/>
                    <a:gd name="connsiteY130" fmla="*/ 267424 h 424699"/>
                    <a:gd name="connsiteX131" fmla="*/ 32747 w 394563"/>
                    <a:gd name="connsiteY131" fmla="*/ 267519 h 424699"/>
                    <a:gd name="connsiteX132" fmla="*/ 34585 w 394563"/>
                    <a:gd name="connsiteY132" fmla="*/ 267519 h 424699"/>
                    <a:gd name="connsiteX133" fmla="*/ 36586 w 394563"/>
                    <a:gd name="connsiteY133" fmla="*/ 267386 h 424699"/>
                    <a:gd name="connsiteX134" fmla="*/ 38367 w 394563"/>
                    <a:gd name="connsiteY134" fmla="*/ 267186 h 424699"/>
                    <a:gd name="connsiteX135" fmla="*/ 40462 w 394563"/>
                    <a:gd name="connsiteY135" fmla="*/ 266757 h 424699"/>
                    <a:gd name="connsiteX136" fmla="*/ 41748 w 394563"/>
                    <a:gd name="connsiteY136" fmla="*/ 266490 h 424699"/>
                    <a:gd name="connsiteX137" fmla="*/ 41034 w 394563"/>
                    <a:gd name="connsiteY137" fmla="*/ 267653 h 424699"/>
                    <a:gd name="connsiteX138" fmla="*/ 39481 w 394563"/>
                    <a:gd name="connsiteY138" fmla="*/ 270167 h 424699"/>
                    <a:gd name="connsiteX139" fmla="*/ 36976 w 394563"/>
                    <a:gd name="connsiteY139" fmla="*/ 274396 h 424699"/>
                    <a:gd name="connsiteX140" fmla="*/ 35604 w 394563"/>
                    <a:gd name="connsiteY140" fmla="*/ 276787 h 424699"/>
                    <a:gd name="connsiteX141" fmla="*/ 32957 w 394563"/>
                    <a:gd name="connsiteY141" fmla="*/ 281626 h 424699"/>
                    <a:gd name="connsiteX142" fmla="*/ 32004 w 394563"/>
                    <a:gd name="connsiteY142" fmla="*/ 283397 h 424699"/>
                    <a:gd name="connsiteX143" fmla="*/ 28651 w 394563"/>
                    <a:gd name="connsiteY143" fmla="*/ 290036 h 424699"/>
                    <a:gd name="connsiteX144" fmla="*/ 28080 w 394563"/>
                    <a:gd name="connsiteY144" fmla="*/ 291265 h 424699"/>
                    <a:gd name="connsiteX145" fmla="*/ 25565 w 394563"/>
                    <a:gd name="connsiteY145" fmla="*/ 296656 h 424699"/>
                    <a:gd name="connsiteX146" fmla="*/ 24536 w 394563"/>
                    <a:gd name="connsiteY146" fmla="*/ 298990 h 424699"/>
                    <a:gd name="connsiteX147" fmla="*/ 22679 w 394563"/>
                    <a:gd name="connsiteY147" fmla="*/ 303324 h 424699"/>
                    <a:gd name="connsiteX148" fmla="*/ 21660 w 394563"/>
                    <a:gd name="connsiteY148" fmla="*/ 305810 h 424699"/>
                    <a:gd name="connsiteX149" fmla="*/ 19983 w 394563"/>
                    <a:gd name="connsiteY149" fmla="*/ 310039 h 424699"/>
                    <a:gd name="connsiteX150" fmla="*/ 19060 w 394563"/>
                    <a:gd name="connsiteY150" fmla="*/ 312458 h 424699"/>
                    <a:gd name="connsiteX151" fmla="*/ 17412 w 394563"/>
                    <a:gd name="connsiteY151" fmla="*/ 316973 h 424699"/>
                    <a:gd name="connsiteX152" fmla="*/ 16697 w 394563"/>
                    <a:gd name="connsiteY152" fmla="*/ 318973 h 424699"/>
                    <a:gd name="connsiteX153" fmla="*/ 14535 w 394563"/>
                    <a:gd name="connsiteY153" fmla="*/ 325422 h 424699"/>
                    <a:gd name="connsiteX154" fmla="*/ 1076 w 394563"/>
                    <a:gd name="connsiteY154" fmla="*/ 392459 h 424699"/>
                    <a:gd name="connsiteX155" fmla="*/ 1019 w 394563"/>
                    <a:gd name="connsiteY155" fmla="*/ 393078 h 424699"/>
                    <a:gd name="connsiteX156" fmla="*/ 629 w 394563"/>
                    <a:gd name="connsiteY156" fmla="*/ 397964 h 424699"/>
                    <a:gd name="connsiteX157" fmla="*/ 352 w 394563"/>
                    <a:gd name="connsiteY157" fmla="*/ 402507 h 424699"/>
                    <a:gd name="connsiteX158" fmla="*/ 295 w 394563"/>
                    <a:gd name="connsiteY158" fmla="*/ 403498 h 424699"/>
                    <a:gd name="connsiteX159" fmla="*/ 133 w 394563"/>
                    <a:gd name="connsiteY159" fmla="*/ 407289 h 424699"/>
                    <a:gd name="connsiteX160" fmla="*/ 114 w 394563"/>
                    <a:gd name="connsiteY160" fmla="*/ 407822 h 424699"/>
                    <a:gd name="connsiteX161" fmla="*/ 38 w 394563"/>
                    <a:gd name="connsiteY161" fmla="*/ 410699 h 424699"/>
                    <a:gd name="connsiteX162" fmla="*/ 29 w 394563"/>
                    <a:gd name="connsiteY162" fmla="*/ 411328 h 424699"/>
                    <a:gd name="connsiteX163" fmla="*/ 0 w 394563"/>
                    <a:gd name="connsiteY163" fmla="*/ 413871 h 424699"/>
                    <a:gd name="connsiteX164" fmla="*/ 0 w 394563"/>
                    <a:gd name="connsiteY164" fmla="*/ 414366 h 424699"/>
                    <a:gd name="connsiteX165" fmla="*/ 10 w 394563"/>
                    <a:gd name="connsiteY165" fmla="*/ 416043 h 424699"/>
                    <a:gd name="connsiteX166" fmla="*/ 29 w 394563"/>
                    <a:gd name="connsiteY166" fmla="*/ 417471 h 424699"/>
                    <a:gd name="connsiteX167" fmla="*/ 19126 w 394563"/>
                    <a:gd name="connsiteY167" fmla="*/ 411051 h 424699"/>
                    <a:gd name="connsiteX168" fmla="*/ 36376 w 394563"/>
                    <a:gd name="connsiteY168" fmla="*/ 324812 h 424699"/>
                    <a:gd name="connsiteX169" fmla="*/ 64418 w 394563"/>
                    <a:gd name="connsiteY169" fmla="*/ 353739 h 424699"/>
                    <a:gd name="connsiteX170" fmla="*/ 39500 w 394563"/>
                    <a:gd name="connsiteY170" fmla="*/ 316563 h 424699"/>
                    <a:gd name="connsiteX171" fmla="*/ 42139 w 394563"/>
                    <a:gd name="connsiteY171" fmla="*/ 310153 h 424699"/>
                    <a:gd name="connsiteX172" fmla="*/ 43815 w 394563"/>
                    <a:gd name="connsiteY172" fmla="*/ 310696 h 424699"/>
                    <a:gd name="connsiteX173" fmla="*/ 47444 w 394563"/>
                    <a:gd name="connsiteY173" fmla="*/ 311887 h 424699"/>
                    <a:gd name="connsiteX174" fmla="*/ 48720 w 394563"/>
                    <a:gd name="connsiteY174" fmla="*/ 312391 h 424699"/>
                    <a:gd name="connsiteX175" fmla="*/ 52530 w 394563"/>
                    <a:gd name="connsiteY175" fmla="*/ 313915 h 424699"/>
                    <a:gd name="connsiteX176" fmla="*/ 53502 w 394563"/>
                    <a:gd name="connsiteY176" fmla="*/ 314363 h 424699"/>
                    <a:gd name="connsiteX177" fmla="*/ 57560 w 394563"/>
                    <a:gd name="connsiteY177" fmla="*/ 316240 h 424699"/>
                    <a:gd name="connsiteX178" fmla="*/ 58350 w 394563"/>
                    <a:gd name="connsiteY178" fmla="*/ 316649 h 424699"/>
                    <a:gd name="connsiteX179" fmla="*/ 62494 w 394563"/>
                    <a:gd name="connsiteY179" fmla="*/ 318802 h 424699"/>
                    <a:gd name="connsiteX180" fmla="*/ 67285 w 394563"/>
                    <a:gd name="connsiteY180" fmla="*/ 321526 h 424699"/>
                    <a:gd name="connsiteX181" fmla="*/ 97441 w 394563"/>
                    <a:gd name="connsiteY181" fmla="*/ 343452 h 424699"/>
                    <a:gd name="connsiteX182" fmla="*/ 98050 w 394563"/>
                    <a:gd name="connsiteY182" fmla="*/ 343995 h 424699"/>
                    <a:gd name="connsiteX183" fmla="*/ 94679 w 394563"/>
                    <a:gd name="connsiteY183" fmla="*/ 338576 h 424699"/>
                    <a:gd name="connsiteX184" fmla="*/ 93497 w 394563"/>
                    <a:gd name="connsiteY184" fmla="*/ 336909 h 424699"/>
                    <a:gd name="connsiteX185" fmla="*/ 91221 w 394563"/>
                    <a:gd name="connsiteY185" fmla="*/ 333699 h 424699"/>
                    <a:gd name="connsiteX186" fmla="*/ 89783 w 394563"/>
                    <a:gd name="connsiteY186" fmla="*/ 331899 h 424699"/>
                    <a:gd name="connsiteX187" fmla="*/ 87687 w 394563"/>
                    <a:gd name="connsiteY187" fmla="*/ 329317 h 424699"/>
                    <a:gd name="connsiteX188" fmla="*/ 86154 w 394563"/>
                    <a:gd name="connsiteY188" fmla="*/ 327631 h 424699"/>
                    <a:gd name="connsiteX189" fmla="*/ 84115 w 394563"/>
                    <a:gd name="connsiteY189" fmla="*/ 325431 h 424699"/>
                    <a:gd name="connsiteX190" fmla="*/ 82506 w 394563"/>
                    <a:gd name="connsiteY190" fmla="*/ 323879 h 424699"/>
                    <a:gd name="connsiteX191" fmla="*/ 80505 w 394563"/>
                    <a:gd name="connsiteY191" fmla="*/ 321983 h 424699"/>
                    <a:gd name="connsiteX192" fmla="*/ 78858 w 394563"/>
                    <a:gd name="connsiteY192" fmla="*/ 320592 h 424699"/>
                    <a:gd name="connsiteX193" fmla="*/ 76895 w 394563"/>
                    <a:gd name="connsiteY193" fmla="*/ 318973 h 424699"/>
                    <a:gd name="connsiteX194" fmla="*/ 75219 w 394563"/>
                    <a:gd name="connsiteY194" fmla="*/ 317735 h 424699"/>
                    <a:gd name="connsiteX195" fmla="*/ 73295 w 394563"/>
                    <a:gd name="connsiteY195" fmla="*/ 316354 h 424699"/>
                    <a:gd name="connsiteX196" fmla="*/ 71618 w 394563"/>
                    <a:gd name="connsiteY196" fmla="*/ 315287 h 424699"/>
                    <a:gd name="connsiteX197" fmla="*/ 69713 w 394563"/>
                    <a:gd name="connsiteY197" fmla="*/ 314115 h 424699"/>
                    <a:gd name="connsiteX198" fmla="*/ 68047 w 394563"/>
                    <a:gd name="connsiteY198" fmla="*/ 313201 h 424699"/>
                    <a:gd name="connsiteX199" fmla="*/ 66189 w 394563"/>
                    <a:gd name="connsiteY199" fmla="*/ 312230 h 424699"/>
                    <a:gd name="connsiteX200" fmla="*/ 64522 w 394563"/>
                    <a:gd name="connsiteY200" fmla="*/ 311458 h 424699"/>
                    <a:gd name="connsiteX201" fmla="*/ 62722 w 394563"/>
                    <a:gd name="connsiteY201" fmla="*/ 310667 h 424699"/>
                    <a:gd name="connsiteX202" fmla="*/ 61093 w 394563"/>
                    <a:gd name="connsiteY202" fmla="*/ 310029 h 424699"/>
                    <a:gd name="connsiteX203" fmla="*/ 59341 w 394563"/>
                    <a:gd name="connsiteY203" fmla="*/ 309391 h 424699"/>
                    <a:gd name="connsiteX204" fmla="*/ 57741 w 394563"/>
                    <a:gd name="connsiteY204" fmla="*/ 308886 h 424699"/>
                    <a:gd name="connsiteX205" fmla="*/ 56064 w 394563"/>
                    <a:gd name="connsiteY205" fmla="*/ 308400 h 424699"/>
                    <a:gd name="connsiteX206" fmla="*/ 54521 w 394563"/>
                    <a:gd name="connsiteY206" fmla="*/ 308010 h 424699"/>
                    <a:gd name="connsiteX207" fmla="*/ 52911 w 394563"/>
                    <a:gd name="connsiteY207" fmla="*/ 307648 h 424699"/>
                    <a:gd name="connsiteX208" fmla="*/ 51416 w 394563"/>
                    <a:gd name="connsiteY208" fmla="*/ 307362 h 424699"/>
                    <a:gd name="connsiteX209" fmla="*/ 49911 w 394563"/>
                    <a:gd name="connsiteY209" fmla="*/ 307115 h 424699"/>
                    <a:gd name="connsiteX210" fmla="*/ 48463 w 394563"/>
                    <a:gd name="connsiteY210" fmla="*/ 306924 h 424699"/>
                    <a:gd name="connsiteX211" fmla="*/ 47054 w 394563"/>
                    <a:gd name="connsiteY211" fmla="*/ 306772 h 424699"/>
                    <a:gd name="connsiteX212" fmla="*/ 45701 w 394563"/>
                    <a:gd name="connsiteY212" fmla="*/ 306657 h 424699"/>
                    <a:gd name="connsiteX213" fmla="*/ 45082 w 394563"/>
                    <a:gd name="connsiteY213" fmla="*/ 306610 h 424699"/>
                    <a:gd name="connsiteX214" fmla="*/ 43720 w 394563"/>
                    <a:gd name="connsiteY214" fmla="*/ 306553 h 424699"/>
                    <a:gd name="connsiteX215" fmla="*/ 44034 w 394563"/>
                    <a:gd name="connsiteY215" fmla="*/ 305886 h 424699"/>
                    <a:gd name="connsiteX216" fmla="*/ 46825 w 394563"/>
                    <a:gd name="connsiteY216" fmla="*/ 299914 h 424699"/>
                    <a:gd name="connsiteX217" fmla="*/ 50502 w 394563"/>
                    <a:gd name="connsiteY217" fmla="*/ 300333 h 424699"/>
                    <a:gd name="connsiteX218" fmla="*/ 58169 w 394563"/>
                    <a:gd name="connsiteY218" fmla="*/ 301457 h 424699"/>
                    <a:gd name="connsiteX219" fmla="*/ 66246 w 394563"/>
                    <a:gd name="connsiteY219" fmla="*/ 302914 h 424699"/>
                    <a:gd name="connsiteX220" fmla="*/ 74905 w 394563"/>
                    <a:gd name="connsiteY220" fmla="*/ 304686 h 424699"/>
                    <a:gd name="connsiteX221" fmla="*/ 75438 w 394563"/>
                    <a:gd name="connsiteY221" fmla="*/ 304800 h 424699"/>
                    <a:gd name="connsiteX222" fmla="*/ 83925 w 394563"/>
                    <a:gd name="connsiteY222" fmla="*/ 306715 h 424699"/>
                    <a:gd name="connsiteX223" fmla="*/ 84696 w 394563"/>
                    <a:gd name="connsiteY223" fmla="*/ 306896 h 424699"/>
                    <a:gd name="connsiteX224" fmla="*/ 93212 w 394563"/>
                    <a:gd name="connsiteY224" fmla="*/ 308943 h 424699"/>
                    <a:gd name="connsiteX225" fmla="*/ 94136 w 394563"/>
                    <a:gd name="connsiteY225" fmla="*/ 309172 h 424699"/>
                    <a:gd name="connsiteX226" fmla="*/ 102556 w 394563"/>
                    <a:gd name="connsiteY226" fmla="*/ 311306 h 424699"/>
                    <a:gd name="connsiteX227" fmla="*/ 103603 w 394563"/>
                    <a:gd name="connsiteY227" fmla="*/ 311572 h 424699"/>
                    <a:gd name="connsiteX228" fmla="*/ 111795 w 394563"/>
                    <a:gd name="connsiteY228" fmla="*/ 313734 h 424699"/>
                    <a:gd name="connsiteX229" fmla="*/ 112976 w 394563"/>
                    <a:gd name="connsiteY229" fmla="*/ 314049 h 424699"/>
                    <a:gd name="connsiteX230" fmla="*/ 120806 w 394563"/>
                    <a:gd name="connsiteY230" fmla="*/ 316192 h 424699"/>
                    <a:gd name="connsiteX231" fmla="*/ 121968 w 394563"/>
                    <a:gd name="connsiteY231" fmla="*/ 316516 h 424699"/>
                    <a:gd name="connsiteX232" fmla="*/ 129407 w 394563"/>
                    <a:gd name="connsiteY232" fmla="*/ 318611 h 424699"/>
                    <a:gd name="connsiteX233" fmla="*/ 130464 w 394563"/>
                    <a:gd name="connsiteY233" fmla="*/ 318916 h 424699"/>
                    <a:gd name="connsiteX234" fmla="*/ 137417 w 394563"/>
                    <a:gd name="connsiteY234" fmla="*/ 320916 h 424699"/>
                    <a:gd name="connsiteX235" fmla="*/ 138293 w 394563"/>
                    <a:gd name="connsiteY235" fmla="*/ 321173 h 424699"/>
                    <a:gd name="connsiteX236" fmla="*/ 144713 w 394563"/>
                    <a:gd name="connsiteY236" fmla="*/ 323059 h 424699"/>
                    <a:gd name="connsiteX237" fmla="*/ 145247 w 394563"/>
                    <a:gd name="connsiteY237" fmla="*/ 323221 h 424699"/>
                    <a:gd name="connsiteX238" fmla="*/ 150990 w 394563"/>
                    <a:gd name="connsiteY238" fmla="*/ 324936 h 424699"/>
                    <a:gd name="connsiteX239" fmla="*/ 156105 w 394563"/>
                    <a:gd name="connsiteY239" fmla="*/ 326488 h 424699"/>
                    <a:gd name="connsiteX240" fmla="*/ 159934 w 394563"/>
                    <a:gd name="connsiteY240" fmla="*/ 327670 h 424699"/>
                    <a:gd name="connsiteX241" fmla="*/ 163325 w 394563"/>
                    <a:gd name="connsiteY241" fmla="*/ 328727 h 424699"/>
                    <a:gd name="connsiteX242" fmla="*/ 154381 w 394563"/>
                    <a:gd name="connsiteY242" fmla="*/ 321850 h 424699"/>
                    <a:gd name="connsiteX243" fmla="*/ 151552 w 394563"/>
                    <a:gd name="connsiteY243" fmla="*/ 319859 h 424699"/>
                    <a:gd name="connsiteX244" fmla="*/ 145628 w 394563"/>
                    <a:gd name="connsiteY244" fmla="*/ 315801 h 424699"/>
                    <a:gd name="connsiteX245" fmla="*/ 142418 w 394563"/>
                    <a:gd name="connsiteY245" fmla="*/ 313763 h 424699"/>
                    <a:gd name="connsiteX246" fmla="*/ 137065 w 394563"/>
                    <a:gd name="connsiteY246" fmla="*/ 310525 h 424699"/>
                    <a:gd name="connsiteX247" fmla="*/ 133874 w 394563"/>
                    <a:gd name="connsiteY247" fmla="*/ 308715 h 424699"/>
                    <a:gd name="connsiteX248" fmla="*/ 128578 w 394563"/>
                    <a:gd name="connsiteY248" fmla="*/ 305924 h 424699"/>
                    <a:gd name="connsiteX249" fmla="*/ 125692 w 394563"/>
                    <a:gd name="connsiteY249" fmla="*/ 304476 h 424699"/>
                    <a:gd name="connsiteX250" fmla="*/ 119853 w 394563"/>
                    <a:gd name="connsiteY250" fmla="*/ 301838 h 424699"/>
                    <a:gd name="connsiteX251" fmla="*/ 117824 w 394563"/>
                    <a:gd name="connsiteY251" fmla="*/ 300942 h 424699"/>
                    <a:gd name="connsiteX252" fmla="*/ 110261 w 394563"/>
                    <a:gd name="connsiteY252" fmla="*/ 298075 h 424699"/>
                    <a:gd name="connsiteX253" fmla="*/ 108547 w 394563"/>
                    <a:gd name="connsiteY253" fmla="*/ 297532 h 424699"/>
                    <a:gd name="connsiteX254" fmla="*/ 102956 w 394563"/>
                    <a:gd name="connsiteY254" fmla="*/ 295808 h 424699"/>
                    <a:gd name="connsiteX255" fmla="*/ 100394 w 394563"/>
                    <a:gd name="connsiteY255" fmla="*/ 295142 h 424699"/>
                    <a:gd name="connsiteX256" fmla="*/ 95926 w 394563"/>
                    <a:gd name="connsiteY256" fmla="*/ 294065 h 424699"/>
                    <a:gd name="connsiteX257" fmla="*/ 93259 w 394563"/>
                    <a:gd name="connsiteY257" fmla="*/ 293522 h 424699"/>
                    <a:gd name="connsiteX258" fmla="*/ 89173 w 394563"/>
                    <a:gd name="connsiteY258" fmla="*/ 292808 h 424699"/>
                    <a:gd name="connsiteX259" fmla="*/ 86630 w 394563"/>
                    <a:gd name="connsiteY259" fmla="*/ 292427 h 424699"/>
                    <a:gd name="connsiteX260" fmla="*/ 82610 w 394563"/>
                    <a:gd name="connsiteY260" fmla="*/ 291979 h 424699"/>
                    <a:gd name="connsiteX261" fmla="*/ 80391 w 394563"/>
                    <a:gd name="connsiteY261" fmla="*/ 291770 h 424699"/>
                    <a:gd name="connsiteX262" fmla="*/ 75714 w 394563"/>
                    <a:gd name="connsiteY262" fmla="*/ 291541 h 424699"/>
                    <a:gd name="connsiteX263" fmla="*/ 74533 w 394563"/>
                    <a:gd name="connsiteY263" fmla="*/ 291494 h 424699"/>
                    <a:gd name="connsiteX264" fmla="*/ 69152 w 394563"/>
                    <a:gd name="connsiteY264" fmla="*/ 291551 h 424699"/>
                    <a:gd name="connsiteX265" fmla="*/ 67170 w 394563"/>
                    <a:gd name="connsiteY265" fmla="*/ 291665 h 424699"/>
                    <a:gd name="connsiteX266" fmla="*/ 64037 w 394563"/>
                    <a:gd name="connsiteY266" fmla="*/ 291884 h 424699"/>
                    <a:gd name="connsiteX267" fmla="*/ 61903 w 394563"/>
                    <a:gd name="connsiteY267" fmla="*/ 292113 h 424699"/>
                    <a:gd name="connsiteX268" fmla="*/ 60379 w 394563"/>
                    <a:gd name="connsiteY268" fmla="*/ 292275 h 424699"/>
                    <a:gd name="connsiteX269" fmla="*/ 59484 w 394563"/>
                    <a:gd name="connsiteY269" fmla="*/ 292418 h 424699"/>
                    <a:gd name="connsiteX270" fmla="*/ 55512 w 394563"/>
                    <a:gd name="connsiteY270" fmla="*/ 293065 h 424699"/>
                    <a:gd name="connsiteX271" fmla="*/ 54254 w 394563"/>
                    <a:gd name="connsiteY271" fmla="*/ 293294 h 424699"/>
                    <a:gd name="connsiteX272" fmla="*/ 49635 w 394563"/>
                    <a:gd name="connsiteY272" fmla="*/ 294342 h 424699"/>
                    <a:gd name="connsiteX273" fmla="*/ 53007 w 394563"/>
                    <a:gd name="connsiteY273" fmla="*/ 288065 h 424699"/>
                    <a:gd name="connsiteX274" fmla="*/ 62036 w 394563"/>
                    <a:gd name="connsiteY274" fmla="*/ 284769 h 424699"/>
                    <a:gd name="connsiteX275" fmla="*/ 62522 w 394563"/>
                    <a:gd name="connsiteY275" fmla="*/ 284607 h 424699"/>
                    <a:gd name="connsiteX276" fmla="*/ 72504 w 394563"/>
                    <a:gd name="connsiteY276" fmla="*/ 282207 h 424699"/>
                    <a:gd name="connsiteX277" fmla="*/ 140541 w 394563"/>
                    <a:gd name="connsiteY277" fmla="*/ 279492 h 424699"/>
                    <a:gd name="connsiteX278" fmla="*/ 145590 w 394563"/>
                    <a:gd name="connsiteY278" fmla="*/ 279806 h 424699"/>
                    <a:gd name="connsiteX279" fmla="*/ 148200 w 394563"/>
                    <a:gd name="connsiteY279" fmla="*/ 279987 h 424699"/>
                    <a:gd name="connsiteX280" fmla="*/ 153562 w 394563"/>
                    <a:gd name="connsiteY280" fmla="*/ 280406 h 424699"/>
                    <a:gd name="connsiteX281" fmla="*/ 155753 w 394563"/>
                    <a:gd name="connsiteY281" fmla="*/ 280587 h 424699"/>
                    <a:gd name="connsiteX282" fmla="*/ 170278 w 394563"/>
                    <a:gd name="connsiteY282" fmla="*/ 281997 h 424699"/>
                    <a:gd name="connsiteX283" fmla="*/ 172231 w 394563"/>
                    <a:gd name="connsiteY283" fmla="*/ 282216 h 424699"/>
                    <a:gd name="connsiteX284" fmla="*/ 177184 w 394563"/>
                    <a:gd name="connsiteY284" fmla="*/ 282778 h 424699"/>
                    <a:gd name="connsiteX285" fmla="*/ 179518 w 394563"/>
                    <a:gd name="connsiteY285" fmla="*/ 283064 h 424699"/>
                    <a:gd name="connsiteX286" fmla="*/ 183852 w 394563"/>
                    <a:gd name="connsiteY286" fmla="*/ 283597 h 424699"/>
                    <a:gd name="connsiteX287" fmla="*/ 186080 w 394563"/>
                    <a:gd name="connsiteY287" fmla="*/ 283883 h 424699"/>
                    <a:gd name="connsiteX288" fmla="*/ 190157 w 394563"/>
                    <a:gd name="connsiteY288" fmla="*/ 284426 h 424699"/>
                    <a:gd name="connsiteX289" fmla="*/ 192300 w 394563"/>
                    <a:gd name="connsiteY289" fmla="*/ 284721 h 424699"/>
                    <a:gd name="connsiteX290" fmla="*/ 196139 w 394563"/>
                    <a:gd name="connsiteY290" fmla="*/ 285264 h 424699"/>
                    <a:gd name="connsiteX291" fmla="*/ 197987 w 394563"/>
                    <a:gd name="connsiteY291" fmla="*/ 285531 h 424699"/>
                    <a:gd name="connsiteX292" fmla="*/ 202140 w 394563"/>
                    <a:gd name="connsiteY292" fmla="*/ 286150 h 424699"/>
                    <a:gd name="connsiteX293" fmla="*/ 203178 w 394563"/>
                    <a:gd name="connsiteY293" fmla="*/ 286302 h 424699"/>
                    <a:gd name="connsiteX294" fmla="*/ 207940 w 394563"/>
                    <a:gd name="connsiteY294" fmla="*/ 287055 h 424699"/>
                    <a:gd name="connsiteX295" fmla="*/ 208569 w 394563"/>
                    <a:gd name="connsiteY295" fmla="*/ 287160 h 424699"/>
                    <a:gd name="connsiteX296" fmla="*/ 212122 w 394563"/>
                    <a:gd name="connsiteY296" fmla="*/ 287741 h 424699"/>
                    <a:gd name="connsiteX297" fmla="*/ 213293 w 394563"/>
                    <a:gd name="connsiteY297" fmla="*/ 287941 h 424699"/>
                    <a:gd name="connsiteX298" fmla="*/ 215627 w 394563"/>
                    <a:gd name="connsiteY298" fmla="*/ 288341 h 424699"/>
                    <a:gd name="connsiteX299" fmla="*/ 216846 w 394563"/>
                    <a:gd name="connsiteY299" fmla="*/ 288550 h 424699"/>
                    <a:gd name="connsiteX300" fmla="*/ 218656 w 394563"/>
                    <a:gd name="connsiteY300" fmla="*/ 288865 h 424699"/>
                    <a:gd name="connsiteX301" fmla="*/ 219513 w 394563"/>
                    <a:gd name="connsiteY301" fmla="*/ 289017 h 424699"/>
                    <a:gd name="connsiteX302" fmla="*/ 220837 w 394563"/>
                    <a:gd name="connsiteY302" fmla="*/ 289255 h 424699"/>
                    <a:gd name="connsiteX303" fmla="*/ 221513 w 394563"/>
                    <a:gd name="connsiteY303" fmla="*/ 289379 h 424699"/>
                    <a:gd name="connsiteX304" fmla="*/ 223095 w 394563"/>
                    <a:gd name="connsiteY304" fmla="*/ 289674 h 424699"/>
                    <a:gd name="connsiteX305" fmla="*/ 208598 w 394563"/>
                    <a:gd name="connsiteY305" fmla="*/ 281607 h 424699"/>
                    <a:gd name="connsiteX306" fmla="*/ 205407 w 394563"/>
                    <a:gd name="connsiteY306" fmla="*/ 279921 h 424699"/>
                    <a:gd name="connsiteX307" fmla="*/ 192157 w 394563"/>
                    <a:gd name="connsiteY307" fmla="*/ 273377 h 424699"/>
                    <a:gd name="connsiteX308" fmla="*/ 189957 w 394563"/>
                    <a:gd name="connsiteY308" fmla="*/ 272396 h 424699"/>
                    <a:gd name="connsiteX309" fmla="*/ 183785 w 394563"/>
                    <a:gd name="connsiteY309" fmla="*/ 269634 h 424699"/>
                    <a:gd name="connsiteX310" fmla="*/ 112766 w 394563"/>
                    <a:gd name="connsiteY310" fmla="*/ 253917 h 424699"/>
                    <a:gd name="connsiteX311" fmla="*/ 110966 w 394563"/>
                    <a:gd name="connsiteY311" fmla="*/ 253965 h 424699"/>
                    <a:gd name="connsiteX312" fmla="*/ 106899 w 394563"/>
                    <a:gd name="connsiteY312" fmla="*/ 254260 h 424699"/>
                    <a:gd name="connsiteX313" fmla="*/ 102546 w 394563"/>
                    <a:gd name="connsiteY313" fmla="*/ 254756 h 424699"/>
                    <a:gd name="connsiteX314" fmla="*/ 98803 w 394563"/>
                    <a:gd name="connsiteY314" fmla="*/ 255337 h 424699"/>
                    <a:gd name="connsiteX315" fmla="*/ 94783 w 394563"/>
                    <a:gd name="connsiteY315" fmla="*/ 256156 h 424699"/>
                    <a:gd name="connsiteX316" fmla="*/ 91392 w 394563"/>
                    <a:gd name="connsiteY316" fmla="*/ 256975 h 424699"/>
                    <a:gd name="connsiteX317" fmla="*/ 87678 w 394563"/>
                    <a:gd name="connsiteY317" fmla="*/ 258089 h 424699"/>
                    <a:gd name="connsiteX318" fmla="*/ 84639 w 394563"/>
                    <a:gd name="connsiteY318" fmla="*/ 259099 h 424699"/>
                    <a:gd name="connsiteX319" fmla="*/ 81182 w 394563"/>
                    <a:gd name="connsiteY319" fmla="*/ 260480 h 424699"/>
                    <a:gd name="connsiteX320" fmla="*/ 78524 w 394563"/>
                    <a:gd name="connsiteY320" fmla="*/ 261614 h 424699"/>
                    <a:gd name="connsiteX321" fmla="*/ 75238 w 394563"/>
                    <a:gd name="connsiteY321" fmla="*/ 263281 h 424699"/>
                    <a:gd name="connsiteX322" fmla="*/ 73028 w 394563"/>
                    <a:gd name="connsiteY322" fmla="*/ 264443 h 424699"/>
                    <a:gd name="connsiteX323" fmla="*/ 69752 w 394563"/>
                    <a:gd name="connsiteY323" fmla="*/ 266462 h 424699"/>
                    <a:gd name="connsiteX324" fmla="*/ 68104 w 394563"/>
                    <a:gd name="connsiteY324" fmla="*/ 267500 h 424699"/>
                    <a:gd name="connsiteX325" fmla="*/ 63751 w 394563"/>
                    <a:gd name="connsiteY325" fmla="*/ 270691 h 424699"/>
                    <a:gd name="connsiteX326" fmla="*/ 77057 w 394563"/>
                    <a:gd name="connsiteY326" fmla="*/ 253165 h 424699"/>
                    <a:gd name="connsiteX327" fmla="*/ 87163 w 394563"/>
                    <a:gd name="connsiteY327" fmla="*/ 250127 h 424699"/>
                    <a:gd name="connsiteX328" fmla="*/ 89383 w 394563"/>
                    <a:gd name="connsiteY328" fmla="*/ 249574 h 424699"/>
                    <a:gd name="connsiteX329" fmla="*/ 100013 w 394563"/>
                    <a:gd name="connsiteY329" fmla="*/ 247488 h 424699"/>
                    <a:gd name="connsiteX330" fmla="*/ 101537 w 394563"/>
                    <a:gd name="connsiteY330" fmla="*/ 247279 h 424699"/>
                    <a:gd name="connsiteX331" fmla="*/ 112166 w 394563"/>
                    <a:gd name="connsiteY331" fmla="*/ 246078 h 424699"/>
                    <a:gd name="connsiteX332" fmla="*/ 113795 w 394563"/>
                    <a:gd name="connsiteY332" fmla="*/ 245936 h 424699"/>
                    <a:gd name="connsiteX333" fmla="*/ 125768 w 394563"/>
                    <a:gd name="connsiteY333" fmla="*/ 245383 h 424699"/>
                    <a:gd name="connsiteX334" fmla="*/ 230210 w 394563"/>
                    <a:gd name="connsiteY334" fmla="*/ 258680 h 424699"/>
                    <a:gd name="connsiteX335" fmla="*/ 244078 w 394563"/>
                    <a:gd name="connsiteY335" fmla="*/ 262080 h 424699"/>
                    <a:gd name="connsiteX336" fmla="*/ 246688 w 394563"/>
                    <a:gd name="connsiteY336" fmla="*/ 262747 h 424699"/>
                    <a:gd name="connsiteX337" fmla="*/ 250317 w 394563"/>
                    <a:gd name="connsiteY337" fmla="*/ 263709 h 424699"/>
                    <a:gd name="connsiteX338" fmla="*/ 252708 w 394563"/>
                    <a:gd name="connsiteY338" fmla="*/ 264347 h 424699"/>
                    <a:gd name="connsiteX339" fmla="*/ 256146 w 394563"/>
                    <a:gd name="connsiteY339" fmla="*/ 265290 h 424699"/>
                    <a:gd name="connsiteX340" fmla="*/ 258423 w 394563"/>
                    <a:gd name="connsiteY340" fmla="*/ 265919 h 424699"/>
                    <a:gd name="connsiteX341" fmla="*/ 261585 w 394563"/>
                    <a:gd name="connsiteY341" fmla="*/ 266805 h 424699"/>
                    <a:gd name="connsiteX342" fmla="*/ 263719 w 394563"/>
                    <a:gd name="connsiteY342" fmla="*/ 267414 h 424699"/>
                    <a:gd name="connsiteX343" fmla="*/ 266671 w 394563"/>
                    <a:gd name="connsiteY343" fmla="*/ 268272 h 424699"/>
                    <a:gd name="connsiteX344" fmla="*/ 268462 w 394563"/>
                    <a:gd name="connsiteY344" fmla="*/ 268805 h 424699"/>
                    <a:gd name="connsiteX345" fmla="*/ 271234 w 394563"/>
                    <a:gd name="connsiteY345" fmla="*/ 269624 h 424699"/>
                    <a:gd name="connsiteX346" fmla="*/ 271891 w 394563"/>
                    <a:gd name="connsiteY346" fmla="*/ 269824 h 424699"/>
                    <a:gd name="connsiteX347" fmla="*/ 277997 w 394563"/>
                    <a:gd name="connsiteY347" fmla="*/ 271691 h 424699"/>
                    <a:gd name="connsiteX348" fmla="*/ 278644 w 394563"/>
                    <a:gd name="connsiteY348" fmla="*/ 271891 h 424699"/>
                    <a:gd name="connsiteX349" fmla="*/ 280787 w 394563"/>
                    <a:gd name="connsiteY349" fmla="*/ 272567 h 424699"/>
                    <a:gd name="connsiteX350" fmla="*/ 281864 w 394563"/>
                    <a:gd name="connsiteY350" fmla="*/ 272910 h 424699"/>
                    <a:gd name="connsiteX351" fmla="*/ 283464 w 394563"/>
                    <a:gd name="connsiteY351" fmla="*/ 273425 h 424699"/>
                    <a:gd name="connsiteX352" fmla="*/ 284455 w 394563"/>
                    <a:gd name="connsiteY352" fmla="*/ 273749 h 424699"/>
                    <a:gd name="connsiteX353" fmla="*/ 285655 w 394563"/>
                    <a:gd name="connsiteY353" fmla="*/ 274139 h 424699"/>
                    <a:gd name="connsiteX354" fmla="*/ 286550 w 394563"/>
                    <a:gd name="connsiteY354" fmla="*/ 274434 h 424699"/>
                    <a:gd name="connsiteX355" fmla="*/ 287274 w 394563"/>
                    <a:gd name="connsiteY355" fmla="*/ 274682 h 424699"/>
                    <a:gd name="connsiteX356" fmla="*/ 288598 w 394563"/>
                    <a:gd name="connsiteY356" fmla="*/ 275130 h 424699"/>
                    <a:gd name="connsiteX357" fmla="*/ 280397 w 394563"/>
                    <a:gd name="connsiteY357" fmla="*/ 267653 h 424699"/>
                    <a:gd name="connsiteX358" fmla="*/ 276835 w 394563"/>
                    <a:gd name="connsiteY358" fmla="*/ 264633 h 424699"/>
                    <a:gd name="connsiteX359" fmla="*/ 272348 w 394563"/>
                    <a:gd name="connsiteY359" fmla="*/ 260852 h 424699"/>
                    <a:gd name="connsiteX360" fmla="*/ 267814 w 394563"/>
                    <a:gd name="connsiteY360" fmla="*/ 257289 h 424699"/>
                    <a:gd name="connsiteX361" fmla="*/ 264404 w 394563"/>
                    <a:gd name="connsiteY361" fmla="*/ 254641 h 424699"/>
                    <a:gd name="connsiteX362" fmla="*/ 259604 w 394563"/>
                    <a:gd name="connsiteY362" fmla="*/ 251165 h 424699"/>
                    <a:gd name="connsiteX363" fmla="*/ 257194 w 394563"/>
                    <a:gd name="connsiteY363" fmla="*/ 249422 h 424699"/>
                    <a:gd name="connsiteX364" fmla="*/ 176851 w 394563"/>
                    <a:gd name="connsiteY364" fmla="*/ 218323 h 424699"/>
                    <a:gd name="connsiteX365" fmla="*/ 176165 w 394563"/>
                    <a:gd name="connsiteY365" fmla="*/ 218265 h 424699"/>
                    <a:gd name="connsiteX366" fmla="*/ 163192 w 394563"/>
                    <a:gd name="connsiteY366" fmla="*/ 217837 h 424699"/>
                    <a:gd name="connsiteX367" fmla="*/ 161963 w 394563"/>
                    <a:gd name="connsiteY367" fmla="*/ 217856 h 424699"/>
                    <a:gd name="connsiteX368" fmla="*/ 149342 w 394563"/>
                    <a:gd name="connsiteY368" fmla="*/ 218761 h 424699"/>
                    <a:gd name="connsiteX369" fmla="*/ 148676 w 394563"/>
                    <a:gd name="connsiteY369" fmla="*/ 218837 h 424699"/>
                    <a:gd name="connsiteX370" fmla="*/ 136217 w 394563"/>
                    <a:gd name="connsiteY370" fmla="*/ 220980 h 424699"/>
                    <a:gd name="connsiteX371" fmla="*/ 124663 w 394563"/>
                    <a:gd name="connsiteY371" fmla="*/ 224076 h 424699"/>
                    <a:gd name="connsiteX372" fmla="*/ 123863 w 394563"/>
                    <a:gd name="connsiteY372" fmla="*/ 224342 h 424699"/>
                    <a:gd name="connsiteX373" fmla="*/ 113986 w 394563"/>
                    <a:gd name="connsiteY373" fmla="*/ 227895 h 424699"/>
                    <a:gd name="connsiteX374" fmla="*/ 112986 w 394563"/>
                    <a:gd name="connsiteY374" fmla="*/ 228305 h 424699"/>
                    <a:gd name="connsiteX375" fmla="*/ 104194 w 394563"/>
                    <a:gd name="connsiteY375" fmla="*/ 232239 h 424699"/>
                    <a:gd name="connsiteX376" fmla="*/ 103299 w 394563"/>
                    <a:gd name="connsiteY376" fmla="*/ 232677 h 424699"/>
                    <a:gd name="connsiteX377" fmla="*/ 95326 w 394563"/>
                    <a:gd name="connsiteY377" fmla="*/ 236925 h 424699"/>
                    <a:gd name="connsiteX378" fmla="*/ 94764 w 394563"/>
                    <a:gd name="connsiteY378" fmla="*/ 237239 h 424699"/>
                    <a:gd name="connsiteX379" fmla="*/ 87363 w 394563"/>
                    <a:gd name="connsiteY379" fmla="*/ 241773 h 424699"/>
                    <a:gd name="connsiteX380" fmla="*/ 131940 w 394563"/>
                    <a:gd name="connsiteY380" fmla="*/ 206321 h 424699"/>
                    <a:gd name="connsiteX381" fmla="*/ 138246 w 394563"/>
                    <a:gd name="connsiteY381" fmla="*/ 206159 h 424699"/>
                    <a:gd name="connsiteX382" fmla="*/ 140560 w 394563"/>
                    <a:gd name="connsiteY382" fmla="*/ 206216 h 424699"/>
                    <a:gd name="connsiteX383" fmla="*/ 144913 w 394563"/>
                    <a:gd name="connsiteY383" fmla="*/ 206340 h 424699"/>
                    <a:gd name="connsiteX384" fmla="*/ 147828 w 394563"/>
                    <a:gd name="connsiteY384" fmla="*/ 206540 h 424699"/>
                    <a:gd name="connsiteX385" fmla="*/ 151914 w 394563"/>
                    <a:gd name="connsiteY385" fmla="*/ 206845 h 424699"/>
                    <a:gd name="connsiteX386" fmla="*/ 155172 w 394563"/>
                    <a:gd name="connsiteY386" fmla="*/ 207188 h 424699"/>
                    <a:gd name="connsiteX387" fmla="*/ 159201 w 394563"/>
                    <a:gd name="connsiteY387" fmla="*/ 207635 h 424699"/>
                    <a:gd name="connsiteX388" fmla="*/ 162716 w 394563"/>
                    <a:gd name="connsiteY388" fmla="*/ 208121 h 424699"/>
                    <a:gd name="connsiteX389" fmla="*/ 166773 w 394563"/>
                    <a:gd name="connsiteY389" fmla="*/ 208712 h 424699"/>
                    <a:gd name="connsiteX390" fmla="*/ 170440 w 394563"/>
                    <a:gd name="connsiteY390" fmla="*/ 209321 h 424699"/>
                    <a:gd name="connsiteX391" fmla="*/ 174546 w 394563"/>
                    <a:gd name="connsiteY391" fmla="*/ 210036 h 424699"/>
                    <a:gd name="connsiteX392" fmla="*/ 178403 w 394563"/>
                    <a:gd name="connsiteY392" fmla="*/ 210769 h 424699"/>
                    <a:gd name="connsiteX393" fmla="*/ 182509 w 394563"/>
                    <a:gd name="connsiteY393" fmla="*/ 211588 h 424699"/>
                    <a:gd name="connsiteX394" fmla="*/ 186471 w 394563"/>
                    <a:gd name="connsiteY394" fmla="*/ 212436 h 424699"/>
                    <a:gd name="connsiteX395" fmla="*/ 283207 w 394563"/>
                    <a:gd name="connsiteY395" fmla="*/ 241897 h 424699"/>
                    <a:gd name="connsiteX396" fmla="*/ 286350 w 394563"/>
                    <a:gd name="connsiteY396" fmla="*/ 243059 h 424699"/>
                    <a:gd name="connsiteX397" fmla="*/ 289798 w 394563"/>
                    <a:gd name="connsiteY397" fmla="*/ 244345 h 424699"/>
                    <a:gd name="connsiteX398" fmla="*/ 293180 w 394563"/>
                    <a:gd name="connsiteY398" fmla="*/ 245621 h 424699"/>
                    <a:gd name="connsiteX399" fmla="*/ 296066 w 394563"/>
                    <a:gd name="connsiteY399" fmla="*/ 246717 h 424699"/>
                    <a:gd name="connsiteX400" fmla="*/ 299352 w 394563"/>
                    <a:gd name="connsiteY400" fmla="*/ 247974 h 424699"/>
                    <a:gd name="connsiteX401" fmla="*/ 302104 w 394563"/>
                    <a:gd name="connsiteY401" fmla="*/ 249041 h 424699"/>
                    <a:gd name="connsiteX402" fmla="*/ 305210 w 394563"/>
                    <a:gd name="connsiteY402" fmla="*/ 250250 h 424699"/>
                    <a:gd name="connsiteX403" fmla="*/ 307524 w 394563"/>
                    <a:gd name="connsiteY403" fmla="*/ 251165 h 424699"/>
                    <a:gd name="connsiteX404" fmla="*/ 313392 w 394563"/>
                    <a:gd name="connsiteY404" fmla="*/ 253489 h 424699"/>
                    <a:gd name="connsiteX405" fmla="*/ 315211 w 394563"/>
                    <a:gd name="connsiteY405" fmla="*/ 254213 h 424699"/>
                    <a:gd name="connsiteX406" fmla="*/ 318116 w 394563"/>
                    <a:gd name="connsiteY406" fmla="*/ 255384 h 424699"/>
                    <a:gd name="connsiteX407" fmla="*/ 319973 w 394563"/>
                    <a:gd name="connsiteY407" fmla="*/ 256137 h 424699"/>
                    <a:gd name="connsiteX408" fmla="*/ 322564 w 394563"/>
                    <a:gd name="connsiteY408" fmla="*/ 257194 h 424699"/>
                    <a:gd name="connsiteX409" fmla="*/ 324117 w 394563"/>
                    <a:gd name="connsiteY409" fmla="*/ 257832 h 424699"/>
                    <a:gd name="connsiteX410" fmla="*/ 326450 w 394563"/>
                    <a:gd name="connsiteY410" fmla="*/ 258794 h 424699"/>
                    <a:gd name="connsiteX411" fmla="*/ 328393 w 394563"/>
                    <a:gd name="connsiteY411" fmla="*/ 259604 h 424699"/>
                    <a:gd name="connsiteX412" fmla="*/ 329860 w 394563"/>
                    <a:gd name="connsiteY412" fmla="*/ 260213 h 424699"/>
                    <a:gd name="connsiteX413" fmla="*/ 332623 w 394563"/>
                    <a:gd name="connsiteY413" fmla="*/ 261376 h 424699"/>
                    <a:gd name="connsiteX414" fmla="*/ 334166 w 394563"/>
                    <a:gd name="connsiteY414" fmla="*/ 262033 h 424699"/>
                    <a:gd name="connsiteX415" fmla="*/ 335194 w 394563"/>
                    <a:gd name="connsiteY415" fmla="*/ 262471 h 424699"/>
                    <a:gd name="connsiteX416" fmla="*/ 336261 w 394563"/>
                    <a:gd name="connsiteY416" fmla="*/ 262928 h 424699"/>
                    <a:gd name="connsiteX417" fmla="*/ 337090 w 394563"/>
                    <a:gd name="connsiteY417" fmla="*/ 263281 h 424699"/>
                    <a:gd name="connsiteX418" fmla="*/ 337976 w 394563"/>
                    <a:gd name="connsiteY418" fmla="*/ 263662 h 424699"/>
                    <a:gd name="connsiteX419" fmla="*/ 339128 w 394563"/>
                    <a:gd name="connsiteY419" fmla="*/ 264157 h 424699"/>
                    <a:gd name="connsiteX420" fmla="*/ 327784 w 394563"/>
                    <a:gd name="connsiteY420" fmla="*/ 251336 h 424699"/>
                    <a:gd name="connsiteX421" fmla="*/ 325669 w 394563"/>
                    <a:gd name="connsiteY421" fmla="*/ 249069 h 424699"/>
                    <a:gd name="connsiteX422" fmla="*/ 314935 w 394563"/>
                    <a:gd name="connsiteY422" fmla="*/ 238449 h 424699"/>
                    <a:gd name="connsiteX423" fmla="*/ 312449 w 394563"/>
                    <a:gd name="connsiteY423" fmla="*/ 236172 h 424699"/>
                    <a:gd name="connsiteX424" fmla="*/ 309277 w 394563"/>
                    <a:gd name="connsiteY424" fmla="*/ 233277 h 424699"/>
                    <a:gd name="connsiteX425" fmla="*/ 237754 w 394563"/>
                    <a:gd name="connsiteY425" fmla="*/ 193234 h 424699"/>
                    <a:gd name="connsiteX426" fmla="*/ 233201 w 394563"/>
                    <a:gd name="connsiteY426" fmla="*/ 192072 h 424699"/>
                    <a:gd name="connsiteX427" fmla="*/ 227562 w 394563"/>
                    <a:gd name="connsiteY427" fmla="*/ 190719 h 424699"/>
                    <a:gd name="connsiteX428" fmla="*/ 221980 w 394563"/>
                    <a:gd name="connsiteY428" fmla="*/ 189728 h 424699"/>
                    <a:gd name="connsiteX429" fmla="*/ 216513 w 394563"/>
                    <a:gd name="connsiteY429" fmla="*/ 188833 h 424699"/>
                    <a:gd name="connsiteX430" fmla="*/ 211093 w 394563"/>
                    <a:gd name="connsiteY430" fmla="*/ 188281 h 424699"/>
                    <a:gd name="connsiteX431" fmla="*/ 205816 w 394563"/>
                    <a:gd name="connsiteY431" fmla="*/ 187795 h 424699"/>
                    <a:gd name="connsiteX432" fmla="*/ 200530 w 394563"/>
                    <a:gd name="connsiteY432" fmla="*/ 187623 h 424699"/>
                    <a:gd name="connsiteX433" fmla="*/ 195539 w 394563"/>
                    <a:gd name="connsiteY433" fmla="*/ 187500 h 424699"/>
                    <a:gd name="connsiteX434" fmla="*/ 190281 w 394563"/>
                    <a:gd name="connsiteY434" fmla="*/ 187671 h 424699"/>
                    <a:gd name="connsiteX435" fmla="*/ 185709 w 394563"/>
                    <a:gd name="connsiteY435" fmla="*/ 187852 h 424699"/>
                    <a:gd name="connsiteX436" fmla="*/ 180375 w 394563"/>
                    <a:gd name="connsiteY436" fmla="*/ 188357 h 424699"/>
                    <a:gd name="connsiteX437" fmla="*/ 176355 w 394563"/>
                    <a:gd name="connsiteY437" fmla="*/ 188757 h 424699"/>
                    <a:gd name="connsiteX438" fmla="*/ 170593 w 394563"/>
                    <a:gd name="connsiteY438" fmla="*/ 189643 h 424699"/>
                    <a:gd name="connsiteX439" fmla="*/ 167526 w 394563"/>
                    <a:gd name="connsiteY439" fmla="*/ 190119 h 424699"/>
                    <a:gd name="connsiteX440" fmla="*/ 159258 w 394563"/>
                    <a:gd name="connsiteY440" fmla="*/ 191862 h 424699"/>
                    <a:gd name="connsiteX441" fmla="*/ 208540 w 394563"/>
                    <a:gd name="connsiteY441" fmla="*/ 174689 h 424699"/>
                    <a:gd name="connsiteX442" fmla="*/ 216437 w 394563"/>
                    <a:gd name="connsiteY442" fmla="*/ 178098 h 424699"/>
                    <a:gd name="connsiteX443" fmla="*/ 225762 w 394563"/>
                    <a:gd name="connsiteY443" fmla="*/ 181804 h 424699"/>
                    <a:gd name="connsiteX444" fmla="*/ 236249 w 394563"/>
                    <a:gd name="connsiteY444" fmla="*/ 185718 h 424699"/>
                    <a:gd name="connsiteX445" fmla="*/ 247574 w 394563"/>
                    <a:gd name="connsiteY445" fmla="*/ 189748 h 424699"/>
                    <a:gd name="connsiteX446" fmla="*/ 357388 w 394563"/>
                    <a:gd name="connsiteY446" fmla="*/ 224561 h 424699"/>
                    <a:gd name="connsiteX447" fmla="*/ 282083 w 394563"/>
                    <a:gd name="connsiteY447" fmla="*/ 179194 h 424699"/>
                    <a:gd name="connsiteX448" fmla="*/ 281426 w 394563"/>
                    <a:gd name="connsiteY448" fmla="*/ 178965 h 424699"/>
                    <a:gd name="connsiteX449" fmla="*/ 270034 w 394563"/>
                    <a:gd name="connsiteY449" fmla="*/ 175222 h 424699"/>
                    <a:gd name="connsiteX450" fmla="*/ 259042 w 394563"/>
                    <a:gd name="connsiteY450" fmla="*/ 172345 h 424699"/>
                    <a:gd name="connsiteX451" fmla="*/ 257489 w 394563"/>
                    <a:gd name="connsiteY451" fmla="*/ 171983 h 424699"/>
                    <a:gd name="connsiteX452" fmla="*/ 247955 w 394563"/>
                    <a:gd name="connsiteY452" fmla="*/ 170117 h 424699"/>
                    <a:gd name="connsiteX453" fmla="*/ 246469 w 394563"/>
                    <a:gd name="connsiteY453" fmla="*/ 169888 h 424699"/>
                    <a:gd name="connsiteX454" fmla="*/ 237496 w 394563"/>
                    <a:gd name="connsiteY454" fmla="*/ 168678 h 424699"/>
                    <a:gd name="connsiteX455" fmla="*/ 274044 w 394563"/>
                    <a:gd name="connsiteY455" fmla="*/ 164659 h 424699"/>
                    <a:gd name="connsiteX456" fmla="*/ 281845 w 394563"/>
                    <a:gd name="connsiteY456" fmla="*/ 167011 h 424699"/>
                    <a:gd name="connsiteX457" fmla="*/ 284778 w 394563"/>
                    <a:gd name="connsiteY457" fmla="*/ 167745 h 424699"/>
                    <a:gd name="connsiteX458" fmla="*/ 290351 w 394563"/>
                    <a:gd name="connsiteY458" fmla="*/ 169116 h 424699"/>
                    <a:gd name="connsiteX459" fmla="*/ 294046 w 394563"/>
                    <a:gd name="connsiteY459" fmla="*/ 169897 h 424699"/>
                    <a:gd name="connsiteX460" fmla="*/ 299418 w 394563"/>
                    <a:gd name="connsiteY460" fmla="*/ 171002 h 424699"/>
                    <a:gd name="connsiteX461" fmla="*/ 303533 w 394563"/>
                    <a:gd name="connsiteY461" fmla="*/ 171745 h 424699"/>
                    <a:gd name="connsiteX462" fmla="*/ 307572 w 394563"/>
                    <a:gd name="connsiteY462" fmla="*/ 172469 h 424699"/>
                    <a:gd name="connsiteX463" fmla="*/ 394564 w 394563"/>
                    <a:gd name="connsiteY463" fmla="*/ 180432 h 424699"/>
                    <a:gd name="connsiteX464" fmla="*/ 344453 w 394563"/>
                    <a:gd name="connsiteY464" fmla="*/ 164363 h 424699"/>
                    <a:gd name="connsiteX465" fmla="*/ 342814 w 394563"/>
                    <a:gd name="connsiteY465" fmla="*/ 164106 h 424699"/>
                    <a:gd name="connsiteX466" fmla="*/ 335994 w 394563"/>
                    <a:gd name="connsiteY466" fmla="*/ 163173 h 424699"/>
                    <a:gd name="connsiteX467" fmla="*/ 333327 w 394563"/>
                    <a:gd name="connsiteY467" fmla="*/ 162849 h 424699"/>
                    <a:gd name="connsiteX468" fmla="*/ 326117 w 394563"/>
                    <a:gd name="connsiteY468" fmla="*/ 162125 h 424699"/>
                    <a:gd name="connsiteX469" fmla="*/ 324145 w 394563"/>
                    <a:gd name="connsiteY469" fmla="*/ 161944 h 424699"/>
                    <a:gd name="connsiteX470" fmla="*/ 306505 w 394563"/>
                    <a:gd name="connsiteY470" fmla="*/ 161001 h 424699"/>
                    <a:gd name="connsiteX471" fmla="*/ 304676 w 394563"/>
                    <a:gd name="connsiteY471" fmla="*/ 160963 h 424699"/>
                    <a:gd name="connsiteX472" fmla="*/ 298561 w 394563"/>
                    <a:gd name="connsiteY472" fmla="*/ 160877 h 424699"/>
                    <a:gd name="connsiteX473" fmla="*/ 296170 w 394563"/>
                    <a:gd name="connsiteY473" fmla="*/ 160877 h 424699"/>
                    <a:gd name="connsiteX474" fmla="*/ 291151 w 394563"/>
                    <a:gd name="connsiteY474" fmla="*/ 160915 h 424699"/>
                    <a:gd name="connsiteX475" fmla="*/ 288922 w 394563"/>
                    <a:gd name="connsiteY475" fmla="*/ 160953 h 424699"/>
                    <a:gd name="connsiteX476" fmla="*/ 284350 w 394563"/>
                    <a:gd name="connsiteY476" fmla="*/ 161077 h 424699"/>
                    <a:gd name="connsiteX477" fmla="*/ 282616 w 394563"/>
                    <a:gd name="connsiteY477" fmla="*/ 161134 h 424699"/>
                    <a:gd name="connsiteX478" fmla="*/ 277301 w 394563"/>
                    <a:gd name="connsiteY478" fmla="*/ 161373 h 424699"/>
                    <a:gd name="connsiteX479" fmla="*/ 349482 w 394563"/>
                    <a:gd name="connsiteY479" fmla="*/ 149523 h 424699"/>
                    <a:gd name="connsiteX480" fmla="*/ 259051 w 394563"/>
                    <a:gd name="connsiteY480" fmla="*/ 162001 h 424699"/>
                    <a:gd name="connsiteX481" fmla="*/ 245412 w 394563"/>
                    <a:gd name="connsiteY481" fmla="*/ 162220 h 424699"/>
                    <a:gd name="connsiteX482" fmla="*/ 241097 w 394563"/>
                    <a:gd name="connsiteY482" fmla="*/ 162411 h 424699"/>
                    <a:gd name="connsiteX483" fmla="*/ 232191 w 394563"/>
                    <a:gd name="connsiteY483" fmla="*/ 162878 h 424699"/>
                    <a:gd name="connsiteX484" fmla="*/ 227371 w 394563"/>
                    <a:gd name="connsiteY484" fmla="*/ 163239 h 424699"/>
                    <a:gd name="connsiteX485" fmla="*/ 221933 w 394563"/>
                    <a:gd name="connsiteY485" fmla="*/ 163687 h 424699"/>
                    <a:gd name="connsiteX486" fmla="*/ 224981 w 394563"/>
                    <a:gd name="connsiteY486" fmla="*/ 160649 h 424699"/>
                    <a:gd name="connsiteX487" fmla="*/ 226114 w 394563"/>
                    <a:gd name="connsiteY487" fmla="*/ 159458 h 424699"/>
                    <a:gd name="connsiteX488" fmla="*/ 229705 w 394563"/>
                    <a:gd name="connsiteY488" fmla="*/ 155610 h 424699"/>
                    <a:gd name="connsiteX489" fmla="*/ 231296 w 394563"/>
                    <a:gd name="connsiteY489" fmla="*/ 153838 h 424699"/>
                    <a:gd name="connsiteX490" fmla="*/ 235858 w 394563"/>
                    <a:gd name="connsiteY490" fmla="*/ 148485 h 424699"/>
                    <a:gd name="connsiteX491" fmla="*/ 238592 w 394563"/>
                    <a:gd name="connsiteY491" fmla="*/ 146723 h 424699"/>
                    <a:gd name="connsiteX492" fmla="*/ 240011 w 394563"/>
                    <a:gd name="connsiteY492" fmla="*/ 145790 h 424699"/>
                    <a:gd name="connsiteX493" fmla="*/ 245440 w 394563"/>
                    <a:gd name="connsiteY493" fmla="*/ 141856 h 424699"/>
                    <a:gd name="connsiteX494" fmla="*/ 247431 w 394563"/>
                    <a:gd name="connsiteY494" fmla="*/ 140284 h 424699"/>
                    <a:gd name="connsiteX495" fmla="*/ 251165 w 394563"/>
                    <a:gd name="connsiteY495" fmla="*/ 137236 h 424699"/>
                    <a:gd name="connsiteX496" fmla="*/ 253460 w 394563"/>
                    <a:gd name="connsiteY496" fmla="*/ 135226 h 424699"/>
                    <a:gd name="connsiteX497" fmla="*/ 257032 w 394563"/>
                    <a:gd name="connsiteY497" fmla="*/ 131912 h 424699"/>
                    <a:gd name="connsiteX498" fmla="*/ 259261 w 394563"/>
                    <a:gd name="connsiteY498" fmla="*/ 129740 h 424699"/>
                    <a:gd name="connsiteX499" fmla="*/ 263385 w 394563"/>
                    <a:gd name="connsiteY499" fmla="*/ 125339 h 424699"/>
                    <a:gd name="connsiteX500" fmla="*/ 264890 w 394563"/>
                    <a:gd name="connsiteY500" fmla="*/ 123701 h 424699"/>
                    <a:gd name="connsiteX501" fmla="*/ 269796 w 394563"/>
                    <a:gd name="connsiteY501" fmla="*/ 117672 h 424699"/>
                    <a:gd name="connsiteX502" fmla="*/ 285464 w 394563"/>
                    <a:gd name="connsiteY502" fmla="*/ 89792 h 424699"/>
                    <a:gd name="connsiteX503" fmla="*/ 259213 w 394563"/>
                    <a:gd name="connsiteY503" fmla="*/ 110233 h 424699"/>
                    <a:gd name="connsiteX504" fmla="*/ 267757 w 394563"/>
                    <a:gd name="connsiteY504" fmla="*/ 54216 h 424699"/>
                    <a:gd name="connsiteX505" fmla="*/ 233077 w 394563"/>
                    <a:gd name="connsiteY505" fmla="*/ 109280 h 424699"/>
                    <a:gd name="connsiteX506" fmla="*/ 232324 w 394563"/>
                    <a:gd name="connsiteY506" fmla="*/ 110604 h 424699"/>
                    <a:gd name="connsiteX507" fmla="*/ 230676 w 394563"/>
                    <a:gd name="connsiteY507" fmla="*/ 113519 h 424699"/>
                    <a:gd name="connsiteX508" fmla="*/ 229429 w 394563"/>
                    <a:gd name="connsiteY508" fmla="*/ 115757 h 424699"/>
                    <a:gd name="connsiteX509" fmla="*/ 227829 w 394563"/>
                    <a:gd name="connsiteY509" fmla="*/ 118662 h 424699"/>
                    <a:gd name="connsiteX510" fmla="*/ 226590 w 394563"/>
                    <a:gd name="connsiteY510" fmla="*/ 120958 h 424699"/>
                    <a:gd name="connsiteX511" fmla="*/ 225095 w 394563"/>
                    <a:gd name="connsiteY511" fmla="*/ 123758 h 424699"/>
                    <a:gd name="connsiteX512" fmla="*/ 223847 w 394563"/>
                    <a:gd name="connsiteY512" fmla="*/ 126149 h 424699"/>
                    <a:gd name="connsiteX513" fmla="*/ 222475 w 394563"/>
                    <a:gd name="connsiteY513" fmla="*/ 128816 h 424699"/>
                    <a:gd name="connsiteX514" fmla="*/ 221275 w 394563"/>
                    <a:gd name="connsiteY514" fmla="*/ 131226 h 424699"/>
                    <a:gd name="connsiteX515" fmla="*/ 219989 w 394563"/>
                    <a:gd name="connsiteY515" fmla="*/ 133836 h 424699"/>
                    <a:gd name="connsiteX516" fmla="*/ 218875 w 394563"/>
                    <a:gd name="connsiteY516" fmla="*/ 136179 h 424699"/>
                    <a:gd name="connsiteX517" fmla="*/ 217684 w 394563"/>
                    <a:gd name="connsiteY517" fmla="*/ 138713 h 424699"/>
                    <a:gd name="connsiteX518" fmla="*/ 216656 w 394563"/>
                    <a:gd name="connsiteY518" fmla="*/ 141018 h 424699"/>
                    <a:gd name="connsiteX519" fmla="*/ 215589 w 394563"/>
                    <a:gd name="connsiteY519" fmla="*/ 143437 h 424699"/>
                    <a:gd name="connsiteX520" fmla="*/ 214646 w 394563"/>
                    <a:gd name="connsiteY520" fmla="*/ 145713 h 424699"/>
                    <a:gd name="connsiteX521" fmla="*/ 213722 w 394563"/>
                    <a:gd name="connsiteY521" fmla="*/ 147980 h 424699"/>
                    <a:gd name="connsiteX522" fmla="*/ 212893 w 394563"/>
                    <a:gd name="connsiteY522" fmla="*/ 150200 h 424699"/>
                    <a:gd name="connsiteX523" fmla="*/ 212112 w 394563"/>
                    <a:gd name="connsiteY523" fmla="*/ 152314 h 424699"/>
                    <a:gd name="connsiteX524" fmla="*/ 211417 w 394563"/>
                    <a:gd name="connsiteY524" fmla="*/ 154438 h 424699"/>
                    <a:gd name="connsiteX525" fmla="*/ 210788 w 394563"/>
                    <a:gd name="connsiteY525" fmla="*/ 156410 h 424699"/>
                    <a:gd name="connsiteX526" fmla="*/ 210245 w 394563"/>
                    <a:gd name="connsiteY526" fmla="*/ 158420 h 424699"/>
                    <a:gd name="connsiteX527" fmla="*/ 209769 w 394563"/>
                    <a:gd name="connsiteY527" fmla="*/ 160220 h 424699"/>
                    <a:gd name="connsiteX528" fmla="*/ 209388 w 394563"/>
                    <a:gd name="connsiteY528" fmla="*/ 162135 h 424699"/>
                    <a:gd name="connsiteX529" fmla="*/ 209093 w 394563"/>
                    <a:gd name="connsiteY529" fmla="*/ 163716 h 424699"/>
                    <a:gd name="connsiteX530" fmla="*/ 208940 w 394563"/>
                    <a:gd name="connsiteY530" fmla="*/ 165202 h 424699"/>
                    <a:gd name="connsiteX531" fmla="*/ 206607 w 394563"/>
                    <a:gd name="connsiteY531" fmla="*/ 165535 h 424699"/>
                    <a:gd name="connsiteX532" fmla="*/ 202473 w 394563"/>
                    <a:gd name="connsiteY532" fmla="*/ 166126 h 424699"/>
                    <a:gd name="connsiteX533" fmla="*/ 193148 w 394563"/>
                    <a:gd name="connsiteY533" fmla="*/ 167735 h 424699"/>
                    <a:gd name="connsiteX534" fmla="*/ 190871 w 394563"/>
                    <a:gd name="connsiteY534" fmla="*/ 168135 h 424699"/>
                    <a:gd name="connsiteX535" fmla="*/ 183985 w 394563"/>
                    <a:gd name="connsiteY535" fmla="*/ 169612 h 424699"/>
                    <a:gd name="connsiteX536" fmla="*/ 184690 w 394563"/>
                    <a:gd name="connsiteY536" fmla="*/ 168202 h 424699"/>
                    <a:gd name="connsiteX537" fmla="*/ 185090 w 394563"/>
                    <a:gd name="connsiteY537" fmla="*/ 167392 h 424699"/>
                    <a:gd name="connsiteX538" fmla="*/ 186471 w 394563"/>
                    <a:gd name="connsiteY538" fmla="*/ 164516 h 424699"/>
                    <a:gd name="connsiteX539" fmla="*/ 187014 w 394563"/>
                    <a:gd name="connsiteY539" fmla="*/ 163430 h 424699"/>
                    <a:gd name="connsiteX540" fmla="*/ 188471 w 394563"/>
                    <a:gd name="connsiteY540" fmla="*/ 160239 h 424699"/>
                    <a:gd name="connsiteX541" fmla="*/ 188957 w 394563"/>
                    <a:gd name="connsiteY541" fmla="*/ 159163 h 424699"/>
                    <a:gd name="connsiteX542" fmla="*/ 190862 w 394563"/>
                    <a:gd name="connsiteY542" fmla="*/ 154772 h 424699"/>
                    <a:gd name="connsiteX543" fmla="*/ 193091 w 394563"/>
                    <a:gd name="connsiteY543" fmla="*/ 149314 h 424699"/>
                    <a:gd name="connsiteX544" fmla="*/ 193329 w 394563"/>
                    <a:gd name="connsiteY544" fmla="*/ 148704 h 424699"/>
                    <a:gd name="connsiteX545" fmla="*/ 195129 w 394563"/>
                    <a:gd name="connsiteY545" fmla="*/ 143970 h 424699"/>
                    <a:gd name="connsiteX546" fmla="*/ 195663 w 394563"/>
                    <a:gd name="connsiteY546" fmla="*/ 142513 h 424699"/>
                    <a:gd name="connsiteX547" fmla="*/ 197177 w 394563"/>
                    <a:gd name="connsiteY547" fmla="*/ 138227 h 424699"/>
                    <a:gd name="connsiteX548" fmla="*/ 197749 w 394563"/>
                    <a:gd name="connsiteY548" fmla="*/ 136550 h 424699"/>
                    <a:gd name="connsiteX549" fmla="*/ 199254 w 394563"/>
                    <a:gd name="connsiteY549" fmla="*/ 131893 h 424699"/>
                    <a:gd name="connsiteX550" fmla="*/ 199711 w 394563"/>
                    <a:gd name="connsiteY550" fmla="*/ 130445 h 424699"/>
                    <a:gd name="connsiteX551" fmla="*/ 203254 w 394563"/>
                    <a:gd name="connsiteY551" fmla="*/ 117453 h 424699"/>
                    <a:gd name="connsiteX552" fmla="*/ 203587 w 394563"/>
                    <a:gd name="connsiteY552" fmla="*/ 116005 h 424699"/>
                    <a:gd name="connsiteX553" fmla="*/ 204740 w 394563"/>
                    <a:gd name="connsiteY553" fmla="*/ 110728 h 424699"/>
                    <a:gd name="connsiteX554" fmla="*/ 204930 w 394563"/>
                    <a:gd name="connsiteY554" fmla="*/ 109852 h 424699"/>
                    <a:gd name="connsiteX555" fmla="*/ 198568 w 394563"/>
                    <a:gd name="connsiteY555" fmla="*/ 29185 h 424699"/>
                    <a:gd name="connsiteX556" fmla="*/ 188766 w 394563"/>
                    <a:gd name="connsiteY556" fmla="*/ 111700 h 424699"/>
                    <a:gd name="connsiteX557" fmla="*/ 187595 w 394563"/>
                    <a:gd name="connsiteY557" fmla="*/ 120606 h 424699"/>
                    <a:gd name="connsiteX558" fmla="*/ 187404 w 394563"/>
                    <a:gd name="connsiteY558" fmla="*/ 122006 h 424699"/>
                    <a:gd name="connsiteX559" fmla="*/ 186300 w 394563"/>
                    <a:gd name="connsiteY559" fmla="*/ 130188 h 424699"/>
                    <a:gd name="connsiteX560" fmla="*/ 186223 w 394563"/>
                    <a:gd name="connsiteY560" fmla="*/ 130788 h 424699"/>
                    <a:gd name="connsiteX561" fmla="*/ 185061 w 394563"/>
                    <a:gd name="connsiteY561" fmla="*/ 139141 h 424699"/>
                    <a:gd name="connsiteX562" fmla="*/ 184823 w 394563"/>
                    <a:gd name="connsiteY562" fmla="*/ 140808 h 424699"/>
                    <a:gd name="connsiteX563" fmla="*/ 183680 w 394563"/>
                    <a:gd name="connsiteY563" fmla="*/ 148676 h 424699"/>
                    <a:gd name="connsiteX564" fmla="*/ 182499 w 394563"/>
                    <a:gd name="connsiteY564" fmla="*/ 156505 h 424699"/>
                    <a:gd name="connsiteX565" fmla="*/ 182204 w 394563"/>
                    <a:gd name="connsiteY565" fmla="*/ 158429 h 424699"/>
                    <a:gd name="connsiteX566" fmla="*/ 181099 w 394563"/>
                    <a:gd name="connsiteY566" fmla="*/ 165344 h 424699"/>
                    <a:gd name="connsiteX567" fmla="*/ 180232 w 394563"/>
                    <a:gd name="connsiteY567" fmla="*/ 170478 h 424699"/>
                    <a:gd name="connsiteX568" fmla="*/ 176755 w 394563"/>
                    <a:gd name="connsiteY568" fmla="*/ 171364 h 424699"/>
                    <a:gd name="connsiteX569" fmla="*/ 169078 w 394563"/>
                    <a:gd name="connsiteY569" fmla="*/ 173384 h 424699"/>
                    <a:gd name="connsiteX570" fmla="*/ 165306 w 394563"/>
                    <a:gd name="connsiteY570" fmla="*/ 174488 h 424699"/>
                    <a:gd name="connsiteX571" fmla="*/ 158734 w 394563"/>
                    <a:gd name="connsiteY571" fmla="*/ 176527 h 424699"/>
                    <a:gd name="connsiteX572" fmla="*/ 162868 w 394563"/>
                    <a:gd name="connsiteY572" fmla="*/ 168688 h 424699"/>
                    <a:gd name="connsiteX573" fmla="*/ 163525 w 394563"/>
                    <a:gd name="connsiteY573" fmla="*/ 167297 h 424699"/>
                    <a:gd name="connsiteX574" fmla="*/ 165354 w 394563"/>
                    <a:gd name="connsiteY574" fmla="*/ 163201 h 424699"/>
                    <a:gd name="connsiteX575" fmla="*/ 166078 w 394563"/>
                    <a:gd name="connsiteY575" fmla="*/ 161449 h 424699"/>
                    <a:gd name="connsiteX576" fmla="*/ 167792 w 394563"/>
                    <a:gd name="connsiteY576" fmla="*/ 156867 h 424699"/>
                    <a:gd name="connsiteX577" fmla="*/ 168335 w 394563"/>
                    <a:gd name="connsiteY577" fmla="*/ 155315 h 424699"/>
                    <a:gd name="connsiteX578" fmla="*/ 170326 w 394563"/>
                    <a:gd name="connsiteY578" fmla="*/ 148628 h 424699"/>
                    <a:gd name="connsiteX579" fmla="*/ 171898 w 394563"/>
                    <a:gd name="connsiteY579" fmla="*/ 141608 h 424699"/>
                    <a:gd name="connsiteX580" fmla="*/ 172250 w 394563"/>
                    <a:gd name="connsiteY580" fmla="*/ 139560 h 424699"/>
                    <a:gd name="connsiteX581" fmla="*/ 173069 w 394563"/>
                    <a:gd name="connsiteY581" fmla="*/ 133988 h 424699"/>
                    <a:gd name="connsiteX582" fmla="*/ 173336 w 394563"/>
                    <a:gd name="connsiteY582" fmla="*/ 131559 h 424699"/>
                    <a:gd name="connsiteX583" fmla="*/ 173765 w 394563"/>
                    <a:gd name="connsiteY583" fmla="*/ 125416 h 424699"/>
                    <a:gd name="connsiteX584" fmla="*/ 173869 w 394563"/>
                    <a:gd name="connsiteY584" fmla="*/ 123339 h 424699"/>
                    <a:gd name="connsiteX585" fmla="*/ 173793 w 394563"/>
                    <a:gd name="connsiteY585" fmla="*/ 114633 h 424699"/>
                    <a:gd name="connsiteX586" fmla="*/ 119567 w 394563"/>
                    <a:gd name="connsiteY586" fmla="*/ 0 h 424699"/>
                    <a:gd name="connsiteX587" fmla="*/ 146066 w 394563"/>
                    <a:gd name="connsiteY587" fmla="*/ 123225 h 424699"/>
                    <a:gd name="connsiteX588" fmla="*/ 147085 w 394563"/>
                    <a:gd name="connsiteY588" fmla="*/ 132607 h 424699"/>
                    <a:gd name="connsiteX589" fmla="*/ 147276 w 394563"/>
                    <a:gd name="connsiteY589" fmla="*/ 134750 h 424699"/>
                    <a:gd name="connsiteX590" fmla="*/ 147847 w 394563"/>
                    <a:gd name="connsiteY590" fmla="*/ 141713 h 424699"/>
                    <a:gd name="connsiteX591" fmla="*/ 148038 w 394563"/>
                    <a:gd name="connsiteY591" fmla="*/ 144561 h 424699"/>
                    <a:gd name="connsiteX592" fmla="*/ 148371 w 394563"/>
                    <a:gd name="connsiteY592" fmla="*/ 150952 h 424699"/>
                    <a:gd name="connsiteX593" fmla="*/ 148476 w 394563"/>
                    <a:gd name="connsiteY593" fmla="*/ 153533 h 424699"/>
                    <a:gd name="connsiteX594" fmla="*/ 148609 w 394563"/>
                    <a:gd name="connsiteY594" fmla="*/ 161506 h 424699"/>
                    <a:gd name="connsiteX595" fmla="*/ 148619 w 394563"/>
                    <a:gd name="connsiteY595" fmla="*/ 162087 h 424699"/>
                    <a:gd name="connsiteX596" fmla="*/ 148409 w 394563"/>
                    <a:gd name="connsiteY596" fmla="*/ 170231 h 424699"/>
                    <a:gd name="connsiteX597" fmla="*/ 148266 w 394563"/>
                    <a:gd name="connsiteY597" fmla="*/ 172460 h 424699"/>
                    <a:gd name="connsiteX598" fmla="*/ 147838 w 394563"/>
                    <a:gd name="connsiteY598" fmla="*/ 177984 h 424699"/>
                    <a:gd name="connsiteX599" fmla="*/ 147571 w 394563"/>
                    <a:gd name="connsiteY599" fmla="*/ 180451 h 424699"/>
                    <a:gd name="connsiteX600" fmla="*/ 145190 w 394563"/>
                    <a:gd name="connsiteY600" fmla="*/ 181375 h 424699"/>
                    <a:gd name="connsiteX601" fmla="*/ 138455 w 394563"/>
                    <a:gd name="connsiteY601" fmla="*/ 184147 h 424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</a:cxnLst>
                  <a:rect l="l" t="t" r="r" b="b"/>
                  <a:pathLst>
                    <a:path w="394563" h="424699">
                      <a:moveTo>
                        <a:pt x="138455" y="184147"/>
                      </a:moveTo>
                      <a:cubicBezTo>
                        <a:pt x="137608" y="184509"/>
                        <a:pt x="136731" y="184861"/>
                        <a:pt x="135893" y="185233"/>
                      </a:cubicBezTo>
                      <a:cubicBezTo>
                        <a:pt x="133636" y="186233"/>
                        <a:pt x="131435" y="187271"/>
                        <a:pt x="129254" y="188319"/>
                      </a:cubicBezTo>
                      <a:cubicBezTo>
                        <a:pt x="129350" y="188052"/>
                        <a:pt x="129435" y="187776"/>
                        <a:pt x="129521" y="187509"/>
                      </a:cubicBezTo>
                      <a:cubicBezTo>
                        <a:pt x="129616" y="187223"/>
                        <a:pt x="129711" y="186938"/>
                        <a:pt x="129807" y="186652"/>
                      </a:cubicBezTo>
                      <a:cubicBezTo>
                        <a:pt x="130902" y="183242"/>
                        <a:pt x="131807" y="179441"/>
                        <a:pt x="132398" y="175193"/>
                      </a:cubicBezTo>
                      <a:cubicBezTo>
                        <a:pt x="132436" y="174908"/>
                        <a:pt x="132464" y="174603"/>
                        <a:pt x="132502" y="174308"/>
                      </a:cubicBezTo>
                      <a:cubicBezTo>
                        <a:pt x="132740" y="172422"/>
                        <a:pt x="132921" y="170450"/>
                        <a:pt x="133026" y="168392"/>
                      </a:cubicBezTo>
                      <a:cubicBezTo>
                        <a:pt x="133045" y="168031"/>
                        <a:pt x="133074" y="167678"/>
                        <a:pt x="133083" y="167307"/>
                      </a:cubicBezTo>
                      <a:cubicBezTo>
                        <a:pt x="133274" y="162601"/>
                        <a:pt x="133064" y="157458"/>
                        <a:pt x="132369" y="151867"/>
                      </a:cubicBezTo>
                      <a:cubicBezTo>
                        <a:pt x="132302" y="151333"/>
                        <a:pt x="132226" y="150781"/>
                        <a:pt x="132150" y="150238"/>
                      </a:cubicBezTo>
                      <a:cubicBezTo>
                        <a:pt x="131797" y="147666"/>
                        <a:pt x="131340" y="144999"/>
                        <a:pt x="130769" y="142237"/>
                      </a:cubicBezTo>
                      <a:cubicBezTo>
                        <a:pt x="130712" y="141961"/>
                        <a:pt x="130673" y="141703"/>
                        <a:pt x="130607" y="141418"/>
                      </a:cubicBezTo>
                      <a:cubicBezTo>
                        <a:pt x="129940" y="138341"/>
                        <a:pt x="129121" y="135141"/>
                        <a:pt x="128159" y="131836"/>
                      </a:cubicBezTo>
                      <a:cubicBezTo>
                        <a:pt x="128111" y="131664"/>
                        <a:pt x="128083" y="131512"/>
                        <a:pt x="128035" y="131340"/>
                      </a:cubicBezTo>
                      <a:cubicBezTo>
                        <a:pt x="120644" y="106318"/>
                        <a:pt x="104308" y="74514"/>
                        <a:pt x="72409" y="34728"/>
                      </a:cubicBezTo>
                      <a:cubicBezTo>
                        <a:pt x="72409" y="34728"/>
                        <a:pt x="95126" y="90945"/>
                        <a:pt x="107547" y="144209"/>
                      </a:cubicBezTo>
                      <a:cubicBezTo>
                        <a:pt x="108223" y="147104"/>
                        <a:pt x="108861" y="149990"/>
                        <a:pt x="109471" y="152857"/>
                      </a:cubicBezTo>
                      <a:cubicBezTo>
                        <a:pt x="109576" y="153333"/>
                        <a:pt x="109661" y="153810"/>
                        <a:pt x="109766" y="154286"/>
                      </a:cubicBezTo>
                      <a:cubicBezTo>
                        <a:pt x="110242" y="156591"/>
                        <a:pt x="110700" y="158887"/>
                        <a:pt x="111138" y="161163"/>
                      </a:cubicBezTo>
                      <a:cubicBezTo>
                        <a:pt x="111290" y="161973"/>
                        <a:pt x="111433" y="162782"/>
                        <a:pt x="111585" y="163592"/>
                      </a:cubicBezTo>
                      <a:cubicBezTo>
                        <a:pt x="111947" y="165592"/>
                        <a:pt x="112290" y="167573"/>
                        <a:pt x="112605" y="169545"/>
                      </a:cubicBezTo>
                      <a:cubicBezTo>
                        <a:pt x="112738" y="170336"/>
                        <a:pt x="112871" y="171136"/>
                        <a:pt x="112986" y="171926"/>
                      </a:cubicBezTo>
                      <a:cubicBezTo>
                        <a:pt x="113348" y="174308"/>
                        <a:pt x="113681" y="176660"/>
                        <a:pt x="113967" y="178965"/>
                      </a:cubicBezTo>
                      <a:cubicBezTo>
                        <a:pt x="114005" y="179251"/>
                        <a:pt x="114052" y="179546"/>
                        <a:pt x="114081" y="179832"/>
                      </a:cubicBezTo>
                      <a:cubicBezTo>
                        <a:pt x="114395" y="182404"/>
                        <a:pt x="114643" y="184928"/>
                        <a:pt x="114852" y="187404"/>
                      </a:cubicBezTo>
                      <a:cubicBezTo>
                        <a:pt x="114910" y="188081"/>
                        <a:pt x="114948" y="188738"/>
                        <a:pt x="114995" y="189405"/>
                      </a:cubicBezTo>
                      <a:cubicBezTo>
                        <a:pt x="115129" y="191186"/>
                        <a:pt x="115224" y="192948"/>
                        <a:pt x="115291" y="194662"/>
                      </a:cubicBezTo>
                      <a:cubicBezTo>
                        <a:pt x="115300" y="194996"/>
                        <a:pt x="115310" y="195320"/>
                        <a:pt x="115319" y="195653"/>
                      </a:cubicBezTo>
                      <a:cubicBezTo>
                        <a:pt x="113681" y="196596"/>
                        <a:pt x="112052" y="197539"/>
                        <a:pt x="110461" y="198511"/>
                      </a:cubicBezTo>
                      <a:cubicBezTo>
                        <a:pt x="109461" y="199120"/>
                        <a:pt x="108471" y="199739"/>
                        <a:pt x="107490" y="200358"/>
                      </a:cubicBezTo>
                      <a:cubicBezTo>
                        <a:pt x="105842" y="201397"/>
                        <a:pt x="104223" y="202454"/>
                        <a:pt x="102632" y="203521"/>
                      </a:cubicBezTo>
                      <a:cubicBezTo>
                        <a:pt x="102737" y="202797"/>
                        <a:pt x="102860" y="202044"/>
                        <a:pt x="102956" y="201263"/>
                      </a:cubicBezTo>
                      <a:cubicBezTo>
                        <a:pt x="102984" y="201016"/>
                        <a:pt x="103003" y="200758"/>
                        <a:pt x="103032" y="200501"/>
                      </a:cubicBezTo>
                      <a:cubicBezTo>
                        <a:pt x="103156" y="199330"/>
                        <a:pt x="103232" y="198101"/>
                        <a:pt x="103251" y="196834"/>
                      </a:cubicBezTo>
                      <a:cubicBezTo>
                        <a:pt x="103261" y="196529"/>
                        <a:pt x="103270" y="196234"/>
                        <a:pt x="103270" y="195939"/>
                      </a:cubicBezTo>
                      <a:cubicBezTo>
                        <a:pt x="103270" y="194434"/>
                        <a:pt x="103194" y="192881"/>
                        <a:pt x="103022" y="191252"/>
                      </a:cubicBezTo>
                      <a:cubicBezTo>
                        <a:pt x="102994" y="191014"/>
                        <a:pt x="102956" y="190757"/>
                        <a:pt x="102918" y="190510"/>
                      </a:cubicBezTo>
                      <a:cubicBezTo>
                        <a:pt x="102746" y="189081"/>
                        <a:pt x="102489" y="187604"/>
                        <a:pt x="102165" y="186090"/>
                      </a:cubicBezTo>
                      <a:cubicBezTo>
                        <a:pt x="102089" y="185709"/>
                        <a:pt x="102013" y="185337"/>
                        <a:pt x="101918" y="184956"/>
                      </a:cubicBezTo>
                      <a:cubicBezTo>
                        <a:pt x="101498" y="183194"/>
                        <a:pt x="100994" y="181385"/>
                        <a:pt x="100346" y="179518"/>
                      </a:cubicBezTo>
                      <a:cubicBezTo>
                        <a:pt x="100270" y="179299"/>
                        <a:pt x="100174" y="179080"/>
                        <a:pt x="100098" y="178860"/>
                      </a:cubicBezTo>
                      <a:cubicBezTo>
                        <a:pt x="99498" y="177184"/>
                        <a:pt x="98774" y="175460"/>
                        <a:pt x="97974" y="173698"/>
                      </a:cubicBezTo>
                      <a:cubicBezTo>
                        <a:pt x="97765" y="173250"/>
                        <a:pt x="97565" y="172793"/>
                        <a:pt x="97336" y="172336"/>
                      </a:cubicBezTo>
                      <a:cubicBezTo>
                        <a:pt x="96364" y="170336"/>
                        <a:pt x="95288" y="168297"/>
                        <a:pt x="94031" y="166211"/>
                      </a:cubicBezTo>
                      <a:cubicBezTo>
                        <a:pt x="93945" y="166068"/>
                        <a:pt x="93840" y="165925"/>
                        <a:pt x="93755" y="165792"/>
                      </a:cubicBezTo>
                      <a:cubicBezTo>
                        <a:pt x="92564" y="163840"/>
                        <a:pt x="91202" y="161839"/>
                        <a:pt x="89735" y="159810"/>
                      </a:cubicBezTo>
                      <a:cubicBezTo>
                        <a:pt x="89535" y="159534"/>
                        <a:pt x="89392" y="159268"/>
                        <a:pt x="89183" y="158982"/>
                      </a:cubicBezTo>
                      <a:cubicBezTo>
                        <a:pt x="78800" y="144990"/>
                        <a:pt x="61646" y="129207"/>
                        <a:pt x="33919" y="112309"/>
                      </a:cubicBezTo>
                      <a:cubicBezTo>
                        <a:pt x="33919" y="112309"/>
                        <a:pt x="57807" y="143056"/>
                        <a:pt x="75419" y="173184"/>
                      </a:cubicBezTo>
                      <a:cubicBezTo>
                        <a:pt x="76591" y="175184"/>
                        <a:pt x="77724" y="177184"/>
                        <a:pt x="78829" y="179175"/>
                      </a:cubicBezTo>
                      <a:cubicBezTo>
                        <a:pt x="79105" y="179661"/>
                        <a:pt x="79372" y="180146"/>
                        <a:pt x="79639" y="180642"/>
                      </a:cubicBezTo>
                      <a:cubicBezTo>
                        <a:pt x="80734" y="182642"/>
                        <a:pt x="81810" y="184633"/>
                        <a:pt x="82820" y="186595"/>
                      </a:cubicBezTo>
                      <a:cubicBezTo>
                        <a:pt x="83820" y="188538"/>
                        <a:pt x="84753" y="190443"/>
                        <a:pt x="85649" y="192329"/>
                      </a:cubicBezTo>
                      <a:cubicBezTo>
                        <a:pt x="85877" y="192805"/>
                        <a:pt x="86096" y="193272"/>
                        <a:pt x="86316" y="193748"/>
                      </a:cubicBezTo>
                      <a:cubicBezTo>
                        <a:pt x="88059" y="197501"/>
                        <a:pt x="89554" y="201101"/>
                        <a:pt x="90745" y="204502"/>
                      </a:cubicBezTo>
                      <a:cubicBezTo>
                        <a:pt x="90897" y="204921"/>
                        <a:pt x="91040" y="205340"/>
                        <a:pt x="91173" y="205759"/>
                      </a:cubicBezTo>
                      <a:cubicBezTo>
                        <a:pt x="91735" y="207435"/>
                        <a:pt x="92240" y="209074"/>
                        <a:pt x="92631" y="210626"/>
                      </a:cubicBezTo>
                      <a:cubicBezTo>
                        <a:pt x="90259" y="212436"/>
                        <a:pt x="87963" y="214236"/>
                        <a:pt x="85744" y="216075"/>
                      </a:cubicBezTo>
                      <a:cubicBezTo>
                        <a:pt x="83506" y="217932"/>
                        <a:pt x="81363" y="219808"/>
                        <a:pt x="79258" y="221704"/>
                      </a:cubicBezTo>
                      <a:cubicBezTo>
                        <a:pt x="78581" y="222314"/>
                        <a:pt x="77924" y="222942"/>
                        <a:pt x="77257" y="223561"/>
                      </a:cubicBezTo>
                      <a:cubicBezTo>
                        <a:pt x="76924" y="223866"/>
                        <a:pt x="76591" y="224180"/>
                        <a:pt x="76267" y="224485"/>
                      </a:cubicBezTo>
                      <a:cubicBezTo>
                        <a:pt x="76676" y="222914"/>
                        <a:pt x="76914" y="221294"/>
                        <a:pt x="76933" y="219494"/>
                      </a:cubicBezTo>
                      <a:cubicBezTo>
                        <a:pt x="76933" y="219323"/>
                        <a:pt x="76933" y="219151"/>
                        <a:pt x="76933" y="218980"/>
                      </a:cubicBezTo>
                      <a:cubicBezTo>
                        <a:pt x="76905" y="217160"/>
                        <a:pt x="76638" y="215160"/>
                        <a:pt x="76038" y="212998"/>
                      </a:cubicBezTo>
                      <a:cubicBezTo>
                        <a:pt x="75981" y="212789"/>
                        <a:pt x="75914" y="212579"/>
                        <a:pt x="75857" y="212369"/>
                      </a:cubicBezTo>
                      <a:cubicBezTo>
                        <a:pt x="75533" y="211284"/>
                        <a:pt x="75143" y="210179"/>
                        <a:pt x="74638" y="209007"/>
                      </a:cubicBezTo>
                      <a:cubicBezTo>
                        <a:pt x="74105" y="207788"/>
                        <a:pt x="73476" y="206559"/>
                        <a:pt x="72752" y="205302"/>
                      </a:cubicBezTo>
                      <a:cubicBezTo>
                        <a:pt x="72609" y="205054"/>
                        <a:pt x="72457" y="204797"/>
                        <a:pt x="72304" y="204540"/>
                      </a:cubicBezTo>
                      <a:cubicBezTo>
                        <a:pt x="71571" y="203321"/>
                        <a:pt x="70771" y="202063"/>
                        <a:pt x="69828" y="200768"/>
                      </a:cubicBezTo>
                      <a:cubicBezTo>
                        <a:pt x="68723" y="199253"/>
                        <a:pt x="67580" y="197863"/>
                        <a:pt x="66342" y="196434"/>
                      </a:cubicBezTo>
                      <a:cubicBezTo>
                        <a:pt x="66084" y="196139"/>
                        <a:pt x="65808" y="195834"/>
                        <a:pt x="65542" y="195539"/>
                      </a:cubicBezTo>
                      <a:cubicBezTo>
                        <a:pt x="64322" y="194186"/>
                        <a:pt x="63008" y="192805"/>
                        <a:pt x="61541" y="191386"/>
                      </a:cubicBezTo>
                      <a:cubicBezTo>
                        <a:pt x="51902" y="182089"/>
                        <a:pt x="37300" y="171669"/>
                        <a:pt x="15011" y="160010"/>
                      </a:cubicBezTo>
                      <a:cubicBezTo>
                        <a:pt x="15011" y="160010"/>
                        <a:pt x="39214" y="178984"/>
                        <a:pt x="55912" y="199682"/>
                      </a:cubicBezTo>
                      <a:cubicBezTo>
                        <a:pt x="57055" y="201101"/>
                        <a:pt x="58160" y="202521"/>
                        <a:pt x="59226" y="203949"/>
                      </a:cubicBezTo>
                      <a:cubicBezTo>
                        <a:pt x="59341" y="204102"/>
                        <a:pt x="59446" y="204254"/>
                        <a:pt x="59560" y="204416"/>
                      </a:cubicBezTo>
                      <a:cubicBezTo>
                        <a:pt x="60779" y="206073"/>
                        <a:pt x="61922" y="207721"/>
                        <a:pt x="62998" y="209379"/>
                      </a:cubicBezTo>
                      <a:cubicBezTo>
                        <a:pt x="63341" y="209902"/>
                        <a:pt x="63656" y="210407"/>
                        <a:pt x="63979" y="210931"/>
                      </a:cubicBezTo>
                      <a:cubicBezTo>
                        <a:pt x="64894" y="212388"/>
                        <a:pt x="65723" y="213836"/>
                        <a:pt x="66494" y="215265"/>
                      </a:cubicBezTo>
                      <a:cubicBezTo>
                        <a:pt x="66704" y="215656"/>
                        <a:pt x="66932" y="216037"/>
                        <a:pt x="67132" y="216427"/>
                      </a:cubicBezTo>
                      <a:cubicBezTo>
                        <a:pt x="68028" y="218180"/>
                        <a:pt x="68790" y="219913"/>
                        <a:pt x="69428" y="221618"/>
                      </a:cubicBezTo>
                      <a:cubicBezTo>
                        <a:pt x="69580" y="222018"/>
                        <a:pt x="69685" y="222409"/>
                        <a:pt x="69818" y="222809"/>
                      </a:cubicBezTo>
                      <a:cubicBezTo>
                        <a:pt x="70266" y="224152"/>
                        <a:pt x="70618" y="225457"/>
                        <a:pt x="70876" y="226752"/>
                      </a:cubicBezTo>
                      <a:cubicBezTo>
                        <a:pt x="70971" y="227219"/>
                        <a:pt x="71066" y="227686"/>
                        <a:pt x="71133" y="228152"/>
                      </a:cubicBezTo>
                      <a:cubicBezTo>
                        <a:pt x="71199" y="228581"/>
                        <a:pt x="71152" y="228991"/>
                        <a:pt x="71199" y="229410"/>
                      </a:cubicBezTo>
                      <a:cubicBezTo>
                        <a:pt x="69628" y="231000"/>
                        <a:pt x="68399" y="232277"/>
                        <a:pt x="67189" y="233553"/>
                      </a:cubicBezTo>
                      <a:cubicBezTo>
                        <a:pt x="66475" y="234315"/>
                        <a:pt x="65770" y="235067"/>
                        <a:pt x="65075" y="235829"/>
                      </a:cubicBezTo>
                      <a:cubicBezTo>
                        <a:pt x="64094" y="236896"/>
                        <a:pt x="63141" y="237982"/>
                        <a:pt x="62189" y="239058"/>
                      </a:cubicBezTo>
                      <a:cubicBezTo>
                        <a:pt x="62065" y="238773"/>
                        <a:pt x="61970" y="238506"/>
                        <a:pt x="61827" y="238211"/>
                      </a:cubicBezTo>
                      <a:cubicBezTo>
                        <a:pt x="61617" y="237744"/>
                        <a:pt x="61341" y="237249"/>
                        <a:pt x="61093" y="236763"/>
                      </a:cubicBezTo>
                      <a:cubicBezTo>
                        <a:pt x="60865" y="236325"/>
                        <a:pt x="60636" y="235887"/>
                        <a:pt x="60379" y="235429"/>
                      </a:cubicBezTo>
                      <a:cubicBezTo>
                        <a:pt x="60084" y="234906"/>
                        <a:pt x="59760" y="234363"/>
                        <a:pt x="59417" y="233810"/>
                      </a:cubicBezTo>
                      <a:cubicBezTo>
                        <a:pt x="59122" y="233334"/>
                        <a:pt x="58798" y="232848"/>
                        <a:pt x="58474" y="232362"/>
                      </a:cubicBezTo>
                      <a:cubicBezTo>
                        <a:pt x="58093" y="231791"/>
                        <a:pt x="57712" y="231219"/>
                        <a:pt x="57283" y="230629"/>
                      </a:cubicBezTo>
                      <a:cubicBezTo>
                        <a:pt x="56817" y="229981"/>
                        <a:pt x="56274" y="229314"/>
                        <a:pt x="55740" y="228638"/>
                      </a:cubicBezTo>
                      <a:cubicBezTo>
                        <a:pt x="55035" y="227752"/>
                        <a:pt x="54273" y="226847"/>
                        <a:pt x="53454" y="225923"/>
                      </a:cubicBezTo>
                      <a:cubicBezTo>
                        <a:pt x="52883" y="225276"/>
                        <a:pt x="52311" y="224628"/>
                        <a:pt x="51683" y="223971"/>
                      </a:cubicBezTo>
                      <a:cubicBezTo>
                        <a:pt x="51102" y="223361"/>
                        <a:pt x="50473" y="222733"/>
                        <a:pt x="49835" y="222104"/>
                      </a:cubicBezTo>
                      <a:cubicBezTo>
                        <a:pt x="49159" y="221428"/>
                        <a:pt x="48435" y="220751"/>
                        <a:pt x="47692" y="220056"/>
                      </a:cubicBezTo>
                      <a:cubicBezTo>
                        <a:pt x="47025" y="219437"/>
                        <a:pt x="46349" y="218818"/>
                        <a:pt x="45625" y="218180"/>
                      </a:cubicBezTo>
                      <a:cubicBezTo>
                        <a:pt x="45463" y="218037"/>
                        <a:pt x="45320" y="217894"/>
                        <a:pt x="45149" y="217751"/>
                      </a:cubicBezTo>
                      <a:cubicBezTo>
                        <a:pt x="38557" y="212084"/>
                        <a:pt x="29813" y="205892"/>
                        <a:pt x="18002" y="199387"/>
                      </a:cubicBezTo>
                      <a:cubicBezTo>
                        <a:pt x="18002" y="199387"/>
                        <a:pt x="26480" y="216960"/>
                        <a:pt x="38491" y="231267"/>
                      </a:cubicBezTo>
                      <a:cubicBezTo>
                        <a:pt x="38614" y="231448"/>
                        <a:pt x="38748" y="231591"/>
                        <a:pt x="38881" y="231743"/>
                      </a:cubicBezTo>
                      <a:cubicBezTo>
                        <a:pt x="39234" y="232153"/>
                        <a:pt x="39595" y="232553"/>
                        <a:pt x="39948" y="232962"/>
                      </a:cubicBezTo>
                      <a:cubicBezTo>
                        <a:pt x="40748" y="233867"/>
                        <a:pt x="41558" y="234763"/>
                        <a:pt x="42377" y="235629"/>
                      </a:cubicBezTo>
                      <a:cubicBezTo>
                        <a:pt x="42786" y="236058"/>
                        <a:pt x="43196" y="236487"/>
                        <a:pt x="43605" y="236906"/>
                      </a:cubicBezTo>
                      <a:cubicBezTo>
                        <a:pt x="44491" y="237801"/>
                        <a:pt x="45396" y="238668"/>
                        <a:pt x="46320" y="239497"/>
                      </a:cubicBezTo>
                      <a:cubicBezTo>
                        <a:pt x="46644" y="239792"/>
                        <a:pt x="46968" y="240106"/>
                        <a:pt x="47292" y="240392"/>
                      </a:cubicBezTo>
                      <a:cubicBezTo>
                        <a:pt x="48520" y="241468"/>
                        <a:pt x="49778" y="242478"/>
                        <a:pt x="51044" y="243392"/>
                      </a:cubicBezTo>
                      <a:cubicBezTo>
                        <a:pt x="51330" y="243602"/>
                        <a:pt x="51635" y="243783"/>
                        <a:pt x="51921" y="243983"/>
                      </a:cubicBezTo>
                      <a:cubicBezTo>
                        <a:pt x="52921" y="244669"/>
                        <a:pt x="53921" y="245307"/>
                        <a:pt x="54940" y="245888"/>
                      </a:cubicBezTo>
                      <a:cubicBezTo>
                        <a:pt x="55293" y="246088"/>
                        <a:pt x="55645" y="246288"/>
                        <a:pt x="55997" y="246469"/>
                      </a:cubicBezTo>
                      <a:cubicBezTo>
                        <a:pt x="55845" y="246659"/>
                        <a:pt x="55693" y="246850"/>
                        <a:pt x="55540" y="247040"/>
                      </a:cubicBezTo>
                      <a:cubicBezTo>
                        <a:pt x="55216" y="247450"/>
                        <a:pt x="54874" y="247850"/>
                        <a:pt x="54550" y="248260"/>
                      </a:cubicBezTo>
                      <a:cubicBezTo>
                        <a:pt x="52911" y="250355"/>
                        <a:pt x="51321" y="252470"/>
                        <a:pt x="49778" y="254603"/>
                      </a:cubicBezTo>
                      <a:cubicBezTo>
                        <a:pt x="49340" y="255203"/>
                        <a:pt x="48930" y="255813"/>
                        <a:pt x="48501" y="256423"/>
                      </a:cubicBezTo>
                      <a:cubicBezTo>
                        <a:pt x="48358" y="256623"/>
                        <a:pt x="48225" y="256813"/>
                        <a:pt x="48082" y="257013"/>
                      </a:cubicBezTo>
                      <a:cubicBezTo>
                        <a:pt x="47549" y="256737"/>
                        <a:pt x="47015" y="256461"/>
                        <a:pt x="46415" y="256184"/>
                      </a:cubicBezTo>
                      <a:cubicBezTo>
                        <a:pt x="45444" y="255727"/>
                        <a:pt x="44406" y="255280"/>
                        <a:pt x="43310" y="254851"/>
                      </a:cubicBezTo>
                      <a:cubicBezTo>
                        <a:pt x="43091" y="254765"/>
                        <a:pt x="42872" y="254679"/>
                        <a:pt x="42643" y="254594"/>
                      </a:cubicBezTo>
                      <a:cubicBezTo>
                        <a:pt x="41672" y="254222"/>
                        <a:pt x="40653" y="253870"/>
                        <a:pt x="39586" y="253546"/>
                      </a:cubicBezTo>
                      <a:cubicBezTo>
                        <a:pt x="39338" y="253470"/>
                        <a:pt x="39091" y="253394"/>
                        <a:pt x="38843" y="253317"/>
                      </a:cubicBezTo>
                      <a:cubicBezTo>
                        <a:pt x="36205" y="252546"/>
                        <a:pt x="33318" y="251955"/>
                        <a:pt x="30242" y="251698"/>
                      </a:cubicBezTo>
                      <a:cubicBezTo>
                        <a:pt x="22612" y="251127"/>
                        <a:pt x="14288" y="252555"/>
                        <a:pt x="6239" y="258509"/>
                      </a:cubicBezTo>
                      <a:cubicBezTo>
                        <a:pt x="6239" y="258509"/>
                        <a:pt x="14364" y="264090"/>
                        <a:pt x="24784" y="266481"/>
                      </a:cubicBezTo>
                      <a:cubicBezTo>
                        <a:pt x="24965" y="266548"/>
                        <a:pt x="25165" y="266576"/>
                        <a:pt x="25365" y="266614"/>
                      </a:cubicBezTo>
                      <a:cubicBezTo>
                        <a:pt x="25975" y="266748"/>
                        <a:pt x="26603" y="266862"/>
                        <a:pt x="27232" y="266967"/>
                      </a:cubicBezTo>
                      <a:cubicBezTo>
                        <a:pt x="27813" y="267062"/>
                        <a:pt x="28404" y="267157"/>
                        <a:pt x="28994" y="267233"/>
                      </a:cubicBezTo>
                      <a:cubicBezTo>
                        <a:pt x="29613" y="267310"/>
                        <a:pt x="30232" y="267376"/>
                        <a:pt x="30851" y="267424"/>
                      </a:cubicBezTo>
                      <a:cubicBezTo>
                        <a:pt x="31480" y="267472"/>
                        <a:pt x="32109" y="267500"/>
                        <a:pt x="32747" y="267519"/>
                      </a:cubicBezTo>
                      <a:cubicBezTo>
                        <a:pt x="33357" y="267538"/>
                        <a:pt x="33966" y="267538"/>
                        <a:pt x="34585" y="267519"/>
                      </a:cubicBezTo>
                      <a:cubicBezTo>
                        <a:pt x="35252" y="267500"/>
                        <a:pt x="35919" y="267443"/>
                        <a:pt x="36586" y="267386"/>
                      </a:cubicBezTo>
                      <a:cubicBezTo>
                        <a:pt x="37186" y="267329"/>
                        <a:pt x="37776" y="267272"/>
                        <a:pt x="38367" y="267186"/>
                      </a:cubicBezTo>
                      <a:cubicBezTo>
                        <a:pt x="39062" y="267081"/>
                        <a:pt x="39757" y="266919"/>
                        <a:pt x="40462" y="266757"/>
                      </a:cubicBezTo>
                      <a:cubicBezTo>
                        <a:pt x="40891" y="266662"/>
                        <a:pt x="41319" y="266614"/>
                        <a:pt x="41748" y="266490"/>
                      </a:cubicBezTo>
                      <a:cubicBezTo>
                        <a:pt x="41500" y="266881"/>
                        <a:pt x="41272" y="267262"/>
                        <a:pt x="41034" y="267653"/>
                      </a:cubicBezTo>
                      <a:cubicBezTo>
                        <a:pt x="40510" y="268491"/>
                        <a:pt x="39995" y="269329"/>
                        <a:pt x="39481" y="270167"/>
                      </a:cubicBezTo>
                      <a:cubicBezTo>
                        <a:pt x="38624" y="271577"/>
                        <a:pt x="37795" y="272987"/>
                        <a:pt x="36976" y="274396"/>
                      </a:cubicBezTo>
                      <a:cubicBezTo>
                        <a:pt x="36519" y="275196"/>
                        <a:pt x="36052" y="275987"/>
                        <a:pt x="35604" y="276787"/>
                      </a:cubicBezTo>
                      <a:cubicBezTo>
                        <a:pt x="34700" y="278397"/>
                        <a:pt x="33823" y="280016"/>
                        <a:pt x="32957" y="281626"/>
                      </a:cubicBezTo>
                      <a:cubicBezTo>
                        <a:pt x="32642" y="282216"/>
                        <a:pt x="32309" y="282807"/>
                        <a:pt x="32004" y="283397"/>
                      </a:cubicBezTo>
                      <a:cubicBezTo>
                        <a:pt x="30851" y="285607"/>
                        <a:pt x="29728" y="287826"/>
                        <a:pt x="28651" y="290036"/>
                      </a:cubicBezTo>
                      <a:cubicBezTo>
                        <a:pt x="28451" y="290446"/>
                        <a:pt x="28270" y="290855"/>
                        <a:pt x="28080" y="291265"/>
                      </a:cubicBezTo>
                      <a:cubicBezTo>
                        <a:pt x="27222" y="293065"/>
                        <a:pt x="26375" y="294865"/>
                        <a:pt x="25565" y="296656"/>
                      </a:cubicBezTo>
                      <a:cubicBezTo>
                        <a:pt x="25213" y="297437"/>
                        <a:pt x="24879" y="298218"/>
                        <a:pt x="24536" y="298990"/>
                      </a:cubicBezTo>
                      <a:cubicBezTo>
                        <a:pt x="23898" y="300438"/>
                        <a:pt x="23279" y="301885"/>
                        <a:pt x="22679" y="303324"/>
                      </a:cubicBezTo>
                      <a:cubicBezTo>
                        <a:pt x="22336" y="304152"/>
                        <a:pt x="21993" y="304981"/>
                        <a:pt x="21660" y="305810"/>
                      </a:cubicBezTo>
                      <a:cubicBezTo>
                        <a:pt x="21088" y="307219"/>
                        <a:pt x="20526" y="308629"/>
                        <a:pt x="19983" y="310039"/>
                      </a:cubicBezTo>
                      <a:cubicBezTo>
                        <a:pt x="19669" y="310848"/>
                        <a:pt x="19355" y="311658"/>
                        <a:pt x="19060" y="312458"/>
                      </a:cubicBezTo>
                      <a:cubicBezTo>
                        <a:pt x="18488" y="313973"/>
                        <a:pt x="17945" y="315468"/>
                        <a:pt x="17412" y="316973"/>
                      </a:cubicBezTo>
                      <a:cubicBezTo>
                        <a:pt x="17174" y="317640"/>
                        <a:pt x="16926" y="318306"/>
                        <a:pt x="16697" y="318973"/>
                      </a:cubicBezTo>
                      <a:cubicBezTo>
                        <a:pt x="15945" y="321135"/>
                        <a:pt x="15221" y="323288"/>
                        <a:pt x="14535" y="325422"/>
                      </a:cubicBezTo>
                      <a:cubicBezTo>
                        <a:pt x="6172" y="351520"/>
                        <a:pt x="2591" y="375456"/>
                        <a:pt x="1076" y="392459"/>
                      </a:cubicBezTo>
                      <a:cubicBezTo>
                        <a:pt x="1048" y="392668"/>
                        <a:pt x="1038" y="392859"/>
                        <a:pt x="1019" y="393078"/>
                      </a:cubicBezTo>
                      <a:cubicBezTo>
                        <a:pt x="867" y="394773"/>
                        <a:pt x="733" y="396421"/>
                        <a:pt x="629" y="397964"/>
                      </a:cubicBezTo>
                      <a:cubicBezTo>
                        <a:pt x="505" y="399850"/>
                        <a:pt x="419" y="401212"/>
                        <a:pt x="352" y="402507"/>
                      </a:cubicBezTo>
                      <a:cubicBezTo>
                        <a:pt x="333" y="402841"/>
                        <a:pt x="314" y="403174"/>
                        <a:pt x="295" y="403498"/>
                      </a:cubicBezTo>
                      <a:cubicBezTo>
                        <a:pt x="229" y="404841"/>
                        <a:pt x="171" y="406117"/>
                        <a:pt x="133" y="407289"/>
                      </a:cubicBezTo>
                      <a:cubicBezTo>
                        <a:pt x="124" y="407470"/>
                        <a:pt x="124" y="407641"/>
                        <a:pt x="114" y="407822"/>
                      </a:cubicBezTo>
                      <a:cubicBezTo>
                        <a:pt x="76" y="408851"/>
                        <a:pt x="57" y="409813"/>
                        <a:pt x="38" y="410699"/>
                      </a:cubicBezTo>
                      <a:cubicBezTo>
                        <a:pt x="38" y="410909"/>
                        <a:pt x="29" y="411128"/>
                        <a:pt x="29" y="411328"/>
                      </a:cubicBezTo>
                      <a:cubicBezTo>
                        <a:pt x="10" y="412271"/>
                        <a:pt x="0" y="413118"/>
                        <a:pt x="0" y="413871"/>
                      </a:cubicBezTo>
                      <a:cubicBezTo>
                        <a:pt x="0" y="414042"/>
                        <a:pt x="0" y="414204"/>
                        <a:pt x="0" y="414366"/>
                      </a:cubicBezTo>
                      <a:cubicBezTo>
                        <a:pt x="0" y="414995"/>
                        <a:pt x="0" y="415566"/>
                        <a:pt x="10" y="416043"/>
                      </a:cubicBezTo>
                      <a:cubicBezTo>
                        <a:pt x="19" y="416785"/>
                        <a:pt x="29" y="417185"/>
                        <a:pt x="29" y="417471"/>
                      </a:cubicBezTo>
                      <a:cubicBezTo>
                        <a:pt x="13745" y="436883"/>
                        <a:pt x="19126" y="411051"/>
                        <a:pt x="19126" y="411051"/>
                      </a:cubicBezTo>
                      <a:cubicBezTo>
                        <a:pt x="21412" y="378123"/>
                        <a:pt x="27480" y="349577"/>
                        <a:pt x="36376" y="324812"/>
                      </a:cubicBezTo>
                      <a:cubicBezTo>
                        <a:pt x="45006" y="346367"/>
                        <a:pt x="64418" y="353739"/>
                        <a:pt x="64418" y="353739"/>
                      </a:cubicBezTo>
                      <a:cubicBezTo>
                        <a:pt x="58331" y="331737"/>
                        <a:pt x="46720" y="321202"/>
                        <a:pt x="39500" y="316563"/>
                      </a:cubicBezTo>
                      <a:cubicBezTo>
                        <a:pt x="40357" y="314401"/>
                        <a:pt x="41234" y="312258"/>
                        <a:pt x="42139" y="310153"/>
                      </a:cubicBezTo>
                      <a:cubicBezTo>
                        <a:pt x="42691" y="310315"/>
                        <a:pt x="43253" y="310525"/>
                        <a:pt x="43815" y="310696"/>
                      </a:cubicBezTo>
                      <a:cubicBezTo>
                        <a:pt x="45025" y="311077"/>
                        <a:pt x="46234" y="311448"/>
                        <a:pt x="47444" y="311887"/>
                      </a:cubicBezTo>
                      <a:cubicBezTo>
                        <a:pt x="47873" y="312039"/>
                        <a:pt x="48292" y="312230"/>
                        <a:pt x="48720" y="312391"/>
                      </a:cubicBezTo>
                      <a:cubicBezTo>
                        <a:pt x="49997" y="312877"/>
                        <a:pt x="51264" y="313373"/>
                        <a:pt x="52530" y="313915"/>
                      </a:cubicBezTo>
                      <a:cubicBezTo>
                        <a:pt x="52854" y="314058"/>
                        <a:pt x="53178" y="314220"/>
                        <a:pt x="53502" y="314363"/>
                      </a:cubicBezTo>
                      <a:cubicBezTo>
                        <a:pt x="54864" y="314963"/>
                        <a:pt x="56217" y="315582"/>
                        <a:pt x="57560" y="316240"/>
                      </a:cubicBezTo>
                      <a:cubicBezTo>
                        <a:pt x="57826" y="316373"/>
                        <a:pt x="58083" y="316516"/>
                        <a:pt x="58350" y="316649"/>
                      </a:cubicBezTo>
                      <a:cubicBezTo>
                        <a:pt x="59741" y="317344"/>
                        <a:pt x="61131" y="318059"/>
                        <a:pt x="62494" y="318802"/>
                      </a:cubicBezTo>
                      <a:cubicBezTo>
                        <a:pt x="64351" y="319830"/>
                        <a:pt x="65837" y="320669"/>
                        <a:pt x="67285" y="321526"/>
                      </a:cubicBezTo>
                      <a:cubicBezTo>
                        <a:pt x="82420" y="330518"/>
                        <a:pt x="94621" y="340976"/>
                        <a:pt x="97441" y="343452"/>
                      </a:cubicBezTo>
                      <a:cubicBezTo>
                        <a:pt x="97841" y="343805"/>
                        <a:pt x="98050" y="343995"/>
                        <a:pt x="98050" y="343995"/>
                      </a:cubicBezTo>
                      <a:cubicBezTo>
                        <a:pt x="96945" y="342100"/>
                        <a:pt x="95812" y="340300"/>
                        <a:pt x="94679" y="338576"/>
                      </a:cubicBezTo>
                      <a:cubicBezTo>
                        <a:pt x="94288" y="337995"/>
                        <a:pt x="93897" y="337471"/>
                        <a:pt x="93497" y="336909"/>
                      </a:cubicBezTo>
                      <a:cubicBezTo>
                        <a:pt x="92745" y="335813"/>
                        <a:pt x="91983" y="334718"/>
                        <a:pt x="91221" y="333699"/>
                      </a:cubicBezTo>
                      <a:cubicBezTo>
                        <a:pt x="90745" y="333070"/>
                        <a:pt x="90259" y="332499"/>
                        <a:pt x="89783" y="331899"/>
                      </a:cubicBezTo>
                      <a:cubicBezTo>
                        <a:pt x="89087" y="331022"/>
                        <a:pt x="88392" y="330127"/>
                        <a:pt x="87687" y="329317"/>
                      </a:cubicBezTo>
                      <a:cubicBezTo>
                        <a:pt x="87173" y="328727"/>
                        <a:pt x="86668" y="328193"/>
                        <a:pt x="86154" y="327631"/>
                      </a:cubicBezTo>
                      <a:cubicBezTo>
                        <a:pt x="85477" y="326889"/>
                        <a:pt x="84801" y="326126"/>
                        <a:pt x="84115" y="325431"/>
                      </a:cubicBezTo>
                      <a:cubicBezTo>
                        <a:pt x="83582" y="324888"/>
                        <a:pt x="83048" y="324393"/>
                        <a:pt x="82506" y="323879"/>
                      </a:cubicBezTo>
                      <a:cubicBezTo>
                        <a:pt x="81839" y="323240"/>
                        <a:pt x="81172" y="322583"/>
                        <a:pt x="80505" y="321983"/>
                      </a:cubicBezTo>
                      <a:cubicBezTo>
                        <a:pt x="79953" y="321497"/>
                        <a:pt x="79410" y="321050"/>
                        <a:pt x="78858" y="320592"/>
                      </a:cubicBezTo>
                      <a:cubicBezTo>
                        <a:pt x="78200" y="320040"/>
                        <a:pt x="77543" y="319478"/>
                        <a:pt x="76895" y="318973"/>
                      </a:cubicBezTo>
                      <a:cubicBezTo>
                        <a:pt x="76333" y="318535"/>
                        <a:pt x="75781" y="318145"/>
                        <a:pt x="75219" y="317735"/>
                      </a:cubicBezTo>
                      <a:cubicBezTo>
                        <a:pt x="74571" y="317268"/>
                        <a:pt x="73933" y="316792"/>
                        <a:pt x="73295" y="316354"/>
                      </a:cubicBezTo>
                      <a:cubicBezTo>
                        <a:pt x="72733" y="315973"/>
                        <a:pt x="72171" y="315630"/>
                        <a:pt x="71618" y="315287"/>
                      </a:cubicBezTo>
                      <a:cubicBezTo>
                        <a:pt x="70980" y="314887"/>
                        <a:pt x="70352" y="314487"/>
                        <a:pt x="69713" y="314115"/>
                      </a:cubicBezTo>
                      <a:cubicBezTo>
                        <a:pt x="69152" y="313792"/>
                        <a:pt x="68599" y="313496"/>
                        <a:pt x="68047" y="313201"/>
                      </a:cubicBezTo>
                      <a:cubicBezTo>
                        <a:pt x="67428" y="312868"/>
                        <a:pt x="66808" y="312534"/>
                        <a:pt x="66189" y="312230"/>
                      </a:cubicBezTo>
                      <a:cubicBezTo>
                        <a:pt x="65627" y="311953"/>
                        <a:pt x="65075" y="311706"/>
                        <a:pt x="64522" y="311458"/>
                      </a:cubicBezTo>
                      <a:cubicBezTo>
                        <a:pt x="63922" y="311182"/>
                        <a:pt x="63322" y="310915"/>
                        <a:pt x="62722" y="310667"/>
                      </a:cubicBezTo>
                      <a:cubicBezTo>
                        <a:pt x="62170" y="310439"/>
                        <a:pt x="61636" y="310239"/>
                        <a:pt x="61093" y="310029"/>
                      </a:cubicBezTo>
                      <a:cubicBezTo>
                        <a:pt x="60503" y="309810"/>
                        <a:pt x="59922" y="309591"/>
                        <a:pt x="59341" y="309391"/>
                      </a:cubicBezTo>
                      <a:cubicBezTo>
                        <a:pt x="58798" y="309210"/>
                        <a:pt x="58274" y="309048"/>
                        <a:pt x="57741" y="308886"/>
                      </a:cubicBezTo>
                      <a:cubicBezTo>
                        <a:pt x="57179" y="308715"/>
                        <a:pt x="56617" y="308543"/>
                        <a:pt x="56064" y="308400"/>
                      </a:cubicBezTo>
                      <a:cubicBezTo>
                        <a:pt x="55540" y="308258"/>
                        <a:pt x="55026" y="308134"/>
                        <a:pt x="54521" y="308010"/>
                      </a:cubicBezTo>
                      <a:cubicBezTo>
                        <a:pt x="53978" y="307877"/>
                        <a:pt x="53445" y="307753"/>
                        <a:pt x="52911" y="307648"/>
                      </a:cubicBezTo>
                      <a:cubicBezTo>
                        <a:pt x="52407" y="307543"/>
                        <a:pt x="51911" y="307448"/>
                        <a:pt x="51416" y="307362"/>
                      </a:cubicBezTo>
                      <a:cubicBezTo>
                        <a:pt x="50911" y="307277"/>
                        <a:pt x="50406" y="307191"/>
                        <a:pt x="49911" y="307115"/>
                      </a:cubicBezTo>
                      <a:cubicBezTo>
                        <a:pt x="49425" y="307038"/>
                        <a:pt x="48939" y="306981"/>
                        <a:pt x="48463" y="306924"/>
                      </a:cubicBezTo>
                      <a:cubicBezTo>
                        <a:pt x="47987" y="306867"/>
                        <a:pt x="47520" y="306810"/>
                        <a:pt x="47054" y="306772"/>
                      </a:cubicBezTo>
                      <a:cubicBezTo>
                        <a:pt x="46596" y="306734"/>
                        <a:pt x="46139" y="306695"/>
                        <a:pt x="45701" y="306657"/>
                      </a:cubicBezTo>
                      <a:cubicBezTo>
                        <a:pt x="45501" y="306648"/>
                        <a:pt x="45282" y="306619"/>
                        <a:pt x="45082" y="306610"/>
                      </a:cubicBezTo>
                      <a:cubicBezTo>
                        <a:pt x="44615" y="306600"/>
                        <a:pt x="44148" y="306562"/>
                        <a:pt x="43720" y="306553"/>
                      </a:cubicBezTo>
                      <a:cubicBezTo>
                        <a:pt x="43825" y="306324"/>
                        <a:pt x="43929" y="306114"/>
                        <a:pt x="44034" y="305886"/>
                      </a:cubicBezTo>
                      <a:cubicBezTo>
                        <a:pt x="44948" y="303867"/>
                        <a:pt x="45872" y="301876"/>
                        <a:pt x="46825" y="299914"/>
                      </a:cubicBezTo>
                      <a:cubicBezTo>
                        <a:pt x="48006" y="300028"/>
                        <a:pt x="49235" y="300171"/>
                        <a:pt x="50502" y="300333"/>
                      </a:cubicBezTo>
                      <a:cubicBezTo>
                        <a:pt x="53035" y="300657"/>
                        <a:pt x="55540" y="301028"/>
                        <a:pt x="58169" y="301457"/>
                      </a:cubicBezTo>
                      <a:cubicBezTo>
                        <a:pt x="60770" y="301885"/>
                        <a:pt x="63465" y="302381"/>
                        <a:pt x="66246" y="302914"/>
                      </a:cubicBezTo>
                      <a:cubicBezTo>
                        <a:pt x="69266" y="303495"/>
                        <a:pt x="72057" y="304076"/>
                        <a:pt x="74905" y="304686"/>
                      </a:cubicBezTo>
                      <a:cubicBezTo>
                        <a:pt x="75086" y="304724"/>
                        <a:pt x="75257" y="304762"/>
                        <a:pt x="75438" y="304800"/>
                      </a:cubicBezTo>
                      <a:cubicBezTo>
                        <a:pt x="78219" y="305400"/>
                        <a:pt x="81058" y="306048"/>
                        <a:pt x="83925" y="306715"/>
                      </a:cubicBezTo>
                      <a:cubicBezTo>
                        <a:pt x="84182" y="306772"/>
                        <a:pt x="84439" y="306829"/>
                        <a:pt x="84696" y="306896"/>
                      </a:cubicBezTo>
                      <a:cubicBezTo>
                        <a:pt x="87516" y="307553"/>
                        <a:pt x="90364" y="308239"/>
                        <a:pt x="93212" y="308943"/>
                      </a:cubicBezTo>
                      <a:cubicBezTo>
                        <a:pt x="93516" y="309020"/>
                        <a:pt x="93821" y="309096"/>
                        <a:pt x="94136" y="309172"/>
                      </a:cubicBezTo>
                      <a:cubicBezTo>
                        <a:pt x="96945" y="309867"/>
                        <a:pt x="99755" y="310582"/>
                        <a:pt x="102556" y="311306"/>
                      </a:cubicBezTo>
                      <a:cubicBezTo>
                        <a:pt x="102908" y="311391"/>
                        <a:pt x="103251" y="311487"/>
                        <a:pt x="103603" y="311572"/>
                      </a:cubicBezTo>
                      <a:cubicBezTo>
                        <a:pt x="106356" y="312287"/>
                        <a:pt x="109099" y="313011"/>
                        <a:pt x="111795" y="313734"/>
                      </a:cubicBezTo>
                      <a:cubicBezTo>
                        <a:pt x="112185" y="313839"/>
                        <a:pt x="112576" y="313944"/>
                        <a:pt x="112976" y="314049"/>
                      </a:cubicBezTo>
                      <a:cubicBezTo>
                        <a:pt x="115634" y="314763"/>
                        <a:pt x="118243" y="315478"/>
                        <a:pt x="120806" y="316192"/>
                      </a:cubicBezTo>
                      <a:cubicBezTo>
                        <a:pt x="121196" y="316297"/>
                        <a:pt x="121577" y="316401"/>
                        <a:pt x="121968" y="316516"/>
                      </a:cubicBezTo>
                      <a:cubicBezTo>
                        <a:pt x="124511" y="317221"/>
                        <a:pt x="126997" y="317925"/>
                        <a:pt x="129407" y="318611"/>
                      </a:cubicBezTo>
                      <a:cubicBezTo>
                        <a:pt x="129769" y="318716"/>
                        <a:pt x="130112" y="318811"/>
                        <a:pt x="130464" y="318916"/>
                      </a:cubicBezTo>
                      <a:cubicBezTo>
                        <a:pt x="132874" y="319602"/>
                        <a:pt x="135198" y="320269"/>
                        <a:pt x="137417" y="320916"/>
                      </a:cubicBezTo>
                      <a:cubicBezTo>
                        <a:pt x="137712" y="321002"/>
                        <a:pt x="137998" y="321088"/>
                        <a:pt x="138293" y="321173"/>
                      </a:cubicBezTo>
                      <a:cubicBezTo>
                        <a:pt x="140551" y="321831"/>
                        <a:pt x="142694" y="322459"/>
                        <a:pt x="144713" y="323059"/>
                      </a:cubicBezTo>
                      <a:cubicBezTo>
                        <a:pt x="144894" y="323117"/>
                        <a:pt x="145066" y="323164"/>
                        <a:pt x="145247" y="323221"/>
                      </a:cubicBezTo>
                      <a:cubicBezTo>
                        <a:pt x="147304" y="323831"/>
                        <a:pt x="149228" y="324402"/>
                        <a:pt x="150990" y="324936"/>
                      </a:cubicBezTo>
                      <a:cubicBezTo>
                        <a:pt x="153114" y="325574"/>
                        <a:pt x="154705" y="326060"/>
                        <a:pt x="156105" y="326488"/>
                      </a:cubicBezTo>
                      <a:cubicBezTo>
                        <a:pt x="157791" y="327003"/>
                        <a:pt x="158972" y="327365"/>
                        <a:pt x="159934" y="327670"/>
                      </a:cubicBezTo>
                      <a:cubicBezTo>
                        <a:pt x="162230" y="328384"/>
                        <a:pt x="163325" y="328727"/>
                        <a:pt x="163325" y="328727"/>
                      </a:cubicBezTo>
                      <a:cubicBezTo>
                        <a:pt x="160306" y="326279"/>
                        <a:pt x="157334" y="324002"/>
                        <a:pt x="154381" y="321850"/>
                      </a:cubicBezTo>
                      <a:cubicBezTo>
                        <a:pt x="153429" y="321154"/>
                        <a:pt x="152495" y="320526"/>
                        <a:pt x="151552" y="319859"/>
                      </a:cubicBezTo>
                      <a:cubicBezTo>
                        <a:pt x="149562" y="318449"/>
                        <a:pt x="147580" y="317078"/>
                        <a:pt x="145628" y="315801"/>
                      </a:cubicBezTo>
                      <a:cubicBezTo>
                        <a:pt x="144551" y="315097"/>
                        <a:pt x="143485" y="314430"/>
                        <a:pt x="142418" y="313763"/>
                      </a:cubicBezTo>
                      <a:cubicBezTo>
                        <a:pt x="140618" y="312639"/>
                        <a:pt x="138827" y="311544"/>
                        <a:pt x="137065" y="310525"/>
                      </a:cubicBezTo>
                      <a:cubicBezTo>
                        <a:pt x="135998" y="309905"/>
                        <a:pt x="134931" y="309296"/>
                        <a:pt x="133874" y="308715"/>
                      </a:cubicBezTo>
                      <a:cubicBezTo>
                        <a:pt x="132093" y="307734"/>
                        <a:pt x="130331" y="306810"/>
                        <a:pt x="128578" y="305924"/>
                      </a:cubicBezTo>
                      <a:cubicBezTo>
                        <a:pt x="127616" y="305438"/>
                        <a:pt x="126644" y="304933"/>
                        <a:pt x="125692" y="304476"/>
                      </a:cubicBezTo>
                      <a:cubicBezTo>
                        <a:pt x="123720" y="303533"/>
                        <a:pt x="121777" y="302666"/>
                        <a:pt x="119853" y="301838"/>
                      </a:cubicBezTo>
                      <a:cubicBezTo>
                        <a:pt x="119177" y="301552"/>
                        <a:pt x="118491" y="301219"/>
                        <a:pt x="117824" y="300942"/>
                      </a:cubicBezTo>
                      <a:cubicBezTo>
                        <a:pt x="115253" y="299885"/>
                        <a:pt x="112738" y="298933"/>
                        <a:pt x="110261" y="298075"/>
                      </a:cubicBezTo>
                      <a:cubicBezTo>
                        <a:pt x="109680" y="297875"/>
                        <a:pt x="109128" y="297723"/>
                        <a:pt x="108547" y="297532"/>
                      </a:cubicBezTo>
                      <a:cubicBezTo>
                        <a:pt x="106661" y="296913"/>
                        <a:pt x="104785" y="296323"/>
                        <a:pt x="102956" y="295808"/>
                      </a:cubicBezTo>
                      <a:cubicBezTo>
                        <a:pt x="102089" y="295570"/>
                        <a:pt x="101251" y="295361"/>
                        <a:pt x="100394" y="295142"/>
                      </a:cubicBezTo>
                      <a:cubicBezTo>
                        <a:pt x="98889" y="294751"/>
                        <a:pt x="97393" y="294389"/>
                        <a:pt x="95926" y="294065"/>
                      </a:cubicBezTo>
                      <a:cubicBezTo>
                        <a:pt x="95031" y="293865"/>
                        <a:pt x="94136" y="293694"/>
                        <a:pt x="93259" y="293522"/>
                      </a:cubicBezTo>
                      <a:cubicBezTo>
                        <a:pt x="91878" y="293256"/>
                        <a:pt x="90516" y="293018"/>
                        <a:pt x="89173" y="292808"/>
                      </a:cubicBezTo>
                      <a:cubicBezTo>
                        <a:pt x="88316" y="292675"/>
                        <a:pt x="87468" y="292541"/>
                        <a:pt x="86630" y="292427"/>
                      </a:cubicBezTo>
                      <a:cubicBezTo>
                        <a:pt x="85268" y="292246"/>
                        <a:pt x="83934" y="292103"/>
                        <a:pt x="82610" y="291979"/>
                      </a:cubicBezTo>
                      <a:cubicBezTo>
                        <a:pt x="81867" y="291913"/>
                        <a:pt x="81115" y="291827"/>
                        <a:pt x="80391" y="291770"/>
                      </a:cubicBezTo>
                      <a:cubicBezTo>
                        <a:pt x="78791" y="291656"/>
                        <a:pt x="77238" y="291589"/>
                        <a:pt x="75714" y="291541"/>
                      </a:cubicBezTo>
                      <a:cubicBezTo>
                        <a:pt x="75324" y="291532"/>
                        <a:pt x="74914" y="291494"/>
                        <a:pt x="74533" y="291494"/>
                      </a:cubicBezTo>
                      <a:cubicBezTo>
                        <a:pt x="72676" y="291465"/>
                        <a:pt x="70895" y="291484"/>
                        <a:pt x="69152" y="291551"/>
                      </a:cubicBezTo>
                      <a:cubicBezTo>
                        <a:pt x="68475" y="291579"/>
                        <a:pt x="67828" y="291627"/>
                        <a:pt x="67170" y="291665"/>
                      </a:cubicBezTo>
                      <a:cubicBezTo>
                        <a:pt x="66104" y="291722"/>
                        <a:pt x="65046" y="291789"/>
                        <a:pt x="64037" y="291884"/>
                      </a:cubicBezTo>
                      <a:cubicBezTo>
                        <a:pt x="63313" y="291951"/>
                        <a:pt x="62608" y="292027"/>
                        <a:pt x="61903" y="292113"/>
                      </a:cubicBezTo>
                      <a:cubicBezTo>
                        <a:pt x="61398" y="292170"/>
                        <a:pt x="60865" y="292208"/>
                        <a:pt x="60379" y="292275"/>
                      </a:cubicBezTo>
                      <a:cubicBezTo>
                        <a:pt x="59941" y="292332"/>
                        <a:pt x="59731" y="292379"/>
                        <a:pt x="59484" y="292418"/>
                      </a:cubicBezTo>
                      <a:cubicBezTo>
                        <a:pt x="58103" y="292608"/>
                        <a:pt x="56788" y="292827"/>
                        <a:pt x="55512" y="293065"/>
                      </a:cubicBezTo>
                      <a:cubicBezTo>
                        <a:pt x="55093" y="293141"/>
                        <a:pt x="54654" y="293208"/>
                        <a:pt x="54254" y="293294"/>
                      </a:cubicBezTo>
                      <a:cubicBezTo>
                        <a:pt x="52616" y="293618"/>
                        <a:pt x="51064" y="293970"/>
                        <a:pt x="49635" y="294342"/>
                      </a:cubicBezTo>
                      <a:cubicBezTo>
                        <a:pt x="50740" y="292218"/>
                        <a:pt x="51864" y="290122"/>
                        <a:pt x="53007" y="288065"/>
                      </a:cubicBezTo>
                      <a:cubicBezTo>
                        <a:pt x="55788" y="286817"/>
                        <a:pt x="58826" y="285731"/>
                        <a:pt x="62036" y="284769"/>
                      </a:cubicBezTo>
                      <a:cubicBezTo>
                        <a:pt x="62208" y="284721"/>
                        <a:pt x="62360" y="284664"/>
                        <a:pt x="62522" y="284607"/>
                      </a:cubicBezTo>
                      <a:cubicBezTo>
                        <a:pt x="65665" y="283683"/>
                        <a:pt x="69018" y="282893"/>
                        <a:pt x="72504" y="282207"/>
                      </a:cubicBezTo>
                      <a:cubicBezTo>
                        <a:pt x="92269" y="278321"/>
                        <a:pt x="116910" y="278111"/>
                        <a:pt x="140541" y="279492"/>
                      </a:cubicBezTo>
                      <a:cubicBezTo>
                        <a:pt x="142227" y="279587"/>
                        <a:pt x="143913" y="279692"/>
                        <a:pt x="145590" y="279806"/>
                      </a:cubicBezTo>
                      <a:cubicBezTo>
                        <a:pt x="146456" y="279864"/>
                        <a:pt x="147333" y="279921"/>
                        <a:pt x="148200" y="279987"/>
                      </a:cubicBezTo>
                      <a:cubicBezTo>
                        <a:pt x="150000" y="280121"/>
                        <a:pt x="151790" y="280254"/>
                        <a:pt x="153562" y="280406"/>
                      </a:cubicBezTo>
                      <a:cubicBezTo>
                        <a:pt x="154295" y="280464"/>
                        <a:pt x="155029" y="280521"/>
                        <a:pt x="155753" y="280587"/>
                      </a:cubicBezTo>
                      <a:cubicBezTo>
                        <a:pt x="160725" y="281007"/>
                        <a:pt x="165583" y="281483"/>
                        <a:pt x="170278" y="281997"/>
                      </a:cubicBezTo>
                      <a:cubicBezTo>
                        <a:pt x="170936" y="282064"/>
                        <a:pt x="171574" y="282140"/>
                        <a:pt x="172231" y="282216"/>
                      </a:cubicBezTo>
                      <a:cubicBezTo>
                        <a:pt x="173907" y="282407"/>
                        <a:pt x="175565" y="282588"/>
                        <a:pt x="177184" y="282778"/>
                      </a:cubicBezTo>
                      <a:cubicBezTo>
                        <a:pt x="177975" y="282873"/>
                        <a:pt x="178737" y="282969"/>
                        <a:pt x="179518" y="283064"/>
                      </a:cubicBezTo>
                      <a:cubicBezTo>
                        <a:pt x="180985" y="283245"/>
                        <a:pt x="182432" y="283416"/>
                        <a:pt x="183852" y="283597"/>
                      </a:cubicBezTo>
                      <a:cubicBezTo>
                        <a:pt x="184604" y="283693"/>
                        <a:pt x="185337" y="283788"/>
                        <a:pt x="186080" y="283883"/>
                      </a:cubicBezTo>
                      <a:cubicBezTo>
                        <a:pt x="187471" y="284064"/>
                        <a:pt x="188824" y="284245"/>
                        <a:pt x="190157" y="284426"/>
                      </a:cubicBezTo>
                      <a:cubicBezTo>
                        <a:pt x="190881" y="284521"/>
                        <a:pt x="191595" y="284617"/>
                        <a:pt x="192300" y="284721"/>
                      </a:cubicBezTo>
                      <a:cubicBezTo>
                        <a:pt x="193615" y="284902"/>
                        <a:pt x="194891" y="285083"/>
                        <a:pt x="196139" y="285264"/>
                      </a:cubicBezTo>
                      <a:cubicBezTo>
                        <a:pt x="196758" y="285350"/>
                        <a:pt x="197387" y="285445"/>
                        <a:pt x="197987" y="285531"/>
                      </a:cubicBezTo>
                      <a:cubicBezTo>
                        <a:pt x="199425" y="285741"/>
                        <a:pt x="200797" y="285950"/>
                        <a:pt x="202140" y="286150"/>
                      </a:cubicBezTo>
                      <a:cubicBezTo>
                        <a:pt x="202482" y="286198"/>
                        <a:pt x="202844" y="286255"/>
                        <a:pt x="203178" y="286302"/>
                      </a:cubicBezTo>
                      <a:cubicBezTo>
                        <a:pt x="204854" y="286560"/>
                        <a:pt x="206445" y="286807"/>
                        <a:pt x="207940" y="287055"/>
                      </a:cubicBezTo>
                      <a:cubicBezTo>
                        <a:pt x="208159" y="287093"/>
                        <a:pt x="208350" y="287122"/>
                        <a:pt x="208569" y="287160"/>
                      </a:cubicBezTo>
                      <a:cubicBezTo>
                        <a:pt x="209826" y="287360"/>
                        <a:pt x="211007" y="287560"/>
                        <a:pt x="212122" y="287741"/>
                      </a:cubicBezTo>
                      <a:cubicBezTo>
                        <a:pt x="212541" y="287807"/>
                        <a:pt x="212893" y="287874"/>
                        <a:pt x="213293" y="287941"/>
                      </a:cubicBezTo>
                      <a:cubicBezTo>
                        <a:pt x="214112" y="288074"/>
                        <a:pt x="214903" y="288217"/>
                        <a:pt x="215627" y="288341"/>
                      </a:cubicBezTo>
                      <a:cubicBezTo>
                        <a:pt x="216056" y="288417"/>
                        <a:pt x="216446" y="288484"/>
                        <a:pt x="216846" y="288550"/>
                      </a:cubicBezTo>
                      <a:cubicBezTo>
                        <a:pt x="217503" y="288665"/>
                        <a:pt x="218094" y="288769"/>
                        <a:pt x="218656" y="288865"/>
                      </a:cubicBezTo>
                      <a:cubicBezTo>
                        <a:pt x="218961" y="288922"/>
                        <a:pt x="219237" y="288969"/>
                        <a:pt x="219513" y="289017"/>
                      </a:cubicBezTo>
                      <a:cubicBezTo>
                        <a:pt x="220018" y="289112"/>
                        <a:pt x="220437" y="289189"/>
                        <a:pt x="220837" y="289255"/>
                      </a:cubicBezTo>
                      <a:cubicBezTo>
                        <a:pt x="221085" y="289303"/>
                        <a:pt x="221304" y="289341"/>
                        <a:pt x="221513" y="289379"/>
                      </a:cubicBezTo>
                      <a:cubicBezTo>
                        <a:pt x="222523" y="289570"/>
                        <a:pt x="223095" y="289674"/>
                        <a:pt x="223095" y="289674"/>
                      </a:cubicBezTo>
                      <a:cubicBezTo>
                        <a:pt x="218113" y="286750"/>
                        <a:pt x="213312" y="284112"/>
                        <a:pt x="208598" y="281607"/>
                      </a:cubicBezTo>
                      <a:cubicBezTo>
                        <a:pt x="207531" y="281035"/>
                        <a:pt x="206464" y="280473"/>
                        <a:pt x="205407" y="279921"/>
                      </a:cubicBezTo>
                      <a:cubicBezTo>
                        <a:pt x="200882" y="277568"/>
                        <a:pt x="196453" y="275368"/>
                        <a:pt x="192157" y="273377"/>
                      </a:cubicBezTo>
                      <a:cubicBezTo>
                        <a:pt x="191414" y="273034"/>
                        <a:pt x="190700" y="272729"/>
                        <a:pt x="189957" y="272396"/>
                      </a:cubicBezTo>
                      <a:cubicBezTo>
                        <a:pt x="187881" y="271453"/>
                        <a:pt x="185795" y="270491"/>
                        <a:pt x="183785" y="269634"/>
                      </a:cubicBezTo>
                      <a:cubicBezTo>
                        <a:pt x="154705" y="257404"/>
                        <a:pt x="131388" y="253279"/>
                        <a:pt x="112766" y="253917"/>
                      </a:cubicBezTo>
                      <a:cubicBezTo>
                        <a:pt x="112233" y="253841"/>
                        <a:pt x="111633" y="253927"/>
                        <a:pt x="110966" y="253965"/>
                      </a:cubicBezTo>
                      <a:cubicBezTo>
                        <a:pt x="109585" y="254032"/>
                        <a:pt x="108233" y="254137"/>
                        <a:pt x="106899" y="254260"/>
                      </a:cubicBezTo>
                      <a:cubicBezTo>
                        <a:pt x="105413" y="254394"/>
                        <a:pt x="103965" y="254556"/>
                        <a:pt x="102546" y="254756"/>
                      </a:cubicBezTo>
                      <a:cubicBezTo>
                        <a:pt x="101279" y="254927"/>
                        <a:pt x="100022" y="255118"/>
                        <a:pt x="98803" y="255337"/>
                      </a:cubicBezTo>
                      <a:cubicBezTo>
                        <a:pt x="97431" y="255584"/>
                        <a:pt x="96098" y="255861"/>
                        <a:pt x="94783" y="256156"/>
                      </a:cubicBezTo>
                      <a:cubicBezTo>
                        <a:pt x="93640" y="256413"/>
                        <a:pt x="92488" y="256680"/>
                        <a:pt x="91392" y="256975"/>
                      </a:cubicBezTo>
                      <a:cubicBezTo>
                        <a:pt x="90116" y="257318"/>
                        <a:pt x="88887" y="257699"/>
                        <a:pt x="87678" y="258089"/>
                      </a:cubicBezTo>
                      <a:cubicBezTo>
                        <a:pt x="86649" y="258423"/>
                        <a:pt x="85620" y="258737"/>
                        <a:pt x="84639" y="259099"/>
                      </a:cubicBezTo>
                      <a:cubicBezTo>
                        <a:pt x="83449" y="259537"/>
                        <a:pt x="82315" y="260004"/>
                        <a:pt x="81182" y="260480"/>
                      </a:cubicBezTo>
                      <a:cubicBezTo>
                        <a:pt x="80286" y="260861"/>
                        <a:pt x="79372" y="261223"/>
                        <a:pt x="78524" y="261614"/>
                      </a:cubicBezTo>
                      <a:cubicBezTo>
                        <a:pt x="77381" y="262147"/>
                        <a:pt x="76305" y="262709"/>
                        <a:pt x="75238" y="263281"/>
                      </a:cubicBezTo>
                      <a:cubicBezTo>
                        <a:pt x="74505" y="263671"/>
                        <a:pt x="73733" y="264043"/>
                        <a:pt x="73028" y="264443"/>
                      </a:cubicBezTo>
                      <a:cubicBezTo>
                        <a:pt x="71876" y="265100"/>
                        <a:pt x="70818" y="265786"/>
                        <a:pt x="69752" y="266462"/>
                      </a:cubicBezTo>
                      <a:cubicBezTo>
                        <a:pt x="69209" y="266805"/>
                        <a:pt x="68628" y="267148"/>
                        <a:pt x="68104" y="267500"/>
                      </a:cubicBezTo>
                      <a:cubicBezTo>
                        <a:pt x="66561" y="268548"/>
                        <a:pt x="65103" y="269615"/>
                        <a:pt x="63751" y="270691"/>
                      </a:cubicBezTo>
                      <a:cubicBezTo>
                        <a:pt x="67980" y="264500"/>
                        <a:pt x="72428" y="258661"/>
                        <a:pt x="77057" y="253165"/>
                      </a:cubicBezTo>
                      <a:cubicBezTo>
                        <a:pt x="80286" y="251993"/>
                        <a:pt x="83687" y="251012"/>
                        <a:pt x="87163" y="250127"/>
                      </a:cubicBezTo>
                      <a:cubicBezTo>
                        <a:pt x="87906" y="249936"/>
                        <a:pt x="88630" y="249745"/>
                        <a:pt x="89383" y="249574"/>
                      </a:cubicBezTo>
                      <a:cubicBezTo>
                        <a:pt x="92831" y="248764"/>
                        <a:pt x="96374" y="248060"/>
                        <a:pt x="100013" y="247488"/>
                      </a:cubicBezTo>
                      <a:cubicBezTo>
                        <a:pt x="100517" y="247412"/>
                        <a:pt x="101032" y="247355"/>
                        <a:pt x="101537" y="247279"/>
                      </a:cubicBezTo>
                      <a:cubicBezTo>
                        <a:pt x="105013" y="246774"/>
                        <a:pt x="108556" y="246374"/>
                        <a:pt x="112166" y="246078"/>
                      </a:cubicBezTo>
                      <a:cubicBezTo>
                        <a:pt x="112709" y="246031"/>
                        <a:pt x="113252" y="245974"/>
                        <a:pt x="113795" y="245936"/>
                      </a:cubicBezTo>
                      <a:cubicBezTo>
                        <a:pt x="117719" y="245640"/>
                        <a:pt x="121720" y="245469"/>
                        <a:pt x="125768" y="245383"/>
                      </a:cubicBezTo>
                      <a:cubicBezTo>
                        <a:pt x="160611" y="244688"/>
                        <a:pt x="199273" y="251422"/>
                        <a:pt x="230210" y="258680"/>
                      </a:cubicBezTo>
                      <a:cubicBezTo>
                        <a:pt x="235039" y="259813"/>
                        <a:pt x="239668" y="260956"/>
                        <a:pt x="244078" y="262080"/>
                      </a:cubicBezTo>
                      <a:cubicBezTo>
                        <a:pt x="244954" y="262299"/>
                        <a:pt x="245831" y="262528"/>
                        <a:pt x="246688" y="262747"/>
                      </a:cubicBezTo>
                      <a:cubicBezTo>
                        <a:pt x="247926" y="263071"/>
                        <a:pt x="249117" y="263385"/>
                        <a:pt x="250317" y="263709"/>
                      </a:cubicBezTo>
                      <a:cubicBezTo>
                        <a:pt x="251117" y="263919"/>
                        <a:pt x="251927" y="264138"/>
                        <a:pt x="252708" y="264347"/>
                      </a:cubicBezTo>
                      <a:cubicBezTo>
                        <a:pt x="253879" y="264662"/>
                        <a:pt x="255022" y="264976"/>
                        <a:pt x="256146" y="265290"/>
                      </a:cubicBezTo>
                      <a:cubicBezTo>
                        <a:pt x="256918" y="265500"/>
                        <a:pt x="257670" y="265709"/>
                        <a:pt x="258423" y="265919"/>
                      </a:cubicBezTo>
                      <a:cubicBezTo>
                        <a:pt x="259499" y="266214"/>
                        <a:pt x="260556" y="266519"/>
                        <a:pt x="261585" y="266805"/>
                      </a:cubicBezTo>
                      <a:cubicBezTo>
                        <a:pt x="262309" y="267014"/>
                        <a:pt x="263014" y="267214"/>
                        <a:pt x="263719" y="267414"/>
                      </a:cubicBezTo>
                      <a:cubicBezTo>
                        <a:pt x="264719" y="267700"/>
                        <a:pt x="265719" y="267986"/>
                        <a:pt x="266671" y="268272"/>
                      </a:cubicBezTo>
                      <a:cubicBezTo>
                        <a:pt x="267291" y="268453"/>
                        <a:pt x="267862" y="268624"/>
                        <a:pt x="268462" y="268805"/>
                      </a:cubicBezTo>
                      <a:cubicBezTo>
                        <a:pt x="269396" y="269081"/>
                        <a:pt x="270358" y="269367"/>
                        <a:pt x="271234" y="269624"/>
                      </a:cubicBezTo>
                      <a:cubicBezTo>
                        <a:pt x="271463" y="269691"/>
                        <a:pt x="271663" y="269758"/>
                        <a:pt x="271891" y="269824"/>
                      </a:cubicBezTo>
                      <a:cubicBezTo>
                        <a:pt x="274130" y="270500"/>
                        <a:pt x="276168" y="271120"/>
                        <a:pt x="277997" y="271691"/>
                      </a:cubicBezTo>
                      <a:cubicBezTo>
                        <a:pt x="278206" y="271758"/>
                        <a:pt x="278444" y="271824"/>
                        <a:pt x="278644" y="271891"/>
                      </a:cubicBezTo>
                      <a:cubicBezTo>
                        <a:pt x="279416" y="272129"/>
                        <a:pt x="280102" y="272348"/>
                        <a:pt x="280787" y="272567"/>
                      </a:cubicBezTo>
                      <a:cubicBezTo>
                        <a:pt x="281149" y="272682"/>
                        <a:pt x="281521" y="272796"/>
                        <a:pt x="281864" y="272910"/>
                      </a:cubicBezTo>
                      <a:cubicBezTo>
                        <a:pt x="282445" y="273091"/>
                        <a:pt x="282959" y="273263"/>
                        <a:pt x="283464" y="273425"/>
                      </a:cubicBezTo>
                      <a:cubicBezTo>
                        <a:pt x="283807" y="273539"/>
                        <a:pt x="284140" y="273644"/>
                        <a:pt x="284455" y="273749"/>
                      </a:cubicBezTo>
                      <a:cubicBezTo>
                        <a:pt x="284893" y="273891"/>
                        <a:pt x="285283" y="274015"/>
                        <a:pt x="285655" y="274139"/>
                      </a:cubicBezTo>
                      <a:cubicBezTo>
                        <a:pt x="285988" y="274253"/>
                        <a:pt x="286274" y="274339"/>
                        <a:pt x="286550" y="274434"/>
                      </a:cubicBezTo>
                      <a:cubicBezTo>
                        <a:pt x="286817" y="274520"/>
                        <a:pt x="287065" y="274606"/>
                        <a:pt x="287274" y="274682"/>
                      </a:cubicBezTo>
                      <a:cubicBezTo>
                        <a:pt x="288255" y="275015"/>
                        <a:pt x="288598" y="275130"/>
                        <a:pt x="288598" y="275130"/>
                      </a:cubicBezTo>
                      <a:cubicBezTo>
                        <a:pt x="285855" y="272529"/>
                        <a:pt x="283121" y="270043"/>
                        <a:pt x="280397" y="267653"/>
                      </a:cubicBezTo>
                      <a:cubicBezTo>
                        <a:pt x="279206" y="266605"/>
                        <a:pt x="278025" y="265643"/>
                        <a:pt x="276835" y="264633"/>
                      </a:cubicBezTo>
                      <a:cubicBezTo>
                        <a:pt x="275339" y="263357"/>
                        <a:pt x="273844" y="262061"/>
                        <a:pt x="272348" y="260852"/>
                      </a:cubicBezTo>
                      <a:cubicBezTo>
                        <a:pt x="270834" y="259613"/>
                        <a:pt x="269329" y="258470"/>
                        <a:pt x="267814" y="257289"/>
                      </a:cubicBezTo>
                      <a:cubicBezTo>
                        <a:pt x="266681" y="256403"/>
                        <a:pt x="265538" y="255499"/>
                        <a:pt x="264404" y="254641"/>
                      </a:cubicBezTo>
                      <a:cubicBezTo>
                        <a:pt x="262795" y="253432"/>
                        <a:pt x="261204" y="252308"/>
                        <a:pt x="259604" y="251165"/>
                      </a:cubicBezTo>
                      <a:cubicBezTo>
                        <a:pt x="258804" y="250593"/>
                        <a:pt x="257994" y="249974"/>
                        <a:pt x="257194" y="249422"/>
                      </a:cubicBezTo>
                      <a:cubicBezTo>
                        <a:pt x="228038" y="229229"/>
                        <a:pt x="200939" y="220409"/>
                        <a:pt x="176851" y="218323"/>
                      </a:cubicBezTo>
                      <a:cubicBezTo>
                        <a:pt x="176660" y="218265"/>
                        <a:pt x="176422" y="218284"/>
                        <a:pt x="176165" y="218265"/>
                      </a:cubicBezTo>
                      <a:cubicBezTo>
                        <a:pt x="171736" y="217903"/>
                        <a:pt x="167411" y="217770"/>
                        <a:pt x="163192" y="217837"/>
                      </a:cubicBezTo>
                      <a:cubicBezTo>
                        <a:pt x="162782" y="217846"/>
                        <a:pt x="162373" y="217846"/>
                        <a:pt x="161963" y="217856"/>
                      </a:cubicBezTo>
                      <a:cubicBezTo>
                        <a:pt x="157639" y="217961"/>
                        <a:pt x="153429" y="218275"/>
                        <a:pt x="149342" y="218761"/>
                      </a:cubicBezTo>
                      <a:cubicBezTo>
                        <a:pt x="149123" y="218789"/>
                        <a:pt x="148895" y="218808"/>
                        <a:pt x="148676" y="218837"/>
                      </a:cubicBezTo>
                      <a:cubicBezTo>
                        <a:pt x="144380" y="219370"/>
                        <a:pt x="140218" y="220094"/>
                        <a:pt x="136217" y="220980"/>
                      </a:cubicBezTo>
                      <a:cubicBezTo>
                        <a:pt x="132131" y="221885"/>
                        <a:pt x="128330" y="222923"/>
                        <a:pt x="124663" y="224076"/>
                      </a:cubicBezTo>
                      <a:cubicBezTo>
                        <a:pt x="124397" y="224161"/>
                        <a:pt x="124130" y="224257"/>
                        <a:pt x="123863" y="224342"/>
                      </a:cubicBezTo>
                      <a:cubicBezTo>
                        <a:pt x="120434" y="225438"/>
                        <a:pt x="117138" y="226628"/>
                        <a:pt x="113986" y="227895"/>
                      </a:cubicBezTo>
                      <a:cubicBezTo>
                        <a:pt x="113652" y="228029"/>
                        <a:pt x="113319" y="228162"/>
                        <a:pt x="112986" y="228305"/>
                      </a:cubicBezTo>
                      <a:cubicBezTo>
                        <a:pt x="109919" y="229562"/>
                        <a:pt x="106985" y="230886"/>
                        <a:pt x="104194" y="232239"/>
                      </a:cubicBezTo>
                      <a:cubicBezTo>
                        <a:pt x="103899" y="232381"/>
                        <a:pt x="103594" y="232524"/>
                        <a:pt x="103299" y="232677"/>
                      </a:cubicBezTo>
                      <a:cubicBezTo>
                        <a:pt x="100489" y="234067"/>
                        <a:pt x="97822" y="235496"/>
                        <a:pt x="95326" y="236925"/>
                      </a:cubicBezTo>
                      <a:cubicBezTo>
                        <a:pt x="95136" y="237030"/>
                        <a:pt x="94945" y="237134"/>
                        <a:pt x="94764" y="237239"/>
                      </a:cubicBezTo>
                      <a:cubicBezTo>
                        <a:pt x="92116" y="238763"/>
                        <a:pt x="89640" y="240287"/>
                        <a:pt x="87363" y="241773"/>
                      </a:cubicBezTo>
                      <a:cubicBezTo>
                        <a:pt x="101213" y="227524"/>
                        <a:pt x="116329" y="215856"/>
                        <a:pt x="131940" y="206321"/>
                      </a:cubicBezTo>
                      <a:cubicBezTo>
                        <a:pt x="133979" y="206207"/>
                        <a:pt x="136084" y="206159"/>
                        <a:pt x="138246" y="206159"/>
                      </a:cubicBezTo>
                      <a:cubicBezTo>
                        <a:pt x="138998" y="206159"/>
                        <a:pt x="139798" y="206197"/>
                        <a:pt x="140560" y="206216"/>
                      </a:cubicBezTo>
                      <a:cubicBezTo>
                        <a:pt x="141999" y="206245"/>
                        <a:pt x="143427" y="206264"/>
                        <a:pt x="144913" y="206340"/>
                      </a:cubicBezTo>
                      <a:cubicBezTo>
                        <a:pt x="145866" y="206388"/>
                        <a:pt x="146856" y="206473"/>
                        <a:pt x="147828" y="206540"/>
                      </a:cubicBezTo>
                      <a:cubicBezTo>
                        <a:pt x="149181" y="206635"/>
                        <a:pt x="150533" y="206721"/>
                        <a:pt x="151914" y="206845"/>
                      </a:cubicBezTo>
                      <a:cubicBezTo>
                        <a:pt x="152981" y="206940"/>
                        <a:pt x="154086" y="207074"/>
                        <a:pt x="155172" y="207188"/>
                      </a:cubicBezTo>
                      <a:cubicBezTo>
                        <a:pt x="156505" y="207331"/>
                        <a:pt x="157839" y="207464"/>
                        <a:pt x="159201" y="207635"/>
                      </a:cubicBezTo>
                      <a:cubicBezTo>
                        <a:pt x="160353" y="207778"/>
                        <a:pt x="161534" y="207950"/>
                        <a:pt x="162716" y="208121"/>
                      </a:cubicBezTo>
                      <a:cubicBezTo>
                        <a:pt x="164059" y="208312"/>
                        <a:pt x="165402" y="208502"/>
                        <a:pt x="166773" y="208712"/>
                      </a:cubicBezTo>
                      <a:cubicBezTo>
                        <a:pt x="167983" y="208902"/>
                        <a:pt x="169212" y="209112"/>
                        <a:pt x="170440" y="209321"/>
                      </a:cubicBezTo>
                      <a:cubicBezTo>
                        <a:pt x="171802" y="209550"/>
                        <a:pt x="173165" y="209788"/>
                        <a:pt x="174546" y="210036"/>
                      </a:cubicBezTo>
                      <a:cubicBezTo>
                        <a:pt x="175822" y="210264"/>
                        <a:pt x="177108" y="210522"/>
                        <a:pt x="178403" y="210769"/>
                      </a:cubicBezTo>
                      <a:cubicBezTo>
                        <a:pt x="179765" y="211036"/>
                        <a:pt x="181127" y="211303"/>
                        <a:pt x="182509" y="211588"/>
                      </a:cubicBezTo>
                      <a:cubicBezTo>
                        <a:pt x="183823" y="211865"/>
                        <a:pt x="185147" y="212141"/>
                        <a:pt x="186471" y="212436"/>
                      </a:cubicBezTo>
                      <a:cubicBezTo>
                        <a:pt x="218875" y="219485"/>
                        <a:pt x="254508" y="231315"/>
                        <a:pt x="283207" y="241897"/>
                      </a:cubicBezTo>
                      <a:cubicBezTo>
                        <a:pt x="284274" y="242287"/>
                        <a:pt x="285302" y="242678"/>
                        <a:pt x="286350" y="243059"/>
                      </a:cubicBezTo>
                      <a:cubicBezTo>
                        <a:pt x="287512" y="243488"/>
                        <a:pt x="288665" y="243916"/>
                        <a:pt x="289798" y="244345"/>
                      </a:cubicBezTo>
                      <a:cubicBezTo>
                        <a:pt x="290941" y="244773"/>
                        <a:pt x="292065" y="245202"/>
                        <a:pt x="293180" y="245621"/>
                      </a:cubicBezTo>
                      <a:cubicBezTo>
                        <a:pt x="294151" y="245993"/>
                        <a:pt x="295113" y="246355"/>
                        <a:pt x="296066" y="246717"/>
                      </a:cubicBezTo>
                      <a:cubicBezTo>
                        <a:pt x="297171" y="247145"/>
                        <a:pt x="298275" y="247564"/>
                        <a:pt x="299352" y="247974"/>
                      </a:cubicBezTo>
                      <a:cubicBezTo>
                        <a:pt x="300285" y="248336"/>
                        <a:pt x="301190" y="248688"/>
                        <a:pt x="302104" y="249041"/>
                      </a:cubicBezTo>
                      <a:cubicBezTo>
                        <a:pt x="303143" y="249441"/>
                        <a:pt x="304200" y="249850"/>
                        <a:pt x="305210" y="250250"/>
                      </a:cubicBezTo>
                      <a:cubicBezTo>
                        <a:pt x="306010" y="250565"/>
                        <a:pt x="306753" y="250860"/>
                        <a:pt x="307524" y="251165"/>
                      </a:cubicBezTo>
                      <a:cubicBezTo>
                        <a:pt x="309563" y="251965"/>
                        <a:pt x="311515" y="252746"/>
                        <a:pt x="313392" y="253489"/>
                      </a:cubicBezTo>
                      <a:cubicBezTo>
                        <a:pt x="314001" y="253727"/>
                        <a:pt x="314620" y="253975"/>
                        <a:pt x="315211" y="254213"/>
                      </a:cubicBezTo>
                      <a:cubicBezTo>
                        <a:pt x="316221" y="254613"/>
                        <a:pt x="317173" y="255003"/>
                        <a:pt x="318116" y="255384"/>
                      </a:cubicBezTo>
                      <a:cubicBezTo>
                        <a:pt x="318745" y="255641"/>
                        <a:pt x="319364" y="255889"/>
                        <a:pt x="319973" y="256137"/>
                      </a:cubicBezTo>
                      <a:cubicBezTo>
                        <a:pt x="320869" y="256499"/>
                        <a:pt x="321726" y="256851"/>
                        <a:pt x="322564" y="257194"/>
                      </a:cubicBezTo>
                      <a:cubicBezTo>
                        <a:pt x="323098" y="257413"/>
                        <a:pt x="323602" y="257623"/>
                        <a:pt x="324117" y="257832"/>
                      </a:cubicBezTo>
                      <a:cubicBezTo>
                        <a:pt x="324917" y="258166"/>
                        <a:pt x="325707" y="258489"/>
                        <a:pt x="326450" y="258794"/>
                      </a:cubicBezTo>
                      <a:cubicBezTo>
                        <a:pt x="327136" y="259080"/>
                        <a:pt x="327755" y="259337"/>
                        <a:pt x="328393" y="259604"/>
                      </a:cubicBezTo>
                      <a:cubicBezTo>
                        <a:pt x="328879" y="259804"/>
                        <a:pt x="329403" y="260023"/>
                        <a:pt x="329860" y="260213"/>
                      </a:cubicBezTo>
                      <a:cubicBezTo>
                        <a:pt x="330860" y="260633"/>
                        <a:pt x="331784" y="261023"/>
                        <a:pt x="332623" y="261376"/>
                      </a:cubicBezTo>
                      <a:cubicBezTo>
                        <a:pt x="333194" y="261614"/>
                        <a:pt x="333670" y="261823"/>
                        <a:pt x="334166" y="262033"/>
                      </a:cubicBezTo>
                      <a:cubicBezTo>
                        <a:pt x="334518" y="262185"/>
                        <a:pt x="334880" y="262338"/>
                        <a:pt x="335194" y="262471"/>
                      </a:cubicBezTo>
                      <a:cubicBezTo>
                        <a:pt x="335594" y="262642"/>
                        <a:pt x="335928" y="262785"/>
                        <a:pt x="336261" y="262928"/>
                      </a:cubicBezTo>
                      <a:cubicBezTo>
                        <a:pt x="336566" y="263061"/>
                        <a:pt x="336833" y="263176"/>
                        <a:pt x="337090" y="263281"/>
                      </a:cubicBezTo>
                      <a:cubicBezTo>
                        <a:pt x="337442" y="263433"/>
                        <a:pt x="337718" y="263547"/>
                        <a:pt x="337976" y="263662"/>
                      </a:cubicBezTo>
                      <a:cubicBezTo>
                        <a:pt x="338776" y="264004"/>
                        <a:pt x="339128" y="264157"/>
                        <a:pt x="339128" y="264157"/>
                      </a:cubicBezTo>
                      <a:cubicBezTo>
                        <a:pt x="335356" y="259613"/>
                        <a:pt x="331565" y="255394"/>
                        <a:pt x="327784" y="251336"/>
                      </a:cubicBezTo>
                      <a:cubicBezTo>
                        <a:pt x="327079" y="250584"/>
                        <a:pt x="326374" y="249812"/>
                        <a:pt x="325669" y="249069"/>
                      </a:cubicBezTo>
                      <a:cubicBezTo>
                        <a:pt x="322088" y="245316"/>
                        <a:pt x="318506" y="241783"/>
                        <a:pt x="314935" y="238449"/>
                      </a:cubicBezTo>
                      <a:cubicBezTo>
                        <a:pt x="314106" y="237677"/>
                        <a:pt x="313277" y="236925"/>
                        <a:pt x="312449" y="236172"/>
                      </a:cubicBezTo>
                      <a:cubicBezTo>
                        <a:pt x="311391" y="235210"/>
                        <a:pt x="310334" y="234201"/>
                        <a:pt x="309277" y="233277"/>
                      </a:cubicBezTo>
                      <a:cubicBezTo>
                        <a:pt x="284626" y="211893"/>
                        <a:pt x="260375" y="199549"/>
                        <a:pt x="237754" y="193234"/>
                      </a:cubicBezTo>
                      <a:cubicBezTo>
                        <a:pt x="236296" y="192748"/>
                        <a:pt x="234763" y="192453"/>
                        <a:pt x="233201" y="192072"/>
                      </a:cubicBezTo>
                      <a:cubicBezTo>
                        <a:pt x="231315" y="191605"/>
                        <a:pt x="229419" y="191100"/>
                        <a:pt x="227562" y="190719"/>
                      </a:cubicBezTo>
                      <a:cubicBezTo>
                        <a:pt x="225676" y="190329"/>
                        <a:pt x="223838" y="190043"/>
                        <a:pt x="221980" y="189728"/>
                      </a:cubicBezTo>
                      <a:cubicBezTo>
                        <a:pt x="220151" y="189414"/>
                        <a:pt x="218304" y="189071"/>
                        <a:pt x="216513" y="188833"/>
                      </a:cubicBezTo>
                      <a:cubicBezTo>
                        <a:pt x="214684" y="188585"/>
                        <a:pt x="212893" y="188452"/>
                        <a:pt x="211093" y="188281"/>
                      </a:cubicBezTo>
                      <a:cubicBezTo>
                        <a:pt x="209331" y="188109"/>
                        <a:pt x="207550" y="187900"/>
                        <a:pt x="205816" y="187795"/>
                      </a:cubicBezTo>
                      <a:cubicBezTo>
                        <a:pt x="204026" y="187681"/>
                        <a:pt x="202282" y="187671"/>
                        <a:pt x="200530" y="187623"/>
                      </a:cubicBezTo>
                      <a:cubicBezTo>
                        <a:pt x="198863" y="187576"/>
                        <a:pt x="197177" y="187490"/>
                        <a:pt x="195539" y="187500"/>
                      </a:cubicBezTo>
                      <a:cubicBezTo>
                        <a:pt x="193748" y="187509"/>
                        <a:pt x="192024" y="187604"/>
                        <a:pt x="190281" y="187671"/>
                      </a:cubicBezTo>
                      <a:cubicBezTo>
                        <a:pt x="188757" y="187728"/>
                        <a:pt x="187195" y="187747"/>
                        <a:pt x="185709" y="187852"/>
                      </a:cubicBezTo>
                      <a:cubicBezTo>
                        <a:pt x="183890" y="187976"/>
                        <a:pt x="182147" y="188176"/>
                        <a:pt x="180375" y="188357"/>
                      </a:cubicBezTo>
                      <a:cubicBezTo>
                        <a:pt x="179041" y="188490"/>
                        <a:pt x="177660" y="188585"/>
                        <a:pt x="176355" y="188757"/>
                      </a:cubicBezTo>
                      <a:cubicBezTo>
                        <a:pt x="174374" y="189005"/>
                        <a:pt x="172498" y="189338"/>
                        <a:pt x="170593" y="189643"/>
                      </a:cubicBezTo>
                      <a:cubicBezTo>
                        <a:pt x="169583" y="189805"/>
                        <a:pt x="168516" y="189938"/>
                        <a:pt x="167526" y="190119"/>
                      </a:cubicBezTo>
                      <a:cubicBezTo>
                        <a:pt x="164678" y="190643"/>
                        <a:pt x="161906" y="191224"/>
                        <a:pt x="159258" y="191862"/>
                      </a:cubicBezTo>
                      <a:cubicBezTo>
                        <a:pt x="175936" y="184280"/>
                        <a:pt x="192662" y="178737"/>
                        <a:pt x="208540" y="174689"/>
                      </a:cubicBezTo>
                      <a:cubicBezTo>
                        <a:pt x="210912" y="175774"/>
                        <a:pt x="213560" y="176917"/>
                        <a:pt x="216437" y="178098"/>
                      </a:cubicBezTo>
                      <a:cubicBezTo>
                        <a:pt x="219370" y="179308"/>
                        <a:pt x="222475" y="180537"/>
                        <a:pt x="225762" y="181804"/>
                      </a:cubicBezTo>
                      <a:cubicBezTo>
                        <a:pt x="229152" y="183109"/>
                        <a:pt x="232629" y="184404"/>
                        <a:pt x="236249" y="185718"/>
                      </a:cubicBezTo>
                      <a:cubicBezTo>
                        <a:pt x="239973" y="187071"/>
                        <a:pt x="243726" y="188405"/>
                        <a:pt x="247574" y="189748"/>
                      </a:cubicBezTo>
                      <a:cubicBezTo>
                        <a:pt x="295008" y="206321"/>
                        <a:pt x="357388" y="224561"/>
                        <a:pt x="357388" y="224561"/>
                      </a:cubicBezTo>
                      <a:cubicBezTo>
                        <a:pt x="330689" y="201454"/>
                        <a:pt x="304857" y="187500"/>
                        <a:pt x="282083" y="179194"/>
                      </a:cubicBezTo>
                      <a:cubicBezTo>
                        <a:pt x="281873" y="179108"/>
                        <a:pt x="281664" y="179051"/>
                        <a:pt x="281426" y="178965"/>
                      </a:cubicBezTo>
                      <a:cubicBezTo>
                        <a:pt x="277540" y="177565"/>
                        <a:pt x="273729" y="176308"/>
                        <a:pt x="270034" y="175222"/>
                      </a:cubicBezTo>
                      <a:cubicBezTo>
                        <a:pt x="266043" y="174041"/>
                        <a:pt x="262500" y="173145"/>
                        <a:pt x="259042" y="172345"/>
                      </a:cubicBezTo>
                      <a:cubicBezTo>
                        <a:pt x="258528" y="172222"/>
                        <a:pt x="258004" y="172098"/>
                        <a:pt x="257489" y="171983"/>
                      </a:cubicBezTo>
                      <a:cubicBezTo>
                        <a:pt x="254203" y="171250"/>
                        <a:pt x="251022" y="170631"/>
                        <a:pt x="247955" y="170117"/>
                      </a:cubicBezTo>
                      <a:cubicBezTo>
                        <a:pt x="247450" y="170031"/>
                        <a:pt x="246964" y="169964"/>
                        <a:pt x="246469" y="169888"/>
                      </a:cubicBezTo>
                      <a:cubicBezTo>
                        <a:pt x="243364" y="169393"/>
                        <a:pt x="240344" y="168974"/>
                        <a:pt x="237496" y="168678"/>
                      </a:cubicBezTo>
                      <a:cubicBezTo>
                        <a:pt x="251222" y="166440"/>
                        <a:pt x="263652" y="165259"/>
                        <a:pt x="274044" y="164659"/>
                      </a:cubicBezTo>
                      <a:cubicBezTo>
                        <a:pt x="276501" y="165487"/>
                        <a:pt x="279121" y="166268"/>
                        <a:pt x="281845" y="167011"/>
                      </a:cubicBezTo>
                      <a:cubicBezTo>
                        <a:pt x="282788" y="167269"/>
                        <a:pt x="283807" y="167497"/>
                        <a:pt x="284778" y="167745"/>
                      </a:cubicBezTo>
                      <a:cubicBezTo>
                        <a:pt x="286607" y="168212"/>
                        <a:pt x="288436" y="168688"/>
                        <a:pt x="290351" y="169116"/>
                      </a:cubicBezTo>
                      <a:cubicBezTo>
                        <a:pt x="291551" y="169393"/>
                        <a:pt x="292818" y="169640"/>
                        <a:pt x="294046" y="169897"/>
                      </a:cubicBezTo>
                      <a:cubicBezTo>
                        <a:pt x="295827" y="170269"/>
                        <a:pt x="297590" y="170650"/>
                        <a:pt x="299418" y="171002"/>
                      </a:cubicBezTo>
                      <a:cubicBezTo>
                        <a:pt x="300771" y="171260"/>
                        <a:pt x="302152" y="171498"/>
                        <a:pt x="303533" y="171745"/>
                      </a:cubicBezTo>
                      <a:cubicBezTo>
                        <a:pt x="304886" y="171983"/>
                        <a:pt x="306210" y="172241"/>
                        <a:pt x="307572" y="172469"/>
                      </a:cubicBezTo>
                      <a:cubicBezTo>
                        <a:pt x="347777" y="179146"/>
                        <a:pt x="394564" y="180432"/>
                        <a:pt x="394564" y="180432"/>
                      </a:cubicBezTo>
                      <a:cubicBezTo>
                        <a:pt x="380171" y="172060"/>
                        <a:pt x="362255" y="167173"/>
                        <a:pt x="344453" y="164363"/>
                      </a:cubicBezTo>
                      <a:cubicBezTo>
                        <a:pt x="343957" y="164259"/>
                        <a:pt x="343386" y="164201"/>
                        <a:pt x="342814" y="164106"/>
                      </a:cubicBezTo>
                      <a:cubicBezTo>
                        <a:pt x="340528" y="163763"/>
                        <a:pt x="338252" y="163449"/>
                        <a:pt x="335994" y="163173"/>
                      </a:cubicBezTo>
                      <a:cubicBezTo>
                        <a:pt x="335099" y="163068"/>
                        <a:pt x="334213" y="162954"/>
                        <a:pt x="333327" y="162849"/>
                      </a:cubicBezTo>
                      <a:cubicBezTo>
                        <a:pt x="330899" y="162573"/>
                        <a:pt x="328498" y="162335"/>
                        <a:pt x="326117" y="162125"/>
                      </a:cubicBezTo>
                      <a:cubicBezTo>
                        <a:pt x="325460" y="162068"/>
                        <a:pt x="324793" y="162001"/>
                        <a:pt x="324145" y="161944"/>
                      </a:cubicBezTo>
                      <a:cubicBezTo>
                        <a:pt x="318011" y="161449"/>
                        <a:pt x="312087" y="161153"/>
                        <a:pt x="306505" y="161001"/>
                      </a:cubicBezTo>
                      <a:cubicBezTo>
                        <a:pt x="305876" y="160982"/>
                        <a:pt x="305286" y="160982"/>
                        <a:pt x="304676" y="160963"/>
                      </a:cubicBezTo>
                      <a:cubicBezTo>
                        <a:pt x="302590" y="160915"/>
                        <a:pt x="300533" y="160887"/>
                        <a:pt x="298561" y="160877"/>
                      </a:cubicBezTo>
                      <a:cubicBezTo>
                        <a:pt x="297751" y="160877"/>
                        <a:pt x="296961" y="160877"/>
                        <a:pt x="296170" y="160877"/>
                      </a:cubicBezTo>
                      <a:cubicBezTo>
                        <a:pt x="294446" y="160877"/>
                        <a:pt x="292760" y="160896"/>
                        <a:pt x="291151" y="160915"/>
                      </a:cubicBezTo>
                      <a:cubicBezTo>
                        <a:pt x="290398" y="160925"/>
                        <a:pt x="289646" y="160934"/>
                        <a:pt x="288922" y="160953"/>
                      </a:cubicBezTo>
                      <a:cubicBezTo>
                        <a:pt x="287322" y="160982"/>
                        <a:pt x="285807" y="161030"/>
                        <a:pt x="284350" y="161077"/>
                      </a:cubicBezTo>
                      <a:cubicBezTo>
                        <a:pt x="283778" y="161096"/>
                        <a:pt x="283159" y="161115"/>
                        <a:pt x="282616" y="161134"/>
                      </a:cubicBezTo>
                      <a:cubicBezTo>
                        <a:pt x="280702" y="161211"/>
                        <a:pt x="278902" y="161287"/>
                        <a:pt x="277301" y="161373"/>
                      </a:cubicBezTo>
                      <a:cubicBezTo>
                        <a:pt x="294923" y="159191"/>
                        <a:pt x="321907" y="155353"/>
                        <a:pt x="349482" y="149523"/>
                      </a:cubicBezTo>
                      <a:cubicBezTo>
                        <a:pt x="349482" y="149523"/>
                        <a:pt x="298447" y="130197"/>
                        <a:pt x="259051" y="162001"/>
                      </a:cubicBezTo>
                      <a:cubicBezTo>
                        <a:pt x="254413" y="161992"/>
                        <a:pt x="249879" y="162077"/>
                        <a:pt x="245412" y="162220"/>
                      </a:cubicBezTo>
                      <a:cubicBezTo>
                        <a:pt x="243954" y="162268"/>
                        <a:pt x="242535" y="162344"/>
                        <a:pt x="241097" y="162411"/>
                      </a:cubicBezTo>
                      <a:cubicBezTo>
                        <a:pt x="238096" y="162535"/>
                        <a:pt x="235115" y="162687"/>
                        <a:pt x="232191" y="162878"/>
                      </a:cubicBezTo>
                      <a:cubicBezTo>
                        <a:pt x="230572" y="162982"/>
                        <a:pt x="228971" y="163116"/>
                        <a:pt x="227371" y="163239"/>
                      </a:cubicBezTo>
                      <a:cubicBezTo>
                        <a:pt x="225552" y="163382"/>
                        <a:pt x="223723" y="163516"/>
                        <a:pt x="221933" y="163687"/>
                      </a:cubicBezTo>
                      <a:cubicBezTo>
                        <a:pt x="222914" y="162725"/>
                        <a:pt x="223923" y="161725"/>
                        <a:pt x="224981" y="160649"/>
                      </a:cubicBezTo>
                      <a:cubicBezTo>
                        <a:pt x="225352" y="160268"/>
                        <a:pt x="225743" y="159849"/>
                        <a:pt x="226114" y="159458"/>
                      </a:cubicBezTo>
                      <a:cubicBezTo>
                        <a:pt x="227276" y="158248"/>
                        <a:pt x="228486" y="156962"/>
                        <a:pt x="229705" y="155610"/>
                      </a:cubicBezTo>
                      <a:cubicBezTo>
                        <a:pt x="230229" y="155029"/>
                        <a:pt x="230762" y="154448"/>
                        <a:pt x="231296" y="153838"/>
                      </a:cubicBezTo>
                      <a:cubicBezTo>
                        <a:pt x="232791" y="152152"/>
                        <a:pt x="234315" y="150371"/>
                        <a:pt x="235858" y="148485"/>
                      </a:cubicBezTo>
                      <a:cubicBezTo>
                        <a:pt x="236763" y="147904"/>
                        <a:pt x="237668" y="147333"/>
                        <a:pt x="238592" y="146723"/>
                      </a:cubicBezTo>
                      <a:cubicBezTo>
                        <a:pt x="239068" y="146409"/>
                        <a:pt x="239525" y="146123"/>
                        <a:pt x="240011" y="145790"/>
                      </a:cubicBezTo>
                      <a:cubicBezTo>
                        <a:pt x="241792" y="144570"/>
                        <a:pt x="243611" y="143246"/>
                        <a:pt x="245440" y="141856"/>
                      </a:cubicBezTo>
                      <a:cubicBezTo>
                        <a:pt x="246097" y="141361"/>
                        <a:pt x="246764" y="140808"/>
                        <a:pt x="247431" y="140284"/>
                      </a:cubicBezTo>
                      <a:cubicBezTo>
                        <a:pt x="248669" y="139303"/>
                        <a:pt x="249917" y="138293"/>
                        <a:pt x="251165" y="137236"/>
                      </a:cubicBezTo>
                      <a:cubicBezTo>
                        <a:pt x="251927" y="136589"/>
                        <a:pt x="252698" y="135912"/>
                        <a:pt x="253460" y="135226"/>
                      </a:cubicBezTo>
                      <a:cubicBezTo>
                        <a:pt x="254651" y="134160"/>
                        <a:pt x="255851" y="133045"/>
                        <a:pt x="257032" y="131912"/>
                      </a:cubicBezTo>
                      <a:cubicBezTo>
                        <a:pt x="257775" y="131197"/>
                        <a:pt x="258518" y="130493"/>
                        <a:pt x="259261" y="129740"/>
                      </a:cubicBezTo>
                      <a:cubicBezTo>
                        <a:pt x="260652" y="128340"/>
                        <a:pt x="262023" y="126854"/>
                        <a:pt x="263385" y="125339"/>
                      </a:cubicBezTo>
                      <a:cubicBezTo>
                        <a:pt x="263881" y="124787"/>
                        <a:pt x="264395" y="124273"/>
                        <a:pt x="264890" y="123701"/>
                      </a:cubicBezTo>
                      <a:cubicBezTo>
                        <a:pt x="266557" y="121777"/>
                        <a:pt x="268195" y="119767"/>
                        <a:pt x="269796" y="117672"/>
                      </a:cubicBezTo>
                      <a:cubicBezTo>
                        <a:pt x="275796" y="109709"/>
                        <a:pt x="281264" y="100508"/>
                        <a:pt x="285464" y="89792"/>
                      </a:cubicBezTo>
                      <a:cubicBezTo>
                        <a:pt x="285464" y="89792"/>
                        <a:pt x="273558" y="98555"/>
                        <a:pt x="259213" y="110233"/>
                      </a:cubicBezTo>
                      <a:cubicBezTo>
                        <a:pt x="266090" y="93840"/>
                        <a:pt x="270186" y="74962"/>
                        <a:pt x="267757" y="54216"/>
                      </a:cubicBezTo>
                      <a:cubicBezTo>
                        <a:pt x="267757" y="54216"/>
                        <a:pt x="249336" y="80858"/>
                        <a:pt x="233077" y="109280"/>
                      </a:cubicBezTo>
                      <a:cubicBezTo>
                        <a:pt x="232820" y="109718"/>
                        <a:pt x="232572" y="110166"/>
                        <a:pt x="232324" y="110604"/>
                      </a:cubicBezTo>
                      <a:cubicBezTo>
                        <a:pt x="231772" y="111576"/>
                        <a:pt x="231229" y="112547"/>
                        <a:pt x="230676" y="113519"/>
                      </a:cubicBezTo>
                      <a:cubicBezTo>
                        <a:pt x="230257" y="114262"/>
                        <a:pt x="229848" y="115014"/>
                        <a:pt x="229429" y="115757"/>
                      </a:cubicBezTo>
                      <a:cubicBezTo>
                        <a:pt x="228895" y="116729"/>
                        <a:pt x="228362" y="117691"/>
                        <a:pt x="227829" y="118662"/>
                      </a:cubicBezTo>
                      <a:cubicBezTo>
                        <a:pt x="227409" y="119434"/>
                        <a:pt x="227000" y="120196"/>
                        <a:pt x="226590" y="120958"/>
                      </a:cubicBezTo>
                      <a:cubicBezTo>
                        <a:pt x="226085" y="121891"/>
                        <a:pt x="225590" y="122825"/>
                        <a:pt x="225095" y="123758"/>
                      </a:cubicBezTo>
                      <a:cubicBezTo>
                        <a:pt x="224676" y="124558"/>
                        <a:pt x="224266" y="125349"/>
                        <a:pt x="223847" y="126149"/>
                      </a:cubicBezTo>
                      <a:cubicBezTo>
                        <a:pt x="223390" y="127044"/>
                        <a:pt x="222923" y="127930"/>
                        <a:pt x="222475" y="128816"/>
                      </a:cubicBezTo>
                      <a:cubicBezTo>
                        <a:pt x="222066" y="129626"/>
                        <a:pt x="221675" y="130426"/>
                        <a:pt x="221275" y="131226"/>
                      </a:cubicBezTo>
                      <a:cubicBezTo>
                        <a:pt x="220847" y="132102"/>
                        <a:pt x="220409" y="132969"/>
                        <a:pt x="219989" y="133836"/>
                      </a:cubicBezTo>
                      <a:cubicBezTo>
                        <a:pt x="219608" y="134626"/>
                        <a:pt x="219246" y="135398"/>
                        <a:pt x="218875" y="136179"/>
                      </a:cubicBezTo>
                      <a:cubicBezTo>
                        <a:pt x="218475" y="137027"/>
                        <a:pt x="218075" y="137874"/>
                        <a:pt x="217684" y="138713"/>
                      </a:cubicBezTo>
                      <a:cubicBezTo>
                        <a:pt x="217322" y="139494"/>
                        <a:pt x="216989" y="140256"/>
                        <a:pt x="216656" y="141018"/>
                      </a:cubicBezTo>
                      <a:cubicBezTo>
                        <a:pt x="216294" y="141827"/>
                        <a:pt x="215932" y="142646"/>
                        <a:pt x="215589" y="143437"/>
                      </a:cubicBezTo>
                      <a:cubicBezTo>
                        <a:pt x="215256" y="144209"/>
                        <a:pt x="214960" y="144951"/>
                        <a:pt x="214646" y="145713"/>
                      </a:cubicBezTo>
                      <a:cubicBezTo>
                        <a:pt x="214332" y="146475"/>
                        <a:pt x="214017" y="147237"/>
                        <a:pt x="213722" y="147980"/>
                      </a:cubicBezTo>
                      <a:cubicBezTo>
                        <a:pt x="213427" y="148733"/>
                        <a:pt x="213160" y="149466"/>
                        <a:pt x="212893" y="150200"/>
                      </a:cubicBezTo>
                      <a:cubicBezTo>
                        <a:pt x="212627" y="150905"/>
                        <a:pt x="212360" y="151628"/>
                        <a:pt x="212112" y="152314"/>
                      </a:cubicBezTo>
                      <a:cubicBezTo>
                        <a:pt x="211855" y="153038"/>
                        <a:pt x="211646" y="153734"/>
                        <a:pt x="211417" y="154438"/>
                      </a:cubicBezTo>
                      <a:cubicBezTo>
                        <a:pt x="211207" y="155096"/>
                        <a:pt x="210979" y="155772"/>
                        <a:pt x="210788" y="156410"/>
                      </a:cubicBezTo>
                      <a:cubicBezTo>
                        <a:pt x="210579" y="157105"/>
                        <a:pt x="210417" y="157753"/>
                        <a:pt x="210245" y="158420"/>
                      </a:cubicBezTo>
                      <a:cubicBezTo>
                        <a:pt x="210083" y="159020"/>
                        <a:pt x="209912" y="159639"/>
                        <a:pt x="209769" y="160220"/>
                      </a:cubicBezTo>
                      <a:cubicBezTo>
                        <a:pt x="209617" y="160887"/>
                        <a:pt x="209512" y="161496"/>
                        <a:pt x="209388" y="162135"/>
                      </a:cubicBezTo>
                      <a:cubicBezTo>
                        <a:pt x="209283" y="162668"/>
                        <a:pt x="209169" y="163211"/>
                        <a:pt x="209093" y="163716"/>
                      </a:cubicBezTo>
                      <a:cubicBezTo>
                        <a:pt x="209017" y="164230"/>
                        <a:pt x="208988" y="164706"/>
                        <a:pt x="208940" y="165202"/>
                      </a:cubicBezTo>
                      <a:cubicBezTo>
                        <a:pt x="208159" y="165306"/>
                        <a:pt x="207388" y="165421"/>
                        <a:pt x="206607" y="165535"/>
                      </a:cubicBezTo>
                      <a:cubicBezTo>
                        <a:pt x="205226" y="165735"/>
                        <a:pt x="203835" y="165916"/>
                        <a:pt x="202473" y="166126"/>
                      </a:cubicBezTo>
                      <a:cubicBezTo>
                        <a:pt x="199311" y="166621"/>
                        <a:pt x="196206" y="167164"/>
                        <a:pt x="193148" y="167735"/>
                      </a:cubicBezTo>
                      <a:cubicBezTo>
                        <a:pt x="192395" y="167878"/>
                        <a:pt x="191624" y="167992"/>
                        <a:pt x="190871" y="168135"/>
                      </a:cubicBezTo>
                      <a:cubicBezTo>
                        <a:pt x="188538" y="168593"/>
                        <a:pt x="186261" y="169107"/>
                        <a:pt x="183985" y="169612"/>
                      </a:cubicBezTo>
                      <a:cubicBezTo>
                        <a:pt x="184214" y="169154"/>
                        <a:pt x="184442" y="168688"/>
                        <a:pt x="184690" y="168202"/>
                      </a:cubicBezTo>
                      <a:cubicBezTo>
                        <a:pt x="184823" y="167945"/>
                        <a:pt x="184956" y="167659"/>
                        <a:pt x="185090" y="167392"/>
                      </a:cubicBezTo>
                      <a:cubicBezTo>
                        <a:pt x="185537" y="166478"/>
                        <a:pt x="185995" y="165516"/>
                        <a:pt x="186471" y="164516"/>
                      </a:cubicBezTo>
                      <a:cubicBezTo>
                        <a:pt x="186661" y="164192"/>
                        <a:pt x="186833" y="163811"/>
                        <a:pt x="187014" y="163430"/>
                      </a:cubicBezTo>
                      <a:cubicBezTo>
                        <a:pt x="187490" y="162411"/>
                        <a:pt x="187976" y="161334"/>
                        <a:pt x="188471" y="160239"/>
                      </a:cubicBezTo>
                      <a:cubicBezTo>
                        <a:pt x="188633" y="159877"/>
                        <a:pt x="188795" y="159534"/>
                        <a:pt x="188957" y="159163"/>
                      </a:cubicBezTo>
                      <a:cubicBezTo>
                        <a:pt x="189586" y="157753"/>
                        <a:pt x="190214" y="156296"/>
                        <a:pt x="190862" y="154772"/>
                      </a:cubicBezTo>
                      <a:cubicBezTo>
                        <a:pt x="191672" y="152848"/>
                        <a:pt x="192386" y="151114"/>
                        <a:pt x="193091" y="149314"/>
                      </a:cubicBezTo>
                      <a:cubicBezTo>
                        <a:pt x="193167" y="149114"/>
                        <a:pt x="193253" y="148904"/>
                        <a:pt x="193329" y="148704"/>
                      </a:cubicBezTo>
                      <a:cubicBezTo>
                        <a:pt x="193929" y="147171"/>
                        <a:pt x="194539" y="145590"/>
                        <a:pt x="195129" y="143970"/>
                      </a:cubicBezTo>
                      <a:cubicBezTo>
                        <a:pt x="195310" y="143494"/>
                        <a:pt x="195482" y="142999"/>
                        <a:pt x="195663" y="142513"/>
                      </a:cubicBezTo>
                      <a:cubicBezTo>
                        <a:pt x="196167" y="141113"/>
                        <a:pt x="196672" y="139684"/>
                        <a:pt x="197177" y="138227"/>
                      </a:cubicBezTo>
                      <a:cubicBezTo>
                        <a:pt x="197368" y="137674"/>
                        <a:pt x="197558" y="137112"/>
                        <a:pt x="197749" y="136550"/>
                      </a:cubicBezTo>
                      <a:cubicBezTo>
                        <a:pt x="198263" y="135026"/>
                        <a:pt x="198758" y="133474"/>
                        <a:pt x="199254" y="131893"/>
                      </a:cubicBezTo>
                      <a:cubicBezTo>
                        <a:pt x="199406" y="131407"/>
                        <a:pt x="199558" y="130931"/>
                        <a:pt x="199711" y="130445"/>
                      </a:cubicBezTo>
                      <a:cubicBezTo>
                        <a:pt x="200978" y="126273"/>
                        <a:pt x="202178" y="121939"/>
                        <a:pt x="203254" y="117453"/>
                      </a:cubicBezTo>
                      <a:cubicBezTo>
                        <a:pt x="203368" y="116977"/>
                        <a:pt x="203473" y="116491"/>
                        <a:pt x="203587" y="116005"/>
                      </a:cubicBezTo>
                      <a:cubicBezTo>
                        <a:pt x="203987" y="114262"/>
                        <a:pt x="204378" y="112509"/>
                        <a:pt x="204740" y="110728"/>
                      </a:cubicBezTo>
                      <a:cubicBezTo>
                        <a:pt x="204797" y="110433"/>
                        <a:pt x="204873" y="110147"/>
                        <a:pt x="204930" y="109852"/>
                      </a:cubicBezTo>
                      <a:cubicBezTo>
                        <a:pt x="209988" y="84430"/>
                        <a:pt x="210569" y="55502"/>
                        <a:pt x="198568" y="29185"/>
                      </a:cubicBezTo>
                      <a:cubicBezTo>
                        <a:pt x="198568" y="29185"/>
                        <a:pt x="194167" y="70009"/>
                        <a:pt x="188766" y="111700"/>
                      </a:cubicBezTo>
                      <a:cubicBezTo>
                        <a:pt x="188376" y="114691"/>
                        <a:pt x="187995" y="117653"/>
                        <a:pt x="187595" y="120606"/>
                      </a:cubicBezTo>
                      <a:cubicBezTo>
                        <a:pt x="187528" y="121072"/>
                        <a:pt x="187471" y="121539"/>
                        <a:pt x="187404" y="122006"/>
                      </a:cubicBezTo>
                      <a:cubicBezTo>
                        <a:pt x="187042" y="124749"/>
                        <a:pt x="186671" y="127473"/>
                        <a:pt x="186300" y="130188"/>
                      </a:cubicBezTo>
                      <a:cubicBezTo>
                        <a:pt x="186271" y="130388"/>
                        <a:pt x="186242" y="130588"/>
                        <a:pt x="186223" y="130788"/>
                      </a:cubicBezTo>
                      <a:cubicBezTo>
                        <a:pt x="185833" y="133607"/>
                        <a:pt x="185452" y="136388"/>
                        <a:pt x="185061" y="139141"/>
                      </a:cubicBezTo>
                      <a:cubicBezTo>
                        <a:pt x="184985" y="139703"/>
                        <a:pt x="184909" y="140256"/>
                        <a:pt x="184823" y="140808"/>
                      </a:cubicBezTo>
                      <a:cubicBezTo>
                        <a:pt x="184442" y="143466"/>
                        <a:pt x="184061" y="146104"/>
                        <a:pt x="183680" y="148676"/>
                      </a:cubicBezTo>
                      <a:cubicBezTo>
                        <a:pt x="183261" y="151524"/>
                        <a:pt x="182880" y="154038"/>
                        <a:pt x="182499" y="156505"/>
                      </a:cubicBezTo>
                      <a:cubicBezTo>
                        <a:pt x="182404" y="157153"/>
                        <a:pt x="182299" y="157791"/>
                        <a:pt x="182204" y="158429"/>
                      </a:cubicBezTo>
                      <a:cubicBezTo>
                        <a:pt x="181832" y="160792"/>
                        <a:pt x="181470" y="163116"/>
                        <a:pt x="181099" y="165344"/>
                      </a:cubicBezTo>
                      <a:cubicBezTo>
                        <a:pt x="180775" y="167297"/>
                        <a:pt x="180508" y="168878"/>
                        <a:pt x="180232" y="170478"/>
                      </a:cubicBezTo>
                      <a:cubicBezTo>
                        <a:pt x="178775" y="170831"/>
                        <a:pt x="177775" y="171107"/>
                        <a:pt x="176755" y="171364"/>
                      </a:cubicBezTo>
                      <a:cubicBezTo>
                        <a:pt x="174165" y="172012"/>
                        <a:pt x="171593" y="172669"/>
                        <a:pt x="169078" y="173384"/>
                      </a:cubicBezTo>
                      <a:cubicBezTo>
                        <a:pt x="167802" y="173736"/>
                        <a:pt x="166564" y="174117"/>
                        <a:pt x="165306" y="174488"/>
                      </a:cubicBezTo>
                      <a:cubicBezTo>
                        <a:pt x="163087" y="175146"/>
                        <a:pt x="160896" y="175822"/>
                        <a:pt x="158734" y="176527"/>
                      </a:cubicBezTo>
                      <a:cubicBezTo>
                        <a:pt x="160030" y="174174"/>
                        <a:pt x="161468" y="171545"/>
                        <a:pt x="162868" y="168688"/>
                      </a:cubicBezTo>
                      <a:cubicBezTo>
                        <a:pt x="163087" y="168240"/>
                        <a:pt x="163306" y="167754"/>
                        <a:pt x="163525" y="167297"/>
                      </a:cubicBezTo>
                      <a:cubicBezTo>
                        <a:pt x="164144" y="165973"/>
                        <a:pt x="164754" y="164611"/>
                        <a:pt x="165354" y="163201"/>
                      </a:cubicBezTo>
                      <a:cubicBezTo>
                        <a:pt x="165602" y="162620"/>
                        <a:pt x="165840" y="162039"/>
                        <a:pt x="166078" y="161449"/>
                      </a:cubicBezTo>
                      <a:cubicBezTo>
                        <a:pt x="166668" y="159972"/>
                        <a:pt x="167240" y="158439"/>
                        <a:pt x="167792" y="156867"/>
                      </a:cubicBezTo>
                      <a:cubicBezTo>
                        <a:pt x="167973" y="156343"/>
                        <a:pt x="168164" y="155848"/>
                        <a:pt x="168335" y="155315"/>
                      </a:cubicBezTo>
                      <a:cubicBezTo>
                        <a:pt x="169050" y="153162"/>
                        <a:pt x="169726" y="150943"/>
                        <a:pt x="170326" y="148628"/>
                      </a:cubicBezTo>
                      <a:cubicBezTo>
                        <a:pt x="170936" y="146294"/>
                        <a:pt x="171440" y="143980"/>
                        <a:pt x="171898" y="141608"/>
                      </a:cubicBezTo>
                      <a:cubicBezTo>
                        <a:pt x="172031" y="140941"/>
                        <a:pt x="172136" y="140237"/>
                        <a:pt x="172250" y="139560"/>
                      </a:cubicBezTo>
                      <a:cubicBezTo>
                        <a:pt x="172564" y="137741"/>
                        <a:pt x="172841" y="135884"/>
                        <a:pt x="173069" y="133988"/>
                      </a:cubicBezTo>
                      <a:cubicBezTo>
                        <a:pt x="173165" y="133188"/>
                        <a:pt x="173260" y="132378"/>
                        <a:pt x="173336" y="131559"/>
                      </a:cubicBezTo>
                      <a:cubicBezTo>
                        <a:pt x="173536" y="129559"/>
                        <a:pt x="173669" y="127511"/>
                        <a:pt x="173765" y="125416"/>
                      </a:cubicBezTo>
                      <a:cubicBezTo>
                        <a:pt x="173793" y="124720"/>
                        <a:pt x="173850" y="124044"/>
                        <a:pt x="173869" y="123339"/>
                      </a:cubicBezTo>
                      <a:cubicBezTo>
                        <a:pt x="173946" y="120510"/>
                        <a:pt x="173936" y="117615"/>
                        <a:pt x="173793" y="114633"/>
                      </a:cubicBezTo>
                      <a:cubicBezTo>
                        <a:pt x="172307" y="84020"/>
                        <a:pt x="158839" y="45425"/>
                        <a:pt x="119567" y="0"/>
                      </a:cubicBezTo>
                      <a:cubicBezTo>
                        <a:pt x="119567" y="0"/>
                        <a:pt x="138970" y="64246"/>
                        <a:pt x="146066" y="123225"/>
                      </a:cubicBezTo>
                      <a:cubicBezTo>
                        <a:pt x="146447" y="126378"/>
                        <a:pt x="146780" y="129502"/>
                        <a:pt x="147085" y="132607"/>
                      </a:cubicBezTo>
                      <a:cubicBezTo>
                        <a:pt x="147152" y="133331"/>
                        <a:pt x="147209" y="134036"/>
                        <a:pt x="147276" y="134750"/>
                      </a:cubicBezTo>
                      <a:cubicBezTo>
                        <a:pt x="147495" y="137093"/>
                        <a:pt x="147685" y="139417"/>
                        <a:pt x="147847" y="141713"/>
                      </a:cubicBezTo>
                      <a:cubicBezTo>
                        <a:pt x="147914" y="142665"/>
                        <a:pt x="147980" y="143608"/>
                        <a:pt x="148038" y="144561"/>
                      </a:cubicBezTo>
                      <a:cubicBezTo>
                        <a:pt x="148171" y="146714"/>
                        <a:pt x="148285" y="148847"/>
                        <a:pt x="148371" y="150952"/>
                      </a:cubicBezTo>
                      <a:cubicBezTo>
                        <a:pt x="148409" y="151819"/>
                        <a:pt x="148447" y="152686"/>
                        <a:pt x="148476" y="153533"/>
                      </a:cubicBezTo>
                      <a:cubicBezTo>
                        <a:pt x="148561" y="156239"/>
                        <a:pt x="148609" y="158896"/>
                        <a:pt x="148609" y="161506"/>
                      </a:cubicBezTo>
                      <a:cubicBezTo>
                        <a:pt x="148609" y="161696"/>
                        <a:pt x="148619" y="161896"/>
                        <a:pt x="148619" y="162087"/>
                      </a:cubicBezTo>
                      <a:cubicBezTo>
                        <a:pt x="148609" y="164868"/>
                        <a:pt x="148533" y="167573"/>
                        <a:pt x="148409" y="170231"/>
                      </a:cubicBezTo>
                      <a:cubicBezTo>
                        <a:pt x="148371" y="170983"/>
                        <a:pt x="148314" y="171717"/>
                        <a:pt x="148266" y="172460"/>
                      </a:cubicBezTo>
                      <a:cubicBezTo>
                        <a:pt x="148152" y="174336"/>
                        <a:pt x="148009" y="176184"/>
                        <a:pt x="147838" y="177984"/>
                      </a:cubicBezTo>
                      <a:cubicBezTo>
                        <a:pt x="147752" y="178813"/>
                        <a:pt x="147666" y="179642"/>
                        <a:pt x="147571" y="180451"/>
                      </a:cubicBezTo>
                      <a:cubicBezTo>
                        <a:pt x="146771" y="180756"/>
                        <a:pt x="145980" y="181061"/>
                        <a:pt x="145190" y="181375"/>
                      </a:cubicBezTo>
                      <a:cubicBezTo>
                        <a:pt x="142894" y="182261"/>
                        <a:pt x="140665" y="183194"/>
                        <a:pt x="138455" y="18414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59E759A8-D04A-4F55-8A8A-594EE567ABF9}"/>
                    </a:ext>
                  </a:extLst>
                </p:cNvPr>
                <p:cNvSpPr/>
                <p:nvPr/>
              </p:nvSpPr>
              <p:spPr>
                <a:xfrm>
                  <a:off x="3337375" y="1626346"/>
                  <a:ext cx="170711" cy="470382"/>
                </a:xfrm>
                <a:custGeom>
                  <a:avLst/>
                  <a:gdLst>
                    <a:gd name="connsiteX0" fmla="*/ 132516 w 170711"/>
                    <a:gd name="connsiteY0" fmla="*/ 0 h 470382"/>
                    <a:gd name="connsiteX1" fmla="*/ 170711 w 170711"/>
                    <a:gd name="connsiteY1" fmla="*/ 343062 h 470382"/>
                    <a:gd name="connsiteX2" fmla="*/ 47448 w 170711"/>
                    <a:gd name="connsiteY2" fmla="*/ 470383 h 470382"/>
                    <a:gd name="connsiteX3" fmla="*/ 7605 w 170711"/>
                    <a:gd name="connsiteY3" fmla="*/ 228857 h 470382"/>
                    <a:gd name="connsiteX4" fmla="*/ 50448 w 170711"/>
                    <a:gd name="connsiteY4" fmla="*/ 413814 h 470382"/>
                    <a:gd name="connsiteX5" fmla="*/ 81357 w 170711"/>
                    <a:gd name="connsiteY5" fmla="*/ 78810 h 470382"/>
                    <a:gd name="connsiteX6" fmla="*/ 94882 w 170711"/>
                    <a:gd name="connsiteY6" fmla="*/ 385553 h 470382"/>
                    <a:gd name="connsiteX7" fmla="*/ 132516 w 170711"/>
                    <a:gd name="connsiteY7" fmla="*/ 0 h 470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0711" h="470382">
                      <a:moveTo>
                        <a:pt x="132516" y="0"/>
                      </a:moveTo>
                      <a:cubicBezTo>
                        <a:pt x="132516" y="0"/>
                        <a:pt x="45305" y="221599"/>
                        <a:pt x="170711" y="343062"/>
                      </a:cubicBezTo>
                      <a:lnTo>
                        <a:pt x="47448" y="470383"/>
                      </a:lnTo>
                      <a:cubicBezTo>
                        <a:pt x="47448" y="470383"/>
                        <a:pt x="-22723" y="383143"/>
                        <a:pt x="7605" y="228857"/>
                      </a:cubicBezTo>
                      <a:cubicBezTo>
                        <a:pt x="7605" y="228857"/>
                        <a:pt x="3690" y="375123"/>
                        <a:pt x="50448" y="413814"/>
                      </a:cubicBezTo>
                      <a:cubicBezTo>
                        <a:pt x="50448" y="413814"/>
                        <a:pt x="-6978" y="335794"/>
                        <a:pt x="81357" y="78810"/>
                      </a:cubicBezTo>
                      <a:cubicBezTo>
                        <a:pt x="81357" y="78810"/>
                        <a:pt x="20264" y="243916"/>
                        <a:pt x="94882" y="385553"/>
                      </a:cubicBezTo>
                      <a:cubicBezTo>
                        <a:pt x="94873" y="385553"/>
                        <a:pt x="44800" y="150171"/>
                        <a:pt x="132516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6846112F-E53F-4A24-8340-B557C4662C52}"/>
                    </a:ext>
                  </a:extLst>
                </p:cNvPr>
                <p:cNvSpPr/>
                <p:nvPr/>
              </p:nvSpPr>
              <p:spPr>
                <a:xfrm>
                  <a:off x="4594145" y="2386726"/>
                  <a:ext cx="349758" cy="463859"/>
                </a:xfrm>
                <a:custGeom>
                  <a:avLst/>
                  <a:gdLst>
                    <a:gd name="connsiteX0" fmla="*/ 188833 w 349758"/>
                    <a:gd name="connsiteY0" fmla="*/ 207816 h 463859"/>
                    <a:gd name="connsiteX1" fmla="*/ 189557 w 349758"/>
                    <a:gd name="connsiteY1" fmla="*/ 210550 h 463859"/>
                    <a:gd name="connsiteX2" fmla="*/ 191205 w 349758"/>
                    <a:gd name="connsiteY2" fmla="*/ 217799 h 463859"/>
                    <a:gd name="connsiteX3" fmla="*/ 191691 w 349758"/>
                    <a:gd name="connsiteY3" fmla="*/ 217084 h 463859"/>
                    <a:gd name="connsiteX4" fmla="*/ 192205 w 349758"/>
                    <a:gd name="connsiteY4" fmla="*/ 216322 h 463859"/>
                    <a:gd name="connsiteX5" fmla="*/ 199787 w 349758"/>
                    <a:gd name="connsiteY5" fmla="*/ 207131 h 463859"/>
                    <a:gd name="connsiteX6" fmla="*/ 200435 w 349758"/>
                    <a:gd name="connsiteY6" fmla="*/ 206492 h 463859"/>
                    <a:gd name="connsiteX7" fmla="*/ 204854 w 349758"/>
                    <a:gd name="connsiteY7" fmla="*/ 202397 h 463859"/>
                    <a:gd name="connsiteX8" fmla="*/ 205692 w 349758"/>
                    <a:gd name="connsiteY8" fmla="*/ 201673 h 463859"/>
                    <a:gd name="connsiteX9" fmla="*/ 218523 w 349758"/>
                    <a:gd name="connsiteY9" fmla="*/ 192653 h 463859"/>
                    <a:gd name="connsiteX10" fmla="*/ 219961 w 349758"/>
                    <a:gd name="connsiteY10" fmla="*/ 191814 h 463859"/>
                    <a:gd name="connsiteX11" fmla="*/ 227238 w 349758"/>
                    <a:gd name="connsiteY11" fmla="*/ 187957 h 463859"/>
                    <a:gd name="connsiteX12" fmla="*/ 227990 w 349758"/>
                    <a:gd name="connsiteY12" fmla="*/ 187576 h 463859"/>
                    <a:gd name="connsiteX13" fmla="*/ 237201 w 349758"/>
                    <a:gd name="connsiteY13" fmla="*/ 183585 h 463859"/>
                    <a:gd name="connsiteX14" fmla="*/ 237677 w 349758"/>
                    <a:gd name="connsiteY14" fmla="*/ 183375 h 463859"/>
                    <a:gd name="connsiteX15" fmla="*/ 349758 w 349758"/>
                    <a:gd name="connsiteY15" fmla="*/ 168011 h 463859"/>
                    <a:gd name="connsiteX16" fmla="*/ 240078 w 349758"/>
                    <a:gd name="connsiteY16" fmla="*/ 207816 h 463859"/>
                    <a:gd name="connsiteX17" fmla="*/ 231943 w 349758"/>
                    <a:gd name="connsiteY17" fmla="*/ 211646 h 463859"/>
                    <a:gd name="connsiteX18" fmla="*/ 230610 w 349758"/>
                    <a:gd name="connsiteY18" fmla="*/ 212303 h 463859"/>
                    <a:gd name="connsiteX19" fmla="*/ 224247 w 349758"/>
                    <a:gd name="connsiteY19" fmla="*/ 215475 h 463859"/>
                    <a:gd name="connsiteX20" fmla="*/ 222028 w 349758"/>
                    <a:gd name="connsiteY20" fmla="*/ 216627 h 463859"/>
                    <a:gd name="connsiteX21" fmla="*/ 216618 w 349758"/>
                    <a:gd name="connsiteY21" fmla="*/ 219504 h 463859"/>
                    <a:gd name="connsiteX22" fmla="*/ 214465 w 349758"/>
                    <a:gd name="connsiteY22" fmla="*/ 220675 h 463859"/>
                    <a:gd name="connsiteX23" fmla="*/ 208197 w 349758"/>
                    <a:gd name="connsiteY23" fmla="*/ 224257 h 463859"/>
                    <a:gd name="connsiteX24" fmla="*/ 207426 w 349758"/>
                    <a:gd name="connsiteY24" fmla="*/ 224704 h 463859"/>
                    <a:gd name="connsiteX25" fmla="*/ 200873 w 349758"/>
                    <a:gd name="connsiteY25" fmla="*/ 228791 h 463859"/>
                    <a:gd name="connsiteX26" fmla="*/ 199177 w 349758"/>
                    <a:gd name="connsiteY26" fmla="*/ 229924 h 463859"/>
                    <a:gd name="connsiteX27" fmla="*/ 194767 w 349758"/>
                    <a:gd name="connsiteY27" fmla="*/ 232953 h 463859"/>
                    <a:gd name="connsiteX28" fmla="*/ 193958 w 349758"/>
                    <a:gd name="connsiteY28" fmla="*/ 233544 h 463859"/>
                    <a:gd name="connsiteX29" fmla="*/ 194682 w 349758"/>
                    <a:gd name="connsiteY29" fmla="*/ 239220 h 463859"/>
                    <a:gd name="connsiteX30" fmla="*/ 195043 w 349758"/>
                    <a:gd name="connsiteY30" fmla="*/ 242754 h 463859"/>
                    <a:gd name="connsiteX31" fmla="*/ 195520 w 349758"/>
                    <a:gd name="connsiteY31" fmla="*/ 248622 h 463859"/>
                    <a:gd name="connsiteX32" fmla="*/ 197129 w 349758"/>
                    <a:gd name="connsiteY32" fmla="*/ 246955 h 463859"/>
                    <a:gd name="connsiteX33" fmla="*/ 197691 w 349758"/>
                    <a:gd name="connsiteY33" fmla="*/ 246421 h 463859"/>
                    <a:gd name="connsiteX34" fmla="*/ 200492 w 349758"/>
                    <a:gd name="connsiteY34" fmla="*/ 243973 h 463859"/>
                    <a:gd name="connsiteX35" fmla="*/ 201206 w 349758"/>
                    <a:gd name="connsiteY35" fmla="*/ 243402 h 463859"/>
                    <a:gd name="connsiteX36" fmla="*/ 205121 w 349758"/>
                    <a:gd name="connsiteY36" fmla="*/ 240697 h 463859"/>
                    <a:gd name="connsiteX37" fmla="*/ 205778 w 349758"/>
                    <a:gd name="connsiteY37" fmla="*/ 240316 h 463859"/>
                    <a:gd name="connsiteX38" fmla="*/ 209788 w 349758"/>
                    <a:gd name="connsiteY38" fmla="*/ 238173 h 463859"/>
                    <a:gd name="connsiteX39" fmla="*/ 210845 w 349758"/>
                    <a:gd name="connsiteY39" fmla="*/ 237668 h 463859"/>
                    <a:gd name="connsiteX40" fmla="*/ 216189 w 349758"/>
                    <a:gd name="connsiteY40" fmla="*/ 235544 h 463859"/>
                    <a:gd name="connsiteX41" fmla="*/ 216875 w 349758"/>
                    <a:gd name="connsiteY41" fmla="*/ 235334 h 463859"/>
                    <a:gd name="connsiteX42" fmla="*/ 222342 w 349758"/>
                    <a:gd name="connsiteY42" fmla="*/ 233829 h 463859"/>
                    <a:gd name="connsiteX43" fmla="*/ 223828 w 349758"/>
                    <a:gd name="connsiteY43" fmla="*/ 233496 h 463859"/>
                    <a:gd name="connsiteX44" fmla="*/ 230800 w 349758"/>
                    <a:gd name="connsiteY44" fmla="*/ 232343 h 463859"/>
                    <a:gd name="connsiteX45" fmla="*/ 231305 w 349758"/>
                    <a:gd name="connsiteY45" fmla="*/ 232296 h 463859"/>
                    <a:gd name="connsiteX46" fmla="*/ 238601 w 349758"/>
                    <a:gd name="connsiteY46" fmla="*/ 231810 h 463859"/>
                    <a:gd name="connsiteX47" fmla="*/ 239611 w 349758"/>
                    <a:gd name="connsiteY47" fmla="*/ 231743 h 463859"/>
                    <a:gd name="connsiteX48" fmla="*/ 311391 w 349758"/>
                    <a:gd name="connsiteY48" fmla="*/ 247098 h 463859"/>
                    <a:gd name="connsiteX49" fmla="*/ 236763 w 349758"/>
                    <a:gd name="connsiteY49" fmla="*/ 251603 h 463859"/>
                    <a:gd name="connsiteX50" fmla="*/ 229838 w 349758"/>
                    <a:gd name="connsiteY50" fmla="*/ 252584 h 463859"/>
                    <a:gd name="connsiteX51" fmla="*/ 228162 w 349758"/>
                    <a:gd name="connsiteY51" fmla="*/ 252841 h 463859"/>
                    <a:gd name="connsiteX52" fmla="*/ 221409 w 349758"/>
                    <a:gd name="connsiteY52" fmla="*/ 253984 h 463859"/>
                    <a:gd name="connsiteX53" fmla="*/ 215055 w 349758"/>
                    <a:gd name="connsiteY53" fmla="*/ 255280 h 463859"/>
                    <a:gd name="connsiteX54" fmla="*/ 213503 w 349758"/>
                    <a:gd name="connsiteY54" fmla="*/ 255622 h 463859"/>
                    <a:gd name="connsiteX55" fmla="*/ 202121 w 349758"/>
                    <a:gd name="connsiteY55" fmla="*/ 258747 h 463859"/>
                    <a:gd name="connsiteX56" fmla="*/ 200844 w 349758"/>
                    <a:gd name="connsiteY56" fmla="*/ 259185 h 463859"/>
                    <a:gd name="connsiteX57" fmla="*/ 196034 w 349758"/>
                    <a:gd name="connsiteY57" fmla="*/ 261033 h 463859"/>
                    <a:gd name="connsiteX58" fmla="*/ 195939 w 349758"/>
                    <a:gd name="connsiteY58" fmla="*/ 269939 h 463859"/>
                    <a:gd name="connsiteX59" fmla="*/ 195453 w 349758"/>
                    <a:gd name="connsiteY59" fmla="*/ 278644 h 463859"/>
                    <a:gd name="connsiteX60" fmla="*/ 195205 w 349758"/>
                    <a:gd name="connsiteY60" fmla="*/ 281397 h 463859"/>
                    <a:gd name="connsiteX61" fmla="*/ 195082 w 349758"/>
                    <a:gd name="connsiteY61" fmla="*/ 282769 h 463859"/>
                    <a:gd name="connsiteX62" fmla="*/ 198672 w 349758"/>
                    <a:gd name="connsiteY62" fmla="*/ 279140 h 463859"/>
                    <a:gd name="connsiteX63" fmla="*/ 199092 w 349758"/>
                    <a:gd name="connsiteY63" fmla="*/ 278825 h 463859"/>
                    <a:gd name="connsiteX64" fmla="*/ 204445 w 349758"/>
                    <a:gd name="connsiteY64" fmla="*/ 275834 h 463859"/>
                    <a:gd name="connsiteX65" fmla="*/ 205064 w 349758"/>
                    <a:gd name="connsiteY65" fmla="*/ 275596 h 463859"/>
                    <a:gd name="connsiteX66" fmla="*/ 208512 w 349758"/>
                    <a:gd name="connsiteY66" fmla="*/ 274491 h 463859"/>
                    <a:gd name="connsiteX67" fmla="*/ 212655 w 349758"/>
                    <a:gd name="connsiteY67" fmla="*/ 273701 h 463859"/>
                    <a:gd name="connsiteX68" fmla="*/ 213541 w 349758"/>
                    <a:gd name="connsiteY68" fmla="*/ 273587 h 463859"/>
                    <a:gd name="connsiteX69" fmla="*/ 218113 w 349758"/>
                    <a:gd name="connsiteY69" fmla="*/ 273234 h 463859"/>
                    <a:gd name="connsiteX70" fmla="*/ 223752 w 349758"/>
                    <a:gd name="connsiteY70" fmla="*/ 273339 h 463859"/>
                    <a:gd name="connsiteX71" fmla="*/ 224961 w 349758"/>
                    <a:gd name="connsiteY71" fmla="*/ 273425 h 463859"/>
                    <a:gd name="connsiteX72" fmla="*/ 230781 w 349758"/>
                    <a:gd name="connsiteY72" fmla="*/ 274053 h 463859"/>
                    <a:gd name="connsiteX73" fmla="*/ 284864 w 349758"/>
                    <a:gd name="connsiteY73" fmla="*/ 291903 h 463859"/>
                    <a:gd name="connsiteX74" fmla="*/ 227619 w 349758"/>
                    <a:gd name="connsiteY74" fmla="*/ 283721 h 463859"/>
                    <a:gd name="connsiteX75" fmla="*/ 222133 w 349758"/>
                    <a:gd name="connsiteY75" fmla="*/ 283712 h 463859"/>
                    <a:gd name="connsiteX76" fmla="*/ 221552 w 349758"/>
                    <a:gd name="connsiteY76" fmla="*/ 283731 h 463859"/>
                    <a:gd name="connsiteX77" fmla="*/ 215436 w 349758"/>
                    <a:gd name="connsiteY77" fmla="*/ 284055 h 463859"/>
                    <a:gd name="connsiteX78" fmla="*/ 213579 w 349758"/>
                    <a:gd name="connsiteY78" fmla="*/ 284226 h 463859"/>
                    <a:gd name="connsiteX79" fmla="*/ 208540 w 349758"/>
                    <a:gd name="connsiteY79" fmla="*/ 284902 h 463859"/>
                    <a:gd name="connsiteX80" fmla="*/ 207216 w 349758"/>
                    <a:gd name="connsiteY80" fmla="*/ 285112 h 463859"/>
                    <a:gd name="connsiteX81" fmla="*/ 201625 w 349758"/>
                    <a:gd name="connsiteY81" fmla="*/ 286493 h 463859"/>
                    <a:gd name="connsiteX82" fmla="*/ 200425 w 349758"/>
                    <a:gd name="connsiteY82" fmla="*/ 286922 h 463859"/>
                    <a:gd name="connsiteX83" fmla="*/ 196606 w 349758"/>
                    <a:gd name="connsiteY83" fmla="*/ 288522 h 463859"/>
                    <a:gd name="connsiteX84" fmla="*/ 195329 w 349758"/>
                    <a:gd name="connsiteY84" fmla="*/ 289179 h 463859"/>
                    <a:gd name="connsiteX85" fmla="*/ 194281 w 349758"/>
                    <a:gd name="connsiteY85" fmla="*/ 289912 h 463859"/>
                    <a:gd name="connsiteX86" fmla="*/ 193443 w 349758"/>
                    <a:gd name="connsiteY86" fmla="*/ 295704 h 463859"/>
                    <a:gd name="connsiteX87" fmla="*/ 192929 w 349758"/>
                    <a:gd name="connsiteY87" fmla="*/ 298818 h 463859"/>
                    <a:gd name="connsiteX88" fmla="*/ 192129 w 349758"/>
                    <a:gd name="connsiteY88" fmla="*/ 303143 h 463859"/>
                    <a:gd name="connsiteX89" fmla="*/ 193034 w 349758"/>
                    <a:gd name="connsiteY89" fmla="*/ 302905 h 463859"/>
                    <a:gd name="connsiteX90" fmla="*/ 194653 w 349758"/>
                    <a:gd name="connsiteY90" fmla="*/ 302590 h 463859"/>
                    <a:gd name="connsiteX91" fmla="*/ 196167 w 349758"/>
                    <a:gd name="connsiteY91" fmla="*/ 302333 h 463859"/>
                    <a:gd name="connsiteX92" fmla="*/ 198072 w 349758"/>
                    <a:gd name="connsiteY92" fmla="*/ 302104 h 463859"/>
                    <a:gd name="connsiteX93" fmla="*/ 199825 w 349758"/>
                    <a:gd name="connsiteY93" fmla="*/ 301962 h 463859"/>
                    <a:gd name="connsiteX94" fmla="*/ 201959 w 349758"/>
                    <a:gd name="connsiteY94" fmla="*/ 301838 h 463859"/>
                    <a:gd name="connsiteX95" fmla="*/ 204511 w 349758"/>
                    <a:gd name="connsiteY95" fmla="*/ 301838 h 463859"/>
                    <a:gd name="connsiteX96" fmla="*/ 208102 w 349758"/>
                    <a:gd name="connsiteY96" fmla="*/ 301990 h 463859"/>
                    <a:gd name="connsiteX97" fmla="*/ 210779 w 349758"/>
                    <a:gd name="connsiteY97" fmla="*/ 302200 h 463859"/>
                    <a:gd name="connsiteX98" fmla="*/ 213417 w 349758"/>
                    <a:gd name="connsiteY98" fmla="*/ 302524 h 463859"/>
                    <a:gd name="connsiteX99" fmla="*/ 216389 w 349758"/>
                    <a:gd name="connsiteY99" fmla="*/ 302971 h 463859"/>
                    <a:gd name="connsiteX100" fmla="*/ 219180 w 349758"/>
                    <a:gd name="connsiteY100" fmla="*/ 303467 h 463859"/>
                    <a:gd name="connsiteX101" fmla="*/ 219818 w 349758"/>
                    <a:gd name="connsiteY101" fmla="*/ 303581 h 463859"/>
                    <a:gd name="connsiteX102" fmla="*/ 251422 w 349758"/>
                    <a:gd name="connsiteY102" fmla="*/ 313963 h 463859"/>
                    <a:gd name="connsiteX103" fmla="*/ 213112 w 349758"/>
                    <a:gd name="connsiteY103" fmla="*/ 317325 h 463859"/>
                    <a:gd name="connsiteX104" fmla="*/ 212484 w 349758"/>
                    <a:gd name="connsiteY104" fmla="*/ 317306 h 463859"/>
                    <a:gd name="connsiteX105" fmla="*/ 210845 w 349758"/>
                    <a:gd name="connsiteY105" fmla="*/ 317211 h 463859"/>
                    <a:gd name="connsiteX106" fmla="*/ 207197 w 349758"/>
                    <a:gd name="connsiteY106" fmla="*/ 316916 h 463859"/>
                    <a:gd name="connsiteX107" fmla="*/ 205416 w 349758"/>
                    <a:gd name="connsiteY107" fmla="*/ 316716 h 463859"/>
                    <a:gd name="connsiteX108" fmla="*/ 201654 w 349758"/>
                    <a:gd name="connsiteY108" fmla="*/ 316144 h 463859"/>
                    <a:gd name="connsiteX109" fmla="*/ 200339 w 349758"/>
                    <a:gd name="connsiteY109" fmla="*/ 315925 h 463859"/>
                    <a:gd name="connsiteX110" fmla="*/ 195596 w 349758"/>
                    <a:gd name="connsiteY110" fmla="*/ 314782 h 463859"/>
                    <a:gd name="connsiteX111" fmla="*/ 194577 w 349758"/>
                    <a:gd name="connsiteY111" fmla="*/ 314439 h 463859"/>
                    <a:gd name="connsiteX112" fmla="*/ 191176 w 349758"/>
                    <a:gd name="connsiteY112" fmla="*/ 313201 h 463859"/>
                    <a:gd name="connsiteX113" fmla="*/ 190052 w 349758"/>
                    <a:gd name="connsiteY113" fmla="*/ 312706 h 463859"/>
                    <a:gd name="connsiteX114" fmla="*/ 189881 w 349758"/>
                    <a:gd name="connsiteY114" fmla="*/ 313430 h 463859"/>
                    <a:gd name="connsiteX115" fmla="*/ 189509 w 349758"/>
                    <a:gd name="connsiteY115" fmla="*/ 314982 h 463859"/>
                    <a:gd name="connsiteX116" fmla="*/ 187385 w 349758"/>
                    <a:gd name="connsiteY116" fmla="*/ 322755 h 463859"/>
                    <a:gd name="connsiteX117" fmla="*/ 186719 w 349758"/>
                    <a:gd name="connsiteY117" fmla="*/ 324917 h 463859"/>
                    <a:gd name="connsiteX118" fmla="*/ 186500 w 349758"/>
                    <a:gd name="connsiteY118" fmla="*/ 325612 h 463859"/>
                    <a:gd name="connsiteX119" fmla="*/ 188205 w 349758"/>
                    <a:gd name="connsiteY119" fmla="*/ 326431 h 463859"/>
                    <a:gd name="connsiteX120" fmla="*/ 191205 w 349758"/>
                    <a:gd name="connsiteY120" fmla="*/ 328098 h 463859"/>
                    <a:gd name="connsiteX121" fmla="*/ 191824 w 349758"/>
                    <a:gd name="connsiteY121" fmla="*/ 328470 h 463859"/>
                    <a:gd name="connsiteX122" fmla="*/ 194567 w 349758"/>
                    <a:gd name="connsiteY122" fmla="*/ 330270 h 463859"/>
                    <a:gd name="connsiteX123" fmla="*/ 195215 w 349758"/>
                    <a:gd name="connsiteY123" fmla="*/ 330727 h 463859"/>
                    <a:gd name="connsiteX124" fmla="*/ 201854 w 349758"/>
                    <a:gd name="connsiteY124" fmla="*/ 336623 h 463859"/>
                    <a:gd name="connsiteX125" fmla="*/ 211303 w 349758"/>
                    <a:gd name="connsiteY125" fmla="*/ 360121 h 463859"/>
                    <a:gd name="connsiteX126" fmla="*/ 193386 w 349758"/>
                    <a:gd name="connsiteY126" fmla="*/ 350196 h 463859"/>
                    <a:gd name="connsiteX127" fmla="*/ 192919 w 349758"/>
                    <a:gd name="connsiteY127" fmla="*/ 349815 h 463859"/>
                    <a:gd name="connsiteX128" fmla="*/ 191472 w 349758"/>
                    <a:gd name="connsiteY128" fmla="*/ 348539 h 463859"/>
                    <a:gd name="connsiteX129" fmla="*/ 190167 w 349758"/>
                    <a:gd name="connsiteY129" fmla="*/ 347282 h 463859"/>
                    <a:gd name="connsiteX130" fmla="*/ 188862 w 349758"/>
                    <a:gd name="connsiteY130" fmla="*/ 345910 h 463859"/>
                    <a:gd name="connsiteX131" fmla="*/ 187614 w 349758"/>
                    <a:gd name="connsiteY131" fmla="*/ 344443 h 463859"/>
                    <a:gd name="connsiteX132" fmla="*/ 186471 w 349758"/>
                    <a:gd name="connsiteY132" fmla="*/ 342967 h 463859"/>
                    <a:gd name="connsiteX133" fmla="*/ 185338 w 349758"/>
                    <a:gd name="connsiteY133" fmla="*/ 341271 h 463859"/>
                    <a:gd name="connsiteX134" fmla="*/ 184395 w 349758"/>
                    <a:gd name="connsiteY134" fmla="*/ 339719 h 463859"/>
                    <a:gd name="connsiteX135" fmla="*/ 183442 w 349758"/>
                    <a:gd name="connsiteY135" fmla="*/ 337776 h 463859"/>
                    <a:gd name="connsiteX136" fmla="*/ 182861 w 349758"/>
                    <a:gd name="connsiteY136" fmla="*/ 336585 h 463859"/>
                    <a:gd name="connsiteX137" fmla="*/ 182375 w 349758"/>
                    <a:gd name="connsiteY137" fmla="*/ 337880 h 463859"/>
                    <a:gd name="connsiteX138" fmla="*/ 181318 w 349758"/>
                    <a:gd name="connsiteY138" fmla="*/ 340690 h 463859"/>
                    <a:gd name="connsiteX139" fmla="*/ 179480 w 349758"/>
                    <a:gd name="connsiteY139" fmla="*/ 345329 h 463859"/>
                    <a:gd name="connsiteX140" fmla="*/ 178422 w 349758"/>
                    <a:gd name="connsiteY140" fmla="*/ 347910 h 463859"/>
                    <a:gd name="connsiteX141" fmla="*/ 176174 w 349758"/>
                    <a:gd name="connsiteY141" fmla="*/ 353044 h 463859"/>
                    <a:gd name="connsiteX142" fmla="*/ 175346 w 349758"/>
                    <a:gd name="connsiteY142" fmla="*/ 354902 h 463859"/>
                    <a:gd name="connsiteX143" fmla="*/ 172098 w 349758"/>
                    <a:gd name="connsiteY143" fmla="*/ 361712 h 463859"/>
                    <a:gd name="connsiteX144" fmla="*/ 171469 w 349758"/>
                    <a:gd name="connsiteY144" fmla="*/ 362931 h 463859"/>
                    <a:gd name="connsiteX145" fmla="*/ 168697 w 349758"/>
                    <a:gd name="connsiteY145" fmla="*/ 368294 h 463859"/>
                    <a:gd name="connsiteX146" fmla="*/ 167459 w 349758"/>
                    <a:gd name="connsiteY146" fmla="*/ 370570 h 463859"/>
                    <a:gd name="connsiteX147" fmla="*/ 165135 w 349758"/>
                    <a:gd name="connsiteY147" fmla="*/ 374761 h 463859"/>
                    <a:gd name="connsiteX148" fmla="*/ 163773 w 349758"/>
                    <a:gd name="connsiteY148" fmla="*/ 377123 h 463859"/>
                    <a:gd name="connsiteX149" fmla="*/ 161420 w 349758"/>
                    <a:gd name="connsiteY149" fmla="*/ 381095 h 463859"/>
                    <a:gd name="connsiteX150" fmla="*/ 160058 w 349758"/>
                    <a:gd name="connsiteY150" fmla="*/ 383343 h 463859"/>
                    <a:gd name="connsiteX151" fmla="*/ 157458 w 349758"/>
                    <a:gd name="connsiteY151" fmla="*/ 387467 h 463859"/>
                    <a:gd name="connsiteX152" fmla="*/ 156296 w 349758"/>
                    <a:gd name="connsiteY152" fmla="*/ 389277 h 463859"/>
                    <a:gd name="connsiteX153" fmla="*/ 152467 w 349758"/>
                    <a:gd name="connsiteY153" fmla="*/ 395011 h 463859"/>
                    <a:gd name="connsiteX154" fmla="*/ 107032 w 349758"/>
                    <a:gd name="connsiteY154" fmla="*/ 447446 h 463859"/>
                    <a:gd name="connsiteX155" fmla="*/ 106566 w 349758"/>
                    <a:gd name="connsiteY155" fmla="*/ 447875 h 463859"/>
                    <a:gd name="connsiteX156" fmla="*/ 102889 w 349758"/>
                    <a:gd name="connsiteY156" fmla="*/ 451228 h 463859"/>
                    <a:gd name="connsiteX157" fmla="*/ 99412 w 349758"/>
                    <a:gd name="connsiteY157" fmla="*/ 454276 h 463859"/>
                    <a:gd name="connsiteX158" fmla="*/ 98651 w 349758"/>
                    <a:gd name="connsiteY158" fmla="*/ 454933 h 463859"/>
                    <a:gd name="connsiteX159" fmla="*/ 95707 w 349758"/>
                    <a:gd name="connsiteY159" fmla="*/ 457419 h 463859"/>
                    <a:gd name="connsiteX160" fmla="*/ 95288 w 349758"/>
                    <a:gd name="connsiteY160" fmla="*/ 457762 h 463859"/>
                    <a:gd name="connsiteX161" fmla="*/ 93021 w 349758"/>
                    <a:gd name="connsiteY161" fmla="*/ 459610 h 463859"/>
                    <a:gd name="connsiteX162" fmla="*/ 92526 w 349758"/>
                    <a:gd name="connsiteY162" fmla="*/ 460010 h 463859"/>
                    <a:gd name="connsiteX163" fmla="*/ 90507 w 349758"/>
                    <a:gd name="connsiteY163" fmla="*/ 461610 h 463859"/>
                    <a:gd name="connsiteX164" fmla="*/ 90107 w 349758"/>
                    <a:gd name="connsiteY164" fmla="*/ 461915 h 463859"/>
                    <a:gd name="connsiteX165" fmla="*/ 88763 w 349758"/>
                    <a:gd name="connsiteY165" fmla="*/ 462953 h 463859"/>
                    <a:gd name="connsiteX166" fmla="*/ 87601 w 349758"/>
                    <a:gd name="connsiteY166" fmla="*/ 463820 h 463859"/>
                    <a:gd name="connsiteX167" fmla="*/ 80886 w 349758"/>
                    <a:gd name="connsiteY167" fmla="*/ 444503 h 463859"/>
                    <a:gd name="connsiteX168" fmla="*/ 139379 w 349758"/>
                    <a:gd name="connsiteY168" fmla="*/ 377095 h 463859"/>
                    <a:gd name="connsiteX169" fmla="*/ 98746 w 349758"/>
                    <a:gd name="connsiteY169" fmla="*/ 372561 h 463859"/>
                    <a:gd name="connsiteX170" fmla="*/ 144056 w 349758"/>
                    <a:gd name="connsiteY170" fmla="*/ 369475 h 463859"/>
                    <a:gd name="connsiteX171" fmla="*/ 147561 w 349758"/>
                    <a:gd name="connsiteY171" fmla="*/ 363369 h 463859"/>
                    <a:gd name="connsiteX172" fmla="*/ 146085 w 349758"/>
                    <a:gd name="connsiteY172" fmla="*/ 362369 h 463859"/>
                    <a:gd name="connsiteX173" fmla="*/ 142875 w 349758"/>
                    <a:gd name="connsiteY173" fmla="*/ 360207 h 463859"/>
                    <a:gd name="connsiteX174" fmla="*/ 141675 w 349758"/>
                    <a:gd name="connsiteY174" fmla="*/ 359502 h 463859"/>
                    <a:gd name="connsiteX175" fmla="*/ 138074 w 349758"/>
                    <a:gd name="connsiteY175" fmla="*/ 357397 h 463859"/>
                    <a:gd name="connsiteX176" fmla="*/ 137112 w 349758"/>
                    <a:gd name="connsiteY176" fmla="*/ 356892 h 463859"/>
                    <a:gd name="connsiteX177" fmla="*/ 133083 w 349758"/>
                    <a:gd name="connsiteY177" fmla="*/ 354806 h 463859"/>
                    <a:gd name="connsiteX178" fmla="*/ 132264 w 349758"/>
                    <a:gd name="connsiteY178" fmla="*/ 354425 h 463859"/>
                    <a:gd name="connsiteX179" fmla="*/ 127959 w 349758"/>
                    <a:gd name="connsiteY179" fmla="*/ 352435 h 463859"/>
                    <a:gd name="connsiteX180" fmla="*/ 122796 w 349758"/>
                    <a:gd name="connsiteY180" fmla="*/ 350282 h 463859"/>
                    <a:gd name="connsiteX181" fmla="*/ 86478 w 349758"/>
                    <a:gd name="connsiteY181" fmla="*/ 339700 h 463859"/>
                    <a:gd name="connsiteX182" fmla="*/ 85658 w 349758"/>
                    <a:gd name="connsiteY182" fmla="*/ 339547 h 463859"/>
                    <a:gd name="connsiteX183" fmla="*/ 92097 w 349758"/>
                    <a:gd name="connsiteY183" fmla="*/ 338890 h 463859"/>
                    <a:gd name="connsiteX184" fmla="*/ 94164 w 349758"/>
                    <a:gd name="connsiteY184" fmla="*/ 338804 h 463859"/>
                    <a:gd name="connsiteX185" fmla="*/ 98155 w 349758"/>
                    <a:gd name="connsiteY185" fmla="*/ 338642 h 463859"/>
                    <a:gd name="connsiteX186" fmla="*/ 100489 w 349758"/>
                    <a:gd name="connsiteY186" fmla="*/ 338681 h 463859"/>
                    <a:gd name="connsiteX187" fmla="*/ 103861 w 349758"/>
                    <a:gd name="connsiteY187" fmla="*/ 338757 h 463859"/>
                    <a:gd name="connsiteX188" fmla="*/ 106166 w 349758"/>
                    <a:gd name="connsiteY188" fmla="*/ 338938 h 463859"/>
                    <a:gd name="connsiteX189" fmla="*/ 109204 w 349758"/>
                    <a:gd name="connsiteY189" fmla="*/ 339204 h 463859"/>
                    <a:gd name="connsiteX190" fmla="*/ 111452 w 349758"/>
                    <a:gd name="connsiteY190" fmla="*/ 339528 h 463859"/>
                    <a:gd name="connsiteX191" fmla="*/ 114214 w 349758"/>
                    <a:gd name="connsiteY191" fmla="*/ 339957 h 463859"/>
                    <a:gd name="connsiteX192" fmla="*/ 116357 w 349758"/>
                    <a:gd name="connsiteY192" fmla="*/ 340414 h 463859"/>
                    <a:gd name="connsiteX193" fmla="*/ 118872 w 349758"/>
                    <a:gd name="connsiteY193" fmla="*/ 340986 h 463859"/>
                    <a:gd name="connsiteX194" fmla="*/ 120901 w 349758"/>
                    <a:gd name="connsiteY194" fmla="*/ 341567 h 463859"/>
                    <a:gd name="connsiteX195" fmla="*/ 123206 w 349758"/>
                    <a:gd name="connsiteY195" fmla="*/ 342262 h 463859"/>
                    <a:gd name="connsiteX196" fmla="*/ 125111 w 349758"/>
                    <a:gd name="connsiteY196" fmla="*/ 342948 h 463859"/>
                    <a:gd name="connsiteX197" fmla="*/ 127226 w 349758"/>
                    <a:gd name="connsiteY197" fmla="*/ 343748 h 463859"/>
                    <a:gd name="connsiteX198" fmla="*/ 128997 w 349758"/>
                    <a:gd name="connsiteY198" fmla="*/ 344519 h 463859"/>
                    <a:gd name="connsiteX199" fmla="*/ 130931 w 349758"/>
                    <a:gd name="connsiteY199" fmla="*/ 345405 h 463859"/>
                    <a:gd name="connsiteX200" fmla="*/ 132588 w 349758"/>
                    <a:gd name="connsiteY200" fmla="*/ 346262 h 463859"/>
                    <a:gd name="connsiteX201" fmla="*/ 134341 w 349758"/>
                    <a:gd name="connsiteY201" fmla="*/ 347215 h 463859"/>
                    <a:gd name="connsiteX202" fmla="*/ 135865 w 349758"/>
                    <a:gd name="connsiteY202" fmla="*/ 348129 h 463859"/>
                    <a:gd name="connsiteX203" fmla="*/ 137465 w 349758"/>
                    <a:gd name="connsiteY203" fmla="*/ 349139 h 463859"/>
                    <a:gd name="connsiteX204" fmla="*/ 138865 w 349758"/>
                    <a:gd name="connsiteY204" fmla="*/ 350101 h 463859"/>
                    <a:gd name="connsiteX205" fmla="*/ 140303 w 349758"/>
                    <a:gd name="connsiteY205" fmla="*/ 351139 h 463859"/>
                    <a:gd name="connsiteX206" fmla="*/ 141580 w 349758"/>
                    <a:gd name="connsiteY206" fmla="*/ 352139 h 463859"/>
                    <a:gd name="connsiteX207" fmla="*/ 142866 w 349758"/>
                    <a:gd name="connsiteY207" fmla="*/ 353206 h 463859"/>
                    <a:gd name="connsiteX208" fmla="*/ 144028 w 349758"/>
                    <a:gd name="connsiteY208" fmla="*/ 354225 h 463859"/>
                    <a:gd name="connsiteX209" fmla="*/ 145161 w 349758"/>
                    <a:gd name="connsiteY209" fmla="*/ 355273 h 463859"/>
                    <a:gd name="connsiteX210" fmla="*/ 146209 w 349758"/>
                    <a:gd name="connsiteY210" fmla="*/ 356311 h 463859"/>
                    <a:gd name="connsiteX211" fmla="*/ 147209 w 349758"/>
                    <a:gd name="connsiteY211" fmla="*/ 357349 h 463859"/>
                    <a:gd name="connsiteX212" fmla="*/ 148142 w 349758"/>
                    <a:gd name="connsiteY212" fmla="*/ 358369 h 463859"/>
                    <a:gd name="connsiteX213" fmla="*/ 148571 w 349758"/>
                    <a:gd name="connsiteY213" fmla="*/ 358835 h 463859"/>
                    <a:gd name="connsiteX214" fmla="*/ 149466 w 349758"/>
                    <a:gd name="connsiteY214" fmla="*/ 359893 h 463859"/>
                    <a:gd name="connsiteX215" fmla="*/ 149809 w 349758"/>
                    <a:gd name="connsiteY215" fmla="*/ 359235 h 463859"/>
                    <a:gd name="connsiteX216" fmla="*/ 152867 w 349758"/>
                    <a:gd name="connsiteY216" fmla="*/ 353282 h 463859"/>
                    <a:gd name="connsiteX217" fmla="*/ 150247 w 349758"/>
                    <a:gd name="connsiteY217" fmla="*/ 350596 h 463859"/>
                    <a:gd name="connsiteX218" fmla="*/ 144580 w 349758"/>
                    <a:gd name="connsiteY218" fmla="*/ 345148 h 463859"/>
                    <a:gd name="connsiteX219" fmla="*/ 138389 w 349758"/>
                    <a:gd name="connsiteY219" fmla="*/ 339576 h 463859"/>
                    <a:gd name="connsiteX220" fmla="*/ 131588 w 349758"/>
                    <a:gd name="connsiteY220" fmla="*/ 333727 h 463859"/>
                    <a:gd name="connsiteX221" fmla="*/ 131169 w 349758"/>
                    <a:gd name="connsiteY221" fmla="*/ 333375 h 463859"/>
                    <a:gd name="connsiteX222" fmla="*/ 124358 w 349758"/>
                    <a:gd name="connsiteY222" fmla="*/ 327746 h 463859"/>
                    <a:gd name="connsiteX223" fmla="*/ 123730 w 349758"/>
                    <a:gd name="connsiteY223" fmla="*/ 327241 h 463859"/>
                    <a:gd name="connsiteX224" fmla="*/ 116796 w 349758"/>
                    <a:gd name="connsiteY224" fmla="*/ 321678 h 463859"/>
                    <a:gd name="connsiteX225" fmla="*/ 116043 w 349758"/>
                    <a:gd name="connsiteY225" fmla="*/ 321078 h 463859"/>
                    <a:gd name="connsiteX226" fmla="*/ 109099 w 349758"/>
                    <a:gd name="connsiteY226" fmla="*/ 315649 h 463859"/>
                    <a:gd name="connsiteX227" fmla="*/ 108233 w 349758"/>
                    <a:gd name="connsiteY227" fmla="*/ 314982 h 463859"/>
                    <a:gd name="connsiteX228" fmla="*/ 101403 w 349758"/>
                    <a:gd name="connsiteY228" fmla="*/ 309753 h 463859"/>
                    <a:gd name="connsiteX229" fmla="*/ 100422 w 349758"/>
                    <a:gd name="connsiteY229" fmla="*/ 309010 h 463859"/>
                    <a:gd name="connsiteX230" fmla="*/ 93840 w 349758"/>
                    <a:gd name="connsiteY230" fmla="*/ 304057 h 463859"/>
                    <a:gd name="connsiteX231" fmla="*/ 92859 w 349758"/>
                    <a:gd name="connsiteY231" fmla="*/ 303324 h 463859"/>
                    <a:gd name="connsiteX232" fmla="*/ 86563 w 349758"/>
                    <a:gd name="connsiteY232" fmla="*/ 298647 h 463859"/>
                    <a:gd name="connsiteX233" fmla="*/ 85658 w 349758"/>
                    <a:gd name="connsiteY233" fmla="*/ 297980 h 463859"/>
                    <a:gd name="connsiteX234" fmla="*/ 79734 w 349758"/>
                    <a:gd name="connsiteY234" fmla="*/ 293637 h 463859"/>
                    <a:gd name="connsiteX235" fmla="*/ 78981 w 349758"/>
                    <a:gd name="connsiteY235" fmla="*/ 293094 h 463859"/>
                    <a:gd name="connsiteX236" fmla="*/ 73485 w 349758"/>
                    <a:gd name="connsiteY236" fmla="*/ 289112 h 463859"/>
                    <a:gd name="connsiteX237" fmla="*/ 73028 w 349758"/>
                    <a:gd name="connsiteY237" fmla="*/ 288788 h 463859"/>
                    <a:gd name="connsiteX238" fmla="*/ 68085 w 349758"/>
                    <a:gd name="connsiteY238" fmla="*/ 285245 h 463859"/>
                    <a:gd name="connsiteX239" fmla="*/ 63656 w 349758"/>
                    <a:gd name="connsiteY239" fmla="*/ 282102 h 463859"/>
                    <a:gd name="connsiteX240" fmla="*/ 60331 w 349758"/>
                    <a:gd name="connsiteY240" fmla="*/ 279759 h 463859"/>
                    <a:gd name="connsiteX241" fmla="*/ 59941 w 349758"/>
                    <a:gd name="connsiteY241" fmla="*/ 279483 h 463859"/>
                    <a:gd name="connsiteX242" fmla="*/ 57379 w 349758"/>
                    <a:gd name="connsiteY242" fmla="*/ 277692 h 463859"/>
                    <a:gd name="connsiteX243" fmla="*/ 68456 w 349758"/>
                    <a:gd name="connsiteY243" fmla="*/ 280597 h 463859"/>
                    <a:gd name="connsiteX244" fmla="*/ 71809 w 349758"/>
                    <a:gd name="connsiteY244" fmla="*/ 281626 h 463859"/>
                    <a:gd name="connsiteX245" fmla="*/ 78753 w 349758"/>
                    <a:gd name="connsiteY245" fmla="*/ 283855 h 463859"/>
                    <a:gd name="connsiteX246" fmla="*/ 82382 w 349758"/>
                    <a:gd name="connsiteY246" fmla="*/ 285159 h 463859"/>
                    <a:gd name="connsiteX247" fmla="*/ 88306 w 349758"/>
                    <a:gd name="connsiteY247" fmla="*/ 287445 h 463859"/>
                    <a:gd name="connsiteX248" fmla="*/ 91745 w 349758"/>
                    <a:gd name="connsiteY248" fmla="*/ 288884 h 463859"/>
                    <a:gd name="connsiteX249" fmla="*/ 97269 w 349758"/>
                    <a:gd name="connsiteY249" fmla="*/ 291398 h 463859"/>
                    <a:gd name="connsiteX250" fmla="*/ 100232 w 349758"/>
                    <a:gd name="connsiteY250" fmla="*/ 292818 h 463859"/>
                    <a:gd name="connsiteX251" fmla="*/ 105975 w 349758"/>
                    <a:gd name="connsiteY251" fmla="*/ 295866 h 463859"/>
                    <a:gd name="connsiteX252" fmla="*/ 107956 w 349758"/>
                    <a:gd name="connsiteY252" fmla="*/ 296942 h 463859"/>
                    <a:gd name="connsiteX253" fmla="*/ 114957 w 349758"/>
                    <a:gd name="connsiteY253" fmla="*/ 301228 h 463859"/>
                    <a:gd name="connsiteX254" fmla="*/ 116462 w 349758"/>
                    <a:gd name="connsiteY254" fmla="*/ 302266 h 463859"/>
                    <a:gd name="connsiteX255" fmla="*/ 121320 w 349758"/>
                    <a:gd name="connsiteY255" fmla="*/ 305686 h 463859"/>
                    <a:gd name="connsiteX256" fmla="*/ 123444 w 349758"/>
                    <a:gd name="connsiteY256" fmla="*/ 307324 h 463859"/>
                    <a:gd name="connsiteX257" fmla="*/ 127083 w 349758"/>
                    <a:gd name="connsiteY257" fmla="*/ 310239 h 463859"/>
                    <a:gd name="connsiteX258" fmla="*/ 129178 w 349758"/>
                    <a:gd name="connsiteY258" fmla="*/ 312039 h 463859"/>
                    <a:gd name="connsiteX259" fmla="*/ 132283 w 349758"/>
                    <a:gd name="connsiteY259" fmla="*/ 314878 h 463859"/>
                    <a:gd name="connsiteX260" fmla="*/ 134169 w 349758"/>
                    <a:gd name="connsiteY260" fmla="*/ 316687 h 463859"/>
                    <a:gd name="connsiteX261" fmla="*/ 137017 w 349758"/>
                    <a:gd name="connsiteY261" fmla="*/ 319631 h 463859"/>
                    <a:gd name="connsiteX262" fmla="*/ 138560 w 349758"/>
                    <a:gd name="connsiteY262" fmla="*/ 321278 h 463859"/>
                    <a:gd name="connsiteX263" fmla="*/ 141646 w 349758"/>
                    <a:gd name="connsiteY263" fmla="*/ 324888 h 463859"/>
                    <a:gd name="connsiteX264" fmla="*/ 142427 w 349758"/>
                    <a:gd name="connsiteY264" fmla="*/ 325812 h 463859"/>
                    <a:gd name="connsiteX265" fmla="*/ 145723 w 349758"/>
                    <a:gd name="connsiteY265" fmla="*/ 330165 h 463859"/>
                    <a:gd name="connsiteX266" fmla="*/ 146866 w 349758"/>
                    <a:gd name="connsiteY266" fmla="*/ 331832 h 463859"/>
                    <a:gd name="connsiteX267" fmla="*/ 148638 w 349758"/>
                    <a:gd name="connsiteY267" fmla="*/ 334480 h 463859"/>
                    <a:gd name="connsiteX268" fmla="*/ 149781 w 349758"/>
                    <a:gd name="connsiteY268" fmla="*/ 336328 h 463859"/>
                    <a:gd name="connsiteX269" fmla="*/ 150600 w 349758"/>
                    <a:gd name="connsiteY269" fmla="*/ 337652 h 463859"/>
                    <a:gd name="connsiteX270" fmla="*/ 151047 w 349758"/>
                    <a:gd name="connsiteY270" fmla="*/ 338461 h 463859"/>
                    <a:gd name="connsiteX271" fmla="*/ 152991 w 349758"/>
                    <a:gd name="connsiteY271" fmla="*/ 342052 h 463859"/>
                    <a:gd name="connsiteX272" fmla="*/ 153591 w 349758"/>
                    <a:gd name="connsiteY272" fmla="*/ 343205 h 463859"/>
                    <a:gd name="connsiteX273" fmla="*/ 155619 w 349758"/>
                    <a:gd name="connsiteY273" fmla="*/ 347558 h 463859"/>
                    <a:gd name="connsiteX274" fmla="*/ 158563 w 349758"/>
                    <a:gd name="connsiteY274" fmla="*/ 340947 h 463859"/>
                    <a:gd name="connsiteX275" fmla="*/ 155600 w 349758"/>
                    <a:gd name="connsiteY275" fmla="*/ 331651 h 463859"/>
                    <a:gd name="connsiteX276" fmla="*/ 155429 w 349758"/>
                    <a:gd name="connsiteY276" fmla="*/ 331165 h 463859"/>
                    <a:gd name="connsiteX277" fmla="*/ 151152 w 349758"/>
                    <a:gd name="connsiteY277" fmla="*/ 321669 h 463859"/>
                    <a:gd name="connsiteX278" fmla="*/ 111071 w 349758"/>
                    <a:gd name="connsiteY278" fmla="*/ 265386 h 463859"/>
                    <a:gd name="connsiteX279" fmla="*/ 107680 w 349758"/>
                    <a:gd name="connsiteY279" fmla="*/ 261537 h 463859"/>
                    <a:gd name="connsiteX280" fmla="*/ 105918 w 349758"/>
                    <a:gd name="connsiteY280" fmla="*/ 259556 h 463859"/>
                    <a:gd name="connsiteX281" fmla="*/ 102251 w 349758"/>
                    <a:gd name="connsiteY281" fmla="*/ 255508 h 463859"/>
                    <a:gd name="connsiteX282" fmla="*/ 100746 w 349758"/>
                    <a:gd name="connsiteY282" fmla="*/ 253860 h 463859"/>
                    <a:gd name="connsiteX283" fmla="*/ 90602 w 349758"/>
                    <a:gd name="connsiteY283" fmla="*/ 243078 h 463859"/>
                    <a:gd name="connsiteX284" fmla="*/ 89211 w 349758"/>
                    <a:gd name="connsiteY284" fmla="*/ 241649 h 463859"/>
                    <a:gd name="connsiteX285" fmla="*/ 85677 w 349758"/>
                    <a:gd name="connsiteY285" fmla="*/ 238020 h 463859"/>
                    <a:gd name="connsiteX286" fmla="*/ 84001 w 349758"/>
                    <a:gd name="connsiteY286" fmla="*/ 236325 h 463859"/>
                    <a:gd name="connsiteX287" fmla="*/ 80877 w 349758"/>
                    <a:gd name="connsiteY287" fmla="*/ 233182 h 463859"/>
                    <a:gd name="connsiteX288" fmla="*/ 79258 w 349758"/>
                    <a:gd name="connsiteY288" fmla="*/ 231572 h 463859"/>
                    <a:gd name="connsiteX289" fmla="*/ 76286 w 349758"/>
                    <a:gd name="connsiteY289" fmla="*/ 228638 h 463859"/>
                    <a:gd name="connsiteX290" fmla="*/ 74724 w 349758"/>
                    <a:gd name="connsiteY290" fmla="*/ 227105 h 463859"/>
                    <a:gd name="connsiteX291" fmla="*/ 71904 w 349758"/>
                    <a:gd name="connsiteY291" fmla="*/ 224361 h 463859"/>
                    <a:gd name="connsiteX292" fmla="*/ 70542 w 349758"/>
                    <a:gd name="connsiteY292" fmla="*/ 223047 h 463859"/>
                    <a:gd name="connsiteX293" fmla="*/ 67466 w 349758"/>
                    <a:gd name="connsiteY293" fmla="*/ 220094 h 463859"/>
                    <a:gd name="connsiteX294" fmla="*/ 66694 w 349758"/>
                    <a:gd name="connsiteY294" fmla="*/ 219361 h 463859"/>
                    <a:gd name="connsiteX295" fmla="*/ 63132 w 349758"/>
                    <a:gd name="connsiteY295" fmla="*/ 215998 h 463859"/>
                    <a:gd name="connsiteX296" fmla="*/ 62655 w 349758"/>
                    <a:gd name="connsiteY296" fmla="*/ 215560 h 463859"/>
                    <a:gd name="connsiteX297" fmla="*/ 59979 w 349758"/>
                    <a:gd name="connsiteY297" fmla="*/ 213074 h 463859"/>
                    <a:gd name="connsiteX298" fmla="*/ 59093 w 349758"/>
                    <a:gd name="connsiteY298" fmla="*/ 212255 h 463859"/>
                    <a:gd name="connsiteX299" fmla="*/ 57322 w 349758"/>
                    <a:gd name="connsiteY299" fmla="*/ 210626 h 463859"/>
                    <a:gd name="connsiteX300" fmla="*/ 56398 w 349758"/>
                    <a:gd name="connsiteY300" fmla="*/ 209779 h 463859"/>
                    <a:gd name="connsiteX301" fmla="*/ 55016 w 349758"/>
                    <a:gd name="connsiteY301" fmla="*/ 208521 h 463859"/>
                    <a:gd name="connsiteX302" fmla="*/ 54359 w 349758"/>
                    <a:gd name="connsiteY302" fmla="*/ 207931 h 463859"/>
                    <a:gd name="connsiteX303" fmla="*/ 53340 w 349758"/>
                    <a:gd name="connsiteY303" fmla="*/ 207016 h 463859"/>
                    <a:gd name="connsiteX304" fmla="*/ 52826 w 349758"/>
                    <a:gd name="connsiteY304" fmla="*/ 206550 h 463859"/>
                    <a:gd name="connsiteX305" fmla="*/ 51606 w 349758"/>
                    <a:gd name="connsiteY305" fmla="*/ 205464 h 463859"/>
                    <a:gd name="connsiteX306" fmla="*/ 67094 w 349758"/>
                    <a:gd name="connsiteY306" fmla="*/ 212084 h 463859"/>
                    <a:gd name="connsiteX307" fmla="*/ 70428 w 349758"/>
                    <a:gd name="connsiteY307" fmla="*/ 213598 h 463859"/>
                    <a:gd name="connsiteX308" fmla="*/ 83906 w 349758"/>
                    <a:gd name="connsiteY308" fmla="*/ 220170 h 463859"/>
                    <a:gd name="connsiteX309" fmla="*/ 86058 w 349758"/>
                    <a:gd name="connsiteY309" fmla="*/ 221323 h 463859"/>
                    <a:gd name="connsiteX310" fmla="*/ 92107 w 349758"/>
                    <a:gd name="connsiteY310" fmla="*/ 224561 h 463859"/>
                    <a:gd name="connsiteX311" fmla="*/ 148828 w 349758"/>
                    <a:gd name="connsiteY311" fmla="*/ 271796 h 463859"/>
                    <a:gd name="connsiteX312" fmla="*/ 149905 w 349758"/>
                    <a:gd name="connsiteY312" fmla="*/ 273263 h 463859"/>
                    <a:gd name="connsiteX313" fmla="*/ 152200 w 349758"/>
                    <a:gd name="connsiteY313" fmla="*/ 276711 h 463859"/>
                    <a:gd name="connsiteX314" fmla="*/ 154515 w 349758"/>
                    <a:gd name="connsiteY314" fmla="*/ 280511 h 463859"/>
                    <a:gd name="connsiteX315" fmla="*/ 156372 w 349758"/>
                    <a:gd name="connsiteY315" fmla="*/ 283874 h 463859"/>
                    <a:gd name="connsiteX316" fmla="*/ 158210 w 349758"/>
                    <a:gd name="connsiteY316" fmla="*/ 287607 h 463859"/>
                    <a:gd name="connsiteX317" fmla="*/ 159658 w 349758"/>
                    <a:gd name="connsiteY317" fmla="*/ 290836 h 463859"/>
                    <a:gd name="connsiteX318" fmla="*/ 161068 w 349758"/>
                    <a:gd name="connsiteY318" fmla="*/ 294513 h 463859"/>
                    <a:gd name="connsiteX319" fmla="*/ 162144 w 349758"/>
                    <a:gd name="connsiteY319" fmla="*/ 297580 h 463859"/>
                    <a:gd name="connsiteX320" fmla="*/ 163182 w 349758"/>
                    <a:gd name="connsiteY320" fmla="*/ 301209 h 463859"/>
                    <a:gd name="connsiteX321" fmla="*/ 163925 w 349758"/>
                    <a:gd name="connsiteY321" fmla="*/ 304048 h 463859"/>
                    <a:gd name="connsiteX322" fmla="*/ 164630 w 349758"/>
                    <a:gd name="connsiteY322" fmla="*/ 307724 h 463859"/>
                    <a:gd name="connsiteX323" fmla="*/ 165068 w 349758"/>
                    <a:gd name="connsiteY323" fmla="*/ 310220 h 463859"/>
                    <a:gd name="connsiteX324" fmla="*/ 165478 w 349758"/>
                    <a:gd name="connsiteY324" fmla="*/ 314106 h 463859"/>
                    <a:gd name="connsiteX325" fmla="*/ 165668 w 349758"/>
                    <a:gd name="connsiteY325" fmla="*/ 316068 h 463859"/>
                    <a:gd name="connsiteX326" fmla="*/ 165811 w 349758"/>
                    <a:gd name="connsiteY326" fmla="*/ 321545 h 463859"/>
                    <a:gd name="connsiteX327" fmla="*/ 171612 w 349758"/>
                    <a:gd name="connsiteY327" fmla="*/ 299980 h 463859"/>
                    <a:gd name="connsiteX328" fmla="*/ 167773 w 349758"/>
                    <a:gd name="connsiteY328" fmla="*/ 289979 h 463859"/>
                    <a:gd name="connsiteX329" fmla="*/ 166840 w 349758"/>
                    <a:gd name="connsiteY329" fmla="*/ 287855 h 463859"/>
                    <a:gd name="connsiteX330" fmla="*/ 161906 w 349758"/>
                    <a:gd name="connsiteY330" fmla="*/ 278035 h 463859"/>
                    <a:gd name="connsiteX331" fmla="*/ 161125 w 349758"/>
                    <a:gd name="connsiteY331" fmla="*/ 276682 h 463859"/>
                    <a:gd name="connsiteX332" fmla="*/ 155486 w 349758"/>
                    <a:gd name="connsiteY332" fmla="*/ 267405 h 463859"/>
                    <a:gd name="connsiteX333" fmla="*/ 154591 w 349758"/>
                    <a:gd name="connsiteY333" fmla="*/ 266005 h 463859"/>
                    <a:gd name="connsiteX334" fmla="*/ 147599 w 349758"/>
                    <a:gd name="connsiteY334" fmla="*/ 256051 h 463859"/>
                    <a:gd name="connsiteX335" fmla="*/ 72057 w 349758"/>
                    <a:gd name="connsiteY335" fmla="*/ 180499 h 463859"/>
                    <a:gd name="connsiteX336" fmla="*/ 60712 w 349758"/>
                    <a:gd name="connsiteY336" fmla="*/ 171488 h 463859"/>
                    <a:gd name="connsiteX337" fmla="*/ 58550 w 349758"/>
                    <a:gd name="connsiteY337" fmla="*/ 169812 h 463859"/>
                    <a:gd name="connsiteX338" fmla="*/ 55531 w 349758"/>
                    <a:gd name="connsiteY338" fmla="*/ 167497 h 463859"/>
                    <a:gd name="connsiteX339" fmla="*/ 53531 w 349758"/>
                    <a:gd name="connsiteY339" fmla="*/ 165973 h 463859"/>
                    <a:gd name="connsiteX340" fmla="*/ 50635 w 349758"/>
                    <a:gd name="connsiteY340" fmla="*/ 163792 h 463859"/>
                    <a:gd name="connsiteX341" fmla="*/ 48720 w 349758"/>
                    <a:gd name="connsiteY341" fmla="*/ 162354 h 463859"/>
                    <a:gd name="connsiteX342" fmla="*/ 46044 w 349758"/>
                    <a:gd name="connsiteY342" fmla="*/ 160372 h 463859"/>
                    <a:gd name="connsiteX343" fmla="*/ 44225 w 349758"/>
                    <a:gd name="connsiteY343" fmla="*/ 159039 h 463859"/>
                    <a:gd name="connsiteX344" fmla="*/ 41710 w 349758"/>
                    <a:gd name="connsiteY344" fmla="*/ 157201 h 463859"/>
                    <a:gd name="connsiteX345" fmla="*/ 40176 w 349758"/>
                    <a:gd name="connsiteY345" fmla="*/ 156086 h 463859"/>
                    <a:gd name="connsiteX346" fmla="*/ 37795 w 349758"/>
                    <a:gd name="connsiteY346" fmla="*/ 154372 h 463859"/>
                    <a:gd name="connsiteX347" fmla="*/ 37233 w 349758"/>
                    <a:gd name="connsiteY347" fmla="*/ 153972 h 463859"/>
                    <a:gd name="connsiteX348" fmla="*/ 31937 w 349758"/>
                    <a:gd name="connsiteY348" fmla="*/ 150238 h 463859"/>
                    <a:gd name="connsiteX349" fmla="*/ 31375 w 349758"/>
                    <a:gd name="connsiteY349" fmla="*/ 149838 h 463859"/>
                    <a:gd name="connsiteX350" fmla="*/ 29499 w 349758"/>
                    <a:gd name="connsiteY350" fmla="*/ 148542 h 463859"/>
                    <a:gd name="connsiteX351" fmla="*/ 28556 w 349758"/>
                    <a:gd name="connsiteY351" fmla="*/ 147895 h 463859"/>
                    <a:gd name="connsiteX352" fmla="*/ 27146 w 349758"/>
                    <a:gd name="connsiteY352" fmla="*/ 146933 h 463859"/>
                    <a:gd name="connsiteX353" fmla="*/ 26270 w 349758"/>
                    <a:gd name="connsiteY353" fmla="*/ 146342 h 463859"/>
                    <a:gd name="connsiteX354" fmla="*/ 25203 w 349758"/>
                    <a:gd name="connsiteY354" fmla="*/ 145618 h 463859"/>
                    <a:gd name="connsiteX355" fmla="*/ 24403 w 349758"/>
                    <a:gd name="connsiteY355" fmla="*/ 145085 h 463859"/>
                    <a:gd name="connsiteX356" fmla="*/ 23755 w 349758"/>
                    <a:gd name="connsiteY356" fmla="*/ 144656 h 463859"/>
                    <a:gd name="connsiteX357" fmla="*/ 23355 w 349758"/>
                    <a:gd name="connsiteY357" fmla="*/ 144390 h 463859"/>
                    <a:gd name="connsiteX358" fmla="*/ 22574 w 349758"/>
                    <a:gd name="connsiteY358" fmla="*/ 143875 h 463859"/>
                    <a:gd name="connsiteX359" fmla="*/ 33671 w 349758"/>
                    <a:gd name="connsiteY359" fmla="*/ 145809 h 463859"/>
                    <a:gd name="connsiteX360" fmla="*/ 38310 w 349758"/>
                    <a:gd name="connsiteY360" fmla="*/ 146790 h 463859"/>
                    <a:gd name="connsiteX361" fmla="*/ 44129 w 349758"/>
                    <a:gd name="connsiteY361" fmla="*/ 148038 h 463859"/>
                    <a:gd name="connsiteX362" fmla="*/ 49797 w 349758"/>
                    <a:gd name="connsiteY362" fmla="*/ 149466 h 463859"/>
                    <a:gd name="connsiteX363" fmla="*/ 54035 w 349758"/>
                    <a:gd name="connsiteY363" fmla="*/ 150562 h 463859"/>
                    <a:gd name="connsiteX364" fmla="*/ 59808 w 349758"/>
                    <a:gd name="connsiteY364" fmla="*/ 152257 h 463859"/>
                    <a:gd name="connsiteX365" fmla="*/ 62703 w 349758"/>
                    <a:gd name="connsiteY365" fmla="*/ 153105 h 463859"/>
                    <a:gd name="connsiteX366" fmla="*/ 137560 w 349758"/>
                    <a:gd name="connsiteY366" fmla="*/ 198263 h 463859"/>
                    <a:gd name="connsiteX367" fmla="*/ 138036 w 349758"/>
                    <a:gd name="connsiteY367" fmla="*/ 198777 h 463859"/>
                    <a:gd name="connsiteX368" fmla="*/ 146447 w 349758"/>
                    <a:gd name="connsiteY368" fmla="*/ 208921 h 463859"/>
                    <a:gd name="connsiteX369" fmla="*/ 147199 w 349758"/>
                    <a:gd name="connsiteY369" fmla="*/ 209912 h 463859"/>
                    <a:gd name="connsiteX370" fmla="*/ 154315 w 349758"/>
                    <a:gd name="connsiteY370" fmla="*/ 220599 h 463859"/>
                    <a:gd name="connsiteX371" fmla="*/ 154676 w 349758"/>
                    <a:gd name="connsiteY371" fmla="*/ 221180 h 463859"/>
                    <a:gd name="connsiteX372" fmla="*/ 160696 w 349758"/>
                    <a:gd name="connsiteY372" fmla="*/ 232515 h 463859"/>
                    <a:gd name="connsiteX373" fmla="*/ 165392 w 349758"/>
                    <a:gd name="connsiteY373" fmla="*/ 243707 h 463859"/>
                    <a:gd name="connsiteX374" fmla="*/ 165678 w 349758"/>
                    <a:gd name="connsiteY374" fmla="*/ 244516 h 463859"/>
                    <a:gd name="connsiteX375" fmla="*/ 168964 w 349758"/>
                    <a:gd name="connsiteY375" fmla="*/ 254651 h 463859"/>
                    <a:gd name="connsiteX376" fmla="*/ 169259 w 349758"/>
                    <a:gd name="connsiteY376" fmla="*/ 255708 h 463859"/>
                    <a:gd name="connsiteX377" fmla="*/ 171564 w 349758"/>
                    <a:gd name="connsiteY377" fmla="*/ 265205 h 463859"/>
                    <a:gd name="connsiteX378" fmla="*/ 171774 w 349758"/>
                    <a:gd name="connsiteY378" fmla="*/ 266186 h 463859"/>
                    <a:gd name="connsiteX379" fmla="*/ 173326 w 349758"/>
                    <a:gd name="connsiteY379" fmla="*/ 275225 h 463859"/>
                    <a:gd name="connsiteX380" fmla="*/ 173422 w 349758"/>
                    <a:gd name="connsiteY380" fmla="*/ 275873 h 463859"/>
                    <a:gd name="connsiteX381" fmla="*/ 174374 w 349758"/>
                    <a:gd name="connsiteY381" fmla="*/ 284626 h 463859"/>
                    <a:gd name="connsiteX382" fmla="*/ 175127 w 349758"/>
                    <a:gd name="connsiteY382" fmla="*/ 226838 h 463859"/>
                    <a:gd name="connsiteX383" fmla="*/ 171336 w 349758"/>
                    <a:gd name="connsiteY383" fmla="*/ 221685 h 463859"/>
                    <a:gd name="connsiteX384" fmla="*/ 169850 w 349758"/>
                    <a:gd name="connsiteY384" fmla="*/ 219856 h 463859"/>
                    <a:gd name="connsiteX385" fmla="*/ 167040 w 349758"/>
                    <a:gd name="connsiteY385" fmla="*/ 216437 h 463859"/>
                    <a:gd name="connsiteX386" fmla="*/ 165068 w 349758"/>
                    <a:gd name="connsiteY386" fmla="*/ 214227 h 463859"/>
                    <a:gd name="connsiteX387" fmla="*/ 162287 w 349758"/>
                    <a:gd name="connsiteY387" fmla="*/ 211131 h 463859"/>
                    <a:gd name="connsiteX388" fmla="*/ 159991 w 349758"/>
                    <a:gd name="connsiteY388" fmla="*/ 208731 h 463859"/>
                    <a:gd name="connsiteX389" fmla="*/ 157124 w 349758"/>
                    <a:gd name="connsiteY389" fmla="*/ 205778 h 463859"/>
                    <a:gd name="connsiteX390" fmla="*/ 154553 w 349758"/>
                    <a:gd name="connsiteY390" fmla="*/ 203254 h 463859"/>
                    <a:gd name="connsiteX391" fmla="*/ 151562 w 349758"/>
                    <a:gd name="connsiteY391" fmla="*/ 200368 h 463859"/>
                    <a:gd name="connsiteX392" fmla="*/ 148790 w 349758"/>
                    <a:gd name="connsiteY392" fmla="*/ 197796 h 463859"/>
                    <a:gd name="connsiteX393" fmla="*/ 145666 w 349758"/>
                    <a:gd name="connsiteY393" fmla="*/ 194948 h 463859"/>
                    <a:gd name="connsiteX394" fmla="*/ 142684 w 349758"/>
                    <a:gd name="connsiteY394" fmla="*/ 192310 h 463859"/>
                    <a:gd name="connsiteX395" fmla="*/ 139475 w 349758"/>
                    <a:gd name="connsiteY395" fmla="*/ 189528 h 463859"/>
                    <a:gd name="connsiteX396" fmla="*/ 136331 w 349758"/>
                    <a:gd name="connsiteY396" fmla="*/ 186871 h 463859"/>
                    <a:gd name="connsiteX397" fmla="*/ 52607 w 349758"/>
                    <a:gd name="connsiteY397" fmla="*/ 127540 h 463859"/>
                    <a:gd name="connsiteX398" fmla="*/ 49721 w 349758"/>
                    <a:gd name="connsiteY398" fmla="*/ 125740 h 463859"/>
                    <a:gd name="connsiteX399" fmla="*/ 46549 w 349758"/>
                    <a:gd name="connsiteY399" fmla="*/ 123768 h 463859"/>
                    <a:gd name="connsiteX400" fmla="*/ 43425 w 349758"/>
                    <a:gd name="connsiteY400" fmla="*/ 121844 h 463859"/>
                    <a:gd name="connsiteX401" fmla="*/ 40748 w 349758"/>
                    <a:gd name="connsiteY401" fmla="*/ 120215 h 463859"/>
                    <a:gd name="connsiteX402" fmla="*/ 37690 w 349758"/>
                    <a:gd name="connsiteY402" fmla="*/ 118358 h 463859"/>
                    <a:gd name="connsiteX403" fmla="*/ 35128 w 349758"/>
                    <a:gd name="connsiteY403" fmla="*/ 116815 h 463859"/>
                    <a:gd name="connsiteX404" fmla="*/ 32233 w 349758"/>
                    <a:gd name="connsiteY404" fmla="*/ 115072 h 463859"/>
                    <a:gd name="connsiteX405" fmla="*/ 30061 w 349758"/>
                    <a:gd name="connsiteY405" fmla="*/ 113776 h 463859"/>
                    <a:gd name="connsiteX406" fmla="*/ 24555 w 349758"/>
                    <a:gd name="connsiteY406" fmla="*/ 110509 h 463859"/>
                    <a:gd name="connsiteX407" fmla="*/ 22841 w 349758"/>
                    <a:gd name="connsiteY407" fmla="*/ 109499 h 463859"/>
                    <a:gd name="connsiteX408" fmla="*/ 20098 w 349758"/>
                    <a:gd name="connsiteY408" fmla="*/ 107890 h 463859"/>
                    <a:gd name="connsiteX409" fmla="*/ 18345 w 349758"/>
                    <a:gd name="connsiteY409" fmla="*/ 106871 h 463859"/>
                    <a:gd name="connsiteX410" fmla="*/ 15888 w 349758"/>
                    <a:gd name="connsiteY410" fmla="*/ 105451 h 463859"/>
                    <a:gd name="connsiteX411" fmla="*/ 14421 w 349758"/>
                    <a:gd name="connsiteY411" fmla="*/ 104604 h 463859"/>
                    <a:gd name="connsiteX412" fmla="*/ 12192 w 349758"/>
                    <a:gd name="connsiteY412" fmla="*/ 103327 h 463859"/>
                    <a:gd name="connsiteX413" fmla="*/ 10335 w 349758"/>
                    <a:gd name="connsiteY413" fmla="*/ 102270 h 463859"/>
                    <a:gd name="connsiteX414" fmla="*/ 8934 w 349758"/>
                    <a:gd name="connsiteY414" fmla="*/ 101470 h 463859"/>
                    <a:gd name="connsiteX415" fmla="*/ 6277 w 349758"/>
                    <a:gd name="connsiteY415" fmla="*/ 99974 h 463859"/>
                    <a:gd name="connsiteX416" fmla="*/ 4791 w 349758"/>
                    <a:gd name="connsiteY416" fmla="*/ 99146 h 463859"/>
                    <a:gd name="connsiteX417" fmla="*/ 3800 w 349758"/>
                    <a:gd name="connsiteY417" fmla="*/ 98593 h 463859"/>
                    <a:gd name="connsiteX418" fmla="*/ 2772 w 349758"/>
                    <a:gd name="connsiteY418" fmla="*/ 98022 h 463859"/>
                    <a:gd name="connsiteX419" fmla="*/ 1972 w 349758"/>
                    <a:gd name="connsiteY419" fmla="*/ 97574 h 463859"/>
                    <a:gd name="connsiteX420" fmla="*/ 1114 w 349758"/>
                    <a:gd name="connsiteY420" fmla="*/ 97098 h 463859"/>
                    <a:gd name="connsiteX421" fmla="*/ 0 w 349758"/>
                    <a:gd name="connsiteY421" fmla="*/ 96488 h 463859"/>
                    <a:gd name="connsiteX422" fmla="*/ 17336 w 349758"/>
                    <a:gd name="connsiteY422" fmla="*/ 97631 h 463859"/>
                    <a:gd name="connsiteX423" fmla="*/ 20469 w 349758"/>
                    <a:gd name="connsiteY423" fmla="*/ 97917 h 463859"/>
                    <a:gd name="connsiteX424" fmla="*/ 35662 w 349758"/>
                    <a:gd name="connsiteY424" fmla="*/ 99936 h 463859"/>
                    <a:gd name="connsiteX425" fmla="*/ 39034 w 349758"/>
                    <a:gd name="connsiteY425" fmla="*/ 100517 h 463859"/>
                    <a:gd name="connsiteX426" fmla="*/ 43329 w 349758"/>
                    <a:gd name="connsiteY426" fmla="*/ 101260 h 463859"/>
                    <a:gd name="connsiteX427" fmla="*/ 119891 w 349758"/>
                    <a:gd name="connsiteY427" fmla="*/ 133788 h 463859"/>
                    <a:gd name="connsiteX428" fmla="*/ 123654 w 349758"/>
                    <a:gd name="connsiteY428" fmla="*/ 136722 h 463859"/>
                    <a:gd name="connsiteX429" fmla="*/ 128245 w 349758"/>
                    <a:gd name="connsiteY429" fmla="*/ 140408 h 463859"/>
                    <a:gd name="connsiteX430" fmla="*/ 132502 w 349758"/>
                    <a:gd name="connsiteY430" fmla="*/ 144275 h 463859"/>
                    <a:gd name="connsiteX431" fmla="*/ 136627 w 349758"/>
                    <a:gd name="connsiteY431" fmla="*/ 148104 h 463859"/>
                    <a:gd name="connsiteX432" fmla="*/ 140437 w 349758"/>
                    <a:gd name="connsiteY432" fmla="*/ 152105 h 463859"/>
                    <a:gd name="connsiteX433" fmla="*/ 144104 w 349758"/>
                    <a:gd name="connsiteY433" fmla="*/ 156029 h 463859"/>
                    <a:gd name="connsiteX434" fmla="*/ 147523 w 349758"/>
                    <a:gd name="connsiteY434" fmla="*/ 160163 h 463859"/>
                    <a:gd name="connsiteX435" fmla="*/ 150724 w 349758"/>
                    <a:gd name="connsiteY435" fmla="*/ 164087 h 463859"/>
                    <a:gd name="connsiteX436" fmla="*/ 153848 w 349758"/>
                    <a:gd name="connsiteY436" fmla="*/ 168421 h 463859"/>
                    <a:gd name="connsiteX437" fmla="*/ 156543 w 349758"/>
                    <a:gd name="connsiteY437" fmla="*/ 172203 h 463859"/>
                    <a:gd name="connsiteX438" fmla="*/ 159449 w 349758"/>
                    <a:gd name="connsiteY438" fmla="*/ 176794 h 463859"/>
                    <a:gd name="connsiteX439" fmla="*/ 161630 w 349758"/>
                    <a:gd name="connsiteY439" fmla="*/ 180270 h 463859"/>
                    <a:gd name="connsiteX440" fmla="*/ 164497 w 349758"/>
                    <a:gd name="connsiteY440" fmla="*/ 185452 h 463859"/>
                    <a:gd name="connsiteX441" fmla="*/ 166011 w 349758"/>
                    <a:gd name="connsiteY441" fmla="*/ 188205 h 463859"/>
                    <a:gd name="connsiteX442" fmla="*/ 169755 w 349758"/>
                    <a:gd name="connsiteY442" fmla="*/ 195920 h 463859"/>
                    <a:gd name="connsiteX443" fmla="*/ 152924 w 349758"/>
                    <a:gd name="connsiteY443" fmla="*/ 145704 h 463859"/>
                    <a:gd name="connsiteX444" fmla="*/ 145285 w 349758"/>
                    <a:gd name="connsiteY444" fmla="*/ 141494 h 463859"/>
                    <a:gd name="connsiteX445" fmla="*/ 136522 w 349758"/>
                    <a:gd name="connsiteY445" fmla="*/ 136312 h 463859"/>
                    <a:gd name="connsiteX446" fmla="*/ 126863 w 349758"/>
                    <a:gd name="connsiteY446" fmla="*/ 130331 h 463859"/>
                    <a:gd name="connsiteX447" fmla="*/ 116596 w 349758"/>
                    <a:gd name="connsiteY447" fmla="*/ 123749 h 463859"/>
                    <a:gd name="connsiteX448" fmla="*/ 20450 w 349758"/>
                    <a:gd name="connsiteY448" fmla="*/ 57245 h 463859"/>
                    <a:gd name="connsiteX449" fmla="*/ 103632 w 349758"/>
                    <a:gd name="connsiteY449" fmla="*/ 89506 h 463859"/>
                    <a:gd name="connsiteX450" fmla="*/ 104223 w 349758"/>
                    <a:gd name="connsiteY450" fmla="*/ 89887 h 463859"/>
                    <a:gd name="connsiteX451" fmla="*/ 114300 w 349758"/>
                    <a:gd name="connsiteY451" fmla="*/ 96698 h 463859"/>
                    <a:gd name="connsiteX452" fmla="*/ 123434 w 349758"/>
                    <a:gd name="connsiteY452" fmla="*/ 103727 h 463859"/>
                    <a:gd name="connsiteX453" fmla="*/ 124692 w 349758"/>
                    <a:gd name="connsiteY453" fmla="*/ 104756 h 463859"/>
                    <a:gd name="connsiteX454" fmla="*/ 132121 w 349758"/>
                    <a:gd name="connsiteY454" fmla="*/ 111252 h 463859"/>
                    <a:gd name="connsiteX455" fmla="*/ 133226 w 349758"/>
                    <a:gd name="connsiteY455" fmla="*/ 112300 h 463859"/>
                    <a:gd name="connsiteX456" fmla="*/ 139770 w 349758"/>
                    <a:gd name="connsiteY456" fmla="*/ 118748 h 463859"/>
                    <a:gd name="connsiteX457" fmla="*/ 120291 w 349758"/>
                    <a:gd name="connsiteY457" fmla="*/ 86925 h 463859"/>
                    <a:gd name="connsiteX458" fmla="*/ 113557 w 349758"/>
                    <a:gd name="connsiteY458" fmla="*/ 82125 h 463859"/>
                    <a:gd name="connsiteX459" fmla="*/ 111138 w 349758"/>
                    <a:gd name="connsiteY459" fmla="*/ 80229 h 463859"/>
                    <a:gd name="connsiteX460" fmla="*/ 106575 w 349758"/>
                    <a:gd name="connsiteY460" fmla="*/ 76610 h 463859"/>
                    <a:gd name="connsiteX461" fmla="*/ 103651 w 349758"/>
                    <a:gd name="connsiteY461" fmla="*/ 74124 h 463859"/>
                    <a:gd name="connsiteX462" fmla="*/ 99422 w 349758"/>
                    <a:gd name="connsiteY462" fmla="*/ 70495 h 463859"/>
                    <a:gd name="connsiteX463" fmla="*/ 96279 w 349758"/>
                    <a:gd name="connsiteY463" fmla="*/ 67656 h 463859"/>
                    <a:gd name="connsiteX464" fmla="*/ 93183 w 349758"/>
                    <a:gd name="connsiteY464" fmla="*/ 64865 h 463859"/>
                    <a:gd name="connsiteX465" fmla="*/ 32757 w 349758"/>
                    <a:gd name="connsiteY465" fmla="*/ 0 h 463859"/>
                    <a:gd name="connsiteX466" fmla="*/ 76781 w 349758"/>
                    <a:gd name="connsiteY466" fmla="*/ 30232 h 463859"/>
                    <a:gd name="connsiteX467" fmla="*/ 78000 w 349758"/>
                    <a:gd name="connsiteY467" fmla="*/ 31394 h 463859"/>
                    <a:gd name="connsiteX468" fmla="*/ 82991 w 349758"/>
                    <a:gd name="connsiteY468" fmla="*/ 36290 h 463859"/>
                    <a:gd name="connsiteX469" fmla="*/ 84906 w 349758"/>
                    <a:gd name="connsiteY469" fmla="*/ 38233 h 463859"/>
                    <a:gd name="connsiteX470" fmla="*/ 89964 w 349758"/>
                    <a:gd name="connsiteY470" fmla="*/ 43577 h 463859"/>
                    <a:gd name="connsiteX471" fmla="*/ 91335 w 349758"/>
                    <a:gd name="connsiteY471" fmla="*/ 45053 h 463859"/>
                    <a:gd name="connsiteX472" fmla="*/ 103042 w 349758"/>
                    <a:gd name="connsiteY472" fmla="*/ 58626 h 463859"/>
                    <a:gd name="connsiteX473" fmla="*/ 104213 w 349758"/>
                    <a:gd name="connsiteY473" fmla="*/ 60074 h 463859"/>
                    <a:gd name="connsiteX474" fmla="*/ 108080 w 349758"/>
                    <a:gd name="connsiteY474" fmla="*/ 64922 h 463859"/>
                    <a:gd name="connsiteX475" fmla="*/ 109566 w 349758"/>
                    <a:gd name="connsiteY475" fmla="*/ 66837 h 463859"/>
                    <a:gd name="connsiteX476" fmla="*/ 112652 w 349758"/>
                    <a:gd name="connsiteY476" fmla="*/ 70895 h 463859"/>
                    <a:gd name="connsiteX477" fmla="*/ 114014 w 349758"/>
                    <a:gd name="connsiteY477" fmla="*/ 72714 h 463859"/>
                    <a:gd name="connsiteX478" fmla="*/ 116748 w 349758"/>
                    <a:gd name="connsiteY478" fmla="*/ 76457 h 463859"/>
                    <a:gd name="connsiteX479" fmla="*/ 117786 w 349758"/>
                    <a:gd name="connsiteY479" fmla="*/ 77886 h 463859"/>
                    <a:gd name="connsiteX480" fmla="*/ 120901 w 349758"/>
                    <a:gd name="connsiteY480" fmla="*/ 82306 h 463859"/>
                    <a:gd name="connsiteX481" fmla="*/ 85582 w 349758"/>
                    <a:gd name="connsiteY481" fmla="*/ 17021 h 463859"/>
                    <a:gd name="connsiteX482" fmla="*/ 131731 w 349758"/>
                    <a:gd name="connsiteY482" fmla="*/ 97346 h 463859"/>
                    <a:gd name="connsiteX483" fmla="*/ 140027 w 349758"/>
                    <a:gd name="connsiteY483" fmla="*/ 108423 h 463859"/>
                    <a:gd name="connsiteX484" fmla="*/ 142551 w 349758"/>
                    <a:gd name="connsiteY484" fmla="*/ 112005 h 463859"/>
                    <a:gd name="connsiteX485" fmla="*/ 147704 w 349758"/>
                    <a:gd name="connsiteY485" fmla="*/ 119444 h 463859"/>
                    <a:gd name="connsiteX486" fmla="*/ 150409 w 349758"/>
                    <a:gd name="connsiteY486" fmla="*/ 123539 h 463859"/>
                    <a:gd name="connsiteX487" fmla="*/ 153429 w 349758"/>
                    <a:gd name="connsiteY487" fmla="*/ 128178 h 463859"/>
                    <a:gd name="connsiteX488" fmla="*/ 153972 w 349758"/>
                    <a:gd name="connsiteY488" fmla="*/ 123844 h 463859"/>
                    <a:gd name="connsiteX489" fmla="*/ 154219 w 349758"/>
                    <a:gd name="connsiteY489" fmla="*/ 122187 h 463859"/>
                    <a:gd name="connsiteX490" fmla="*/ 155077 w 349758"/>
                    <a:gd name="connsiteY490" fmla="*/ 116910 h 463859"/>
                    <a:gd name="connsiteX491" fmla="*/ 155505 w 349758"/>
                    <a:gd name="connsiteY491" fmla="*/ 114529 h 463859"/>
                    <a:gd name="connsiteX492" fmla="*/ 156963 w 349758"/>
                    <a:gd name="connsiteY492" fmla="*/ 107547 h 463859"/>
                    <a:gd name="connsiteX493" fmla="*/ 156686 w 349758"/>
                    <a:gd name="connsiteY493" fmla="*/ 104261 h 463859"/>
                    <a:gd name="connsiteX494" fmla="*/ 156553 w 349758"/>
                    <a:gd name="connsiteY494" fmla="*/ 102537 h 463859"/>
                    <a:gd name="connsiteX495" fmla="*/ 156334 w 349758"/>
                    <a:gd name="connsiteY495" fmla="*/ 95736 h 463859"/>
                    <a:gd name="connsiteX496" fmla="*/ 156362 w 349758"/>
                    <a:gd name="connsiteY496" fmla="*/ 93164 h 463859"/>
                    <a:gd name="connsiteX497" fmla="*/ 156486 w 349758"/>
                    <a:gd name="connsiteY497" fmla="*/ 88278 h 463859"/>
                    <a:gd name="connsiteX498" fmla="*/ 156677 w 349758"/>
                    <a:gd name="connsiteY498" fmla="*/ 85192 h 463859"/>
                    <a:gd name="connsiteX499" fmla="*/ 157115 w 349758"/>
                    <a:gd name="connsiteY499" fmla="*/ 80258 h 463859"/>
                    <a:gd name="connsiteX500" fmla="*/ 157467 w 349758"/>
                    <a:gd name="connsiteY500" fmla="*/ 77124 h 463859"/>
                    <a:gd name="connsiteX501" fmla="*/ 158439 w 349758"/>
                    <a:gd name="connsiteY501" fmla="*/ 71076 h 463859"/>
                    <a:gd name="connsiteX502" fmla="*/ 158820 w 349758"/>
                    <a:gd name="connsiteY502" fmla="*/ 68856 h 463859"/>
                    <a:gd name="connsiteX503" fmla="*/ 160611 w 349758"/>
                    <a:gd name="connsiteY503" fmla="*/ 61179 h 463859"/>
                    <a:gd name="connsiteX504" fmla="*/ 173250 w 349758"/>
                    <a:gd name="connsiteY504" fmla="*/ 31290 h 463859"/>
                    <a:gd name="connsiteX505" fmla="*/ 173155 w 349758"/>
                    <a:gd name="connsiteY505" fmla="*/ 65046 h 463859"/>
                    <a:gd name="connsiteX506" fmla="*/ 212798 w 349758"/>
                    <a:gd name="connsiteY506" fmla="*/ 23393 h 463859"/>
                    <a:gd name="connsiteX507" fmla="*/ 190148 w 349758"/>
                    <a:gd name="connsiteY507" fmla="*/ 85430 h 463859"/>
                    <a:gd name="connsiteX508" fmla="*/ 189557 w 349758"/>
                    <a:gd name="connsiteY508" fmla="*/ 86859 h 463859"/>
                    <a:gd name="connsiteX509" fmla="*/ 188243 w 349758"/>
                    <a:gd name="connsiteY509" fmla="*/ 89992 h 463859"/>
                    <a:gd name="connsiteX510" fmla="*/ 187223 w 349758"/>
                    <a:gd name="connsiteY510" fmla="*/ 92383 h 463859"/>
                    <a:gd name="connsiteX511" fmla="*/ 185880 w 349758"/>
                    <a:gd name="connsiteY511" fmla="*/ 95469 h 463859"/>
                    <a:gd name="connsiteX512" fmla="*/ 184804 w 349758"/>
                    <a:gd name="connsiteY512" fmla="*/ 97888 h 463859"/>
                    <a:gd name="connsiteX513" fmla="*/ 183480 w 349758"/>
                    <a:gd name="connsiteY513" fmla="*/ 100822 h 463859"/>
                    <a:gd name="connsiteX514" fmla="*/ 182337 w 349758"/>
                    <a:gd name="connsiteY514" fmla="*/ 103308 h 463859"/>
                    <a:gd name="connsiteX515" fmla="*/ 181051 w 349758"/>
                    <a:gd name="connsiteY515" fmla="*/ 106061 h 463859"/>
                    <a:gd name="connsiteX516" fmla="*/ 179870 w 349758"/>
                    <a:gd name="connsiteY516" fmla="*/ 108518 h 463859"/>
                    <a:gd name="connsiteX517" fmla="*/ 178575 w 349758"/>
                    <a:gd name="connsiteY517" fmla="*/ 111166 h 463859"/>
                    <a:gd name="connsiteX518" fmla="*/ 177384 w 349758"/>
                    <a:gd name="connsiteY518" fmla="*/ 113509 h 463859"/>
                    <a:gd name="connsiteX519" fmla="*/ 176089 w 349758"/>
                    <a:gd name="connsiteY519" fmla="*/ 116034 h 463859"/>
                    <a:gd name="connsiteX520" fmla="*/ 174879 w 349758"/>
                    <a:gd name="connsiteY520" fmla="*/ 118301 h 463859"/>
                    <a:gd name="connsiteX521" fmla="*/ 173593 w 349758"/>
                    <a:gd name="connsiteY521" fmla="*/ 120663 h 463859"/>
                    <a:gd name="connsiteX522" fmla="*/ 172355 w 349758"/>
                    <a:gd name="connsiteY522" fmla="*/ 122834 h 463859"/>
                    <a:gd name="connsiteX523" fmla="*/ 171107 w 349758"/>
                    <a:gd name="connsiteY523" fmla="*/ 124978 h 463859"/>
                    <a:gd name="connsiteX524" fmla="*/ 169840 w 349758"/>
                    <a:gd name="connsiteY524" fmla="*/ 127025 h 463859"/>
                    <a:gd name="connsiteX525" fmla="*/ 168621 w 349758"/>
                    <a:gd name="connsiteY525" fmla="*/ 128969 h 463859"/>
                    <a:gd name="connsiteX526" fmla="*/ 167354 w 349758"/>
                    <a:gd name="connsiteY526" fmla="*/ 130845 h 463859"/>
                    <a:gd name="connsiteX527" fmla="*/ 166164 w 349758"/>
                    <a:gd name="connsiteY527" fmla="*/ 132569 h 463859"/>
                    <a:gd name="connsiteX528" fmla="*/ 164887 w 349758"/>
                    <a:gd name="connsiteY528" fmla="*/ 134255 h 463859"/>
                    <a:gd name="connsiteX529" fmla="*/ 163735 w 349758"/>
                    <a:gd name="connsiteY529" fmla="*/ 135750 h 463859"/>
                    <a:gd name="connsiteX530" fmla="*/ 162439 w 349758"/>
                    <a:gd name="connsiteY530" fmla="*/ 137236 h 463859"/>
                    <a:gd name="connsiteX531" fmla="*/ 161354 w 349758"/>
                    <a:gd name="connsiteY531" fmla="*/ 138465 h 463859"/>
                    <a:gd name="connsiteX532" fmla="*/ 160258 w 349758"/>
                    <a:gd name="connsiteY532" fmla="*/ 139513 h 463859"/>
                    <a:gd name="connsiteX533" fmla="*/ 161439 w 349758"/>
                    <a:gd name="connsiteY533" fmla="*/ 141589 h 463859"/>
                    <a:gd name="connsiteX534" fmla="*/ 163525 w 349758"/>
                    <a:gd name="connsiteY534" fmla="*/ 145275 h 463859"/>
                    <a:gd name="connsiteX535" fmla="*/ 168021 w 349758"/>
                    <a:gd name="connsiteY535" fmla="*/ 153762 h 463859"/>
                    <a:gd name="connsiteX536" fmla="*/ 169107 w 349758"/>
                    <a:gd name="connsiteY536" fmla="*/ 155839 h 463859"/>
                    <a:gd name="connsiteX537" fmla="*/ 172203 w 349758"/>
                    <a:gd name="connsiteY537" fmla="*/ 162277 h 463859"/>
                    <a:gd name="connsiteX538" fmla="*/ 172898 w 349758"/>
                    <a:gd name="connsiteY538" fmla="*/ 160839 h 463859"/>
                    <a:gd name="connsiteX539" fmla="*/ 173307 w 349758"/>
                    <a:gd name="connsiteY539" fmla="*/ 160020 h 463859"/>
                    <a:gd name="connsiteX540" fmla="*/ 174755 w 349758"/>
                    <a:gd name="connsiteY540" fmla="*/ 157124 h 463859"/>
                    <a:gd name="connsiteX541" fmla="*/ 175336 w 349758"/>
                    <a:gd name="connsiteY541" fmla="*/ 155991 h 463859"/>
                    <a:gd name="connsiteX542" fmla="*/ 176994 w 349758"/>
                    <a:gd name="connsiteY542" fmla="*/ 152838 h 463859"/>
                    <a:gd name="connsiteX543" fmla="*/ 177556 w 349758"/>
                    <a:gd name="connsiteY543" fmla="*/ 151781 h 463859"/>
                    <a:gd name="connsiteX544" fmla="*/ 179899 w 349758"/>
                    <a:gd name="connsiteY544" fmla="*/ 147523 h 463859"/>
                    <a:gd name="connsiteX545" fmla="*/ 182890 w 349758"/>
                    <a:gd name="connsiteY545" fmla="*/ 142342 h 463859"/>
                    <a:gd name="connsiteX546" fmla="*/ 183232 w 349758"/>
                    <a:gd name="connsiteY546" fmla="*/ 141770 h 463859"/>
                    <a:gd name="connsiteX547" fmla="*/ 185909 w 349758"/>
                    <a:gd name="connsiteY547" fmla="*/ 137389 h 463859"/>
                    <a:gd name="connsiteX548" fmla="*/ 186747 w 349758"/>
                    <a:gd name="connsiteY548" fmla="*/ 136055 h 463859"/>
                    <a:gd name="connsiteX549" fmla="*/ 189243 w 349758"/>
                    <a:gd name="connsiteY549" fmla="*/ 132178 h 463859"/>
                    <a:gd name="connsiteX550" fmla="*/ 190233 w 349758"/>
                    <a:gd name="connsiteY550" fmla="*/ 130683 h 463859"/>
                    <a:gd name="connsiteX551" fmla="*/ 193034 w 349758"/>
                    <a:gd name="connsiteY551" fmla="*/ 126587 h 463859"/>
                    <a:gd name="connsiteX552" fmla="*/ 193910 w 349758"/>
                    <a:gd name="connsiteY552" fmla="*/ 125320 h 463859"/>
                    <a:gd name="connsiteX553" fmla="*/ 202130 w 349758"/>
                    <a:gd name="connsiteY553" fmla="*/ 114405 h 463859"/>
                    <a:gd name="connsiteX554" fmla="*/ 203083 w 349758"/>
                    <a:gd name="connsiteY554" fmla="*/ 113243 h 463859"/>
                    <a:gd name="connsiteX555" fmla="*/ 206597 w 349758"/>
                    <a:gd name="connsiteY555" fmla="*/ 109042 h 463859"/>
                    <a:gd name="connsiteX556" fmla="*/ 207188 w 349758"/>
                    <a:gd name="connsiteY556" fmla="*/ 108337 h 463859"/>
                    <a:gd name="connsiteX557" fmla="*/ 275873 w 349758"/>
                    <a:gd name="connsiteY557" fmla="*/ 63341 h 463859"/>
                    <a:gd name="connsiteX558" fmla="*/ 215741 w 349758"/>
                    <a:gd name="connsiteY558" fmla="*/ 122453 h 463859"/>
                    <a:gd name="connsiteX559" fmla="*/ 209321 w 349758"/>
                    <a:gd name="connsiteY559" fmla="*/ 128921 h 463859"/>
                    <a:gd name="connsiteX560" fmla="*/ 208312 w 349758"/>
                    <a:gd name="connsiteY560" fmla="*/ 129940 h 463859"/>
                    <a:gd name="connsiteX561" fmla="*/ 202435 w 349758"/>
                    <a:gd name="connsiteY561" fmla="*/ 135903 h 463859"/>
                    <a:gd name="connsiteX562" fmla="*/ 202006 w 349758"/>
                    <a:gd name="connsiteY562" fmla="*/ 136341 h 463859"/>
                    <a:gd name="connsiteX563" fmla="*/ 196025 w 349758"/>
                    <a:gd name="connsiteY563" fmla="*/ 142465 h 463859"/>
                    <a:gd name="connsiteX564" fmla="*/ 194834 w 349758"/>
                    <a:gd name="connsiteY564" fmla="*/ 143694 h 463859"/>
                    <a:gd name="connsiteX565" fmla="*/ 189224 w 349758"/>
                    <a:gd name="connsiteY565" fmla="*/ 149495 h 463859"/>
                    <a:gd name="connsiteX566" fmla="*/ 183680 w 349758"/>
                    <a:gd name="connsiteY566" fmla="*/ 155305 h 463859"/>
                    <a:gd name="connsiteX567" fmla="*/ 182318 w 349758"/>
                    <a:gd name="connsiteY567" fmla="*/ 156734 h 463859"/>
                    <a:gd name="connsiteX568" fmla="*/ 177451 w 349758"/>
                    <a:gd name="connsiteY568" fmla="*/ 161915 h 463859"/>
                    <a:gd name="connsiteX569" fmla="*/ 173869 w 349758"/>
                    <a:gd name="connsiteY569" fmla="*/ 165802 h 463859"/>
                    <a:gd name="connsiteX570" fmla="*/ 175317 w 349758"/>
                    <a:gd name="connsiteY570" fmla="*/ 169135 h 463859"/>
                    <a:gd name="connsiteX571" fmla="*/ 178470 w 349758"/>
                    <a:gd name="connsiteY571" fmla="*/ 176546 h 463859"/>
                    <a:gd name="connsiteX572" fmla="*/ 179927 w 349758"/>
                    <a:gd name="connsiteY572" fmla="*/ 180261 h 463859"/>
                    <a:gd name="connsiteX573" fmla="*/ 182375 w 349758"/>
                    <a:gd name="connsiteY573" fmla="*/ 186795 h 463859"/>
                    <a:gd name="connsiteX574" fmla="*/ 186100 w 349758"/>
                    <a:gd name="connsiteY574" fmla="*/ 178603 h 463859"/>
                    <a:gd name="connsiteX575" fmla="*/ 186814 w 349758"/>
                    <a:gd name="connsiteY575" fmla="*/ 177213 h 463859"/>
                    <a:gd name="connsiteX576" fmla="*/ 188967 w 349758"/>
                    <a:gd name="connsiteY576" fmla="*/ 173203 h 463859"/>
                    <a:gd name="connsiteX577" fmla="*/ 189929 w 349758"/>
                    <a:gd name="connsiteY577" fmla="*/ 171536 h 463859"/>
                    <a:gd name="connsiteX578" fmla="*/ 192548 w 349758"/>
                    <a:gd name="connsiteY578" fmla="*/ 167316 h 463859"/>
                    <a:gd name="connsiteX579" fmla="*/ 193453 w 349758"/>
                    <a:gd name="connsiteY579" fmla="*/ 165916 h 463859"/>
                    <a:gd name="connsiteX580" fmla="*/ 197577 w 349758"/>
                    <a:gd name="connsiteY580" fmla="*/ 160163 h 463859"/>
                    <a:gd name="connsiteX581" fmla="*/ 202235 w 349758"/>
                    <a:gd name="connsiteY581" fmla="*/ 154543 h 463859"/>
                    <a:gd name="connsiteX582" fmla="*/ 203664 w 349758"/>
                    <a:gd name="connsiteY582" fmla="*/ 152981 h 463859"/>
                    <a:gd name="connsiteX583" fmla="*/ 207626 w 349758"/>
                    <a:gd name="connsiteY583" fmla="*/ 148866 h 463859"/>
                    <a:gd name="connsiteX584" fmla="*/ 209407 w 349758"/>
                    <a:gd name="connsiteY584" fmla="*/ 147142 h 463859"/>
                    <a:gd name="connsiteX585" fmla="*/ 214065 w 349758"/>
                    <a:gd name="connsiteY585" fmla="*/ 142989 h 463859"/>
                    <a:gd name="connsiteX586" fmla="*/ 215665 w 349758"/>
                    <a:gd name="connsiteY586" fmla="*/ 141618 h 463859"/>
                    <a:gd name="connsiteX587" fmla="*/ 222695 w 349758"/>
                    <a:gd name="connsiteY587" fmla="*/ 136274 h 463859"/>
                    <a:gd name="connsiteX588" fmla="*/ 348367 w 349758"/>
                    <a:gd name="connsiteY588" fmla="*/ 108585 h 463859"/>
                    <a:gd name="connsiteX589" fmla="*/ 233020 w 349758"/>
                    <a:gd name="connsiteY589" fmla="*/ 163859 h 463859"/>
                    <a:gd name="connsiteX590" fmla="*/ 224857 w 349758"/>
                    <a:gd name="connsiteY590" fmla="*/ 168869 h 463859"/>
                    <a:gd name="connsiteX591" fmla="*/ 223018 w 349758"/>
                    <a:gd name="connsiteY591" fmla="*/ 170050 h 463859"/>
                    <a:gd name="connsiteX592" fmla="*/ 217075 w 349758"/>
                    <a:gd name="connsiteY592" fmla="*/ 173917 h 463859"/>
                    <a:gd name="connsiteX593" fmla="*/ 214675 w 349758"/>
                    <a:gd name="connsiteY593" fmla="*/ 175536 h 463859"/>
                    <a:gd name="connsiteX594" fmla="*/ 209331 w 349758"/>
                    <a:gd name="connsiteY594" fmla="*/ 179241 h 463859"/>
                    <a:gd name="connsiteX595" fmla="*/ 207188 w 349758"/>
                    <a:gd name="connsiteY595" fmla="*/ 180766 h 463859"/>
                    <a:gd name="connsiteX596" fmla="*/ 200711 w 349758"/>
                    <a:gd name="connsiteY596" fmla="*/ 185614 h 463859"/>
                    <a:gd name="connsiteX597" fmla="*/ 200235 w 349758"/>
                    <a:gd name="connsiteY597" fmla="*/ 185966 h 463859"/>
                    <a:gd name="connsiteX598" fmla="*/ 193834 w 349758"/>
                    <a:gd name="connsiteY598" fmla="*/ 191195 h 463859"/>
                    <a:gd name="connsiteX599" fmla="*/ 192129 w 349758"/>
                    <a:gd name="connsiteY599" fmla="*/ 192691 h 463859"/>
                    <a:gd name="connsiteX600" fmla="*/ 187957 w 349758"/>
                    <a:gd name="connsiteY600" fmla="*/ 196472 h 463859"/>
                    <a:gd name="connsiteX601" fmla="*/ 186147 w 349758"/>
                    <a:gd name="connsiteY601" fmla="*/ 198225 h 463859"/>
                    <a:gd name="connsiteX602" fmla="*/ 186890 w 349758"/>
                    <a:gd name="connsiteY602" fmla="*/ 200701 h 463859"/>
                    <a:gd name="connsiteX603" fmla="*/ 188833 w 349758"/>
                    <a:gd name="connsiteY603" fmla="*/ 207816 h 463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</a:cxnLst>
                  <a:rect l="l" t="t" r="r" b="b"/>
                  <a:pathLst>
                    <a:path w="349758" h="463859">
                      <a:moveTo>
                        <a:pt x="188833" y="207816"/>
                      </a:moveTo>
                      <a:cubicBezTo>
                        <a:pt x="189071" y="208721"/>
                        <a:pt x="189328" y="209645"/>
                        <a:pt x="189557" y="210550"/>
                      </a:cubicBezTo>
                      <a:cubicBezTo>
                        <a:pt x="190157" y="212979"/>
                        <a:pt x="190691" y="215389"/>
                        <a:pt x="191205" y="217799"/>
                      </a:cubicBezTo>
                      <a:cubicBezTo>
                        <a:pt x="191357" y="217561"/>
                        <a:pt x="191529" y="217322"/>
                        <a:pt x="191691" y="217084"/>
                      </a:cubicBezTo>
                      <a:cubicBezTo>
                        <a:pt x="191862" y="216837"/>
                        <a:pt x="192033" y="216580"/>
                        <a:pt x="192205" y="216322"/>
                      </a:cubicBezTo>
                      <a:cubicBezTo>
                        <a:pt x="194262" y="213331"/>
                        <a:pt x="196758" y="210236"/>
                        <a:pt x="199787" y="207131"/>
                      </a:cubicBezTo>
                      <a:cubicBezTo>
                        <a:pt x="199997" y="206921"/>
                        <a:pt x="200225" y="206702"/>
                        <a:pt x="200435" y="206492"/>
                      </a:cubicBezTo>
                      <a:cubicBezTo>
                        <a:pt x="201797" y="205130"/>
                        <a:pt x="203273" y="203759"/>
                        <a:pt x="204854" y="202397"/>
                      </a:cubicBezTo>
                      <a:cubicBezTo>
                        <a:pt x="205130" y="202159"/>
                        <a:pt x="205407" y="201911"/>
                        <a:pt x="205692" y="201673"/>
                      </a:cubicBezTo>
                      <a:cubicBezTo>
                        <a:pt x="209350" y="198596"/>
                        <a:pt x="213608" y="195577"/>
                        <a:pt x="218523" y="192653"/>
                      </a:cubicBezTo>
                      <a:cubicBezTo>
                        <a:pt x="218999" y="192376"/>
                        <a:pt x="219475" y="192091"/>
                        <a:pt x="219961" y="191814"/>
                      </a:cubicBezTo>
                      <a:cubicBezTo>
                        <a:pt x="222247" y="190500"/>
                        <a:pt x="224666" y="189214"/>
                        <a:pt x="227238" y="187957"/>
                      </a:cubicBezTo>
                      <a:cubicBezTo>
                        <a:pt x="227495" y="187833"/>
                        <a:pt x="227733" y="187700"/>
                        <a:pt x="227990" y="187576"/>
                      </a:cubicBezTo>
                      <a:cubicBezTo>
                        <a:pt x="230867" y="186195"/>
                        <a:pt x="233944" y="184871"/>
                        <a:pt x="237201" y="183585"/>
                      </a:cubicBezTo>
                      <a:cubicBezTo>
                        <a:pt x="237373" y="183518"/>
                        <a:pt x="237506" y="183442"/>
                        <a:pt x="237677" y="183375"/>
                      </a:cubicBezTo>
                      <a:cubicBezTo>
                        <a:pt x="262347" y="173765"/>
                        <a:pt x="298018" y="167126"/>
                        <a:pt x="349758" y="168011"/>
                      </a:cubicBezTo>
                      <a:cubicBezTo>
                        <a:pt x="349758" y="168011"/>
                        <a:pt x="290532" y="184699"/>
                        <a:pt x="240078" y="207816"/>
                      </a:cubicBezTo>
                      <a:cubicBezTo>
                        <a:pt x="237335" y="209074"/>
                        <a:pt x="234620" y="210350"/>
                        <a:pt x="231943" y="211646"/>
                      </a:cubicBezTo>
                      <a:cubicBezTo>
                        <a:pt x="231496" y="211865"/>
                        <a:pt x="231057" y="212084"/>
                        <a:pt x="230610" y="212303"/>
                      </a:cubicBezTo>
                      <a:cubicBezTo>
                        <a:pt x="228457" y="213351"/>
                        <a:pt x="226333" y="214408"/>
                        <a:pt x="224247" y="215475"/>
                      </a:cubicBezTo>
                      <a:cubicBezTo>
                        <a:pt x="223504" y="215856"/>
                        <a:pt x="222761" y="216237"/>
                        <a:pt x="222028" y="216627"/>
                      </a:cubicBezTo>
                      <a:cubicBezTo>
                        <a:pt x="220199" y="217580"/>
                        <a:pt x="218389" y="218542"/>
                        <a:pt x="216618" y="219504"/>
                      </a:cubicBezTo>
                      <a:cubicBezTo>
                        <a:pt x="215894" y="219894"/>
                        <a:pt x="215179" y="220285"/>
                        <a:pt x="214465" y="220675"/>
                      </a:cubicBezTo>
                      <a:cubicBezTo>
                        <a:pt x="212331" y="221866"/>
                        <a:pt x="210236" y="223056"/>
                        <a:pt x="208197" y="224257"/>
                      </a:cubicBezTo>
                      <a:cubicBezTo>
                        <a:pt x="207940" y="224409"/>
                        <a:pt x="207674" y="224552"/>
                        <a:pt x="207426" y="224704"/>
                      </a:cubicBezTo>
                      <a:cubicBezTo>
                        <a:pt x="205169" y="226057"/>
                        <a:pt x="202987" y="227419"/>
                        <a:pt x="200873" y="228791"/>
                      </a:cubicBezTo>
                      <a:cubicBezTo>
                        <a:pt x="200292" y="229162"/>
                        <a:pt x="199749" y="229543"/>
                        <a:pt x="199177" y="229924"/>
                      </a:cubicBezTo>
                      <a:cubicBezTo>
                        <a:pt x="197663" y="230924"/>
                        <a:pt x="196196" y="231934"/>
                        <a:pt x="194767" y="232953"/>
                      </a:cubicBezTo>
                      <a:cubicBezTo>
                        <a:pt x="194491" y="233153"/>
                        <a:pt x="194224" y="233343"/>
                        <a:pt x="193958" y="233544"/>
                      </a:cubicBezTo>
                      <a:cubicBezTo>
                        <a:pt x="194224" y="235439"/>
                        <a:pt x="194472" y="237334"/>
                        <a:pt x="194682" y="239220"/>
                      </a:cubicBezTo>
                      <a:cubicBezTo>
                        <a:pt x="194815" y="240402"/>
                        <a:pt x="194929" y="241583"/>
                        <a:pt x="195043" y="242754"/>
                      </a:cubicBezTo>
                      <a:cubicBezTo>
                        <a:pt x="195234" y="244716"/>
                        <a:pt x="195386" y="246678"/>
                        <a:pt x="195520" y="248622"/>
                      </a:cubicBezTo>
                      <a:cubicBezTo>
                        <a:pt x="196034" y="248088"/>
                        <a:pt x="196558" y="247526"/>
                        <a:pt x="197129" y="246955"/>
                      </a:cubicBezTo>
                      <a:cubicBezTo>
                        <a:pt x="197310" y="246774"/>
                        <a:pt x="197510" y="246602"/>
                        <a:pt x="197691" y="246421"/>
                      </a:cubicBezTo>
                      <a:cubicBezTo>
                        <a:pt x="198558" y="245593"/>
                        <a:pt x="199492" y="244774"/>
                        <a:pt x="200492" y="243973"/>
                      </a:cubicBezTo>
                      <a:cubicBezTo>
                        <a:pt x="200730" y="243783"/>
                        <a:pt x="200959" y="243592"/>
                        <a:pt x="201206" y="243402"/>
                      </a:cubicBezTo>
                      <a:cubicBezTo>
                        <a:pt x="202416" y="242468"/>
                        <a:pt x="203711" y="241564"/>
                        <a:pt x="205121" y="240697"/>
                      </a:cubicBezTo>
                      <a:cubicBezTo>
                        <a:pt x="205330" y="240563"/>
                        <a:pt x="205559" y="240449"/>
                        <a:pt x="205778" y="240316"/>
                      </a:cubicBezTo>
                      <a:cubicBezTo>
                        <a:pt x="207035" y="239563"/>
                        <a:pt x="208378" y="238849"/>
                        <a:pt x="209788" y="238173"/>
                      </a:cubicBezTo>
                      <a:cubicBezTo>
                        <a:pt x="210141" y="238001"/>
                        <a:pt x="210484" y="237830"/>
                        <a:pt x="210845" y="237668"/>
                      </a:cubicBezTo>
                      <a:cubicBezTo>
                        <a:pt x="212522" y="236906"/>
                        <a:pt x="214284" y="236191"/>
                        <a:pt x="216189" y="235544"/>
                      </a:cubicBezTo>
                      <a:cubicBezTo>
                        <a:pt x="216408" y="235468"/>
                        <a:pt x="216646" y="235410"/>
                        <a:pt x="216875" y="235334"/>
                      </a:cubicBezTo>
                      <a:cubicBezTo>
                        <a:pt x="218599" y="234772"/>
                        <a:pt x="220428" y="234277"/>
                        <a:pt x="222342" y="233829"/>
                      </a:cubicBezTo>
                      <a:cubicBezTo>
                        <a:pt x="222828" y="233715"/>
                        <a:pt x="223323" y="233601"/>
                        <a:pt x="223828" y="233496"/>
                      </a:cubicBezTo>
                      <a:cubicBezTo>
                        <a:pt x="226038" y="233029"/>
                        <a:pt x="228333" y="232629"/>
                        <a:pt x="230800" y="232343"/>
                      </a:cubicBezTo>
                      <a:cubicBezTo>
                        <a:pt x="230962" y="232324"/>
                        <a:pt x="231143" y="232315"/>
                        <a:pt x="231305" y="232296"/>
                      </a:cubicBezTo>
                      <a:cubicBezTo>
                        <a:pt x="233610" y="232039"/>
                        <a:pt x="236058" y="231886"/>
                        <a:pt x="238601" y="231810"/>
                      </a:cubicBezTo>
                      <a:cubicBezTo>
                        <a:pt x="238954" y="231800"/>
                        <a:pt x="239259" y="231753"/>
                        <a:pt x="239611" y="231743"/>
                      </a:cubicBezTo>
                      <a:cubicBezTo>
                        <a:pt x="257289" y="231381"/>
                        <a:pt x="280616" y="235344"/>
                        <a:pt x="311391" y="247098"/>
                      </a:cubicBezTo>
                      <a:cubicBezTo>
                        <a:pt x="311391" y="247098"/>
                        <a:pt x="271882" y="247031"/>
                        <a:pt x="236763" y="251603"/>
                      </a:cubicBezTo>
                      <a:cubicBezTo>
                        <a:pt x="234429" y="251908"/>
                        <a:pt x="232115" y="252241"/>
                        <a:pt x="229838" y="252584"/>
                      </a:cubicBezTo>
                      <a:cubicBezTo>
                        <a:pt x="229276" y="252670"/>
                        <a:pt x="228714" y="252755"/>
                        <a:pt x="228162" y="252841"/>
                      </a:cubicBezTo>
                      <a:cubicBezTo>
                        <a:pt x="225876" y="253203"/>
                        <a:pt x="223609" y="253575"/>
                        <a:pt x="221409" y="253984"/>
                      </a:cubicBezTo>
                      <a:cubicBezTo>
                        <a:pt x="219227" y="254384"/>
                        <a:pt x="217122" y="254822"/>
                        <a:pt x="215055" y="255280"/>
                      </a:cubicBezTo>
                      <a:cubicBezTo>
                        <a:pt x="214532" y="255394"/>
                        <a:pt x="214017" y="255508"/>
                        <a:pt x="213503" y="255622"/>
                      </a:cubicBezTo>
                      <a:cubicBezTo>
                        <a:pt x="209417" y="256556"/>
                        <a:pt x="205588" y="257594"/>
                        <a:pt x="202121" y="258747"/>
                      </a:cubicBezTo>
                      <a:cubicBezTo>
                        <a:pt x="201692" y="258890"/>
                        <a:pt x="201263" y="259032"/>
                        <a:pt x="200844" y="259185"/>
                      </a:cubicBezTo>
                      <a:cubicBezTo>
                        <a:pt x="199149" y="259775"/>
                        <a:pt x="197520" y="260385"/>
                        <a:pt x="196034" y="261033"/>
                      </a:cubicBezTo>
                      <a:cubicBezTo>
                        <a:pt x="196063" y="264062"/>
                        <a:pt x="196034" y="267014"/>
                        <a:pt x="195939" y="269939"/>
                      </a:cubicBezTo>
                      <a:cubicBezTo>
                        <a:pt x="195844" y="272882"/>
                        <a:pt x="195663" y="275777"/>
                        <a:pt x="195453" y="278644"/>
                      </a:cubicBezTo>
                      <a:cubicBezTo>
                        <a:pt x="195386" y="279568"/>
                        <a:pt x="195282" y="280483"/>
                        <a:pt x="195205" y="281397"/>
                      </a:cubicBezTo>
                      <a:cubicBezTo>
                        <a:pt x="195167" y="281854"/>
                        <a:pt x="195129" y="282311"/>
                        <a:pt x="195082" y="282769"/>
                      </a:cubicBezTo>
                      <a:cubicBezTo>
                        <a:pt x="196091" y="281464"/>
                        <a:pt x="197244" y="280264"/>
                        <a:pt x="198672" y="279140"/>
                      </a:cubicBezTo>
                      <a:cubicBezTo>
                        <a:pt x="198806" y="279035"/>
                        <a:pt x="198949" y="278930"/>
                        <a:pt x="199092" y="278825"/>
                      </a:cubicBezTo>
                      <a:cubicBezTo>
                        <a:pt x="200568" y="277711"/>
                        <a:pt x="202340" y="276692"/>
                        <a:pt x="204445" y="275834"/>
                      </a:cubicBezTo>
                      <a:cubicBezTo>
                        <a:pt x="204645" y="275749"/>
                        <a:pt x="204854" y="275673"/>
                        <a:pt x="205064" y="275596"/>
                      </a:cubicBezTo>
                      <a:cubicBezTo>
                        <a:pt x="206131" y="275187"/>
                        <a:pt x="207264" y="274806"/>
                        <a:pt x="208512" y="274491"/>
                      </a:cubicBezTo>
                      <a:cubicBezTo>
                        <a:pt x="209817" y="274158"/>
                        <a:pt x="211198" y="273910"/>
                        <a:pt x="212655" y="273701"/>
                      </a:cubicBezTo>
                      <a:cubicBezTo>
                        <a:pt x="212941" y="273663"/>
                        <a:pt x="213246" y="273625"/>
                        <a:pt x="213541" y="273587"/>
                      </a:cubicBezTo>
                      <a:cubicBezTo>
                        <a:pt x="214979" y="273415"/>
                        <a:pt x="216484" y="273282"/>
                        <a:pt x="218113" y="273234"/>
                      </a:cubicBezTo>
                      <a:cubicBezTo>
                        <a:pt x="220009" y="273177"/>
                        <a:pt x="221837" y="273225"/>
                        <a:pt x="223752" y="273339"/>
                      </a:cubicBezTo>
                      <a:cubicBezTo>
                        <a:pt x="224152" y="273358"/>
                        <a:pt x="224561" y="273396"/>
                        <a:pt x="224961" y="273425"/>
                      </a:cubicBezTo>
                      <a:cubicBezTo>
                        <a:pt x="226800" y="273558"/>
                        <a:pt x="228733" y="273758"/>
                        <a:pt x="230781" y="274053"/>
                      </a:cubicBezTo>
                      <a:cubicBezTo>
                        <a:pt x="244231" y="276016"/>
                        <a:pt x="261661" y="281264"/>
                        <a:pt x="284864" y="291903"/>
                      </a:cubicBezTo>
                      <a:cubicBezTo>
                        <a:pt x="284864" y="291903"/>
                        <a:pt x="254603" y="284264"/>
                        <a:pt x="227619" y="283721"/>
                      </a:cubicBezTo>
                      <a:cubicBezTo>
                        <a:pt x="225771" y="283683"/>
                        <a:pt x="223942" y="283683"/>
                        <a:pt x="222133" y="283712"/>
                      </a:cubicBezTo>
                      <a:cubicBezTo>
                        <a:pt x="221933" y="283712"/>
                        <a:pt x="221752" y="283731"/>
                        <a:pt x="221552" y="283731"/>
                      </a:cubicBezTo>
                      <a:cubicBezTo>
                        <a:pt x="219466" y="283778"/>
                        <a:pt x="217437" y="283893"/>
                        <a:pt x="215436" y="284055"/>
                      </a:cubicBezTo>
                      <a:cubicBezTo>
                        <a:pt x="214808" y="284102"/>
                        <a:pt x="214198" y="284169"/>
                        <a:pt x="213579" y="284226"/>
                      </a:cubicBezTo>
                      <a:cubicBezTo>
                        <a:pt x="211846" y="284397"/>
                        <a:pt x="210169" y="284626"/>
                        <a:pt x="208540" y="284902"/>
                      </a:cubicBezTo>
                      <a:cubicBezTo>
                        <a:pt x="208102" y="284979"/>
                        <a:pt x="207645" y="285036"/>
                        <a:pt x="207216" y="285112"/>
                      </a:cubicBezTo>
                      <a:cubicBezTo>
                        <a:pt x="205254" y="285483"/>
                        <a:pt x="203387" y="285950"/>
                        <a:pt x="201625" y="286493"/>
                      </a:cubicBezTo>
                      <a:cubicBezTo>
                        <a:pt x="201206" y="286626"/>
                        <a:pt x="200825" y="286779"/>
                        <a:pt x="200425" y="286922"/>
                      </a:cubicBezTo>
                      <a:cubicBezTo>
                        <a:pt x="199073" y="287388"/>
                        <a:pt x="197796" y="287922"/>
                        <a:pt x="196606" y="288522"/>
                      </a:cubicBezTo>
                      <a:cubicBezTo>
                        <a:pt x="196167" y="288741"/>
                        <a:pt x="195739" y="288950"/>
                        <a:pt x="195329" y="289179"/>
                      </a:cubicBezTo>
                      <a:cubicBezTo>
                        <a:pt x="194948" y="289398"/>
                        <a:pt x="194643" y="289674"/>
                        <a:pt x="194281" y="289912"/>
                      </a:cubicBezTo>
                      <a:cubicBezTo>
                        <a:pt x="193977" y="292160"/>
                        <a:pt x="193719" y="293942"/>
                        <a:pt x="193443" y="295704"/>
                      </a:cubicBezTo>
                      <a:cubicBezTo>
                        <a:pt x="193281" y="296742"/>
                        <a:pt x="193110" y="297790"/>
                        <a:pt x="192929" y="298818"/>
                      </a:cubicBezTo>
                      <a:cubicBezTo>
                        <a:pt x="192681" y="300266"/>
                        <a:pt x="192405" y="301704"/>
                        <a:pt x="192129" y="303143"/>
                      </a:cubicBezTo>
                      <a:cubicBezTo>
                        <a:pt x="192434" y="303066"/>
                        <a:pt x="192710" y="302981"/>
                        <a:pt x="193034" y="302905"/>
                      </a:cubicBezTo>
                      <a:cubicBezTo>
                        <a:pt x="193538" y="302790"/>
                        <a:pt x="194101" y="302695"/>
                        <a:pt x="194653" y="302590"/>
                      </a:cubicBezTo>
                      <a:cubicBezTo>
                        <a:pt x="195139" y="302495"/>
                        <a:pt x="195644" y="302409"/>
                        <a:pt x="196167" y="302333"/>
                      </a:cubicBezTo>
                      <a:cubicBezTo>
                        <a:pt x="196777" y="302247"/>
                        <a:pt x="197415" y="302171"/>
                        <a:pt x="198072" y="302104"/>
                      </a:cubicBezTo>
                      <a:cubicBezTo>
                        <a:pt x="198634" y="302047"/>
                        <a:pt x="199225" y="302000"/>
                        <a:pt x="199825" y="301962"/>
                      </a:cubicBezTo>
                      <a:cubicBezTo>
                        <a:pt x="200520" y="301914"/>
                        <a:pt x="201216" y="301866"/>
                        <a:pt x="201959" y="301838"/>
                      </a:cubicBezTo>
                      <a:cubicBezTo>
                        <a:pt x="202768" y="301819"/>
                        <a:pt x="203645" y="301828"/>
                        <a:pt x="204511" y="301838"/>
                      </a:cubicBezTo>
                      <a:cubicBezTo>
                        <a:pt x="205654" y="301847"/>
                        <a:pt x="206855" y="301904"/>
                        <a:pt x="208102" y="301990"/>
                      </a:cubicBezTo>
                      <a:cubicBezTo>
                        <a:pt x="208979" y="302047"/>
                        <a:pt x="209855" y="302104"/>
                        <a:pt x="210779" y="302200"/>
                      </a:cubicBezTo>
                      <a:cubicBezTo>
                        <a:pt x="211626" y="302285"/>
                        <a:pt x="212522" y="302400"/>
                        <a:pt x="213417" y="302524"/>
                      </a:cubicBezTo>
                      <a:cubicBezTo>
                        <a:pt x="214379" y="302657"/>
                        <a:pt x="215379" y="302809"/>
                        <a:pt x="216389" y="302971"/>
                      </a:cubicBezTo>
                      <a:cubicBezTo>
                        <a:pt x="217303" y="303124"/>
                        <a:pt x="218218" y="303276"/>
                        <a:pt x="219180" y="303467"/>
                      </a:cubicBezTo>
                      <a:cubicBezTo>
                        <a:pt x="219399" y="303505"/>
                        <a:pt x="219599" y="303533"/>
                        <a:pt x="219818" y="303581"/>
                      </a:cubicBezTo>
                      <a:cubicBezTo>
                        <a:pt x="228457" y="305353"/>
                        <a:pt x="238858" y="308524"/>
                        <a:pt x="251422" y="313963"/>
                      </a:cubicBezTo>
                      <a:cubicBezTo>
                        <a:pt x="251422" y="313963"/>
                        <a:pt x="232058" y="318078"/>
                        <a:pt x="213112" y="317325"/>
                      </a:cubicBezTo>
                      <a:cubicBezTo>
                        <a:pt x="212893" y="317335"/>
                        <a:pt x="212693" y="317316"/>
                        <a:pt x="212484" y="317306"/>
                      </a:cubicBezTo>
                      <a:cubicBezTo>
                        <a:pt x="211941" y="317278"/>
                        <a:pt x="211398" y="317240"/>
                        <a:pt x="210845" y="317211"/>
                      </a:cubicBezTo>
                      <a:cubicBezTo>
                        <a:pt x="209626" y="317135"/>
                        <a:pt x="208407" y="317040"/>
                        <a:pt x="207197" y="316916"/>
                      </a:cubicBezTo>
                      <a:cubicBezTo>
                        <a:pt x="206597" y="316859"/>
                        <a:pt x="206007" y="316792"/>
                        <a:pt x="205416" y="316716"/>
                      </a:cubicBezTo>
                      <a:cubicBezTo>
                        <a:pt x="204140" y="316563"/>
                        <a:pt x="202892" y="316363"/>
                        <a:pt x="201654" y="316144"/>
                      </a:cubicBezTo>
                      <a:cubicBezTo>
                        <a:pt x="201216" y="316068"/>
                        <a:pt x="200768" y="316011"/>
                        <a:pt x="200339" y="315925"/>
                      </a:cubicBezTo>
                      <a:cubicBezTo>
                        <a:pt x="198711" y="315601"/>
                        <a:pt x="197129" y="315230"/>
                        <a:pt x="195596" y="314782"/>
                      </a:cubicBezTo>
                      <a:cubicBezTo>
                        <a:pt x="195243" y="314677"/>
                        <a:pt x="194920" y="314554"/>
                        <a:pt x="194577" y="314439"/>
                      </a:cubicBezTo>
                      <a:cubicBezTo>
                        <a:pt x="193405" y="314068"/>
                        <a:pt x="192272" y="313658"/>
                        <a:pt x="191176" y="313201"/>
                      </a:cubicBezTo>
                      <a:cubicBezTo>
                        <a:pt x="190795" y="313039"/>
                        <a:pt x="190424" y="312877"/>
                        <a:pt x="190052" y="312706"/>
                      </a:cubicBezTo>
                      <a:cubicBezTo>
                        <a:pt x="189995" y="312944"/>
                        <a:pt x="189938" y="313192"/>
                        <a:pt x="189881" y="313430"/>
                      </a:cubicBezTo>
                      <a:cubicBezTo>
                        <a:pt x="189757" y="313944"/>
                        <a:pt x="189643" y="314468"/>
                        <a:pt x="189509" y="314982"/>
                      </a:cubicBezTo>
                      <a:cubicBezTo>
                        <a:pt x="188843" y="317602"/>
                        <a:pt x="188138" y="320192"/>
                        <a:pt x="187385" y="322755"/>
                      </a:cubicBezTo>
                      <a:cubicBezTo>
                        <a:pt x="187176" y="323479"/>
                        <a:pt x="186938" y="324193"/>
                        <a:pt x="186719" y="324917"/>
                      </a:cubicBezTo>
                      <a:cubicBezTo>
                        <a:pt x="186652" y="325145"/>
                        <a:pt x="186576" y="325384"/>
                        <a:pt x="186500" y="325612"/>
                      </a:cubicBezTo>
                      <a:cubicBezTo>
                        <a:pt x="187052" y="325869"/>
                        <a:pt x="187604" y="326127"/>
                        <a:pt x="188205" y="326431"/>
                      </a:cubicBezTo>
                      <a:cubicBezTo>
                        <a:pt x="189176" y="326927"/>
                        <a:pt x="190176" y="327489"/>
                        <a:pt x="191205" y="328098"/>
                      </a:cubicBezTo>
                      <a:cubicBezTo>
                        <a:pt x="191405" y="328222"/>
                        <a:pt x="191614" y="328346"/>
                        <a:pt x="191824" y="328470"/>
                      </a:cubicBezTo>
                      <a:cubicBezTo>
                        <a:pt x="192719" y="329022"/>
                        <a:pt x="193643" y="329622"/>
                        <a:pt x="194567" y="330270"/>
                      </a:cubicBezTo>
                      <a:cubicBezTo>
                        <a:pt x="194786" y="330422"/>
                        <a:pt x="194996" y="330565"/>
                        <a:pt x="195215" y="330727"/>
                      </a:cubicBezTo>
                      <a:cubicBezTo>
                        <a:pt x="197472" y="332365"/>
                        <a:pt x="199739" y="334318"/>
                        <a:pt x="201854" y="336623"/>
                      </a:cubicBezTo>
                      <a:cubicBezTo>
                        <a:pt x="207045" y="342386"/>
                        <a:pt x="211074" y="349958"/>
                        <a:pt x="211303" y="360121"/>
                      </a:cubicBezTo>
                      <a:cubicBezTo>
                        <a:pt x="211303" y="360121"/>
                        <a:pt x="201778" y="357073"/>
                        <a:pt x="193386" y="350196"/>
                      </a:cubicBezTo>
                      <a:cubicBezTo>
                        <a:pt x="193215" y="350091"/>
                        <a:pt x="193072" y="349949"/>
                        <a:pt x="192919" y="349815"/>
                      </a:cubicBezTo>
                      <a:cubicBezTo>
                        <a:pt x="192434" y="349406"/>
                        <a:pt x="191957" y="348977"/>
                        <a:pt x="191472" y="348539"/>
                      </a:cubicBezTo>
                      <a:cubicBezTo>
                        <a:pt x="191033" y="348129"/>
                        <a:pt x="190595" y="347710"/>
                        <a:pt x="190167" y="347282"/>
                      </a:cubicBezTo>
                      <a:cubicBezTo>
                        <a:pt x="189719" y="346834"/>
                        <a:pt x="189290" y="346377"/>
                        <a:pt x="188862" y="345910"/>
                      </a:cubicBezTo>
                      <a:cubicBezTo>
                        <a:pt x="188433" y="345434"/>
                        <a:pt x="188014" y="344948"/>
                        <a:pt x="187614" y="344443"/>
                      </a:cubicBezTo>
                      <a:cubicBezTo>
                        <a:pt x="187223" y="343967"/>
                        <a:pt x="186842" y="343472"/>
                        <a:pt x="186471" y="342967"/>
                      </a:cubicBezTo>
                      <a:cubicBezTo>
                        <a:pt x="186071" y="342424"/>
                        <a:pt x="185699" y="341852"/>
                        <a:pt x="185338" y="341271"/>
                      </a:cubicBezTo>
                      <a:cubicBezTo>
                        <a:pt x="185014" y="340757"/>
                        <a:pt x="184690" y="340252"/>
                        <a:pt x="184395" y="339719"/>
                      </a:cubicBezTo>
                      <a:cubicBezTo>
                        <a:pt x="184052" y="339090"/>
                        <a:pt x="183747" y="338433"/>
                        <a:pt x="183442" y="337776"/>
                      </a:cubicBezTo>
                      <a:cubicBezTo>
                        <a:pt x="183251" y="337366"/>
                        <a:pt x="183023" y="336995"/>
                        <a:pt x="182861" y="336585"/>
                      </a:cubicBezTo>
                      <a:cubicBezTo>
                        <a:pt x="182699" y="337023"/>
                        <a:pt x="182528" y="337442"/>
                        <a:pt x="182375" y="337880"/>
                      </a:cubicBezTo>
                      <a:cubicBezTo>
                        <a:pt x="182032" y="338823"/>
                        <a:pt x="181680" y="339757"/>
                        <a:pt x="181318" y="340690"/>
                      </a:cubicBezTo>
                      <a:cubicBezTo>
                        <a:pt x="180718" y="342252"/>
                        <a:pt x="180099" y="343795"/>
                        <a:pt x="179480" y="345329"/>
                      </a:cubicBezTo>
                      <a:cubicBezTo>
                        <a:pt x="179127" y="346196"/>
                        <a:pt x="178775" y="347062"/>
                        <a:pt x="178422" y="347910"/>
                      </a:cubicBezTo>
                      <a:cubicBezTo>
                        <a:pt x="177689" y="349644"/>
                        <a:pt x="176936" y="351349"/>
                        <a:pt x="176174" y="353044"/>
                      </a:cubicBezTo>
                      <a:cubicBezTo>
                        <a:pt x="175898" y="353663"/>
                        <a:pt x="175632" y="354292"/>
                        <a:pt x="175346" y="354902"/>
                      </a:cubicBezTo>
                      <a:cubicBezTo>
                        <a:pt x="174288" y="357207"/>
                        <a:pt x="173203" y="359474"/>
                        <a:pt x="172098" y="361712"/>
                      </a:cubicBezTo>
                      <a:cubicBezTo>
                        <a:pt x="171888" y="362122"/>
                        <a:pt x="171679" y="362521"/>
                        <a:pt x="171469" y="362931"/>
                      </a:cubicBezTo>
                      <a:cubicBezTo>
                        <a:pt x="170564" y="364741"/>
                        <a:pt x="169640" y="366532"/>
                        <a:pt x="168697" y="368294"/>
                      </a:cubicBezTo>
                      <a:cubicBezTo>
                        <a:pt x="168288" y="369056"/>
                        <a:pt x="167869" y="369808"/>
                        <a:pt x="167459" y="370570"/>
                      </a:cubicBezTo>
                      <a:cubicBezTo>
                        <a:pt x="166688" y="371980"/>
                        <a:pt x="165916" y="373380"/>
                        <a:pt x="165135" y="374761"/>
                      </a:cubicBezTo>
                      <a:cubicBezTo>
                        <a:pt x="164687" y="375552"/>
                        <a:pt x="164230" y="376342"/>
                        <a:pt x="163773" y="377123"/>
                      </a:cubicBezTo>
                      <a:cubicBezTo>
                        <a:pt x="162992" y="378466"/>
                        <a:pt x="162211" y="379790"/>
                        <a:pt x="161420" y="381095"/>
                      </a:cubicBezTo>
                      <a:cubicBezTo>
                        <a:pt x="160963" y="381848"/>
                        <a:pt x="160515" y="382600"/>
                        <a:pt x="160058" y="383343"/>
                      </a:cubicBezTo>
                      <a:cubicBezTo>
                        <a:pt x="159201" y="384734"/>
                        <a:pt x="158325" y="386105"/>
                        <a:pt x="157458" y="387467"/>
                      </a:cubicBezTo>
                      <a:cubicBezTo>
                        <a:pt x="157067" y="388068"/>
                        <a:pt x="156686" y="388687"/>
                        <a:pt x="156296" y="389277"/>
                      </a:cubicBezTo>
                      <a:cubicBezTo>
                        <a:pt x="155029" y="391220"/>
                        <a:pt x="153753" y="393135"/>
                        <a:pt x="152467" y="395011"/>
                      </a:cubicBezTo>
                      <a:cubicBezTo>
                        <a:pt x="136722" y="417938"/>
                        <a:pt x="119739" y="435674"/>
                        <a:pt x="107032" y="447446"/>
                      </a:cubicBezTo>
                      <a:cubicBezTo>
                        <a:pt x="106880" y="447599"/>
                        <a:pt x="106728" y="447723"/>
                        <a:pt x="106566" y="447875"/>
                      </a:cubicBezTo>
                      <a:cubicBezTo>
                        <a:pt x="105299" y="449047"/>
                        <a:pt x="104061" y="450180"/>
                        <a:pt x="102889" y="451228"/>
                      </a:cubicBezTo>
                      <a:cubicBezTo>
                        <a:pt x="101460" y="452504"/>
                        <a:pt x="100413" y="453409"/>
                        <a:pt x="99412" y="454276"/>
                      </a:cubicBezTo>
                      <a:cubicBezTo>
                        <a:pt x="99155" y="454495"/>
                        <a:pt x="98898" y="454724"/>
                        <a:pt x="98651" y="454933"/>
                      </a:cubicBezTo>
                      <a:cubicBezTo>
                        <a:pt x="97612" y="455819"/>
                        <a:pt x="96622" y="456657"/>
                        <a:pt x="95707" y="457419"/>
                      </a:cubicBezTo>
                      <a:cubicBezTo>
                        <a:pt x="95564" y="457543"/>
                        <a:pt x="95431" y="457648"/>
                        <a:pt x="95288" y="457762"/>
                      </a:cubicBezTo>
                      <a:cubicBezTo>
                        <a:pt x="94479" y="458429"/>
                        <a:pt x="93726" y="459048"/>
                        <a:pt x="93021" y="459610"/>
                      </a:cubicBezTo>
                      <a:cubicBezTo>
                        <a:pt x="92859" y="459743"/>
                        <a:pt x="92678" y="459886"/>
                        <a:pt x="92526" y="460010"/>
                      </a:cubicBezTo>
                      <a:cubicBezTo>
                        <a:pt x="91783" y="460610"/>
                        <a:pt x="91107" y="461143"/>
                        <a:pt x="90507" y="461610"/>
                      </a:cubicBezTo>
                      <a:cubicBezTo>
                        <a:pt x="90364" y="461715"/>
                        <a:pt x="90240" y="461810"/>
                        <a:pt x="90107" y="461915"/>
                      </a:cubicBezTo>
                      <a:cubicBezTo>
                        <a:pt x="89602" y="462305"/>
                        <a:pt x="89135" y="462658"/>
                        <a:pt x="88763" y="462953"/>
                      </a:cubicBezTo>
                      <a:cubicBezTo>
                        <a:pt x="88163" y="463410"/>
                        <a:pt x="87830" y="463648"/>
                        <a:pt x="87601" y="463820"/>
                      </a:cubicBezTo>
                      <a:cubicBezTo>
                        <a:pt x="63503" y="464868"/>
                        <a:pt x="80886" y="444503"/>
                        <a:pt x="80886" y="444503"/>
                      </a:cubicBezTo>
                      <a:cubicBezTo>
                        <a:pt x="105899" y="422215"/>
                        <a:pt x="125035" y="399612"/>
                        <a:pt x="139379" y="377095"/>
                      </a:cubicBezTo>
                      <a:cubicBezTo>
                        <a:pt x="116719" y="383553"/>
                        <a:pt x="98746" y="372561"/>
                        <a:pt x="98746" y="372561"/>
                      </a:cubicBezTo>
                      <a:cubicBezTo>
                        <a:pt x="120186" y="363779"/>
                        <a:pt x="135846" y="366551"/>
                        <a:pt x="144056" y="369475"/>
                      </a:cubicBezTo>
                      <a:cubicBezTo>
                        <a:pt x="145256" y="367436"/>
                        <a:pt x="146437" y="365408"/>
                        <a:pt x="147561" y="363369"/>
                      </a:cubicBezTo>
                      <a:cubicBezTo>
                        <a:pt x="147085" y="363026"/>
                        <a:pt x="146571" y="362703"/>
                        <a:pt x="146085" y="362369"/>
                      </a:cubicBezTo>
                      <a:cubicBezTo>
                        <a:pt x="145028" y="361636"/>
                        <a:pt x="143980" y="360902"/>
                        <a:pt x="142875" y="360207"/>
                      </a:cubicBezTo>
                      <a:cubicBezTo>
                        <a:pt x="142484" y="359959"/>
                        <a:pt x="142075" y="359740"/>
                        <a:pt x="141675" y="359502"/>
                      </a:cubicBezTo>
                      <a:cubicBezTo>
                        <a:pt x="140494" y="358788"/>
                        <a:pt x="139303" y="358064"/>
                        <a:pt x="138074" y="357397"/>
                      </a:cubicBezTo>
                      <a:cubicBezTo>
                        <a:pt x="137760" y="357226"/>
                        <a:pt x="137427" y="357064"/>
                        <a:pt x="137112" y="356892"/>
                      </a:cubicBezTo>
                      <a:cubicBezTo>
                        <a:pt x="135788" y="356178"/>
                        <a:pt x="134445" y="355473"/>
                        <a:pt x="133083" y="354806"/>
                      </a:cubicBezTo>
                      <a:cubicBezTo>
                        <a:pt x="132807" y="354673"/>
                        <a:pt x="132531" y="354559"/>
                        <a:pt x="132264" y="354425"/>
                      </a:cubicBezTo>
                      <a:cubicBezTo>
                        <a:pt x="130835" y="353739"/>
                        <a:pt x="129407" y="353073"/>
                        <a:pt x="127959" y="352435"/>
                      </a:cubicBezTo>
                      <a:cubicBezTo>
                        <a:pt x="125987" y="351587"/>
                        <a:pt x="124387" y="350911"/>
                        <a:pt x="122796" y="350282"/>
                      </a:cubicBezTo>
                      <a:cubicBezTo>
                        <a:pt x="106185" y="343719"/>
                        <a:pt x="90211" y="340424"/>
                        <a:pt x="86478" y="339700"/>
                      </a:cubicBezTo>
                      <a:cubicBezTo>
                        <a:pt x="85944" y="339595"/>
                        <a:pt x="85658" y="339547"/>
                        <a:pt x="85658" y="339547"/>
                      </a:cubicBezTo>
                      <a:cubicBezTo>
                        <a:pt x="87868" y="339262"/>
                        <a:pt x="90011" y="339042"/>
                        <a:pt x="92097" y="338890"/>
                      </a:cubicBezTo>
                      <a:cubicBezTo>
                        <a:pt x="92802" y="338842"/>
                        <a:pt x="93469" y="338833"/>
                        <a:pt x="94164" y="338804"/>
                      </a:cubicBezTo>
                      <a:cubicBezTo>
                        <a:pt x="95507" y="338738"/>
                        <a:pt x="96860" y="338652"/>
                        <a:pt x="98155" y="338642"/>
                      </a:cubicBezTo>
                      <a:cubicBezTo>
                        <a:pt x="98955" y="338633"/>
                        <a:pt x="99708" y="338671"/>
                        <a:pt x="100489" y="338681"/>
                      </a:cubicBezTo>
                      <a:cubicBezTo>
                        <a:pt x="101622" y="338700"/>
                        <a:pt x="102775" y="338700"/>
                        <a:pt x="103861" y="338757"/>
                      </a:cubicBezTo>
                      <a:cubicBezTo>
                        <a:pt x="104651" y="338795"/>
                        <a:pt x="105394" y="338880"/>
                        <a:pt x="106166" y="338938"/>
                      </a:cubicBezTo>
                      <a:cubicBezTo>
                        <a:pt x="107185" y="339014"/>
                        <a:pt x="108223" y="339090"/>
                        <a:pt x="109204" y="339204"/>
                      </a:cubicBezTo>
                      <a:cubicBezTo>
                        <a:pt x="109976" y="339290"/>
                        <a:pt x="110700" y="339423"/>
                        <a:pt x="111452" y="339528"/>
                      </a:cubicBezTo>
                      <a:cubicBezTo>
                        <a:pt x="112376" y="339662"/>
                        <a:pt x="113319" y="339795"/>
                        <a:pt x="114214" y="339957"/>
                      </a:cubicBezTo>
                      <a:cubicBezTo>
                        <a:pt x="114948" y="340090"/>
                        <a:pt x="115643" y="340262"/>
                        <a:pt x="116357" y="340414"/>
                      </a:cubicBezTo>
                      <a:cubicBezTo>
                        <a:pt x="117205" y="340595"/>
                        <a:pt x="118062" y="340776"/>
                        <a:pt x="118872" y="340986"/>
                      </a:cubicBezTo>
                      <a:cubicBezTo>
                        <a:pt x="119567" y="341166"/>
                        <a:pt x="120234" y="341367"/>
                        <a:pt x="120901" y="341567"/>
                      </a:cubicBezTo>
                      <a:cubicBezTo>
                        <a:pt x="121672" y="341795"/>
                        <a:pt x="122453" y="342014"/>
                        <a:pt x="123206" y="342262"/>
                      </a:cubicBezTo>
                      <a:cubicBezTo>
                        <a:pt x="123854" y="342481"/>
                        <a:pt x="124482" y="342710"/>
                        <a:pt x="125111" y="342948"/>
                      </a:cubicBezTo>
                      <a:cubicBezTo>
                        <a:pt x="125825" y="343205"/>
                        <a:pt x="126540" y="343472"/>
                        <a:pt x="127226" y="343748"/>
                      </a:cubicBezTo>
                      <a:cubicBezTo>
                        <a:pt x="127835" y="343995"/>
                        <a:pt x="128416" y="344262"/>
                        <a:pt x="128997" y="344519"/>
                      </a:cubicBezTo>
                      <a:cubicBezTo>
                        <a:pt x="129645" y="344805"/>
                        <a:pt x="130302" y="345100"/>
                        <a:pt x="130931" y="345405"/>
                      </a:cubicBezTo>
                      <a:cubicBezTo>
                        <a:pt x="131502" y="345681"/>
                        <a:pt x="132045" y="345977"/>
                        <a:pt x="132588" y="346262"/>
                      </a:cubicBezTo>
                      <a:cubicBezTo>
                        <a:pt x="133179" y="346577"/>
                        <a:pt x="133769" y="346891"/>
                        <a:pt x="134341" y="347215"/>
                      </a:cubicBezTo>
                      <a:cubicBezTo>
                        <a:pt x="134864" y="347520"/>
                        <a:pt x="135360" y="347824"/>
                        <a:pt x="135865" y="348129"/>
                      </a:cubicBezTo>
                      <a:cubicBezTo>
                        <a:pt x="136408" y="348463"/>
                        <a:pt x="136951" y="348796"/>
                        <a:pt x="137465" y="349139"/>
                      </a:cubicBezTo>
                      <a:cubicBezTo>
                        <a:pt x="137951" y="349453"/>
                        <a:pt x="138408" y="349777"/>
                        <a:pt x="138865" y="350101"/>
                      </a:cubicBezTo>
                      <a:cubicBezTo>
                        <a:pt x="139351" y="350444"/>
                        <a:pt x="139837" y="350796"/>
                        <a:pt x="140303" y="351139"/>
                      </a:cubicBezTo>
                      <a:cubicBezTo>
                        <a:pt x="140741" y="351473"/>
                        <a:pt x="141161" y="351806"/>
                        <a:pt x="141580" y="352139"/>
                      </a:cubicBezTo>
                      <a:cubicBezTo>
                        <a:pt x="142018" y="352492"/>
                        <a:pt x="142456" y="352844"/>
                        <a:pt x="142866" y="353206"/>
                      </a:cubicBezTo>
                      <a:cubicBezTo>
                        <a:pt x="143266" y="353549"/>
                        <a:pt x="143647" y="353892"/>
                        <a:pt x="144028" y="354225"/>
                      </a:cubicBezTo>
                      <a:cubicBezTo>
                        <a:pt x="144418" y="354578"/>
                        <a:pt x="144799" y="354930"/>
                        <a:pt x="145161" y="355273"/>
                      </a:cubicBezTo>
                      <a:cubicBezTo>
                        <a:pt x="145523" y="355616"/>
                        <a:pt x="145875" y="355968"/>
                        <a:pt x="146209" y="356311"/>
                      </a:cubicBezTo>
                      <a:cubicBezTo>
                        <a:pt x="146552" y="356654"/>
                        <a:pt x="146885" y="357007"/>
                        <a:pt x="147209" y="357349"/>
                      </a:cubicBezTo>
                      <a:cubicBezTo>
                        <a:pt x="147533" y="357692"/>
                        <a:pt x="147837" y="358035"/>
                        <a:pt x="148142" y="358369"/>
                      </a:cubicBezTo>
                      <a:cubicBezTo>
                        <a:pt x="148276" y="358521"/>
                        <a:pt x="148438" y="358683"/>
                        <a:pt x="148571" y="358835"/>
                      </a:cubicBezTo>
                      <a:cubicBezTo>
                        <a:pt x="148866" y="359197"/>
                        <a:pt x="149181" y="359559"/>
                        <a:pt x="149466" y="359893"/>
                      </a:cubicBezTo>
                      <a:cubicBezTo>
                        <a:pt x="149581" y="359674"/>
                        <a:pt x="149685" y="359455"/>
                        <a:pt x="149809" y="359235"/>
                      </a:cubicBezTo>
                      <a:cubicBezTo>
                        <a:pt x="150857" y="357254"/>
                        <a:pt x="151886" y="355264"/>
                        <a:pt x="152867" y="353282"/>
                      </a:cubicBezTo>
                      <a:cubicBezTo>
                        <a:pt x="152038" y="352406"/>
                        <a:pt x="151162" y="351511"/>
                        <a:pt x="150247" y="350596"/>
                      </a:cubicBezTo>
                      <a:cubicBezTo>
                        <a:pt x="148409" y="348758"/>
                        <a:pt x="146561" y="346977"/>
                        <a:pt x="144580" y="345148"/>
                      </a:cubicBezTo>
                      <a:cubicBezTo>
                        <a:pt x="142627" y="343329"/>
                        <a:pt x="140551" y="341471"/>
                        <a:pt x="138389" y="339576"/>
                      </a:cubicBezTo>
                      <a:cubicBezTo>
                        <a:pt x="136046" y="337518"/>
                        <a:pt x="133845" y="335632"/>
                        <a:pt x="131588" y="333727"/>
                      </a:cubicBezTo>
                      <a:cubicBezTo>
                        <a:pt x="131445" y="333613"/>
                        <a:pt x="131312" y="333489"/>
                        <a:pt x="131169" y="333375"/>
                      </a:cubicBezTo>
                      <a:cubicBezTo>
                        <a:pt x="128959" y="331518"/>
                        <a:pt x="126683" y="329632"/>
                        <a:pt x="124358" y="327746"/>
                      </a:cubicBezTo>
                      <a:cubicBezTo>
                        <a:pt x="124149" y="327574"/>
                        <a:pt x="123949" y="327403"/>
                        <a:pt x="123730" y="327241"/>
                      </a:cubicBezTo>
                      <a:cubicBezTo>
                        <a:pt x="121444" y="325384"/>
                        <a:pt x="119129" y="323536"/>
                        <a:pt x="116796" y="321678"/>
                      </a:cubicBezTo>
                      <a:cubicBezTo>
                        <a:pt x="116538" y="321478"/>
                        <a:pt x="116291" y="321278"/>
                        <a:pt x="116043" y="321078"/>
                      </a:cubicBezTo>
                      <a:cubicBezTo>
                        <a:pt x="113738" y="319259"/>
                        <a:pt x="111423" y="317440"/>
                        <a:pt x="109099" y="315649"/>
                      </a:cubicBezTo>
                      <a:cubicBezTo>
                        <a:pt x="108814" y="315430"/>
                        <a:pt x="108518" y="315201"/>
                        <a:pt x="108233" y="314982"/>
                      </a:cubicBezTo>
                      <a:cubicBezTo>
                        <a:pt x="105947" y="313211"/>
                        <a:pt x="103670" y="311468"/>
                        <a:pt x="101403" y="309753"/>
                      </a:cubicBezTo>
                      <a:cubicBezTo>
                        <a:pt x="101070" y="309505"/>
                        <a:pt x="100746" y="309258"/>
                        <a:pt x="100422" y="309010"/>
                      </a:cubicBezTo>
                      <a:cubicBezTo>
                        <a:pt x="98193" y="307324"/>
                        <a:pt x="96003" y="305667"/>
                        <a:pt x="93840" y="304057"/>
                      </a:cubicBezTo>
                      <a:cubicBezTo>
                        <a:pt x="93507" y="303809"/>
                        <a:pt x="93193" y="303571"/>
                        <a:pt x="92859" y="303324"/>
                      </a:cubicBezTo>
                      <a:cubicBezTo>
                        <a:pt x="90707" y="301714"/>
                        <a:pt x="88602" y="300161"/>
                        <a:pt x="86563" y="298647"/>
                      </a:cubicBezTo>
                      <a:cubicBezTo>
                        <a:pt x="86258" y="298428"/>
                        <a:pt x="85963" y="298209"/>
                        <a:pt x="85658" y="297980"/>
                      </a:cubicBezTo>
                      <a:cubicBezTo>
                        <a:pt x="83610" y="296475"/>
                        <a:pt x="81629" y="295027"/>
                        <a:pt x="79734" y="293637"/>
                      </a:cubicBezTo>
                      <a:cubicBezTo>
                        <a:pt x="79477" y="293446"/>
                        <a:pt x="79238" y="293275"/>
                        <a:pt x="78981" y="293094"/>
                      </a:cubicBezTo>
                      <a:cubicBezTo>
                        <a:pt x="77057" y="291694"/>
                        <a:pt x="75219" y="290360"/>
                        <a:pt x="73485" y="289112"/>
                      </a:cubicBezTo>
                      <a:cubicBezTo>
                        <a:pt x="73333" y="288998"/>
                        <a:pt x="73181" y="288893"/>
                        <a:pt x="73028" y="288788"/>
                      </a:cubicBezTo>
                      <a:cubicBezTo>
                        <a:pt x="71266" y="287522"/>
                        <a:pt x="69609" y="286331"/>
                        <a:pt x="68085" y="285245"/>
                      </a:cubicBezTo>
                      <a:cubicBezTo>
                        <a:pt x="66256" y="283940"/>
                        <a:pt x="64875" y="282959"/>
                        <a:pt x="63656" y="282102"/>
                      </a:cubicBezTo>
                      <a:cubicBezTo>
                        <a:pt x="62189" y="281064"/>
                        <a:pt x="61170" y="280349"/>
                        <a:pt x="60331" y="279759"/>
                      </a:cubicBezTo>
                      <a:cubicBezTo>
                        <a:pt x="60179" y="279654"/>
                        <a:pt x="60084" y="279587"/>
                        <a:pt x="59941" y="279483"/>
                      </a:cubicBezTo>
                      <a:cubicBezTo>
                        <a:pt x="58331" y="278359"/>
                        <a:pt x="57379" y="277692"/>
                        <a:pt x="57379" y="277692"/>
                      </a:cubicBezTo>
                      <a:cubicBezTo>
                        <a:pt x="61217" y="278587"/>
                        <a:pt x="64894" y="279568"/>
                        <a:pt x="68456" y="280597"/>
                      </a:cubicBezTo>
                      <a:cubicBezTo>
                        <a:pt x="69609" y="280930"/>
                        <a:pt x="70695" y="281283"/>
                        <a:pt x="71809" y="281626"/>
                      </a:cubicBezTo>
                      <a:cubicBezTo>
                        <a:pt x="74171" y="282350"/>
                        <a:pt x="76505" y="283083"/>
                        <a:pt x="78753" y="283855"/>
                      </a:cubicBezTo>
                      <a:cubicBezTo>
                        <a:pt x="79991" y="284283"/>
                        <a:pt x="81182" y="284721"/>
                        <a:pt x="82382" y="285159"/>
                      </a:cubicBezTo>
                      <a:cubicBezTo>
                        <a:pt x="84411" y="285902"/>
                        <a:pt x="86392" y="286664"/>
                        <a:pt x="88306" y="287445"/>
                      </a:cubicBezTo>
                      <a:cubicBezTo>
                        <a:pt x="89468" y="287922"/>
                        <a:pt x="90621" y="288398"/>
                        <a:pt x="91745" y="288884"/>
                      </a:cubicBezTo>
                      <a:cubicBezTo>
                        <a:pt x="93640" y="289703"/>
                        <a:pt x="95479" y="290541"/>
                        <a:pt x="97269" y="291398"/>
                      </a:cubicBezTo>
                      <a:cubicBezTo>
                        <a:pt x="98260" y="291865"/>
                        <a:pt x="99270" y="292332"/>
                        <a:pt x="100232" y="292818"/>
                      </a:cubicBezTo>
                      <a:cubicBezTo>
                        <a:pt x="102213" y="293808"/>
                        <a:pt x="104118" y="294827"/>
                        <a:pt x="105975" y="295866"/>
                      </a:cubicBezTo>
                      <a:cubicBezTo>
                        <a:pt x="106623" y="296228"/>
                        <a:pt x="107318" y="296580"/>
                        <a:pt x="107956" y="296942"/>
                      </a:cubicBezTo>
                      <a:cubicBezTo>
                        <a:pt x="110395" y="298342"/>
                        <a:pt x="112728" y="299780"/>
                        <a:pt x="114957" y="301228"/>
                      </a:cubicBezTo>
                      <a:cubicBezTo>
                        <a:pt x="115481" y="301571"/>
                        <a:pt x="115948" y="301924"/>
                        <a:pt x="116462" y="302266"/>
                      </a:cubicBezTo>
                      <a:cubicBezTo>
                        <a:pt x="118139" y="303390"/>
                        <a:pt x="119767" y="304533"/>
                        <a:pt x="121320" y="305686"/>
                      </a:cubicBezTo>
                      <a:cubicBezTo>
                        <a:pt x="122053" y="306229"/>
                        <a:pt x="122739" y="306781"/>
                        <a:pt x="123444" y="307324"/>
                      </a:cubicBezTo>
                      <a:cubicBezTo>
                        <a:pt x="124692" y="308296"/>
                        <a:pt x="125911" y="309267"/>
                        <a:pt x="127083" y="310239"/>
                      </a:cubicBezTo>
                      <a:cubicBezTo>
                        <a:pt x="127797" y="310839"/>
                        <a:pt x="128492" y="311439"/>
                        <a:pt x="129178" y="312039"/>
                      </a:cubicBezTo>
                      <a:cubicBezTo>
                        <a:pt x="130254" y="312982"/>
                        <a:pt x="131283" y="313925"/>
                        <a:pt x="132283" y="314878"/>
                      </a:cubicBezTo>
                      <a:cubicBezTo>
                        <a:pt x="132921" y="315478"/>
                        <a:pt x="133560" y="316087"/>
                        <a:pt x="134169" y="316687"/>
                      </a:cubicBezTo>
                      <a:cubicBezTo>
                        <a:pt x="135160" y="317668"/>
                        <a:pt x="136103" y="318649"/>
                        <a:pt x="137017" y="319631"/>
                      </a:cubicBezTo>
                      <a:cubicBezTo>
                        <a:pt x="137532" y="320183"/>
                        <a:pt x="138074" y="320735"/>
                        <a:pt x="138560" y="321278"/>
                      </a:cubicBezTo>
                      <a:cubicBezTo>
                        <a:pt x="139646" y="322488"/>
                        <a:pt x="140665" y="323688"/>
                        <a:pt x="141646" y="324888"/>
                      </a:cubicBezTo>
                      <a:cubicBezTo>
                        <a:pt x="141894" y="325193"/>
                        <a:pt x="142180" y="325507"/>
                        <a:pt x="142427" y="325812"/>
                      </a:cubicBezTo>
                      <a:cubicBezTo>
                        <a:pt x="143608" y="327279"/>
                        <a:pt x="144694" y="328727"/>
                        <a:pt x="145723" y="330165"/>
                      </a:cubicBezTo>
                      <a:cubicBezTo>
                        <a:pt x="146123" y="330727"/>
                        <a:pt x="146485" y="331270"/>
                        <a:pt x="146866" y="331832"/>
                      </a:cubicBezTo>
                      <a:cubicBezTo>
                        <a:pt x="147476" y="332718"/>
                        <a:pt x="148085" y="333613"/>
                        <a:pt x="148638" y="334480"/>
                      </a:cubicBezTo>
                      <a:cubicBezTo>
                        <a:pt x="149038" y="335109"/>
                        <a:pt x="149409" y="335718"/>
                        <a:pt x="149781" y="336328"/>
                      </a:cubicBezTo>
                      <a:cubicBezTo>
                        <a:pt x="150047" y="336766"/>
                        <a:pt x="150343" y="337223"/>
                        <a:pt x="150600" y="337652"/>
                      </a:cubicBezTo>
                      <a:cubicBezTo>
                        <a:pt x="150819" y="338033"/>
                        <a:pt x="150914" y="338242"/>
                        <a:pt x="151047" y="338461"/>
                      </a:cubicBezTo>
                      <a:cubicBezTo>
                        <a:pt x="151752" y="339690"/>
                        <a:pt x="152391" y="340881"/>
                        <a:pt x="152991" y="342052"/>
                      </a:cubicBezTo>
                      <a:cubicBezTo>
                        <a:pt x="153191" y="342433"/>
                        <a:pt x="153410" y="342833"/>
                        <a:pt x="153591" y="343205"/>
                      </a:cubicBezTo>
                      <a:cubicBezTo>
                        <a:pt x="154343" y="344719"/>
                        <a:pt x="155029" y="346186"/>
                        <a:pt x="155619" y="347558"/>
                      </a:cubicBezTo>
                      <a:cubicBezTo>
                        <a:pt x="156639" y="345357"/>
                        <a:pt x="157620" y="343148"/>
                        <a:pt x="158563" y="340947"/>
                      </a:cubicBezTo>
                      <a:cubicBezTo>
                        <a:pt x="157839" y="337938"/>
                        <a:pt x="156820" y="334832"/>
                        <a:pt x="155600" y="331651"/>
                      </a:cubicBezTo>
                      <a:cubicBezTo>
                        <a:pt x="155534" y="331489"/>
                        <a:pt x="155486" y="331327"/>
                        <a:pt x="155429" y="331165"/>
                      </a:cubicBezTo>
                      <a:cubicBezTo>
                        <a:pt x="154219" y="328070"/>
                        <a:pt x="152771" y="324888"/>
                        <a:pt x="151152" y="321669"/>
                      </a:cubicBezTo>
                      <a:cubicBezTo>
                        <a:pt x="141999" y="303390"/>
                        <a:pt x="126854" y="283493"/>
                        <a:pt x="111071" y="265386"/>
                      </a:cubicBezTo>
                      <a:cubicBezTo>
                        <a:pt x="109947" y="264090"/>
                        <a:pt x="108814" y="262814"/>
                        <a:pt x="107680" y="261537"/>
                      </a:cubicBezTo>
                      <a:cubicBezTo>
                        <a:pt x="107090" y="260871"/>
                        <a:pt x="106509" y="260213"/>
                        <a:pt x="105918" y="259556"/>
                      </a:cubicBezTo>
                      <a:cubicBezTo>
                        <a:pt x="104699" y="258194"/>
                        <a:pt x="103470" y="256842"/>
                        <a:pt x="102251" y="255508"/>
                      </a:cubicBezTo>
                      <a:cubicBezTo>
                        <a:pt x="101746" y="254956"/>
                        <a:pt x="101251" y="254403"/>
                        <a:pt x="100746" y="253860"/>
                      </a:cubicBezTo>
                      <a:cubicBezTo>
                        <a:pt x="97317" y="250136"/>
                        <a:pt x="93917" y="246526"/>
                        <a:pt x="90602" y="243078"/>
                      </a:cubicBezTo>
                      <a:cubicBezTo>
                        <a:pt x="90135" y="242592"/>
                        <a:pt x="89678" y="242126"/>
                        <a:pt x="89211" y="241649"/>
                      </a:cubicBezTo>
                      <a:cubicBezTo>
                        <a:pt x="88021" y="240421"/>
                        <a:pt x="86839" y="239211"/>
                        <a:pt x="85677" y="238020"/>
                      </a:cubicBezTo>
                      <a:cubicBezTo>
                        <a:pt x="85115" y="237439"/>
                        <a:pt x="84563" y="236887"/>
                        <a:pt x="84001" y="236325"/>
                      </a:cubicBezTo>
                      <a:cubicBezTo>
                        <a:pt x="82944" y="235258"/>
                        <a:pt x="81905" y="234210"/>
                        <a:pt x="80877" y="233182"/>
                      </a:cubicBezTo>
                      <a:cubicBezTo>
                        <a:pt x="80334" y="232639"/>
                        <a:pt x="79801" y="232105"/>
                        <a:pt x="79258" y="231572"/>
                      </a:cubicBezTo>
                      <a:cubicBezTo>
                        <a:pt x="78248" y="230572"/>
                        <a:pt x="77267" y="229591"/>
                        <a:pt x="76286" y="228638"/>
                      </a:cubicBezTo>
                      <a:cubicBezTo>
                        <a:pt x="75762" y="228124"/>
                        <a:pt x="75238" y="227609"/>
                        <a:pt x="74724" y="227105"/>
                      </a:cubicBezTo>
                      <a:cubicBezTo>
                        <a:pt x="73762" y="226162"/>
                        <a:pt x="72828" y="225257"/>
                        <a:pt x="71904" y="224361"/>
                      </a:cubicBezTo>
                      <a:cubicBezTo>
                        <a:pt x="71447" y="223923"/>
                        <a:pt x="70990" y="223476"/>
                        <a:pt x="70542" y="223047"/>
                      </a:cubicBezTo>
                      <a:cubicBezTo>
                        <a:pt x="69475" y="222018"/>
                        <a:pt x="68456" y="221047"/>
                        <a:pt x="67466" y="220094"/>
                      </a:cubicBezTo>
                      <a:cubicBezTo>
                        <a:pt x="67208" y="219856"/>
                        <a:pt x="66942" y="219599"/>
                        <a:pt x="66694" y="219361"/>
                      </a:cubicBezTo>
                      <a:cubicBezTo>
                        <a:pt x="65446" y="218170"/>
                        <a:pt x="64256" y="217056"/>
                        <a:pt x="63132" y="215998"/>
                      </a:cubicBezTo>
                      <a:cubicBezTo>
                        <a:pt x="62960" y="215846"/>
                        <a:pt x="62817" y="215713"/>
                        <a:pt x="62655" y="215560"/>
                      </a:cubicBezTo>
                      <a:cubicBezTo>
                        <a:pt x="61713" y="214684"/>
                        <a:pt x="60817" y="213846"/>
                        <a:pt x="59979" y="213074"/>
                      </a:cubicBezTo>
                      <a:cubicBezTo>
                        <a:pt x="59665" y="212789"/>
                        <a:pt x="59388" y="212531"/>
                        <a:pt x="59093" y="212255"/>
                      </a:cubicBezTo>
                      <a:cubicBezTo>
                        <a:pt x="58474" y="211684"/>
                        <a:pt x="57874" y="211131"/>
                        <a:pt x="57322" y="210626"/>
                      </a:cubicBezTo>
                      <a:cubicBezTo>
                        <a:pt x="56988" y="210322"/>
                        <a:pt x="56702" y="210055"/>
                        <a:pt x="56398" y="209779"/>
                      </a:cubicBezTo>
                      <a:cubicBezTo>
                        <a:pt x="55902" y="209321"/>
                        <a:pt x="55445" y="208912"/>
                        <a:pt x="55016" y="208521"/>
                      </a:cubicBezTo>
                      <a:cubicBezTo>
                        <a:pt x="54778" y="208312"/>
                        <a:pt x="54569" y="208121"/>
                        <a:pt x="54359" y="207931"/>
                      </a:cubicBezTo>
                      <a:cubicBezTo>
                        <a:pt x="53978" y="207588"/>
                        <a:pt x="53645" y="207293"/>
                        <a:pt x="53340" y="207016"/>
                      </a:cubicBezTo>
                      <a:cubicBezTo>
                        <a:pt x="53150" y="206845"/>
                        <a:pt x="52978" y="206693"/>
                        <a:pt x="52826" y="206550"/>
                      </a:cubicBezTo>
                      <a:cubicBezTo>
                        <a:pt x="52045" y="205854"/>
                        <a:pt x="51606" y="205464"/>
                        <a:pt x="51606" y="205464"/>
                      </a:cubicBezTo>
                      <a:cubicBezTo>
                        <a:pt x="57045" y="207645"/>
                        <a:pt x="62141" y="209864"/>
                        <a:pt x="67094" y="212084"/>
                      </a:cubicBezTo>
                      <a:cubicBezTo>
                        <a:pt x="68208" y="212588"/>
                        <a:pt x="69333" y="213093"/>
                        <a:pt x="70428" y="213598"/>
                      </a:cubicBezTo>
                      <a:cubicBezTo>
                        <a:pt x="75124" y="215770"/>
                        <a:pt x="79639" y="217961"/>
                        <a:pt x="83906" y="220170"/>
                      </a:cubicBezTo>
                      <a:cubicBezTo>
                        <a:pt x="84649" y="220551"/>
                        <a:pt x="85334" y="220942"/>
                        <a:pt x="86058" y="221323"/>
                      </a:cubicBezTo>
                      <a:cubicBezTo>
                        <a:pt x="88097" y="222399"/>
                        <a:pt x="90164" y="223476"/>
                        <a:pt x="92107" y="224561"/>
                      </a:cubicBezTo>
                      <a:cubicBezTo>
                        <a:pt x="119986" y="240297"/>
                        <a:pt x="137779" y="256461"/>
                        <a:pt x="148828" y="271796"/>
                      </a:cubicBezTo>
                      <a:cubicBezTo>
                        <a:pt x="149219" y="272177"/>
                        <a:pt x="149523" y="272710"/>
                        <a:pt x="149905" y="273263"/>
                      </a:cubicBezTo>
                      <a:cubicBezTo>
                        <a:pt x="150705" y="274415"/>
                        <a:pt x="151467" y="275568"/>
                        <a:pt x="152200" y="276711"/>
                      </a:cubicBezTo>
                      <a:cubicBezTo>
                        <a:pt x="153010" y="277987"/>
                        <a:pt x="153791" y="279254"/>
                        <a:pt x="154515" y="280511"/>
                      </a:cubicBezTo>
                      <a:cubicBezTo>
                        <a:pt x="155162" y="281635"/>
                        <a:pt x="155791" y="282759"/>
                        <a:pt x="156372" y="283874"/>
                      </a:cubicBezTo>
                      <a:cubicBezTo>
                        <a:pt x="157029" y="285131"/>
                        <a:pt x="157639" y="286369"/>
                        <a:pt x="158210" y="287607"/>
                      </a:cubicBezTo>
                      <a:cubicBezTo>
                        <a:pt x="158715" y="288693"/>
                        <a:pt x="159210" y="289770"/>
                        <a:pt x="159658" y="290836"/>
                      </a:cubicBezTo>
                      <a:cubicBezTo>
                        <a:pt x="160172" y="292075"/>
                        <a:pt x="160630" y="293294"/>
                        <a:pt x="161068" y="294513"/>
                      </a:cubicBezTo>
                      <a:cubicBezTo>
                        <a:pt x="161439" y="295542"/>
                        <a:pt x="161820" y="296570"/>
                        <a:pt x="162144" y="297580"/>
                      </a:cubicBezTo>
                      <a:cubicBezTo>
                        <a:pt x="162535" y="298809"/>
                        <a:pt x="162859" y="300009"/>
                        <a:pt x="163182" y="301209"/>
                      </a:cubicBezTo>
                      <a:cubicBezTo>
                        <a:pt x="163430" y="302162"/>
                        <a:pt x="163716" y="303124"/>
                        <a:pt x="163925" y="304048"/>
                      </a:cubicBezTo>
                      <a:cubicBezTo>
                        <a:pt x="164211" y="305295"/>
                        <a:pt x="164421" y="306505"/>
                        <a:pt x="164630" y="307724"/>
                      </a:cubicBezTo>
                      <a:cubicBezTo>
                        <a:pt x="164773" y="308553"/>
                        <a:pt x="164954" y="309401"/>
                        <a:pt x="165068" y="310220"/>
                      </a:cubicBezTo>
                      <a:cubicBezTo>
                        <a:pt x="165259" y="311544"/>
                        <a:pt x="165373" y="312830"/>
                        <a:pt x="165478" y="314106"/>
                      </a:cubicBezTo>
                      <a:cubicBezTo>
                        <a:pt x="165535" y="314754"/>
                        <a:pt x="165630" y="315430"/>
                        <a:pt x="165668" y="316068"/>
                      </a:cubicBezTo>
                      <a:cubicBezTo>
                        <a:pt x="165783" y="317954"/>
                        <a:pt x="165830" y="319792"/>
                        <a:pt x="165811" y="321545"/>
                      </a:cubicBezTo>
                      <a:cubicBezTo>
                        <a:pt x="168154" y="314306"/>
                        <a:pt x="170078" y="307115"/>
                        <a:pt x="171612" y="299980"/>
                      </a:cubicBezTo>
                      <a:cubicBezTo>
                        <a:pt x="170545" y="296656"/>
                        <a:pt x="169221" y="293322"/>
                        <a:pt x="167773" y="289979"/>
                      </a:cubicBezTo>
                      <a:cubicBezTo>
                        <a:pt x="167469" y="289265"/>
                        <a:pt x="167164" y="288560"/>
                        <a:pt x="166840" y="287855"/>
                      </a:cubicBezTo>
                      <a:cubicBezTo>
                        <a:pt x="165354" y="284579"/>
                        <a:pt x="163716" y="281302"/>
                        <a:pt x="161906" y="278035"/>
                      </a:cubicBezTo>
                      <a:cubicBezTo>
                        <a:pt x="161658" y="277587"/>
                        <a:pt x="161382" y="277139"/>
                        <a:pt x="161125" y="276682"/>
                      </a:cubicBezTo>
                      <a:cubicBezTo>
                        <a:pt x="159372" y="273587"/>
                        <a:pt x="157486" y="270491"/>
                        <a:pt x="155486" y="267405"/>
                      </a:cubicBezTo>
                      <a:cubicBezTo>
                        <a:pt x="155181" y="266938"/>
                        <a:pt x="154896" y="266471"/>
                        <a:pt x="154591" y="266005"/>
                      </a:cubicBezTo>
                      <a:cubicBezTo>
                        <a:pt x="152391" y="262671"/>
                        <a:pt x="150047" y="259356"/>
                        <a:pt x="147599" y="256051"/>
                      </a:cubicBezTo>
                      <a:cubicBezTo>
                        <a:pt x="126521" y="227657"/>
                        <a:pt x="97098" y="200816"/>
                        <a:pt x="72057" y="180499"/>
                      </a:cubicBezTo>
                      <a:cubicBezTo>
                        <a:pt x="68142" y="177327"/>
                        <a:pt x="64351" y="174317"/>
                        <a:pt x="60712" y="171488"/>
                      </a:cubicBezTo>
                      <a:cubicBezTo>
                        <a:pt x="59988" y="170926"/>
                        <a:pt x="59265" y="170355"/>
                        <a:pt x="58550" y="169812"/>
                      </a:cubicBezTo>
                      <a:cubicBezTo>
                        <a:pt x="57521" y="169021"/>
                        <a:pt x="56531" y="168259"/>
                        <a:pt x="55531" y="167497"/>
                      </a:cubicBezTo>
                      <a:cubicBezTo>
                        <a:pt x="54864" y="166983"/>
                        <a:pt x="54188" y="166468"/>
                        <a:pt x="53531" y="165973"/>
                      </a:cubicBezTo>
                      <a:cubicBezTo>
                        <a:pt x="52549" y="165230"/>
                        <a:pt x="51587" y="164506"/>
                        <a:pt x="50635" y="163792"/>
                      </a:cubicBezTo>
                      <a:cubicBezTo>
                        <a:pt x="49987" y="163306"/>
                        <a:pt x="49349" y="162830"/>
                        <a:pt x="48720" y="162354"/>
                      </a:cubicBezTo>
                      <a:cubicBezTo>
                        <a:pt x="47816" y="161677"/>
                        <a:pt x="46920" y="161011"/>
                        <a:pt x="46044" y="160372"/>
                      </a:cubicBezTo>
                      <a:cubicBezTo>
                        <a:pt x="45425" y="159915"/>
                        <a:pt x="44825" y="159477"/>
                        <a:pt x="44225" y="159039"/>
                      </a:cubicBezTo>
                      <a:cubicBezTo>
                        <a:pt x="43367" y="158410"/>
                        <a:pt x="42529" y="157791"/>
                        <a:pt x="41710" y="157201"/>
                      </a:cubicBezTo>
                      <a:cubicBezTo>
                        <a:pt x="41177" y="156820"/>
                        <a:pt x="40681" y="156458"/>
                        <a:pt x="40176" y="156086"/>
                      </a:cubicBezTo>
                      <a:cubicBezTo>
                        <a:pt x="39367" y="155505"/>
                        <a:pt x="38557" y="154915"/>
                        <a:pt x="37795" y="154372"/>
                      </a:cubicBezTo>
                      <a:cubicBezTo>
                        <a:pt x="37595" y="154229"/>
                        <a:pt x="37424" y="154105"/>
                        <a:pt x="37233" y="153972"/>
                      </a:cubicBezTo>
                      <a:cubicBezTo>
                        <a:pt x="35300" y="152591"/>
                        <a:pt x="33537" y="151352"/>
                        <a:pt x="31937" y="150238"/>
                      </a:cubicBezTo>
                      <a:cubicBezTo>
                        <a:pt x="31756" y="150114"/>
                        <a:pt x="31547" y="149971"/>
                        <a:pt x="31375" y="149838"/>
                      </a:cubicBezTo>
                      <a:cubicBezTo>
                        <a:pt x="30699" y="149371"/>
                        <a:pt x="30099" y="148952"/>
                        <a:pt x="29499" y="148542"/>
                      </a:cubicBezTo>
                      <a:cubicBezTo>
                        <a:pt x="29175" y="148323"/>
                        <a:pt x="28851" y="148095"/>
                        <a:pt x="28556" y="147895"/>
                      </a:cubicBezTo>
                      <a:cubicBezTo>
                        <a:pt x="28051" y="147542"/>
                        <a:pt x="27594" y="147237"/>
                        <a:pt x="27146" y="146933"/>
                      </a:cubicBezTo>
                      <a:cubicBezTo>
                        <a:pt x="26842" y="146723"/>
                        <a:pt x="26546" y="146523"/>
                        <a:pt x="26270" y="146342"/>
                      </a:cubicBezTo>
                      <a:cubicBezTo>
                        <a:pt x="25880" y="146085"/>
                        <a:pt x="25537" y="145847"/>
                        <a:pt x="25203" y="145618"/>
                      </a:cubicBezTo>
                      <a:cubicBezTo>
                        <a:pt x="24908" y="145418"/>
                        <a:pt x="24660" y="145247"/>
                        <a:pt x="24403" y="145085"/>
                      </a:cubicBezTo>
                      <a:cubicBezTo>
                        <a:pt x="24165" y="144923"/>
                        <a:pt x="23946" y="144780"/>
                        <a:pt x="23755" y="144656"/>
                      </a:cubicBezTo>
                      <a:cubicBezTo>
                        <a:pt x="23593" y="144542"/>
                        <a:pt x="23479" y="144475"/>
                        <a:pt x="23355" y="144390"/>
                      </a:cubicBezTo>
                      <a:cubicBezTo>
                        <a:pt x="22879" y="144075"/>
                        <a:pt x="22574" y="143875"/>
                        <a:pt x="22574" y="143875"/>
                      </a:cubicBezTo>
                      <a:cubicBezTo>
                        <a:pt x="26365" y="144466"/>
                        <a:pt x="30061" y="145113"/>
                        <a:pt x="33671" y="145809"/>
                      </a:cubicBezTo>
                      <a:cubicBezTo>
                        <a:pt x="35252" y="146114"/>
                        <a:pt x="36757" y="146466"/>
                        <a:pt x="38310" y="146790"/>
                      </a:cubicBezTo>
                      <a:cubicBezTo>
                        <a:pt x="40262" y="147199"/>
                        <a:pt x="42234" y="147599"/>
                        <a:pt x="44129" y="148038"/>
                      </a:cubicBezTo>
                      <a:cubicBezTo>
                        <a:pt x="46063" y="148485"/>
                        <a:pt x="47920" y="148981"/>
                        <a:pt x="49797" y="149466"/>
                      </a:cubicBezTo>
                      <a:cubicBezTo>
                        <a:pt x="51206" y="149828"/>
                        <a:pt x="52654" y="150181"/>
                        <a:pt x="54035" y="150562"/>
                      </a:cubicBezTo>
                      <a:cubicBezTo>
                        <a:pt x="55997" y="151105"/>
                        <a:pt x="57903" y="151676"/>
                        <a:pt x="59808" y="152257"/>
                      </a:cubicBezTo>
                      <a:cubicBezTo>
                        <a:pt x="60760" y="152543"/>
                        <a:pt x="61770" y="152810"/>
                        <a:pt x="62703" y="153105"/>
                      </a:cubicBezTo>
                      <a:cubicBezTo>
                        <a:pt x="97022" y="163954"/>
                        <a:pt x="120929" y="180232"/>
                        <a:pt x="137560" y="198263"/>
                      </a:cubicBezTo>
                      <a:cubicBezTo>
                        <a:pt x="137722" y="198377"/>
                        <a:pt x="137855" y="198587"/>
                        <a:pt x="138036" y="198777"/>
                      </a:cubicBezTo>
                      <a:cubicBezTo>
                        <a:pt x="141075" y="202111"/>
                        <a:pt x="143875" y="205492"/>
                        <a:pt x="146447" y="208921"/>
                      </a:cubicBezTo>
                      <a:cubicBezTo>
                        <a:pt x="146695" y="209255"/>
                        <a:pt x="146952" y="209579"/>
                        <a:pt x="147199" y="209912"/>
                      </a:cubicBezTo>
                      <a:cubicBezTo>
                        <a:pt x="149800" y="213446"/>
                        <a:pt x="152171" y="217018"/>
                        <a:pt x="154315" y="220599"/>
                      </a:cubicBezTo>
                      <a:cubicBezTo>
                        <a:pt x="154429" y="220790"/>
                        <a:pt x="154562" y="220990"/>
                        <a:pt x="154676" y="221180"/>
                      </a:cubicBezTo>
                      <a:cubicBezTo>
                        <a:pt x="156915" y="224961"/>
                        <a:pt x="158915" y="228743"/>
                        <a:pt x="160696" y="232515"/>
                      </a:cubicBezTo>
                      <a:cubicBezTo>
                        <a:pt x="162506" y="236353"/>
                        <a:pt x="164030" y="240059"/>
                        <a:pt x="165392" y="243707"/>
                      </a:cubicBezTo>
                      <a:cubicBezTo>
                        <a:pt x="165487" y="243973"/>
                        <a:pt x="165583" y="244250"/>
                        <a:pt x="165678" y="244516"/>
                      </a:cubicBezTo>
                      <a:cubicBezTo>
                        <a:pt x="166926" y="247945"/>
                        <a:pt x="168021" y="251336"/>
                        <a:pt x="168964" y="254651"/>
                      </a:cubicBezTo>
                      <a:cubicBezTo>
                        <a:pt x="169059" y="255003"/>
                        <a:pt x="169164" y="255356"/>
                        <a:pt x="169259" y="255708"/>
                      </a:cubicBezTo>
                      <a:cubicBezTo>
                        <a:pt x="170155" y="258956"/>
                        <a:pt x="170917" y="262128"/>
                        <a:pt x="171564" y="265205"/>
                      </a:cubicBezTo>
                      <a:cubicBezTo>
                        <a:pt x="171631" y="265538"/>
                        <a:pt x="171707" y="265862"/>
                        <a:pt x="171774" y="266186"/>
                      </a:cubicBezTo>
                      <a:cubicBezTo>
                        <a:pt x="172403" y="269310"/>
                        <a:pt x="172917" y="272329"/>
                        <a:pt x="173326" y="275225"/>
                      </a:cubicBezTo>
                      <a:cubicBezTo>
                        <a:pt x="173355" y="275434"/>
                        <a:pt x="173393" y="275663"/>
                        <a:pt x="173422" y="275873"/>
                      </a:cubicBezTo>
                      <a:cubicBezTo>
                        <a:pt x="173841" y="278940"/>
                        <a:pt x="174155" y="281873"/>
                        <a:pt x="174374" y="284626"/>
                      </a:cubicBezTo>
                      <a:cubicBezTo>
                        <a:pt x="177213" y="264662"/>
                        <a:pt x="177175" y="245288"/>
                        <a:pt x="175127" y="226838"/>
                      </a:cubicBezTo>
                      <a:cubicBezTo>
                        <a:pt x="173955" y="225133"/>
                        <a:pt x="172679" y="223418"/>
                        <a:pt x="171336" y="221685"/>
                      </a:cubicBezTo>
                      <a:cubicBezTo>
                        <a:pt x="170869" y="221085"/>
                        <a:pt x="170336" y="220466"/>
                        <a:pt x="169850" y="219856"/>
                      </a:cubicBezTo>
                      <a:cubicBezTo>
                        <a:pt x="168935" y="218723"/>
                        <a:pt x="168031" y="217589"/>
                        <a:pt x="167040" y="216437"/>
                      </a:cubicBezTo>
                      <a:cubicBezTo>
                        <a:pt x="166411" y="215703"/>
                        <a:pt x="165726" y="214960"/>
                        <a:pt x="165068" y="214227"/>
                      </a:cubicBezTo>
                      <a:cubicBezTo>
                        <a:pt x="164154" y="213198"/>
                        <a:pt x="163249" y="212169"/>
                        <a:pt x="162287" y="211131"/>
                      </a:cubicBezTo>
                      <a:cubicBezTo>
                        <a:pt x="161544" y="210331"/>
                        <a:pt x="160763" y="209531"/>
                        <a:pt x="159991" y="208731"/>
                      </a:cubicBezTo>
                      <a:cubicBezTo>
                        <a:pt x="159048" y="207750"/>
                        <a:pt x="158115" y="206769"/>
                        <a:pt x="157124" y="205778"/>
                      </a:cubicBezTo>
                      <a:cubicBezTo>
                        <a:pt x="156286" y="204940"/>
                        <a:pt x="155419" y="204102"/>
                        <a:pt x="154553" y="203254"/>
                      </a:cubicBezTo>
                      <a:cubicBezTo>
                        <a:pt x="153562" y="202292"/>
                        <a:pt x="152581" y="201330"/>
                        <a:pt x="151562" y="200368"/>
                      </a:cubicBezTo>
                      <a:cubicBezTo>
                        <a:pt x="150657" y="199511"/>
                        <a:pt x="149724" y="198653"/>
                        <a:pt x="148790" y="197796"/>
                      </a:cubicBezTo>
                      <a:cubicBezTo>
                        <a:pt x="147761" y="196844"/>
                        <a:pt x="146733" y="195901"/>
                        <a:pt x="145666" y="194948"/>
                      </a:cubicBezTo>
                      <a:cubicBezTo>
                        <a:pt x="144685" y="194072"/>
                        <a:pt x="143685" y="193186"/>
                        <a:pt x="142684" y="192310"/>
                      </a:cubicBezTo>
                      <a:cubicBezTo>
                        <a:pt x="141627" y="191386"/>
                        <a:pt x="140560" y="190452"/>
                        <a:pt x="139475" y="189528"/>
                      </a:cubicBezTo>
                      <a:cubicBezTo>
                        <a:pt x="138436" y="188643"/>
                        <a:pt x="137389" y="187757"/>
                        <a:pt x="136331" y="186871"/>
                      </a:cubicBezTo>
                      <a:cubicBezTo>
                        <a:pt x="110547" y="165240"/>
                        <a:pt x="78924" y="143999"/>
                        <a:pt x="52607" y="127540"/>
                      </a:cubicBezTo>
                      <a:cubicBezTo>
                        <a:pt x="51635" y="126930"/>
                        <a:pt x="50683" y="126340"/>
                        <a:pt x="49721" y="125740"/>
                      </a:cubicBezTo>
                      <a:cubicBezTo>
                        <a:pt x="48654" y="125073"/>
                        <a:pt x="47587" y="124416"/>
                        <a:pt x="46549" y="123768"/>
                      </a:cubicBezTo>
                      <a:cubicBezTo>
                        <a:pt x="45491" y="123120"/>
                        <a:pt x="44463" y="122482"/>
                        <a:pt x="43425" y="121844"/>
                      </a:cubicBezTo>
                      <a:cubicBezTo>
                        <a:pt x="42520" y="121291"/>
                        <a:pt x="41634" y="120748"/>
                        <a:pt x="40748" y="120215"/>
                      </a:cubicBezTo>
                      <a:cubicBezTo>
                        <a:pt x="39719" y="119586"/>
                        <a:pt x="38700" y="118967"/>
                        <a:pt x="37690" y="118358"/>
                      </a:cubicBezTo>
                      <a:cubicBezTo>
                        <a:pt x="36824" y="117834"/>
                        <a:pt x="35976" y="117319"/>
                        <a:pt x="35128" y="116815"/>
                      </a:cubicBezTo>
                      <a:cubicBezTo>
                        <a:pt x="34157" y="116224"/>
                        <a:pt x="33176" y="115633"/>
                        <a:pt x="32233" y="115072"/>
                      </a:cubicBezTo>
                      <a:cubicBezTo>
                        <a:pt x="31490" y="114624"/>
                        <a:pt x="30785" y="114214"/>
                        <a:pt x="30061" y="113776"/>
                      </a:cubicBezTo>
                      <a:cubicBezTo>
                        <a:pt x="28156" y="112643"/>
                        <a:pt x="26318" y="111557"/>
                        <a:pt x="24555" y="110509"/>
                      </a:cubicBezTo>
                      <a:cubicBezTo>
                        <a:pt x="23984" y="110176"/>
                        <a:pt x="23393" y="109823"/>
                        <a:pt x="22841" y="109499"/>
                      </a:cubicBezTo>
                      <a:cubicBezTo>
                        <a:pt x="21888" y="108947"/>
                        <a:pt x="20993" y="108423"/>
                        <a:pt x="20098" y="107890"/>
                      </a:cubicBezTo>
                      <a:cubicBezTo>
                        <a:pt x="19498" y="107547"/>
                        <a:pt x="18917" y="107204"/>
                        <a:pt x="18345" y="106871"/>
                      </a:cubicBezTo>
                      <a:cubicBezTo>
                        <a:pt x="17497" y="106375"/>
                        <a:pt x="16688" y="105909"/>
                        <a:pt x="15888" y="105451"/>
                      </a:cubicBezTo>
                      <a:cubicBezTo>
                        <a:pt x="15383" y="105156"/>
                        <a:pt x="14897" y="104880"/>
                        <a:pt x="14421" y="104604"/>
                      </a:cubicBezTo>
                      <a:cubicBezTo>
                        <a:pt x="13659" y="104165"/>
                        <a:pt x="12906" y="103727"/>
                        <a:pt x="12192" y="103327"/>
                      </a:cubicBezTo>
                      <a:cubicBezTo>
                        <a:pt x="11535" y="102956"/>
                        <a:pt x="10944" y="102613"/>
                        <a:pt x="10335" y="102270"/>
                      </a:cubicBezTo>
                      <a:cubicBezTo>
                        <a:pt x="9868" y="102003"/>
                        <a:pt x="9373" y="101717"/>
                        <a:pt x="8934" y="101470"/>
                      </a:cubicBezTo>
                      <a:cubicBezTo>
                        <a:pt x="7982" y="100927"/>
                        <a:pt x="7096" y="100432"/>
                        <a:pt x="6277" y="99974"/>
                      </a:cubicBezTo>
                      <a:cubicBezTo>
                        <a:pt x="5734" y="99670"/>
                        <a:pt x="5277" y="99412"/>
                        <a:pt x="4791" y="99146"/>
                      </a:cubicBezTo>
                      <a:cubicBezTo>
                        <a:pt x="4448" y="98955"/>
                        <a:pt x="4105" y="98765"/>
                        <a:pt x="3800" y="98593"/>
                      </a:cubicBezTo>
                      <a:cubicBezTo>
                        <a:pt x="3420" y="98384"/>
                        <a:pt x="3096" y="98203"/>
                        <a:pt x="2772" y="98022"/>
                      </a:cubicBezTo>
                      <a:cubicBezTo>
                        <a:pt x="2486" y="97860"/>
                        <a:pt x="2219" y="97717"/>
                        <a:pt x="1972" y="97574"/>
                      </a:cubicBezTo>
                      <a:cubicBezTo>
                        <a:pt x="1638" y="97384"/>
                        <a:pt x="1362" y="97241"/>
                        <a:pt x="1114" y="97098"/>
                      </a:cubicBezTo>
                      <a:cubicBezTo>
                        <a:pt x="343" y="96669"/>
                        <a:pt x="0" y="96488"/>
                        <a:pt x="0" y="96488"/>
                      </a:cubicBezTo>
                      <a:cubicBezTo>
                        <a:pt x="5991" y="96688"/>
                        <a:pt x="11725" y="97107"/>
                        <a:pt x="17336" y="97631"/>
                      </a:cubicBezTo>
                      <a:cubicBezTo>
                        <a:pt x="18374" y="97727"/>
                        <a:pt x="19441" y="97812"/>
                        <a:pt x="20469" y="97917"/>
                      </a:cubicBezTo>
                      <a:cubicBezTo>
                        <a:pt x="25698" y="98460"/>
                        <a:pt x="30766" y="99136"/>
                        <a:pt x="35662" y="99936"/>
                      </a:cubicBezTo>
                      <a:cubicBezTo>
                        <a:pt x="36795" y="100117"/>
                        <a:pt x="37909" y="100327"/>
                        <a:pt x="39034" y="100517"/>
                      </a:cubicBezTo>
                      <a:cubicBezTo>
                        <a:pt x="40462" y="100775"/>
                        <a:pt x="41929" y="100994"/>
                        <a:pt x="43329" y="101260"/>
                      </a:cubicBezTo>
                      <a:cubicBezTo>
                        <a:pt x="75800" y="107756"/>
                        <a:pt x="100775" y="119548"/>
                        <a:pt x="119891" y="133788"/>
                      </a:cubicBezTo>
                      <a:cubicBezTo>
                        <a:pt x="121187" y="134664"/>
                        <a:pt x="122377" y="135703"/>
                        <a:pt x="123654" y="136722"/>
                      </a:cubicBezTo>
                      <a:cubicBezTo>
                        <a:pt x="125197" y="137951"/>
                        <a:pt x="126787" y="139151"/>
                        <a:pt x="128245" y="140408"/>
                      </a:cubicBezTo>
                      <a:cubicBezTo>
                        <a:pt x="129731" y="141675"/>
                        <a:pt x="131093" y="142980"/>
                        <a:pt x="132502" y="144275"/>
                      </a:cubicBezTo>
                      <a:cubicBezTo>
                        <a:pt x="133883" y="145552"/>
                        <a:pt x="135312" y="146809"/>
                        <a:pt x="136627" y="148104"/>
                      </a:cubicBezTo>
                      <a:cubicBezTo>
                        <a:pt x="137960" y="149428"/>
                        <a:pt x="139179" y="150771"/>
                        <a:pt x="140437" y="152105"/>
                      </a:cubicBezTo>
                      <a:cubicBezTo>
                        <a:pt x="141665" y="153410"/>
                        <a:pt x="142942" y="154715"/>
                        <a:pt x="144104" y="156029"/>
                      </a:cubicBezTo>
                      <a:cubicBezTo>
                        <a:pt x="145304" y="157401"/>
                        <a:pt x="146399" y="158782"/>
                        <a:pt x="147523" y="160163"/>
                      </a:cubicBezTo>
                      <a:cubicBezTo>
                        <a:pt x="148590" y="161468"/>
                        <a:pt x="149714" y="162773"/>
                        <a:pt x="150724" y="164087"/>
                      </a:cubicBezTo>
                      <a:cubicBezTo>
                        <a:pt x="151829" y="165526"/>
                        <a:pt x="152819" y="166973"/>
                        <a:pt x="153848" y="168421"/>
                      </a:cubicBezTo>
                      <a:cubicBezTo>
                        <a:pt x="154743" y="169678"/>
                        <a:pt x="155705" y="170945"/>
                        <a:pt x="156543" y="172203"/>
                      </a:cubicBezTo>
                      <a:cubicBezTo>
                        <a:pt x="157572" y="173736"/>
                        <a:pt x="158496" y="175270"/>
                        <a:pt x="159449" y="176794"/>
                      </a:cubicBezTo>
                      <a:cubicBezTo>
                        <a:pt x="160172" y="177956"/>
                        <a:pt x="160954" y="179118"/>
                        <a:pt x="161630" y="180270"/>
                      </a:cubicBezTo>
                      <a:cubicBezTo>
                        <a:pt x="162658" y="182013"/>
                        <a:pt x="163563" y="183728"/>
                        <a:pt x="164497" y="185452"/>
                      </a:cubicBezTo>
                      <a:cubicBezTo>
                        <a:pt x="164992" y="186366"/>
                        <a:pt x="165545" y="187300"/>
                        <a:pt x="166011" y="188205"/>
                      </a:cubicBezTo>
                      <a:cubicBezTo>
                        <a:pt x="167364" y="190814"/>
                        <a:pt x="168612" y="193396"/>
                        <a:pt x="169755" y="195920"/>
                      </a:cubicBezTo>
                      <a:cubicBezTo>
                        <a:pt x="165478" y="177822"/>
                        <a:pt x="159544" y="160953"/>
                        <a:pt x="152924" y="145704"/>
                      </a:cubicBezTo>
                      <a:cubicBezTo>
                        <a:pt x="150581" y="144475"/>
                        <a:pt x="148019" y="143066"/>
                        <a:pt x="145285" y="141494"/>
                      </a:cubicBezTo>
                      <a:cubicBezTo>
                        <a:pt x="142484" y="139894"/>
                        <a:pt x="139579" y="138160"/>
                        <a:pt x="136522" y="136312"/>
                      </a:cubicBezTo>
                      <a:cubicBezTo>
                        <a:pt x="133369" y="134398"/>
                        <a:pt x="130169" y="132407"/>
                        <a:pt x="126863" y="130331"/>
                      </a:cubicBezTo>
                      <a:cubicBezTo>
                        <a:pt x="123463" y="128178"/>
                        <a:pt x="120063" y="126006"/>
                        <a:pt x="116596" y="123749"/>
                      </a:cubicBezTo>
                      <a:cubicBezTo>
                        <a:pt x="73828" y="95974"/>
                        <a:pt x="20450" y="57245"/>
                        <a:pt x="20450" y="57245"/>
                      </a:cubicBezTo>
                      <a:cubicBezTo>
                        <a:pt x="55578" y="64322"/>
                        <a:pt x="82820" y="76381"/>
                        <a:pt x="103632" y="89506"/>
                      </a:cubicBezTo>
                      <a:cubicBezTo>
                        <a:pt x="103832" y="89621"/>
                        <a:pt x="104013" y="89754"/>
                        <a:pt x="104223" y="89887"/>
                      </a:cubicBezTo>
                      <a:cubicBezTo>
                        <a:pt x="107766" y="92135"/>
                        <a:pt x="111138" y="94412"/>
                        <a:pt x="114300" y="96698"/>
                      </a:cubicBezTo>
                      <a:cubicBezTo>
                        <a:pt x="117729" y="99174"/>
                        <a:pt x="120644" y="101451"/>
                        <a:pt x="123434" y="103727"/>
                      </a:cubicBezTo>
                      <a:cubicBezTo>
                        <a:pt x="123854" y="104070"/>
                        <a:pt x="124282" y="104413"/>
                        <a:pt x="124692" y="104756"/>
                      </a:cubicBezTo>
                      <a:cubicBezTo>
                        <a:pt x="127321" y="106937"/>
                        <a:pt x="129797" y="109109"/>
                        <a:pt x="132121" y="111252"/>
                      </a:cubicBezTo>
                      <a:cubicBezTo>
                        <a:pt x="132502" y="111604"/>
                        <a:pt x="132855" y="111947"/>
                        <a:pt x="133226" y="112300"/>
                      </a:cubicBezTo>
                      <a:cubicBezTo>
                        <a:pt x="135550" y="114481"/>
                        <a:pt x="137760" y="116643"/>
                        <a:pt x="139770" y="118748"/>
                      </a:cubicBezTo>
                      <a:cubicBezTo>
                        <a:pt x="133045" y="106347"/>
                        <a:pt x="126263" y="95631"/>
                        <a:pt x="120291" y="86925"/>
                      </a:cubicBezTo>
                      <a:cubicBezTo>
                        <a:pt x="118100" y="85468"/>
                        <a:pt x="115843" y="83849"/>
                        <a:pt x="113557" y="82125"/>
                      </a:cubicBezTo>
                      <a:cubicBezTo>
                        <a:pt x="112767" y="81525"/>
                        <a:pt x="111947" y="80848"/>
                        <a:pt x="111138" y="80229"/>
                      </a:cubicBezTo>
                      <a:cubicBezTo>
                        <a:pt x="109623" y="79048"/>
                        <a:pt x="108109" y="77876"/>
                        <a:pt x="106575" y="76610"/>
                      </a:cubicBezTo>
                      <a:cubicBezTo>
                        <a:pt x="105604" y="75809"/>
                        <a:pt x="104623" y="74952"/>
                        <a:pt x="103651" y="74124"/>
                      </a:cubicBezTo>
                      <a:cubicBezTo>
                        <a:pt x="102241" y="72933"/>
                        <a:pt x="100841" y="71742"/>
                        <a:pt x="99422" y="70495"/>
                      </a:cubicBezTo>
                      <a:cubicBezTo>
                        <a:pt x="98374" y="69571"/>
                        <a:pt x="97326" y="68609"/>
                        <a:pt x="96279" y="67656"/>
                      </a:cubicBezTo>
                      <a:cubicBezTo>
                        <a:pt x="95250" y="66723"/>
                        <a:pt x="94221" y="65818"/>
                        <a:pt x="93183" y="64865"/>
                      </a:cubicBezTo>
                      <a:cubicBezTo>
                        <a:pt x="62855" y="36747"/>
                        <a:pt x="32757" y="0"/>
                        <a:pt x="32757" y="0"/>
                      </a:cubicBezTo>
                      <a:cubicBezTo>
                        <a:pt x="48416" y="6353"/>
                        <a:pt x="63465" y="17688"/>
                        <a:pt x="76781" y="30232"/>
                      </a:cubicBezTo>
                      <a:cubicBezTo>
                        <a:pt x="77172" y="30566"/>
                        <a:pt x="77572" y="30985"/>
                        <a:pt x="78000" y="31394"/>
                      </a:cubicBezTo>
                      <a:cubicBezTo>
                        <a:pt x="79696" y="33014"/>
                        <a:pt x="81363" y="34642"/>
                        <a:pt x="82991" y="36290"/>
                      </a:cubicBezTo>
                      <a:cubicBezTo>
                        <a:pt x="83629" y="36938"/>
                        <a:pt x="84277" y="37586"/>
                        <a:pt x="84906" y="38233"/>
                      </a:cubicBezTo>
                      <a:cubicBezTo>
                        <a:pt x="86630" y="40005"/>
                        <a:pt x="88316" y="41796"/>
                        <a:pt x="89964" y="43577"/>
                      </a:cubicBezTo>
                      <a:cubicBezTo>
                        <a:pt x="90421" y="44063"/>
                        <a:pt x="90888" y="44558"/>
                        <a:pt x="91335" y="45053"/>
                      </a:cubicBezTo>
                      <a:cubicBezTo>
                        <a:pt x="95536" y="49663"/>
                        <a:pt x="99460" y="54235"/>
                        <a:pt x="103042" y="58626"/>
                      </a:cubicBezTo>
                      <a:cubicBezTo>
                        <a:pt x="103442" y="59122"/>
                        <a:pt x="103813" y="59588"/>
                        <a:pt x="104213" y="60074"/>
                      </a:cubicBezTo>
                      <a:cubicBezTo>
                        <a:pt x="105547" y="61722"/>
                        <a:pt x="106842" y="63351"/>
                        <a:pt x="108080" y="64922"/>
                      </a:cubicBezTo>
                      <a:cubicBezTo>
                        <a:pt x="108585" y="65570"/>
                        <a:pt x="109080" y="66199"/>
                        <a:pt x="109566" y="66837"/>
                      </a:cubicBezTo>
                      <a:cubicBezTo>
                        <a:pt x="110642" y="68228"/>
                        <a:pt x="111671" y="69580"/>
                        <a:pt x="112652" y="70895"/>
                      </a:cubicBezTo>
                      <a:cubicBezTo>
                        <a:pt x="113109" y="71504"/>
                        <a:pt x="113567" y="72123"/>
                        <a:pt x="114014" y="72714"/>
                      </a:cubicBezTo>
                      <a:cubicBezTo>
                        <a:pt x="114976" y="74019"/>
                        <a:pt x="115891" y="75267"/>
                        <a:pt x="116748" y="76457"/>
                      </a:cubicBezTo>
                      <a:cubicBezTo>
                        <a:pt x="117091" y="76933"/>
                        <a:pt x="117462" y="77429"/>
                        <a:pt x="117786" y="77886"/>
                      </a:cubicBezTo>
                      <a:cubicBezTo>
                        <a:pt x="118910" y="79467"/>
                        <a:pt x="119967" y="80963"/>
                        <a:pt x="120901" y="82306"/>
                      </a:cubicBezTo>
                      <a:cubicBezTo>
                        <a:pt x="111709" y="66808"/>
                        <a:pt x="98031" y="42767"/>
                        <a:pt x="85582" y="17021"/>
                      </a:cubicBezTo>
                      <a:cubicBezTo>
                        <a:pt x="85582" y="17021"/>
                        <a:pt x="132788" y="45977"/>
                        <a:pt x="131731" y="97346"/>
                      </a:cubicBezTo>
                      <a:cubicBezTo>
                        <a:pt x="134617" y="101060"/>
                        <a:pt x="137370" y="104746"/>
                        <a:pt x="140027" y="108423"/>
                      </a:cubicBezTo>
                      <a:cubicBezTo>
                        <a:pt x="140894" y="109623"/>
                        <a:pt x="141713" y="110804"/>
                        <a:pt x="142551" y="112005"/>
                      </a:cubicBezTo>
                      <a:cubicBezTo>
                        <a:pt x="144313" y="114491"/>
                        <a:pt x="146047" y="116977"/>
                        <a:pt x="147704" y="119444"/>
                      </a:cubicBezTo>
                      <a:cubicBezTo>
                        <a:pt x="148628" y="120815"/>
                        <a:pt x="149514" y="122177"/>
                        <a:pt x="150409" y="123539"/>
                      </a:cubicBezTo>
                      <a:cubicBezTo>
                        <a:pt x="151419" y="125092"/>
                        <a:pt x="152448" y="126635"/>
                        <a:pt x="153429" y="128178"/>
                      </a:cubicBezTo>
                      <a:cubicBezTo>
                        <a:pt x="153591" y="126797"/>
                        <a:pt x="153762" y="125359"/>
                        <a:pt x="153972" y="123844"/>
                      </a:cubicBezTo>
                      <a:cubicBezTo>
                        <a:pt x="154048" y="123311"/>
                        <a:pt x="154143" y="122739"/>
                        <a:pt x="154219" y="122187"/>
                      </a:cubicBezTo>
                      <a:cubicBezTo>
                        <a:pt x="154467" y="120501"/>
                        <a:pt x="154753" y="118729"/>
                        <a:pt x="155077" y="116910"/>
                      </a:cubicBezTo>
                      <a:cubicBezTo>
                        <a:pt x="155210" y="116129"/>
                        <a:pt x="155353" y="115338"/>
                        <a:pt x="155505" y="114529"/>
                      </a:cubicBezTo>
                      <a:cubicBezTo>
                        <a:pt x="155934" y="112281"/>
                        <a:pt x="156420" y="109947"/>
                        <a:pt x="156963" y="107547"/>
                      </a:cubicBezTo>
                      <a:cubicBezTo>
                        <a:pt x="156867" y="106461"/>
                        <a:pt x="156763" y="105385"/>
                        <a:pt x="156686" y="104261"/>
                      </a:cubicBezTo>
                      <a:cubicBezTo>
                        <a:pt x="156648" y="103680"/>
                        <a:pt x="156591" y="103137"/>
                        <a:pt x="156553" y="102537"/>
                      </a:cubicBezTo>
                      <a:cubicBezTo>
                        <a:pt x="156429" y="100346"/>
                        <a:pt x="156353" y="98069"/>
                        <a:pt x="156334" y="95736"/>
                      </a:cubicBezTo>
                      <a:cubicBezTo>
                        <a:pt x="156324" y="94898"/>
                        <a:pt x="156353" y="94021"/>
                        <a:pt x="156362" y="93164"/>
                      </a:cubicBezTo>
                      <a:cubicBezTo>
                        <a:pt x="156381" y="91554"/>
                        <a:pt x="156410" y="89935"/>
                        <a:pt x="156486" y="88278"/>
                      </a:cubicBezTo>
                      <a:cubicBezTo>
                        <a:pt x="156534" y="87259"/>
                        <a:pt x="156601" y="86230"/>
                        <a:pt x="156677" y="85192"/>
                      </a:cubicBezTo>
                      <a:cubicBezTo>
                        <a:pt x="156791" y="83572"/>
                        <a:pt x="156943" y="81925"/>
                        <a:pt x="157115" y="80258"/>
                      </a:cubicBezTo>
                      <a:cubicBezTo>
                        <a:pt x="157229" y="79219"/>
                        <a:pt x="157334" y="78181"/>
                        <a:pt x="157467" y="77124"/>
                      </a:cubicBezTo>
                      <a:cubicBezTo>
                        <a:pt x="157734" y="75133"/>
                        <a:pt x="158067" y="73114"/>
                        <a:pt x="158439" y="71076"/>
                      </a:cubicBezTo>
                      <a:cubicBezTo>
                        <a:pt x="158572" y="70333"/>
                        <a:pt x="158668" y="69599"/>
                        <a:pt x="158820" y="68856"/>
                      </a:cubicBezTo>
                      <a:cubicBezTo>
                        <a:pt x="159325" y="66323"/>
                        <a:pt x="159915" y="63760"/>
                        <a:pt x="160611" y="61179"/>
                      </a:cubicBezTo>
                      <a:cubicBezTo>
                        <a:pt x="163278" y="51416"/>
                        <a:pt x="167269" y="41310"/>
                        <a:pt x="173250" y="31290"/>
                      </a:cubicBezTo>
                      <a:cubicBezTo>
                        <a:pt x="173250" y="31290"/>
                        <a:pt x="173612" y="46292"/>
                        <a:pt x="173155" y="65046"/>
                      </a:cubicBezTo>
                      <a:cubicBezTo>
                        <a:pt x="182032" y="49349"/>
                        <a:pt x="194643" y="34338"/>
                        <a:pt x="212798" y="23393"/>
                      </a:cubicBezTo>
                      <a:cubicBezTo>
                        <a:pt x="212798" y="23393"/>
                        <a:pt x="202863" y="54721"/>
                        <a:pt x="190148" y="85430"/>
                      </a:cubicBezTo>
                      <a:cubicBezTo>
                        <a:pt x="189957" y="85906"/>
                        <a:pt x="189748" y="86382"/>
                        <a:pt x="189557" y="86859"/>
                      </a:cubicBezTo>
                      <a:cubicBezTo>
                        <a:pt x="189119" y="87906"/>
                        <a:pt x="188681" y="88945"/>
                        <a:pt x="188243" y="89992"/>
                      </a:cubicBezTo>
                      <a:cubicBezTo>
                        <a:pt x="187900" y="90792"/>
                        <a:pt x="187557" y="91583"/>
                        <a:pt x="187223" y="92383"/>
                      </a:cubicBezTo>
                      <a:cubicBezTo>
                        <a:pt x="186776" y="93412"/>
                        <a:pt x="186328" y="94450"/>
                        <a:pt x="185880" y="95469"/>
                      </a:cubicBezTo>
                      <a:cubicBezTo>
                        <a:pt x="185528" y="96279"/>
                        <a:pt x="185166" y="97088"/>
                        <a:pt x="184804" y="97888"/>
                      </a:cubicBezTo>
                      <a:cubicBezTo>
                        <a:pt x="184366" y="98870"/>
                        <a:pt x="183928" y="99851"/>
                        <a:pt x="183480" y="100822"/>
                      </a:cubicBezTo>
                      <a:cubicBezTo>
                        <a:pt x="183099" y="101660"/>
                        <a:pt x="182718" y="102480"/>
                        <a:pt x="182337" y="103308"/>
                      </a:cubicBezTo>
                      <a:cubicBezTo>
                        <a:pt x="181909" y="104232"/>
                        <a:pt x="181480" y="105156"/>
                        <a:pt x="181051" y="106061"/>
                      </a:cubicBezTo>
                      <a:cubicBezTo>
                        <a:pt x="180661" y="106890"/>
                        <a:pt x="180261" y="107699"/>
                        <a:pt x="179870" y="108518"/>
                      </a:cubicBezTo>
                      <a:cubicBezTo>
                        <a:pt x="179442" y="109404"/>
                        <a:pt x="179013" y="110300"/>
                        <a:pt x="178575" y="111166"/>
                      </a:cubicBezTo>
                      <a:cubicBezTo>
                        <a:pt x="178184" y="111966"/>
                        <a:pt x="177784" y="112738"/>
                        <a:pt x="177384" y="113509"/>
                      </a:cubicBezTo>
                      <a:cubicBezTo>
                        <a:pt x="176955" y="114357"/>
                        <a:pt x="176517" y="115205"/>
                        <a:pt x="176089" y="116034"/>
                      </a:cubicBezTo>
                      <a:cubicBezTo>
                        <a:pt x="175689" y="116805"/>
                        <a:pt x="175279" y="117548"/>
                        <a:pt x="174879" y="118301"/>
                      </a:cubicBezTo>
                      <a:cubicBezTo>
                        <a:pt x="174450" y="119091"/>
                        <a:pt x="174022" y="119891"/>
                        <a:pt x="173593" y="120663"/>
                      </a:cubicBezTo>
                      <a:cubicBezTo>
                        <a:pt x="173184" y="121406"/>
                        <a:pt x="172764" y="122111"/>
                        <a:pt x="172355" y="122834"/>
                      </a:cubicBezTo>
                      <a:cubicBezTo>
                        <a:pt x="171936" y="123558"/>
                        <a:pt x="171526" y="124292"/>
                        <a:pt x="171107" y="124978"/>
                      </a:cubicBezTo>
                      <a:cubicBezTo>
                        <a:pt x="170688" y="125682"/>
                        <a:pt x="170259" y="126349"/>
                        <a:pt x="169840" y="127025"/>
                      </a:cubicBezTo>
                      <a:cubicBezTo>
                        <a:pt x="169431" y="127673"/>
                        <a:pt x="169031" y="128340"/>
                        <a:pt x="168621" y="128969"/>
                      </a:cubicBezTo>
                      <a:cubicBezTo>
                        <a:pt x="168193" y="129626"/>
                        <a:pt x="167773" y="130226"/>
                        <a:pt x="167354" y="130845"/>
                      </a:cubicBezTo>
                      <a:cubicBezTo>
                        <a:pt x="166954" y="131426"/>
                        <a:pt x="166564" y="132026"/>
                        <a:pt x="166164" y="132569"/>
                      </a:cubicBezTo>
                      <a:cubicBezTo>
                        <a:pt x="165735" y="133160"/>
                        <a:pt x="165316" y="133702"/>
                        <a:pt x="164887" y="134255"/>
                      </a:cubicBezTo>
                      <a:cubicBezTo>
                        <a:pt x="164506" y="134760"/>
                        <a:pt x="164116" y="135284"/>
                        <a:pt x="163735" y="135750"/>
                      </a:cubicBezTo>
                      <a:cubicBezTo>
                        <a:pt x="163297" y="136284"/>
                        <a:pt x="162868" y="136750"/>
                        <a:pt x="162439" y="137236"/>
                      </a:cubicBezTo>
                      <a:cubicBezTo>
                        <a:pt x="162077" y="137646"/>
                        <a:pt x="161715" y="138084"/>
                        <a:pt x="161354" y="138465"/>
                      </a:cubicBezTo>
                      <a:cubicBezTo>
                        <a:pt x="160982" y="138846"/>
                        <a:pt x="160620" y="139160"/>
                        <a:pt x="160258" y="139513"/>
                      </a:cubicBezTo>
                      <a:cubicBezTo>
                        <a:pt x="160658" y="140208"/>
                        <a:pt x="161049" y="140903"/>
                        <a:pt x="161439" y="141589"/>
                      </a:cubicBezTo>
                      <a:cubicBezTo>
                        <a:pt x="162135" y="142818"/>
                        <a:pt x="162859" y="144047"/>
                        <a:pt x="163525" y="145275"/>
                      </a:cubicBezTo>
                      <a:cubicBezTo>
                        <a:pt x="165097" y="148123"/>
                        <a:pt x="166583" y="150943"/>
                        <a:pt x="168021" y="153762"/>
                      </a:cubicBezTo>
                      <a:cubicBezTo>
                        <a:pt x="168373" y="154448"/>
                        <a:pt x="168764" y="155153"/>
                        <a:pt x="169107" y="155839"/>
                      </a:cubicBezTo>
                      <a:cubicBezTo>
                        <a:pt x="170193" y="158001"/>
                        <a:pt x="171193" y="160134"/>
                        <a:pt x="172203" y="162277"/>
                      </a:cubicBezTo>
                      <a:cubicBezTo>
                        <a:pt x="172431" y="161811"/>
                        <a:pt x="172660" y="161334"/>
                        <a:pt x="172898" y="160839"/>
                      </a:cubicBezTo>
                      <a:cubicBezTo>
                        <a:pt x="173031" y="160572"/>
                        <a:pt x="173165" y="160287"/>
                        <a:pt x="173307" y="160020"/>
                      </a:cubicBezTo>
                      <a:cubicBezTo>
                        <a:pt x="173765" y="159096"/>
                        <a:pt x="174250" y="158125"/>
                        <a:pt x="174755" y="157124"/>
                      </a:cubicBezTo>
                      <a:cubicBezTo>
                        <a:pt x="174946" y="156753"/>
                        <a:pt x="175136" y="156372"/>
                        <a:pt x="175336" y="155991"/>
                      </a:cubicBezTo>
                      <a:cubicBezTo>
                        <a:pt x="175860" y="154972"/>
                        <a:pt x="176412" y="153915"/>
                        <a:pt x="176994" y="152838"/>
                      </a:cubicBezTo>
                      <a:cubicBezTo>
                        <a:pt x="177184" y="152486"/>
                        <a:pt x="177365" y="152143"/>
                        <a:pt x="177556" y="151781"/>
                      </a:cubicBezTo>
                      <a:cubicBezTo>
                        <a:pt x="178299" y="150409"/>
                        <a:pt x="179070" y="148990"/>
                        <a:pt x="179899" y="147523"/>
                      </a:cubicBezTo>
                      <a:cubicBezTo>
                        <a:pt x="180937" y="145675"/>
                        <a:pt x="181889" y="144028"/>
                        <a:pt x="182890" y="142342"/>
                      </a:cubicBezTo>
                      <a:cubicBezTo>
                        <a:pt x="183004" y="142151"/>
                        <a:pt x="183118" y="141961"/>
                        <a:pt x="183232" y="141770"/>
                      </a:cubicBezTo>
                      <a:cubicBezTo>
                        <a:pt x="184090" y="140332"/>
                        <a:pt x="184985" y="138865"/>
                        <a:pt x="185909" y="137389"/>
                      </a:cubicBezTo>
                      <a:cubicBezTo>
                        <a:pt x="186185" y="136951"/>
                        <a:pt x="186471" y="136503"/>
                        <a:pt x="186747" y="136055"/>
                      </a:cubicBezTo>
                      <a:cubicBezTo>
                        <a:pt x="187557" y="134779"/>
                        <a:pt x="188385" y="133483"/>
                        <a:pt x="189243" y="132178"/>
                      </a:cubicBezTo>
                      <a:cubicBezTo>
                        <a:pt x="189567" y="131683"/>
                        <a:pt x="189900" y="131188"/>
                        <a:pt x="190233" y="130683"/>
                      </a:cubicBezTo>
                      <a:cubicBezTo>
                        <a:pt x="191138" y="129330"/>
                        <a:pt x="192072" y="127959"/>
                        <a:pt x="193034" y="126587"/>
                      </a:cubicBezTo>
                      <a:cubicBezTo>
                        <a:pt x="193329" y="126168"/>
                        <a:pt x="193615" y="125749"/>
                        <a:pt x="193910" y="125320"/>
                      </a:cubicBezTo>
                      <a:cubicBezTo>
                        <a:pt x="196463" y="121710"/>
                        <a:pt x="199206" y="118053"/>
                        <a:pt x="202130" y="114405"/>
                      </a:cubicBezTo>
                      <a:cubicBezTo>
                        <a:pt x="202444" y="114014"/>
                        <a:pt x="202768" y="113633"/>
                        <a:pt x="203083" y="113243"/>
                      </a:cubicBezTo>
                      <a:cubicBezTo>
                        <a:pt x="204226" y="111843"/>
                        <a:pt x="205397" y="110433"/>
                        <a:pt x="206597" y="109042"/>
                      </a:cubicBezTo>
                      <a:cubicBezTo>
                        <a:pt x="206797" y="108814"/>
                        <a:pt x="206978" y="108575"/>
                        <a:pt x="207188" y="108337"/>
                      </a:cubicBezTo>
                      <a:cubicBezTo>
                        <a:pt x="224447" y="88487"/>
                        <a:pt x="247307" y="70056"/>
                        <a:pt x="275873" y="63341"/>
                      </a:cubicBezTo>
                      <a:cubicBezTo>
                        <a:pt x="275873" y="63341"/>
                        <a:pt x="245840" y="92231"/>
                        <a:pt x="215741" y="122453"/>
                      </a:cubicBezTo>
                      <a:cubicBezTo>
                        <a:pt x="213579" y="124625"/>
                        <a:pt x="211446" y="126768"/>
                        <a:pt x="209321" y="128921"/>
                      </a:cubicBezTo>
                      <a:cubicBezTo>
                        <a:pt x="208988" y="129264"/>
                        <a:pt x="208645" y="129597"/>
                        <a:pt x="208312" y="129940"/>
                      </a:cubicBezTo>
                      <a:cubicBezTo>
                        <a:pt x="206340" y="131931"/>
                        <a:pt x="204378" y="133931"/>
                        <a:pt x="202435" y="135903"/>
                      </a:cubicBezTo>
                      <a:cubicBezTo>
                        <a:pt x="202292" y="136046"/>
                        <a:pt x="202149" y="136198"/>
                        <a:pt x="202006" y="136341"/>
                      </a:cubicBezTo>
                      <a:cubicBezTo>
                        <a:pt x="199987" y="138398"/>
                        <a:pt x="197996" y="140446"/>
                        <a:pt x="196025" y="142465"/>
                      </a:cubicBezTo>
                      <a:cubicBezTo>
                        <a:pt x="195625" y="142875"/>
                        <a:pt x="195234" y="143285"/>
                        <a:pt x="194834" y="143694"/>
                      </a:cubicBezTo>
                      <a:cubicBezTo>
                        <a:pt x="192938" y="145647"/>
                        <a:pt x="191062" y="147590"/>
                        <a:pt x="189224" y="149495"/>
                      </a:cubicBezTo>
                      <a:cubicBezTo>
                        <a:pt x="187195" y="151600"/>
                        <a:pt x="185423" y="153467"/>
                        <a:pt x="183680" y="155305"/>
                      </a:cubicBezTo>
                      <a:cubicBezTo>
                        <a:pt x="183223" y="155791"/>
                        <a:pt x="182775" y="156258"/>
                        <a:pt x="182318" y="156734"/>
                      </a:cubicBezTo>
                      <a:cubicBezTo>
                        <a:pt x="180651" y="158496"/>
                        <a:pt x="179013" y="160239"/>
                        <a:pt x="177451" y="161915"/>
                      </a:cubicBezTo>
                      <a:cubicBezTo>
                        <a:pt x="176079" y="163382"/>
                        <a:pt x="174984" y="164592"/>
                        <a:pt x="173869" y="165802"/>
                      </a:cubicBezTo>
                      <a:cubicBezTo>
                        <a:pt x="174498" y="167192"/>
                        <a:pt x="174889" y="168164"/>
                        <a:pt x="175317" y="169135"/>
                      </a:cubicBezTo>
                      <a:cubicBezTo>
                        <a:pt x="176412" y="171612"/>
                        <a:pt x="177470" y="174088"/>
                        <a:pt x="178470" y="176546"/>
                      </a:cubicBezTo>
                      <a:cubicBezTo>
                        <a:pt x="178975" y="177794"/>
                        <a:pt x="179442" y="179022"/>
                        <a:pt x="179927" y="180261"/>
                      </a:cubicBezTo>
                      <a:cubicBezTo>
                        <a:pt x="180775" y="182451"/>
                        <a:pt x="181594" y="184633"/>
                        <a:pt x="182375" y="186795"/>
                      </a:cubicBezTo>
                      <a:cubicBezTo>
                        <a:pt x="183461" y="184290"/>
                        <a:pt x="184671" y="181508"/>
                        <a:pt x="186100" y="178603"/>
                      </a:cubicBezTo>
                      <a:cubicBezTo>
                        <a:pt x="186328" y="178146"/>
                        <a:pt x="186576" y="177679"/>
                        <a:pt x="186814" y="177213"/>
                      </a:cubicBezTo>
                      <a:cubicBezTo>
                        <a:pt x="187490" y="175898"/>
                        <a:pt x="188205" y="174555"/>
                        <a:pt x="188967" y="173203"/>
                      </a:cubicBezTo>
                      <a:cubicBezTo>
                        <a:pt x="189281" y="172650"/>
                        <a:pt x="189595" y="172088"/>
                        <a:pt x="189929" y="171536"/>
                      </a:cubicBezTo>
                      <a:cubicBezTo>
                        <a:pt x="190748" y="170145"/>
                        <a:pt x="191624" y="168735"/>
                        <a:pt x="192548" y="167316"/>
                      </a:cubicBezTo>
                      <a:cubicBezTo>
                        <a:pt x="192853" y="166849"/>
                        <a:pt x="193139" y="166383"/>
                        <a:pt x="193453" y="165916"/>
                      </a:cubicBezTo>
                      <a:cubicBezTo>
                        <a:pt x="194739" y="164011"/>
                        <a:pt x="196101" y="162087"/>
                        <a:pt x="197577" y="160163"/>
                      </a:cubicBezTo>
                      <a:cubicBezTo>
                        <a:pt x="199073" y="158229"/>
                        <a:pt x="200616" y="156381"/>
                        <a:pt x="202235" y="154543"/>
                      </a:cubicBezTo>
                      <a:cubicBezTo>
                        <a:pt x="202692" y="154019"/>
                        <a:pt x="203187" y="153505"/>
                        <a:pt x="203664" y="152981"/>
                      </a:cubicBezTo>
                      <a:cubicBezTo>
                        <a:pt x="204930" y="151600"/>
                        <a:pt x="206245" y="150228"/>
                        <a:pt x="207626" y="148866"/>
                      </a:cubicBezTo>
                      <a:cubicBezTo>
                        <a:pt x="208207" y="148285"/>
                        <a:pt x="208807" y="147714"/>
                        <a:pt x="209407" y="147142"/>
                      </a:cubicBezTo>
                      <a:cubicBezTo>
                        <a:pt x="210893" y="145742"/>
                        <a:pt x="212455" y="144361"/>
                        <a:pt x="214065" y="142989"/>
                      </a:cubicBezTo>
                      <a:cubicBezTo>
                        <a:pt x="214598" y="142532"/>
                        <a:pt x="215113" y="142075"/>
                        <a:pt x="215665" y="141618"/>
                      </a:cubicBezTo>
                      <a:cubicBezTo>
                        <a:pt x="217884" y="139798"/>
                        <a:pt x="220218" y="138017"/>
                        <a:pt x="222695" y="136274"/>
                      </a:cubicBezTo>
                      <a:cubicBezTo>
                        <a:pt x="248183" y="118453"/>
                        <a:pt x="287522" y="105289"/>
                        <a:pt x="348367" y="108585"/>
                      </a:cubicBezTo>
                      <a:cubicBezTo>
                        <a:pt x="348367" y="108585"/>
                        <a:pt x="284759" y="132921"/>
                        <a:pt x="233020" y="163859"/>
                      </a:cubicBezTo>
                      <a:cubicBezTo>
                        <a:pt x="230257" y="165506"/>
                        <a:pt x="227533" y="167183"/>
                        <a:pt x="224857" y="168869"/>
                      </a:cubicBezTo>
                      <a:cubicBezTo>
                        <a:pt x="224238" y="169259"/>
                        <a:pt x="223638" y="169650"/>
                        <a:pt x="223018" y="170050"/>
                      </a:cubicBezTo>
                      <a:cubicBezTo>
                        <a:pt x="221009" y="171326"/>
                        <a:pt x="219018" y="172622"/>
                        <a:pt x="217075" y="173917"/>
                      </a:cubicBezTo>
                      <a:cubicBezTo>
                        <a:pt x="216265" y="174450"/>
                        <a:pt x="215465" y="174993"/>
                        <a:pt x="214675" y="175536"/>
                      </a:cubicBezTo>
                      <a:cubicBezTo>
                        <a:pt x="212865" y="176765"/>
                        <a:pt x="211083" y="178003"/>
                        <a:pt x="209331" y="179241"/>
                      </a:cubicBezTo>
                      <a:cubicBezTo>
                        <a:pt x="208617" y="179746"/>
                        <a:pt x="207893" y="180251"/>
                        <a:pt x="207188" y="180766"/>
                      </a:cubicBezTo>
                      <a:cubicBezTo>
                        <a:pt x="204968" y="182375"/>
                        <a:pt x="202797" y="183985"/>
                        <a:pt x="200711" y="185614"/>
                      </a:cubicBezTo>
                      <a:cubicBezTo>
                        <a:pt x="200558" y="185728"/>
                        <a:pt x="200387" y="185852"/>
                        <a:pt x="200235" y="185966"/>
                      </a:cubicBezTo>
                      <a:cubicBezTo>
                        <a:pt x="198006" y="187700"/>
                        <a:pt x="195882" y="189443"/>
                        <a:pt x="193834" y="191195"/>
                      </a:cubicBezTo>
                      <a:cubicBezTo>
                        <a:pt x="193253" y="191691"/>
                        <a:pt x="192700" y="192195"/>
                        <a:pt x="192129" y="192691"/>
                      </a:cubicBezTo>
                      <a:cubicBezTo>
                        <a:pt x="190691" y="193948"/>
                        <a:pt x="189300" y="195205"/>
                        <a:pt x="187957" y="196472"/>
                      </a:cubicBezTo>
                      <a:cubicBezTo>
                        <a:pt x="187338" y="197053"/>
                        <a:pt x="186738" y="197634"/>
                        <a:pt x="186147" y="198225"/>
                      </a:cubicBezTo>
                      <a:cubicBezTo>
                        <a:pt x="186404" y="199053"/>
                        <a:pt x="186652" y="199882"/>
                        <a:pt x="186890" y="200701"/>
                      </a:cubicBezTo>
                      <a:cubicBezTo>
                        <a:pt x="187585" y="203083"/>
                        <a:pt x="188224" y="205454"/>
                        <a:pt x="188833" y="207816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A0A6A711-3689-45B4-B6B7-A0877F374588}"/>
                    </a:ext>
                  </a:extLst>
                </p:cNvPr>
                <p:cNvSpPr/>
                <p:nvPr/>
              </p:nvSpPr>
              <p:spPr>
                <a:xfrm>
                  <a:off x="4273145" y="2892502"/>
                  <a:ext cx="278912" cy="335345"/>
                </a:xfrm>
                <a:custGeom>
                  <a:avLst/>
                  <a:gdLst>
                    <a:gd name="connsiteX0" fmla="*/ 100144 w 278912"/>
                    <a:gd name="connsiteY0" fmla="*/ 294915 h 335345"/>
                    <a:gd name="connsiteX1" fmla="*/ 104326 w 278912"/>
                    <a:gd name="connsiteY1" fmla="*/ 293410 h 335345"/>
                    <a:gd name="connsiteX2" fmla="*/ 105050 w 278912"/>
                    <a:gd name="connsiteY2" fmla="*/ 290371 h 335345"/>
                    <a:gd name="connsiteX3" fmla="*/ 110222 w 278912"/>
                    <a:gd name="connsiteY3" fmla="*/ 291067 h 335345"/>
                    <a:gd name="connsiteX4" fmla="*/ 112374 w 278912"/>
                    <a:gd name="connsiteY4" fmla="*/ 303649 h 335345"/>
                    <a:gd name="connsiteX5" fmla="*/ 113336 w 278912"/>
                    <a:gd name="connsiteY5" fmla="*/ 304964 h 335345"/>
                    <a:gd name="connsiteX6" fmla="*/ 158961 w 278912"/>
                    <a:gd name="connsiteY6" fmla="*/ 334986 h 335345"/>
                    <a:gd name="connsiteX7" fmla="*/ 162828 w 278912"/>
                    <a:gd name="connsiteY7" fmla="*/ 333339 h 335345"/>
                    <a:gd name="connsiteX8" fmla="*/ 170182 w 278912"/>
                    <a:gd name="connsiteY8" fmla="*/ 309945 h 335345"/>
                    <a:gd name="connsiteX9" fmla="*/ 170048 w 278912"/>
                    <a:gd name="connsiteY9" fmla="*/ 307755 h 335345"/>
                    <a:gd name="connsiteX10" fmla="*/ 146074 w 278912"/>
                    <a:gd name="connsiteY10" fmla="*/ 271398 h 335345"/>
                    <a:gd name="connsiteX11" fmla="*/ 149846 w 278912"/>
                    <a:gd name="connsiteY11" fmla="*/ 267778 h 335345"/>
                    <a:gd name="connsiteX12" fmla="*/ 170039 w 278912"/>
                    <a:gd name="connsiteY12" fmla="*/ 298039 h 335345"/>
                    <a:gd name="connsiteX13" fmla="*/ 174877 w 278912"/>
                    <a:gd name="connsiteY13" fmla="*/ 298134 h 335345"/>
                    <a:gd name="connsiteX14" fmla="*/ 190546 w 278912"/>
                    <a:gd name="connsiteY14" fmla="*/ 266673 h 335345"/>
                    <a:gd name="connsiteX15" fmla="*/ 190632 w 278912"/>
                    <a:gd name="connsiteY15" fmla="*/ 264178 h 335345"/>
                    <a:gd name="connsiteX16" fmla="*/ 135301 w 278912"/>
                    <a:gd name="connsiteY16" fmla="*/ 207513 h 335345"/>
                    <a:gd name="connsiteX17" fmla="*/ 134396 w 278912"/>
                    <a:gd name="connsiteY17" fmla="*/ 203275 h 335345"/>
                    <a:gd name="connsiteX18" fmla="*/ 193032 w 278912"/>
                    <a:gd name="connsiteY18" fmla="*/ 253853 h 335345"/>
                    <a:gd name="connsiteX19" fmla="*/ 197785 w 278912"/>
                    <a:gd name="connsiteY19" fmla="*/ 254672 h 335345"/>
                    <a:gd name="connsiteX20" fmla="*/ 218397 w 278912"/>
                    <a:gd name="connsiteY20" fmla="*/ 226059 h 335345"/>
                    <a:gd name="connsiteX21" fmla="*/ 218950 w 278912"/>
                    <a:gd name="connsiteY21" fmla="*/ 223887 h 335345"/>
                    <a:gd name="connsiteX22" fmla="*/ 157018 w 278912"/>
                    <a:gd name="connsiteY22" fmla="*/ 150478 h 335345"/>
                    <a:gd name="connsiteX23" fmla="*/ 172353 w 278912"/>
                    <a:gd name="connsiteY23" fmla="*/ 147858 h 335345"/>
                    <a:gd name="connsiteX24" fmla="*/ 242267 w 278912"/>
                    <a:gd name="connsiteY24" fmla="*/ 192683 h 335345"/>
                    <a:gd name="connsiteX25" fmla="*/ 246877 w 278912"/>
                    <a:gd name="connsiteY25" fmla="*/ 193664 h 335345"/>
                    <a:gd name="connsiteX26" fmla="*/ 278910 w 278912"/>
                    <a:gd name="connsiteY26" fmla="*/ 128818 h 335345"/>
                    <a:gd name="connsiteX27" fmla="*/ 270347 w 278912"/>
                    <a:gd name="connsiteY27" fmla="*/ 106606 h 335345"/>
                    <a:gd name="connsiteX28" fmla="*/ 146207 w 278912"/>
                    <a:gd name="connsiteY28" fmla="*/ 104996 h 335345"/>
                    <a:gd name="connsiteX29" fmla="*/ 143502 w 278912"/>
                    <a:gd name="connsiteY29" fmla="*/ 100605 h 335345"/>
                    <a:gd name="connsiteX30" fmla="*/ 273366 w 278912"/>
                    <a:gd name="connsiteY30" fmla="*/ 58371 h 335345"/>
                    <a:gd name="connsiteX31" fmla="*/ 276652 w 278912"/>
                    <a:gd name="connsiteY31" fmla="*/ 55028 h 335345"/>
                    <a:gd name="connsiteX32" fmla="*/ 216511 w 278912"/>
                    <a:gd name="connsiteY32" fmla="*/ 459 h 335345"/>
                    <a:gd name="connsiteX33" fmla="*/ 119480 w 278912"/>
                    <a:gd name="connsiteY33" fmla="*/ 73211 h 335345"/>
                    <a:gd name="connsiteX34" fmla="*/ 114641 w 278912"/>
                    <a:gd name="connsiteY34" fmla="*/ 73078 h 335345"/>
                    <a:gd name="connsiteX35" fmla="*/ 41670 w 278912"/>
                    <a:gd name="connsiteY35" fmla="*/ 30348 h 335345"/>
                    <a:gd name="connsiteX36" fmla="*/ 41842 w 278912"/>
                    <a:gd name="connsiteY36" fmla="*/ 34768 h 335345"/>
                    <a:gd name="connsiteX37" fmla="*/ 102164 w 278912"/>
                    <a:gd name="connsiteY37" fmla="*/ 106186 h 335345"/>
                    <a:gd name="connsiteX38" fmla="*/ 102945 w 278912"/>
                    <a:gd name="connsiteY38" fmla="*/ 109215 h 335345"/>
                    <a:gd name="connsiteX39" fmla="*/ 100144 w 278912"/>
                    <a:gd name="connsiteY39" fmla="*/ 110330 h 335345"/>
                    <a:gd name="connsiteX40" fmla="*/ 99659 w 278912"/>
                    <a:gd name="connsiteY40" fmla="*/ 110054 h 335345"/>
                    <a:gd name="connsiteX41" fmla="*/ 16048 w 278912"/>
                    <a:gd name="connsiteY41" fmla="*/ 57314 h 335345"/>
                    <a:gd name="connsiteX42" fmla="*/ 15172 w 278912"/>
                    <a:gd name="connsiteY42" fmla="*/ 58180 h 335345"/>
                    <a:gd name="connsiteX43" fmla="*/ 770 w 278912"/>
                    <a:gd name="connsiteY43" fmla="*/ 126941 h 335345"/>
                    <a:gd name="connsiteX44" fmla="*/ 5837 w 278912"/>
                    <a:gd name="connsiteY44" fmla="*/ 127522 h 335345"/>
                    <a:gd name="connsiteX45" fmla="*/ 78885 w 278912"/>
                    <a:gd name="connsiteY45" fmla="*/ 130951 h 335345"/>
                    <a:gd name="connsiteX46" fmla="*/ 75979 w 278912"/>
                    <a:gd name="connsiteY46" fmla="*/ 135295 h 335345"/>
                    <a:gd name="connsiteX47" fmla="*/ 29936 w 278912"/>
                    <a:gd name="connsiteY47" fmla="*/ 210914 h 335345"/>
                    <a:gd name="connsiteX48" fmla="*/ 30240 w 278912"/>
                    <a:gd name="connsiteY48" fmla="*/ 211800 h 335345"/>
                    <a:gd name="connsiteX49" fmla="*/ 51214 w 278912"/>
                    <a:gd name="connsiteY49" fmla="*/ 245718 h 335345"/>
                    <a:gd name="connsiteX50" fmla="*/ 61778 w 278912"/>
                    <a:gd name="connsiteY50" fmla="*/ 259244 h 335345"/>
                    <a:gd name="connsiteX51" fmla="*/ 66321 w 278912"/>
                    <a:gd name="connsiteY51" fmla="*/ 256900 h 335345"/>
                    <a:gd name="connsiteX52" fmla="*/ 95677 w 278912"/>
                    <a:gd name="connsiteY52" fmla="*/ 204770 h 335345"/>
                    <a:gd name="connsiteX53" fmla="*/ 94458 w 278912"/>
                    <a:gd name="connsiteY53" fmla="*/ 209561 h 335345"/>
                    <a:gd name="connsiteX54" fmla="*/ 77008 w 278912"/>
                    <a:gd name="connsiteY54" fmla="*/ 274026 h 335345"/>
                    <a:gd name="connsiteX55" fmla="*/ 77827 w 278912"/>
                    <a:gd name="connsiteY55" fmla="*/ 275836 h 335345"/>
                    <a:gd name="connsiteX56" fmla="*/ 100144 w 278912"/>
                    <a:gd name="connsiteY56" fmla="*/ 294915 h 335345"/>
                    <a:gd name="connsiteX57" fmla="*/ 46490 w 278912"/>
                    <a:gd name="connsiteY57" fmla="*/ 204056 h 335345"/>
                    <a:gd name="connsiteX58" fmla="*/ 33393 w 278912"/>
                    <a:gd name="connsiteY58" fmla="*/ 163832 h 335345"/>
                    <a:gd name="connsiteX59" fmla="*/ 46490 w 278912"/>
                    <a:gd name="connsiteY59" fmla="*/ 204056 h 335345"/>
                    <a:gd name="connsiteX60" fmla="*/ 134091 w 278912"/>
                    <a:gd name="connsiteY60" fmla="*/ 89089 h 335345"/>
                    <a:gd name="connsiteX61" fmla="*/ 186946 w 278912"/>
                    <a:gd name="connsiteY61" fmla="*/ 41617 h 335345"/>
                    <a:gd name="connsiteX62" fmla="*/ 134091 w 278912"/>
                    <a:gd name="connsiteY62" fmla="*/ 89089 h 335345"/>
                    <a:gd name="connsiteX63" fmla="*/ 57577 w 278912"/>
                    <a:gd name="connsiteY63" fmla="*/ 76449 h 335345"/>
                    <a:gd name="connsiteX64" fmla="*/ 27945 w 278912"/>
                    <a:gd name="connsiteY64" fmla="*/ 61581 h 335345"/>
                    <a:gd name="connsiteX65" fmla="*/ 57577 w 278912"/>
                    <a:gd name="connsiteY65" fmla="*/ 76449 h 335345"/>
                    <a:gd name="connsiteX66" fmla="*/ 115099 w 278912"/>
                    <a:gd name="connsiteY66" fmla="*/ 170309 h 335345"/>
                    <a:gd name="connsiteX67" fmla="*/ 143702 w 278912"/>
                    <a:gd name="connsiteY67" fmla="*/ 144267 h 335345"/>
                    <a:gd name="connsiteX68" fmla="*/ 115099 w 278912"/>
                    <a:gd name="connsiteY68" fmla="*/ 170309 h 335345"/>
                    <a:gd name="connsiteX69" fmla="*/ 86562 w 278912"/>
                    <a:gd name="connsiteY69" fmla="*/ 137695 h 335345"/>
                    <a:gd name="connsiteX70" fmla="*/ 99135 w 278912"/>
                    <a:gd name="connsiteY70" fmla="*/ 139171 h 335345"/>
                    <a:gd name="connsiteX71" fmla="*/ 86562 w 278912"/>
                    <a:gd name="connsiteY71" fmla="*/ 137695 h 335345"/>
                    <a:gd name="connsiteX72" fmla="*/ 112355 w 278912"/>
                    <a:gd name="connsiteY72" fmla="*/ 216838 h 335345"/>
                    <a:gd name="connsiteX73" fmla="*/ 127643 w 278912"/>
                    <a:gd name="connsiteY73" fmla="*/ 207199 h 335345"/>
                    <a:gd name="connsiteX74" fmla="*/ 112355 w 278912"/>
                    <a:gd name="connsiteY74" fmla="*/ 216838 h 335345"/>
                    <a:gd name="connsiteX75" fmla="*/ 116261 w 278912"/>
                    <a:gd name="connsiteY75" fmla="*/ 234964 h 335345"/>
                    <a:gd name="connsiteX76" fmla="*/ 140673 w 278912"/>
                    <a:gd name="connsiteY76" fmla="*/ 261720 h 335345"/>
                    <a:gd name="connsiteX77" fmla="*/ 116261 w 278912"/>
                    <a:gd name="connsiteY77" fmla="*/ 234964 h 335345"/>
                    <a:gd name="connsiteX78" fmla="*/ 110822 w 278912"/>
                    <a:gd name="connsiteY78" fmla="*/ 253376 h 335345"/>
                    <a:gd name="connsiteX79" fmla="*/ 108955 w 278912"/>
                    <a:gd name="connsiteY79" fmla="*/ 282923 h 335345"/>
                    <a:gd name="connsiteX80" fmla="*/ 110822 w 278912"/>
                    <a:gd name="connsiteY80" fmla="*/ 253376 h 335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78912" h="335345">
                      <a:moveTo>
                        <a:pt x="100144" y="294915"/>
                      </a:moveTo>
                      <a:cubicBezTo>
                        <a:pt x="101659" y="296115"/>
                        <a:pt x="103935" y="295305"/>
                        <a:pt x="104326" y="293410"/>
                      </a:cubicBezTo>
                      <a:cubicBezTo>
                        <a:pt x="104535" y="292391"/>
                        <a:pt x="104773" y="291371"/>
                        <a:pt x="105050" y="290371"/>
                      </a:cubicBezTo>
                      <a:cubicBezTo>
                        <a:pt x="105850" y="287390"/>
                        <a:pt x="110174" y="287981"/>
                        <a:pt x="110222" y="291067"/>
                      </a:cubicBezTo>
                      <a:cubicBezTo>
                        <a:pt x="110298" y="295582"/>
                        <a:pt x="111098" y="299782"/>
                        <a:pt x="112374" y="303649"/>
                      </a:cubicBezTo>
                      <a:cubicBezTo>
                        <a:pt x="112546" y="304173"/>
                        <a:pt x="112889" y="304630"/>
                        <a:pt x="113336" y="304964"/>
                      </a:cubicBezTo>
                      <a:cubicBezTo>
                        <a:pt x="133634" y="319861"/>
                        <a:pt x="151903" y="330862"/>
                        <a:pt x="158961" y="334986"/>
                      </a:cubicBezTo>
                      <a:cubicBezTo>
                        <a:pt x="160476" y="335872"/>
                        <a:pt x="162409" y="335044"/>
                        <a:pt x="162828" y="333339"/>
                      </a:cubicBezTo>
                      <a:cubicBezTo>
                        <a:pt x="163895" y="329005"/>
                        <a:pt x="166153" y="320785"/>
                        <a:pt x="170182" y="309945"/>
                      </a:cubicBezTo>
                      <a:cubicBezTo>
                        <a:pt x="170448" y="309231"/>
                        <a:pt x="170410" y="308421"/>
                        <a:pt x="170048" y="307755"/>
                      </a:cubicBezTo>
                      <a:cubicBezTo>
                        <a:pt x="163133" y="294848"/>
                        <a:pt x="153113" y="280761"/>
                        <a:pt x="146074" y="271398"/>
                      </a:cubicBezTo>
                      <a:cubicBezTo>
                        <a:pt x="144207" y="268912"/>
                        <a:pt x="147446" y="265806"/>
                        <a:pt x="149846" y="267778"/>
                      </a:cubicBezTo>
                      <a:cubicBezTo>
                        <a:pt x="159542" y="275760"/>
                        <a:pt x="165924" y="287419"/>
                        <a:pt x="170039" y="298039"/>
                      </a:cubicBezTo>
                      <a:cubicBezTo>
                        <a:pt x="170887" y="300230"/>
                        <a:pt x="173963" y="300296"/>
                        <a:pt x="174877" y="298134"/>
                      </a:cubicBezTo>
                      <a:cubicBezTo>
                        <a:pt x="178887" y="288724"/>
                        <a:pt x="184021" y="278056"/>
                        <a:pt x="190546" y="266673"/>
                      </a:cubicBezTo>
                      <a:cubicBezTo>
                        <a:pt x="190984" y="265911"/>
                        <a:pt x="191022" y="264968"/>
                        <a:pt x="190632" y="264178"/>
                      </a:cubicBezTo>
                      <a:cubicBezTo>
                        <a:pt x="171553" y="225211"/>
                        <a:pt x="144893" y="211400"/>
                        <a:pt x="135301" y="207513"/>
                      </a:cubicBezTo>
                      <a:cubicBezTo>
                        <a:pt x="133587" y="206818"/>
                        <a:pt x="133110" y="204608"/>
                        <a:pt x="134396" y="203275"/>
                      </a:cubicBezTo>
                      <a:cubicBezTo>
                        <a:pt x="167543" y="169023"/>
                        <a:pt x="185231" y="219286"/>
                        <a:pt x="193032" y="253853"/>
                      </a:cubicBezTo>
                      <a:cubicBezTo>
                        <a:pt x="193546" y="256119"/>
                        <a:pt x="196537" y="256634"/>
                        <a:pt x="197785" y="254672"/>
                      </a:cubicBezTo>
                      <a:cubicBezTo>
                        <a:pt x="203700" y="245375"/>
                        <a:pt x="210520" y="235746"/>
                        <a:pt x="218397" y="226059"/>
                      </a:cubicBezTo>
                      <a:cubicBezTo>
                        <a:pt x="218883" y="225459"/>
                        <a:pt x="219093" y="224649"/>
                        <a:pt x="218950" y="223887"/>
                      </a:cubicBezTo>
                      <a:cubicBezTo>
                        <a:pt x="205367" y="151735"/>
                        <a:pt x="174144" y="149697"/>
                        <a:pt x="157018" y="150478"/>
                      </a:cubicBezTo>
                      <a:cubicBezTo>
                        <a:pt x="154351" y="150601"/>
                        <a:pt x="162495" y="146611"/>
                        <a:pt x="172353" y="147858"/>
                      </a:cubicBezTo>
                      <a:cubicBezTo>
                        <a:pt x="240257" y="156469"/>
                        <a:pt x="234933" y="162927"/>
                        <a:pt x="242267" y="192683"/>
                      </a:cubicBezTo>
                      <a:cubicBezTo>
                        <a:pt x="242791" y="194807"/>
                        <a:pt x="245515" y="195379"/>
                        <a:pt x="246877" y="193664"/>
                      </a:cubicBezTo>
                      <a:cubicBezTo>
                        <a:pt x="263365" y="172900"/>
                        <a:pt x="273728" y="150611"/>
                        <a:pt x="278910" y="128818"/>
                      </a:cubicBezTo>
                      <a:cubicBezTo>
                        <a:pt x="279081" y="128113"/>
                        <a:pt x="270747" y="107206"/>
                        <a:pt x="270347" y="106606"/>
                      </a:cubicBezTo>
                      <a:cubicBezTo>
                        <a:pt x="252963" y="80107"/>
                        <a:pt x="224112" y="74840"/>
                        <a:pt x="146207" y="104996"/>
                      </a:cubicBezTo>
                      <a:cubicBezTo>
                        <a:pt x="143493" y="106044"/>
                        <a:pt x="141340" y="102548"/>
                        <a:pt x="143502" y="100605"/>
                      </a:cubicBezTo>
                      <a:cubicBezTo>
                        <a:pt x="164943" y="81317"/>
                        <a:pt x="218064" y="41216"/>
                        <a:pt x="273366" y="58371"/>
                      </a:cubicBezTo>
                      <a:cubicBezTo>
                        <a:pt x="275423" y="59009"/>
                        <a:pt x="277338" y="57056"/>
                        <a:pt x="276652" y="55028"/>
                      </a:cubicBezTo>
                      <a:cubicBezTo>
                        <a:pt x="266537" y="25033"/>
                        <a:pt x="244905" y="3536"/>
                        <a:pt x="216511" y="459"/>
                      </a:cubicBezTo>
                      <a:cubicBezTo>
                        <a:pt x="158980" y="-5780"/>
                        <a:pt x="128167" y="53304"/>
                        <a:pt x="119480" y="73211"/>
                      </a:cubicBezTo>
                      <a:cubicBezTo>
                        <a:pt x="118537" y="75364"/>
                        <a:pt x="115470" y="75278"/>
                        <a:pt x="114641" y="73078"/>
                      </a:cubicBezTo>
                      <a:cubicBezTo>
                        <a:pt x="107517" y="54066"/>
                        <a:pt x="83409" y="1869"/>
                        <a:pt x="41670" y="30348"/>
                      </a:cubicBezTo>
                      <a:cubicBezTo>
                        <a:pt x="40089" y="31425"/>
                        <a:pt x="40184" y="33825"/>
                        <a:pt x="41842" y="34768"/>
                      </a:cubicBezTo>
                      <a:cubicBezTo>
                        <a:pt x="57834" y="43893"/>
                        <a:pt x="78637" y="62038"/>
                        <a:pt x="102164" y="106186"/>
                      </a:cubicBezTo>
                      <a:cubicBezTo>
                        <a:pt x="102468" y="106739"/>
                        <a:pt x="103345" y="108206"/>
                        <a:pt x="102945" y="109215"/>
                      </a:cubicBezTo>
                      <a:cubicBezTo>
                        <a:pt x="102288" y="110873"/>
                        <a:pt x="101840" y="110854"/>
                        <a:pt x="100144" y="110330"/>
                      </a:cubicBezTo>
                      <a:cubicBezTo>
                        <a:pt x="99935" y="110263"/>
                        <a:pt x="99763" y="110177"/>
                        <a:pt x="99659" y="110054"/>
                      </a:cubicBezTo>
                      <a:cubicBezTo>
                        <a:pt x="75894" y="81259"/>
                        <a:pt x="56691" y="31777"/>
                        <a:pt x="16048" y="57314"/>
                      </a:cubicBezTo>
                      <a:cubicBezTo>
                        <a:pt x="15705" y="57533"/>
                        <a:pt x="15391" y="57837"/>
                        <a:pt x="15172" y="58180"/>
                      </a:cubicBezTo>
                      <a:cubicBezTo>
                        <a:pt x="1722" y="79269"/>
                        <a:pt x="-1773" y="102996"/>
                        <a:pt x="770" y="126941"/>
                      </a:cubicBezTo>
                      <a:cubicBezTo>
                        <a:pt x="1065" y="129685"/>
                        <a:pt x="4885" y="130113"/>
                        <a:pt x="5837" y="127522"/>
                      </a:cubicBezTo>
                      <a:cubicBezTo>
                        <a:pt x="19696" y="89784"/>
                        <a:pt x="55853" y="111654"/>
                        <a:pt x="78885" y="130951"/>
                      </a:cubicBezTo>
                      <a:cubicBezTo>
                        <a:pt x="81294" y="132971"/>
                        <a:pt x="78780" y="136714"/>
                        <a:pt x="75979" y="135295"/>
                      </a:cubicBezTo>
                      <a:cubicBezTo>
                        <a:pt x="22287" y="108101"/>
                        <a:pt x="24021" y="170709"/>
                        <a:pt x="29936" y="210914"/>
                      </a:cubicBezTo>
                      <a:cubicBezTo>
                        <a:pt x="29983" y="211228"/>
                        <a:pt x="30088" y="211523"/>
                        <a:pt x="30240" y="211800"/>
                      </a:cubicBezTo>
                      <a:cubicBezTo>
                        <a:pt x="37098" y="224277"/>
                        <a:pt x="44366" y="235765"/>
                        <a:pt x="51214" y="245718"/>
                      </a:cubicBezTo>
                      <a:cubicBezTo>
                        <a:pt x="54348" y="250271"/>
                        <a:pt x="57910" y="254796"/>
                        <a:pt x="61778" y="259244"/>
                      </a:cubicBezTo>
                      <a:cubicBezTo>
                        <a:pt x="63578" y="261320"/>
                        <a:pt x="66950" y="259567"/>
                        <a:pt x="66321" y="256900"/>
                      </a:cubicBezTo>
                      <a:cubicBezTo>
                        <a:pt x="48795" y="182586"/>
                        <a:pt x="78256" y="193331"/>
                        <a:pt x="95677" y="204770"/>
                      </a:cubicBezTo>
                      <a:cubicBezTo>
                        <a:pt x="97744" y="206132"/>
                        <a:pt x="96925" y="209295"/>
                        <a:pt x="94458" y="209561"/>
                      </a:cubicBezTo>
                      <a:cubicBezTo>
                        <a:pt x="77846" y="211362"/>
                        <a:pt x="76094" y="247833"/>
                        <a:pt x="77008" y="274026"/>
                      </a:cubicBezTo>
                      <a:cubicBezTo>
                        <a:pt x="77037" y="274712"/>
                        <a:pt x="77332" y="275360"/>
                        <a:pt x="77827" y="275836"/>
                      </a:cubicBezTo>
                      <a:cubicBezTo>
                        <a:pt x="85009" y="282504"/>
                        <a:pt x="92572" y="288924"/>
                        <a:pt x="100144" y="294915"/>
                      </a:cubicBezTo>
                      <a:close/>
                      <a:moveTo>
                        <a:pt x="46490" y="204056"/>
                      </a:moveTo>
                      <a:cubicBezTo>
                        <a:pt x="37784" y="220667"/>
                        <a:pt x="31050" y="184844"/>
                        <a:pt x="33393" y="163832"/>
                      </a:cubicBezTo>
                      <a:cubicBezTo>
                        <a:pt x="35746" y="142829"/>
                        <a:pt x="55653" y="186587"/>
                        <a:pt x="46490" y="204056"/>
                      </a:cubicBezTo>
                      <a:close/>
                      <a:moveTo>
                        <a:pt x="134091" y="89089"/>
                      </a:moveTo>
                      <a:cubicBezTo>
                        <a:pt x="129558" y="75697"/>
                        <a:pt x="178049" y="36606"/>
                        <a:pt x="186946" y="41617"/>
                      </a:cubicBezTo>
                      <a:cubicBezTo>
                        <a:pt x="198966" y="48379"/>
                        <a:pt x="138625" y="102481"/>
                        <a:pt x="134091" y="89089"/>
                      </a:cubicBezTo>
                      <a:close/>
                      <a:moveTo>
                        <a:pt x="57577" y="76449"/>
                      </a:moveTo>
                      <a:cubicBezTo>
                        <a:pt x="55405" y="90423"/>
                        <a:pt x="19887" y="70601"/>
                        <a:pt x="27945" y="61581"/>
                      </a:cubicBezTo>
                      <a:cubicBezTo>
                        <a:pt x="36012" y="52570"/>
                        <a:pt x="58711" y="69163"/>
                        <a:pt x="57577" y="76449"/>
                      </a:cubicBezTo>
                      <a:close/>
                      <a:moveTo>
                        <a:pt x="115099" y="170309"/>
                      </a:moveTo>
                      <a:cubicBezTo>
                        <a:pt x="111736" y="167480"/>
                        <a:pt x="135692" y="133123"/>
                        <a:pt x="143702" y="144267"/>
                      </a:cubicBezTo>
                      <a:cubicBezTo>
                        <a:pt x="150979" y="154402"/>
                        <a:pt x="118461" y="173138"/>
                        <a:pt x="115099" y="170309"/>
                      </a:cubicBezTo>
                      <a:close/>
                      <a:moveTo>
                        <a:pt x="86562" y="137695"/>
                      </a:moveTo>
                      <a:cubicBezTo>
                        <a:pt x="86266" y="127865"/>
                        <a:pt x="98116" y="128532"/>
                        <a:pt x="99135" y="139171"/>
                      </a:cubicBezTo>
                      <a:cubicBezTo>
                        <a:pt x="101802" y="167270"/>
                        <a:pt x="86857" y="147525"/>
                        <a:pt x="86562" y="137695"/>
                      </a:cubicBezTo>
                      <a:close/>
                      <a:moveTo>
                        <a:pt x="112355" y="216838"/>
                      </a:moveTo>
                      <a:cubicBezTo>
                        <a:pt x="107679" y="213857"/>
                        <a:pt x="126214" y="199789"/>
                        <a:pt x="127643" y="207199"/>
                      </a:cubicBezTo>
                      <a:cubicBezTo>
                        <a:pt x="129519" y="216915"/>
                        <a:pt x="117032" y="219820"/>
                        <a:pt x="112355" y="216838"/>
                      </a:cubicBezTo>
                      <a:close/>
                      <a:moveTo>
                        <a:pt x="116261" y="234964"/>
                      </a:moveTo>
                      <a:cubicBezTo>
                        <a:pt x="123614" y="226792"/>
                        <a:pt x="145169" y="253538"/>
                        <a:pt x="140673" y="261720"/>
                      </a:cubicBezTo>
                      <a:cubicBezTo>
                        <a:pt x="136177" y="269912"/>
                        <a:pt x="108898" y="243146"/>
                        <a:pt x="116261" y="234964"/>
                      </a:cubicBezTo>
                      <a:close/>
                      <a:moveTo>
                        <a:pt x="110822" y="253376"/>
                      </a:moveTo>
                      <a:cubicBezTo>
                        <a:pt x="116356" y="254195"/>
                        <a:pt x="120109" y="285599"/>
                        <a:pt x="108955" y="282923"/>
                      </a:cubicBezTo>
                      <a:cubicBezTo>
                        <a:pt x="100487" y="280894"/>
                        <a:pt x="105288" y="252557"/>
                        <a:pt x="110822" y="25337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F2C7BE56-31B1-495A-9F56-4EEFB8B85C63}"/>
                    </a:ext>
                  </a:extLst>
                </p:cNvPr>
                <p:cNvSpPr/>
                <p:nvPr/>
              </p:nvSpPr>
              <p:spPr>
                <a:xfrm>
                  <a:off x="4467525" y="2682141"/>
                  <a:ext cx="351032" cy="404718"/>
                </a:xfrm>
                <a:custGeom>
                  <a:avLst/>
                  <a:gdLst>
                    <a:gd name="connsiteX0" fmla="*/ 344571 w 351032"/>
                    <a:gd name="connsiteY0" fmla="*/ 213478 h 404718"/>
                    <a:gd name="connsiteX1" fmla="*/ 264676 w 351032"/>
                    <a:gd name="connsiteY1" fmla="*/ 139307 h 404718"/>
                    <a:gd name="connsiteX2" fmla="*/ 259770 w 351032"/>
                    <a:gd name="connsiteY2" fmla="*/ 135135 h 404718"/>
                    <a:gd name="connsiteX3" fmla="*/ 345171 w 351032"/>
                    <a:gd name="connsiteY3" fmla="*/ 106598 h 404718"/>
                    <a:gd name="connsiteX4" fmla="*/ 350982 w 351032"/>
                    <a:gd name="connsiteY4" fmla="*/ 104207 h 404718"/>
                    <a:gd name="connsiteX5" fmla="*/ 310881 w 351032"/>
                    <a:gd name="connsiteY5" fmla="*/ 27559 h 404718"/>
                    <a:gd name="connsiteX6" fmla="*/ 309557 w 351032"/>
                    <a:gd name="connsiteY6" fmla="*/ 26826 h 404718"/>
                    <a:gd name="connsiteX7" fmla="*/ 228166 w 351032"/>
                    <a:gd name="connsiteY7" fmla="*/ 117333 h 404718"/>
                    <a:gd name="connsiteX8" fmla="*/ 227680 w 351032"/>
                    <a:gd name="connsiteY8" fmla="*/ 117828 h 404718"/>
                    <a:gd name="connsiteX9" fmla="*/ 223985 w 351032"/>
                    <a:gd name="connsiteY9" fmla="*/ 117447 h 404718"/>
                    <a:gd name="connsiteX10" fmla="*/ 223899 w 351032"/>
                    <a:gd name="connsiteY10" fmla="*/ 113599 h 404718"/>
                    <a:gd name="connsiteX11" fmla="*/ 271438 w 351032"/>
                    <a:gd name="connsiteY11" fmla="*/ 8767 h 404718"/>
                    <a:gd name="connsiteX12" fmla="*/ 270162 w 351032"/>
                    <a:gd name="connsiteY12" fmla="*/ 3471 h 404718"/>
                    <a:gd name="connsiteX13" fmla="*/ 198020 w 351032"/>
                    <a:gd name="connsiteY13" fmla="*/ 78556 h 404718"/>
                    <a:gd name="connsiteX14" fmla="*/ 192333 w 351032"/>
                    <a:gd name="connsiteY14" fmla="*/ 80337 h 404718"/>
                    <a:gd name="connsiteX15" fmla="*/ 52982 w 351032"/>
                    <a:gd name="connsiteY15" fmla="*/ 26645 h 404718"/>
                    <a:gd name="connsiteX16" fmla="*/ 4 w 351032"/>
                    <a:gd name="connsiteY16" fmla="*/ 111456 h 404718"/>
                    <a:gd name="connsiteX17" fmla="*/ 5024 w 351032"/>
                    <a:gd name="connsiteY17" fmla="*/ 114323 h 404718"/>
                    <a:gd name="connsiteX18" fmla="*/ 173055 w 351032"/>
                    <a:gd name="connsiteY18" fmla="*/ 120847 h 404718"/>
                    <a:gd name="connsiteX19" fmla="*/ 171331 w 351032"/>
                    <a:gd name="connsiteY19" fmla="*/ 126953 h 404718"/>
                    <a:gd name="connsiteX20" fmla="*/ 21807 w 351032"/>
                    <a:gd name="connsiteY20" fmla="*/ 197095 h 404718"/>
                    <a:gd name="connsiteX21" fmla="*/ 22074 w 351032"/>
                    <a:gd name="connsiteY21" fmla="*/ 199648 h 404718"/>
                    <a:gd name="connsiteX22" fmla="*/ 81767 w 351032"/>
                    <a:gd name="connsiteY22" fmla="*/ 265751 h 404718"/>
                    <a:gd name="connsiteX23" fmla="*/ 86911 w 351032"/>
                    <a:gd name="connsiteY23" fmla="*/ 263046 h 404718"/>
                    <a:gd name="connsiteX24" fmla="*/ 172550 w 351032"/>
                    <a:gd name="connsiteY24" fmla="*/ 169853 h 404718"/>
                    <a:gd name="connsiteX25" fmla="*/ 172302 w 351032"/>
                    <a:gd name="connsiteY25" fmla="*/ 176083 h 404718"/>
                    <a:gd name="connsiteX26" fmla="*/ 124992 w 351032"/>
                    <a:gd name="connsiteY26" fmla="*/ 292212 h 404718"/>
                    <a:gd name="connsiteX27" fmla="*/ 126373 w 351032"/>
                    <a:gd name="connsiteY27" fmla="*/ 294602 h 404718"/>
                    <a:gd name="connsiteX28" fmla="*/ 160377 w 351032"/>
                    <a:gd name="connsiteY28" fmla="*/ 321606 h 404718"/>
                    <a:gd name="connsiteX29" fmla="*/ 165739 w 351032"/>
                    <a:gd name="connsiteY29" fmla="*/ 319034 h 404718"/>
                    <a:gd name="connsiteX30" fmla="*/ 218270 w 351032"/>
                    <a:gd name="connsiteY30" fmla="*/ 239462 h 404718"/>
                    <a:gd name="connsiteX31" fmla="*/ 218613 w 351032"/>
                    <a:gd name="connsiteY31" fmla="*/ 244787 h 404718"/>
                    <a:gd name="connsiteX32" fmla="*/ 172045 w 351032"/>
                    <a:gd name="connsiteY32" fmla="*/ 330464 h 404718"/>
                    <a:gd name="connsiteX33" fmla="*/ 172988 w 351032"/>
                    <a:gd name="connsiteY33" fmla="*/ 333388 h 404718"/>
                    <a:gd name="connsiteX34" fmla="*/ 202096 w 351032"/>
                    <a:gd name="connsiteY34" fmla="*/ 365411 h 404718"/>
                    <a:gd name="connsiteX35" fmla="*/ 207802 w 351032"/>
                    <a:gd name="connsiteY35" fmla="*/ 363678 h 404718"/>
                    <a:gd name="connsiteX36" fmla="*/ 221594 w 351032"/>
                    <a:gd name="connsiteY36" fmla="*/ 321053 h 404718"/>
                    <a:gd name="connsiteX37" fmla="*/ 227271 w 351032"/>
                    <a:gd name="connsiteY37" fmla="*/ 324073 h 404718"/>
                    <a:gd name="connsiteX38" fmla="*/ 211050 w 351032"/>
                    <a:gd name="connsiteY38" fmla="*/ 375184 h 404718"/>
                    <a:gd name="connsiteX39" fmla="*/ 211631 w 351032"/>
                    <a:gd name="connsiteY39" fmla="*/ 377822 h 404718"/>
                    <a:gd name="connsiteX40" fmla="*/ 228185 w 351032"/>
                    <a:gd name="connsiteY40" fmla="*/ 403073 h 404718"/>
                    <a:gd name="connsiteX41" fmla="*/ 233319 w 351032"/>
                    <a:gd name="connsiteY41" fmla="*/ 403730 h 404718"/>
                    <a:gd name="connsiteX42" fmla="*/ 277315 w 351032"/>
                    <a:gd name="connsiteY42" fmla="*/ 352867 h 404718"/>
                    <a:gd name="connsiteX43" fmla="*/ 278020 w 351032"/>
                    <a:gd name="connsiteY43" fmla="*/ 350990 h 404718"/>
                    <a:gd name="connsiteX44" fmla="*/ 276353 w 351032"/>
                    <a:gd name="connsiteY44" fmla="*/ 335360 h 404718"/>
                    <a:gd name="connsiteX45" fmla="*/ 282249 w 351032"/>
                    <a:gd name="connsiteY45" fmla="*/ 332807 h 404718"/>
                    <a:gd name="connsiteX46" fmla="*/ 284126 w 351032"/>
                    <a:gd name="connsiteY46" fmla="*/ 336169 h 404718"/>
                    <a:gd name="connsiteX47" fmla="*/ 289584 w 351032"/>
                    <a:gd name="connsiteY47" fmla="*/ 336550 h 404718"/>
                    <a:gd name="connsiteX48" fmla="*/ 309567 w 351032"/>
                    <a:gd name="connsiteY48" fmla="*/ 306442 h 404718"/>
                    <a:gd name="connsiteX49" fmla="*/ 309938 w 351032"/>
                    <a:gd name="connsiteY49" fmla="*/ 304023 h 404718"/>
                    <a:gd name="connsiteX50" fmla="*/ 267666 w 351032"/>
                    <a:gd name="connsiteY50" fmla="*/ 233490 h 404718"/>
                    <a:gd name="connsiteX51" fmla="*/ 264618 w 351032"/>
                    <a:gd name="connsiteY51" fmla="*/ 228223 h 404718"/>
                    <a:gd name="connsiteX52" fmla="*/ 316873 w 351032"/>
                    <a:gd name="connsiteY52" fmla="*/ 280153 h 404718"/>
                    <a:gd name="connsiteX53" fmla="*/ 323045 w 351032"/>
                    <a:gd name="connsiteY53" fmla="*/ 281410 h 404718"/>
                    <a:gd name="connsiteX54" fmla="*/ 331027 w 351032"/>
                    <a:gd name="connsiteY54" fmla="*/ 261836 h 404718"/>
                    <a:gd name="connsiteX55" fmla="*/ 344514 w 351032"/>
                    <a:gd name="connsiteY55" fmla="*/ 214621 h 404718"/>
                    <a:gd name="connsiteX56" fmla="*/ 344571 w 351032"/>
                    <a:gd name="connsiteY56" fmla="*/ 213478 h 40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51032" h="404718">
                      <a:moveTo>
                        <a:pt x="344571" y="213478"/>
                      </a:moveTo>
                      <a:cubicBezTo>
                        <a:pt x="338113" y="163862"/>
                        <a:pt x="319187" y="89091"/>
                        <a:pt x="264676" y="139307"/>
                      </a:cubicBezTo>
                      <a:cubicBezTo>
                        <a:pt x="261828" y="141926"/>
                        <a:pt x="257599" y="138335"/>
                        <a:pt x="259770" y="135135"/>
                      </a:cubicBezTo>
                      <a:cubicBezTo>
                        <a:pt x="280601" y="104550"/>
                        <a:pt x="316111" y="66517"/>
                        <a:pt x="345171" y="106598"/>
                      </a:cubicBezTo>
                      <a:cubicBezTo>
                        <a:pt x="347162" y="109351"/>
                        <a:pt x="351553" y="107550"/>
                        <a:pt x="350982" y="104207"/>
                      </a:cubicBezTo>
                      <a:cubicBezTo>
                        <a:pt x="345972" y="74984"/>
                        <a:pt x="333884" y="48048"/>
                        <a:pt x="310881" y="27559"/>
                      </a:cubicBezTo>
                      <a:cubicBezTo>
                        <a:pt x="310500" y="27226"/>
                        <a:pt x="310043" y="26969"/>
                        <a:pt x="309557" y="26826"/>
                      </a:cubicBezTo>
                      <a:cubicBezTo>
                        <a:pt x="252845" y="10186"/>
                        <a:pt x="246683" y="75251"/>
                        <a:pt x="228166" y="117333"/>
                      </a:cubicBezTo>
                      <a:cubicBezTo>
                        <a:pt x="228090" y="117514"/>
                        <a:pt x="227909" y="117675"/>
                        <a:pt x="227680" y="117828"/>
                      </a:cubicBezTo>
                      <a:cubicBezTo>
                        <a:pt x="225842" y="119028"/>
                        <a:pt x="225318" y="119190"/>
                        <a:pt x="223985" y="117447"/>
                      </a:cubicBezTo>
                      <a:cubicBezTo>
                        <a:pt x="223175" y="116380"/>
                        <a:pt x="223718" y="114351"/>
                        <a:pt x="223899" y="113599"/>
                      </a:cubicBezTo>
                      <a:cubicBezTo>
                        <a:pt x="236986" y="53401"/>
                        <a:pt x="255551" y="24931"/>
                        <a:pt x="271438" y="8767"/>
                      </a:cubicBezTo>
                      <a:cubicBezTo>
                        <a:pt x="273086" y="7081"/>
                        <a:pt x="272400" y="4214"/>
                        <a:pt x="270162" y="3471"/>
                      </a:cubicBezTo>
                      <a:cubicBezTo>
                        <a:pt x="211164" y="-16284"/>
                        <a:pt x="200087" y="53639"/>
                        <a:pt x="198020" y="78556"/>
                      </a:cubicBezTo>
                      <a:cubicBezTo>
                        <a:pt x="197782" y="81442"/>
                        <a:pt x="194172" y="82576"/>
                        <a:pt x="192333" y="80337"/>
                      </a:cubicBezTo>
                      <a:cubicBezTo>
                        <a:pt x="175369" y="59659"/>
                        <a:pt x="119057" y="-15"/>
                        <a:pt x="52982" y="26645"/>
                      </a:cubicBezTo>
                      <a:cubicBezTo>
                        <a:pt x="20369" y="39809"/>
                        <a:pt x="1938" y="72527"/>
                        <a:pt x="4" y="111456"/>
                      </a:cubicBezTo>
                      <a:cubicBezTo>
                        <a:pt x="-129" y="114104"/>
                        <a:pt x="2805" y="115761"/>
                        <a:pt x="5024" y="114323"/>
                      </a:cubicBezTo>
                      <a:cubicBezTo>
                        <a:pt x="64812" y="75470"/>
                        <a:pt x="141184" y="105188"/>
                        <a:pt x="173055" y="120847"/>
                      </a:cubicBezTo>
                      <a:cubicBezTo>
                        <a:pt x="176274" y="122428"/>
                        <a:pt x="174893" y="127296"/>
                        <a:pt x="171331" y="126953"/>
                      </a:cubicBezTo>
                      <a:cubicBezTo>
                        <a:pt x="68927" y="117333"/>
                        <a:pt x="33523" y="159871"/>
                        <a:pt x="21807" y="197095"/>
                      </a:cubicBezTo>
                      <a:cubicBezTo>
                        <a:pt x="21540" y="197952"/>
                        <a:pt x="21636" y="198876"/>
                        <a:pt x="22074" y="199648"/>
                      </a:cubicBezTo>
                      <a:cubicBezTo>
                        <a:pt x="35523" y="223736"/>
                        <a:pt x="55268" y="246673"/>
                        <a:pt x="81767" y="265751"/>
                      </a:cubicBezTo>
                      <a:cubicBezTo>
                        <a:pt x="83958" y="267332"/>
                        <a:pt x="86996" y="265742"/>
                        <a:pt x="86911" y="263046"/>
                      </a:cubicBezTo>
                      <a:cubicBezTo>
                        <a:pt x="85625" y="225336"/>
                        <a:pt x="91959" y="145146"/>
                        <a:pt x="172550" y="169853"/>
                      </a:cubicBezTo>
                      <a:cubicBezTo>
                        <a:pt x="175703" y="170815"/>
                        <a:pt x="175512" y="175330"/>
                        <a:pt x="172302" y="176083"/>
                      </a:cubicBezTo>
                      <a:cubicBezTo>
                        <a:pt x="151747" y="180893"/>
                        <a:pt x="116905" y="202172"/>
                        <a:pt x="124992" y="292212"/>
                      </a:cubicBezTo>
                      <a:cubicBezTo>
                        <a:pt x="125077" y="293164"/>
                        <a:pt x="125591" y="294050"/>
                        <a:pt x="126373" y="294602"/>
                      </a:cubicBezTo>
                      <a:cubicBezTo>
                        <a:pt x="138946" y="303451"/>
                        <a:pt x="150261" y="312566"/>
                        <a:pt x="160377" y="321606"/>
                      </a:cubicBezTo>
                      <a:cubicBezTo>
                        <a:pt x="162510" y="323511"/>
                        <a:pt x="165892" y="321901"/>
                        <a:pt x="165739" y="319034"/>
                      </a:cubicBezTo>
                      <a:cubicBezTo>
                        <a:pt x="163396" y="275467"/>
                        <a:pt x="167521" y="209982"/>
                        <a:pt x="218270" y="239462"/>
                      </a:cubicBezTo>
                      <a:cubicBezTo>
                        <a:pt x="220242" y="240605"/>
                        <a:pt x="220413" y="243386"/>
                        <a:pt x="218613" y="244787"/>
                      </a:cubicBezTo>
                      <a:cubicBezTo>
                        <a:pt x="208554" y="252597"/>
                        <a:pt x="181589" y="277895"/>
                        <a:pt x="172045" y="330464"/>
                      </a:cubicBezTo>
                      <a:cubicBezTo>
                        <a:pt x="171855" y="331521"/>
                        <a:pt x="172216" y="332636"/>
                        <a:pt x="172988" y="333388"/>
                      </a:cubicBezTo>
                      <a:cubicBezTo>
                        <a:pt x="184532" y="344685"/>
                        <a:pt x="194191" y="355600"/>
                        <a:pt x="202096" y="365411"/>
                      </a:cubicBezTo>
                      <a:cubicBezTo>
                        <a:pt x="203916" y="367669"/>
                        <a:pt x="207526" y="366554"/>
                        <a:pt x="207802" y="363678"/>
                      </a:cubicBezTo>
                      <a:cubicBezTo>
                        <a:pt x="209126" y="349714"/>
                        <a:pt x="212774" y="333760"/>
                        <a:pt x="221594" y="321053"/>
                      </a:cubicBezTo>
                      <a:cubicBezTo>
                        <a:pt x="223775" y="317910"/>
                        <a:pt x="228652" y="320501"/>
                        <a:pt x="227271" y="324073"/>
                      </a:cubicBezTo>
                      <a:cubicBezTo>
                        <a:pt x="222070" y="337522"/>
                        <a:pt x="214917" y="357563"/>
                        <a:pt x="211050" y="375184"/>
                      </a:cubicBezTo>
                      <a:cubicBezTo>
                        <a:pt x="210850" y="376098"/>
                        <a:pt x="211069" y="377070"/>
                        <a:pt x="211631" y="377822"/>
                      </a:cubicBezTo>
                      <a:cubicBezTo>
                        <a:pt x="220041" y="389319"/>
                        <a:pt x="225471" y="398301"/>
                        <a:pt x="228185" y="403073"/>
                      </a:cubicBezTo>
                      <a:cubicBezTo>
                        <a:pt x="229252" y="404949"/>
                        <a:pt x="231824" y="405292"/>
                        <a:pt x="233319" y="403730"/>
                      </a:cubicBezTo>
                      <a:cubicBezTo>
                        <a:pt x="240292" y="396482"/>
                        <a:pt x="258256" y="377317"/>
                        <a:pt x="277315" y="352867"/>
                      </a:cubicBezTo>
                      <a:cubicBezTo>
                        <a:pt x="277734" y="352324"/>
                        <a:pt x="277992" y="351667"/>
                        <a:pt x="278020" y="350990"/>
                      </a:cubicBezTo>
                      <a:cubicBezTo>
                        <a:pt x="278230" y="345990"/>
                        <a:pt x="277772" y="340732"/>
                        <a:pt x="276353" y="335360"/>
                      </a:cubicBezTo>
                      <a:cubicBezTo>
                        <a:pt x="275382" y="331683"/>
                        <a:pt x="280297" y="329540"/>
                        <a:pt x="282249" y="332807"/>
                      </a:cubicBezTo>
                      <a:cubicBezTo>
                        <a:pt x="282906" y="333903"/>
                        <a:pt x="283535" y="335026"/>
                        <a:pt x="284126" y="336169"/>
                      </a:cubicBezTo>
                      <a:cubicBezTo>
                        <a:pt x="285221" y="338284"/>
                        <a:pt x="288183" y="338474"/>
                        <a:pt x="289584" y="336550"/>
                      </a:cubicBezTo>
                      <a:cubicBezTo>
                        <a:pt x="296537" y="326921"/>
                        <a:pt x="303357" y="316777"/>
                        <a:pt x="309567" y="306442"/>
                      </a:cubicBezTo>
                      <a:cubicBezTo>
                        <a:pt x="310005" y="305708"/>
                        <a:pt x="310138" y="304851"/>
                        <a:pt x="309938" y="304023"/>
                      </a:cubicBezTo>
                      <a:cubicBezTo>
                        <a:pt x="302242" y="272685"/>
                        <a:pt x="287955" y="230061"/>
                        <a:pt x="267666" y="233490"/>
                      </a:cubicBezTo>
                      <a:cubicBezTo>
                        <a:pt x="264657" y="233995"/>
                        <a:pt x="262628" y="230528"/>
                        <a:pt x="264618" y="228223"/>
                      </a:cubicBezTo>
                      <a:cubicBezTo>
                        <a:pt x="281430" y="208839"/>
                        <a:pt x="312739" y="186227"/>
                        <a:pt x="316873" y="280153"/>
                      </a:cubicBezTo>
                      <a:cubicBezTo>
                        <a:pt x="317025" y="283534"/>
                        <a:pt x="321607" y="284477"/>
                        <a:pt x="323045" y="281410"/>
                      </a:cubicBezTo>
                      <a:cubicBezTo>
                        <a:pt x="326140" y="274838"/>
                        <a:pt x="328846" y="268285"/>
                        <a:pt x="331027" y="261836"/>
                      </a:cubicBezTo>
                      <a:cubicBezTo>
                        <a:pt x="335799" y="247749"/>
                        <a:pt x="340571" y="231709"/>
                        <a:pt x="344514" y="214621"/>
                      </a:cubicBezTo>
                      <a:cubicBezTo>
                        <a:pt x="344600" y="214249"/>
                        <a:pt x="344619" y="213859"/>
                        <a:pt x="344571" y="213478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D32A023D-CDA4-4BD9-8E21-8877FD69B731}"/>
                    </a:ext>
                  </a:extLst>
                </p:cNvPr>
                <p:cNvSpPr/>
                <p:nvPr/>
              </p:nvSpPr>
              <p:spPr>
                <a:xfrm>
                  <a:off x="3413133" y="1847669"/>
                  <a:ext cx="366642" cy="300249"/>
                </a:xfrm>
                <a:custGeom>
                  <a:avLst/>
                  <a:gdLst>
                    <a:gd name="connsiteX0" fmla="*/ 284586 w 366642"/>
                    <a:gd name="connsiteY0" fmla="*/ 72256 h 300249"/>
                    <a:gd name="connsiteX1" fmla="*/ 190393 w 366642"/>
                    <a:gd name="connsiteY1" fmla="*/ 92820 h 300249"/>
                    <a:gd name="connsiteX2" fmla="*/ 184897 w 366642"/>
                    <a:gd name="connsiteY2" fmla="*/ 94278 h 300249"/>
                    <a:gd name="connsiteX3" fmla="*/ 207291 w 366642"/>
                    <a:gd name="connsiteY3" fmla="*/ 17849 h 300249"/>
                    <a:gd name="connsiteX4" fmla="*/ 208491 w 366642"/>
                    <a:gd name="connsiteY4" fmla="*/ 12420 h 300249"/>
                    <a:gd name="connsiteX5" fmla="*/ 132586 w 366642"/>
                    <a:gd name="connsiteY5" fmla="*/ 2838 h 300249"/>
                    <a:gd name="connsiteX6" fmla="*/ 131386 w 366642"/>
                    <a:gd name="connsiteY6" fmla="*/ 3428 h 300249"/>
                    <a:gd name="connsiteX7" fmla="*/ 156008 w 366642"/>
                    <a:gd name="connsiteY7" fmla="*/ 108232 h 300249"/>
                    <a:gd name="connsiteX8" fmla="*/ 156122 w 366642"/>
                    <a:gd name="connsiteY8" fmla="*/ 108832 h 300249"/>
                    <a:gd name="connsiteX9" fmla="*/ 153979 w 366642"/>
                    <a:gd name="connsiteY9" fmla="*/ 111318 h 300249"/>
                    <a:gd name="connsiteX10" fmla="*/ 151141 w 366642"/>
                    <a:gd name="connsiteY10" fmla="*/ 109441 h 300249"/>
                    <a:gd name="connsiteX11" fmla="*/ 99030 w 366642"/>
                    <a:gd name="connsiteY11" fmla="*/ 21983 h 300249"/>
                    <a:gd name="connsiteX12" fmla="*/ 94543 w 366642"/>
                    <a:gd name="connsiteY12" fmla="*/ 20230 h 300249"/>
                    <a:gd name="connsiteX13" fmla="*/ 112641 w 366642"/>
                    <a:gd name="connsiteY13" fmla="*/ 110527 h 300249"/>
                    <a:gd name="connsiteX14" fmla="*/ 111060 w 366642"/>
                    <a:gd name="connsiteY14" fmla="*/ 115557 h 300249"/>
                    <a:gd name="connsiteX15" fmla="*/ 1713 w 366642"/>
                    <a:gd name="connsiteY15" fmla="*/ 189632 h 300249"/>
                    <a:gd name="connsiteX16" fmla="*/ 36546 w 366642"/>
                    <a:gd name="connsiteY16" fmla="*/ 270919 h 300249"/>
                    <a:gd name="connsiteX17" fmla="*/ 41156 w 366642"/>
                    <a:gd name="connsiteY17" fmla="*/ 268719 h 300249"/>
                    <a:gd name="connsiteX18" fmla="*/ 130738 w 366642"/>
                    <a:gd name="connsiteY18" fmla="*/ 150008 h 300249"/>
                    <a:gd name="connsiteX19" fmla="*/ 134301 w 366642"/>
                    <a:gd name="connsiteY19" fmla="*/ 154352 h 300249"/>
                    <a:gd name="connsiteX20" fmla="*/ 109736 w 366642"/>
                    <a:gd name="connsiteY20" fmla="*/ 298341 h 300249"/>
                    <a:gd name="connsiteX21" fmla="*/ 111726 w 366642"/>
                    <a:gd name="connsiteY21" fmla="*/ 299437 h 300249"/>
                    <a:gd name="connsiteX22" fmla="*/ 189870 w 366642"/>
                    <a:gd name="connsiteY22" fmla="*/ 289474 h 300249"/>
                    <a:gd name="connsiteX23" fmla="*/ 190498 w 366642"/>
                    <a:gd name="connsiteY23" fmla="*/ 284378 h 300249"/>
                    <a:gd name="connsiteX24" fmla="*/ 166067 w 366642"/>
                    <a:gd name="connsiteY24" fmla="*/ 175135 h 300249"/>
                    <a:gd name="connsiteX25" fmla="*/ 170467 w 366642"/>
                    <a:gd name="connsiteY25" fmla="*/ 178460 h 300249"/>
                    <a:gd name="connsiteX26" fmla="*/ 230903 w 366642"/>
                    <a:gd name="connsiteY26" fmla="*/ 271452 h 300249"/>
                    <a:gd name="connsiteX27" fmla="*/ 233342 w 366642"/>
                    <a:gd name="connsiteY27" fmla="*/ 271652 h 300249"/>
                    <a:gd name="connsiteX28" fmla="*/ 270118 w 366642"/>
                    <a:gd name="connsiteY28" fmla="*/ 260594 h 300249"/>
                    <a:gd name="connsiteX29" fmla="*/ 270956 w 366642"/>
                    <a:gd name="connsiteY29" fmla="*/ 255403 h 300249"/>
                    <a:gd name="connsiteX30" fmla="*/ 239704 w 366642"/>
                    <a:gd name="connsiteY30" fmla="*/ 177079 h 300249"/>
                    <a:gd name="connsiteX31" fmla="*/ 243743 w 366642"/>
                    <a:gd name="connsiteY31" fmla="*/ 179517 h 300249"/>
                    <a:gd name="connsiteX32" fmla="*/ 282443 w 366642"/>
                    <a:gd name="connsiteY32" fmla="*/ 256593 h 300249"/>
                    <a:gd name="connsiteX33" fmla="*/ 285043 w 366642"/>
                    <a:gd name="connsiteY33" fmla="*/ 257384 h 300249"/>
                    <a:gd name="connsiteX34" fmla="*/ 322991 w 366642"/>
                    <a:gd name="connsiteY34" fmla="*/ 252421 h 300249"/>
                    <a:gd name="connsiteX35" fmla="*/ 324610 w 366642"/>
                    <a:gd name="connsiteY35" fmla="*/ 247402 h 300249"/>
                    <a:gd name="connsiteX36" fmla="*/ 300626 w 366642"/>
                    <a:gd name="connsiteY36" fmla="*/ 215864 h 300249"/>
                    <a:gd name="connsiteX37" fmla="*/ 305684 w 366642"/>
                    <a:gd name="connsiteY37" fmla="*/ 213264 h 300249"/>
                    <a:gd name="connsiteX38" fmla="*/ 334602 w 366642"/>
                    <a:gd name="connsiteY38" fmla="*/ 250850 h 300249"/>
                    <a:gd name="connsiteX39" fmla="*/ 336812 w 366642"/>
                    <a:gd name="connsiteY39" fmla="*/ 251764 h 300249"/>
                    <a:gd name="connsiteX40" fmla="*/ 363510 w 366642"/>
                    <a:gd name="connsiteY40" fmla="*/ 252497 h 300249"/>
                    <a:gd name="connsiteX41" fmla="*/ 366587 w 366642"/>
                    <a:gd name="connsiteY41" fmla="*/ 249107 h 300249"/>
                    <a:gd name="connsiteX42" fmla="*/ 351871 w 366642"/>
                    <a:gd name="connsiteY42" fmla="*/ 191480 h 300249"/>
                    <a:gd name="connsiteX43" fmla="*/ 350861 w 366642"/>
                    <a:gd name="connsiteY43" fmla="*/ 190023 h 300249"/>
                    <a:gd name="connsiteX44" fmla="*/ 338669 w 366642"/>
                    <a:gd name="connsiteY44" fmla="*/ 183336 h 300249"/>
                    <a:gd name="connsiteX45" fmla="*/ 339793 w 366642"/>
                    <a:gd name="connsiteY45" fmla="*/ 177764 h 300249"/>
                    <a:gd name="connsiteX46" fmla="*/ 343184 w 366642"/>
                    <a:gd name="connsiteY46" fmla="*/ 178098 h 300249"/>
                    <a:gd name="connsiteX47" fmla="*/ 346213 w 366642"/>
                    <a:gd name="connsiteY47" fmla="*/ 174326 h 300249"/>
                    <a:gd name="connsiteX48" fmla="*/ 334440 w 366642"/>
                    <a:gd name="connsiteY48" fmla="*/ 144608 h 300249"/>
                    <a:gd name="connsiteX49" fmla="*/ 332868 w 366642"/>
                    <a:gd name="connsiteY49" fmla="*/ 143122 h 300249"/>
                    <a:gd name="connsiteX50" fmla="*/ 260307 w 366642"/>
                    <a:gd name="connsiteY50" fmla="*/ 138207 h 300249"/>
                    <a:gd name="connsiteX51" fmla="*/ 254944 w 366642"/>
                    <a:gd name="connsiteY51" fmla="*/ 137759 h 300249"/>
                    <a:gd name="connsiteX52" fmla="*/ 319038 w 366642"/>
                    <a:gd name="connsiteY52" fmla="*/ 126034 h 300249"/>
                    <a:gd name="connsiteX53" fmla="*/ 323067 w 366642"/>
                    <a:gd name="connsiteY53" fmla="*/ 122186 h 300249"/>
                    <a:gd name="connsiteX54" fmla="*/ 312885 w 366642"/>
                    <a:gd name="connsiteY54" fmla="*/ 106508 h 300249"/>
                    <a:gd name="connsiteX55" fmla="*/ 285415 w 366642"/>
                    <a:gd name="connsiteY55" fmla="*/ 72875 h 300249"/>
                    <a:gd name="connsiteX56" fmla="*/ 284586 w 366642"/>
                    <a:gd name="connsiteY56" fmla="*/ 72256 h 300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66642" h="300249">
                      <a:moveTo>
                        <a:pt x="284586" y="72256"/>
                      </a:moveTo>
                      <a:cubicBezTo>
                        <a:pt x="245296" y="51891"/>
                        <a:pt x="181449" y="27879"/>
                        <a:pt x="190393" y="92820"/>
                      </a:cubicBezTo>
                      <a:cubicBezTo>
                        <a:pt x="190860" y="96211"/>
                        <a:pt x="186117" y="97478"/>
                        <a:pt x="184897" y="94278"/>
                      </a:cubicBezTo>
                      <a:cubicBezTo>
                        <a:pt x="173210" y="63712"/>
                        <a:pt x="163523" y="18716"/>
                        <a:pt x="207291" y="17849"/>
                      </a:cubicBezTo>
                      <a:cubicBezTo>
                        <a:pt x="210291" y="17792"/>
                        <a:pt x="211206" y="13696"/>
                        <a:pt x="208491" y="12420"/>
                      </a:cubicBezTo>
                      <a:cubicBezTo>
                        <a:pt x="184745" y="1304"/>
                        <a:pt x="159075" y="-3525"/>
                        <a:pt x="132586" y="2838"/>
                      </a:cubicBezTo>
                      <a:cubicBezTo>
                        <a:pt x="132148" y="2942"/>
                        <a:pt x="131729" y="3152"/>
                        <a:pt x="131386" y="3428"/>
                      </a:cubicBezTo>
                      <a:cubicBezTo>
                        <a:pt x="90667" y="36204"/>
                        <a:pt x="134805" y="73542"/>
                        <a:pt x="156008" y="108232"/>
                      </a:cubicBezTo>
                      <a:cubicBezTo>
                        <a:pt x="156103" y="108384"/>
                        <a:pt x="156132" y="108594"/>
                        <a:pt x="156122" y="108832"/>
                      </a:cubicBezTo>
                      <a:cubicBezTo>
                        <a:pt x="156065" y="110765"/>
                        <a:pt x="155922" y="111232"/>
                        <a:pt x="153979" y="111318"/>
                      </a:cubicBezTo>
                      <a:cubicBezTo>
                        <a:pt x="152798" y="111375"/>
                        <a:pt x="151598" y="109946"/>
                        <a:pt x="151141" y="109441"/>
                      </a:cubicBezTo>
                      <a:cubicBezTo>
                        <a:pt x="114041" y="69541"/>
                        <a:pt x="102735" y="41690"/>
                        <a:pt x="99030" y="21983"/>
                      </a:cubicBezTo>
                      <a:cubicBezTo>
                        <a:pt x="98639" y="19935"/>
                        <a:pt x="96210" y="18992"/>
                        <a:pt x="94543" y="20230"/>
                      </a:cubicBezTo>
                      <a:cubicBezTo>
                        <a:pt x="50414" y="53092"/>
                        <a:pt x="95591" y="96440"/>
                        <a:pt x="112641" y="110527"/>
                      </a:cubicBezTo>
                      <a:cubicBezTo>
                        <a:pt x="114613" y="112156"/>
                        <a:pt x="113612" y="115357"/>
                        <a:pt x="111060" y="115557"/>
                      </a:cubicBezTo>
                      <a:cubicBezTo>
                        <a:pt x="87485" y="117433"/>
                        <a:pt x="15714" y="128187"/>
                        <a:pt x="1713" y="189632"/>
                      </a:cubicBezTo>
                      <a:cubicBezTo>
                        <a:pt x="-5193" y="219960"/>
                        <a:pt x="9256" y="249869"/>
                        <a:pt x="36546" y="270919"/>
                      </a:cubicBezTo>
                      <a:cubicBezTo>
                        <a:pt x="38403" y="272348"/>
                        <a:pt x="41089" y="271062"/>
                        <a:pt x="41156" y="268719"/>
                      </a:cubicBezTo>
                      <a:cubicBezTo>
                        <a:pt x="43137" y="205692"/>
                        <a:pt x="103278" y="165239"/>
                        <a:pt x="130738" y="150008"/>
                      </a:cubicBezTo>
                      <a:cubicBezTo>
                        <a:pt x="133510" y="148475"/>
                        <a:pt x="136349" y="151923"/>
                        <a:pt x="134301" y="154352"/>
                      </a:cubicBezTo>
                      <a:cubicBezTo>
                        <a:pt x="75608" y="223856"/>
                        <a:pt x="88619" y="271043"/>
                        <a:pt x="109736" y="298341"/>
                      </a:cubicBezTo>
                      <a:cubicBezTo>
                        <a:pt x="110221" y="298970"/>
                        <a:pt x="110936" y="299361"/>
                        <a:pt x="111726" y="299437"/>
                      </a:cubicBezTo>
                      <a:cubicBezTo>
                        <a:pt x="136015" y="301827"/>
                        <a:pt x="162638" y="299075"/>
                        <a:pt x="189870" y="289474"/>
                      </a:cubicBezTo>
                      <a:cubicBezTo>
                        <a:pt x="192117" y="288683"/>
                        <a:pt x="192508" y="285673"/>
                        <a:pt x="190498" y="284378"/>
                      </a:cubicBezTo>
                      <a:cubicBezTo>
                        <a:pt x="162466" y="266271"/>
                        <a:pt x="107440" y="221179"/>
                        <a:pt x="166067" y="175135"/>
                      </a:cubicBezTo>
                      <a:cubicBezTo>
                        <a:pt x="168362" y="173335"/>
                        <a:pt x="171543" y="175755"/>
                        <a:pt x="170467" y="178460"/>
                      </a:cubicBezTo>
                      <a:cubicBezTo>
                        <a:pt x="163581" y="195814"/>
                        <a:pt x="161437" y="231847"/>
                        <a:pt x="230903" y="271452"/>
                      </a:cubicBezTo>
                      <a:cubicBezTo>
                        <a:pt x="231637" y="271871"/>
                        <a:pt x="232542" y="271948"/>
                        <a:pt x="233342" y="271652"/>
                      </a:cubicBezTo>
                      <a:cubicBezTo>
                        <a:pt x="246115" y="266985"/>
                        <a:pt x="258440" y="263375"/>
                        <a:pt x="270118" y="260594"/>
                      </a:cubicBezTo>
                      <a:cubicBezTo>
                        <a:pt x="272585" y="260003"/>
                        <a:pt x="273118" y="256736"/>
                        <a:pt x="270956" y="255403"/>
                      </a:cubicBezTo>
                      <a:cubicBezTo>
                        <a:pt x="238133" y="235105"/>
                        <a:pt x="192670" y="199043"/>
                        <a:pt x="239704" y="177079"/>
                      </a:cubicBezTo>
                      <a:cubicBezTo>
                        <a:pt x="241533" y="176231"/>
                        <a:pt x="243638" y="177507"/>
                        <a:pt x="243743" y="179517"/>
                      </a:cubicBezTo>
                      <a:cubicBezTo>
                        <a:pt x="244333" y="190766"/>
                        <a:pt x="249086" y="223113"/>
                        <a:pt x="282443" y="256593"/>
                      </a:cubicBezTo>
                      <a:cubicBezTo>
                        <a:pt x="283119" y="257270"/>
                        <a:pt x="284100" y="257565"/>
                        <a:pt x="285043" y="257384"/>
                      </a:cubicBezTo>
                      <a:cubicBezTo>
                        <a:pt x="299074" y="254707"/>
                        <a:pt x="311885" y="253202"/>
                        <a:pt x="322991" y="252421"/>
                      </a:cubicBezTo>
                      <a:cubicBezTo>
                        <a:pt x="325544" y="252240"/>
                        <a:pt x="326563" y="249059"/>
                        <a:pt x="324610" y="247402"/>
                      </a:cubicBezTo>
                      <a:cubicBezTo>
                        <a:pt x="315142" y="239391"/>
                        <a:pt x="305398" y="228685"/>
                        <a:pt x="300626" y="215864"/>
                      </a:cubicBezTo>
                      <a:cubicBezTo>
                        <a:pt x="299445" y="212692"/>
                        <a:pt x="303798" y="210464"/>
                        <a:pt x="305684" y="213264"/>
                      </a:cubicBezTo>
                      <a:cubicBezTo>
                        <a:pt x="312818" y="223827"/>
                        <a:pt x="323762" y="239143"/>
                        <a:pt x="334602" y="250850"/>
                      </a:cubicBezTo>
                      <a:cubicBezTo>
                        <a:pt x="335164" y="251459"/>
                        <a:pt x="335983" y="251783"/>
                        <a:pt x="336812" y="251764"/>
                      </a:cubicBezTo>
                      <a:cubicBezTo>
                        <a:pt x="349404" y="251459"/>
                        <a:pt x="358672" y="252050"/>
                        <a:pt x="363510" y="252497"/>
                      </a:cubicBezTo>
                      <a:cubicBezTo>
                        <a:pt x="365415" y="252669"/>
                        <a:pt x="366958" y="250973"/>
                        <a:pt x="366587" y="249107"/>
                      </a:cubicBezTo>
                      <a:cubicBezTo>
                        <a:pt x="364844" y="240382"/>
                        <a:pt x="360005" y="217665"/>
                        <a:pt x="351871" y="191480"/>
                      </a:cubicBezTo>
                      <a:cubicBezTo>
                        <a:pt x="351690" y="190899"/>
                        <a:pt x="351347" y="190385"/>
                        <a:pt x="350861" y="190023"/>
                      </a:cubicBezTo>
                      <a:cubicBezTo>
                        <a:pt x="347337" y="187337"/>
                        <a:pt x="343289" y="185022"/>
                        <a:pt x="338669" y="183336"/>
                      </a:cubicBezTo>
                      <a:cubicBezTo>
                        <a:pt x="335507" y="182184"/>
                        <a:pt x="336431" y="177526"/>
                        <a:pt x="339793" y="177764"/>
                      </a:cubicBezTo>
                      <a:cubicBezTo>
                        <a:pt x="340917" y="177841"/>
                        <a:pt x="342050" y="177955"/>
                        <a:pt x="343184" y="178098"/>
                      </a:cubicBezTo>
                      <a:cubicBezTo>
                        <a:pt x="345270" y="178374"/>
                        <a:pt x="346908" y="176317"/>
                        <a:pt x="346213" y="174326"/>
                      </a:cubicBezTo>
                      <a:cubicBezTo>
                        <a:pt x="342736" y="164410"/>
                        <a:pt x="338812" y="154342"/>
                        <a:pt x="334440" y="144608"/>
                      </a:cubicBezTo>
                      <a:cubicBezTo>
                        <a:pt x="334135" y="143922"/>
                        <a:pt x="333573" y="143389"/>
                        <a:pt x="332868" y="143122"/>
                      </a:cubicBezTo>
                      <a:cubicBezTo>
                        <a:pt x="306227" y="132883"/>
                        <a:pt x="268060" y="121738"/>
                        <a:pt x="260307" y="138207"/>
                      </a:cubicBezTo>
                      <a:cubicBezTo>
                        <a:pt x="259154" y="140645"/>
                        <a:pt x="255611" y="140369"/>
                        <a:pt x="254944" y="137759"/>
                      </a:cubicBezTo>
                      <a:cubicBezTo>
                        <a:pt x="249353" y="115766"/>
                        <a:pt x="248753" y="81609"/>
                        <a:pt x="319038" y="126034"/>
                      </a:cubicBezTo>
                      <a:cubicBezTo>
                        <a:pt x="321572" y="127634"/>
                        <a:pt x="324563" y="124777"/>
                        <a:pt x="323067" y="122186"/>
                      </a:cubicBezTo>
                      <a:cubicBezTo>
                        <a:pt x="319857" y="116614"/>
                        <a:pt x="316466" y="111347"/>
                        <a:pt x="312885" y="106508"/>
                      </a:cubicBezTo>
                      <a:cubicBezTo>
                        <a:pt x="305065" y="95925"/>
                        <a:pt x="295826" y="84362"/>
                        <a:pt x="285415" y="72875"/>
                      </a:cubicBezTo>
                      <a:cubicBezTo>
                        <a:pt x="285158" y="72627"/>
                        <a:pt x="284891" y="72418"/>
                        <a:pt x="284586" y="7225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64137656-D082-44CC-B138-C1D7F2E31A2D}"/>
                    </a:ext>
                  </a:extLst>
                </p:cNvPr>
                <p:cNvSpPr/>
                <p:nvPr/>
              </p:nvSpPr>
              <p:spPr>
                <a:xfrm>
                  <a:off x="3980595" y="2904031"/>
                  <a:ext cx="285166" cy="226306"/>
                </a:xfrm>
                <a:custGeom>
                  <a:avLst/>
                  <a:gdLst>
                    <a:gd name="connsiteX0" fmla="*/ 8856 w 285166"/>
                    <a:gd name="connsiteY0" fmla="*/ 1455 h 226306"/>
                    <a:gd name="connsiteX1" fmla="*/ 285166 w 285166"/>
                    <a:gd name="connsiteY1" fmla="*/ 172115 h 226306"/>
                    <a:gd name="connsiteX2" fmla="*/ 38564 w 285166"/>
                    <a:gd name="connsiteY2" fmla="*/ 98506 h 226306"/>
                    <a:gd name="connsiteX3" fmla="*/ 8856 w 285166"/>
                    <a:gd name="connsiteY3" fmla="*/ 1455 h 226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166" h="226306">
                      <a:moveTo>
                        <a:pt x="8856" y="1455"/>
                      </a:moveTo>
                      <a:cubicBezTo>
                        <a:pt x="55871" y="119299"/>
                        <a:pt x="150397" y="279014"/>
                        <a:pt x="285166" y="172115"/>
                      </a:cubicBezTo>
                      <a:cubicBezTo>
                        <a:pt x="219930" y="288282"/>
                        <a:pt x="74731" y="195908"/>
                        <a:pt x="38564" y="98506"/>
                      </a:cubicBezTo>
                      <a:cubicBezTo>
                        <a:pt x="32640" y="85475"/>
                        <a:pt x="-20681" y="-13061"/>
                        <a:pt x="8856" y="145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02FF9231-1CE2-45C4-A22A-4C9C1089147A}"/>
                    </a:ext>
                  </a:extLst>
                </p:cNvPr>
                <p:cNvSpPr/>
                <p:nvPr/>
              </p:nvSpPr>
              <p:spPr>
                <a:xfrm>
                  <a:off x="3691599" y="2517393"/>
                  <a:ext cx="362235" cy="654390"/>
                </a:xfrm>
                <a:custGeom>
                  <a:avLst/>
                  <a:gdLst>
                    <a:gd name="connsiteX0" fmla="*/ 41801 w 362235"/>
                    <a:gd name="connsiteY0" fmla="*/ 14961 h 654390"/>
                    <a:gd name="connsiteX1" fmla="*/ 348392 w 362235"/>
                    <a:gd name="connsiteY1" fmla="*/ 399647 h 654390"/>
                    <a:gd name="connsiteX2" fmla="*/ 350973 w 362235"/>
                    <a:gd name="connsiteY2" fmla="*/ 531826 h 654390"/>
                    <a:gd name="connsiteX3" fmla="*/ 86025 w 362235"/>
                    <a:gd name="connsiteY3" fmla="*/ 596234 h 654390"/>
                    <a:gd name="connsiteX4" fmla="*/ 367 w 362235"/>
                    <a:gd name="connsiteY4" fmla="*/ 276317 h 654390"/>
                    <a:gd name="connsiteX5" fmla="*/ 41801 w 362235"/>
                    <a:gd name="connsiteY5" fmla="*/ 14961 h 654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2235" h="654390">
                      <a:moveTo>
                        <a:pt x="41801" y="14961"/>
                      </a:moveTo>
                      <a:cubicBezTo>
                        <a:pt x="-82834" y="731565"/>
                        <a:pt x="369747" y="800802"/>
                        <a:pt x="348392" y="399647"/>
                      </a:cubicBezTo>
                      <a:cubicBezTo>
                        <a:pt x="374862" y="371120"/>
                        <a:pt x="356173" y="515909"/>
                        <a:pt x="350973" y="531826"/>
                      </a:cubicBezTo>
                      <a:cubicBezTo>
                        <a:pt x="335123" y="665547"/>
                        <a:pt x="165350" y="694189"/>
                        <a:pt x="86025" y="596234"/>
                      </a:cubicBezTo>
                      <a:cubicBezTo>
                        <a:pt x="14997" y="506565"/>
                        <a:pt x="6149" y="384950"/>
                        <a:pt x="367" y="276317"/>
                      </a:cubicBezTo>
                      <a:cubicBezTo>
                        <a:pt x="91" y="249543"/>
                        <a:pt x="-5777" y="-72307"/>
                        <a:pt x="41801" y="14961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6BD65103-3558-45A9-BA60-854164FFA68E}"/>
                    </a:ext>
                  </a:extLst>
                </p:cNvPr>
                <p:cNvSpPr/>
                <p:nvPr/>
              </p:nvSpPr>
              <p:spPr>
                <a:xfrm>
                  <a:off x="3891476" y="1943122"/>
                  <a:ext cx="354066" cy="210052"/>
                </a:xfrm>
                <a:custGeom>
                  <a:avLst/>
                  <a:gdLst>
                    <a:gd name="connsiteX0" fmla="*/ 21565 w 354066"/>
                    <a:gd name="connsiteY0" fmla="*/ 10493 h 210052"/>
                    <a:gd name="connsiteX1" fmla="*/ 176994 w 354066"/>
                    <a:gd name="connsiteY1" fmla="*/ 198060 h 210052"/>
                    <a:gd name="connsiteX2" fmla="*/ 330842 w 354066"/>
                    <a:gd name="connsiteY2" fmla="*/ 114935 h 210052"/>
                    <a:gd name="connsiteX3" fmla="*/ 354064 w 354066"/>
                    <a:gd name="connsiteY3" fmla="*/ 114545 h 210052"/>
                    <a:gd name="connsiteX4" fmla="*/ 341557 w 354066"/>
                    <a:gd name="connsiteY4" fmla="*/ 148406 h 210052"/>
                    <a:gd name="connsiteX5" fmla="*/ 104775 w 354066"/>
                    <a:gd name="connsiteY5" fmla="*/ 178810 h 210052"/>
                    <a:gd name="connsiteX6" fmla="*/ 49921 w 354066"/>
                    <a:gd name="connsiteY6" fmla="*/ 125765 h 210052"/>
                    <a:gd name="connsiteX7" fmla="*/ 21565 w 354066"/>
                    <a:gd name="connsiteY7" fmla="*/ 10493 h 210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066" h="210052">
                      <a:moveTo>
                        <a:pt x="21565" y="10493"/>
                      </a:moveTo>
                      <a:cubicBezTo>
                        <a:pt x="30766" y="94628"/>
                        <a:pt x="86697" y="186106"/>
                        <a:pt x="176994" y="198060"/>
                      </a:cubicBezTo>
                      <a:cubicBezTo>
                        <a:pt x="238182" y="210938"/>
                        <a:pt x="326746" y="188811"/>
                        <a:pt x="330842" y="114935"/>
                      </a:cubicBezTo>
                      <a:cubicBezTo>
                        <a:pt x="330023" y="99609"/>
                        <a:pt x="354359" y="99162"/>
                        <a:pt x="354064" y="114545"/>
                      </a:cubicBezTo>
                      <a:cubicBezTo>
                        <a:pt x="352197" y="127451"/>
                        <a:pt x="347129" y="138214"/>
                        <a:pt x="341557" y="148406"/>
                      </a:cubicBezTo>
                      <a:cubicBezTo>
                        <a:pt x="294094" y="227378"/>
                        <a:pt x="174898" y="222358"/>
                        <a:pt x="104775" y="178810"/>
                      </a:cubicBezTo>
                      <a:cubicBezTo>
                        <a:pt x="83449" y="165027"/>
                        <a:pt x="64694" y="146368"/>
                        <a:pt x="49921" y="125765"/>
                      </a:cubicBezTo>
                      <a:cubicBezTo>
                        <a:pt x="33443" y="115392"/>
                        <a:pt x="-34004" y="-41380"/>
                        <a:pt x="21565" y="1049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BF0434E2-2EFF-409A-897E-4D7B71BC7077}"/>
                    </a:ext>
                  </a:extLst>
                </p:cNvPr>
                <p:cNvSpPr/>
                <p:nvPr/>
              </p:nvSpPr>
              <p:spPr>
                <a:xfrm>
                  <a:off x="3734952" y="1909985"/>
                  <a:ext cx="650462" cy="405989"/>
                </a:xfrm>
                <a:custGeom>
                  <a:avLst/>
                  <a:gdLst>
                    <a:gd name="connsiteX0" fmla="*/ 45529 w 650462"/>
                    <a:gd name="connsiteY0" fmla="*/ 361527 h 405989"/>
                    <a:gd name="connsiteX1" fmla="*/ 356502 w 650462"/>
                    <a:gd name="connsiteY1" fmla="*/ 170665 h 405989"/>
                    <a:gd name="connsiteX2" fmla="*/ 30261 w 650462"/>
                    <a:gd name="connsiteY2" fmla="*/ 346401 h 405989"/>
                    <a:gd name="connsiteX3" fmla="*/ 572691 w 650462"/>
                    <a:gd name="connsiteY3" fmla="*/ 171541 h 405989"/>
                    <a:gd name="connsiteX4" fmla="*/ 28108 w 650462"/>
                    <a:gd name="connsiteY4" fmla="*/ 241093 h 405989"/>
                    <a:gd name="connsiteX5" fmla="*/ 650462 w 650462"/>
                    <a:gd name="connsiteY5" fmla="*/ 160054 h 405989"/>
                    <a:gd name="connsiteX6" fmla="*/ 30671 w 650462"/>
                    <a:gd name="connsiteY6" fmla="*/ 157930 h 405989"/>
                    <a:gd name="connsiteX7" fmla="*/ 0 w 650462"/>
                    <a:gd name="connsiteY7" fmla="*/ 300348 h 405989"/>
                    <a:gd name="connsiteX8" fmla="*/ 31899 w 650462"/>
                    <a:gd name="connsiteY8" fmla="*/ 405990 h 405989"/>
                    <a:gd name="connsiteX9" fmla="*/ 45529 w 650462"/>
                    <a:gd name="connsiteY9" fmla="*/ 361527 h 405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0462" h="405989">
                      <a:moveTo>
                        <a:pt x="45529" y="361527"/>
                      </a:moveTo>
                      <a:cubicBezTo>
                        <a:pt x="45529" y="361527"/>
                        <a:pt x="70190" y="250809"/>
                        <a:pt x="356502" y="170665"/>
                      </a:cubicBezTo>
                      <a:cubicBezTo>
                        <a:pt x="356502" y="170665"/>
                        <a:pt x="91078" y="210346"/>
                        <a:pt x="30261" y="346401"/>
                      </a:cubicBezTo>
                      <a:cubicBezTo>
                        <a:pt x="30261" y="346401"/>
                        <a:pt x="-34928" y="-62431"/>
                        <a:pt x="572691" y="171541"/>
                      </a:cubicBezTo>
                      <a:cubicBezTo>
                        <a:pt x="572691" y="171541"/>
                        <a:pt x="57712" y="-83881"/>
                        <a:pt x="28108" y="241093"/>
                      </a:cubicBezTo>
                      <a:cubicBezTo>
                        <a:pt x="28108" y="241093"/>
                        <a:pt x="24041" y="-191275"/>
                        <a:pt x="650462" y="160054"/>
                      </a:cubicBezTo>
                      <a:cubicBezTo>
                        <a:pt x="650462" y="160054"/>
                        <a:pt x="149847" y="-198648"/>
                        <a:pt x="30671" y="157930"/>
                      </a:cubicBezTo>
                      <a:lnTo>
                        <a:pt x="0" y="300348"/>
                      </a:lnTo>
                      <a:lnTo>
                        <a:pt x="31899" y="405990"/>
                      </a:lnTo>
                      <a:lnTo>
                        <a:pt x="45529" y="361527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365254D4-A301-4443-B013-0C2362CB1D2F}"/>
                    </a:ext>
                  </a:extLst>
                </p:cNvPr>
                <p:cNvSpPr/>
                <p:nvPr/>
              </p:nvSpPr>
              <p:spPr>
                <a:xfrm>
                  <a:off x="4633915" y="2155078"/>
                  <a:ext cx="351698" cy="452361"/>
                </a:xfrm>
                <a:custGeom>
                  <a:avLst/>
                  <a:gdLst>
                    <a:gd name="connsiteX0" fmla="*/ 316427 w 351698"/>
                    <a:gd name="connsiteY0" fmla="*/ 53378 h 452361"/>
                    <a:gd name="connsiteX1" fmla="*/ 112287 w 351698"/>
                    <a:gd name="connsiteY1" fmla="*/ 240240 h 452361"/>
                    <a:gd name="connsiteX2" fmla="*/ 308588 w 351698"/>
                    <a:gd name="connsiteY2" fmla="*/ 39081 h 452361"/>
                    <a:gd name="connsiteX3" fmla="*/ 67748 w 351698"/>
                    <a:gd name="connsiteY3" fmla="*/ 398050 h 452361"/>
                    <a:gd name="connsiteX4" fmla="*/ 232255 w 351698"/>
                    <a:gd name="connsiteY4" fmla="*/ 15507 h 452361"/>
                    <a:gd name="connsiteX5" fmla="*/ 43126 w 351698"/>
                    <a:gd name="connsiteY5" fmla="*/ 452361 h 452361"/>
                    <a:gd name="connsiteX6" fmla="*/ 171085 w 351698"/>
                    <a:gd name="connsiteY6" fmla="*/ 0 h 452361"/>
                    <a:gd name="connsiteX7" fmla="*/ 281337 w 351698"/>
                    <a:gd name="connsiteY7" fmla="*/ 7401 h 452361"/>
                    <a:gd name="connsiteX8" fmla="*/ 351698 w 351698"/>
                    <a:gd name="connsiteY8" fmla="*/ 52730 h 452361"/>
                    <a:gd name="connsiteX9" fmla="*/ 316427 w 351698"/>
                    <a:gd name="connsiteY9" fmla="*/ 53378 h 452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1698" h="452361">
                      <a:moveTo>
                        <a:pt x="316427" y="53378"/>
                      </a:moveTo>
                      <a:cubicBezTo>
                        <a:pt x="316427" y="53378"/>
                        <a:pt x="230540" y="48225"/>
                        <a:pt x="112287" y="240240"/>
                      </a:cubicBezTo>
                      <a:cubicBezTo>
                        <a:pt x="112287" y="240240"/>
                        <a:pt x="196679" y="55007"/>
                        <a:pt x="308588" y="39081"/>
                      </a:cubicBezTo>
                      <a:cubicBezTo>
                        <a:pt x="308588" y="39081"/>
                        <a:pt x="24114" y="-93869"/>
                        <a:pt x="67748" y="398050"/>
                      </a:cubicBezTo>
                      <a:cubicBezTo>
                        <a:pt x="67748" y="398050"/>
                        <a:pt x="-10890" y="-30813"/>
                        <a:pt x="232255" y="15507"/>
                      </a:cubicBezTo>
                      <a:cubicBezTo>
                        <a:pt x="232255" y="15507"/>
                        <a:pt x="-82146" y="-77800"/>
                        <a:pt x="43126" y="452361"/>
                      </a:cubicBezTo>
                      <a:cubicBezTo>
                        <a:pt x="43126" y="452361"/>
                        <a:pt x="-113817" y="12392"/>
                        <a:pt x="171085" y="0"/>
                      </a:cubicBezTo>
                      <a:lnTo>
                        <a:pt x="281337" y="7401"/>
                      </a:lnTo>
                      <a:lnTo>
                        <a:pt x="351698" y="52730"/>
                      </a:lnTo>
                      <a:lnTo>
                        <a:pt x="316427" y="53378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FF81F1F9-32AE-458F-B2FD-F27F996650BE}"/>
                    </a:ext>
                  </a:extLst>
                </p:cNvPr>
                <p:cNvSpPr/>
                <p:nvPr/>
              </p:nvSpPr>
              <p:spPr>
                <a:xfrm>
                  <a:off x="3451008" y="1820845"/>
                  <a:ext cx="1537784" cy="1374602"/>
                </a:xfrm>
                <a:custGeom>
                  <a:avLst/>
                  <a:gdLst>
                    <a:gd name="connsiteX0" fmla="*/ 1471607 w 1537784"/>
                    <a:gd name="connsiteY0" fmla="*/ 314288 h 1374602"/>
                    <a:gd name="connsiteX1" fmla="*/ 1436640 w 1537784"/>
                    <a:gd name="connsiteY1" fmla="*/ 176918 h 1374602"/>
                    <a:gd name="connsiteX2" fmla="*/ 1081310 w 1537784"/>
                    <a:gd name="connsiteY2" fmla="*/ 161916 h 1374602"/>
                    <a:gd name="connsiteX3" fmla="*/ 1021036 w 1537784"/>
                    <a:gd name="connsiteY3" fmla="*/ 55465 h 1374602"/>
                    <a:gd name="connsiteX4" fmla="*/ 1027380 w 1537784"/>
                    <a:gd name="connsiteY4" fmla="*/ 174737 h 1374602"/>
                    <a:gd name="connsiteX5" fmla="*/ 276228 w 1537784"/>
                    <a:gd name="connsiteY5" fmla="*/ 734 h 1374602"/>
                    <a:gd name="connsiteX6" fmla="*/ 6871 w 1537784"/>
                    <a:gd name="connsiteY6" fmla="*/ 184462 h 1374602"/>
                    <a:gd name="connsiteX7" fmla="*/ 3156 w 1537784"/>
                    <a:gd name="connsiteY7" fmla="*/ 261519 h 1374602"/>
                    <a:gd name="connsiteX8" fmla="*/ 143707 w 1537784"/>
                    <a:gd name="connsiteY8" fmla="*/ 383030 h 1374602"/>
                    <a:gd name="connsiteX9" fmla="*/ 347399 w 1537784"/>
                    <a:gd name="connsiteY9" fmla="*/ 988963 h 1374602"/>
                    <a:gd name="connsiteX10" fmla="*/ 839366 w 1537784"/>
                    <a:gd name="connsiteY10" fmla="*/ 1366724 h 1374602"/>
                    <a:gd name="connsiteX11" fmla="*/ 858244 w 1537784"/>
                    <a:gd name="connsiteY11" fmla="*/ 1364391 h 1374602"/>
                    <a:gd name="connsiteX12" fmla="*/ 1049944 w 1537784"/>
                    <a:gd name="connsiteY12" fmla="*/ 1102120 h 1374602"/>
                    <a:gd name="connsiteX13" fmla="*/ 1284269 w 1537784"/>
                    <a:gd name="connsiteY13" fmla="*/ 826942 h 1374602"/>
                    <a:gd name="connsiteX14" fmla="*/ 1471607 w 1537784"/>
                    <a:gd name="connsiteY14" fmla="*/ 314288 h 1374602"/>
                    <a:gd name="connsiteX15" fmla="*/ 1015464 w 1537784"/>
                    <a:gd name="connsiteY15" fmla="*/ 135523 h 1374602"/>
                    <a:gd name="connsiteX16" fmla="*/ 1048639 w 1537784"/>
                    <a:gd name="connsiteY16" fmla="*/ 154801 h 1374602"/>
                    <a:gd name="connsiteX17" fmla="*/ 1015464 w 1537784"/>
                    <a:gd name="connsiteY17" fmla="*/ 135523 h 1374602"/>
                    <a:gd name="connsiteX18" fmla="*/ 1428344 w 1537784"/>
                    <a:gd name="connsiteY18" fmla="*/ 267111 h 1374602"/>
                    <a:gd name="connsiteX19" fmla="*/ 1146975 w 1537784"/>
                    <a:gd name="connsiteY19" fmla="*/ 947577 h 1374602"/>
                    <a:gd name="connsiteX20" fmla="*/ 842052 w 1537784"/>
                    <a:gd name="connsiteY20" fmla="*/ 1297135 h 1374602"/>
                    <a:gd name="connsiteX21" fmla="*/ 529994 w 1537784"/>
                    <a:gd name="connsiteY21" fmla="*/ 1054942 h 1374602"/>
                    <a:gd name="connsiteX22" fmla="*/ 321977 w 1537784"/>
                    <a:gd name="connsiteY22" fmla="*/ 752771 h 1374602"/>
                    <a:gd name="connsiteX23" fmla="*/ 33274 w 1537784"/>
                    <a:gd name="connsiteY23" fmla="*/ 245917 h 1374602"/>
                    <a:gd name="connsiteX24" fmla="*/ 382937 w 1537784"/>
                    <a:gd name="connsiteY24" fmla="*/ 92994 h 1374602"/>
                    <a:gd name="connsiteX25" fmla="*/ 1063251 w 1537784"/>
                    <a:gd name="connsiteY25" fmla="*/ 185910 h 1374602"/>
                    <a:gd name="connsiteX26" fmla="*/ 1478693 w 1537784"/>
                    <a:gd name="connsiteY26" fmla="*/ 269082 h 1374602"/>
                    <a:gd name="connsiteX27" fmla="*/ 1428344 w 1537784"/>
                    <a:gd name="connsiteY27" fmla="*/ 267111 h 137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37784" h="1374602">
                      <a:moveTo>
                        <a:pt x="1471607" y="314288"/>
                      </a:moveTo>
                      <a:cubicBezTo>
                        <a:pt x="1614091" y="361837"/>
                        <a:pt x="1490152" y="199978"/>
                        <a:pt x="1436640" y="176918"/>
                      </a:cubicBezTo>
                      <a:cubicBezTo>
                        <a:pt x="1324836" y="125112"/>
                        <a:pt x="1197344" y="173280"/>
                        <a:pt x="1081310" y="161916"/>
                      </a:cubicBezTo>
                      <a:cubicBezTo>
                        <a:pt x="1116410" y="115596"/>
                        <a:pt x="1081853" y="43102"/>
                        <a:pt x="1021036" y="55465"/>
                      </a:cubicBezTo>
                      <a:cubicBezTo>
                        <a:pt x="955323" y="69600"/>
                        <a:pt x="971811" y="158335"/>
                        <a:pt x="1027380" y="174737"/>
                      </a:cubicBezTo>
                      <a:cubicBezTo>
                        <a:pt x="757127" y="346778"/>
                        <a:pt x="530727" y="42549"/>
                        <a:pt x="276228" y="734"/>
                      </a:cubicBezTo>
                      <a:cubicBezTo>
                        <a:pt x="158480" y="-8114"/>
                        <a:pt x="31388" y="63580"/>
                        <a:pt x="6871" y="184462"/>
                      </a:cubicBezTo>
                      <a:cubicBezTo>
                        <a:pt x="2089" y="209227"/>
                        <a:pt x="-3721" y="236888"/>
                        <a:pt x="3156" y="261519"/>
                      </a:cubicBezTo>
                      <a:cubicBezTo>
                        <a:pt x="52277" y="297076"/>
                        <a:pt x="106083" y="334633"/>
                        <a:pt x="143707" y="383030"/>
                      </a:cubicBezTo>
                      <a:cubicBezTo>
                        <a:pt x="301270" y="558052"/>
                        <a:pt x="205791" y="817751"/>
                        <a:pt x="347399" y="988963"/>
                      </a:cubicBezTo>
                      <a:cubicBezTo>
                        <a:pt x="482216" y="1163118"/>
                        <a:pt x="787311" y="1120151"/>
                        <a:pt x="839366" y="1366724"/>
                      </a:cubicBezTo>
                      <a:cubicBezTo>
                        <a:pt x="840813" y="1378192"/>
                        <a:pt x="859882" y="1376906"/>
                        <a:pt x="858244" y="1364391"/>
                      </a:cubicBezTo>
                      <a:cubicBezTo>
                        <a:pt x="861473" y="1246919"/>
                        <a:pt x="966505" y="1171776"/>
                        <a:pt x="1049944" y="1102120"/>
                      </a:cubicBezTo>
                      <a:cubicBezTo>
                        <a:pt x="1139822" y="1026720"/>
                        <a:pt x="1265571" y="954339"/>
                        <a:pt x="1284269" y="826942"/>
                      </a:cubicBezTo>
                      <a:cubicBezTo>
                        <a:pt x="1322750" y="654921"/>
                        <a:pt x="1204707" y="320336"/>
                        <a:pt x="1471607" y="314288"/>
                      </a:cubicBezTo>
                      <a:close/>
                      <a:moveTo>
                        <a:pt x="1015464" y="135523"/>
                      </a:moveTo>
                      <a:cubicBezTo>
                        <a:pt x="963162" y="52874"/>
                        <a:pt x="1119896" y="71905"/>
                        <a:pt x="1048639" y="154801"/>
                      </a:cubicBezTo>
                      <a:cubicBezTo>
                        <a:pt x="1035723" y="150401"/>
                        <a:pt x="1023836" y="144371"/>
                        <a:pt x="1015464" y="135523"/>
                      </a:cubicBezTo>
                      <a:close/>
                      <a:moveTo>
                        <a:pt x="1428344" y="267111"/>
                      </a:moveTo>
                      <a:cubicBezTo>
                        <a:pt x="1079472" y="328137"/>
                        <a:pt x="1351334" y="776650"/>
                        <a:pt x="1146975" y="947577"/>
                      </a:cubicBezTo>
                      <a:cubicBezTo>
                        <a:pt x="1040048" y="1054371"/>
                        <a:pt x="885628" y="1141610"/>
                        <a:pt x="842052" y="1297135"/>
                      </a:cubicBezTo>
                      <a:cubicBezTo>
                        <a:pt x="802180" y="1151716"/>
                        <a:pt x="650151" y="1111845"/>
                        <a:pt x="529994" y="1054942"/>
                      </a:cubicBezTo>
                      <a:cubicBezTo>
                        <a:pt x="408683" y="999364"/>
                        <a:pt x="324396" y="887169"/>
                        <a:pt x="321977" y="752771"/>
                      </a:cubicBezTo>
                      <a:cubicBezTo>
                        <a:pt x="307851" y="552318"/>
                        <a:pt x="232213" y="331481"/>
                        <a:pt x="33274" y="245917"/>
                      </a:cubicBezTo>
                      <a:cubicBezTo>
                        <a:pt x="41418" y="73677"/>
                        <a:pt x="248692" y="9164"/>
                        <a:pt x="382937" y="92994"/>
                      </a:cubicBezTo>
                      <a:cubicBezTo>
                        <a:pt x="574332" y="219305"/>
                        <a:pt x="856006" y="373295"/>
                        <a:pt x="1063251" y="185910"/>
                      </a:cubicBezTo>
                      <a:cubicBezTo>
                        <a:pt x="1199315" y="211589"/>
                        <a:pt x="1394111" y="120683"/>
                        <a:pt x="1478693" y="269082"/>
                      </a:cubicBezTo>
                      <a:cubicBezTo>
                        <a:pt x="1462234" y="266320"/>
                        <a:pt x="1445279" y="265291"/>
                        <a:pt x="1428344" y="267111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28B69426-FADC-4A67-8794-746EC0AA4474}"/>
                    </a:ext>
                  </a:extLst>
                </p:cNvPr>
                <p:cNvSpPr/>
                <p:nvPr/>
              </p:nvSpPr>
              <p:spPr>
                <a:xfrm>
                  <a:off x="3451048" y="2039473"/>
                  <a:ext cx="1292839" cy="1155964"/>
                </a:xfrm>
                <a:custGeom>
                  <a:avLst/>
                  <a:gdLst>
                    <a:gd name="connsiteX0" fmla="*/ 1050753 w 1292839"/>
                    <a:gd name="connsiteY0" fmla="*/ 858126 h 1155964"/>
                    <a:gd name="connsiteX1" fmla="*/ 854166 w 1292839"/>
                    <a:gd name="connsiteY1" fmla="*/ 1119607 h 1155964"/>
                    <a:gd name="connsiteX2" fmla="*/ 840174 w 1292839"/>
                    <a:gd name="connsiteY2" fmla="*/ 1122721 h 1155964"/>
                    <a:gd name="connsiteX3" fmla="*/ 348208 w 1292839"/>
                    <a:gd name="connsiteY3" fmla="*/ 744960 h 1155964"/>
                    <a:gd name="connsiteX4" fmla="*/ 144515 w 1292839"/>
                    <a:gd name="connsiteY4" fmla="*/ 139027 h 1155964"/>
                    <a:gd name="connsiteX5" fmla="*/ 3964 w 1292839"/>
                    <a:gd name="connsiteY5" fmla="*/ 17516 h 1155964"/>
                    <a:gd name="connsiteX6" fmla="*/ 1117 w 1292839"/>
                    <a:gd name="connsiteY6" fmla="*/ 0 h 1155964"/>
                    <a:gd name="connsiteX7" fmla="*/ 3126 w 1292839"/>
                    <a:gd name="connsiteY7" fmla="*/ 42882 h 1155964"/>
                    <a:gd name="connsiteX8" fmla="*/ 143677 w 1292839"/>
                    <a:gd name="connsiteY8" fmla="*/ 164392 h 1155964"/>
                    <a:gd name="connsiteX9" fmla="*/ 347369 w 1292839"/>
                    <a:gd name="connsiteY9" fmla="*/ 770325 h 1155964"/>
                    <a:gd name="connsiteX10" fmla="*/ 839336 w 1292839"/>
                    <a:gd name="connsiteY10" fmla="*/ 1148086 h 1155964"/>
                    <a:gd name="connsiteX11" fmla="*/ 858214 w 1292839"/>
                    <a:gd name="connsiteY11" fmla="*/ 1145753 h 1155964"/>
                    <a:gd name="connsiteX12" fmla="*/ 1049914 w 1292839"/>
                    <a:gd name="connsiteY12" fmla="*/ 883482 h 1155964"/>
                    <a:gd name="connsiteX13" fmla="*/ 1284239 w 1292839"/>
                    <a:gd name="connsiteY13" fmla="*/ 608305 h 1155964"/>
                    <a:gd name="connsiteX14" fmla="*/ 1292840 w 1292839"/>
                    <a:gd name="connsiteY14" fmla="*/ 519017 h 1155964"/>
                    <a:gd name="connsiteX15" fmla="*/ 1285077 w 1292839"/>
                    <a:gd name="connsiteY15" fmla="*/ 582940 h 1155964"/>
                    <a:gd name="connsiteX16" fmla="*/ 1050753 w 1292839"/>
                    <a:gd name="connsiteY16" fmla="*/ 858126 h 115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92839" h="1155964">
                      <a:moveTo>
                        <a:pt x="1050753" y="858126"/>
                      </a:moveTo>
                      <a:cubicBezTo>
                        <a:pt x="967313" y="927783"/>
                        <a:pt x="857395" y="1002144"/>
                        <a:pt x="854166" y="1119607"/>
                      </a:cubicBezTo>
                      <a:cubicBezTo>
                        <a:pt x="855804" y="1132122"/>
                        <a:pt x="841622" y="1134199"/>
                        <a:pt x="840174" y="1122721"/>
                      </a:cubicBezTo>
                      <a:cubicBezTo>
                        <a:pt x="788120" y="876148"/>
                        <a:pt x="483034" y="919115"/>
                        <a:pt x="348208" y="744960"/>
                      </a:cubicBezTo>
                      <a:cubicBezTo>
                        <a:pt x="206599" y="573748"/>
                        <a:pt x="302087" y="314049"/>
                        <a:pt x="144515" y="139027"/>
                      </a:cubicBezTo>
                      <a:cubicBezTo>
                        <a:pt x="106892" y="90630"/>
                        <a:pt x="53075" y="53083"/>
                        <a:pt x="3964" y="17516"/>
                      </a:cubicBezTo>
                      <a:cubicBezTo>
                        <a:pt x="2374" y="11821"/>
                        <a:pt x="1517" y="5944"/>
                        <a:pt x="1117" y="0"/>
                      </a:cubicBezTo>
                      <a:cubicBezTo>
                        <a:pt x="-550" y="14554"/>
                        <a:pt x="-703" y="29185"/>
                        <a:pt x="3126" y="42882"/>
                      </a:cubicBezTo>
                      <a:cubicBezTo>
                        <a:pt x="52237" y="78438"/>
                        <a:pt x="106053" y="115995"/>
                        <a:pt x="143677" y="164392"/>
                      </a:cubicBezTo>
                      <a:cubicBezTo>
                        <a:pt x="301240" y="339414"/>
                        <a:pt x="205761" y="599113"/>
                        <a:pt x="347369" y="770325"/>
                      </a:cubicBezTo>
                      <a:cubicBezTo>
                        <a:pt x="482186" y="944480"/>
                        <a:pt x="787281" y="901513"/>
                        <a:pt x="839336" y="1148086"/>
                      </a:cubicBezTo>
                      <a:cubicBezTo>
                        <a:pt x="840783" y="1159555"/>
                        <a:pt x="859852" y="1158269"/>
                        <a:pt x="858214" y="1145753"/>
                      </a:cubicBezTo>
                      <a:cubicBezTo>
                        <a:pt x="861443" y="1028281"/>
                        <a:pt x="966475" y="953138"/>
                        <a:pt x="1049914" y="883482"/>
                      </a:cubicBezTo>
                      <a:cubicBezTo>
                        <a:pt x="1139792" y="808082"/>
                        <a:pt x="1265532" y="735701"/>
                        <a:pt x="1284239" y="608305"/>
                      </a:cubicBezTo>
                      <a:cubicBezTo>
                        <a:pt x="1290163" y="581806"/>
                        <a:pt x="1292364" y="551431"/>
                        <a:pt x="1292840" y="519017"/>
                      </a:cubicBezTo>
                      <a:cubicBezTo>
                        <a:pt x="1291706" y="541906"/>
                        <a:pt x="1289430" y="563499"/>
                        <a:pt x="1285077" y="582940"/>
                      </a:cubicBezTo>
                      <a:cubicBezTo>
                        <a:pt x="1266370" y="710355"/>
                        <a:pt x="1140630" y="782726"/>
                        <a:pt x="1050753" y="858126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9435FE9B-1E45-4DD7-81DE-218FFA2A64F1}"/>
                    </a:ext>
                  </a:extLst>
                </p:cNvPr>
                <p:cNvSpPr/>
                <p:nvPr/>
              </p:nvSpPr>
              <p:spPr>
                <a:xfrm>
                  <a:off x="3484292" y="1856708"/>
                  <a:ext cx="1445399" cy="237311"/>
                </a:xfrm>
                <a:custGeom>
                  <a:avLst/>
                  <a:gdLst>
                    <a:gd name="connsiteX0" fmla="*/ 349653 w 1445399"/>
                    <a:gd name="connsiteY0" fmla="*/ 57130 h 237311"/>
                    <a:gd name="connsiteX1" fmla="*/ 1029967 w 1445399"/>
                    <a:gd name="connsiteY1" fmla="*/ 150047 h 237311"/>
                    <a:gd name="connsiteX2" fmla="*/ 1441590 w 1445399"/>
                    <a:gd name="connsiteY2" fmla="*/ 227104 h 237311"/>
                    <a:gd name="connsiteX3" fmla="*/ 1445400 w 1445399"/>
                    <a:gd name="connsiteY3" fmla="*/ 233219 h 237311"/>
                    <a:gd name="connsiteX4" fmla="*/ 1030805 w 1445399"/>
                    <a:gd name="connsiteY4" fmla="*/ 124682 h 237311"/>
                    <a:gd name="connsiteX5" fmla="*/ 350491 w 1445399"/>
                    <a:gd name="connsiteY5" fmla="*/ 31765 h 237311"/>
                    <a:gd name="connsiteX6" fmla="*/ 0 w 1445399"/>
                    <a:gd name="connsiteY6" fmla="*/ 210045 h 237311"/>
                    <a:gd name="connsiteX7" fmla="*/ 349653 w 1445399"/>
                    <a:gd name="connsiteY7" fmla="*/ 57130 h 237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5399" h="237311">
                      <a:moveTo>
                        <a:pt x="349653" y="57130"/>
                      </a:moveTo>
                      <a:cubicBezTo>
                        <a:pt x="541049" y="183441"/>
                        <a:pt x="822722" y="337432"/>
                        <a:pt x="1029967" y="150047"/>
                      </a:cubicBezTo>
                      <a:cubicBezTo>
                        <a:pt x="1164069" y="175364"/>
                        <a:pt x="1355131" y="87591"/>
                        <a:pt x="1441590" y="227104"/>
                      </a:cubicBezTo>
                      <a:cubicBezTo>
                        <a:pt x="1443152" y="229095"/>
                        <a:pt x="1444485" y="231143"/>
                        <a:pt x="1445400" y="233219"/>
                      </a:cubicBezTo>
                      <a:cubicBezTo>
                        <a:pt x="1381249" y="88496"/>
                        <a:pt x="1166870" y="150361"/>
                        <a:pt x="1030805" y="124682"/>
                      </a:cubicBezTo>
                      <a:cubicBezTo>
                        <a:pt x="823560" y="312077"/>
                        <a:pt x="541887" y="158076"/>
                        <a:pt x="350491" y="31765"/>
                      </a:cubicBezTo>
                      <a:cubicBezTo>
                        <a:pt x="216246" y="-52064"/>
                        <a:pt x="8134" y="37814"/>
                        <a:pt x="0" y="210045"/>
                      </a:cubicBezTo>
                      <a:cubicBezTo>
                        <a:pt x="8134" y="37814"/>
                        <a:pt x="215408" y="-26699"/>
                        <a:pt x="349653" y="5713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E00ED869-C641-4B13-925C-C254E8A0B36D}"/>
                    </a:ext>
                  </a:extLst>
                </p:cNvPr>
                <p:cNvSpPr/>
                <p:nvPr/>
              </p:nvSpPr>
              <p:spPr>
                <a:xfrm>
                  <a:off x="4742040" y="2109768"/>
                  <a:ext cx="246678" cy="238725"/>
                </a:xfrm>
                <a:custGeom>
                  <a:avLst/>
                  <a:gdLst>
                    <a:gd name="connsiteX0" fmla="*/ 181413 w 246678"/>
                    <a:gd name="connsiteY0" fmla="*/ 0 h 238725"/>
                    <a:gd name="connsiteX1" fmla="*/ 0 w 246678"/>
                    <a:gd name="connsiteY1" fmla="*/ 238725 h 238725"/>
                    <a:gd name="connsiteX2" fmla="*/ 180575 w 246678"/>
                    <a:gd name="connsiteY2" fmla="*/ 25365 h 238725"/>
                    <a:gd name="connsiteX3" fmla="*/ 244202 w 246678"/>
                    <a:gd name="connsiteY3" fmla="*/ 867 h 238725"/>
                    <a:gd name="connsiteX4" fmla="*/ 181413 w 246678"/>
                    <a:gd name="connsiteY4" fmla="*/ 0 h 238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678" h="238725">
                      <a:moveTo>
                        <a:pt x="181413" y="0"/>
                      </a:moveTo>
                      <a:cubicBezTo>
                        <a:pt x="29651" y="3439"/>
                        <a:pt x="2381" y="113119"/>
                        <a:pt x="0" y="238725"/>
                      </a:cubicBezTo>
                      <a:cubicBezTo>
                        <a:pt x="5810" y="124063"/>
                        <a:pt x="39119" y="28575"/>
                        <a:pt x="180575" y="25365"/>
                      </a:cubicBezTo>
                      <a:cubicBezTo>
                        <a:pt x="239954" y="45177"/>
                        <a:pt x="252974" y="28585"/>
                        <a:pt x="244202" y="867"/>
                      </a:cubicBezTo>
                      <a:cubicBezTo>
                        <a:pt x="237134" y="10525"/>
                        <a:pt x="218208" y="12278"/>
                        <a:pt x="181413" y="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92A2885D-0DEA-461F-B8E4-C17A2B27AC93}"/>
                    </a:ext>
                  </a:extLst>
                </p:cNvPr>
                <p:cNvSpPr/>
                <p:nvPr/>
              </p:nvSpPr>
              <p:spPr>
                <a:xfrm>
                  <a:off x="4451513" y="1887240"/>
                  <a:ext cx="70466" cy="60802"/>
                </a:xfrm>
                <a:custGeom>
                  <a:avLst/>
                  <a:gdLst>
                    <a:gd name="connsiteX0" fmla="*/ 66766 w 70466"/>
                    <a:gd name="connsiteY0" fmla="*/ 51649 h 60802"/>
                    <a:gd name="connsiteX1" fmla="*/ 10206 w 70466"/>
                    <a:gd name="connsiteY1" fmla="*/ 60803 h 60802"/>
                    <a:gd name="connsiteX2" fmla="*/ 66766 w 70466"/>
                    <a:gd name="connsiteY2" fmla="*/ 51649 h 6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66" h="60802">
                      <a:moveTo>
                        <a:pt x="66766" y="51649"/>
                      </a:moveTo>
                      <a:cubicBezTo>
                        <a:pt x="93664" y="-23846"/>
                        <a:pt x="-36476" y="-12968"/>
                        <a:pt x="10206" y="60803"/>
                      </a:cubicBezTo>
                      <a:cubicBezTo>
                        <a:pt x="-20083" y="871"/>
                        <a:pt x="71490" y="4110"/>
                        <a:pt x="66766" y="51649"/>
                      </a:cubicBezTo>
                      <a:close/>
                    </a:path>
                  </a:pathLst>
                </a:custGeom>
                <a:solidFill>
                  <a:srgbClr val="FFFFFF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2788858F-20F1-4A7F-B443-A22B8C92919E}"/>
                    </a:ext>
                  </a:extLst>
                </p:cNvPr>
                <p:cNvSpPr/>
                <p:nvPr/>
              </p:nvSpPr>
              <p:spPr>
                <a:xfrm>
                  <a:off x="4378652" y="2723797"/>
                  <a:ext cx="303933" cy="738720"/>
                </a:xfrm>
                <a:custGeom>
                  <a:avLst/>
                  <a:gdLst>
                    <a:gd name="connsiteX0" fmla="*/ 18479 w 303933"/>
                    <a:gd name="connsiteY0" fmla="*/ 245202 h 738720"/>
                    <a:gd name="connsiteX1" fmla="*/ 144275 w 303933"/>
                    <a:gd name="connsiteY1" fmla="*/ 715109 h 738720"/>
                    <a:gd name="connsiteX2" fmla="*/ 273415 w 303933"/>
                    <a:gd name="connsiteY2" fmla="*/ 94984 h 738720"/>
                    <a:gd name="connsiteX3" fmla="*/ 275453 w 303933"/>
                    <a:gd name="connsiteY3" fmla="*/ 14278 h 738720"/>
                    <a:gd name="connsiteX4" fmla="*/ 303828 w 303933"/>
                    <a:gd name="connsiteY4" fmla="*/ 13316 h 738720"/>
                    <a:gd name="connsiteX5" fmla="*/ 300599 w 303933"/>
                    <a:gd name="connsiteY5" fmla="*/ 96460 h 738720"/>
                    <a:gd name="connsiteX6" fmla="*/ 155353 w 303933"/>
                    <a:gd name="connsiteY6" fmla="*/ 729253 h 738720"/>
                    <a:gd name="connsiteX7" fmla="*/ 0 w 303933"/>
                    <a:gd name="connsiteY7" fmla="*/ 407146 h 738720"/>
                    <a:gd name="connsiteX8" fmla="*/ 18479 w 303933"/>
                    <a:gd name="connsiteY8" fmla="*/ 245202 h 738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3933" h="738720">
                      <a:moveTo>
                        <a:pt x="18479" y="245202"/>
                      </a:moveTo>
                      <a:cubicBezTo>
                        <a:pt x="15411" y="344939"/>
                        <a:pt x="-23870" y="765458"/>
                        <a:pt x="144275" y="715109"/>
                      </a:cubicBezTo>
                      <a:cubicBezTo>
                        <a:pt x="266386" y="541687"/>
                        <a:pt x="250688" y="299381"/>
                        <a:pt x="273415" y="94984"/>
                      </a:cubicBezTo>
                      <a:cubicBezTo>
                        <a:pt x="274006" y="72600"/>
                        <a:pt x="276349" y="35757"/>
                        <a:pt x="275453" y="14278"/>
                      </a:cubicBezTo>
                      <a:cubicBezTo>
                        <a:pt x="274491" y="-3914"/>
                        <a:pt x="303524" y="-5248"/>
                        <a:pt x="303828" y="13316"/>
                      </a:cubicBezTo>
                      <a:cubicBezTo>
                        <a:pt x="304514" y="38681"/>
                        <a:pt x="301657" y="71419"/>
                        <a:pt x="300599" y="96460"/>
                      </a:cubicBezTo>
                      <a:cubicBezTo>
                        <a:pt x="273625" y="306410"/>
                        <a:pt x="288436" y="554022"/>
                        <a:pt x="155353" y="729253"/>
                      </a:cubicBezTo>
                      <a:cubicBezTo>
                        <a:pt x="-4048" y="794652"/>
                        <a:pt x="2896" y="503206"/>
                        <a:pt x="0" y="407146"/>
                      </a:cubicBezTo>
                      <a:cubicBezTo>
                        <a:pt x="3743" y="384648"/>
                        <a:pt x="-3858" y="225629"/>
                        <a:pt x="18479" y="245202"/>
                      </a:cubicBezTo>
                      <a:close/>
                    </a:path>
                  </a:pathLst>
                </a:custGeom>
                <a:solidFill>
                  <a:srgbClr val="04554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AD11E194-94EC-4DBB-AD30-440479F3F167}"/>
                    </a:ext>
                  </a:extLst>
                </p:cNvPr>
                <p:cNvSpPr/>
                <p:nvPr/>
              </p:nvSpPr>
              <p:spPr>
                <a:xfrm>
                  <a:off x="4378642" y="2755611"/>
                  <a:ext cx="303761" cy="706916"/>
                </a:xfrm>
                <a:custGeom>
                  <a:avLst/>
                  <a:gdLst>
                    <a:gd name="connsiteX0" fmla="*/ 300857 w 303761"/>
                    <a:gd name="connsiteY0" fmla="*/ 56941 h 706916"/>
                    <a:gd name="connsiteX1" fmla="*/ 155610 w 303761"/>
                    <a:gd name="connsiteY1" fmla="*/ 689743 h 706916"/>
                    <a:gd name="connsiteX2" fmla="*/ 371 w 303761"/>
                    <a:gd name="connsiteY2" fmla="*/ 372180 h 706916"/>
                    <a:gd name="connsiteX3" fmla="*/ 0 w 303761"/>
                    <a:gd name="connsiteY3" fmla="*/ 375342 h 706916"/>
                    <a:gd name="connsiteX4" fmla="*/ 155353 w 303761"/>
                    <a:gd name="connsiteY4" fmla="*/ 697449 h 706916"/>
                    <a:gd name="connsiteX5" fmla="*/ 300600 w 303761"/>
                    <a:gd name="connsiteY5" fmla="*/ 64656 h 706916"/>
                    <a:gd name="connsiteX6" fmla="*/ 303762 w 303761"/>
                    <a:gd name="connsiteY6" fmla="*/ 0 h 706916"/>
                    <a:gd name="connsiteX7" fmla="*/ 300857 w 303761"/>
                    <a:gd name="connsiteY7" fmla="*/ 56941 h 706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3761" h="706916">
                      <a:moveTo>
                        <a:pt x="300857" y="56941"/>
                      </a:moveTo>
                      <a:cubicBezTo>
                        <a:pt x="273882" y="266891"/>
                        <a:pt x="288693" y="514502"/>
                        <a:pt x="155610" y="689743"/>
                      </a:cubicBezTo>
                      <a:cubicBezTo>
                        <a:pt x="-1429" y="754171"/>
                        <a:pt x="2972" y="472402"/>
                        <a:pt x="371" y="372180"/>
                      </a:cubicBezTo>
                      <a:cubicBezTo>
                        <a:pt x="257" y="373399"/>
                        <a:pt x="143" y="374494"/>
                        <a:pt x="0" y="375342"/>
                      </a:cubicBezTo>
                      <a:cubicBezTo>
                        <a:pt x="2896" y="471402"/>
                        <a:pt x="-4048" y="762848"/>
                        <a:pt x="155353" y="697449"/>
                      </a:cubicBezTo>
                      <a:cubicBezTo>
                        <a:pt x="288436" y="522208"/>
                        <a:pt x="273625" y="274606"/>
                        <a:pt x="300600" y="64656"/>
                      </a:cubicBezTo>
                      <a:cubicBezTo>
                        <a:pt x="301419" y="45349"/>
                        <a:pt x="303257" y="21546"/>
                        <a:pt x="303762" y="0"/>
                      </a:cubicBezTo>
                      <a:cubicBezTo>
                        <a:pt x="303067" y="19393"/>
                        <a:pt x="301581" y="39910"/>
                        <a:pt x="300857" y="56941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5B9A282A-EC75-4B1E-A39C-11BB29608587}"/>
                    </a:ext>
                  </a:extLst>
                </p:cNvPr>
                <p:cNvSpPr/>
                <p:nvPr/>
              </p:nvSpPr>
              <p:spPr>
                <a:xfrm>
                  <a:off x="4612890" y="1722912"/>
                  <a:ext cx="167887" cy="277318"/>
                </a:xfrm>
                <a:custGeom>
                  <a:avLst/>
                  <a:gdLst>
                    <a:gd name="connsiteX0" fmla="*/ 9287 w 167887"/>
                    <a:gd name="connsiteY0" fmla="*/ 189574 h 277318"/>
                    <a:gd name="connsiteX1" fmla="*/ 14402 w 167887"/>
                    <a:gd name="connsiteY1" fmla="*/ 44432 h 277318"/>
                    <a:gd name="connsiteX2" fmla="*/ 21708 w 167887"/>
                    <a:gd name="connsiteY2" fmla="*/ 123613 h 277318"/>
                    <a:gd name="connsiteX3" fmla="*/ 167745 w 167887"/>
                    <a:gd name="connsiteY3" fmla="*/ 27316 h 277318"/>
                    <a:gd name="connsiteX4" fmla="*/ 167888 w 167887"/>
                    <a:gd name="connsiteY4" fmla="*/ 37565 h 277318"/>
                    <a:gd name="connsiteX5" fmla="*/ 21298 w 167887"/>
                    <a:gd name="connsiteY5" fmla="*/ 234884 h 277318"/>
                    <a:gd name="connsiteX6" fmla="*/ 127225 w 167887"/>
                    <a:gd name="connsiteY6" fmla="*/ 160380 h 277318"/>
                    <a:gd name="connsiteX7" fmla="*/ 100965 w 167887"/>
                    <a:gd name="connsiteY7" fmla="*/ 163390 h 277318"/>
                    <a:gd name="connsiteX8" fmla="*/ 29737 w 167887"/>
                    <a:gd name="connsiteY8" fmla="*/ 274527 h 277318"/>
                    <a:gd name="connsiteX9" fmla="*/ 0 w 167887"/>
                    <a:gd name="connsiteY9" fmla="*/ 277318 h 277318"/>
                    <a:gd name="connsiteX10" fmla="*/ 9287 w 167887"/>
                    <a:gd name="connsiteY10" fmla="*/ 189574 h 277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887" h="277318">
                      <a:moveTo>
                        <a:pt x="9287" y="189574"/>
                      </a:moveTo>
                      <a:cubicBezTo>
                        <a:pt x="9268" y="189622"/>
                        <a:pt x="-5124" y="-47208"/>
                        <a:pt x="14402" y="44432"/>
                      </a:cubicBezTo>
                      <a:cubicBezTo>
                        <a:pt x="20993" y="75369"/>
                        <a:pt x="22536" y="101954"/>
                        <a:pt x="21708" y="123613"/>
                      </a:cubicBezTo>
                      <a:cubicBezTo>
                        <a:pt x="70361" y="-77536"/>
                        <a:pt x="167745" y="27316"/>
                        <a:pt x="167745" y="27316"/>
                      </a:cubicBezTo>
                      <a:lnTo>
                        <a:pt x="167888" y="37565"/>
                      </a:lnTo>
                      <a:cubicBezTo>
                        <a:pt x="39710" y="-97891"/>
                        <a:pt x="21298" y="234884"/>
                        <a:pt x="21298" y="234884"/>
                      </a:cubicBezTo>
                      <a:cubicBezTo>
                        <a:pt x="48587" y="74807"/>
                        <a:pt x="127225" y="160380"/>
                        <a:pt x="127225" y="160380"/>
                      </a:cubicBezTo>
                      <a:lnTo>
                        <a:pt x="100965" y="163390"/>
                      </a:lnTo>
                      <a:cubicBezTo>
                        <a:pt x="42377" y="114784"/>
                        <a:pt x="29737" y="274527"/>
                        <a:pt x="29737" y="274527"/>
                      </a:cubicBezTo>
                      <a:lnTo>
                        <a:pt x="0" y="277318"/>
                      </a:lnTo>
                      <a:cubicBezTo>
                        <a:pt x="2400" y="244467"/>
                        <a:pt x="5544" y="215396"/>
                        <a:pt x="9287" y="189574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41" name="Graphic 57">
                  <a:extLst>
                    <a:ext uri="{FF2B5EF4-FFF2-40B4-BE49-F238E27FC236}">
                      <a16:creationId xmlns:a16="http://schemas.microsoft.com/office/drawing/2014/main" id="{094BDFB4-3ED9-4BE2-81AC-A10562783EF7}"/>
                    </a:ext>
                  </a:extLst>
                </p:cNvPr>
                <p:cNvGrpSpPr/>
                <p:nvPr/>
              </p:nvGrpSpPr>
              <p:grpSpPr>
                <a:xfrm>
                  <a:off x="4723287" y="1700726"/>
                  <a:ext cx="199940" cy="230564"/>
                  <a:chOff x="4723287" y="1700726"/>
                  <a:chExt cx="199940" cy="230564"/>
                </a:xfrm>
              </p:grpSpPr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D3C1FBEF-762E-438A-957B-B22966E94567}"/>
                      </a:ext>
                    </a:extLst>
                  </p:cNvPr>
                  <p:cNvSpPr/>
                  <p:nvPr/>
                </p:nvSpPr>
                <p:spPr>
                  <a:xfrm>
                    <a:off x="4723287" y="1702351"/>
                    <a:ext cx="198998" cy="228939"/>
                  </a:xfrm>
                  <a:custGeom>
                    <a:avLst/>
                    <a:gdLst>
                      <a:gd name="connsiteX0" fmla="*/ 92352 w 198998"/>
                      <a:gd name="connsiteY0" fmla="*/ 49220 h 228939"/>
                      <a:gd name="connsiteX1" fmla="*/ 170553 w 198998"/>
                      <a:gd name="connsiteY1" fmla="*/ 41019 h 228939"/>
                      <a:gd name="connsiteX2" fmla="*/ 155970 w 198998"/>
                      <a:gd name="connsiteY2" fmla="*/ 226861 h 228939"/>
                      <a:gd name="connsiteX3" fmla="*/ 147978 w 198998"/>
                      <a:gd name="connsiteY3" fmla="*/ 226500 h 228939"/>
                      <a:gd name="connsiteX4" fmla="*/ 47614 w 198998"/>
                      <a:gd name="connsiteY4" fmla="*/ 101598 h 228939"/>
                      <a:gd name="connsiteX5" fmla="*/ 92352 w 198998"/>
                      <a:gd name="connsiteY5" fmla="*/ 49220 h 228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998" h="228939">
                        <a:moveTo>
                          <a:pt x="92352" y="49220"/>
                        </a:moveTo>
                        <a:cubicBezTo>
                          <a:pt x="92352" y="49220"/>
                          <a:pt x="96896" y="-27342"/>
                          <a:pt x="170553" y="41019"/>
                        </a:cubicBezTo>
                        <a:cubicBezTo>
                          <a:pt x="234284" y="100169"/>
                          <a:pt x="173505" y="200801"/>
                          <a:pt x="155970" y="226861"/>
                        </a:cubicBezTo>
                        <a:cubicBezTo>
                          <a:pt x="153998" y="229786"/>
                          <a:pt x="149683" y="229586"/>
                          <a:pt x="147978" y="226500"/>
                        </a:cubicBezTo>
                        <a:cubicBezTo>
                          <a:pt x="137158" y="207011"/>
                          <a:pt x="102135" y="148547"/>
                          <a:pt x="47614" y="101598"/>
                        </a:cubicBezTo>
                        <a:cubicBezTo>
                          <a:pt x="-20986" y="42543"/>
                          <a:pt x="-23186" y="-62384"/>
                          <a:pt x="92352" y="4922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2A129E1F-E914-4A34-B4D7-903A705838DC}"/>
                      </a:ext>
                    </a:extLst>
                  </p:cNvPr>
                  <p:cNvSpPr/>
                  <p:nvPr/>
                </p:nvSpPr>
                <p:spPr>
                  <a:xfrm>
                    <a:off x="4725802" y="1700726"/>
                    <a:ext cx="197426" cy="228835"/>
                  </a:xfrm>
                  <a:custGeom>
                    <a:avLst/>
                    <a:gdLst>
                      <a:gd name="connsiteX0" fmla="*/ 90781 w 197426"/>
                      <a:gd name="connsiteY0" fmla="*/ 49321 h 228835"/>
                      <a:gd name="connsiteX1" fmla="*/ 168981 w 197426"/>
                      <a:gd name="connsiteY1" fmla="*/ 41130 h 228835"/>
                      <a:gd name="connsiteX2" fmla="*/ 154541 w 197426"/>
                      <a:gd name="connsiteY2" fmla="*/ 226762 h 228835"/>
                      <a:gd name="connsiteX3" fmla="*/ 146473 w 197426"/>
                      <a:gd name="connsiteY3" fmla="*/ 226267 h 228835"/>
                      <a:gd name="connsiteX4" fmla="*/ 48747 w 197426"/>
                      <a:gd name="connsiteY4" fmla="*/ 101290 h 228835"/>
                      <a:gd name="connsiteX5" fmla="*/ 90781 w 197426"/>
                      <a:gd name="connsiteY5" fmla="*/ 49321 h 22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426" h="228835">
                        <a:moveTo>
                          <a:pt x="90781" y="49321"/>
                        </a:moveTo>
                        <a:cubicBezTo>
                          <a:pt x="90781" y="49321"/>
                          <a:pt x="95324" y="-27241"/>
                          <a:pt x="168981" y="41130"/>
                        </a:cubicBezTo>
                        <a:cubicBezTo>
                          <a:pt x="232541" y="100127"/>
                          <a:pt x="172258" y="200378"/>
                          <a:pt x="154541" y="226762"/>
                        </a:cubicBezTo>
                        <a:cubicBezTo>
                          <a:pt x="152541" y="229744"/>
                          <a:pt x="148131" y="229448"/>
                          <a:pt x="146473" y="226267"/>
                        </a:cubicBezTo>
                        <a:cubicBezTo>
                          <a:pt x="136120" y="206369"/>
                          <a:pt x="102992" y="147991"/>
                          <a:pt x="48747" y="101290"/>
                        </a:cubicBezTo>
                        <a:cubicBezTo>
                          <a:pt x="-19852" y="42225"/>
                          <a:pt x="-24767" y="-62283"/>
                          <a:pt x="90781" y="4932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D2C9D550-E39F-4346-BDF5-5E3B0CB66658}"/>
                      </a:ext>
                    </a:extLst>
                  </p:cNvPr>
                  <p:cNvSpPr/>
                  <p:nvPr/>
                </p:nvSpPr>
                <p:spPr>
                  <a:xfrm>
                    <a:off x="4725852" y="1709594"/>
                    <a:ext cx="197366" cy="219957"/>
                  </a:xfrm>
                  <a:custGeom>
                    <a:avLst/>
                    <a:gdLst>
                      <a:gd name="connsiteX0" fmla="*/ 168922 w 197366"/>
                      <a:gd name="connsiteY0" fmla="*/ 32261 h 219957"/>
                      <a:gd name="connsiteX1" fmla="*/ 154482 w 197366"/>
                      <a:gd name="connsiteY1" fmla="*/ 217884 h 219957"/>
                      <a:gd name="connsiteX2" fmla="*/ 146414 w 197366"/>
                      <a:gd name="connsiteY2" fmla="*/ 217389 h 219957"/>
                      <a:gd name="connsiteX3" fmla="*/ 48688 w 197366"/>
                      <a:gd name="connsiteY3" fmla="*/ 92412 h 219957"/>
                      <a:gd name="connsiteX4" fmla="*/ 1472 w 197366"/>
                      <a:gd name="connsiteY4" fmla="*/ 0 h 219957"/>
                      <a:gd name="connsiteX5" fmla="*/ 42744 w 197366"/>
                      <a:gd name="connsiteY5" fmla="*/ 78229 h 219957"/>
                      <a:gd name="connsiteX6" fmla="*/ 131326 w 197366"/>
                      <a:gd name="connsiteY6" fmla="*/ 170859 h 219957"/>
                      <a:gd name="connsiteX7" fmla="*/ 91131 w 197366"/>
                      <a:gd name="connsiteY7" fmla="*/ 40910 h 219957"/>
                      <a:gd name="connsiteX8" fmla="*/ 149195 w 197366"/>
                      <a:gd name="connsiteY8" fmla="*/ 141970 h 219957"/>
                      <a:gd name="connsiteX9" fmla="*/ 136784 w 197366"/>
                      <a:gd name="connsiteY9" fmla="*/ 8792 h 219957"/>
                      <a:gd name="connsiteX10" fmla="*/ 168922 w 197366"/>
                      <a:gd name="connsiteY10" fmla="*/ 32261 h 219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7366" h="219957">
                        <a:moveTo>
                          <a:pt x="168922" y="32261"/>
                        </a:moveTo>
                        <a:cubicBezTo>
                          <a:pt x="232482" y="91259"/>
                          <a:pt x="172198" y="191510"/>
                          <a:pt x="154482" y="217884"/>
                        </a:cubicBezTo>
                        <a:cubicBezTo>
                          <a:pt x="152481" y="220866"/>
                          <a:pt x="148071" y="220570"/>
                          <a:pt x="146414" y="217389"/>
                        </a:cubicBezTo>
                        <a:cubicBezTo>
                          <a:pt x="136060" y="197491"/>
                          <a:pt x="102932" y="139113"/>
                          <a:pt x="48688" y="92412"/>
                        </a:cubicBezTo>
                        <a:cubicBezTo>
                          <a:pt x="12864" y="61560"/>
                          <a:pt x="-5538" y="18374"/>
                          <a:pt x="1472" y="0"/>
                        </a:cubicBezTo>
                        <a:cubicBezTo>
                          <a:pt x="862" y="20679"/>
                          <a:pt x="8044" y="49873"/>
                          <a:pt x="42744" y="78229"/>
                        </a:cubicBezTo>
                        <a:cubicBezTo>
                          <a:pt x="106276" y="130140"/>
                          <a:pt x="131326" y="170859"/>
                          <a:pt x="131326" y="170859"/>
                        </a:cubicBezTo>
                        <a:cubicBezTo>
                          <a:pt x="143756" y="103575"/>
                          <a:pt x="95855" y="46358"/>
                          <a:pt x="91131" y="40910"/>
                        </a:cubicBezTo>
                        <a:cubicBezTo>
                          <a:pt x="142947" y="98012"/>
                          <a:pt x="149195" y="141970"/>
                          <a:pt x="149195" y="141970"/>
                        </a:cubicBezTo>
                        <a:cubicBezTo>
                          <a:pt x="178351" y="55283"/>
                          <a:pt x="149643" y="19688"/>
                          <a:pt x="136784" y="8792"/>
                        </a:cubicBezTo>
                        <a:cubicBezTo>
                          <a:pt x="145690" y="13116"/>
                          <a:pt x="156263" y="20507"/>
                          <a:pt x="168922" y="3226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1B568617-A462-459A-A715-69879991E631}"/>
                      </a:ext>
                    </a:extLst>
                  </p:cNvPr>
                  <p:cNvSpPr/>
                  <p:nvPr/>
                </p:nvSpPr>
                <p:spPr>
                  <a:xfrm>
                    <a:off x="4725860" y="1700833"/>
                    <a:ext cx="121405" cy="135013"/>
                  </a:xfrm>
                  <a:custGeom>
                    <a:avLst/>
                    <a:gdLst>
                      <a:gd name="connsiteX0" fmla="*/ 120955 w 121405"/>
                      <a:gd name="connsiteY0" fmla="*/ 118556 h 135013"/>
                      <a:gd name="connsiteX1" fmla="*/ 20085 w 121405"/>
                      <a:gd name="connsiteY1" fmla="*/ 69188 h 135013"/>
                      <a:gd name="connsiteX2" fmla="*/ 85474 w 121405"/>
                      <a:gd name="connsiteY2" fmla="*/ 44289 h 135013"/>
                      <a:gd name="connsiteX3" fmla="*/ 120955 w 121405"/>
                      <a:gd name="connsiteY3" fmla="*/ 118556 h 13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405" h="135013">
                        <a:moveTo>
                          <a:pt x="120955" y="118556"/>
                        </a:moveTo>
                        <a:cubicBezTo>
                          <a:pt x="127537" y="159999"/>
                          <a:pt x="60452" y="115574"/>
                          <a:pt x="20085" y="69188"/>
                        </a:cubicBezTo>
                        <a:cubicBezTo>
                          <a:pt x="-17453" y="14409"/>
                          <a:pt x="-6004" y="-41550"/>
                          <a:pt x="85474" y="44289"/>
                        </a:cubicBezTo>
                        <a:cubicBezTo>
                          <a:pt x="99838" y="60253"/>
                          <a:pt x="115573" y="84694"/>
                          <a:pt x="120955" y="118556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3289980E-DFE0-44F7-9B2F-5D9D2BA759AA}"/>
                      </a:ext>
                    </a:extLst>
                  </p:cNvPr>
                  <p:cNvSpPr/>
                  <p:nvPr/>
                </p:nvSpPr>
                <p:spPr>
                  <a:xfrm>
                    <a:off x="4786522" y="1739117"/>
                    <a:ext cx="30364" cy="38467"/>
                  </a:xfrm>
                  <a:custGeom>
                    <a:avLst/>
                    <a:gdLst>
                      <a:gd name="connsiteX0" fmla="*/ 23907 w 30364"/>
                      <a:gd name="connsiteY0" fmla="*/ 38467 h 38467"/>
                      <a:gd name="connsiteX1" fmla="*/ 4181 w 30364"/>
                      <a:gd name="connsiteY1" fmla="*/ 1786 h 38467"/>
                      <a:gd name="connsiteX2" fmla="*/ 23907 w 30364"/>
                      <a:gd name="connsiteY2" fmla="*/ 38467 h 38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364" h="38467">
                        <a:moveTo>
                          <a:pt x="23907" y="38467"/>
                        </a:moveTo>
                        <a:cubicBezTo>
                          <a:pt x="18192" y="38657"/>
                          <a:pt x="-10621" y="13273"/>
                          <a:pt x="4181" y="1786"/>
                        </a:cubicBezTo>
                        <a:cubicBezTo>
                          <a:pt x="18983" y="-9692"/>
                          <a:pt x="41567" y="37886"/>
                          <a:pt x="23907" y="3846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C937E465-7238-4B02-85DF-1232DFDEA29A}"/>
                      </a:ext>
                    </a:extLst>
                  </p:cNvPr>
                  <p:cNvSpPr/>
                  <p:nvPr/>
                </p:nvSpPr>
                <p:spPr>
                  <a:xfrm>
                    <a:off x="4771946" y="1729075"/>
                    <a:ext cx="10785" cy="21261"/>
                  </a:xfrm>
                  <a:custGeom>
                    <a:avLst/>
                    <a:gdLst>
                      <a:gd name="connsiteX0" fmla="*/ 8365 w 10785"/>
                      <a:gd name="connsiteY0" fmla="*/ 20524 h 21261"/>
                      <a:gd name="connsiteX1" fmla="*/ 2964 w 10785"/>
                      <a:gd name="connsiteY1" fmla="*/ 26 h 21261"/>
                      <a:gd name="connsiteX2" fmla="*/ 8365 w 10785"/>
                      <a:gd name="connsiteY2" fmla="*/ 20524 h 21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85" h="21261">
                        <a:moveTo>
                          <a:pt x="8365" y="20524"/>
                        </a:moveTo>
                        <a:cubicBezTo>
                          <a:pt x="13384" y="15361"/>
                          <a:pt x="10117" y="-736"/>
                          <a:pt x="2964" y="26"/>
                        </a:cubicBezTo>
                        <a:cubicBezTo>
                          <a:pt x="-4189" y="798"/>
                          <a:pt x="3202" y="25829"/>
                          <a:pt x="8365" y="2052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2" name="Graphic 57">
                  <a:extLst>
                    <a:ext uri="{FF2B5EF4-FFF2-40B4-BE49-F238E27FC236}">
                      <a16:creationId xmlns:a16="http://schemas.microsoft.com/office/drawing/2014/main" id="{89031B01-4B65-499D-9361-6DC77DEB4CD6}"/>
                    </a:ext>
                  </a:extLst>
                </p:cNvPr>
                <p:cNvGrpSpPr/>
                <p:nvPr/>
              </p:nvGrpSpPr>
              <p:grpSpPr>
                <a:xfrm>
                  <a:off x="4858869" y="1940574"/>
                  <a:ext cx="216676" cy="362420"/>
                  <a:chOff x="4858869" y="1940574"/>
                  <a:chExt cx="216676" cy="362420"/>
                </a:xfrm>
              </p:grpSpPr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C085E82C-02A2-476C-A64F-A90F6F6CC20F}"/>
                      </a:ext>
                    </a:extLst>
                  </p:cNvPr>
                  <p:cNvSpPr/>
                  <p:nvPr/>
                </p:nvSpPr>
                <p:spPr>
                  <a:xfrm>
                    <a:off x="4858869" y="1940574"/>
                    <a:ext cx="214219" cy="362420"/>
                  </a:xfrm>
                  <a:custGeom>
                    <a:avLst/>
                    <a:gdLst>
                      <a:gd name="connsiteX0" fmla="*/ 133574 w 214219"/>
                      <a:gd name="connsiteY0" fmla="*/ 132551 h 362420"/>
                      <a:gd name="connsiteX1" fmla="*/ 214126 w 214219"/>
                      <a:gd name="connsiteY1" fmla="*/ 206341 h 362420"/>
                      <a:gd name="connsiteX2" fmla="*/ 7377 w 214219"/>
                      <a:gd name="connsiteY2" fmla="*/ 362361 h 362420"/>
                      <a:gd name="connsiteX3" fmla="*/ 385 w 214219"/>
                      <a:gd name="connsiteY3" fmla="*/ 353712 h 362420"/>
                      <a:gd name="connsiteX4" fmla="*/ 37857 w 214219"/>
                      <a:gd name="connsiteY4" fmla="*/ 134246 h 362420"/>
                      <a:gd name="connsiteX5" fmla="*/ 133574 w 214219"/>
                      <a:gd name="connsiteY5" fmla="*/ 132551 h 362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4219" h="362420">
                        <a:moveTo>
                          <a:pt x="133574" y="132551"/>
                        </a:moveTo>
                        <a:cubicBezTo>
                          <a:pt x="133574" y="132551"/>
                          <a:pt x="217393" y="66752"/>
                          <a:pt x="214126" y="206341"/>
                        </a:cubicBezTo>
                        <a:cubicBezTo>
                          <a:pt x="211297" y="327118"/>
                          <a:pt x="50639" y="356608"/>
                          <a:pt x="7377" y="362361"/>
                        </a:cubicBezTo>
                        <a:cubicBezTo>
                          <a:pt x="2519" y="363008"/>
                          <a:pt x="-1243" y="358332"/>
                          <a:pt x="385" y="353712"/>
                        </a:cubicBezTo>
                        <a:cubicBezTo>
                          <a:pt x="10691" y="324499"/>
                          <a:pt x="39238" y="234221"/>
                          <a:pt x="37857" y="134246"/>
                        </a:cubicBezTo>
                        <a:cubicBezTo>
                          <a:pt x="36104" y="8507"/>
                          <a:pt x="143222" y="-90448"/>
                          <a:pt x="133574" y="132551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AAB7D989-6FB2-4EA3-851D-901792BCA86D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1116"/>
                    <a:ext cx="213864" cy="361403"/>
                  </a:xfrm>
                  <a:custGeom>
                    <a:avLst/>
                    <a:gdLst>
                      <a:gd name="connsiteX0" fmla="*/ 133209 w 213864"/>
                      <a:gd name="connsiteY0" fmla="*/ 131581 h 361403"/>
                      <a:gd name="connsiteX1" fmla="*/ 213771 w 213864"/>
                      <a:gd name="connsiteY1" fmla="*/ 205371 h 361403"/>
                      <a:gd name="connsiteX2" fmla="*/ 7365 w 213864"/>
                      <a:gd name="connsiteY2" fmla="*/ 361343 h 361403"/>
                      <a:gd name="connsiteX3" fmla="*/ 449 w 213864"/>
                      <a:gd name="connsiteY3" fmla="*/ 352495 h 361403"/>
                      <a:gd name="connsiteX4" fmla="*/ 40435 w 213864"/>
                      <a:gd name="connsiteY4" fmla="*/ 135715 h 361403"/>
                      <a:gd name="connsiteX5" fmla="*/ 133209 w 213864"/>
                      <a:gd name="connsiteY5" fmla="*/ 131581 h 36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3864" h="361403">
                        <a:moveTo>
                          <a:pt x="133209" y="131581"/>
                        </a:moveTo>
                        <a:cubicBezTo>
                          <a:pt x="133209" y="131581"/>
                          <a:pt x="217038" y="65782"/>
                          <a:pt x="213771" y="205371"/>
                        </a:cubicBezTo>
                        <a:cubicBezTo>
                          <a:pt x="210942" y="325834"/>
                          <a:pt x="51132" y="355485"/>
                          <a:pt x="7365" y="361343"/>
                        </a:cubicBezTo>
                        <a:cubicBezTo>
                          <a:pt x="2431" y="362000"/>
                          <a:pt x="-1332" y="357152"/>
                          <a:pt x="449" y="352495"/>
                        </a:cubicBezTo>
                        <a:cubicBezTo>
                          <a:pt x="11603" y="323405"/>
                          <a:pt x="41816" y="235166"/>
                          <a:pt x="40435" y="135715"/>
                        </a:cubicBezTo>
                        <a:cubicBezTo>
                          <a:pt x="38683" y="9975"/>
                          <a:pt x="142858" y="-91409"/>
                          <a:pt x="133209" y="1315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B7150858-31CF-48FB-9DF9-574A7BFA8BA4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2595"/>
                    <a:ext cx="213853" cy="359924"/>
                  </a:xfrm>
                  <a:custGeom>
                    <a:avLst/>
                    <a:gdLst>
                      <a:gd name="connsiteX0" fmla="*/ 213762 w 213853"/>
                      <a:gd name="connsiteY0" fmla="*/ 203902 h 359924"/>
                      <a:gd name="connsiteX1" fmla="*/ 7365 w 213853"/>
                      <a:gd name="connsiteY1" fmla="*/ 359864 h 359924"/>
                      <a:gd name="connsiteX2" fmla="*/ 449 w 213853"/>
                      <a:gd name="connsiteY2" fmla="*/ 351015 h 359924"/>
                      <a:gd name="connsiteX3" fmla="*/ 40435 w 213853"/>
                      <a:gd name="connsiteY3" fmla="*/ 134236 h 359924"/>
                      <a:gd name="connsiteX4" fmla="*/ 93070 w 213853"/>
                      <a:gd name="connsiteY4" fmla="*/ 0 h 359924"/>
                      <a:gd name="connsiteX5" fmla="*/ 49722 w 213853"/>
                      <a:gd name="connsiteY5" fmla="*/ 114995 h 359924"/>
                      <a:gd name="connsiteX6" fmla="*/ 34968 w 213853"/>
                      <a:gd name="connsiteY6" fmla="*/ 292465 h 359924"/>
                      <a:gd name="connsiteX7" fmla="*/ 133114 w 213853"/>
                      <a:gd name="connsiteY7" fmla="*/ 130950 h 359924"/>
                      <a:gd name="connsiteX8" fmla="*/ 81478 w 213853"/>
                      <a:gd name="connsiteY8" fmla="*/ 284445 h 359924"/>
                      <a:gd name="connsiteX9" fmla="*/ 208571 w 213853"/>
                      <a:gd name="connsiteY9" fmla="*/ 148857 h 359924"/>
                      <a:gd name="connsiteX10" fmla="*/ 213762 w 213853"/>
                      <a:gd name="connsiteY10" fmla="*/ 203902 h 359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3853" h="359924">
                        <a:moveTo>
                          <a:pt x="213762" y="203902"/>
                        </a:moveTo>
                        <a:cubicBezTo>
                          <a:pt x="210942" y="324355"/>
                          <a:pt x="51132" y="354006"/>
                          <a:pt x="7365" y="359864"/>
                        </a:cubicBezTo>
                        <a:cubicBezTo>
                          <a:pt x="2431" y="360521"/>
                          <a:pt x="-1332" y="355673"/>
                          <a:pt x="449" y="351015"/>
                        </a:cubicBezTo>
                        <a:cubicBezTo>
                          <a:pt x="11603" y="321926"/>
                          <a:pt x="41816" y="233686"/>
                          <a:pt x="40435" y="134236"/>
                        </a:cubicBezTo>
                        <a:cubicBezTo>
                          <a:pt x="39521" y="68551"/>
                          <a:pt x="67505" y="9630"/>
                          <a:pt x="93070" y="0"/>
                        </a:cubicBezTo>
                        <a:cubicBezTo>
                          <a:pt x="71001" y="18412"/>
                          <a:pt x="47246" y="52778"/>
                          <a:pt x="49722" y="114995"/>
                        </a:cubicBezTo>
                        <a:cubicBezTo>
                          <a:pt x="54247" y="228905"/>
                          <a:pt x="34968" y="292465"/>
                          <a:pt x="34968" y="292465"/>
                        </a:cubicBezTo>
                        <a:cubicBezTo>
                          <a:pt x="116407" y="243421"/>
                          <a:pt x="131799" y="140884"/>
                          <a:pt x="133114" y="130950"/>
                        </a:cubicBezTo>
                        <a:cubicBezTo>
                          <a:pt x="121445" y="237449"/>
                          <a:pt x="81478" y="284445"/>
                          <a:pt x="81478" y="284445"/>
                        </a:cubicBezTo>
                        <a:cubicBezTo>
                          <a:pt x="198503" y="234925"/>
                          <a:pt x="209085" y="172260"/>
                          <a:pt x="208571" y="148857"/>
                        </a:cubicBezTo>
                        <a:cubicBezTo>
                          <a:pt x="212276" y="162087"/>
                          <a:pt x="214324" y="179899"/>
                          <a:pt x="213762" y="2039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1C6A44ED-5FEA-4C09-90FE-224D5A018BAD}"/>
                      </a:ext>
                    </a:extLst>
                  </p:cNvPr>
                  <p:cNvSpPr/>
                  <p:nvPr/>
                </p:nvSpPr>
                <p:spPr>
                  <a:xfrm>
                    <a:off x="4905547" y="1941252"/>
                    <a:ext cx="89890" cy="237167"/>
                  </a:xfrm>
                  <a:custGeom>
                    <a:avLst/>
                    <a:gdLst>
                      <a:gd name="connsiteX0" fmla="*/ 45061 w 89890"/>
                      <a:gd name="connsiteY0" fmla="*/ 226771 h 237167"/>
                      <a:gd name="connsiteX1" fmla="*/ 3494 w 89890"/>
                      <a:gd name="connsiteY1" fmla="*/ 76371 h 237167"/>
                      <a:gd name="connsiteX2" fmla="*/ 89629 w 89890"/>
                      <a:gd name="connsiteY2" fmla="*/ 121453 h 237167"/>
                      <a:gd name="connsiteX3" fmla="*/ 45061 w 89890"/>
                      <a:gd name="connsiteY3" fmla="*/ 226771 h 237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890" h="237167">
                        <a:moveTo>
                          <a:pt x="45061" y="226771"/>
                        </a:moveTo>
                        <a:cubicBezTo>
                          <a:pt x="8019" y="271796"/>
                          <a:pt x="-7574" y="161087"/>
                          <a:pt x="3494" y="76371"/>
                        </a:cubicBezTo>
                        <a:cubicBezTo>
                          <a:pt x="25897" y="-13135"/>
                          <a:pt x="94658" y="-52778"/>
                          <a:pt x="89629" y="121453"/>
                        </a:cubicBezTo>
                        <a:cubicBezTo>
                          <a:pt x="86257" y="151104"/>
                          <a:pt x="75332" y="189985"/>
                          <a:pt x="45061" y="22677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BAD4AC77-466E-4BE0-8073-8A984C1023B6}"/>
                      </a:ext>
                    </a:extLst>
                  </p:cNvPr>
                  <p:cNvSpPr/>
                  <p:nvPr/>
                </p:nvSpPr>
                <p:spPr>
                  <a:xfrm>
                    <a:off x="4957634" y="2037051"/>
                    <a:ext cx="33100" cy="57607"/>
                  </a:xfrm>
                  <a:custGeom>
                    <a:avLst/>
                    <a:gdLst>
                      <a:gd name="connsiteX0" fmla="*/ 2938 w 33100"/>
                      <a:gd name="connsiteY0" fmla="*/ 54609 h 57607"/>
                      <a:gd name="connsiteX1" fmla="*/ 22921 w 33100"/>
                      <a:gd name="connsiteY1" fmla="*/ 307 h 57607"/>
                      <a:gd name="connsiteX2" fmla="*/ 2938 w 33100"/>
                      <a:gd name="connsiteY2" fmla="*/ 54609 h 57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100" h="57607">
                        <a:moveTo>
                          <a:pt x="2938" y="54609"/>
                        </a:moveTo>
                        <a:cubicBezTo>
                          <a:pt x="-2520" y="48847"/>
                          <a:pt x="-2663" y="-4512"/>
                          <a:pt x="22921" y="307"/>
                        </a:cubicBezTo>
                        <a:cubicBezTo>
                          <a:pt x="48506" y="5127"/>
                          <a:pt x="19816" y="72440"/>
                          <a:pt x="2938" y="546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224D3BA4-36EA-4B4C-8576-630B21205946}"/>
                      </a:ext>
                    </a:extLst>
                  </p:cNvPr>
                  <p:cNvSpPr/>
                  <p:nvPr/>
                </p:nvSpPr>
                <p:spPr>
                  <a:xfrm>
                    <a:off x="4958991" y="2009106"/>
                    <a:ext cx="21392" cy="25470"/>
                  </a:xfrm>
                  <a:custGeom>
                    <a:avLst/>
                    <a:gdLst>
                      <a:gd name="connsiteX0" fmla="*/ 2952 w 21392"/>
                      <a:gd name="connsiteY0" fmla="*/ 25462 h 25470"/>
                      <a:gd name="connsiteX1" fmla="*/ 19297 w 21392"/>
                      <a:gd name="connsiteY1" fmla="*/ 964 h 25470"/>
                      <a:gd name="connsiteX2" fmla="*/ 2952 w 21392"/>
                      <a:gd name="connsiteY2" fmla="*/ 25462 h 25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392" h="25470">
                        <a:moveTo>
                          <a:pt x="2952" y="25462"/>
                        </a:moveTo>
                        <a:cubicBezTo>
                          <a:pt x="12953" y="25929"/>
                          <a:pt x="26679" y="7698"/>
                          <a:pt x="19297" y="964"/>
                        </a:cubicBezTo>
                        <a:cubicBezTo>
                          <a:pt x="11915" y="-5770"/>
                          <a:pt x="-7316" y="24976"/>
                          <a:pt x="2952" y="254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3" name="Graphic 57">
                  <a:extLst>
                    <a:ext uri="{FF2B5EF4-FFF2-40B4-BE49-F238E27FC236}">
                      <a16:creationId xmlns:a16="http://schemas.microsoft.com/office/drawing/2014/main" id="{227C1E25-4504-42DE-8E13-8A74D2BE2A6C}"/>
                    </a:ext>
                  </a:extLst>
                </p:cNvPr>
                <p:cNvGrpSpPr/>
                <p:nvPr/>
              </p:nvGrpSpPr>
              <p:grpSpPr>
                <a:xfrm>
                  <a:off x="3374143" y="2153994"/>
                  <a:ext cx="408415" cy="532053"/>
                  <a:chOff x="3374143" y="2153994"/>
                  <a:chExt cx="408415" cy="532053"/>
                </a:xfrm>
              </p:grpSpPr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FE6189A9-0DB9-43A4-A7EA-FB70B08D43C9}"/>
                      </a:ext>
                    </a:extLst>
                  </p:cNvPr>
                  <p:cNvSpPr/>
                  <p:nvPr/>
                </p:nvSpPr>
                <p:spPr>
                  <a:xfrm>
                    <a:off x="3383091" y="2154823"/>
                    <a:ext cx="399467" cy="531225"/>
                  </a:xfrm>
                  <a:custGeom>
                    <a:avLst/>
                    <a:gdLst>
                      <a:gd name="connsiteX0" fmla="*/ 224426 w 399467"/>
                      <a:gd name="connsiteY0" fmla="*/ 100830 h 531225"/>
                      <a:gd name="connsiteX1" fmla="*/ 21019 w 399467"/>
                      <a:gd name="connsiteY1" fmla="*/ 157742 h 531225"/>
                      <a:gd name="connsiteX2" fmla="*/ 193955 w 399467"/>
                      <a:gd name="connsiteY2" fmla="*/ 529083 h 531225"/>
                      <a:gd name="connsiteX3" fmla="*/ 207481 w 399467"/>
                      <a:gd name="connsiteY3" fmla="*/ 525569 h 531225"/>
                      <a:gd name="connsiteX4" fmla="*/ 358043 w 399467"/>
                      <a:gd name="connsiteY4" fmla="*/ 220854 h 531225"/>
                      <a:gd name="connsiteX5" fmla="*/ 224426 w 399467"/>
                      <a:gd name="connsiteY5" fmla="*/ 100830 h 53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9467" h="531225">
                        <a:moveTo>
                          <a:pt x="224426" y="100830"/>
                        </a:moveTo>
                        <a:cubicBezTo>
                          <a:pt x="224426" y="100830"/>
                          <a:pt x="119756" y="13895"/>
                          <a:pt x="21019" y="157742"/>
                        </a:cubicBezTo>
                        <a:cubicBezTo>
                          <a:pt x="-66753" y="285615"/>
                          <a:pt x="145692" y="486135"/>
                          <a:pt x="193955" y="529083"/>
                        </a:cubicBezTo>
                        <a:cubicBezTo>
                          <a:pt x="198442" y="533084"/>
                          <a:pt x="205500" y="531236"/>
                          <a:pt x="207481" y="525569"/>
                        </a:cubicBezTo>
                        <a:cubicBezTo>
                          <a:pt x="222826" y="481696"/>
                          <a:pt x="280623" y="325096"/>
                          <a:pt x="358043" y="220854"/>
                        </a:cubicBezTo>
                        <a:cubicBezTo>
                          <a:pt x="451740" y="94705"/>
                          <a:pt x="377655" y="-132199"/>
                          <a:pt x="224426" y="10083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971FE690-9D62-44A1-BB7E-75B3416DEE25}"/>
                      </a:ext>
                    </a:extLst>
                  </p:cNvPr>
                  <p:cNvSpPr/>
                  <p:nvPr/>
                </p:nvSpPr>
                <p:spPr>
                  <a:xfrm>
                    <a:off x="3374143" y="2153994"/>
                    <a:ext cx="398913" cy="531857"/>
                  </a:xfrm>
                  <a:custGeom>
                    <a:avLst/>
                    <a:gdLst>
                      <a:gd name="connsiteX0" fmla="*/ 223868 w 398913"/>
                      <a:gd name="connsiteY0" fmla="*/ 100830 h 531857"/>
                      <a:gd name="connsiteX1" fmla="*/ 20462 w 398913"/>
                      <a:gd name="connsiteY1" fmla="*/ 157742 h 531857"/>
                      <a:gd name="connsiteX2" fmla="*/ 202475 w 398913"/>
                      <a:gd name="connsiteY2" fmla="*/ 529807 h 531857"/>
                      <a:gd name="connsiteX3" fmla="*/ 216019 w 398913"/>
                      <a:gd name="connsiteY3" fmla="*/ 525864 h 531857"/>
                      <a:gd name="connsiteX4" fmla="*/ 357485 w 398913"/>
                      <a:gd name="connsiteY4" fmla="*/ 220854 h 531857"/>
                      <a:gd name="connsiteX5" fmla="*/ 223868 w 398913"/>
                      <a:gd name="connsiteY5" fmla="*/ 100830 h 531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913" h="531857">
                        <a:moveTo>
                          <a:pt x="223868" y="100830"/>
                        </a:moveTo>
                        <a:cubicBezTo>
                          <a:pt x="223868" y="100830"/>
                          <a:pt x="119198" y="13905"/>
                          <a:pt x="20462" y="157742"/>
                        </a:cubicBezTo>
                        <a:cubicBezTo>
                          <a:pt x="-67254" y="285529"/>
                          <a:pt x="152364" y="486535"/>
                          <a:pt x="202475" y="529807"/>
                        </a:cubicBezTo>
                        <a:cubicBezTo>
                          <a:pt x="207094" y="533789"/>
                          <a:pt x="214248" y="531703"/>
                          <a:pt x="216019" y="525864"/>
                        </a:cubicBezTo>
                        <a:cubicBezTo>
                          <a:pt x="229554" y="481153"/>
                          <a:pt x="280351" y="324715"/>
                          <a:pt x="357485" y="220854"/>
                        </a:cubicBezTo>
                        <a:cubicBezTo>
                          <a:pt x="451192" y="94705"/>
                          <a:pt x="377097" y="-132199"/>
                          <a:pt x="223868" y="10083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40A76A3D-E5CE-4481-91A9-CC1DD6D05CDF}"/>
                      </a:ext>
                    </a:extLst>
                  </p:cNvPr>
                  <p:cNvSpPr/>
                  <p:nvPr/>
                </p:nvSpPr>
                <p:spPr>
                  <a:xfrm>
                    <a:off x="3374153" y="2163289"/>
                    <a:ext cx="398861" cy="522562"/>
                  </a:xfrm>
                  <a:custGeom>
                    <a:avLst/>
                    <a:gdLst>
                      <a:gd name="connsiteX0" fmla="*/ 20462 w 398861"/>
                      <a:gd name="connsiteY0" fmla="*/ 148447 h 522562"/>
                      <a:gd name="connsiteX1" fmla="*/ 202475 w 398861"/>
                      <a:gd name="connsiteY1" fmla="*/ 520513 h 522562"/>
                      <a:gd name="connsiteX2" fmla="*/ 216019 w 398861"/>
                      <a:gd name="connsiteY2" fmla="*/ 516569 h 522562"/>
                      <a:gd name="connsiteX3" fmla="*/ 357485 w 398861"/>
                      <a:gd name="connsiteY3" fmla="*/ 211560 h 522562"/>
                      <a:gd name="connsiteX4" fmla="*/ 368477 w 398861"/>
                      <a:gd name="connsiteY4" fmla="*/ 0 h 522562"/>
                      <a:gd name="connsiteX5" fmla="*/ 323642 w 398861"/>
                      <a:gd name="connsiteY5" fmla="*/ 227800 h 522562"/>
                      <a:gd name="connsiteX6" fmla="*/ 221268 w 398861"/>
                      <a:gd name="connsiteY6" fmla="*/ 437407 h 522562"/>
                      <a:gd name="connsiteX7" fmla="*/ 209409 w 398861"/>
                      <a:gd name="connsiteY7" fmla="*/ 120282 h 522562"/>
                      <a:gd name="connsiteX8" fmla="*/ 168328 w 398861"/>
                      <a:gd name="connsiteY8" fmla="*/ 379943 h 522562"/>
                      <a:gd name="connsiteX9" fmla="*/ 60943 w 398861"/>
                      <a:gd name="connsiteY9" fmla="*/ 201568 h 522562"/>
                      <a:gd name="connsiteX10" fmla="*/ 118236 w 398861"/>
                      <a:gd name="connsiteY10" fmla="*/ 69513 h 522562"/>
                      <a:gd name="connsiteX11" fmla="*/ 20462 w 398861"/>
                      <a:gd name="connsiteY11" fmla="*/ 148447 h 522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98861" h="522562">
                        <a:moveTo>
                          <a:pt x="20462" y="148447"/>
                        </a:moveTo>
                        <a:cubicBezTo>
                          <a:pt x="-67254" y="276235"/>
                          <a:pt x="152364" y="477241"/>
                          <a:pt x="202475" y="520513"/>
                        </a:cubicBezTo>
                        <a:cubicBezTo>
                          <a:pt x="207094" y="524494"/>
                          <a:pt x="214248" y="522408"/>
                          <a:pt x="216019" y="516569"/>
                        </a:cubicBezTo>
                        <a:cubicBezTo>
                          <a:pt x="229554" y="471859"/>
                          <a:pt x="280351" y="315420"/>
                          <a:pt x="357485" y="211560"/>
                        </a:cubicBezTo>
                        <a:cubicBezTo>
                          <a:pt x="411796" y="138436"/>
                          <a:pt x="409644" y="31633"/>
                          <a:pt x="368477" y="0"/>
                        </a:cubicBezTo>
                        <a:cubicBezTo>
                          <a:pt x="397728" y="38148"/>
                          <a:pt x="410539" y="116834"/>
                          <a:pt x="323642" y="227800"/>
                        </a:cubicBezTo>
                        <a:cubicBezTo>
                          <a:pt x="232059" y="344748"/>
                          <a:pt x="221268" y="437407"/>
                          <a:pt x="221268" y="437407"/>
                        </a:cubicBezTo>
                        <a:cubicBezTo>
                          <a:pt x="116578" y="302895"/>
                          <a:pt x="209409" y="120282"/>
                          <a:pt x="209409" y="120282"/>
                        </a:cubicBezTo>
                        <a:cubicBezTo>
                          <a:pt x="130571" y="266005"/>
                          <a:pt x="168328" y="379943"/>
                          <a:pt x="168328" y="379943"/>
                        </a:cubicBezTo>
                        <a:cubicBezTo>
                          <a:pt x="168328" y="379943"/>
                          <a:pt x="74078" y="310344"/>
                          <a:pt x="60943" y="201568"/>
                        </a:cubicBezTo>
                        <a:cubicBezTo>
                          <a:pt x="48389" y="97631"/>
                          <a:pt x="112502" y="71619"/>
                          <a:pt x="118236" y="69513"/>
                        </a:cubicBezTo>
                        <a:cubicBezTo>
                          <a:pt x="87794" y="77686"/>
                          <a:pt x="53799" y="99889"/>
                          <a:pt x="20462" y="1484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E300C922-F2FF-4D06-A098-4041FCC6882B}"/>
                      </a:ext>
                    </a:extLst>
                  </p:cNvPr>
                  <p:cNvSpPr/>
                  <p:nvPr/>
                </p:nvSpPr>
                <p:spPr>
                  <a:xfrm>
                    <a:off x="3560406" y="2154063"/>
                    <a:ext cx="205282" cy="329624"/>
                  </a:xfrm>
                  <a:custGeom>
                    <a:avLst/>
                    <a:gdLst>
                      <a:gd name="connsiteX0" fmla="*/ 37605 w 205282"/>
                      <a:gd name="connsiteY0" fmla="*/ 100762 h 329624"/>
                      <a:gd name="connsiteX1" fmla="*/ 6172 w 205282"/>
                      <a:gd name="connsiteY1" fmla="*/ 296234 h 329624"/>
                      <a:gd name="connsiteX2" fmla="*/ 204149 w 205282"/>
                      <a:gd name="connsiteY2" fmla="*/ 75768 h 329624"/>
                      <a:gd name="connsiteX3" fmla="*/ 203444 w 205282"/>
                      <a:gd name="connsiteY3" fmla="*/ 39640 h 329624"/>
                      <a:gd name="connsiteX4" fmla="*/ 37605 w 205282"/>
                      <a:gd name="connsiteY4" fmla="*/ 100762 h 329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5282" h="329624">
                        <a:moveTo>
                          <a:pt x="37605" y="100762"/>
                        </a:moveTo>
                        <a:cubicBezTo>
                          <a:pt x="37605" y="100762"/>
                          <a:pt x="-18231" y="175971"/>
                          <a:pt x="6172" y="296234"/>
                        </a:cubicBezTo>
                        <a:cubicBezTo>
                          <a:pt x="30566" y="416506"/>
                          <a:pt x="221675" y="181143"/>
                          <a:pt x="204149" y="75768"/>
                        </a:cubicBezTo>
                        <a:cubicBezTo>
                          <a:pt x="201968" y="62681"/>
                          <a:pt x="201901" y="50660"/>
                          <a:pt x="203444" y="39640"/>
                        </a:cubicBezTo>
                        <a:cubicBezTo>
                          <a:pt x="181527" y="-16434"/>
                          <a:pt x="121463" y="-26769"/>
                          <a:pt x="37605" y="1007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74CA2A42-735A-406D-AD55-D7DADE5283F3}"/>
                      </a:ext>
                    </a:extLst>
                  </p:cNvPr>
                  <p:cNvSpPr/>
                  <p:nvPr/>
                </p:nvSpPr>
                <p:spPr>
                  <a:xfrm>
                    <a:off x="3588782" y="2256891"/>
                    <a:ext cx="45155" cy="71359"/>
                  </a:xfrm>
                  <a:custGeom>
                    <a:avLst/>
                    <a:gdLst>
                      <a:gd name="connsiteX0" fmla="*/ 14925 w 45155"/>
                      <a:gd name="connsiteY0" fmla="*/ 71094 h 71359"/>
                      <a:gd name="connsiteX1" fmla="*/ 34375 w 45155"/>
                      <a:gd name="connsiteY1" fmla="*/ 1457 h 71359"/>
                      <a:gd name="connsiteX2" fmla="*/ 14925 w 45155"/>
                      <a:gd name="connsiteY2" fmla="*/ 71094 h 71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155" h="71359">
                        <a:moveTo>
                          <a:pt x="14925" y="71094"/>
                        </a:moveTo>
                        <a:cubicBezTo>
                          <a:pt x="24678" y="69237"/>
                          <a:pt x="63817" y="15268"/>
                          <a:pt x="34375" y="1457"/>
                        </a:cubicBezTo>
                        <a:cubicBezTo>
                          <a:pt x="4923" y="-12364"/>
                          <a:pt x="-15212" y="76828"/>
                          <a:pt x="14925" y="71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362AC4EE-4CAA-4FB9-9DB6-A8700851E05D}"/>
                      </a:ext>
                    </a:extLst>
                  </p:cNvPr>
                  <p:cNvSpPr/>
                  <p:nvPr/>
                </p:nvSpPr>
                <p:spPr>
                  <a:xfrm>
                    <a:off x="3636144" y="2232312"/>
                    <a:ext cx="17343" cy="37549"/>
                  </a:xfrm>
                  <a:custGeom>
                    <a:avLst/>
                    <a:gdLst>
                      <a:gd name="connsiteX0" fmla="*/ 7911 w 17343"/>
                      <a:gd name="connsiteY0" fmla="*/ 36809 h 37549"/>
                      <a:gd name="connsiteX1" fmla="*/ 9254 w 17343"/>
                      <a:gd name="connsiteY1" fmla="*/ 33 h 37549"/>
                      <a:gd name="connsiteX2" fmla="*/ 7911 w 17343"/>
                      <a:gd name="connsiteY2" fmla="*/ 36809 h 37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43" h="37549">
                        <a:moveTo>
                          <a:pt x="7911" y="36809"/>
                        </a:moveTo>
                        <a:cubicBezTo>
                          <a:pt x="-2567" y="29970"/>
                          <a:pt x="-3148" y="1462"/>
                          <a:pt x="9254" y="33"/>
                        </a:cubicBezTo>
                        <a:cubicBezTo>
                          <a:pt x="21655" y="-1396"/>
                          <a:pt x="18674" y="43829"/>
                          <a:pt x="7911" y="368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4" name="Graphic 57">
                  <a:extLst>
                    <a:ext uri="{FF2B5EF4-FFF2-40B4-BE49-F238E27FC236}">
                      <a16:creationId xmlns:a16="http://schemas.microsoft.com/office/drawing/2014/main" id="{3DB1932A-57E0-4D16-86C7-0B9AC6542679}"/>
                    </a:ext>
                  </a:extLst>
                </p:cNvPr>
                <p:cNvGrpSpPr/>
                <p:nvPr/>
              </p:nvGrpSpPr>
              <p:grpSpPr>
                <a:xfrm>
                  <a:off x="4582164" y="1792427"/>
                  <a:ext cx="191201" cy="351389"/>
                  <a:chOff x="4582164" y="1792427"/>
                  <a:chExt cx="191201" cy="351389"/>
                </a:xfrm>
              </p:grpSpPr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87B8275B-A22B-47E1-A09A-B21FA579E0E0}"/>
                      </a:ext>
                    </a:extLst>
                  </p:cNvPr>
                  <p:cNvSpPr/>
                  <p:nvPr/>
                </p:nvSpPr>
                <p:spPr>
                  <a:xfrm>
                    <a:off x="4584269" y="1792910"/>
                    <a:ext cx="189097" cy="350907"/>
                  </a:xfrm>
                  <a:custGeom>
                    <a:avLst/>
                    <a:gdLst>
                      <a:gd name="connsiteX0" fmla="*/ 94782 w 189097"/>
                      <a:gd name="connsiteY0" fmla="*/ 111527 h 350907"/>
                      <a:gd name="connsiteX1" fmla="*/ 3647 w 189097"/>
                      <a:gd name="connsiteY1" fmla="*/ 157943 h 350907"/>
                      <a:gd name="connsiteX2" fmla="*/ 151132 w 189097"/>
                      <a:gd name="connsiteY2" fmla="*/ 350405 h 350907"/>
                      <a:gd name="connsiteX3" fmla="*/ 159600 w 189097"/>
                      <a:gd name="connsiteY3" fmla="*/ 344356 h 350907"/>
                      <a:gd name="connsiteX4" fmla="*/ 180698 w 189097"/>
                      <a:gd name="connsiteY4" fmla="*/ 137007 h 350907"/>
                      <a:gd name="connsiteX5" fmla="*/ 94782 w 189097"/>
                      <a:gd name="connsiteY5" fmla="*/ 111527 h 350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097" h="350907">
                        <a:moveTo>
                          <a:pt x="94782" y="111527"/>
                        </a:moveTo>
                        <a:cubicBezTo>
                          <a:pt x="94782" y="111527"/>
                          <a:pt x="35622" y="31193"/>
                          <a:pt x="3647" y="157943"/>
                        </a:cubicBezTo>
                        <a:cubicBezTo>
                          <a:pt x="-24014" y="267604"/>
                          <a:pt x="113546" y="334393"/>
                          <a:pt x="151132" y="350405"/>
                        </a:cubicBezTo>
                        <a:cubicBezTo>
                          <a:pt x="155352" y="352205"/>
                          <a:pt x="159914" y="348928"/>
                          <a:pt x="159600" y="344356"/>
                        </a:cubicBezTo>
                        <a:cubicBezTo>
                          <a:pt x="157609" y="315429"/>
                          <a:pt x="154437" y="226837"/>
                          <a:pt x="180698" y="137007"/>
                        </a:cubicBezTo>
                        <a:cubicBezTo>
                          <a:pt x="213730" y="24002"/>
                          <a:pt x="141855" y="-92060"/>
                          <a:pt x="94782" y="111527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50524933-E2EF-4B82-BE45-9C932B2E7994}"/>
                      </a:ext>
                    </a:extLst>
                  </p:cNvPr>
                  <p:cNvSpPr/>
                  <p:nvPr/>
                </p:nvSpPr>
                <p:spPr>
                  <a:xfrm>
                    <a:off x="4582164" y="1792427"/>
                    <a:ext cx="186111" cy="350263"/>
                  </a:xfrm>
                  <a:custGeom>
                    <a:avLst/>
                    <a:gdLst>
                      <a:gd name="connsiteX0" fmla="*/ 94782 w 186111"/>
                      <a:gd name="connsiteY0" fmla="*/ 111020 h 350263"/>
                      <a:gd name="connsiteX1" fmla="*/ 3646 w 186111"/>
                      <a:gd name="connsiteY1" fmla="*/ 157435 h 350263"/>
                      <a:gd name="connsiteX2" fmla="*/ 150827 w 186111"/>
                      <a:gd name="connsiteY2" fmla="*/ 349764 h 350263"/>
                      <a:gd name="connsiteX3" fmla="*/ 159275 w 186111"/>
                      <a:gd name="connsiteY3" fmla="*/ 343515 h 350263"/>
                      <a:gd name="connsiteX4" fmla="*/ 177430 w 186111"/>
                      <a:gd name="connsiteY4" fmla="*/ 137947 h 350263"/>
                      <a:gd name="connsiteX5" fmla="*/ 94782 w 186111"/>
                      <a:gd name="connsiteY5" fmla="*/ 111020 h 3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111" h="350263">
                        <a:moveTo>
                          <a:pt x="94782" y="111020"/>
                        </a:moveTo>
                        <a:cubicBezTo>
                          <a:pt x="94782" y="111020"/>
                          <a:pt x="35622" y="30686"/>
                          <a:pt x="3646" y="157435"/>
                        </a:cubicBezTo>
                        <a:cubicBezTo>
                          <a:pt x="-23938" y="266810"/>
                          <a:pt x="112812" y="333524"/>
                          <a:pt x="150827" y="349764"/>
                        </a:cubicBezTo>
                        <a:cubicBezTo>
                          <a:pt x="155113" y="351593"/>
                          <a:pt x="159723" y="348154"/>
                          <a:pt x="159275" y="343515"/>
                        </a:cubicBezTo>
                        <a:cubicBezTo>
                          <a:pt x="156485" y="314474"/>
                          <a:pt x="151312" y="227320"/>
                          <a:pt x="177430" y="137947"/>
                        </a:cubicBezTo>
                        <a:cubicBezTo>
                          <a:pt x="210472" y="24952"/>
                          <a:pt x="141854" y="-92568"/>
                          <a:pt x="94782" y="11102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3122BDB6-95AD-461A-B6CA-2C36108724F1}"/>
                      </a:ext>
                    </a:extLst>
                  </p:cNvPr>
                  <p:cNvSpPr/>
                  <p:nvPr/>
                </p:nvSpPr>
                <p:spPr>
                  <a:xfrm>
                    <a:off x="4582174" y="1796110"/>
                    <a:ext cx="186099" cy="346581"/>
                  </a:xfrm>
                  <a:custGeom>
                    <a:avLst/>
                    <a:gdLst>
                      <a:gd name="connsiteX0" fmla="*/ 3646 w 186099"/>
                      <a:gd name="connsiteY0" fmla="*/ 153753 h 346581"/>
                      <a:gd name="connsiteX1" fmla="*/ 150827 w 186099"/>
                      <a:gd name="connsiteY1" fmla="*/ 346081 h 346581"/>
                      <a:gd name="connsiteX2" fmla="*/ 159275 w 186099"/>
                      <a:gd name="connsiteY2" fmla="*/ 339833 h 346581"/>
                      <a:gd name="connsiteX3" fmla="*/ 177430 w 186099"/>
                      <a:gd name="connsiteY3" fmla="*/ 134264 h 346581"/>
                      <a:gd name="connsiteX4" fmla="*/ 163523 w 186099"/>
                      <a:gd name="connsiteY4" fmla="*/ 0 h 346581"/>
                      <a:gd name="connsiteX5" fmla="*/ 173868 w 186099"/>
                      <a:gd name="connsiteY5" fmla="*/ 114586 h 346581"/>
                      <a:gd name="connsiteX6" fmla="*/ 142788 w 186099"/>
                      <a:gd name="connsiteY6" fmla="*/ 278378 h 346581"/>
                      <a:gd name="connsiteX7" fmla="*/ 94658 w 186099"/>
                      <a:gd name="connsiteY7" fmla="*/ 108128 h 346581"/>
                      <a:gd name="connsiteX8" fmla="*/ 102840 w 186099"/>
                      <a:gd name="connsiteY8" fmla="*/ 259509 h 346581"/>
                      <a:gd name="connsiteX9" fmla="*/ 22106 w 186099"/>
                      <a:gd name="connsiteY9" fmla="*/ 105394 h 346581"/>
                      <a:gd name="connsiteX10" fmla="*/ 3646 w 186099"/>
                      <a:gd name="connsiteY10" fmla="*/ 153753 h 346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86099" h="346581">
                        <a:moveTo>
                          <a:pt x="3646" y="153753"/>
                        </a:moveTo>
                        <a:cubicBezTo>
                          <a:pt x="-23938" y="263128"/>
                          <a:pt x="112812" y="329841"/>
                          <a:pt x="150827" y="346081"/>
                        </a:cubicBezTo>
                        <a:cubicBezTo>
                          <a:pt x="155113" y="347910"/>
                          <a:pt x="159723" y="344472"/>
                          <a:pt x="159275" y="339833"/>
                        </a:cubicBezTo>
                        <a:cubicBezTo>
                          <a:pt x="156484" y="310791"/>
                          <a:pt x="151312" y="223637"/>
                          <a:pt x="177430" y="134264"/>
                        </a:cubicBezTo>
                        <a:cubicBezTo>
                          <a:pt x="194680" y="75238"/>
                          <a:pt x="184183" y="15088"/>
                          <a:pt x="163523" y="0"/>
                        </a:cubicBezTo>
                        <a:cubicBezTo>
                          <a:pt x="178830" y="22136"/>
                          <a:pt x="191660" y="59074"/>
                          <a:pt x="173868" y="114586"/>
                        </a:cubicBezTo>
                        <a:cubicBezTo>
                          <a:pt x="141292" y="216208"/>
                          <a:pt x="142788" y="278378"/>
                          <a:pt x="142788" y="278378"/>
                        </a:cubicBezTo>
                        <a:cubicBezTo>
                          <a:pt x="81589" y="213760"/>
                          <a:pt x="93353" y="117405"/>
                          <a:pt x="94658" y="108128"/>
                        </a:cubicBezTo>
                        <a:cubicBezTo>
                          <a:pt x="78541" y="207121"/>
                          <a:pt x="102840" y="259509"/>
                          <a:pt x="102840" y="259509"/>
                        </a:cubicBezTo>
                        <a:cubicBezTo>
                          <a:pt x="9657" y="185566"/>
                          <a:pt x="15781" y="126387"/>
                          <a:pt x="22106" y="105394"/>
                        </a:cubicBezTo>
                        <a:cubicBezTo>
                          <a:pt x="15448" y="116415"/>
                          <a:pt x="9133" y="131969"/>
                          <a:pt x="3646" y="15375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C44F4DD4-1841-4D52-B548-0F8E96C7FDCF}"/>
                      </a:ext>
                    </a:extLst>
                  </p:cNvPr>
                  <p:cNvSpPr/>
                  <p:nvPr/>
                </p:nvSpPr>
                <p:spPr>
                  <a:xfrm>
                    <a:off x="4676811" y="1792572"/>
                    <a:ext cx="91421" cy="221698"/>
                  </a:xfrm>
                  <a:custGeom>
                    <a:avLst/>
                    <a:gdLst>
                      <a:gd name="connsiteX0" fmla="*/ 16232 w 91421"/>
                      <a:gd name="connsiteY0" fmla="*/ 207944 h 221698"/>
                      <a:gd name="connsiteX1" fmla="*/ 91356 w 91421"/>
                      <a:gd name="connsiteY1" fmla="*/ 82662 h 221698"/>
                      <a:gd name="connsiteX2" fmla="*/ 2373 w 91421"/>
                      <a:gd name="connsiteY2" fmla="*/ 101788 h 221698"/>
                      <a:gd name="connsiteX3" fmla="*/ 16232 w 91421"/>
                      <a:gd name="connsiteY3" fmla="*/ 207944 h 22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21" h="221698">
                        <a:moveTo>
                          <a:pt x="16232" y="207944"/>
                        </a:moveTo>
                        <a:cubicBezTo>
                          <a:pt x="38387" y="257827"/>
                          <a:pt x="80145" y="161862"/>
                          <a:pt x="91356" y="82662"/>
                        </a:cubicBezTo>
                        <a:cubicBezTo>
                          <a:pt x="93537" y="-3682"/>
                          <a:pt x="41416" y="-56651"/>
                          <a:pt x="2373" y="101788"/>
                        </a:cubicBezTo>
                        <a:cubicBezTo>
                          <a:pt x="-1999" y="129382"/>
                          <a:pt x="-1866" y="167187"/>
                          <a:pt x="16232" y="2079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C53F62F9-475B-44AC-A05D-26D93D7F8E94}"/>
                      </a:ext>
                    </a:extLst>
                  </p:cNvPr>
                  <p:cNvSpPr/>
                  <p:nvPr/>
                </p:nvSpPr>
                <p:spPr>
                  <a:xfrm>
                    <a:off x="4684069" y="1875102"/>
                    <a:ext cx="28597" cy="55424"/>
                  </a:xfrm>
                  <a:custGeom>
                    <a:avLst/>
                    <a:gdLst>
                      <a:gd name="connsiteX0" fmla="*/ 19090 w 28597"/>
                      <a:gd name="connsiteY0" fmla="*/ 54034 h 55424"/>
                      <a:gd name="connsiteX1" fmla="*/ 14642 w 28597"/>
                      <a:gd name="connsiteY1" fmla="*/ 46 h 55424"/>
                      <a:gd name="connsiteX2" fmla="*/ 19090 w 28597"/>
                      <a:gd name="connsiteY2" fmla="*/ 54034 h 55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597" h="55424">
                        <a:moveTo>
                          <a:pt x="19090" y="54034"/>
                        </a:moveTo>
                        <a:cubicBezTo>
                          <a:pt x="25462" y="50195"/>
                          <a:pt x="38931" y="2094"/>
                          <a:pt x="14642" y="46"/>
                        </a:cubicBezTo>
                        <a:cubicBezTo>
                          <a:pt x="-9637" y="-2012"/>
                          <a:pt x="-598" y="65892"/>
                          <a:pt x="19090" y="5403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1BA19891-9F25-4B51-8A2B-BA2099B3E7D6}"/>
                      </a:ext>
                    </a:extLst>
                  </p:cNvPr>
                  <p:cNvSpPr/>
                  <p:nvPr/>
                </p:nvSpPr>
                <p:spPr>
                  <a:xfrm>
                    <a:off x="4704044" y="1850708"/>
                    <a:ext cx="16019" cy="26673"/>
                  </a:xfrm>
                  <a:custGeom>
                    <a:avLst/>
                    <a:gdLst>
                      <a:gd name="connsiteX0" fmla="*/ 12164 w 16019"/>
                      <a:gd name="connsiteY0" fmla="*/ 26573 h 26673"/>
                      <a:gd name="connsiteX1" fmla="*/ 3544 w 16019"/>
                      <a:gd name="connsiteY1" fmla="*/ 380 h 26673"/>
                      <a:gd name="connsiteX2" fmla="*/ 12164 w 16019"/>
                      <a:gd name="connsiteY2" fmla="*/ 26573 h 26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019" h="26673">
                        <a:moveTo>
                          <a:pt x="12164" y="26573"/>
                        </a:moveTo>
                        <a:cubicBezTo>
                          <a:pt x="3030" y="24497"/>
                          <a:pt x="-4800" y="4618"/>
                          <a:pt x="3544" y="380"/>
                        </a:cubicBezTo>
                        <a:cubicBezTo>
                          <a:pt x="11888" y="-3850"/>
                          <a:pt x="21546" y="28707"/>
                          <a:pt x="12164" y="2657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E93D454D-86E9-4326-B278-319A645C3190}"/>
                    </a:ext>
                  </a:extLst>
                </p:cNvPr>
                <p:cNvSpPr/>
                <p:nvPr/>
              </p:nvSpPr>
              <p:spPr>
                <a:xfrm>
                  <a:off x="4197566" y="2097901"/>
                  <a:ext cx="59948" cy="44546"/>
                </a:xfrm>
                <a:custGeom>
                  <a:avLst/>
                  <a:gdLst>
                    <a:gd name="connsiteX0" fmla="*/ 31915 w 59948"/>
                    <a:gd name="connsiteY0" fmla="*/ 4304 h 44546"/>
                    <a:gd name="connsiteX1" fmla="*/ 35286 w 59948"/>
                    <a:gd name="connsiteY1" fmla="*/ 4933 h 44546"/>
                    <a:gd name="connsiteX2" fmla="*/ 37068 w 59948"/>
                    <a:gd name="connsiteY2" fmla="*/ 8991 h 44546"/>
                    <a:gd name="connsiteX3" fmla="*/ 30124 w 59948"/>
                    <a:gd name="connsiteY3" fmla="*/ 14325 h 44546"/>
                    <a:gd name="connsiteX4" fmla="*/ 47012 w 59948"/>
                    <a:gd name="connsiteY4" fmla="*/ 15944 h 44546"/>
                    <a:gd name="connsiteX5" fmla="*/ 59680 w 59948"/>
                    <a:gd name="connsiteY5" fmla="*/ 31022 h 44546"/>
                    <a:gd name="connsiteX6" fmla="*/ 58451 w 59948"/>
                    <a:gd name="connsiteY6" fmla="*/ 34556 h 44546"/>
                    <a:gd name="connsiteX7" fmla="*/ 46478 w 59948"/>
                    <a:gd name="connsiteY7" fmla="*/ 27317 h 44546"/>
                    <a:gd name="connsiteX8" fmla="*/ 55927 w 59948"/>
                    <a:gd name="connsiteY8" fmla="*/ 34927 h 44546"/>
                    <a:gd name="connsiteX9" fmla="*/ 50574 w 59948"/>
                    <a:gd name="connsiteY9" fmla="*/ 35661 h 44546"/>
                    <a:gd name="connsiteX10" fmla="*/ 35305 w 59948"/>
                    <a:gd name="connsiteY10" fmla="*/ 23049 h 44546"/>
                    <a:gd name="connsiteX11" fmla="*/ 44440 w 59948"/>
                    <a:gd name="connsiteY11" fmla="*/ 37289 h 44546"/>
                    <a:gd name="connsiteX12" fmla="*/ 42135 w 59948"/>
                    <a:gd name="connsiteY12" fmla="*/ 38147 h 44546"/>
                    <a:gd name="connsiteX13" fmla="*/ 24656 w 59948"/>
                    <a:gd name="connsiteY13" fmla="*/ 30460 h 44546"/>
                    <a:gd name="connsiteX14" fmla="*/ 23733 w 59948"/>
                    <a:gd name="connsiteY14" fmla="*/ 29117 h 44546"/>
                    <a:gd name="connsiteX15" fmla="*/ 24656 w 59948"/>
                    <a:gd name="connsiteY15" fmla="*/ 30460 h 44546"/>
                    <a:gd name="connsiteX16" fmla="*/ 28028 w 59948"/>
                    <a:gd name="connsiteY16" fmla="*/ 42252 h 44546"/>
                    <a:gd name="connsiteX17" fmla="*/ 23266 w 59948"/>
                    <a:gd name="connsiteY17" fmla="*/ 43500 h 44546"/>
                    <a:gd name="connsiteX18" fmla="*/ 18818 w 59948"/>
                    <a:gd name="connsiteY18" fmla="*/ 39690 h 44546"/>
                    <a:gd name="connsiteX19" fmla="*/ 15484 w 59948"/>
                    <a:gd name="connsiteY19" fmla="*/ 28745 h 44546"/>
                    <a:gd name="connsiteX20" fmla="*/ 17284 w 59948"/>
                    <a:gd name="connsiteY20" fmla="*/ 38956 h 44546"/>
                    <a:gd name="connsiteX21" fmla="*/ 13484 w 59948"/>
                    <a:gd name="connsiteY21" fmla="*/ 37842 h 44546"/>
                    <a:gd name="connsiteX22" fmla="*/ 6426 w 59948"/>
                    <a:gd name="connsiteY22" fmla="*/ 27250 h 44546"/>
                    <a:gd name="connsiteX23" fmla="*/ 9721 w 59948"/>
                    <a:gd name="connsiteY23" fmla="*/ 37346 h 44546"/>
                    <a:gd name="connsiteX24" fmla="*/ 13007 w 59948"/>
                    <a:gd name="connsiteY24" fmla="*/ 17792 h 44546"/>
                    <a:gd name="connsiteX25" fmla="*/ 11407 w 59948"/>
                    <a:gd name="connsiteY25" fmla="*/ 2266 h 44546"/>
                    <a:gd name="connsiteX26" fmla="*/ 27847 w 59948"/>
                    <a:gd name="connsiteY26" fmla="*/ 3209 h 44546"/>
                    <a:gd name="connsiteX27" fmla="*/ 17875 w 59948"/>
                    <a:gd name="connsiteY27" fmla="*/ 8295 h 44546"/>
                    <a:gd name="connsiteX28" fmla="*/ 31915 w 59948"/>
                    <a:gd name="connsiteY28" fmla="*/ 4304 h 4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9948" h="44546">
                      <a:moveTo>
                        <a:pt x="31915" y="4304"/>
                      </a:moveTo>
                      <a:cubicBezTo>
                        <a:pt x="32962" y="4533"/>
                        <a:pt x="34067" y="4752"/>
                        <a:pt x="35286" y="4933"/>
                      </a:cubicBezTo>
                      <a:cubicBezTo>
                        <a:pt x="37163" y="5209"/>
                        <a:pt x="38087" y="7400"/>
                        <a:pt x="37068" y="8991"/>
                      </a:cubicBezTo>
                      <a:cubicBezTo>
                        <a:pt x="35734" y="11057"/>
                        <a:pt x="33562" y="13277"/>
                        <a:pt x="30124" y="14325"/>
                      </a:cubicBezTo>
                      <a:cubicBezTo>
                        <a:pt x="30124" y="14325"/>
                        <a:pt x="38039" y="11638"/>
                        <a:pt x="47012" y="15944"/>
                      </a:cubicBezTo>
                      <a:cubicBezTo>
                        <a:pt x="53031" y="18830"/>
                        <a:pt x="57442" y="26374"/>
                        <a:pt x="59680" y="31022"/>
                      </a:cubicBezTo>
                      <a:cubicBezTo>
                        <a:pt x="60347" y="32393"/>
                        <a:pt x="59708" y="33937"/>
                        <a:pt x="58451" y="34556"/>
                      </a:cubicBezTo>
                      <a:lnTo>
                        <a:pt x="46478" y="27317"/>
                      </a:lnTo>
                      <a:lnTo>
                        <a:pt x="55927" y="34927"/>
                      </a:lnTo>
                      <a:cubicBezTo>
                        <a:pt x="54384" y="35051"/>
                        <a:pt x="52565" y="35270"/>
                        <a:pt x="50574" y="35661"/>
                      </a:cubicBezTo>
                      <a:lnTo>
                        <a:pt x="35305" y="23049"/>
                      </a:lnTo>
                      <a:lnTo>
                        <a:pt x="44440" y="37289"/>
                      </a:lnTo>
                      <a:cubicBezTo>
                        <a:pt x="43678" y="37547"/>
                        <a:pt x="42916" y="37832"/>
                        <a:pt x="42135" y="38147"/>
                      </a:cubicBezTo>
                      <a:cubicBezTo>
                        <a:pt x="33858" y="41499"/>
                        <a:pt x="27047" y="33698"/>
                        <a:pt x="24656" y="30460"/>
                      </a:cubicBezTo>
                      <a:cubicBezTo>
                        <a:pt x="24114" y="29622"/>
                        <a:pt x="23733" y="29117"/>
                        <a:pt x="23733" y="29117"/>
                      </a:cubicBezTo>
                      <a:cubicBezTo>
                        <a:pt x="23733" y="29117"/>
                        <a:pt x="24066" y="29650"/>
                        <a:pt x="24656" y="30460"/>
                      </a:cubicBezTo>
                      <a:cubicBezTo>
                        <a:pt x="26123" y="32746"/>
                        <a:pt x="28733" y="37594"/>
                        <a:pt x="28028" y="42252"/>
                      </a:cubicBezTo>
                      <a:cubicBezTo>
                        <a:pt x="27676" y="44576"/>
                        <a:pt x="24676" y="45386"/>
                        <a:pt x="23266" y="43500"/>
                      </a:cubicBezTo>
                      <a:cubicBezTo>
                        <a:pt x="22294" y="42204"/>
                        <a:pt x="20875" y="40814"/>
                        <a:pt x="18818" y="39690"/>
                      </a:cubicBezTo>
                      <a:lnTo>
                        <a:pt x="15484" y="28745"/>
                      </a:lnTo>
                      <a:lnTo>
                        <a:pt x="17284" y="38956"/>
                      </a:lnTo>
                      <a:cubicBezTo>
                        <a:pt x="16179" y="38499"/>
                        <a:pt x="14912" y="38118"/>
                        <a:pt x="13484" y="37842"/>
                      </a:cubicBezTo>
                      <a:lnTo>
                        <a:pt x="6426" y="27250"/>
                      </a:lnTo>
                      <a:lnTo>
                        <a:pt x="9721" y="37346"/>
                      </a:lnTo>
                      <a:cubicBezTo>
                        <a:pt x="-8500" y="35137"/>
                        <a:pt x="2597" y="14429"/>
                        <a:pt x="13007" y="17792"/>
                      </a:cubicBezTo>
                      <a:cubicBezTo>
                        <a:pt x="13007" y="17792"/>
                        <a:pt x="1406" y="9286"/>
                        <a:pt x="11407" y="2266"/>
                      </a:cubicBezTo>
                      <a:cubicBezTo>
                        <a:pt x="17637" y="-2106"/>
                        <a:pt x="20151" y="770"/>
                        <a:pt x="27847" y="3209"/>
                      </a:cubicBezTo>
                      <a:lnTo>
                        <a:pt x="17875" y="8295"/>
                      </a:lnTo>
                      <a:cubicBezTo>
                        <a:pt x="17903" y="8305"/>
                        <a:pt x="26485" y="5971"/>
                        <a:pt x="31915" y="430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7DC8D7D6-84BC-45B4-A852-6969182F993D}"/>
                    </a:ext>
                  </a:extLst>
                </p:cNvPr>
                <p:cNvSpPr/>
                <p:nvPr/>
              </p:nvSpPr>
              <p:spPr>
                <a:xfrm>
                  <a:off x="4106626" y="2135764"/>
                  <a:ext cx="42196" cy="59558"/>
                </a:xfrm>
                <a:custGeom>
                  <a:avLst/>
                  <a:gdLst>
                    <a:gd name="connsiteX0" fmla="*/ 40816 w 42196"/>
                    <a:gd name="connsiteY0" fmla="*/ 26343 h 59558"/>
                    <a:gd name="connsiteX1" fmla="*/ 40892 w 42196"/>
                    <a:gd name="connsiteY1" fmla="*/ 29772 h 59558"/>
                    <a:gd name="connsiteX2" fmla="*/ 37282 w 42196"/>
                    <a:gd name="connsiteY2" fmla="*/ 32344 h 59558"/>
                    <a:gd name="connsiteX3" fmla="*/ 30634 w 42196"/>
                    <a:gd name="connsiteY3" fmla="*/ 26648 h 59558"/>
                    <a:gd name="connsiteX4" fmla="*/ 32520 w 42196"/>
                    <a:gd name="connsiteY4" fmla="*/ 43508 h 59558"/>
                    <a:gd name="connsiteX5" fmla="*/ 20366 w 42196"/>
                    <a:gd name="connsiteY5" fmla="*/ 59005 h 59558"/>
                    <a:gd name="connsiteX6" fmla="*/ 16661 w 42196"/>
                    <a:gd name="connsiteY6" fmla="*/ 58529 h 59558"/>
                    <a:gd name="connsiteX7" fmla="*/ 21280 w 42196"/>
                    <a:gd name="connsiteY7" fmla="*/ 45327 h 59558"/>
                    <a:gd name="connsiteX8" fmla="*/ 15775 w 42196"/>
                    <a:gd name="connsiteY8" fmla="*/ 56138 h 59558"/>
                    <a:gd name="connsiteX9" fmla="*/ 13956 w 42196"/>
                    <a:gd name="connsiteY9" fmla="*/ 51051 h 59558"/>
                    <a:gd name="connsiteX10" fmla="*/ 23147 w 42196"/>
                    <a:gd name="connsiteY10" fmla="*/ 33525 h 59558"/>
                    <a:gd name="connsiteX11" fmla="*/ 11089 w 42196"/>
                    <a:gd name="connsiteY11" fmla="*/ 45393 h 59558"/>
                    <a:gd name="connsiteX12" fmla="*/ 9774 w 42196"/>
                    <a:gd name="connsiteY12" fmla="*/ 43317 h 59558"/>
                    <a:gd name="connsiteX13" fmla="*/ 13699 w 42196"/>
                    <a:gd name="connsiteY13" fmla="*/ 24629 h 59558"/>
                    <a:gd name="connsiteX14" fmla="*/ 14822 w 42196"/>
                    <a:gd name="connsiteY14" fmla="*/ 23448 h 59558"/>
                    <a:gd name="connsiteX15" fmla="*/ 13699 w 42196"/>
                    <a:gd name="connsiteY15" fmla="*/ 24629 h 59558"/>
                    <a:gd name="connsiteX16" fmla="*/ 2859 w 42196"/>
                    <a:gd name="connsiteY16" fmla="*/ 30354 h 59558"/>
                    <a:gd name="connsiteX17" fmla="*/ 659 w 42196"/>
                    <a:gd name="connsiteY17" fmla="*/ 25953 h 59558"/>
                    <a:gd name="connsiteX18" fmla="*/ 3478 w 42196"/>
                    <a:gd name="connsiteY18" fmla="*/ 20819 h 59558"/>
                    <a:gd name="connsiteX19" fmla="*/ 13498 w 42196"/>
                    <a:gd name="connsiteY19" fmla="*/ 15304 h 59558"/>
                    <a:gd name="connsiteX20" fmla="*/ 3878 w 42196"/>
                    <a:gd name="connsiteY20" fmla="*/ 19171 h 59558"/>
                    <a:gd name="connsiteX21" fmla="*/ 4183 w 42196"/>
                    <a:gd name="connsiteY21" fmla="*/ 15228 h 59558"/>
                    <a:gd name="connsiteX22" fmla="*/ 13089 w 42196"/>
                    <a:gd name="connsiteY22" fmla="*/ 6141 h 59558"/>
                    <a:gd name="connsiteX23" fmla="*/ 3888 w 42196"/>
                    <a:gd name="connsiteY23" fmla="*/ 11446 h 59558"/>
                    <a:gd name="connsiteX24" fmla="*/ 23709 w 42196"/>
                    <a:gd name="connsiteY24" fmla="*/ 10646 h 59558"/>
                    <a:gd name="connsiteX25" fmla="*/ 38578 w 42196"/>
                    <a:gd name="connsiteY25" fmla="*/ 5884 h 59558"/>
                    <a:gd name="connsiteX26" fmla="*/ 41035 w 42196"/>
                    <a:gd name="connsiteY26" fmla="*/ 22162 h 59558"/>
                    <a:gd name="connsiteX27" fmla="*/ 34006 w 42196"/>
                    <a:gd name="connsiteY27" fmla="*/ 13456 h 59558"/>
                    <a:gd name="connsiteX28" fmla="*/ 40816 w 42196"/>
                    <a:gd name="connsiteY28" fmla="*/ 26343 h 5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2196" h="59558">
                      <a:moveTo>
                        <a:pt x="40816" y="26343"/>
                      </a:moveTo>
                      <a:cubicBezTo>
                        <a:pt x="40807" y="27420"/>
                        <a:pt x="40816" y="28544"/>
                        <a:pt x="40892" y="29772"/>
                      </a:cubicBezTo>
                      <a:cubicBezTo>
                        <a:pt x="41007" y="31668"/>
                        <a:pt x="39054" y="33021"/>
                        <a:pt x="37282" y="32344"/>
                      </a:cubicBezTo>
                      <a:cubicBezTo>
                        <a:pt x="34977" y="31458"/>
                        <a:pt x="32368" y="29792"/>
                        <a:pt x="30634" y="26648"/>
                      </a:cubicBezTo>
                      <a:cubicBezTo>
                        <a:pt x="30634" y="26648"/>
                        <a:pt x="34892" y="33840"/>
                        <a:pt x="32520" y="43508"/>
                      </a:cubicBezTo>
                      <a:cubicBezTo>
                        <a:pt x="30929" y="49994"/>
                        <a:pt x="24452" y="55862"/>
                        <a:pt x="20366" y="59005"/>
                      </a:cubicBezTo>
                      <a:cubicBezTo>
                        <a:pt x="19156" y="59938"/>
                        <a:pt x="17518" y="59633"/>
                        <a:pt x="16661" y="58529"/>
                      </a:cubicBezTo>
                      <a:lnTo>
                        <a:pt x="21280" y="45327"/>
                      </a:lnTo>
                      <a:lnTo>
                        <a:pt x="15775" y="56138"/>
                      </a:lnTo>
                      <a:cubicBezTo>
                        <a:pt x="15337" y="54652"/>
                        <a:pt x="14746" y="52918"/>
                        <a:pt x="13956" y="51051"/>
                      </a:cubicBezTo>
                      <a:lnTo>
                        <a:pt x="23147" y="33525"/>
                      </a:lnTo>
                      <a:lnTo>
                        <a:pt x="11089" y="45393"/>
                      </a:lnTo>
                      <a:cubicBezTo>
                        <a:pt x="10679" y="44708"/>
                        <a:pt x="10241" y="44012"/>
                        <a:pt x="9774" y="43317"/>
                      </a:cubicBezTo>
                      <a:cubicBezTo>
                        <a:pt x="4793" y="35907"/>
                        <a:pt x="11022" y="27639"/>
                        <a:pt x="13699" y="24629"/>
                      </a:cubicBezTo>
                      <a:cubicBezTo>
                        <a:pt x="14413" y="23924"/>
                        <a:pt x="14822" y="23448"/>
                        <a:pt x="14822" y="23448"/>
                      </a:cubicBezTo>
                      <a:cubicBezTo>
                        <a:pt x="14822" y="23448"/>
                        <a:pt x="14365" y="23886"/>
                        <a:pt x="13699" y="24629"/>
                      </a:cubicBezTo>
                      <a:cubicBezTo>
                        <a:pt x="11765" y="26534"/>
                        <a:pt x="7555" y="30087"/>
                        <a:pt x="2859" y="30354"/>
                      </a:cubicBezTo>
                      <a:cubicBezTo>
                        <a:pt x="506" y="30487"/>
                        <a:pt x="-903" y="27715"/>
                        <a:pt x="659" y="25953"/>
                      </a:cubicBezTo>
                      <a:cubicBezTo>
                        <a:pt x="1735" y="24743"/>
                        <a:pt x="2792" y="23067"/>
                        <a:pt x="3478" y="20819"/>
                      </a:cubicBezTo>
                      <a:lnTo>
                        <a:pt x="13498" y="15304"/>
                      </a:lnTo>
                      <a:lnTo>
                        <a:pt x="3878" y="19171"/>
                      </a:lnTo>
                      <a:cubicBezTo>
                        <a:pt x="4097" y="17990"/>
                        <a:pt x="4212" y="16676"/>
                        <a:pt x="4183" y="15228"/>
                      </a:cubicBezTo>
                      <a:lnTo>
                        <a:pt x="13089" y="6141"/>
                      </a:lnTo>
                      <a:lnTo>
                        <a:pt x="3888" y="11446"/>
                      </a:lnTo>
                      <a:cubicBezTo>
                        <a:pt x="2297" y="-6842"/>
                        <a:pt x="24852" y="-241"/>
                        <a:pt x="23709" y="10646"/>
                      </a:cubicBezTo>
                      <a:cubicBezTo>
                        <a:pt x="23709" y="10646"/>
                        <a:pt x="29643" y="-2451"/>
                        <a:pt x="38578" y="5884"/>
                      </a:cubicBezTo>
                      <a:cubicBezTo>
                        <a:pt x="44140" y="11084"/>
                        <a:pt x="41845" y="14132"/>
                        <a:pt x="41035" y="22162"/>
                      </a:cubicBezTo>
                      <a:lnTo>
                        <a:pt x="34006" y="13456"/>
                      </a:lnTo>
                      <a:cubicBezTo>
                        <a:pt x="34015" y="13456"/>
                        <a:pt x="38073" y="21381"/>
                        <a:pt x="40816" y="2634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2CE21588-8A36-4B50-AF3B-CDAC0E75D78D}"/>
                    </a:ext>
                  </a:extLst>
                </p:cNvPr>
                <p:cNvSpPr/>
                <p:nvPr/>
              </p:nvSpPr>
              <p:spPr>
                <a:xfrm>
                  <a:off x="3887463" y="2030693"/>
                  <a:ext cx="57472" cy="45447"/>
                </a:xfrm>
                <a:custGeom>
                  <a:avLst/>
                  <a:gdLst>
                    <a:gd name="connsiteX0" fmla="*/ 20054 w 57472"/>
                    <a:gd name="connsiteY0" fmla="*/ 8114 h 45447"/>
                    <a:gd name="connsiteX1" fmla="*/ 16958 w 57472"/>
                    <a:gd name="connsiteY1" fmla="*/ 9591 h 45447"/>
                    <a:gd name="connsiteX2" fmla="*/ 16282 w 57472"/>
                    <a:gd name="connsiteY2" fmla="*/ 13972 h 45447"/>
                    <a:gd name="connsiteX3" fmla="*/ 24359 w 57472"/>
                    <a:gd name="connsiteY3" fmla="*/ 17353 h 45447"/>
                    <a:gd name="connsiteX4" fmla="*/ 8443 w 57472"/>
                    <a:gd name="connsiteY4" fmla="*/ 23240 h 45447"/>
                    <a:gd name="connsiteX5" fmla="*/ 51 w 57472"/>
                    <a:gd name="connsiteY5" fmla="*/ 41061 h 45447"/>
                    <a:gd name="connsiteX6" fmla="*/ 2137 w 57472"/>
                    <a:gd name="connsiteY6" fmla="*/ 44157 h 45447"/>
                    <a:gd name="connsiteX7" fmla="*/ 11862 w 57472"/>
                    <a:gd name="connsiteY7" fmla="*/ 34098 h 45447"/>
                    <a:gd name="connsiteX8" fmla="*/ 4671 w 57472"/>
                    <a:gd name="connsiteY8" fmla="*/ 43871 h 45447"/>
                    <a:gd name="connsiteX9" fmla="*/ 10033 w 57472"/>
                    <a:gd name="connsiteY9" fmla="*/ 43214 h 45447"/>
                    <a:gd name="connsiteX10" fmla="*/ 21568 w 57472"/>
                    <a:gd name="connsiteY10" fmla="*/ 27126 h 45447"/>
                    <a:gd name="connsiteX11" fmla="*/ 16377 w 57472"/>
                    <a:gd name="connsiteY11" fmla="*/ 43233 h 45447"/>
                    <a:gd name="connsiteX12" fmla="*/ 18825 w 57472"/>
                    <a:gd name="connsiteY12" fmla="*/ 43471 h 45447"/>
                    <a:gd name="connsiteX13" fmla="*/ 33760 w 57472"/>
                    <a:gd name="connsiteY13" fmla="*/ 31565 h 45447"/>
                    <a:gd name="connsiteX14" fmla="*/ 34313 w 57472"/>
                    <a:gd name="connsiteY14" fmla="*/ 30031 h 45447"/>
                    <a:gd name="connsiteX15" fmla="*/ 33760 w 57472"/>
                    <a:gd name="connsiteY15" fmla="*/ 31565 h 45447"/>
                    <a:gd name="connsiteX16" fmla="*/ 33513 w 57472"/>
                    <a:gd name="connsiteY16" fmla="*/ 43823 h 45447"/>
                    <a:gd name="connsiteX17" fmla="*/ 38437 w 57472"/>
                    <a:gd name="connsiteY17" fmla="*/ 43814 h 45447"/>
                    <a:gd name="connsiteX18" fmla="*/ 41761 w 57472"/>
                    <a:gd name="connsiteY18" fmla="*/ 38994 h 45447"/>
                    <a:gd name="connsiteX19" fmla="*/ 42190 w 57472"/>
                    <a:gd name="connsiteY19" fmla="*/ 27564 h 45447"/>
                    <a:gd name="connsiteX20" fmla="*/ 43057 w 57472"/>
                    <a:gd name="connsiteY20" fmla="*/ 37889 h 45447"/>
                    <a:gd name="connsiteX21" fmla="*/ 46448 w 57472"/>
                    <a:gd name="connsiteY21" fmla="*/ 35841 h 45447"/>
                    <a:gd name="connsiteX22" fmla="*/ 50562 w 57472"/>
                    <a:gd name="connsiteY22" fmla="*/ 23802 h 45447"/>
                    <a:gd name="connsiteX23" fmla="*/ 49953 w 57472"/>
                    <a:gd name="connsiteY23" fmla="*/ 34413 h 45447"/>
                    <a:gd name="connsiteX24" fmla="*/ 41771 w 57472"/>
                    <a:gd name="connsiteY24" fmla="*/ 16344 h 45447"/>
                    <a:gd name="connsiteX25" fmla="*/ 39351 w 57472"/>
                    <a:gd name="connsiteY25" fmla="*/ 923 h 45447"/>
                    <a:gd name="connsiteX26" fmla="*/ 23702 w 57472"/>
                    <a:gd name="connsiteY26" fmla="*/ 6038 h 45447"/>
                    <a:gd name="connsiteX27" fmla="*/ 34636 w 57472"/>
                    <a:gd name="connsiteY27" fmla="*/ 8409 h 45447"/>
                    <a:gd name="connsiteX28" fmla="*/ 20054 w 57472"/>
                    <a:gd name="connsiteY28" fmla="*/ 8114 h 45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7472" h="45447">
                      <a:moveTo>
                        <a:pt x="20054" y="8114"/>
                      </a:moveTo>
                      <a:cubicBezTo>
                        <a:pt x="19101" y="8609"/>
                        <a:pt x="18092" y="9105"/>
                        <a:pt x="16958" y="9591"/>
                      </a:cubicBezTo>
                      <a:cubicBezTo>
                        <a:pt x="15215" y="10343"/>
                        <a:pt x="14882" y="12696"/>
                        <a:pt x="16282" y="13972"/>
                      </a:cubicBezTo>
                      <a:cubicBezTo>
                        <a:pt x="18101" y="15629"/>
                        <a:pt x="20768" y="17220"/>
                        <a:pt x="24359" y="17353"/>
                      </a:cubicBezTo>
                      <a:cubicBezTo>
                        <a:pt x="24359" y="17353"/>
                        <a:pt x="16025" y="16782"/>
                        <a:pt x="8443" y="23240"/>
                      </a:cubicBezTo>
                      <a:cubicBezTo>
                        <a:pt x="3356" y="27574"/>
                        <a:pt x="1032" y="35994"/>
                        <a:pt x="51" y="41061"/>
                      </a:cubicBezTo>
                      <a:cubicBezTo>
                        <a:pt x="-244" y="42566"/>
                        <a:pt x="775" y="43890"/>
                        <a:pt x="2137" y="44157"/>
                      </a:cubicBezTo>
                      <a:lnTo>
                        <a:pt x="11862" y="34098"/>
                      </a:lnTo>
                      <a:lnTo>
                        <a:pt x="4671" y="43871"/>
                      </a:lnTo>
                      <a:cubicBezTo>
                        <a:pt x="6195" y="43595"/>
                        <a:pt x="8005" y="43347"/>
                        <a:pt x="10033" y="43214"/>
                      </a:cubicBezTo>
                      <a:lnTo>
                        <a:pt x="21568" y="27126"/>
                      </a:lnTo>
                      <a:lnTo>
                        <a:pt x="16377" y="43233"/>
                      </a:lnTo>
                      <a:cubicBezTo>
                        <a:pt x="17177" y="43290"/>
                        <a:pt x="17996" y="43366"/>
                        <a:pt x="18825" y="43471"/>
                      </a:cubicBezTo>
                      <a:cubicBezTo>
                        <a:pt x="27693" y="44595"/>
                        <a:pt x="32274" y="35318"/>
                        <a:pt x="33760" y="31565"/>
                      </a:cubicBezTo>
                      <a:cubicBezTo>
                        <a:pt x="34065" y="30612"/>
                        <a:pt x="34313" y="30031"/>
                        <a:pt x="34313" y="30031"/>
                      </a:cubicBezTo>
                      <a:cubicBezTo>
                        <a:pt x="34313" y="30031"/>
                        <a:pt x="34132" y="30631"/>
                        <a:pt x="33760" y="31565"/>
                      </a:cubicBezTo>
                      <a:cubicBezTo>
                        <a:pt x="32931" y="34146"/>
                        <a:pt x="31646" y="39499"/>
                        <a:pt x="33513" y="43823"/>
                      </a:cubicBezTo>
                      <a:cubicBezTo>
                        <a:pt x="34446" y="45986"/>
                        <a:pt x="37551" y="45995"/>
                        <a:pt x="38437" y="43814"/>
                      </a:cubicBezTo>
                      <a:cubicBezTo>
                        <a:pt x="39037" y="42309"/>
                        <a:pt x="40056" y="40604"/>
                        <a:pt x="41761" y="38994"/>
                      </a:cubicBezTo>
                      <a:lnTo>
                        <a:pt x="42190" y="27564"/>
                      </a:lnTo>
                      <a:lnTo>
                        <a:pt x="43057" y="37889"/>
                      </a:lnTo>
                      <a:cubicBezTo>
                        <a:pt x="44009" y="37165"/>
                        <a:pt x="45143" y="36470"/>
                        <a:pt x="46448" y="35841"/>
                      </a:cubicBezTo>
                      <a:lnTo>
                        <a:pt x="50562" y="23802"/>
                      </a:lnTo>
                      <a:lnTo>
                        <a:pt x="49953" y="34413"/>
                      </a:lnTo>
                      <a:cubicBezTo>
                        <a:pt x="67012" y="27621"/>
                        <a:pt x="50981" y="10429"/>
                        <a:pt x="41771" y="16344"/>
                      </a:cubicBezTo>
                      <a:cubicBezTo>
                        <a:pt x="41771" y="16344"/>
                        <a:pt x="50810" y="5161"/>
                        <a:pt x="39351" y="923"/>
                      </a:cubicBezTo>
                      <a:cubicBezTo>
                        <a:pt x="32208" y="-1716"/>
                        <a:pt x="30522" y="1713"/>
                        <a:pt x="23702" y="6038"/>
                      </a:cubicBezTo>
                      <a:lnTo>
                        <a:pt x="34636" y="8409"/>
                      </a:lnTo>
                      <a:cubicBezTo>
                        <a:pt x="34636" y="8400"/>
                        <a:pt x="25731" y="8333"/>
                        <a:pt x="20054" y="811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A657F75C-44E5-4B60-9A01-E9DF86EA737D}"/>
                    </a:ext>
                  </a:extLst>
                </p:cNvPr>
                <p:cNvSpPr/>
                <p:nvPr/>
              </p:nvSpPr>
              <p:spPr>
                <a:xfrm>
                  <a:off x="4001350" y="2106280"/>
                  <a:ext cx="40708" cy="58167"/>
                </a:xfrm>
                <a:custGeom>
                  <a:avLst/>
                  <a:gdLst>
                    <a:gd name="connsiteX0" fmla="*/ 759 w 40708"/>
                    <a:gd name="connsiteY0" fmla="*/ 21480 h 58167"/>
                    <a:gd name="connsiteX1" fmla="*/ 73 w 40708"/>
                    <a:gd name="connsiteY1" fmla="*/ 24843 h 58167"/>
                    <a:gd name="connsiteX2" fmla="*/ 3159 w 40708"/>
                    <a:gd name="connsiteY2" fmla="*/ 28024 h 58167"/>
                    <a:gd name="connsiteX3" fmla="*/ 10722 w 40708"/>
                    <a:gd name="connsiteY3" fmla="*/ 23614 h 58167"/>
                    <a:gd name="connsiteX4" fmla="*/ 5836 w 40708"/>
                    <a:gd name="connsiteY4" fmla="*/ 39864 h 58167"/>
                    <a:gd name="connsiteX5" fmla="*/ 15008 w 40708"/>
                    <a:gd name="connsiteY5" fmla="*/ 57294 h 58167"/>
                    <a:gd name="connsiteX6" fmla="*/ 18742 w 40708"/>
                    <a:gd name="connsiteY6" fmla="*/ 57494 h 58167"/>
                    <a:gd name="connsiteX7" fmla="*/ 16571 w 40708"/>
                    <a:gd name="connsiteY7" fmla="*/ 43674 h 58167"/>
                    <a:gd name="connsiteX8" fmla="*/ 20038 w 40708"/>
                    <a:gd name="connsiteY8" fmla="*/ 55304 h 58167"/>
                    <a:gd name="connsiteX9" fmla="*/ 22743 w 40708"/>
                    <a:gd name="connsiteY9" fmla="*/ 50627 h 58167"/>
                    <a:gd name="connsiteX10" fmla="*/ 16847 w 40708"/>
                    <a:gd name="connsiteY10" fmla="*/ 31729 h 58167"/>
                    <a:gd name="connsiteX11" fmla="*/ 26581 w 40708"/>
                    <a:gd name="connsiteY11" fmla="*/ 45569 h 58167"/>
                    <a:gd name="connsiteX12" fmla="*/ 28248 w 40708"/>
                    <a:gd name="connsiteY12" fmla="*/ 43759 h 58167"/>
                    <a:gd name="connsiteX13" fmla="*/ 27734 w 40708"/>
                    <a:gd name="connsiteY13" fmla="*/ 24671 h 58167"/>
                    <a:gd name="connsiteX14" fmla="*/ 26838 w 40708"/>
                    <a:gd name="connsiteY14" fmla="*/ 23309 h 58167"/>
                    <a:gd name="connsiteX15" fmla="*/ 27734 w 40708"/>
                    <a:gd name="connsiteY15" fmla="*/ 24671 h 58167"/>
                    <a:gd name="connsiteX16" fmla="*/ 37373 w 40708"/>
                    <a:gd name="connsiteY16" fmla="*/ 32253 h 58167"/>
                    <a:gd name="connsiteX17" fmla="*/ 40326 w 40708"/>
                    <a:gd name="connsiteY17" fmla="*/ 28319 h 58167"/>
                    <a:gd name="connsiteX18" fmla="*/ 38478 w 40708"/>
                    <a:gd name="connsiteY18" fmla="*/ 22766 h 58167"/>
                    <a:gd name="connsiteX19" fmla="*/ 29610 w 40708"/>
                    <a:gd name="connsiteY19" fmla="*/ 15546 h 58167"/>
                    <a:gd name="connsiteX20" fmla="*/ 38383 w 40708"/>
                    <a:gd name="connsiteY20" fmla="*/ 21071 h 58167"/>
                    <a:gd name="connsiteX21" fmla="*/ 38792 w 40708"/>
                    <a:gd name="connsiteY21" fmla="*/ 17137 h 58167"/>
                    <a:gd name="connsiteX22" fmla="*/ 31658 w 40708"/>
                    <a:gd name="connsiteY22" fmla="*/ 6602 h 58167"/>
                    <a:gd name="connsiteX23" fmla="*/ 39764 w 40708"/>
                    <a:gd name="connsiteY23" fmla="*/ 13470 h 58167"/>
                    <a:gd name="connsiteX24" fmla="*/ 20409 w 40708"/>
                    <a:gd name="connsiteY24" fmla="*/ 9126 h 58167"/>
                    <a:gd name="connsiteX25" fmla="*/ 6636 w 40708"/>
                    <a:gd name="connsiteY25" fmla="*/ 1773 h 58167"/>
                    <a:gd name="connsiteX26" fmla="*/ 1292 w 40708"/>
                    <a:gd name="connsiteY26" fmla="*/ 17346 h 58167"/>
                    <a:gd name="connsiteX27" fmla="*/ 9770 w 40708"/>
                    <a:gd name="connsiteY27" fmla="*/ 10041 h 58167"/>
                    <a:gd name="connsiteX28" fmla="*/ 759 w 40708"/>
                    <a:gd name="connsiteY28" fmla="*/ 21480 h 58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0708" h="58167">
                      <a:moveTo>
                        <a:pt x="759" y="21480"/>
                      </a:moveTo>
                      <a:cubicBezTo>
                        <a:pt x="578" y="22538"/>
                        <a:pt x="368" y="23643"/>
                        <a:pt x="73" y="24843"/>
                      </a:cubicBezTo>
                      <a:cubicBezTo>
                        <a:pt x="-374" y="26681"/>
                        <a:pt x="1302" y="28367"/>
                        <a:pt x="3159" y="28024"/>
                      </a:cubicBezTo>
                      <a:cubicBezTo>
                        <a:pt x="5579" y="27567"/>
                        <a:pt x="8455" y="26395"/>
                        <a:pt x="10722" y="23614"/>
                      </a:cubicBezTo>
                      <a:cubicBezTo>
                        <a:pt x="10722" y="23614"/>
                        <a:pt x="5245" y="29929"/>
                        <a:pt x="5836" y="39864"/>
                      </a:cubicBezTo>
                      <a:cubicBezTo>
                        <a:pt x="6236" y="46531"/>
                        <a:pt x="11551" y="53465"/>
                        <a:pt x="15008" y="57294"/>
                      </a:cubicBezTo>
                      <a:cubicBezTo>
                        <a:pt x="16028" y="58428"/>
                        <a:pt x="17694" y="58418"/>
                        <a:pt x="18742" y="57494"/>
                      </a:cubicBezTo>
                      <a:lnTo>
                        <a:pt x="16571" y="43674"/>
                      </a:lnTo>
                      <a:lnTo>
                        <a:pt x="20038" y="55304"/>
                      </a:lnTo>
                      <a:cubicBezTo>
                        <a:pt x="20733" y="53913"/>
                        <a:pt x="21628" y="52322"/>
                        <a:pt x="22743" y="50627"/>
                      </a:cubicBezTo>
                      <a:lnTo>
                        <a:pt x="16847" y="31729"/>
                      </a:lnTo>
                      <a:lnTo>
                        <a:pt x="26581" y="45569"/>
                      </a:lnTo>
                      <a:cubicBezTo>
                        <a:pt x="27105" y="44969"/>
                        <a:pt x="27667" y="44359"/>
                        <a:pt x="28248" y="43759"/>
                      </a:cubicBezTo>
                      <a:cubicBezTo>
                        <a:pt x="34487" y="37359"/>
                        <a:pt x="29839" y="28110"/>
                        <a:pt x="27734" y="24671"/>
                      </a:cubicBezTo>
                      <a:cubicBezTo>
                        <a:pt x="27162" y="23852"/>
                        <a:pt x="26838" y="23309"/>
                        <a:pt x="26838" y="23309"/>
                      </a:cubicBezTo>
                      <a:cubicBezTo>
                        <a:pt x="26838" y="23309"/>
                        <a:pt x="27210" y="23824"/>
                        <a:pt x="27734" y="24671"/>
                      </a:cubicBezTo>
                      <a:cubicBezTo>
                        <a:pt x="29296" y="26891"/>
                        <a:pt x="32792" y="31139"/>
                        <a:pt x="37373" y="32253"/>
                      </a:cubicBezTo>
                      <a:cubicBezTo>
                        <a:pt x="39659" y="32806"/>
                        <a:pt x="41545" y="30339"/>
                        <a:pt x="40326" y="28319"/>
                      </a:cubicBezTo>
                      <a:cubicBezTo>
                        <a:pt x="39488" y="26929"/>
                        <a:pt x="38745" y="25090"/>
                        <a:pt x="38478" y="22766"/>
                      </a:cubicBezTo>
                      <a:lnTo>
                        <a:pt x="29610" y="15546"/>
                      </a:lnTo>
                      <a:lnTo>
                        <a:pt x="38383" y="21071"/>
                      </a:lnTo>
                      <a:cubicBezTo>
                        <a:pt x="38373" y="19871"/>
                        <a:pt x="38507" y="18556"/>
                        <a:pt x="38792" y="17137"/>
                      </a:cubicBezTo>
                      <a:lnTo>
                        <a:pt x="31658" y="6602"/>
                      </a:lnTo>
                      <a:lnTo>
                        <a:pt x="39764" y="13470"/>
                      </a:lnTo>
                      <a:cubicBezTo>
                        <a:pt x="44612" y="-4237"/>
                        <a:pt x="21238" y="-1789"/>
                        <a:pt x="20409" y="9126"/>
                      </a:cubicBezTo>
                      <a:cubicBezTo>
                        <a:pt x="20409" y="9126"/>
                        <a:pt x="16923" y="-4828"/>
                        <a:pt x="6636" y="1773"/>
                      </a:cubicBezTo>
                      <a:cubicBezTo>
                        <a:pt x="226" y="5888"/>
                        <a:pt x="1950" y="9298"/>
                        <a:pt x="1292" y="17346"/>
                      </a:cubicBezTo>
                      <a:lnTo>
                        <a:pt x="9770" y="10041"/>
                      </a:lnTo>
                      <a:cubicBezTo>
                        <a:pt x="9770" y="10012"/>
                        <a:pt x="4359" y="17080"/>
                        <a:pt x="759" y="21480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DA1597B2-9A5D-4965-9C3E-6CBACB50C4B1}"/>
                    </a:ext>
                  </a:extLst>
                </p:cNvPr>
                <p:cNvSpPr/>
                <p:nvPr/>
              </p:nvSpPr>
              <p:spPr>
                <a:xfrm>
                  <a:off x="3725589" y="2548337"/>
                  <a:ext cx="621381" cy="574218"/>
                </a:xfrm>
                <a:custGeom>
                  <a:avLst/>
                  <a:gdLst>
                    <a:gd name="connsiteX0" fmla="*/ 24413 w 621381"/>
                    <a:gd name="connsiteY0" fmla="*/ 34909 h 574218"/>
                    <a:gd name="connsiteX1" fmla="*/ 548030 w 621381"/>
                    <a:gd name="connsiteY1" fmla="*/ 477850 h 574218"/>
                    <a:gd name="connsiteX2" fmla="*/ 374999 w 621381"/>
                    <a:gd name="connsiteY2" fmla="*/ 144351 h 574218"/>
                    <a:gd name="connsiteX3" fmla="*/ 593836 w 621381"/>
                    <a:gd name="connsiteY3" fmla="*/ 431663 h 574218"/>
                    <a:gd name="connsiteX4" fmla="*/ 423415 w 621381"/>
                    <a:gd name="connsiteY4" fmla="*/ 0 h 574218"/>
                    <a:gd name="connsiteX5" fmla="*/ 618420 w 621381"/>
                    <a:gd name="connsiteY5" fmla="*/ 393840 h 574218"/>
                    <a:gd name="connsiteX6" fmla="*/ 568843 w 621381"/>
                    <a:gd name="connsiteY6" fmla="*/ 574138 h 574218"/>
                    <a:gd name="connsiteX7" fmla="*/ 519065 w 621381"/>
                    <a:gd name="connsiteY7" fmla="*/ 508559 h 574218"/>
                    <a:gd name="connsiteX8" fmla="*/ 461772 w 621381"/>
                    <a:gd name="connsiteY8" fmla="*/ 439141 h 574218"/>
                    <a:gd name="connsiteX9" fmla="*/ 0 w 621381"/>
                    <a:gd name="connsiteY9" fmla="*/ 278073 h 574218"/>
                    <a:gd name="connsiteX10" fmla="*/ 373771 w 621381"/>
                    <a:gd name="connsiteY10" fmla="*/ 352320 h 574218"/>
                    <a:gd name="connsiteX11" fmla="*/ 100594 w 621381"/>
                    <a:gd name="connsiteY11" fmla="*/ 99536 h 574218"/>
                    <a:gd name="connsiteX12" fmla="*/ 364265 w 621381"/>
                    <a:gd name="connsiteY12" fmla="*/ 312010 h 574218"/>
                    <a:gd name="connsiteX13" fmla="*/ 500186 w 621381"/>
                    <a:gd name="connsiteY13" fmla="*/ 413137 h 574218"/>
                    <a:gd name="connsiteX14" fmla="*/ 24413 w 621381"/>
                    <a:gd name="connsiteY14" fmla="*/ 34909 h 57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21381" h="574218">
                      <a:moveTo>
                        <a:pt x="24413" y="34909"/>
                      </a:moveTo>
                      <a:cubicBezTo>
                        <a:pt x="24413" y="34909"/>
                        <a:pt x="437731" y="126540"/>
                        <a:pt x="548030" y="477850"/>
                      </a:cubicBezTo>
                      <a:cubicBezTo>
                        <a:pt x="548030" y="477850"/>
                        <a:pt x="676637" y="267700"/>
                        <a:pt x="374999" y="144351"/>
                      </a:cubicBezTo>
                      <a:cubicBezTo>
                        <a:pt x="374999" y="144351"/>
                        <a:pt x="650710" y="213646"/>
                        <a:pt x="593836" y="431663"/>
                      </a:cubicBezTo>
                      <a:cubicBezTo>
                        <a:pt x="593836" y="431663"/>
                        <a:pt x="677809" y="194758"/>
                        <a:pt x="423415" y="0"/>
                      </a:cubicBezTo>
                      <a:cubicBezTo>
                        <a:pt x="423415" y="0"/>
                        <a:pt x="649662" y="112033"/>
                        <a:pt x="618420" y="393840"/>
                      </a:cubicBezTo>
                      <a:cubicBezTo>
                        <a:pt x="605933" y="506473"/>
                        <a:pt x="589521" y="576939"/>
                        <a:pt x="568843" y="574138"/>
                      </a:cubicBezTo>
                      <a:cubicBezTo>
                        <a:pt x="564128" y="573500"/>
                        <a:pt x="530790" y="527285"/>
                        <a:pt x="519065" y="508559"/>
                      </a:cubicBezTo>
                      <a:cubicBezTo>
                        <a:pt x="503053" y="482994"/>
                        <a:pt x="484108" y="459419"/>
                        <a:pt x="461772" y="439141"/>
                      </a:cubicBezTo>
                      <a:cubicBezTo>
                        <a:pt x="355663" y="342795"/>
                        <a:pt x="74695" y="110480"/>
                        <a:pt x="0" y="278073"/>
                      </a:cubicBezTo>
                      <a:cubicBezTo>
                        <a:pt x="0" y="278073"/>
                        <a:pt x="46749" y="79029"/>
                        <a:pt x="373771" y="352320"/>
                      </a:cubicBezTo>
                      <a:cubicBezTo>
                        <a:pt x="373771" y="352320"/>
                        <a:pt x="226028" y="165802"/>
                        <a:pt x="100594" y="99536"/>
                      </a:cubicBezTo>
                      <a:cubicBezTo>
                        <a:pt x="100594" y="99536"/>
                        <a:pt x="250612" y="164506"/>
                        <a:pt x="364265" y="312010"/>
                      </a:cubicBezTo>
                      <a:cubicBezTo>
                        <a:pt x="399469" y="357702"/>
                        <a:pt x="445999" y="393382"/>
                        <a:pt x="500186" y="413137"/>
                      </a:cubicBezTo>
                      <a:cubicBezTo>
                        <a:pt x="500672" y="413328"/>
                        <a:pt x="362493" y="129959"/>
                        <a:pt x="24413" y="3490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50" name="Graphic 57">
                  <a:extLst>
                    <a:ext uri="{FF2B5EF4-FFF2-40B4-BE49-F238E27FC236}">
                      <a16:creationId xmlns:a16="http://schemas.microsoft.com/office/drawing/2014/main" id="{BBCD67C8-9A3D-4BD4-9358-0FFEFC84B8BB}"/>
                    </a:ext>
                  </a:extLst>
                </p:cNvPr>
                <p:cNvGrpSpPr/>
                <p:nvPr/>
              </p:nvGrpSpPr>
              <p:grpSpPr>
                <a:xfrm>
                  <a:off x="3626518" y="1633480"/>
                  <a:ext cx="524019" cy="405641"/>
                  <a:chOff x="3626518" y="1633480"/>
                  <a:chExt cx="524019" cy="405641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666FD69C-EA97-4529-963B-AB2C7BBC3BEC}"/>
                      </a:ext>
                    </a:extLst>
                  </p:cNvPr>
                  <p:cNvSpPr/>
                  <p:nvPr/>
                </p:nvSpPr>
                <p:spPr>
                  <a:xfrm>
                    <a:off x="4027922" y="1872673"/>
                    <a:ext cx="117852" cy="27669"/>
                  </a:xfrm>
                  <a:custGeom>
                    <a:avLst/>
                    <a:gdLst>
                      <a:gd name="connsiteX0" fmla="*/ 0 w 117852"/>
                      <a:gd name="connsiteY0" fmla="*/ 1408 h 27669"/>
                      <a:gd name="connsiteX1" fmla="*/ 117853 w 117852"/>
                      <a:gd name="connsiteY1" fmla="*/ 23364 h 27669"/>
                      <a:gd name="connsiteX2" fmla="*/ 0 w 117852"/>
                      <a:gd name="connsiteY2" fmla="*/ 1408 h 27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852" h="27669">
                        <a:moveTo>
                          <a:pt x="0" y="1408"/>
                        </a:moveTo>
                        <a:cubicBezTo>
                          <a:pt x="0" y="1408"/>
                          <a:pt x="52188" y="40394"/>
                          <a:pt x="117853" y="23364"/>
                        </a:cubicBezTo>
                        <a:cubicBezTo>
                          <a:pt x="117843" y="23364"/>
                          <a:pt x="23927" y="-6774"/>
                          <a:pt x="0" y="140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7E74332B-CCDD-4DC7-9839-60EE65BF1DEF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29647"/>
                    <a:ext cx="151104" cy="34555"/>
                  </a:xfrm>
                  <a:custGeom>
                    <a:avLst/>
                    <a:gdLst>
                      <a:gd name="connsiteX0" fmla="*/ 0 w 151104"/>
                      <a:gd name="connsiteY0" fmla="*/ 27584 h 34555"/>
                      <a:gd name="connsiteX1" fmla="*/ 151105 w 151104"/>
                      <a:gd name="connsiteY1" fmla="*/ 0 h 34555"/>
                      <a:gd name="connsiteX2" fmla="*/ 0 w 151104"/>
                      <a:gd name="connsiteY2" fmla="*/ 27584 h 34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1104" h="34555">
                        <a:moveTo>
                          <a:pt x="0" y="27584"/>
                        </a:moveTo>
                        <a:cubicBezTo>
                          <a:pt x="0" y="27584"/>
                          <a:pt x="90935" y="55369"/>
                          <a:pt x="151105" y="0"/>
                        </a:cubicBezTo>
                        <a:cubicBezTo>
                          <a:pt x="151114" y="0"/>
                          <a:pt x="8363" y="3200"/>
                          <a:pt x="0" y="2758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C76E5F18-BC23-4893-B3F1-851BA5316220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47827"/>
                    <a:ext cx="154600" cy="83591"/>
                  </a:xfrm>
                  <a:custGeom>
                    <a:avLst/>
                    <a:gdLst>
                      <a:gd name="connsiteX0" fmla="*/ 0 w 154600"/>
                      <a:gd name="connsiteY0" fmla="*/ 83591 h 83591"/>
                      <a:gd name="connsiteX1" fmla="*/ 154600 w 154600"/>
                      <a:gd name="connsiteY1" fmla="*/ 0 h 83591"/>
                      <a:gd name="connsiteX2" fmla="*/ 0 w 154600"/>
                      <a:gd name="connsiteY2" fmla="*/ 83591 h 83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4600" h="83591">
                        <a:moveTo>
                          <a:pt x="0" y="83591"/>
                        </a:moveTo>
                        <a:cubicBezTo>
                          <a:pt x="0" y="83591"/>
                          <a:pt x="112747" y="73914"/>
                          <a:pt x="154600" y="0"/>
                        </a:cubicBezTo>
                        <a:cubicBezTo>
                          <a:pt x="154610" y="0"/>
                          <a:pt x="47901" y="61151"/>
                          <a:pt x="0" y="8359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8FFBA62A-A76C-4107-AE01-24C83689B37D}"/>
                      </a:ext>
                    </a:extLst>
                  </p:cNvPr>
                  <p:cNvSpPr/>
                  <p:nvPr/>
                </p:nvSpPr>
                <p:spPr>
                  <a:xfrm>
                    <a:off x="3936063" y="1654016"/>
                    <a:ext cx="164601" cy="157015"/>
                  </a:xfrm>
                  <a:custGeom>
                    <a:avLst/>
                    <a:gdLst>
                      <a:gd name="connsiteX0" fmla="*/ 0 w 164601"/>
                      <a:gd name="connsiteY0" fmla="*/ 155819 h 157015"/>
                      <a:gd name="connsiteX1" fmla="*/ 164602 w 164601"/>
                      <a:gd name="connsiteY1" fmla="*/ 0 h 157015"/>
                      <a:gd name="connsiteX2" fmla="*/ 0 w 164601"/>
                      <a:gd name="connsiteY2" fmla="*/ 155819 h 157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4601" h="157015">
                        <a:moveTo>
                          <a:pt x="0" y="155819"/>
                        </a:moveTo>
                        <a:cubicBezTo>
                          <a:pt x="0" y="155819"/>
                          <a:pt x="122177" y="181023"/>
                          <a:pt x="164602" y="0"/>
                        </a:cubicBezTo>
                        <a:cubicBezTo>
                          <a:pt x="164602" y="0"/>
                          <a:pt x="64751" y="131426"/>
                          <a:pt x="0" y="15581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DAB8237A-BBD7-4471-9CC6-B65C5594E594}"/>
                      </a:ext>
                    </a:extLst>
                  </p:cNvPr>
                  <p:cNvSpPr/>
                  <p:nvPr/>
                </p:nvSpPr>
                <p:spPr>
                  <a:xfrm>
                    <a:off x="3900763" y="1633480"/>
                    <a:ext cx="135340" cy="160383"/>
                  </a:xfrm>
                  <a:custGeom>
                    <a:avLst/>
                    <a:gdLst>
                      <a:gd name="connsiteX0" fmla="*/ 0 w 135340"/>
                      <a:gd name="connsiteY0" fmla="*/ 158963 h 160383"/>
                      <a:gd name="connsiteX1" fmla="*/ 135341 w 135340"/>
                      <a:gd name="connsiteY1" fmla="*/ 0 h 160383"/>
                      <a:gd name="connsiteX2" fmla="*/ 0 w 135340"/>
                      <a:gd name="connsiteY2" fmla="*/ 158963 h 160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340" h="160383">
                        <a:moveTo>
                          <a:pt x="0" y="158963"/>
                        </a:moveTo>
                        <a:cubicBezTo>
                          <a:pt x="0" y="158963"/>
                          <a:pt x="84296" y="186414"/>
                          <a:pt x="135341" y="0"/>
                        </a:cubicBezTo>
                        <a:cubicBezTo>
                          <a:pt x="135331" y="0"/>
                          <a:pt x="55997" y="126844"/>
                          <a:pt x="0" y="158963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74C57DD3-1E52-4D81-B571-BEF2B5ABA50A}"/>
                      </a:ext>
                    </a:extLst>
                  </p:cNvPr>
                  <p:cNvSpPr/>
                  <p:nvPr/>
                </p:nvSpPr>
                <p:spPr>
                  <a:xfrm>
                    <a:off x="3877038" y="1650168"/>
                    <a:ext cx="61439" cy="130476"/>
                  </a:xfrm>
                  <a:custGeom>
                    <a:avLst/>
                    <a:gdLst>
                      <a:gd name="connsiteX0" fmla="*/ 170 w 61439"/>
                      <a:gd name="connsiteY0" fmla="*/ 129254 h 130476"/>
                      <a:gd name="connsiteX1" fmla="*/ 60272 w 61439"/>
                      <a:gd name="connsiteY1" fmla="*/ 0 h 130476"/>
                      <a:gd name="connsiteX2" fmla="*/ 170 w 61439"/>
                      <a:gd name="connsiteY2" fmla="*/ 129254 h 130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39" h="130476">
                        <a:moveTo>
                          <a:pt x="170" y="129254"/>
                        </a:moveTo>
                        <a:cubicBezTo>
                          <a:pt x="-4041" y="132036"/>
                          <a:pt x="71655" y="141380"/>
                          <a:pt x="60272" y="0"/>
                        </a:cubicBezTo>
                        <a:cubicBezTo>
                          <a:pt x="60272" y="0"/>
                          <a:pt x="28116" y="110757"/>
                          <a:pt x="170" y="12925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7F0F8135-BB4C-4D9E-AB2A-2E6D39FED04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664884"/>
                    <a:ext cx="33538" cy="102579"/>
                  </a:xfrm>
                  <a:custGeom>
                    <a:avLst/>
                    <a:gdLst>
                      <a:gd name="connsiteX0" fmla="*/ 0 w 33538"/>
                      <a:gd name="connsiteY0" fmla="*/ 102241 h 102579"/>
                      <a:gd name="connsiteX1" fmla="*/ 29928 w 33538"/>
                      <a:gd name="connsiteY1" fmla="*/ 0 h 102579"/>
                      <a:gd name="connsiteX2" fmla="*/ 0 w 33538"/>
                      <a:gd name="connsiteY2" fmla="*/ 102241 h 102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38" h="102579">
                        <a:moveTo>
                          <a:pt x="0" y="102241"/>
                        </a:moveTo>
                        <a:cubicBezTo>
                          <a:pt x="0" y="102241"/>
                          <a:pt x="46625" y="113919"/>
                          <a:pt x="29928" y="0"/>
                        </a:cubicBezTo>
                        <a:cubicBezTo>
                          <a:pt x="29918" y="0"/>
                          <a:pt x="26737" y="86096"/>
                          <a:pt x="0" y="10224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4C62C649-D523-48DA-B98C-C294D5888D84}"/>
                      </a:ext>
                    </a:extLst>
                  </p:cNvPr>
                  <p:cNvSpPr/>
                  <p:nvPr/>
                </p:nvSpPr>
                <p:spPr>
                  <a:xfrm>
                    <a:off x="3826181" y="1694421"/>
                    <a:ext cx="20513" cy="77247"/>
                  </a:xfrm>
                  <a:custGeom>
                    <a:avLst/>
                    <a:gdLst>
                      <a:gd name="connsiteX0" fmla="*/ 3583 w 20513"/>
                      <a:gd name="connsiteY0" fmla="*/ 77248 h 77247"/>
                      <a:gd name="connsiteX1" fmla="*/ 18766 w 20513"/>
                      <a:gd name="connsiteY1" fmla="*/ 0 h 77247"/>
                      <a:gd name="connsiteX2" fmla="*/ 3583 w 20513"/>
                      <a:gd name="connsiteY2" fmla="*/ 77248 h 7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513" h="77247">
                        <a:moveTo>
                          <a:pt x="3583" y="77248"/>
                        </a:moveTo>
                        <a:cubicBezTo>
                          <a:pt x="3583" y="77248"/>
                          <a:pt x="26976" y="65713"/>
                          <a:pt x="18766" y="0"/>
                        </a:cubicBezTo>
                        <a:cubicBezTo>
                          <a:pt x="18766" y="0"/>
                          <a:pt x="-9838" y="53007"/>
                          <a:pt x="3583" y="7724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4B163E81-5615-4710-A6D2-ACDF2F059D18}"/>
                      </a:ext>
                    </a:extLst>
                  </p:cNvPr>
                  <p:cNvSpPr/>
                  <p:nvPr/>
                </p:nvSpPr>
                <p:spPr>
                  <a:xfrm>
                    <a:off x="3781615" y="1723548"/>
                    <a:ext cx="30441" cy="44815"/>
                  </a:xfrm>
                  <a:custGeom>
                    <a:avLst/>
                    <a:gdLst>
                      <a:gd name="connsiteX0" fmla="*/ 30442 w 30441"/>
                      <a:gd name="connsiteY0" fmla="*/ 44815 h 44815"/>
                      <a:gd name="connsiteX1" fmla="*/ 0 w 30441"/>
                      <a:gd name="connsiteY1" fmla="*/ 0 h 44815"/>
                      <a:gd name="connsiteX2" fmla="*/ 30442 w 30441"/>
                      <a:gd name="connsiteY2" fmla="*/ 44815 h 44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41" h="44815">
                        <a:moveTo>
                          <a:pt x="30442" y="44815"/>
                        </a:moveTo>
                        <a:cubicBezTo>
                          <a:pt x="30442" y="44815"/>
                          <a:pt x="30575" y="9687"/>
                          <a:pt x="0" y="0"/>
                        </a:cubicBezTo>
                        <a:cubicBezTo>
                          <a:pt x="0" y="0"/>
                          <a:pt x="848" y="39376"/>
                          <a:pt x="30442" y="4481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93B0739-A37B-4051-8F8B-F983525C8D0A}"/>
                      </a:ext>
                    </a:extLst>
                  </p:cNvPr>
                  <p:cNvSpPr/>
                  <p:nvPr/>
                </p:nvSpPr>
                <p:spPr>
                  <a:xfrm>
                    <a:off x="4027912" y="1872676"/>
                    <a:ext cx="81105" cy="27628"/>
                  </a:xfrm>
                  <a:custGeom>
                    <a:avLst/>
                    <a:gdLst>
                      <a:gd name="connsiteX0" fmla="*/ 81105 w 81105"/>
                      <a:gd name="connsiteY0" fmla="*/ 27628 h 27628"/>
                      <a:gd name="connsiteX1" fmla="*/ 74314 w 81105"/>
                      <a:gd name="connsiteY1" fmla="*/ 10931 h 27628"/>
                      <a:gd name="connsiteX2" fmla="*/ 0 w 81105"/>
                      <a:gd name="connsiteY2" fmla="*/ 1406 h 27628"/>
                      <a:gd name="connsiteX3" fmla="*/ 81105 w 81105"/>
                      <a:gd name="connsiteY3" fmla="*/ 27628 h 2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105" h="27628">
                        <a:moveTo>
                          <a:pt x="81105" y="27628"/>
                        </a:moveTo>
                        <a:cubicBezTo>
                          <a:pt x="79296" y="22789"/>
                          <a:pt x="77048" y="17151"/>
                          <a:pt x="74314" y="10931"/>
                        </a:cubicBezTo>
                        <a:cubicBezTo>
                          <a:pt x="46358" y="3768"/>
                          <a:pt x="12944" y="-3014"/>
                          <a:pt x="0" y="1406"/>
                        </a:cubicBezTo>
                        <a:cubicBezTo>
                          <a:pt x="10" y="1406"/>
                          <a:pt x="33757" y="26599"/>
                          <a:pt x="81105" y="2762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38575714-79E9-4031-8122-B662748FBA75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34581"/>
                    <a:ext cx="91344" cy="29615"/>
                  </a:xfrm>
                  <a:custGeom>
                    <a:avLst/>
                    <a:gdLst>
                      <a:gd name="connsiteX0" fmla="*/ 0 w 91344"/>
                      <a:gd name="connsiteY0" fmla="*/ 22650 h 29615"/>
                      <a:gd name="connsiteX1" fmla="*/ 91345 w 91344"/>
                      <a:gd name="connsiteY1" fmla="*/ 25565 h 29615"/>
                      <a:gd name="connsiteX2" fmla="*/ 75981 w 91344"/>
                      <a:gd name="connsiteY2" fmla="*/ 0 h 29615"/>
                      <a:gd name="connsiteX3" fmla="*/ 0 w 91344"/>
                      <a:gd name="connsiteY3" fmla="*/ 22650 h 29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44" h="29615">
                        <a:moveTo>
                          <a:pt x="0" y="22650"/>
                        </a:moveTo>
                        <a:cubicBezTo>
                          <a:pt x="0" y="22650"/>
                          <a:pt x="44196" y="36147"/>
                          <a:pt x="91345" y="25565"/>
                        </a:cubicBezTo>
                        <a:cubicBezTo>
                          <a:pt x="86935" y="17374"/>
                          <a:pt x="81829" y="8744"/>
                          <a:pt x="75981" y="0"/>
                        </a:cubicBezTo>
                        <a:cubicBezTo>
                          <a:pt x="40129" y="3905"/>
                          <a:pt x="4086" y="10754"/>
                          <a:pt x="0" y="2265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7B752F5C-41A8-4920-BEE9-ED4A36331B32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94710"/>
                    <a:ext cx="83410" cy="36709"/>
                  </a:xfrm>
                  <a:custGeom>
                    <a:avLst/>
                    <a:gdLst>
                      <a:gd name="connsiteX0" fmla="*/ 83410 w 83410"/>
                      <a:gd name="connsiteY0" fmla="*/ 13878 h 36709"/>
                      <a:gd name="connsiteX1" fmla="*/ 70695 w 83410"/>
                      <a:gd name="connsiteY1" fmla="*/ 0 h 36709"/>
                      <a:gd name="connsiteX2" fmla="*/ 0 w 83410"/>
                      <a:gd name="connsiteY2" fmla="*/ 36709 h 36709"/>
                      <a:gd name="connsiteX3" fmla="*/ 83410 w 83410"/>
                      <a:gd name="connsiteY3" fmla="*/ 13878 h 36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410" h="36709">
                        <a:moveTo>
                          <a:pt x="83410" y="13878"/>
                        </a:moveTo>
                        <a:cubicBezTo>
                          <a:pt x="79419" y="9182"/>
                          <a:pt x="75181" y="4543"/>
                          <a:pt x="70695" y="0"/>
                        </a:cubicBezTo>
                        <a:cubicBezTo>
                          <a:pt x="44691" y="14173"/>
                          <a:pt x="18136" y="28213"/>
                          <a:pt x="0" y="36709"/>
                        </a:cubicBezTo>
                        <a:cubicBezTo>
                          <a:pt x="0" y="36709"/>
                          <a:pt x="41443" y="33147"/>
                          <a:pt x="83410" y="1387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B2C9B23A-4A17-47FF-BDF4-CE9DBF81ED2E}"/>
                      </a:ext>
                    </a:extLst>
                  </p:cNvPr>
                  <p:cNvSpPr/>
                  <p:nvPr/>
                </p:nvSpPr>
                <p:spPr>
                  <a:xfrm>
                    <a:off x="3936063" y="1762448"/>
                    <a:ext cx="94192" cy="48581"/>
                  </a:xfrm>
                  <a:custGeom>
                    <a:avLst/>
                    <a:gdLst>
                      <a:gd name="connsiteX0" fmla="*/ 0 w 94192"/>
                      <a:gd name="connsiteY0" fmla="*/ 47387 h 48581"/>
                      <a:gd name="connsiteX1" fmla="*/ 94193 w 94192"/>
                      <a:gd name="connsiteY1" fmla="*/ 20164 h 48581"/>
                      <a:gd name="connsiteX2" fmla="*/ 67342 w 94192"/>
                      <a:gd name="connsiteY2" fmla="*/ 0 h 48581"/>
                      <a:gd name="connsiteX3" fmla="*/ 0 w 94192"/>
                      <a:gd name="connsiteY3" fmla="*/ 47387 h 48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4192" h="48581">
                        <a:moveTo>
                          <a:pt x="0" y="47387"/>
                        </a:moveTo>
                        <a:cubicBezTo>
                          <a:pt x="0" y="47387"/>
                          <a:pt x="47949" y="57274"/>
                          <a:pt x="94193" y="20164"/>
                        </a:cubicBezTo>
                        <a:cubicBezTo>
                          <a:pt x="85973" y="12973"/>
                          <a:pt x="77038" y="6182"/>
                          <a:pt x="67342" y="0"/>
                        </a:cubicBezTo>
                        <a:cubicBezTo>
                          <a:pt x="44225" y="21441"/>
                          <a:pt x="20374" y="39719"/>
                          <a:pt x="0" y="4738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064E3AFE-9F0C-4DDF-9929-29F29E92B0A0}"/>
                      </a:ext>
                    </a:extLst>
                  </p:cNvPr>
                  <p:cNvSpPr/>
                  <p:nvPr/>
                </p:nvSpPr>
                <p:spPr>
                  <a:xfrm>
                    <a:off x="3900763" y="1740579"/>
                    <a:ext cx="82677" cy="53279"/>
                  </a:xfrm>
                  <a:custGeom>
                    <a:avLst/>
                    <a:gdLst>
                      <a:gd name="connsiteX0" fmla="*/ 82677 w 82677"/>
                      <a:gd name="connsiteY0" fmla="*/ 10620 h 53279"/>
                      <a:gd name="connsiteX1" fmla="*/ 56864 w 82677"/>
                      <a:gd name="connsiteY1" fmla="*/ 0 h 53279"/>
                      <a:gd name="connsiteX2" fmla="*/ 0 w 82677"/>
                      <a:gd name="connsiteY2" fmla="*/ 51864 h 53279"/>
                      <a:gd name="connsiteX3" fmla="*/ 82677 w 82677"/>
                      <a:gd name="connsiteY3" fmla="*/ 10620 h 53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77" h="53279">
                        <a:moveTo>
                          <a:pt x="82677" y="10620"/>
                        </a:moveTo>
                        <a:cubicBezTo>
                          <a:pt x="74533" y="6610"/>
                          <a:pt x="65942" y="3038"/>
                          <a:pt x="56864" y="0"/>
                        </a:cubicBezTo>
                        <a:cubicBezTo>
                          <a:pt x="37738" y="22088"/>
                          <a:pt x="17707" y="41710"/>
                          <a:pt x="0" y="51864"/>
                        </a:cubicBezTo>
                        <a:cubicBezTo>
                          <a:pt x="0" y="51864"/>
                          <a:pt x="40710" y="65103"/>
                          <a:pt x="82677" y="1062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11676FCF-A8B9-4E1C-A021-2EE13AC589C7}"/>
                      </a:ext>
                    </a:extLst>
                  </p:cNvPr>
                  <p:cNvSpPr/>
                  <p:nvPr/>
                </p:nvSpPr>
                <p:spPr>
                  <a:xfrm>
                    <a:off x="3877030" y="1730378"/>
                    <a:ext cx="54118" cy="50263"/>
                  </a:xfrm>
                  <a:custGeom>
                    <a:avLst/>
                    <a:gdLst>
                      <a:gd name="connsiteX0" fmla="*/ 54118 w 54118"/>
                      <a:gd name="connsiteY0" fmla="*/ 3239 h 50263"/>
                      <a:gd name="connsiteX1" fmla="*/ 31477 w 54118"/>
                      <a:gd name="connsiteY1" fmla="*/ 0 h 50263"/>
                      <a:gd name="connsiteX2" fmla="*/ 168 w 54118"/>
                      <a:gd name="connsiteY2" fmla="*/ 49035 h 50263"/>
                      <a:gd name="connsiteX3" fmla="*/ 54118 w 54118"/>
                      <a:gd name="connsiteY3" fmla="*/ 3239 h 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118" h="50263">
                        <a:moveTo>
                          <a:pt x="54118" y="3239"/>
                        </a:moveTo>
                        <a:cubicBezTo>
                          <a:pt x="46841" y="1810"/>
                          <a:pt x="39297" y="724"/>
                          <a:pt x="31477" y="0"/>
                        </a:cubicBezTo>
                        <a:cubicBezTo>
                          <a:pt x="21733" y="22184"/>
                          <a:pt x="10655" y="42101"/>
                          <a:pt x="168" y="49035"/>
                        </a:cubicBezTo>
                        <a:cubicBezTo>
                          <a:pt x="-2918" y="51092"/>
                          <a:pt x="37202" y="56683"/>
                          <a:pt x="54118" y="323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9B4D6E15-6C45-4E0F-BFCC-5CD692AD1FF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729387"/>
                    <a:ext cx="32223" cy="38075"/>
                  </a:xfrm>
                  <a:custGeom>
                    <a:avLst/>
                    <a:gdLst>
                      <a:gd name="connsiteX0" fmla="*/ 0 w 32223"/>
                      <a:gd name="connsiteY0" fmla="*/ 37738 h 38075"/>
                      <a:gd name="connsiteX1" fmla="*/ 32223 w 32223"/>
                      <a:gd name="connsiteY1" fmla="*/ 0 h 38075"/>
                      <a:gd name="connsiteX2" fmla="*/ 20650 w 32223"/>
                      <a:gd name="connsiteY2" fmla="*/ 438 h 38075"/>
                      <a:gd name="connsiteX3" fmla="*/ 0 w 32223"/>
                      <a:gd name="connsiteY3" fmla="*/ 37738 h 38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23" h="38075">
                        <a:moveTo>
                          <a:pt x="0" y="37738"/>
                        </a:moveTo>
                        <a:cubicBezTo>
                          <a:pt x="0" y="37738"/>
                          <a:pt x="26032" y="44253"/>
                          <a:pt x="32223" y="0"/>
                        </a:cubicBezTo>
                        <a:cubicBezTo>
                          <a:pt x="28423" y="57"/>
                          <a:pt x="24565" y="210"/>
                          <a:pt x="20650" y="438"/>
                        </a:cubicBezTo>
                        <a:cubicBezTo>
                          <a:pt x="16183" y="17088"/>
                          <a:pt x="9611" y="31937"/>
                          <a:pt x="0" y="377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58D2C75D-74C8-4826-8DBB-3C4CEC56A448}"/>
                      </a:ext>
                    </a:extLst>
                  </p:cNvPr>
                  <p:cNvSpPr/>
                  <p:nvPr/>
                </p:nvSpPr>
                <p:spPr>
                  <a:xfrm>
                    <a:off x="3826174" y="1732311"/>
                    <a:ext cx="20020" cy="39347"/>
                  </a:xfrm>
                  <a:custGeom>
                    <a:avLst/>
                    <a:gdLst>
                      <a:gd name="connsiteX0" fmla="*/ 20021 w 20020"/>
                      <a:gd name="connsiteY0" fmla="*/ 0 h 39347"/>
                      <a:gd name="connsiteX1" fmla="*/ 2809 w 20020"/>
                      <a:gd name="connsiteY1" fmla="*/ 2953 h 39347"/>
                      <a:gd name="connsiteX2" fmla="*/ 3580 w 20020"/>
                      <a:gd name="connsiteY2" fmla="*/ 39348 h 39347"/>
                      <a:gd name="connsiteX3" fmla="*/ 20021 w 20020"/>
                      <a:gd name="connsiteY3" fmla="*/ 0 h 39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20" h="39347">
                        <a:moveTo>
                          <a:pt x="20021" y="0"/>
                        </a:moveTo>
                        <a:cubicBezTo>
                          <a:pt x="14391" y="810"/>
                          <a:pt x="8657" y="1791"/>
                          <a:pt x="2809" y="2953"/>
                        </a:cubicBezTo>
                        <a:cubicBezTo>
                          <a:pt x="-506" y="16231"/>
                          <a:pt x="-1620" y="29956"/>
                          <a:pt x="3580" y="39348"/>
                        </a:cubicBezTo>
                        <a:cubicBezTo>
                          <a:pt x="3590" y="39357"/>
                          <a:pt x="17258" y="32576"/>
                          <a:pt x="20021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2938A8D3-BDA0-45DC-B373-179B2A80F946}"/>
                      </a:ext>
                    </a:extLst>
                  </p:cNvPr>
                  <p:cNvSpPr/>
                  <p:nvPr/>
                </p:nvSpPr>
                <p:spPr>
                  <a:xfrm>
                    <a:off x="3786711" y="1741141"/>
                    <a:ext cx="25346" cy="27222"/>
                  </a:xfrm>
                  <a:custGeom>
                    <a:avLst/>
                    <a:gdLst>
                      <a:gd name="connsiteX0" fmla="*/ 25346 w 25346"/>
                      <a:gd name="connsiteY0" fmla="*/ 27222 h 27222"/>
                      <a:gd name="connsiteX1" fmla="*/ 17450 w 25346"/>
                      <a:gd name="connsiteY1" fmla="*/ 0 h 27222"/>
                      <a:gd name="connsiteX2" fmla="*/ 0 w 25346"/>
                      <a:gd name="connsiteY2" fmla="*/ 5201 h 27222"/>
                      <a:gd name="connsiteX3" fmla="*/ 25346 w 25346"/>
                      <a:gd name="connsiteY3" fmla="*/ 27222 h 2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346" h="27222">
                        <a:moveTo>
                          <a:pt x="25346" y="27222"/>
                        </a:moveTo>
                        <a:cubicBezTo>
                          <a:pt x="25346" y="27222"/>
                          <a:pt x="25384" y="12887"/>
                          <a:pt x="17450" y="0"/>
                        </a:cubicBezTo>
                        <a:cubicBezTo>
                          <a:pt x="11735" y="1562"/>
                          <a:pt x="5915" y="3296"/>
                          <a:pt x="0" y="5201"/>
                        </a:cubicBezTo>
                        <a:cubicBezTo>
                          <a:pt x="4153" y="14964"/>
                          <a:pt x="11678" y="24708"/>
                          <a:pt x="25346" y="27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BB99E8A-B9E6-4402-872A-D1DAD41DB9AF}"/>
                      </a:ext>
                    </a:extLst>
                  </p:cNvPr>
                  <p:cNvSpPr/>
                  <p:nvPr/>
                </p:nvSpPr>
                <p:spPr>
                  <a:xfrm>
                    <a:off x="3626521" y="1761664"/>
                    <a:ext cx="492021" cy="277456"/>
                  </a:xfrm>
                  <a:custGeom>
                    <a:avLst/>
                    <a:gdLst>
                      <a:gd name="connsiteX0" fmla="*/ 331354 w 492021"/>
                      <a:gd name="connsiteY0" fmla="*/ 237575 h 277456"/>
                      <a:gd name="connsiteX1" fmla="*/ 225874 w 492021"/>
                      <a:gd name="connsiteY1" fmla="*/ 26492 h 277456"/>
                      <a:gd name="connsiteX2" fmla="*/ 289349 w 492021"/>
                      <a:gd name="connsiteY2" fmla="*/ 44151 h 277456"/>
                      <a:gd name="connsiteX3" fmla="*/ 375959 w 492021"/>
                      <a:gd name="connsiteY3" fmla="*/ 277457 h 277456"/>
                      <a:gd name="connsiteX4" fmla="*/ 321448 w 492021"/>
                      <a:gd name="connsiteY4" fmla="*/ 59915 h 277456"/>
                      <a:gd name="connsiteX5" fmla="*/ 371007 w 492021"/>
                      <a:gd name="connsiteY5" fmla="*/ 94386 h 277456"/>
                      <a:gd name="connsiteX6" fmla="*/ 425432 w 492021"/>
                      <a:gd name="connsiteY6" fmla="*/ 267627 h 277456"/>
                      <a:gd name="connsiteX7" fmla="*/ 396305 w 492021"/>
                      <a:gd name="connsiteY7" fmla="*/ 117399 h 277456"/>
                      <a:gd name="connsiteX8" fmla="*/ 424899 w 492021"/>
                      <a:gd name="connsiteY8" fmla="*/ 148888 h 277456"/>
                      <a:gd name="connsiteX9" fmla="*/ 492022 w 492021"/>
                      <a:gd name="connsiteY9" fmla="*/ 272466 h 277456"/>
                      <a:gd name="connsiteX10" fmla="*/ 430166 w 492021"/>
                      <a:gd name="connsiteY10" fmla="*/ 149717 h 277456"/>
                      <a:gd name="connsiteX11" fmla="*/ 490298 w 492021"/>
                      <a:gd name="connsiteY11" fmla="*/ 209239 h 277456"/>
                      <a:gd name="connsiteX12" fmla="*/ 417174 w 492021"/>
                      <a:gd name="connsiteY12" fmla="*/ 133048 h 277456"/>
                      <a:gd name="connsiteX13" fmla="*/ 1579 w 492021"/>
                      <a:gd name="connsiteY13" fmla="*/ 64430 h 277456"/>
                      <a:gd name="connsiteX14" fmla="*/ 21029 w 492021"/>
                      <a:gd name="connsiteY14" fmla="*/ 77594 h 277456"/>
                      <a:gd name="connsiteX15" fmla="*/ 113489 w 492021"/>
                      <a:gd name="connsiteY15" fmla="*/ 35150 h 277456"/>
                      <a:gd name="connsiteX16" fmla="*/ 105449 w 492021"/>
                      <a:gd name="connsiteY16" fmla="*/ 81061 h 277456"/>
                      <a:gd name="connsiteX17" fmla="*/ 123318 w 492021"/>
                      <a:gd name="connsiteY17" fmla="*/ 32474 h 277456"/>
                      <a:gd name="connsiteX18" fmla="*/ 131119 w 492021"/>
                      <a:gd name="connsiteY18" fmla="*/ 30588 h 277456"/>
                      <a:gd name="connsiteX19" fmla="*/ 137406 w 492021"/>
                      <a:gd name="connsiteY19" fmla="*/ 105949 h 277456"/>
                      <a:gd name="connsiteX20" fmla="*/ 135558 w 492021"/>
                      <a:gd name="connsiteY20" fmla="*/ 29635 h 277456"/>
                      <a:gd name="connsiteX21" fmla="*/ 143873 w 492021"/>
                      <a:gd name="connsiteY21" fmla="*/ 28035 h 277456"/>
                      <a:gd name="connsiteX22" fmla="*/ 196051 w 492021"/>
                      <a:gd name="connsiteY22" fmla="*/ 156680 h 277456"/>
                      <a:gd name="connsiteX23" fmla="*/ 151008 w 492021"/>
                      <a:gd name="connsiteY23" fmla="*/ 26863 h 277456"/>
                      <a:gd name="connsiteX24" fmla="*/ 159180 w 492021"/>
                      <a:gd name="connsiteY24" fmla="*/ 25758 h 277456"/>
                      <a:gd name="connsiteX25" fmla="*/ 273232 w 492021"/>
                      <a:gd name="connsiteY25" fmla="*/ 186102 h 277456"/>
                      <a:gd name="connsiteX26" fmla="*/ 182745 w 492021"/>
                      <a:gd name="connsiteY26" fmla="*/ 24015 h 277456"/>
                      <a:gd name="connsiteX27" fmla="*/ 208196 w 492021"/>
                      <a:gd name="connsiteY27" fmla="*/ 24568 h 277456"/>
                      <a:gd name="connsiteX28" fmla="*/ 331354 w 492021"/>
                      <a:gd name="connsiteY28" fmla="*/ 237575 h 277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92021" h="277456">
                        <a:moveTo>
                          <a:pt x="331354" y="237575"/>
                        </a:moveTo>
                        <a:cubicBezTo>
                          <a:pt x="350175" y="94015"/>
                          <a:pt x="270041" y="43332"/>
                          <a:pt x="225874" y="26492"/>
                        </a:cubicBezTo>
                        <a:cubicBezTo>
                          <a:pt x="248629" y="29769"/>
                          <a:pt x="269813" y="36007"/>
                          <a:pt x="289349" y="44151"/>
                        </a:cubicBezTo>
                        <a:cubicBezTo>
                          <a:pt x="338336" y="104349"/>
                          <a:pt x="375959" y="277457"/>
                          <a:pt x="375959" y="277457"/>
                        </a:cubicBezTo>
                        <a:cubicBezTo>
                          <a:pt x="406039" y="159718"/>
                          <a:pt x="360310" y="93310"/>
                          <a:pt x="321448" y="59915"/>
                        </a:cubicBezTo>
                        <a:cubicBezTo>
                          <a:pt x="339879" y="70383"/>
                          <a:pt x="356433" y="82270"/>
                          <a:pt x="371007" y="94386"/>
                        </a:cubicBezTo>
                        <a:cubicBezTo>
                          <a:pt x="380608" y="142211"/>
                          <a:pt x="425432" y="267627"/>
                          <a:pt x="425432" y="267627"/>
                        </a:cubicBezTo>
                        <a:cubicBezTo>
                          <a:pt x="431509" y="196866"/>
                          <a:pt x="413507" y="147259"/>
                          <a:pt x="396305" y="117399"/>
                        </a:cubicBezTo>
                        <a:cubicBezTo>
                          <a:pt x="407725" y="128733"/>
                          <a:pt x="417279" y="139563"/>
                          <a:pt x="424899" y="148888"/>
                        </a:cubicBezTo>
                        <a:cubicBezTo>
                          <a:pt x="439672" y="196065"/>
                          <a:pt x="492022" y="272466"/>
                          <a:pt x="492022" y="272466"/>
                        </a:cubicBezTo>
                        <a:cubicBezTo>
                          <a:pt x="487164" y="224488"/>
                          <a:pt x="447083" y="170577"/>
                          <a:pt x="430166" y="149717"/>
                        </a:cubicBezTo>
                        <a:cubicBezTo>
                          <a:pt x="444178" y="164728"/>
                          <a:pt x="466114" y="187379"/>
                          <a:pt x="490298" y="209239"/>
                        </a:cubicBezTo>
                        <a:cubicBezTo>
                          <a:pt x="490298" y="209239"/>
                          <a:pt x="473715" y="148326"/>
                          <a:pt x="417174" y="133048"/>
                        </a:cubicBezTo>
                        <a:cubicBezTo>
                          <a:pt x="235075" y="-118955"/>
                          <a:pt x="1579" y="64430"/>
                          <a:pt x="1579" y="64430"/>
                        </a:cubicBezTo>
                        <a:cubicBezTo>
                          <a:pt x="-6822" y="90109"/>
                          <a:pt x="21029" y="77594"/>
                          <a:pt x="21029" y="77594"/>
                        </a:cubicBezTo>
                        <a:cubicBezTo>
                          <a:pt x="53414" y="57362"/>
                          <a:pt x="84266" y="43646"/>
                          <a:pt x="113489" y="35150"/>
                        </a:cubicBezTo>
                        <a:cubicBezTo>
                          <a:pt x="99173" y="57877"/>
                          <a:pt x="105449" y="81061"/>
                          <a:pt x="105449" y="81061"/>
                        </a:cubicBezTo>
                        <a:cubicBezTo>
                          <a:pt x="121909" y="60410"/>
                          <a:pt x="123890" y="42389"/>
                          <a:pt x="123318" y="32474"/>
                        </a:cubicBezTo>
                        <a:cubicBezTo>
                          <a:pt x="125928" y="31807"/>
                          <a:pt x="128538" y="31169"/>
                          <a:pt x="131119" y="30588"/>
                        </a:cubicBezTo>
                        <a:cubicBezTo>
                          <a:pt x="142264" y="61191"/>
                          <a:pt x="137406" y="105949"/>
                          <a:pt x="137406" y="105949"/>
                        </a:cubicBezTo>
                        <a:cubicBezTo>
                          <a:pt x="154046" y="68126"/>
                          <a:pt x="144502" y="42713"/>
                          <a:pt x="135558" y="29635"/>
                        </a:cubicBezTo>
                        <a:cubicBezTo>
                          <a:pt x="138349" y="29054"/>
                          <a:pt x="141121" y="28521"/>
                          <a:pt x="143873" y="28035"/>
                        </a:cubicBezTo>
                        <a:cubicBezTo>
                          <a:pt x="165619" y="65259"/>
                          <a:pt x="196051" y="156680"/>
                          <a:pt x="196051" y="156680"/>
                        </a:cubicBezTo>
                        <a:cubicBezTo>
                          <a:pt x="200252" y="79718"/>
                          <a:pt x="169924" y="42456"/>
                          <a:pt x="151008" y="26863"/>
                        </a:cubicBezTo>
                        <a:cubicBezTo>
                          <a:pt x="153751" y="26454"/>
                          <a:pt x="156475" y="26082"/>
                          <a:pt x="159180" y="25758"/>
                        </a:cubicBezTo>
                        <a:cubicBezTo>
                          <a:pt x="213006" y="56677"/>
                          <a:pt x="273232" y="186102"/>
                          <a:pt x="273232" y="186102"/>
                        </a:cubicBezTo>
                        <a:cubicBezTo>
                          <a:pt x="261640" y="66840"/>
                          <a:pt x="214911" y="32950"/>
                          <a:pt x="182745" y="24015"/>
                        </a:cubicBezTo>
                        <a:cubicBezTo>
                          <a:pt x="191413" y="23768"/>
                          <a:pt x="199899" y="23968"/>
                          <a:pt x="208196" y="24568"/>
                        </a:cubicBezTo>
                        <a:cubicBezTo>
                          <a:pt x="282129" y="74565"/>
                          <a:pt x="331354" y="237575"/>
                          <a:pt x="331354" y="23757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BA9E739-99FA-49D6-97EC-06CEE5399EDF}"/>
                      </a:ext>
                    </a:extLst>
                  </p:cNvPr>
                  <p:cNvSpPr/>
                  <p:nvPr/>
                </p:nvSpPr>
                <p:spPr>
                  <a:xfrm>
                    <a:off x="3985155" y="1970960"/>
                    <a:ext cx="25955" cy="68151"/>
                  </a:xfrm>
                  <a:custGeom>
                    <a:avLst/>
                    <a:gdLst>
                      <a:gd name="connsiteX0" fmla="*/ 17326 w 25955"/>
                      <a:gd name="connsiteY0" fmla="*/ 68151 h 68151"/>
                      <a:gd name="connsiteX1" fmla="*/ 25956 w 25955"/>
                      <a:gd name="connsiteY1" fmla="*/ 19221 h 68151"/>
                      <a:gd name="connsiteX2" fmla="*/ 0 w 25955"/>
                      <a:gd name="connsiteY2" fmla="*/ 0 h 68151"/>
                      <a:gd name="connsiteX3" fmla="*/ 17326 w 25955"/>
                      <a:gd name="connsiteY3" fmla="*/ 68151 h 6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955" h="68151">
                        <a:moveTo>
                          <a:pt x="17326" y="68151"/>
                        </a:moveTo>
                        <a:cubicBezTo>
                          <a:pt x="21774" y="50740"/>
                          <a:pt x="24555" y="34452"/>
                          <a:pt x="25956" y="19221"/>
                        </a:cubicBezTo>
                        <a:cubicBezTo>
                          <a:pt x="17488" y="13011"/>
                          <a:pt x="8801" y="6582"/>
                          <a:pt x="0" y="0"/>
                        </a:cubicBezTo>
                        <a:cubicBezTo>
                          <a:pt x="10935" y="38767"/>
                          <a:pt x="17326" y="68151"/>
                          <a:pt x="17326" y="6815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36AFA7DC-2F34-4CC4-9DCC-CAE570D3E6F6}"/>
                      </a:ext>
                    </a:extLst>
                  </p:cNvPr>
                  <p:cNvSpPr/>
                  <p:nvPr/>
                </p:nvSpPr>
                <p:spPr>
                  <a:xfrm>
                    <a:off x="3772547" y="1793490"/>
                    <a:ext cx="50428" cy="124844"/>
                  </a:xfrm>
                  <a:custGeom>
                    <a:avLst/>
                    <a:gdLst>
                      <a:gd name="connsiteX0" fmla="*/ 0 w 50428"/>
                      <a:gd name="connsiteY0" fmla="*/ 0 h 124844"/>
                      <a:gd name="connsiteX1" fmla="*/ 50035 w 50428"/>
                      <a:gd name="connsiteY1" fmla="*/ 124844 h 124844"/>
                      <a:gd name="connsiteX2" fmla="*/ 14230 w 50428"/>
                      <a:gd name="connsiteY2" fmla="*/ 3696 h 124844"/>
                      <a:gd name="connsiteX3" fmla="*/ 0 w 50428"/>
                      <a:gd name="connsiteY3" fmla="*/ 0 h 124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8" h="124844">
                        <a:moveTo>
                          <a:pt x="0" y="0"/>
                        </a:moveTo>
                        <a:cubicBezTo>
                          <a:pt x="21546" y="39272"/>
                          <a:pt x="50035" y="124844"/>
                          <a:pt x="50035" y="124844"/>
                        </a:cubicBezTo>
                        <a:cubicBezTo>
                          <a:pt x="53597" y="59560"/>
                          <a:pt x="32318" y="22850"/>
                          <a:pt x="14230" y="3696"/>
                        </a:cubicBezTo>
                        <a:cubicBezTo>
                          <a:pt x="9687" y="1943"/>
                          <a:pt x="4924" y="7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5485D22-32D5-4A32-BEB2-48A1B6D13335}"/>
                      </a:ext>
                    </a:extLst>
                  </p:cNvPr>
                  <p:cNvSpPr/>
                  <p:nvPr/>
                </p:nvSpPr>
                <p:spPr>
                  <a:xfrm>
                    <a:off x="3932367" y="1930431"/>
                    <a:ext cx="28302" cy="68808"/>
                  </a:xfrm>
                  <a:custGeom>
                    <a:avLst/>
                    <a:gdLst>
                      <a:gd name="connsiteX0" fmla="*/ 25508 w 28302"/>
                      <a:gd name="connsiteY0" fmla="*/ 68809 h 68808"/>
                      <a:gd name="connsiteX1" fmla="*/ 28242 w 28302"/>
                      <a:gd name="connsiteY1" fmla="*/ 21965 h 68808"/>
                      <a:gd name="connsiteX2" fmla="*/ 0 w 28302"/>
                      <a:gd name="connsiteY2" fmla="*/ 0 h 68808"/>
                      <a:gd name="connsiteX3" fmla="*/ 25508 w 28302"/>
                      <a:gd name="connsiteY3" fmla="*/ 68809 h 68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302" h="68808">
                        <a:moveTo>
                          <a:pt x="25508" y="68809"/>
                        </a:moveTo>
                        <a:cubicBezTo>
                          <a:pt x="27718" y="51940"/>
                          <a:pt x="28546" y="36366"/>
                          <a:pt x="28242" y="21965"/>
                        </a:cubicBezTo>
                        <a:cubicBezTo>
                          <a:pt x="18783" y="14716"/>
                          <a:pt x="9325" y="7372"/>
                          <a:pt x="0" y="0"/>
                        </a:cubicBezTo>
                        <a:cubicBezTo>
                          <a:pt x="16345" y="38481"/>
                          <a:pt x="25508" y="68809"/>
                          <a:pt x="25508" y="6880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C5FC70A0-FE70-4746-A214-83A581CABE0B}"/>
                      </a:ext>
                    </a:extLst>
                  </p:cNvPr>
                  <p:cNvSpPr/>
                  <p:nvPr/>
                </p:nvSpPr>
                <p:spPr>
                  <a:xfrm>
                    <a:off x="3626518" y="1792633"/>
                    <a:ext cx="129541" cy="50101"/>
                  </a:xfrm>
                  <a:custGeom>
                    <a:avLst/>
                    <a:gdLst>
                      <a:gd name="connsiteX0" fmla="*/ 21033 w 129541"/>
                      <a:gd name="connsiteY0" fmla="*/ 46634 h 50101"/>
                      <a:gd name="connsiteX1" fmla="*/ 113492 w 129541"/>
                      <a:gd name="connsiteY1" fmla="*/ 4191 h 50101"/>
                      <a:gd name="connsiteX2" fmla="*/ 105453 w 129541"/>
                      <a:gd name="connsiteY2" fmla="*/ 50102 h 50101"/>
                      <a:gd name="connsiteX3" fmla="*/ 123322 w 129541"/>
                      <a:gd name="connsiteY3" fmla="*/ 1514 h 50101"/>
                      <a:gd name="connsiteX4" fmla="*/ 129542 w 129541"/>
                      <a:gd name="connsiteY4" fmla="*/ 0 h 50101"/>
                      <a:gd name="connsiteX5" fmla="*/ 26176 w 129541"/>
                      <a:gd name="connsiteY5" fmla="*/ 17097 h 50101"/>
                      <a:gd name="connsiteX6" fmla="*/ 1573 w 129541"/>
                      <a:gd name="connsiteY6" fmla="*/ 33471 h 50101"/>
                      <a:gd name="connsiteX7" fmla="*/ 21033 w 129541"/>
                      <a:gd name="connsiteY7" fmla="*/ 46634 h 50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9541" h="50101">
                        <a:moveTo>
                          <a:pt x="21033" y="46634"/>
                        </a:moveTo>
                        <a:cubicBezTo>
                          <a:pt x="53418" y="26403"/>
                          <a:pt x="84269" y="12687"/>
                          <a:pt x="113492" y="4191"/>
                        </a:cubicBezTo>
                        <a:cubicBezTo>
                          <a:pt x="99176" y="26918"/>
                          <a:pt x="105453" y="50102"/>
                          <a:pt x="105453" y="50102"/>
                        </a:cubicBezTo>
                        <a:cubicBezTo>
                          <a:pt x="121912" y="29451"/>
                          <a:pt x="123893" y="11430"/>
                          <a:pt x="123322" y="1514"/>
                        </a:cubicBezTo>
                        <a:cubicBezTo>
                          <a:pt x="125408" y="981"/>
                          <a:pt x="127475" y="486"/>
                          <a:pt x="129542" y="0"/>
                        </a:cubicBezTo>
                        <a:cubicBezTo>
                          <a:pt x="70782" y="1934"/>
                          <a:pt x="2164" y="51464"/>
                          <a:pt x="26176" y="17097"/>
                        </a:cubicBezTo>
                        <a:cubicBezTo>
                          <a:pt x="10479" y="26480"/>
                          <a:pt x="1573" y="33471"/>
                          <a:pt x="1573" y="33471"/>
                        </a:cubicBezTo>
                        <a:cubicBezTo>
                          <a:pt x="-6809" y="59141"/>
                          <a:pt x="21033" y="46634"/>
                          <a:pt x="21033" y="46634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A3AFB595-BC09-423D-B631-3E849F8748F9}"/>
                      </a:ext>
                    </a:extLst>
                  </p:cNvPr>
                  <p:cNvSpPr/>
                  <p:nvPr/>
                </p:nvSpPr>
                <p:spPr>
                  <a:xfrm>
                    <a:off x="3852329" y="1862175"/>
                    <a:ext cx="47424" cy="85591"/>
                  </a:xfrm>
                  <a:custGeom>
                    <a:avLst/>
                    <a:gdLst>
                      <a:gd name="connsiteX0" fmla="*/ 47425 w 47424"/>
                      <a:gd name="connsiteY0" fmla="*/ 85592 h 85591"/>
                      <a:gd name="connsiteX1" fmla="*/ 39481 w 47424"/>
                      <a:gd name="connsiteY1" fmla="*/ 35176 h 85591"/>
                      <a:gd name="connsiteX2" fmla="*/ 0 w 47424"/>
                      <a:gd name="connsiteY2" fmla="*/ 0 h 85591"/>
                      <a:gd name="connsiteX3" fmla="*/ 47425 w 47424"/>
                      <a:gd name="connsiteY3" fmla="*/ 85592 h 85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24" h="85591">
                        <a:moveTo>
                          <a:pt x="47425" y="85592"/>
                        </a:moveTo>
                        <a:cubicBezTo>
                          <a:pt x="45587" y="66723"/>
                          <a:pt x="42872" y="50006"/>
                          <a:pt x="39481" y="35176"/>
                        </a:cubicBezTo>
                        <a:cubicBezTo>
                          <a:pt x="25117" y="23041"/>
                          <a:pt x="11735" y="11182"/>
                          <a:pt x="0" y="0"/>
                        </a:cubicBezTo>
                        <a:cubicBezTo>
                          <a:pt x="27337" y="42424"/>
                          <a:pt x="47425" y="85592"/>
                          <a:pt x="47425" y="8559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25CD9F00-00F7-4808-936B-665A3CB1274E}"/>
                      </a:ext>
                    </a:extLst>
                  </p:cNvPr>
                  <p:cNvSpPr/>
                  <p:nvPr/>
                </p:nvSpPr>
                <p:spPr>
                  <a:xfrm>
                    <a:off x="3757755" y="1792567"/>
                    <a:ext cx="15284" cy="75047"/>
                  </a:xfrm>
                  <a:custGeom>
                    <a:avLst/>
                    <a:gdLst>
                      <a:gd name="connsiteX0" fmla="*/ 6172 w 15284"/>
                      <a:gd name="connsiteY0" fmla="*/ 75047 h 75047"/>
                      <a:gd name="connsiteX1" fmla="*/ 5191 w 15284"/>
                      <a:gd name="connsiteY1" fmla="*/ 47 h 75047"/>
                      <a:gd name="connsiteX2" fmla="*/ 0 w 15284"/>
                      <a:gd name="connsiteY2" fmla="*/ 19 h 75047"/>
                      <a:gd name="connsiteX3" fmla="*/ 6172 w 15284"/>
                      <a:gd name="connsiteY3" fmla="*/ 75047 h 75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84" h="75047">
                        <a:moveTo>
                          <a:pt x="6172" y="75047"/>
                        </a:moveTo>
                        <a:cubicBezTo>
                          <a:pt x="22269" y="38452"/>
                          <a:pt x="13859" y="13478"/>
                          <a:pt x="5191" y="47"/>
                        </a:cubicBezTo>
                        <a:cubicBezTo>
                          <a:pt x="3477" y="-10"/>
                          <a:pt x="1743" y="-10"/>
                          <a:pt x="0" y="19"/>
                        </a:cubicBezTo>
                        <a:cubicBezTo>
                          <a:pt x="10992" y="30613"/>
                          <a:pt x="6172" y="75047"/>
                          <a:pt x="6172" y="750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40358C2-E05F-40C4-AFBC-6727C46C8B16}"/>
                      </a:ext>
                    </a:extLst>
                  </p:cNvPr>
                  <p:cNvSpPr/>
                  <p:nvPr/>
                </p:nvSpPr>
                <p:spPr>
                  <a:xfrm>
                    <a:off x="3724598" y="1761665"/>
                    <a:ext cx="392229" cy="214686"/>
                  </a:xfrm>
                  <a:custGeom>
                    <a:avLst/>
                    <a:gdLst>
                      <a:gd name="connsiteX0" fmla="*/ 84668 w 392229"/>
                      <a:gd name="connsiteY0" fmla="*/ 24015 h 214686"/>
                      <a:gd name="connsiteX1" fmla="*/ 110119 w 392229"/>
                      <a:gd name="connsiteY1" fmla="*/ 24567 h 214686"/>
                      <a:gd name="connsiteX2" fmla="*/ 151057 w 392229"/>
                      <a:gd name="connsiteY2" fmla="*/ 65582 h 214686"/>
                      <a:gd name="connsiteX3" fmla="*/ 210617 w 392229"/>
                      <a:gd name="connsiteY3" fmla="*/ 94404 h 214686"/>
                      <a:gd name="connsiteX4" fmla="*/ 127787 w 392229"/>
                      <a:gd name="connsiteY4" fmla="*/ 26482 h 214686"/>
                      <a:gd name="connsiteX5" fmla="*/ 191262 w 392229"/>
                      <a:gd name="connsiteY5" fmla="*/ 44141 h 214686"/>
                      <a:gd name="connsiteX6" fmla="*/ 223638 w 392229"/>
                      <a:gd name="connsiteY6" fmla="*/ 101710 h 214686"/>
                      <a:gd name="connsiteX7" fmla="*/ 275520 w 392229"/>
                      <a:gd name="connsiteY7" fmla="*/ 134419 h 214686"/>
                      <a:gd name="connsiteX8" fmla="*/ 223371 w 392229"/>
                      <a:gd name="connsiteY8" fmla="*/ 59905 h 214686"/>
                      <a:gd name="connsiteX9" fmla="*/ 272929 w 392229"/>
                      <a:gd name="connsiteY9" fmla="*/ 94376 h 214686"/>
                      <a:gd name="connsiteX10" fmla="*/ 285398 w 392229"/>
                      <a:gd name="connsiteY10" fmla="*/ 141325 h 214686"/>
                      <a:gd name="connsiteX11" fmla="*/ 318687 w 392229"/>
                      <a:gd name="connsiteY11" fmla="*/ 166309 h 214686"/>
                      <a:gd name="connsiteX12" fmla="*/ 298237 w 392229"/>
                      <a:gd name="connsiteY12" fmla="*/ 117388 h 214686"/>
                      <a:gd name="connsiteX13" fmla="*/ 326831 w 392229"/>
                      <a:gd name="connsiteY13" fmla="*/ 148878 h 214686"/>
                      <a:gd name="connsiteX14" fmla="*/ 342300 w 392229"/>
                      <a:gd name="connsiteY14" fmla="*/ 185597 h 214686"/>
                      <a:gd name="connsiteX15" fmla="*/ 375018 w 392229"/>
                      <a:gd name="connsiteY15" fmla="*/ 214686 h 214686"/>
                      <a:gd name="connsiteX16" fmla="*/ 332099 w 392229"/>
                      <a:gd name="connsiteY16" fmla="*/ 149707 h 214686"/>
                      <a:gd name="connsiteX17" fmla="*/ 392230 w 392229"/>
                      <a:gd name="connsiteY17" fmla="*/ 209228 h 214686"/>
                      <a:gd name="connsiteX18" fmla="*/ 319107 w 392229"/>
                      <a:gd name="connsiteY18" fmla="*/ 133038 h 214686"/>
                      <a:gd name="connsiteX19" fmla="*/ 0 w 392229"/>
                      <a:gd name="connsiteY19" fmla="*/ 15128 h 214686"/>
                      <a:gd name="connsiteX20" fmla="*/ 38319 w 392229"/>
                      <a:gd name="connsiteY20" fmla="*/ 29472 h 214686"/>
                      <a:gd name="connsiteX21" fmla="*/ 45806 w 392229"/>
                      <a:gd name="connsiteY21" fmla="*/ 28025 h 214686"/>
                      <a:gd name="connsiteX22" fmla="*/ 47930 w 392229"/>
                      <a:gd name="connsiteY22" fmla="*/ 31787 h 214686"/>
                      <a:gd name="connsiteX23" fmla="*/ 62036 w 392229"/>
                      <a:gd name="connsiteY23" fmla="*/ 35359 h 214686"/>
                      <a:gd name="connsiteX24" fmla="*/ 52950 w 392229"/>
                      <a:gd name="connsiteY24" fmla="*/ 26853 h 214686"/>
                      <a:gd name="connsiteX25" fmla="*/ 61122 w 392229"/>
                      <a:gd name="connsiteY25" fmla="*/ 25748 h 214686"/>
                      <a:gd name="connsiteX26" fmla="*/ 80277 w 392229"/>
                      <a:gd name="connsiteY26" fmla="*/ 40398 h 214686"/>
                      <a:gd name="connsiteX27" fmla="*/ 133864 w 392229"/>
                      <a:gd name="connsiteY27" fmla="*/ 58581 h 214686"/>
                      <a:gd name="connsiteX28" fmla="*/ 84668 w 392229"/>
                      <a:gd name="connsiteY28" fmla="*/ 24015 h 214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92229" h="214686">
                        <a:moveTo>
                          <a:pt x="84668" y="24015"/>
                        </a:moveTo>
                        <a:cubicBezTo>
                          <a:pt x="93336" y="23767"/>
                          <a:pt x="101822" y="23967"/>
                          <a:pt x="110119" y="24567"/>
                        </a:cubicBezTo>
                        <a:cubicBezTo>
                          <a:pt x="124806" y="34502"/>
                          <a:pt x="138513" y="48894"/>
                          <a:pt x="151057" y="65582"/>
                        </a:cubicBezTo>
                        <a:cubicBezTo>
                          <a:pt x="169650" y="73449"/>
                          <a:pt x="189567" y="82917"/>
                          <a:pt x="210617" y="94404"/>
                        </a:cubicBezTo>
                        <a:cubicBezTo>
                          <a:pt x="187014" y="55114"/>
                          <a:pt x="152000" y="35711"/>
                          <a:pt x="127787" y="26482"/>
                        </a:cubicBezTo>
                        <a:cubicBezTo>
                          <a:pt x="150543" y="29758"/>
                          <a:pt x="171726" y="35997"/>
                          <a:pt x="191262" y="44141"/>
                        </a:cubicBezTo>
                        <a:cubicBezTo>
                          <a:pt x="202797" y="58314"/>
                          <a:pt x="213703" y="78745"/>
                          <a:pt x="223638" y="101710"/>
                        </a:cubicBezTo>
                        <a:cubicBezTo>
                          <a:pt x="240316" y="111283"/>
                          <a:pt x="257642" y="122113"/>
                          <a:pt x="275520" y="134419"/>
                        </a:cubicBezTo>
                        <a:cubicBezTo>
                          <a:pt x="262890" y="100319"/>
                          <a:pt x="242316" y="76183"/>
                          <a:pt x="223371" y="59905"/>
                        </a:cubicBezTo>
                        <a:cubicBezTo>
                          <a:pt x="241802" y="70373"/>
                          <a:pt x="258356" y="82260"/>
                          <a:pt x="272929" y="94376"/>
                        </a:cubicBezTo>
                        <a:cubicBezTo>
                          <a:pt x="275320" y="106273"/>
                          <a:pt x="279883" y="122960"/>
                          <a:pt x="285398" y="141325"/>
                        </a:cubicBezTo>
                        <a:cubicBezTo>
                          <a:pt x="296313" y="149087"/>
                          <a:pt x="307419" y="157403"/>
                          <a:pt x="318687" y="166309"/>
                        </a:cubicBezTo>
                        <a:cubicBezTo>
                          <a:pt x="313001" y="146363"/>
                          <a:pt x="305543" y="130085"/>
                          <a:pt x="298237" y="117388"/>
                        </a:cubicBezTo>
                        <a:cubicBezTo>
                          <a:pt x="309658" y="128723"/>
                          <a:pt x="319211" y="139553"/>
                          <a:pt x="326831" y="148878"/>
                        </a:cubicBezTo>
                        <a:cubicBezTo>
                          <a:pt x="330298" y="159955"/>
                          <a:pt x="335842" y="172652"/>
                          <a:pt x="342300" y="185597"/>
                        </a:cubicBezTo>
                        <a:cubicBezTo>
                          <a:pt x="353073" y="194722"/>
                          <a:pt x="363998" y="204428"/>
                          <a:pt x="375018" y="214686"/>
                        </a:cubicBezTo>
                        <a:cubicBezTo>
                          <a:pt x="360788" y="186730"/>
                          <a:pt x="342262" y="162241"/>
                          <a:pt x="332099" y="149707"/>
                        </a:cubicBezTo>
                        <a:cubicBezTo>
                          <a:pt x="346110" y="164718"/>
                          <a:pt x="368046" y="187368"/>
                          <a:pt x="392230" y="209228"/>
                        </a:cubicBezTo>
                        <a:cubicBezTo>
                          <a:pt x="392230" y="209228"/>
                          <a:pt x="375647" y="148316"/>
                          <a:pt x="319107" y="133038"/>
                        </a:cubicBezTo>
                        <a:cubicBezTo>
                          <a:pt x="210979" y="-16590"/>
                          <a:pt x="84725" y="-12714"/>
                          <a:pt x="0" y="15128"/>
                        </a:cubicBezTo>
                        <a:cubicBezTo>
                          <a:pt x="95" y="20748"/>
                          <a:pt x="13859" y="23653"/>
                          <a:pt x="38319" y="29472"/>
                        </a:cubicBezTo>
                        <a:cubicBezTo>
                          <a:pt x="40824" y="28958"/>
                          <a:pt x="43329" y="28472"/>
                          <a:pt x="45806" y="28025"/>
                        </a:cubicBezTo>
                        <a:cubicBezTo>
                          <a:pt x="46511" y="29225"/>
                          <a:pt x="47215" y="30482"/>
                          <a:pt x="47930" y="31787"/>
                        </a:cubicBezTo>
                        <a:cubicBezTo>
                          <a:pt x="52359" y="32873"/>
                          <a:pt x="57064" y="34054"/>
                          <a:pt x="62036" y="35359"/>
                        </a:cubicBezTo>
                        <a:cubicBezTo>
                          <a:pt x="58855" y="32006"/>
                          <a:pt x="55769" y="29177"/>
                          <a:pt x="52950" y="26853"/>
                        </a:cubicBezTo>
                        <a:cubicBezTo>
                          <a:pt x="55693" y="26443"/>
                          <a:pt x="58417" y="26072"/>
                          <a:pt x="61122" y="25748"/>
                        </a:cubicBezTo>
                        <a:cubicBezTo>
                          <a:pt x="67456" y="29387"/>
                          <a:pt x="73876" y="34406"/>
                          <a:pt x="80277" y="40398"/>
                        </a:cubicBezTo>
                        <a:cubicBezTo>
                          <a:pt x="96193" y="45027"/>
                          <a:pt x="114167" y="50904"/>
                          <a:pt x="133864" y="58581"/>
                        </a:cubicBezTo>
                        <a:cubicBezTo>
                          <a:pt x="117634" y="37683"/>
                          <a:pt x="99584" y="28158"/>
                          <a:pt x="84668" y="2401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51" name="Graphic 57">
                  <a:extLst>
                    <a:ext uri="{FF2B5EF4-FFF2-40B4-BE49-F238E27FC236}">
                      <a16:creationId xmlns:a16="http://schemas.microsoft.com/office/drawing/2014/main" id="{BC570AC3-D377-434A-B054-63F4F3A50282}"/>
                    </a:ext>
                  </a:extLst>
                </p:cNvPr>
                <p:cNvGrpSpPr/>
                <p:nvPr/>
              </p:nvGrpSpPr>
              <p:grpSpPr>
                <a:xfrm>
                  <a:off x="3312623" y="1734626"/>
                  <a:ext cx="509511" cy="581672"/>
                  <a:chOff x="3312623" y="1734626"/>
                  <a:chExt cx="509511" cy="581672"/>
                </a:xfrm>
              </p:grpSpPr>
              <p:grpSp>
                <p:nvGrpSpPr>
                  <p:cNvPr id="152" name="Graphic 57">
                    <a:extLst>
                      <a:ext uri="{FF2B5EF4-FFF2-40B4-BE49-F238E27FC236}">
                        <a16:creationId xmlns:a16="http://schemas.microsoft.com/office/drawing/2014/main" id="{7CA7287D-A28E-47D3-9082-A750FEB84635}"/>
                      </a:ext>
                    </a:extLst>
                  </p:cNvPr>
                  <p:cNvGrpSpPr/>
                  <p:nvPr/>
                </p:nvGrpSpPr>
                <p:grpSpPr>
                  <a:xfrm>
                    <a:off x="3312623" y="2059847"/>
                    <a:ext cx="303733" cy="256451"/>
                    <a:chOff x="3312623" y="2059847"/>
                    <a:chExt cx="303733" cy="256451"/>
                  </a:xfrm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EE1A9078-037C-4A45-8336-5BD2D9D71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2482" y="2098818"/>
                      <a:ext cx="135291" cy="160511"/>
                    </a:xfrm>
                    <a:custGeom>
                      <a:avLst/>
                      <a:gdLst>
                        <a:gd name="connsiteX0" fmla="*/ 66656 w 135291"/>
                        <a:gd name="connsiteY0" fmla="*/ 33391 h 160511"/>
                        <a:gd name="connsiteX1" fmla="*/ 1305 w 135291"/>
                        <a:gd name="connsiteY1" fmla="*/ 62414 h 160511"/>
                        <a:gd name="connsiteX2" fmla="*/ 83991 w 135291"/>
                        <a:gd name="connsiteY2" fmla="*/ 160512 h 160511"/>
                        <a:gd name="connsiteX3" fmla="*/ 126759 w 135291"/>
                        <a:gd name="connsiteY3" fmla="*/ 46745 h 160511"/>
                        <a:gd name="connsiteX4" fmla="*/ 66656 w 135291"/>
                        <a:gd name="connsiteY4" fmla="*/ 33391 h 160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291" h="160511">
                          <a:moveTo>
                            <a:pt x="66656" y="33391"/>
                          </a:moveTo>
                          <a:cubicBezTo>
                            <a:pt x="66656" y="33391"/>
                            <a:pt x="14830" y="3445"/>
                            <a:pt x="1305" y="62414"/>
                          </a:cubicBezTo>
                          <a:cubicBezTo>
                            <a:pt x="-12230" y="121383"/>
                            <a:pt x="83991" y="160512"/>
                            <a:pt x="83991" y="160512"/>
                          </a:cubicBezTo>
                          <a:cubicBezTo>
                            <a:pt x="83991" y="160512"/>
                            <a:pt x="94812" y="91351"/>
                            <a:pt x="126759" y="46745"/>
                          </a:cubicBezTo>
                          <a:cubicBezTo>
                            <a:pt x="158715" y="2140"/>
                            <a:pt x="92478" y="-25026"/>
                            <a:pt x="66656" y="33391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07FE7235-7FD5-4CEE-8546-767271CC7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2623" y="2059847"/>
                      <a:ext cx="303733" cy="256451"/>
                    </a:xfrm>
                    <a:custGeom>
                      <a:avLst/>
                      <a:gdLst>
                        <a:gd name="connsiteX0" fmla="*/ 106480 w 303733"/>
                        <a:gd name="connsiteY0" fmla="*/ 57264 h 256451"/>
                        <a:gd name="connsiteX1" fmla="*/ 157829 w 303733"/>
                        <a:gd name="connsiteY1" fmla="*/ 172888 h 256451"/>
                        <a:gd name="connsiteX2" fmla="*/ 214198 w 303733"/>
                        <a:gd name="connsiteY2" fmla="*/ 69428 h 256451"/>
                        <a:gd name="connsiteX3" fmla="*/ 135084 w 303733"/>
                        <a:gd name="connsiteY3" fmla="*/ 24098 h 256451"/>
                        <a:gd name="connsiteX4" fmla="*/ 232715 w 303733"/>
                        <a:gd name="connsiteY4" fmla="*/ 0 h 256451"/>
                        <a:gd name="connsiteX5" fmla="*/ 303733 w 303733"/>
                        <a:gd name="connsiteY5" fmla="*/ 94860 h 256451"/>
                        <a:gd name="connsiteX6" fmla="*/ 175679 w 303733"/>
                        <a:gd name="connsiteY6" fmla="*/ 256451 h 256451"/>
                        <a:gd name="connsiteX7" fmla="*/ 0 w 303733"/>
                        <a:gd name="connsiteY7" fmla="*/ 134645 h 256451"/>
                        <a:gd name="connsiteX8" fmla="*/ 106480 w 303733"/>
                        <a:gd name="connsiteY8" fmla="*/ 57264 h 256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3733" h="256451">
                          <a:moveTo>
                            <a:pt x="106480" y="57264"/>
                          </a:moveTo>
                          <a:cubicBezTo>
                            <a:pt x="106480" y="57264"/>
                            <a:pt x="74295" y="114891"/>
                            <a:pt x="157829" y="172888"/>
                          </a:cubicBezTo>
                          <a:cubicBezTo>
                            <a:pt x="157829" y="172888"/>
                            <a:pt x="174917" y="108356"/>
                            <a:pt x="214198" y="69428"/>
                          </a:cubicBezTo>
                          <a:cubicBezTo>
                            <a:pt x="253489" y="30499"/>
                            <a:pt x="135084" y="24098"/>
                            <a:pt x="135084" y="24098"/>
                          </a:cubicBezTo>
                          <a:lnTo>
                            <a:pt x="232715" y="0"/>
                          </a:lnTo>
                          <a:lnTo>
                            <a:pt x="303733" y="94860"/>
                          </a:lnTo>
                          <a:lnTo>
                            <a:pt x="175679" y="256451"/>
                          </a:lnTo>
                          <a:lnTo>
                            <a:pt x="0" y="134645"/>
                          </a:lnTo>
                          <a:lnTo>
                            <a:pt x="106480" y="57264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CDF97D85-9EBC-43D6-905F-DB21F00BD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5707" y="2132209"/>
                      <a:ext cx="68512" cy="161065"/>
                    </a:xfrm>
                    <a:custGeom>
                      <a:avLst/>
                      <a:gdLst>
                        <a:gd name="connsiteX0" fmla="*/ 13431 w 68512"/>
                        <a:gd name="connsiteY0" fmla="*/ 0 h 161065"/>
                        <a:gd name="connsiteX1" fmla="*/ 47093 w 68512"/>
                        <a:gd name="connsiteY1" fmla="*/ 128654 h 161065"/>
                        <a:gd name="connsiteX2" fmla="*/ 33377 w 68512"/>
                        <a:gd name="connsiteY2" fmla="*/ 156058 h 161065"/>
                        <a:gd name="connsiteX3" fmla="*/ 13431 w 68512"/>
                        <a:gd name="connsiteY3" fmla="*/ 0 h 161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8512" h="161065">
                          <a:moveTo>
                            <a:pt x="13431" y="0"/>
                          </a:moveTo>
                          <a:cubicBezTo>
                            <a:pt x="13431" y="0"/>
                            <a:pt x="-8105" y="78896"/>
                            <a:pt x="47093" y="128654"/>
                          </a:cubicBezTo>
                          <a:cubicBezTo>
                            <a:pt x="102290" y="178413"/>
                            <a:pt x="33377" y="156058"/>
                            <a:pt x="33377" y="156058"/>
                          </a:cubicBezTo>
                          <a:cubicBezTo>
                            <a:pt x="33377" y="156058"/>
                            <a:pt x="-25793" y="71590"/>
                            <a:pt x="13431" y="0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3" name="Graphic 57">
                    <a:extLst>
                      <a:ext uri="{FF2B5EF4-FFF2-40B4-BE49-F238E27FC236}">
                        <a16:creationId xmlns:a16="http://schemas.microsoft.com/office/drawing/2014/main" id="{AE418002-F287-4064-8FF9-3E9C58A6AF5B}"/>
                      </a:ext>
                    </a:extLst>
                  </p:cNvPr>
                  <p:cNvGrpSpPr/>
                  <p:nvPr/>
                </p:nvGrpSpPr>
                <p:grpSpPr>
                  <a:xfrm>
                    <a:off x="3460727" y="1734626"/>
                    <a:ext cx="361407" cy="285397"/>
                    <a:chOff x="3460727" y="1734626"/>
                    <a:chExt cx="361407" cy="285397"/>
                  </a:xfrm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68CCB904-646F-40F0-A8B6-2D99B3999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0587" y="1782173"/>
                      <a:ext cx="224263" cy="165627"/>
                    </a:xfrm>
                    <a:custGeom>
                      <a:avLst/>
                      <a:gdLst>
                        <a:gd name="connsiteX0" fmla="*/ 49289 w 224263"/>
                        <a:gd name="connsiteY0" fmla="*/ 89355 h 165627"/>
                        <a:gd name="connsiteX1" fmla="*/ 1978 w 224263"/>
                        <a:gd name="connsiteY1" fmla="*/ 47312 h 165627"/>
                        <a:gd name="connsiteX2" fmla="*/ 93837 w 224263"/>
                        <a:gd name="connsiteY2" fmla="*/ 1935 h 165627"/>
                        <a:gd name="connsiteX3" fmla="*/ 111154 w 224263"/>
                        <a:gd name="connsiteY3" fmla="*/ 12831 h 165627"/>
                        <a:gd name="connsiteX4" fmla="*/ 99228 w 224263"/>
                        <a:gd name="connsiteY4" fmla="*/ 43283 h 165627"/>
                        <a:gd name="connsiteX5" fmla="*/ 218510 w 224263"/>
                        <a:gd name="connsiteY5" fmla="*/ 28691 h 165627"/>
                        <a:gd name="connsiteX6" fmla="*/ 218805 w 224263"/>
                        <a:gd name="connsiteY6" fmla="*/ 48274 h 165627"/>
                        <a:gd name="connsiteX7" fmla="*/ 188563 w 224263"/>
                        <a:gd name="connsiteY7" fmla="*/ 84860 h 165627"/>
                        <a:gd name="connsiteX8" fmla="*/ 110477 w 224263"/>
                        <a:gd name="connsiteY8" fmla="*/ 108672 h 165627"/>
                        <a:gd name="connsiteX9" fmla="*/ 145291 w 224263"/>
                        <a:gd name="connsiteY9" fmla="*/ 149972 h 165627"/>
                        <a:gd name="connsiteX10" fmla="*/ 131051 w 224263"/>
                        <a:gd name="connsiteY10" fmla="*/ 164984 h 165627"/>
                        <a:gd name="connsiteX11" fmla="*/ 61243 w 224263"/>
                        <a:gd name="connsiteY11" fmla="*/ 160107 h 165627"/>
                        <a:gd name="connsiteX12" fmla="*/ 49289 w 224263"/>
                        <a:gd name="connsiteY12" fmla="*/ 89355 h 16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24263" h="165627">
                          <a:moveTo>
                            <a:pt x="49289" y="89355"/>
                          </a:moveTo>
                          <a:cubicBezTo>
                            <a:pt x="49289" y="89355"/>
                            <a:pt x="-11614" y="86126"/>
                            <a:pt x="1978" y="47312"/>
                          </a:cubicBezTo>
                          <a:cubicBezTo>
                            <a:pt x="12913" y="16060"/>
                            <a:pt x="64138" y="22690"/>
                            <a:pt x="93837" y="1935"/>
                          </a:cubicBezTo>
                          <a:cubicBezTo>
                            <a:pt x="101667" y="-3532"/>
                            <a:pt x="112459" y="3373"/>
                            <a:pt x="111154" y="12831"/>
                          </a:cubicBezTo>
                          <a:cubicBezTo>
                            <a:pt x="110020" y="21052"/>
                            <a:pt x="106648" y="31186"/>
                            <a:pt x="99228" y="43283"/>
                          </a:cubicBezTo>
                          <a:cubicBezTo>
                            <a:pt x="99228" y="43283"/>
                            <a:pt x="137614" y="-17515"/>
                            <a:pt x="218510" y="28691"/>
                          </a:cubicBezTo>
                          <a:cubicBezTo>
                            <a:pt x="226035" y="32986"/>
                            <a:pt x="226225" y="43797"/>
                            <a:pt x="218805" y="48274"/>
                          </a:cubicBezTo>
                          <a:cubicBezTo>
                            <a:pt x="207994" y="54799"/>
                            <a:pt x="195069" y="66114"/>
                            <a:pt x="188563" y="84860"/>
                          </a:cubicBezTo>
                          <a:cubicBezTo>
                            <a:pt x="176152" y="120588"/>
                            <a:pt x="110477" y="108672"/>
                            <a:pt x="110477" y="108672"/>
                          </a:cubicBezTo>
                          <a:cubicBezTo>
                            <a:pt x="110477" y="108672"/>
                            <a:pt x="133471" y="123388"/>
                            <a:pt x="145291" y="149972"/>
                          </a:cubicBezTo>
                          <a:cubicBezTo>
                            <a:pt x="149273" y="158926"/>
                            <a:pt x="140319" y="168175"/>
                            <a:pt x="131051" y="164984"/>
                          </a:cubicBezTo>
                          <a:cubicBezTo>
                            <a:pt x="114526" y="159288"/>
                            <a:pt x="89513" y="154135"/>
                            <a:pt x="61243" y="160107"/>
                          </a:cubicBezTo>
                          <a:cubicBezTo>
                            <a:pt x="10770" y="170775"/>
                            <a:pt x="-12024" y="110987"/>
                            <a:pt x="49289" y="89355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1826860A-B823-4DFB-9427-7030485003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0727" y="1734626"/>
                      <a:ext cx="361407" cy="285397"/>
                    </a:xfrm>
                    <a:custGeom>
                      <a:avLst/>
                      <a:gdLst>
                        <a:gd name="connsiteX0" fmla="*/ 55302 w 361407"/>
                        <a:gd name="connsiteY0" fmla="*/ 100651 h 285397"/>
                        <a:gd name="connsiteX1" fmla="*/ 260071 w 361407"/>
                        <a:gd name="connsiteY1" fmla="*/ 87630 h 285397"/>
                        <a:gd name="connsiteX2" fmla="*/ 118462 w 361407"/>
                        <a:gd name="connsiteY2" fmla="*/ 201568 h 285397"/>
                        <a:gd name="connsiteX3" fmla="*/ 0 w 361407"/>
                        <a:gd name="connsiteY3" fmla="*/ 116034 h 285397"/>
                        <a:gd name="connsiteX4" fmla="*/ 89364 w 361407"/>
                        <a:gd name="connsiteY4" fmla="*/ 285398 h 285397"/>
                        <a:gd name="connsiteX5" fmla="*/ 286474 w 361407"/>
                        <a:gd name="connsiteY5" fmla="*/ 262461 h 285397"/>
                        <a:gd name="connsiteX6" fmla="*/ 361407 w 361407"/>
                        <a:gd name="connsiteY6" fmla="*/ 83534 h 285397"/>
                        <a:gd name="connsiteX7" fmla="*/ 157705 w 361407"/>
                        <a:gd name="connsiteY7" fmla="*/ 0 h 285397"/>
                        <a:gd name="connsiteX8" fmla="*/ 55302 w 361407"/>
                        <a:gd name="connsiteY8" fmla="*/ 100651 h 285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1407" h="285397">
                          <a:moveTo>
                            <a:pt x="55302" y="100651"/>
                          </a:moveTo>
                          <a:cubicBezTo>
                            <a:pt x="55302" y="100651"/>
                            <a:pt x="113138" y="34909"/>
                            <a:pt x="260071" y="87630"/>
                          </a:cubicBezTo>
                          <a:cubicBezTo>
                            <a:pt x="260071" y="87630"/>
                            <a:pt x="206035" y="196539"/>
                            <a:pt x="118462" y="201568"/>
                          </a:cubicBezTo>
                          <a:cubicBezTo>
                            <a:pt x="30890" y="206597"/>
                            <a:pt x="0" y="116034"/>
                            <a:pt x="0" y="116034"/>
                          </a:cubicBezTo>
                          <a:lnTo>
                            <a:pt x="89364" y="285398"/>
                          </a:lnTo>
                          <a:lnTo>
                            <a:pt x="286474" y="262461"/>
                          </a:lnTo>
                          <a:lnTo>
                            <a:pt x="361407" y="83534"/>
                          </a:lnTo>
                          <a:lnTo>
                            <a:pt x="157705" y="0"/>
                          </a:lnTo>
                          <a:lnTo>
                            <a:pt x="55302" y="100651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2C64376-40FA-44B5-8CA6-C08112D7DA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8611" y="1821637"/>
                      <a:ext cx="199160" cy="75222"/>
                    </a:xfrm>
                    <a:custGeom>
                      <a:avLst/>
                      <a:gdLst>
                        <a:gd name="connsiteX0" fmla="*/ 9841 w 199160"/>
                        <a:gd name="connsiteY0" fmla="*/ 72104 h 75222"/>
                        <a:gd name="connsiteX1" fmla="*/ 199160 w 199160"/>
                        <a:gd name="connsiteY1" fmla="*/ 0 h 75222"/>
                        <a:gd name="connsiteX2" fmla="*/ 12708 w 199160"/>
                        <a:gd name="connsiteY2" fmla="*/ 55940 h 75222"/>
                        <a:gd name="connsiteX3" fmla="*/ 9841 w 199160"/>
                        <a:gd name="connsiteY3" fmla="*/ 72104 h 75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9160" h="75222">
                          <a:moveTo>
                            <a:pt x="9841" y="72104"/>
                          </a:moveTo>
                          <a:cubicBezTo>
                            <a:pt x="9841" y="72104"/>
                            <a:pt x="15185" y="53969"/>
                            <a:pt x="199160" y="0"/>
                          </a:cubicBezTo>
                          <a:cubicBezTo>
                            <a:pt x="199160" y="0"/>
                            <a:pt x="39531" y="26127"/>
                            <a:pt x="12708" y="55940"/>
                          </a:cubicBezTo>
                          <a:cubicBezTo>
                            <a:pt x="-14104" y="85754"/>
                            <a:pt x="9841" y="72104"/>
                            <a:pt x="9841" y="72104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5F57311B-5AEA-4AA8-82C0-31CFDB881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4072" y="1870308"/>
                      <a:ext cx="75499" cy="54022"/>
                    </a:xfrm>
                    <a:custGeom>
                      <a:avLst/>
                      <a:gdLst>
                        <a:gd name="connsiteX0" fmla="*/ 75484 w 75499"/>
                        <a:gd name="connsiteY0" fmla="*/ 3878 h 54022"/>
                        <a:gd name="connsiteX1" fmla="*/ 427 w 75499"/>
                        <a:gd name="connsiteY1" fmla="*/ 35986 h 54022"/>
                        <a:gd name="connsiteX2" fmla="*/ 75484 w 75499"/>
                        <a:gd name="connsiteY2" fmla="*/ 3878 h 54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5499" h="54022">
                          <a:moveTo>
                            <a:pt x="75484" y="3878"/>
                          </a:moveTo>
                          <a:cubicBezTo>
                            <a:pt x="75227" y="-7600"/>
                            <a:pt x="7504" y="7373"/>
                            <a:pt x="427" y="35986"/>
                          </a:cubicBezTo>
                          <a:cubicBezTo>
                            <a:pt x="-6659" y="64600"/>
                            <a:pt x="76789" y="62828"/>
                            <a:pt x="75484" y="3878"/>
                          </a:cubicBezTo>
                          <a:close/>
                        </a:path>
                      </a:pathLst>
                    </a:custGeom>
                    <a:solidFill>
                      <a:srgbClr val="FFFF00">
                        <a:alpha val="7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4" name="Graphic 57">
                    <a:extLst>
                      <a:ext uri="{FF2B5EF4-FFF2-40B4-BE49-F238E27FC236}">
                        <a16:creationId xmlns:a16="http://schemas.microsoft.com/office/drawing/2014/main" id="{6C3F77A4-9663-4C6D-9BEC-4C9D23E1F946}"/>
                      </a:ext>
                    </a:extLst>
                  </p:cNvPr>
                  <p:cNvGrpSpPr/>
                  <p:nvPr/>
                </p:nvGrpSpPr>
                <p:grpSpPr>
                  <a:xfrm>
                    <a:off x="3384256" y="1858363"/>
                    <a:ext cx="262843" cy="287872"/>
                    <a:chOff x="3384256" y="1858363"/>
                    <a:chExt cx="262843" cy="287872"/>
                  </a:xfrm>
                </p:grpSpPr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7AB27E3D-AE06-453A-8448-9DCFC5DE6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56" y="1858363"/>
                      <a:ext cx="262843" cy="287870"/>
                    </a:xfrm>
                    <a:custGeom>
                      <a:avLst/>
                      <a:gdLst>
                        <a:gd name="connsiteX0" fmla="*/ 111504 w 262843"/>
                        <a:gd name="connsiteY0" fmla="*/ 48360 h 287870"/>
                        <a:gd name="connsiteX1" fmla="*/ 16349 w 262843"/>
                        <a:gd name="connsiteY1" fmla="*/ 68001 h 287870"/>
                        <a:gd name="connsiteX2" fmla="*/ 54316 w 262843"/>
                        <a:gd name="connsiteY2" fmla="*/ 148782 h 287870"/>
                        <a:gd name="connsiteX3" fmla="*/ 7129 w 262843"/>
                        <a:gd name="connsiteY3" fmla="*/ 208399 h 287870"/>
                        <a:gd name="connsiteX4" fmla="*/ 94512 w 262843"/>
                        <a:gd name="connsiteY4" fmla="*/ 285447 h 287870"/>
                        <a:gd name="connsiteX5" fmla="*/ 130021 w 262843"/>
                        <a:gd name="connsiteY5" fmla="*/ 241594 h 287870"/>
                        <a:gd name="connsiteX6" fmla="*/ 225261 w 262843"/>
                        <a:gd name="connsiteY6" fmla="*/ 236308 h 287870"/>
                        <a:gd name="connsiteX7" fmla="*/ 228871 w 262843"/>
                        <a:gd name="connsiteY7" fmla="*/ 135000 h 287870"/>
                        <a:gd name="connsiteX8" fmla="*/ 238920 w 262843"/>
                        <a:gd name="connsiteY8" fmla="*/ 37702 h 287870"/>
                        <a:gd name="connsiteX9" fmla="*/ 111504 w 262843"/>
                        <a:gd name="connsiteY9" fmla="*/ 48360 h 2878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2843" h="287870">
                          <a:moveTo>
                            <a:pt x="111504" y="48360"/>
                          </a:moveTo>
                          <a:cubicBezTo>
                            <a:pt x="111504" y="48360"/>
                            <a:pt x="68775" y="2736"/>
                            <a:pt x="16349" y="68001"/>
                          </a:cubicBezTo>
                          <a:cubicBezTo>
                            <a:pt x="-36067" y="133266"/>
                            <a:pt x="54316" y="148782"/>
                            <a:pt x="54316" y="148782"/>
                          </a:cubicBezTo>
                          <a:cubicBezTo>
                            <a:pt x="54316" y="148782"/>
                            <a:pt x="14197" y="157479"/>
                            <a:pt x="7129" y="208399"/>
                          </a:cubicBezTo>
                          <a:cubicBezTo>
                            <a:pt x="52" y="259330"/>
                            <a:pt x="65908" y="298134"/>
                            <a:pt x="94512" y="285447"/>
                          </a:cubicBezTo>
                          <a:cubicBezTo>
                            <a:pt x="127373" y="270864"/>
                            <a:pt x="130021" y="241594"/>
                            <a:pt x="130021" y="241594"/>
                          </a:cubicBezTo>
                          <a:cubicBezTo>
                            <a:pt x="130021" y="241594"/>
                            <a:pt x="157053" y="294315"/>
                            <a:pt x="225261" y="236308"/>
                          </a:cubicBezTo>
                          <a:cubicBezTo>
                            <a:pt x="293470" y="178291"/>
                            <a:pt x="228871" y="135000"/>
                            <a:pt x="228871" y="135000"/>
                          </a:cubicBezTo>
                          <a:cubicBezTo>
                            <a:pt x="228871" y="135000"/>
                            <a:pt x="298089" y="99757"/>
                            <a:pt x="238920" y="37702"/>
                          </a:cubicBezTo>
                          <a:cubicBezTo>
                            <a:pt x="179751" y="-24354"/>
                            <a:pt x="117791" y="-1960"/>
                            <a:pt x="111504" y="48360"/>
                          </a:cubicBezTo>
                          <a:close/>
                        </a:path>
                      </a:pathLst>
                    </a:custGeom>
                    <a:solidFill>
                      <a:srgbClr val="9000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E8ED55F9-A1E1-4036-9ED4-FD70B8821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824" y="1858389"/>
                      <a:ext cx="251275" cy="287847"/>
                    </a:xfrm>
                    <a:custGeom>
                      <a:avLst/>
                      <a:gdLst>
                        <a:gd name="connsiteX0" fmla="*/ 227352 w 251275"/>
                        <a:gd name="connsiteY0" fmla="*/ 37676 h 287847"/>
                        <a:gd name="connsiteX1" fmla="*/ 217303 w 251275"/>
                        <a:gd name="connsiteY1" fmla="*/ 134974 h 287847"/>
                        <a:gd name="connsiteX2" fmla="*/ 213693 w 251275"/>
                        <a:gd name="connsiteY2" fmla="*/ 236282 h 287847"/>
                        <a:gd name="connsiteX3" fmla="*/ 118453 w 251275"/>
                        <a:gd name="connsiteY3" fmla="*/ 241568 h 287847"/>
                        <a:gd name="connsiteX4" fmla="*/ 82944 w 251275"/>
                        <a:gd name="connsiteY4" fmla="*/ 285422 h 287847"/>
                        <a:gd name="connsiteX5" fmla="*/ 0 w 251275"/>
                        <a:gd name="connsiteY5" fmla="*/ 239073 h 287847"/>
                        <a:gd name="connsiteX6" fmla="*/ 69342 w 251275"/>
                        <a:gd name="connsiteY6" fmla="*/ 276144 h 287847"/>
                        <a:gd name="connsiteX7" fmla="*/ 112443 w 251275"/>
                        <a:gd name="connsiteY7" fmla="*/ 199820 h 287847"/>
                        <a:gd name="connsiteX8" fmla="*/ 189833 w 251275"/>
                        <a:gd name="connsiteY8" fmla="*/ 201525 h 287847"/>
                        <a:gd name="connsiteX9" fmla="*/ 159182 w 251275"/>
                        <a:gd name="connsiteY9" fmla="*/ 123563 h 287847"/>
                        <a:gd name="connsiteX10" fmla="*/ 214055 w 251275"/>
                        <a:gd name="connsiteY10" fmla="*/ 53926 h 287847"/>
                        <a:gd name="connsiteX11" fmla="*/ 132131 w 251275"/>
                        <a:gd name="connsiteY11" fmla="*/ 4282 h 287847"/>
                        <a:gd name="connsiteX12" fmla="*/ 227352 w 251275"/>
                        <a:gd name="connsiteY12" fmla="*/ 37676 h 287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51275" h="287847">
                          <a:moveTo>
                            <a:pt x="227352" y="37676"/>
                          </a:moveTo>
                          <a:cubicBezTo>
                            <a:pt x="286522" y="99732"/>
                            <a:pt x="217303" y="134974"/>
                            <a:pt x="217303" y="134974"/>
                          </a:cubicBezTo>
                          <a:cubicBezTo>
                            <a:pt x="217303" y="134974"/>
                            <a:pt x="281911" y="178265"/>
                            <a:pt x="213693" y="236282"/>
                          </a:cubicBezTo>
                          <a:cubicBezTo>
                            <a:pt x="145485" y="294299"/>
                            <a:pt x="118453" y="241568"/>
                            <a:pt x="118453" y="241568"/>
                          </a:cubicBezTo>
                          <a:cubicBezTo>
                            <a:pt x="118453" y="241568"/>
                            <a:pt x="115805" y="270839"/>
                            <a:pt x="82944" y="285422"/>
                          </a:cubicBezTo>
                          <a:cubicBezTo>
                            <a:pt x="60474" y="295394"/>
                            <a:pt x="15040" y="273572"/>
                            <a:pt x="0" y="239073"/>
                          </a:cubicBezTo>
                          <a:cubicBezTo>
                            <a:pt x="17059" y="262895"/>
                            <a:pt x="49968" y="279754"/>
                            <a:pt x="69342" y="276144"/>
                          </a:cubicBezTo>
                          <a:cubicBezTo>
                            <a:pt x="95679" y="271229"/>
                            <a:pt x="112443" y="199820"/>
                            <a:pt x="112443" y="199820"/>
                          </a:cubicBezTo>
                          <a:cubicBezTo>
                            <a:pt x="111795" y="235711"/>
                            <a:pt x="161906" y="249874"/>
                            <a:pt x="189833" y="201525"/>
                          </a:cubicBezTo>
                          <a:cubicBezTo>
                            <a:pt x="217761" y="153176"/>
                            <a:pt x="159182" y="123563"/>
                            <a:pt x="159182" y="123563"/>
                          </a:cubicBezTo>
                          <a:cubicBezTo>
                            <a:pt x="159182" y="123563"/>
                            <a:pt x="231619" y="104942"/>
                            <a:pt x="214055" y="53926"/>
                          </a:cubicBezTo>
                          <a:cubicBezTo>
                            <a:pt x="196491" y="2910"/>
                            <a:pt x="132131" y="4282"/>
                            <a:pt x="132131" y="4282"/>
                          </a:cubicBezTo>
                          <a:cubicBezTo>
                            <a:pt x="156962" y="-6043"/>
                            <a:pt x="192634" y="1262"/>
                            <a:pt x="227352" y="376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0D41C890-8705-44D1-899C-935D98D86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4673" y="1893893"/>
                      <a:ext cx="143795" cy="152942"/>
                    </a:xfrm>
                    <a:custGeom>
                      <a:avLst/>
                      <a:gdLst>
                        <a:gd name="connsiteX0" fmla="*/ 143628 w 143795"/>
                        <a:gd name="connsiteY0" fmla="*/ 86525 h 152942"/>
                        <a:gd name="connsiteX1" fmla="*/ 104194 w 143795"/>
                        <a:gd name="connsiteY1" fmla="*/ 152943 h 152942"/>
                        <a:gd name="connsiteX2" fmla="*/ 33909 w 143795"/>
                        <a:gd name="connsiteY2" fmla="*/ 113252 h 152942"/>
                        <a:gd name="connsiteX3" fmla="*/ 0 w 143795"/>
                        <a:gd name="connsiteY3" fmla="*/ 100527 h 152942"/>
                        <a:gd name="connsiteX4" fmla="*/ 83210 w 143795"/>
                        <a:gd name="connsiteY4" fmla="*/ 87068 h 152942"/>
                        <a:gd name="connsiteX5" fmla="*/ 70056 w 143795"/>
                        <a:gd name="connsiteY5" fmla="*/ 0 h 152942"/>
                        <a:gd name="connsiteX6" fmla="*/ 91097 w 143795"/>
                        <a:gd name="connsiteY6" fmla="*/ 12830 h 152942"/>
                        <a:gd name="connsiteX7" fmla="*/ 143628 w 143795"/>
                        <a:gd name="connsiteY7" fmla="*/ 86525 h 152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3795" h="152942">
                          <a:moveTo>
                            <a:pt x="143628" y="86525"/>
                          </a:moveTo>
                          <a:cubicBezTo>
                            <a:pt x="146790" y="130607"/>
                            <a:pt x="104194" y="152943"/>
                            <a:pt x="104194" y="152943"/>
                          </a:cubicBezTo>
                          <a:cubicBezTo>
                            <a:pt x="90230" y="89183"/>
                            <a:pt x="33909" y="113252"/>
                            <a:pt x="33909" y="113252"/>
                          </a:cubicBezTo>
                          <a:cubicBezTo>
                            <a:pt x="33909" y="113252"/>
                            <a:pt x="15411" y="110052"/>
                            <a:pt x="0" y="100527"/>
                          </a:cubicBezTo>
                          <a:cubicBezTo>
                            <a:pt x="22850" y="111290"/>
                            <a:pt x="59817" y="116062"/>
                            <a:pt x="83210" y="87068"/>
                          </a:cubicBezTo>
                          <a:cubicBezTo>
                            <a:pt x="106261" y="58493"/>
                            <a:pt x="84468" y="19850"/>
                            <a:pt x="70056" y="0"/>
                          </a:cubicBezTo>
                          <a:cubicBezTo>
                            <a:pt x="83201" y="4429"/>
                            <a:pt x="91097" y="12830"/>
                            <a:pt x="91097" y="12830"/>
                          </a:cubicBezTo>
                          <a:cubicBezTo>
                            <a:pt x="106604" y="95107"/>
                            <a:pt x="143628" y="86525"/>
                            <a:pt x="143628" y="8652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A72E2751-535F-4388-ADFB-8CD608FA39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5751" y="1862670"/>
                      <a:ext cx="93764" cy="107549"/>
                    </a:xfrm>
                    <a:custGeom>
                      <a:avLst/>
                      <a:gdLst>
                        <a:gd name="connsiteX0" fmla="*/ 93393 w 93764"/>
                        <a:gd name="connsiteY0" fmla="*/ 65846 h 107549"/>
                        <a:gd name="connsiteX1" fmla="*/ 13564 w 93764"/>
                        <a:gd name="connsiteY1" fmla="*/ 87868 h 107549"/>
                        <a:gd name="connsiteX2" fmla="*/ 0 w 93764"/>
                        <a:gd name="connsiteY2" fmla="*/ 44053 h 107549"/>
                        <a:gd name="connsiteX3" fmla="*/ 32195 w 93764"/>
                        <a:gd name="connsiteY3" fmla="*/ 0 h 107549"/>
                        <a:gd name="connsiteX4" fmla="*/ 93393 w 93764"/>
                        <a:gd name="connsiteY4" fmla="*/ 65846 h 1075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64" h="107549">
                          <a:moveTo>
                            <a:pt x="93393" y="65846"/>
                          </a:moveTo>
                          <a:cubicBezTo>
                            <a:pt x="88925" y="113090"/>
                            <a:pt x="38367" y="119853"/>
                            <a:pt x="13564" y="87868"/>
                          </a:cubicBezTo>
                          <a:cubicBezTo>
                            <a:pt x="8372" y="77314"/>
                            <a:pt x="3610" y="63160"/>
                            <a:pt x="0" y="44053"/>
                          </a:cubicBezTo>
                          <a:cubicBezTo>
                            <a:pt x="2600" y="23260"/>
                            <a:pt x="14716" y="7268"/>
                            <a:pt x="32195" y="0"/>
                          </a:cubicBezTo>
                          <a:cubicBezTo>
                            <a:pt x="32204" y="0"/>
                            <a:pt x="99327" y="3124"/>
                            <a:pt x="93393" y="65846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B29E6F1E-72BA-47FD-BBED-930EC61EA1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74" y="1891233"/>
                      <a:ext cx="96258" cy="108265"/>
                    </a:xfrm>
                    <a:custGeom>
                      <a:avLst/>
                      <a:gdLst>
                        <a:gd name="connsiteX0" fmla="*/ 92893 w 96258"/>
                        <a:gd name="connsiteY0" fmla="*/ 6128 h 108265"/>
                        <a:gd name="connsiteX1" fmla="*/ 83149 w 96258"/>
                        <a:gd name="connsiteY1" fmla="*/ 66202 h 108265"/>
                        <a:gd name="connsiteX2" fmla="*/ 6816 w 96258"/>
                        <a:gd name="connsiteY2" fmla="*/ 91405 h 108265"/>
                        <a:gd name="connsiteX3" fmla="*/ 16331 w 96258"/>
                        <a:gd name="connsiteY3" fmla="*/ 35141 h 108265"/>
                        <a:gd name="connsiteX4" fmla="*/ 90445 w 96258"/>
                        <a:gd name="connsiteY4" fmla="*/ 2660 h 108265"/>
                        <a:gd name="connsiteX5" fmla="*/ 92893 w 96258"/>
                        <a:gd name="connsiteY5" fmla="*/ 6128 h 108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6258" h="108265">
                          <a:moveTo>
                            <a:pt x="92893" y="6128"/>
                          </a:moveTo>
                          <a:cubicBezTo>
                            <a:pt x="96532" y="12938"/>
                            <a:pt x="101161" y="30616"/>
                            <a:pt x="83149" y="66202"/>
                          </a:cubicBezTo>
                          <a:cubicBezTo>
                            <a:pt x="58775" y="114360"/>
                            <a:pt x="36591" y="118865"/>
                            <a:pt x="6816" y="91405"/>
                          </a:cubicBezTo>
                          <a:cubicBezTo>
                            <a:pt x="-2757" y="79032"/>
                            <a:pt x="-4443" y="61001"/>
                            <a:pt x="16331" y="35141"/>
                          </a:cubicBezTo>
                          <a:cubicBezTo>
                            <a:pt x="46240" y="-2093"/>
                            <a:pt x="72976" y="-3226"/>
                            <a:pt x="90445" y="2660"/>
                          </a:cubicBezTo>
                          <a:cubicBezTo>
                            <a:pt x="91245" y="3756"/>
                            <a:pt x="92065" y="4918"/>
                            <a:pt x="92893" y="6128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9F9E623-F357-4091-8DD0-410CF35B4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861" y="2004741"/>
                      <a:ext cx="85770" cy="124478"/>
                    </a:xfrm>
                    <a:custGeom>
                      <a:avLst/>
                      <a:gdLst>
                        <a:gd name="connsiteX0" fmla="*/ 7992 w 85770"/>
                        <a:gd name="connsiteY0" fmla="*/ 98769 h 124478"/>
                        <a:gd name="connsiteX1" fmla="*/ 525 w 85770"/>
                        <a:gd name="connsiteY1" fmla="*/ 62031 h 124478"/>
                        <a:gd name="connsiteX2" fmla="*/ 47711 w 85770"/>
                        <a:gd name="connsiteY2" fmla="*/ 2414 h 124478"/>
                        <a:gd name="connsiteX3" fmla="*/ 51340 w 85770"/>
                        <a:gd name="connsiteY3" fmla="*/ 1118 h 124478"/>
                        <a:gd name="connsiteX4" fmla="*/ 78544 w 85770"/>
                        <a:gd name="connsiteY4" fmla="*/ 12567 h 124478"/>
                        <a:gd name="connsiteX5" fmla="*/ 31776 w 85770"/>
                        <a:gd name="connsiteY5" fmla="*/ 117457 h 124478"/>
                        <a:gd name="connsiteX6" fmla="*/ 4954 w 85770"/>
                        <a:gd name="connsiteY6" fmla="*/ 92720 h 124478"/>
                        <a:gd name="connsiteX7" fmla="*/ 7992 w 85770"/>
                        <a:gd name="connsiteY7" fmla="*/ 98769 h 1244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770" h="124478">
                          <a:moveTo>
                            <a:pt x="7992" y="98769"/>
                          </a:moveTo>
                          <a:cubicBezTo>
                            <a:pt x="1839" y="87815"/>
                            <a:pt x="-1323" y="75347"/>
                            <a:pt x="525" y="62031"/>
                          </a:cubicBezTo>
                          <a:cubicBezTo>
                            <a:pt x="7602" y="11101"/>
                            <a:pt x="47711" y="2414"/>
                            <a:pt x="47711" y="2414"/>
                          </a:cubicBezTo>
                          <a:cubicBezTo>
                            <a:pt x="47711" y="2414"/>
                            <a:pt x="49045" y="1842"/>
                            <a:pt x="51340" y="1118"/>
                          </a:cubicBezTo>
                          <a:cubicBezTo>
                            <a:pt x="57675" y="-682"/>
                            <a:pt x="70810" y="-2206"/>
                            <a:pt x="78544" y="12567"/>
                          </a:cubicBezTo>
                          <a:cubicBezTo>
                            <a:pt x="89002" y="32551"/>
                            <a:pt x="97756" y="154709"/>
                            <a:pt x="31776" y="117457"/>
                          </a:cubicBezTo>
                          <a:cubicBezTo>
                            <a:pt x="21527" y="110970"/>
                            <a:pt x="11916" y="102445"/>
                            <a:pt x="4954" y="92720"/>
                          </a:cubicBezTo>
                          <a:cubicBezTo>
                            <a:pt x="5868" y="94787"/>
                            <a:pt x="6887" y="96797"/>
                            <a:pt x="7992" y="98769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0805323-0178-44B4-9F9C-A727E7CC3B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857" y="1897136"/>
                      <a:ext cx="65751" cy="73105"/>
                    </a:xfrm>
                    <a:custGeom>
                      <a:avLst/>
                      <a:gdLst>
                        <a:gd name="connsiteX0" fmla="*/ 19512 w 65751"/>
                        <a:gd name="connsiteY0" fmla="*/ 23951 h 73105"/>
                        <a:gd name="connsiteX1" fmla="*/ 41267 w 65751"/>
                        <a:gd name="connsiteY1" fmla="*/ 45001 h 73105"/>
                        <a:gd name="connsiteX2" fmla="*/ 19512 w 65751"/>
                        <a:gd name="connsiteY2" fmla="*/ 23951 h 73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5751" h="73105">
                          <a:moveTo>
                            <a:pt x="19512" y="23951"/>
                          </a:moveTo>
                          <a:cubicBezTo>
                            <a:pt x="-8092" y="50088"/>
                            <a:pt x="-11045" y="107438"/>
                            <a:pt x="41267" y="45001"/>
                          </a:cubicBezTo>
                          <a:cubicBezTo>
                            <a:pt x="93578" y="-17435"/>
                            <a:pt x="50430" y="-5329"/>
                            <a:pt x="19512" y="23951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A275D957-85A2-4805-9DCE-BC4AFC31B0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9391" y="1871276"/>
                      <a:ext cx="34850" cy="54618"/>
                    </a:xfrm>
                    <a:custGeom>
                      <a:avLst/>
                      <a:gdLst>
                        <a:gd name="connsiteX0" fmla="*/ 12457 w 34850"/>
                        <a:gd name="connsiteY0" fmla="*/ 9035 h 54618"/>
                        <a:gd name="connsiteX1" fmla="*/ 24945 w 34850"/>
                        <a:gd name="connsiteY1" fmla="*/ 40086 h 54618"/>
                        <a:gd name="connsiteX2" fmla="*/ 12457 w 34850"/>
                        <a:gd name="connsiteY2" fmla="*/ 9035 h 54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0" h="54618">
                          <a:moveTo>
                            <a:pt x="12457" y="9035"/>
                          </a:moveTo>
                          <a:cubicBezTo>
                            <a:pt x="-13127" y="33914"/>
                            <a:pt x="5580" y="77424"/>
                            <a:pt x="24945" y="40086"/>
                          </a:cubicBezTo>
                          <a:cubicBezTo>
                            <a:pt x="44299" y="2748"/>
                            <a:pt x="32688" y="-10635"/>
                            <a:pt x="12457" y="9035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A8D0BDF4-A2C7-4698-AD9E-040E0611A4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4568" y="2020052"/>
                      <a:ext cx="50356" cy="58003"/>
                    </a:xfrm>
                    <a:custGeom>
                      <a:avLst/>
                      <a:gdLst>
                        <a:gd name="connsiteX0" fmla="*/ 28545 w 50356"/>
                        <a:gd name="connsiteY0" fmla="*/ 1638 h 58003"/>
                        <a:gd name="connsiteX1" fmla="*/ 17191 w 50356"/>
                        <a:gd name="connsiteY1" fmla="*/ 54283 h 58003"/>
                        <a:gd name="connsiteX2" fmla="*/ 28545 w 50356"/>
                        <a:gd name="connsiteY2" fmla="*/ 1638 h 58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0356" h="58003">
                          <a:moveTo>
                            <a:pt x="28545" y="1638"/>
                          </a:moveTo>
                          <a:cubicBezTo>
                            <a:pt x="6637" y="7906"/>
                            <a:pt x="-16928" y="74209"/>
                            <a:pt x="17191" y="54283"/>
                          </a:cubicBezTo>
                          <a:cubicBezTo>
                            <a:pt x="51309" y="34357"/>
                            <a:pt x="65492" y="-8934"/>
                            <a:pt x="28545" y="1638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758EC895-E644-4AC2-B791-238FAEC86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9782" y="1927939"/>
                      <a:ext cx="139300" cy="114646"/>
                    </a:xfrm>
                    <a:custGeom>
                      <a:avLst/>
                      <a:gdLst>
                        <a:gd name="connsiteX0" fmla="*/ 17883 w 139300"/>
                        <a:gd name="connsiteY0" fmla="*/ 108868 h 114646"/>
                        <a:gd name="connsiteX1" fmla="*/ 50382 w 139300"/>
                        <a:gd name="connsiteY1" fmla="*/ 95104 h 114646"/>
                        <a:gd name="connsiteX2" fmla="*/ 120457 w 139300"/>
                        <a:gd name="connsiteY2" fmla="*/ 89713 h 114646"/>
                        <a:gd name="connsiteX3" fmla="*/ 38104 w 139300"/>
                        <a:gd name="connsiteY3" fmla="*/ 43307 h 114646"/>
                        <a:gd name="connsiteX4" fmla="*/ 1147 w 139300"/>
                        <a:gd name="connsiteY4" fmla="*/ 35268 h 114646"/>
                        <a:gd name="connsiteX5" fmla="*/ 48058 w 139300"/>
                        <a:gd name="connsiteY5" fmla="*/ 41298 h 114646"/>
                        <a:gd name="connsiteX6" fmla="*/ 126449 w 139300"/>
                        <a:gd name="connsiteY6" fmla="*/ 80379 h 114646"/>
                        <a:gd name="connsiteX7" fmla="*/ 84634 w 139300"/>
                        <a:gd name="connsiteY7" fmla="*/ 23219 h 114646"/>
                        <a:gd name="connsiteX8" fmla="*/ 51449 w 139300"/>
                        <a:gd name="connsiteY8" fmla="*/ 2645 h 114646"/>
                        <a:gd name="connsiteX9" fmla="*/ 88149 w 139300"/>
                        <a:gd name="connsiteY9" fmla="*/ 21476 h 114646"/>
                        <a:gd name="connsiteX10" fmla="*/ 139298 w 139300"/>
                        <a:gd name="connsiteY10" fmla="*/ 71473 h 114646"/>
                        <a:gd name="connsiteX11" fmla="*/ 115981 w 139300"/>
                        <a:gd name="connsiteY11" fmla="*/ 99724 h 114646"/>
                        <a:gd name="connsiteX12" fmla="*/ 50077 w 139300"/>
                        <a:gd name="connsiteY12" fmla="*/ 99438 h 114646"/>
                        <a:gd name="connsiteX13" fmla="*/ 17883 w 139300"/>
                        <a:gd name="connsiteY13" fmla="*/ 108868 h 114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39300" h="114646">
                          <a:moveTo>
                            <a:pt x="17883" y="108868"/>
                          </a:moveTo>
                          <a:cubicBezTo>
                            <a:pt x="20511" y="94742"/>
                            <a:pt x="40895" y="94457"/>
                            <a:pt x="50382" y="95104"/>
                          </a:cubicBezTo>
                          <a:cubicBezTo>
                            <a:pt x="85967" y="80788"/>
                            <a:pt x="120457" y="89713"/>
                            <a:pt x="120457" y="89713"/>
                          </a:cubicBezTo>
                          <a:cubicBezTo>
                            <a:pt x="96645" y="65472"/>
                            <a:pt x="59183" y="50375"/>
                            <a:pt x="38104" y="43307"/>
                          </a:cubicBezTo>
                          <a:cubicBezTo>
                            <a:pt x="22302" y="46136"/>
                            <a:pt x="-6044" y="49470"/>
                            <a:pt x="1147" y="35268"/>
                          </a:cubicBezTo>
                          <a:cubicBezTo>
                            <a:pt x="10986" y="15837"/>
                            <a:pt x="48058" y="41298"/>
                            <a:pt x="48058" y="41298"/>
                          </a:cubicBezTo>
                          <a:cubicBezTo>
                            <a:pt x="95511" y="50680"/>
                            <a:pt x="126449" y="80379"/>
                            <a:pt x="126449" y="80379"/>
                          </a:cubicBezTo>
                          <a:cubicBezTo>
                            <a:pt x="122439" y="54299"/>
                            <a:pt x="100226" y="34306"/>
                            <a:pt x="84634" y="23219"/>
                          </a:cubicBezTo>
                          <a:cubicBezTo>
                            <a:pt x="71318" y="20285"/>
                            <a:pt x="40705" y="12284"/>
                            <a:pt x="51449" y="2645"/>
                          </a:cubicBezTo>
                          <a:cubicBezTo>
                            <a:pt x="62545" y="-7318"/>
                            <a:pt x="81548" y="13504"/>
                            <a:pt x="88149" y="21476"/>
                          </a:cubicBezTo>
                          <a:cubicBezTo>
                            <a:pt x="123010" y="39878"/>
                            <a:pt x="139298" y="71473"/>
                            <a:pt x="139298" y="71473"/>
                          </a:cubicBezTo>
                          <a:cubicBezTo>
                            <a:pt x="139603" y="97390"/>
                            <a:pt x="115981" y="99724"/>
                            <a:pt x="115981" y="99724"/>
                          </a:cubicBezTo>
                          <a:cubicBezTo>
                            <a:pt x="88730" y="94228"/>
                            <a:pt x="64927" y="96609"/>
                            <a:pt x="50077" y="99438"/>
                          </a:cubicBezTo>
                          <a:cubicBezTo>
                            <a:pt x="39228" y="107268"/>
                            <a:pt x="15216" y="123222"/>
                            <a:pt x="17883" y="108868"/>
                          </a:cubicBezTo>
                          <a:close/>
                        </a:path>
                      </a:pathLst>
                    </a:custGeom>
                    <a:solidFill>
                      <a:srgbClr val="FF5E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47BB24-5C34-48D8-81C1-5C08C376694A}"/>
                  </a:ext>
                </a:extLst>
              </p:cNvPr>
              <p:cNvSpPr txBox="1"/>
              <p:nvPr/>
            </p:nvSpPr>
            <p:spPr>
              <a:xfrm>
                <a:off x="4065352" y="683378"/>
                <a:ext cx="6151944" cy="5278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گر </a:t>
                </a:r>
                <a:r>
                  <a:rPr lang="fa-IR" sz="19900" dirty="0">
                    <a:solidFill>
                      <a:srgbClr val="D7F61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شاخه ه</a:t>
                </a:r>
                <a:r>
                  <a:rPr lang="fa-IR" sz="199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ا </a:t>
                </a:r>
              </a:p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                                                                        دارد  </a:t>
                </a:r>
                <a:r>
                  <a:rPr lang="fa-IR" sz="13800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تری</a:t>
                </a:r>
                <a:endParaRPr lang="fa-IR" sz="9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11" name="Graphic 57">
                <a:extLst>
                  <a:ext uri="{FF2B5EF4-FFF2-40B4-BE49-F238E27FC236}">
                    <a16:creationId xmlns:a16="http://schemas.microsoft.com/office/drawing/2014/main" id="{C822A358-7680-4057-B02C-D27FD8853FBF}"/>
                  </a:ext>
                </a:extLst>
              </p:cNvPr>
              <p:cNvGrpSpPr/>
              <p:nvPr/>
            </p:nvGrpSpPr>
            <p:grpSpPr>
              <a:xfrm>
                <a:off x="6947714" y="3435844"/>
                <a:ext cx="2030713" cy="1686086"/>
                <a:chOff x="5106825" y="1709661"/>
                <a:chExt cx="2030713" cy="1686086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958B3FD-28CA-4874-BC82-8EA519B1CD68}"/>
                    </a:ext>
                  </a:extLst>
                </p:cNvPr>
                <p:cNvSpPr/>
                <p:nvPr/>
              </p:nvSpPr>
              <p:spPr>
                <a:xfrm>
                  <a:off x="6330524" y="1709661"/>
                  <a:ext cx="547935" cy="412051"/>
                </a:xfrm>
                <a:custGeom>
                  <a:avLst/>
                  <a:gdLst>
                    <a:gd name="connsiteX0" fmla="*/ 246850 w 547935"/>
                    <a:gd name="connsiteY0" fmla="*/ 190319 h 412051"/>
                    <a:gd name="connsiteX1" fmla="*/ 250079 w 547935"/>
                    <a:gd name="connsiteY1" fmla="*/ 189490 h 412051"/>
                    <a:gd name="connsiteX2" fmla="*/ 258651 w 547935"/>
                    <a:gd name="connsiteY2" fmla="*/ 187633 h 412051"/>
                    <a:gd name="connsiteX3" fmla="*/ 257813 w 547935"/>
                    <a:gd name="connsiteY3" fmla="*/ 187052 h 412051"/>
                    <a:gd name="connsiteX4" fmla="*/ 256918 w 547935"/>
                    <a:gd name="connsiteY4" fmla="*/ 186433 h 412051"/>
                    <a:gd name="connsiteX5" fmla="*/ 246154 w 547935"/>
                    <a:gd name="connsiteY5" fmla="*/ 177384 h 412051"/>
                    <a:gd name="connsiteX6" fmla="*/ 245411 w 547935"/>
                    <a:gd name="connsiteY6" fmla="*/ 176613 h 412051"/>
                    <a:gd name="connsiteX7" fmla="*/ 240630 w 547935"/>
                    <a:gd name="connsiteY7" fmla="*/ 171355 h 412051"/>
                    <a:gd name="connsiteX8" fmla="*/ 239782 w 547935"/>
                    <a:gd name="connsiteY8" fmla="*/ 170364 h 412051"/>
                    <a:gd name="connsiteX9" fmla="*/ 229276 w 547935"/>
                    <a:gd name="connsiteY9" fmla="*/ 155124 h 412051"/>
                    <a:gd name="connsiteX10" fmla="*/ 228305 w 547935"/>
                    <a:gd name="connsiteY10" fmla="*/ 153419 h 412051"/>
                    <a:gd name="connsiteX11" fmla="*/ 223828 w 547935"/>
                    <a:gd name="connsiteY11" fmla="*/ 144790 h 412051"/>
                    <a:gd name="connsiteX12" fmla="*/ 223390 w 547935"/>
                    <a:gd name="connsiteY12" fmla="*/ 143894 h 412051"/>
                    <a:gd name="connsiteX13" fmla="*/ 218780 w 547935"/>
                    <a:gd name="connsiteY13" fmla="*/ 132988 h 412051"/>
                    <a:gd name="connsiteX14" fmla="*/ 218542 w 547935"/>
                    <a:gd name="connsiteY14" fmla="*/ 132426 h 412051"/>
                    <a:gd name="connsiteX15" fmla="*/ 201596 w 547935"/>
                    <a:gd name="connsiteY15" fmla="*/ 0 h 412051"/>
                    <a:gd name="connsiteX16" fmla="*/ 247402 w 547935"/>
                    <a:gd name="connsiteY16" fmla="*/ 129854 h 412051"/>
                    <a:gd name="connsiteX17" fmla="*/ 251831 w 547935"/>
                    <a:gd name="connsiteY17" fmla="*/ 139494 h 412051"/>
                    <a:gd name="connsiteX18" fmla="*/ 252584 w 547935"/>
                    <a:gd name="connsiteY18" fmla="*/ 141065 h 412051"/>
                    <a:gd name="connsiteX19" fmla="*/ 256261 w 547935"/>
                    <a:gd name="connsiteY19" fmla="*/ 148609 h 412051"/>
                    <a:gd name="connsiteX20" fmla="*/ 257594 w 547935"/>
                    <a:gd name="connsiteY20" fmla="*/ 151247 h 412051"/>
                    <a:gd name="connsiteX21" fmla="*/ 260928 w 547935"/>
                    <a:gd name="connsiteY21" fmla="*/ 157667 h 412051"/>
                    <a:gd name="connsiteX22" fmla="*/ 262290 w 547935"/>
                    <a:gd name="connsiteY22" fmla="*/ 160211 h 412051"/>
                    <a:gd name="connsiteX23" fmla="*/ 266452 w 547935"/>
                    <a:gd name="connsiteY23" fmla="*/ 167640 h 412051"/>
                    <a:gd name="connsiteX24" fmla="*/ 266967 w 547935"/>
                    <a:gd name="connsiteY24" fmla="*/ 168554 h 412051"/>
                    <a:gd name="connsiteX25" fmla="*/ 271719 w 547935"/>
                    <a:gd name="connsiteY25" fmla="*/ 176336 h 412051"/>
                    <a:gd name="connsiteX26" fmla="*/ 273034 w 547935"/>
                    <a:gd name="connsiteY26" fmla="*/ 178346 h 412051"/>
                    <a:gd name="connsiteX27" fmla="*/ 276558 w 547935"/>
                    <a:gd name="connsiteY27" fmla="*/ 183575 h 412051"/>
                    <a:gd name="connsiteX28" fmla="*/ 277244 w 547935"/>
                    <a:gd name="connsiteY28" fmla="*/ 184537 h 412051"/>
                    <a:gd name="connsiteX29" fmla="*/ 283950 w 547935"/>
                    <a:gd name="connsiteY29" fmla="*/ 183747 h 412051"/>
                    <a:gd name="connsiteX30" fmla="*/ 288131 w 547935"/>
                    <a:gd name="connsiteY30" fmla="*/ 183356 h 412051"/>
                    <a:gd name="connsiteX31" fmla="*/ 295056 w 547935"/>
                    <a:gd name="connsiteY31" fmla="*/ 182851 h 412051"/>
                    <a:gd name="connsiteX32" fmla="*/ 293113 w 547935"/>
                    <a:gd name="connsiteY32" fmla="*/ 180937 h 412051"/>
                    <a:gd name="connsiteX33" fmla="*/ 292493 w 547935"/>
                    <a:gd name="connsiteY33" fmla="*/ 180270 h 412051"/>
                    <a:gd name="connsiteX34" fmla="*/ 289636 w 547935"/>
                    <a:gd name="connsiteY34" fmla="*/ 176936 h 412051"/>
                    <a:gd name="connsiteX35" fmla="*/ 288969 w 547935"/>
                    <a:gd name="connsiteY35" fmla="*/ 176089 h 412051"/>
                    <a:gd name="connsiteX36" fmla="*/ 285817 w 547935"/>
                    <a:gd name="connsiteY36" fmla="*/ 171440 h 412051"/>
                    <a:gd name="connsiteX37" fmla="*/ 285379 w 547935"/>
                    <a:gd name="connsiteY37" fmla="*/ 170659 h 412051"/>
                    <a:gd name="connsiteX38" fmla="*/ 282892 w 547935"/>
                    <a:gd name="connsiteY38" fmla="*/ 165897 h 412051"/>
                    <a:gd name="connsiteX39" fmla="*/ 282302 w 547935"/>
                    <a:gd name="connsiteY39" fmla="*/ 164640 h 412051"/>
                    <a:gd name="connsiteX40" fmla="*/ 279854 w 547935"/>
                    <a:gd name="connsiteY40" fmla="*/ 158305 h 412051"/>
                    <a:gd name="connsiteX41" fmla="*/ 279616 w 547935"/>
                    <a:gd name="connsiteY41" fmla="*/ 157496 h 412051"/>
                    <a:gd name="connsiteX42" fmla="*/ 277901 w 547935"/>
                    <a:gd name="connsiteY42" fmla="*/ 151028 h 412051"/>
                    <a:gd name="connsiteX43" fmla="*/ 277520 w 547935"/>
                    <a:gd name="connsiteY43" fmla="*/ 149276 h 412051"/>
                    <a:gd name="connsiteX44" fmla="*/ 276234 w 547935"/>
                    <a:gd name="connsiteY44" fmla="*/ 141037 h 412051"/>
                    <a:gd name="connsiteX45" fmla="*/ 276187 w 547935"/>
                    <a:gd name="connsiteY45" fmla="*/ 140437 h 412051"/>
                    <a:gd name="connsiteX46" fmla="*/ 275682 w 547935"/>
                    <a:gd name="connsiteY46" fmla="*/ 131826 h 412051"/>
                    <a:gd name="connsiteX47" fmla="*/ 275615 w 547935"/>
                    <a:gd name="connsiteY47" fmla="*/ 130635 h 412051"/>
                    <a:gd name="connsiteX48" fmla="*/ 294494 w 547935"/>
                    <a:gd name="connsiteY48" fmla="*/ 46091 h 412051"/>
                    <a:gd name="connsiteX49" fmla="*/ 299018 w 547935"/>
                    <a:gd name="connsiteY49" fmla="*/ 134207 h 412051"/>
                    <a:gd name="connsiteX50" fmla="*/ 300104 w 547935"/>
                    <a:gd name="connsiteY50" fmla="*/ 142399 h 412051"/>
                    <a:gd name="connsiteX51" fmla="*/ 300390 w 547935"/>
                    <a:gd name="connsiteY51" fmla="*/ 144380 h 412051"/>
                    <a:gd name="connsiteX52" fmla="*/ 301666 w 547935"/>
                    <a:gd name="connsiteY52" fmla="*/ 152362 h 412051"/>
                    <a:gd name="connsiteX53" fmla="*/ 303124 w 547935"/>
                    <a:gd name="connsiteY53" fmla="*/ 159877 h 412051"/>
                    <a:gd name="connsiteX54" fmla="*/ 303514 w 547935"/>
                    <a:gd name="connsiteY54" fmla="*/ 161715 h 412051"/>
                    <a:gd name="connsiteX55" fmla="*/ 307076 w 547935"/>
                    <a:gd name="connsiteY55" fmla="*/ 175184 h 412051"/>
                    <a:gd name="connsiteX56" fmla="*/ 307572 w 547935"/>
                    <a:gd name="connsiteY56" fmla="*/ 176689 h 412051"/>
                    <a:gd name="connsiteX57" fmla="*/ 309705 w 547935"/>
                    <a:gd name="connsiteY57" fmla="*/ 182385 h 412051"/>
                    <a:gd name="connsiteX58" fmla="*/ 320221 w 547935"/>
                    <a:gd name="connsiteY58" fmla="*/ 182594 h 412051"/>
                    <a:gd name="connsiteX59" fmla="*/ 330489 w 547935"/>
                    <a:gd name="connsiteY59" fmla="*/ 183261 h 412051"/>
                    <a:gd name="connsiteX60" fmla="*/ 333737 w 547935"/>
                    <a:gd name="connsiteY60" fmla="*/ 183585 h 412051"/>
                    <a:gd name="connsiteX61" fmla="*/ 335356 w 547935"/>
                    <a:gd name="connsiteY61" fmla="*/ 183747 h 412051"/>
                    <a:gd name="connsiteX62" fmla="*/ 331108 w 547935"/>
                    <a:gd name="connsiteY62" fmla="*/ 179470 h 412051"/>
                    <a:gd name="connsiteX63" fmla="*/ 330737 w 547935"/>
                    <a:gd name="connsiteY63" fmla="*/ 178975 h 412051"/>
                    <a:gd name="connsiteX64" fmla="*/ 327260 w 547935"/>
                    <a:gd name="connsiteY64" fmla="*/ 172622 h 412051"/>
                    <a:gd name="connsiteX65" fmla="*/ 326984 w 547935"/>
                    <a:gd name="connsiteY65" fmla="*/ 171888 h 412051"/>
                    <a:gd name="connsiteX66" fmla="*/ 325717 w 547935"/>
                    <a:gd name="connsiteY66" fmla="*/ 167802 h 412051"/>
                    <a:gd name="connsiteX67" fmla="*/ 324821 w 547935"/>
                    <a:gd name="connsiteY67" fmla="*/ 162906 h 412051"/>
                    <a:gd name="connsiteX68" fmla="*/ 324698 w 547935"/>
                    <a:gd name="connsiteY68" fmla="*/ 161858 h 412051"/>
                    <a:gd name="connsiteX69" fmla="*/ 324336 w 547935"/>
                    <a:gd name="connsiteY69" fmla="*/ 156467 h 412051"/>
                    <a:gd name="connsiteX70" fmla="*/ 324517 w 547935"/>
                    <a:gd name="connsiteY70" fmla="*/ 149819 h 412051"/>
                    <a:gd name="connsiteX71" fmla="*/ 324631 w 547935"/>
                    <a:gd name="connsiteY71" fmla="*/ 148390 h 412051"/>
                    <a:gd name="connsiteX72" fmla="*/ 325431 w 547935"/>
                    <a:gd name="connsiteY72" fmla="*/ 141532 h 412051"/>
                    <a:gd name="connsiteX73" fmla="*/ 347072 w 547935"/>
                    <a:gd name="connsiteY73" fmla="*/ 77905 h 412051"/>
                    <a:gd name="connsiteX74" fmla="*/ 336813 w 547935"/>
                    <a:gd name="connsiteY74" fmla="*/ 145371 h 412051"/>
                    <a:gd name="connsiteX75" fmla="*/ 336747 w 547935"/>
                    <a:gd name="connsiteY75" fmla="*/ 151838 h 412051"/>
                    <a:gd name="connsiteX76" fmla="*/ 336766 w 547935"/>
                    <a:gd name="connsiteY76" fmla="*/ 152524 h 412051"/>
                    <a:gd name="connsiteX77" fmla="*/ 337080 w 547935"/>
                    <a:gd name="connsiteY77" fmla="*/ 159744 h 412051"/>
                    <a:gd name="connsiteX78" fmla="*/ 337271 w 547935"/>
                    <a:gd name="connsiteY78" fmla="*/ 161935 h 412051"/>
                    <a:gd name="connsiteX79" fmla="*/ 338014 w 547935"/>
                    <a:gd name="connsiteY79" fmla="*/ 167888 h 412051"/>
                    <a:gd name="connsiteX80" fmla="*/ 338252 w 547935"/>
                    <a:gd name="connsiteY80" fmla="*/ 169450 h 412051"/>
                    <a:gd name="connsiteX81" fmla="*/ 339823 w 547935"/>
                    <a:gd name="connsiteY81" fmla="*/ 176060 h 412051"/>
                    <a:gd name="connsiteX82" fmla="*/ 340319 w 547935"/>
                    <a:gd name="connsiteY82" fmla="*/ 177479 h 412051"/>
                    <a:gd name="connsiteX83" fmla="*/ 342157 w 547935"/>
                    <a:gd name="connsiteY83" fmla="*/ 182004 h 412051"/>
                    <a:gd name="connsiteX84" fmla="*/ 342919 w 547935"/>
                    <a:gd name="connsiteY84" fmla="*/ 183518 h 412051"/>
                    <a:gd name="connsiteX85" fmla="*/ 343776 w 547935"/>
                    <a:gd name="connsiteY85" fmla="*/ 184766 h 412051"/>
                    <a:gd name="connsiteX86" fmla="*/ 344329 w 547935"/>
                    <a:gd name="connsiteY86" fmla="*/ 184852 h 412051"/>
                    <a:gd name="connsiteX87" fmla="*/ 350606 w 547935"/>
                    <a:gd name="connsiteY87" fmla="*/ 185823 h 412051"/>
                    <a:gd name="connsiteX88" fmla="*/ 354273 w 547935"/>
                    <a:gd name="connsiteY88" fmla="*/ 186461 h 412051"/>
                    <a:gd name="connsiteX89" fmla="*/ 359369 w 547935"/>
                    <a:gd name="connsiteY89" fmla="*/ 187452 h 412051"/>
                    <a:gd name="connsiteX90" fmla="*/ 359102 w 547935"/>
                    <a:gd name="connsiteY90" fmla="*/ 186385 h 412051"/>
                    <a:gd name="connsiteX91" fmla="*/ 358759 w 547935"/>
                    <a:gd name="connsiteY91" fmla="*/ 184471 h 412051"/>
                    <a:gd name="connsiteX92" fmla="*/ 358473 w 547935"/>
                    <a:gd name="connsiteY92" fmla="*/ 182680 h 412051"/>
                    <a:gd name="connsiteX93" fmla="*/ 358216 w 547935"/>
                    <a:gd name="connsiteY93" fmla="*/ 180432 h 412051"/>
                    <a:gd name="connsiteX94" fmla="*/ 358064 w 547935"/>
                    <a:gd name="connsiteY94" fmla="*/ 178365 h 412051"/>
                    <a:gd name="connsiteX95" fmla="*/ 357940 w 547935"/>
                    <a:gd name="connsiteY95" fmla="*/ 175851 h 412051"/>
                    <a:gd name="connsiteX96" fmla="*/ 357969 w 547935"/>
                    <a:gd name="connsiteY96" fmla="*/ 172841 h 412051"/>
                    <a:gd name="connsiteX97" fmla="*/ 358178 w 547935"/>
                    <a:gd name="connsiteY97" fmla="*/ 168602 h 412051"/>
                    <a:gd name="connsiteX98" fmla="*/ 358454 w 547935"/>
                    <a:gd name="connsiteY98" fmla="*/ 165449 h 412051"/>
                    <a:gd name="connsiteX99" fmla="*/ 358864 w 547935"/>
                    <a:gd name="connsiteY99" fmla="*/ 162335 h 412051"/>
                    <a:gd name="connsiteX100" fmla="*/ 359426 w 547935"/>
                    <a:gd name="connsiteY100" fmla="*/ 158829 h 412051"/>
                    <a:gd name="connsiteX101" fmla="*/ 360035 w 547935"/>
                    <a:gd name="connsiteY101" fmla="*/ 155543 h 412051"/>
                    <a:gd name="connsiteX102" fmla="*/ 360178 w 547935"/>
                    <a:gd name="connsiteY102" fmla="*/ 154791 h 412051"/>
                    <a:gd name="connsiteX103" fmla="*/ 372761 w 547935"/>
                    <a:gd name="connsiteY103" fmla="*/ 117605 h 412051"/>
                    <a:gd name="connsiteX104" fmla="*/ 376314 w 547935"/>
                    <a:gd name="connsiteY104" fmla="*/ 162849 h 412051"/>
                    <a:gd name="connsiteX105" fmla="*/ 376285 w 547935"/>
                    <a:gd name="connsiteY105" fmla="*/ 163592 h 412051"/>
                    <a:gd name="connsiteX106" fmla="*/ 376152 w 547935"/>
                    <a:gd name="connsiteY106" fmla="*/ 165525 h 412051"/>
                    <a:gd name="connsiteX107" fmla="*/ 375771 w 547935"/>
                    <a:gd name="connsiteY107" fmla="*/ 169831 h 412051"/>
                    <a:gd name="connsiteX108" fmla="*/ 375523 w 547935"/>
                    <a:gd name="connsiteY108" fmla="*/ 171936 h 412051"/>
                    <a:gd name="connsiteX109" fmla="*/ 374818 w 547935"/>
                    <a:gd name="connsiteY109" fmla="*/ 176374 h 412051"/>
                    <a:gd name="connsiteX110" fmla="*/ 374542 w 547935"/>
                    <a:gd name="connsiteY110" fmla="*/ 177927 h 412051"/>
                    <a:gd name="connsiteX111" fmla="*/ 373142 w 547935"/>
                    <a:gd name="connsiteY111" fmla="*/ 183509 h 412051"/>
                    <a:gd name="connsiteX112" fmla="*/ 372732 w 547935"/>
                    <a:gd name="connsiteY112" fmla="*/ 184709 h 412051"/>
                    <a:gd name="connsiteX113" fmla="*/ 371237 w 547935"/>
                    <a:gd name="connsiteY113" fmla="*/ 188709 h 412051"/>
                    <a:gd name="connsiteX114" fmla="*/ 370646 w 547935"/>
                    <a:gd name="connsiteY114" fmla="*/ 190033 h 412051"/>
                    <a:gd name="connsiteX115" fmla="*/ 371504 w 547935"/>
                    <a:gd name="connsiteY115" fmla="*/ 190243 h 412051"/>
                    <a:gd name="connsiteX116" fmla="*/ 373332 w 547935"/>
                    <a:gd name="connsiteY116" fmla="*/ 190691 h 412051"/>
                    <a:gd name="connsiteX117" fmla="*/ 382476 w 547935"/>
                    <a:gd name="connsiteY117" fmla="*/ 193281 h 412051"/>
                    <a:gd name="connsiteX118" fmla="*/ 385010 w 547935"/>
                    <a:gd name="connsiteY118" fmla="*/ 194091 h 412051"/>
                    <a:gd name="connsiteX119" fmla="*/ 385829 w 547935"/>
                    <a:gd name="connsiteY119" fmla="*/ 194348 h 412051"/>
                    <a:gd name="connsiteX120" fmla="*/ 386820 w 547935"/>
                    <a:gd name="connsiteY120" fmla="*/ 192348 h 412051"/>
                    <a:gd name="connsiteX121" fmla="*/ 388810 w 547935"/>
                    <a:gd name="connsiteY121" fmla="*/ 188824 h 412051"/>
                    <a:gd name="connsiteX122" fmla="*/ 389258 w 547935"/>
                    <a:gd name="connsiteY122" fmla="*/ 188100 h 412051"/>
                    <a:gd name="connsiteX123" fmla="*/ 391420 w 547935"/>
                    <a:gd name="connsiteY123" fmla="*/ 184880 h 412051"/>
                    <a:gd name="connsiteX124" fmla="*/ 391963 w 547935"/>
                    <a:gd name="connsiteY124" fmla="*/ 184118 h 412051"/>
                    <a:gd name="connsiteX125" fmla="*/ 398993 w 547935"/>
                    <a:gd name="connsiteY125" fmla="*/ 176346 h 412051"/>
                    <a:gd name="connsiteX126" fmla="*/ 426815 w 547935"/>
                    <a:gd name="connsiteY126" fmla="*/ 165449 h 412051"/>
                    <a:gd name="connsiteX127" fmla="*/ 414909 w 547935"/>
                    <a:gd name="connsiteY127" fmla="*/ 186490 h 412051"/>
                    <a:gd name="connsiteX128" fmla="*/ 414461 w 547935"/>
                    <a:gd name="connsiteY128" fmla="*/ 187042 h 412051"/>
                    <a:gd name="connsiteX129" fmla="*/ 412937 w 547935"/>
                    <a:gd name="connsiteY129" fmla="*/ 188728 h 412051"/>
                    <a:gd name="connsiteX130" fmla="*/ 411442 w 547935"/>
                    <a:gd name="connsiteY130" fmla="*/ 190262 h 412051"/>
                    <a:gd name="connsiteX131" fmla="*/ 409803 w 547935"/>
                    <a:gd name="connsiteY131" fmla="*/ 191786 h 412051"/>
                    <a:gd name="connsiteX132" fmla="*/ 408070 w 547935"/>
                    <a:gd name="connsiteY132" fmla="*/ 193243 h 412051"/>
                    <a:gd name="connsiteX133" fmla="*/ 406317 w 547935"/>
                    <a:gd name="connsiteY133" fmla="*/ 194577 h 412051"/>
                    <a:gd name="connsiteX134" fmla="*/ 404308 w 547935"/>
                    <a:gd name="connsiteY134" fmla="*/ 195901 h 412051"/>
                    <a:gd name="connsiteX135" fmla="*/ 402460 w 547935"/>
                    <a:gd name="connsiteY135" fmla="*/ 197006 h 412051"/>
                    <a:gd name="connsiteX136" fmla="*/ 400155 w 547935"/>
                    <a:gd name="connsiteY136" fmla="*/ 198110 h 412051"/>
                    <a:gd name="connsiteX137" fmla="*/ 398745 w 547935"/>
                    <a:gd name="connsiteY137" fmla="*/ 198787 h 412051"/>
                    <a:gd name="connsiteX138" fmla="*/ 400269 w 547935"/>
                    <a:gd name="connsiteY138" fmla="*/ 199377 h 412051"/>
                    <a:gd name="connsiteX139" fmla="*/ 403565 w 547935"/>
                    <a:gd name="connsiteY139" fmla="*/ 200654 h 412051"/>
                    <a:gd name="connsiteX140" fmla="*/ 409013 w 547935"/>
                    <a:gd name="connsiteY140" fmla="*/ 202873 h 412051"/>
                    <a:gd name="connsiteX141" fmla="*/ 412051 w 547935"/>
                    <a:gd name="connsiteY141" fmla="*/ 204149 h 412051"/>
                    <a:gd name="connsiteX142" fmla="*/ 418081 w 547935"/>
                    <a:gd name="connsiteY142" fmla="*/ 206854 h 412051"/>
                    <a:gd name="connsiteX143" fmla="*/ 420271 w 547935"/>
                    <a:gd name="connsiteY143" fmla="*/ 207855 h 412051"/>
                    <a:gd name="connsiteX144" fmla="*/ 428272 w 547935"/>
                    <a:gd name="connsiteY144" fmla="*/ 211760 h 412051"/>
                    <a:gd name="connsiteX145" fmla="*/ 429711 w 547935"/>
                    <a:gd name="connsiteY145" fmla="*/ 212512 h 412051"/>
                    <a:gd name="connsiteX146" fmla="*/ 436016 w 547935"/>
                    <a:gd name="connsiteY146" fmla="*/ 215837 h 412051"/>
                    <a:gd name="connsiteX147" fmla="*/ 438683 w 547935"/>
                    <a:gd name="connsiteY147" fmla="*/ 217322 h 412051"/>
                    <a:gd name="connsiteX148" fmla="*/ 443598 w 547935"/>
                    <a:gd name="connsiteY148" fmla="*/ 220104 h 412051"/>
                    <a:gd name="connsiteX149" fmla="*/ 446379 w 547935"/>
                    <a:gd name="connsiteY149" fmla="*/ 221742 h 412051"/>
                    <a:gd name="connsiteX150" fmla="*/ 451047 w 547935"/>
                    <a:gd name="connsiteY150" fmla="*/ 224561 h 412051"/>
                    <a:gd name="connsiteX151" fmla="*/ 453685 w 547935"/>
                    <a:gd name="connsiteY151" fmla="*/ 226200 h 412051"/>
                    <a:gd name="connsiteX152" fmla="*/ 458524 w 547935"/>
                    <a:gd name="connsiteY152" fmla="*/ 229314 h 412051"/>
                    <a:gd name="connsiteX153" fmla="*/ 460648 w 547935"/>
                    <a:gd name="connsiteY153" fmla="*/ 230705 h 412051"/>
                    <a:gd name="connsiteX154" fmla="*/ 467373 w 547935"/>
                    <a:gd name="connsiteY154" fmla="*/ 235287 h 412051"/>
                    <a:gd name="connsiteX155" fmla="*/ 528771 w 547935"/>
                    <a:gd name="connsiteY155" fmla="*/ 289455 h 412051"/>
                    <a:gd name="connsiteX156" fmla="*/ 529276 w 547935"/>
                    <a:gd name="connsiteY156" fmla="*/ 290008 h 412051"/>
                    <a:gd name="connsiteX157" fmla="*/ 533190 w 547935"/>
                    <a:gd name="connsiteY157" fmla="*/ 294389 h 412051"/>
                    <a:gd name="connsiteX158" fmla="*/ 533543 w 547935"/>
                    <a:gd name="connsiteY158" fmla="*/ 294789 h 412051"/>
                    <a:gd name="connsiteX159" fmla="*/ 536753 w 547935"/>
                    <a:gd name="connsiteY159" fmla="*/ 298514 h 412051"/>
                    <a:gd name="connsiteX160" fmla="*/ 537524 w 547935"/>
                    <a:gd name="connsiteY160" fmla="*/ 299418 h 412051"/>
                    <a:gd name="connsiteX161" fmla="*/ 540429 w 547935"/>
                    <a:gd name="connsiteY161" fmla="*/ 302914 h 412051"/>
                    <a:gd name="connsiteX162" fmla="*/ 540830 w 547935"/>
                    <a:gd name="connsiteY162" fmla="*/ 303409 h 412051"/>
                    <a:gd name="connsiteX163" fmla="*/ 542992 w 547935"/>
                    <a:gd name="connsiteY163" fmla="*/ 306095 h 412051"/>
                    <a:gd name="connsiteX164" fmla="*/ 543458 w 547935"/>
                    <a:gd name="connsiteY164" fmla="*/ 306686 h 412051"/>
                    <a:gd name="connsiteX165" fmla="*/ 545325 w 547935"/>
                    <a:gd name="connsiteY165" fmla="*/ 309086 h 412051"/>
                    <a:gd name="connsiteX166" fmla="*/ 545687 w 547935"/>
                    <a:gd name="connsiteY166" fmla="*/ 309553 h 412051"/>
                    <a:gd name="connsiteX167" fmla="*/ 546897 w 547935"/>
                    <a:gd name="connsiteY167" fmla="*/ 311153 h 412051"/>
                    <a:gd name="connsiteX168" fmla="*/ 547906 w 547935"/>
                    <a:gd name="connsiteY168" fmla="*/ 312534 h 412051"/>
                    <a:gd name="connsiteX169" fmla="*/ 525046 w 547935"/>
                    <a:gd name="connsiteY169" fmla="*/ 320250 h 412051"/>
                    <a:gd name="connsiteX170" fmla="*/ 446122 w 547935"/>
                    <a:gd name="connsiteY170" fmla="*/ 250508 h 412051"/>
                    <a:gd name="connsiteX171" fmla="*/ 440341 w 547935"/>
                    <a:gd name="connsiteY171" fmla="*/ 298409 h 412051"/>
                    <a:gd name="connsiteX172" fmla="*/ 437178 w 547935"/>
                    <a:gd name="connsiteY172" fmla="*/ 244907 h 412051"/>
                    <a:gd name="connsiteX173" fmla="*/ 430016 w 547935"/>
                    <a:gd name="connsiteY173" fmla="*/ 240706 h 412051"/>
                    <a:gd name="connsiteX174" fmla="*/ 428815 w 547935"/>
                    <a:gd name="connsiteY174" fmla="*/ 242440 h 412051"/>
                    <a:gd name="connsiteX175" fmla="*/ 426225 w 547935"/>
                    <a:gd name="connsiteY175" fmla="*/ 246202 h 412051"/>
                    <a:gd name="connsiteX176" fmla="*/ 425377 w 547935"/>
                    <a:gd name="connsiteY176" fmla="*/ 247602 h 412051"/>
                    <a:gd name="connsiteX177" fmla="*/ 422853 w 547935"/>
                    <a:gd name="connsiteY177" fmla="*/ 251822 h 412051"/>
                    <a:gd name="connsiteX178" fmla="*/ 422253 w 547935"/>
                    <a:gd name="connsiteY178" fmla="*/ 252955 h 412051"/>
                    <a:gd name="connsiteX179" fmla="*/ 419748 w 547935"/>
                    <a:gd name="connsiteY179" fmla="*/ 257689 h 412051"/>
                    <a:gd name="connsiteX180" fmla="*/ 419290 w 547935"/>
                    <a:gd name="connsiteY180" fmla="*/ 258661 h 412051"/>
                    <a:gd name="connsiteX181" fmla="*/ 416900 w 547935"/>
                    <a:gd name="connsiteY181" fmla="*/ 263719 h 412051"/>
                    <a:gd name="connsiteX182" fmla="*/ 414309 w 547935"/>
                    <a:gd name="connsiteY182" fmla="*/ 269786 h 412051"/>
                    <a:gd name="connsiteX183" fmla="*/ 401431 w 547935"/>
                    <a:gd name="connsiteY183" fmla="*/ 312534 h 412051"/>
                    <a:gd name="connsiteX184" fmla="*/ 401241 w 547935"/>
                    <a:gd name="connsiteY184" fmla="*/ 313496 h 412051"/>
                    <a:gd name="connsiteX185" fmla="*/ 400536 w 547935"/>
                    <a:gd name="connsiteY185" fmla="*/ 305886 h 412051"/>
                    <a:gd name="connsiteX186" fmla="*/ 400450 w 547935"/>
                    <a:gd name="connsiteY186" fmla="*/ 303447 h 412051"/>
                    <a:gd name="connsiteX187" fmla="*/ 400298 w 547935"/>
                    <a:gd name="connsiteY187" fmla="*/ 298733 h 412051"/>
                    <a:gd name="connsiteX188" fmla="*/ 400364 w 547935"/>
                    <a:gd name="connsiteY188" fmla="*/ 295970 h 412051"/>
                    <a:gd name="connsiteX189" fmla="*/ 400488 w 547935"/>
                    <a:gd name="connsiteY189" fmla="*/ 291989 h 412051"/>
                    <a:gd name="connsiteX190" fmla="*/ 400726 w 547935"/>
                    <a:gd name="connsiteY190" fmla="*/ 289265 h 412051"/>
                    <a:gd name="connsiteX191" fmla="*/ 401069 w 547935"/>
                    <a:gd name="connsiteY191" fmla="*/ 285683 h 412051"/>
                    <a:gd name="connsiteX192" fmla="*/ 401479 w 547935"/>
                    <a:gd name="connsiteY192" fmla="*/ 283035 h 412051"/>
                    <a:gd name="connsiteX193" fmla="*/ 402012 w 547935"/>
                    <a:gd name="connsiteY193" fmla="*/ 279778 h 412051"/>
                    <a:gd name="connsiteX194" fmla="*/ 402574 w 547935"/>
                    <a:gd name="connsiteY194" fmla="*/ 277254 h 412051"/>
                    <a:gd name="connsiteX195" fmla="*/ 403279 w 547935"/>
                    <a:gd name="connsiteY195" fmla="*/ 274282 h 412051"/>
                    <a:gd name="connsiteX196" fmla="*/ 403984 w 547935"/>
                    <a:gd name="connsiteY196" fmla="*/ 271891 h 412051"/>
                    <a:gd name="connsiteX197" fmla="*/ 404822 w 547935"/>
                    <a:gd name="connsiteY197" fmla="*/ 269176 h 412051"/>
                    <a:gd name="connsiteX198" fmla="*/ 405651 w 547935"/>
                    <a:gd name="connsiteY198" fmla="*/ 266938 h 412051"/>
                    <a:gd name="connsiteX199" fmla="*/ 406622 w 547935"/>
                    <a:gd name="connsiteY199" fmla="*/ 264452 h 412051"/>
                    <a:gd name="connsiteX200" fmla="*/ 407556 w 547935"/>
                    <a:gd name="connsiteY200" fmla="*/ 262366 h 412051"/>
                    <a:gd name="connsiteX201" fmla="*/ 408622 w 547935"/>
                    <a:gd name="connsiteY201" fmla="*/ 260099 h 412051"/>
                    <a:gd name="connsiteX202" fmla="*/ 409651 w 547935"/>
                    <a:gd name="connsiteY202" fmla="*/ 258156 h 412051"/>
                    <a:gd name="connsiteX203" fmla="*/ 410794 w 547935"/>
                    <a:gd name="connsiteY203" fmla="*/ 256099 h 412051"/>
                    <a:gd name="connsiteX204" fmla="*/ 411889 w 547935"/>
                    <a:gd name="connsiteY204" fmla="*/ 254308 h 412051"/>
                    <a:gd name="connsiteX205" fmla="*/ 413099 w 547935"/>
                    <a:gd name="connsiteY205" fmla="*/ 252432 h 412051"/>
                    <a:gd name="connsiteX206" fmla="*/ 414252 w 547935"/>
                    <a:gd name="connsiteY206" fmla="*/ 250793 h 412051"/>
                    <a:gd name="connsiteX207" fmla="*/ 415490 w 547935"/>
                    <a:gd name="connsiteY207" fmla="*/ 249107 h 412051"/>
                    <a:gd name="connsiteX208" fmla="*/ 416681 w 547935"/>
                    <a:gd name="connsiteY208" fmla="*/ 247612 h 412051"/>
                    <a:gd name="connsiteX209" fmla="*/ 417947 w 547935"/>
                    <a:gd name="connsiteY209" fmla="*/ 246097 h 412051"/>
                    <a:gd name="connsiteX210" fmla="*/ 419167 w 547935"/>
                    <a:gd name="connsiteY210" fmla="*/ 244735 h 412051"/>
                    <a:gd name="connsiteX211" fmla="*/ 420424 w 547935"/>
                    <a:gd name="connsiteY211" fmla="*/ 243411 h 412051"/>
                    <a:gd name="connsiteX212" fmla="*/ 421662 w 547935"/>
                    <a:gd name="connsiteY212" fmla="*/ 242183 h 412051"/>
                    <a:gd name="connsiteX213" fmla="*/ 422900 w 547935"/>
                    <a:gd name="connsiteY213" fmla="*/ 241021 h 412051"/>
                    <a:gd name="connsiteX214" fmla="*/ 424110 w 547935"/>
                    <a:gd name="connsiteY214" fmla="*/ 239935 h 412051"/>
                    <a:gd name="connsiteX215" fmla="*/ 424672 w 547935"/>
                    <a:gd name="connsiteY215" fmla="*/ 239439 h 412051"/>
                    <a:gd name="connsiteX216" fmla="*/ 425929 w 547935"/>
                    <a:gd name="connsiteY216" fmla="*/ 238401 h 412051"/>
                    <a:gd name="connsiteX217" fmla="*/ 425148 w 547935"/>
                    <a:gd name="connsiteY217" fmla="*/ 237992 h 412051"/>
                    <a:gd name="connsiteX218" fmla="*/ 418157 w 547935"/>
                    <a:gd name="connsiteY218" fmla="*/ 234325 h 412051"/>
                    <a:gd name="connsiteX219" fmla="*/ 414957 w 547935"/>
                    <a:gd name="connsiteY219" fmla="*/ 237392 h 412051"/>
                    <a:gd name="connsiteX220" fmla="*/ 408470 w 547935"/>
                    <a:gd name="connsiteY220" fmla="*/ 244021 h 412051"/>
                    <a:gd name="connsiteX221" fmla="*/ 401822 w 547935"/>
                    <a:gd name="connsiteY221" fmla="*/ 251260 h 412051"/>
                    <a:gd name="connsiteX222" fmla="*/ 394849 w 547935"/>
                    <a:gd name="connsiteY222" fmla="*/ 259223 h 412051"/>
                    <a:gd name="connsiteX223" fmla="*/ 394430 w 547935"/>
                    <a:gd name="connsiteY223" fmla="*/ 259709 h 412051"/>
                    <a:gd name="connsiteX224" fmla="*/ 387715 w 547935"/>
                    <a:gd name="connsiteY224" fmla="*/ 267681 h 412051"/>
                    <a:gd name="connsiteX225" fmla="*/ 387105 w 547935"/>
                    <a:gd name="connsiteY225" fmla="*/ 268415 h 412051"/>
                    <a:gd name="connsiteX226" fmla="*/ 380467 w 547935"/>
                    <a:gd name="connsiteY226" fmla="*/ 276539 h 412051"/>
                    <a:gd name="connsiteX227" fmla="*/ 379752 w 547935"/>
                    <a:gd name="connsiteY227" fmla="*/ 277425 h 412051"/>
                    <a:gd name="connsiteX228" fmla="*/ 373275 w 547935"/>
                    <a:gd name="connsiteY228" fmla="*/ 285560 h 412051"/>
                    <a:gd name="connsiteX229" fmla="*/ 372475 w 547935"/>
                    <a:gd name="connsiteY229" fmla="*/ 286579 h 412051"/>
                    <a:gd name="connsiteX230" fmla="*/ 366227 w 547935"/>
                    <a:gd name="connsiteY230" fmla="*/ 294580 h 412051"/>
                    <a:gd name="connsiteX231" fmla="*/ 365331 w 547935"/>
                    <a:gd name="connsiteY231" fmla="*/ 295732 h 412051"/>
                    <a:gd name="connsiteX232" fmla="*/ 359416 w 547935"/>
                    <a:gd name="connsiteY232" fmla="*/ 303447 h 412051"/>
                    <a:gd name="connsiteX233" fmla="*/ 358540 w 547935"/>
                    <a:gd name="connsiteY233" fmla="*/ 304590 h 412051"/>
                    <a:gd name="connsiteX234" fmla="*/ 352958 w 547935"/>
                    <a:gd name="connsiteY234" fmla="*/ 311972 h 412051"/>
                    <a:gd name="connsiteX235" fmla="*/ 352168 w 547935"/>
                    <a:gd name="connsiteY235" fmla="*/ 313030 h 412051"/>
                    <a:gd name="connsiteX236" fmla="*/ 346986 w 547935"/>
                    <a:gd name="connsiteY236" fmla="*/ 319973 h 412051"/>
                    <a:gd name="connsiteX237" fmla="*/ 346338 w 547935"/>
                    <a:gd name="connsiteY237" fmla="*/ 320850 h 412051"/>
                    <a:gd name="connsiteX238" fmla="*/ 341586 w 547935"/>
                    <a:gd name="connsiteY238" fmla="*/ 327298 h 412051"/>
                    <a:gd name="connsiteX239" fmla="*/ 341195 w 547935"/>
                    <a:gd name="connsiteY239" fmla="*/ 327831 h 412051"/>
                    <a:gd name="connsiteX240" fmla="*/ 336966 w 547935"/>
                    <a:gd name="connsiteY240" fmla="*/ 333632 h 412051"/>
                    <a:gd name="connsiteX241" fmla="*/ 333213 w 547935"/>
                    <a:gd name="connsiteY241" fmla="*/ 338823 h 412051"/>
                    <a:gd name="connsiteX242" fmla="*/ 330413 w 547935"/>
                    <a:gd name="connsiteY242" fmla="*/ 342719 h 412051"/>
                    <a:gd name="connsiteX243" fmla="*/ 330089 w 547935"/>
                    <a:gd name="connsiteY243" fmla="*/ 343176 h 412051"/>
                    <a:gd name="connsiteX244" fmla="*/ 327946 w 547935"/>
                    <a:gd name="connsiteY244" fmla="*/ 346186 h 412051"/>
                    <a:gd name="connsiteX245" fmla="*/ 331489 w 547935"/>
                    <a:gd name="connsiteY245" fmla="*/ 333146 h 412051"/>
                    <a:gd name="connsiteX246" fmla="*/ 332746 w 547935"/>
                    <a:gd name="connsiteY246" fmla="*/ 329194 h 412051"/>
                    <a:gd name="connsiteX247" fmla="*/ 335451 w 547935"/>
                    <a:gd name="connsiteY247" fmla="*/ 321031 h 412051"/>
                    <a:gd name="connsiteX248" fmla="*/ 337033 w 547935"/>
                    <a:gd name="connsiteY248" fmla="*/ 316754 h 412051"/>
                    <a:gd name="connsiteX249" fmla="*/ 339795 w 547935"/>
                    <a:gd name="connsiteY249" fmla="*/ 309782 h 412051"/>
                    <a:gd name="connsiteX250" fmla="*/ 341519 w 547935"/>
                    <a:gd name="connsiteY250" fmla="*/ 305743 h 412051"/>
                    <a:gd name="connsiteX251" fmla="*/ 344548 w 547935"/>
                    <a:gd name="connsiteY251" fmla="*/ 299247 h 412051"/>
                    <a:gd name="connsiteX252" fmla="*/ 346253 w 547935"/>
                    <a:gd name="connsiteY252" fmla="*/ 295770 h 412051"/>
                    <a:gd name="connsiteX253" fmla="*/ 349910 w 547935"/>
                    <a:gd name="connsiteY253" fmla="*/ 289027 h 412051"/>
                    <a:gd name="connsiteX254" fmla="*/ 351206 w 547935"/>
                    <a:gd name="connsiteY254" fmla="*/ 286703 h 412051"/>
                    <a:gd name="connsiteX255" fmla="*/ 356340 w 547935"/>
                    <a:gd name="connsiteY255" fmla="*/ 278492 h 412051"/>
                    <a:gd name="connsiteX256" fmla="*/ 357578 w 547935"/>
                    <a:gd name="connsiteY256" fmla="*/ 276730 h 412051"/>
                    <a:gd name="connsiteX257" fmla="*/ 361664 w 547935"/>
                    <a:gd name="connsiteY257" fmla="*/ 271034 h 412051"/>
                    <a:gd name="connsiteX258" fmla="*/ 363626 w 547935"/>
                    <a:gd name="connsiteY258" fmla="*/ 268548 h 412051"/>
                    <a:gd name="connsiteX259" fmla="*/ 367103 w 547935"/>
                    <a:gd name="connsiteY259" fmla="*/ 264290 h 412051"/>
                    <a:gd name="connsiteX260" fmla="*/ 369256 w 547935"/>
                    <a:gd name="connsiteY260" fmla="*/ 261842 h 412051"/>
                    <a:gd name="connsiteX261" fmla="*/ 372628 w 547935"/>
                    <a:gd name="connsiteY261" fmla="*/ 258204 h 412051"/>
                    <a:gd name="connsiteX262" fmla="*/ 374780 w 547935"/>
                    <a:gd name="connsiteY262" fmla="*/ 256003 h 412051"/>
                    <a:gd name="connsiteX263" fmla="*/ 378285 w 547935"/>
                    <a:gd name="connsiteY263" fmla="*/ 252670 h 412051"/>
                    <a:gd name="connsiteX264" fmla="*/ 380247 w 547935"/>
                    <a:gd name="connsiteY264" fmla="*/ 250869 h 412051"/>
                    <a:gd name="connsiteX265" fmla="*/ 384543 w 547935"/>
                    <a:gd name="connsiteY265" fmla="*/ 247269 h 412051"/>
                    <a:gd name="connsiteX266" fmla="*/ 385639 w 547935"/>
                    <a:gd name="connsiteY266" fmla="*/ 246364 h 412051"/>
                    <a:gd name="connsiteX267" fmla="*/ 390811 w 547935"/>
                    <a:gd name="connsiteY267" fmla="*/ 242526 h 412051"/>
                    <a:gd name="connsiteX268" fmla="*/ 392782 w 547935"/>
                    <a:gd name="connsiteY268" fmla="*/ 241192 h 412051"/>
                    <a:gd name="connsiteX269" fmla="*/ 395926 w 547935"/>
                    <a:gd name="connsiteY269" fmla="*/ 239125 h 412051"/>
                    <a:gd name="connsiteX270" fmla="*/ 398126 w 547935"/>
                    <a:gd name="connsiteY270" fmla="*/ 237792 h 412051"/>
                    <a:gd name="connsiteX271" fmla="*/ 399697 w 547935"/>
                    <a:gd name="connsiteY271" fmla="*/ 236839 h 412051"/>
                    <a:gd name="connsiteX272" fmla="*/ 400660 w 547935"/>
                    <a:gd name="connsiteY272" fmla="*/ 236325 h 412051"/>
                    <a:gd name="connsiteX273" fmla="*/ 404917 w 547935"/>
                    <a:gd name="connsiteY273" fmla="*/ 234067 h 412051"/>
                    <a:gd name="connsiteX274" fmla="*/ 406289 w 547935"/>
                    <a:gd name="connsiteY274" fmla="*/ 233372 h 412051"/>
                    <a:gd name="connsiteX275" fmla="*/ 411451 w 547935"/>
                    <a:gd name="connsiteY275" fmla="*/ 231029 h 412051"/>
                    <a:gd name="connsiteX276" fmla="*/ 403688 w 547935"/>
                    <a:gd name="connsiteY276" fmla="*/ 227495 h 412051"/>
                    <a:gd name="connsiteX277" fmla="*/ 392687 w 547935"/>
                    <a:gd name="connsiteY277" fmla="*/ 230896 h 412051"/>
                    <a:gd name="connsiteX278" fmla="*/ 392106 w 547935"/>
                    <a:gd name="connsiteY278" fmla="*/ 231096 h 412051"/>
                    <a:gd name="connsiteX279" fmla="*/ 380857 w 547935"/>
                    <a:gd name="connsiteY279" fmla="*/ 236039 h 412051"/>
                    <a:gd name="connsiteX280" fmla="*/ 314010 w 547935"/>
                    <a:gd name="connsiteY280" fmla="*/ 282731 h 412051"/>
                    <a:gd name="connsiteX281" fmla="*/ 309429 w 547935"/>
                    <a:gd name="connsiteY281" fmla="*/ 286693 h 412051"/>
                    <a:gd name="connsiteX282" fmla="*/ 307067 w 547935"/>
                    <a:gd name="connsiteY282" fmla="*/ 288750 h 412051"/>
                    <a:gd name="connsiteX283" fmla="*/ 302247 w 547935"/>
                    <a:gd name="connsiteY283" fmla="*/ 293037 h 412051"/>
                    <a:gd name="connsiteX284" fmla="*/ 300285 w 547935"/>
                    <a:gd name="connsiteY284" fmla="*/ 294789 h 412051"/>
                    <a:gd name="connsiteX285" fmla="*/ 287455 w 547935"/>
                    <a:gd name="connsiteY285" fmla="*/ 306648 h 412051"/>
                    <a:gd name="connsiteX286" fmla="*/ 285750 w 547935"/>
                    <a:gd name="connsiteY286" fmla="*/ 308277 h 412051"/>
                    <a:gd name="connsiteX287" fmla="*/ 281435 w 547935"/>
                    <a:gd name="connsiteY287" fmla="*/ 312401 h 412051"/>
                    <a:gd name="connsiteX288" fmla="*/ 279416 w 547935"/>
                    <a:gd name="connsiteY288" fmla="*/ 314363 h 412051"/>
                    <a:gd name="connsiteX289" fmla="*/ 275672 w 547935"/>
                    <a:gd name="connsiteY289" fmla="*/ 318011 h 412051"/>
                    <a:gd name="connsiteX290" fmla="*/ 273758 w 547935"/>
                    <a:gd name="connsiteY290" fmla="*/ 319897 h 412051"/>
                    <a:gd name="connsiteX291" fmla="*/ 270262 w 547935"/>
                    <a:gd name="connsiteY291" fmla="*/ 323364 h 412051"/>
                    <a:gd name="connsiteX292" fmla="*/ 268433 w 547935"/>
                    <a:gd name="connsiteY292" fmla="*/ 325193 h 412051"/>
                    <a:gd name="connsiteX293" fmla="*/ 265166 w 547935"/>
                    <a:gd name="connsiteY293" fmla="*/ 328498 h 412051"/>
                    <a:gd name="connsiteX294" fmla="*/ 263595 w 547935"/>
                    <a:gd name="connsiteY294" fmla="*/ 330089 h 412051"/>
                    <a:gd name="connsiteX295" fmla="*/ 260080 w 547935"/>
                    <a:gd name="connsiteY295" fmla="*/ 333689 h 412051"/>
                    <a:gd name="connsiteX296" fmla="*/ 259204 w 547935"/>
                    <a:gd name="connsiteY296" fmla="*/ 334594 h 412051"/>
                    <a:gd name="connsiteX297" fmla="*/ 255203 w 547935"/>
                    <a:gd name="connsiteY297" fmla="*/ 338766 h 412051"/>
                    <a:gd name="connsiteX298" fmla="*/ 254679 w 547935"/>
                    <a:gd name="connsiteY298" fmla="*/ 339319 h 412051"/>
                    <a:gd name="connsiteX299" fmla="*/ 251717 w 547935"/>
                    <a:gd name="connsiteY299" fmla="*/ 342443 h 412051"/>
                    <a:gd name="connsiteX300" fmla="*/ 250745 w 547935"/>
                    <a:gd name="connsiteY300" fmla="*/ 343481 h 412051"/>
                    <a:gd name="connsiteX301" fmla="*/ 248812 w 547935"/>
                    <a:gd name="connsiteY301" fmla="*/ 345548 h 412051"/>
                    <a:gd name="connsiteX302" fmla="*/ 247802 w 547935"/>
                    <a:gd name="connsiteY302" fmla="*/ 346634 h 412051"/>
                    <a:gd name="connsiteX303" fmla="*/ 246307 w 547935"/>
                    <a:gd name="connsiteY303" fmla="*/ 348244 h 412051"/>
                    <a:gd name="connsiteX304" fmla="*/ 245602 w 547935"/>
                    <a:gd name="connsiteY304" fmla="*/ 349015 h 412051"/>
                    <a:gd name="connsiteX305" fmla="*/ 244507 w 547935"/>
                    <a:gd name="connsiteY305" fmla="*/ 350206 h 412051"/>
                    <a:gd name="connsiteX306" fmla="*/ 243954 w 547935"/>
                    <a:gd name="connsiteY306" fmla="*/ 350815 h 412051"/>
                    <a:gd name="connsiteX307" fmla="*/ 242659 w 547935"/>
                    <a:gd name="connsiteY307" fmla="*/ 352244 h 412051"/>
                    <a:gd name="connsiteX308" fmla="*/ 250641 w 547935"/>
                    <a:gd name="connsiteY308" fmla="*/ 334042 h 412051"/>
                    <a:gd name="connsiteX309" fmla="*/ 252460 w 547935"/>
                    <a:gd name="connsiteY309" fmla="*/ 330127 h 412051"/>
                    <a:gd name="connsiteX310" fmla="*/ 260356 w 547935"/>
                    <a:gd name="connsiteY310" fmla="*/ 314296 h 412051"/>
                    <a:gd name="connsiteX311" fmla="*/ 261738 w 547935"/>
                    <a:gd name="connsiteY311" fmla="*/ 311772 h 412051"/>
                    <a:gd name="connsiteX312" fmla="*/ 265624 w 547935"/>
                    <a:gd name="connsiteY312" fmla="*/ 304667 h 412051"/>
                    <a:gd name="connsiteX313" fmla="*/ 321954 w 547935"/>
                    <a:gd name="connsiteY313" fmla="*/ 238239 h 412051"/>
                    <a:gd name="connsiteX314" fmla="*/ 323707 w 547935"/>
                    <a:gd name="connsiteY314" fmla="*/ 236982 h 412051"/>
                    <a:gd name="connsiteX315" fmla="*/ 327803 w 547935"/>
                    <a:gd name="connsiteY315" fmla="*/ 234315 h 412051"/>
                    <a:gd name="connsiteX316" fmla="*/ 332308 w 547935"/>
                    <a:gd name="connsiteY316" fmla="*/ 231629 h 412051"/>
                    <a:gd name="connsiteX317" fmla="*/ 336299 w 547935"/>
                    <a:gd name="connsiteY317" fmla="*/ 229476 h 412051"/>
                    <a:gd name="connsiteX318" fmla="*/ 340728 w 547935"/>
                    <a:gd name="connsiteY318" fmla="*/ 227352 h 412051"/>
                    <a:gd name="connsiteX319" fmla="*/ 344557 w 547935"/>
                    <a:gd name="connsiteY319" fmla="*/ 225676 h 412051"/>
                    <a:gd name="connsiteX320" fmla="*/ 348901 w 547935"/>
                    <a:gd name="connsiteY320" fmla="*/ 224047 h 412051"/>
                    <a:gd name="connsiteX321" fmla="*/ 352530 w 547935"/>
                    <a:gd name="connsiteY321" fmla="*/ 222809 h 412051"/>
                    <a:gd name="connsiteX322" fmla="*/ 356826 w 547935"/>
                    <a:gd name="connsiteY322" fmla="*/ 221628 h 412051"/>
                    <a:gd name="connsiteX323" fmla="*/ 360188 w 547935"/>
                    <a:gd name="connsiteY323" fmla="*/ 220780 h 412051"/>
                    <a:gd name="connsiteX324" fmla="*/ 364531 w 547935"/>
                    <a:gd name="connsiteY324" fmla="*/ 219989 h 412051"/>
                    <a:gd name="connsiteX325" fmla="*/ 367484 w 547935"/>
                    <a:gd name="connsiteY325" fmla="*/ 219494 h 412051"/>
                    <a:gd name="connsiteX326" fmla="*/ 372075 w 547935"/>
                    <a:gd name="connsiteY326" fmla="*/ 219046 h 412051"/>
                    <a:gd name="connsiteX327" fmla="*/ 374399 w 547935"/>
                    <a:gd name="connsiteY327" fmla="*/ 218846 h 412051"/>
                    <a:gd name="connsiteX328" fmla="*/ 380867 w 547935"/>
                    <a:gd name="connsiteY328" fmla="*/ 218742 h 412051"/>
                    <a:gd name="connsiteX329" fmla="*/ 355482 w 547935"/>
                    <a:gd name="connsiteY329" fmla="*/ 211674 h 412051"/>
                    <a:gd name="connsiteX330" fmla="*/ 343643 w 547935"/>
                    <a:gd name="connsiteY330" fmla="*/ 216103 h 412051"/>
                    <a:gd name="connsiteX331" fmla="*/ 341119 w 547935"/>
                    <a:gd name="connsiteY331" fmla="*/ 217180 h 412051"/>
                    <a:gd name="connsiteX332" fmla="*/ 329470 w 547935"/>
                    <a:gd name="connsiteY332" fmla="*/ 222895 h 412051"/>
                    <a:gd name="connsiteX333" fmla="*/ 327870 w 547935"/>
                    <a:gd name="connsiteY333" fmla="*/ 223799 h 412051"/>
                    <a:gd name="connsiteX334" fmla="*/ 316859 w 547935"/>
                    <a:gd name="connsiteY334" fmla="*/ 230353 h 412051"/>
                    <a:gd name="connsiteX335" fmla="*/ 315201 w 547935"/>
                    <a:gd name="connsiteY335" fmla="*/ 231391 h 412051"/>
                    <a:gd name="connsiteX336" fmla="*/ 303381 w 547935"/>
                    <a:gd name="connsiteY336" fmla="*/ 239544 h 412051"/>
                    <a:gd name="connsiteX337" fmla="*/ 213427 w 547935"/>
                    <a:gd name="connsiteY337" fmla="*/ 327889 h 412051"/>
                    <a:gd name="connsiteX338" fmla="*/ 202673 w 547935"/>
                    <a:gd name="connsiteY338" fmla="*/ 341186 h 412051"/>
                    <a:gd name="connsiteX339" fmla="*/ 200673 w 547935"/>
                    <a:gd name="connsiteY339" fmla="*/ 343710 h 412051"/>
                    <a:gd name="connsiteX340" fmla="*/ 197910 w 547935"/>
                    <a:gd name="connsiteY340" fmla="*/ 347253 h 412051"/>
                    <a:gd name="connsiteX341" fmla="*/ 196091 w 547935"/>
                    <a:gd name="connsiteY341" fmla="*/ 349596 h 412051"/>
                    <a:gd name="connsiteX342" fmla="*/ 193491 w 547935"/>
                    <a:gd name="connsiteY342" fmla="*/ 352987 h 412051"/>
                    <a:gd name="connsiteX343" fmla="*/ 191776 w 547935"/>
                    <a:gd name="connsiteY343" fmla="*/ 355235 h 412051"/>
                    <a:gd name="connsiteX344" fmla="*/ 189404 w 547935"/>
                    <a:gd name="connsiteY344" fmla="*/ 358369 h 412051"/>
                    <a:gd name="connsiteX345" fmla="*/ 187814 w 547935"/>
                    <a:gd name="connsiteY345" fmla="*/ 360493 h 412051"/>
                    <a:gd name="connsiteX346" fmla="*/ 185623 w 547935"/>
                    <a:gd name="connsiteY346" fmla="*/ 363445 h 412051"/>
                    <a:gd name="connsiteX347" fmla="*/ 184299 w 547935"/>
                    <a:gd name="connsiteY347" fmla="*/ 365246 h 412051"/>
                    <a:gd name="connsiteX348" fmla="*/ 182251 w 547935"/>
                    <a:gd name="connsiteY348" fmla="*/ 368036 h 412051"/>
                    <a:gd name="connsiteX349" fmla="*/ 181765 w 547935"/>
                    <a:gd name="connsiteY349" fmla="*/ 368703 h 412051"/>
                    <a:gd name="connsiteX350" fmla="*/ 177298 w 547935"/>
                    <a:gd name="connsiteY350" fmla="*/ 374914 h 412051"/>
                    <a:gd name="connsiteX351" fmla="*/ 176822 w 547935"/>
                    <a:gd name="connsiteY351" fmla="*/ 375580 h 412051"/>
                    <a:gd name="connsiteX352" fmla="*/ 175270 w 547935"/>
                    <a:gd name="connsiteY352" fmla="*/ 377781 h 412051"/>
                    <a:gd name="connsiteX353" fmla="*/ 174488 w 547935"/>
                    <a:gd name="connsiteY353" fmla="*/ 378885 h 412051"/>
                    <a:gd name="connsiteX354" fmla="*/ 173336 w 547935"/>
                    <a:gd name="connsiteY354" fmla="*/ 380533 h 412051"/>
                    <a:gd name="connsiteX355" fmla="*/ 172621 w 547935"/>
                    <a:gd name="connsiteY355" fmla="*/ 381562 h 412051"/>
                    <a:gd name="connsiteX356" fmla="*/ 171764 w 547935"/>
                    <a:gd name="connsiteY356" fmla="*/ 382810 h 412051"/>
                    <a:gd name="connsiteX357" fmla="*/ 171126 w 547935"/>
                    <a:gd name="connsiteY357" fmla="*/ 383743 h 412051"/>
                    <a:gd name="connsiteX358" fmla="*/ 170612 w 547935"/>
                    <a:gd name="connsiteY358" fmla="*/ 384496 h 412051"/>
                    <a:gd name="connsiteX359" fmla="*/ 170288 w 547935"/>
                    <a:gd name="connsiteY359" fmla="*/ 384972 h 412051"/>
                    <a:gd name="connsiteX360" fmla="*/ 169669 w 547935"/>
                    <a:gd name="connsiteY360" fmla="*/ 385886 h 412051"/>
                    <a:gd name="connsiteX361" fmla="*/ 172069 w 547935"/>
                    <a:gd name="connsiteY361" fmla="*/ 372818 h 412051"/>
                    <a:gd name="connsiteX362" fmla="*/ 173279 w 547935"/>
                    <a:gd name="connsiteY362" fmla="*/ 367360 h 412051"/>
                    <a:gd name="connsiteX363" fmla="*/ 174812 w 547935"/>
                    <a:gd name="connsiteY363" fmla="*/ 360512 h 412051"/>
                    <a:gd name="connsiteX364" fmla="*/ 176555 w 547935"/>
                    <a:gd name="connsiteY364" fmla="*/ 353835 h 412051"/>
                    <a:gd name="connsiteX365" fmla="*/ 177889 w 547935"/>
                    <a:gd name="connsiteY365" fmla="*/ 348844 h 412051"/>
                    <a:gd name="connsiteX366" fmla="*/ 179946 w 547935"/>
                    <a:gd name="connsiteY366" fmla="*/ 342052 h 412051"/>
                    <a:gd name="connsiteX367" fmla="*/ 180975 w 547935"/>
                    <a:gd name="connsiteY367" fmla="*/ 338642 h 412051"/>
                    <a:gd name="connsiteX368" fmla="*/ 235058 w 547935"/>
                    <a:gd name="connsiteY368" fmla="*/ 250784 h 412051"/>
                    <a:gd name="connsiteX369" fmla="*/ 235668 w 547935"/>
                    <a:gd name="connsiteY369" fmla="*/ 250231 h 412051"/>
                    <a:gd name="connsiteX370" fmla="*/ 247726 w 547935"/>
                    <a:gd name="connsiteY370" fmla="*/ 240421 h 412051"/>
                    <a:gd name="connsiteX371" fmla="*/ 248907 w 547935"/>
                    <a:gd name="connsiteY371" fmla="*/ 239544 h 412051"/>
                    <a:gd name="connsiteX372" fmla="*/ 261595 w 547935"/>
                    <a:gd name="connsiteY372" fmla="*/ 231267 h 412051"/>
                    <a:gd name="connsiteX373" fmla="*/ 262290 w 547935"/>
                    <a:gd name="connsiteY373" fmla="*/ 230848 h 412051"/>
                    <a:gd name="connsiteX374" fmla="*/ 275730 w 547935"/>
                    <a:gd name="connsiteY374" fmla="*/ 223866 h 412051"/>
                    <a:gd name="connsiteX375" fmla="*/ 288988 w 547935"/>
                    <a:gd name="connsiteY375" fmla="*/ 218446 h 412051"/>
                    <a:gd name="connsiteX376" fmla="*/ 289950 w 547935"/>
                    <a:gd name="connsiteY376" fmla="*/ 218113 h 412051"/>
                    <a:gd name="connsiteX377" fmla="*/ 301942 w 547935"/>
                    <a:gd name="connsiteY377" fmla="*/ 214341 h 412051"/>
                    <a:gd name="connsiteX378" fmla="*/ 303190 w 547935"/>
                    <a:gd name="connsiteY378" fmla="*/ 214008 h 412051"/>
                    <a:gd name="connsiteX379" fmla="*/ 314430 w 547935"/>
                    <a:gd name="connsiteY379" fmla="*/ 211388 h 412051"/>
                    <a:gd name="connsiteX380" fmla="*/ 315592 w 547935"/>
                    <a:gd name="connsiteY380" fmla="*/ 211160 h 412051"/>
                    <a:gd name="connsiteX381" fmla="*/ 326279 w 547935"/>
                    <a:gd name="connsiteY381" fmla="*/ 209426 h 412051"/>
                    <a:gd name="connsiteX382" fmla="*/ 327041 w 547935"/>
                    <a:gd name="connsiteY382" fmla="*/ 209321 h 412051"/>
                    <a:gd name="connsiteX383" fmla="*/ 337385 w 547935"/>
                    <a:gd name="connsiteY383" fmla="*/ 208283 h 412051"/>
                    <a:gd name="connsiteX384" fmla="*/ 269196 w 547935"/>
                    <a:gd name="connsiteY384" fmla="*/ 206778 h 412051"/>
                    <a:gd name="connsiteX385" fmla="*/ 263071 w 547935"/>
                    <a:gd name="connsiteY385" fmla="*/ 211198 h 412051"/>
                    <a:gd name="connsiteX386" fmla="*/ 260899 w 547935"/>
                    <a:gd name="connsiteY386" fmla="*/ 212931 h 412051"/>
                    <a:gd name="connsiteX387" fmla="*/ 256842 w 547935"/>
                    <a:gd name="connsiteY387" fmla="*/ 216208 h 412051"/>
                    <a:gd name="connsiteX388" fmla="*/ 254213 w 547935"/>
                    <a:gd name="connsiteY388" fmla="*/ 218503 h 412051"/>
                    <a:gd name="connsiteX389" fmla="*/ 250536 w 547935"/>
                    <a:gd name="connsiteY389" fmla="*/ 221752 h 412051"/>
                    <a:gd name="connsiteX390" fmla="*/ 247678 w 547935"/>
                    <a:gd name="connsiteY390" fmla="*/ 224438 h 412051"/>
                    <a:gd name="connsiteX391" fmla="*/ 244164 w 547935"/>
                    <a:gd name="connsiteY391" fmla="*/ 227790 h 412051"/>
                    <a:gd name="connsiteX392" fmla="*/ 241163 w 547935"/>
                    <a:gd name="connsiteY392" fmla="*/ 230791 h 412051"/>
                    <a:gd name="connsiteX393" fmla="*/ 237725 w 547935"/>
                    <a:gd name="connsiteY393" fmla="*/ 234296 h 412051"/>
                    <a:gd name="connsiteX394" fmla="*/ 234667 w 547935"/>
                    <a:gd name="connsiteY394" fmla="*/ 237534 h 412051"/>
                    <a:gd name="connsiteX395" fmla="*/ 231277 w 547935"/>
                    <a:gd name="connsiteY395" fmla="*/ 241183 h 412051"/>
                    <a:gd name="connsiteX396" fmla="*/ 228133 w 547935"/>
                    <a:gd name="connsiteY396" fmla="*/ 244678 h 412051"/>
                    <a:gd name="connsiteX397" fmla="*/ 224809 w 547935"/>
                    <a:gd name="connsiteY397" fmla="*/ 248431 h 412051"/>
                    <a:gd name="connsiteX398" fmla="*/ 221637 w 547935"/>
                    <a:gd name="connsiteY398" fmla="*/ 252108 h 412051"/>
                    <a:gd name="connsiteX399" fmla="*/ 150733 w 547935"/>
                    <a:gd name="connsiteY399" fmla="*/ 350282 h 412051"/>
                    <a:gd name="connsiteX400" fmla="*/ 148580 w 547935"/>
                    <a:gd name="connsiteY400" fmla="*/ 353673 h 412051"/>
                    <a:gd name="connsiteX401" fmla="*/ 146228 w 547935"/>
                    <a:gd name="connsiteY401" fmla="*/ 357397 h 412051"/>
                    <a:gd name="connsiteX402" fmla="*/ 143932 w 547935"/>
                    <a:gd name="connsiteY402" fmla="*/ 361064 h 412051"/>
                    <a:gd name="connsiteX403" fmla="*/ 141980 w 547935"/>
                    <a:gd name="connsiteY403" fmla="*/ 364207 h 412051"/>
                    <a:gd name="connsiteX404" fmla="*/ 139760 w 547935"/>
                    <a:gd name="connsiteY404" fmla="*/ 367789 h 412051"/>
                    <a:gd name="connsiteX405" fmla="*/ 137903 w 547935"/>
                    <a:gd name="connsiteY405" fmla="*/ 370799 h 412051"/>
                    <a:gd name="connsiteX406" fmla="*/ 135817 w 547935"/>
                    <a:gd name="connsiteY406" fmla="*/ 374199 h 412051"/>
                    <a:gd name="connsiteX407" fmla="*/ 134264 w 547935"/>
                    <a:gd name="connsiteY407" fmla="*/ 376752 h 412051"/>
                    <a:gd name="connsiteX408" fmla="*/ 130359 w 547935"/>
                    <a:gd name="connsiteY408" fmla="*/ 383219 h 412051"/>
                    <a:gd name="connsiteX409" fmla="*/ 129149 w 547935"/>
                    <a:gd name="connsiteY409" fmla="*/ 385229 h 412051"/>
                    <a:gd name="connsiteX410" fmla="*/ 127225 w 547935"/>
                    <a:gd name="connsiteY410" fmla="*/ 388458 h 412051"/>
                    <a:gd name="connsiteX411" fmla="*/ 125997 w 547935"/>
                    <a:gd name="connsiteY411" fmla="*/ 390525 h 412051"/>
                    <a:gd name="connsiteX412" fmla="*/ 124292 w 547935"/>
                    <a:gd name="connsiteY412" fmla="*/ 393411 h 412051"/>
                    <a:gd name="connsiteX413" fmla="*/ 123272 w 547935"/>
                    <a:gd name="connsiteY413" fmla="*/ 395135 h 412051"/>
                    <a:gd name="connsiteX414" fmla="*/ 121739 w 547935"/>
                    <a:gd name="connsiteY414" fmla="*/ 397745 h 412051"/>
                    <a:gd name="connsiteX415" fmla="*/ 120472 w 547935"/>
                    <a:gd name="connsiteY415" fmla="*/ 399926 h 412051"/>
                    <a:gd name="connsiteX416" fmla="*/ 119520 w 547935"/>
                    <a:gd name="connsiteY416" fmla="*/ 401574 h 412051"/>
                    <a:gd name="connsiteX417" fmla="*/ 117719 w 547935"/>
                    <a:gd name="connsiteY417" fmla="*/ 404689 h 412051"/>
                    <a:gd name="connsiteX418" fmla="*/ 116719 w 547935"/>
                    <a:gd name="connsiteY418" fmla="*/ 406432 h 412051"/>
                    <a:gd name="connsiteX419" fmla="*/ 116053 w 547935"/>
                    <a:gd name="connsiteY419" fmla="*/ 407594 h 412051"/>
                    <a:gd name="connsiteX420" fmla="*/ 115367 w 547935"/>
                    <a:gd name="connsiteY420" fmla="*/ 408803 h 412051"/>
                    <a:gd name="connsiteX421" fmla="*/ 114833 w 547935"/>
                    <a:gd name="connsiteY421" fmla="*/ 409737 h 412051"/>
                    <a:gd name="connsiteX422" fmla="*/ 114262 w 547935"/>
                    <a:gd name="connsiteY422" fmla="*/ 410747 h 412051"/>
                    <a:gd name="connsiteX423" fmla="*/ 113528 w 547935"/>
                    <a:gd name="connsiteY423" fmla="*/ 412051 h 412051"/>
                    <a:gd name="connsiteX424" fmla="*/ 115062 w 547935"/>
                    <a:gd name="connsiteY424" fmla="*/ 391611 h 412051"/>
                    <a:gd name="connsiteX425" fmla="*/ 115433 w 547935"/>
                    <a:gd name="connsiteY425" fmla="*/ 387925 h 412051"/>
                    <a:gd name="connsiteX426" fmla="*/ 117977 w 547935"/>
                    <a:gd name="connsiteY426" fmla="*/ 370018 h 412051"/>
                    <a:gd name="connsiteX427" fmla="*/ 118701 w 547935"/>
                    <a:gd name="connsiteY427" fmla="*/ 366046 h 412051"/>
                    <a:gd name="connsiteX428" fmla="*/ 119624 w 547935"/>
                    <a:gd name="connsiteY428" fmla="*/ 360988 h 412051"/>
                    <a:gd name="connsiteX429" fmla="*/ 158820 w 547935"/>
                    <a:gd name="connsiteY429" fmla="*/ 270986 h 412051"/>
                    <a:gd name="connsiteX430" fmla="*/ 162315 w 547935"/>
                    <a:gd name="connsiteY430" fmla="*/ 266576 h 412051"/>
                    <a:gd name="connsiteX431" fmla="*/ 166716 w 547935"/>
                    <a:gd name="connsiteY431" fmla="*/ 261195 h 412051"/>
                    <a:gd name="connsiteX432" fmla="*/ 171326 w 547935"/>
                    <a:gd name="connsiteY432" fmla="*/ 256213 h 412051"/>
                    <a:gd name="connsiteX433" fmla="*/ 175889 w 547935"/>
                    <a:gd name="connsiteY433" fmla="*/ 251393 h 412051"/>
                    <a:gd name="connsiteX434" fmla="*/ 180651 w 547935"/>
                    <a:gd name="connsiteY434" fmla="*/ 246936 h 412051"/>
                    <a:gd name="connsiteX435" fmla="*/ 185328 w 547935"/>
                    <a:gd name="connsiteY435" fmla="*/ 242649 h 412051"/>
                    <a:gd name="connsiteX436" fmla="*/ 190243 w 547935"/>
                    <a:gd name="connsiteY436" fmla="*/ 238658 h 412051"/>
                    <a:gd name="connsiteX437" fmla="*/ 194910 w 547935"/>
                    <a:gd name="connsiteY437" fmla="*/ 234925 h 412051"/>
                    <a:gd name="connsiteX438" fmla="*/ 200053 w 547935"/>
                    <a:gd name="connsiteY438" fmla="*/ 231286 h 412051"/>
                    <a:gd name="connsiteX439" fmla="*/ 204540 w 547935"/>
                    <a:gd name="connsiteY439" fmla="*/ 228143 h 412051"/>
                    <a:gd name="connsiteX440" fmla="*/ 209988 w 547935"/>
                    <a:gd name="connsiteY440" fmla="*/ 224771 h 412051"/>
                    <a:gd name="connsiteX441" fmla="*/ 214113 w 547935"/>
                    <a:gd name="connsiteY441" fmla="*/ 222237 h 412051"/>
                    <a:gd name="connsiteX442" fmla="*/ 220256 w 547935"/>
                    <a:gd name="connsiteY442" fmla="*/ 218913 h 412051"/>
                    <a:gd name="connsiteX443" fmla="*/ 223523 w 547935"/>
                    <a:gd name="connsiteY443" fmla="*/ 217151 h 412051"/>
                    <a:gd name="connsiteX444" fmla="*/ 232667 w 547935"/>
                    <a:gd name="connsiteY444" fmla="*/ 212817 h 412051"/>
                    <a:gd name="connsiteX445" fmla="*/ 173231 w 547935"/>
                    <a:gd name="connsiteY445" fmla="*/ 232143 h 412051"/>
                    <a:gd name="connsiteX446" fmla="*/ 168173 w 547935"/>
                    <a:gd name="connsiteY446" fmla="*/ 241116 h 412051"/>
                    <a:gd name="connsiteX447" fmla="*/ 161963 w 547935"/>
                    <a:gd name="connsiteY447" fmla="*/ 251403 h 412051"/>
                    <a:gd name="connsiteX448" fmla="*/ 154800 w 547935"/>
                    <a:gd name="connsiteY448" fmla="*/ 262728 h 412051"/>
                    <a:gd name="connsiteX449" fmla="*/ 146923 w 547935"/>
                    <a:gd name="connsiteY449" fmla="*/ 274777 h 412051"/>
                    <a:gd name="connsiteX450" fmla="*/ 67427 w 547935"/>
                    <a:gd name="connsiteY450" fmla="*/ 387525 h 412051"/>
                    <a:gd name="connsiteX451" fmla="*/ 106375 w 547935"/>
                    <a:gd name="connsiteY451" fmla="*/ 289712 h 412051"/>
                    <a:gd name="connsiteX452" fmla="*/ 106832 w 547935"/>
                    <a:gd name="connsiteY452" fmla="*/ 289017 h 412051"/>
                    <a:gd name="connsiteX453" fmla="*/ 114976 w 547935"/>
                    <a:gd name="connsiteY453" fmla="*/ 277197 h 412051"/>
                    <a:gd name="connsiteX454" fmla="*/ 123368 w 547935"/>
                    <a:gd name="connsiteY454" fmla="*/ 266490 h 412051"/>
                    <a:gd name="connsiteX455" fmla="*/ 124587 w 547935"/>
                    <a:gd name="connsiteY455" fmla="*/ 265024 h 412051"/>
                    <a:gd name="connsiteX456" fmla="*/ 132331 w 547935"/>
                    <a:gd name="connsiteY456" fmla="*/ 256327 h 412051"/>
                    <a:gd name="connsiteX457" fmla="*/ 133578 w 547935"/>
                    <a:gd name="connsiteY457" fmla="*/ 255032 h 412051"/>
                    <a:gd name="connsiteX458" fmla="*/ 141256 w 547935"/>
                    <a:gd name="connsiteY458" fmla="*/ 247374 h 412051"/>
                    <a:gd name="connsiteX459" fmla="*/ 103499 w 547935"/>
                    <a:gd name="connsiteY459" fmla="*/ 270015 h 412051"/>
                    <a:gd name="connsiteX460" fmla="*/ 97764 w 547935"/>
                    <a:gd name="connsiteY460" fmla="*/ 277911 h 412051"/>
                    <a:gd name="connsiteX461" fmla="*/ 95498 w 547935"/>
                    <a:gd name="connsiteY461" fmla="*/ 280740 h 412051"/>
                    <a:gd name="connsiteX462" fmla="*/ 91183 w 547935"/>
                    <a:gd name="connsiteY462" fmla="*/ 286093 h 412051"/>
                    <a:gd name="connsiteX463" fmla="*/ 88220 w 547935"/>
                    <a:gd name="connsiteY463" fmla="*/ 289522 h 412051"/>
                    <a:gd name="connsiteX464" fmla="*/ 83896 w 547935"/>
                    <a:gd name="connsiteY464" fmla="*/ 294475 h 412051"/>
                    <a:gd name="connsiteX465" fmla="*/ 80515 w 547935"/>
                    <a:gd name="connsiteY465" fmla="*/ 298161 h 412051"/>
                    <a:gd name="connsiteX466" fmla="*/ 77191 w 547935"/>
                    <a:gd name="connsiteY466" fmla="*/ 301781 h 412051"/>
                    <a:gd name="connsiteX467" fmla="*/ 0 w 547935"/>
                    <a:gd name="connsiteY467" fmla="*/ 372389 h 412051"/>
                    <a:gd name="connsiteX468" fmla="*/ 36138 w 547935"/>
                    <a:gd name="connsiteY468" fmla="*/ 320764 h 412051"/>
                    <a:gd name="connsiteX469" fmla="*/ 37519 w 547935"/>
                    <a:gd name="connsiteY469" fmla="*/ 319335 h 412051"/>
                    <a:gd name="connsiteX470" fmla="*/ 43348 w 547935"/>
                    <a:gd name="connsiteY470" fmla="*/ 313496 h 412051"/>
                    <a:gd name="connsiteX471" fmla="*/ 45663 w 547935"/>
                    <a:gd name="connsiteY471" fmla="*/ 311258 h 412051"/>
                    <a:gd name="connsiteX472" fmla="*/ 52026 w 547935"/>
                    <a:gd name="connsiteY472" fmla="*/ 305343 h 412051"/>
                    <a:gd name="connsiteX473" fmla="*/ 53778 w 547935"/>
                    <a:gd name="connsiteY473" fmla="*/ 303743 h 412051"/>
                    <a:gd name="connsiteX474" fmla="*/ 69913 w 547935"/>
                    <a:gd name="connsiteY474" fmla="*/ 290065 h 412051"/>
                    <a:gd name="connsiteX475" fmla="*/ 71637 w 547935"/>
                    <a:gd name="connsiteY475" fmla="*/ 288703 h 412051"/>
                    <a:gd name="connsiteX476" fmla="*/ 77400 w 547935"/>
                    <a:gd name="connsiteY476" fmla="*/ 284197 h 412051"/>
                    <a:gd name="connsiteX477" fmla="*/ 79677 w 547935"/>
                    <a:gd name="connsiteY477" fmla="*/ 282464 h 412051"/>
                    <a:gd name="connsiteX478" fmla="*/ 84496 w 547935"/>
                    <a:gd name="connsiteY478" fmla="*/ 278863 h 412051"/>
                    <a:gd name="connsiteX479" fmla="*/ 86649 w 547935"/>
                    <a:gd name="connsiteY479" fmla="*/ 277282 h 412051"/>
                    <a:gd name="connsiteX480" fmla="*/ 91097 w 547935"/>
                    <a:gd name="connsiteY480" fmla="*/ 274091 h 412051"/>
                    <a:gd name="connsiteX481" fmla="*/ 92793 w 547935"/>
                    <a:gd name="connsiteY481" fmla="*/ 272891 h 412051"/>
                    <a:gd name="connsiteX482" fmla="*/ 98041 w 547935"/>
                    <a:gd name="connsiteY482" fmla="*/ 269272 h 412051"/>
                    <a:gd name="connsiteX483" fmla="*/ 20631 w 547935"/>
                    <a:gd name="connsiteY483" fmla="*/ 310258 h 412051"/>
                    <a:gd name="connsiteX484" fmla="*/ 115900 w 547935"/>
                    <a:gd name="connsiteY484" fmla="*/ 256651 h 412051"/>
                    <a:gd name="connsiteX485" fmla="*/ 129064 w 547935"/>
                    <a:gd name="connsiteY485" fmla="*/ 246974 h 412051"/>
                    <a:gd name="connsiteX486" fmla="*/ 133312 w 547935"/>
                    <a:gd name="connsiteY486" fmla="*/ 244030 h 412051"/>
                    <a:gd name="connsiteX487" fmla="*/ 142142 w 547935"/>
                    <a:gd name="connsiteY487" fmla="*/ 238030 h 412051"/>
                    <a:gd name="connsiteX488" fmla="*/ 146999 w 547935"/>
                    <a:gd name="connsiteY488" fmla="*/ 234887 h 412051"/>
                    <a:gd name="connsiteX489" fmla="*/ 152505 w 547935"/>
                    <a:gd name="connsiteY489" fmla="*/ 231381 h 412051"/>
                    <a:gd name="connsiteX490" fmla="*/ 147390 w 547935"/>
                    <a:gd name="connsiteY490" fmla="*/ 230696 h 412051"/>
                    <a:gd name="connsiteX491" fmla="*/ 145447 w 547935"/>
                    <a:gd name="connsiteY491" fmla="*/ 230381 h 412051"/>
                    <a:gd name="connsiteX492" fmla="*/ 139227 w 547935"/>
                    <a:gd name="connsiteY492" fmla="*/ 229314 h 412051"/>
                    <a:gd name="connsiteX493" fmla="*/ 136427 w 547935"/>
                    <a:gd name="connsiteY493" fmla="*/ 228781 h 412051"/>
                    <a:gd name="connsiteX494" fmla="*/ 128197 w 547935"/>
                    <a:gd name="connsiteY494" fmla="*/ 226990 h 412051"/>
                    <a:gd name="connsiteX495" fmla="*/ 124311 w 547935"/>
                    <a:gd name="connsiteY495" fmla="*/ 227286 h 412051"/>
                    <a:gd name="connsiteX496" fmla="*/ 122282 w 547935"/>
                    <a:gd name="connsiteY496" fmla="*/ 227428 h 412051"/>
                    <a:gd name="connsiteX497" fmla="*/ 114252 w 547935"/>
                    <a:gd name="connsiteY497" fmla="*/ 227619 h 412051"/>
                    <a:gd name="connsiteX498" fmla="*/ 111223 w 547935"/>
                    <a:gd name="connsiteY498" fmla="*/ 227562 h 412051"/>
                    <a:gd name="connsiteX499" fmla="*/ 105451 w 547935"/>
                    <a:gd name="connsiteY499" fmla="*/ 227362 h 412051"/>
                    <a:gd name="connsiteX500" fmla="*/ 101803 w 547935"/>
                    <a:gd name="connsiteY500" fmla="*/ 227105 h 412051"/>
                    <a:gd name="connsiteX501" fmla="*/ 95983 w 547935"/>
                    <a:gd name="connsiteY501" fmla="*/ 226533 h 412051"/>
                    <a:gd name="connsiteX502" fmla="*/ 92297 w 547935"/>
                    <a:gd name="connsiteY502" fmla="*/ 226076 h 412051"/>
                    <a:gd name="connsiteX503" fmla="*/ 85172 w 547935"/>
                    <a:gd name="connsiteY503" fmla="*/ 224866 h 412051"/>
                    <a:gd name="connsiteX504" fmla="*/ 82553 w 547935"/>
                    <a:gd name="connsiteY504" fmla="*/ 224390 h 412051"/>
                    <a:gd name="connsiteX505" fmla="*/ 73504 w 547935"/>
                    <a:gd name="connsiteY505" fmla="*/ 222190 h 412051"/>
                    <a:gd name="connsiteX506" fmla="*/ 38367 w 547935"/>
                    <a:gd name="connsiteY506" fmla="*/ 206959 h 412051"/>
                    <a:gd name="connsiteX507" fmla="*/ 78200 w 547935"/>
                    <a:gd name="connsiteY507" fmla="*/ 207426 h 412051"/>
                    <a:gd name="connsiteX508" fmla="*/ 29470 w 547935"/>
                    <a:gd name="connsiteY508" fmla="*/ 160201 h 412051"/>
                    <a:gd name="connsiteX509" fmla="*/ 102432 w 547935"/>
                    <a:gd name="connsiteY509" fmla="*/ 187585 h 412051"/>
                    <a:gd name="connsiteX510" fmla="*/ 104108 w 547935"/>
                    <a:gd name="connsiteY510" fmla="*/ 188300 h 412051"/>
                    <a:gd name="connsiteX511" fmla="*/ 107785 w 547935"/>
                    <a:gd name="connsiteY511" fmla="*/ 189890 h 412051"/>
                    <a:gd name="connsiteX512" fmla="*/ 110595 w 547935"/>
                    <a:gd name="connsiteY512" fmla="*/ 191129 h 412051"/>
                    <a:gd name="connsiteX513" fmla="*/ 114224 w 547935"/>
                    <a:gd name="connsiteY513" fmla="*/ 192738 h 412051"/>
                    <a:gd name="connsiteX514" fmla="*/ 117072 w 547935"/>
                    <a:gd name="connsiteY514" fmla="*/ 194034 h 412051"/>
                    <a:gd name="connsiteX515" fmla="*/ 120520 w 547935"/>
                    <a:gd name="connsiteY515" fmla="*/ 195624 h 412051"/>
                    <a:gd name="connsiteX516" fmla="*/ 123434 w 547935"/>
                    <a:gd name="connsiteY516" fmla="*/ 197006 h 412051"/>
                    <a:gd name="connsiteX517" fmla="*/ 126673 w 547935"/>
                    <a:gd name="connsiteY517" fmla="*/ 198549 h 412051"/>
                    <a:gd name="connsiteX518" fmla="*/ 129559 w 547935"/>
                    <a:gd name="connsiteY518" fmla="*/ 199968 h 412051"/>
                    <a:gd name="connsiteX519" fmla="*/ 132674 w 547935"/>
                    <a:gd name="connsiteY519" fmla="*/ 201520 h 412051"/>
                    <a:gd name="connsiteX520" fmla="*/ 135426 w 547935"/>
                    <a:gd name="connsiteY520" fmla="*/ 202949 h 412051"/>
                    <a:gd name="connsiteX521" fmla="*/ 138389 w 547935"/>
                    <a:gd name="connsiteY521" fmla="*/ 204502 h 412051"/>
                    <a:gd name="connsiteX522" fmla="*/ 141046 w 547935"/>
                    <a:gd name="connsiteY522" fmla="*/ 205959 h 412051"/>
                    <a:gd name="connsiteX523" fmla="*/ 143818 w 547935"/>
                    <a:gd name="connsiteY523" fmla="*/ 207502 h 412051"/>
                    <a:gd name="connsiteX524" fmla="*/ 146361 w 547935"/>
                    <a:gd name="connsiteY524" fmla="*/ 208988 h 412051"/>
                    <a:gd name="connsiteX525" fmla="*/ 148885 w 547935"/>
                    <a:gd name="connsiteY525" fmla="*/ 210483 h 412051"/>
                    <a:gd name="connsiteX526" fmla="*/ 151295 w 547935"/>
                    <a:gd name="connsiteY526" fmla="*/ 211998 h 412051"/>
                    <a:gd name="connsiteX527" fmla="*/ 153571 w 547935"/>
                    <a:gd name="connsiteY527" fmla="*/ 213455 h 412051"/>
                    <a:gd name="connsiteX528" fmla="*/ 155772 w 547935"/>
                    <a:gd name="connsiteY528" fmla="*/ 214979 h 412051"/>
                    <a:gd name="connsiteX529" fmla="*/ 157801 w 547935"/>
                    <a:gd name="connsiteY529" fmla="*/ 216398 h 412051"/>
                    <a:gd name="connsiteX530" fmla="*/ 159772 w 547935"/>
                    <a:gd name="connsiteY530" fmla="*/ 217922 h 412051"/>
                    <a:gd name="connsiteX531" fmla="*/ 161525 w 547935"/>
                    <a:gd name="connsiteY531" fmla="*/ 219304 h 412051"/>
                    <a:gd name="connsiteX532" fmla="*/ 163268 w 547935"/>
                    <a:gd name="connsiteY532" fmla="*/ 220856 h 412051"/>
                    <a:gd name="connsiteX533" fmla="*/ 164697 w 547935"/>
                    <a:gd name="connsiteY533" fmla="*/ 222152 h 412051"/>
                    <a:gd name="connsiteX534" fmla="*/ 165916 w 547935"/>
                    <a:gd name="connsiteY534" fmla="*/ 223456 h 412051"/>
                    <a:gd name="connsiteX535" fmla="*/ 168383 w 547935"/>
                    <a:gd name="connsiteY535" fmla="*/ 222085 h 412051"/>
                    <a:gd name="connsiteX536" fmla="*/ 172745 w 547935"/>
                    <a:gd name="connsiteY536" fmla="*/ 219656 h 412051"/>
                    <a:gd name="connsiteX537" fmla="*/ 182804 w 547935"/>
                    <a:gd name="connsiteY537" fmla="*/ 214436 h 412051"/>
                    <a:gd name="connsiteX538" fmla="*/ 185261 w 547935"/>
                    <a:gd name="connsiteY538" fmla="*/ 213179 h 412051"/>
                    <a:gd name="connsiteX539" fmla="*/ 192900 w 547935"/>
                    <a:gd name="connsiteY539" fmla="*/ 209598 h 412051"/>
                    <a:gd name="connsiteX540" fmla="*/ 191214 w 547935"/>
                    <a:gd name="connsiteY540" fmla="*/ 208759 h 412051"/>
                    <a:gd name="connsiteX541" fmla="*/ 190252 w 547935"/>
                    <a:gd name="connsiteY541" fmla="*/ 208274 h 412051"/>
                    <a:gd name="connsiteX542" fmla="*/ 186852 w 547935"/>
                    <a:gd name="connsiteY542" fmla="*/ 206531 h 412051"/>
                    <a:gd name="connsiteX543" fmla="*/ 185518 w 547935"/>
                    <a:gd name="connsiteY543" fmla="*/ 205835 h 412051"/>
                    <a:gd name="connsiteX544" fmla="*/ 181813 w 547935"/>
                    <a:gd name="connsiteY544" fmla="*/ 203845 h 412051"/>
                    <a:gd name="connsiteX545" fmla="*/ 180575 w 547935"/>
                    <a:gd name="connsiteY545" fmla="*/ 203168 h 412051"/>
                    <a:gd name="connsiteX546" fmla="*/ 175584 w 547935"/>
                    <a:gd name="connsiteY546" fmla="*/ 200358 h 412051"/>
                    <a:gd name="connsiteX547" fmla="*/ 169497 w 547935"/>
                    <a:gd name="connsiteY547" fmla="*/ 196767 h 412051"/>
                    <a:gd name="connsiteX548" fmla="*/ 168830 w 547935"/>
                    <a:gd name="connsiteY548" fmla="*/ 196358 h 412051"/>
                    <a:gd name="connsiteX549" fmla="*/ 163687 w 547935"/>
                    <a:gd name="connsiteY549" fmla="*/ 193157 h 412051"/>
                    <a:gd name="connsiteX550" fmla="*/ 162125 w 547935"/>
                    <a:gd name="connsiteY550" fmla="*/ 192148 h 412051"/>
                    <a:gd name="connsiteX551" fmla="*/ 157581 w 547935"/>
                    <a:gd name="connsiteY551" fmla="*/ 189157 h 412051"/>
                    <a:gd name="connsiteX552" fmla="*/ 155829 w 547935"/>
                    <a:gd name="connsiteY552" fmla="*/ 187976 h 412051"/>
                    <a:gd name="connsiteX553" fmla="*/ 151028 w 547935"/>
                    <a:gd name="connsiteY553" fmla="*/ 184623 h 412051"/>
                    <a:gd name="connsiteX554" fmla="*/ 149542 w 547935"/>
                    <a:gd name="connsiteY554" fmla="*/ 183566 h 412051"/>
                    <a:gd name="connsiteX555" fmla="*/ 136750 w 547935"/>
                    <a:gd name="connsiteY555" fmla="*/ 173746 h 412051"/>
                    <a:gd name="connsiteX556" fmla="*/ 135388 w 547935"/>
                    <a:gd name="connsiteY556" fmla="*/ 172603 h 412051"/>
                    <a:gd name="connsiteX557" fmla="*/ 130464 w 547935"/>
                    <a:gd name="connsiteY557" fmla="*/ 168412 h 412051"/>
                    <a:gd name="connsiteX558" fmla="*/ 129645 w 547935"/>
                    <a:gd name="connsiteY558" fmla="*/ 167716 h 412051"/>
                    <a:gd name="connsiteX559" fmla="*/ 77276 w 547935"/>
                    <a:gd name="connsiteY559" fmla="*/ 86192 h 412051"/>
                    <a:gd name="connsiteX560" fmla="*/ 146390 w 547935"/>
                    <a:gd name="connsiteY560" fmla="*/ 157772 h 412051"/>
                    <a:gd name="connsiteX561" fmla="*/ 153953 w 547935"/>
                    <a:gd name="connsiteY561" fmla="*/ 165421 h 412051"/>
                    <a:gd name="connsiteX562" fmla="*/ 155143 w 547935"/>
                    <a:gd name="connsiteY562" fmla="*/ 166621 h 412051"/>
                    <a:gd name="connsiteX563" fmla="*/ 162125 w 547935"/>
                    <a:gd name="connsiteY563" fmla="*/ 173622 h 412051"/>
                    <a:gd name="connsiteX564" fmla="*/ 162639 w 547935"/>
                    <a:gd name="connsiteY564" fmla="*/ 174136 h 412051"/>
                    <a:gd name="connsiteX565" fmla="*/ 169802 w 547935"/>
                    <a:gd name="connsiteY565" fmla="*/ 181261 h 412051"/>
                    <a:gd name="connsiteX566" fmla="*/ 171231 w 547935"/>
                    <a:gd name="connsiteY566" fmla="*/ 182680 h 412051"/>
                    <a:gd name="connsiteX567" fmla="*/ 178013 w 547935"/>
                    <a:gd name="connsiteY567" fmla="*/ 189357 h 412051"/>
                    <a:gd name="connsiteX568" fmla="*/ 184813 w 547935"/>
                    <a:gd name="connsiteY568" fmla="*/ 195967 h 412051"/>
                    <a:gd name="connsiteX569" fmla="*/ 186490 w 547935"/>
                    <a:gd name="connsiteY569" fmla="*/ 197587 h 412051"/>
                    <a:gd name="connsiteX570" fmla="*/ 192548 w 547935"/>
                    <a:gd name="connsiteY570" fmla="*/ 203387 h 412051"/>
                    <a:gd name="connsiteX571" fmla="*/ 197101 w 547935"/>
                    <a:gd name="connsiteY571" fmla="*/ 207655 h 412051"/>
                    <a:gd name="connsiteX572" fmla="*/ 197586 w 547935"/>
                    <a:gd name="connsiteY572" fmla="*/ 207445 h 412051"/>
                    <a:gd name="connsiteX573" fmla="*/ 201044 w 547935"/>
                    <a:gd name="connsiteY573" fmla="*/ 205978 h 412051"/>
                    <a:gd name="connsiteX574" fmla="*/ 209826 w 547935"/>
                    <a:gd name="connsiteY574" fmla="*/ 202340 h 412051"/>
                    <a:gd name="connsiteX575" fmla="*/ 214227 w 547935"/>
                    <a:gd name="connsiteY575" fmla="*/ 200663 h 412051"/>
                    <a:gd name="connsiteX576" fmla="*/ 221970 w 547935"/>
                    <a:gd name="connsiteY576" fmla="*/ 197844 h 412051"/>
                    <a:gd name="connsiteX577" fmla="*/ 212350 w 547935"/>
                    <a:gd name="connsiteY577" fmla="*/ 193367 h 412051"/>
                    <a:gd name="connsiteX578" fmla="*/ 210712 w 547935"/>
                    <a:gd name="connsiteY578" fmla="*/ 192510 h 412051"/>
                    <a:gd name="connsiteX579" fmla="*/ 206007 w 547935"/>
                    <a:gd name="connsiteY579" fmla="*/ 189928 h 412051"/>
                    <a:gd name="connsiteX580" fmla="*/ 204045 w 547935"/>
                    <a:gd name="connsiteY580" fmla="*/ 188776 h 412051"/>
                    <a:gd name="connsiteX581" fmla="*/ 199091 w 547935"/>
                    <a:gd name="connsiteY581" fmla="*/ 185642 h 412051"/>
                    <a:gd name="connsiteX582" fmla="*/ 197444 w 547935"/>
                    <a:gd name="connsiteY582" fmla="*/ 184556 h 412051"/>
                    <a:gd name="connsiteX583" fmla="*/ 190700 w 547935"/>
                    <a:gd name="connsiteY583" fmla="*/ 179622 h 412051"/>
                    <a:gd name="connsiteX584" fmla="*/ 184118 w 547935"/>
                    <a:gd name="connsiteY584" fmla="*/ 174069 h 412051"/>
                    <a:gd name="connsiteX585" fmla="*/ 182299 w 547935"/>
                    <a:gd name="connsiteY585" fmla="*/ 172364 h 412051"/>
                    <a:gd name="connsiteX586" fmla="*/ 177479 w 547935"/>
                    <a:gd name="connsiteY586" fmla="*/ 167640 h 412051"/>
                    <a:gd name="connsiteX587" fmla="*/ 175460 w 547935"/>
                    <a:gd name="connsiteY587" fmla="*/ 165516 h 412051"/>
                    <a:gd name="connsiteX588" fmla="*/ 170612 w 547935"/>
                    <a:gd name="connsiteY588" fmla="*/ 159972 h 412051"/>
                    <a:gd name="connsiteX589" fmla="*/ 169011 w 547935"/>
                    <a:gd name="connsiteY589" fmla="*/ 158067 h 412051"/>
                    <a:gd name="connsiteX590" fmla="*/ 162782 w 547935"/>
                    <a:gd name="connsiteY590" fmla="*/ 149714 h 412051"/>
                    <a:gd name="connsiteX591" fmla="*/ 131445 w 547935"/>
                    <a:gd name="connsiteY591" fmla="*/ 1124 h 412051"/>
                    <a:gd name="connsiteX592" fmla="*/ 195443 w 547935"/>
                    <a:gd name="connsiteY592" fmla="*/ 137817 h 412051"/>
                    <a:gd name="connsiteX593" fmla="*/ 201273 w 547935"/>
                    <a:gd name="connsiteY593" fmla="*/ 147504 h 412051"/>
                    <a:gd name="connsiteX594" fmla="*/ 202644 w 547935"/>
                    <a:gd name="connsiteY594" fmla="*/ 149685 h 412051"/>
                    <a:gd name="connsiteX595" fmla="*/ 207140 w 547935"/>
                    <a:gd name="connsiteY595" fmla="*/ 156743 h 412051"/>
                    <a:gd name="connsiteX596" fmla="*/ 209017 w 547935"/>
                    <a:gd name="connsiteY596" fmla="*/ 159591 h 412051"/>
                    <a:gd name="connsiteX597" fmla="*/ 213331 w 547935"/>
                    <a:gd name="connsiteY597" fmla="*/ 165935 h 412051"/>
                    <a:gd name="connsiteX598" fmla="*/ 215103 w 547935"/>
                    <a:gd name="connsiteY598" fmla="*/ 168478 h 412051"/>
                    <a:gd name="connsiteX599" fmla="*/ 220751 w 547935"/>
                    <a:gd name="connsiteY599" fmla="*/ 176174 h 412051"/>
                    <a:gd name="connsiteX600" fmla="*/ 221171 w 547935"/>
                    <a:gd name="connsiteY600" fmla="*/ 176736 h 412051"/>
                    <a:gd name="connsiteX601" fmla="*/ 227276 w 547935"/>
                    <a:gd name="connsiteY601" fmla="*/ 184347 h 412051"/>
                    <a:gd name="connsiteX602" fmla="*/ 229019 w 547935"/>
                    <a:gd name="connsiteY602" fmla="*/ 186376 h 412051"/>
                    <a:gd name="connsiteX603" fmla="*/ 233429 w 547935"/>
                    <a:gd name="connsiteY603" fmla="*/ 191329 h 412051"/>
                    <a:gd name="connsiteX604" fmla="*/ 235477 w 547935"/>
                    <a:gd name="connsiteY604" fmla="*/ 193491 h 412051"/>
                    <a:gd name="connsiteX605" fmla="*/ 238411 w 547935"/>
                    <a:gd name="connsiteY605" fmla="*/ 192643 h 412051"/>
                    <a:gd name="connsiteX606" fmla="*/ 246850 w 547935"/>
                    <a:gd name="connsiteY606" fmla="*/ 190319 h 412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</a:cxnLst>
                  <a:rect l="l" t="t" r="r" b="b"/>
                  <a:pathLst>
                    <a:path w="547935" h="412051">
                      <a:moveTo>
                        <a:pt x="246850" y="190319"/>
                      </a:moveTo>
                      <a:cubicBezTo>
                        <a:pt x="247926" y="190052"/>
                        <a:pt x="249012" y="189748"/>
                        <a:pt x="250079" y="189490"/>
                      </a:cubicBezTo>
                      <a:cubicBezTo>
                        <a:pt x="252955" y="188814"/>
                        <a:pt x="255803" y="188204"/>
                        <a:pt x="258651" y="187633"/>
                      </a:cubicBezTo>
                      <a:cubicBezTo>
                        <a:pt x="258375" y="187452"/>
                        <a:pt x="258089" y="187242"/>
                        <a:pt x="257813" y="187052"/>
                      </a:cubicBezTo>
                      <a:cubicBezTo>
                        <a:pt x="257518" y="186852"/>
                        <a:pt x="257223" y="186642"/>
                        <a:pt x="256918" y="186433"/>
                      </a:cubicBezTo>
                      <a:cubicBezTo>
                        <a:pt x="253412" y="183975"/>
                        <a:pt x="249793" y="181004"/>
                        <a:pt x="246154" y="177384"/>
                      </a:cubicBezTo>
                      <a:cubicBezTo>
                        <a:pt x="245907" y="177136"/>
                        <a:pt x="245659" y="176870"/>
                        <a:pt x="245411" y="176613"/>
                      </a:cubicBezTo>
                      <a:cubicBezTo>
                        <a:pt x="243811" y="174993"/>
                        <a:pt x="242221" y="173231"/>
                        <a:pt x="240630" y="171355"/>
                      </a:cubicBezTo>
                      <a:cubicBezTo>
                        <a:pt x="240344" y="171021"/>
                        <a:pt x="240068" y="170698"/>
                        <a:pt x="239782" y="170364"/>
                      </a:cubicBezTo>
                      <a:cubicBezTo>
                        <a:pt x="236201" y="166011"/>
                        <a:pt x="232667" y="160953"/>
                        <a:pt x="229276" y="155124"/>
                      </a:cubicBezTo>
                      <a:cubicBezTo>
                        <a:pt x="228952" y="154562"/>
                        <a:pt x="228628" y="153991"/>
                        <a:pt x="228305" y="153419"/>
                      </a:cubicBezTo>
                      <a:cubicBezTo>
                        <a:pt x="226781" y="150705"/>
                        <a:pt x="225285" y="147847"/>
                        <a:pt x="223828" y="144790"/>
                      </a:cubicBezTo>
                      <a:cubicBezTo>
                        <a:pt x="223685" y="144485"/>
                        <a:pt x="223533" y="144209"/>
                        <a:pt x="223390" y="143894"/>
                      </a:cubicBezTo>
                      <a:cubicBezTo>
                        <a:pt x="221799" y="140484"/>
                        <a:pt x="220256" y="136836"/>
                        <a:pt x="218780" y="132988"/>
                      </a:cubicBezTo>
                      <a:cubicBezTo>
                        <a:pt x="218704" y="132788"/>
                        <a:pt x="218618" y="132626"/>
                        <a:pt x="218542" y="132426"/>
                      </a:cubicBezTo>
                      <a:cubicBezTo>
                        <a:pt x="207464" y="103203"/>
                        <a:pt x="200006" y="61046"/>
                        <a:pt x="201596" y="0"/>
                      </a:cubicBezTo>
                      <a:cubicBezTo>
                        <a:pt x="201596" y="0"/>
                        <a:pt x="220656" y="70066"/>
                        <a:pt x="247402" y="129854"/>
                      </a:cubicBezTo>
                      <a:cubicBezTo>
                        <a:pt x="248860" y="133102"/>
                        <a:pt x="250336" y="136322"/>
                        <a:pt x="251831" y="139494"/>
                      </a:cubicBezTo>
                      <a:cubicBezTo>
                        <a:pt x="252079" y="140027"/>
                        <a:pt x="252336" y="140541"/>
                        <a:pt x="252584" y="141065"/>
                      </a:cubicBezTo>
                      <a:cubicBezTo>
                        <a:pt x="253794" y="143618"/>
                        <a:pt x="255022" y="146133"/>
                        <a:pt x="256261" y="148609"/>
                      </a:cubicBezTo>
                      <a:cubicBezTo>
                        <a:pt x="256699" y="149495"/>
                        <a:pt x="257146" y="150371"/>
                        <a:pt x="257594" y="151247"/>
                      </a:cubicBezTo>
                      <a:cubicBezTo>
                        <a:pt x="258699" y="153419"/>
                        <a:pt x="259813" y="155553"/>
                        <a:pt x="260928" y="157667"/>
                      </a:cubicBezTo>
                      <a:cubicBezTo>
                        <a:pt x="261385" y="158525"/>
                        <a:pt x="261833" y="159372"/>
                        <a:pt x="262290" y="160211"/>
                      </a:cubicBezTo>
                      <a:cubicBezTo>
                        <a:pt x="263671" y="162744"/>
                        <a:pt x="265052" y="165221"/>
                        <a:pt x="266452" y="167640"/>
                      </a:cubicBezTo>
                      <a:cubicBezTo>
                        <a:pt x="266624" y="167945"/>
                        <a:pt x="266795" y="168259"/>
                        <a:pt x="266967" y="168554"/>
                      </a:cubicBezTo>
                      <a:cubicBezTo>
                        <a:pt x="268538" y="171240"/>
                        <a:pt x="270119" y="173822"/>
                        <a:pt x="271719" y="176336"/>
                      </a:cubicBezTo>
                      <a:cubicBezTo>
                        <a:pt x="272158" y="177022"/>
                        <a:pt x="272596" y="177670"/>
                        <a:pt x="273034" y="178346"/>
                      </a:cubicBezTo>
                      <a:cubicBezTo>
                        <a:pt x="274206" y="180137"/>
                        <a:pt x="275377" y="181889"/>
                        <a:pt x="276558" y="183575"/>
                      </a:cubicBezTo>
                      <a:cubicBezTo>
                        <a:pt x="276787" y="183899"/>
                        <a:pt x="277015" y="184214"/>
                        <a:pt x="277244" y="184537"/>
                      </a:cubicBezTo>
                      <a:cubicBezTo>
                        <a:pt x="279492" y="184242"/>
                        <a:pt x="281721" y="183975"/>
                        <a:pt x="283950" y="183747"/>
                      </a:cubicBezTo>
                      <a:cubicBezTo>
                        <a:pt x="285350" y="183604"/>
                        <a:pt x="286741" y="183480"/>
                        <a:pt x="288131" y="183356"/>
                      </a:cubicBezTo>
                      <a:cubicBezTo>
                        <a:pt x="290455" y="183156"/>
                        <a:pt x="292760" y="182994"/>
                        <a:pt x="295056" y="182851"/>
                      </a:cubicBezTo>
                      <a:cubicBezTo>
                        <a:pt x="294437" y="182242"/>
                        <a:pt x="293770" y="181613"/>
                        <a:pt x="293113" y="180937"/>
                      </a:cubicBezTo>
                      <a:cubicBezTo>
                        <a:pt x="292903" y="180727"/>
                        <a:pt x="292703" y="180489"/>
                        <a:pt x="292493" y="180270"/>
                      </a:cubicBezTo>
                      <a:cubicBezTo>
                        <a:pt x="291522" y="179241"/>
                        <a:pt x="290569" y="178127"/>
                        <a:pt x="289636" y="176936"/>
                      </a:cubicBezTo>
                      <a:cubicBezTo>
                        <a:pt x="289417" y="176651"/>
                        <a:pt x="289188" y="176384"/>
                        <a:pt x="288969" y="176089"/>
                      </a:cubicBezTo>
                      <a:cubicBezTo>
                        <a:pt x="287884" y="174650"/>
                        <a:pt x="286826" y="173117"/>
                        <a:pt x="285817" y="171440"/>
                      </a:cubicBezTo>
                      <a:cubicBezTo>
                        <a:pt x="285664" y="171193"/>
                        <a:pt x="285521" y="170917"/>
                        <a:pt x="285379" y="170659"/>
                      </a:cubicBezTo>
                      <a:cubicBezTo>
                        <a:pt x="284512" y="169174"/>
                        <a:pt x="283683" y="167583"/>
                        <a:pt x="282892" y="165897"/>
                      </a:cubicBezTo>
                      <a:cubicBezTo>
                        <a:pt x="282692" y="165478"/>
                        <a:pt x="282492" y="165068"/>
                        <a:pt x="282302" y="164640"/>
                      </a:cubicBezTo>
                      <a:cubicBezTo>
                        <a:pt x="281426" y="162658"/>
                        <a:pt x="280597" y="160563"/>
                        <a:pt x="279854" y="158305"/>
                      </a:cubicBezTo>
                      <a:cubicBezTo>
                        <a:pt x="279768" y="158048"/>
                        <a:pt x="279702" y="157763"/>
                        <a:pt x="279616" y="157496"/>
                      </a:cubicBezTo>
                      <a:cubicBezTo>
                        <a:pt x="278978" y="155458"/>
                        <a:pt x="278406" y="153295"/>
                        <a:pt x="277901" y="151028"/>
                      </a:cubicBezTo>
                      <a:cubicBezTo>
                        <a:pt x="277768" y="150447"/>
                        <a:pt x="277644" y="149876"/>
                        <a:pt x="277520" y="149276"/>
                      </a:cubicBezTo>
                      <a:cubicBezTo>
                        <a:pt x="276996" y="146666"/>
                        <a:pt x="276549" y="143951"/>
                        <a:pt x="276234" y="141037"/>
                      </a:cubicBezTo>
                      <a:cubicBezTo>
                        <a:pt x="276215" y="140846"/>
                        <a:pt x="276206" y="140627"/>
                        <a:pt x="276187" y="140437"/>
                      </a:cubicBezTo>
                      <a:cubicBezTo>
                        <a:pt x="275910" y="137712"/>
                        <a:pt x="275758" y="134817"/>
                        <a:pt x="275682" y="131826"/>
                      </a:cubicBezTo>
                      <a:cubicBezTo>
                        <a:pt x="275672" y="131407"/>
                        <a:pt x="275615" y="131054"/>
                        <a:pt x="275615" y="130635"/>
                      </a:cubicBezTo>
                      <a:cubicBezTo>
                        <a:pt x="275377" y="109776"/>
                        <a:pt x="280302" y="82286"/>
                        <a:pt x="294494" y="46091"/>
                      </a:cubicBezTo>
                      <a:cubicBezTo>
                        <a:pt x="294494" y="46091"/>
                        <a:pt x="293989" y="92716"/>
                        <a:pt x="299018" y="134207"/>
                      </a:cubicBezTo>
                      <a:cubicBezTo>
                        <a:pt x="299352" y="136970"/>
                        <a:pt x="299723" y="139694"/>
                        <a:pt x="300104" y="142399"/>
                      </a:cubicBezTo>
                      <a:cubicBezTo>
                        <a:pt x="300199" y="143066"/>
                        <a:pt x="300294" y="143723"/>
                        <a:pt x="300390" y="144380"/>
                      </a:cubicBezTo>
                      <a:cubicBezTo>
                        <a:pt x="300790" y="147085"/>
                        <a:pt x="301209" y="149762"/>
                        <a:pt x="301666" y="152362"/>
                      </a:cubicBezTo>
                      <a:cubicBezTo>
                        <a:pt x="302123" y="154943"/>
                        <a:pt x="302609" y="157429"/>
                        <a:pt x="303124" y="159877"/>
                      </a:cubicBezTo>
                      <a:cubicBezTo>
                        <a:pt x="303257" y="160496"/>
                        <a:pt x="303381" y="161106"/>
                        <a:pt x="303514" y="161715"/>
                      </a:cubicBezTo>
                      <a:cubicBezTo>
                        <a:pt x="304571" y="166554"/>
                        <a:pt x="305762" y="171079"/>
                        <a:pt x="307076" y="175184"/>
                      </a:cubicBezTo>
                      <a:cubicBezTo>
                        <a:pt x="307238" y="175698"/>
                        <a:pt x="307410" y="176193"/>
                        <a:pt x="307572" y="176689"/>
                      </a:cubicBezTo>
                      <a:cubicBezTo>
                        <a:pt x="308248" y="178689"/>
                        <a:pt x="308953" y="180623"/>
                        <a:pt x="309705" y="182385"/>
                      </a:cubicBezTo>
                      <a:cubicBezTo>
                        <a:pt x="313277" y="182385"/>
                        <a:pt x="316763" y="182451"/>
                        <a:pt x="320221" y="182594"/>
                      </a:cubicBezTo>
                      <a:cubicBezTo>
                        <a:pt x="323697" y="182747"/>
                        <a:pt x="327107" y="182975"/>
                        <a:pt x="330489" y="183261"/>
                      </a:cubicBezTo>
                      <a:cubicBezTo>
                        <a:pt x="331584" y="183356"/>
                        <a:pt x="332651" y="183480"/>
                        <a:pt x="333737" y="183585"/>
                      </a:cubicBezTo>
                      <a:cubicBezTo>
                        <a:pt x="334280" y="183642"/>
                        <a:pt x="334813" y="183690"/>
                        <a:pt x="335356" y="183747"/>
                      </a:cubicBezTo>
                      <a:cubicBezTo>
                        <a:pt x="333823" y="182537"/>
                        <a:pt x="332422" y="181166"/>
                        <a:pt x="331108" y="179470"/>
                      </a:cubicBezTo>
                      <a:cubicBezTo>
                        <a:pt x="330984" y="179308"/>
                        <a:pt x="330860" y="179146"/>
                        <a:pt x="330737" y="178975"/>
                      </a:cubicBezTo>
                      <a:cubicBezTo>
                        <a:pt x="329441" y="177213"/>
                        <a:pt x="328260" y="175117"/>
                        <a:pt x="327260" y="172622"/>
                      </a:cubicBezTo>
                      <a:cubicBezTo>
                        <a:pt x="327165" y="172383"/>
                        <a:pt x="327069" y="172136"/>
                        <a:pt x="326984" y="171888"/>
                      </a:cubicBezTo>
                      <a:cubicBezTo>
                        <a:pt x="326507" y="170621"/>
                        <a:pt x="326079" y="169278"/>
                        <a:pt x="325717" y="167802"/>
                      </a:cubicBezTo>
                      <a:cubicBezTo>
                        <a:pt x="325336" y="166259"/>
                        <a:pt x="325060" y="164621"/>
                        <a:pt x="324821" y="162906"/>
                      </a:cubicBezTo>
                      <a:cubicBezTo>
                        <a:pt x="324774" y="162563"/>
                        <a:pt x="324736" y="162211"/>
                        <a:pt x="324698" y="161858"/>
                      </a:cubicBezTo>
                      <a:cubicBezTo>
                        <a:pt x="324507" y="160163"/>
                        <a:pt x="324374" y="158382"/>
                        <a:pt x="324336" y="156467"/>
                      </a:cubicBezTo>
                      <a:cubicBezTo>
                        <a:pt x="324288" y="154229"/>
                        <a:pt x="324364" y="152067"/>
                        <a:pt x="324517" y="149819"/>
                      </a:cubicBezTo>
                      <a:cubicBezTo>
                        <a:pt x="324545" y="149352"/>
                        <a:pt x="324593" y="148866"/>
                        <a:pt x="324631" y="148390"/>
                      </a:cubicBezTo>
                      <a:cubicBezTo>
                        <a:pt x="324812" y="146218"/>
                        <a:pt x="325060" y="143951"/>
                        <a:pt x="325431" y="141532"/>
                      </a:cubicBezTo>
                      <a:cubicBezTo>
                        <a:pt x="327888" y="125682"/>
                        <a:pt x="334261" y="105175"/>
                        <a:pt x="347072" y="77905"/>
                      </a:cubicBezTo>
                      <a:cubicBezTo>
                        <a:pt x="347072" y="77905"/>
                        <a:pt x="337737" y="113528"/>
                        <a:pt x="336813" y="145371"/>
                      </a:cubicBezTo>
                      <a:cubicBezTo>
                        <a:pt x="336747" y="147552"/>
                        <a:pt x="336728" y="149714"/>
                        <a:pt x="336747" y="151838"/>
                      </a:cubicBezTo>
                      <a:cubicBezTo>
                        <a:pt x="336747" y="152067"/>
                        <a:pt x="336766" y="152286"/>
                        <a:pt x="336766" y="152524"/>
                      </a:cubicBezTo>
                      <a:cubicBezTo>
                        <a:pt x="336804" y="154981"/>
                        <a:pt x="336918" y="157382"/>
                        <a:pt x="337080" y="159744"/>
                      </a:cubicBezTo>
                      <a:cubicBezTo>
                        <a:pt x="337137" y="160487"/>
                        <a:pt x="337195" y="161211"/>
                        <a:pt x="337271" y="161935"/>
                      </a:cubicBezTo>
                      <a:cubicBezTo>
                        <a:pt x="337461" y="163982"/>
                        <a:pt x="337709" y="165964"/>
                        <a:pt x="338014" y="167888"/>
                      </a:cubicBezTo>
                      <a:cubicBezTo>
                        <a:pt x="338099" y="168402"/>
                        <a:pt x="338156" y="168945"/>
                        <a:pt x="338252" y="169450"/>
                      </a:cubicBezTo>
                      <a:cubicBezTo>
                        <a:pt x="338671" y="171774"/>
                        <a:pt x="339195" y="173974"/>
                        <a:pt x="339823" y="176060"/>
                      </a:cubicBezTo>
                      <a:cubicBezTo>
                        <a:pt x="339976" y="176555"/>
                        <a:pt x="340157" y="177003"/>
                        <a:pt x="340319" y="177479"/>
                      </a:cubicBezTo>
                      <a:cubicBezTo>
                        <a:pt x="340861" y="179080"/>
                        <a:pt x="341471" y="180594"/>
                        <a:pt x="342157" y="182004"/>
                      </a:cubicBezTo>
                      <a:cubicBezTo>
                        <a:pt x="342405" y="182518"/>
                        <a:pt x="342652" y="183032"/>
                        <a:pt x="342919" y="183518"/>
                      </a:cubicBezTo>
                      <a:cubicBezTo>
                        <a:pt x="343176" y="183975"/>
                        <a:pt x="343500" y="184328"/>
                        <a:pt x="343776" y="184766"/>
                      </a:cubicBezTo>
                      <a:cubicBezTo>
                        <a:pt x="343957" y="184795"/>
                        <a:pt x="344138" y="184823"/>
                        <a:pt x="344329" y="184852"/>
                      </a:cubicBezTo>
                      <a:cubicBezTo>
                        <a:pt x="346434" y="185147"/>
                        <a:pt x="348529" y="185471"/>
                        <a:pt x="350606" y="185823"/>
                      </a:cubicBezTo>
                      <a:cubicBezTo>
                        <a:pt x="351834" y="186033"/>
                        <a:pt x="353063" y="186233"/>
                        <a:pt x="354273" y="186461"/>
                      </a:cubicBezTo>
                      <a:cubicBezTo>
                        <a:pt x="355978" y="186776"/>
                        <a:pt x="357673" y="187109"/>
                        <a:pt x="359369" y="187452"/>
                      </a:cubicBezTo>
                      <a:cubicBezTo>
                        <a:pt x="359283" y="187090"/>
                        <a:pt x="359178" y="186766"/>
                        <a:pt x="359102" y="186385"/>
                      </a:cubicBezTo>
                      <a:cubicBezTo>
                        <a:pt x="358969" y="185785"/>
                        <a:pt x="358864" y="185118"/>
                        <a:pt x="358759" y="184471"/>
                      </a:cubicBezTo>
                      <a:cubicBezTo>
                        <a:pt x="358654" y="183890"/>
                        <a:pt x="358559" y="183309"/>
                        <a:pt x="358473" y="182680"/>
                      </a:cubicBezTo>
                      <a:cubicBezTo>
                        <a:pt x="358378" y="181966"/>
                        <a:pt x="358292" y="181204"/>
                        <a:pt x="358216" y="180432"/>
                      </a:cubicBezTo>
                      <a:cubicBezTo>
                        <a:pt x="358149" y="179765"/>
                        <a:pt x="358111" y="179070"/>
                        <a:pt x="358064" y="178365"/>
                      </a:cubicBezTo>
                      <a:cubicBezTo>
                        <a:pt x="358016" y="177546"/>
                        <a:pt x="357959" y="176727"/>
                        <a:pt x="357940" y="175851"/>
                      </a:cubicBezTo>
                      <a:cubicBezTo>
                        <a:pt x="357921" y="174898"/>
                        <a:pt x="357949" y="173860"/>
                        <a:pt x="357969" y="172841"/>
                      </a:cubicBezTo>
                      <a:cubicBezTo>
                        <a:pt x="357997" y="171488"/>
                        <a:pt x="358073" y="170078"/>
                        <a:pt x="358178" y="168602"/>
                      </a:cubicBezTo>
                      <a:cubicBezTo>
                        <a:pt x="358254" y="167573"/>
                        <a:pt x="358330" y="166545"/>
                        <a:pt x="358454" y="165449"/>
                      </a:cubicBezTo>
                      <a:cubicBezTo>
                        <a:pt x="358569" y="164449"/>
                        <a:pt x="358712" y="163392"/>
                        <a:pt x="358864" y="162335"/>
                      </a:cubicBezTo>
                      <a:cubicBezTo>
                        <a:pt x="359026" y="161201"/>
                        <a:pt x="359216" y="160030"/>
                        <a:pt x="359426" y="158829"/>
                      </a:cubicBezTo>
                      <a:cubicBezTo>
                        <a:pt x="359616" y="157753"/>
                        <a:pt x="359807" y="156677"/>
                        <a:pt x="360035" y="155543"/>
                      </a:cubicBezTo>
                      <a:cubicBezTo>
                        <a:pt x="360093" y="155286"/>
                        <a:pt x="360121" y="155048"/>
                        <a:pt x="360178" y="154791"/>
                      </a:cubicBezTo>
                      <a:cubicBezTo>
                        <a:pt x="362360" y="144609"/>
                        <a:pt x="366208" y="132378"/>
                        <a:pt x="372761" y="117605"/>
                      </a:cubicBezTo>
                      <a:cubicBezTo>
                        <a:pt x="372761" y="117605"/>
                        <a:pt x="377409" y="140503"/>
                        <a:pt x="376314" y="162849"/>
                      </a:cubicBezTo>
                      <a:cubicBezTo>
                        <a:pt x="376323" y="163106"/>
                        <a:pt x="376304" y="163344"/>
                        <a:pt x="376285" y="163592"/>
                      </a:cubicBezTo>
                      <a:cubicBezTo>
                        <a:pt x="376247" y="164240"/>
                        <a:pt x="376190" y="164878"/>
                        <a:pt x="376152" y="165525"/>
                      </a:cubicBezTo>
                      <a:cubicBezTo>
                        <a:pt x="376047" y="166973"/>
                        <a:pt x="375923" y="168402"/>
                        <a:pt x="375771" y="169831"/>
                      </a:cubicBezTo>
                      <a:cubicBezTo>
                        <a:pt x="375695" y="170536"/>
                        <a:pt x="375609" y="171240"/>
                        <a:pt x="375523" y="171936"/>
                      </a:cubicBezTo>
                      <a:cubicBezTo>
                        <a:pt x="375323" y="173441"/>
                        <a:pt x="375085" y="174917"/>
                        <a:pt x="374818" y="176374"/>
                      </a:cubicBezTo>
                      <a:cubicBezTo>
                        <a:pt x="374723" y="176889"/>
                        <a:pt x="374647" y="177422"/>
                        <a:pt x="374542" y="177927"/>
                      </a:cubicBezTo>
                      <a:cubicBezTo>
                        <a:pt x="374142" y="179842"/>
                        <a:pt x="373685" y="181708"/>
                        <a:pt x="373142" y="183509"/>
                      </a:cubicBezTo>
                      <a:cubicBezTo>
                        <a:pt x="373018" y="183918"/>
                        <a:pt x="372866" y="184299"/>
                        <a:pt x="372732" y="184709"/>
                      </a:cubicBezTo>
                      <a:cubicBezTo>
                        <a:pt x="372285" y="186090"/>
                        <a:pt x="371789" y="187423"/>
                        <a:pt x="371237" y="188709"/>
                      </a:cubicBezTo>
                      <a:cubicBezTo>
                        <a:pt x="371046" y="189157"/>
                        <a:pt x="370846" y="189605"/>
                        <a:pt x="370646" y="190033"/>
                      </a:cubicBezTo>
                      <a:cubicBezTo>
                        <a:pt x="370932" y="190100"/>
                        <a:pt x="371218" y="190167"/>
                        <a:pt x="371504" y="190243"/>
                      </a:cubicBezTo>
                      <a:cubicBezTo>
                        <a:pt x="372113" y="190395"/>
                        <a:pt x="372723" y="190538"/>
                        <a:pt x="373332" y="190691"/>
                      </a:cubicBezTo>
                      <a:cubicBezTo>
                        <a:pt x="376418" y="191500"/>
                        <a:pt x="379466" y="192367"/>
                        <a:pt x="382476" y="193281"/>
                      </a:cubicBezTo>
                      <a:cubicBezTo>
                        <a:pt x="383334" y="193538"/>
                        <a:pt x="384162" y="193824"/>
                        <a:pt x="385010" y="194091"/>
                      </a:cubicBezTo>
                      <a:cubicBezTo>
                        <a:pt x="385286" y="194177"/>
                        <a:pt x="385563" y="194262"/>
                        <a:pt x="385829" y="194348"/>
                      </a:cubicBezTo>
                      <a:cubicBezTo>
                        <a:pt x="386134" y="193700"/>
                        <a:pt x="386448" y="193053"/>
                        <a:pt x="386820" y="192348"/>
                      </a:cubicBezTo>
                      <a:cubicBezTo>
                        <a:pt x="387420" y="191205"/>
                        <a:pt x="388087" y="190033"/>
                        <a:pt x="388810" y="188824"/>
                      </a:cubicBezTo>
                      <a:cubicBezTo>
                        <a:pt x="388953" y="188585"/>
                        <a:pt x="389106" y="188338"/>
                        <a:pt x="389258" y="188100"/>
                      </a:cubicBezTo>
                      <a:cubicBezTo>
                        <a:pt x="389915" y="187042"/>
                        <a:pt x="390639" y="185966"/>
                        <a:pt x="391420" y="184880"/>
                      </a:cubicBezTo>
                      <a:cubicBezTo>
                        <a:pt x="391601" y="184623"/>
                        <a:pt x="391773" y="184375"/>
                        <a:pt x="391963" y="184118"/>
                      </a:cubicBezTo>
                      <a:cubicBezTo>
                        <a:pt x="393925" y="181470"/>
                        <a:pt x="396240" y="178822"/>
                        <a:pt x="398993" y="176346"/>
                      </a:cubicBezTo>
                      <a:cubicBezTo>
                        <a:pt x="405851" y="170278"/>
                        <a:pt x="414833" y="165611"/>
                        <a:pt x="426815" y="165449"/>
                      </a:cubicBezTo>
                      <a:cubicBezTo>
                        <a:pt x="426815" y="165449"/>
                        <a:pt x="423110" y="176660"/>
                        <a:pt x="414909" y="186490"/>
                      </a:cubicBezTo>
                      <a:cubicBezTo>
                        <a:pt x="414785" y="186690"/>
                        <a:pt x="414614" y="186861"/>
                        <a:pt x="414461" y="187042"/>
                      </a:cubicBezTo>
                      <a:cubicBezTo>
                        <a:pt x="413976" y="187614"/>
                        <a:pt x="413461" y="188176"/>
                        <a:pt x="412937" y="188728"/>
                      </a:cubicBezTo>
                      <a:cubicBezTo>
                        <a:pt x="412452" y="189243"/>
                        <a:pt x="411956" y="189757"/>
                        <a:pt x="411442" y="190262"/>
                      </a:cubicBezTo>
                      <a:cubicBezTo>
                        <a:pt x="410908" y="190786"/>
                        <a:pt x="410365" y="191291"/>
                        <a:pt x="409803" y="191786"/>
                      </a:cubicBezTo>
                      <a:cubicBezTo>
                        <a:pt x="409242" y="192291"/>
                        <a:pt x="408661" y="192767"/>
                        <a:pt x="408070" y="193243"/>
                      </a:cubicBezTo>
                      <a:cubicBezTo>
                        <a:pt x="407498" y="193700"/>
                        <a:pt x="406917" y="194148"/>
                        <a:pt x="406317" y="194577"/>
                      </a:cubicBezTo>
                      <a:cubicBezTo>
                        <a:pt x="405670" y="195043"/>
                        <a:pt x="404993" y="195472"/>
                        <a:pt x="404308" y="195901"/>
                      </a:cubicBezTo>
                      <a:cubicBezTo>
                        <a:pt x="403698" y="196282"/>
                        <a:pt x="403098" y="196653"/>
                        <a:pt x="402460" y="197006"/>
                      </a:cubicBezTo>
                      <a:cubicBezTo>
                        <a:pt x="401717" y="197406"/>
                        <a:pt x="400936" y="197758"/>
                        <a:pt x="400155" y="198110"/>
                      </a:cubicBezTo>
                      <a:cubicBezTo>
                        <a:pt x="399679" y="198330"/>
                        <a:pt x="399231" y="198596"/>
                        <a:pt x="398745" y="198787"/>
                      </a:cubicBezTo>
                      <a:cubicBezTo>
                        <a:pt x="399259" y="198977"/>
                        <a:pt x="399755" y="199187"/>
                        <a:pt x="400269" y="199377"/>
                      </a:cubicBezTo>
                      <a:cubicBezTo>
                        <a:pt x="401374" y="199796"/>
                        <a:pt x="402479" y="200225"/>
                        <a:pt x="403565" y="200654"/>
                      </a:cubicBezTo>
                      <a:cubicBezTo>
                        <a:pt x="405403" y="201378"/>
                        <a:pt x="407213" y="202121"/>
                        <a:pt x="409013" y="202873"/>
                      </a:cubicBezTo>
                      <a:cubicBezTo>
                        <a:pt x="410032" y="203302"/>
                        <a:pt x="411051" y="203721"/>
                        <a:pt x="412051" y="204149"/>
                      </a:cubicBezTo>
                      <a:cubicBezTo>
                        <a:pt x="414080" y="205026"/>
                        <a:pt x="416090" y="205930"/>
                        <a:pt x="418081" y="206854"/>
                      </a:cubicBezTo>
                      <a:cubicBezTo>
                        <a:pt x="418805" y="207188"/>
                        <a:pt x="419548" y="207512"/>
                        <a:pt x="420271" y="207855"/>
                      </a:cubicBezTo>
                      <a:cubicBezTo>
                        <a:pt x="422977" y="209121"/>
                        <a:pt x="425644" y="210426"/>
                        <a:pt x="428272" y="211760"/>
                      </a:cubicBezTo>
                      <a:cubicBezTo>
                        <a:pt x="428758" y="212007"/>
                        <a:pt x="429225" y="212265"/>
                        <a:pt x="429711" y="212512"/>
                      </a:cubicBezTo>
                      <a:cubicBezTo>
                        <a:pt x="431835" y="213608"/>
                        <a:pt x="433940" y="214713"/>
                        <a:pt x="436016" y="215837"/>
                      </a:cubicBezTo>
                      <a:cubicBezTo>
                        <a:pt x="436912" y="216322"/>
                        <a:pt x="437797" y="216827"/>
                        <a:pt x="438683" y="217322"/>
                      </a:cubicBezTo>
                      <a:cubicBezTo>
                        <a:pt x="440341" y="218246"/>
                        <a:pt x="441979" y="219170"/>
                        <a:pt x="443598" y="220104"/>
                      </a:cubicBezTo>
                      <a:cubicBezTo>
                        <a:pt x="444532" y="220647"/>
                        <a:pt x="445456" y="221190"/>
                        <a:pt x="446379" y="221742"/>
                      </a:cubicBezTo>
                      <a:cubicBezTo>
                        <a:pt x="447951" y="222675"/>
                        <a:pt x="449504" y="223618"/>
                        <a:pt x="451047" y="224561"/>
                      </a:cubicBezTo>
                      <a:cubicBezTo>
                        <a:pt x="451933" y="225104"/>
                        <a:pt x="452809" y="225647"/>
                        <a:pt x="453685" y="226200"/>
                      </a:cubicBezTo>
                      <a:cubicBezTo>
                        <a:pt x="455323" y="227228"/>
                        <a:pt x="456924" y="228267"/>
                        <a:pt x="458524" y="229314"/>
                      </a:cubicBezTo>
                      <a:cubicBezTo>
                        <a:pt x="459229" y="229781"/>
                        <a:pt x="459953" y="230238"/>
                        <a:pt x="460648" y="230705"/>
                      </a:cubicBezTo>
                      <a:cubicBezTo>
                        <a:pt x="462924" y="232220"/>
                        <a:pt x="465172" y="233744"/>
                        <a:pt x="467373" y="235287"/>
                      </a:cubicBezTo>
                      <a:cubicBezTo>
                        <a:pt x="494262" y="254108"/>
                        <a:pt x="515007" y="274339"/>
                        <a:pt x="528771" y="289455"/>
                      </a:cubicBezTo>
                      <a:cubicBezTo>
                        <a:pt x="528942" y="289636"/>
                        <a:pt x="529095" y="289808"/>
                        <a:pt x="529276" y="290008"/>
                      </a:cubicBezTo>
                      <a:cubicBezTo>
                        <a:pt x="530647" y="291513"/>
                        <a:pt x="531962" y="292989"/>
                        <a:pt x="533190" y="294389"/>
                      </a:cubicBezTo>
                      <a:cubicBezTo>
                        <a:pt x="533314" y="294532"/>
                        <a:pt x="533419" y="294656"/>
                        <a:pt x="533543" y="294789"/>
                      </a:cubicBezTo>
                      <a:cubicBezTo>
                        <a:pt x="534676" y="296094"/>
                        <a:pt x="535743" y="297332"/>
                        <a:pt x="536753" y="298514"/>
                      </a:cubicBezTo>
                      <a:cubicBezTo>
                        <a:pt x="537010" y="298818"/>
                        <a:pt x="537277" y="299123"/>
                        <a:pt x="537524" y="299418"/>
                      </a:cubicBezTo>
                      <a:cubicBezTo>
                        <a:pt x="538563" y="300647"/>
                        <a:pt x="539534" y="301828"/>
                        <a:pt x="540429" y="302914"/>
                      </a:cubicBezTo>
                      <a:cubicBezTo>
                        <a:pt x="540572" y="303086"/>
                        <a:pt x="540696" y="303238"/>
                        <a:pt x="540830" y="303409"/>
                      </a:cubicBezTo>
                      <a:cubicBezTo>
                        <a:pt x="541611" y="304371"/>
                        <a:pt x="542334" y="305267"/>
                        <a:pt x="542992" y="306095"/>
                      </a:cubicBezTo>
                      <a:cubicBezTo>
                        <a:pt x="543144" y="306286"/>
                        <a:pt x="543315" y="306495"/>
                        <a:pt x="543458" y="306686"/>
                      </a:cubicBezTo>
                      <a:cubicBezTo>
                        <a:pt x="544154" y="307572"/>
                        <a:pt x="544782" y="308372"/>
                        <a:pt x="545325" y="309086"/>
                      </a:cubicBezTo>
                      <a:cubicBezTo>
                        <a:pt x="545449" y="309248"/>
                        <a:pt x="545563" y="309401"/>
                        <a:pt x="545687" y="309553"/>
                      </a:cubicBezTo>
                      <a:cubicBezTo>
                        <a:pt x="546144" y="310153"/>
                        <a:pt x="546554" y="310706"/>
                        <a:pt x="546897" y="311153"/>
                      </a:cubicBezTo>
                      <a:cubicBezTo>
                        <a:pt x="547421" y="311868"/>
                        <a:pt x="547716" y="312258"/>
                        <a:pt x="547906" y="312534"/>
                      </a:cubicBezTo>
                      <a:cubicBezTo>
                        <a:pt x="548887" y="340985"/>
                        <a:pt x="525046" y="320250"/>
                        <a:pt x="525046" y="320250"/>
                      </a:cubicBezTo>
                      <a:cubicBezTo>
                        <a:pt x="499015" y="290503"/>
                        <a:pt x="472535" y="267681"/>
                        <a:pt x="446122" y="250508"/>
                      </a:cubicBezTo>
                      <a:cubicBezTo>
                        <a:pt x="453504" y="277311"/>
                        <a:pt x="440341" y="298409"/>
                        <a:pt x="440341" y="298409"/>
                      </a:cubicBezTo>
                      <a:cubicBezTo>
                        <a:pt x="430206" y="273015"/>
                        <a:pt x="433644" y="254565"/>
                        <a:pt x="437178" y="244907"/>
                      </a:cubicBezTo>
                      <a:cubicBezTo>
                        <a:pt x="434788" y="243469"/>
                        <a:pt x="432397" y="242059"/>
                        <a:pt x="430016" y="240706"/>
                      </a:cubicBezTo>
                      <a:cubicBezTo>
                        <a:pt x="429596" y="241259"/>
                        <a:pt x="429215" y="241868"/>
                        <a:pt x="428815" y="242440"/>
                      </a:cubicBezTo>
                      <a:cubicBezTo>
                        <a:pt x="427939" y="243678"/>
                        <a:pt x="427053" y="244907"/>
                        <a:pt x="426225" y="246202"/>
                      </a:cubicBezTo>
                      <a:cubicBezTo>
                        <a:pt x="425929" y="246659"/>
                        <a:pt x="425663" y="247145"/>
                        <a:pt x="425377" y="247602"/>
                      </a:cubicBezTo>
                      <a:cubicBezTo>
                        <a:pt x="424520" y="248993"/>
                        <a:pt x="423663" y="250384"/>
                        <a:pt x="422853" y="251822"/>
                      </a:cubicBezTo>
                      <a:cubicBezTo>
                        <a:pt x="422643" y="252193"/>
                        <a:pt x="422453" y="252574"/>
                        <a:pt x="422253" y="252955"/>
                      </a:cubicBezTo>
                      <a:cubicBezTo>
                        <a:pt x="421396" y="254518"/>
                        <a:pt x="420548" y="256080"/>
                        <a:pt x="419748" y="257689"/>
                      </a:cubicBezTo>
                      <a:cubicBezTo>
                        <a:pt x="419586" y="258013"/>
                        <a:pt x="419443" y="258337"/>
                        <a:pt x="419290" y="258661"/>
                      </a:cubicBezTo>
                      <a:cubicBezTo>
                        <a:pt x="418471" y="260337"/>
                        <a:pt x="417662" y="262023"/>
                        <a:pt x="416900" y="263719"/>
                      </a:cubicBezTo>
                      <a:cubicBezTo>
                        <a:pt x="415871" y="266033"/>
                        <a:pt x="415071" y="267919"/>
                        <a:pt x="414309" y="269786"/>
                      </a:cubicBezTo>
                      <a:cubicBezTo>
                        <a:pt x="406384" y="289322"/>
                        <a:pt x="402326" y="308134"/>
                        <a:pt x="401431" y="312534"/>
                      </a:cubicBezTo>
                      <a:cubicBezTo>
                        <a:pt x="401307" y="313163"/>
                        <a:pt x="401241" y="313496"/>
                        <a:pt x="401241" y="313496"/>
                      </a:cubicBezTo>
                      <a:cubicBezTo>
                        <a:pt x="400926" y="310886"/>
                        <a:pt x="400698" y="308353"/>
                        <a:pt x="400536" y="305886"/>
                      </a:cubicBezTo>
                      <a:cubicBezTo>
                        <a:pt x="400478" y="305048"/>
                        <a:pt x="400488" y="304267"/>
                        <a:pt x="400450" y="303447"/>
                      </a:cubicBezTo>
                      <a:cubicBezTo>
                        <a:pt x="400383" y="301857"/>
                        <a:pt x="400307" y="300257"/>
                        <a:pt x="400298" y="298733"/>
                      </a:cubicBezTo>
                      <a:cubicBezTo>
                        <a:pt x="400298" y="297790"/>
                        <a:pt x="400345" y="296894"/>
                        <a:pt x="400364" y="295970"/>
                      </a:cubicBezTo>
                      <a:cubicBezTo>
                        <a:pt x="400393" y="294637"/>
                        <a:pt x="400412" y="293275"/>
                        <a:pt x="400488" y="291989"/>
                      </a:cubicBezTo>
                      <a:cubicBezTo>
                        <a:pt x="400545" y="291055"/>
                        <a:pt x="400650" y="290179"/>
                        <a:pt x="400726" y="289265"/>
                      </a:cubicBezTo>
                      <a:cubicBezTo>
                        <a:pt x="400831" y="288065"/>
                        <a:pt x="400926" y="286845"/>
                        <a:pt x="401069" y="285683"/>
                      </a:cubicBezTo>
                      <a:cubicBezTo>
                        <a:pt x="401183" y="284778"/>
                        <a:pt x="401336" y="283921"/>
                        <a:pt x="401479" y="283035"/>
                      </a:cubicBezTo>
                      <a:cubicBezTo>
                        <a:pt x="401650" y="281940"/>
                        <a:pt x="401812" y="280835"/>
                        <a:pt x="402012" y="279778"/>
                      </a:cubicBezTo>
                      <a:cubicBezTo>
                        <a:pt x="402184" y="278911"/>
                        <a:pt x="402384" y="278092"/>
                        <a:pt x="402574" y="277254"/>
                      </a:cubicBezTo>
                      <a:cubicBezTo>
                        <a:pt x="402803" y="276254"/>
                        <a:pt x="403022" y="275244"/>
                        <a:pt x="403279" y="274282"/>
                      </a:cubicBezTo>
                      <a:cubicBezTo>
                        <a:pt x="403498" y="273463"/>
                        <a:pt x="403746" y="272682"/>
                        <a:pt x="403984" y="271891"/>
                      </a:cubicBezTo>
                      <a:cubicBezTo>
                        <a:pt x="404260" y="270977"/>
                        <a:pt x="404527" y="270053"/>
                        <a:pt x="404822" y="269176"/>
                      </a:cubicBezTo>
                      <a:cubicBezTo>
                        <a:pt x="405079" y="268405"/>
                        <a:pt x="405365" y="267681"/>
                        <a:pt x="405651" y="266938"/>
                      </a:cubicBezTo>
                      <a:cubicBezTo>
                        <a:pt x="405965" y="266100"/>
                        <a:pt x="406279" y="265252"/>
                        <a:pt x="406622" y="264452"/>
                      </a:cubicBezTo>
                      <a:cubicBezTo>
                        <a:pt x="406917" y="263738"/>
                        <a:pt x="407241" y="263052"/>
                        <a:pt x="407556" y="262366"/>
                      </a:cubicBezTo>
                      <a:cubicBezTo>
                        <a:pt x="407908" y="261595"/>
                        <a:pt x="408251" y="260833"/>
                        <a:pt x="408622" y="260099"/>
                      </a:cubicBezTo>
                      <a:cubicBezTo>
                        <a:pt x="408956" y="259432"/>
                        <a:pt x="409308" y="258794"/>
                        <a:pt x="409651" y="258156"/>
                      </a:cubicBezTo>
                      <a:cubicBezTo>
                        <a:pt x="410023" y="257461"/>
                        <a:pt x="410404" y="256765"/>
                        <a:pt x="410794" y="256099"/>
                      </a:cubicBezTo>
                      <a:cubicBezTo>
                        <a:pt x="411156" y="255489"/>
                        <a:pt x="411518" y="254899"/>
                        <a:pt x="411889" y="254308"/>
                      </a:cubicBezTo>
                      <a:cubicBezTo>
                        <a:pt x="412290" y="253670"/>
                        <a:pt x="412690" y="253041"/>
                        <a:pt x="413099" y="252432"/>
                      </a:cubicBezTo>
                      <a:cubicBezTo>
                        <a:pt x="413480" y="251870"/>
                        <a:pt x="413871" y="251327"/>
                        <a:pt x="414252" y="250793"/>
                      </a:cubicBezTo>
                      <a:cubicBezTo>
                        <a:pt x="414661" y="250222"/>
                        <a:pt x="415080" y="249650"/>
                        <a:pt x="415490" y="249107"/>
                      </a:cubicBezTo>
                      <a:cubicBezTo>
                        <a:pt x="415880" y="248593"/>
                        <a:pt x="416280" y="248098"/>
                        <a:pt x="416681" y="247612"/>
                      </a:cubicBezTo>
                      <a:cubicBezTo>
                        <a:pt x="417100" y="247098"/>
                        <a:pt x="417528" y="246593"/>
                        <a:pt x="417947" y="246097"/>
                      </a:cubicBezTo>
                      <a:cubicBezTo>
                        <a:pt x="418357" y="245631"/>
                        <a:pt x="418757" y="245183"/>
                        <a:pt x="419167" y="244735"/>
                      </a:cubicBezTo>
                      <a:cubicBezTo>
                        <a:pt x="419586" y="244278"/>
                        <a:pt x="420005" y="243840"/>
                        <a:pt x="420424" y="243411"/>
                      </a:cubicBezTo>
                      <a:cubicBezTo>
                        <a:pt x="420833" y="242992"/>
                        <a:pt x="421253" y="242583"/>
                        <a:pt x="421662" y="242183"/>
                      </a:cubicBezTo>
                      <a:cubicBezTo>
                        <a:pt x="422072" y="241783"/>
                        <a:pt x="422491" y="241392"/>
                        <a:pt x="422900" y="241021"/>
                      </a:cubicBezTo>
                      <a:cubicBezTo>
                        <a:pt x="423310" y="240649"/>
                        <a:pt x="423710" y="240287"/>
                        <a:pt x="424110" y="239935"/>
                      </a:cubicBezTo>
                      <a:cubicBezTo>
                        <a:pt x="424291" y="239773"/>
                        <a:pt x="424482" y="239592"/>
                        <a:pt x="424672" y="239439"/>
                      </a:cubicBezTo>
                      <a:cubicBezTo>
                        <a:pt x="425110" y="239097"/>
                        <a:pt x="425529" y="238725"/>
                        <a:pt x="425929" y="238401"/>
                      </a:cubicBezTo>
                      <a:cubicBezTo>
                        <a:pt x="425672" y="238258"/>
                        <a:pt x="425415" y="238135"/>
                        <a:pt x="425148" y="237992"/>
                      </a:cubicBezTo>
                      <a:cubicBezTo>
                        <a:pt x="422815" y="236734"/>
                        <a:pt x="420491" y="235496"/>
                        <a:pt x="418157" y="234325"/>
                      </a:cubicBezTo>
                      <a:cubicBezTo>
                        <a:pt x="417109" y="235296"/>
                        <a:pt x="416042" y="236315"/>
                        <a:pt x="414957" y="237392"/>
                      </a:cubicBezTo>
                      <a:cubicBezTo>
                        <a:pt x="412775" y="239535"/>
                        <a:pt x="410651" y="241706"/>
                        <a:pt x="408470" y="244021"/>
                      </a:cubicBezTo>
                      <a:cubicBezTo>
                        <a:pt x="406308" y="246307"/>
                        <a:pt x="404088" y="248736"/>
                        <a:pt x="401822" y="251260"/>
                      </a:cubicBezTo>
                      <a:cubicBezTo>
                        <a:pt x="399374" y="254003"/>
                        <a:pt x="397126" y="256575"/>
                        <a:pt x="394849" y="259223"/>
                      </a:cubicBezTo>
                      <a:cubicBezTo>
                        <a:pt x="394706" y="259385"/>
                        <a:pt x="394573" y="259547"/>
                        <a:pt x="394430" y="259709"/>
                      </a:cubicBezTo>
                      <a:cubicBezTo>
                        <a:pt x="392211" y="262299"/>
                        <a:pt x="389972" y="264966"/>
                        <a:pt x="387715" y="267681"/>
                      </a:cubicBezTo>
                      <a:cubicBezTo>
                        <a:pt x="387515" y="267929"/>
                        <a:pt x="387315" y="268167"/>
                        <a:pt x="387105" y="268415"/>
                      </a:cubicBezTo>
                      <a:cubicBezTo>
                        <a:pt x="384896" y="271091"/>
                        <a:pt x="382676" y="273806"/>
                        <a:pt x="380467" y="276539"/>
                      </a:cubicBezTo>
                      <a:cubicBezTo>
                        <a:pt x="380228" y="276835"/>
                        <a:pt x="379990" y="277130"/>
                        <a:pt x="379752" y="277425"/>
                      </a:cubicBezTo>
                      <a:cubicBezTo>
                        <a:pt x="377580" y="280130"/>
                        <a:pt x="375418" y="282845"/>
                        <a:pt x="373275" y="285560"/>
                      </a:cubicBezTo>
                      <a:cubicBezTo>
                        <a:pt x="373008" y="285902"/>
                        <a:pt x="372742" y="286236"/>
                        <a:pt x="372475" y="286579"/>
                      </a:cubicBezTo>
                      <a:cubicBezTo>
                        <a:pt x="370361" y="289255"/>
                        <a:pt x="368284" y="291932"/>
                        <a:pt x="366227" y="294580"/>
                      </a:cubicBezTo>
                      <a:cubicBezTo>
                        <a:pt x="365931" y="294970"/>
                        <a:pt x="365636" y="295351"/>
                        <a:pt x="365331" y="295732"/>
                      </a:cubicBezTo>
                      <a:cubicBezTo>
                        <a:pt x="363321" y="298342"/>
                        <a:pt x="361340" y="300914"/>
                        <a:pt x="359416" y="303447"/>
                      </a:cubicBezTo>
                      <a:cubicBezTo>
                        <a:pt x="359121" y="303828"/>
                        <a:pt x="358835" y="304209"/>
                        <a:pt x="358540" y="304590"/>
                      </a:cubicBezTo>
                      <a:cubicBezTo>
                        <a:pt x="356625" y="307105"/>
                        <a:pt x="354759" y="309572"/>
                        <a:pt x="352958" y="311972"/>
                      </a:cubicBezTo>
                      <a:cubicBezTo>
                        <a:pt x="352692" y="312325"/>
                        <a:pt x="352434" y="312677"/>
                        <a:pt x="352168" y="313030"/>
                      </a:cubicBezTo>
                      <a:cubicBezTo>
                        <a:pt x="350368" y="315430"/>
                        <a:pt x="348634" y="317745"/>
                        <a:pt x="346986" y="319973"/>
                      </a:cubicBezTo>
                      <a:cubicBezTo>
                        <a:pt x="346767" y="320269"/>
                        <a:pt x="346558" y="320554"/>
                        <a:pt x="346338" y="320850"/>
                      </a:cubicBezTo>
                      <a:cubicBezTo>
                        <a:pt x="344662" y="323107"/>
                        <a:pt x="343072" y="325269"/>
                        <a:pt x="341586" y="327298"/>
                      </a:cubicBezTo>
                      <a:cubicBezTo>
                        <a:pt x="341452" y="327479"/>
                        <a:pt x="341328" y="327650"/>
                        <a:pt x="341195" y="327831"/>
                      </a:cubicBezTo>
                      <a:cubicBezTo>
                        <a:pt x="339680" y="329898"/>
                        <a:pt x="338261" y="331841"/>
                        <a:pt x="336966" y="333632"/>
                      </a:cubicBezTo>
                      <a:cubicBezTo>
                        <a:pt x="335404" y="335775"/>
                        <a:pt x="334242" y="337395"/>
                        <a:pt x="333213" y="338823"/>
                      </a:cubicBezTo>
                      <a:cubicBezTo>
                        <a:pt x="331975" y="340538"/>
                        <a:pt x="331118" y="341738"/>
                        <a:pt x="330413" y="342719"/>
                      </a:cubicBezTo>
                      <a:cubicBezTo>
                        <a:pt x="330279" y="342900"/>
                        <a:pt x="330203" y="343014"/>
                        <a:pt x="330089" y="343176"/>
                      </a:cubicBezTo>
                      <a:cubicBezTo>
                        <a:pt x="328746" y="345062"/>
                        <a:pt x="327946" y="346186"/>
                        <a:pt x="327946" y="346186"/>
                      </a:cubicBezTo>
                      <a:cubicBezTo>
                        <a:pt x="329051" y="341662"/>
                        <a:pt x="330241" y="337337"/>
                        <a:pt x="331489" y="333146"/>
                      </a:cubicBezTo>
                      <a:cubicBezTo>
                        <a:pt x="331889" y="331794"/>
                        <a:pt x="332327" y="330518"/>
                        <a:pt x="332746" y="329194"/>
                      </a:cubicBezTo>
                      <a:cubicBezTo>
                        <a:pt x="333623" y="326412"/>
                        <a:pt x="334518" y="323669"/>
                        <a:pt x="335451" y="321031"/>
                      </a:cubicBezTo>
                      <a:cubicBezTo>
                        <a:pt x="335966" y="319573"/>
                        <a:pt x="336499" y="318173"/>
                        <a:pt x="337033" y="316754"/>
                      </a:cubicBezTo>
                      <a:cubicBezTo>
                        <a:pt x="337928" y="314373"/>
                        <a:pt x="338852" y="312039"/>
                        <a:pt x="339795" y="309782"/>
                      </a:cubicBezTo>
                      <a:cubicBezTo>
                        <a:pt x="340366" y="308420"/>
                        <a:pt x="340938" y="307067"/>
                        <a:pt x="341519" y="305743"/>
                      </a:cubicBezTo>
                      <a:cubicBezTo>
                        <a:pt x="342509" y="303514"/>
                        <a:pt x="343519" y="301361"/>
                        <a:pt x="344548" y="299247"/>
                      </a:cubicBezTo>
                      <a:cubicBezTo>
                        <a:pt x="345110" y="298085"/>
                        <a:pt x="345672" y="296894"/>
                        <a:pt x="346253" y="295770"/>
                      </a:cubicBezTo>
                      <a:cubicBezTo>
                        <a:pt x="347453" y="293437"/>
                        <a:pt x="348672" y="291208"/>
                        <a:pt x="349910" y="289027"/>
                      </a:cubicBezTo>
                      <a:cubicBezTo>
                        <a:pt x="350348" y="288265"/>
                        <a:pt x="350768" y="287445"/>
                        <a:pt x="351206" y="286703"/>
                      </a:cubicBezTo>
                      <a:cubicBezTo>
                        <a:pt x="352892" y="283835"/>
                        <a:pt x="354606" y="281102"/>
                        <a:pt x="356340" y="278492"/>
                      </a:cubicBezTo>
                      <a:cubicBezTo>
                        <a:pt x="356749" y="277882"/>
                        <a:pt x="357168" y="277330"/>
                        <a:pt x="357578" y="276730"/>
                      </a:cubicBezTo>
                      <a:cubicBezTo>
                        <a:pt x="358930" y="274768"/>
                        <a:pt x="360283" y="272853"/>
                        <a:pt x="361664" y="271034"/>
                      </a:cubicBezTo>
                      <a:cubicBezTo>
                        <a:pt x="362312" y="270177"/>
                        <a:pt x="362969" y="269367"/>
                        <a:pt x="363626" y="268548"/>
                      </a:cubicBezTo>
                      <a:cubicBezTo>
                        <a:pt x="364779" y="267091"/>
                        <a:pt x="365941" y="265652"/>
                        <a:pt x="367103" y="264290"/>
                      </a:cubicBezTo>
                      <a:cubicBezTo>
                        <a:pt x="367817" y="263452"/>
                        <a:pt x="368541" y="262642"/>
                        <a:pt x="369256" y="261842"/>
                      </a:cubicBezTo>
                      <a:cubicBezTo>
                        <a:pt x="370379" y="260585"/>
                        <a:pt x="371504" y="259375"/>
                        <a:pt x="372628" y="258204"/>
                      </a:cubicBezTo>
                      <a:cubicBezTo>
                        <a:pt x="373342" y="257461"/>
                        <a:pt x="374066" y="256708"/>
                        <a:pt x="374780" y="256003"/>
                      </a:cubicBezTo>
                      <a:cubicBezTo>
                        <a:pt x="375952" y="254841"/>
                        <a:pt x="377123" y="253746"/>
                        <a:pt x="378285" y="252670"/>
                      </a:cubicBezTo>
                      <a:cubicBezTo>
                        <a:pt x="378943" y="252070"/>
                        <a:pt x="379590" y="251441"/>
                        <a:pt x="380247" y="250869"/>
                      </a:cubicBezTo>
                      <a:cubicBezTo>
                        <a:pt x="381686" y="249603"/>
                        <a:pt x="383114" y="248412"/>
                        <a:pt x="384543" y="247269"/>
                      </a:cubicBezTo>
                      <a:cubicBezTo>
                        <a:pt x="384905" y="246974"/>
                        <a:pt x="385277" y="246650"/>
                        <a:pt x="385639" y="246364"/>
                      </a:cubicBezTo>
                      <a:cubicBezTo>
                        <a:pt x="387382" y="244993"/>
                        <a:pt x="389106" y="243716"/>
                        <a:pt x="390811" y="242526"/>
                      </a:cubicBezTo>
                      <a:cubicBezTo>
                        <a:pt x="391477" y="242059"/>
                        <a:pt x="392125" y="241640"/>
                        <a:pt x="392782" y="241192"/>
                      </a:cubicBezTo>
                      <a:cubicBezTo>
                        <a:pt x="393840" y="240478"/>
                        <a:pt x="394897" y="239773"/>
                        <a:pt x="395926" y="239125"/>
                      </a:cubicBezTo>
                      <a:cubicBezTo>
                        <a:pt x="396669" y="238658"/>
                        <a:pt x="397392" y="238230"/>
                        <a:pt x="398126" y="237792"/>
                      </a:cubicBezTo>
                      <a:cubicBezTo>
                        <a:pt x="398650" y="237477"/>
                        <a:pt x="399183" y="237134"/>
                        <a:pt x="399697" y="236839"/>
                      </a:cubicBezTo>
                      <a:cubicBezTo>
                        <a:pt x="400155" y="236582"/>
                        <a:pt x="400393" y="236468"/>
                        <a:pt x="400660" y="236325"/>
                      </a:cubicBezTo>
                      <a:cubicBezTo>
                        <a:pt x="402117" y="235506"/>
                        <a:pt x="403536" y="234763"/>
                        <a:pt x="404917" y="234067"/>
                      </a:cubicBezTo>
                      <a:cubicBezTo>
                        <a:pt x="405374" y="233839"/>
                        <a:pt x="405841" y="233582"/>
                        <a:pt x="406289" y="233372"/>
                      </a:cubicBezTo>
                      <a:cubicBezTo>
                        <a:pt x="408079" y="232505"/>
                        <a:pt x="409823" y="231705"/>
                        <a:pt x="411451" y="231029"/>
                      </a:cubicBezTo>
                      <a:cubicBezTo>
                        <a:pt x="408861" y="229800"/>
                        <a:pt x="406270" y="228619"/>
                        <a:pt x="403688" y="227495"/>
                      </a:cubicBezTo>
                      <a:cubicBezTo>
                        <a:pt x="400136" y="228324"/>
                        <a:pt x="396449" y="229486"/>
                        <a:pt x="392687" y="230896"/>
                      </a:cubicBezTo>
                      <a:cubicBezTo>
                        <a:pt x="392497" y="230972"/>
                        <a:pt x="392306" y="231029"/>
                        <a:pt x="392106" y="231096"/>
                      </a:cubicBezTo>
                      <a:cubicBezTo>
                        <a:pt x="388439" y="232486"/>
                        <a:pt x="384677" y="234172"/>
                        <a:pt x="380857" y="236039"/>
                      </a:cubicBezTo>
                      <a:cubicBezTo>
                        <a:pt x="359188" y="246650"/>
                        <a:pt x="335547" y="264309"/>
                        <a:pt x="314010" y="282731"/>
                      </a:cubicBezTo>
                      <a:cubicBezTo>
                        <a:pt x="312468" y="284045"/>
                        <a:pt x="310944" y="285369"/>
                        <a:pt x="309429" y="286693"/>
                      </a:cubicBezTo>
                      <a:cubicBezTo>
                        <a:pt x="308638" y="287379"/>
                        <a:pt x="307848" y="288065"/>
                        <a:pt x="307067" y="288750"/>
                      </a:cubicBezTo>
                      <a:cubicBezTo>
                        <a:pt x="305438" y="290179"/>
                        <a:pt x="303847" y="291608"/>
                        <a:pt x="302247" y="293037"/>
                      </a:cubicBezTo>
                      <a:cubicBezTo>
                        <a:pt x="301600" y="293618"/>
                        <a:pt x="300933" y="294208"/>
                        <a:pt x="300285" y="294789"/>
                      </a:cubicBezTo>
                      <a:cubicBezTo>
                        <a:pt x="295846" y="298799"/>
                        <a:pt x="291560" y="302771"/>
                        <a:pt x="287455" y="306648"/>
                      </a:cubicBezTo>
                      <a:cubicBezTo>
                        <a:pt x="286874" y="307191"/>
                        <a:pt x="286321" y="307724"/>
                        <a:pt x="285750" y="308277"/>
                      </a:cubicBezTo>
                      <a:cubicBezTo>
                        <a:pt x="284293" y="309667"/>
                        <a:pt x="282845" y="311048"/>
                        <a:pt x="281435" y="312401"/>
                      </a:cubicBezTo>
                      <a:cubicBezTo>
                        <a:pt x="280749" y="313058"/>
                        <a:pt x="280092" y="313706"/>
                        <a:pt x="279416" y="314363"/>
                      </a:cubicBezTo>
                      <a:cubicBezTo>
                        <a:pt x="278149" y="315592"/>
                        <a:pt x="276901" y="316811"/>
                        <a:pt x="275672" y="318011"/>
                      </a:cubicBezTo>
                      <a:cubicBezTo>
                        <a:pt x="275025" y="318649"/>
                        <a:pt x="274386" y="319269"/>
                        <a:pt x="273758" y="319897"/>
                      </a:cubicBezTo>
                      <a:cubicBezTo>
                        <a:pt x="272567" y="321078"/>
                        <a:pt x="271405" y="322231"/>
                        <a:pt x="270262" y="323364"/>
                      </a:cubicBezTo>
                      <a:cubicBezTo>
                        <a:pt x="269643" y="323983"/>
                        <a:pt x="269034" y="324593"/>
                        <a:pt x="268433" y="325193"/>
                      </a:cubicBezTo>
                      <a:cubicBezTo>
                        <a:pt x="267310" y="326317"/>
                        <a:pt x="266233" y="327412"/>
                        <a:pt x="265166" y="328498"/>
                      </a:cubicBezTo>
                      <a:cubicBezTo>
                        <a:pt x="264643" y="329032"/>
                        <a:pt x="264109" y="329565"/>
                        <a:pt x="263595" y="330089"/>
                      </a:cubicBezTo>
                      <a:cubicBezTo>
                        <a:pt x="262376" y="331337"/>
                        <a:pt x="261213" y="332527"/>
                        <a:pt x="260080" y="333689"/>
                      </a:cubicBezTo>
                      <a:cubicBezTo>
                        <a:pt x="259794" y="333985"/>
                        <a:pt x="259480" y="334299"/>
                        <a:pt x="259204" y="334594"/>
                      </a:cubicBezTo>
                      <a:cubicBezTo>
                        <a:pt x="257794" y="336052"/>
                        <a:pt x="256451" y="337442"/>
                        <a:pt x="255203" y="338766"/>
                      </a:cubicBezTo>
                      <a:cubicBezTo>
                        <a:pt x="255013" y="338966"/>
                        <a:pt x="254860" y="339128"/>
                        <a:pt x="254679" y="339319"/>
                      </a:cubicBezTo>
                      <a:cubicBezTo>
                        <a:pt x="253632" y="340414"/>
                        <a:pt x="252641" y="341462"/>
                        <a:pt x="251717" y="342443"/>
                      </a:cubicBezTo>
                      <a:cubicBezTo>
                        <a:pt x="251374" y="342805"/>
                        <a:pt x="251069" y="343129"/>
                        <a:pt x="250745" y="343481"/>
                      </a:cubicBezTo>
                      <a:cubicBezTo>
                        <a:pt x="250060" y="344205"/>
                        <a:pt x="249412" y="344910"/>
                        <a:pt x="248812" y="345548"/>
                      </a:cubicBezTo>
                      <a:cubicBezTo>
                        <a:pt x="248450" y="345929"/>
                        <a:pt x="248136" y="346272"/>
                        <a:pt x="247802" y="346634"/>
                      </a:cubicBezTo>
                      <a:cubicBezTo>
                        <a:pt x="247259" y="347215"/>
                        <a:pt x="246764" y="347748"/>
                        <a:pt x="246307" y="348244"/>
                      </a:cubicBezTo>
                      <a:cubicBezTo>
                        <a:pt x="246050" y="348520"/>
                        <a:pt x="245831" y="348767"/>
                        <a:pt x="245602" y="349015"/>
                      </a:cubicBezTo>
                      <a:cubicBezTo>
                        <a:pt x="245193" y="349463"/>
                        <a:pt x="244840" y="349844"/>
                        <a:pt x="244507" y="350206"/>
                      </a:cubicBezTo>
                      <a:cubicBezTo>
                        <a:pt x="244307" y="350425"/>
                        <a:pt x="244116" y="350625"/>
                        <a:pt x="243954" y="350815"/>
                      </a:cubicBezTo>
                      <a:cubicBezTo>
                        <a:pt x="243126" y="351730"/>
                        <a:pt x="242659" y="352244"/>
                        <a:pt x="242659" y="352244"/>
                      </a:cubicBezTo>
                      <a:cubicBezTo>
                        <a:pt x="245288" y="345853"/>
                        <a:pt x="247955" y="339852"/>
                        <a:pt x="250641" y="334042"/>
                      </a:cubicBezTo>
                      <a:cubicBezTo>
                        <a:pt x="251250" y="332727"/>
                        <a:pt x="251850" y="331413"/>
                        <a:pt x="252460" y="330127"/>
                      </a:cubicBezTo>
                      <a:cubicBezTo>
                        <a:pt x="255070" y="324602"/>
                        <a:pt x="257699" y="319297"/>
                        <a:pt x="260356" y="314296"/>
                      </a:cubicBezTo>
                      <a:cubicBezTo>
                        <a:pt x="260813" y="313430"/>
                        <a:pt x="261280" y="312620"/>
                        <a:pt x="261738" y="311772"/>
                      </a:cubicBezTo>
                      <a:cubicBezTo>
                        <a:pt x="263033" y="309372"/>
                        <a:pt x="264328" y="306943"/>
                        <a:pt x="265624" y="304667"/>
                      </a:cubicBezTo>
                      <a:cubicBezTo>
                        <a:pt x="284493" y="271929"/>
                        <a:pt x="303743" y="251108"/>
                        <a:pt x="321954" y="238239"/>
                      </a:cubicBezTo>
                      <a:cubicBezTo>
                        <a:pt x="322402" y="237782"/>
                        <a:pt x="323050" y="237430"/>
                        <a:pt x="323707" y="236982"/>
                      </a:cubicBezTo>
                      <a:cubicBezTo>
                        <a:pt x="325079" y="236049"/>
                        <a:pt x="326441" y="235163"/>
                        <a:pt x="327803" y="234315"/>
                      </a:cubicBezTo>
                      <a:cubicBezTo>
                        <a:pt x="329317" y="233372"/>
                        <a:pt x="330822" y="232467"/>
                        <a:pt x="332308" y="231629"/>
                      </a:cubicBezTo>
                      <a:cubicBezTo>
                        <a:pt x="333642" y="230876"/>
                        <a:pt x="334975" y="230143"/>
                        <a:pt x="336299" y="229476"/>
                      </a:cubicBezTo>
                      <a:cubicBezTo>
                        <a:pt x="337785" y="228714"/>
                        <a:pt x="339261" y="228009"/>
                        <a:pt x="340728" y="227352"/>
                      </a:cubicBezTo>
                      <a:cubicBezTo>
                        <a:pt x="342014" y="226771"/>
                        <a:pt x="343290" y="226190"/>
                        <a:pt x="344557" y="225676"/>
                      </a:cubicBezTo>
                      <a:cubicBezTo>
                        <a:pt x="346024" y="225076"/>
                        <a:pt x="347463" y="224552"/>
                        <a:pt x="348901" y="224047"/>
                      </a:cubicBezTo>
                      <a:cubicBezTo>
                        <a:pt x="350120" y="223618"/>
                        <a:pt x="351339" y="223180"/>
                        <a:pt x="352530" y="222809"/>
                      </a:cubicBezTo>
                      <a:cubicBezTo>
                        <a:pt x="353987" y="222361"/>
                        <a:pt x="355406" y="221990"/>
                        <a:pt x="356826" y="221628"/>
                      </a:cubicBezTo>
                      <a:cubicBezTo>
                        <a:pt x="357949" y="221342"/>
                        <a:pt x="359083" y="221018"/>
                        <a:pt x="360188" y="220780"/>
                      </a:cubicBezTo>
                      <a:cubicBezTo>
                        <a:pt x="361664" y="220456"/>
                        <a:pt x="363093" y="220228"/>
                        <a:pt x="364531" y="219989"/>
                      </a:cubicBezTo>
                      <a:cubicBezTo>
                        <a:pt x="365512" y="219827"/>
                        <a:pt x="366522" y="219627"/>
                        <a:pt x="367484" y="219494"/>
                      </a:cubicBezTo>
                      <a:cubicBezTo>
                        <a:pt x="369056" y="219285"/>
                        <a:pt x="370561" y="219170"/>
                        <a:pt x="372075" y="219046"/>
                      </a:cubicBezTo>
                      <a:cubicBezTo>
                        <a:pt x="372846" y="218989"/>
                        <a:pt x="373647" y="218885"/>
                        <a:pt x="374399" y="218846"/>
                      </a:cubicBezTo>
                      <a:cubicBezTo>
                        <a:pt x="376628" y="218732"/>
                        <a:pt x="378790" y="218694"/>
                        <a:pt x="380867" y="218742"/>
                      </a:cubicBezTo>
                      <a:cubicBezTo>
                        <a:pt x="372351" y="215903"/>
                        <a:pt x="363874" y="213560"/>
                        <a:pt x="355482" y="211674"/>
                      </a:cubicBezTo>
                      <a:cubicBezTo>
                        <a:pt x="351549" y="212893"/>
                        <a:pt x="347605" y="214427"/>
                        <a:pt x="343643" y="216103"/>
                      </a:cubicBezTo>
                      <a:cubicBezTo>
                        <a:pt x="342805" y="216456"/>
                        <a:pt x="341966" y="216808"/>
                        <a:pt x="341119" y="217180"/>
                      </a:cubicBezTo>
                      <a:cubicBezTo>
                        <a:pt x="337242" y="218904"/>
                        <a:pt x="333356" y="220790"/>
                        <a:pt x="329470" y="222895"/>
                      </a:cubicBezTo>
                      <a:cubicBezTo>
                        <a:pt x="328936" y="223180"/>
                        <a:pt x="328403" y="223504"/>
                        <a:pt x="327870" y="223799"/>
                      </a:cubicBezTo>
                      <a:cubicBezTo>
                        <a:pt x="324193" y="225838"/>
                        <a:pt x="320526" y="228028"/>
                        <a:pt x="316859" y="230353"/>
                      </a:cubicBezTo>
                      <a:cubicBezTo>
                        <a:pt x="316306" y="230705"/>
                        <a:pt x="315754" y="231038"/>
                        <a:pt x="315201" y="231391"/>
                      </a:cubicBezTo>
                      <a:cubicBezTo>
                        <a:pt x="311239" y="233953"/>
                        <a:pt x="307305" y="236687"/>
                        <a:pt x="303381" y="239544"/>
                      </a:cubicBezTo>
                      <a:cubicBezTo>
                        <a:pt x="269653" y="264119"/>
                        <a:pt x="237668" y="298552"/>
                        <a:pt x="213427" y="327889"/>
                      </a:cubicBezTo>
                      <a:cubicBezTo>
                        <a:pt x="209645" y="332470"/>
                        <a:pt x="206054" y="336909"/>
                        <a:pt x="202673" y="341186"/>
                      </a:cubicBezTo>
                      <a:cubicBezTo>
                        <a:pt x="202006" y="342033"/>
                        <a:pt x="201320" y="342881"/>
                        <a:pt x="200673" y="343710"/>
                      </a:cubicBezTo>
                      <a:cubicBezTo>
                        <a:pt x="199730" y="344910"/>
                        <a:pt x="198815" y="346081"/>
                        <a:pt x="197910" y="347253"/>
                      </a:cubicBezTo>
                      <a:cubicBezTo>
                        <a:pt x="197301" y="348044"/>
                        <a:pt x="196691" y="348825"/>
                        <a:pt x="196091" y="349596"/>
                      </a:cubicBezTo>
                      <a:cubicBezTo>
                        <a:pt x="195205" y="350749"/>
                        <a:pt x="194338" y="351873"/>
                        <a:pt x="193491" y="352987"/>
                      </a:cubicBezTo>
                      <a:cubicBezTo>
                        <a:pt x="192910" y="353749"/>
                        <a:pt x="192338" y="354492"/>
                        <a:pt x="191776" y="355235"/>
                      </a:cubicBezTo>
                      <a:cubicBezTo>
                        <a:pt x="190967" y="356302"/>
                        <a:pt x="190176" y="357349"/>
                        <a:pt x="189404" y="358369"/>
                      </a:cubicBezTo>
                      <a:cubicBezTo>
                        <a:pt x="188862" y="359093"/>
                        <a:pt x="188338" y="359797"/>
                        <a:pt x="187814" y="360493"/>
                      </a:cubicBezTo>
                      <a:cubicBezTo>
                        <a:pt x="187071" y="361493"/>
                        <a:pt x="186328" y="362483"/>
                        <a:pt x="185623" y="363445"/>
                      </a:cubicBezTo>
                      <a:cubicBezTo>
                        <a:pt x="185166" y="364065"/>
                        <a:pt x="184737" y="364646"/>
                        <a:pt x="184299" y="365246"/>
                      </a:cubicBezTo>
                      <a:cubicBezTo>
                        <a:pt x="183604" y="366189"/>
                        <a:pt x="182899" y="367151"/>
                        <a:pt x="182251" y="368036"/>
                      </a:cubicBezTo>
                      <a:cubicBezTo>
                        <a:pt x="182080" y="368265"/>
                        <a:pt x="181937" y="368475"/>
                        <a:pt x="181765" y="368703"/>
                      </a:cubicBezTo>
                      <a:cubicBezTo>
                        <a:pt x="180118" y="370970"/>
                        <a:pt x="178632" y="373037"/>
                        <a:pt x="177298" y="374914"/>
                      </a:cubicBezTo>
                      <a:cubicBezTo>
                        <a:pt x="177146" y="375133"/>
                        <a:pt x="176974" y="375371"/>
                        <a:pt x="176822" y="375580"/>
                      </a:cubicBezTo>
                      <a:cubicBezTo>
                        <a:pt x="176260" y="376371"/>
                        <a:pt x="175765" y="377076"/>
                        <a:pt x="175270" y="377781"/>
                      </a:cubicBezTo>
                      <a:cubicBezTo>
                        <a:pt x="175003" y="378152"/>
                        <a:pt x="174736" y="378533"/>
                        <a:pt x="174488" y="378885"/>
                      </a:cubicBezTo>
                      <a:cubicBezTo>
                        <a:pt x="174069" y="379486"/>
                        <a:pt x="173707" y="380009"/>
                        <a:pt x="173336" y="380533"/>
                      </a:cubicBezTo>
                      <a:cubicBezTo>
                        <a:pt x="173088" y="380895"/>
                        <a:pt x="172850" y="381229"/>
                        <a:pt x="172621" y="381562"/>
                      </a:cubicBezTo>
                      <a:cubicBezTo>
                        <a:pt x="172307" y="382010"/>
                        <a:pt x="172021" y="382419"/>
                        <a:pt x="171764" y="382810"/>
                      </a:cubicBezTo>
                      <a:cubicBezTo>
                        <a:pt x="171526" y="383162"/>
                        <a:pt x="171326" y="383448"/>
                        <a:pt x="171126" y="383743"/>
                      </a:cubicBezTo>
                      <a:cubicBezTo>
                        <a:pt x="170936" y="384019"/>
                        <a:pt x="170764" y="384277"/>
                        <a:pt x="170612" y="384496"/>
                      </a:cubicBezTo>
                      <a:cubicBezTo>
                        <a:pt x="170478" y="384686"/>
                        <a:pt x="170393" y="384820"/>
                        <a:pt x="170288" y="384972"/>
                      </a:cubicBezTo>
                      <a:cubicBezTo>
                        <a:pt x="169916" y="385524"/>
                        <a:pt x="169669" y="385886"/>
                        <a:pt x="169669" y="385886"/>
                      </a:cubicBezTo>
                      <a:cubicBezTo>
                        <a:pt x="170402" y="381419"/>
                        <a:pt x="171212" y="377066"/>
                        <a:pt x="172069" y="372818"/>
                      </a:cubicBezTo>
                      <a:cubicBezTo>
                        <a:pt x="172450" y="370951"/>
                        <a:pt x="172879" y="369179"/>
                        <a:pt x="173279" y="367360"/>
                      </a:cubicBezTo>
                      <a:cubicBezTo>
                        <a:pt x="173784" y="365065"/>
                        <a:pt x="174269" y="362741"/>
                        <a:pt x="174812" y="360512"/>
                      </a:cubicBezTo>
                      <a:cubicBezTo>
                        <a:pt x="175365" y="358235"/>
                        <a:pt x="175965" y="356045"/>
                        <a:pt x="176555" y="353835"/>
                      </a:cubicBezTo>
                      <a:cubicBezTo>
                        <a:pt x="176994" y="352168"/>
                        <a:pt x="177422" y="350472"/>
                        <a:pt x="177889" y="348844"/>
                      </a:cubicBezTo>
                      <a:cubicBezTo>
                        <a:pt x="178546" y="346529"/>
                        <a:pt x="179251" y="344291"/>
                        <a:pt x="179946" y="342052"/>
                      </a:cubicBezTo>
                      <a:cubicBezTo>
                        <a:pt x="180299" y="340928"/>
                        <a:pt x="180622" y="339747"/>
                        <a:pt x="180975" y="338642"/>
                      </a:cubicBezTo>
                      <a:cubicBezTo>
                        <a:pt x="194148" y="298266"/>
                        <a:pt x="213598" y="270215"/>
                        <a:pt x="235058" y="250784"/>
                      </a:cubicBezTo>
                      <a:cubicBezTo>
                        <a:pt x="235201" y="250593"/>
                        <a:pt x="235439" y="250441"/>
                        <a:pt x="235668" y="250231"/>
                      </a:cubicBezTo>
                      <a:cubicBezTo>
                        <a:pt x="239630" y="246678"/>
                        <a:pt x="243659" y="243411"/>
                        <a:pt x="247726" y="240421"/>
                      </a:cubicBezTo>
                      <a:cubicBezTo>
                        <a:pt x="248117" y="240135"/>
                        <a:pt x="248517" y="239830"/>
                        <a:pt x="248907" y="239544"/>
                      </a:cubicBezTo>
                      <a:cubicBezTo>
                        <a:pt x="253108" y="236515"/>
                        <a:pt x="257347" y="233753"/>
                        <a:pt x="261595" y="231267"/>
                      </a:cubicBezTo>
                      <a:cubicBezTo>
                        <a:pt x="261823" y="231134"/>
                        <a:pt x="262052" y="230981"/>
                        <a:pt x="262290" y="230848"/>
                      </a:cubicBezTo>
                      <a:cubicBezTo>
                        <a:pt x="266776" y="228248"/>
                        <a:pt x="271263" y="225923"/>
                        <a:pt x="275730" y="223866"/>
                      </a:cubicBezTo>
                      <a:cubicBezTo>
                        <a:pt x="280283" y="221771"/>
                        <a:pt x="284664" y="220008"/>
                        <a:pt x="288988" y="218446"/>
                      </a:cubicBezTo>
                      <a:cubicBezTo>
                        <a:pt x="289312" y="218332"/>
                        <a:pt x="289627" y="218227"/>
                        <a:pt x="289950" y="218113"/>
                      </a:cubicBezTo>
                      <a:cubicBezTo>
                        <a:pt x="294018" y="216675"/>
                        <a:pt x="298018" y="215427"/>
                        <a:pt x="301942" y="214341"/>
                      </a:cubicBezTo>
                      <a:cubicBezTo>
                        <a:pt x="302362" y="214227"/>
                        <a:pt x="302781" y="214122"/>
                        <a:pt x="303190" y="214008"/>
                      </a:cubicBezTo>
                      <a:cubicBezTo>
                        <a:pt x="307029" y="212989"/>
                        <a:pt x="310782" y="212122"/>
                        <a:pt x="314430" y="211388"/>
                      </a:cubicBezTo>
                      <a:cubicBezTo>
                        <a:pt x="314820" y="211312"/>
                        <a:pt x="315211" y="211226"/>
                        <a:pt x="315592" y="211160"/>
                      </a:cubicBezTo>
                      <a:cubicBezTo>
                        <a:pt x="319278" y="210455"/>
                        <a:pt x="322850" y="209883"/>
                        <a:pt x="326279" y="209426"/>
                      </a:cubicBezTo>
                      <a:cubicBezTo>
                        <a:pt x="326527" y="209398"/>
                        <a:pt x="326793" y="209350"/>
                        <a:pt x="327041" y="209321"/>
                      </a:cubicBezTo>
                      <a:cubicBezTo>
                        <a:pt x="330660" y="208855"/>
                        <a:pt x="334137" y="208521"/>
                        <a:pt x="337385" y="208283"/>
                      </a:cubicBezTo>
                      <a:cubicBezTo>
                        <a:pt x="313858" y="204721"/>
                        <a:pt x="290989" y="204559"/>
                        <a:pt x="269196" y="206778"/>
                      </a:cubicBezTo>
                      <a:cubicBezTo>
                        <a:pt x="267176" y="208140"/>
                        <a:pt x="265128" y="209626"/>
                        <a:pt x="263071" y="211198"/>
                      </a:cubicBezTo>
                      <a:cubicBezTo>
                        <a:pt x="262356" y="211750"/>
                        <a:pt x="261623" y="212360"/>
                        <a:pt x="260899" y="212931"/>
                      </a:cubicBezTo>
                      <a:cubicBezTo>
                        <a:pt x="259547" y="213998"/>
                        <a:pt x="258204" y="215055"/>
                        <a:pt x="256842" y="216208"/>
                      </a:cubicBezTo>
                      <a:cubicBezTo>
                        <a:pt x="255965" y="216941"/>
                        <a:pt x="255089" y="217742"/>
                        <a:pt x="254213" y="218503"/>
                      </a:cubicBezTo>
                      <a:cubicBezTo>
                        <a:pt x="252984" y="219570"/>
                        <a:pt x="251765" y="220628"/>
                        <a:pt x="250536" y="221752"/>
                      </a:cubicBezTo>
                      <a:cubicBezTo>
                        <a:pt x="249584" y="222618"/>
                        <a:pt x="248631" y="223542"/>
                        <a:pt x="247678" y="224438"/>
                      </a:cubicBezTo>
                      <a:cubicBezTo>
                        <a:pt x="246507" y="225542"/>
                        <a:pt x="245335" y="226638"/>
                        <a:pt x="244164" y="227790"/>
                      </a:cubicBezTo>
                      <a:cubicBezTo>
                        <a:pt x="243164" y="228762"/>
                        <a:pt x="242163" y="229781"/>
                        <a:pt x="241163" y="230791"/>
                      </a:cubicBezTo>
                      <a:cubicBezTo>
                        <a:pt x="240021" y="231943"/>
                        <a:pt x="238877" y="233096"/>
                        <a:pt x="237725" y="234296"/>
                      </a:cubicBezTo>
                      <a:cubicBezTo>
                        <a:pt x="236706" y="235353"/>
                        <a:pt x="235686" y="236449"/>
                        <a:pt x="234667" y="237534"/>
                      </a:cubicBezTo>
                      <a:cubicBezTo>
                        <a:pt x="233534" y="238744"/>
                        <a:pt x="232410" y="239944"/>
                        <a:pt x="231277" y="241183"/>
                      </a:cubicBezTo>
                      <a:cubicBezTo>
                        <a:pt x="230229" y="242326"/>
                        <a:pt x="229181" y="243497"/>
                        <a:pt x="228133" y="244678"/>
                      </a:cubicBezTo>
                      <a:cubicBezTo>
                        <a:pt x="227028" y="245916"/>
                        <a:pt x="225923" y="247164"/>
                        <a:pt x="224809" y="248431"/>
                      </a:cubicBezTo>
                      <a:cubicBezTo>
                        <a:pt x="223752" y="249641"/>
                        <a:pt x="222695" y="250869"/>
                        <a:pt x="221637" y="252108"/>
                      </a:cubicBezTo>
                      <a:cubicBezTo>
                        <a:pt x="195844" y="282302"/>
                        <a:pt x="170431" y="319392"/>
                        <a:pt x="150733" y="350282"/>
                      </a:cubicBezTo>
                      <a:cubicBezTo>
                        <a:pt x="150000" y="351425"/>
                        <a:pt x="149295" y="352539"/>
                        <a:pt x="148580" y="353673"/>
                      </a:cubicBezTo>
                      <a:cubicBezTo>
                        <a:pt x="147790" y="354921"/>
                        <a:pt x="146999" y="356168"/>
                        <a:pt x="146228" y="357397"/>
                      </a:cubicBezTo>
                      <a:cubicBezTo>
                        <a:pt x="145447" y="358635"/>
                        <a:pt x="144685" y="359855"/>
                        <a:pt x="143932" y="361064"/>
                      </a:cubicBezTo>
                      <a:cubicBezTo>
                        <a:pt x="143275" y="362121"/>
                        <a:pt x="142618" y="363169"/>
                        <a:pt x="141980" y="364207"/>
                      </a:cubicBezTo>
                      <a:cubicBezTo>
                        <a:pt x="141227" y="365417"/>
                        <a:pt x="140484" y="366617"/>
                        <a:pt x="139760" y="367789"/>
                      </a:cubicBezTo>
                      <a:cubicBezTo>
                        <a:pt x="139132" y="368808"/>
                        <a:pt x="138522" y="369799"/>
                        <a:pt x="137903" y="370799"/>
                      </a:cubicBezTo>
                      <a:cubicBezTo>
                        <a:pt x="137198" y="371942"/>
                        <a:pt x="136493" y="373094"/>
                        <a:pt x="135817" y="374199"/>
                      </a:cubicBezTo>
                      <a:cubicBezTo>
                        <a:pt x="135284" y="375075"/>
                        <a:pt x="134788" y="375895"/>
                        <a:pt x="134264" y="376752"/>
                      </a:cubicBezTo>
                      <a:cubicBezTo>
                        <a:pt x="132902" y="378990"/>
                        <a:pt x="131597" y="381143"/>
                        <a:pt x="130359" y="383219"/>
                      </a:cubicBezTo>
                      <a:cubicBezTo>
                        <a:pt x="129959" y="383886"/>
                        <a:pt x="129540" y="384581"/>
                        <a:pt x="129149" y="385229"/>
                      </a:cubicBezTo>
                      <a:cubicBezTo>
                        <a:pt x="128483" y="386344"/>
                        <a:pt x="127854" y="387401"/>
                        <a:pt x="127225" y="388458"/>
                      </a:cubicBezTo>
                      <a:cubicBezTo>
                        <a:pt x="126806" y="389153"/>
                        <a:pt x="126397" y="389849"/>
                        <a:pt x="125997" y="390525"/>
                      </a:cubicBezTo>
                      <a:cubicBezTo>
                        <a:pt x="125406" y="391516"/>
                        <a:pt x="124844" y="392468"/>
                        <a:pt x="124292" y="393411"/>
                      </a:cubicBezTo>
                      <a:cubicBezTo>
                        <a:pt x="123939" y="394002"/>
                        <a:pt x="123606" y="394573"/>
                        <a:pt x="123272" y="395135"/>
                      </a:cubicBezTo>
                      <a:cubicBezTo>
                        <a:pt x="122749" y="396030"/>
                        <a:pt x="122225" y="396916"/>
                        <a:pt x="121739" y="397745"/>
                      </a:cubicBezTo>
                      <a:cubicBezTo>
                        <a:pt x="121291" y="398516"/>
                        <a:pt x="120882" y="399212"/>
                        <a:pt x="120472" y="399926"/>
                      </a:cubicBezTo>
                      <a:cubicBezTo>
                        <a:pt x="120158" y="400469"/>
                        <a:pt x="119815" y="401060"/>
                        <a:pt x="119520" y="401574"/>
                      </a:cubicBezTo>
                      <a:cubicBezTo>
                        <a:pt x="118872" y="402688"/>
                        <a:pt x="118272" y="403736"/>
                        <a:pt x="117719" y="404689"/>
                      </a:cubicBezTo>
                      <a:cubicBezTo>
                        <a:pt x="117348" y="405327"/>
                        <a:pt x="117043" y="405870"/>
                        <a:pt x="116719" y="406432"/>
                      </a:cubicBezTo>
                      <a:cubicBezTo>
                        <a:pt x="116491" y="406832"/>
                        <a:pt x="116262" y="407232"/>
                        <a:pt x="116053" y="407594"/>
                      </a:cubicBezTo>
                      <a:cubicBezTo>
                        <a:pt x="115795" y="408041"/>
                        <a:pt x="115586" y="408422"/>
                        <a:pt x="115367" y="408803"/>
                      </a:cubicBezTo>
                      <a:cubicBezTo>
                        <a:pt x="115176" y="409146"/>
                        <a:pt x="114995" y="409451"/>
                        <a:pt x="114833" y="409737"/>
                      </a:cubicBezTo>
                      <a:cubicBezTo>
                        <a:pt x="114614" y="410137"/>
                        <a:pt x="114433" y="410451"/>
                        <a:pt x="114262" y="410747"/>
                      </a:cubicBezTo>
                      <a:cubicBezTo>
                        <a:pt x="113747" y="411661"/>
                        <a:pt x="113528" y="412051"/>
                        <a:pt x="113528" y="412051"/>
                      </a:cubicBezTo>
                      <a:cubicBezTo>
                        <a:pt x="113833" y="404984"/>
                        <a:pt x="114386" y="398221"/>
                        <a:pt x="115062" y="391611"/>
                      </a:cubicBezTo>
                      <a:cubicBezTo>
                        <a:pt x="115186" y="390382"/>
                        <a:pt x="115300" y="389134"/>
                        <a:pt x="115433" y="387925"/>
                      </a:cubicBezTo>
                      <a:cubicBezTo>
                        <a:pt x="116129" y="381752"/>
                        <a:pt x="116986" y="375790"/>
                        <a:pt x="117977" y="370018"/>
                      </a:cubicBezTo>
                      <a:cubicBezTo>
                        <a:pt x="118205" y="368675"/>
                        <a:pt x="118453" y="367360"/>
                        <a:pt x="118701" y="366046"/>
                      </a:cubicBezTo>
                      <a:cubicBezTo>
                        <a:pt x="119015" y="364369"/>
                        <a:pt x="119291" y="362636"/>
                        <a:pt x="119624" y="360988"/>
                      </a:cubicBezTo>
                      <a:cubicBezTo>
                        <a:pt x="127635" y="322745"/>
                        <a:pt x="141818" y="293399"/>
                        <a:pt x="158820" y="270986"/>
                      </a:cubicBezTo>
                      <a:cubicBezTo>
                        <a:pt x="159868" y="269472"/>
                        <a:pt x="161106" y="268072"/>
                        <a:pt x="162315" y="266576"/>
                      </a:cubicBezTo>
                      <a:cubicBezTo>
                        <a:pt x="163773" y="264766"/>
                        <a:pt x="165220" y="262909"/>
                        <a:pt x="166716" y="261195"/>
                      </a:cubicBezTo>
                      <a:cubicBezTo>
                        <a:pt x="168230" y="259461"/>
                        <a:pt x="169783" y="257851"/>
                        <a:pt x="171326" y="256213"/>
                      </a:cubicBezTo>
                      <a:cubicBezTo>
                        <a:pt x="172841" y="254594"/>
                        <a:pt x="174345" y="252927"/>
                        <a:pt x="175889" y="251393"/>
                      </a:cubicBezTo>
                      <a:cubicBezTo>
                        <a:pt x="177460" y="249831"/>
                        <a:pt x="179060" y="248412"/>
                        <a:pt x="180651" y="246936"/>
                      </a:cubicBezTo>
                      <a:cubicBezTo>
                        <a:pt x="182213" y="245497"/>
                        <a:pt x="183756" y="244002"/>
                        <a:pt x="185328" y="242649"/>
                      </a:cubicBezTo>
                      <a:cubicBezTo>
                        <a:pt x="186957" y="241249"/>
                        <a:pt x="188604" y="239973"/>
                        <a:pt x="190243" y="238658"/>
                      </a:cubicBezTo>
                      <a:cubicBezTo>
                        <a:pt x="191795" y="237411"/>
                        <a:pt x="193348" y="236096"/>
                        <a:pt x="194910" y="234925"/>
                      </a:cubicBezTo>
                      <a:cubicBezTo>
                        <a:pt x="196625" y="233639"/>
                        <a:pt x="198339" y="232477"/>
                        <a:pt x="200053" y="231286"/>
                      </a:cubicBezTo>
                      <a:cubicBezTo>
                        <a:pt x="201549" y="230238"/>
                        <a:pt x="203054" y="229124"/>
                        <a:pt x="204540" y="228143"/>
                      </a:cubicBezTo>
                      <a:cubicBezTo>
                        <a:pt x="206369" y="226943"/>
                        <a:pt x="208178" y="225876"/>
                        <a:pt x="209988" y="224771"/>
                      </a:cubicBezTo>
                      <a:cubicBezTo>
                        <a:pt x="211360" y="223933"/>
                        <a:pt x="212750" y="223028"/>
                        <a:pt x="214113" y="222237"/>
                      </a:cubicBezTo>
                      <a:cubicBezTo>
                        <a:pt x="216179" y="221047"/>
                        <a:pt x="218208" y="219989"/>
                        <a:pt x="220256" y="218913"/>
                      </a:cubicBezTo>
                      <a:cubicBezTo>
                        <a:pt x="221342" y="218342"/>
                        <a:pt x="222447" y="217694"/>
                        <a:pt x="223523" y="217151"/>
                      </a:cubicBezTo>
                      <a:cubicBezTo>
                        <a:pt x="226628" y="215589"/>
                        <a:pt x="229676" y="214141"/>
                        <a:pt x="232667" y="212817"/>
                      </a:cubicBezTo>
                      <a:cubicBezTo>
                        <a:pt x="211264" y="217665"/>
                        <a:pt x="191300" y="224504"/>
                        <a:pt x="173231" y="232143"/>
                      </a:cubicBezTo>
                      <a:cubicBezTo>
                        <a:pt x="171755" y="234896"/>
                        <a:pt x="170059" y="237906"/>
                        <a:pt x="168173" y="241116"/>
                      </a:cubicBezTo>
                      <a:cubicBezTo>
                        <a:pt x="166249" y="244402"/>
                        <a:pt x="164182" y="247812"/>
                        <a:pt x="161963" y="251403"/>
                      </a:cubicBezTo>
                      <a:cubicBezTo>
                        <a:pt x="159668" y="255108"/>
                        <a:pt x="157296" y="258851"/>
                        <a:pt x="154800" y="262728"/>
                      </a:cubicBezTo>
                      <a:cubicBezTo>
                        <a:pt x="152229" y="266719"/>
                        <a:pt x="149618" y="270710"/>
                        <a:pt x="146923" y="274777"/>
                      </a:cubicBezTo>
                      <a:cubicBezTo>
                        <a:pt x="113700" y="324945"/>
                        <a:pt x="67427" y="387525"/>
                        <a:pt x="67427" y="387525"/>
                      </a:cubicBezTo>
                      <a:cubicBezTo>
                        <a:pt x="76152" y="346148"/>
                        <a:pt x="90668" y="314135"/>
                        <a:pt x="106375" y="289712"/>
                      </a:cubicBezTo>
                      <a:cubicBezTo>
                        <a:pt x="106508" y="289474"/>
                        <a:pt x="106671" y="289265"/>
                        <a:pt x="106832" y="289017"/>
                      </a:cubicBezTo>
                      <a:cubicBezTo>
                        <a:pt x="109528" y="284864"/>
                        <a:pt x="112243" y="280911"/>
                        <a:pt x="114976" y="277197"/>
                      </a:cubicBezTo>
                      <a:cubicBezTo>
                        <a:pt x="117929" y="273177"/>
                        <a:pt x="120663" y="269758"/>
                        <a:pt x="123368" y="266490"/>
                      </a:cubicBezTo>
                      <a:cubicBezTo>
                        <a:pt x="123777" y="266005"/>
                        <a:pt x="124187" y="265500"/>
                        <a:pt x="124587" y="265024"/>
                      </a:cubicBezTo>
                      <a:cubicBezTo>
                        <a:pt x="127187" y="261947"/>
                        <a:pt x="129778" y="259042"/>
                        <a:pt x="132331" y="256327"/>
                      </a:cubicBezTo>
                      <a:cubicBezTo>
                        <a:pt x="132750" y="255880"/>
                        <a:pt x="133159" y="255461"/>
                        <a:pt x="133578" y="255032"/>
                      </a:cubicBezTo>
                      <a:cubicBezTo>
                        <a:pt x="136179" y="252317"/>
                        <a:pt x="138760" y="249726"/>
                        <a:pt x="141256" y="247374"/>
                      </a:cubicBezTo>
                      <a:cubicBezTo>
                        <a:pt x="126549" y="255184"/>
                        <a:pt x="113833" y="263061"/>
                        <a:pt x="103499" y="270015"/>
                      </a:cubicBezTo>
                      <a:cubicBezTo>
                        <a:pt x="101755" y="272586"/>
                        <a:pt x="99822" y="275225"/>
                        <a:pt x="97764" y="277911"/>
                      </a:cubicBezTo>
                      <a:cubicBezTo>
                        <a:pt x="97050" y="278844"/>
                        <a:pt x="96241" y="279797"/>
                        <a:pt x="95498" y="280740"/>
                      </a:cubicBezTo>
                      <a:cubicBezTo>
                        <a:pt x="94088" y="282512"/>
                        <a:pt x="92697" y="284283"/>
                        <a:pt x="91183" y="286093"/>
                      </a:cubicBezTo>
                      <a:cubicBezTo>
                        <a:pt x="90230" y="287226"/>
                        <a:pt x="89211" y="288379"/>
                        <a:pt x="88220" y="289522"/>
                      </a:cubicBezTo>
                      <a:cubicBezTo>
                        <a:pt x="86801" y="291170"/>
                        <a:pt x="85382" y="292808"/>
                        <a:pt x="83896" y="294475"/>
                      </a:cubicBezTo>
                      <a:cubicBezTo>
                        <a:pt x="82791" y="295704"/>
                        <a:pt x="81648" y="296932"/>
                        <a:pt x="80515" y="298161"/>
                      </a:cubicBezTo>
                      <a:cubicBezTo>
                        <a:pt x="79400" y="299371"/>
                        <a:pt x="78324" y="300571"/>
                        <a:pt x="77191" y="301781"/>
                      </a:cubicBezTo>
                      <a:cubicBezTo>
                        <a:pt x="43691" y="337271"/>
                        <a:pt x="0" y="372389"/>
                        <a:pt x="0" y="372389"/>
                      </a:cubicBezTo>
                      <a:cubicBezTo>
                        <a:pt x="7658" y="353978"/>
                        <a:pt x="21202" y="336337"/>
                        <a:pt x="36138" y="320764"/>
                      </a:cubicBezTo>
                      <a:cubicBezTo>
                        <a:pt x="36528" y="320297"/>
                        <a:pt x="37033" y="319830"/>
                        <a:pt x="37519" y="319335"/>
                      </a:cubicBezTo>
                      <a:cubicBezTo>
                        <a:pt x="39443" y="317354"/>
                        <a:pt x="41386" y="315401"/>
                        <a:pt x="43348" y="313496"/>
                      </a:cubicBezTo>
                      <a:cubicBezTo>
                        <a:pt x="44120" y="312744"/>
                        <a:pt x="44882" y="311991"/>
                        <a:pt x="45663" y="311258"/>
                      </a:cubicBezTo>
                      <a:cubicBezTo>
                        <a:pt x="47777" y="309239"/>
                        <a:pt x="49901" y="307267"/>
                        <a:pt x="52026" y="305343"/>
                      </a:cubicBezTo>
                      <a:cubicBezTo>
                        <a:pt x="52606" y="304810"/>
                        <a:pt x="53197" y="304267"/>
                        <a:pt x="53778" y="303743"/>
                      </a:cubicBezTo>
                      <a:cubicBezTo>
                        <a:pt x="59264" y="298828"/>
                        <a:pt x="64703" y="294256"/>
                        <a:pt x="69913" y="290065"/>
                      </a:cubicBezTo>
                      <a:cubicBezTo>
                        <a:pt x="70495" y="289598"/>
                        <a:pt x="71056" y="289160"/>
                        <a:pt x="71637" y="288703"/>
                      </a:cubicBezTo>
                      <a:cubicBezTo>
                        <a:pt x="73600" y="287141"/>
                        <a:pt x="75533" y="285636"/>
                        <a:pt x="77400" y="284197"/>
                      </a:cubicBezTo>
                      <a:cubicBezTo>
                        <a:pt x="78172" y="283607"/>
                        <a:pt x="78924" y="283035"/>
                        <a:pt x="79677" y="282464"/>
                      </a:cubicBezTo>
                      <a:cubicBezTo>
                        <a:pt x="81324" y="281216"/>
                        <a:pt x="82934" y="280006"/>
                        <a:pt x="84496" y="278863"/>
                      </a:cubicBezTo>
                      <a:cubicBezTo>
                        <a:pt x="85220" y="278330"/>
                        <a:pt x="85953" y="277787"/>
                        <a:pt x="86649" y="277282"/>
                      </a:cubicBezTo>
                      <a:cubicBezTo>
                        <a:pt x="88201" y="276158"/>
                        <a:pt x="89678" y="275101"/>
                        <a:pt x="91097" y="274091"/>
                      </a:cubicBezTo>
                      <a:cubicBezTo>
                        <a:pt x="91659" y="273691"/>
                        <a:pt x="92250" y="273263"/>
                        <a:pt x="92793" y="272891"/>
                      </a:cubicBezTo>
                      <a:cubicBezTo>
                        <a:pt x="94669" y="271577"/>
                        <a:pt x="96450" y="270348"/>
                        <a:pt x="98041" y="269272"/>
                      </a:cubicBezTo>
                      <a:cubicBezTo>
                        <a:pt x="79657" y="279959"/>
                        <a:pt x="51149" y="295837"/>
                        <a:pt x="20631" y="310258"/>
                      </a:cubicBezTo>
                      <a:cubicBezTo>
                        <a:pt x="20631" y="310258"/>
                        <a:pt x="55293" y="254860"/>
                        <a:pt x="115900" y="256651"/>
                      </a:cubicBezTo>
                      <a:cubicBezTo>
                        <a:pt x="120310" y="253279"/>
                        <a:pt x="124692" y="250079"/>
                        <a:pt x="129064" y="246974"/>
                      </a:cubicBezTo>
                      <a:cubicBezTo>
                        <a:pt x="130483" y="245964"/>
                        <a:pt x="131893" y="245012"/>
                        <a:pt x="133312" y="244030"/>
                      </a:cubicBezTo>
                      <a:cubicBezTo>
                        <a:pt x="136265" y="241983"/>
                        <a:pt x="139217" y="239963"/>
                        <a:pt x="142142" y="238030"/>
                      </a:cubicBezTo>
                      <a:cubicBezTo>
                        <a:pt x="143770" y="236953"/>
                        <a:pt x="145389" y="235925"/>
                        <a:pt x="146999" y="234887"/>
                      </a:cubicBezTo>
                      <a:cubicBezTo>
                        <a:pt x="148837" y="233705"/>
                        <a:pt x="150676" y="232505"/>
                        <a:pt x="152505" y="231381"/>
                      </a:cubicBezTo>
                      <a:cubicBezTo>
                        <a:pt x="150876" y="231181"/>
                        <a:pt x="149190" y="230953"/>
                        <a:pt x="147390" y="230696"/>
                      </a:cubicBezTo>
                      <a:cubicBezTo>
                        <a:pt x="146761" y="230600"/>
                        <a:pt x="146085" y="230486"/>
                        <a:pt x="145447" y="230381"/>
                      </a:cubicBezTo>
                      <a:cubicBezTo>
                        <a:pt x="143456" y="230067"/>
                        <a:pt x="141379" y="229714"/>
                        <a:pt x="139227" y="229314"/>
                      </a:cubicBezTo>
                      <a:cubicBezTo>
                        <a:pt x="138303" y="229143"/>
                        <a:pt x="137379" y="228971"/>
                        <a:pt x="136427" y="228781"/>
                      </a:cubicBezTo>
                      <a:cubicBezTo>
                        <a:pt x="133778" y="228257"/>
                        <a:pt x="131026" y="227657"/>
                        <a:pt x="128197" y="226990"/>
                      </a:cubicBezTo>
                      <a:cubicBezTo>
                        <a:pt x="126911" y="227095"/>
                        <a:pt x="125644" y="227200"/>
                        <a:pt x="124311" y="227286"/>
                      </a:cubicBezTo>
                      <a:cubicBezTo>
                        <a:pt x="123625" y="227324"/>
                        <a:pt x="122977" y="227390"/>
                        <a:pt x="122282" y="227428"/>
                      </a:cubicBezTo>
                      <a:cubicBezTo>
                        <a:pt x="119701" y="227552"/>
                        <a:pt x="117005" y="227609"/>
                        <a:pt x="114252" y="227619"/>
                      </a:cubicBezTo>
                      <a:cubicBezTo>
                        <a:pt x="113262" y="227619"/>
                        <a:pt x="112233" y="227581"/>
                        <a:pt x="111223" y="227562"/>
                      </a:cubicBezTo>
                      <a:cubicBezTo>
                        <a:pt x="109328" y="227524"/>
                        <a:pt x="107413" y="227467"/>
                        <a:pt x="105451" y="227362"/>
                      </a:cubicBezTo>
                      <a:cubicBezTo>
                        <a:pt x="104251" y="227295"/>
                        <a:pt x="103032" y="227209"/>
                        <a:pt x="101803" y="227105"/>
                      </a:cubicBezTo>
                      <a:cubicBezTo>
                        <a:pt x="99889" y="226952"/>
                        <a:pt x="97945" y="226762"/>
                        <a:pt x="95983" y="226533"/>
                      </a:cubicBezTo>
                      <a:cubicBezTo>
                        <a:pt x="94755" y="226390"/>
                        <a:pt x="93535" y="226257"/>
                        <a:pt x="92297" y="226076"/>
                      </a:cubicBezTo>
                      <a:cubicBezTo>
                        <a:pt x="89954" y="225743"/>
                        <a:pt x="87573" y="225323"/>
                        <a:pt x="85172" y="224866"/>
                      </a:cubicBezTo>
                      <a:cubicBezTo>
                        <a:pt x="84296" y="224695"/>
                        <a:pt x="83439" y="224580"/>
                        <a:pt x="82553" y="224390"/>
                      </a:cubicBezTo>
                      <a:cubicBezTo>
                        <a:pt x="79572" y="223761"/>
                        <a:pt x="76552" y="223037"/>
                        <a:pt x="73504" y="222190"/>
                      </a:cubicBezTo>
                      <a:cubicBezTo>
                        <a:pt x="62017" y="218942"/>
                        <a:pt x="50130" y="214132"/>
                        <a:pt x="38367" y="206959"/>
                      </a:cubicBezTo>
                      <a:cubicBezTo>
                        <a:pt x="38367" y="206959"/>
                        <a:pt x="56074" y="206683"/>
                        <a:pt x="78200" y="207426"/>
                      </a:cubicBezTo>
                      <a:cubicBezTo>
                        <a:pt x="59769" y="196777"/>
                        <a:pt x="42196" y="181747"/>
                        <a:pt x="29470" y="160201"/>
                      </a:cubicBezTo>
                      <a:cubicBezTo>
                        <a:pt x="29470" y="160201"/>
                        <a:pt x="66332" y="172250"/>
                        <a:pt x="102432" y="187585"/>
                      </a:cubicBezTo>
                      <a:cubicBezTo>
                        <a:pt x="102994" y="187814"/>
                        <a:pt x="103556" y="188062"/>
                        <a:pt x="104108" y="188300"/>
                      </a:cubicBezTo>
                      <a:cubicBezTo>
                        <a:pt x="105337" y="188824"/>
                        <a:pt x="106566" y="189357"/>
                        <a:pt x="107785" y="189890"/>
                      </a:cubicBezTo>
                      <a:cubicBezTo>
                        <a:pt x="108728" y="190300"/>
                        <a:pt x="109661" y="190710"/>
                        <a:pt x="110595" y="191129"/>
                      </a:cubicBezTo>
                      <a:cubicBezTo>
                        <a:pt x="111804" y="191662"/>
                        <a:pt x="113024" y="192195"/>
                        <a:pt x="114224" y="192738"/>
                      </a:cubicBezTo>
                      <a:cubicBezTo>
                        <a:pt x="115176" y="193167"/>
                        <a:pt x="116119" y="193596"/>
                        <a:pt x="117072" y="194034"/>
                      </a:cubicBezTo>
                      <a:cubicBezTo>
                        <a:pt x="118224" y="194558"/>
                        <a:pt x="119386" y="195091"/>
                        <a:pt x="120520" y="195624"/>
                      </a:cubicBezTo>
                      <a:cubicBezTo>
                        <a:pt x="121501" y="196082"/>
                        <a:pt x="122472" y="196539"/>
                        <a:pt x="123434" y="197006"/>
                      </a:cubicBezTo>
                      <a:cubicBezTo>
                        <a:pt x="124520" y="197520"/>
                        <a:pt x="125606" y="198034"/>
                        <a:pt x="126673" y="198549"/>
                      </a:cubicBezTo>
                      <a:cubicBezTo>
                        <a:pt x="127645" y="199025"/>
                        <a:pt x="128597" y="199501"/>
                        <a:pt x="129559" y="199968"/>
                      </a:cubicBezTo>
                      <a:cubicBezTo>
                        <a:pt x="130607" y="200482"/>
                        <a:pt x="131654" y="201006"/>
                        <a:pt x="132674" y="201520"/>
                      </a:cubicBezTo>
                      <a:cubicBezTo>
                        <a:pt x="133607" y="201997"/>
                        <a:pt x="134512" y="202473"/>
                        <a:pt x="135426" y="202949"/>
                      </a:cubicBezTo>
                      <a:cubicBezTo>
                        <a:pt x="136427" y="203473"/>
                        <a:pt x="137427" y="203987"/>
                        <a:pt x="138389" y="204502"/>
                      </a:cubicBezTo>
                      <a:cubicBezTo>
                        <a:pt x="139294" y="204988"/>
                        <a:pt x="140160" y="205473"/>
                        <a:pt x="141046" y="205959"/>
                      </a:cubicBezTo>
                      <a:cubicBezTo>
                        <a:pt x="141980" y="206473"/>
                        <a:pt x="142913" y="206988"/>
                        <a:pt x="143818" y="207502"/>
                      </a:cubicBezTo>
                      <a:cubicBezTo>
                        <a:pt x="144685" y="207997"/>
                        <a:pt x="145523" y="208493"/>
                        <a:pt x="146361" y="208988"/>
                      </a:cubicBezTo>
                      <a:cubicBezTo>
                        <a:pt x="147209" y="209483"/>
                        <a:pt x="148066" y="209988"/>
                        <a:pt x="148885" y="210483"/>
                      </a:cubicBezTo>
                      <a:cubicBezTo>
                        <a:pt x="149714" y="210988"/>
                        <a:pt x="150495" y="211493"/>
                        <a:pt x="151295" y="211998"/>
                      </a:cubicBezTo>
                      <a:cubicBezTo>
                        <a:pt x="152057" y="212484"/>
                        <a:pt x="152838" y="212969"/>
                        <a:pt x="153571" y="213455"/>
                      </a:cubicBezTo>
                      <a:cubicBezTo>
                        <a:pt x="154343" y="213960"/>
                        <a:pt x="155048" y="214465"/>
                        <a:pt x="155772" y="214979"/>
                      </a:cubicBezTo>
                      <a:cubicBezTo>
                        <a:pt x="156458" y="215455"/>
                        <a:pt x="157153" y="215932"/>
                        <a:pt x="157801" y="216398"/>
                      </a:cubicBezTo>
                      <a:cubicBezTo>
                        <a:pt x="158496" y="216913"/>
                        <a:pt x="159125" y="217408"/>
                        <a:pt x="159772" y="217922"/>
                      </a:cubicBezTo>
                      <a:cubicBezTo>
                        <a:pt x="160363" y="218380"/>
                        <a:pt x="160982" y="218846"/>
                        <a:pt x="161525" y="219304"/>
                      </a:cubicBezTo>
                      <a:cubicBezTo>
                        <a:pt x="162153" y="219827"/>
                        <a:pt x="162696" y="220342"/>
                        <a:pt x="163268" y="220856"/>
                      </a:cubicBezTo>
                      <a:cubicBezTo>
                        <a:pt x="163744" y="221285"/>
                        <a:pt x="164259" y="221723"/>
                        <a:pt x="164697" y="222152"/>
                      </a:cubicBezTo>
                      <a:cubicBezTo>
                        <a:pt x="165144" y="222590"/>
                        <a:pt x="165516" y="223018"/>
                        <a:pt x="165916" y="223456"/>
                      </a:cubicBezTo>
                      <a:cubicBezTo>
                        <a:pt x="166744" y="222990"/>
                        <a:pt x="167564" y="222542"/>
                        <a:pt x="168383" y="222085"/>
                      </a:cubicBezTo>
                      <a:cubicBezTo>
                        <a:pt x="169840" y="221275"/>
                        <a:pt x="171297" y="220437"/>
                        <a:pt x="172745" y="219656"/>
                      </a:cubicBezTo>
                      <a:cubicBezTo>
                        <a:pt x="176117" y="217837"/>
                        <a:pt x="179470" y="216113"/>
                        <a:pt x="182804" y="214436"/>
                      </a:cubicBezTo>
                      <a:cubicBezTo>
                        <a:pt x="183623" y="214027"/>
                        <a:pt x="184452" y="213579"/>
                        <a:pt x="185261" y="213179"/>
                      </a:cubicBezTo>
                      <a:cubicBezTo>
                        <a:pt x="187823" y="211922"/>
                        <a:pt x="190357" y="210760"/>
                        <a:pt x="192900" y="209598"/>
                      </a:cubicBezTo>
                      <a:cubicBezTo>
                        <a:pt x="192348" y="209321"/>
                        <a:pt x="191795" y="209055"/>
                        <a:pt x="191214" y="208759"/>
                      </a:cubicBezTo>
                      <a:cubicBezTo>
                        <a:pt x="190900" y="208607"/>
                        <a:pt x="190567" y="208436"/>
                        <a:pt x="190252" y="208274"/>
                      </a:cubicBezTo>
                      <a:cubicBezTo>
                        <a:pt x="189166" y="207721"/>
                        <a:pt x="188033" y="207150"/>
                        <a:pt x="186852" y="206531"/>
                      </a:cubicBezTo>
                      <a:cubicBezTo>
                        <a:pt x="186414" y="206302"/>
                        <a:pt x="185966" y="206064"/>
                        <a:pt x="185518" y="205835"/>
                      </a:cubicBezTo>
                      <a:cubicBezTo>
                        <a:pt x="184328" y="205207"/>
                        <a:pt x="183080" y="204540"/>
                        <a:pt x="181813" y="203845"/>
                      </a:cubicBezTo>
                      <a:cubicBezTo>
                        <a:pt x="181403" y="203616"/>
                        <a:pt x="180994" y="203397"/>
                        <a:pt x="180575" y="203168"/>
                      </a:cubicBezTo>
                      <a:cubicBezTo>
                        <a:pt x="178965" y="202282"/>
                        <a:pt x="177298" y="201349"/>
                        <a:pt x="175584" y="200358"/>
                      </a:cubicBezTo>
                      <a:cubicBezTo>
                        <a:pt x="173422" y="199111"/>
                        <a:pt x="171478" y="197968"/>
                        <a:pt x="169497" y="196767"/>
                      </a:cubicBezTo>
                      <a:cubicBezTo>
                        <a:pt x="169278" y="196634"/>
                        <a:pt x="169050" y="196491"/>
                        <a:pt x="168830" y="196358"/>
                      </a:cubicBezTo>
                      <a:cubicBezTo>
                        <a:pt x="167145" y="195329"/>
                        <a:pt x="165430" y="194262"/>
                        <a:pt x="163687" y="193157"/>
                      </a:cubicBezTo>
                      <a:cubicBezTo>
                        <a:pt x="163173" y="192824"/>
                        <a:pt x="162649" y="192491"/>
                        <a:pt x="162125" y="192148"/>
                      </a:cubicBezTo>
                      <a:cubicBezTo>
                        <a:pt x="160620" y="191176"/>
                        <a:pt x="159105" y="190186"/>
                        <a:pt x="157581" y="189157"/>
                      </a:cubicBezTo>
                      <a:cubicBezTo>
                        <a:pt x="157001" y="188766"/>
                        <a:pt x="156410" y="188376"/>
                        <a:pt x="155829" y="187976"/>
                      </a:cubicBezTo>
                      <a:cubicBezTo>
                        <a:pt x="154238" y="186890"/>
                        <a:pt x="152638" y="185776"/>
                        <a:pt x="151028" y="184623"/>
                      </a:cubicBezTo>
                      <a:cubicBezTo>
                        <a:pt x="150533" y="184271"/>
                        <a:pt x="150047" y="183928"/>
                        <a:pt x="149542" y="183566"/>
                      </a:cubicBezTo>
                      <a:cubicBezTo>
                        <a:pt x="145313" y="180508"/>
                        <a:pt x="141027" y="177241"/>
                        <a:pt x="136750" y="173746"/>
                      </a:cubicBezTo>
                      <a:cubicBezTo>
                        <a:pt x="136293" y="173374"/>
                        <a:pt x="135845" y="172984"/>
                        <a:pt x="135388" y="172603"/>
                      </a:cubicBezTo>
                      <a:cubicBezTo>
                        <a:pt x="133740" y="171240"/>
                        <a:pt x="132102" y="169840"/>
                        <a:pt x="130464" y="168412"/>
                      </a:cubicBezTo>
                      <a:cubicBezTo>
                        <a:pt x="130188" y="168173"/>
                        <a:pt x="129911" y="167954"/>
                        <a:pt x="129645" y="167716"/>
                      </a:cubicBezTo>
                      <a:cubicBezTo>
                        <a:pt x="106404" y="147142"/>
                        <a:pt x="84896" y="119967"/>
                        <a:pt x="77276" y="86192"/>
                      </a:cubicBezTo>
                      <a:cubicBezTo>
                        <a:pt x="77276" y="86192"/>
                        <a:pt x="111042" y="121939"/>
                        <a:pt x="146390" y="157772"/>
                      </a:cubicBezTo>
                      <a:cubicBezTo>
                        <a:pt x="148923" y="160344"/>
                        <a:pt x="151438" y="162877"/>
                        <a:pt x="153953" y="165421"/>
                      </a:cubicBezTo>
                      <a:cubicBezTo>
                        <a:pt x="154353" y="165821"/>
                        <a:pt x="154743" y="166221"/>
                        <a:pt x="155143" y="166621"/>
                      </a:cubicBezTo>
                      <a:cubicBezTo>
                        <a:pt x="157477" y="168973"/>
                        <a:pt x="159810" y="171307"/>
                        <a:pt x="162125" y="173622"/>
                      </a:cubicBezTo>
                      <a:cubicBezTo>
                        <a:pt x="162296" y="173793"/>
                        <a:pt x="162468" y="173965"/>
                        <a:pt x="162639" y="174136"/>
                      </a:cubicBezTo>
                      <a:cubicBezTo>
                        <a:pt x="165049" y="176546"/>
                        <a:pt x="167440" y="178918"/>
                        <a:pt x="169802" y="181261"/>
                      </a:cubicBezTo>
                      <a:cubicBezTo>
                        <a:pt x="170278" y="181737"/>
                        <a:pt x="170755" y="182204"/>
                        <a:pt x="171231" y="182680"/>
                      </a:cubicBezTo>
                      <a:cubicBezTo>
                        <a:pt x="173517" y="184947"/>
                        <a:pt x="175793" y="187176"/>
                        <a:pt x="178013" y="189357"/>
                      </a:cubicBezTo>
                      <a:cubicBezTo>
                        <a:pt x="180480" y="191767"/>
                        <a:pt x="182661" y="193891"/>
                        <a:pt x="184813" y="195967"/>
                      </a:cubicBezTo>
                      <a:cubicBezTo>
                        <a:pt x="185376" y="196510"/>
                        <a:pt x="185937" y="197053"/>
                        <a:pt x="186490" y="197587"/>
                      </a:cubicBezTo>
                      <a:cubicBezTo>
                        <a:pt x="188557" y="199577"/>
                        <a:pt x="190586" y="201520"/>
                        <a:pt x="192548" y="203387"/>
                      </a:cubicBezTo>
                      <a:cubicBezTo>
                        <a:pt x="194272" y="205016"/>
                        <a:pt x="195672" y="206331"/>
                        <a:pt x="197101" y="207655"/>
                      </a:cubicBezTo>
                      <a:cubicBezTo>
                        <a:pt x="197263" y="207578"/>
                        <a:pt x="197425" y="207521"/>
                        <a:pt x="197586" y="207445"/>
                      </a:cubicBezTo>
                      <a:cubicBezTo>
                        <a:pt x="198749" y="206931"/>
                        <a:pt x="199892" y="206473"/>
                        <a:pt x="201044" y="205978"/>
                      </a:cubicBezTo>
                      <a:cubicBezTo>
                        <a:pt x="203987" y="204721"/>
                        <a:pt x="206912" y="203483"/>
                        <a:pt x="209826" y="202340"/>
                      </a:cubicBezTo>
                      <a:cubicBezTo>
                        <a:pt x="211303" y="201759"/>
                        <a:pt x="212760" y="201216"/>
                        <a:pt x="214227" y="200663"/>
                      </a:cubicBezTo>
                      <a:cubicBezTo>
                        <a:pt x="216818" y="199682"/>
                        <a:pt x="219399" y="198739"/>
                        <a:pt x="221970" y="197844"/>
                      </a:cubicBezTo>
                      <a:cubicBezTo>
                        <a:pt x="219027" y="196539"/>
                        <a:pt x="215760" y="195082"/>
                        <a:pt x="212350" y="193367"/>
                      </a:cubicBezTo>
                      <a:cubicBezTo>
                        <a:pt x="211807" y="193100"/>
                        <a:pt x="211264" y="192796"/>
                        <a:pt x="210712" y="192510"/>
                      </a:cubicBezTo>
                      <a:cubicBezTo>
                        <a:pt x="209159" y="191700"/>
                        <a:pt x="207597" y="190843"/>
                        <a:pt x="206007" y="189928"/>
                      </a:cubicBezTo>
                      <a:cubicBezTo>
                        <a:pt x="205359" y="189557"/>
                        <a:pt x="204702" y="189167"/>
                        <a:pt x="204045" y="188776"/>
                      </a:cubicBezTo>
                      <a:cubicBezTo>
                        <a:pt x="202406" y="187795"/>
                        <a:pt x="200758" y="186738"/>
                        <a:pt x="199091" y="185642"/>
                      </a:cubicBezTo>
                      <a:cubicBezTo>
                        <a:pt x="198539" y="185280"/>
                        <a:pt x="197996" y="184937"/>
                        <a:pt x="197444" y="184556"/>
                      </a:cubicBezTo>
                      <a:cubicBezTo>
                        <a:pt x="195205" y="183023"/>
                        <a:pt x="192957" y="181394"/>
                        <a:pt x="190700" y="179622"/>
                      </a:cubicBezTo>
                      <a:cubicBezTo>
                        <a:pt x="188433" y="177832"/>
                        <a:pt x="186271" y="175993"/>
                        <a:pt x="184118" y="174069"/>
                      </a:cubicBezTo>
                      <a:cubicBezTo>
                        <a:pt x="183509" y="173526"/>
                        <a:pt x="182899" y="172936"/>
                        <a:pt x="182299" y="172364"/>
                      </a:cubicBezTo>
                      <a:cubicBezTo>
                        <a:pt x="180680" y="170859"/>
                        <a:pt x="179079" y="169288"/>
                        <a:pt x="177479" y="167640"/>
                      </a:cubicBezTo>
                      <a:cubicBezTo>
                        <a:pt x="176803" y="166945"/>
                        <a:pt x="176136" y="166240"/>
                        <a:pt x="175460" y="165516"/>
                      </a:cubicBezTo>
                      <a:cubicBezTo>
                        <a:pt x="173822" y="163754"/>
                        <a:pt x="172212" y="161896"/>
                        <a:pt x="170612" y="159972"/>
                      </a:cubicBezTo>
                      <a:cubicBezTo>
                        <a:pt x="170078" y="159334"/>
                        <a:pt x="169545" y="158725"/>
                        <a:pt x="169011" y="158067"/>
                      </a:cubicBezTo>
                      <a:cubicBezTo>
                        <a:pt x="166897" y="155419"/>
                        <a:pt x="164811" y="152657"/>
                        <a:pt x="162782" y="149714"/>
                      </a:cubicBezTo>
                      <a:cubicBezTo>
                        <a:pt x="142018" y="119444"/>
                        <a:pt x="126902" y="72885"/>
                        <a:pt x="131445" y="1124"/>
                      </a:cubicBezTo>
                      <a:cubicBezTo>
                        <a:pt x="131445" y="1124"/>
                        <a:pt x="159486" y="76438"/>
                        <a:pt x="195443" y="137817"/>
                      </a:cubicBezTo>
                      <a:cubicBezTo>
                        <a:pt x="197367" y="141094"/>
                        <a:pt x="199311" y="144323"/>
                        <a:pt x="201273" y="147504"/>
                      </a:cubicBezTo>
                      <a:cubicBezTo>
                        <a:pt x="201730" y="148238"/>
                        <a:pt x="202187" y="148961"/>
                        <a:pt x="202644" y="149685"/>
                      </a:cubicBezTo>
                      <a:cubicBezTo>
                        <a:pt x="204130" y="152076"/>
                        <a:pt x="205635" y="154429"/>
                        <a:pt x="207140" y="156743"/>
                      </a:cubicBezTo>
                      <a:cubicBezTo>
                        <a:pt x="207769" y="157705"/>
                        <a:pt x="208388" y="158648"/>
                        <a:pt x="209017" y="159591"/>
                      </a:cubicBezTo>
                      <a:cubicBezTo>
                        <a:pt x="210445" y="161744"/>
                        <a:pt x="211884" y="163859"/>
                        <a:pt x="213331" y="165935"/>
                      </a:cubicBezTo>
                      <a:cubicBezTo>
                        <a:pt x="213922" y="166783"/>
                        <a:pt x="214512" y="167640"/>
                        <a:pt x="215103" y="168478"/>
                      </a:cubicBezTo>
                      <a:cubicBezTo>
                        <a:pt x="216979" y="171117"/>
                        <a:pt x="218856" y="173688"/>
                        <a:pt x="220751" y="176174"/>
                      </a:cubicBezTo>
                      <a:cubicBezTo>
                        <a:pt x="220894" y="176355"/>
                        <a:pt x="221028" y="176555"/>
                        <a:pt x="221171" y="176736"/>
                      </a:cubicBezTo>
                      <a:cubicBezTo>
                        <a:pt x="223199" y="179384"/>
                        <a:pt x="225228" y="181908"/>
                        <a:pt x="227276" y="184347"/>
                      </a:cubicBezTo>
                      <a:cubicBezTo>
                        <a:pt x="227857" y="185042"/>
                        <a:pt x="228438" y="185690"/>
                        <a:pt x="229019" y="186376"/>
                      </a:cubicBezTo>
                      <a:cubicBezTo>
                        <a:pt x="230486" y="188081"/>
                        <a:pt x="231962" y="189748"/>
                        <a:pt x="233429" y="191329"/>
                      </a:cubicBezTo>
                      <a:cubicBezTo>
                        <a:pt x="234115" y="192062"/>
                        <a:pt x="234791" y="192776"/>
                        <a:pt x="235477" y="193491"/>
                      </a:cubicBezTo>
                      <a:cubicBezTo>
                        <a:pt x="236458" y="193205"/>
                        <a:pt x="237439" y="192919"/>
                        <a:pt x="238411" y="192643"/>
                      </a:cubicBezTo>
                      <a:cubicBezTo>
                        <a:pt x="241249" y="191748"/>
                        <a:pt x="244049" y="191014"/>
                        <a:pt x="246850" y="190319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497C217-E456-49E3-A035-61C8289B9B88}"/>
                    </a:ext>
                  </a:extLst>
                </p:cNvPr>
                <p:cNvSpPr/>
                <p:nvPr/>
              </p:nvSpPr>
              <p:spPr>
                <a:xfrm>
                  <a:off x="6738420" y="2045689"/>
                  <a:ext cx="336461" cy="371388"/>
                </a:xfrm>
                <a:custGeom>
                  <a:avLst/>
                  <a:gdLst>
                    <a:gd name="connsiteX0" fmla="*/ 10347 w 336461"/>
                    <a:gd name="connsiteY0" fmla="*/ 7453 h 371388"/>
                    <a:gd name="connsiteX1" fmla="*/ 154813 w 336461"/>
                    <a:gd name="connsiteY1" fmla="*/ 75052 h 371388"/>
                    <a:gd name="connsiteX2" fmla="*/ 166214 w 336461"/>
                    <a:gd name="connsiteY2" fmla="*/ 35961 h 371388"/>
                    <a:gd name="connsiteX3" fmla="*/ 229946 w 336461"/>
                    <a:gd name="connsiteY3" fmla="*/ 20683 h 371388"/>
                    <a:gd name="connsiteX4" fmla="*/ 235128 w 336461"/>
                    <a:gd name="connsiteY4" fmla="*/ 23150 h 371388"/>
                    <a:gd name="connsiteX5" fmla="*/ 238023 w 336461"/>
                    <a:gd name="connsiteY5" fmla="*/ 24540 h 371388"/>
                    <a:gd name="connsiteX6" fmla="*/ 246605 w 336461"/>
                    <a:gd name="connsiteY6" fmla="*/ 29332 h 371388"/>
                    <a:gd name="connsiteX7" fmla="*/ 249329 w 336461"/>
                    <a:gd name="connsiteY7" fmla="*/ 30979 h 371388"/>
                    <a:gd name="connsiteX8" fmla="*/ 254063 w 336461"/>
                    <a:gd name="connsiteY8" fmla="*/ 33980 h 371388"/>
                    <a:gd name="connsiteX9" fmla="*/ 261321 w 336461"/>
                    <a:gd name="connsiteY9" fmla="*/ 38923 h 371388"/>
                    <a:gd name="connsiteX10" fmla="*/ 264503 w 336461"/>
                    <a:gd name="connsiteY10" fmla="*/ 41247 h 371388"/>
                    <a:gd name="connsiteX11" fmla="*/ 271494 w 336461"/>
                    <a:gd name="connsiteY11" fmla="*/ 46515 h 371388"/>
                    <a:gd name="connsiteX12" fmla="*/ 274532 w 336461"/>
                    <a:gd name="connsiteY12" fmla="*/ 48905 h 371388"/>
                    <a:gd name="connsiteX13" fmla="*/ 284553 w 336461"/>
                    <a:gd name="connsiteY13" fmla="*/ 57135 h 371388"/>
                    <a:gd name="connsiteX14" fmla="*/ 313518 w 336461"/>
                    <a:gd name="connsiteY14" fmla="*/ 90196 h 371388"/>
                    <a:gd name="connsiteX15" fmla="*/ 330035 w 336461"/>
                    <a:gd name="connsiteY15" fmla="*/ 127134 h 371388"/>
                    <a:gd name="connsiteX16" fmla="*/ 335921 w 336461"/>
                    <a:gd name="connsiteY16" fmla="*/ 160719 h 371388"/>
                    <a:gd name="connsiteX17" fmla="*/ 336435 w 336461"/>
                    <a:gd name="connsiteY17" fmla="*/ 172121 h 371388"/>
                    <a:gd name="connsiteX18" fmla="*/ 335578 w 336461"/>
                    <a:gd name="connsiteY18" fmla="*/ 195019 h 371388"/>
                    <a:gd name="connsiteX19" fmla="*/ 330311 w 336461"/>
                    <a:gd name="connsiteY19" fmla="*/ 229052 h 371388"/>
                    <a:gd name="connsiteX20" fmla="*/ 324720 w 336461"/>
                    <a:gd name="connsiteY20" fmla="*/ 251093 h 371388"/>
                    <a:gd name="connsiteX21" fmla="*/ 310299 w 336461"/>
                    <a:gd name="connsiteY21" fmla="*/ 292298 h 371388"/>
                    <a:gd name="connsiteX22" fmla="*/ 302260 w 336461"/>
                    <a:gd name="connsiteY22" fmla="*/ 310871 h 371388"/>
                    <a:gd name="connsiteX23" fmla="*/ 282848 w 336461"/>
                    <a:gd name="connsiteY23" fmla="*/ 349019 h 371388"/>
                    <a:gd name="connsiteX24" fmla="*/ 281981 w 336461"/>
                    <a:gd name="connsiteY24" fmla="*/ 350543 h 371388"/>
                    <a:gd name="connsiteX25" fmla="*/ 271961 w 336461"/>
                    <a:gd name="connsiteY25" fmla="*/ 367679 h 371388"/>
                    <a:gd name="connsiteX26" fmla="*/ 258731 w 336461"/>
                    <a:gd name="connsiteY26" fmla="*/ 367640 h 371388"/>
                    <a:gd name="connsiteX27" fmla="*/ 84309 w 336461"/>
                    <a:gd name="connsiteY27" fmla="*/ 168320 h 371388"/>
                    <a:gd name="connsiteX28" fmla="*/ 10347 w 336461"/>
                    <a:gd name="connsiteY28" fmla="*/ 7453 h 371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36461" h="371388">
                      <a:moveTo>
                        <a:pt x="10347" y="7453"/>
                      </a:moveTo>
                      <a:cubicBezTo>
                        <a:pt x="25978" y="-10559"/>
                        <a:pt x="71269" y="1157"/>
                        <a:pt x="154813" y="75052"/>
                      </a:cubicBezTo>
                      <a:cubicBezTo>
                        <a:pt x="155394" y="67584"/>
                        <a:pt x="157642" y="49991"/>
                        <a:pt x="166214" y="35961"/>
                      </a:cubicBezTo>
                      <a:cubicBezTo>
                        <a:pt x="175729" y="18454"/>
                        <a:pt x="194208" y="5167"/>
                        <a:pt x="229946" y="20683"/>
                      </a:cubicBezTo>
                      <a:cubicBezTo>
                        <a:pt x="231708" y="21445"/>
                        <a:pt x="233432" y="22321"/>
                        <a:pt x="235128" y="23150"/>
                      </a:cubicBezTo>
                      <a:cubicBezTo>
                        <a:pt x="236099" y="23626"/>
                        <a:pt x="237023" y="24017"/>
                        <a:pt x="238023" y="24540"/>
                      </a:cubicBezTo>
                      <a:cubicBezTo>
                        <a:pt x="240795" y="25979"/>
                        <a:pt x="243652" y="27560"/>
                        <a:pt x="246605" y="29332"/>
                      </a:cubicBezTo>
                      <a:cubicBezTo>
                        <a:pt x="247510" y="29865"/>
                        <a:pt x="248405" y="30408"/>
                        <a:pt x="249329" y="30979"/>
                      </a:cubicBezTo>
                      <a:cubicBezTo>
                        <a:pt x="250882" y="31941"/>
                        <a:pt x="252454" y="32922"/>
                        <a:pt x="254063" y="33980"/>
                      </a:cubicBezTo>
                      <a:cubicBezTo>
                        <a:pt x="256425" y="35532"/>
                        <a:pt x="258835" y="37161"/>
                        <a:pt x="261321" y="38923"/>
                      </a:cubicBezTo>
                      <a:cubicBezTo>
                        <a:pt x="262359" y="39657"/>
                        <a:pt x="263436" y="40466"/>
                        <a:pt x="264503" y="41247"/>
                      </a:cubicBezTo>
                      <a:cubicBezTo>
                        <a:pt x="266788" y="42924"/>
                        <a:pt x="269113" y="44667"/>
                        <a:pt x="271494" y="46515"/>
                      </a:cubicBezTo>
                      <a:cubicBezTo>
                        <a:pt x="272504" y="47296"/>
                        <a:pt x="273513" y="48086"/>
                        <a:pt x="274532" y="48905"/>
                      </a:cubicBezTo>
                      <a:cubicBezTo>
                        <a:pt x="277790" y="51496"/>
                        <a:pt x="281105" y="54192"/>
                        <a:pt x="284553" y="57135"/>
                      </a:cubicBezTo>
                      <a:cubicBezTo>
                        <a:pt x="296545" y="67365"/>
                        <a:pt x="306060" y="78452"/>
                        <a:pt x="313518" y="90196"/>
                      </a:cubicBezTo>
                      <a:cubicBezTo>
                        <a:pt x="320967" y="101941"/>
                        <a:pt x="326358" y="114342"/>
                        <a:pt x="330035" y="127134"/>
                      </a:cubicBezTo>
                      <a:cubicBezTo>
                        <a:pt x="333187" y="138097"/>
                        <a:pt x="335073" y="149347"/>
                        <a:pt x="335921" y="160719"/>
                      </a:cubicBezTo>
                      <a:cubicBezTo>
                        <a:pt x="336207" y="164510"/>
                        <a:pt x="336378" y="168311"/>
                        <a:pt x="336435" y="172121"/>
                      </a:cubicBezTo>
                      <a:cubicBezTo>
                        <a:pt x="336559" y="179741"/>
                        <a:pt x="336245" y="187389"/>
                        <a:pt x="335578" y="195019"/>
                      </a:cubicBezTo>
                      <a:cubicBezTo>
                        <a:pt x="334569" y="206458"/>
                        <a:pt x="332740" y="217860"/>
                        <a:pt x="330311" y="229052"/>
                      </a:cubicBezTo>
                      <a:cubicBezTo>
                        <a:pt x="328692" y="236510"/>
                        <a:pt x="326806" y="243873"/>
                        <a:pt x="324720" y="251093"/>
                      </a:cubicBezTo>
                      <a:cubicBezTo>
                        <a:pt x="320548" y="265533"/>
                        <a:pt x="315566" y="279401"/>
                        <a:pt x="310299" y="292298"/>
                      </a:cubicBezTo>
                      <a:cubicBezTo>
                        <a:pt x="307670" y="298746"/>
                        <a:pt x="304965" y="304957"/>
                        <a:pt x="302260" y="310871"/>
                      </a:cubicBezTo>
                      <a:cubicBezTo>
                        <a:pt x="295487" y="325664"/>
                        <a:pt x="288677" y="338637"/>
                        <a:pt x="282848" y="349019"/>
                      </a:cubicBezTo>
                      <a:cubicBezTo>
                        <a:pt x="282543" y="349553"/>
                        <a:pt x="282276" y="350019"/>
                        <a:pt x="281981" y="350543"/>
                      </a:cubicBezTo>
                      <a:cubicBezTo>
                        <a:pt x="278019" y="357611"/>
                        <a:pt x="274647" y="363307"/>
                        <a:pt x="271961" y="367679"/>
                      </a:cubicBezTo>
                      <a:cubicBezTo>
                        <a:pt x="268913" y="372651"/>
                        <a:pt x="261769" y="372613"/>
                        <a:pt x="258731" y="367640"/>
                      </a:cubicBezTo>
                      <a:cubicBezTo>
                        <a:pt x="239509" y="336208"/>
                        <a:pt x="177615" y="242082"/>
                        <a:pt x="84309" y="168320"/>
                      </a:cubicBezTo>
                      <a:cubicBezTo>
                        <a:pt x="13919" y="112647"/>
                        <a:pt x="-18104" y="28160"/>
                        <a:pt x="10347" y="7453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91A430E-0006-455D-B806-763E8BBD9C33}"/>
                    </a:ext>
                  </a:extLst>
                </p:cNvPr>
                <p:cNvSpPr/>
                <p:nvPr/>
              </p:nvSpPr>
              <p:spPr>
                <a:xfrm>
                  <a:off x="6258334" y="2009476"/>
                  <a:ext cx="368226" cy="144716"/>
                </a:xfrm>
                <a:custGeom>
                  <a:avLst/>
                  <a:gdLst>
                    <a:gd name="connsiteX0" fmla="*/ 0 w 368226"/>
                    <a:gd name="connsiteY0" fmla="*/ 144717 h 144716"/>
                    <a:gd name="connsiteX1" fmla="*/ 280178 w 368226"/>
                    <a:gd name="connsiteY1" fmla="*/ 135658 h 144716"/>
                    <a:gd name="connsiteX2" fmla="*/ 368227 w 368226"/>
                    <a:gd name="connsiteY2" fmla="*/ 21825 h 144716"/>
                    <a:gd name="connsiteX3" fmla="*/ 169478 w 368226"/>
                    <a:gd name="connsiteY3" fmla="*/ 17786 h 144716"/>
                    <a:gd name="connsiteX4" fmla="*/ 323107 w 368226"/>
                    <a:gd name="connsiteY4" fmla="*/ 30778 h 144716"/>
                    <a:gd name="connsiteX5" fmla="*/ 57426 w 368226"/>
                    <a:gd name="connsiteY5" fmla="*/ 94453 h 144716"/>
                    <a:gd name="connsiteX6" fmla="*/ 305543 w 368226"/>
                    <a:gd name="connsiteY6" fmla="*/ 69774 h 144716"/>
                    <a:gd name="connsiteX7" fmla="*/ 0 w 368226"/>
                    <a:gd name="connsiteY7" fmla="*/ 144717 h 14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8226" h="144716">
                      <a:moveTo>
                        <a:pt x="0" y="144717"/>
                      </a:moveTo>
                      <a:cubicBezTo>
                        <a:pt x="0" y="144717"/>
                        <a:pt x="168012" y="48933"/>
                        <a:pt x="280178" y="135658"/>
                      </a:cubicBezTo>
                      <a:lnTo>
                        <a:pt x="368227" y="21825"/>
                      </a:lnTo>
                      <a:cubicBezTo>
                        <a:pt x="368227" y="21825"/>
                        <a:pt x="289970" y="-24467"/>
                        <a:pt x="169478" y="17786"/>
                      </a:cubicBezTo>
                      <a:cubicBezTo>
                        <a:pt x="169478" y="17786"/>
                        <a:pt x="286588" y="-2311"/>
                        <a:pt x="323107" y="30778"/>
                      </a:cubicBezTo>
                      <a:cubicBezTo>
                        <a:pt x="323107" y="30778"/>
                        <a:pt x="253737" y="-6331"/>
                        <a:pt x="57426" y="94453"/>
                      </a:cubicBezTo>
                      <a:cubicBezTo>
                        <a:pt x="57426" y="94453"/>
                        <a:pt x="183051" y="26206"/>
                        <a:pt x="305543" y="69774"/>
                      </a:cubicBezTo>
                      <a:cubicBezTo>
                        <a:pt x="305543" y="69774"/>
                        <a:pt x="110538" y="56810"/>
                        <a:pt x="0" y="14471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85BDAAD-1C25-4E11-8027-3C2A4386457E}"/>
                    </a:ext>
                  </a:extLst>
                </p:cNvPr>
                <p:cNvSpPr/>
                <p:nvPr/>
              </p:nvSpPr>
              <p:spPr>
                <a:xfrm>
                  <a:off x="6638896" y="2123789"/>
                  <a:ext cx="303633" cy="539210"/>
                </a:xfrm>
                <a:custGeom>
                  <a:avLst/>
                  <a:gdLst>
                    <a:gd name="connsiteX0" fmla="*/ 34109 w 303633"/>
                    <a:gd name="connsiteY0" fmla="*/ 29299 h 539210"/>
                    <a:gd name="connsiteX1" fmla="*/ 150552 w 303633"/>
                    <a:gd name="connsiteY1" fmla="*/ 301771 h 539210"/>
                    <a:gd name="connsiteX2" fmla="*/ 48073 w 303633"/>
                    <a:gd name="connsiteY2" fmla="*/ 18831 h 539210"/>
                    <a:gd name="connsiteX3" fmla="*/ 124206 w 303633"/>
                    <a:gd name="connsiteY3" fmla="*/ 475355 h 539210"/>
                    <a:gd name="connsiteX4" fmla="*/ 132931 w 303633"/>
                    <a:gd name="connsiteY4" fmla="*/ 29604 h 539210"/>
                    <a:gd name="connsiteX5" fmla="*/ 124206 w 303633"/>
                    <a:gd name="connsiteY5" fmla="*/ 539210 h 539210"/>
                    <a:gd name="connsiteX6" fmla="*/ 199434 w 303633"/>
                    <a:gd name="connsiteY6" fmla="*/ 41529 h 539210"/>
                    <a:gd name="connsiteX7" fmla="*/ 88659 w 303633"/>
                    <a:gd name="connsiteY7" fmla="*/ 0 h 539210"/>
                    <a:gd name="connsiteX8" fmla="*/ 0 w 303633"/>
                    <a:gd name="connsiteY8" fmla="*/ 13097 h 539210"/>
                    <a:gd name="connsiteX9" fmla="*/ 34109 w 303633"/>
                    <a:gd name="connsiteY9" fmla="*/ 29299 h 539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633" h="539210">
                      <a:moveTo>
                        <a:pt x="34109" y="29299"/>
                      </a:moveTo>
                      <a:cubicBezTo>
                        <a:pt x="34109" y="29299"/>
                        <a:pt x="120129" y="62246"/>
                        <a:pt x="150552" y="301771"/>
                      </a:cubicBezTo>
                      <a:cubicBezTo>
                        <a:pt x="150552" y="301771"/>
                        <a:pt x="150152" y="83830"/>
                        <a:pt x="48073" y="18831"/>
                      </a:cubicBezTo>
                      <a:cubicBezTo>
                        <a:pt x="48073" y="18831"/>
                        <a:pt x="384257" y="14964"/>
                        <a:pt x="124206" y="475355"/>
                      </a:cubicBezTo>
                      <a:cubicBezTo>
                        <a:pt x="124206" y="475355"/>
                        <a:pt x="390496" y="91935"/>
                        <a:pt x="132931" y="29604"/>
                      </a:cubicBezTo>
                      <a:cubicBezTo>
                        <a:pt x="132931" y="29604"/>
                        <a:pt x="480765" y="77629"/>
                        <a:pt x="124206" y="539210"/>
                      </a:cubicBezTo>
                      <a:cubicBezTo>
                        <a:pt x="124206" y="539210"/>
                        <a:pt x="471764" y="179575"/>
                        <a:pt x="199434" y="41529"/>
                      </a:cubicBezTo>
                      <a:lnTo>
                        <a:pt x="88659" y="0"/>
                      </a:lnTo>
                      <a:lnTo>
                        <a:pt x="0" y="13097"/>
                      </a:lnTo>
                      <a:lnTo>
                        <a:pt x="34109" y="29299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8EEF977-6BCC-43A4-9018-8CCA7C701C88}"/>
                    </a:ext>
                  </a:extLst>
                </p:cNvPr>
                <p:cNvSpPr/>
                <p:nvPr/>
              </p:nvSpPr>
              <p:spPr>
                <a:xfrm>
                  <a:off x="6705866" y="2223449"/>
                  <a:ext cx="401580" cy="464123"/>
                </a:xfrm>
                <a:custGeom>
                  <a:avLst/>
                  <a:gdLst>
                    <a:gd name="connsiteX0" fmla="*/ 398298 w 401580"/>
                    <a:gd name="connsiteY0" fmla="*/ 240877 h 464123"/>
                    <a:gd name="connsiteX1" fmla="*/ 304019 w 401580"/>
                    <a:gd name="connsiteY1" fmla="*/ 159000 h 464123"/>
                    <a:gd name="connsiteX2" fmla="*/ 298247 w 401580"/>
                    <a:gd name="connsiteY2" fmla="*/ 154419 h 464123"/>
                    <a:gd name="connsiteX3" fmla="*/ 394935 w 401580"/>
                    <a:gd name="connsiteY3" fmla="*/ 118500 h 464123"/>
                    <a:gd name="connsiteX4" fmla="*/ 401498 w 401580"/>
                    <a:gd name="connsiteY4" fmla="*/ 115538 h 464123"/>
                    <a:gd name="connsiteX5" fmla="*/ 352682 w 401580"/>
                    <a:gd name="connsiteY5" fmla="*/ 29317 h 464123"/>
                    <a:gd name="connsiteX6" fmla="*/ 351140 w 401580"/>
                    <a:gd name="connsiteY6" fmla="*/ 28527 h 464123"/>
                    <a:gd name="connsiteX7" fmla="*/ 261404 w 401580"/>
                    <a:gd name="connsiteY7" fmla="*/ 135226 h 464123"/>
                    <a:gd name="connsiteX8" fmla="*/ 260871 w 401580"/>
                    <a:gd name="connsiteY8" fmla="*/ 135807 h 464123"/>
                    <a:gd name="connsiteX9" fmla="*/ 256633 w 401580"/>
                    <a:gd name="connsiteY9" fmla="*/ 135512 h 464123"/>
                    <a:gd name="connsiteX10" fmla="*/ 256385 w 401580"/>
                    <a:gd name="connsiteY10" fmla="*/ 131101 h 464123"/>
                    <a:gd name="connsiteX11" fmla="*/ 306829 w 401580"/>
                    <a:gd name="connsiteY11" fmla="*/ 9286 h 464123"/>
                    <a:gd name="connsiteX12" fmla="*/ 305172 w 401580"/>
                    <a:gd name="connsiteY12" fmla="*/ 3266 h 464123"/>
                    <a:gd name="connsiteX13" fmla="*/ 225429 w 401580"/>
                    <a:gd name="connsiteY13" fmla="*/ 91963 h 464123"/>
                    <a:gd name="connsiteX14" fmla="*/ 218980 w 401580"/>
                    <a:gd name="connsiteY14" fmla="*/ 94221 h 464123"/>
                    <a:gd name="connsiteX15" fmla="*/ 57427 w 401580"/>
                    <a:gd name="connsiteY15" fmla="*/ 38052 h 464123"/>
                    <a:gd name="connsiteX16" fmla="*/ 0 w 401580"/>
                    <a:gd name="connsiteY16" fmla="*/ 137150 h 464123"/>
                    <a:gd name="connsiteX17" fmla="*/ 5849 w 401580"/>
                    <a:gd name="connsiteY17" fmla="*/ 140236 h 464123"/>
                    <a:gd name="connsiteX18" fmla="*/ 198454 w 401580"/>
                    <a:gd name="connsiteY18" fmla="*/ 141331 h 464123"/>
                    <a:gd name="connsiteX19" fmla="*/ 196711 w 401580"/>
                    <a:gd name="connsiteY19" fmla="*/ 148389 h 464123"/>
                    <a:gd name="connsiteX20" fmla="*/ 28204 w 401580"/>
                    <a:gd name="connsiteY20" fmla="*/ 234362 h 464123"/>
                    <a:gd name="connsiteX21" fmla="*/ 28604 w 401580"/>
                    <a:gd name="connsiteY21" fmla="*/ 237277 h 464123"/>
                    <a:gd name="connsiteX22" fmla="*/ 99441 w 401580"/>
                    <a:gd name="connsiteY22" fmla="*/ 310686 h 464123"/>
                    <a:gd name="connsiteX23" fmla="*/ 105223 w 401580"/>
                    <a:gd name="connsiteY23" fmla="*/ 307400 h 464123"/>
                    <a:gd name="connsiteX24" fmla="*/ 199721 w 401580"/>
                    <a:gd name="connsiteY24" fmla="*/ 197462 h 464123"/>
                    <a:gd name="connsiteX25" fmla="*/ 199673 w 401580"/>
                    <a:gd name="connsiteY25" fmla="*/ 204606 h 464123"/>
                    <a:gd name="connsiteX26" fmla="*/ 149924 w 401580"/>
                    <a:gd name="connsiteY26" fmla="*/ 339347 h 464123"/>
                    <a:gd name="connsiteX27" fmla="*/ 151600 w 401580"/>
                    <a:gd name="connsiteY27" fmla="*/ 342033 h 464123"/>
                    <a:gd name="connsiteX28" fmla="*/ 191558 w 401580"/>
                    <a:gd name="connsiteY28" fmla="*/ 371655 h 464123"/>
                    <a:gd name="connsiteX29" fmla="*/ 197597 w 401580"/>
                    <a:gd name="connsiteY29" fmla="*/ 368512 h 464123"/>
                    <a:gd name="connsiteX30" fmla="*/ 254709 w 401580"/>
                    <a:gd name="connsiteY30" fmla="*/ 275424 h 464123"/>
                    <a:gd name="connsiteX31" fmla="*/ 255308 w 401580"/>
                    <a:gd name="connsiteY31" fmla="*/ 281501 h 464123"/>
                    <a:gd name="connsiteX32" fmla="*/ 205255 w 401580"/>
                    <a:gd name="connsiteY32" fmla="*/ 381352 h 464123"/>
                    <a:gd name="connsiteX33" fmla="*/ 206445 w 401580"/>
                    <a:gd name="connsiteY33" fmla="*/ 384667 h 464123"/>
                    <a:gd name="connsiteX34" fmla="*/ 240983 w 401580"/>
                    <a:gd name="connsiteY34" fmla="*/ 420223 h 464123"/>
                    <a:gd name="connsiteX35" fmla="*/ 247450 w 401580"/>
                    <a:gd name="connsiteY35" fmla="*/ 418023 h 464123"/>
                    <a:gd name="connsiteX36" fmla="*/ 261623 w 401580"/>
                    <a:gd name="connsiteY36" fmla="*/ 368703 h 464123"/>
                    <a:gd name="connsiteX37" fmla="*/ 268243 w 401580"/>
                    <a:gd name="connsiteY37" fmla="*/ 371941 h 464123"/>
                    <a:gd name="connsiteX38" fmla="*/ 251613 w 401580"/>
                    <a:gd name="connsiteY38" fmla="*/ 431063 h 464123"/>
                    <a:gd name="connsiteX39" fmla="*/ 252375 w 401580"/>
                    <a:gd name="connsiteY39" fmla="*/ 434063 h 464123"/>
                    <a:gd name="connsiteX40" fmla="*/ 272282 w 401580"/>
                    <a:gd name="connsiteY40" fmla="*/ 462343 h 464123"/>
                    <a:gd name="connsiteX41" fmla="*/ 278188 w 401580"/>
                    <a:gd name="connsiteY41" fmla="*/ 462905 h 464123"/>
                    <a:gd name="connsiteX42" fmla="*/ 326622 w 401580"/>
                    <a:gd name="connsiteY42" fmla="*/ 403012 h 464123"/>
                    <a:gd name="connsiteX43" fmla="*/ 327356 w 401580"/>
                    <a:gd name="connsiteY43" fmla="*/ 400830 h 464123"/>
                    <a:gd name="connsiteX44" fmla="*/ 324850 w 401580"/>
                    <a:gd name="connsiteY44" fmla="*/ 383000 h 464123"/>
                    <a:gd name="connsiteX45" fmla="*/ 331499 w 401580"/>
                    <a:gd name="connsiteY45" fmla="*/ 379847 h 464123"/>
                    <a:gd name="connsiteX46" fmla="*/ 333775 w 401580"/>
                    <a:gd name="connsiteY46" fmla="*/ 383628 h 464123"/>
                    <a:gd name="connsiteX47" fmla="*/ 340033 w 401580"/>
                    <a:gd name="connsiteY47" fmla="*/ 383857 h 464123"/>
                    <a:gd name="connsiteX48" fmla="*/ 361769 w 401580"/>
                    <a:gd name="connsiteY48" fmla="*/ 348624 h 464123"/>
                    <a:gd name="connsiteX49" fmla="*/ 362103 w 401580"/>
                    <a:gd name="connsiteY49" fmla="*/ 345843 h 464123"/>
                    <a:gd name="connsiteX50" fmla="*/ 311030 w 401580"/>
                    <a:gd name="connsiteY50" fmla="*/ 266699 h 464123"/>
                    <a:gd name="connsiteX51" fmla="*/ 307344 w 401580"/>
                    <a:gd name="connsiteY51" fmla="*/ 260784 h 464123"/>
                    <a:gd name="connsiteX52" fmla="*/ 369132 w 401580"/>
                    <a:gd name="connsiteY52" fmla="*/ 318249 h 464123"/>
                    <a:gd name="connsiteX53" fmla="*/ 376247 w 401580"/>
                    <a:gd name="connsiteY53" fmla="*/ 319458 h 464123"/>
                    <a:gd name="connsiteX54" fmla="*/ 384649 w 401580"/>
                    <a:gd name="connsiteY54" fmla="*/ 296751 h 464123"/>
                    <a:gd name="connsiteX55" fmla="*/ 398298 w 401580"/>
                    <a:gd name="connsiteY55" fmla="*/ 242182 h 464123"/>
                    <a:gd name="connsiteX56" fmla="*/ 398298 w 401580"/>
                    <a:gd name="connsiteY56" fmla="*/ 240877 h 464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1580" h="464123">
                      <a:moveTo>
                        <a:pt x="398298" y="240877"/>
                      </a:moveTo>
                      <a:cubicBezTo>
                        <a:pt x="389020" y="184318"/>
                        <a:pt x="364513" y="99450"/>
                        <a:pt x="304019" y="159000"/>
                      </a:cubicBezTo>
                      <a:cubicBezTo>
                        <a:pt x="300857" y="162105"/>
                        <a:pt x="295875" y="158162"/>
                        <a:pt x="298247" y="154419"/>
                      </a:cubicBezTo>
                      <a:cubicBezTo>
                        <a:pt x="320936" y="118624"/>
                        <a:pt x="360141" y="73732"/>
                        <a:pt x="394935" y="118500"/>
                      </a:cubicBezTo>
                      <a:cubicBezTo>
                        <a:pt x="397326" y="121576"/>
                        <a:pt x="402279" y="119357"/>
                        <a:pt x="401498" y="115538"/>
                      </a:cubicBezTo>
                      <a:cubicBezTo>
                        <a:pt x="394659" y="82276"/>
                        <a:pt x="379800" y="51892"/>
                        <a:pt x="352682" y="29317"/>
                      </a:cubicBezTo>
                      <a:cubicBezTo>
                        <a:pt x="352235" y="28946"/>
                        <a:pt x="351701" y="28670"/>
                        <a:pt x="351140" y="28527"/>
                      </a:cubicBezTo>
                      <a:cubicBezTo>
                        <a:pt x="285588" y="11629"/>
                        <a:pt x="280997" y="86353"/>
                        <a:pt x="261404" y="135226"/>
                      </a:cubicBezTo>
                      <a:cubicBezTo>
                        <a:pt x="261319" y="135435"/>
                        <a:pt x="261128" y="135626"/>
                        <a:pt x="260871" y="135807"/>
                      </a:cubicBezTo>
                      <a:cubicBezTo>
                        <a:pt x="258814" y="137245"/>
                        <a:pt x="258214" y="137455"/>
                        <a:pt x="256633" y="135512"/>
                      </a:cubicBezTo>
                      <a:cubicBezTo>
                        <a:pt x="255661" y="134321"/>
                        <a:pt x="256213" y="131978"/>
                        <a:pt x="256385" y="131101"/>
                      </a:cubicBezTo>
                      <a:cubicBezTo>
                        <a:pt x="269082" y="61693"/>
                        <a:pt x="289256" y="28393"/>
                        <a:pt x="306829" y="9286"/>
                      </a:cubicBezTo>
                      <a:cubicBezTo>
                        <a:pt x="308658" y="7295"/>
                        <a:pt x="307763" y="4048"/>
                        <a:pt x="305172" y="3266"/>
                      </a:cubicBezTo>
                      <a:cubicBezTo>
                        <a:pt x="236887" y="-17108"/>
                        <a:pt x="226857" y="63350"/>
                        <a:pt x="225429" y="91963"/>
                      </a:cubicBezTo>
                      <a:cubicBezTo>
                        <a:pt x="225267" y="95278"/>
                        <a:pt x="221171" y="96707"/>
                        <a:pt x="218980" y="94221"/>
                      </a:cubicBezTo>
                      <a:cubicBezTo>
                        <a:pt x="198778" y="71199"/>
                        <a:pt x="132055" y="5010"/>
                        <a:pt x="57427" y="38052"/>
                      </a:cubicBezTo>
                      <a:cubicBezTo>
                        <a:pt x="20593" y="54359"/>
                        <a:pt x="734" y="92516"/>
                        <a:pt x="0" y="137150"/>
                      </a:cubicBezTo>
                      <a:cubicBezTo>
                        <a:pt x="-47" y="140179"/>
                        <a:pt x="3363" y="141969"/>
                        <a:pt x="5849" y="140236"/>
                      </a:cubicBezTo>
                      <a:cubicBezTo>
                        <a:pt x="72819" y="93487"/>
                        <a:pt x="161373" y="124615"/>
                        <a:pt x="198454" y="141331"/>
                      </a:cubicBezTo>
                      <a:cubicBezTo>
                        <a:pt x="202197" y="143017"/>
                        <a:pt x="200806" y="148637"/>
                        <a:pt x="196711" y="148389"/>
                      </a:cubicBezTo>
                      <a:cubicBezTo>
                        <a:pt x="79115" y="141265"/>
                        <a:pt x="40205" y="191309"/>
                        <a:pt x="28204" y="234362"/>
                      </a:cubicBezTo>
                      <a:cubicBezTo>
                        <a:pt x="27928" y="235353"/>
                        <a:pt x="28080" y="236400"/>
                        <a:pt x="28604" y="237277"/>
                      </a:cubicBezTo>
                      <a:cubicBezTo>
                        <a:pt x="44920" y="264347"/>
                        <a:pt x="68390" y="289845"/>
                        <a:pt x="99441" y="310686"/>
                      </a:cubicBezTo>
                      <a:cubicBezTo>
                        <a:pt x="102013" y="312410"/>
                        <a:pt x="105432" y="310476"/>
                        <a:pt x="105223" y="307400"/>
                      </a:cubicBezTo>
                      <a:cubicBezTo>
                        <a:pt x="102327" y="264280"/>
                        <a:pt x="106538" y="172249"/>
                        <a:pt x="199721" y="197462"/>
                      </a:cubicBezTo>
                      <a:cubicBezTo>
                        <a:pt x="203359" y="198443"/>
                        <a:pt x="203311" y="203625"/>
                        <a:pt x="199673" y="204606"/>
                      </a:cubicBezTo>
                      <a:cubicBezTo>
                        <a:pt x="176327" y="210892"/>
                        <a:pt x="137255" y="236572"/>
                        <a:pt x="149924" y="339347"/>
                      </a:cubicBezTo>
                      <a:cubicBezTo>
                        <a:pt x="150057" y="340432"/>
                        <a:pt x="150676" y="341433"/>
                        <a:pt x="151600" y="342033"/>
                      </a:cubicBezTo>
                      <a:cubicBezTo>
                        <a:pt x="166326" y="351681"/>
                        <a:pt x="179623" y="361692"/>
                        <a:pt x="191558" y="371655"/>
                      </a:cubicBezTo>
                      <a:cubicBezTo>
                        <a:pt x="194072" y="373760"/>
                        <a:pt x="197882" y="371779"/>
                        <a:pt x="197597" y="368512"/>
                      </a:cubicBezTo>
                      <a:cubicBezTo>
                        <a:pt x="193263" y="318725"/>
                        <a:pt x="195501" y="243611"/>
                        <a:pt x="254709" y="275424"/>
                      </a:cubicBezTo>
                      <a:cubicBezTo>
                        <a:pt x="257004" y="276662"/>
                        <a:pt x="257309" y="279834"/>
                        <a:pt x="255308" y="281501"/>
                      </a:cubicBezTo>
                      <a:cubicBezTo>
                        <a:pt x="244088" y="290826"/>
                        <a:pt x="214189" y="320811"/>
                        <a:pt x="205255" y="381352"/>
                      </a:cubicBezTo>
                      <a:cubicBezTo>
                        <a:pt x="205074" y="382581"/>
                        <a:pt x="205531" y="383828"/>
                        <a:pt x="206445" y="384667"/>
                      </a:cubicBezTo>
                      <a:cubicBezTo>
                        <a:pt x="220085" y="397163"/>
                        <a:pt x="231563" y="409298"/>
                        <a:pt x="240983" y="420223"/>
                      </a:cubicBezTo>
                      <a:cubicBezTo>
                        <a:pt x="243145" y="422738"/>
                        <a:pt x="247250" y="421328"/>
                        <a:pt x="247450" y="418023"/>
                      </a:cubicBezTo>
                      <a:cubicBezTo>
                        <a:pt x="248431" y="401992"/>
                        <a:pt x="252013" y="383581"/>
                        <a:pt x="261623" y="368703"/>
                      </a:cubicBezTo>
                      <a:cubicBezTo>
                        <a:pt x="264005" y="365026"/>
                        <a:pt x="269682" y="367807"/>
                        <a:pt x="268243" y="371941"/>
                      </a:cubicBezTo>
                      <a:cubicBezTo>
                        <a:pt x="262795" y="387534"/>
                        <a:pt x="255375" y="410755"/>
                        <a:pt x="251613" y="431063"/>
                      </a:cubicBezTo>
                      <a:cubicBezTo>
                        <a:pt x="251413" y="432120"/>
                        <a:pt x="251708" y="433215"/>
                        <a:pt x="252375" y="434063"/>
                      </a:cubicBezTo>
                      <a:cubicBezTo>
                        <a:pt x="262443" y="446903"/>
                        <a:pt x="268996" y="456980"/>
                        <a:pt x="272282" y="462343"/>
                      </a:cubicBezTo>
                      <a:cubicBezTo>
                        <a:pt x="273577" y="464457"/>
                        <a:pt x="276530" y="464743"/>
                        <a:pt x="278188" y="462905"/>
                      </a:cubicBezTo>
                      <a:cubicBezTo>
                        <a:pt x="285903" y="454342"/>
                        <a:pt x="305734" y="431720"/>
                        <a:pt x="326622" y="403012"/>
                      </a:cubicBezTo>
                      <a:cubicBezTo>
                        <a:pt x="327079" y="402383"/>
                        <a:pt x="327346" y="401621"/>
                        <a:pt x="327356" y="400830"/>
                      </a:cubicBezTo>
                      <a:cubicBezTo>
                        <a:pt x="327413" y="395096"/>
                        <a:pt x="326689" y="389096"/>
                        <a:pt x="324850" y="383000"/>
                      </a:cubicBezTo>
                      <a:cubicBezTo>
                        <a:pt x="323593" y="378828"/>
                        <a:pt x="329146" y="376189"/>
                        <a:pt x="331499" y="379847"/>
                      </a:cubicBezTo>
                      <a:cubicBezTo>
                        <a:pt x="332290" y="381076"/>
                        <a:pt x="333051" y="382342"/>
                        <a:pt x="333775" y="383628"/>
                      </a:cubicBezTo>
                      <a:cubicBezTo>
                        <a:pt x="335100" y="386010"/>
                        <a:pt x="338509" y="386114"/>
                        <a:pt x="340033" y="383857"/>
                      </a:cubicBezTo>
                      <a:cubicBezTo>
                        <a:pt x="347634" y="372570"/>
                        <a:pt x="355054" y="360702"/>
                        <a:pt x="361769" y="348624"/>
                      </a:cubicBezTo>
                      <a:cubicBezTo>
                        <a:pt x="362246" y="347767"/>
                        <a:pt x="362369" y="346786"/>
                        <a:pt x="362103" y="345843"/>
                      </a:cubicBezTo>
                      <a:cubicBezTo>
                        <a:pt x="352111" y="310257"/>
                        <a:pt x="334128" y="262004"/>
                        <a:pt x="311030" y="266699"/>
                      </a:cubicBezTo>
                      <a:cubicBezTo>
                        <a:pt x="307610" y="267395"/>
                        <a:pt x="305143" y="263499"/>
                        <a:pt x="307344" y="260784"/>
                      </a:cubicBezTo>
                      <a:cubicBezTo>
                        <a:pt x="325851" y="237953"/>
                        <a:pt x="360836" y="210883"/>
                        <a:pt x="369132" y="318249"/>
                      </a:cubicBezTo>
                      <a:cubicBezTo>
                        <a:pt x="369427" y="322116"/>
                        <a:pt x="374714" y="323011"/>
                        <a:pt x="376247" y="319458"/>
                      </a:cubicBezTo>
                      <a:cubicBezTo>
                        <a:pt x="379543" y="311810"/>
                        <a:pt x="382391" y="304209"/>
                        <a:pt x="384649" y="296751"/>
                      </a:cubicBezTo>
                      <a:cubicBezTo>
                        <a:pt x="389582" y="280444"/>
                        <a:pt x="394431" y="261889"/>
                        <a:pt x="398298" y="242182"/>
                      </a:cubicBezTo>
                      <a:cubicBezTo>
                        <a:pt x="398365" y="241763"/>
                        <a:pt x="398374" y="241325"/>
                        <a:pt x="398298" y="24087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9477F3C0-094D-4FC7-8F9B-B00D7A795DF0}"/>
                    </a:ext>
                  </a:extLst>
                </p:cNvPr>
                <p:cNvSpPr/>
                <p:nvPr/>
              </p:nvSpPr>
              <p:spPr>
                <a:xfrm>
                  <a:off x="5218031" y="2483117"/>
                  <a:ext cx="473742" cy="545779"/>
                </a:xfrm>
                <a:custGeom>
                  <a:avLst/>
                  <a:gdLst>
                    <a:gd name="connsiteX0" fmla="*/ 60800 w 473742"/>
                    <a:gd name="connsiteY0" fmla="*/ 447963 h 545779"/>
                    <a:gd name="connsiteX1" fmla="*/ 68163 w 473742"/>
                    <a:gd name="connsiteY1" fmla="*/ 448039 h 545779"/>
                    <a:gd name="connsiteX2" fmla="*/ 71039 w 473742"/>
                    <a:gd name="connsiteY2" fmla="*/ 443725 h 545779"/>
                    <a:gd name="connsiteX3" fmla="*/ 78688 w 473742"/>
                    <a:gd name="connsiteY3" fmla="*/ 447782 h 545779"/>
                    <a:gd name="connsiteX4" fmla="*/ 74782 w 473742"/>
                    <a:gd name="connsiteY4" fmla="*/ 468594 h 545779"/>
                    <a:gd name="connsiteX5" fmla="*/ 75525 w 473742"/>
                    <a:gd name="connsiteY5" fmla="*/ 471195 h 545779"/>
                    <a:gd name="connsiteX6" fmla="*/ 129161 w 473742"/>
                    <a:gd name="connsiteY6" fmla="*/ 544194 h 545779"/>
                    <a:gd name="connsiteX7" fmla="*/ 136123 w 473742"/>
                    <a:gd name="connsiteY7" fmla="*/ 543861 h 545779"/>
                    <a:gd name="connsiteX8" fmla="*/ 161050 w 473742"/>
                    <a:gd name="connsiteY8" fmla="*/ 511724 h 545779"/>
                    <a:gd name="connsiteX9" fmla="*/ 162108 w 473742"/>
                    <a:gd name="connsiteY9" fmla="*/ 508237 h 545779"/>
                    <a:gd name="connsiteX10" fmla="*/ 145791 w 473742"/>
                    <a:gd name="connsiteY10" fmla="*/ 437876 h 545779"/>
                    <a:gd name="connsiteX11" fmla="*/ 153745 w 473742"/>
                    <a:gd name="connsiteY11" fmla="*/ 434428 h 545779"/>
                    <a:gd name="connsiteX12" fmla="*/ 167708 w 473742"/>
                    <a:gd name="connsiteY12" fmla="*/ 493131 h 545779"/>
                    <a:gd name="connsiteX13" fmla="*/ 175185 w 473742"/>
                    <a:gd name="connsiteY13" fmla="*/ 496074 h 545779"/>
                    <a:gd name="connsiteX14" fmla="*/ 217686 w 473742"/>
                    <a:gd name="connsiteY14" fmla="*/ 456183 h 545779"/>
                    <a:gd name="connsiteX15" fmla="*/ 219267 w 473742"/>
                    <a:gd name="connsiteY15" fmla="*/ 452354 h 545779"/>
                    <a:gd name="connsiteX16" fmla="*/ 165889 w 473742"/>
                    <a:gd name="connsiteY16" fmla="*/ 332339 h 545779"/>
                    <a:gd name="connsiteX17" fmla="*/ 166918 w 473742"/>
                    <a:gd name="connsiteY17" fmla="*/ 325224 h 545779"/>
                    <a:gd name="connsiteX18" fmla="*/ 228954 w 473742"/>
                    <a:gd name="connsiteY18" fmla="*/ 437686 h 545779"/>
                    <a:gd name="connsiteX19" fmla="*/ 235879 w 473742"/>
                    <a:gd name="connsiteY19" fmla="*/ 441705 h 545779"/>
                    <a:gd name="connsiteX20" fmla="*/ 284428 w 473742"/>
                    <a:gd name="connsiteY20" fmla="*/ 409082 h 545779"/>
                    <a:gd name="connsiteX21" fmla="*/ 286542 w 473742"/>
                    <a:gd name="connsiteY21" fmla="*/ 406025 h 545779"/>
                    <a:gd name="connsiteX22" fmla="*/ 232545 w 473742"/>
                    <a:gd name="connsiteY22" fmla="*/ 256149 h 545779"/>
                    <a:gd name="connsiteX23" fmla="*/ 257910 w 473742"/>
                    <a:gd name="connsiteY23" fmla="*/ 260921 h 545779"/>
                    <a:gd name="connsiteX24" fmla="*/ 340797 w 473742"/>
                    <a:gd name="connsiteY24" fmla="*/ 370934 h 545779"/>
                    <a:gd name="connsiteX25" fmla="*/ 347407 w 473742"/>
                    <a:gd name="connsiteY25" fmla="*/ 375116 h 545779"/>
                    <a:gd name="connsiteX26" fmla="*/ 434618 w 473742"/>
                    <a:gd name="connsiteY26" fmla="*/ 292734 h 545779"/>
                    <a:gd name="connsiteX27" fmla="*/ 434103 w 473742"/>
                    <a:gd name="connsiteY27" fmla="*/ 253244 h 545779"/>
                    <a:gd name="connsiteX28" fmla="*/ 241965 w 473742"/>
                    <a:gd name="connsiteY28" fmla="*/ 179168 h 545779"/>
                    <a:gd name="connsiteX29" fmla="*/ 240298 w 473742"/>
                    <a:gd name="connsiteY29" fmla="*/ 170776 h 545779"/>
                    <a:gd name="connsiteX30" fmla="*/ 466622 w 473742"/>
                    <a:gd name="connsiteY30" fmla="*/ 179968 h 545779"/>
                    <a:gd name="connsiteX31" fmla="*/ 473661 w 473742"/>
                    <a:gd name="connsiteY31" fmla="*/ 176663 h 545779"/>
                    <a:gd name="connsiteX32" fmla="*/ 411586 w 473742"/>
                    <a:gd name="connsiteY32" fmla="*/ 57124 h 545779"/>
                    <a:gd name="connsiteX33" fmla="*/ 218743 w 473742"/>
                    <a:gd name="connsiteY33" fmla="*/ 114321 h 545779"/>
                    <a:gd name="connsiteX34" fmla="*/ 211295 w 473742"/>
                    <a:gd name="connsiteY34" fmla="*/ 111321 h 545779"/>
                    <a:gd name="connsiteX35" fmla="*/ 122445 w 473742"/>
                    <a:gd name="connsiteY35" fmla="*/ 2793 h 545779"/>
                    <a:gd name="connsiteX36" fmla="*/ 120169 w 473742"/>
                    <a:gd name="connsiteY36" fmla="*/ 9766 h 545779"/>
                    <a:gd name="connsiteX37" fmla="*/ 172804 w 473742"/>
                    <a:gd name="connsiteY37" fmla="*/ 155612 h 545779"/>
                    <a:gd name="connsiteX38" fmla="*/ 172271 w 473742"/>
                    <a:gd name="connsiteY38" fmla="*/ 160775 h 545779"/>
                    <a:gd name="connsiteX39" fmla="*/ 167270 w 473742"/>
                    <a:gd name="connsiteY39" fmla="*/ 160889 h 545779"/>
                    <a:gd name="connsiteX40" fmla="*/ 166670 w 473742"/>
                    <a:gd name="connsiteY40" fmla="*/ 160175 h 545779"/>
                    <a:gd name="connsiteX41" fmla="*/ 67058 w 473742"/>
                    <a:gd name="connsiteY41" fmla="*/ 29949 h 545779"/>
                    <a:gd name="connsiteX42" fmla="*/ 65200 w 473742"/>
                    <a:gd name="connsiteY42" fmla="*/ 30797 h 545779"/>
                    <a:gd name="connsiteX43" fmla="*/ 3164 w 473742"/>
                    <a:gd name="connsiteY43" fmla="*/ 129428 h 545779"/>
                    <a:gd name="connsiteX44" fmla="*/ 10708 w 473742"/>
                    <a:gd name="connsiteY44" fmla="*/ 133257 h 545779"/>
                    <a:gd name="connsiteX45" fmla="*/ 122331 w 473742"/>
                    <a:gd name="connsiteY45" fmla="*/ 180711 h 545779"/>
                    <a:gd name="connsiteX46" fmla="*/ 115302 w 473742"/>
                    <a:gd name="connsiteY46" fmla="*/ 185778 h 545779"/>
                    <a:gd name="connsiteX47" fmla="*/ 97 w 473742"/>
                    <a:gd name="connsiteY47" fmla="*/ 276827 h 545779"/>
                    <a:gd name="connsiteX48" fmla="*/ 49 w 473742"/>
                    <a:gd name="connsiteY48" fmla="*/ 278390 h 545779"/>
                    <a:gd name="connsiteX49" fmla="*/ 13117 w 473742"/>
                    <a:gd name="connsiteY49" fmla="*/ 343236 h 545779"/>
                    <a:gd name="connsiteX50" fmla="*/ 21747 w 473742"/>
                    <a:gd name="connsiteY50" fmla="*/ 370363 h 545779"/>
                    <a:gd name="connsiteX51" fmla="*/ 30167 w 473742"/>
                    <a:gd name="connsiteY51" fmla="*/ 369334 h 545779"/>
                    <a:gd name="connsiteX52" fmla="*/ 105881 w 473742"/>
                    <a:gd name="connsiteY52" fmla="*/ 305183 h 545779"/>
                    <a:gd name="connsiteX53" fmla="*/ 101233 w 473742"/>
                    <a:gd name="connsiteY53" fmla="*/ 311927 h 545779"/>
                    <a:gd name="connsiteX54" fmla="*/ 36930 w 473742"/>
                    <a:gd name="connsiteY54" fmla="*/ 402119 h 545779"/>
                    <a:gd name="connsiteX55" fmla="*/ 37168 w 473742"/>
                    <a:gd name="connsiteY55" fmla="*/ 405405 h 545779"/>
                    <a:gd name="connsiteX56" fmla="*/ 60800 w 473742"/>
                    <a:gd name="connsiteY56" fmla="*/ 447963 h 545779"/>
                    <a:gd name="connsiteX57" fmla="*/ 29748 w 473742"/>
                    <a:gd name="connsiteY57" fmla="*/ 275732 h 545779"/>
                    <a:gd name="connsiteX58" fmla="*/ 32577 w 473742"/>
                    <a:gd name="connsiteY58" fmla="*/ 205638 h 545779"/>
                    <a:gd name="connsiteX59" fmla="*/ 29748 w 473742"/>
                    <a:gd name="connsiteY59" fmla="*/ 275732 h 545779"/>
                    <a:gd name="connsiteX60" fmla="*/ 232259 w 473742"/>
                    <a:gd name="connsiteY60" fmla="*/ 147440 h 545779"/>
                    <a:gd name="connsiteX61" fmla="*/ 341835 w 473742"/>
                    <a:gd name="connsiteY61" fmla="*/ 104082 h 545779"/>
                    <a:gd name="connsiteX62" fmla="*/ 232259 w 473742"/>
                    <a:gd name="connsiteY62" fmla="*/ 147440 h 545779"/>
                    <a:gd name="connsiteX63" fmla="*/ 120559 w 473742"/>
                    <a:gd name="connsiteY63" fmla="*/ 83670 h 545779"/>
                    <a:gd name="connsiteX64" fmla="*/ 83050 w 473742"/>
                    <a:gd name="connsiteY64" fmla="*/ 43465 h 545779"/>
                    <a:gd name="connsiteX65" fmla="*/ 120559 w 473742"/>
                    <a:gd name="connsiteY65" fmla="*/ 83670 h 545779"/>
                    <a:gd name="connsiteX66" fmla="*/ 155897 w 473742"/>
                    <a:gd name="connsiteY66" fmla="*/ 262807 h 545779"/>
                    <a:gd name="connsiteX67" fmla="*/ 215390 w 473742"/>
                    <a:gd name="connsiteY67" fmla="*/ 238804 h 545779"/>
                    <a:gd name="connsiteX68" fmla="*/ 155897 w 473742"/>
                    <a:gd name="connsiteY68" fmla="*/ 262807 h 545779"/>
                    <a:gd name="connsiteX69" fmla="*/ 130323 w 473742"/>
                    <a:gd name="connsiteY69" fmla="*/ 195627 h 545779"/>
                    <a:gd name="connsiteX70" fmla="*/ 149020 w 473742"/>
                    <a:gd name="connsiteY70" fmla="*/ 205171 h 545779"/>
                    <a:gd name="connsiteX71" fmla="*/ 130323 w 473742"/>
                    <a:gd name="connsiteY71" fmla="*/ 195627 h 545779"/>
                    <a:gd name="connsiteX72" fmla="*/ 124808 w 473742"/>
                    <a:gd name="connsiteY72" fmla="*/ 333577 h 545779"/>
                    <a:gd name="connsiteX73" fmla="*/ 154145 w 473742"/>
                    <a:gd name="connsiteY73" fmla="*/ 327396 h 545779"/>
                    <a:gd name="connsiteX74" fmla="*/ 124808 w 473742"/>
                    <a:gd name="connsiteY74" fmla="*/ 333577 h 545779"/>
                    <a:gd name="connsiteX75" fmla="*/ 120426 w 473742"/>
                    <a:gd name="connsiteY75" fmla="*/ 364019 h 545779"/>
                    <a:gd name="connsiteX76" fmla="*/ 142972 w 473742"/>
                    <a:gd name="connsiteY76" fmla="*/ 419712 h 545779"/>
                    <a:gd name="connsiteX77" fmla="*/ 120426 w 473742"/>
                    <a:gd name="connsiteY77" fmla="*/ 364019 h 545779"/>
                    <a:gd name="connsiteX78" fmla="*/ 101367 w 473742"/>
                    <a:gd name="connsiteY78" fmla="*/ 389527 h 545779"/>
                    <a:gd name="connsiteX79" fmla="*/ 81421 w 473742"/>
                    <a:gd name="connsiteY79" fmla="*/ 434400 h 545779"/>
                    <a:gd name="connsiteX80" fmla="*/ 101367 w 473742"/>
                    <a:gd name="connsiteY80" fmla="*/ 389527 h 5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473742" h="545779">
                      <a:moveTo>
                        <a:pt x="60800" y="447963"/>
                      </a:moveTo>
                      <a:cubicBezTo>
                        <a:pt x="62466" y="450706"/>
                        <a:pt x="66477" y="450754"/>
                        <a:pt x="68163" y="448039"/>
                      </a:cubicBezTo>
                      <a:cubicBezTo>
                        <a:pt x="69077" y="446572"/>
                        <a:pt x="70039" y="445125"/>
                        <a:pt x="71039" y="443725"/>
                      </a:cubicBezTo>
                      <a:cubicBezTo>
                        <a:pt x="74001" y="439553"/>
                        <a:pt x="80383" y="442953"/>
                        <a:pt x="78688" y="447782"/>
                      </a:cubicBezTo>
                      <a:cubicBezTo>
                        <a:pt x="76202" y="454850"/>
                        <a:pt x="75030" y="461851"/>
                        <a:pt x="74782" y="468594"/>
                      </a:cubicBezTo>
                      <a:cubicBezTo>
                        <a:pt x="74744" y="469509"/>
                        <a:pt x="75021" y="470423"/>
                        <a:pt x="75525" y="471195"/>
                      </a:cubicBezTo>
                      <a:cubicBezTo>
                        <a:pt x="98500" y="506066"/>
                        <a:pt x="120569" y="533717"/>
                        <a:pt x="129161" y="544194"/>
                      </a:cubicBezTo>
                      <a:cubicBezTo>
                        <a:pt x="131008" y="546442"/>
                        <a:pt x="134485" y="546271"/>
                        <a:pt x="136123" y="543861"/>
                      </a:cubicBezTo>
                      <a:cubicBezTo>
                        <a:pt x="140276" y="537736"/>
                        <a:pt x="148525" y="526259"/>
                        <a:pt x="161050" y="511724"/>
                      </a:cubicBezTo>
                      <a:cubicBezTo>
                        <a:pt x="161879" y="510761"/>
                        <a:pt x="162279" y="509495"/>
                        <a:pt x="162108" y="508237"/>
                      </a:cubicBezTo>
                      <a:cubicBezTo>
                        <a:pt x="158793" y="484168"/>
                        <a:pt x="151335" y="456488"/>
                        <a:pt x="145791" y="437876"/>
                      </a:cubicBezTo>
                      <a:cubicBezTo>
                        <a:pt x="144324" y="432933"/>
                        <a:pt x="151144" y="429980"/>
                        <a:pt x="153745" y="434428"/>
                      </a:cubicBezTo>
                      <a:cubicBezTo>
                        <a:pt x="164222" y="452430"/>
                        <a:pt x="167432" y="474243"/>
                        <a:pt x="167708" y="493131"/>
                      </a:cubicBezTo>
                      <a:cubicBezTo>
                        <a:pt x="167765" y="497036"/>
                        <a:pt x="172499" y="498903"/>
                        <a:pt x="175185" y="496074"/>
                      </a:cubicBezTo>
                      <a:cubicBezTo>
                        <a:pt x="186844" y="483749"/>
                        <a:pt x="200979" y="470118"/>
                        <a:pt x="217686" y="456183"/>
                      </a:cubicBezTo>
                      <a:cubicBezTo>
                        <a:pt x="218800" y="455250"/>
                        <a:pt x="219410" y="453802"/>
                        <a:pt x="219267" y="452354"/>
                      </a:cubicBezTo>
                      <a:cubicBezTo>
                        <a:pt x="212066" y="380745"/>
                        <a:pt x="178567" y="343903"/>
                        <a:pt x="165889" y="332339"/>
                      </a:cubicBezTo>
                      <a:cubicBezTo>
                        <a:pt x="163622" y="330272"/>
                        <a:pt x="164156" y="326558"/>
                        <a:pt x="166918" y="325224"/>
                      </a:cubicBezTo>
                      <a:cubicBezTo>
                        <a:pt x="238212" y="291067"/>
                        <a:pt x="236755" y="379431"/>
                        <a:pt x="228954" y="437686"/>
                      </a:cubicBezTo>
                      <a:cubicBezTo>
                        <a:pt x="228440" y="441515"/>
                        <a:pt x="232802" y="444039"/>
                        <a:pt x="235879" y="441705"/>
                      </a:cubicBezTo>
                      <a:cubicBezTo>
                        <a:pt x="250433" y="430656"/>
                        <a:pt x="266597" y="419617"/>
                        <a:pt x="284428" y="409082"/>
                      </a:cubicBezTo>
                      <a:cubicBezTo>
                        <a:pt x="285542" y="408425"/>
                        <a:pt x="286323" y="407291"/>
                        <a:pt x="286542" y="406025"/>
                      </a:cubicBezTo>
                      <a:cubicBezTo>
                        <a:pt x="307021" y="285981"/>
                        <a:pt x="259634" y="264807"/>
                        <a:pt x="232545" y="256149"/>
                      </a:cubicBezTo>
                      <a:cubicBezTo>
                        <a:pt x="228325" y="254796"/>
                        <a:pt x="243289" y="253282"/>
                        <a:pt x="257910" y="260921"/>
                      </a:cubicBezTo>
                      <a:cubicBezTo>
                        <a:pt x="358551" y="313461"/>
                        <a:pt x="346540" y="320433"/>
                        <a:pt x="340797" y="370934"/>
                      </a:cubicBezTo>
                      <a:cubicBezTo>
                        <a:pt x="340387" y="374544"/>
                        <a:pt x="344302" y="377002"/>
                        <a:pt x="347407" y="375116"/>
                      </a:cubicBezTo>
                      <a:cubicBezTo>
                        <a:pt x="385021" y="352323"/>
                        <a:pt x="413977" y="323643"/>
                        <a:pt x="434618" y="292734"/>
                      </a:cubicBezTo>
                      <a:cubicBezTo>
                        <a:pt x="435284" y="291734"/>
                        <a:pt x="434370" y="254425"/>
                        <a:pt x="434103" y="253244"/>
                      </a:cubicBezTo>
                      <a:cubicBezTo>
                        <a:pt x="422349" y="202009"/>
                        <a:pt x="380506" y="177186"/>
                        <a:pt x="241965" y="179168"/>
                      </a:cubicBezTo>
                      <a:cubicBezTo>
                        <a:pt x="237136" y="179234"/>
                        <a:pt x="235812" y="172557"/>
                        <a:pt x="240298" y="170776"/>
                      </a:cubicBezTo>
                      <a:cubicBezTo>
                        <a:pt x="284761" y="153145"/>
                        <a:pt x="390489" y="121408"/>
                        <a:pt x="466622" y="179968"/>
                      </a:cubicBezTo>
                      <a:cubicBezTo>
                        <a:pt x="469451" y="182139"/>
                        <a:pt x="473556" y="180225"/>
                        <a:pt x="473661" y="176663"/>
                      </a:cubicBezTo>
                      <a:cubicBezTo>
                        <a:pt x="475232" y="124189"/>
                        <a:pt x="453973" y="78288"/>
                        <a:pt x="411586" y="57124"/>
                      </a:cubicBezTo>
                      <a:cubicBezTo>
                        <a:pt x="325718" y="14252"/>
                        <a:pt x="243727" y="88375"/>
                        <a:pt x="218743" y="114321"/>
                      </a:cubicBezTo>
                      <a:cubicBezTo>
                        <a:pt x="216038" y="117131"/>
                        <a:pt x="211304" y="115226"/>
                        <a:pt x="211295" y="111321"/>
                      </a:cubicBezTo>
                      <a:cubicBezTo>
                        <a:pt x="211180" y="77641"/>
                        <a:pt x="203770" y="-17428"/>
                        <a:pt x="122445" y="2793"/>
                      </a:cubicBezTo>
                      <a:cubicBezTo>
                        <a:pt x="119359" y="3555"/>
                        <a:pt x="118131" y="7337"/>
                        <a:pt x="120169" y="9766"/>
                      </a:cubicBezTo>
                      <a:cubicBezTo>
                        <a:pt x="139781" y="33168"/>
                        <a:pt x="161660" y="73383"/>
                        <a:pt x="172804" y="155612"/>
                      </a:cubicBezTo>
                      <a:cubicBezTo>
                        <a:pt x="172957" y="156641"/>
                        <a:pt x="173480" y="159432"/>
                        <a:pt x="172271" y="160775"/>
                      </a:cubicBezTo>
                      <a:cubicBezTo>
                        <a:pt x="170299" y="162966"/>
                        <a:pt x="169604" y="162689"/>
                        <a:pt x="167270" y="160889"/>
                      </a:cubicBezTo>
                      <a:cubicBezTo>
                        <a:pt x="166975" y="160661"/>
                        <a:pt x="166756" y="160422"/>
                        <a:pt x="166670" y="160175"/>
                      </a:cubicBezTo>
                      <a:cubicBezTo>
                        <a:pt x="146306" y="101701"/>
                        <a:pt x="144982" y="13661"/>
                        <a:pt x="67058" y="29949"/>
                      </a:cubicBezTo>
                      <a:cubicBezTo>
                        <a:pt x="66391" y="30092"/>
                        <a:pt x="65743" y="30387"/>
                        <a:pt x="65200" y="30797"/>
                      </a:cubicBezTo>
                      <a:cubicBezTo>
                        <a:pt x="32120" y="55838"/>
                        <a:pt x="13013" y="90728"/>
                        <a:pt x="3164" y="129428"/>
                      </a:cubicBezTo>
                      <a:cubicBezTo>
                        <a:pt x="2040" y="133867"/>
                        <a:pt x="7736" y="136743"/>
                        <a:pt x="10708" y="133257"/>
                      </a:cubicBezTo>
                      <a:cubicBezTo>
                        <a:pt x="54008" y="82556"/>
                        <a:pt x="97633" y="137420"/>
                        <a:pt x="122331" y="180711"/>
                      </a:cubicBezTo>
                      <a:cubicBezTo>
                        <a:pt x="124912" y="185235"/>
                        <a:pt x="118845" y="189607"/>
                        <a:pt x="115302" y="185778"/>
                      </a:cubicBezTo>
                      <a:cubicBezTo>
                        <a:pt x="47484" y="112521"/>
                        <a:pt x="14070" y="210895"/>
                        <a:pt x="97" y="276827"/>
                      </a:cubicBezTo>
                      <a:cubicBezTo>
                        <a:pt x="-17" y="277342"/>
                        <a:pt x="-27" y="277866"/>
                        <a:pt x="49" y="278390"/>
                      </a:cubicBezTo>
                      <a:cubicBezTo>
                        <a:pt x="3516" y="301754"/>
                        <a:pt x="8203" y="323805"/>
                        <a:pt x="13117" y="343236"/>
                      </a:cubicBezTo>
                      <a:cubicBezTo>
                        <a:pt x="15365" y="352123"/>
                        <a:pt x="18290" y="361209"/>
                        <a:pt x="21747" y="370363"/>
                      </a:cubicBezTo>
                      <a:cubicBezTo>
                        <a:pt x="23357" y="374621"/>
                        <a:pt x="29605" y="373849"/>
                        <a:pt x="30167" y="369334"/>
                      </a:cubicBezTo>
                      <a:cubicBezTo>
                        <a:pt x="45760" y="243652"/>
                        <a:pt x="85384" y="277361"/>
                        <a:pt x="105881" y="305183"/>
                      </a:cubicBezTo>
                      <a:cubicBezTo>
                        <a:pt x="108320" y="308489"/>
                        <a:pt x="105215" y="312937"/>
                        <a:pt x="101233" y="311927"/>
                      </a:cubicBezTo>
                      <a:cubicBezTo>
                        <a:pt x="74354" y="305155"/>
                        <a:pt x="50608" y="360866"/>
                        <a:pt x="36930" y="402119"/>
                      </a:cubicBezTo>
                      <a:cubicBezTo>
                        <a:pt x="36568" y="403205"/>
                        <a:pt x="36663" y="404377"/>
                        <a:pt x="37168" y="405405"/>
                      </a:cubicBezTo>
                      <a:cubicBezTo>
                        <a:pt x="44417" y="419941"/>
                        <a:pt x="52494" y="434285"/>
                        <a:pt x="60800" y="447963"/>
                      </a:cubicBezTo>
                      <a:close/>
                      <a:moveTo>
                        <a:pt x="29748" y="275732"/>
                      </a:moveTo>
                      <a:cubicBezTo>
                        <a:pt x="6631" y="296554"/>
                        <a:pt x="16813" y="236956"/>
                        <a:pt x="32577" y="205638"/>
                      </a:cubicBezTo>
                      <a:cubicBezTo>
                        <a:pt x="48331" y="174319"/>
                        <a:pt x="54066" y="253834"/>
                        <a:pt x="29748" y="275732"/>
                      </a:cubicBezTo>
                      <a:close/>
                      <a:moveTo>
                        <a:pt x="232259" y="147440"/>
                      </a:moveTo>
                      <a:cubicBezTo>
                        <a:pt x="232926" y="123999"/>
                        <a:pt x="330881" y="91166"/>
                        <a:pt x="341835" y="104082"/>
                      </a:cubicBezTo>
                      <a:cubicBezTo>
                        <a:pt x="356637" y="121532"/>
                        <a:pt x="231602" y="170881"/>
                        <a:pt x="232259" y="147440"/>
                      </a:cubicBezTo>
                      <a:close/>
                      <a:moveTo>
                        <a:pt x="120559" y="83670"/>
                      </a:moveTo>
                      <a:cubicBezTo>
                        <a:pt x="109120" y="104139"/>
                        <a:pt x="65305" y="52847"/>
                        <a:pt x="83050" y="43465"/>
                      </a:cubicBezTo>
                      <a:cubicBezTo>
                        <a:pt x="100795" y="34092"/>
                        <a:pt x="126522" y="72992"/>
                        <a:pt x="120559" y="83670"/>
                      </a:cubicBezTo>
                      <a:close/>
                      <a:moveTo>
                        <a:pt x="155897" y="262807"/>
                      </a:moveTo>
                      <a:cubicBezTo>
                        <a:pt x="152297" y="256463"/>
                        <a:pt x="209361" y="216839"/>
                        <a:pt x="215390" y="238804"/>
                      </a:cubicBezTo>
                      <a:cubicBezTo>
                        <a:pt x="220867" y="258749"/>
                        <a:pt x="159498" y="269141"/>
                        <a:pt x="155897" y="262807"/>
                      </a:cubicBezTo>
                      <a:close/>
                      <a:moveTo>
                        <a:pt x="130323" y="195627"/>
                      </a:moveTo>
                      <a:cubicBezTo>
                        <a:pt x="135523" y="180168"/>
                        <a:pt x="153583" y="188035"/>
                        <a:pt x="149020" y="205171"/>
                      </a:cubicBezTo>
                      <a:cubicBezTo>
                        <a:pt x="136981" y="250415"/>
                        <a:pt x="125132" y="211086"/>
                        <a:pt x="130323" y="195627"/>
                      </a:cubicBezTo>
                      <a:close/>
                      <a:moveTo>
                        <a:pt x="124808" y="333577"/>
                      </a:moveTo>
                      <a:cubicBezTo>
                        <a:pt x="119245" y="326253"/>
                        <a:pt x="156193" y="315051"/>
                        <a:pt x="154145" y="327396"/>
                      </a:cubicBezTo>
                      <a:cubicBezTo>
                        <a:pt x="151468" y="343598"/>
                        <a:pt x="130361" y="340912"/>
                        <a:pt x="124808" y="333577"/>
                      </a:cubicBezTo>
                      <a:close/>
                      <a:moveTo>
                        <a:pt x="120426" y="364019"/>
                      </a:moveTo>
                      <a:cubicBezTo>
                        <a:pt x="136581" y="355542"/>
                        <a:pt x="154678" y="409568"/>
                        <a:pt x="142972" y="419712"/>
                      </a:cubicBezTo>
                      <a:cubicBezTo>
                        <a:pt x="131256" y="429866"/>
                        <a:pt x="104272" y="372497"/>
                        <a:pt x="120426" y="364019"/>
                      </a:cubicBezTo>
                      <a:close/>
                      <a:moveTo>
                        <a:pt x="101367" y="389527"/>
                      </a:moveTo>
                      <a:cubicBezTo>
                        <a:pt x="109501" y="393995"/>
                        <a:pt x="97223" y="445001"/>
                        <a:pt x="81421" y="434400"/>
                      </a:cubicBezTo>
                      <a:cubicBezTo>
                        <a:pt x="69420" y="426360"/>
                        <a:pt x="93232" y="385060"/>
                        <a:pt x="101367" y="38952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3683D86-ED06-49CB-ACBF-44184CA13BC4}"/>
                    </a:ext>
                  </a:extLst>
                </p:cNvPr>
                <p:cNvSpPr/>
                <p:nvPr/>
              </p:nvSpPr>
              <p:spPr>
                <a:xfrm>
                  <a:off x="5474238" y="2678353"/>
                  <a:ext cx="399537" cy="459849"/>
                </a:xfrm>
                <a:custGeom>
                  <a:avLst/>
                  <a:gdLst>
                    <a:gd name="connsiteX0" fmla="*/ 375464 w 399537"/>
                    <a:gd name="connsiteY0" fmla="*/ 260205 h 459849"/>
                    <a:gd name="connsiteX1" fmla="*/ 296178 w 399537"/>
                    <a:gd name="connsiteY1" fmla="*/ 163745 h 459849"/>
                    <a:gd name="connsiteX2" fmla="*/ 291254 w 399537"/>
                    <a:gd name="connsiteY2" fmla="*/ 158259 h 459849"/>
                    <a:gd name="connsiteX3" fmla="*/ 392571 w 399537"/>
                    <a:gd name="connsiteY3" fmla="*/ 138990 h 459849"/>
                    <a:gd name="connsiteX4" fmla="*/ 399534 w 399537"/>
                    <a:gd name="connsiteY4" fmla="*/ 137170 h 459849"/>
                    <a:gd name="connsiteX5" fmla="*/ 365797 w 399537"/>
                    <a:gd name="connsiteY5" fmla="*/ 44016 h 459849"/>
                    <a:gd name="connsiteX6" fmla="*/ 364406 w 399537"/>
                    <a:gd name="connsiteY6" fmla="*/ 42978 h 459849"/>
                    <a:gd name="connsiteX7" fmla="*/ 258116 w 399537"/>
                    <a:gd name="connsiteY7" fmla="*/ 133198 h 459849"/>
                    <a:gd name="connsiteX8" fmla="*/ 257488 w 399537"/>
                    <a:gd name="connsiteY8" fmla="*/ 133684 h 459849"/>
                    <a:gd name="connsiteX9" fmla="*/ 253354 w 399537"/>
                    <a:gd name="connsiteY9" fmla="*/ 132684 h 459849"/>
                    <a:gd name="connsiteX10" fmla="*/ 253849 w 399537"/>
                    <a:gd name="connsiteY10" fmla="*/ 128303 h 459849"/>
                    <a:gd name="connsiteX11" fmla="*/ 323925 w 399537"/>
                    <a:gd name="connsiteY11" fmla="*/ 16612 h 459849"/>
                    <a:gd name="connsiteX12" fmla="*/ 323296 w 399537"/>
                    <a:gd name="connsiteY12" fmla="*/ 10402 h 459849"/>
                    <a:gd name="connsiteX13" fmla="*/ 229875 w 399537"/>
                    <a:gd name="connsiteY13" fmla="*/ 84545 h 459849"/>
                    <a:gd name="connsiteX14" fmla="*/ 223141 w 399537"/>
                    <a:gd name="connsiteY14" fmla="*/ 85688 h 459849"/>
                    <a:gd name="connsiteX15" fmla="*/ 73227 w 399537"/>
                    <a:gd name="connsiteY15" fmla="*/ 3335 h 459849"/>
                    <a:gd name="connsiteX16" fmla="*/ 65 w 399537"/>
                    <a:gd name="connsiteY16" fmla="*/ 91460 h 459849"/>
                    <a:gd name="connsiteX17" fmla="*/ 5323 w 399537"/>
                    <a:gd name="connsiteY17" fmla="*/ 95479 h 459849"/>
                    <a:gd name="connsiteX18" fmla="*/ 195042 w 399537"/>
                    <a:gd name="connsiteY18" fmla="*/ 128712 h 459849"/>
                    <a:gd name="connsiteX19" fmla="*/ 192146 w 399537"/>
                    <a:gd name="connsiteY19" fmla="*/ 135380 h 459849"/>
                    <a:gd name="connsiteX20" fmla="*/ 11648 w 399537"/>
                    <a:gd name="connsiteY20" fmla="*/ 192015 h 459849"/>
                    <a:gd name="connsiteX21" fmla="*/ 11562 w 399537"/>
                    <a:gd name="connsiteY21" fmla="*/ 194959 h 459849"/>
                    <a:gd name="connsiteX22" fmla="*/ 69159 w 399537"/>
                    <a:gd name="connsiteY22" fmla="*/ 279159 h 459849"/>
                    <a:gd name="connsiteX23" fmla="*/ 75408 w 399537"/>
                    <a:gd name="connsiteY23" fmla="*/ 276883 h 459849"/>
                    <a:gd name="connsiteX24" fmla="*/ 186936 w 399537"/>
                    <a:gd name="connsiteY24" fmla="*/ 184262 h 459849"/>
                    <a:gd name="connsiteX25" fmla="*/ 185698 w 399537"/>
                    <a:gd name="connsiteY25" fmla="*/ 191291 h 459849"/>
                    <a:gd name="connsiteX26" fmla="*/ 114156 w 399537"/>
                    <a:gd name="connsiteY26" fmla="*/ 315831 h 459849"/>
                    <a:gd name="connsiteX27" fmla="*/ 115356 w 399537"/>
                    <a:gd name="connsiteY27" fmla="*/ 318755 h 459849"/>
                    <a:gd name="connsiteX28" fmla="*/ 149808 w 399537"/>
                    <a:gd name="connsiteY28" fmla="*/ 354626 h 459849"/>
                    <a:gd name="connsiteX29" fmla="*/ 156285 w 399537"/>
                    <a:gd name="connsiteY29" fmla="*/ 352540 h 459849"/>
                    <a:gd name="connsiteX30" fmla="*/ 228141 w 399537"/>
                    <a:gd name="connsiteY30" fmla="*/ 270292 h 459849"/>
                    <a:gd name="connsiteX31" fmla="*/ 227713 w 399537"/>
                    <a:gd name="connsiteY31" fmla="*/ 276388 h 459849"/>
                    <a:gd name="connsiteX32" fmla="*/ 161685 w 399537"/>
                    <a:gd name="connsiteY32" fmla="*/ 366475 h 459849"/>
                    <a:gd name="connsiteX33" fmla="*/ 162304 w 399537"/>
                    <a:gd name="connsiteY33" fmla="*/ 369942 h 459849"/>
                    <a:gd name="connsiteX34" fmla="*/ 190422 w 399537"/>
                    <a:gd name="connsiteY34" fmla="*/ 410766 h 459849"/>
                    <a:gd name="connsiteX35" fmla="*/ 197166 w 399537"/>
                    <a:gd name="connsiteY35" fmla="*/ 409671 h 459849"/>
                    <a:gd name="connsiteX36" fmla="*/ 219369 w 399537"/>
                    <a:gd name="connsiteY36" fmla="*/ 363408 h 459849"/>
                    <a:gd name="connsiteX37" fmla="*/ 225350 w 399537"/>
                    <a:gd name="connsiteY37" fmla="*/ 367713 h 459849"/>
                    <a:gd name="connsiteX38" fmla="*/ 199080 w 399537"/>
                    <a:gd name="connsiteY38" fmla="*/ 423225 h 459849"/>
                    <a:gd name="connsiteX39" fmla="*/ 199328 w 399537"/>
                    <a:gd name="connsiteY39" fmla="*/ 426311 h 459849"/>
                    <a:gd name="connsiteX40" fmla="*/ 214235 w 399537"/>
                    <a:gd name="connsiteY40" fmla="*/ 457515 h 459849"/>
                    <a:gd name="connsiteX41" fmla="*/ 219959 w 399537"/>
                    <a:gd name="connsiteY41" fmla="*/ 459049 h 459849"/>
                    <a:gd name="connsiteX42" fmla="*/ 277709 w 399537"/>
                    <a:gd name="connsiteY42" fmla="*/ 408080 h 459849"/>
                    <a:gd name="connsiteX43" fmla="*/ 278795 w 399537"/>
                    <a:gd name="connsiteY43" fmla="*/ 406052 h 459849"/>
                    <a:gd name="connsiteX44" fmla="*/ 279310 w 399537"/>
                    <a:gd name="connsiteY44" fmla="*/ 388059 h 459849"/>
                    <a:gd name="connsiteX45" fmla="*/ 286396 w 399537"/>
                    <a:gd name="connsiteY45" fmla="*/ 386059 h 459849"/>
                    <a:gd name="connsiteX46" fmla="*/ 288006 w 399537"/>
                    <a:gd name="connsiteY46" fmla="*/ 390164 h 459849"/>
                    <a:gd name="connsiteX47" fmla="*/ 294140 w 399537"/>
                    <a:gd name="connsiteY47" fmla="*/ 391431 h 459849"/>
                    <a:gd name="connsiteX48" fmla="*/ 321448 w 399537"/>
                    <a:gd name="connsiteY48" fmla="*/ 360322 h 459849"/>
                    <a:gd name="connsiteX49" fmla="*/ 322239 w 399537"/>
                    <a:gd name="connsiteY49" fmla="*/ 357636 h 459849"/>
                    <a:gd name="connsiteX50" fmla="*/ 285091 w 399537"/>
                    <a:gd name="connsiteY50" fmla="*/ 271082 h 459849"/>
                    <a:gd name="connsiteX51" fmla="*/ 282443 w 399537"/>
                    <a:gd name="connsiteY51" fmla="*/ 264634 h 459849"/>
                    <a:gd name="connsiteX52" fmla="*/ 333774 w 399537"/>
                    <a:gd name="connsiteY52" fmla="*/ 331614 h 459849"/>
                    <a:gd name="connsiteX53" fmla="*/ 340584 w 399537"/>
                    <a:gd name="connsiteY53" fmla="*/ 333995 h 459849"/>
                    <a:gd name="connsiteX54" fmla="*/ 352652 w 399537"/>
                    <a:gd name="connsiteY54" fmla="*/ 313011 h 459849"/>
                    <a:gd name="connsiteX55" fmla="*/ 375217 w 399537"/>
                    <a:gd name="connsiteY55" fmla="*/ 261491 h 459849"/>
                    <a:gd name="connsiteX56" fmla="*/ 375464 w 399537"/>
                    <a:gd name="connsiteY56" fmla="*/ 260205 h 45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99537" h="459849">
                      <a:moveTo>
                        <a:pt x="375464" y="260205"/>
                      </a:moveTo>
                      <a:cubicBezTo>
                        <a:pt x="375760" y="202893"/>
                        <a:pt x="365758" y="115120"/>
                        <a:pt x="296178" y="163745"/>
                      </a:cubicBezTo>
                      <a:cubicBezTo>
                        <a:pt x="292540" y="166288"/>
                        <a:pt x="288292" y="161554"/>
                        <a:pt x="291254" y="158259"/>
                      </a:cubicBezTo>
                      <a:cubicBezTo>
                        <a:pt x="319600" y="126750"/>
                        <a:pt x="365749" y="89031"/>
                        <a:pt x="392571" y="138990"/>
                      </a:cubicBezTo>
                      <a:cubicBezTo>
                        <a:pt x="394410" y="142419"/>
                        <a:pt x="399677" y="141057"/>
                        <a:pt x="399534" y="137170"/>
                      </a:cubicBezTo>
                      <a:cubicBezTo>
                        <a:pt x="398344" y="103233"/>
                        <a:pt x="388761" y="70800"/>
                        <a:pt x="365797" y="44016"/>
                      </a:cubicBezTo>
                      <a:cubicBezTo>
                        <a:pt x="365416" y="43578"/>
                        <a:pt x="364939" y="43216"/>
                        <a:pt x="364406" y="42978"/>
                      </a:cubicBezTo>
                      <a:cubicBezTo>
                        <a:pt x="302589" y="15374"/>
                        <a:pt x="285596" y="88288"/>
                        <a:pt x="258116" y="133198"/>
                      </a:cubicBezTo>
                      <a:cubicBezTo>
                        <a:pt x="258002" y="133389"/>
                        <a:pt x="257774" y="133551"/>
                        <a:pt x="257488" y="133684"/>
                      </a:cubicBezTo>
                      <a:cubicBezTo>
                        <a:pt x="255221" y="134760"/>
                        <a:pt x="254592" y="134865"/>
                        <a:pt x="253354" y="132684"/>
                      </a:cubicBezTo>
                      <a:cubicBezTo>
                        <a:pt x="252592" y="131350"/>
                        <a:pt x="253535" y="129122"/>
                        <a:pt x="253849" y="128303"/>
                      </a:cubicBezTo>
                      <a:cubicBezTo>
                        <a:pt x="277957" y="61989"/>
                        <a:pt x="303398" y="32529"/>
                        <a:pt x="323925" y="16612"/>
                      </a:cubicBezTo>
                      <a:cubicBezTo>
                        <a:pt x="326058" y="14955"/>
                        <a:pt x="325715" y="11602"/>
                        <a:pt x="323296" y="10402"/>
                      </a:cubicBezTo>
                      <a:cubicBezTo>
                        <a:pt x="259374" y="-21078"/>
                        <a:pt x="236047" y="56579"/>
                        <a:pt x="229875" y="84545"/>
                      </a:cubicBezTo>
                      <a:cubicBezTo>
                        <a:pt x="229161" y="87783"/>
                        <a:pt x="224884" y="88517"/>
                        <a:pt x="223141" y="85688"/>
                      </a:cubicBezTo>
                      <a:cubicBezTo>
                        <a:pt x="207063" y="59618"/>
                        <a:pt x="152322" y="-16782"/>
                        <a:pt x="73227" y="3335"/>
                      </a:cubicBezTo>
                      <a:cubicBezTo>
                        <a:pt x="34184" y="13269"/>
                        <a:pt x="8238" y="47569"/>
                        <a:pt x="65" y="91460"/>
                      </a:cubicBezTo>
                      <a:cubicBezTo>
                        <a:pt x="-487" y="94441"/>
                        <a:pt x="2580" y="96775"/>
                        <a:pt x="5323" y="95479"/>
                      </a:cubicBezTo>
                      <a:cubicBezTo>
                        <a:pt x="79151" y="60570"/>
                        <a:pt x="161276" y="106033"/>
                        <a:pt x="195042" y="128712"/>
                      </a:cubicBezTo>
                      <a:cubicBezTo>
                        <a:pt x="198452" y="130998"/>
                        <a:pt x="196137" y="136313"/>
                        <a:pt x="192146" y="135380"/>
                      </a:cubicBezTo>
                      <a:cubicBezTo>
                        <a:pt x="77389" y="108719"/>
                        <a:pt x="30669" y="151572"/>
                        <a:pt x="11648" y="192015"/>
                      </a:cubicBezTo>
                      <a:cubicBezTo>
                        <a:pt x="11209" y="192939"/>
                        <a:pt x="11181" y="194006"/>
                        <a:pt x="11562" y="194959"/>
                      </a:cubicBezTo>
                      <a:cubicBezTo>
                        <a:pt x="23135" y="224372"/>
                        <a:pt x="42023" y="253432"/>
                        <a:pt x="69159" y="279159"/>
                      </a:cubicBezTo>
                      <a:cubicBezTo>
                        <a:pt x="71398" y="281284"/>
                        <a:pt x="75103" y="279960"/>
                        <a:pt x="75408" y="276883"/>
                      </a:cubicBezTo>
                      <a:cubicBezTo>
                        <a:pt x="79751" y="233887"/>
                        <a:pt x="99259" y="143838"/>
                        <a:pt x="186936" y="184262"/>
                      </a:cubicBezTo>
                      <a:cubicBezTo>
                        <a:pt x="190365" y="185843"/>
                        <a:pt x="189451" y="190939"/>
                        <a:pt x="185698" y="191291"/>
                      </a:cubicBezTo>
                      <a:cubicBezTo>
                        <a:pt x="161628" y="193596"/>
                        <a:pt x="118813" y="212389"/>
                        <a:pt x="114156" y="315831"/>
                      </a:cubicBezTo>
                      <a:cubicBezTo>
                        <a:pt x="114108" y="316926"/>
                        <a:pt x="114556" y="318012"/>
                        <a:pt x="115356" y="318755"/>
                      </a:cubicBezTo>
                      <a:cubicBezTo>
                        <a:pt x="128262" y="330728"/>
                        <a:pt x="139702" y="342815"/>
                        <a:pt x="149808" y="354626"/>
                      </a:cubicBezTo>
                      <a:cubicBezTo>
                        <a:pt x="151941" y="357122"/>
                        <a:pt x="156018" y="355807"/>
                        <a:pt x="156285" y="352540"/>
                      </a:cubicBezTo>
                      <a:cubicBezTo>
                        <a:pt x="160323" y="302724"/>
                        <a:pt x="175058" y="229039"/>
                        <a:pt x="228141" y="270292"/>
                      </a:cubicBezTo>
                      <a:cubicBezTo>
                        <a:pt x="230199" y="271892"/>
                        <a:pt x="229970" y="275083"/>
                        <a:pt x="227713" y="276388"/>
                      </a:cubicBezTo>
                      <a:cubicBezTo>
                        <a:pt x="215092" y="283712"/>
                        <a:pt x="180602" y="308277"/>
                        <a:pt x="161685" y="366475"/>
                      </a:cubicBezTo>
                      <a:cubicBezTo>
                        <a:pt x="161304" y="367656"/>
                        <a:pt x="161543" y="368961"/>
                        <a:pt x="162304" y="369942"/>
                      </a:cubicBezTo>
                      <a:cubicBezTo>
                        <a:pt x="173668" y="384544"/>
                        <a:pt x="182964" y="398413"/>
                        <a:pt x="190422" y="410766"/>
                      </a:cubicBezTo>
                      <a:cubicBezTo>
                        <a:pt x="192137" y="413605"/>
                        <a:pt x="196413" y="412900"/>
                        <a:pt x="197166" y="409671"/>
                      </a:cubicBezTo>
                      <a:cubicBezTo>
                        <a:pt x="200814" y="394022"/>
                        <a:pt x="207415" y="376476"/>
                        <a:pt x="219369" y="363408"/>
                      </a:cubicBezTo>
                      <a:cubicBezTo>
                        <a:pt x="222331" y="360179"/>
                        <a:pt x="227465" y="363875"/>
                        <a:pt x="225350" y="367713"/>
                      </a:cubicBezTo>
                      <a:cubicBezTo>
                        <a:pt x="217378" y="382172"/>
                        <a:pt x="206177" y="403832"/>
                        <a:pt x="199080" y="423225"/>
                      </a:cubicBezTo>
                      <a:cubicBezTo>
                        <a:pt x="198709" y="424235"/>
                        <a:pt x="198814" y="425368"/>
                        <a:pt x="199328" y="426311"/>
                      </a:cubicBezTo>
                      <a:cubicBezTo>
                        <a:pt x="207110" y="440656"/>
                        <a:pt x="211892" y="451686"/>
                        <a:pt x="214235" y="457515"/>
                      </a:cubicBezTo>
                      <a:cubicBezTo>
                        <a:pt x="215159" y="459811"/>
                        <a:pt x="218026" y="460592"/>
                        <a:pt x="219959" y="459049"/>
                      </a:cubicBezTo>
                      <a:cubicBezTo>
                        <a:pt x="228989" y="451895"/>
                        <a:pt x="252325" y="432903"/>
                        <a:pt x="277709" y="408080"/>
                      </a:cubicBezTo>
                      <a:cubicBezTo>
                        <a:pt x="278271" y="407537"/>
                        <a:pt x="278662" y="406823"/>
                        <a:pt x="278795" y="406052"/>
                      </a:cubicBezTo>
                      <a:cubicBezTo>
                        <a:pt x="279805" y="400403"/>
                        <a:pt x="280100" y="394374"/>
                        <a:pt x="279310" y="388059"/>
                      </a:cubicBezTo>
                      <a:cubicBezTo>
                        <a:pt x="278767" y="383734"/>
                        <a:pt x="284682" y="382058"/>
                        <a:pt x="286396" y="386059"/>
                      </a:cubicBezTo>
                      <a:cubicBezTo>
                        <a:pt x="286968" y="387402"/>
                        <a:pt x="287511" y="388773"/>
                        <a:pt x="288006" y="390164"/>
                      </a:cubicBezTo>
                      <a:cubicBezTo>
                        <a:pt x="288920" y="392736"/>
                        <a:pt x="292264" y="393412"/>
                        <a:pt x="294140" y="391431"/>
                      </a:cubicBezTo>
                      <a:cubicBezTo>
                        <a:pt x="303513" y="381572"/>
                        <a:pt x="312809" y="371104"/>
                        <a:pt x="321448" y="360322"/>
                      </a:cubicBezTo>
                      <a:cubicBezTo>
                        <a:pt x="322058" y="359560"/>
                        <a:pt x="322344" y="358608"/>
                        <a:pt x="322239" y="357636"/>
                      </a:cubicBezTo>
                      <a:cubicBezTo>
                        <a:pt x="318324" y="320888"/>
                        <a:pt x="308656" y="270301"/>
                        <a:pt x="285091" y="271082"/>
                      </a:cubicBezTo>
                      <a:cubicBezTo>
                        <a:pt x="281605" y="271197"/>
                        <a:pt x="279824" y="266948"/>
                        <a:pt x="282443" y="264634"/>
                      </a:cubicBezTo>
                      <a:cubicBezTo>
                        <a:pt x="304503" y="245212"/>
                        <a:pt x="343518" y="224362"/>
                        <a:pt x="333774" y="331614"/>
                      </a:cubicBezTo>
                      <a:cubicBezTo>
                        <a:pt x="333421" y="335471"/>
                        <a:pt x="338479" y="337243"/>
                        <a:pt x="340584" y="333995"/>
                      </a:cubicBezTo>
                      <a:cubicBezTo>
                        <a:pt x="345108" y="327004"/>
                        <a:pt x="349185" y="319984"/>
                        <a:pt x="352652" y="313011"/>
                      </a:cubicBezTo>
                      <a:cubicBezTo>
                        <a:pt x="360234" y="297752"/>
                        <a:pt x="368121" y="280274"/>
                        <a:pt x="375217" y="261491"/>
                      </a:cubicBezTo>
                      <a:cubicBezTo>
                        <a:pt x="375379" y="261091"/>
                        <a:pt x="375464" y="260652"/>
                        <a:pt x="375464" y="26020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06FBB0C-D7CA-407F-AE27-B63C25DCD6E5}"/>
                    </a:ext>
                  </a:extLst>
                </p:cNvPr>
                <p:cNvSpPr/>
                <p:nvPr/>
              </p:nvSpPr>
              <p:spPr>
                <a:xfrm>
                  <a:off x="5541593" y="2305030"/>
                  <a:ext cx="504256" cy="261743"/>
                </a:xfrm>
                <a:custGeom>
                  <a:avLst/>
                  <a:gdLst>
                    <a:gd name="connsiteX0" fmla="*/ 9405 w 504256"/>
                    <a:gd name="connsiteY0" fmla="*/ 255108 h 261743"/>
                    <a:gd name="connsiteX1" fmla="*/ 221069 w 504256"/>
                    <a:gd name="connsiteY1" fmla="*/ 0 h 261743"/>
                    <a:gd name="connsiteX2" fmla="*/ 46695 w 504256"/>
                    <a:gd name="connsiteY2" fmla="*/ 211122 h 261743"/>
                    <a:gd name="connsiteX3" fmla="*/ 401111 w 504256"/>
                    <a:gd name="connsiteY3" fmla="*/ 100079 h 261743"/>
                    <a:gd name="connsiteX4" fmla="*/ 81356 w 504256"/>
                    <a:gd name="connsiteY4" fmla="*/ 199111 h 261743"/>
                    <a:gd name="connsiteX5" fmla="*/ 504257 w 504256"/>
                    <a:gd name="connsiteY5" fmla="*/ 205273 h 261743"/>
                    <a:gd name="connsiteX6" fmla="*/ 72212 w 504256"/>
                    <a:gd name="connsiteY6" fmla="*/ 231743 h 261743"/>
                    <a:gd name="connsiteX7" fmla="*/ 9405 w 504256"/>
                    <a:gd name="connsiteY7" fmla="*/ 255108 h 261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4256" h="261743">
                      <a:moveTo>
                        <a:pt x="9405" y="255108"/>
                      </a:moveTo>
                      <a:cubicBezTo>
                        <a:pt x="9405" y="255108"/>
                        <a:pt x="66679" y="61751"/>
                        <a:pt x="221069" y="0"/>
                      </a:cubicBezTo>
                      <a:cubicBezTo>
                        <a:pt x="221069" y="0"/>
                        <a:pt x="132849" y="34338"/>
                        <a:pt x="46695" y="211122"/>
                      </a:cubicBezTo>
                      <a:cubicBezTo>
                        <a:pt x="46695" y="211122"/>
                        <a:pt x="127629" y="34204"/>
                        <a:pt x="401111" y="100079"/>
                      </a:cubicBezTo>
                      <a:cubicBezTo>
                        <a:pt x="401111" y="100079"/>
                        <a:pt x="192361" y="55207"/>
                        <a:pt x="81356" y="199111"/>
                      </a:cubicBezTo>
                      <a:cubicBezTo>
                        <a:pt x="81356" y="199111"/>
                        <a:pt x="256731" y="173165"/>
                        <a:pt x="504257" y="205273"/>
                      </a:cubicBezTo>
                      <a:cubicBezTo>
                        <a:pt x="504257" y="205273"/>
                        <a:pt x="180293" y="182918"/>
                        <a:pt x="72212" y="231743"/>
                      </a:cubicBezTo>
                      <a:cubicBezTo>
                        <a:pt x="-35858" y="280568"/>
                        <a:pt x="9405" y="255108"/>
                        <a:pt x="9405" y="255108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063AF52-127E-41D4-8363-7C2E576D9E17}"/>
                    </a:ext>
                  </a:extLst>
                </p:cNvPr>
                <p:cNvSpPr/>
                <p:nvPr/>
              </p:nvSpPr>
              <p:spPr>
                <a:xfrm>
                  <a:off x="5488845" y="2023671"/>
                  <a:ext cx="1334816" cy="1283073"/>
                </a:xfrm>
                <a:custGeom>
                  <a:avLst/>
                  <a:gdLst>
                    <a:gd name="connsiteX0" fmla="*/ 1334817 w 1334816"/>
                    <a:gd name="connsiteY0" fmla="*/ 0 h 1283073"/>
                    <a:gd name="connsiteX1" fmla="*/ 680287 w 1334816"/>
                    <a:gd name="connsiteY1" fmla="*/ 1132484 h 1283073"/>
                    <a:gd name="connsiteX2" fmla="*/ 11899 w 1334816"/>
                    <a:gd name="connsiteY2" fmla="*/ 802815 h 1283073"/>
                    <a:gd name="connsiteX3" fmla="*/ 42665 w 1334816"/>
                    <a:gd name="connsiteY3" fmla="*/ 477384 h 1283073"/>
                    <a:gd name="connsiteX4" fmla="*/ 40226 w 1334816"/>
                    <a:gd name="connsiteY4" fmla="*/ 799186 h 1283073"/>
                    <a:gd name="connsiteX5" fmla="*/ 665628 w 1334816"/>
                    <a:gd name="connsiteY5" fmla="*/ 1116644 h 1283073"/>
                    <a:gd name="connsiteX6" fmla="*/ 1334817 w 1334816"/>
                    <a:gd name="connsiteY6" fmla="*/ 0 h 1283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816" h="1283073">
                      <a:moveTo>
                        <a:pt x="1334817" y="0"/>
                      </a:moveTo>
                      <a:cubicBezTo>
                        <a:pt x="1170186" y="402517"/>
                        <a:pt x="990497" y="819121"/>
                        <a:pt x="680287" y="1132484"/>
                      </a:cubicBezTo>
                      <a:cubicBezTo>
                        <a:pt x="342159" y="1460783"/>
                        <a:pt x="44112" y="1207446"/>
                        <a:pt x="11899" y="802815"/>
                      </a:cubicBezTo>
                      <a:cubicBezTo>
                        <a:pt x="1621" y="771458"/>
                        <a:pt x="-19476" y="378523"/>
                        <a:pt x="42665" y="477384"/>
                      </a:cubicBezTo>
                      <a:cubicBezTo>
                        <a:pt x="21224" y="581587"/>
                        <a:pt x="29120" y="693553"/>
                        <a:pt x="40226" y="799186"/>
                      </a:cubicBezTo>
                      <a:cubicBezTo>
                        <a:pt x="69068" y="1183557"/>
                        <a:pt x="339216" y="1429360"/>
                        <a:pt x="665628" y="1116644"/>
                      </a:cubicBezTo>
                      <a:cubicBezTo>
                        <a:pt x="983449" y="823227"/>
                        <a:pt x="1154985" y="341528"/>
                        <a:pt x="1334817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DBFAD02-CA77-4266-9E3C-202B35DB52FE}"/>
                    </a:ext>
                  </a:extLst>
                </p:cNvPr>
                <p:cNvSpPr/>
                <p:nvPr/>
              </p:nvSpPr>
              <p:spPr>
                <a:xfrm>
                  <a:off x="5586156" y="2543559"/>
                  <a:ext cx="291440" cy="241277"/>
                </a:xfrm>
                <a:custGeom>
                  <a:avLst/>
                  <a:gdLst>
                    <a:gd name="connsiteX0" fmla="*/ 244734 w 291440"/>
                    <a:gd name="connsiteY0" fmla="*/ 73129 h 241277"/>
                    <a:gd name="connsiteX1" fmla="*/ 166458 w 291440"/>
                    <a:gd name="connsiteY1" fmla="*/ 79378 h 241277"/>
                    <a:gd name="connsiteX2" fmla="*/ 161857 w 291440"/>
                    <a:gd name="connsiteY2" fmla="*/ 79949 h 241277"/>
                    <a:gd name="connsiteX3" fmla="*/ 188327 w 291440"/>
                    <a:gd name="connsiteY3" fmla="*/ 20742 h 241277"/>
                    <a:gd name="connsiteX4" fmla="*/ 189889 w 291440"/>
                    <a:gd name="connsiteY4" fmla="*/ 16494 h 241277"/>
                    <a:gd name="connsiteX5" fmla="*/ 129691 w 291440"/>
                    <a:gd name="connsiteY5" fmla="*/ 425 h 241277"/>
                    <a:gd name="connsiteX6" fmla="*/ 128663 w 291440"/>
                    <a:gd name="connsiteY6" fmla="*/ 768 h 241277"/>
                    <a:gd name="connsiteX7" fmla="*/ 137016 w 291440"/>
                    <a:gd name="connsiteY7" fmla="*/ 88045 h 241277"/>
                    <a:gd name="connsiteX8" fmla="*/ 137045 w 291440"/>
                    <a:gd name="connsiteY8" fmla="*/ 88541 h 241277"/>
                    <a:gd name="connsiteX9" fmla="*/ 135045 w 291440"/>
                    <a:gd name="connsiteY9" fmla="*/ 90312 h 241277"/>
                    <a:gd name="connsiteX10" fmla="*/ 132959 w 291440"/>
                    <a:gd name="connsiteY10" fmla="*/ 88483 h 241277"/>
                    <a:gd name="connsiteX11" fmla="*/ 100507 w 291440"/>
                    <a:gd name="connsiteY11" fmla="*/ 12179 h 241277"/>
                    <a:gd name="connsiteX12" fmla="*/ 97078 w 291440"/>
                    <a:gd name="connsiteY12" fmla="*/ 10274 h 241277"/>
                    <a:gd name="connsiteX13" fmla="*/ 101755 w 291440"/>
                    <a:gd name="connsiteY13" fmla="*/ 85131 h 241277"/>
                    <a:gd name="connsiteX14" fmla="*/ 99926 w 291440"/>
                    <a:gd name="connsiteY14" fmla="*/ 89017 h 241277"/>
                    <a:gd name="connsiteX15" fmla="*/ 3552 w 291440"/>
                    <a:gd name="connsiteY15" fmla="*/ 136775 h 241277"/>
                    <a:gd name="connsiteX16" fmla="*/ 22726 w 291440"/>
                    <a:gd name="connsiteY16" fmla="*/ 206203 h 241277"/>
                    <a:gd name="connsiteX17" fmla="*/ 26688 w 291440"/>
                    <a:gd name="connsiteY17" fmla="*/ 204936 h 241277"/>
                    <a:gd name="connsiteX18" fmla="*/ 112023 w 291440"/>
                    <a:gd name="connsiteY18" fmla="*/ 118982 h 241277"/>
                    <a:gd name="connsiteX19" fmla="*/ 114423 w 291440"/>
                    <a:gd name="connsiteY19" fmla="*/ 122878 h 241277"/>
                    <a:gd name="connsiteX20" fmla="*/ 78780 w 291440"/>
                    <a:gd name="connsiteY20" fmla="*/ 236378 h 241277"/>
                    <a:gd name="connsiteX21" fmla="*/ 80266 w 291440"/>
                    <a:gd name="connsiteY21" fmla="*/ 237483 h 241277"/>
                    <a:gd name="connsiteX22" fmla="*/ 144417 w 291440"/>
                    <a:gd name="connsiteY22" fmla="*/ 238026 h 241277"/>
                    <a:gd name="connsiteX23" fmla="*/ 145484 w 291440"/>
                    <a:gd name="connsiteY23" fmla="*/ 233978 h 241277"/>
                    <a:gd name="connsiteX24" fmla="*/ 137769 w 291440"/>
                    <a:gd name="connsiteY24" fmla="*/ 143138 h 241277"/>
                    <a:gd name="connsiteX25" fmla="*/ 140950 w 291440"/>
                    <a:gd name="connsiteY25" fmla="*/ 146310 h 241277"/>
                    <a:gd name="connsiteX26" fmla="*/ 179507 w 291440"/>
                    <a:gd name="connsiteY26" fmla="*/ 227996 h 241277"/>
                    <a:gd name="connsiteX27" fmla="*/ 181450 w 291440"/>
                    <a:gd name="connsiteY27" fmla="*/ 228425 h 241277"/>
                    <a:gd name="connsiteX28" fmla="*/ 212340 w 291440"/>
                    <a:gd name="connsiteY28" fmla="*/ 223538 h 241277"/>
                    <a:gd name="connsiteX29" fmla="*/ 213588 w 291440"/>
                    <a:gd name="connsiteY29" fmla="*/ 219443 h 241277"/>
                    <a:gd name="connsiteX30" fmla="*/ 196967 w 291440"/>
                    <a:gd name="connsiteY30" fmla="*/ 152806 h 241277"/>
                    <a:gd name="connsiteX31" fmla="*/ 199957 w 291440"/>
                    <a:gd name="connsiteY31" fmla="*/ 155216 h 241277"/>
                    <a:gd name="connsiteX32" fmla="*/ 222713 w 291440"/>
                    <a:gd name="connsiteY32" fmla="*/ 221662 h 241277"/>
                    <a:gd name="connsiteX33" fmla="*/ 224722 w 291440"/>
                    <a:gd name="connsiteY33" fmla="*/ 222586 h 241277"/>
                    <a:gd name="connsiteX34" fmla="*/ 255888 w 291440"/>
                    <a:gd name="connsiteY34" fmla="*/ 222748 h 241277"/>
                    <a:gd name="connsiteX35" fmla="*/ 257745 w 291440"/>
                    <a:gd name="connsiteY35" fmla="*/ 218871 h 241277"/>
                    <a:gd name="connsiteX36" fmla="*/ 241858 w 291440"/>
                    <a:gd name="connsiteY36" fmla="*/ 190791 h 241277"/>
                    <a:gd name="connsiteX37" fmla="*/ 246230 w 291440"/>
                    <a:gd name="connsiteY37" fmla="*/ 189248 h 241277"/>
                    <a:gd name="connsiteX38" fmla="*/ 265442 w 291440"/>
                    <a:gd name="connsiteY38" fmla="*/ 222757 h 241277"/>
                    <a:gd name="connsiteX39" fmla="*/ 267128 w 291440"/>
                    <a:gd name="connsiteY39" fmla="*/ 223738 h 241277"/>
                    <a:gd name="connsiteX40" fmla="*/ 288587 w 291440"/>
                    <a:gd name="connsiteY40" fmla="*/ 227263 h 241277"/>
                    <a:gd name="connsiteX41" fmla="*/ 291436 w 291440"/>
                    <a:gd name="connsiteY41" fmla="*/ 224862 h 241277"/>
                    <a:gd name="connsiteX42" fmla="*/ 285892 w 291440"/>
                    <a:gd name="connsiteY42" fmla="*/ 176742 h 241277"/>
                    <a:gd name="connsiteX43" fmla="*/ 285235 w 291440"/>
                    <a:gd name="connsiteY43" fmla="*/ 175456 h 241277"/>
                    <a:gd name="connsiteX44" fmla="*/ 276129 w 291440"/>
                    <a:gd name="connsiteY44" fmla="*/ 168722 h 241277"/>
                    <a:gd name="connsiteX45" fmla="*/ 277643 w 291440"/>
                    <a:gd name="connsiteY45" fmla="*/ 164350 h 241277"/>
                    <a:gd name="connsiteX46" fmla="*/ 280339 w 291440"/>
                    <a:gd name="connsiteY46" fmla="*/ 164998 h 241277"/>
                    <a:gd name="connsiteX47" fmla="*/ 283196 w 291440"/>
                    <a:gd name="connsiteY47" fmla="*/ 162293 h 241277"/>
                    <a:gd name="connsiteX48" fmla="*/ 276957 w 291440"/>
                    <a:gd name="connsiteY48" fmla="*/ 137023 h 241277"/>
                    <a:gd name="connsiteX49" fmla="*/ 275853 w 291440"/>
                    <a:gd name="connsiteY49" fmla="*/ 135651 h 241277"/>
                    <a:gd name="connsiteX50" fmla="*/ 217836 w 291440"/>
                    <a:gd name="connsiteY50" fmla="*/ 123707 h 241277"/>
                    <a:gd name="connsiteX51" fmla="*/ 213559 w 291440"/>
                    <a:gd name="connsiteY51" fmla="*/ 122754 h 241277"/>
                    <a:gd name="connsiteX52" fmla="*/ 266575 w 291440"/>
                    <a:gd name="connsiteY52" fmla="*/ 120335 h 241277"/>
                    <a:gd name="connsiteX53" fmla="*/ 270252 w 291440"/>
                    <a:gd name="connsiteY53" fmla="*/ 117678 h 241277"/>
                    <a:gd name="connsiteX54" fmla="*/ 263765 w 291440"/>
                    <a:gd name="connsiteY54" fmla="*/ 103904 h 241277"/>
                    <a:gd name="connsiteX55" fmla="*/ 245287 w 291440"/>
                    <a:gd name="connsiteY55" fmla="*/ 73748 h 241277"/>
                    <a:gd name="connsiteX56" fmla="*/ 244734 w 291440"/>
                    <a:gd name="connsiteY56" fmla="*/ 73129 h 24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91440" h="241277">
                      <a:moveTo>
                        <a:pt x="244734" y="73129"/>
                      </a:moveTo>
                      <a:cubicBezTo>
                        <a:pt x="215264" y="52384"/>
                        <a:pt x="166382" y="25990"/>
                        <a:pt x="166458" y="79378"/>
                      </a:cubicBezTo>
                      <a:cubicBezTo>
                        <a:pt x="166458" y="82168"/>
                        <a:pt x="162495" y="82664"/>
                        <a:pt x="161857" y="79949"/>
                      </a:cubicBezTo>
                      <a:cubicBezTo>
                        <a:pt x="155780" y="53993"/>
                        <a:pt x="152913" y="16627"/>
                        <a:pt x="188327" y="20742"/>
                      </a:cubicBezTo>
                      <a:cubicBezTo>
                        <a:pt x="190756" y="21027"/>
                        <a:pt x="191947" y="17818"/>
                        <a:pt x="189889" y="16494"/>
                      </a:cubicBezTo>
                      <a:cubicBezTo>
                        <a:pt x="171954" y="4911"/>
                        <a:pt x="151771" y="-1804"/>
                        <a:pt x="129691" y="425"/>
                      </a:cubicBezTo>
                      <a:cubicBezTo>
                        <a:pt x="129329" y="463"/>
                        <a:pt x="128968" y="587"/>
                        <a:pt x="128663" y="768"/>
                      </a:cubicBezTo>
                      <a:cubicBezTo>
                        <a:pt x="92201" y="22742"/>
                        <a:pt x="123719" y="57718"/>
                        <a:pt x="137016" y="88045"/>
                      </a:cubicBezTo>
                      <a:cubicBezTo>
                        <a:pt x="137073" y="88179"/>
                        <a:pt x="137073" y="88350"/>
                        <a:pt x="137045" y="88541"/>
                      </a:cubicBezTo>
                      <a:cubicBezTo>
                        <a:pt x="136788" y="90093"/>
                        <a:pt x="136616" y="90455"/>
                        <a:pt x="135045" y="90312"/>
                      </a:cubicBezTo>
                      <a:cubicBezTo>
                        <a:pt x="134082" y="90227"/>
                        <a:pt x="133273" y="88941"/>
                        <a:pt x="132959" y="88483"/>
                      </a:cubicBezTo>
                      <a:cubicBezTo>
                        <a:pt x="107403" y="52212"/>
                        <a:pt x="101345" y="28485"/>
                        <a:pt x="100507" y="12179"/>
                      </a:cubicBezTo>
                      <a:cubicBezTo>
                        <a:pt x="100421" y="10483"/>
                        <a:pt x="98564" y="9455"/>
                        <a:pt x="97078" y="10274"/>
                      </a:cubicBezTo>
                      <a:cubicBezTo>
                        <a:pt x="57854" y="31943"/>
                        <a:pt x="89544" y="71891"/>
                        <a:pt x="101755" y="85131"/>
                      </a:cubicBezTo>
                      <a:cubicBezTo>
                        <a:pt x="103164" y="86664"/>
                        <a:pt x="102012" y="89131"/>
                        <a:pt x="99926" y="89017"/>
                      </a:cubicBezTo>
                      <a:cubicBezTo>
                        <a:pt x="80695" y="87941"/>
                        <a:pt x="21592" y="88731"/>
                        <a:pt x="3552" y="136775"/>
                      </a:cubicBezTo>
                      <a:cubicBezTo>
                        <a:pt x="-5354" y="160492"/>
                        <a:pt x="3019" y="186210"/>
                        <a:pt x="22726" y="206203"/>
                      </a:cubicBezTo>
                      <a:cubicBezTo>
                        <a:pt x="24069" y="207565"/>
                        <a:pt x="26374" y="206813"/>
                        <a:pt x="26688" y="204936"/>
                      </a:cubicBezTo>
                      <a:cubicBezTo>
                        <a:pt x="35213" y="154292"/>
                        <a:pt x="88191" y="128250"/>
                        <a:pt x="112023" y="118982"/>
                      </a:cubicBezTo>
                      <a:cubicBezTo>
                        <a:pt x="114423" y="118049"/>
                        <a:pt x="116338" y="121145"/>
                        <a:pt x="114423" y="122878"/>
                      </a:cubicBezTo>
                      <a:cubicBezTo>
                        <a:pt x="59426" y="172513"/>
                        <a:pt x="64740" y="212023"/>
                        <a:pt x="78780" y="236378"/>
                      </a:cubicBezTo>
                      <a:cubicBezTo>
                        <a:pt x="79104" y="236940"/>
                        <a:pt x="79638" y="237331"/>
                        <a:pt x="80266" y="237483"/>
                      </a:cubicBezTo>
                      <a:cubicBezTo>
                        <a:pt x="99602" y="242084"/>
                        <a:pt x="121386" y="242779"/>
                        <a:pt x="144417" y="238026"/>
                      </a:cubicBezTo>
                      <a:cubicBezTo>
                        <a:pt x="146322" y="237635"/>
                        <a:pt x="146960" y="235245"/>
                        <a:pt x="145484" y="233978"/>
                      </a:cubicBezTo>
                      <a:cubicBezTo>
                        <a:pt x="124853" y="216280"/>
                        <a:pt x="85400" y="173856"/>
                        <a:pt x="137769" y="143138"/>
                      </a:cubicBezTo>
                      <a:cubicBezTo>
                        <a:pt x="139817" y="141938"/>
                        <a:pt x="142112" y="144243"/>
                        <a:pt x="140950" y="146310"/>
                      </a:cubicBezTo>
                      <a:cubicBezTo>
                        <a:pt x="133482" y="159559"/>
                        <a:pt x="127796" y="188401"/>
                        <a:pt x="179507" y="227996"/>
                      </a:cubicBezTo>
                      <a:cubicBezTo>
                        <a:pt x="180050" y="228415"/>
                        <a:pt x="180774" y="228577"/>
                        <a:pt x="181450" y="228425"/>
                      </a:cubicBezTo>
                      <a:cubicBezTo>
                        <a:pt x="192271" y="226063"/>
                        <a:pt x="202615" y="224510"/>
                        <a:pt x="212340" y="223538"/>
                      </a:cubicBezTo>
                      <a:cubicBezTo>
                        <a:pt x="214397" y="223338"/>
                        <a:pt x="215178" y="220757"/>
                        <a:pt x="213588" y="219443"/>
                      </a:cubicBezTo>
                      <a:cubicBezTo>
                        <a:pt x="189337" y="199459"/>
                        <a:pt x="156609" y="165360"/>
                        <a:pt x="196967" y="152806"/>
                      </a:cubicBezTo>
                      <a:cubicBezTo>
                        <a:pt x="198529" y="152320"/>
                        <a:pt x="200091" y="153577"/>
                        <a:pt x="199957" y="155216"/>
                      </a:cubicBezTo>
                      <a:cubicBezTo>
                        <a:pt x="199195" y="164360"/>
                        <a:pt x="199481" y="190982"/>
                        <a:pt x="222713" y="221662"/>
                      </a:cubicBezTo>
                      <a:cubicBezTo>
                        <a:pt x="223179" y="222281"/>
                        <a:pt x="223951" y="222634"/>
                        <a:pt x="224722" y="222586"/>
                      </a:cubicBezTo>
                      <a:cubicBezTo>
                        <a:pt x="236343" y="221967"/>
                        <a:pt x="246839" y="222167"/>
                        <a:pt x="255888" y="222748"/>
                      </a:cubicBezTo>
                      <a:cubicBezTo>
                        <a:pt x="257974" y="222881"/>
                        <a:pt x="259146" y="220424"/>
                        <a:pt x="257745" y="218871"/>
                      </a:cubicBezTo>
                      <a:cubicBezTo>
                        <a:pt x="250983" y="211366"/>
                        <a:pt x="244296" y="201650"/>
                        <a:pt x="241858" y="190791"/>
                      </a:cubicBezTo>
                      <a:cubicBezTo>
                        <a:pt x="241258" y="188105"/>
                        <a:pt x="245011" y="186781"/>
                        <a:pt x="246230" y="189248"/>
                      </a:cubicBezTo>
                      <a:cubicBezTo>
                        <a:pt x="250830" y="198564"/>
                        <a:pt x="257974" y="212118"/>
                        <a:pt x="265442" y="222757"/>
                      </a:cubicBezTo>
                      <a:cubicBezTo>
                        <a:pt x="265832" y="223310"/>
                        <a:pt x="266451" y="223662"/>
                        <a:pt x="267128" y="223738"/>
                      </a:cubicBezTo>
                      <a:cubicBezTo>
                        <a:pt x="277329" y="224872"/>
                        <a:pt x="284739" y="226377"/>
                        <a:pt x="288587" y="227263"/>
                      </a:cubicBezTo>
                      <a:cubicBezTo>
                        <a:pt x="290102" y="227615"/>
                        <a:pt x="291531" y="226415"/>
                        <a:pt x="291436" y="224862"/>
                      </a:cubicBezTo>
                      <a:cubicBezTo>
                        <a:pt x="290988" y="217633"/>
                        <a:pt x="289578" y="198764"/>
                        <a:pt x="285892" y="176742"/>
                      </a:cubicBezTo>
                      <a:cubicBezTo>
                        <a:pt x="285806" y="176256"/>
                        <a:pt x="285587" y="175799"/>
                        <a:pt x="285235" y="175456"/>
                      </a:cubicBezTo>
                      <a:cubicBezTo>
                        <a:pt x="282682" y="172904"/>
                        <a:pt x="279672" y="170589"/>
                        <a:pt x="276129" y="168722"/>
                      </a:cubicBezTo>
                      <a:cubicBezTo>
                        <a:pt x="273710" y="167446"/>
                        <a:pt x="274967" y="163788"/>
                        <a:pt x="277643" y="164350"/>
                      </a:cubicBezTo>
                      <a:cubicBezTo>
                        <a:pt x="278548" y="164541"/>
                        <a:pt x="279444" y="164750"/>
                        <a:pt x="280339" y="164998"/>
                      </a:cubicBezTo>
                      <a:cubicBezTo>
                        <a:pt x="281996" y="165445"/>
                        <a:pt x="283539" y="163969"/>
                        <a:pt x="283196" y="162293"/>
                      </a:cubicBezTo>
                      <a:cubicBezTo>
                        <a:pt x="281472" y="153911"/>
                        <a:pt x="279415" y="145348"/>
                        <a:pt x="276957" y="137023"/>
                      </a:cubicBezTo>
                      <a:cubicBezTo>
                        <a:pt x="276786" y="136432"/>
                        <a:pt x="276396" y="135947"/>
                        <a:pt x="275853" y="135651"/>
                      </a:cubicBezTo>
                      <a:cubicBezTo>
                        <a:pt x="255479" y="124459"/>
                        <a:pt x="225904" y="111277"/>
                        <a:pt x="217836" y="123707"/>
                      </a:cubicBezTo>
                      <a:cubicBezTo>
                        <a:pt x="216645" y="125545"/>
                        <a:pt x="213807" y="124936"/>
                        <a:pt x="213559" y="122754"/>
                      </a:cubicBezTo>
                      <a:cubicBezTo>
                        <a:pt x="211464" y="104390"/>
                        <a:pt x="214731" y="76758"/>
                        <a:pt x="266575" y="120335"/>
                      </a:cubicBezTo>
                      <a:cubicBezTo>
                        <a:pt x="268442" y="121907"/>
                        <a:pt x="271176" y="119935"/>
                        <a:pt x="270252" y="117678"/>
                      </a:cubicBezTo>
                      <a:cubicBezTo>
                        <a:pt x="268271" y="112829"/>
                        <a:pt x="266118" y="108200"/>
                        <a:pt x="263765" y="103904"/>
                      </a:cubicBezTo>
                      <a:cubicBezTo>
                        <a:pt x="258622" y="94503"/>
                        <a:pt x="252431" y="84159"/>
                        <a:pt x="245287" y="73748"/>
                      </a:cubicBezTo>
                      <a:cubicBezTo>
                        <a:pt x="245163" y="73491"/>
                        <a:pt x="244963" y="73291"/>
                        <a:pt x="244734" y="73129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15626B4-6C7A-45A2-9F1B-98272A36A8A0}"/>
                    </a:ext>
                  </a:extLst>
                </p:cNvPr>
                <p:cNvSpPr/>
                <p:nvPr/>
              </p:nvSpPr>
              <p:spPr>
                <a:xfrm>
                  <a:off x="5167480" y="2546693"/>
                  <a:ext cx="471557" cy="350531"/>
                </a:xfrm>
                <a:custGeom>
                  <a:avLst/>
                  <a:gdLst>
                    <a:gd name="connsiteX0" fmla="*/ 216040 w 471557"/>
                    <a:gd name="connsiteY0" fmla="*/ 49669 h 350531"/>
                    <a:gd name="connsiteX1" fmla="*/ 177445 w 471557"/>
                    <a:gd name="connsiteY1" fmla="*/ 748 h 350531"/>
                    <a:gd name="connsiteX2" fmla="*/ 176559 w 471557"/>
                    <a:gd name="connsiteY2" fmla="*/ 863 h 350531"/>
                    <a:gd name="connsiteX3" fmla="*/ 174197 w 471557"/>
                    <a:gd name="connsiteY3" fmla="*/ 1253 h 350531"/>
                    <a:gd name="connsiteX4" fmla="*/ 173006 w 471557"/>
                    <a:gd name="connsiteY4" fmla="*/ 1539 h 350531"/>
                    <a:gd name="connsiteX5" fmla="*/ 170082 w 471557"/>
                    <a:gd name="connsiteY5" fmla="*/ 2606 h 350531"/>
                    <a:gd name="connsiteX6" fmla="*/ 169015 w 471557"/>
                    <a:gd name="connsiteY6" fmla="*/ 3101 h 350531"/>
                    <a:gd name="connsiteX7" fmla="*/ 165910 w 471557"/>
                    <a:gd name="connsiteY7" fmla="*/ 4873 h 350531"/>
                    <a:gd name="connsiteX8" fmla="*/ 165005 w 471557"/>
                    <a:gd name="connsiteY8" fmla="*/ 5501 h 350531"/>
                    <a:gd name="connsiteX9" fmla="*/ 161700 w 471557"/>
                    <a:gd name="connsiteY9" fmla="*/ 8092 h 350531"/>
                    <a:gd name="connsiteX10" fmla="*/ 161024 w 471557"/>
                    <a:gd name="connsiteY10" fmla="*/ 8721 h 350531"/>
                    <a:gd name="connsiteX11" fmla="*/ 157461 w 471557"/>
                    <a:gd name="connsiteY11" fmla="*/ 12312 h 350531"/>
                    <a:gd name="connsiteX12" fmla="*/ 153613 w 471557"/>
                    <a:gd name="connsiteY12" fmla="*/ 17084 h 350531"/>
                    <a:gd name="connsiteX13" fmla="*/ 153194 w 471557"/>
                    <a:gd name="connsiteY13" fmla="*/ 17636 h 350531"/>
                    <a:gd name="connsiteX14" fmla="*/ 149603 w 471557"/>
                    <a:gd name="connsiteY14" fmla="*/ 23018 h 350531"/>
                    <a:gd name="connsiteX15" fmla="*/ 149032 w 471557"/>
                    <a:gd name="connsiteY15" fmla="*/ 23942 h 350531"/>
                    <a:gd name="connsiteX16" fmla="*/ 145536 w 471557"/>
                    <a:gd name="connsiteY16" fmla="*/ 30142 h 350531"/>
                    <a:gd name="connsiteX17" fmla="*/ 144936 w 471557"/>
                    <a:gd name="connsiteY17" fmla="*/ 31295 h 350531"/>
                    <a:gd name="connsiteX18" fmla="*/ 141469 w 471557"/>
                    <a:gd name="connsiteY18" fmla="*/ 38477 h 350531"/>
                    <a:gd name="connsiteX19" fmla="*/ 140926 w 471557"/>
                    <a:gd name="connsiteY19" fmla="*/ 39696 h 350531"/>
                    <a:gd name="connsiteX20" fmla="*/ 137440 w 471557"/>
                    <a:gd name="connsiteY20" fmla="*/ 48059 h 350531"/>
                    <a:gd name="connsiteX21" fmla="*/ 137068 w 471557"/>
                    <a:gd name="connsiteY21" fmla="*/ 49040 h 350531"/>
                    <a:gd name="connsiteX22" fmla="*/ 134211 w 471557"/>
                    <a:gd name="connsiteY22" fmla="*/ 56879 h 350531"/>
                    <a:gd name="connsiteX23" fmla="*/ 103797 w 471557"/>
                    <a:gd name="connsiteY23" fmla="*/ 55012 h 350531"/>
                    <a:gd name="connsiteX24" fmla="*/ 80471 w 471557"/>
                    <a:gd name="connsiteY24" fmla="*/ 64166 h 350531"/>
                    <a:gd name="connsiteX25" fmla="*/ 79890 w 471557"/>
                    <a:gd name="connsiteY25" fmla="*/ 64575 h 350531"/>
                    <a:gd name="connsiteX26" fmla="*/ 71260 w 471557"/>
                    <a:gd name="connsiteY26" fmla="*/ 72167 h 350531"/>
                    <a:gd name="connsiteX27" fmla="*/ 70622 w 471557"/>
                    <a:gd name="connsiteY27" fmla="*/ 72872 h 350531"/>
                    <a:gd name="connsiteX28" fmla="*/ 67212 w 471557"/>
                    <a:gd name="connsiteY28" fmla="*/ 76872 h 350531"/>
                    <a:gd name="connsiteX29" fmla="*/ 66279 w 471557"/>
                    <a:gd name="connsiteY29" fmla="*/ 78063 h 350531"/>
                    <a:gd name="connsiteX30" fmla="*/ 62583 w 471557"/>
                    <a:gd name="connsiteY30" fmla="*/ 83301 h 350531"/>
                    <a:gd name="connsiteX31" fmla="*/ 58744 w 471557"/>
                    <a:gd name="connsiteY31" fmla="*/ 89817 h 350531"/>
                    <a:gd name="connsiteX32" fmla="*/ 57820 w 471557"/>
                    <a:gd name="connsiteY32" fmla="*/ 91598 h 350531"/>
                    <a:gd name="connsiteX33" fmla="*/ 55210 w 471557"/>
                    <a:gd name="connsiteY33" fmla="*/ 96989 h 350531"/>
                    <a:gd name="connsiteX34" fmla="*/ 54248 w 471557"/>
                    <a:gd name="connsiteY34" fmla="*/ 99132 h 350531"/>
                    <a:gd name="connsiteX35" fmla="*/ 51067 w 471557"/>
                    <a:gd name="connsiteY35" fmla="*/ 107123 h 350531"/>
                    <a:gd name="connsiteX36" fmla="*/ 53534 w 471557"/>
                    <a:gd name="connsiteY36" fmla="*/ 149434 h 350531"/>
                    <a:gd name="connsiteX37" fmla="*/ 59697 w 471557"/>
                    <a:gd name="connsiteY37" fmla="*/ 160949 h 350531"/>
                    <a:gd name="connsiteX38" fmla="*/ 70479 w 471557"/>
                    <a:gd name="connsiteY38" fmla="*/ 175437 h 350531"/>
                    <a:gd name="connsiteX39" fmla="*/ 61297 w 471557"/>
                    <a:gd name="connsiteY39" fmla="*/ 200307 h 350531"/>
                    <a:gd name="connsiteX40" fmla="*/ 47209 w 471557"/>
                    <a:gd name="connsiteY40" fmla="*/ 187067 h 350531"/>
                    <a:gd name="connsiteX41" fmla="*/ 12738 w 471557"/>
                    <a:gd name="connsiteY41" fmla="*/ 203717 h 350531"/>
                    <a:gd name="connsiteX42" fmla="*/ 12015 w 471557"/>
                    <a:gd name="connsiteY42" fmla="*/ 205060 h 350531"/>
                    <a:gd name="connsiteX43" fmla="*/ 10805 w 471557"/>
                    <a:gd name="connsiteY43" fmla="*/ 207412 h 350531"/>
                    <a:gd name="connsiteX44" fmla="*/ 9033 w 471557"/>
                    <a:gd name="connsiteY44" fmla="*/ 211184 h 350531"/>
                    <a:gd name="connsiteX45" fmla="*/ 8290 w 471557"/>
                    <a:gd name="connsiteY45" fmla="*/ 212899 h 350531"/>
                    <a:gd name="connsiteX46" fmla="*/ 6700 w 471557"/>
                    <a:gd name="connsiteY46" fmla="*/ 216747 h 350531"/>
                    <a:gd name="connsiteX47" fmla="*/ 6033 w 471557"/>
                    <a:gd name="connsiteY47" fmla="*/ 218442 h 350531"/>
                    <a:gd name="connsiteX48" fmla="*/ 3899 w 471557"/>
                    <a:gd name="connsiteY48" fmla="*/ 224262 h 350531"/>
                    <a:gd name="connsiteX49" fmla="*/ 75680 w 471557"/>
                    <a:gd name="connsiteY49" fmla="*/ 343620 h 350531"/>
                    <a:gd name="connsiteX50" fmla="*/ 83881 w 471557"/>
                    <a:gd name="connsiteY50" fmla="*/ 348201 h 350531"/>
                    <a:gd name="connsiteX51" fmla="*/ 89281 w 471557"/>
                    <a:gd name="connsiteY51" fmla="*/ 345001 h 350531"/>
                    <a:gd name="connsiteX52" fmla="*/ 112589 w 471557"/>
                    <a:gd name="connsiteY52" fmla="*/ 221462 h 350531"/>
                    <a:gd name="connsiteX53" fmla="*/ 114999 w 471557"/>
                    <a:gd name="connsiteY53" fmla="*/ 214594 h 350531"/>
                    <a:gd name="connsiteX54" fmla="*/ 133906 w 471557"/>
                    <a:gd name="connsiteY54" fmla="*/ 227100 h 350531"/>
                    <a:gd name="connsiteX55" fmla="*/ 139459 w 471557"/>
                    <a:gd name="connsiteY55" fmla="*/ 230501 h 350531"/>
                    <a:gd name="connsiteX56" fmla="*/ 159281 w 471557"/>
                    <a:gd name="connsiteY56" fmla="*/ 241778 h 350531"/>
                    <a:gd name="connsiteX57" fmla="*/ 173216 w 471557"/>
                    <a:gd name="connsiteY57" fmla="*/ 248951 h 350531"/>
                    <a:gd name="connsiteX58" fmla="*/ 175111 w 471557"/>
                    <a:gd name="connsiteY58" fmla="*/ 249332 h 350531"/>
                    <a:gd name="connsiteX59" fmla="*/ 178921 w 471557"/>
                    <a:gd name="connsiteY59" fmla="*/ 245865 h 350531"/>
                    <a:gd name="connsiteX60" fmla="*/ 187027 w 471557"/>
                    <a:gd name="connsiteY60" fmla="*/ 181980 h 350531"/>
                    <a:gd name="connsiteX61" fmla="*/ 448136 w 471557"/>
                    <a:gd name="connsiteY61" fmla="*/ 345715 h 350531"/>
                    <a:gd name="connsiteX62" fmla="*/ 471558 w 471557"/>
                    <a:gd name="connsiteY62" fmla="*/ 346268 h 350531"/>
                    <a:gd name="connsiteX63" fmla="*/ 216040 w 471557"/>
                    <a:gd name="connsiteY63" fmla="*/ 49669 h 350531"/>
                    <a:gd name="connsiteX64" fmla="*/ 188351 w 471557"/>
                    <a:gd name="connsiteY64" fmla="*/ 174722 h 350531"/>
                    <a:gd name="connsiteX65" fmla="*/ 209906 w 471557"/>
                    <a:gd name="connsiteY65" fmla="*/ 95389 h 350531"/>
                    <a:gd name="connsiteX66" fmla="*/ 216354 w 471557"/>
                    <a:gd name="connsiteY66" fmla="*/ 65928 h 350531"/>
                    <a:gd name="connsiteX67" fmla="*/ 433182 w 471557"/>
                    <a:gd name="connsiteY67" fmla="*/ 313511 h 350531"/>
                    <a:gd name="connsiteX68" fmla="*/ 188351 w 471557"/>
                    <a:gd name="connsiteY68" fmla="*/ 174722 h 35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471557" h="350531">
                      <a:moveTo>
                        <a:pt x="216040" y="49669"/>
                      </a:moveTo>
                      <a:cubicBezTo>
                        <a:pt x="212992" y="19494"/>
                        <a:pt x="196733" y="-4605"/>
                        <a:pt x="177445" y="748"/>
                      </a:cubicBezTo>
                      <a:cubicBezTo>
                        <a:pt x="177150" y="767"/>
                        <a:pt x="176854" y="834"/>
                        <a:pt x="176559" y="863"/>
                      </a:cubicBezTo>
                      <a:cubicBezTo>
                        <a:pt x="175778" y="939"/>
                        <a:pt x="174987" y="1082"/>
                        <a:pt x="174197" y="1253"/>
                      </a:cubicBezTo>
                      <a:cubicBezTo>
                        <a:pt x="173797" y="1339"/>
                        <a:pt x="173406" y="1425"/>
                        <a:pt x="173006" y="1539"/>
                      </a:cubicBezTo>
                      <a:cubicBezTo>
                        <a:pt x="172044" y="1815"/>
                        <a:pt x="171063" y="2177"/>
                        <a:pt x="170082" y="2606"/>
                      </a:cubicBezTo>
                      <a:cubicBezTo>
                        <a:pt x="169730" y="2758"/>
                        <a:pt x="169368" y="2920"/>
                        <a:pt x="169015" y="3101"/>
                      </a:cubicBezTo>
                      <a:cubicBezTo>
                        <a:pt x="167987" y="3606"/>
                        <a:pt x="166948" y="4196"/>
                        <a:pt x="165910" y="4873"/>
                      </a:cubicBezTo>
                      <a:cubicBezTo>
                        <a:pt x="165605" y="5073"/>
                        <a:pt x="165310" y="5282"/>
                        <a:pt x="165005" y="5501"/>
                      </a:cubicBezTo>
                      <a:cubicBezTo>
                        <a:pt x="163910" y="6273"/>
                        <a:pt x="162805" y="7120"/>
                        <a:pt x="161700" y="8092"/>
                      </a:cubicBezTo>
                      <a:cubicBezTo>
                        <a:pt x="161471" y="8292"/>
                        <a:pt x="161252" y="8511"/>
                        <a:pt x="161024" y="8721"/>
                      </a:cubicBezTo>
                      <a:cubicBezTo>
                        <a:pt x="159843" y="9807"/>
                        <a:pt x="158652" y="10978"/>
                        <a:pt x="157461" y="12312"/>
                      </a:cubicBezTo>
                      <a:cubicBezTo>
                        <a:pt x="156004" y="13988"/>
                        <a:pt x="154804" y="15474"/>
                        <a:pt x="153613" y="17084"/>
                      </a:cubicBezTo>
                      <a:cubicBezTo>
                        <a:pt x="153470" y="17274"/>
                        <a:pt x="153337" y="17446"/>
                        <a:pt x="153194" y="17636"/>
                      </a:cubicBezTo>
                      <a:cubicBezTo>
                        <a:pt x="151994" y="19284"/>
                        <a:pt x="150803" y="21094"/>
                        <a:pt x="149603" y="23018"/>
                      </a:cubicBezTo>
                      <a:cubicBezTo>
                        <a:pt x="149413" y="23323"/>
                        <a:pt x="149222" y="23627"/>
                        <a:pt x="149032" y="23942"/>
                      </a:cubicBezTo>
                      <a:cubicBezTo>
                        <a:pt x="147860" y="25866"/>
                        <a:pt x="146698" y="27942"/>
                        <a:pt x="145536" y="30142"/>
                      </a:cubicBezTo>
                      <a:cubicBezTo>
                        <a:pt x="145336" y="30523"/>
                        <a:pt x="145136" y="30904"/>
                        <a:pt x="144936" y="31295"/>
                      </a:cubicBezTo>
                      <a:cubicBezTo>
                        <a:pt x="143774" y="33552"/>
                        <a:pt x="142621" y="35934"/>
                        <a:pt x="141469" y="38477"/>
                      </a:cubicBezTo>
                      <a:cubicBezTo>
                        <a:pt x="141288" y="38877"/>
                        <a:pt x="141107" y="39286"/>
                        <a:pt x="140926" y="39696"/>
                      </a:cubicBezTo>
                      <a:cubicBezTo>
                        <a:pt x="139754" y="42334"/>
                        <a:pt x="138592" y="45106"/>
                        <a:pt x="137440" y="48059"/>
                      </a:cubicBezTo>
                      <a:cubicBezTo>
                        <a:pt x="137316" y="48373"/>
                        <a:pt x="137192" y="48716"/>
                        <a:pt x="137068" y="49040"/>
                      </a:cubicBezTo>
                      <a:cubicBezTo>
                        <a:pt x="136106" y="51536"/>
                        <a:pt x="135154" y="54155"/>
                        <a:pt x="134211" y="56879"/>
                      </a:cubicBezTo>
                      <a:cubicBezTo>
                        <a:pt x="128629" y="55012"/>
                        <a:pt x="116999" y="52174"/>
                        <a:pt x="103797" y="55012"/>
                      </a:cubicBezTo>
                      <a:cubicBezTo>
                        <a:pt x="96416" y="55984"/>
                        <a:pt x="88367" y="58622"/>
                        <a:pt x="80471" y="64166"/>
                      </a:cubicBezTo>
                      <a:cubicBezTo>
                        <a:pt x="80280" y="64299"/>
                        <a:pt x="80090" y="64432"/>
                        <a:pt x="79890" y="64575"/>
                      </a:cubicBezTo>
                      <a:cubicBezTo>
                        <a:pt x="76975" y="66680"/>
                        <a:pt x="74089" y="69185"/>
                        <a:pt x="71260" y="72167"/>
                      </a:cubicBezTo>
                      <a:cubicBezTo>
                        <a:pt x="71051" y="72395"/>
                        <a:pt x="70831" y="72643"/>
                        <a:pt x="70622" y="72872"/>
                      </a:cubicBezTo>
                      <a:cubicBezTo>
                        <a:pt x="69469" y="74119"/>
                        <a:pt x="68336" y="75453"/>
                        <a:pt x="67212" y="76872"/>
                      </a:cubicBezTo>
                      <a:cubicBezTo>
                        <a:pt x="66898" y="77263"/>
                        <a:pt x="66583" y="77653"/>
                        <a:pt x="66279" y="78063"/>
                      </a:cubicBezTo>
                      <a:cubicBezTo>
                        <a:pt x="65021" y="79711"/>
                        <a:pt x="63783" y="81435"/>
                        <a:pt x="62583" y="83301"/>
                      </a:cubicBezTo>
                      <a:cubicBezTo>
                        <a:pt x="61154" y="85511"/>
                        <a:pt x="59935" y="87607"/>
                        <a:pt x="58744" y="89817"/>
                      </a:cubicBezTo>
                      <a:cubicBezTo>
                        <a:pt x="58430" y="90388"/>
                        <a:pt x="58135" y="90998"/>
                        <a:pt x="57820" y="91598"/>
                      </a:cubicBezTo>
                      <a:cubicBezTo>
                        <a:pt x="56934" y="93322"/>
                        <a:pt x="56058" y="95113"/>
                        <a:pt x="55210" y="96989"/>
                      </a:cubicBezTo>
                      <a:cubicBezTo>
                        <a:pt x="54887" y="97703"/>
                        <a:pt x="54563" y="98399"/>
                        <a:pt x="54248" y="99132"/>
                      </a:cubicBezTo>
                      <a:cubicBezTo>
                        <a:pt x="53153" y="101675"/>
                        <a:pt x="52086" y="104304"/>
                        <a:pt x="51067" y="107123"/>
                      </a:cubicBezTo>
                      <a:cubicBezTo>
                        <a:pt x="45876" y="121544"/>
                        <a:pt x="47524" y="135803"/>
                        <a:pt x="53534" y="149434"/>
                      </a:cubicBezTo>
                      <a:cubicBezTo>
                        <a:pt x="55249" y="153329"/>
                        <a:pt x="57325" y="157168"/>
                        <a:pt x="59697" y="160949"/>
                      </a:cubicBezTo>
                      <a:cubicBezTo>
                        <a:pt x="62811" y="165902"/>
                        <a:pt x="66469" y="170722"/>
                        <a:pt x="70479" y="175437"/>
                      </a:cubicBezTo>
                      <a:cubicBezTo>
                        <a:pt x="67460" y="182590"/>
                        <a:pt x="64393" y="190782"/>
                        <a:pt x="61297" y="200307"/>
                      </a:cubicBezTo>
                      <a:cubicBezTo>
                        <a:pt x="59259" y="197392"/>
                        <a:pt x="54106" y="190734"/>
                        <a:pt x="47209" y="187067"/>
                      </a:cubicBezTo>
                      <a:cubicBezTo>
                        <a:pt x="37923" y="181495"/>
                        <a:pt x="25169" y="181009"/>
                        <a:pt x="12738" y="203717"/>
                      </a:cubicBezTo>
                      <a:cubicBezTo>
                        <a:pt x="12500" y="204155"/>
                        <a:pt x="12253" y="204602"/>
                        <a:pt x="12015" y="205060"/>
                      </a:cubicBezTo>
                      <a:cubicBezTo>
                        <a:pt x="11615" y="205822"/>
                        <a:pt x="11205" y="206603"/>
                        <a:pt x="10805" y="207412"/>
                      </a:cubicBezTo>
                      <a:cubicBezTo>
                        <a:pt x="10214" y="208612"/>
                        <a:pt x="9624" y="209870"/>
                        <a:pt x="9033" y="211184"/>
                      </a:cubicBezTo>
                      <a:cubicBezTo>
                        <a:pt x="8786" y="211737"/>
                        <a:pt x="8538" y="212327"/>
                        <a:pt x="8290" y="212899"/>
                      </a:cubicBezTo>
                      <a:cubicBezTo>
                        <a:pt x="7757" y="214137"/>
                        <a:pt x="7224" y="215413"/>
                        <a:pt x="6700" y="216747"/>
                      </a:cubicBezTo>
                      <a:cubicBezTo>
                        <a:pt x="6481" y="217309"/>
                        <a:pt x="6252" y="217871"/>
                        <a:pt x="6033" y="218442"/>
                      </a:cubicBezTo>
                      <a:cubicBezTo>
                        <a:pt x="5319" y="220300"/>
                        <a:pt x="4604" y="222214"/>
                        <a:pt x="3899" y="224262"/>
                      </a:cubicBezTo>
                      <a:cubicBezTo>
                        <a:pt x="-16389" y="283088"/>
                        <a:pt x="47733" y="327494"/>
                        <a:pt x="75680" y="343620"/>
                      </a:cubicBezTo>
                      <a:cubicBezTo>
                        <a:pt x="78880" y="345487"/>
                        <a:pt x="81680" y="347039"/>
                        <a:pt x="83881" y="348201"/>
                      </a:cubicBezTo>
                      <a:cubicBezTo>
                        <a:pt x="86329" y="349497"/>
                        <a:pt x="89234" y="347763"/>
                        <a:pt x="89281" y="345001"/>
                      </a:cubicBezTo>
                      <a:cubicBezTo>
                        <a:pt x="89567" y="327513"/>
                        <a:pt x="92206" y="274106"/>
                        <a:pt x="112589" y="221462"/>
                      </a:cubicBezTo>
                      <a:cubicBezTo>
                        <a:pt x="113475" y="219176"/>
                        <a:pt x="114266" y="216890"/>
                        <a:pt x="114999" y="214594"/>
                      </a:cubicBezTo>
                      <a:cubicBezTo>
                        <a:pt x="121409" y="219099"/>
                        <a:pt x="127791" y="223300"/>
                        <a:pt x="133906" y="227100"/>
                      </a:cubicBezTo>
                      <a:cubicBezTo>
                        <a:pt x="135782" y="228272"/>
                        <a:pt x="137640" y="229405"/>
                        <a:pt x="139459" y="230501"/>
                      </a:cubicBezTo>
                      <a:cubicBezTo>
                        <a:pt x="146746" y="234882"/>
                        <a:pt x="153499" y="238673"/>
                        <a:pt x="159281" y="241778"/>
                      </a:cubicBezTo>
                      <a:cubicBezTo>
                        <a:pt x="165062" y="244884"/>
                        <a:pt x="169853" y="247303"/>
                        <a:pt x="173216" y="248951"/>
                      </a:cubicBezTo>
                      <a:cubicBezTo>
                        <a:pt x="173835" y="249256"/>
                        <a:pt x="174483" y="249370"/>
                        <a:pt x="175111" y="249332"/>
                      </a:cubicBezTo>
                      <a:cubicBezTo>
                        <a:pt x="177016" y="249351"/>
                        <a:pt x="178759" y="247951"/>
                        <a:pt x="178921" y="245865"/>
                      </a:cubicBezTo>
                      <a:cubicBezTo>
                        <a:pt x="179778" y="235244"/>
                        <a:pt x="182103" y="210689"/>
                        <a:pt x="187027" y="181980"/>
                      </a:cubicBezTo>
                      <a:cubicBezTo>
                        <a:pt x="243872" y="197544"/>
                        <a:pt x="326987" y="242731"/>
                        <a:pt x="448136" y="345715"/>
                      </a:cubicBezTo>
                      <a:cubicBezTo>
                        <a:pt x="448136" y="345715"/>
                        <a:pt x="469100" y="356174"/>
                        <a:pt x="471558" y="346268"/>
                      </a:cubicBezTo>
                      <a:cubicBezTo>
                        <a:pt x="471596" y="346249"/>
                        <a:pt x="318672" y="112734"/>
                        <a:pt x="216040" y="49669"/>
                      </a:cubicBezTo>
                      <a:close/>
                      <a:moveTo>
                        <a:pt x="188351" y="174722"/>
                      </a:moveTo>
                      <a:cubicBezTo>
                        <a:pt x="193123" y="148643"/>
                        <a:pt x="200019" y="119935"/>
                        <a:pt x="209906" y="95389"/>
                      </a:cubicBezTo>
                      <a:cubicBezTo>
                        <a:pt x="213745" y="85845"/>
                        <a:pt x="215764" y="75796"/>
                        <a:pt x="216354" y="65928"/>
                      </a:cubicBezTo>
                      <a:cubicBezTo>
                        <a:pt x="260874" y="96484"/>
                        <a:pt x="329254" y="165883"/>
                        <a:pt x="433182" y="313511"/>
                      </a:cubicBezTo>
                      <a:cubicBezTo>
                        <a:pt x="433172" y="313511"/>
                        <a:pt x="296098" y="203526"/>
                        <a:pt x="188351" y="17472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15C0803-5095-4D74-B2D5-8AEEC1C3E61B}"/>
                    </a:ext>
                  </a:extLst>
                </p:cNvPr>
                <p:cNvSpPr/>
                <p:nvPr/>
              </p:nvSpPr>
              <p:spPr>
                <a:xfrm>
                  <a:off x="5532253" y="2459040"/>
                  <a:ext cx="482574" cy="250508"/>
                </a:xfrm>
                <a:custGeom>
                  <a:avLst/>
                  <a:gdLst>
                    <a:gd name="connsiteX0" fmla="*/ 20021 w 482574"/>
                    <a:gd name="connsiteY0" fmla="*/ 28480 h 250508"/>
                    <a:gd name="connsiteX1" fmla="*/ 274720 w 482574"/>
                    <a:gd name="connsiteY1" fmla="*/ 101851 h 250508"/>
                    <a:gd name="connsiteX2" fmla="*/ 12259 w 482574"/>
                    <a:gd name="connsiteY2" fmla="*/ 42034 h 250508"/>
                    <a:gd name="connsiteX3" fmla="*/ 425901 w 482574"/>
                    <a:gd name="connsiteY3" fmla="*/ 59360 h 250508"/>
                    <a:gd name="connsiteX4" fmla="*/ 31156 w 482574"/>
                    <a:gd name="connsiteY4" fmla="*/ 116186 h 250508"/>
                    <a:gd name="connsiteX5" fmla="*/ 482575 w 482574"/>
                    <a:gd name="connsiteY5" fmla="*/ 52330 h 250508"/>
                    <a:gd name="connsiteX6" fmla="*/ 49063 w 482574"/>
                    <a:gd name="connsiteY6" fmla="*/ 173907 h 250508"/>
                    <a:gd name="connsiteX7" fmla="*/ 0 w 482574"/>
                    <a:gd name="connsiteY7" fmla="*/ 80143 h 250508"/>
                    <a:gd name="connsiteX8" fmla="*/ 1857 w 482574"/>
                    <a:gd name="connsiteY8" fmla="*/ 0 h 250508"/>
                    <a:gd name="connsiteX9" fmla="*/ 20021 w 482574"/>
                    <a:gd name="connsiteY9" fmla="*/ 28480 h 25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2574" h="250508">
                      <a:moveTo>
                        <a:pt x="20021" y="28480"/>
                      </a:moveTo>
                      <a:cubicBezTo>
                        <a:pt x="20021" y="28480"/>
                        <a:pt x="58741" y="101213"/>
                        <a:pt x="274720" y="101851"/>
                      </a:cubicBezTo>
                      <a:cubicBezTo>
                        <a:pt x="274720" y="101851"/>
                        <a:pt x="81210" y="125492"/>
                        <a:pt x="12259" y="42034"/>
                      </a:cubicBezTo>
                      <a:cubicBezTo>
                        <a:pt x="12259" y="42034"/>
                        <a:pt x="45844" y="340890"/>
                        <a:pt x="425901" y="59360"/>
                      </a:cubicBezTo>
                      <a:cubicBezTo>
                        <a:pt x="425901" y="59360"/>
                        <a:pt x="114853" y="337966"/>
                        <a:pt x="31156" y="116186"/>
                      </a:cubicBezTo>
                      <a:cubicBezTo>
                        <a:pt x="31156" y="116186"/>
                        <a:pt x="112081" y="419672"/>
                        <a:pt x="482575" y="52330"/>
                      </a:cubicBezTo>
                      <a:cubicBezTo>
                        <a:pt x="482575" y="52330"/>
                        <a:pt x="201587" y="400460"/>
                        <a:pt x="49063" y="173907"/>
                      </a:cubicBezTo>
                      <a:lnTo>
                        <a:pt x="0" y="80143"/>
                      </a:lnTo>
                      <a:lnTo>
                        <a:pt x="1857" y="0"/>
                      </a:lnTo>
                      <a:lnTo>
                        <a:pt x="20021" y="28480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8C37499C-D747-442D-A659-44F54B904519}"/>
                    </a:ext>
                  </a:extLst>
                </p:cNvPr>
                <p:cNvSpPr/>
                <p:nvPr/>
              </p:nvSpPr>
              <p:spPr>
                <a:xfrm>
                  <a:off x="5379148" y="1999599"/>
                  <a:ext cx="1758390" cy="578707"/>
                </a:xfrm>
                <a:custGeom>
                  <a:avLst/>
                  <a:gdLst>
                    <a:gd name="connsiteX0" fmla="*/ 1288751 w 1758390"/>
                    <a:gd name="connsiteY0" fmla="*/ 82299 h 578707"/>
                    <a:gd name="connsiteX1" fmla="*/ 1758391 w 1758390"/>
                    <a:gd name="connsiteY1" fmla="*/ 165471 h 578707"/>
                    <a:gd name="connsiteX2" fmla="*/ 1398479 w 1758390"/>
                    <a:gd name="connsiteY2" fmla="*/ 3 h 578707"/>
                    <a:gd name="connsiteX3" fmla="*/ 407003 w 1758390"/>
                    <a:gd name="connsiteY3" fmla="*/ 531259 h 578707"/>
                    <a:gd name="connsiteX4" fmla="*/ 26822 w 1758390"/>
                    <a:gd name="connsiteY4" fmla="*/ 314661 h 578707"/>
                    <a:gd name="connsiteX5" fmla="*/ 276 w 1758390"/>
                    <a:gd name="connsiteY5" fmla="*/ 318709 h 578707"/>
                    <a:gd name="connsiteX6" fmla="*/ 13544 w 1758390"/>
                    <a:gd name="connsiteY6" fmla="*/ 367696 h 578707"/>
                    <a:gd name="connsiteX7" fmla="*/ 891911 w 1758390"/>
                    <a:gd name="connsiteY7" fmla="*/ 389766 h 578707"/>
                    <a:gd name="connsiteX8" fmla="*/ 1288751 w 1758390"/>
                    <a:gd name="connsiteY8" fmla="*/ 82299 h 578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8390" h="578707">
                      <a:moveTo>
                        <a:pt x="1288751" y="82299"/>
                      </a:moveTo>
                      <a:cubicBezTo>
                        <a:pt x="1449638" y="-4770"/>
                        <a:pt x="1615278" y="111788"/>
                        <a:pt x="1758391" y="165471"/>
                      </a:cubicBezTo>
                      <a:cubicBezTo>
                        <a:pt x="1692897" y="66725"/>
                        <a:pt x="1525647" y="-474"/>
                        <a:pt x="1398479" y="3"/>
                      </a:cubicBezTo>
                      <a:cubicBezTo>
                        <a:pt x="1043797" y="46027"/>
                        <a:pt x="888597" y="497941"/>
                        <a:pt x="407003" y="531259"/>
                      </a:cubicBezTo>
                      <a:cubicBezTo>
                        <a:pt x="248812" y="555824"/>
                        <a:pt x="63074" y="484654"/>
                        <a:pt x="26822" y="314661"/>
                      </a:cubicBezTo>
                      <a:cubicBezTo>
                        <a:pt x="24888" y="297287"/>
                        <a:pt x="-3058" y="301307"/>
                        <a:pt x="276" y="318709"/>
                      </a:cubicBezTo>
                      <a:cubicBezTo>
                        <a:pt x="2638" y="335825"/>
                        <a:pt x="8353" y="351808"/>
                        <a:pt x="13544" y="367696"/>
                      </a:cubicBezTo>
                      <a:cubicBezTo>
                        <a:pt x="166411" y="717254"/>
                        <a:pt x="654434" y="565788"/>
                        <a:pt x="891911" y="389766"/>
                      </a:cubicBezTo>
                      <a:cubicBezTo>
                        <a:pt x="1029824" y="295458"/>
                        <a:pt x="1140561" y="155022"/>
                        <a:pt x="1288751" y="8229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BCA3C49-A6E5-45E7-A57D-B417DD2E858E}"/>
                    </a:ext>
                  </a:extLst>
                </p:cNvPr>
                <p:cNvSpPr/>
                <p:nvPr/>
              </p:nvSpPr>
              <p:spPr>
                <a:xfrm>
                  <a:off x="5379162" y="2029860"/>
                  <a:ext cx="1758376" cy="548437"/>
                </a:xfrm>
                <a:custGeom>
                  <a:avLst/>
                  <a:gdLst>
                    <a:gd name="connsiteX0" fmla="*/ 1288737 w 1758376"/>
                    <a:gd name="connsiteY0" fmla="*/ 31312 h 548437"/>
                    <a:gd name="connsiteX1" fmla="*/ 891888 w 1758376"/>
                    <a:gd name="connsiteY1" fmla="*/ 338769 h 548437"/>
                    <a:gd name="connsiteX2" fmla="*/ 13521 w 1758376"/>
                    <a:gd name="connsiteY2" fmla="*/ 316700 h 548437"/>
                    <a:gd name="connsiteX3" fmla="*/ 2310 w 1758376"/>
                    <a:gd name="connsiteY3" fmla="*/ 278819 h 548437"/>
                    <a:gd name="connsiteX4" fmla="*/ 253 w 1758376"/>
                    <a:gd name="connsiteY4" fmla="*/ 288439 h 548437"/>
                    <a:gd name="connsiteX5" fmla="*/ 13521 w 1758376"/>
                    <a:gd name="connsiteY5" fmla="*/ 337426 h 548437"/>
                    <a:gd name="connsiteX6" fmla="*/ 891888 w 1758376"/>
                    <a:gd name="connsiteY6" fmla="*/ 359495 h 548437"/>
                    <a:gd name="connsiteX7" fmla="*/ 1288737 w 1758376"/>
                    <a:gd name="connsiteY7" fmla="*/ 52038 h 548437"/>
                    <a:gd name="connsiteX8" fmla="*/ 1758377 w 1758376"/>
                    <a:gd name="connsiteY8" fmla="*/ 135210 h 548437"/>
                    <a:gd name="connsiteX9" fmla="*/ 1733898 w 1758376"/>
                    <a:gd name="connsiteY9" fmla="*/ 104807 h 548437"/>
                    <a:gd name="connsiteX10" fmla="*/ 1288737 w 1758376"/>
                    <a:gd name="connsiteY10" fmla="*/ 31312 h 5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58376" h="548437">
                      <a:moveTo>
                        <a:pt x="1288737" y="31312"/>
                      </a:moveTo>
                      <a:cubicBezTo>
                        <a:pt x="1140548" y="104044"/>
                        <a:pt x="1029810" y="244472"/>
                        <a:pt x="891888" y="338769"/>
                      </a:cubicBezTo>
                      <a:cubicBezTo>
                        <a:pt x="654411" y="514791"/>
                        <a:pt x="166388" y="666258"/>
                        <a:pt x="13521" y="316700"/>
                      </a:cubicBezTo>
                      <a:cubicBezTo>
                        <a:pt x="9473" y="304298"/>
                        <a:pt x="5158" y="291820"/>
                        <a:pt x="2310" y="278819"/>
                      </a:cubicBezTo>
                      <a:cubicBezTo>
                        <a:pt x="500" y="281295"/>
                        <a:pt x="-500" y="284467"/>
                        <a:pt x="253" y="288439"/>
                      </a:cubicBezTo>
                      <a:cubicBezTo>
                        <a:pt x="2615" y="305555"/>
                        <a:pt x="8330" y="321538"/>
                        <a:pt x="13521" y="337426"/>
                      </a:cubicBezTo>
                      <a:cubicBezTo>
                        <a:pt x="166388" y="686984"/>
                        <a:pt x="654411" y="535518"/>
                        <a:pt x="891888" y="359495"/>
                      </a:cubicBezTo>
                      <a:cubicBezTo>
                        <a:pt x="1029819" y="265198"/>
                        <a:pt x="1140557" y="124761"/>
                        <a:pt x="1288737" y="52038"/>
                      </a:cubicBezTo>
                      <a:cubicBezTo>
                        <a:pt x="1449624" y="-35030"/>
                        <a:pt x="1615264" y="81527"/>
                        <a:pt x="1758377" y="135210"/>
                      </a:cubicBezTo>
                      <a:cubicBezTo>
                        <a:pt x="1751386" y="124676"/>
                        <a:pt x="1743032" y="114589"/>
                        <a:pt x="1733898" y="104807"/>
                      </a:cubicBezTo>
                      <a:cubicBezTo>
                        <a:pt x="1596547" y="48257"/>
                        <a:pt x="1440528" y="-50842"/>
                        <a:pt x="1288737" y="3131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A25CFA91-C9D1-4251-8709-0EC05E962ADA}"/>
                    </a:ext>
                  </a:extLst>
                </p:cNvPr>
                <p:cNvSpPr/>
                <p:nvPr/>
              </p:nvSpPr>
              <p:spPr>
                <a:xfrm>
                  <a:off x="5455167" y="2013985"/>
                  <a:ext cx="1387410" cy="1248885"/>
                </a:xfrm>
                <a:custGeom>
                  <a:avLst/>
                  <a:gdLst>
                    <a:gd name="connsiteX0" fmla="*/ 14335 w 1387410"/>
                    <a:gd name="connsiteY0" fmla="*/ 424663 h 1248885"/>
                    <a:gd name="connsiteX1" fmla="*/ 976903 w 1387410"/>
                    <a:gd name="connsiteY1" fmla="*/ 1105214 h 1248885"/>
                    <a:gd name="connsiteX2" fmla="*/ 1381563 w 1387410"/>
                    <a:gd name="connsiteY2" fmla="*/ 0 h 1248885"/>
                    <a:gd name="connsiteX3" fmla="*/ 967988 w 1387410"/>
                    <a:gd name="connsiteY3" fmla="*/ 1163784 h 1248885"/>
                    <a:gd name="connsiteX4" fmla="*/ 87135 w 1387410"/>
                    <a:gd name="connsiteY4" fmla="*/ 752399 h 1248885"/>
                    <a:gd name="connsiteX5" fmla="*/ 14335 w 1387410"/>
                    <a:gd name="connsiteY5" fmla="*/ 424663 h 1248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410" h="1248885">
                      <a:moveTo>
                        <a:pt x="14335" y="424663"/>
                      </a:moveTo>
                      <a:cubicBezTo>
                        <a:pt x="88078" y="870099"/>
                        <a:pt x="488766" y="1445000"/>
                        <a:pt x="976903" y="1105214"/>
                      </a:cubicBezTo>
                      <a:cubicBezTo>
                        <a:pt x="1280999" y="834647"/>
                        <a:pt x="1349731" y="379514"/>
                        <a:pt x="1381563" y="0"/>
                      </a:cubicBezTo>
                      <a:cubicBezTo>
                        <a:pt x="1418177" y="368522"/>
                        <a:pt x="1283141" y="927211"/>
                        <a:pt x="967988" y="1163784"/>
                      </a:cubicBezTo>
                      <a:cubicBezTo>
                        <a:pt x="619754" y="1400413"/>
                        <a:pt x="200787" y="1104776"/>
                        <a:pt x="87135" y="752399"/>
                      </a:cubicBezTo>
                      <a:cubicBezTo>
                        <a:pt x="70533" y="718356"/>
                        <a:pt x="-38509" y="394459"/>
                        <a:pt x="14335" y="424663"/>
                      </a:cubicBezTo>
                      <a:close/>
                    </a:path>
                  </a:pathLst>
                </a:custGeom>
                <a:solidFill>
                  <a:srgbClr val="47D3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00EEB3AD-6724-43C4-945F-4E9FDA41F939}"/>
                    </a:ext>
                  </a:extLst>
                </p:cNvPr>
                <p:cNvSpPr/>
                <p:nvPr/>
              </p:nvSpPr>
              <p:spPr>
                <a:xfrm>
                  <a:off x="5455244" y="2121217"/>
                  <a:ext cx="1387313" cy="1141672"/>
                </a:xfrm>
                <a:custGeom>
                  <a:avLst/>
                  <a:gdLst>
                    <a:gd name="connsiteX0" fmla="*/ 967901 w 1387313"/>
                    <a:gd name="connsiteY0" fmla="*/ 1045702 h 1141672"/>
                    <a:gd name="connsiteX1" fmla="*/ 87048 w 1387313"/>
                    <a:gd name="connsiteY1" fmla="*/ 634327 h 1141672"/>
                    <a:gd name="connsiteX2" fmla="*/ 132 w 1387313"/>
                    <a:gd name="connsiteY2" fmla="*/ 330327 h 1141672"/>
                    <a:gd name="connsiteX3" fmla="*/ 87048 w 1387313"/>
                    <a:gd name="connsiteY3" fmla="*/ 645185 h 1141672"/>
                    <a:gd name="connsiteX4" fmla="*/ 967901 w 1387313"/>
                    <a:gd name="connsiteY4" fmla="*/ 1056570 h 1141672"/>
                    <a:gd name="connsiteX5" fmla="*/ 1387220 w 1387313"/>
                    <a:gd name="connsiteY5" fmla="*/ 0 h 1141672"/>
                    <a:gd name="connsiteX6" fmla="*/ 967901 w 1387313"/>
                    <a:gd name="connsiteY6" fmla="*/ 1045702 h 1141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87313" h="1141672">
                      <a:moveTo>
                        <a:pt x="967901" y="1045702"/>
                      </a:moveTo>
                      <a:cubicBezTo>
                        <a:pt x="619667" y="1282332"/>
                        <a:pt x="200700" y="986695"/>
                        <a:pt x="87048" y="634327"/>
                      </a:cubicBezTo>
                      <a:cubicBezTo>
                        <a:pt x="74046" y="607657"/>
                        <a:pt x="4352" y="403193"/>
                        <a:pt x="132" y="330327"/>
                      </a:cubicBezTo>
                      <a:cubicBezTo>
                        <a:pt x="-3611" y="390620"/>
                        <a:pt x="73313" y="617020"/>
                        <a:pt x="87048" y="645185"/>
                      </a:cubicBezTo>
                      <a:cubicBezTo>
                        <a:pt x="200700" y="997563"/>
                        <a:pt x="619667" y="1293200"/>
                        <a:pt x="967901" y="1056570"/>
                      </a:cubicBezTo>
                      <a:cubicBezTo>
                        <a:pt x="1253784" y="841972"/>
                        <a:pt x="1391440" y="362331"/>
                        <a:pt x="1387220" y="0"/>
                      </a:cubicBezTo>
                      <a:cubicBezTo>
                        <a:pt x="1388620" y="360988"/>
                        <a:pt x="1250955" y="833218"/>
                        <a:pt x="967901" y="104570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29" name="Graphic 57">
                  <a:extLst>
                    <a:ext uri="{FF2B5EF4-FFF2-40B4-BE49-F238E27FC236}">
                      <a16:creationId xmlns:a16="http://schemas.microsoft.com/office/drawing/2014/main" id="{A0A62F22-7168-4CBF-9F9E-19BD4A569D3F}"/>
                    </a:ext>
                  </a:extLst>
                </p:cNvPr>
                <p:cNvGrpSpPr/>
                <p:nvPr/>
              </p:nvGrpSpPr>
              <p:grpSpPr>
                <a:xfrm>
                  <a:off x="6715286" y="2367867"/>
                  <a:ext cx="200996" cy="228847"/>
                  <a:chOff x="6715286" y="2367867"/>
                  <a:chExt cx="200996" cy="228847"/>
                </a:xfrm>
              </p:grpSpPr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A3EAC6EC-0929-47FC-A49C-C6FD95D40DAA}"/>
                      </a:ext>
                    </a:extLst>
                  </p:cNvPr>
                  <p:cNvSpPr/>
                  <p:nvPr/>
                </p:nvSpPr>
                <p:spPr>
                  <a:xfrm>
                    <a:off x="6738418" y="2383959"/>
                    <a:ext cx="144660" cy="163311"/>
                  </a:xfrm>
                  <a:custGeom>
                    <a:avLst/>
                    <a:gdLst>
                      <a:gd name="connsiteX0" fmla="*/ 56221 w 144660"/>
                      <a:gd name="connsiteY0" fmla="*/ 39410 h 163311"/>
                      <a:gd name="connsiteX1" fmla="*/ 81348 w 144660"/>
                      <a:gd name="connsiteY1" fmla="*/ 81 h 163311"/>
                      <a:gd name="connsiteX2" fmla="*/ 132288 w 144660"/>
                      <a:gd name="connsiteY2" fmla="*/ 50649 h 163311"/>
                      <a:gd name="connsiteX3" fmla="*/ 128907 w 144660"/>
                      <a:gd name="connsiteY3" fmla="*/ 63451 h 163311"/>
                      <a:gd name="connsiteX4" fmla="*/ 102732 w 144660"/>
                      <a:gd name="connsiteY4" fmla="*/ 63032 h 163311"/>
                      <a:gd name="connsiteX5" fmla="*/ 139270 w 144660"/>
                      <a:gd name="connsiteY5" fmla="*/ 98217 h 163311"/>
                      <a:gd name="connsiteX6" fmla="*/ 140899 w 144660"/>
                      <a:gd name="connsiteY6" fmla="*/ 157091 h 163311"/>
                      <a:gd name="connsiteX7" fmla="*/ 128469 w 144660"/>
                      <a:gd name="connsiteY7" fmla="*/ 161787 h 163311"/>
                      <a:gd name="connsiteX8" fmla="*/ 86549 w 144660"/>
                      <a:gd name="connsiteY8" fmla="*/ 141194 h 163311"/>
                      <a:gd name="connsiteX9" fmla="*/ 60241 w 144660"/>
                      <a:gd name="connsiteY9" fmla="*/ 85825 h 163311"/>
                      <a:gd name="connsiteX10" fmla="*/ 45887 w 144660"/>
                      <a:gd name="connsiteY10" fmla="*/ 124573 h 163311"/>
                      <a:gd name="connsiteX11" fmla="*/ 32418 w 144660"/>
                      <a:gd name="connsiteY11" fmla="*/ 118648 h 163311"/>
                      <a:gd name="connsiteX12" fmla="*/ 14369 w 144660"/>
                      <a:gd name="connsiteY12" fmla="*/ 81310 h 163311"/>
                      <a:gd name="connsiteX13" fmla="*/ 56221 w 144660"/>
                      <a:gd name="connsiteY13" fmla="*/ 39410 h 163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4660" h="163311">
                        <a:moveTo>
                          <a:pt x="56221" y="39410"/>
                        </a:moveTo>
                        <a:cubicBezTo>
                          <a:pt x="56221" y="39410"/>
                          <a:pt x="44868" y="-2072"/>
                          <a:pt x="81348" y="81"/>
                        </a:cubicBezTo>
                        <a:cubicBezTo>
                          <a:pt x="110133" y="1776"/>
                          <a:pt x="103208" y="19560"/>
                          <a:pt x="132288" y="50649"/>
                        </a:cubicBezTo>
                        <a:cubicBezTo>
                          <a:pt x="136155" y="54783"/>
                          <a:pt x="134269" y="61641"/>
                          <a:pt x="128907" y="63451"/>
                        </a:cubicBezTo>
                        <a:cubicBezTo>
                          <a:pt x="121925" y="65813"/>
                          <a:pt x="112724" y="66966"/>
                          <a:pt x="102732" y="63032"/>
                        </a:cubicBezTo>
                        <a:cubicBezTo>
                          <a:pt x="102732" y="63032"/>
                          <a:pt x="126249" y="71461"/>
                          <a:pt x="139270" y="98217"/>
                        </a:cubicBezTo>
                        <a:cubicBezTo>
                          <a:pt x="148004" y="116181"/>
                          <a:pt x="144280" y="142032"/>
                          <a:pt x="140899" y="157091"/>
                        </a:cubicBezTo>
                        <a:cubicBezTo>
                          <a:pt x="139641" y="162673"/>
                          <a:pt x="133107" y="165149"/>
                          <a:pt x="128469" y="161787"/>
                        </a:cubicBezTo>
                        <a:cubicBezTo>
                          <a:pt x="119829" y="155529"/>
                          <a:pt x="105418" y="146747"/>
                          <a:pt x="86549" y="141194"/>
                        </a:cubicBezTo>
                        <a:cubicBezTo>
                          <a:pt x="54545" y="131774"/>
                          <a:pt x="60241" y="85825"/>
                          <a:pt x="60241" y="85825"/>
                        </a:cubicBezTo>
                        <a:cubicBezTo>
                          <a:pt x="60241" y="85825"/>
                          <a:pt x="60003" y="111447"/>
                          <a:pt x="45887" y="124573"/>
                        </a:cubicBezTo>
                        <a:cubicBezTo>
                          <a:pt x="40734" y="129364"/>
                          <a:pt x="32209" y="125678"/>
                          <a:pt x="32418" y="118648"/>
                        </a:cubicBezTo>
                        <a:cubicBezTo>
                          <a:pt x="32714" y="109066"/>
                          <a:pt x="29551" y="95398"/>
                          <a:pt x="14369" y="81310"/>
                        </a:cubicBezTo>
                        <a:cubicBezTo>
                          <a:pt x="-28951" y="41105"/>
                          <a:pt x="37743" y="11663"/>
                          <a:pt x="56221" y="39410"/>
                        </a:cubicBezTo>
                        <a:close/>
                      </a:path>
                    </a:pathLst>
                  </a:custGeom>
                  <a:solidFill>
                    <a:srgbClr val="0B7D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EE3408B2-FCAF-4BF2-A525-9FA271861632}"/>
                      </a:ext>
                    </a:extLst>
                  </p:cNvPr>
                  <p:cNvSpPr/>
                  <p:nvPr/>
                </p:nvSpPr>
                <p:spPr>
                  <a:xfrm>
                    <a:off x="6715286" y="2367867"/>
                    <a:ext cx="200996" cy="228847"/>
                  </a:xfrm>
                  <a:custGeom>
                    <a:avLst/>
                    <a:gdLst>
                      <a:gd name="connsiteX0" fmla="*/ 90640 w 200996"/>
                      <a:gd name="connsiteY0" fmla="*/ 0 h 228847"/>
                      <a:gd name="connsiteX1" fmla="*/ 144380 w 200996"/>
                      <a:gd name="connsiteY1" fmla="*/ 144456 h 228847"/>
                      <a:gd name="connsiteX2" fmla="*/ 61160 w 200996"/>
                      <a:gd name="connsiteY2" fmla="*/ 105251 h 228847"/>
                      <a:gd name="connsiteX3" fmla="*/ 31556 w 200996"/>
                      <a:gd name="connsiteY3" fmla="*/ 45758 h 228847"/>
                      <a:gd name="connsiteX4" fmla="*/ 0 w 200996"/>
                      <a:gd name="connsiteY4" fmla="*/ 24879 h 228847"/>
                      <a:gd name="connsiteX5" fmla="*/ 28547 w 200996"/>
                      <a:gd name="connsiteY5" fmla="*/ 169202 h 228847"/>
                      <a:gd name="connsiteX6" fmla="*/ 144047 w 200996"/>
                      <a:gd name="connsiteY6" fmla="*/ 228848 h 228847"/>
                      <a:gd name="connsiteX7" fmla="*/ 200996 w 200996"/>
                      <a:gd name="connsiteY7" fmla="*/ 163297 h 228847"/>
                      <a:gd name="connsiteX8" fmla="*/ 146209 w 200996"/>
                      <a:gd name="connsiteY8" fmla="*/ 16031 h 228847"/>
                      <a:gd name="connsiteX9" fmla="*/ 90640 w 200996"/>
                      <a:gd name="connsiteY9" fmla="*/ 0 h 228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0996" h="228847">
                        <a:moveTo>
                          <a:pt x="90640" y="0"/>
                        </a:moveTo>
                        <a:cubicBezTo>
                          <a:pt x="90640" y="0"/>
                          <a:pt x="157258" y="38414"/>
                          <a:pt x="144380" y="144456"/>
                        </a:cubicBezTo>
                        <a:cubicBezTo>
                          <a:pt x="144380" y="144456"/>
                          <a:pt x="98584" y="134103"/>
                          <a:pt x="61160" y="105251"/>
                        </a:cubicBezTo>
                        <a:cubicBezTo>
                          <a:pt x="23736" y="76400"/>
                          <a:pt x="22736" y="53121"/>
                          <a:pt x="31556" y="45758"/>
                        </a:cubicBezTo>
                        <a:cubicBezTo>
                          <a:pt x="40377" y="38395"/>
                          <a:pt x="0" y="24879"/>
                          <a:pt x="0" y="24879"/>
                        </a:cubicBezTo>
                        <a:lnTo>
                          <a:pt x="28547" y="169202"/>
                        </a:lnTo>
                        <a:lnTo>
                          <a:pt x="144047" y="228848"/>
                        </a:lnTo>
                        <a:lnTo>
                          <a:pt x="200996" y="163297"/>
                        </a:lnTo>
                        <a:lnTo>
                          <a:pt x="146209" y="16031"/>
                        </a:lnTo>
                        <a:lnTo>
                          <a:pt x="9064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06D64F50-E1F0-4843-A457-657590F43FD1}"/>
                      </a:ext>
                    </a:extLst>
                  </p:cNvPr>
                  <p:cNvSpPr/>
                  <p:nvPr/>
                </p:nvSpPr>
                <p:spPr>
                  <a:xfrm>
                    <a:off x="6768077" y="2406135"/>
                    <a:ext cx="99695" cy="122038"/>
                  </a:xfrm>
                  <a:custGeom>
                    <a:avLst/>
                    <a:gdLst>
                      <a:gd name="connsiteX0" fmla="*/ 1378 w 99695"/>
                      <a:gd name="connsiteY0" fmla="*/ 6471 h 122038"/>
                      <a:gd name="connsiteX1" fmla="*/ 99695 w 99695"/>
                      <a:gd name="connsiteY1" fmla="*/ 122038 h 122038"/>
                      <a:gd name="connsiteX2" fmla="*/ 17742 w 99695"/>
                      <a:gd name="connsiteY2" fmla="*/ 385 h 122038"/>
                      <a:gd name="connsiteX3" fmla="*/ 1378 w 99695"/>
                      <a:gd name="connsiteY3" fmla="*/ 6471 h 122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695" h="122038">
                        <a:moveTo>
                          <a:pt x="1378" y="6471"/>
                        </a:moveTo>
                        <a:cubicBezTo>
                          <a:pt x="1378" y="6471"/>
                          <a:pt x="28334" y="2823"/>
                          <a:pt x="99695" y="122038"/>
                        </a:cubicBezTo>
                        <a:cubicBezTo>
                          <a:pt x="99695" y="122038"/>
                          <a:pt x="42536" y="2633"/>
                          <a:pt x="17742" y="385"/>
                        </a:cubicBezTo>
                        <a:cubicBezTo>
                          <a:pt x="-7042" y="-1863"/>
                          <a:pt x="1378" y="6471"/>
                          <a:pt x="1378" y="647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A6F8721D-DD6F-43CC-AD23-D16BCCAAD511}"/>
                      </a:ext>
                    </a:extLst>
                  </p:cNvPr>
                  <p:cNvSpPr/>
                  <p:nvPr/>
                </p:nvSpPr>
                <p:spPr>
                  <a:xfrm>
                    <a:off x="6750966" y="2414636"/>
                    <a:ext cx="56833" cy="55196"/>
                  </a:xfrm>
                  <a:custGeom>
                    <a:avLst/>
                    <a:gdLst>
                      <a:gd name="connsiteX0" fmla="*/ 15870 w 56833"/>
                      <a:gd name="connsiteY0" fmla="*/ 17 h 55196"/>
                      <a:gd name="connsiteX1" fmla="*/ 52608 w 56833"/>
                      <a:gd name="connsiteY1" fmla="*/ 50167 h 55196"/>
                      <a:gd name="connsiteX2" fmla="*/ 15870 w 56833"/>
                      <a:gd name="connsiteY2" fmla="*/ 17 h 55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833" h="55196">
                        <a:moveTo>
                          <a:pt x="15870" y="17"/>
                        </a:moveTo>
                        <a:cubicBezTo>
                          <a:pt x="23737" y="-783"/>
                          <a:pt x="71029" y="26163"/>
                          <a:pt x="52608" y="50167"/>
                        </a:cubicBezTo>
                        <a:cubicBezTo>
                          <a:pt x="34196" y="74189"/>
                          <a:pt x="-29212" y="4618"/>
                          <a:pt x="15870" y="1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8F7D3C8-A2C9-4D92-8136-1C17B40E5934}"/>
                    </a:ext>
                  </a:extLst>
                </p:cNvPr>
                <p:cNvSpPr/>
                <p:nvPr/>
              </p:nvSpPr>
              <p:spPr>
                <a:xfrm>
                  <a:off x="5275181" y="2285277"/>
                  <a:ext cx="243469" cy="318742"/>
                </a:xfrm>
                <a:custGeom>
                  <a:avLst/>
                  <a:gdLst>
                    <a:gd name="connsiteX0" fmla="*/ 1021 w 243469"/>
                    <a:gd name="connsiteY0" fmla="*/ 63368 h 318742"/>
                    <a:gd name="connsiteX1" fmla="*/ 243470 w 243469"/>
                    <a:gd name="connsiteY1" fmla="*/ 318743 h 318742"/>
                    <a:gd name="connsiteX2" fmla="*/ 235478 w 243469"/>
                    <a:gd name="connsiteY2" fmla="*/ 288510 h 318742"/>
                    <a:gd name="connsiteX3" fmla="*/ 18804 w 243469"/>
                    <a:gd name="connsiteY3" fmla="*/ 61568 h 318742"/>
                    <a:gd name="connsiteX4" fmla="*/ 1021 w 243469"/>
                    <a:gd name="connsiteY4" fmla="*/ 63368 h 31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3469" h="318742">
                      <a:moveTo>
                        <a:pt x="1021" y="63368"/>
                      </a:moveTo>
                      <a:cubicBezTo>
                        <a:pt x="1021" y="63368"/>
                        <a:pt x="-29517" y="222474"/>
                        <a:pt x="243470" y="318743"/>
                      </a:cubicBezTo>
                      <a:lnTo>
                        <a:pt x="235478" y="288510"/>
                      </a:lnTo>
                      <a:cubicBezTo>
                        <a:pt x="235478" y="288510"/>
                        <a:pt x="-14010" y="201147"/>
                        <a:pt x="18804" y="61568"/>
                      </a:cubicBezTo>
                      <a:cubicBezTo>
                        <a:pt x="51637" y="-78002"/>
                        <a:pt x="1021" y="63368"/>
                        <a:pt x="1021" y="63368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539A3C6-19EB-4661-AB83-39C1319083EB}"/>
                    </a:ext>
                  </a:extLst>
                </p:cNvPr>
                <p:cNvSpPr/>
                <p:nvPr/>
              </p:nvSpPr>
              <p:spPr>
                <a:xfrm>
                  <a:off x="5474188" y="2058743"/>
                  <a:ext cx="253468" cy="299570"/>
                </a:xfrm>
                <a:custGeom>
                  <a:avLst/>
                  <a:gdLst>
                    <a:gd name="connsiteX0" fmla="*/ 185080 w 253468"/>
                    <a:gd name="connsiteY0" fmla="*/ 0 h 299570"/>
                    <a:gd name="connsiteX1" fmla="*/ 0 w 253468"/>
                    <a:gd name="connsiteY1" fmla="*/ 299571 h 299570"/>
                    <a:gd name="connsiteX2" fmla="*/ 27194 w 253468"/>
                    <a:gd name="connsiteY2" fmla="*/ 284140 h 299570"/>
                    <a:gd name="connsiteX3" fmla="*/ 191357 w 253468"/>
                    <a:gd name="connsiteY3" fmla="*/ 16745 h 299570"/>
                    <a:gd name="connsiteX4" fmla="*/ 185080 w 253468"/>
                    <a:gd name="connsiteY4" fmla="*/ 0 h 29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68" h="299570">
                      <a:moveTo>
                        <a:pt x="185080" y="0"/>
                      </a:moveTo>
                      <a:cubicBezTo>
                        <a:pt x="185080" y="0"/>
                        <a:pt x="23441" y="11059"/>
                        <a:pt x="0" y="299571"/>
                      </a:cubicBezTo>
                      <a:lnTo>
                        <a:pt x="27194" y="284140"/>
                      </a:lnTo>
                      <a:cubicBezTo>
                        <a:pt x="27194" y="284140"/>
                        <a:pt x="48035" y="20622"/>
                        <a:pt x="191357" y="16745"/>
                      </a:cubicBezTo>
                      <a:cubicBezTo>
                        <a:pt x="334680" y="12878"/>
                        <a:pt x="185080" y="0"/>
                        <a:pt x="185080" y="0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A6462D04-515B-49A8-BE25-3A375F73397B}"/>
                    </a:ext>
                  </a:extLst>
                </p:cNvPr>
                <p:cNvSpPr/>
                <p:nvPr/>
              </p:nvSpPr>
              <p:spPr>
                <a:xfrm>
                  <a:off x="6802126" y="2055561"/>
                  <a:ext cx="152609" cy="386438"/>
                </a:xfrm>
                <a:custGeom>
                  <a:avLst/>
                  <a:gdLst>
                    <a:gd name="connsiteX0" fmla="*/ 105242 w 152609"/>
                    <a:gd name="connsiteY0" fmla="*/ 386439 h 386438"/>
                    <a:gd name="connsiteX1" fmla="*/ 0 w 152609"/>
                    <a:gd name="connsiteY1" fmla="*/ 126625 h 386438"/>
                    <a:gd name="connsiteX2" fmla="*/ 68389 w 152609"/>
                    <a:gd name="connsiteY2" fmla="*/ 0 h 386438"/>
                    <a:gd name="connsiteX3" fmla="*/ 152610 w 152609"/>
                    <a:gd name="connsiteY3" fmla="*/ 180070 h 386438"/>
                    <a:gd name="connsiteX4" fmla="*/ 78476 w 152609"/>
                    <a:gd name="connsiteY4" fmla="*/ 44882 h 386438"/>
                    <a:gd name="connsiteX5" fmla="*/ 127911 w 152609"/>
                    <a:gd name="connsiteY5" fmla="*/ 313573 h 386438"/>
                    <a:gd name="connsiteX6" fmla="*/ 49949 w 152609"/>
                    <a:gd name="connsiteY6" fmla="*/ 76733 h 386438"/>
                    <a:gd name="connsiteX7" fmla="*/ 105242 w 152609"/>
                    <a:gd name="connsiteY7" fmla="*/ 386439 h 38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609" h="386438">
                      <a:moveTo>
                        <a:pt x="105242" y="386439"/>
                      </a:moveTo>
                      <a:cubicBezTo>
                        <a:pt x="105242" y="386439"/>
                        <a:pt x="124739" y="194034"/>
                        <a:pt x="0" y="126625"/>
                      </a:cubicBezTo>
                      <a:lnTo>
                        <a:pt x="68389" y="0"/>
                      </a:lnTo>
                      <a:cubicBezTo>
                        <a:pt x="68389" y="0"/>
                        <a:pt x="142418" y="52788"/>
                        <a:pt x="152610" y="180070"/>
                      </a:cubicBezTo>
                      <a:cubicBezTo>
                        <a:pt x="152610" y="180070"/>
                        <a:pt x="123539" y="64856"/>
                        <a:pt x="78476" y="44882"/>
                      </a:cubicBezTo>
                      <a:cubicBezTo>
                        <a:pt x="78476" y="44882"/>
                        <a:pt x="140513" y="93259"/>
                        <a:pt x="127911" y="313573"/>
                      </a:cubicBezTo>
                      <a:cubicBezTo>
                        <a:pt x="127911" y="313573"/>
                        <a:pt x="139398" y="171069"/>
                        <a:pt x="49949" y="76733"/>
                      </a:cubicBezTo>
                      <a:cubicBezTo>
                        <a:pt x="49959" y="76733"/>
                        <a:pt x="140818" y="249765"/>
                        <a:pt x="105242" y="386439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7F87EABC-ABE1-4530-A515-30C360D7B73B}"/>
                    </a:ext>
                  </a:extLst>
                </p:cNvPr>
                <p:cNvSpPr/>
                <p:nvPr/>
              </p:nvSpPr>
              <p:spPr>
                <a:xfrm>
                  <a:off x="5344740" y="2597591"/>
                  <a:ext cx="256178" cy="633098"/>
                </a:xfrm>
                <a:custGeom>
                  <a:avLst/>
                  <a:gdLst>
                    <a:gd name="connsiteX0" fmla="*/ 160491 w 256178"/>
                    <a:gd name="connsiteY0" fmla="*/ 25860 h 633098"/>
                    <a:gd name="connsiteX1" fmla="*/ 72632 w 256178"/>
                    <a:gd name="connsiteY1" fmla="*/ 471545 h 633098"/>
                    <a:gd name="connsiteX2" fmla="*/ 170311 w 256178"/>
                    <a:gd name="connsiteY2" fmla="*/ 54026 h 633098"/>
                    <a:gd name="connsiteX3" fmla="*/ 256179 w 256178"/>
                    <a:gd name="connsiteY3" fmla="*/ 633098 h 633098"/>
                    <a:gd name="connsiteX4" fmla="*/ 166234 w 256178"/>
                    <a:gd name="connsiteY4" fmla="*/ 85601 h 633098"/>
                    <a:gd name="connsiteX5" fmla="*/ 203201 w 256178"/>
                    <a:gd name="connsiteY5" fmla="*/ 0 h 633098"/>
                    <a:gd name="connsiteX6" fmla="*/ 160491 w 256178"/>
                    <a:gd name="connsiteY6" fmla="*/ 25860 h 633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6178" h="633098">
                      <a:moveTo>
                        <a:pt x="160491" y="25860"/>
                      </a:moveTo>
                      <a:cubicBezTo>
                        <a:pt x="160491" y="25860"/>
                        <a:pt x="-131898" y="184099"/>
                        <a:pt x="72632" y="471545"/>
                      </a:cubicBezTo>
                      <a:cubicBezTo>
                        <a:pt x="72632" y="471545"/>
                        <a:pt x="-77101" y="244954"/>
                        <a:pt x="170311" y="54026"/>
                      </a:cubicBezTo>
                      <a:cubicBezTo>
                        <a:pt x="170311" y="54026"/>
                        <a:pt x="-106790" y="341462"/>
                        <a:pt x="256179" y="633098"/>
                      </a:cubicBezTo>
                      <a:cubicBezTo>
                        <a:pt x="256179" y="633098"/>
                        <a:pt x="-39096" y="398317"/>
                        <a:pt x="166234" y="85601"/>
                      </a:cubicBezTo>
                      <a:lnTo>
                        <a:pt x="203201" y="0"/>
                      </a:lnTo>
                      <a:lnTo>
                        <a:pt x="160491" y="25860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A88A19D-82C1-4325-A200-EC18F165D430}"/>
                    </a:ext>
                  </a:extLst>
                </p:cNvPr>
                <p:cNvSpPr/>
                <p:nvPr/>
              </p:nvSpPr>
              <p:spPr>
                <a:xfrm>
                  <a:off x="6493311" y="2155731"/>
                  <a:ext cx="174908" cy="335968"/>
                </a:xfrm>
                <a:custGeom>
                  <a:avLst/>
                  <a:gdLst>
                    <a:gd name="connsiteX0" fmla="*/ 134564 w 174908"/>
                    <a:gd name="connsiteY0" fmla="*/ 167 h 335968"/>
                    <a:gd name="connsiteX1" fmla="*/ 84796 w 174908"/>
                    <a:gd name="connsiteY1" fmla="*/ 110000 h 335968"/>
                    <a:gd name="connsiteX2" fmla="*/ 59031 w 174908"/>
                    <a:gd name="connsiteY2" fmla="*/ 93150 h 335968"/>
                    <a:gd name="connsiteX3" fmla="*/ 14911 w 174908"/>
                    <a:gd name="connsiteY3" fmla="*/ 115696 h 335968"/>
                    <a:gd name="connsiteX4" fmla="*/ 13149 w 174908"/>
                    <a:gd name="connsiteY4" fmla="*/ 119658 h 335968"/>
                    <a:gd name="connsiteX5" fmla="*/ 12168 w 174908"/>
                    <a:gd name="connsiteY5" fmla="*/ 121877 h 335968"/>
                    <a:gd name="connsiteX6" fmla="*/ 9587 w 174908"/>
                    <a:gd name="connsiteY6" fmla="*/ 128850 h 335968"/>
                    <a:gd name="connsiteX7" fmla="*/ 8834 w 174908"/>
                    <a:gd name="connsiteY7" fmla="*/ 131136 h 335968"/>
                    <a:gd name="connsiteX8" fmla="*/ 7586 w 174908"/>
                    <a:gd name="connsiteY8" fmla="*/ 135184 h 335968"/>
                    <a:gd name="connsiteX9" fmla="*/ 5853 w 174908"/>
                    <a:gd name="connsiteY9" fmla="*/ 141585 h 335968"/>
                    <a:gd name="connsiteX10" fmla="*/ 5167 w 174908"/>
                    <a:gd name="connsiteY10" fmla="*/ 144480 h 335968"/>
                    <a:gd name="connsiteX11" fmla="*/ 3738 w 174908"/>
                    <a:gd name="connsiteY11" fmla="*/ 150948 h 335968"/>
                    <a:gd name="connsiteX12" fmla="*/ 3167 w 174908"/>
                    <a:gd name="connsiteY12" fmla="*/ 153815 h 335968"/>
                    <a:gd name="connsiteX13" fmla="*/ 1452 w 174908"/>
                    <a:gd name="connsiteY13" fmla="*/ 163463 h 335968"/>
                    <a:gd name="connsiteX14" fmla="*/ 1071 w 174908"/>
                    <a:gd name="connsiteY14" fmla="*/ 196696 h 335968"/>
                    <a:gd name="connsiteX15" fmla="*/ 9739 w 174908"/>
                    <a:gd name="connsiteY15" fmla="*/ 226033 h 335968"/>
                    <a:gd name="connsiteX16" fmla="*/ 22864 w 174908"/>
                    <a:gd name="connsiteY16" fmla="*/ 248217 h 335968"/>
                    <a:gd name="connsiteX17" fmla="*/ 28179 w 174908"/>
                    <a:gd name="connsiteY17" fmla="*/ 255018 h 335968"/>
                    <a:gd name="connsiteX18" fmla="*/ 39933 w 174908"/>
                    <a:gd name="connsiteY18" fmla="*/ 267753 h 335968"/>
                    <a:gd name="connsiteX19" fmla="*/ 59679 w 174908"/>
                    <a:gd name="connsiteY19" fmla="*/ 284717 h 335968"/>
                    <a:gd name="connsiteX20" fmla="*/ 73728 w 174908"/>
                    <a:gd name="connsiteY20" fmla="*/ 294632 h 335968"/>
                    <a:gd name="connsiteX21" fmla="*/ 102265 w 174908"/>
                    <a:gd name="connsiteY21" fmla="*/ 311215 h 335968"/>
                    <a:gd name="connsiteX22" fmla="*/ 116019 w 174908"/>
                    <a:gd name="connsiteY22" fmla="*/ 317930 h 335968"/>
                    <a:gd name="connsiteX23" fmla="*/ 145918 w 174908"/>
                    <a:gd name="connsiteY23" fmla="*/ 330303 h 335968"/>
                    <a:gd name="connsiteX24" fmla="*/ 147166 w 174908"/>
                    <a:gd name="connsiteY24" fmla="*/ 330751 h 335968"/>
                    <a:gd name="connsiteX25" fmla="*/ 161339 w 174908"/>
                    <a:gd name="connsiteY25" fmla="*/ 335675 h 335968"/>
                    <a:gd name="connsiteX26" fmla="*/ 168921 w 174908"/>
                    <a:gd name="connsiteY26" fmla="*/ 329151 h 335968"/>
                    <a:gd name="connsiteX27" fmla="*/ 171150 w 174908"/>
                    <a:gd name="connsiteY27" fmla="*/ 128926 h 335968"/>
                    <a:gd name="connsiteX28" fmla="*/ 134564 w 174908"/>
                    <a:gd name="connsiteY28" fmla="*/ 167 h 335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74908" h="335968">
                      <a:moveTo>
                        <a:pt x="134564" y="167"/>
                      </a:moveTo>
                      <a:cubicBezTo>
                        <a:pt x="116733" y="-2500"/>
                        <a:pt x="96474" y="26494"/>
                        <a:pt x="84796" y="110000"/>
                      </a:cubicBezTo>
                      <a:cubicBezTo>
                        <a:pt x="80796" y="105999"/>
                        <a:pt x="70851" y="96988"/>
                        <a:pt x="59031" y="93150"/>
                      </a:cubicBezTo>
                      <a:cubicBezTo>
                        <a:pt x="44953" y="87768"/>
                        <a:pt x="27817" y="89216"/>
                        <a:pt x="14911" y="115696"/>
                      </a:cubicBezTo>
                      <a:cubicBezTo>
                        <a:pt x="14273" y="117000"/>
                        <a:pt x="13711" y="118343"/>
                        <a:pt x="13149" y="119658"/>
                      </a:cubicBezTo>
                      <a:cubicBezTo>
                        <a:pt x="12825" y="120410"/>
                        <a:pt x="12482" y="121087"/>
                        <a:pt x="12168" y="121877"/>
                      </a:cubicBezTo>
                      <a:cubicBezTo>
                        <a:pt x="11282" y="124058"/>
                        <a:pt x="10425" y="126383"/>
                        <a:pt x="9587" y="128850"/>
                      </a:cubicBezTo>
                      <a:cubicBezTo>
                        <a:pt x="9329" y="129602"/>
                        <a:pt x="9082" y="130355"/>
                        <a:pt x="8834" y="131136"/>
                      </a:cubicBezTo>
                      <a:cubicBezTo>
                        <a:pt x="8415" y="132450"/>
                        <a:pt x="7996" y="133793"/>
                        <a:pt x="7586" y="135184"/>
                      </a:cubicBezTo>
                      <a:cubicBezTo>
                        <a:pt x="6996" y="137241"/>
                        <a:pt x="6405" y="139356"/>
                        <a:pt x="5853" y="141585"/>
                      </a:cubicBezTo>
                      <a:cubicBezTo>
                        <a:pt x="5615" y="142518"/>
                        <a:pt x="5396" y="143518"/>
                        <a:pt x="5167" y="144480"/>
                      </a:cubicBezTo>
                      <a:cubicBezTo>
                        <a:pt x="4672" y="146566"/>
                        <a:pt x="4196" y="148709"/>
                        <a:pt x="3738" y="150948"/>
                      </a:cubicBezTo>
                      <a:cubicBezTo>
                        <a:pt x="3548" y="151890"/>
                        <a:pt x="3348" y="152843"/>
                        <a:pt x="3167" y="153815"/>
                      </a:cubicBezTo>
                      <a:cubicBezTo>
                        <a:pt x="2567" y="156910"/>
                        <a:pt x="1986" y="160082"/>
                        <a:pt x="1452" y="163463"/>
                      </a:cubicBezTo>
                      <a:cubicBezTo>
                        <a:pt x="-405" y="175236"/>
                        <a:pt x="-424" y="186285"/>
                        <a:pt x="1071" y="196696"/>
                      </a:cubicBezTo>
                      <a:cubicBezTo>
                        <a:pt x="2567" y="207107"/>
                        <a:pt x="5567" y="216880"/>
                        <a:pt x="9739" y="226033"/>
                      </a:cubicBezTo>
                      <a:cubicBezTo>
                        <a:pt x="13320" y="233882"/>
                        <a:pt x="17759" y="241273"/>
                        <a:pt x="22864" y="248217"/>
                      </a:cubicBezTo>
                      <a:cubicBezTo>
                        <a:pt x="24560" y="250531"/>
                        <a:pt x="26341" y="252798"/>
                        <a:pt x="28179" y="255018"/>
                      </a:cubicBezTo>
                      <a:cubicBezTo>
                        <a:pt x="31856" y="259456"/>
                        <a:pt x="35790" y="263695"/>
                        <a:pt x="39933" y="267753"/>
                      </a:cubicBezTo>
                      <a:cubicBezTo>
                        <a:pt x="46134" y="273830"/>
                        <a:pt x="52792" y="279478"/>
                        <a:pt x="59679" y="284717"/>
                      </a:cubicBezTo>
                      <a:cubicBezTo>
                        <a:pt x="64279" y="288203"/>
                        <a:pt x="68975" y="291508"/>
                        <a:pt x="73728" y="294632"/>
                      </a:cubicBezTo>
                      <a:cubicBezTo>
                        <a:pt x="83224" y="300881"/>
                        <a:pt x="92902" y="306396"/>
                        <a:pt x="102265" y="311215"/>
                      </a:cubicBezTo>
                      <a:cubicBezTo>
                        <a:pt x="106951" y="313625"/>
                        <a:pt x="111552" y="315863"/>
                        <a:pt x="116019" y="317930"/>
                      </a:cubicBezTo>
                      <a:cubicBezTo>
                        <a:pt x="127182" y="323102"/>
                        <a:pt x="137469" y="327208"/>
                        <a:pt x="145918" y="330303"/>
                      </a:cubicBezTo>
                      <a:cubicBezTo>
                        <a:pt x="146356" y="330465"/>
                        <a:pt x="146737" y="330599"/>
                        <a:pt x="147166" y="330751"/>
                      </a:cubicBezTo>
                      <a:cubicBezTo>
                        <a:pt x="152919" y="332866"/>
                        <a:pt x="157653" y="334485"/>
                        <a:pt x="161339" y="335675"/>
                      </a:cubicBezTo>
                      <a:cubicBezTo>
                        <a:pt x="165530" y="337028"/>
                        <a:pt x="169616" y="333504"/>
                        <a:pt x="168921" y="329151"/>
                      </a:cubicBezTo>
                      <a:cubicBezTo>
                        <a:pt x="164511" y="301643"/>
                        <a:pt x="153804" y="217156"/>
                        <a:pt x="171150" y="128926"/>
                      </a:cubicBezTo>
                      <a:cubicBezTo>
                        <a:pt x="184218" y="62356"/>
                        <a:pt x="161082" y="-1919"/>
                        <a:pt x="134564" y="16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5" name="Graphic 57">
                  <a:extLst>
                    <a:ext uri="{FF2B5EF4-FFF2-40B4-BE49-F238E27FC236}">
                      <a16:creationId xmlns:a16="http://schemas.microsoft.com/office/drawing/2014/main" id="{60384C58-9DFE-457D-8ED2-887BE0A892F7}"/>
                    </a:ext>
                  </a:extLst>
                </p:cNvPr>
                <p:cNvGrpSpPr/>
                <p:nvPr/>
              </p:nvGrpSpPr>
              <p:grpSpPr>
                <a:xfrm>
                  <a:off x="6538998" y="1849480"/>
                  <a:ext cx="431931" cy="530743"/>
                  <a:chOff x="6538998" y="1849480"/>
                  <a:chExt cx="431931" cy="530743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4B7A7C14-1373-4D92-B4BA-A04DA3649CAE}"/>
                      </a:ext>
                    </a:extLst>
                  </p:cNvPr>
                  <p:cNvSpPr/>
                  <p:nvPr/>
                </p:nvSpPr>
                <p:spPr>
                  <a:xfrm>
                    <a:off x="6547834" y="1851271"/>
                    <a:ext cx="423095" cy="528952"/>
                  </a:xfrm>
                  <a:custGeom>
                    <a:avLst/>
                    <a:gdLst>
                      <a:gd name="connsiteX0" fmla="*/ 242614 w 423095"/>
                      <a:gd name="connsiteY0" fmla="*/ 91562 h 528952"/>
                      <a:gd name="connsiteX1" fmla="*/ 29102 w 423095"/>
                      <a:gd name="connsiteY1" fmla="*/ 129519 h 528952"/>
                      <a:gd name="connsiteX2" fmla="*/ 168938 w 423095"/>
                      <a:gd name="connsiteY2" fmla="*/ 526168 h 528952"/>
                      <a:gd name="connsiteX3" fmla="*/ 183112 w 423095"/>
                      <a:gd name="connsiteY3" fmla="*/ 523921 h 528952"/>
                      <a:gd name="connsiteX4" fmla="*/ 367239 w 423095"/>
                      <a:gd name="connsiteY4" fmla="*/ 227484 h 528952"/>
                      <a:gd name="connsiteX5" fmla="*/ 242614 w 423095"/>
                      <a:gd name="connsiteY5" fmla="*/ 91562 h 52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3095" h="528952">
                        <a:moveTo>
                          <a:pt x="242614" y="91562"/>
                        </a:moveTo>
                        <a:cubicBezTo>
                          <a:pt x="242614" y="91562"/>
                          <a:pt x="144288" y="-7670"/>
                          <a:pt x="29102" y="129519"/>
                        </a:cubicBezTo>
                        <a:cubicBezTo>
                          <a:pt x="-73292" y="251477"/>
                          <a:pt x="123895" y="477486"/>
                          <a:pt x="168938" y="526168"/>
                        </a:cubicBezTo>
                        <a:cubicBezTo>
                          <a:pt x="173129" y="530702"/>
                          <a:pt x="180521" y="529521"/>
                          <a:pt x="183112" y="523921"/>
                        </a:cubicBezTo>
                        <a:cubicBezTo>
                          <a:pt x="203152" y="480610"/>
                          <a:pt x="277761" y="326315"/>
                          <a:pt x="367239" y="227484"/>
                        </a:cubicBezTo>
                        <a:cubicBezTo>
                          <a:pt x="475519" y="107878"/>
                          <a:pt x="422342" y="-131352"/>
                          <a:pt x="242614" y="91562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F49E7FEE-02BB-4792-B569-F2A8D13C5824}"/>
                      </a:ext>
                    </a:extLst>
                  </p:cNvPr>
                  <p:cNvSpPr/>
                  <p:nvPr/>
                </p:nvSpPr>
                <p:spPr>
                  <a:xfrm>
                    <a:off x="6538998" y="1849480"/>
                    <a:ext cx="422301" cy="530487"/>
                  </a:xfrm>
                  <a:custGeom>
                    <a:avLst/>
                    <a:gdLst>
                      <a:gd name="connsiteX0" fmla="*/ 241820 w 422301"/>
                      <a:gd name="connsiteY0" fmla="*/ 91562 h 530487"/>
                      <a:gd name="connsiteX1" fmla="*/ 28308 w 422301"/>
                      <a:gd name="connsiteY1" fmla="*/ 129519 h 530487"/>
                      <a:gd name="connsiteX2" fmla="*/ 177355 w 422301"/>
                      <a:gd name="connsiteY2" fmla="*/ 527807 h 530487"/>
                      <a:gd name="connsiteX3" fmla="*/ 191585 w 422301"/>
                      <a:gd name="connsiteY3" fmla="*/ 525121 h 530487"/>
                      <a:gd name="connsiteX4" fmla="*/ 366445 w 422301"/>
                      <a:gd name="connsiteY4" fmla="*/ 227484 h 530487"/>
                      <a:gd name="connsiteX5" fmla="*/ 241820 w 422301"/>
                      <a:gd name="connsiteY5" fmla="*/ 91562 h 530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301" h="530487">
                        <a:moveTo>
                          <a:pt x="241820" y="91562"/>
                        </a:moveTo>
                        <a:cubicBezTo>
                          <a:pt x="241820" y="91562"/>
                          <a:pt x="143494" y="-7670"/>
                          <a:pt x="28308" y="129519"/>
                        </a:cubicBezTo>
                        <a:cubicBezTo>
                          <a:pt x="-74019" y="251401"/>
                          <a:pt x="130444" y="478610"/>
                          <a:pt x="177355" y="527807"/>
                        </a:cubicBezTo>
                        <a:cubicBezTo>
                          <a:pt x="181679" y="532341"/>
                          <a:pt x="189195" y="530912"/>
                          <a:pt x="191585" y="525121"/>
                        </a:cubicBezTo>
                        <a:cubicBezTo>
                          <a:pt x="209854" y="480782"/>
                          <a:pt x="277301" y="325953"/>
                          <a:pt x="366445" y="227484"/>
                        </a:cubicBezTo>
                        <a:cubicBezTo>
                          <a:pt x="474725" y="107878"/>
                          <a:pt x="421547" y="-131352"/>
                          <a:pt x="241820" y="915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EB760633-4748-48E9-80B8-B4579F9EA691}"/>
                      </a:ext>
                    </a:extLst>
                  </p:cNvPr>
                  <p:cNvSpPr/>
                  <p:nvPr/>
                </p:nvSpPr>
                <p:spPr>
                  <a:xfrm>
                    <a:off x="6539008" y="1861861"/>
                    <a:ext cx="422230" cy="518107"/>
                  </a:xfrm>
                  <a:custGeom>
                    <a:avLst/>
                    <a:gdLst>
                      <a:gd name="connsiteX0" fmla="*/ 28308 w 422230"/>
                      <a:gd name="connsiteY0" fmla="*/ 117138 h 518107"/>
                      <a:gd name="connsiteX1" fmla="*/ 177355 w 422230"/>
                      <a:gd name="connsiteY1" fmla="*/ 515426 h 518107"/>
                      <a:gd name="connsiteX2" fmla="*/ 191585 w 422230"/>
                      <a:gd name="connsiteY2" fmla="*/ 512740 h 518107"/>
                      <a:gd name="connsiteX3" fmla="*/ 366445 w 422230"/>
                      <a:gd name="connsiteY3" fmla="*/ 215103 h 518107"/>
                      <a:gd name="connsiteX4" fmla="*/ 398687 w 422230"/>
                      <a:gd name="connsiteY4" fmla="*/ 0 h 518107"/>
                      <a:gd name="connsiteX5" fmla="*/ 330241 w 422230"/>
                      <a:gd name="connsiteY5" fmla="*/ 228333 h 518107"/>
                      <a:gd name="connsiteX6" fmla="*/ 204806 w 422230"/>
                      <a:gd name="connsiteY6" fmla="*/ 432368 h 518107"/>
                      <a:gd name="connsiteX7" fmla="*/ 224180 w 422230"/>
                      <a:gd name="connsiteY7" fmla="*/ 107118 h 518107"/>
                      <a:gd name="connsiteX8" fmla="*/ 156400 w 422230"/>
                      <a:gd name="connsiteY8" fmla="*/ 368379 h 518107"/>
                      <a:gd name="connsiteX9" fmla="*/ 64379 w 422230"/>
                      <a:gd name="connsiteY9" fmla="*/ 175431 h 518107"/>
                      <a:gd name="connsiteX10" fmla="*/ 136035 w 422230"/>
                      <a:gd name="connsiteY10" fmla="*/ 46177 h 518107"/>
                      <a:gd name="connsiteX11" fmla="*/ 28308 w 422230"/>
                      <a:gd name="connsiteY11" fmla="*/ 117138 h 5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22230" h="518107">
                        <a:moveTo>
                          <a:pt x="28308" y="117138"/>
                        </a:moveTo>
                        <a:cubicBezTo>
                          <a:pt x="-74019" y="239020"/>
                          <a:pt x="130444" y="466230"/>
                          <a:pt x="177355" y="515426"/>
                        </a:cubicBezTo>
                        <a:cubicBezTo>
                          <a:pt x="181679" y="519960"/>
                          <a:pt x="189194" y="518532"/>
                          <a:pt x="191585" y="512740"/>
                        </a:cubicBezTo>
                        <a:cubicBezTo>
                          <a:pt x="209854" y="468401"/>
                          <a:pt x="277301" y="313573"/>
                          <a:pt x="366445" y="215103"/>
                        </a:cubicBezTo>
                        <a:cubicBezTo>
                          <a:pt x="429205" y="145780"/>
                          <a:pt x="437616" y="36414"/>
                          <a:pt x="398687" y="0"/>
                        </a:cubicBezTo>
                        <a:cubicBezTo>
                          <a:pt x="424786" y="41891"/>
                          <a:pt x="430072" y="123568"/>
                          <a:pt x="330241" y="228333"/>
                        </a:cubicBezTo>
                        <a:cubicBezTo>
                          <a:pt x="225037" y="338747"/>
                          <a:pt x="204806" y="432368"/>
                          <a:pt x="204806" y="432368"/>
                        </a:cubicBezTo>
                        <a:cubicBezTo>
                          <a:pt x="111185" y="284512"/>
                          <a:pt x="224180" y="107118"/>
                          <a:pt x="224180" y="107118"/>
                        </a:cubicBezTo>
                        <a:cubicBezTo>
                          <a:pt x="129139" y="248202"/>
                          <a:pt x="156400" y="368379"/>
                          <a:pt x="156400" y="368379"/>
                        </a:cubicBezTo>
                        <a:cubicBezTo>
                          <a:pt x="156400" y="368379"/>
                          <a:pt x="67008" y="287893"/>
                          <a:pt x="64379" y="175431"/>
                        </a:cubicBezTo>
                        <a:cubicBezTo>
                          <a:pt x="61874" y="67970"/>
                          <a:pt x="129978" y="47758"/>
                          <a:pt x="136035" y="46177"/>
                        </a:cubicBezTo>
                        <a:cubicBezTo>
                          <a:pt x="104136" y="51511"/>
                          <a:pt x="67189" y="70828"/>
                          <a:pt x="28308" y="1171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47E8666A-96CB-48BE-B432-6DF64DE61E77}"/>
                      </a:ext>
                    </a:extLst>
                  </p:cNvPr>
                  <p:cNvSpPr/>
                  <p:nvPr/>
                </p:nvSpPr>
                <p:spPr>
                  <a:xfrm>
                    <a:off x="6727553" y="1849537"/>
                    <a:ext cx="228801" cy="325456"/>
                  </a:xfrm>
                  <a:custGeom>
                    <a:avLst/>
                    <a:gdLst>
                      <a:gd name="connsiteX0" fmla="*/ 53266 w 228801"/>
                      <a:gd name="connsiteY0" fmla="*/ 91505 h 325456"/>
                      <a:gd name="connsiteX1" fmla="*/ 1726 w 228801"/>
                      <a:gd name="connsiteY1" fmla="*/ 288139 h 325456"/>
                      <a:gd name="connsiteX2" fmla="*/ 225935 w 228801"/>
                      <a:gd name="connsiteY2" fmla="*/ 82504 h 325456"/>
                      <a:gd name="connsiteX3" fmla="*/ 228802 w 228801"/>
                      <a:gd name="connsiteY3" fmla="*/ 45509 h 325456"/>
                      <a:gd name="connsiteX4" fmla="*/ 53266 w 228801"/>
                      <a:gd name="connsiteY4" fmla="*/ 91505 h 325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01" h="325456">
                        <a:moveTo>
                          <a:pt x="53266" y="91505"/>
                        </a:moveTo>
                        <a:cubicBezTo>
                          <a:pt x="53266" y="91505"/>
                          <a:pt x="-11257" y="162809"/>
                          <a:pt x="1726" y="288139"/>
                        </a:cubicBezTo>
                        <a:cubicBezTo>
                          <a:pt x="14708" y="413469"/>
                          <a:pt x="233384" y="191927"/>
                          <a:pt x="225935" y="82504"/>
                        </a:cubicBezTo>
                        <a:cubicBezTo>
                          <a:pt x="225011" y="68911"/>
                          <a:pt x="226135" y="56624"/>
                          <a:pt x="228802" y="45509"/>
                        </a:cubicBezTo>
                        <a:cubicBezTo>
                          <a:pt x="211981" y="-13966"/>
                          <a:pt x="151630" y="-30491"/>
                          <a:pt x="53266" y="9150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791F5EE3-5F0C-46E8-BAB6-B037E8EBD39C}"/>
                      </a:ext>
                    </a:extLst>
                  </p:cNvPr>
                  <p:cNvSpPr/>
                  <p:nvPr/>
                </p:nvSpPr>
                <p:spPr>
                  <a:xfrm>
                    <a:off x="6765893" y="1944971"/>
                    <a:ext cx="49658" cy="71471"/>
                  </a:xfrm>
                  <a:custGeom>
                    <a:avLst/>
                    <a:gdLst>
                      <a:gd name="connsiteX0" fmla="*/ 13478 w 49658"/>
                      <a:gd name="connsiteY0" fmla="*/ 71404 h 71471"/>
                      <a:gd name="connsiteX1" fmla="*/ 40262 w 49658"/>
                      <a:gd name="connsiteY1" fmla="*/ 2167 h 71471"/>
                      <a:gd name="connsiteX2" fmla="*/ 13478 w 49658"/>
                      <a:gd name="connsiteY2" fmla="*/ 71404 h 7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658" h="71471">
                        <a:moveTo>
                          <a:pt x="13478" y="71404"/>
                        </a:moveTo>
                        <a:cubicBezTo>
                          <a:pt x="23622" y="70480"/>
                          <a:pt x="68990" y="19217"/>
                          <a:pt x="40262" y="2167"/>
                        </a:cubicBezTo>
                        <a:cubicBezTo>
                          <a:pt x="11544" y="-14873"/>
                          <a:pt x="-17888" y="74262"/>
                          <a:pt x="13478" y="7140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5F830C5D-85AF-4B73-9FDD-2443C14A35E8}"/>
                      </a:ext>
                    </a:extLst>
                  </p:cNvPr>
                  <p:cNvSpPr/>
                  <p:nvPr/>
                </p:nvSpPr>
                <p:spPr>
                  <a:xfrm>
                    <a:off x="6820177" y="1922782"/>
                    <a:ext cx="18055" cy="38435"/>
                  </a:xfrm>
                  <a:custGeom>
                    <a:avLst/>
                    <a:gdLst>
                      <a:gd name="connsiteX0" fmla="*/ 6266 w 18055"/>
                      <a:gd name="connsiteY0" fmla="*/ 37444 h 38435"/>
                      <a:gd name="connsiteX1" fmla="*/ 11295 w 18055"/>
                      <a:gd name="connsiteY1" fmla="*/ 1 h 38435"/>
                      <a:gd name="connsiteX2" fmla="*/ 6266 w 18055"/>
                      <a:gd name="connsiteY2" fmla="*/ 37444 h 38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055" h="38435">
                        <a:moveTo>
                          <a:pt x="6266" y="37444"/>
                        </a:moveTo>
                        <a:cubicBezTo>
                          <a:pt x="-3754" y="29424"/>
                          <a:pt x="-1525" y="229"/>
                          <a:pt x="11295" y="1"/>
                        </a:cubicBezTo>
                        <a:cubicBezTo>
                          <a:pt x="24116" y="-228"/>
                          <a:pt x="16572" y="45692"/>
                          <a:pt x="6266" y="374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6" name="Graphic 57">
                  <a:extLst>
                    <a:ext uri="{FF2B5EF4-FFF2-40B4-BE49-F238E27FC236}">
                      <a16:creationId xmlns:a16="http://schemas.microsoft.com/office/drawing/2014/main" id="{980AF074-5A3E-4D83-AC48-0AA544E27666}"/>
                    </a:ext>
                  </a:extLst>
                </p:cNvPr>
                <p:cNvGrpSpPr/>
                <p:nvPr/>
              </p:nvGrpSpPr>
              <p:grpSpPr>
                <a:xfrm>
                  <a:off x="5106825" y="2115802"/>
                  <a:ext cx="580325" cy="648974"/>
                  <a:chOff x="5106825" y="2115802"/>
                  <a:chExt cx="580325" cy="648974"/>
                </a:xfrm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A79E82EF-ECED-46C1-A217-9A4A02D3559D}"/>
                      </a:ext>
                    </a:extLst>
                  </p:cNvPr>
                  <p:cNvSpPr/>
                  <p:nvPr/>
                </p:nvSpPr>
                <p:spPr>
                  <a:xfrm>
                    <a:off x="5106825" y="2124555"/>
                    <a:ext cx="580201" cy="640220"/>
                  </a:xfrm>
                  <a:custGeom>
                    <a:avLst/>
                    <a:gdLst>
                      <a:gd name="connsiteX0" fmla="*/ 361239 w 580201"/>
                      <a:gd name="connsiteY0" fmla="*/ 193906 h 640220"/>
                      <a:gd name="connsiteX1" fmla="*/ 360677 w 580201"/>
                      <a:gd name="connsiteY1" fmla="*/ 194858 h 640220"/>
                      <a:gd name="connsiteX2" fmla="*/ 354781 w 580201"/>
                      <a:gd name="connsiteY2" fmla="*/ 195706 h 640220"/>
                      <a:gd name="connsiteX3" fmla="*/ 353143 w 580201"/>
                      <a:gd name="connsiteY3" fmla="*/ 189743 h 640220"/>
                      <a:gd name="connsiteX4" fmla="*/ 386404 w 580201"/>
                      <a:gd name="connsiteY4" fmla="*/ 8130 h 640220"/>
                      <a:gd name="connsiteX5" fmla="*/ 382365 w 580201"/>
                      <a:gd name="connsiteY5" fmla="*/ 386 h 640220"/>
                      <a:gd name="connsiteX6" fmla="*/ 299269 w 580201"/>
                      <a:gd name="connsiteY6" fmla="*/ 145261 h 640220"/>
                      <a:gd name="connsiteX7" fmla="*/ 291107 w 580201"/>
                      <a:gd name="connsiteY7" fmla="*/ 150243 h 640220"/>
                      <a:gd name="connsiteX8" fmla="*/ 53401 w 580201"/>
                      <a:gd name="connsiteY8" fmla="*/ 120830 h 640220"/>
                      <a:gd name="connsiteX9" fmla="*/ 3909 w 580201"/>
                      <a:gd name="connsiteY9" fmla="*/ 273392 h 640220"/>
                      <a:gd name="connsiteX10" fmla="*/ 12824 w 580201"/>
                      <a:gd name="connsiteY10" fmla="*/ 275897 h 640220"/>
                      <a:gd name="connsiteX11" fmla="*/ 276847 w 580201"/>
                      <a:gd name="connsiteY11" fmla="*/ 220776 h 640220"/>
                      <a:gd name="connsiteX12" fmla="*/ 276533 w 580201"/>
                      <a:gd name="connsiteY12" fmla="*/ 230958 h 640220"/>
                      <a:gd name="connsiteX13" fmla="*/ 71098 w 580201"/>
                      <a:gd name="connsiteY13" fmla="*/ 398207 h 640220"/>
                      <a:gd name="connsiteX14" fmla="*/ 72508 w 580201"/>
                      <a:gd name="connsiteY14" fmla="*/ 402084 h 640220"/>
                      <a:gd name="connsiteX15" fmla="*/ 191084 w 580201"/>
                      <a:gd name="connsiteY15" fmla="*/ 481761 h 640220"/>
                      <a:gd name="connsiteX16" fmla="*/ 198038 w 580201"/>
                      <a:gd name="connsiteY16" fmla="*/ 475560 h 640220"/>
                      <a:gd name="connsiteX17" fmla="*/ 295097 w 580201"/>
                      <a:gd name="connsiteY17" fmla="*/ 297252 h 640220"/>
                      <a:gd name="connsiteX18" fmla="*/ 297136 w 580201"/>
                      <a:gd name="connsiteY18" fmla="*/ 307044 h 640220"/>
                      <a:gd name="connsiteX19" fmla="*/ 268637 w 580201"/>
                      <a:gd name="connsiteY19" fmla="*/ 506145 h 640220"/>
                      <a:gd name="connsiteX20" fmla="*/ 271714 w 580201"/>
                      <a:gd name="connsiteY20" fmla="*/ 509326 h 640220"/>
                      <a:gd name="connsiteX21" fmla="*/ 335121 w 580201"/>
                      <a:gd name="connsiteY21" fmla="*/ 538130 h 640220"/>
                      <a:gd name="connsiteX22" fmla="*/ 342465 w 580201"/>
                      <a:gd name="connsiteY22" fmla="*/ 532053 h 640220"/>
                      <a:gd name="connsiteX23" fmla="*/ 393300 w 580201"/>
                      <a:gd name="connsiteY23" fmla="*/ 387815 h 640220"/>
                      <a:gd name="connsiteX24" fmla="*/ 395901 w 580201"/>
                      <a:gd name="connsiteY24" fmla="*/ 395969 h 640220"/>
                      <a:gd name="connsiteX25" fmla="*/ 356715 w 580201"/>
                      <a:gd name="connsiteY25" fmla="*/ 547388 h 640220"/>
                      <a:gd name="connsiteX26" fmla="*/ 359315 w 580201"/>
                      <a:gd name="connsiteY26" fmla="*/ 551579 h 640220"/>
                      <a:gd name="connsiteX27" fmla="*/ 417056 w 580201"/>
                      <a:gd name="connsiteY27" fmla="*/ 590107 h 640220"/>
                      <a:gd name="connsiteX28" fmla="*/ 425257 w 580201"/>
                      <a:gd name="connsiteY28" fmla="*/ 585193 h 640220"/>
                      <a:gd name="connsiteX29" fmla="*/ 430162 w 580201"/>
                      <a:gd name="connsiteY29" fmla="*/ 513507 h 640220"/>
                      <a:gd name="connsiteX30" fmla="*/ 440173 w 580201"/>
                      <a:gd name="connsiteY30" fmla="*/ 516003 h 640220"/>
                      <a:gd name="connsiteX31" fmla="*/ 434782 w 580201"/>
                      <a:gd name="connsiteY31" fmla="*/ 601842 h 640220"/>
                      <a:gd name="connsiteX32" fmla="*/ 436706 w 580201"/>
                      <a:gd name="connsiteY32" fmla="*/ 605728 h 640220"/>
                      <a:gd name="connsiteX33" fmla="*/ 472281 w 580201"/>
                      <a:gd name="connsiteY33" fmla="*/ 638599 h 640220"/>
                      <a:gd name="connsiteX34" fmla="*/ 480530 w 580201"/>
                      <a:gd name="connsiteY34" fmla="*/ 637628 h 640220"/>
                      <a:gd name="connsiteX35" fmla="*/ 529232 w 580201"/>
                      <a:gd name="connsiteY35" fmla="*/ 541387 h 640220"/>
                      <a:gd name="connsiteX36" fmla="*/ 529593 w 580201"/>
                      <a:gd name="connsiteY36" fmla="*/ 538187 h 640220"/>
                      <a:gd name="connsiteX37" fmla="*/ 520926 w 580201"/>
                      <a:gd name="connsiteY37" fmla="*/ 514508 h 640220"/>
                      <a:gd name="connsiteX38" fmla="*/ 529108 w 580201"/>
                      <a:gd name="connsiteY38" fmla="*/ 508240 h 640220"/>
                      <a:gd name="connsiteX39" fmla="*/ 533327 w 580201"/>
                      <a:gd name="connsiteY39" fmla="*/ 512745 h 640220"/>
                      <a:gd name="connsiteX40" fmla="*/ 541967 w 580201"/>
                      <a:gd name="connsiteY40" fmla="*/ 511221 h 640220"/>
                      <a:gd name="connsiteX41" fmla="*/ 561359 w 580201"/>
                      <a:gd name="connsiteY41" fmla="*/ 456596 h 640220"/>
                      <a:gd name="connsiteX42" fmla="*/ 560997 w 580201"/>
                      <a:gd name="connsiteY42" fmla="*/ 452690 h 640220"/>
                      <a:gd name="connsiteX43" fmla="*/ 467805 w 580201"/>
                      <a:gd name="connsiteY43" fmla="*/ 359345 h 640220"/>
                      <a:gd name="connsiteX44" fmla="*/ 461023 w 580201"/>
                      <a:gd name="connsiteY44" fmla="*/ 352325 h 640220"/>
                      <a:gd name="connsiteX45" fmla="*/ 562521 w 580201"/>
                      <a:gd name="connsiteY45" fmla="*/ 412838 h 640220"/>
                      <a:gd name="connsiteX46" fmla="*/ 572608 w 580201"/>
                      <a:gd name="connsiteY46" fmla="*/ 412400 h 640220"/>
                      <a:gd name="connsiteX47" fmla="*/ 577438 w 580201"/>
                      <a:gd name="connsiteY47" fmla="*/ 378843 h 640220"/>
                      <a:gd name="connsiteX48" fmla="*/ 580085 w 580201"/>
                      <a:gd name="connsiteY48" fmla="*/ 300128 h 640220"/>
                      <a:gd name="connsiteX49" fmla="*/ 579724 w 580201"/>
                      <a:gd name="connsiteY49" fmla="*/ 298309 h 640220"/>
                      <a:gd name="connsiteX50" fmla="*/ 426571 w 580201"/>
                      <a:gd name="connsiteY50" fmla="*/ 213927 h 640220"/>
                      <a:gd name="connsiteX51" fmla="*/ 417322 w 580201"/>
                      <a:gd name="connsiteY51" fmla="*/ 209346 h 640220"/>
                      <a:gd name="connsiteX52" fmla="*/ 539138 w 580201"/>
                      <a:gd name="connsiteY52" fmla="*/ 131745 h 640220"/>
                      <a:gd name="connsiteX53" fmla="*/ 547253 w 580201"/>
                      <a:gd name="connsiteY53" fmla="*/ 125764 h 640220"/>
                      <a:gd name="connsiteX54" fmla="*/ 455070 w 580201"/>
                      <a:gd name="connsiteY54" fmla="*/ 22075 h 640220"/>
                      <a:gd name="connsiteX55" fmla="*/ 452727 w 580201"/>
                      <a:gd name="connsiteY55" fmla="*/ 21446 h 640220"/>
                      <a:gd name="connsiteX56" fmla="*/ 361239 w 580201"/>
                      <a:gd name="connsiteY56" fmla="*/ 193906 h 64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20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7"/>
                          <a:pt x="354781" y="195706"/>
                        </a:cubicBezTo>
                        <a:cubicBezTo>
                          <a:pt x="353105" y="194363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6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09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4"/>
                        </a:cubicBezTo>
                        <a:cubicBezTo>
                          <a:pt x="267018" y="322512"/>
                          <a:pt x="221069" y="369156"/>
                          <a:pt x="268637" y="506145"/>
                        </a:cubicBezTo>
                        <a:cubicBezTo>
                          <a:pt x="269142" y="507592"/>
                          <a:pt x="270285" y="508773"/>
                          <a:pt x="271714" y="509326"/>
                        </a:cubicBezTo>
                        <a:cubicBezTo>
                          <a:pt x="294716" y="518203"/>
                          <a:pt x="315862" y="527995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21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507"/>
                        </a:cubicBezTo>
                        <a:cubicBezTo>
                          <a:pt x="432334" y="507764"/>
                          <a:pt x="440935" y="509907"/>
                          <a:pt x="440173" y="516003"/>
                        </a:cubicBezTo>
                        <a:cubicBezTo>
                          <a:pt x="437306" y="538949"/>
                          <a:pt x="433962" y="572924"/>
                          <a:pt x="434782" y="601842"/>
                        </a:cubicBezTo>
                        <a:cubicBezTo>
                          <a:pt x="434829" y="603347"/>
                          <a:pt x="435544" y="604766"/>
                          <a:pt x="436706" y="605728"/>
                        </a:cubicBezTo>
                        <a:cubicBezTo>
                          <a:pt x="454270" y="620349"/>
                          <a:pt x="466205" y="632218"/>
                          <a:pt x="472281" y="638599"/>
                        </a:cubicBezTo>
                        <a:cubicBezTo>
                          <a:pt x="474672" y="641114"/>
                          <a:pt x="478797" y="640638"/>
                          <a:pt x="480530" y="637628"/>
                        </a:cubicBezTo>
                        <a:cubicBezTo>
                          <a:pt x="488569" y="623645"/>
                          <a:pt x="509077" y="586840"/>
                          <a:pt x="529232" y="541387"/>
                        </a:cubicBezTo>
                        <a:cubicBezTo>
                          <a:pt x="529679" y="540387"/>
                          <a:pt x="529813" y="539263"/>
                          <a:pt x="529593" y="538187"/>
                        </a:cubicBezTo>
                        <a:cubicBezTo>
                          <a:pt x="527984" y="530319"/>
                          <a:pt x="525231" y="522318"/>
                          <a:pt x="520926" y="514508"/>
                        </a:cubicBezTo>
                        <a:cubicBezTo>
                          <a:pt x="517982" y="509164"/>
                          <a:pt x="524812" y="503916"/>
                          <a:pt x="529108" y="508240"/>
                        </a:cubicBezTo>
                        <a:cubicBezTo>
                          <a:pt x="530556" y="509697"/>
                          <a:pt x="531965" y="511193"/>
                          <a:pt x="533327" y="512745"/>
                        </a:cubicBezTo>
                        <a:cubicBezTo>
                          <a:pt x="535842" y="515612"/>
                          <a:pt x="540547" y="514765"/>
                          <a:pt x="541967" y="511221"/>
                        </a:cubicBezTo>
                        <a:cubicBezTo>
                          <a:pt x="549053" y="493533"/>
                          <a:pt x="555721" y="475093"/>
                          <a:pt x="561359" y="456596"/>
                        </a:cubicBezTo>
                        <a:cubicBezTo>
                          <a:pt x="561759" y="455291"/>
                          <a:pt x="561636" y="453900"/>
                          <a:pt x="560997" y="452690"/>
                        </a:cubicBezTo>
                        <a:cubicBezTo>
                          <a:pt x="536851" y="406913"/>
                          <a:pt x="498046" y="346125"/>
                          <a:pt x="467805" y="359345"/>
                        </a:cubicBezTo>
                        <a:cubicBezTo>
                          <a:pt x="463328" y="361307"/>
                          <a:pt x="458804" y="356688"/>
                          <a:pt x="461023" y="352325"/>
                        </a:cubicBezTo>
                        <a:cubicBezTo>
                          <a:pt x="479654" y="315625"/>
                          <a:pt x="519592" y="268277"/>
                          <a:pt x="562521" y="412838"/>
                        </a:cubicBezTo>
                        <a:cubicBezTo>
                          <a:pt x="564064" y="418038"/>
                          <a:pt x="571561" y="417724"/>
                          <a:pt x="572608" y="412400"/>
                        </a:cubicBezTo>
                        <a:cubicBezTo>
                          <a:pt x="574875" y="400960"/>
                          <a:pt x="576533" y="389721"/>
                          <a:pt x="577438" y="378843"/>
                        </a:cubicBezTo>
                        <a:cubicBezTo>
                          <a:pt x="579400" y="355069"/>
                          <a:pt x="580590" y="328237"/>
                          <a:pt x="580085" y="300128"/>
                        </a:cubicBezTo>
                        <a:cubicBezTo>
                          <a:pt x="580076" y="299500"/>
                          <a:pt x="579952" y="298890"/>
                          <a:pt x="579724" y="298309"/>
                        </a:cubicBezTo>
                        <a:cubicBezTo>
                          <a:pt x="550396" y="223595"/>
                          <a:pt x="491884" y="114600"/>
                          <a:pt x="426571" y="213927"/>
                        </a:cubicBezTo>
                        <a:cubicBezTo>
                          <a:pt x="423161" y="219118"/>
                          <a:pt x="415170" y="215175"/>
                          <a:pt x="417322" y="209346"/>
                        </a:cubicBezTo>
                        <a:cubicBezTo>
                          <a:pt x="437858" y="153662"/>
                          <a:pt x="478339" y="80672"/>
                          <a:pt x="539138" y="131745"/>
                        </a:cubicBezTo>
                        <a:cubicBezTo>
                          <a:pt x="543309" y="135251"/>
                          <a:pt x="549444" y="130755"/>
                          <a:pt x="547253" y="125764"/>
                        </a:cubicBezTo>
                        <a:cubicBezTo>
                          <a:pt x="528107" y="82244"/>
                          <a:pt x="498837" y="45011"/>
                          <a:pt x="455070" y="22075"/>
                        </a:cubicBezTo>
                        <a:cubicBezTo>
                          <a:pt x="454356" y="21703"/>
                          <a:pt x="453536" y="21484"/>
                          <a:pt x="452727" y="2144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46C2A94-FEC6-4F16-8749-AC43EFA2D6D7}"/>
                      </a:ext>
                    </a:extLst>
                  </p:cNvPr>
                  <p:cNvSpPr/>
                  <p:nvPr/>
                </p:nvSpPr>
                <p:spPr>
                  <a:xfrm>
                    <a:off x="5106949" y="2115802"/>
                    <a:ext cx="580201" cy="640211"/>
                  </a:xfrm>
                  <a:custGeom>
                    <a:avLst/>
                    <a:gdLst>
                      <a:gd name="connsiteX0" fmla="*/ 361239 w 580201"/>
                      <a:gd name="connsiteY0" fmla="*/ 193906 h 640211"/>
                      <a:gd name="connsiteX1" fmla="*/ 360677 w 580201"/>
                      <a:gd name="connsiteY1" fmla="*/ 194858 h 640211"/>
                      <a:gd name="connsiteX2" fmla="*/ 354781 w 580201"/>
                      <a:gd name="connsiteY2" fmla="*/ 195706 h 640211"/>
                      <a:gd name="connsiteX3" fmla="*/ 353143 w 580201"/>
                      <a:gd name="connsiteY3" fmla="*/ 189743 h 640211"/>
                      <a:gd name="connsiteX4" fmla="*/ 386404 w 580201"/>
                      <a:gd name="connsiteY4" fmla="*/ 8130 h 640211"/>
                      <a:gd name="connsiteX5" fmla="*/ 382365 w 580201"/>
                      <a:gd name="connsiteY5" fmla="*/ 386 h 640211"/>
                      <a:gd name="connsiteX6" fmla="*/ 299269 w 580201"/>
                      <a:gd name="connsiteY6" fmla="*/ 145261 h 640211"/>
                      <a:gd name="connsiteX7" fmla="*/ 291107 w 580201"/>
                      <a:gd name="connsiteY7" fmla="*/ 150243 h 640211"/>
                      <a:gd name="connsiteX8" fmla="*/ 53401 w 580201"/>
                      <a:gd name="connsiteY8" fmla="*/ 120830 h 640211"/>
                      <a:gd name="connsiteX9" fmla="*/ 3909 w 580201"/>
                      <a:gd name="connsiteY9" fmla="*/ 273392 h 640211"/>
                      <a:gd name="connsiteX10" fmla="*/ 12824 w 580201"/>
                      <a:gd name="connsiteY10" fmla="*/ 275897 h 640211"/>
                      <a:gd name="connsiteX11" fmla="*/ 276847 w 580201"/>
                      <a:gd name="connsiteY11" fmla="*/ 220776 h 640211"/>
                      <a:gd name="connsiteX12" fmla="*/ 276533 w 580201"/>
                      <a:gd name="connsiteY12" fmla="*/ 230958 h 640211"/>
                      <a:gd name="connsiteX13" fmla="*/ 71098 w 580201"/>
                      <a:gd name="connsiteY13" fmla="*/ 398207 h 640211"/>
                      <a:gd name="connsiteX14" fmla="*/ 72508 w 580201"/>
                      <a:gd name="connsiteY14" fmla="*/ 402084 h 640211"/>
                      <a:gd name="connsiteX15" fmla="*/ 191084 w 580201"/>
                      <a:gd name="connsiteY15" fmla="*/ 481761 h 640211"/>
                      <a:gd name="connsiteX16" fmla="*/ 198038 w 580201"/>
                      <a:gd name="connsiteY16" fmla="*/ 475560 h 640211"/>
                      <a:gd name="connsiteX17" fmla="*/ 295097 w 580201"/>
                      <a:gd name="connsiteY17" fmla="*/ 297252 h 640211"/>
                      <a:gd name="connsiteX18" fmla="*/ 297136 w 580201"/>
                      <a:gd name="connsiteY18" fmla="*/ 307043 h 640211"/>
                      <a:gd name="connsiteX19" fmla="*/ 268628 w 580201"/>
                      <a:gd name="connsiteY19" fmla="*/ 506145 h 640211"/>
                      <a:gd name="connsiteX20" fmla="*/ 271714 w 580201"/>
                      <a:gd name="connsiteY20" fmla="*/ 509326 h 640211"/>
                      <a:gd name="connsiteX21" fmla="*/ 335121 w 580201"/>
                      <a:gd name="connsiteY21" fmla="*/ 538130 h 640211"/>
                      <a:gd name="connsiteX22" fmla="*/ 342465 w 580201"/>
                      <a:gd name="connsiteY22" fmla="*/ 532053 h 640211"/>
                      <a:gd name="connsiteX23" fmla="*/ 393300 w 580201"/>
                      <a:gd name="connsiteY23" fmla="*/ 387815 h 640211"/>
                      <a:gd name="connsiteX24" fmla="*/ 395901 w 580201"/>
                      <a:gd name="connsiteY24" fmla="*/ 395969 h 640211"/>
                      <a:gd name="connsiteX25" fmla="*/ 356715 w 580201"/>
                      <a:gd name="connsiteY25" fmla="*/ 547388 h 640211"/>
                      <a:gd name="connsiteX26" fmla="*/ 359315 w 580201"/>
                      <a:gd name="connsiteY26" fmla="*/ 551579 h 640211"/>
                      <a:gd name="connsiteX27" fmla="*/ 417056 w 580201"/>
                      <a:gd name="connsiteY27" fmla="*/ 590107 h 640211"/>
                      <a:gd name="connsiteX28" fmla="*/ 425257 w 580201"/>
                      <a:gd name="connsiteY28" fmla="*/ 585193 h 640211"/>
                      <a:gd name="connsiteX29" fmla="*/ 430162 w 580201"/>
                      <a:gd name="connsiteY29" fmla="*/ 513498 h 640211"/>
                      <a:gd name="connsiteX30" fmla="*/ 440173 w 580201"/>
                      <a:gd name="connsiteY30" fmla="*/ 515993 h 640211"/>
                      <a:gd name="connsiteX31" fmla="*/ 434791 w 580201"/>
                      <a:gd name="connsiteY31" fmla="*/ 601833 h 640211"/>
                      <a:gd name="connsiteX32" fmla="*/ 436715 w 580201"/>
                      <a:gd name="connsiteY32" fmla="*/ 605719 h 640211"/>
                      <a:gd name="connsiteX33" fmla="*/ 472291 w 580201"/>
                      <a:gd name="connsiteY33" fmla="*/ 638590 h 640211"/>
                      <a:gd name="connsiteX34" fmla="*/ 480540 w 580201"/>
                      <a:gd name="connsiteY34" fmla="*/ 637618 h 640211"/>
                      <a:gd name="connsiteX35" fmla="*/ 529241 w 580201"/>
                      <a:gd name="connsiteY35" fmla="*/ 541378 h 640211"/>
                      <a:gd name="connsiteX36" fmla="*/ 529603 w 580201"/>
                      <a:gd name="connsiteY36" fmla="*/ 538177 h 640211"/>
                      <a:gd name="connsiteX37" fmla="*/ 520935 w 580201"/>
                      <a:gd name="connsiteY37" fmla="*/ 514498 h 640211"/>
                      <a:gd name="connsiteX38" fmla="*/ 529117 w 580201"/>
                      <a:gd name="connsiteY38" fmla="*/ 508231 h 640211"/>
                      <a:gd name="connsiteX39" fmla="*/ 533337 w 580201"/>
                      <a:gd name="connsiteY39" fmla="*/ 512736 h 640211"/>
                      <a:gd name="connsiteX40" fmla="*/ 541976 w 580201"/>
                      <a:gd name="connsiteY40" fmla="*/ 511212 h 640211"/>
                      <a:gd name="connsiteX41" fmla="*/ 561369 w 580201"/>
                      <a:gd name="connsiteY41" fmla="*/ 456586 h 640211"/>
                      <a:gd name="connsiteX42" fmla="*/ 561007 w 580201"/>
                      <a:gd name="connsiteY42" fmla="*/ 452681 h 640211"/>
                      <a:gd name="connsiteX43" fmla="*/ 467814 w 580201"/>
                      <a:gd name="connsiteY43" fmla="*/ 359336 h 640211"/>
                      <a:gd name="connsiteX44" fmla="*/ 461032 w 580201"/>
                      <a:gd name="connsiteY44" fmla="*/ 352316 h 640211"/>
                      <a:gd name="connsiteX45" fmla="*/ 562531 w 580201"/>
                      <a:gd name="connsiteY45" fmla="*/ 412828 h 640211"/>
                      <a:gd name="connsiteX46" fmla="*/ 572618 w 580201"/>
                      <a:gd name="connsiteY46" fmla="*/ 412390 h 640211"/>
                      <a:gd name="connsiteX47" fmla="*/ 577438 w 580201"/>
                      <a:gd name="connsiteY47" fmla="*/ 378833 h 640211"/>
                      <a:gd name="connsiteX48" fmla="*/ 580085 w 580201"/>
                      <a:gd name="connsiteY48" fmla="*/ 300119 h 640211"/>
                      <a:gd name="connsiteX49" fmla="*/ 579724 w 580201"/>
                      <a:gd name="connsiteY49" fmla="*/ 298300 h 640211"/>
                      <a:gd name="connsiteX50" fmla="*/ 426581 w 580201"/>
                      <a:gd name="connsiteY50" fmla="*/ 213918 h 640211"/>
                      <a:gd name="connsiteX51" fmla="*/ 417332 w 580201"/>
                      <a:gd name="connsiteY51" fmla="*/ 209336 h 640211"/>
                      <a:gd name="connsiteX52" fmla="*/ 539147 w 580201"/>
                      <a:gd name="connsiteY52" fmla="*/ 131736 h 640211"/>
                      <a:gd name="connsiteX53" fmla="*/ 547262 w 580201"/>
                      <a:gd name="connsiteY53" fmla="*/ 125754 h 640211"/>
                      <a:gd name="connsiteX54" fmla="*/ 455079 w 580201"/>
                      <a:gd name="connsiteY54" fmla="*/ 22065 h 640211"/>
                      <a:gd name="connsiteX55" fmla="*/ 452736 w 580201"/>
                      <a:gd name="connsiteY55" fmla="*/ 21436 h 640211"/>
                      <a:gd name="connsiteX56" fmla="*/ 361239 w 580201"/>
                      <a:gd name="connsiteY56" fmla="*/ 193906 h 640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11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6"/>
                          <a:pt x="354781" y="195706"/>
                        </a:cubicBezTo>
                        <a:cubicBezTo>
                          <a:pt x="353105" y="194372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7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10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3"/>
                        </a:cubicBezTo>
                        <a:cubicBezTo>
                          <a:pt x="267018" y="322512"/>
                          <a:pt x="221069" y="369156"/>
                          <a:pt x="268628" y="506145"/>
                        </a:cubicBezTo>
                        <a:cubicBezTo>
                          <a:pt x="269132" y="507592"/>
                          <a:pt x="270275" y="508773"/>
                          <a:pt x="271714" y="509326"/>
                        </a:cubicBezTo>
                        <a:cubicBezTo>
                          <a:pt x="294716" y="518213"/>
                          <a:pt x="315862" y="528004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12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498"/>
                        </a:cubicBezTo>
                        <a:cubicBezTo>
                          <a:pt x="432334" y="507754"/>
                          <a:pt x="440935" y="509897"/>
                          <a:pt x="440173" y="515993"/>
                        </a:cubicBezTo>
                        <a:cubicBezTo>
                          <a:pt x="437306" y="538939"/>
                          <a:pt x="433962" y="572915"/>
                          <a:pt x="434791" y="601833"/>
                        </a:cubicBezTo>
                        <a:cubicBezTo>
                          <a:pt x="434839" y="603338"/>
                          <a:pt x="435553" y="604757"/>
                          <a:pt x="436715" y="605719"/>
                        </a:cubicBezTo>
                        <a:cubicBezTo>
                          <a:pt x="454279" y="620340"/>
                          <a:pt x="466214" y="632208"/>
                          <a:pt x="472291" y="638590"/>
                        </a:cubicBezTo>
                        <a:cubicBezTo>
                          <a:pt x="474682" y="641104"/>
                          <a:pt x="478806" y="640628"/>
                          <a:pt x="480540" y="637618"/>
                        </a:cubicBezTo>
                        <a:cubicBezTo>
                          <a:pt x="488579" y="623635"/>
                          <a:pt x="509086" y="586831"/>
                          <a:pt x="529241" y="541378"/>
                        </a:cubicBezTo>
                        <a:cubicBezTo>
                          <a:pt x="529689" y="540377"/>
                          <a:pt x="529822" y="539254"/>
                          <a:pt x="529603" y="538177"/>
                        </a:cubicBezTo>
                        <a:cubicBezTo>
                          <a:pt x="527993" y="530310"/>
                          <a:pt x="525240" y="522309"/>
                          <a:pt x="520935" y="514498"/>
                        </a:cubicBezTo>
                        <a:cubicBezTo>
                          <a:pt x="517992" y="509154"/>
                          <a:pt x="524821" y="503906"/>
                          <a:pt x="529117" y="508231"/>
                        </a:cubicBezTo>
                        <a:cubicBezTo>
                          <a:pt x="530565" y="509688"/>
                          <a:pt x="531975" y="511183"/>
                          <a:pt x="533337" y="512736"/>
                        </a:cubicBezTo>
                        <a:cubicBezTo>
                          <a:pt x="535851" y="515603"/>
                          <a:pt x="540557" y="514755"/>
                          <a:pt x="541976" y="511212"/>
                        </a:cubicBezTo>
                        <a:cubicBezTo>
                          <a:pt x="549063" y="493524"/>
                          <a:pt x="555730" y="475093"/>
                          <a:pt x="561369" y="456586"/>
                        </a:cubicBezTo>
                        <a:cubicBezTo>
                          <a:pt x="561769" y="455281"/>
                          <a:pt x="561645" y="453890"/>
                          <a:pt x="561007" y="452681"/>
                        </a:cubicBezTo>
                        <a:cubicBezTo>
                          <a:pt x="536861" y="406904"/>
                          <a:pt x="498056" y="346115"/>
                          <a:pt x="467814" y="359336"/>
                        </a:cubicBezTo>
                        <a:cubicBezTo>
                          <a:pt x="463338" y="361298"/>
                          <a:pt x="458823" y="356678"/>
                          <a:pt x="461032" y="352316"/>
                        </a:cubicBezTo>
                        <a:cubicBezTo>
                          <a:pt x="479663" y="315616"/>
                          <a:pt x="519611" y="268267"/>
                          <a:pt x="562531" y="412828"/>
                        </a:cubicBezTo>
                        <a:cubicBezTo>
                          <a:pt x="564074" y="418029"/>
                          <a:pt x="571570" y="417714"/>
                          <a:pt x="572618" y="412390"/>
                        </a:cubicBezTo>
                        <a:cubicBezTo>
                          <a:pt x="574885" y="400950"/>
                          <a:pt x="576542" y="389711"/>
                          <a:pt x="577438" y="378833"/>
                        </a:cubicBezTo>
                        <a:cubicBezTo>
                          <a:pt x="579400" y="355059"/>
                          <a:pt x="580590" y="328227"/>
                          <a:pt x="580085" y="300119"/>
                        </a:cubicBezTo>
                        <a:cubicBezTo>
                          <a:pt x="580076" y="299490"/>
                          <a:pt x="579952" y="298881"/>
                          <a:pt x="579724" y="298300"/>
                        </a:cubicBezTo>
                        <a:cubicBezTo>
                          <a:pt x="550396" y="223585"/>
                          <a:pt x="491893" y="114591"/>
                          <a:pt x="426581" y="213918"/>
                        </a:cubicBezTo>
                        <a:cubicBezTo>
                          <a:pt x="423171" y="219109"/>
                          <a:pt x="415189" y="215165"/>
                          <a:pt x="417332" y="209336"/>
                        </a:cubicBezTo>
                        <a:cubicBezTo>
                          <a:pt x="437868" y="153653"/>
                          <a:pt x="478349" y="80663"/>
                          <a:pt x="539147" y="131736"/>
                        </a:cubicBezTo>
                        <a:cubicBezTo>
                          <a:pt x="543319" y="135241"/>
                          <a:pt x="549453" y="130745"/>
                          <a:pt x="547262" y="125754"/>
                        </a:cubicBezTo>
                        <a:cubicBezTo>
                          <a:pt x="528117" y="82234"/>
                          <a:pt x="498837" y="45001"/>
                          <a:pt x="455079" y="22065"/>
                        </a:cubicBezTo>
                        <a:cubicBezTo>
                          <a:pt x="454365" y="21684"/>
                          <a:pt x="453546" y="21474"/>
                          <a:pt x="452736" y="2143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554E31D-41C8-49FD-97FD-DB29B596DFDF}"/>
                      </a:ext>
                    </a:extLst>
                  </p:cNvPr>
                  <p:cNvSpPr/>
                  <p:nvPr/>
                </p:nvSpPr>
                <p:spPr>
                  <a:xfrm>
                    <a:off x="5463022" y="2641168"/>
                    <a:ext cx="69237" cy="65802"/>
                  </a:xfrm>
                  <a:custGeom>
                    <a:avLst/>
                    <a:gdLst>
                      <a:gd name="connsiteX0" fmla="*/ 632 w 69237"/>
                      <a:gd name="connsiteY0" fmla="*/ 22022 h 65802"/>
                      <a:gd name="connsiteX1" fmla="*/ 3232 w 69237"/>
                      <a:gd name="connsiteY1" fmla="*/ 26213 h 65802"/>
                      <a:gd name="connsiteX2" fmla="*/ 60973 w 69237"/>
                      <a:gd name="connsiteY2" fmla="*/ 64741 h 65802"/>
                      <a:gd name="connsiteX3" fmla="*/ 69174 w 69237"/>
                      <a:gd name="connsiteY3" fmla="*/ 59827 h 65802"/>
                      <a:gd name="connsiteX4" fmla="*/ 66964 w 69237"/>
                      <a:gd name="connsiteY4" fmla="*/ 34757 h 65802"/>
                      <a:gd name="connsiteX5" fmla="*/ 13 w 69237"/>
                      <a:gd name="connsiteY5" fmla="*/ 0 h 65802"/>
                      <a:gd name="connsiteX6" fmla="*/ 632 w 69237"/>
                      <a:gd name="connsiteY6" fmla="*/ 22022 h 65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237" h="65802">
                        <a:moveTo>
                          <a:pt x="632" y="22022"/>
                        </a:moveTo>
                        <a:cubicBezTo>
                          <a:pt x="746" y="23746"/>
                          <a:pt x="1737" y="25336"/>
                          <a:pt x="3232" y="26213"/>
                        </a:cubicBezTo>
                        <a:cubicBezTo>
                          <a:pt x="25587" y="39310"/>
                          <a:pt x="44866" y="52549"/>
                          <a:pt x="60973" y="64741"/>
                        </a:cubicBezTo>
                        <a:cubicBezTo>
                          <a:pt x="64678" y="67542"/>
                          <a:pt x="69869" y="64418"/>
                          <a:pt x="69174" y="59827"/>
                        </a:cubicBezTo>
                        <a:cubicBezTo>
                          <a:pt x="67964" y="51873"/>
                          <a:pt x="67145" y="43405"/>
                          <a:pt x="66964" y="34757"/>
                        </a:cubicBezTo>
                        <a:cubicBezTo>
                          <a:pt x="48333" y="23203"/>
                          <a:pt x="25340" y="11706"/>
                          <a:pt x="13" y="0"/>
                        </a:cubicBezTo>
                        <a:cubicBezTo>
                          <a:pt x="-54" y="7058"/>
                          <a:pt x="137" y="14392"/>
                          <a:pt x="632" y="220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A0AF8B01-0FAD-4F34-B5C8-85142C5A2155}"/>
                      </a:ext>
                    </a:extLst>
                  </p:cNvPr>
                  <p:cNvSpPr/>
                  <p:nvPr/>
                </p:nvSpPr>
                <p:spPr>
                  <a:xfrm>
                    <a:off x="5106952" y="2323728"/>
                    <a:ext cx="26974" cy="69640"/>
                  </a:xfrm>
                  <a:custGeom>
                    <a:avLst/>
                    <a:gdLst>
                      <a:gd name="connsiteX0" fmla="*/ 2048 w 26974"/>
                      <a:gd name="connsiteY0" fmla="*/ 0 h 69640"/>
                      <a:gd name="connsiteX1" fmla="*/ 3896 w 26974"/>
                      <a:gd name="connsiteY1" fmla="*/ 65465 h 69640"/>
                      <a:gd name="connsiteX2" fmla="*/ 12811 w 26974"/>
                      <a:gd name="connsiteY2" fmla="*/ 67970 h 69640"/>
                      <a:gd name="connsiteX3" fmla="*/ 26975 w 26974"/>
                      <a:gd name="connsiteY3" fmla="*/ 54359 h 69640"/>
                      <a:gd name="connsiteX4" fmla="*/ 2048 w 26974"/>
                      <a:gd name="connsiteY4" fmla="*/ 0 h 6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74" h="69640">
                        <a:moveTo>
                          <a:pt x="2048" y="0"/>
                        </a:moveTo>
                        <a:cubicBezTo>
                          <a:pt x="-1210" y="20660"/>
                          <a:pt x="-572" y="42843"/>
                          <a:pt x="3896" y="65465"/>
                        </a:cubicBezTo>
                        <a:cubicBezTo>
                          <a:pt x="4715" y="69628"/>
                          <a:pt x="9925" y="71076"/>
                          <a:pt x="12811" y="67970"/>
                        </a:cubicBezTo>
                        <a:cubicBezTo>
                          <a:pt x="17355" y="63094"/>
                          <a:pt x="22098" y="58579"/>
                          <a:pt x="26975" y="54359"/>
                        </a:cubicBezTo>
                        <a:cubicBezTo>
                          <a:pt x="16497" y="33566"/>
                          <a:pt x="8144" y="14697"/>
                          <a:pt x="20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760B2F96-1046-48DE-8BEA-D08DF96AE2E2}"/>
                      </a:ext>
                    </a:extLst>
                  </p:cNvPr>
                  <p:cNvSpPr/>
                  <p:nvPr/>
                </p:nvSpPr>
                <p:spPr>
                  <a:xfrm>
                    <a:off x="5178028" y="2467451"/>
                    <a:ext cx="127157" cy="130496"/>
                  </a:xfrm>
                  <a:custGeom>
                    <a:avLst/>
                    <a:gdLst>
                      <a:gd name="connsiteX0" fmla="*/ 9848 w 127157"/>
                      <a:gd name="connsiteY0" fmla="*/ 0 h 130496"/>
                      <a:gd name="connsiteX1" fmla="*/ 9 w 127157"/>
                      <a:gd name="connsiteY1" fmla="*/ 46558 h 130496"/>
                      <a:gd name="connsiteX2" fmla="*/ 1419 w 127157"/>
                      <a:gd name="connsiteY2" fmla="*/ 50435 h 130496"/>
                      <a:gd name="connsiteX3" fmla="*/ 119996 w 127157"/>
                      <a:gd name="connsiteY3" fmla="*/ 130111 h 130496"/>
                      <a:gd name="connsiteX4" fmla="*/ 126949 w 127157"/>
                      <a:gd name="connsiteY4" fmla="*/ 123911 h 130496"/>
                      <a:gd name="connsiteX5" fmla="*/ 120453 w 127157"/>
                      <a:gd name="connsiteY5" fmla="*/ 97546 h 130496"/>
                      <a:gd name="connsiteX6" fmla="*/ 100917 w 127157"/>
                      <a:gd name="connsiteY6" fmla="*/ 86849 h 130496"/>
                      <a:gd name="connsiteX7" fmla="*/ 9848 w 127157"/>
                      <a:gd name="connsiteY7" fmla="*/ 0 h 130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7157" h="130496">
                        <a:moveTo>
                          <a:pt x="9848" y="0"/>
                        </a:moveTo>
                        <a:cubicBezTo>
                          <a:pt x="3810" y="15859"/>
                          <a:pt x="905" y="31699"/>
                          <a:pt x="9" y="46558"/>
                        </a:cubicBezTo>
                        <a:cubicBezTo>
                          <a:pt x="-77" y="47987"/>
                          <a:pt x="438" y="49387"/>
                          <a:pt x="1419" y="50435"/>
                        </a:cubicBezTo>
                        <a:cubicBezTo>
                          <a:pt x="31718" y="82696"/>
                          <a:pt x="71351" y="110709"/>
                          <a:pt x="119996" y="130111"/>
                        </a:cubicBezTo>
                        <a:cubicBezTo>
                          <a:pt x="124015" y="131712"/>
                          <a:pt x="128140" y="128064"/>
                          <a:pt x="126949" y="123911"/>
                        </a:cubicBezTo>
                        <a:cubicBezTo>
                          <a:pt x="124739" y="116186"/>
                          <a:pt x="122453" y="107232"/>
                          <a:pt x="120453" y="97546"/>
                        </a:cubicBezTo>
                        <a:cubicBezTo>
                          <a:pt x="113814" y="94031"/>
                          <a:pt x="107270" y="90468"/>
                          <a:pt x="100917" y="86849"/>
                        </a:cubicBezTo>
                        <a:cubicBezTo>
                          <a:pt x="65913" y="66885"/>
                          <a:pt x="35395" y="34881"/>
                          <a:pt x="98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C7FDF58E-92EB-498C-BA3B-C8E5A36B1889}"/>
                      </a:ext>
                    </a:extLst>
                  </p:cNvPr>
                  <p:cNvSpPr/>
                  <p:nvPr/>
                </p:nvSpPr>
                <p:spPr>
                  <a:xfrm>
                    <a:off x="5541604" y="2510285"/>
                    <a:ext cx="126934" cy="245709"/>
                  </a:xfrm>
                  <a:custGeom>
                    <a:avLst/>
                    <a:gdLst>
                      <a:gd name="connsiteX0" fmla="*/ 126342 w 126934"/>
                      <a:gd name="connsiteY0" fmla="*/ 58188 h 245709"/>
                      <a:gd name="connsiteX1" fmla="*/ 90509 w 126934"/>
                      <a:gd name="connsiteY1" fmla="*/ 0 h 245709"/>
                      <a:gd name="connsiteX2" fmla="*/ 34569 w 126934"/>
                      <a:gd name="connsiteY2" fmla="*/ 213055 h 245709"/>
                      <a:gd name="connsiteX3" fmla="*/ 698 w 126934"/>
                      <a:gd name="connsiteY3" fmla="*/ 173755 h 245709"/>
                      <a:gd name="connsiteX4" fmla="*/ 127 w 126934"/>
                      <a:gd name="connsiteY4" fmla="*/ 207331 h 245709"/>
                      <a:gd name="connsiteX5" fmla="*/ 2051 w 126934"/>
                      <a:gd name="connsiteY5" fmla="*/ 211217 h 245709"/>
                      <a:gd name="connsiteX6" fmla="*/ 37627 w 126934"/>
                      <a:gd name="connsiteY6" fmla="*/ 244088 h 245709"/>
                      <a:gd name="connsiteX7" fmla="*/ 45875 w 126934"/>
                      <a:gd name="connsiteY7" fmla="*/ 243116 h 245709"/>
                      <a:gd name="connsiteX8" fmla="*/ 94577 w 126934"/>
                      <a:gd name="connsiteY8" fmla="*/ 146876 h 245709"/>
                      <a:gd name="connsiteX9" fmla="*/ 94939 w 126934"/>
                      <a:gd name="connsiteY9" fmla="*/ 143675 h 245709"/>
                      <a:gd name="connsiteX10" fmla="*/ 86271 w 126934"/>
                      <a:gd name="connsiteY10" fmla="*/ 119996 h 245709"/>
                      <a:gd name="connsiteX11" fmla="*/ 94453 w 126934"/>
                      <a:gd name="connsiteY11" fmla="*/ 113729 h 245709"/>
                      <a:gd name="connsiteX12" fmla="*/ 98672 w 126934"/>
                      <a:gd name="connsiteY12" fmla="*/ 118234 h 245709"/>
                      <a:gd name="connsiteX13" fmla="*/ 107312 w 126934"/>
                      <a:gd name="connsiteY13" fmla="*/ 116710 h 245709"/>
                      <a:gd name="connsiteX14" fmla="*/ 126704 w 126934"/>
                      <a:gd name="connsiteY14" fmla="*/ 62084 h 245709"/>
                      <a:gd name="connsiteX15" fmla="*/ 126342 w 126934"/>
                      <a:gd name="connsiteY15" fmla="*/ 58188 h 245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6934" h="245709">
                        <a:moveTo>
                          <a:pt x="126342" y="58188"/>
                        </a:moveTo>
                        <a:cubicBezTo>
                          <a:pt x="116360" y="39253"/>
                          <a:pt x="103864" y="17774"/>
                          <a:pt x="90509" y="0"/>
                        </a:cubicBezTo>
                        <a:cubicBezTo>
                          <a:pt x="74964" y="117767"/>
                          <a:pt x="34569" y="213055"/>
                          <a:pt x="34569" y="213055"/>
                        </a:cubicBezTo>
                        <a:cubicBezTo>
                          <a:pt x="31121" y="199520"/>
                          <a:pt x="18843" y="186557"/>
                          <a:pt x="698" y="173755"/>
                        </a:cubicBezTo>
                        <a:cubicBezTo>
                          <a:pt x="88" y="185099"/>
                          <a:pt x="-178" y="196567"/>
                          <a:pt x="127" y="207331"/>
                        </a:cubicBezTo>
                        <a:cubicBezTo>
                          <a:pt x="174" y="208836"/>
                          <a:pt x="889" y="210255"/>
                          <a:pt x="2051" y="211217"/>
                        </a:cubicBezTo>
                        <a:cubicBezTo>
                          <a:pt x="19615" y="225838"/>
                          <a:pt x="31550" y="237706"/>
                          <a:pt x="37627" y="244088"/>
                        </a:cubicBezTo>
                        <a:cubicBezTo>
                          <a:pt x="40017" y="246602"/>
                          <a:pt x="44142" y="246126"/>
                          <a:pt x="45875" y="243116"/>
                        </a:cubicBezTo>
                        <a:cubicBezTo>
                          <a:pt x="53914" y="229133"/>
                          <a:pt x="74422" y="192329"/>
                          <a:pt x="94577" y="146876"/>
                        </a:cubicBezTo>
                        <a:cubicBezTo>
                          <a:pt x="95024" y="145875"/>
                          <a:pt x="95158" y="144751"/>
                          <a:pt x="94939" y="143675"/>
                        </a:cubicBezTo>
                        <a:cubicBezTo>
                          <a:pt x="93329" y="135807"/>
                          <a:pt x="90576" y="127806"/>
                          <a:pt x="86271" y="119996"/>
                        </a:cubicBezTo>
                        <a:cubicBezTo>
                          <a:pt x="83328" y="114652"/>
                          <a:pt x="90157" y="109404"/>
                          <a:pt x="94453" y="113729"/>
                        </a:cubicBezTo>
                        <a:cubicBezTo>
                          <a:pt x="95901" y="115186"/>
                          <a:pt x="97310" y="116681"/>
                          <a:pt x="98672" y="118234"/>
                        </a:cubicBezTo>
                        <a:cubicBezTo>
                          <a:pt x="101187" y="121101"/>
                          <a:pt x="105892" y="120253"/>
                          <a:pt x="107312" y="116710"/>
                        </a:cubicBezTo>
                        <a:cubicBezTo>
                          <a:pt x="114398" y="99022"/>
                          <a:pt x="121066" y="80591"/>
                          <a:pt x="126704" y="62084"/>
                        </a:cubicBezTo>
                        <a:cubicBezTo>
                          <a:pt x="127105" y="60789"/>
                          <a:pt x="126981" y="59398"/>
                          <a:pt x="126342" y="5818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E30EF0AC-C78B-468F-B5C9-EF5CC7BAE902}"/>
                      </a:ext>
                    </a:extLst>
                  </p:cNvPr>
                  <p:cNvSpPr/>
                  <p:nvPr/>
                </p:nvSpPr>
                <p:spPr>
                  <a:xfrm>
                    <a:off x="5315159" y="2221153"/>
                    <a:ext cx="257879" cy="386657"/>
                  </a:xfrm>
                  <a:custGeom>
                    <a:avLst/>
                    <a:gdLst>
                      <a:gd name="connsiteX0" fmla="*/ 257880 w 257879"/>
                      <a:gd name="connsiteY0" fmla="*/ 386658 h 386657"/>
                      <a:gd name="connsiteX1" fmla="*/ 91049 w 257879"/>
                      <a:gd name="connsiteY1" fmla="*/ 39910 h 386657"/>
                      <a:gd name="connsiteX2" fmla="*/ 82887 w 257879"/>
                      <a:gd name="connsiteY2" fmla="*/ 44891 h 386657"/>
                      <a:gd name="connsiteX3" fmla="*/ 0 w 257879"/>
                      <a:gd name="connsiteY3" fmla="*/ 0 h 386657"/>
                      <a:gd name="connsiteX4" fmla="*/ 257880 w 257879"/>
                      <a:gd name="connsiteY4" fmla="*/ 386658 h 386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79" h="386657">
                        <a:moveTo>
                          <a:pt x="257880" y="386658"/>
                        </a:moveTo>
                        <a:cubicBezTo>
                          <a:pt x="232810" y="202949"/>
                          <a:pt x="91049" y="39910"/>
                          <a:pt x="91049" y="39910"/>
                        </a:cubicBezTo>
                        <a:cubicBezTo>
                          <a:pt x="91802" y="44491"/>
                          <a:pt x="86611" y="47663"/>
                          <a:pt x="82887" y="44891"/>
                        </a:cubicBezTo>
                        <a:cubicBezTo>
                          <a:pt x="67580" y="33518"/>
                          <a:pt x="37166" y="13192"/>
                          <a:pt x="0" y="0"/>
                        </a:cubicBezTo>
                        <a:cubicBezTo>
                          <a:pt x="209902" y="109099"/>
                          <a:pt x="257880" y="386658"/>
                          <a:pt x="257880" y="38665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FCD8AB0B-CF72-4128-A9FE-171576843AC6}"/>
                      </a:ext>
                    </a:extLst>
                  </p:cNvPr>
                  <p:cNvSpPr/>
                  <p:nvPr/>
                </p:nvSpPr>
                <p:spPr>
                  <a:xfrm>
                    <a:off x="5368137" y="2598724"/>
                    <a:ext cx="81497" cy="55819"/>
                  </a:xfrm>
                  <a:custGeom>
                    <a:avLst/>
                    <a:gdLst>
                      <a:gd name="connsiteX0" fmla="*/ 7420 w 81497"/>
                      <a:gd name="connsiteY0" fmla="*/ 23222 h 55819"/>
                      <a:gd name="connsiteX1" fmla="*/ 10506 w 81497"/>
                      <a:gd name="connsiteY1" fmla="*/ 26403 h 55819"/>
                      <a:gd name="connsiteX2" fmla="*/ 73914 w 81497"/>
                      <a:gd name="connsiteY2" fmla="*/ 55207 h 55819"/>
                      <a:gd name="connsiteX3" fmla="*/ 81258 w 81497"/>
                      <a:gd name="connsiteY3" fmla="*/ 49130 h 55819"/>
                      <a:gd name="connsiteX4" fmla="*/ 76895 w 81497"/>
                      <a:gd name="connsiteY4" fmla="*/ 34233 h 55819"/>
                      <a:gd name="connsiteX5" fmla="*/ 0 w 81497"/>
                      <a:gd name="connsiteY5" fmla="*/ 0 h 55819"/>
                      <a:gd name="connsiteX6" fmla="*/ 7420 w 81497"/>
                      <a:gd name="connsiteY6" fmla="*/ 23222 h 55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497" h="55819">
                        <a:moveTo>
                          <a:pt x="7420" y="23222"/>
                        </a:moveTo>
                        <a:cubicBezTo>
                          <a:pt x="7925" y="24670"/>
                          <a:pt x="9068" y="25851"/>
                          <a:pt x="10506" y="26403"/>
                        </a:cubicBezTo>
                        <a:cubicBezTo>
                          <a:pt x="33509" y="35290"/>
                          <a:pt x="54655" y="45082"/>
                          <a:pt x="73914" y="55207"/>
                        </a:cubicBezTo>
                        <a:cubicBezTo>
                          <a:pt x="77981" y="57350"/>
                          <a:pt x="82610" y="53521"/>
                          <a:pt x="81258" y="49130"/>
                        </a:cubicBezTo>
                        <a:cubicBezTo>
                          <a:pt x="79781" y="44329"/>
                          <a:pt x="78315" y="39348"/>
                          <a:pt x="76895" y="34233"/>
                        </a:cubicBezTo>
                        <a:cubicBezTo>
                          <a:pt x="52273" y="23155"/>
                          <a:pt x="26080" y="11820"/>
                          <a:pt x="0" y="0"/>
                        </a:cubicBezTo>
                        <a:cubicBezTo>
                          <a:pt x="2181" y="7449"/>
                          <a:pt x="4629" y="15164"/>
                          <a:pt x="7420" y="23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2868553B-F00A-4863-8993-06335F3A1048}"/>
                      </a:ext>
                    </a:extLst>
                  </p:cNvPr>
                  <p:cNvSpPr/>
                  <p:nvPr/>
                </p:nvSpPr>
                <p:spPr>
                  <a:xfrm>
                    <a:off x="5470150" y="2115810"/>
                    <a:ext cx="23908" cy="11817"/>
                  </a:xfrm>
                  <a:custGeom>
                    <a:avLst/>
                    <a:gdLst>
                      <a:gd name="connsiteX0" fmla="*/ 23203 w 23908"/>
                      <a:gd name="connsiteY0" fmla="*/ 8122 h 11817"/>
                      <a:gd name="connsiteX1" fmla="*/ 19164 w 23908"/>
                      <a:gd name="connsiteY1" fmla="*/ 378 h 11817"/>
                      <a:gd name="connsiteX2" fmla="*/ 0 w 23908"/>
                      <a:gd name="connsiteY2" fmla="*/ 454 h 11817"/>
                      <a:gd name="connsiteX3" fmla="*/ 21098 w 23908"/>
                      <a:gd name="connsiteY3" fmla="*/ 11817 h 11817"/>
                      <a:gd name="connsiteX4" fmla="*/ 23203 w 23908"/>
                      <a:gd name="connsiteY4" fmla="*/ 8122 h 1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08" h="11817">
                        <a:moveTo>
                          <a:pt x="23203" y="8122"/>
                        </a:moveTo>
                        <a:cubicBezTo>
                          <a:pt x="25117" y="4864"/>
                          <a:pt x="22927" y="673"/>
                          <a:pt x="19164" y="378"/>
                        </a:cubicBezTo>
                        <a:cubicBezTo>
                          <a:pt x="12259" y="-165"/>
                          <a:pt x="5896" y="-108"/>
                          <a:pt x="0" y="454"/>
                        </a:cubicBezTo>
                        <a:cubicBezTo>
                          <a:pt x="7315" y="4064"/>
                          <a:pt x="14364" y="7845"/>
                          <a:pt x="21098" y="11817"/>
                        </a:cubicBezTo>
                        <a:cubicBezTo>
                          <a:pt x="21793" y="10550"/>
                          <a:pt x="22498" y="9322"/>
                          <a:pt x="23203" y="81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0EB9267A-EB17-41C5-A393-70F1D379DFFA}"/>
                      </a:ext>
                    </a:extLst>
                  </p:cNvPr>
                  <p:cNvSpPr/>
                  <p:nvPr/>
                </p:nvSpPr>
                <p:spPr>
                  <a:xfrm>
                    <a:off x="5624112" y="2307145"/>
                    <a:ext cx="63028" cy="225217"/>
                  </a:xfrm>
                  <a:custGeom>
                    <a:avLst/>
                    <a:gdLst>
                      <a:gd name="connsiteX0" fmla="*/ 45358 w 63028"/>
                      <a:gd name="connsiteY0" fmla="*/ 221485 h 225217"/>
                      <a:gd name="connsiteX1" fmla="*/ 55445 w 63028"/>
                      <a:gd name="connsiteY1" fmla="*/ 221047 h 225217"/>
                      <a:gd name="connsiteX2" fmla="*/ 60265 w 63028"/>
                      <a:gd name="connsiteY2" fmla="*/ 187490 h 225217"/>
                      <a:gd name="connsiteX3" fmla="*/ 62912 w 63028"/>
                      <a:gd name="connsiteY3" fmla="*/ 108775 h 225217"/>
                      <a:gd name="connsiteX4" fmla="*/ 62551 w 63028"/>
                      <a:gd name="connsiteY4" fmla="*/ 106956 h 225217"/>
                      <a:gd name="connsiteX5" fmla="*/ 0 w 63028"/>
                      <a:gd name="connsiteY5" fmla="*/ 0 h 225217"/>
                      <a:gd name="connsiteX6" fmla="*/ 13268 w 63028"/>
                      <a:gd name="connsiteY6" fmla="*/ 144809 h 225217"/>
                      <a:gd name="connsiteX7" fmla="*/ 45358 w 63028"/>
                      <a:gd name="connsiteY7" fmla="*/ 221485 h 225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028" h="225217">
                        <a:moveTo>
                          <a:pt x="45358" y="221485"/>
                        </a:moveTo>
                        <a:cubicBezTo>
                          <a:pt x="46901" y="226685"/>
                          <a:pt x="54397" y="226371"/>
                          <a:pt x="55445" y="221047"/>
                        </a:cubicBezTo>
                        <a:cubicBezTo>
                          <a:pt x="57712" y="209607"/>
                          <a:pt x="59369" y="198368"/>
                          <a:pt x="60265" y="187490"/>
                        </a:cubicBezTo>
                        <a:cubicBezTo>
                          <a:pt x="62227" y="163716"/>
                          <a:pt x="63417" y="136884"/>
                          <a:pt x="62912" y="108775"/>
                        </a:cubicBezTo>
                        <a:cubicBezTo>
                          <a:pt x="62903" y="108147"/>
                          <a:pt x="62779" y="107537"/>
                          <a:pt x="62551" y="106956"/>
                        </a:cubicBezTo>
                        <a:cubicBezTo>
                          <a:pt x="47987" y="69856"/>
                          <a:pt x="26222" y="24308"/>
                          <a:pt x="0" y="0"/>
                        </a:cubicBezTo>
                        <a:cubicBezTo>
                          <a:pt x="12402" y="47025"/>
                          <a:pt x="15545" y="96726"/>
                          <a:pt x="13268" y="144809"/>
                        </a:cubicBezTo>
                        <a:cubicBezTo>
                          <a:pt x="23574" y="160049"/>
                          <a:pt x="34366" y="184461"/>
                          <a:pt x="45358" y="22148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943F1529-A7AF-4F2E-B488-9E70A5AB85D8}"/>
                      </a:ext>
                    </a:extLst>
                  </p:cNvPr>
                  <p:cNvSpPr/>
                  <p:nvPr/>
                </p:nvSpPr>
                <p:spPr>
                  <a:xfrm>
                    <a:off x="5517803" y="2137133"/>
                    <a:ext cx="136866" cy="111650"/>
                  </a:xfrm>
                  <a:custGeom>
                    <a:avLst/>
                    <a:gdLst>
                      <a:gd name="connsiteX0" fmla="*/ 128292 w 136866"/>
                      <a:gd name="connsiteY0" fmla="*/ 110405 h 111650"/>
                      <a:gd name="connsiteX1" fmla="*/ 136408 w 136866"/>
                      <a:gd name="connsiteY1" fmla="*/ 104423 h 111650"/>
                      <a:gd name="connsiteX2" fmla="*/ 44225 w 136866"/>
                      <a:gd name="connsiteY2" fmla="*/ 734 h 111650"/>
                      <a:gd name="connsiteX3" fmla="*/ 41881 w 136866"/>
                      <a:gd name="connsiteY3" fmla="*/ 105 h 111650"/>
                      <a:gd name="connsiteX4" fmla="*/ 0 w 136866"/>
                      <a:gd name="connsiteY4" fmla="*/ 8040 h 111650"/>
                      <a:gd name="connsiteX5" fmla="*/ 76352 w 136866"/>
                      <a:gd name="connsiteY5" fmla="*/ 94841 h 111650"/>
                      <a:gd name="connsiteX6" fmla="*/ 128292 w 136866"/>
                      <a:gd name="connsiteY6" fmla="*/ 110405 h 111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866" h="111650">
                        <a:moveTo>
                          <a:pt x="128292" y="110405"/>
                        </a:moveTo>
                        <a:cubicBezTo>
                          <a:pt x="132464" y="113910"/>
                          <a:pt x="138598" y="109414"/>
                          <a:pt x="136408" y="104423"/>
                        </a:cubicBezTo>
                        <a:cubicBezTo>
                          <a:pt x="117262" y="60903"/>
                          <a:pt x="87982" y="23670"/>
                          <a:pt x="44225" y="734"/>
                        </a:cubicBezTo>
                        <a:cubicBezTo>
                          <a:pt x="43510" y="353"/>
                          <a:pt x="42691" y="143"/>
                          <a:pt x="41881" y="105"/>
                        </a:cubicBezTo>
                        <a:cubicBezTo>
                          <a:pt x="24470" y="-609"/>
                          <a:pt x="10811" y="2344"/>
                          <a:pt x="0" y="8040"/>
                        </a:cubicBezTo>
                        <a:cubicBezTo>
                          <a:pt x="33261" y="32728"/>
                          <a:pt x="58121" y="62303"/>
                          <a:pt x="76352" y="94841"/>
                        </a:cubicBezTo>
                        <a:cubicBezTo>
                          <a:pt x="91612" y="90488"/>
                          <a:pt x="108918" y="94126"/>
                          <a:pt x="128292" y="11040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4BE8C753-57CE-4CF4-8D3E-81D0927CB6B4}"/>
                      </a:ext>
                    </a:extLst>
                  </p:cNvPr>
                  <p:cNvSpPr/>
                  <p:nvPr/>
                </p:nvSpPr>
                <p:spPr>
                  <a:xfrm>
                    <a:off x="5109467" y="2208540"/>
                    <a:ext cx="371965" cy="363800"/>
                  </a:xfrm>
                  <a:custGeom>
                    <a:avLst/>
                    <a:gdLst>
                      <a:gd name="connsiteX0" fmla="*/ 304124 w 371965"/>
                      <a:gd name="connsiteY0" fmla="*/ 85499 h 363800"/>
                      <a:gd name="connsiteX1" fmla="*/ 205692 w 371965"/>
                      <a:gd name="connsiteY1" fmla="*/ 12614 h 363800"/>
                      <a:gd name="connsiteX2" fmla="*/ 212112 w 371965"/>
                      <a:gd name="connsiteY2" fmla="*/ 14995 h 363800"/>
                      <a:gd name="connsiteX3" fmla="*/ 50873 w 371965"/>
                      <a:gd name="connsiteY3" fmla="*/ 28101 h 363800"/>
                      <a:gd name="connsiteX4" fmla="*/ 0 w 371965"/>
                      <a:gd name="connsiteY4" fmla="*/ 112407 h 363800"/>
                      <a:gd name="connsiteX5" fmla="*/ 6763 w 371965"/>
                      <a:gd name="connsiteY5" fmla="*/ 132067 h 363800"/>
                      <a:gd name="connsiteX6" fmla="*/ 24470 w 371965"/>
                      <a:gd name="connsiteY6" fmla="*/ 169557 h 363800"/>
                      <a:gd name="connsiteX7" fmla="*/ 274329 w 371965"/>
                      <a:gd name="connsiteY7" fmla="*/ 128047 h 363800"/>
                      <a:gd name="connsiteX8" fmla="*/ 274015 w 371965"/>
                      <a:gd name="connsiteY8" fmla="*/ 138229 h 363800"/>
                      <a:gd name="connsiteX9" fmla="*/ 77819 w 371965"/>
                      <a:gd name="connsiteY9" fmla="*/ 260492 h 363800"/>
                      <a:gd name="connsiteX10" fmla="*/ 78410 w 371965"/>
                      <a:gd name="connsiteY10" fmla="*/ 258921 h 363800"/>
                      <a:gd name="connsiteX11" fmla="*/ 110690 w 371965"/>
                      <a:gd name="connsiteY11" fmla="*/ 298002 h 363800"/>
                      <a:gd name="connsiteX12" fmla="*/ 146933 w 371965"/>
                      <a:gd name="connsiteY12" fmla="*/ 330825 h 363800"/>
                      <a:gd name="connsiteX13" fmla="*/ 169478 w 371965"/>
                      <a:gd name="connsiteY13" fmla="*/ 345760 h 363800"/>
                      <a:gd name="connsiteX14" fmla="*/ 176108 w 371965"/>
                      <a:gd name="connsiteY14" fmla="*/ 349465 h 363800"/>
                      <a:gd name="connsiteX15" fmla="*/ 188700 w 371965"/>
                      <a:gd name="connsiteY15" fmla="*/ 354961 h 363800"/>
                      <a:gd name="connsiteX16" fmla="*/ 292570 w 371965"/>
                      <a:gd name="connsiteY16" fmla="*/ 204523 h 363800"/>
                      <a:gd name="connsiteX17" fmla="*/ 294608 w 371965"/>
                      <a:gd name="connsiteY17" fmla="*/ 214315 h 363800"/>
                      <a:gd name="connsiteX18" fmla="*/ 251946 w 371965"/>
                      <a:gd name="connsiteY18" fmla="*/ 363800 h 363800"/>
                      <a:gd name="connsiteX19" fmla="*/ 323336 w 371965"/>
                      <a:gd name="connsiteY19" fmla="*/ 335987 h 363800"/>
                      <a:gd name="connsiteX20" fmla="*/ 359512 w 371965"/>
                      <a:gd name="connsiteY20" fmla="*/ 291220 h 363800"/>
                      <a:gd name="connsiteX21" fmla="*/ 304124 w 371965"/>
                      <a:gd name="connsiteY21" fmla="*/ 85499 h 36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71965" h="363800">
                        <a:moveTo>
                          <a:pt x="304124" y="85499"/>
                        </a:moveTo>
                        <a:cubicBezTo>
                          <a:pt x="276130" y="57467"/>
                          <a:pt x="243554" y="32292"/>
                          <a:pt x="205692" y="12614"/>
                        </a:cubicBezTo>
                        <a:cubicBezTo>
                          <a:pt x="207854" y="13385"/>
                          <a:pt x="209998" y="14176"/>
                          <a:pt x="212112" y="14995"/>
                        </a:cubicBezTo>
                        <a:cubicBezTo>
                          <a:pt x="164563" y="-3284"/>
                          <a:pt x="104632" y="-10951"/>
                          <a:pt x="50873" y="28101"/>
                        </a:cubicBezTo>
                        <a:cubicBezTo>
                          <a:pt x="22831" y="48466"/>
                          <a:pt x="6010" y="78250"/>
                          <a:pt x="0" y="112407"/>
                        </a:cubicBezTo>
                        <a:cubicBezTo>
                          <a:pt x="1943" y="118522"/>
                          <a:pt x="4210" y="125123"/>
                          <a:pt x="6763" y="132067"/>
                        </a:cubicBezTo>
                        <a:cubicBezTo>
                          <a:pt x="11744" y="143344"/>
                          <a:pt x="17640" y="156031"/>
                          <a:pt x="24470" y="169557"/>
                        </a:cubicBezTo>
                        <a:cubicBezTo>
                          <a:pt x="103222" y="101425"/>
                          <a:pt x="221894" y="116750"/>
                          <a:pt x="274329" y="128047"/>
                        </a:cubicBezTo>
                        <a:cubicBezTo>
                          <a:pt x="279949" y="129257"/>
                          <a:pt x="279692" y="137362"/>
                          <a:pt x="274015" y="138229"/>
                        </a:cubicBezTo>
                        <a:cubicBezTo>
                          <a:pt x="148409" y="157336"/>
                          <a:pt x="96698" y="209152"/>
                          <a:pt x="77819" y="260492"/>
                        </a:cubicBezTo>
                        <a:cubicBezTo>
                          <a:pt x="78038" y="259987"/>
                          <a:pt x="78210" y="259454"/>
                          <a:pt x="78410" y="258921"/>
                        </a:cubicBezTo>
                        <a:cubicBezTo>
                          <a:pt x="88411" y="272579"/>
                          <a:pt x="99193" y="285781"/>
                          <a:pt x="110690" y="298002"/>
                        </a:cubicBezTo>
                        <a:cubicBezTo>
                          <a:pt x="121787" y="309270"/>
                          <a:pt x="133826" y="320271"/>
                          <a:pt x="146933" y="330825"/>
                        </a:cubicBezTo>
                        <a:cubicBezTo>
                          <a:pt x="154229" y="336321"/>
                          <a:pt x="161734" y="341350"/>
                          <a:pt x="169478" y="345760"/>
                        </a:cubicBezTo>
                        <a:cubicBezTo>
                          <a:pt x="171660" y="347008"/>
                          <a:pt x="173888" y="348227"/>
                          <a:pt x="176108" y="349465"/>
                        </a:cubicBezTo>
                        <a:cubicBezTo>
                          <a:pt x="180270" y="351513"/>
                          <a:pt x="184471" y="353351"/>
                          <a:pt x="188700" y="354961"/>
                        </a:cubicBezTo>
                        <a:cubicBezTo>
                          <a:pt x="175965" y="291715"/>
                          <a:pt x="176412" y="198389"/>
                          <a:pt x="292570" y="204523"/>
                        </a:cubicBezTo>
                        <a:cubicBezTo>
                          <a:pt x="297847" y="204799"/>
                          <a:pt x="299304" y="211905"/>
                          <a:pt x="294608" y="214315"/>
                        </a:cubicBezTo>
                        <a:cubicBezTo>
                          <a:pt x="268472" y="227745"/>
                          <a:pt x="230438" y="264702"/>
                          <a:pt x="251946" y="363800"/>
                        </a:cubicBezTo>
                        <a:cubicBezTo>
                          <a:pt x="278273" y="361429"/>
                          <a:pt x="303133" y="351704"/>
                          <a:pt x="323336" y="335987"/>
                        </a:cubicBezTo>
                        <a:cubicBezTo>
                          <a:pt x="325564" y="311632"/>
                          <a:pt x="335613" y="293611"/>
                          <a:pt x="359512" y="291220"/>
                        </a:cubicBezTo>
                        <a:cubicBezTo>
                          <a:pt x="383924" y="240213"/>
                          <a:pt x="375923" y="166928"/>
                          <a:pt x="304124" y="8549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C0A9AE23-C009-4704-9561-002F4BBCA3B3}"/>
                      </a:ext>
                    </a:extLst>
                  </p:cNvPr>
                  <p:cNvSpPr/>
                  <p:nvPr/>
                </p:nvSpPr>
                <p:spPr>
                  <a:xfrm>
                    <a:off x="5239759" y="2231374"/>
                    <a:ext cx="92965" cy="48127"/>
                  </a:xfrm>
                  <a:custGeom>
                    <a:avLst/>
                    <a:gdLst>
                      <a:gd name="connsiteX0" fmla="*/ 2124 w 92965"/>
                      <a:gd name="connsiteY0" fmla="*/ 30623 h 48127"/>
                      <a:gd name="connsiteX1" fmla="*/ 92831 w 92965"/>
                      <a:gd name="connsiteY1" fmla="*/ 25708 h 48127"/>
                      <a:gd name="connsiteX2" fmla="*/ 2124 w 92965"/>
                      <a:gd name="connsiteY2" fmla="*/ 30623 h 48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965" h="48127">
                        <a:moveTo>
                          <a:pt x="2124" y="30623"/>
                        </a:moveTo>
                        <a:cubicBezTo>
                          <a:pt x="8259" y="41481"/>
                          <a:pt x="88250" y="66313"/>
                          <a:pt x="92831" y="25708"/>
                        </a:cubicBezTo>
                        <a:cubicBezTo>
                          <a:pt x="97413" y="-14897"/>
                          <a:pt x="-16830" y="-2934"/>
                          <a:pt x="2124" y="3062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5E36DEE4-53A6-4549-A80C-5FAD8E8483FB}"/>
                      </a:ext>
                    </a:extLst>
                  </p:cNvPr>
                  <p:cNvSpPr/>
                  <p:nvPr/>
                </p:nvSpPr>
                <p:spPr>
                  <a:xfrm>
                    <a:off x="5327979" y="2266795"/>
                    <a:ext cx="45076" cy="26225"/>
                  </a:xfrm>
                  <a:custGeom>
                    <a:avLst/>
                    <a:gdLst>
                      <a:gd name="connsiteX0" fmla="*/ 210 w 45076"/>
                      <a:gd name="connsiteY0" fmla="*/ 19500 h 26225"/>
                      <a:gd name="connsiteX1" fmla="*/ 44511 w 45076"/>
                      <a:gd name="connsiteY1" fmla="*/ 6289 h 26225"/>
                      <a:gd name="connsiteX2" fmla="*/ 210 w 45076"/>
                      <a:gd name="connsiteY2" fmla="*/ 19500 h 26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076" h="26225">
                        <a:moveTo>
                          <a:pt x="210" y="19500"/>
                        </a:moveTo>
                        <a:cubicBezTo>
                          <a:pt x="4125" y="4288"/>
                          <a:pt x="37815" y="-7904"/>
                          <a:pt x="44511" y="6289"/>
                        </a:cubicBezTo>
                        <a:cubicBezTo>
                          <a:pt x="51207" y="20471"/>
                          <a:pt x="-3809" y="35140"/>
                          <a:pt x="210" y="1950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7" name="Graphic 57">
                  <a:extLst>
                    <a:ext uri="{FF2B5EF4-FFF2-40B4-BE49-F238E27FC236}">
                      <a16:creationId xmlns:a16="http://schemas.microsoft.com/office/drawing/2014/main" id="{08C5216E-4F94-4CE9-9507-37379BC140DD}"/>
                    </a:ext>
                  </a:extLst>
                </p:cNvPr>
                <p:cNvGrpSpPr/>
                <p:nvPr/>
              </p:nvGrpSpPr>
              <p:grpSpPr>
                <a:xfrm>
                  <a:off x="5551052" y="1967516"/>
                  <a:ext cx="314511" cy="386617"/>
                  <a:chOff x="5551052" y="1967516"/>
                  <a:chExt cx="314511" cy="386617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6895D5D-3B91-468E-9C9B-72452FAAD20B}"/>
                      </a:ext>
                    </a:extLst>
                  </p:cNvPr>
                  <p:cNvSpPr/>
                  <p:nvPr/>
                </p:nvSpPr>
                <p:spPr>
                  <a:xfrm>
                    <a:off x="5551052" y="1969977"/>
                    <a:ext cx="312834" cy="384156"/>
                  </a:xfrm>
                  <a:custGeom>
                    <a:avLst/>
                    <a:gdLst>
                      <a:gd name="connsiteX0" fmla="*/ 146279 w 312834"/>
                      <a:gd name="connsiteY0" fmla="*/ 87518 h 384156"/>
                      <a:gd name="connsiteX1" fmla="*/ 273495 w 312834"/>
                      <a:gd name="connsiteY1" fmla="*/ 82374 h 384156"/>
                      <a:gd name="connsiteX2" fmla="*/ 230680 w 312834"/>
                      <a:gd name="connsiteY2" fmla="*/ 381183 h 384156"/>
                      <a:gd name="connsiteX3" fmla="*/ 217802 w 312834"/>
                      <a:gd name="connsiteY3" fmla="*/ 379773 h 384156"/>
                      <a:gd name="connsiteX4" fmla="*/ 68536 w 312834"/>
                      <a:gd name="connsiteY4" fmla="*/ 167537 h 384156"/>
                      <a:gd name="connsiteX5" fmla="*/ 146279 w 312834"/>
                      <a:gd name="connsiteY5" fmla="*/ 87518 h 384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2834" h="384156">
                        <a:moveTo>
                          <a:pt x="146279" y="87518"/>
                        </a:moveTo>
                        <a:cubicBezTo>
                          <a:pt x="146279" y="87518"/>
                          <a:pt x="161547" y="-35736"/>
                          <a:pt x="273495" y="82374"/>
                        </a:cubicBezTo>
                        <a:cubicBezTo>
                          <a:pt x="370355" y="184558"/>
                          <a:pt x="261722" y="340892"/>
                          <a:pt x="230680" y="381183"/>
                        </a:cubicBezTo>
                        <a:cubicBezTo>
                          <a:pt x="227194" y="385707"/>
                          <a:pt x="220250" y="384936"/>
                          <a:pt x="217802" y="379773"/>
                        </a:cubicBezTo>
                        <a:cubicBezTo>
                          <a:pt x="202333" y="347160"/>
                          <a:pt x="151794" y="249062"/>
                          <a:pt x="68536" y="167537"/>
                        </a:cubicBezTo>
                        <a:cubicBezTo>
                          <a:pt x="-36191" y="65001"/>
                          <a:pt x="-28886" y="-104792"/>
                          <a:pt x="146279" y="87518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42A48608-C0B7-4CEC-B35C-C97BA766830D}"/>
                      </a:ext>
                    </a:extLst>
                  </p:cNvPr>
                  <p:cNvSpPr/>
                  <p:nvPr/>
                </p:nvSpPr>
                <p:spPr>
                  <a:xfrm>
                    <a:off x="5555425" y="1967516"/>
                    <a:ext cx="310138" cy="383919"/>
                  </a:xfrm>
                  <a:custGeom>
                    <a:avLst/>
                    <a:gdLst>
                      <a:gd name="connsiteX0" fmla="*/ 143582 w 310138"/>
                      <a:gd name="connsiteY0" fmla="*/ 87626 h 383919"/>
                      <a:gd name="connsiteX1" fmla="*/ 270798 w 310138"/>
                      <a:gd name="connsiteY1" fmla="*/ 82483 h 383919"/>
                      <a:gd name="connsiteX2" fmla="*/ 228231 w 310138"/>
                      <a:gd name="connsiteY2" fmla="*/ 380958 h 383919"/>
                      <a:gd name="connsiteX3" fmla="*/ 215248 w 310138"/>
                      <a:gd name="connsiteY3" fmla="*/ 379329 h 383919"/>
                      <a:gd name="connsiteX4" fmla="*/ 70268 w 310138"/>
                      <a:gd name="connsiteY4" fmla="*/ 167246 h 383919"/>
                      <a:gd name="connsiteX5" fmla="*/ 143582 w 310138"/>
                      <a:gd name="connsiteY5" fmla="*/ 87626 h 38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0138" h="383919">
                        <a:moveTo>
                          <a:pt x="143582" y="87626"/>
                        </a:moveTo>
                        <a:cubicBezTo>
                          <a:pt x="143582" y="87626"/>
                          <a:pt x="158850" y="-35627"/>
                          <a:pt x="270798" y="82483"/>
                        </a:cubicBezTo>
                        <a:cubicBezTo>
                          <a:pt x="367400" y="184400"/>
                          <a:pt x="259606" y="340162"/>
                          <a:pt x="228231" y="380958"/>
                        </a:cubicBezTo>
                        <a:cubicBezTo>
                          <a:pt x="224687" y="385559"/>
                          <a:pt x="217591" y="384635"/>
                          <a:pt x="215248" y="379329"/>
                        </a:cubicBezTo>
                        <a:cubicBezTo>
                          <a:pt x="200579" y="346106"/>
                          <a:pt x="153088" y="248341"/>
                          <a:pt x="70268" y="167246"/>
                        </a:cubicBezTo>
                        <a:cubicBezTo>
                          <a:pt x="-34460" y="64699"/>
                          <a:pt x="-31583" y="-104693"/>
                          <a:pt x="143582" y="8762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4CAC7F66-1D5F-40B5-9893-9C7A1F285906}"/>
                      </a:ext>
                    </a:extLst>
                  </p:cNvPr>
                  <p:cNvSpPr/>
                  <p:nvPr/>
                </p:nvSpPr>
                <p:spPr>
                  <a:xfrm>
                    <a:off x="5555512" y="1980523"/>
                    <a:ext cx="310047" cy="370902"/>
                  </a:xfrm>
                  <a:custGeom>
                    <a:avLst/>
                    <a:gdLst>
                      <a:gd name="connsiteX0" fmla="*/ 270711 w 310047"/>
                      <a:gd name="connsiteY0" fmla="*/ 69466 h 370902"/>
                      <a:gd name="connsiteX1" fmla="*/ 228143 w 310047"/>
                      <a:gd name="connsiteY1" fmla="*/ 367941 h 370902"/>
                      <a:gd name="connsiteX2" fmla="*/ 215161 w 310047"/>
                      <a:gd name="connsiteY2" fmla="*/ 366312 h 370902"/>
                      <a:gd name="connsiteX3" fmla="*/ 70181 w 310047"/>
                      <a:gd name="connsiteY3" fmla="*/ 154229 h 370902"/>
                      <a:gd name="connsiteX4" fmla="*/ 3458 w 310047"/>
                      <a:gd name="connsiteY4" fmla="*/ 0 h 370902"/>
                      <a:gd name="connsiteX5" fmla="*/ 62056 w 310047"/>
                      <a:gd name="connsiteY5" fmla="*/ 130693 h 370902"/>
                      <a:gd name="connsiteX6" fmla="*/ 195606 w 310047"/>
                      <a:gd name="connsiteY6" fmla="*/ 289560 h 370902"/>
                      <a:gd name="connsiteX7" fmla="*/ 144104 w 310047"/>
                      <a:gd name="connsiteY7" fmla="*/ 75409 h 370902"/>
                      <a:gd name="connsiteX8" fmla="*/ 227467 w 310047"/>
                      <a:gd name="connsiteY8" fmla="*/ 244735 h 370902"/>
                      <a:gd name="connsiteX9" fmla="*/ 221190 w 310047"/>
                      <a:gd name="connsiteY9" fmla="*/ 28242 h 370902"/>
                      <a:gd name="connsiteX10" fmla="*/ 270711 w 310047"/>
                      <a:gd name="connsiteY10" fmla="*/ 69466 h 370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0047" h="370902">
                        <a:moveTo>
                          <a:pt x="270711" y="69466"/>
                        </a:moveTo>
                        <a:cubicBezTo>
                          <a:pt x="367304" y="171383"/>
                          <a:pt x="259519" y="327146"/>
                          <a:pt x="228143" y="367941"/>
                        </a:cubicBezTo>
                        <a:cubicBezTo>
                          <a:pt x="224600" y="372542"/>
                          <a:pt x="217504" y="371618"/>
                          <a:pt x="215161" y="366312"/>
                        </a:cubicBezTo>
                        <a:cubicBezTo>
                          <a:pt x="200492" y="333089"/>
                          <a:pt x="153001" y="235325"/>
                          <a:pt x="70181" y="154229"/>
                        </a:cubicBezTo>
                        <a:cubicBezTo>
                          <a:pt x="15488" y="100670"/>
                          <a:pt x="-9772" y="28966"/>
                          <a:pt x="3458" y="0"/>
                        </a:cubicBezTo>
                        <a:cubicBezTo>
                          <a:pt x="334" y="33357"/>
                          <a:pt x="8916" y="81277"/>
                          <a:pt x="62056" y="130693"/>
                        </a:cubicBezTo>
                        <a:cubicBezTo>
                          <a:pt x="159344" y="221161"/>
                          <a:pt x="195606" y="289560"/>
                          <a:pt x="195606" y="289560"/>
                        </a:cubicBezTo>
                        <a:cubicBezTo>
                          <a:pt x="222657" y="182128"/>
                          <a:pt x="151172" y="84696"/>
                          <a:pt x="144104" y="75409"/>
                        </a:cubicBezTo>
                        <a:cubicBezTo>
                          <a:pt x="221923" y="173050"/>
                          <a:pt x="227467" y="244735"/>
                          <a:pt x="227467" y="244735"/>
                        </a:cubicBezTo>
                        <a:cubicBezTo>
                          <a:pt x="283560" y="107680"/>
                          <a:pt x="240850" y="47168"/>
                          <a:pt x="221190" y="28242"/>
                        </a:cubicBezTo>
                        <a:cubicBezTo>
                          <a:pt x="235135" y="36128"/>
                          <a:pt x="251461" y="49168"/>
                          <a:pt x="270711" y="69466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8BA8099C-5E4A-423E-8B61-A8B0E1524FB7}"/>
                      </a:ext>
                    </a:extLst>
                  </p:cNvPr>
                  <p:cNvSpPr/>
                  <p:nvPr/>
                </p:nvSpPr>
                <p:spPr>
                  <a:xfrm>
                    <a:off x="5555507" y="1967686"/>
                    <a:ext cx="185450" cy="228295"/>
                  </a:xfrm>
                  <a:custGeom>
                    <a:avLst/>
                    <a:gdLst>
                      <a:gd name="connsiteX0" fmla="*/ 185172 w 185450"/>
                      <a:gd name="connsiteY0" fmla="*/ 202632 h 228295"/>
                      <a:gd name="connsiteX1" fmla="*/ 27276 w 185450"/>
                      <a:gd name="connsiteY1" fmla="*/ 112412 h 228295"/>
                      <a:gd name="connsiteX2" fmla="*/ 135528 w 185450"/>
                      <a:gd name="connsiteY2" fmla="*/ 78950 h 228295"/>
                      <a:gd name="connsiteX3" fmla="*/ 185172 w 185450"/>
                      <a:gd name="connsiteY3" fmla="*/ 202632 h 22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5450" h="228295">
                        <a:moveTo>
                          <a:pt x="185172" y="202632"/>
                        </a:moveTo>
                        <a:cubicBezTo>
                          <a:pt x="191526" y="270288"/>
                          <a:pt x="87712" y="191555"/>
                          <a:pt x="27276" y="112412"/>
                        </a:cubicBezTo>
                        <a:cubicBezTo>
                          <a:pt x="-27712" y="20010"/>
                          <a:pt x="-3413" y="-69249"/>
                          <a:pt x="135528" y="78950"/>
                        </a:cubicBezTo>
                        <a:cubicBezTo>
                          <a:pt x="157092" y="106239"/>
                          <a:pt x="179991" y="147359"/>
                          <a:pt x="185172" y="20263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AD057016-1AE0-4E3B-860B-1BE4F78CA2AC}"/>
                      </a:ext>
                    </a:extLst>
                  </p:cNvPr>
                  <p:cNvSpPr/>
                  <p:nvPr/>
                </p:nvSpPr>
                <p:spPr>
                  <a:xfrm>
                    <a:off x="5650474" y="2035285"/>
                    <a:ext cx="47064" cy="63726"/>
                  </a:xfrm>
                  <a:custGeom>
                    <a:avLst/>
                    <a:gdLst>
                      <a:gd name="connsiteX0" fmla="*/ 35731 w 47064"/>
                      <a:gd name="connsiteY0" fmla="*/ 63719 h 63726"/>
                      <a:gd name="connsiteX1" fmla="*/ 7651 w 47064"/>
                      <a:gd name="connsiteY1" fmla="*/ 2398 h 63726"/>
                      <a:gd name="connsiteX2" fmla="*/ 35731 w 47064"/>
                      <a:gd name="connsiteY2" fmla="*/ 63719 h 63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064" h="63726">
                        <a:moveTo>
                          <a:pt x="35731" y="63719"/>
                        </a:moveTo>
                        <a:cubicBezTo>
                          <a:pt x="26482" y="63434"/>
                          <a:pt x="-17457" y="19428"/>
                          <a:pt x="7651" y="2398"/>
                        </a:cubicBezTo>
                        <a:cubicBezTo>
                          <a:pt x="32769" y="-14624"/>
                          <a:pt x="64325" y="64596"/>
                          <a:pt x="35731" y="6371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2464513-991D-460A-8097-3BC15083A8C7}"/>
                      </a:ext>
                    </a:extLst>
                  </p:cNvPr>
                  <p:cNvSpPr/>
                  <p:nvPr/>
                </p:nvSpPr>
                <p:spPr>
                  <a:xfrm>
                    <a:off x="5628410" y="2016969"/>
                    <a:ext cx="16816" cy="34728"/>
                  </a:xfrm>
                  <a:custGeom>
                    <a:avLst/>
                    <a:gdLst>
                      <a:gd name="connsiteX0" fmla="*/ 12038 w 16816"/>
                      <a:gd name="connsiteY0" fmla="*/ 33687 h 34728"/>
                      <a:gd name="connsiteX1" fmla="*/ 5437 w 16816"/>
                      <a:gd name="connsiteY1" fmla="*/ 7 h 34728"/>
                      <a:gd name="connsiteX2" fmla="*/ 12038 w 16816"/>
                      <a:gd name="connsiteY2" fmla="*/ 33687 h 34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816" h="34728">
                        <a:moveTo>
                          <a:pt x="12038" y="33687"/>
                        </a:moveTo>
                        <a:cubicBezTo>
                          <a:pt x="20686" y="25867"/>
                          <a:pt x="17067" y="-488"/>
                          <a:pt x="5437" y="7"/>
                        </a:cubicBezTo>
                        <a:cubicBezTo>
                          <a:pt x="-6203" y="502"/>
                          <a:pt x="3151" y="41736"/>
                          <a:pt x="12038" y="3368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8" name="Graphic 57">
                  <a:extLst>
                    <a:ext uri="{FF2B5EF4-FFF2-40B4-BE49-F238E27FC236}">
                      <a16:creationId xmlns:a16="http://schemas.microsoft.com/office/drawing/2014/main" id="{8E1AF9F8-6E18-42D1-AD3B-504B72DC8B64}"/>
                    </a:ext>
                  </a:extLst>
                </p:cNvPr>
                <p:cNvGrpSpPr/>
                <p:nvPr/>
              </p:nvGrpSpPr>
              <p:grpSpPr>
                <a:xfrm>
                  <a:off x="5869981" y="3127809"/>
                  <a:ext cx="187814" cy="267938"/>
                  <a:chOff x="5869981" y="3127809"/>
                  <a:chExt cx="187814" cy="267938"/>
                </a:xfrm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C41FDA6-32EF-4C16-A231-46750F4B3DA8}"/>
                      </a:ext>
                    </a:extLst>
                  </p:cNvPr>
                  <p:cNvSpPr/>
                  <p:nvPr/>
                </p:nvSpPr>
                <p:spPr>
                  <a:xfrm>
                    <a:off x="5885976" y="3150622"/>
                    <a:ext cx="146077" cy="196313"/>
                  </a:xfrm>
                  <a:custGeom>
                    <a:avLst/>
                    <a:gdLst>
                      <a:gd name="connsiteX0" fmla="*/ 79074 w 146077"/>
                      <a:gd name="connsiteY0" fmla="*/ 36700 h 196313"/>
                      <a:gd name="connsiteX1" fmla="*/ 38859 w 146077"/>
                      <a:gd name="connsiteY1" fmla="*/ 2705 h 196313"/>
                      <a:gd name="connsiteX2" fmla="*/ 864 w 146077"/>
                      <a:gd name="connsiteY2" fmla="*/ 74219 h 196313"/>
                      <a:gd name="connsiteX3" fmla="*/ 8789 w 146077"/>
                      <a:gd name="connsiteY3" fmla="*/ 86887 h 196313"/>
                      <a:gd name="connsiteX4" fmla="*/ 36859 w 146077"/>
                      <a:gd name="connsiteY4" fmla="*/ 77696 h 196313"/>
                      <a:gd name="connsiteX5" fmla="*/ 9246 w 146077"/>
                      <a:gd name="connsiteY5" fmla="*/ 127816 h 196313"/>
                      <a:gd name="connsiteX6" fmla="*/ 27162 w 146077"/>
                      <a:gd name="connsiteY6" fmla="*/ 191805 h 196313"/>
                      <a:gd name="connsiteX7" fmla="*/ 42126 w 146077"/>
                      <a:gd name="connsiteY7" fmla="*/ 192710 h 196313"/>
                      <a:gd name="connsiteX8" fmla="*/ 80417 w 146077"/>
                      <a:gd name="connsiteY8" fmla="*/ 156505 h 196313"/>
                      <a:gd name="connsiteX9" fmla="*/ 90256 w 146077"/>
                      <a:gd name="connsiteY9" fmla="*/ 88049 h 196313"/>
                      <a:gd name="connsiteX10" fmla="*/ 118669 w 146077"/>
                      <a:gd name="connsiteY10" fmla="*/ 125006 h 196313"/>
                      <a:gd name="connsiteX11" fmla="*/ 131194 w 146077"/>
                      <a:gd name="connsiteY11" fmla="*/ 114119 h 196313"/>
                      <a:gd name="connsiteX12" fmla="*/ 138167 w 146077"/>
                      <a:gd name="connsiteY12" fmla="*/ 67856 h 196313"/>
                      <a:gd name="connsiteX13" fmla="*/ 79074 w 146077"/>
                      <a:gd name="connsiteY13" fmla="*/ 36700 h 196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6077" h="196313">
                        <a:moveTo>
                          <a:pt x="79074" y="36700"/>
                        </a:moveTo>
                        <a:cubicBezTo>
                          <a:pt x="79074" y="36700"/>
                          <a:pt x="77445" y="-11792"/>
                          <a:pt x="38859" y="2705"/>
                        </a:cubicBezTo>
                        <a:cubicBezTo>
                          <a:pt x="8408" y="14154"/>
                          <a:pt x="21819" y="30995"/>
                          <a:pt x="864" y="74219"/>
                        </a:cubicBezTo>
                        <a:cubicBezTo>
                          <a:pt x="-1927" y="79972"/>
                          <a:pt x="2397" y="86725"/>
                          <a:pt x="8789" y="86887"/>
                        </a:cubicBezTo>
                        <a:cubicBezTo>
                          <a:pt x="17104" y="87097"/>
                          <a:pt x="27400" y="85268"/>
                          <a:pt x="36859" y="77696"/>
                        </a:cubicBezTo>
                        <a:cubicBezTo>
                          <a:pt x="36859" y="77696"/>
                          <a:pt x="14323" y="94631"/>
                          <a:pt x="9246" y="127816"/>
                        </a:cubicBezTo>
                        <a:cubicBezTo>
                          <a:pt x="5836" y="150095"/>
                          <a:pt x="18485" y="176708"/>
                          <a:pt x="27162" y="191805"/>
                        </a:cubicBezTo>
                        <a:cubicBezTo>
                          <a:pt x="30382" y="197406"/>
                          <a:pt x="38249" y="197882"/>
                          <a:pt x="42126" y="192710"/>
                        </a:cubicBezTo>
                        <a:cubicBezTo>
                          <a:pt x="49346" y="183080"/>
                          <a:pt x="61938" y="168793"/>
                          <a:pt x="80417" y="156505"/>
                        </a:cubicBezTo>
                        <a:cubicBezTo>
                          <a:pt x="111763" y="135665"/>
                          <a:pt x="90256" y="88049"/>
                          <a:pt x="90256" y="88049"/>
                        </a:cubicBezTo>
                        <a:cubicBezTo>
                          <a:pt x="90256" y="88049"/>
                          <a:pt x="99086" y="115586"/>
                          <a:pt x="118669" y="125006"/>
                        </a:cubicBezTo>
                        <a:cubicBezTo>
                          <a:pt x="125822" y="128445"/>
                          <a:pt x="133785" y="121625"/>
                          <a:pt x="131194" y="114119"/>
                        </a:cubicBezTo>
                        <a:cubicBezTo>
                          <a:pt x="127680" y="103899"/>
                          <a:pt x="126518" y="88106"/>
                          <a:pt x="138167" y="67856"/>
                        </a:cubicBezTo>
                        <a:cubicBezTo>
                          <a:pt x="171428" y="10068"/>
                          <a:pt x="89713" y="619"/>
                          <a:pt x="79074" y="3670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AF974750-B89F-427C-B371-85C2EC5F519E}"/>
                      </a:ext>
                    </a:extLst>
                  </p:cNvPr>
                  <p:cNvSpPr/>
                  <p:nvPr/>
                </p:nvSpPr>
                <p:spPr>
                  <a:xfrm>
                    <a:off x="5869981" y="3127809"/>
                    <a:ext cx="187814" cy="267938"/>
                  </a:xfrm>
                  <a:custGeom>
                    <a:avLst/>
                    <a:gdLst>
                      <a:gd name="connsiteX0" fmla="*/ 64361 w 187814"/>
                      <a:gd name="connsiteY0" fmla="*/ 3467 h 267938"/>
                      <a:gd name="connsiteX1" fmla="*/ 54721 w 187814"/>
                      <a:gd name="connsiteY1" fmla="*/ 177098 h 267938"/>
                      <a:gd name="connsiteX2" fmla="*/ 131302 w 187814"/>
                      <a:gd name="connsiteY2" fmla="*/ 107042 h 267938"/>
                      <a:gd name="connsiteX3" fmla="*/ 143323 w 187814"/>
                      <a:gd name="connsiteY3" fmla="*/ 33042 h 267938"/>
                      <a:gd name="connsiteX4" fmla="*/ 170345 w 187814"/>
                      <a:gd name="connsiteY4" fmla="*/ 0 h 267938"/>
                      <a:gd name="connsiteX5" fmla="*/ 187814 w 187814"/>
                      <a:gd name="connsiteY5" fmla="*/ 165068 h 267938"/>
                      <a:gd name="connsiteX6" fmla="*/ 83277 w 187814"/>
                      <a:gd name="connsiteY6" fmla="*/ 267938 h 267938"/>
                      <a:gd name="connsiteX7" fmla="*/ 0 w 187814"/>
                      <a:gd name="connsiteY7" fmla="*/ 216322 h 267938"/>
                      <a:gd name="connsiteX8" fmla="*/ 9830 w 187814"/>
                      <a:gd name="connsiteY8" fmla="*/ 39310 h 267938"/>
                      <a:gd name="connsiteX9" fmla="*/ 64361 w 187814"/>
                      <a:gd name="connsiteY9" fmla="*/ 3467 h 267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7814" h="267938">
                        <a:moveTo>
                          <a:pt x="64361" y="3467"/>
                        </a:moveTo>
                        <a:cubicBezTo>
                          <a:pt x="64361" y="3467"/>
                          <a:pt x="5410" y="67132"/>
                          <a:pt x="54721" y="177098"/>
                        </a:cubicBezTo>
                        <a:cubicBezTo>
                          <a:pt x="54721" y="177098"/>
                          <a:pt x="100613" y="150638"/>
                          <a:pt x="131302" y="107042"/>
                        </a:cubicBezTo>
                        <a:cubicBezTo>
                          <a:pt x="161982" y="63446"/>
                          <a:pt x="155286" y="38024"/>
                          <a:pt x="143323" y="33042"/>
                        </a:cubicBezTo>
                        <a:cubicBezTo>
                          <a:pt x="131369" y="28061"/>
                          <a:pt x="170345" y="0"/>
                          <a:pt x="170345" y="0"/>
                        </a:cubicBezTo>
                        <a:lnTo>
                          <a:pt x="187814" y="165068"/>
                        </a:lnTo>
                        <a:lnTo>
                          <a:pt x="83277" y="267938"/>
                        </a:lnTo>
                        <a:lnTo>
                          <a:pt x="0" y="216322"/>
                        </a:lnTo>
                        <a:lnTo>
                          <a:pt x="9830" y="39310"/>
                        </a:lnTo>
                        <a:lnTo>
                          <a:pt x="64361" y="3467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86507FB-C6DD-4215-BE10-889CF87B94EC}"/>
                      </a:ext>
                    </a:extLst>
                  </p:cNvPr>
                  <p:cNvSpPr/>
                  <p:nvPr/>
                </p:nvSpPr>
                <p:spPr>
                  <a:xfrm>
                    <a:off x="5921254" y="3161719"/>
                    <a:ext cx="68005" cy="162972"/>
                  </a:xfrm>
                  <a:custGeom>
                    <a:avLst/>
                    <a:gdLst>
                      <a:gd name="connsiteX0" fmla="*/ 67332 w 68005"/>
                      <a:gd name="connsiteY0" fmla="*/ 5581 h 162972"/>
                      <a:gd name="connsiteX1" fmla="*/ 0 w 68005"/>
                      <a:gd name="connsiteY1" fmla="*/ 162972 h 162972"/>
                      <a:gd name="connsiteX2" fmla="*/ 47663 w 68005"/>
                      <a:gd name="connsiteY2" fmla="*/ 4486 h 162972"/>
                      <a:gd name="connsiteX3" fmla="*/ 67332 w 68005"/>
                      <a:gd name="connsiteY3" fmla="*/ 5581 h 162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005" h="162972">
                        <a:moveTo>
                          <a:pt x="67332" y="5581"/>
                        </a:moveTo>
                        <a:cubicBezTo>
                          <a:pt x="67332" y="5581"/>
                          <a:pt x="37071" y="10649"/>
                          <a:pt x="0" y="162972"/>
                        </a:cubicBezTo>
                        <a:cubicBezTo>
                          <a:pt x="0" y="162972"/>
                          <a:pt x="21698" y="15192"/>
                          <a:pt x="47663" y="4486"/>
                        </a:cubicBezTo>
                        <a:cubicBezTo>
                          <a:pt x="73638" y="-6211"/>
                          <a:pt x="67332" y="5581"/>
                          <a:pt x="67332" y="558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C2BBFDB2-50ED-4297-9FE6-D7CC64F7D919}"/>
                      </a:ext>
                    </a:extLst>
                  </p:cNvPr>
                  <p:cNvSpPr/>
                  <p:nvPr/>
                </p:nvSpPr>
                <p:spPr>
                  <a:xfrm>
                    <a:off x="5959843" y="3167887"/>
                    <a:ext cx="54812" cy="69745"/>
                  </a:xfrm>
                  <a:custGeom>
                    <a:avLst/>
                    <a:gdLst>
                      <a:gd name="connsiteX0" fmla="*/ 32258 w 54812"/>
                      <a:gd name="connsiteY0" fmla="*/ 747 h 69745"/>
                      <a:gd name="connsiteX1" fmla="*/ 9426 w 54812"/>
                      <a:gd name="connsiteY1" fmla="*/ 67069 h 69745"/>
                      <a:gd name="connsiteX2" fmla="*/ 32258 w 54812"/>
                      <a:gd name="connsiteY2" fmla="*/ 747 h 69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812" h="69745">
                        <a:moveTo>
                          <a:pt x="32258" y="747"/>
                        </a:moveTo>
                        <a:cubicBezTo>
                          <a:pt x="23514" y="2509"/>
                          <a:pt x="-18444" y="47353"/>
                          <a:pt x="9426" y="67069"/>
                        </a:cubicBezTo>
                        <a:cubicBezTo>
                          <a:pt x="37296" y="86796"/>
                          <a:pt x="82368" y="-9359"/>
                          <a:pt x="32258" y="74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9" name="Graphic 57">
                  <a:extLst>
                    <a:ext uri="{FF2B5EF4-FFF2-40B4-BE49-F238E27FC236}">
                      <a16:creationId xmlns:a16="http://schemas.microsoft.com/office/drawing/2014/main" id="{54C85FD7-1119-44A2-BAB8-12E53294AF22}"/>
                    </a:ext>
                  </a:extLst>
                </p:cNvPr>
                <p:cNvGrpSpPr/>
                <p:nvPr/>
              </p:nvGrpSpPr>
              <p:grpSpPr>
                <a:xfrm>
                  <a:off x="6633772" y="2630766"/>
                  <a:ext cx="190490" cy="265118"/>
                  <a:chOff x="6633772" y="2630766"/>
                  <a:chExt cx="190490" cy="265118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FE3B8C78-1CE6-4291-819A-1B2528F123BA}"/>
                      </a:ext>
                    </a:extLst>
                  </p:cNvPr>
                  <p:cNvSpPr/>
                  <p:nvPr/>
                </p:nvSpPr>
                <p:spPr>
                  <a:xfrm>
                    <a:off x="6653595" y="2650255"/>
                    <a:ext cx="147949" cy="195025"/>
                  </a:xfrm>
                  <a:custGeom>
                    <a:avLst/>
                    <a:gdLst>
                      <a:gd name="connsiteX0" fmla="*/ 66568 w 147949"/>
                      <a:gd name="connsiteY0" fmla="*/ 38262 h 195025"/>
                      <a:gd name="connsiteX1" fmla="*/ 104726 w 147949"/>
                      <a:gd name="connsiteY1" fmla="*/ 1972 h 195025"/>
                      <a:gd name="connsiteX2" fmla="*/ 146855 w 147949"/>
                      <a:gd name="connsiteY2" fmla="*/ 71133 h 195025"/>
                      <a:gd name="connsiteX3" fmla="*/ 139682 w 147949"/>
                      <a:gd name="connsiteY3" fmla="*/ 84249 h 195025"/>
                      <a:gd name="connsiteX4" fmla="*/ 111126 w 147949"/>
                      <a:gd name="connsiteY4" fmla="*/ 76714 h 195025"/>
                      <a:gd name="connsiteX5" fmla="*/ 141635 w 147949"/>
                      <a:gd name="connsiteY5" fmla="*/ 125130 h 195025"/>
                      <a:gd name="connsiteX6" fmla="*/ 127500 w 147949"/>
                      <a:gd name="connsiteY6" fmla="*/ 190052 h 195025"/>
                      <a:gd name="connsiteX7" fmla="*/ 112622 w 147949"/>
                      <a:gd name="connsiteY7" fmla="*/ 191834 h 195025"/>
                      <a:gd name="connsiteX8" fmla="*/ 72274 w 147949"/>
                      <a:gd name="connsiteY8" fmla="*/ 157944 h 195025"/>
                      <a:gd name="connsiteX9" fmla="*/ 58434 w 147949"/>
                      <a:gd name="connsiteY9" fmla="*/ 90183 h 195025"/>
                      <a:gd name="connsiteX10" fmla="*/ 32240 w 147949"/>
                      <a:gd name="connsiteY10" fmla="*/ 128740 h 195025"/>
                      <a:gd name="connsiteX11" fmla="*/ 19096 w 147949"/>
                      <a:gd name="connsiteY11" fmla="*/ 118605 h 195025"/>
                      <a:gd name="connsiteX12" fmla="*/ 9418 w 147949"/>
                      <a:gd name="connsiteY12" fmla="*/ 72828 h 195025"/>
                      <a:gd name="connsiteX13" fmla="*/ 66568 w 147949"/>
                      <a:gd name="connsiteY13" fmla="*/ 38262 h 19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7949" h="195025">
                        <a:moveTo>
                          <a:pt x="66568" y="38262"/>
                        </a:moveTo>
                        <a:cubicBezTo>
                          <a:pt x="66568" y="38262"/>
                          <a:pt x="65349" y="-10239"/>
                          <a:pt x="104726" y="1972"/>
                        </a:cubicBezTo>
                        <a:cubicBezTo>
                          <a:pt x="135796" y="11611"/>
                          <a:pt x="123404" y="29213"/>
                          <a:pt x="146855" y="71133"/>
                        </a:cubicBezTo>
                        <a:cubicBezTo>
                          <a:pt x="149979" y="76714"/>
                          <a:pt x="146054" y="83706"/>
                          <a:pt x="139682" y="84249"/>
                        </a:cubicBezTo>
                        <a:cubicBezTo>
                          <a:pt x="131395" y="84944"/>
                          <a:pt x="121004" y="83725"/>
                          <a:pt x="111126" y="76714"/>
                        </a:cubicBezTo>
                        <a:cubicBezTo>
                          <a:pt x="111126" y="76714"/>
                          <a:pt x="134615" y="92307"/>
                          <a:pt x="141635" y="125130"/>
                        </a:cubicBezTo>
                        <a:cubicBezTo>
                          <a:pt x="146350" y="147171"/>
                          <a:pt x="135282" y="174488"/>
                          <a:pt x="127500" y="190052"/>
                        </a:cubicBezTo>
                        <a:cubicBezTo>
                          <a:pt x="124614" y="195834"/>
                          <a:pt x="116784" y="196767"/>
                          <a:pt x="112622" y="191834"/>
                        </a:cubicBezTo>
                        <a:cubicBezTo>
                          <a:pt x="104849" y="182642"/>
                          <a:pt x="91438" y="169126"/>
                          <a:pt x="72274" y="157944"/>
                        </a:cubicBezTo>
                        <a:cubicBezTo>
                          <a:pt x="39765" y="138970"/>
                          <a:pt x="58434" y="90183"/>
                          <a:pt x="58434" y="90183"/>
                        </a:cubicBezTo>
                        <a:cubicBezTo>
                          <a:pt x="58434" y="90183"/>
                          <a:pt x="51243" y="118186"/>
                          <a:pt x="32240" y="128740"/>
                        </a:cubicBezTo>
                        <a:cubicBezTo>
                          <a:pt x="25297" y="132597"/>
                          <a:pt x="16953" y="126254"/>
                          <a:pt x="19096" y="118605"/>
                        </a:cubicBezTo>
                        <a:cubicBezTo>
                          <a:pt x="22011" y="108194"/>
                          <a:pt x="22239" y="92364"/>
                          <a:pt x="9418" y="72828"/>
                        </a:cubicBezTo>
                        <a:cubicBezTo>
                          <a:pt x="-27186" y="17097"/>
                          <a:pt x="53833" y="2877"/>
                          <a:pt x="66568" y="382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5933EBDE-D4B7-41AE-9062-E5CD3557A246}"/>
                      </a:ext>
                    </a:extLst>
                  </p:cNvPr>
                  <p:cNvSpPr/>
                  <p:nvPr/>
                </p:nvSpPr>
                <p:spPr>
                  <a:xfrm>
                    <a:off x="6633772" y="2630766"/>
                    <a:ext cx="190490" cy="265118"/>
                  </a:xfrm>
                  <a:custGeom>
                    <a:avLst/>
                    <a:gdLst>
                      <a:gd name="connsiteX0" fmla="*/ 113767 w 190490"/>
                      <a:gd name="connsiteY0" fmla="*/ 0 h 265118"/>
                      <a:gd name="connsiteX1" fmla="*/ 133569 w 190490"/>
                      <a:gd name="connsiteY1" fmla="*/ 172774 h 265118"/>
                      <a:gd name="connsiteX2" fmla="*/ 53016 w 190490"/>
                      <a:gd name="connsiteY2" fmla="*/ 107328 h 265118"/>
                      <a:gd name="connsiteX3" fmla="*/ 36671 w 190490"/>
                      <a:gd name="connsiteY3" fmla="*/ 34157 h 265118"/>
                      <a:gd name="connsiteX4" fmla="*/ 7753 w 190490"/>
                      <a:gd name="connsiteY4" fmla="*/ 2753 h 265118"/>
                      <a:gd name="connsiteX5" fmla="*/ 0 w 190490"/>
                      <a:gd name="connsiteY5" fmla="*/ 168554 h 265118"/>
                      <a:gd name="connsiteX6" fmla="*/ 110385 w 190490"/>
                      <a:gd name="connsiteY6" fmla="*/ 265119 h 265118"/>
                      <a:gd name="connsiteX7" fmla="*/ 190490 w 190490"/>
                      <a:gd name="connsiteY7" fmla="*/ 208702 h 265118"/>
                      <a:gd name="connsiteX8" fmla="*/ 170297 w 190490"/>
                      <a:gd name="connsiteY8" fmla="*/ 32575 h 265118"/>
                      <a:gd name="connsiteX9" fmla="*/ 113767 w 190490"/>
                      <a:gd name="connsiteY9" fmla="*/ 0 h 265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0490" h="265118">
                        <a:moveTo>
                          <a:pt x="113767" y="0"/>
                        </a:moveTo>
                        <a:cubicBezTo>
                          <a:pt x="113767" y="0"/>
                          <a:pt x="176355" y="60093"/>
                          <a:pt x="133569" y="172774"/>
                        </a:cubicBezTo>
                        <a:cubicBezTo>
                          <a:pt x="133569" y="172774"/>
                          <a:pt x="86201" y="149047"/>
                          <a:pt x="53016" y="107328"/>
                        </a:cubicBezTo>
                        <a:cubicBezTo>
                          <a:pt x="19831" y="65608"/>
                          <a:pt x="25022" y="39834"/>
                          <a:pt x="36671" y="34157"/>
                        </a:cubicBezTo>
                        <a:cubicBezTo>
                          <a:pt x="48320" y="28480"/>
                          <a:pt x="7753" y="2753"/>
                          <a:pt x="7753" y="2753"/>
                        </a:cubicBezTo>
                        <a:lnTo>
                          <a:pt x="0" y="168554"/>
                        </a:lnTo>
                        <a:lnTo>
                          <a:pt x="110385" y="265119"/>
                        </a:lnTo>
                        <a:lnTo>
                          <a:pt x="190490" y="208702"/>
                        </a:lnTo>
                        <a:lnTo>
                          <a:pt x="170297" y="32575"/>
                        </a:lnTo>
                        <a:lnTo>
                          <a:pt x="113767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220DFF23-1C2A-4FB7-9779-C687CF89F0AC}"/>
                      </a:ext>
                    </a:extLst>
                  </p:cNvPr>
                  <p:cNvSpPr/>
                  <p:nvPr/>
                </p:nvSpPr>
                <p:spPr>
                  <a:xfrm>
                    <a:off x="6694664" y="2664112"/>
                    <a:ext cx="77276" cy="158973"/>
                  </a:xfrm>
                  <a:custGeom>
                    <a:avLst/>
                    <a:gdLst>
                      <a:gd name="connsiteX0" fmla="*/ 829 w 77276"/>
                      <a:gd name="connsiteY0" fmla="*/ 5802 h 158973"/>
                      <a:gd name="connsiteX1" fmla="*/ 77277 w 77276"/>
                      <a:gd name="connsiteY1" fmla="*/ 158973 h 158973"/>
                      <a:gd name="connsiteX2" fmla="*/ 20403 w 77276"/>
                      <a:gd name="connsiteY2" fmla="*/ 3563 h 158973"/>
                      <a:gd name="connsiteX3" fmla="*/ 829 w 77276"/>
                      <a:gd name="connsiteY3" fmla="*/ 5802 h 158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276" h="158973">
                        <a:moveTo>
                          <a:pt x="829" y="5802"/>
                        </a:moveTo>
                        <a:cubicBezTo>
                          <a:pt x="829" y="5802"/>
                          <a:pt x="31338" y="9088"/>
                          <a:pt x="77277" y="158973"/>
                        </a:cubicBezTo>
                        <a:cubicBezTo>
                          <a:pt x="77277" y="158973"/>
                          <a:pt x="46949" y="12717"/>
                          <a:pt x="20403" y="3563"/>
                        </a:cubicBezTo>
                        <a:cubicBezTo>
                          <a:pt x="-6153" y="-5600"/>
                          <a:pt x="829" y="5802"/>
                          <a:pt x="829" y="58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4CFB61AE-1254-4DA6-BC94-DB3F36B490E0}"/>
                      </a:ext>
                    </a:extLst>
                  </p:cNvPr>
                  <p:cNvSpPr/>
                  <p:nvPr/>
                </p:nvSpPr>
                <p:spPr>
                  <a:xfrm>
                    <a:off x="6670447" y="2671065"/>
                    <a:ext cx="56704" cy="68439"/>
                  </a:xfrm>
                  <a:custGeom>
                    <a:avLst/>
                    <a:gdLst>
                      <a:gd name="connsiteX0" fmla="*/ 21617 w 56704"/>
                      <a:gd name="connsiteY0" fmla="*/ 392 h 68439"/>
                      <a:gd name="connsiteX1" fmla="*/ 48297 w 56704"/>
                      <a:gd name="connsiteY1" fmla="*/ 65267 h 68439"/>
                      <a:gd name="connsiteX2" fmla="*/ 21617 w 56704"/>
                      <a:gd name="connsiteY2" fmla="*/ 392 h 68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04" h="68439">
                        <a:moveTo>
                          <a:pt x="21617" y="392"/>
                        </a:moveTo>
                        <a:cubicBezTo>
                          <a:pt x="30447" y="1640"/>
                          <a:pt x="74967" y="43940"/>
                          <a:pt x="48297" y="65267"/>
                        </a:cubicBezTo>
                        <a:cubicBezTo>
                          <a:pt x="21636" y="86584"/>
                          <a:pt x="-29008" y="-6761"/>
                          <a:pt x="21617" y="39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0" name="Graphic 57">
                  <a:extLst>
                    <a:ext uri="{FF2B5EF4-FFF2-40B4-BE49-F238E27FC236}">
                      <a16:creationId xmlns:a16="http://schemas.microsoft.com/office/drawing/2014/main" id="{C58013B0-2DAF-4D56-B802-7A865FA075CA}"/>
                    </a:ext>
                  </a:extLst>
                </p:cNvPr>
                <p:cNvGrpSpPr/>
                <p:nvPr/>
              </p:nvGrpSpPr>
              <p:grpSpPr>
                <a:xfrm>
                  <a:off x="6398637" y="3030169"/>
                  <a:ext cx="226771" cy="258203"/>
                  <a:chOff x="6398637" y="3030169"/>
                  <a:chExt cx="226771" cy="258203"/>
                </a:xfrm>
              </p:grpSpPr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DC3476B7-7504-4F2A-AE25-D1490E1C3DE8}"/>
                      </a:ext>
                    </a:extLst>
                  </p:cNvPr>
                  <p:cNvSpPr/>
                  <p:nvPr/>
                </p:nvSpPr>
                <p:spPr>
                  <a:xfrm>
                    <a:off x="6424746" y="3048328"/>
                    <a:ext cx="163209" cy="184263"/>
                  </a:xfrm>
                  <a:custGeom>
                    <a:avLst/>
                    <a:gdLst>
                      <a:gd name="connsiteX0" fmla="*/ 63426 w 163209"/>
                      <a:gd name="connsiteY0" fmla="*/ 44468 h 184263"/>
                      <a:gd name="connsiteX1" fmla="*/ 91773 w 163209"/>
                      <a:gd name="connsiteY1" fmla="*/ 91 h 184263"/>
                      <a:gd name="connsiteX2" fmla="*/ 149247 w 163209"/>
                      <a:gd name="connsiteY2" fmla="*/ 57145 h 184263"/>
                      <a:gd name="connsiteX3" fmla="*/ 145427 w 163209"/>
                      <a:gd name="connsiteY3" fmla="*/ 71595 h 184263"/>
                      <a:gd name="connsiteX4" fmla="*/ 115900 w 163209"/>
                      <a:gd name="connsiteY4" fmla="*/ 71128 h 184263"/>
                      <a:gd name="connsiteX5" fmla="*/ 157124 w 163209"/>
                      <a:gd name="connsiteY5" fmla="*/ 110828 h 184263"/>
                      <a:gd name="connsiteX6" fmla="*/ 158962 w 163209"/>
                      <a:gd name="connsiteY6" fmla="*/ 177246 h 184263"/>
                      <a:gd name="connsiteX7" fmla="*/ 144941 w 163209"/>
                      <a:gd name="connsiteY7" fmla="*/ 182542 h 184263"/>
                      <a:gd name="connsiteX8" fmla="*/ 97650 w 163209"/>
                      <a:gd name="connsiteY8" fmla="*/ 159310 h 184263"/>
                      <a:gd name="connsiteX9" fmla="*/ 67970 w 163209"/>
                      <a:gd name="connsiteY9" fmla="*/ 96836 h 184263"/>
                      <a:gd name="connsiteX10" fmla="*/ 51777 w 163209"/>
                      <a:gd name="connsiteY10" fmla="*/ 140546 h 184263"/>
                      <a:gd name="connsiteX11" fmla="*/ 36585 w 163209"/>
                      <a:gd name="connsiteY11" fmla="*/ 133860 h 184263"/>
                      <a:gd name="connsiteX12" fmla="*/ 16220 w 163209"/>
                      <a:gd name="connsiteY12" fmla="*/ 91731 h 184263"/>
                      <a:gd name="connsiteX13" fmla="*/ 63426 w 163209"/>
                      <a:gd name="connsiteY13" fmla="*/ 44468 h 184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3209" h="184263">
                        <a:moveTo>
                          <a:pt x="63426" y="44468"/>
                        </a:moveTo>
                        <a:cubicBezTo>
                          <a:pt x="63426" y="44468"/>
                          <a:pt x="50615" y="-2329"/>
                          <a:pt x="91773" y="91"/>
                        </a:cubicBezTo>
                        <a:cubicBezTo>
                          <a:pt x="124253" y="2005"/>
                          <a:pt x="116433" y="22065"/>
                          <a:pt x="149247" y="57145"/>
                        </a:cubicBezTo>
                        <a:cubicBezTo>
                          <a:pt x="153609" y="61813"/>
                          <a:pt x="151485" y="69547"/>
                          <a:pt x="145427" y="71595"/>
                        </a:cubicBezTo>
                        <a:cubicBezTo>
                          <a:pt x="137550" y="74262"/>
                          <a:pt x="127167" y="75557"/>
                          <a:pt x="115900" y="71128"/>
                        </a:cubicBezTo>
                        <a:cubicBezTo>
                          <a:pt x="115900" y="71128"/>
                          <a:pt x="142436" y="80634"/>
                          <a:pt x="157124" y="110828"/>
                        </a:cubicBezTo>
                        <a:cubicBezTo>
                          <a:pt x="166982" y="131098"/>
                          <a:pt x="162782" y="160263"/>
                          <a:pt x="158962" y="177246"/>
                        </a:cubicBezTo>
                        <a:cubicBezTo>
                          <a:pt x="157543" y="183552"/>
                          <a:pt x="150170" y="186333"/>
                          <a:pt x="144941" y="182542"/>
                        </a:cubicBezTo>
                        <a:cubicBezTo>
                          <a:pt x="135197" y="175484"/>
                          <a:pt x="118928" y="165569"/>
                          <a:pt x="97650" y="159310"/>
                        </a:cubicBezTo>
                        <a:cubicBezTo>
                          <a:pt x="61540" y="148681"/>
                          <a:pt x="67970" y="96836"/>
                          <a:pt x="67970" y="96836"/>
                        </a:cubicBezTo>
                        <a:cubicBezTo>
                          <a:pt x="67970" y="96836"/>
                          <a:pt x="67693" y="125744"/>
                          <a:pt x="51777" y="140546"/>
                        </a:cubicBezTo>
                        <a:cubicBezTo>
                          <a:pt x="45967" y="145957"/>
                          <a:pt x="36347" y="141794"/>
                          <a:pt x="36585" y="133860"/>
                        </a:cubicBezTo>
                        <a:cubicBezTo>
                          <a:pt x="36918" y="123049"/>
                          <a:pt x="33346" y="107628"/>
                          <a:pt x="16220" y="91731"/>
                        </a:cubicBezTo>
                        <a:cubicBezTo>
                          <a:pt x="-32671" y="46382"/>
                          <a:pt x="42576" y="13169"/>
                          <a:pt x="63426" y="4446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605C514F-CB60-47BD-A8FC-B3ED849FF10A}"/>
                      </a:ext>
                    </a:extLst>
                  </p:cNvPr>
                  <p:cNvSpPr/>
                  <p:nvPr/>
                </p:nvSpPr>
                <p:spPr>
                  <a:xfrm>
                    <a:off x="6398637" y="3030169"/>
                    <a:ext cx="226771" cy="258203"/>
                  </a:xfrm>
                  <a:custGeom>
                    <a:avLst/>
                    <a:gdLst>
                      <a:gd name="connsiteX0" fmla="*/ 102270 w 226771"/>
                      <a:gd name="connsiteY0" fmla="*/ 0 h 258203"/>
                      <a:gd name="connsiteX1" fmla="*/ 162906 w 226771"/>
                      <a:gd name="connsiteY1" fmla="*/ 162992 h 258203"/>
                      <a:gd name="connsiteX2" fmla="*/ 69009 w 226771"/>
                      <a:gd name="connsiteY2" fmla="*/ 118758 h 258203"/>
                      <a:gd name="connsiteX3" fmla="*/ 35604 w 226771"/>
                      <a:gd name="connsiteY3" fmla="*/ 51635 h 258203"/>
                      <a:gd name="connsiteX4" fmla="*/ 0 w 226771"/>
                      <a:gd name="connsiteY4" fmla="*/ 28080 h 258203"/>
                      <a:gd name="connsiteX5" fmla="*/ 32204 w 226771"/>
                      <a:gd name="connsiteY5" fmla="*/ 190910 h 258203"/>
                      <a:gd name="connsiteX6" fmla="*/ 162515 w 226771"/>
                      <a:gd name="connsiteY6" fmla="*/ 258204 h 258203"/>
                      <a:gd name="connsiteX7" fmla="*/ 226771 w 226771"/>
                      <a:gd name="connsiteY7" fmla="*/ 184242 h 258203"/>
                      <a:gd name="connsiteX8" fmla="*/ 164954 w 226771"/>
                      <a:gd name="connsiteY8" fmla="*/ 18078 h 258203"/>
                      <a:gd name="connsiteX9" fmla="*/ 102270 w 226771"/>
                      <a:gd name="connsiteY9" fmla="*/ 0 h 258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6771" h="258203">
                        <a:moveTo>
                          <a:pt x="102270" y="0"/>
                        </a:moveTo>
                        <a:cubicBezTo>
                          <a:pt x="102270" y="0"/>
                          <a:pt x="177432" y="43348"/>
                          <a:pt x="162906" y="162992"/>
                        </a:cubicBezTo>
                        <a:cubicBezTo>
                          <a:pt x="162906" y="162992"/>
                          <a:pt x="111233" y="151305"/>
                          <a:pt x="69009" y="118758"/>
                        </a:cubicBezTo>
                        <a:cubicBezTo>
                          <a:pt x="26784" y="86201"/>
                          <a:pt x="25660" y="59941"/>
                          <a:pt x="35604" y="51635"/>
                        </a:cubicBezTo>
                        <a:cubicBezTo>
                          <a:pt x="45548" y="43329"/>
                          <a:pt x="0" y="28080"/>
                          <a:pt x="0" y="28080"/>
                        </a:cubicBezTo>
                        <a:lnTo>
                          <a:pt x="32204" y="190910"/>
                        </a:lnTo>
                        <a:lnTo>
                          <a:pt x="162515" y="258204"/>
                        </a:lnTo>
                        <a:lnTo>
                          <a:pt x="226771" y="184242"/>
                        </a:lnTo>
                        <a:lnTo>
                          <a:pt x="164954" y="18078"/>
                        </a:lnTo>
                        <a:lnTo>
                          <a:pt x="10227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D0097088-0516-40F9-8B29-BFA8EBDCE75E}"/>
                      </a:ext>
                    </a:extLst>
                  </p:cNvPr>
                  <p:cNvSpPr/>
                  <p:nvPr/>
                </p:nvSpPr>
                <p:spPr>
                  <a:xfrm>
                    <a:off x="6458202" y="3073350"/>
                    <a:ext cx="112475" cy="137688"/>
                  </a:xfrm>
                  <a:custGeom>
                    <a:avLst/>
                    <a:gdLst>
                      <a:gd name="connsiteX0" fmla="*/ 1557 w 112475"/>
                      <a:gd name="connsiteY0" fmla="*/ 7301 h 137688"/>
                      <a:gd name="connsiteX1" fmla="*/ 112476 w 112475"/>
                      <a:gd name="connsiteY1" fmla="*/ 137689 h 137688"/>
                      <a:gd name="connsiteX2" fmla="*/ 20016 w 112475"/>
                      <a:gd name="connsiteY2" fmla="*/ 433 h 137688"/>
                      <a:gd name="connsiteX3" fmla="*/ 1557 w 112475"/>
                      <a:gd name="connsiteY3" fmla="*/ 7301 h 137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2475" h="137688">
                        <a:moveTo>
                          <a:pt x="1557" y="7301"/>
                        </a:moveTo>
                        <a:cubicBezTo>
                          <a:pt x="1557" y="7301"/>
                          <a:pt x="31961" y="3177"/>
                          <a:pt x="112476" y="137689"/>
                        </a:cubicBezTo>
                        <a:cubicBezTo>
                          <a:pt x="112476" y="137689"/>
                          <a:pt x="47982" y="2967"/>
                          <a:pt x="20016" y="433"/>
                        </a:cubicBezTo>
                        <a:cubicBezTo>
                          <a:pt x="-7949" y="-2100"/>
                          <a:pt x="1557" y="7301"/>
                          <a:pt x="1557" y="730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25A967FE-EFAD-4089-96A9-4A7103720CB4}"/>
                      </a:ext>
                    </a:extLst>
                  </p:cNvPr>
                  <p:cNvSpPr/>
                  <p:nvPr/>
                </p:nvSpPr>
                <p:spPr>
                  <a:xfrm>
                    <a:off x="6438901" y="3082946"/>
                    <a:ext cx="64126" cy="62278"/>
                  </a:xfrm>
                  <a:custGeom>
                    <a:avLst/>
                    <a:gdLst>
                      <a:gd name="connsiteX0" fmla="*/ 17906 w 64126"/>
                      <a:gd name="connsiteY0" fmla="*/ 20 h 62278"/>
                      <a:gd name="connsiteX1" fmla="*/ 59359 w 64126"/>
                      <a:gd name="connsiteY1" fmla="*/ 56608 h 62278"/>
                      <a:gd name="connsiteX2" fmla="*/ 17906 w 64126"/>
                      <a:gd name="connsiteY2" fmla="*/ 20 h 62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26" h="62278">
                        <a:moveTo>
                          <a:pt x="17906" y="20"/>
                        </a:moveTo>
                        <a:cubicBezTo>
                          <a:pt x="26774" y="-885"/>
                          <a:pt x="80142" y="29519"/>
                          <a:pt x="59359" y="56608"/>
                        </a:cubicBezTo>
                        <a:cubicBezTo>
                          <a:pt x="38575" y="83697"/>
                          <a:pt x="-32957" y="5211"/>
                          <a:pt x="17906" y="2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1" name="Graphic 57">
                  <a:extLst>
                    <a:ext uri="{FF2B5EF4-FFF2-40B4-BE49-F238E27FC236}">
                      <a16:creationId xmlns:a16="http://schemas.microsoft.com/office/drawing/2014/main" id="{00448228-3B7E-4710-85AA-FD2750BBDCF0}"/>
                    </a:ext>
                  </a:extLst>
                </p:cNvPr>
                <p:cNvGrpSpPr/>
                <p:nvPr/>
              </p:nvGrpSpPr>
              <p:grpSpPr>
                <a:xfrm>
                  <a:off x="6533588" y="2829001"/>
                  <a:ext cx="222741" cy="289074"/>
                  <a:chOff x="6533588" y="2829001"/>
                  <a:chExt cx="222741" cy="289074"/>
                </a:xfrm>
              </p:grpSpPr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4F781524-604F-4453-86B5-3EB2A9717F62}"/>
                      </a:ext>
                    </a:extLst>
                  </p:cNvPr>
                  <p:cNvSpPr/>
                  <p:nvPr/>
                </p:nvSpPr>
                <p:spPr>
                  <a:xfrm>
                    <a:off x="6572045" y="2885063"/>
                    <a:ext cx="133715" cy="179410"/>
                  </a:xfrm>
                  <a:custGeom>
                    <a:avLst/>
                    <a:gdLst>
                      <a:gd name="connsiteX0" fmla="*/ 68042 w 133715"/>
                      <a:gd name="connsiteY0" fmla="*/ 37369 h 179410"/>
                      <a:gd name="connsiteX1" fmla="*/ 31847 w 133715"/>
                      <a:gd name="connsiteY1" fmla="*/ 2250 h 179410"/>
                      <a:gd name="connsiteX2" fmla="*/ 1205 w 133715"/>
                      <a:gd name="connsiteY2" fmla="*/ 77907 h 179410"/>
                      <a:gd name="connsiteX3" fmla="*/ 10882 w 133715"/>
                      <a:gd name="connsiteY3" fmla="*/ 91023 h 179410"/>
                      <a:gd name="connsiteX4" fmla="*/ 34380 w 133715"/>
                      <a:gd name="connsiteY4" fmla="*/ 79755 h 179410"/>
                      <a:gd name="connsiteX5" fmla="*/ 29818 w 133715"/>
                      <a:gd name="connsiteY5" fmla="*/ 175396 h 179410"/>
                      <a:gd name="connsiteX6" fmla="*/ 45401 w 133715"/>
                      <a:gd name="connsiteY6" fmla="*/ 174472 h 179410"/>
                      <a:gd name="connsiteX7" fmla="*/ 72690 w 133715"/>
                      <a:gd name="connsiteY7" fmla="*/ 148287 h 179410"/>
                      <a:gd name="connsiteX8" fmla="*/ 87006 w 133715"/>
                      <a:gd name="connsiteY8" fmla="*/ 84841 h 179410"/>
                      <a:gd name="connsiteX9" fmla="*/ 121868 w 133715"/>
                      <a:gd name="connsiteY9" fmla="*/ 110064 h 179410"/>
                      <a:gd name="connsiteX10" fmla="*/ 132955 w 133715"/>
                      <a:gd name="connsiteY10" fmla="*/ 97862 h 179410"/>
                      <a:gd name="connsiteX11" fmla="*/ 124963 w 133715"/>
                      <a:gd name="connsiteY11" fmla="*/ 42674 h 179410"/>
                      <a:gd name="connsiteX12" fmla="*/ 68042 w 133715"/>
                      <a:gd name="connsiteY12" fmla="*/ 37369 h 179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3715" h="179410">
                        <a:moveTo>
                          <a:pt x="68042" y="37369"/>
                        </a:moveTo>
                        <a:cubicBezTo>
                          <a:pt x="68042" y="37369"/>
                          <a:pt x="61889" y="-10828"/>
                          <a:pt x="31847" y="2250"/>
                        </a:cubicBezTo>
                        <a:cubicBezTo>
                          <a:pt x="7663" y="12785"/>
                          <a:pt x="15940" y="53095"/>
                          <a:pt x="1205" y="77907"/>
                        </a:cubicBezTo>
                        <a:cubicBezTo>
                          <a:pt x="-2681" y="84451"/>
                          <a:pt x="3443" y="92623"/>
                          <a:pt x="10882" y="91023"/>
                        </a:cubicBezTo>
                        <a:cubicBezTo>
                          <a:pt x="17340" y="89642"/>
                          <a:pt x="25198" y="86356"/>
                          <a:pt x="34380" y="79755"/>
                        </a:cubicBezTo>
                        <a:cubicBezTo>
                          <a:pt x="34380" y="79755"/>
                          <a:pt x="-11664" y="113836"/>
                          <a:pt x="29818" y="175396"/>
                        </a:cubicBezTo>
                        <a:cubicBezTo>
                          <a:pt x="33676" y="181130"/>
                          <a:pt x="42277" y="180634"/>
                          <a:pt x="45401" y="174472"/>
                        </a:cubicBezTo>
                        <a:cubicBezTo>
                          <a:pt x="49944" y="165499"/>
                          <a:pt x="58174" y="154564"/>
                          <a:pt x="72690" y="148287"/>
                        </a:cubicBezTo>
                        <a:cubicBezTo>
                          <a:pt x="100341" y="136324"/>
                          <a:pt x="87006" y="84841"/>
                          <a:pt x="87006" y="84841"/>
                        </a:cubicBezTo>
                        <a:cubicBezTo>
                          <a:pt x="87006" y="84841"/>
                          <a:pt x="100055" y="102244"/>
                          <a:pt x="121868" y="110064"/>
                        </a:cubicBezTo>
                        <a:cubicBezTo>
                          <a:pt x="129221" y="112702"/>
                          <a:pt x="136041" y="105044"/>
                          <a:pt x="132955" y="97862"/>
                        </a:cubicBezTo>
                        <a:cubicBezTo>
                          <a:pt x="127459" y="85070"/>
                          <a:pt x="121886" y="65496"/>
                          <a:pt x="124963" y="42674"/>
                        </a:cubicBezTo>
                        <a:cubicBezTo>
                          <a:pt x="130459" y="1964"/>
                          <a:pt x="81615" y="-12618"/>
                          <a:pt x="68042" y="3736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BB17AE65-C4CD-4026-9E65-85C6623F3CF3}"/>
                      </a:ext>
                    </a:extLst>
                  </p:cNvPr>
                  <p:cNvSpPr/>
                  <p:nvPr/>
                </p:nvSpPr>
                <p:spPr>
                  <a:xfrm>
                    <a:off x="6533588" y="2829001"/>
                    <a:ext cx="222741" cy="289074"/>
                  </a:xfrm>
                  <a:custGeom>
                    <a:avLst/>
                    <a:gdLst>
                      <a:gd name="connsiteX0" fmla="*/ 73933 w 222741"/>
                      <a:gd name="connsiteY0" fmla="*/ 44844 h 289074"/>
                      <a:gd name="connsiteX1" fmla="*/ 75657 w 222741"/>
                      <a:gd name="connsiteY1" fmla="*/ 208312 h 289074"/>
                      <a:gd name="connsiteX2" fmla="*/ 157848 w 222741"/>
                      <a:gd name="connsiteY2" fmla="*/ 89087 h 289074"/>
                      <a:gd name="connsiteX3" fmla="*/ 82905 w 222741"/>
                      <a:gd name="connsiteY3" fmla="*/ 0 h 289074"/>
                      <a:gd name="connsiteX4" fmla="*/ 222742 w 222741"/>
                      <a:gd name="connsiteY4" fmla="*/ 61017 h 289074"/>
                      <a:gd name="connsiteX5" fmla="*/ 216132 w 222741"/>
                      <a:gd name="connsiteY5" fmla="*/ 218989 h 289074"/>
                      <a:gd name="connsiteX6" fmla="*/ 78372 w 222741"/>
                      <a:gd name="connsiteY6" fmla="*/ 289074 h 289074"/>
                      <a:gd name="connsiteX7" fmla="*/ 0 w 222741"/>
                      <a:gd name="connsiteY7" fmla="*/ 132150 h 289074"/>
                      <a:gd name="connsiteX8" fmla="*/ 73933 w 222741"/>
                      <a:gd name="connsiteY8" fmla="*/ 44844 h 289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741" h="289074">
                        <a:moveTo>
                          <a:pt x="73933" y="44844"/>
                        </a:moveTo>
                        <a:cubicBezTo>
                          <a:pt x="73933" y="44844"/>
                          <a:pt x="25108" y="94669"/>
                          <a:pt x="75657" y="208312"/>
                        </a:cubicBezTo>
                        <a:cubicBezTo>
                          <a:pt x="75657" y="208312"/>
                          <a:pt x="159001" y="158963"/>
                          <a:pt x="157848" y="89087"/>
                        </a:cubicBezTo>
                        <a:cubicBezTo>
                          <a:pt x="156686" y="19212"/>
                          <a:pt x="82905" y="0"/>
                          <a:pt x="82905" y="0"/>
                        </a:cubicBezTo>
                        <a:lnTo>
                          <a:pt x="222742" y="61017"/>
                        </a:lnTo>
                        <a:lnTo>
                          <a:pt x="216132" y="218989"/>
                        </a:lnTo>
                        <a:lnTo>
                          <a:pt x="78372" y="289074"/>
                        </a:lnTo>
                        <a:lnTo>
                          <a:pt x="0" y="132150"/>
                        </a:lnTo>
                        <a:lnTo>
                          <a:pt x="73933" y="44844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2C7D8E20-BEC9-4D65-9383-59BC9C3625F3}"/>
                      </a:ext>
                    </a:extLst>
                  </p:cNvPr>
                  <p:cNvSpPr/>
                  <p:nvPr/>
                </p:nvSpPr>
                <p:spPr>
                  <a:xfrm>
                    <a:off x="6609740" y="2888234"/>
                    <a:ext cx="48140" cy="162603"/>
                  </a:xfrm>
                  <a:custGeom>
                    <a:avLst/>
                    <a:gdLst>
                      <a:gd name="connsiteX0" fmla="*/ 46139 w 48140"/>
                      <a:gd name="connsiteY0" fmla="*/ 7927 h 162603"/>
                      <a:gd name="connsiteX1" fmla="*/ 0 w 48140"/>
                      <a:gd name="connsiteY1" fmla="*/ 162604 h 162603"/>
                      <a:gd name="connsiteX2" fmla="*/ 33461 w 48140"/>
                      <a:gd name="connsiteY2" fmla="*/ 11166 h 162603"/>
                      <a:gd name="connsiteX3" fmla="*/ 46139 w 48140"/>
                      <a:gd name="connsiteY3" fmla="*/ 7927 h 162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140" h="162603">
                        <a:moveTo>
                          <a:pt x="46139" y="7927"/>
                        </a:moveTo>
                        <a:cubicBezTo>
                          <a:pt x="46139" y="7927"/>
                          <a:pt x="32042" y="13242"/>
                          <a:pt x="0" y="162604"/>
                        </a:cubicBezTo>
                        <a:cubicBezTo>
                          <a:pt x="0" y="162604"/>
                          <a:pt x="11354" y="34226"/>
                          <a:pt x="33461" y="11166"/>
                        </a:cubicBezTo>
                        <a:cubicBezTo>
                          <a:pt x="55578" y="-11904"/>
                          <a:pt x="46139" y="7927"/>
                          <a:pt x="46139" y="792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EE03BB99-6752-4E57-935E-BEC0785CF231}"/>
                      </a:ext>
                    </a:extLst>
                  </p:cNvPr>
                  <p:cNvSpPr/>
                  <p:nvPr/>
                </p:nvSpPr>
                <p:spPr>
                  <a:xfrm>
                    <a:off x="6640810" y="2891713"/>
                    <a:ext cx="40659" cy="62097"/>
                  </a:xfrm>
                  <a:custGeom>
                    <a:avLst/>
                    <a:gdLst>
                      <a:gd name="connsiteX0" fmla="*/ 3725 w 40659"/>
                      <a:gd name="connsiteY0" fmla="*/ 62094 h 62097"/>
                      <a:gd name="connsiteX1" fmla="*/ 24813 w 40659"/>
                      <a:gd name="connsiteY1" fmla="*/ 562 h 62097"/>
                      <a:gd name="connsiteX2" fmla="*/ 3725 w 40659"/>
                      <a:gd name="connsiteY2" fmla="*/ 62094 h 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59" h="62097">
                        <a:moveTo>
                          <a:pt x="3725" y="62094"/>
                        </a:moveTo>
                        <a:cubicBezTo>
                          <a:pt x="-5410" y="62570"/>
                          <a:pt x="2496" y="7878"/>
                          <a:pt x="24813" y="562"/>
                        </a:cubicBezTo>
                        <a:cubicBezTo>
                          <a:pt x="47130" y="-6753"/>
                          <a:pt x="50645" y="59656"/>
                          <a:pt x="3725" y="62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2" name="Graphic 57">
                  <a:extLst>
                    <a:ext uri="{FF2B5EF4-FFF2-40B4-BE49-F238E27FC236}">
                      <a16:creationId xmlns:a16="http://schemas.microsoft.com/office/drawing/2014/main" id="{120B5682-C997-43BB-BE43-B27DB1100936}"/>
                    </a:ext>
                  </a:extLst>
                </p:cNvPr>
                <p:cNvGrpSpPr/>
                <p:nvPr/>
              </p:nvGrpSpPr>
              <p:grpSpPr>
                <a:xfrm>
                  <a:off x="5649649" y="2955931"/>
                  <a:ext cx="229742" cy="283302"/>
                  <a:chOff x="5649649" y="2955931"/>
                  <a:chExt cx="229742" cy="283302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1B0FE36-529D-4F8B-8C67-2ED6D658615B}"/>
                      </a:ext>
                    </a:extLst>
                  </p:cNvPr>
                  <p:cNvSpPr/>
                  <p:nvPr/>
                </p:nvSpPr>
                <p:spPr>
                  <a:xfrm>
                    <a:off x="5688353" y="3003841"/>
                    <a:ext cx="135133" cy="183816"/>
                  </a:xfrm>
                  <a:custGeom>
                    <a:avLst/>
                    <a:gdLst>
                      <a:gd name="connsiteX0" fmla="*/ 57012 w 135133"/>
                      <a:gd name="connsiteY0" fmla="*/ 38281 h 183816"/>
                      <a:gd name="connsiteX1" fmla="*/ 14121 w 135133"/>
                      <a:gd name="connsiteY1" fmla="*/ 11754 h 183816"/>
                      <a:gd name="connsiteX2" fmla="*/ 443 w 135133"/>
                      <a:gd name="connsiteY2" fmla="*/ 92231 h 183816"/>
                      <a:gd name="connsiteX3" fmla="*/ 12712 w 135133"/>
                      <a:gd name="connsiteY3" fmla="*/ 102965 h 183816"/>
                      <a:gd name="connsiteX4" fmla="*/ 33238 w 135133"/>
                      <a:gd name="connsiteY4" fmla="*/ 86916 h 183816"/>
                      <a:gd name="connsiteX5" fmla="*/ 49316 w 135133"/>
                      <a:gd name="connsiteY5" fmla="*/ 181299 h 183816"/>
                      <a:gd name="connsiteX6" fmla="*/ 64337 w 135133"/>
                      <a:gd name="connsiteY6" fmla="*/ 177051 h 183816"/>
                      <a:gd name="connsiteX7" fmla="*/ 85359 w 135133"/>
                      <a:gd name="connsiteY7" fmla="*/ 145609 h 183816"/>
                      <a:gd name="connsiteX8" fmla="*/ 85721 w 135133"/>
                      <a:gd name="connsiteY8" fmla="*/ 80572 h 183816"/>
                      <a:gd name="connsiteX9" fmla="*/ 125192 w 135133"/>
                      <a:gd name="connsiteY9" fmla="*/ 97717 h 183816"/>
                      <a:gd name="connsiteX10" fmla="*/ 133403 w 135133"/>
                      <a:gd name="connsiteY10" fmla="*/ 83420 h 183816"/>
                      <a:gd name="connsiteX11" fmla="*/ 113753 w 135133"/>
                      <a:gd name="connsiteY11" fmla="*/ 31242 h 183816"/>
                      <a:gd name="connsiteX12" fmla="*/ 57012 w 135133"/>
                      <a:gd name="connsiteY12" fmla="*/ 38281 h 183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5133" h="183816">
                        <a:moveTo>
                          <a:pt x="57012" y="38281"/>
                        </a:moveTo>
                        <a:cubicBezTo>
                          <a:pt x="57012" y="38281"/>
                          <a:pt x="40648" y="-7467"/>
                          <a:pt x="14121" y="11754"/>
                        </a:cubicBezTo>
                        <a:cubicBezTo>
                          <a:pt x="-7243" y="27232"/>
                          <a:pt x="9511" y="64827"/>
                          <a:pt x="443" y="92231"/>
                        </a:cubicBezTo>
                        <a:cubicBezTo>
                          <a:pt x="-1947" y="99451"/>
                          <a:pt x="5787" y="106118"/>
                          <a:pt x="12712" y="102965"/>
                        </a:cubicBezTo>
                        <a:cubicBezTo>
                          <a:pt x="18722" y="100222"/>
                          <a:pt x="25694" y="95336"/>
                          <a:pt x="33238" y="86916"/>
                        </a:cubicBezTo>
                        <a:cubicBezTo>
                          <a:pt x="33238" y="86916"/>
                          <a:pt x="-4414" y="130093"/>
                          <a:pt x="49316" y="181299"/>
                        </a:cubicBezTo>
                        <a:cubicBezTo>
                          <a:pt x="54317" y="186062"/>
                          <a:pt x="62613" y="183747"/>
                          <a:pt x="64337" y="177051"/>
                        </a:cubicBezTo>
                        <a:cubicBezTo>
                          <a:pt x="66852" y="167307"/>
                          <a:pt x="72538" y="154867"/>
                          <a:pt x="85359" y="145609"/>
                        </a:cubicBezTo>
                        <a:cubicBezTo>
                          <a:pt x="109800" y="127978"/>
                          <a:pt x="85721" y="80572"/>
                          <a:pt x="85721" y="80572"/>
                        </a:cubicBezTo>
                        <a:cubicBezTo>
                          <a:pt x="85721" y="80572"/>
                          <a:pt x="102199" y="94765"/>
                          <a:pt x="125192" y="97717"/>
                        </a:cubicBezTo>
                        <a:cubicBezTo>
                          <a:pt x="132936" y="98708"/>
                          <a:pt x="137956" y="89773"/>
                          <a:pt x="133403" y="83420"/>
                        </a:cubicBezTo>
                        <a:cubicBezTo>
                          <a:pt x="125288" y="72105"/>
                          <a:pt x="115639" y="54188"/>
                          <a:pt x="113753" y="31242"/>
                        </a:cubicBezTo>
                        <a:cubicBezTo>
                          <a:pt x="110372" y="-9696"/>
                          <a:pt x="59527" y="-13449"/>
                          <a:pt x="57012" y="382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2A7B39A0-F418-447E-8B05-744E28C6A039}"/>
                      </a:ext>
                    </a:extLst>
                  </p:cNvPr>
                  <p:cNvSpPr/>
                  <p:nvPr/>
                </p:nvSpPr>
                <p:spPr>
                  <a:xfrm>
                    <a:off x="5649649" y="2955931"/>
                    <a:ext cx="229742" cy="283302"/>
                  </a:xfrm>
                  <a:custGeom>
                    <a:avLst/>
                    <a:gdLst>
                      <a:gd name="connsiteX0" fmla="*/ 53473 w 229742"/>
                      <a:gd name="connsiteY0" fmla="*/ 45729 h 283302"/>
                      <a:gd name="connsiteX1" fmla="*/ 90259 w 229742"/>
                      <a:gd name="connsiteY1" fmla="*/ 205016 h 283302"/>
                      <a:gd name="connsiteX2" fmla="*/ 144923 w 229742"/>
                      <a:gd name="connsiteY2" fmla="*/ 70914 h 283302"/>
                      <a:gd name="connsiteX3" fmla="*/ 52597 w 229742"/>
                      <a:gd name="connsiteY3" fmla="*/ 0 h 283302"/>
                      <a:gd name="connsiteX4" fmla="*/ 202273 w 229742"/>
                      <a:gd name="connsiteY4" fmla="*/ 29566 h 283302"/>
                      <a:gd name="connsiteX5" fmla="*/ 229743 w 229742"/>
                      <a:gd name="connsiteY5" fmla="*/ 185271 h 283302"/>
                      <a:gd name="connsiteX6" fmla="*/ 110252 w 229742"/>
                      <a:gd name="connsiteY6" fmla="*/ 283302 h 283302"/>
                      <a:gd name="connsiteX7" fmla="*/ 0 w 229742"/>
                      <a:gd name="connsiteY7" fmla="*/ 146866 h 283302"/>
                      <a:gd name="connsiteX8" fmla="*/ 53473 w 229742"/>
                      <a:gd name="connsiteY8" fmla="*/ 45729 h 283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9742" h="283302">
                        <a:moveTo>
                          <a:pt x="53473" y="45729"/>
                        </a:moveTo>
                        <a:cubicBezTo>
                          <a:pt x="53473" y="45729"/>
                          <a:pt x="16488" y="104880"/>
                          <a:pt x="90259" y="205016"/>
                        </a:cubicBezTo>
                        <a:cubicBezTo>
                          <a:pt x="90259" y="205016"/>
                          <a:pt x="161058" y="138913"/>
                          <a:pt x="144923" y="70914"/>
                        </a:cubicBezTo>
                        <a:cubicBezTo>
                          <a:pt x="128787" y="2915"/>
                          <a:pt x="52597" y="0"/>
                          <a:pt x="52597" y="0"/>
                        </a:cubicBezTo>
                        <a:lnTo>
                          <a:pt x="202273" y="29566"/>
                        </a:lnTo>
                        <a:lnTo>
                          <a:pt x="229743" y="185271"/>
                        </a:lnTo>
                        <a:lnTo>
                          <a:pt x="110252" y="283302"/>
                        </a:lnTo>
                        <a:lnTo>
                          <a:pt x="0" y="146866"/>
                        </a:lnTo>
                        <a:lnTo>
                          <a:pt x="53473" y="45729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30D7A8B1-2F7B-47E1-A441-B409F521B5BD}"/>
                      </a:ext>
                    </a:extLst>
                  </p:cNvPr>
                  <p:cNvSpPr/>
                  <p:nvPr/>
                </p:nvSpPr>
                <p:spPr>
                  <a:xfrm>
                    <a:off x="5736025" y="3005092"/>
                    <a:ext cx="19812" cy="168952"/>
                  </a:xfrm>
                  <a:custGeom>
                    <a:avLst/>
                    <a:gdLst>
                      <a:gd name="connsiteX0" fmla="*/ 19123 w 19812"/>
                      <a:gd name="connsiteY0" fmla="*/ 7980 h 168952"/>
                      <a:gd name="connsiteX1" fmla="*/ 7283 w 19812"/>
                      <a:gd name="connsiteY1" fmla="*/ 168952 h 168952"/>
                      <a:gd name="connsiteX2" fmla="*/ 7435 w 19812"/>
                      <a:gd name="connsiteY2" fmla="*/ 13857 h 168952"/>
                      <a:gd name="connsiteX3" fmla="*/ 19123 w 19812"/>
                      <a:gd name="connsiteY3" fmla="*/ 7980 h 16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12" h="168952">
                        <a:moveTo>
                          <a:pt x="19123" y="7980"/>
                        </a:moveTo>
                        <a:cubicBezTo>
                          <a:pt x="19123" y="7980"/>
                          <a:pt x="6502" y="16200"/>
                          <a:pt x="7283" y="168952"/>
                        </a:cubicBezTo>
                        <a:cubicBezTo>
                          <a:pt x="7283" y="168952"/>
                          <a:pt x="-9205" y="41136"/>
                          <a:pt x="7435" y="13857"/>
                        </a:cubicBezTo>
                        <a:cubicBezTo>
                          <a:pt x="24075" y="-13413"/>
                          <a:pt x="19123" y="7980"/>
                          <a:pt x="19123" y="798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BF8E00F9-7AA5-4993-B800-3A41A42755C7}"/>
                      </a:ext>
                    </a:extLst>
                  </p:cNvPr>
                  <p:cNvSpPr/>
                  <p:nvPr/>
                </p:nvSpPr>
                <p:spPr>
                  <a:xfrm>
                    <a:off x="5749206" y="3005711"/>
                    <a:ext cx="35650" cy="66178"/>
                  </a:xfrm>
                  <a:custGeom>
                    <a:avLst/>
                    <a:gdLst>
                      <a:gd name="connsiteX0" fmla="*/ 7237 w 35650"/>
                      <a:gd name="connsiteY0" fmla="*/ 66101 h 66178"/>
                      <a:gd name="connsiteX1" fmla="*/ 14619 w 35650"/>
                      <a:gd name="connsiteY1" fmla="*/ 1474 h 66178"/>
                      <a:gd name="connsiteX2" fmla="*/ 7237 w 35650"/>
                      <a:gd name="connsiteY2" fmla="*/ 66101 h 66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650" h="66178">
                        <a:moveTo>
                          <a:pt x="7237" y="66101"/>
                        </a:moveTo>
                        <a:cubicBezTo>
                          <a:pt x="-1584" y="68530"/>
                          <a:pt x="-5603" y="13409"/>
                          <a:pt x="14619" y="1474"/>
                        </a:cubicBezTo>
                        <a:cubicBezTo>
                          <a:pt x="34850" y="-10461"/>
                          <a:pt x="52538" y="53642"/>
                          <a:pt x="7237" y="6610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3" name="Graphic 57">
                  <a:extLst>
                    <a:ext uri="{FF2B5EF4-FFF2-40B4-BE49-F238E27FC236}">
                      <a16:creationId xmlns:a16="http://schemas.microsoft.com/office/drawing/2014/main" id="{4BDCFE4E-9F6F-4522-8EF7-399E87A580C7}"/>
                    </a:ext>
                  </a:extLst>
                </p:cNvPr>
                <p:cNvGrpSpPr/>
                <p:nvPr/>
              </p:nvGrpSpPr>
              <p:grpSpPr>
                <a:xfrm>
                  <a:off x="6677853" y="2520972"/>
                  <a:ext cx="138388" cy="120217"/>
                  <a:chOff x="6677853" y="2520972"/>
                  <a:chExt cx="138388" cy="120217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F9CC12E1-F589-4FE0-A9FB-4B0531C9814F}"/>
                      </a:ext>
                    </a:extLst>
                  </p:cNvPr>
                  <p:cNvSpPr/>
                  <p:nvPr/>
                </p:nvSpPr>
                <p:spPr>
                  <a:xfrm>
                    <a:off x="6708062" y="2541686"/>
                    <a:ext cx="84182" cy="73221"/>
                  </a:xfrm>
                  <a:custGeom>
                    <a:avLst/>
                    <a:gdLst>
                      <a:gd name="connsiteX0" fmla="*/ 51382 w 84182"/>
                      <a:gd name="connsiteY0" fmla="*/ 20472 h 73221"/>
                      <a:gd name="connsiteX1" fmla="*/ 16092 w 84182"/>
                      <a:gd name="connsiteY1" fmla="*/ 4356 h 73221"/>
                      <a:gd name="connsiteX2" fmla="*/ 5967 w 84182"/>
                      <a:gd name="connsiteY2" fmla="*/ 73221 h 73221"/>
                      <a:gd name="connsiteX3" fmla="*/ 67565 w 84182"/>
                      <a:gd name="connsiteY3" fmla="*/ 49695 h 73221"/>
                      <a:gd name="connsiteX4" fmla="*/ 51382 w 84182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82" h="73221">
                        <a:moveTo>
                          <a:pt x="51382" y="20472"/>
                        </a:moveTo>
                        <a:cubicBezTo>
                          <a:pt x="51382" y="20472"/>
                          <a:pt x="44915" y="-11351"/>
                          <a:pt x="16092" y="4356"/>
                        </a:cubicBezTo>
                        <a:cubicBezTo>
                          <a:pt x="-12740" y="20062"/>
                          <a:pt x="5967" y="73221"/>
                          <a:pt x="5967" y="73221"/>
                        </a:cubicBezTo>
                        <a:cubicBezTo>
                          <a:pt x="5967" y="73221"/>
                          <a:pt x="37952" y="52752"/>
                          <a:pt x="67565" y="49695"/>
                        </a:cubicBezTo>
                        <a:cubicBezTo>
                          <a:pt x="97178" y="46637"/>
                          <a:pt x="84396" y="9966"/>
                          <a:pt x="51382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01C37E36-A263-43DC-818C-E532A279E299}"/>
                      </a:ext>
                    </a:extLst>
                  </p:cNvPr>
                  <p:cNvSpPr/>
                  <p:nvPr/>
                </p:nvSpPr>
                <p:spPr>
                  <a:xfrm>
                    <a:off x="6677853" y="2520972"/>
                    <a:ext cx="138388" cy="115166"/>
                  </a:xfrm>
                  <a:custGeom>
                    <a:avLst/>
                    <a:gdLst>
                      <a:gd name="connsiteX0" fmla="*/ 69732 w 138388"/>
                      <a:gd name="connsiteY0" fmla="*/ 15431 h 115166"/>
                      <a:gd name="connsiteX1" fmla="*/ 41215 w 138388"/>
                      <a:gd name="connsiteY1" fmla="*/ 77867 h 115166"/>
                      <a:gd name="connsiteX2" fmla="*/ 103518 w 138388"/>
                      <a:gd name="connsiteY2" fmla="*/ 63570 h 115166"/>
                      <a:gd name="connsiteX3" fmla="*/ 93488 w 138388"/>
                      <a:gd name="connsiteY3" fmla="*/ 15126 h 115166"/>
                      <a:gd name="connsiteX4" fmla="*/ 138389 w 138388"/>
                      <a:gd name="connsiteY4" fmla="*/ 46130 h 115166"/>
                      <a:gd name="connsiteX5" fmla="*/ 125378 w 138388"/>
                      <a:gd name="connsiteY5" fmla="*/ 109090 h 115166"/>
                      <a:gd name="connsiteX6" fmla="*/ 13678 w 138388"/>
                      <a:gd name="connsiteY6" fmla="*/ 115167 h 115166"/>
                      <a:gd name="connsiteX7" fmla="*/ 0 w 138388"/>
                      <a:gd name="connsiteY7" fmla="*/ 0 h 115166"/>
                      <a:gd name="connsiteX8" fmla="*/ 69732 w 138388"/>
                      <a:gd name="connsiteY8" fmla="*/ 15431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88" h="115166">
                        <a:moveTo>
                          <a:pt x="69732" y="15431"/>
                        </a:moveTo>
                        <a:cubicBezTo>
                          <a:pt x="69732" y="15431"/>
                          <a:pt x="34747" y="23070"/>
                          <a:pt x="41215" y="77867"/>
                        </a:cubicBezTo>
                        <a:cubicBezTo>
                          <a:pt x="41215" y="77867"/>
                          <a:pt x="73571" y="61608"/>
                          <a:pt x="103518" y="63570"/>
                        </a:cubicBezTo>
                        <a:cubicBezTo>
                          <a:pt x="133464" y="65532"/>
                          <a:pt x="93488" y="15126"/>
                          <a:pt x="93488" y="15126"/>
                        </a:cubicBezTo>
                        <a:lnTo>
                          <a:pt x="138389" y="46130"/>
                        </a:lnTo>
                        <a:lnTo>
                          <a:pt x="125378" y="109090"/>
                        </a:lnTo>
                        <a:lnTo>
                          <a:pt x="13678" y="115167"/>
                        </a:lnTo>
                        <a:lnTo>
                          <a:pt x="0" y="0"/>
                        </a:lnTo>
                        <a:lnTo>
                          <a:pt x="69732" y="15431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1E771158-A685-4AFD-B790-E6839B5B2B9B}"/>
                      </a:ext>
                    </a:extLst>
                  </p:cNvPr>
                  <p:cNvSpPr/>
                  <p:nvPr/>
                </p:nvSpPr>
                <p:spPr>
                  <a:xfrm>
                    <a:off x="6703218" y="2562158"/>
                    <a:ext cx="56226" cy="79031"/>
                  </a:xfrm>
                  <a:custGeom>
                    <a:avLst/>
                    <a:gdLst>
                      <a:gd name="connsiteX0" fmla="*/ 56226 w 56226"/>
                      <a:gd name="connsiteY0" fmla="*/ 0 h 79031"/>
                      <a:gd name="connsiteX1" fmla="*/ 16059 w 56226"/>
                      <a:gd name="connsiteY1" fmla="*/ 59931 h 79031"/>
                      <a:gd name="connsiteX2" fmla="*/ 0 w 56226"/>
                      <a:gd name="connsiteY2" fmla="*/ 64208 h 79031"/>
                      <a:gd name="connsiteX3" fmla="*/ 56226 w 56226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6" h="79031">
                        <a:moveTo>
                          <a:pt x="56226" y="0"/>
                        </a:moveTo>
                        <a:cubicBezTo>
                          <a:pt x="56226" y="0"/>
                          <a:pt x="16431" y="19612"/>
                          <a:pt x="16059" y="59931"/>
                        </a:cubicBezTo>
                        <a:cubicBezTo>
                          <a:pt x="15688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4" name="Graphic 57">
                  <a:extLst>
                    <a:ext uri="{FF2B5EF4-FFF2-40B4-BE49-F238E27FC236}">
                      <a16:creationId xmlns:a16="http://schemas.microsoft.com/office/drawing/2014/main" id="{4664F299-E67E-4DD6-B2B7-183279D22813}"/>
                    </a:ext>
                  </a:extLst>
                </p:cNvPr>
                <p:cNvGrpSpPr/>
                <p:nvPr/>
              </p:nvGrpSpPr>
              <p:grpSpPr>
                <a:xfrm>
                  <a:off x="5542845" y="2861643"/>
                  <a:ext cx="138379" cy="120217"/>
                  <a:chOff x="5542845" y="2861643"/>
                  <a:chExt cx="138379" cy="120217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D9B14E17-C591-4F7E-8112-316B08B830C0}"/>
                      </a:ext>
                    </a:extLst>
                  </p:cNvPr>
                  <p:cNvSpPr/>
                  <p:nvPr/>
                </p:nvSpPr>
                <p:spPr>
                  <a:xfrm>
                    <a:off x="5573048" y="2882357"/>
                    <a:ext cx="84178" cy="73221"/>
                  </a:xfrm>
                  <a:custGeom>
                    <a:avLst/>
                    <a:gdLst>
                      <a:gd name="connsiteX0" fmla="*/ 51378 w 84178"/>
                      <a:gd name="connsiteY0" fmla="*/ 20472 h 73221"/>
                      <a:gd name="connsiteX1" fmla="*/ 16088 w 84178"/>
                      <a:gd name="connsiteY1" fmla="*/ 4356 h 73221"/>
                      <a:gd name="connsiteX2" fmla="*/ 5963 w 84178"/>
                      <a:gd name="connsiteY2" fmla="*/ 73221 h 73221"/>
                      <a:gd name="connsiteX3" fmla="*/ 67561 w 84178"/>
                      <a:gd name="connsiteY3" fmla="*/ 49695 h 73221"/>
                      <a:gd name="connsiteX4" fmla="*/ 51378 w 84178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78" h="73221">
                        <a:moveTo>
                          <a:pt x="51378" y="20472"/>
                        </a:moveTo>
                        <a:cubicBezTo>
                          <a:pt x="51378" y="20472"/>
                          <a:pt x="44911" y="-11351"/>
                          <a:pt x="16088" y="4356"/>
                        </a:cubicBezTo>
                        <a:cubicBezTo>
                          <a:pt x="-12734" y="20062"/>
                          <a:pt x="5963" y="73221"/>
                          <a:pt x="5963" y="73221"/>
                        </a:cubicBezTo>
                        <a:cubicBezTo>
                          <a:pt x="5963" y="73221"/>
                          <a:pt x="37948" y="52752"/>
                          <a:pt x="67561" y="49695"/>
                        </a:cubicBezTo>
                        <a:cubicBezTo>
                          <a:pt x="97175" y="46637"/>
                          <a:pt x="84392" y="9956"/>
                          <a:pt x="51378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C3B8F412-AC16-44D2-B200-AA5FEE4145C6}"/>
                      </a:ext>
                    </a:extLst>
                  </p:cNvPr>
                  <p:cNvSpPr/>
                  <p:nvPr/>
                </p:nvSpPr>
                <p:spPr>
                  <a:xfrm>
                    <a:off x="5542845" y="2861643"/>
                    <a:ext cx="138379" cy="115166"/>
                  </a:xfrm>
                  <a:custGeom>
                    <a:avLst/>
                    <a:gdLst>
                      <a:gd name="connsiteX0" fmla="*/ 69723 w 138379"/>
                      <a:gd name="connsiteY0" fmla="*/ 15430 h 115166"/>
                      <a:gd name="connsiteX1" fmla="*/ 41205 w 138379"/>
                      <a:gd name="connsiteY1" fmla="*/ 77867 h 115166"/>
                      <a:gd name="connsiteX2" fmla="*/ 103508 w 138379"/>
                      <a:gd name="connsiteY2" fmla="*/ 63570 h 115166"/>
                      <a:gd name="connsiteX3" fmla="*/ 93478 w 138379"/>
                      <a:gd name="connsiteY3" fmla="*/ 15126 h 115166"/>
                      <a:gd name="connsiteX4" fmla="*/ 138379 w 138379"/>
                      <a:gd name="connsiteY4" fmla="*/ 46130 h 115166"/>
                      <a:gd name="connsiteX5" fmla="*/ 125368 w 138379"/>
                      <a:gd name="connsiteY5" fmla="*/ 109090 h 115166"/>
                      <a:gd name="connsiteX6" fmla="*/ 13668 w 138379"/>
                      <a:gd name="connsiteY6" fmla="*/ 115167 h 115166"/>
                      <a:gd name="connsiteX7" fmla="*/ 0 w 138379"/>
                      <a:gd name="connsiteY7" fmla="*/ 0 h 115166"/>
                      <a:gd name="connsiteX8" fmla="*/ 69723 w 138379"/>
                      <a:gd name="connsiteY8" fmla="*/ 15430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79" h="115166">
                        <a:moveTo>
                          <a:pt x="69723" y="15430"/>
                        </a:moveTo>
                        <a:cubicBezTo>
                          <a:pt x="69723" y="15430"/>
                          <a:pt x="34738" y="23070"/>
                          <a:pt x="41205" y="77867"/>
                        </a:cubicBezTo>
                        <a:cubicBezTo>
                          <a:pt x="41205" y="77867"/>
                          <a:pt x="73571" y="61608"/>
                          <a:pt x="103508" y="63570"/>
                        </a:cubicBezTo>
                        <a:cubicBezTo>
                          <a:pt x="133455" y="65532"/>
                          <a:pt x="93478" y="15126"/>
                          <a:pt x="93478" y="15126"/>
                        </a:cubicBezTo>
                        <a:lnTo>
                          <a:pt x="138379" y="46130"/>
                        </a:lnTo>
                        <a:lnTo>
                          <a:pt x="125368" y="109090"/>
                        </a:lnTo>
                        <a:lnTo>
                          <a:pt x="13668" y="115167"/>
                        </a:lnTo>
                        <a:lnTo>
                          <a:pt x="0" y="0"/>
                        </a:lnTo>
                        <a:lnTo>
                          <a:pt x="69723" y="1543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2F930D5-C20A-4E3D-BBC7-B0804AE8D78A}"/>
                      </a:ext>
                    </a:extLst>
                  </p:cNvPr>
                  <p:cNvSpPr/>
                  <p:nvPr/>
                </p:nvSpPr>
                <p:spPr>
                  <a:xfrm>
                    <a:off x="5568200" y="2902829"/>
                    <a:ext cx="56225" cy="79031"/>
                  </a:xfrm>
                  <a:custGeom>
                    <a:avLst/>
                    <a:gdLst>
                      <a:gd name="connsiteX0" fmla="*/ 56226 w 56225"/>
                      <a:gd name="connsiteY0" fmla="*/ 0 h 79031"/>
                      <a:gd name="connsiteX1" fmla="*/ 16059 w 56225"/>
                      <a:gd name="connsiteY1" fmla="*/ 59931 h 79031"/>
                      <a:gd name="connsiteX2" fmla="*/ 0 w 56225"/>
                      <a:gd name="connsiteY2" fmla="*/ 64208 h 79031"/>
                      <a:gd name="connsiteX3" fmla="*/ 56226 w 56225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5" h="79031">
                        <a:moveTo>
                          <a:pt x="56226" y="0"/>
                        </a:moveTo>
                        <a:cubicBezTo>
                          <a:pt x="56226" y="0"/>
                          <a:pt x="16430" y="19612"/>
                          <a:pt x="16059" y="59931"/>
                        </a:cubicBezTo>
                        <a:cubicBezTo>
                          <a:pt x="15687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5" name="Graphic 57">
                  <a:extLst>
                    <a:ext uri="{FF2B5EF4-FFF2-40B4-BE49-F238E27FC236}">
                      <a16:creationId xmlns:a16="http://schemas.microsoft.com/office/drawing/2014/main" id="{790D814A-7EEF-4C07-B5C6-0AE8B8B04E0D}"/>
                    </a:ext>
                  </a:extLst>
                </p:cNvPr>
                <p:cNvGrpSpPr/>
                <p:nvPr/>
              </p:nvGrpSpPr>
              <p:grpSpPr>
                <a:xfrm>
                  <a:off x="6250552" y="3119713"/>
                  <a:ext cx="193805" cy="193414"/>
                  <a:chOff x="6250552" y="3119713"/>
                  <a:chExt cx="193805" cy="193414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96A79CA-5463-41EE-9F37-FE1AB6A1DD4C}"/>
                      </a:ext>
                    </a:extLst>
                  </p:cNvPr>
                  <p:cNvSpPr/>
                  <p:nvPr/>
                </p:nvSpPr>
                <p:spPr>
                  <a:xfrm>
                    <a:off x="6288469" y="3168979"/>
                    <a:ext cx="120362" cy="90932"/>
                  </a:xfrm>
                  <a:custGeom>
                    <a:avLst/>
                    <a:gdLst>
                      <a:gd name="connsiteX0" fmla="*/ 80964 w 120362"/>
                      <a:gd name="connsiteY0" fmla="*/ 36344 h 90932"/>
                      <a:gd name="connsiteX1" fmla="*/ 39207 w 120362"/>
                      <a:gd name="connsiteY1" fmla="*/ 1616 h 90932"/>
                      <a:gd name="connsiteX2" fmla="*/ 240 w 120362"/>
                      <a:gd name="connsiteY2" fmla="*/ 90932 h 90932"/>
                      <a:gd name="connsiteX3" fmla="*/ 92099 w 120362"/>
                      <a:gd name="connsiteY3" fmla="*/ 81760 h 90932"/>
                      <a:gd name="connsiteX4" fmla="*/ 80964 w 120362"/>
                      <a:gd name="connsiteY4" fmla="*/ 36344 h 90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362" h="90932">
                        <a:moveTo>
                          <a:pt x="80964" y="36344"/>
                        </a:moveTo>
                        <a:cubicBezTo>
                          <a:pt x="80964" y="36344"/>
                          <a:pt x="83917" y="-9023"/>
                          <a:pt x="39207" y="1616"/>
                        </a:cubicBezTo>
                        <a:cubicBezTo>
                          <a:pt x="-5504" y="12246"/>
                          <a:pt x="240" y="90932"/>
                          <a:pt x="240" y="90932"/>
                        </a:cubicBezTo>
                        <a:cubicBezTo>
                          <a:pt x="240" y="90932"/>
                          <a:pt x="50970" y="75016"/>
                          <a:pt x="92099" y="81760"/>
                        </a:cubicBezTo>
                        <a:cubicBezTo>
                          <a:pt x="133228" y="88503"/>
                          <a:pt x="129428" y="34259"/>
                          <a:pt x="80964" y="3634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87CB0BA0-21CF-42B0-9751-EC7B5CC09E53}"/>
                      </a:ext>
                    </a:extLst>
                  </p:cNvPr>
                  <p:cNvSpPr/>
                  <p:nvPr/>
                </p:nvSpPr>
                <p:spPr>
                  <a:xfrm>
                    <a:off x="6250552" y="3119713"/>
                    <a:ext cx="193805" cy="193414"/>
                  </a:xfrm>
                  <a:custGeom>
                    <a:avLst/>
                    <a:gdLst>
                      <a:gd name="connsiteX0" fmla="*/ 112319 w 193805"/>
                      <a:gd name="connsiteY0" fmla="*/ 46453 h 193414"/>
                      <a:gd name="connsiteX1" fmla="*/ 50873 w 193805"/>
                      <a:gd name="connsiteY1" fmla="*/ 120329 h 193414"/>
                      <a:gd name="connsiteX2" fmla="*/ 140293 w 193805"/>
                      <a:gd name="connsiteY2" fmla="*/ 123892 h 193414"/>
                      <a:gd name="connsiteX3" fmla="*/ 144532 w 193805"/>
                      <a:gd name="connsiteY3" fmla="*/ 54769 h 193414"/>
                      <a:gd name="connsiteX4" fmla="*/ 193805 w 193805"/>
                      <a:gd name="connsiteY4" fmla="*/ 113138 h 193414"/>
                      <a:gd name="connsiteX5" fmla="*/ 153124 w 193805"/>
                      <a:gd name="connsiteY5" fmla="*/ 193415 h 193414"/>
                      <a:gd name="connsiteX6" fmla="*/ 0 w 193805"/>
                      <a:gd name="connsiteY6" fmla="*/ 160611 h 193414"/>
                      <a:gd name="connsiteX7" fmla="*/ 23813 w 193805"/>
                      <a:gd name="connsiteY7" fmla="*/ 0 h 193414"/>
                      <a:gd name="connsiteX8" fmla="*/ 112319 w 193805"/>
                      <a:gd name="connsiteY8" fmla="*/ 46453 h 193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3805" h="193414">
                        <a:moveTo>
                          <a:pt x="112319" y="46453"/>
                        </a:moveTo>
                        <a:cubicBezTo>
                          <a:pt x="112319" y="46453"/>
                          <a:pt x="62246" y="43939"/>
                          <a:pt x="50873" y="120329"/>
                        </a:cubicBezTo>
                        <a:cubicBezTo>
                          <a:pt x="50873" y="120329"/>
                          <a:pt x="100565" y="110242"/>
                          <a:pt x="140293" y="123892"/>
                        </a:cubicBezTo>
                        <a:cubicBezTo>
                          <a:pt x="180022" y="137541"/>
                          <a:pt x="144532" y="54769"/>
                          <a:pt x="144532" y="54769"/>
                        </a:cubicBezTo>
                        <a:lnTo>
                          <a:pt x="193805" y="113138"/>
                        </a:lnTo>
                        <a:lnTo>
                          <a:pt x="153124" y="193415"/>
                        </a:lnTo>
                        <a:lnTo>
                          <a:pt x="0" y="160611"/>
                        </a:lnTo>
                        <a:lnTo>
                          <a:pt x="23813" y="0"/>
                        </a:lnTo>
                        <a:lnTo>
                          <a:pt x="112319" y="46453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4E5F2434-B445-4E11-A78A-A92D92DF38C0}"/>
                      </a:ext>
                    </a:extLst>
                  </p:cNvPr>
                  <p:cNvSpPr/>
                  <p:nvPr/>
                </p:nvSpPr>
                <p:spPr>
                  <a:xfrm>
                    <a:off x="6269897" y="3205251"/>
                    <a:ext cx="99536" cy="90408"/>
                  </a:xfrm>
                  <a:custGeom>
                    <a:avLst/>
                    <a:gdLst>
                      <a:gd name="connsiteX0" fmla="*/ 99536 w 99536"/>
                      <a:gd name="connsiteY0" fmla="*/ 73 h 90408"/>
                      <a:gd name="connsiteX1" fmla="*/ 23270 w 99536"/>
                      <a:gd name="connsiteY1" fmla="*/ 66291 h 90408"/>
                      <a:gd name="connsiteX2" fmla="*/ 0 w 99536"/>
                      <a:gd name="connsiteY2" fmla="*/ 66177 h 90408"/>
                      <a:gd name="connsiteX3" fmla="*/ 99536 w 99536"/>
                      <a:gd name="connsiteY3" fmla="*/ 73 h 90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36" h="90408">
                        <a:moveTo>
                          <a:pt x="99536" y="73"/>
                        </a:moveTo>
                        <a:cubicBezTo>
                          <a:pt x="99536" y="73"/>
                          <a:pt x="38567" y="11960"/>
                          <a:pt x="23270" y="66291"/>
                        </a:cubicBezTo>
                        <a:cubicBezTo>
                          <a:pt x="7963" y="120621"/>
                          <a:pt x="0" y="66177"/>
                          <a:pt x="0" y="66177"/>
                        </a:cubicBezTo>
                        <a:cubicBezTo>
                          <a:pt x="0" y="66177"/>
                          <a:pt x="37595" y="-2546"/>
                          <a:pt x="99536" y="7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6" name="Graphic 57">
                  <a:extLst>
                    <a:ext uri="{FF2B5EF4-FFF2-40B4-BE49-F238E27FC236}">
                      <a16:creationId xmlns:a16="http://schemas.microsoft.com/office/drawing/2014/main" id="{63543C8D-44E1-43BC-A4C2-9E4639B2891B}"/>
                    </a:ext>
                  </a:extLst>
                </p:cNvPr>
                <p:cNvGrpSpPr/>
                <p:nvPr/>
              </p:nvGrpSpPr>
              <p:grpSpPr>
                <a:xfrm>
                  <a:off x="6049956" y="3180197"/>
                  <a:ext cx="196310" cy="154000"/>
                  <a:chOff x="6049956" y="3180197"/>
                  <a:chExt cx="196310" cy="154000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4D23DCEA-709C-4A17-B36D-2279BBFFC889}"/>
                      </a:ext>
                    </a:extLst>
                  </p:cNvPr>
                  <p:cNvSpPr/>
                  <p:nvPr/>
                </p:nvSpPr>
                <p:spPr>
                  <a:xfrm>
                    <a:off x="6082241" y="3198061"/>
                    <a:ext cx="107945" cy="101436"/>
                  </a:xfrm>
                  <a:custGeom>
                    <a:avLst/>
                    <a:gdLst>
                      <a:gd name="connsiteX0" fmla="*/ 47134 w 107945"/>
                      <a:gd name="connsiteY0" fmla="*/ 19017 h 101436"/>
                      <a:gd name="connsiteX1" fmla="*/ 97083 w 107945"/>
                      <a:gd name="connsiteY1" fmla="*/ 11721 h 101436"/>
                      <a:gd name="connsiteX2" fmla="*/ 84682 w 107945"/>
                      <a:gd name="connsiteY2" fmla="*/ 101437 h 101436"/>
                      <a:gd name="connsiteX3" fmla="*/ 16292 w 107945"/>
                      <a:gd name="connsiteY3" fmla="*/ 49630 h 101436"/>
                      <a:gd name="connsiteX4" fmla="*/ 47134 w 107945"/>
                      <a:gd name="connsiteY4" fmla="*/ 19017 h 101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945" h="101436">
                        <a:moveTo>
                          <a:pt x="47134" y="19017"/>
                        </a:moveTo>
                        <a:cubicBezTo>
                          <a:pt x="47134" y="19017"/>
                          <a:pt x="66784" y="-18388"/>
                          <a:pt x="97083" y="11721"/>
                        </a:cubicBezTo>
                        <a:cubicBezTo>
                          <a:pt x="127382" y="41829"/>
                          <a:pt x="84682" y="101437"/>
                          <a:pt x="84682" y="101437"/>
                        </a:cubicBezTo>
                        <a:cubicBezTo>
                          <a:pt x="84682" y="101437"/>
                          <a:pt x="52172" y="64222"/>
                          <a:pt x="16292" y="49630"/>
                        </a:cubicBezTo>
                        <a:cubicBezTo>
                          <a:pt x="-19589" y="35038"/>
                          <a:pt x="9710" y="-6129"/>
                          <a:pt x="47134" y="19017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3A65C779-C5A1-4DF9-943A-8AF96CE10F17}"/>
                      </a:ext>
                    </a:extLst>
                  </p:cNvPr>
                  <p:cNvSpPr/>
                  <p:nvPr/>
                </p:nvSpPr>
                <p:spPr>
                  <a:xfrm>
                    <a:off x="6049956" y="3180197"/>
                    <a:ext cx="196310" cy="154000"/>
                  </a:xfrm>
                  <a:custGeom>
                    <a:avLst/>
                    <a:gdLst>
                      <a:gd name="connsiteX0" fmla="*/ 103604 w 196310"/>
                      <a:gd name="connsiteY0" fmla="*/ 9020 h 154000"/>
                      <a:gd name="connsiteX1" fmla="*/ 116510 w 196310"/>
                      <a:gd name="connsiteY1" fmla="*/ 97393 h 154000"/>
                      <a:gd name="connsiteX2" fmla="*/ 43882 w 196310"/>
                      <a:gd name="connsiteY2" fmla="*/ 56864 h 154000"/>
                      <a:gd name="connsiteX3" fmla="*/ 74028 w 196310"/>
                      <a:gd name="connsiteY3" fmla="*/ 0 h 154000"/>
                      <a:gd name="connsiteX4" fmla="*/ 6658 w 196310"/>
                      <a:gd name="connsiteY4" fmla="*/ 22393 h 154000"/>
                      <a:gd name="connsiteX5" fmla="*/ 0 w 196310"/>
                      <a:gd name="connsiteY5" fmla="*/ 105775 h 154000"/>
                      <a:gd name="connsiteX6" fmla="*/ 137332 w 196310"/>
                      <a:gd name="connsiteY6" fmla="*/ 154000 h 154000"/>
                      <a:gd name="connsiteX7" fmla="*/ 196310 w 196310"/>
                      <a:gd name="connsiteY7" fmla="*/ 15097 h 154000"/>
                      <a:gd name="connsiteX8" fmla="*/ 103604 w 196310"/>
                      <a:gd name="connsiteY8" fmla="*/ 9020 h 15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310" h="154000">
                        <a:moveTo>
                          <a:pt x="103604" y="9020"/>
                        </a:moveTo>
                        <a:cubicBezTo>
                          <a:pt x="103604" y="9020"/>
                          <a:pt x="144532" y="31299"/>
                          <a:pt x="116510" y="97393"/>
                        </a:cubicBezTo>
                        <a:cubicBezTo>
                          <a:pt x="116510" y="97393"/>
                          <a:pt x="82001" y="65303"/>
                          <a:pt x="43882" y="56864"/>
                        </a:cubicBezTo>
                        <a:cubicBezTo>
                          <a:pt x="5763" y="48425"/>
                          <a:pt x="74028" y="0"/>
                          <a:pt x="74028" y="0"/>
                        </a:cubicBezTo>
                        <a:lnTo>
                          <a:pt x="6658" y="22393"/>
                        </a:lnTo>
                        <a:lnTo>
                          <a:pt x="0" y="105775"/>
                        </a:lnTo>
                        <a:lnTo>
                          <a:pt x="137332" y="154000"/>
                        </a:lnTo>
                        <a:lnTo>
                          <a:pt x="196310" y="15097"/>
                        </a:lnTo>
                        <a:lnTo>
                          <a:pt x="103604" y="902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1C320DE-7F71-4120-AD05-9AE567539131}"/>
                      </a:ext>
                    </a:extLst>
                  </p:cNvPr>
                  <p:cNvSpPr/>
                  <p:nvPr/>
                </p:nvSpPr>
                <p:spPr>
                  <a:xfrm>
                    <a:off x="6129375" y="3217078"/>
                    <a:ext cx="46934" cy="115252"/>
                  </a:xfrm>
                  <a:custGeom>
                    <a:avLst/>
                    <a:gdLst>
                      <a:gd name="connsiteX0" fmla="*/ 0 w 46934"/>
                      <a:gd name="connsiteY0" fmla="*/ 0 h 115252"/>
                      <a:gd name="connsiteX1" fmla="*/ 28375 w 46934"/>
                      <a:gd name="connsiteY1" fmla="*/ 89487 h 115252"/>
                      <a:gd name="connsiteX2" fmla="*/ 46882 w 46934"/>
                      <a:gd name="connsiteY2" fmla="*/ 100679 h 115252"/>
                      <a:gd name="connsiteX3" fmla="*/ 0 w 46934"/>
                      <a:gd name="connsiteY3" fmla="*/ 0 h 115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6934" h="115252">
                        <a:moveTo>
                          <a:pt x="0" y="0"/>
                        </a:moveTo>
                        <a:cubicBezTo>
                          <a:pt x="0" y="0"/>
                          <a:pt x="42586" y="38986"/>
                          <a:pt x="28375" y="89487"/>
                        </a:cubicBezTo>
                        <a:cubicBezTo>
                          <a:pt x="14173" y="139989"/>
                          <a:pt x="46882" y="100679"/>
                          <a:pt x="46882" y="100679"/>
                        </a:cubicBezTo>
                        <a:cubicBezTo>
                          <a:pt x="46882" y="100679"/>
                          <a:pt x="50387" y="2795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7" name="Graphic 57">
                  <a:extLst>
                    <a:ext uri="{FF2B5EF4-FFF2-40B4-BE49-F238E27FC236}">
                      <a16:creationId xmlns:a16="http://schemas.microsoft.com/office/drawing/2014/main" id="{B01CDDD2-FCFB-45A0-99E8-C125360A95F5}"/>
                    </a:ext>
                  </a:extLst>
                </p:cNvPr>
                <p:cNvGrpSpPr/>
                <p:nvPr/>
              </p:nvGrpSpPr>
              <p:grpSpPr>
                <a:xfrm>
                  <a:off x="5535806" y="2763516"/>
                  <a:ext cx="150456" cy="118024"/>
                  <a:chOff x="5535806" y="2763516"/>
                  <a:chExt cx="150456" cy="118024"/>
                </a:xfrm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2418A88E-984D-4B63-80A0-D082172F874A}"/>
                      </a:ext>
                    </a:extLst>
                  </p:cNvPr>
                  <p:cNvSpPr/>
                  <p:nvPr/>
                </p:nvSpPr>
                <p:spPr>
                  <a:xfrm>
                    <a:off x="5560554" y="2777201"/>
                    <a:ext cx="82732" cy="77745"/>
                  </a:xfrm>
                  <a:custGeom>
                    <a:avLst/>
                    <a:gdLst>
                      <a:gd name="connsiteX0" fmla="*/ 36126 w 82732"/>
                      <a:gd name="connsiteY0" fmla="*/ 14576 h 77745"/>
                      <a:gd name="connsiteX1" fmla="*/ 74406 w 82732"/>
                      <a:gd name="connsiteY1" fmla="*/ 8985 h 77745"/>
                      <a:gd name="connsiteX2" fmla="*/ 64901 w 82732"/>
                      <a:gd name="connsiteY2" fmla="*/ 77746 h 77745"/>
                      <a:gd name="connsiteX3" fmla="*/ 12485 w 82732"/>
                      <a:gd name="connsiteY3" fmla="*/ 38045 h 77745"/>
                      <a:gd name="connsiteX4" fmla="*/ 36126 w 82732"/>
                      <a:gd name="connsiteY4" fmla="*/ 14576 h 77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732" h="77745">
                        <a:moveTo>
                          <a:pt x="36126" y="14576"/>
                        </a:moveTo>
                        <a:cubicBezTo>
                          <a:pt x="36126" y="14576"/>
                          <a:pt x="51185" y="-14095"/>
                          <a:pt x="74406" y="8985"/>
                        </a:cubicBezTo>
                        <a:cubicBezTo>
                          <a:pt x="97629" y="32064"/>
                          <a:pt x="64901" y="77746"/>
                          <a:pt x="64901" y="77746"/>
                        </a:cubicBezTo>
                        <a:cubicBezTo>
                          <a:pt x="64901" y="77746"/>
                          <a:pt x="39983" y="49228"/>
                          <a:pt x="12485" y="38045"/>
                        </a:cubicBezTo>
                        <a:cubicBezTo>
                          <a:pt x="-15014" y="26863"/>
                          <a:pt x="7446" y="-4693"/>
                          <a:pt x="36126" y="1457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13D850DC-49AB-4EA3-A4E4-84ADB6E526A5}"/>
                      </a:ext>
                    </a:extLst>
                  </p:cNvPr>
                  <p:cNvSpPr/>
                  <p:nvPr/>
                </p:nvSpPr>
                <p:spPr>
                  <a:xfrm>
                    <a:off x="5535806" y="2763516"/>
                    <a:ext cx="150456" cy="118024"/>
                  </a:xfrm>
                  <a:custGeom>
                    <a:avLst/>
                    <a:gdLst>
                      <a:gd name="connsiteX0" fmla="*/ 79410 w 150456"/>
                      <a:gd name="connsiteY0" fmla="*/ 6915 h 118024"/>
                      <a:gd name="connsiteX1" fmla="*/ 89306 w 150456"/>
                      <a:gd name="connsiteY1" fmla="*/ 74647 h 118024"/>
                      <a:gd name="connsiteX2" fmla="*/ 33633 w 150456"/>
                      <a:gd name="connsiteY2" fmla="*/ 43586 h 118024"/>
                      <a:gd name="connsiteX3" fmla="*/ 56741 w 150456"/>
                      <a:gd name="connsiteY3" fmla="*/ 0 h 118024"/>
                      <a:gd name="connsiteX4" fmla="*/ 5106 w 150456"/>
                      <a:gd name="connsiteY4" fmla="*/ 17164 h 118024"/>
                      <a:gd name="connsiteX5" fmla="*/ 0 w 150456"/>
                      <a:gd name="connsiteY5" fmla="*/ 81067 h 118024"/>
                      <a:gd name="connsiteX6" fmla="*/ 105251 w 150456"/>
                      <a:gd name="connsiteY6" fmla="*/ 118024 h 118024"/>
                      <a:gd name="connsiteX7" fmla="*/ 150457 w 150456"/>
                      <a:gd name="connsiteY7" fmla="*/ 11563 h 118024"/>
                      <a:gd name="connsiteX8" fmla="*/ 79410 w 150456"/>
                      <a:gd name="connsiteY8" fmla="*/ 6915 h 118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0456" h="118024">
                        <a:moveTo>
                          <a:pt x="79410" y="6915"/>
                        </a:moveTo>
                        <a:cubicBezTo>
                          <a:pt x="79410" y="6915"/>
                          <a:pt x="110776" y="23984"/>
                          <a:pt x="89306" y="74647"/>
                        </a:cubicBezTo>
                        <a:cubicBezTo>
                          <a:pt x="89306" y="74647"/>
                          <a:pt x="62856" y="50054"/>
                          <a:pt x="33633" y="43586"/>
                        </a:cubicBezTo>
                        <a:cubicBezTo>
                          <a:pt x="4420" y="37119"/>
                          <a:pt x="56741" y="0"/>
                          <a:pt x="56741" y="0"/>
                        </a:cubicBezTo>
                        <a:lnTo>
                          <a:pt x="5106" y="17164"/>
                        </a:lnTo>
                        <a:lnTo>
                          <a:pt x="0" y="81067"/>
                        </a:lnTo>
                        <a:lnTo>
                          <a:pt x="105251" y="118024"/>
                        </a:lnTo>
                        <a:lnTo>
                          <a:pt x="150457" y="11563"/>
                        </a:lnTo>
                        <a:lnTo>
                          <a:pt x="79410" y="6915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D9297361-C912-4357-BAF5-3447D1785AEE}"/>
                      </a:ext>
                    </a:extLst>
                  </p:cNvPr>
                  <p:cNvSpPr/>
                  <p:nvPr/>
                </p:nvSpPr>
                <p:spPr>
                  <a:xfrm>
                    <a:off x="5596680" y="2791777"/>
                    <a:ext cx="35968" cy="88336"/>
                  </a:xfrm>
                  <a:custGeom>
                    <a:avLst/>
                    <a:gdLst>
                      <a:gd name="connsiteX0" fmla="*/ 0 w 35968"/>
                      <a:gd name="connsiteY0" fmla="*/ 0 h 88336"/>
                      <a:gd name="connsiteX1" fmla="*/ 21745 w 35968"/>
                      <a:gd name="connsiteY1" fmla="*/ 68589 h 88336"/>
                      <a:gd name="connsiteX2" fmla="*/ 35928 w 35968"/>
                      <a:gd name="connsiteY2" fmla="*/ 77162 h 88336"/>
                      <a:gd name="connsiteX3" fmla="*/ 0 w 35968"/>
                      <a:gd name="connsiteY3" fmla="*/ 0 h 88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68" h="88336">
                        <a:moveTo>
                          <a:pt x="0" y="0"/>
                        </a:moveTo>
                        <a:cubicBezTo>
                          <a:pt x="0" y="0"/>
                          <a:pt x="32633" y="29880"/>
                          <a:pt x="21745" y="68589"/>
                        </a:cubicBezTo>
                        <a:cubicBezTo>
                          <a:pt x="10858" y="107299"/>
                          <a:pt x="35928" y="77162"/>
                          <a:pt x="35928" y="77162"/>
                        </a:cubicBezTo>
                        <a:cubicBezTo>
                          <a:pt x="35928" y="77162"/>
                          <a:pt x="38624" y="2143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2C8A31D9-E1DD-43C0-A456-DA036AC6B733}"/>
                    </a:ext>
                  </a:extLst>
                </p:cNvPr>
                <p:cNvSpPr/>
                <p:nvPr/>
              </p:nvSpPr>
              <p:spPr>
                <a:xfrm>
                  <a:off x="6512534" y="2597983"/>
                  <a:ext cx="41410" cy="35659"/>
                </a:xfrm>
                <a:custGeom>
                  <a:avLst/>
                  <a:gdLst>
                    <a:gd name="connsiteX0" fmla="*/ 41266 w 41410"/>
                    <a:gd name="connsiteY0" fmla="*/ 19325 h 35659"/>
                    <a:gd name="connsiteX1" fmla="*/ 25483 w 41410"/>
                    <a:gd name="connsiteY1" fmla="*/ 10304 h 35659"/>
                    <a:gd name="connsiteX2" fmla="*/ 14567 w 41410"/>
                    <a:gd name="connsiteY2" fmla="*/ 27 h 35659"/>
                    <a:gd name="connsiteX3" fmla="*/ 8338 w 41410"/>
                    <a:gd name="connsiteY3" fmla="*/ 1951 h 35659"/>
                    <a:gd name="connsiteX4" fmla="*/ 1289 w 41410"/>
                    <a:gd name="connsiteY4" fmla="*/ 30840 h 35659"/>
                    <a:gd name="connsiteX5" fmla="*/ 2527 w 41410"/>
                    <a:gd name="connsiteY5" fmla="*/ 35660 h 35659"/>
                    <a:gd name="connsiteX6" fmla="*/ 5699 w 41410"/>
                    <a:gd name="connsiteY6" fmla="*/ 33898 h 35659"/>
                    <a:gd name="connsiteX7" fmla="*/ 33084 w 41410"/>
                    <a:gd name="connsiteY7" fmla="*/ 24849 h 35659"/>
                    <a:gd name="connsiteX8" fmla="*/ 41266 w 41410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0" h="35659">
                      <a:moveTo>
                        <a:pt x="41266" y="19325"/>
                      </a:moveTo>
                      <a:cubicBezTo>
                        <a:pt x="42456" y="13981"/>
                        <a:pt x="36255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59"/>
                        <a:pt x="40656" y="22087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C947937-ED81-49C9-905A-5DF8C3771A98}"/>
                    </a:ext>
                  </a:extLst>
                </p:cNvPr>
                <p:cNvSpPr/>
                <p:nvPr/>
              </p:nvSpPr>
              <p:spPr>
                <a:xfrm>
                  <a:off x="6583894" y="2520046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0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3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0"/>
                      </a:cubicBezTo>
                      <a:cubicBezTo>
                        <a:pt x="14578" y="12060"/>
                        <a:pt x="3806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0" y="41912"/>
                        <a:pt x="28228" y="39673"/>
                      </a:cubicBezTo>
                      <a:cubicBezTo>
                        <a:pt x="27790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6" y="2916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ABFEE287-5FD2-4E31-AD46-EAE487FD64EB}"/>
                    </a:ext>
                  </a:extLst>
                </p:cNvPr>
                <p:cNvSpPr/>
                <p:nvPr/>
              </p:nvSpPr>
              <p:spPr>
                <a:xfrm>
                  <a:off x="6220724" y="3074115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1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4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1"/>
                      </a:cubicBezTo>
                      <a:cubicBezTo>
                        <a:pt x="14578" y="12061"/>
                        <a:pt x="3805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9" y="41912"/>
                        <a:pt x="28228" y="39674"/>
                      </a:cubicBezTo>
                      <a:cubicBezTo>
                        <a:pt x="27789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5" y="2917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6ADCC14A-F06E-46F4-AA81-695C668F73FC}"/>
                    </a:ext>
                  </a:extLst>
                </p:cNvPr>
                <p:cNvSpPr/>
                <p:nvPr/>
              </p:nvSpPr>
              <p:spPr>
                <a:xfrm>
                  <a:off x="6337531" y="2886200"/>
                  <a:ext cx="41411" cy="35659"/>
                </a:xfrm>
                <a:custGeom>
                  <a:avLst/>
                  <a:gdLst>
                    <a:gd name="connsiteX0" fmla="*/ 41266 w 41411"/>
                    <a:gd name="connsiteY0" fmla="*/ 19325 h 35659"/>
                    <a:gd name="connsiteX1" fmla="*/ 25483 w 41411"/>
                    <a:gd name="connsiteY1" fmla="*/ 10304 h 35659"/>
                    <a:gd name="connsiteX2" fmla="*/ 14567 w 41411"/>
                    <a:gd name="connsiteY2" fmla="*/ 27 h 35659"/>
                    <a:gd name="connsiteX3" fmla="*/ 8338 w 41411"/>
                    <a:gd name="connsiteY3" fmla="*/ 1951 h 35659"/>
                    <a:gd name="connsiteX4" fmla="*/ 1289 w 41411"/>
                    <a:gd name="connsiteY4" fmla="*/ 30840 h 35659"/>
                    <a:gd name="connsiteX5" fmla="*/ 2527 w 41411"/>
                    <a:gd name="connsiteY5" fmla="*/ 35660 h 35659"/>
                    <a:gd name="connsiteX6" fmla="*/ 5699 w 41411"/>
                    <a:gd name="connsiteY6" fmla="*/ 33898 h 35659"/>
                    <a:gd name="connsiteX7" fmla="*/ 33084 w 41411"/>
                    <a:gd name="connsiteY7" fmla="*/ 24849 h 35659"/>
                    <a:gd name="connsiteX8" fmla="*/ 41266 w 41411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1" h="35659">
                      <a:moveTo>
                        <a:pt x="41266" y="19325"/>
                      </a:moveTo>
                      <a:cubicBezTo>
                        <a:pt x="42456" y="13981"/>
                        <a:pt x="36256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68"/>
                        <a:pt x="40647" y="22096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D40722ED-B3EB-4FF2-B64D-ABBE5BB58734}"/>
                    </a:ext>
                  </a:extLst>
                </p:cNvPr>
                <p:cNvSpPr/>
                <p:nvPr/>
              </p:nvSpPr>
              <p:spPr>
                <a:xfrm>
                  <a:off x="6435642" y="2763169"/>
                  <a:ext cx="50064" cy="59373"/>
                </a:xfrm>
                <a:custGeom>
                  <a:avLst/>
                  <a:gdLst>
                    <a:gd name="connsiteX0" fmla="*/ 48358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8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8" y="3662"/>
                      </a:moveTo>
                      <a:cubicBezTo>
                        <a:pt x="43749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4" y="4643"/>
                        <a:pt x="4010" y="14730"/>
                      </a:cubicBezTo>
                      <a:cubicBezTo>
                        <a:pt x="254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89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69"/>
                        <a:pt x="32023" y="54430"/>
                      </a:cubicBezTo>
                      <a:cubicBezTo>
                        <a:pt x="33804" y="46191"/>
                        <a:pt x="38262" y="29332"/>
                        <a:pt x="46901" y="17282"/>
                      </a:cubicBezTo>
                      <a:cubicBezTo>
                        <a:pt x="50940" y="11672"/>
                        <a:pt x="50749" y="6795"/>
                        <a:pt x="48358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E8ED805B-3DA3-4F34-A429-CA5E7890062F}"/>
                    </a:ext>
                  </a:extLst>
                </p:cNvPr>
                <p:cNvSpPr/>
                <p:nvPr/>
              </p:nvSpPr>
              <p:spPr>
                <a:xfrm>
                  <a:off x="6323618" y="2935543"/>
                  <a:ext cx="50064" cy="59373"/>
                </a:xfrm>
                <a:custGeom>
                  <a:avLst/>
                  <a:gdLst>
                    <a:gd name="connsiteX0" fmla="*/ 48359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9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9" y="3662"/>
                      </a:moveTo>
                      <a:cubicBezTo>
                        <a:pt x="43748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5" y="4643"/>
                        <a:pt x="4010" y="14730"/>
                      </a:cubicBezTo>
                      <a:cubicBezTo>
                        <a:pt x="255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90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78"/>
                        <a:pt x="32023" y="54430"/>
                      </a:cubicBezTo>
                      <a:cubicBezTo>
                        <a:pt x="33805" y="46191"/>
                        <a:pt x="38262" y="29341"/>
                        <a:pt x="46901" y="17282"/>
                      </a:cubicBezTo>
                      <a:cubicBezTo>
                        <a:pt x="50940" y="11672"/>
                        <a:pt x="50750" y="6795"/>
                        <a:pt x="48359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FDFEF7B-0F69-4EF7-8B64-AC61B2B89F24}"/>
                  </a:ext>
                </a:extLst>
              </p:cNvPr>
              <p:cNvSpPr/>
              <p:nvPr/>
            </p:nvSpPr>
            <p:spPr>
              <a:xfrm>
                <a:off x="5547051" y="3716666"/>
                <a:ext cx="161795" cy="168958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5D4F6F-FF9E-48C8-ACA8-3DF14AD4A482}"/>
              </a:ext>
            </a:extLst>
          </p:cNvPr>
          <p:cNvGrpSpPr/>
          <p:nvPr/>
        </p:nvGrpSpPr>
        <p:grpSpPr>
          <a:xfrm>
            <a:off x="2651685" y="22949"/>
            <a:ext cx="10128448" cy="6858000"/>
            <a:chOff x="2237441" y="0"/>
            <a:chExt cx="10128448" cy="6858000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EF1BA354-05C7-4DAE-BFD4-1682C2259977}"/>
                </a:ext>
              </a:extLst>
            </p:cNvPr>
            <p:cNvGrpSpPr/>
            <p:nvPr/>
          </p:nvGrpSpPr>
          <p:grpSpPr>
            <a:xfrm>
              <a:off x="2237441" y="0"/>
              <a:ext cx="10128448" cy="6858000"/>
              <a:chOff x="2063552" y="0"/>
              <a:chExt cx="10128448" cy="6858000"/>
            </a:xfrm>
            <a:solidFill>
              <a:srgbClr val="E2DFCC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9304A49E-0A26-4AE1-91A2-268B0AD7B427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CFF21203-7C69-4FC1-8FEF-B68BDDA082EA}"/>
                  </a:ext>
                </a:extLst>
              </p:cNvPr>
              <p:cNvSpPr/>
              <p:nvPr/>
            </p:nvSpPr>
            <p:spPr>
              <a:xfrm>
                <a:off x="2063552" y="4590659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2</a:t>
                </a: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D5CB7DCB-E626-4130-B99D-B942FE5E1C9D}"/>
                </a:ext>
              </a:extLst>
            </p:cNvPr>
            <p:cNvGrpSpPr/>
            <p:nvPr/>
          </p:nvGrpSpPr>
          <p:grpSpPr>
            <a:xfrm>
              <a:off x="3247042" y="668603"/>
              <a:ext cx="7106078" cy="5424658"/>
              <a:chOff x="6096000" y="53957"/>
              <a:chExt cx="7106078" cy="5424658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59DB5243-D85F-4750-89E3-744FFF30AE52}"/>
                  </a:ext>
                </a:extLst>
              </p:cNvPr>
              <p:cNvGrpSpPr/>
              <p:nvPr/>
            </p:nvGrpSpPr>
            <p:grpSpPr>
              <a:xfrm>
                <a:off x="6888088" y="53957"/>
                <a:ext cx="6313990" cy="3154710"/>
                <a:chOff x="3608017" y="1201383"/>
                <a:chExt cx="6313990" cy="3154710"/>
              </a:xfrm>
            </p:grpSpPr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CEFCEEEE-6BAD-4157-8971-B4BA9B8464DB}"/>
                    </a:ext>
                  </a:extLst>
                </p:cNvPr>
                <p:cNvSpPr txBox="1"/>
                <p:nvPr/>
              </p:nvSpPr>
              <p:spPr>
                <a:xfrm>
                  <a:off x="3608017" y="1201383"/>
                  <a:ext cx="6313990" cy="31547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ور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 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75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 </a:t>
                  </a: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31147FA2-E9B3-4A06-A4BB-068F56F4C6FB}"/>
                    </a:ext>
                  </a:extLst>
                </p:cNvPr>
                <p:cNvSpPr/>
                <p:nvPr/>
              </p:nvSpPr>
              <p:spPr>
                <a:xfrm>
                  <a:off x="7915738" y="1899837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FC07841E-CDA9-4951-9EBC-C5B0D6E259DB}"/>
                    </a:ext>
                  </a:extLst>
                </p:cNvPr>
                <p:cNvSpPr/>
                <p:nvPr/>
              </p:nvSpPr>
              <p:spPr>
                <a:xfrm>
                  <a:off x="6618104" y="1712182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CB38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A08D4308-39F0-4018-8B6C-0A03289365E6}"/>
                  </a:ext>
                </a:extLst>
              </p:cNvPr>
              <p:cNvGrpSpPr/>
              <p:nvPr/>
            </p:nvGrpSpPr>
            <p:grpSpPr>
              <a:xfrm>
                <a:off x="7101430" y="3262624"/>
                <a:ext cx="4244389" cy="2215991"/>
                <a:chOff x="3735974" y="3441024"/>
                <a:chExt cx="4244389" cy="2215991"/>
              </a:xfrm>
            </p:grpSpPr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230574EF-76B5-4BEF-8805-E67D6DED7086}"/>
                    </a:ext>
                  </a:extLst>
                </p:cNvPr>
                <p:cNvSpPr txBox="1"/>
                <p:nvPr/>
              </p:nvSpPr>
              <p:spPr>
                <a:xfrm>
                  <a:off x="3735974" y="3441024"/>
                  <a:ext cx="4244389" cy="22159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8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دارد </a:t>
                  </a:r>
                  <a:r>
                    <a:rPr kumimoji="0" lang="fa-IR" sz="13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50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سروری</a:t>
                  </a:r>
                  <a:endParaRPr kumimoji="0" lang="fa-IR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9CB38">
                        <a:lumMod val="50000"/>
                      </a:srgbClr>
                    </a:solidFill>
                    <a:effectLst/>
                    <a:uLnTx/>
                    <a:uFillTx/>
                    <a:latin typeface="IranNastaliq" panose="02020505000000020003" pitchFamily="18" charset="0"/>
                    <a:cs typeface="IranNastaliq" panose="02020505000000020003" pitchFamily="18" charset="0"/>
                  </a:endParaRPr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B47AFA35-AFDD-4B5F-B028-F28C94590DC3}"/>
                    </a:ext>
                  </a:extLst>
                </p:cNvPr>
                <p:cNvSpPr/>
                <p:nvPr/>
              </p:nvSpPr>
              <p:spPr>
                <a:xfrm>
                  <a:off x="6147339" y="3763958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FD94F50E-227D-4370-B8AF-BC8960A76AD8}"/>
                    </a:ext>
                  </a:extLst>
                </p:cNvPr>
                <p:cNvSpPr/>
                <p:nvPr/>
              </p:nvSpPr>
              <p:spPr>
                <a:xfrm>
                  <a:off x="5667853" y="3869914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70531F35-1642-43B4-BB10-3B0D75CE4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96000" y="53957"/>
                <a:ext cx="1381251" cy="503329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37B161-EC10-4BD4-8381-093B0A84E4AD}"/>
              </a:ext>
            </a:extLst>
          </p:cNvPr>
          <p:cNvGrpSpPr/>
          <p:nvPr/>
        </p:nvGrpSpPr>
        <p:grpSpPr>
          <a:xfrm>
            <a:off x="2899753" y="22949"/>
            <a:ext cx="10128448" cy="6858000"/>
            <a:chOff x="2428642" y="-94"/>
            <a:chExt cx="10128448" cy="6858000"/>
          </a:xfrm>
        </p:grpSpPr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34F0346A-F468-41CB-9F23-2F95749ECE26}"/>
                </a:ext>
              </a:extLst>
            </p:cNvPr>
            <p:cNvGrpSpPr/>
            <p:nvPr/>
          </p:nvGrpSpPr>
          <p:grpSpPr>
            <a:xfrm>
              <a:off x="2428642" y="-94"/>
              <a:ext cx="10128448" cy="6858000"/>
              <a:chOff x="2063552" y="0"/>
              <a:chExt cx="10128448" cy="6858000"/>
            </a:xfrm>
            <a:solidFill>
              <a:srgbClr val="F1D6DD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802D926-8758-4739-B072-9ECE41A1835C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0FB89EEE-5967-4A65-B6FC-D6A96B7ECAEE}"/>
                  </a:ext>
                </a:extLst>
              </p:cNvPr>
              <p:cNvSpPr/>
              <p:nvPr/>
            </p:nvSpPr>
            <p:spPr>
              <a:xfrm>
                <a:off x="2063552" y="3400021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3</a:t>
                </a: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BC36F2C0-65CB-43DA-9BA5-7728D01FA8F2}"/>
                </a:ext>
              </a:extLst>
            </p:cNvPr>
            <p:cNvGrpSpPr/>
            <p:nvPr/>
          </p:nvGrpSpPr>
          <p:grpSpPr>
            <a:xfrm>
              <a:off x="3108126" y="472543"/>
              <a:ext cx="5146465" cy="5743822"/>
              <a:chOff x="4106403" y="310708"/>
              <a:chExt cx="5146465" cy="5743822"/>
            </a:xfrm>
          </p:grpSpPr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C0D1D4A-49A0-426E-AE38-4FC52A652270}"/>
                  </a:ext>
                </a:extLst>
              </p:cNvPr>
              <p:cNvSpPr txBox="1"/>
              <p:nvPr/>
            </p:nvSpPr>
            <p:spPr>
              <a:xfrm>
                <a:off x="6027615" y="1531841"/>
                <a:ext cx="2717777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88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ور</a:t>
                </a:r>
                <a:r>
                  <a:rPr lang="fa-IR" sz="13800" dirty="0">
                    <a:solidFill>
                      <a:srgbClr val="FF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 گل</a:t>
                </a:r>
                <a:endParaRPr lang="fa-IR" sz="8800" dirty="0">
                  <a:solidFill>
                    <a:srgbClr val="FF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62C0E092-101E-4094-96FC-C32A8560EB6C}"/>
                  </a:ext>
                </a:extLst>
              </p:cNvPr>
              <p:cNvGrpSpPr/>
              <p:nvPr/>
            </p:nvGrpSpPr>
            <p:grpSpPr>
              <a:xfrm>
                <a:off x="4667747" y="310708"/>
                <a:ext cx="3750649" cy="3457839"/>
                <a:chOff x="5310506" y="8996394"/>
                <a:chExt cx="1831323" cy="1688353"/>
              </a:xfrm>
            </p:grpSpPr>
            <p:grpSp>
              <p:nvGrpSpPr>
                <p:cNvPr id="333" name="Graphic 54">
                  <a:extLst>
                    <a:ext uri="{FF2B5EF4-FFF2-40B4-BE49-F238E27FC236}">
                      <a16:creationId xmlns:a16="http://schemas.microsoft.com/office/drawing/2014/main" id="{0AB2F0CC-23A2-4FA1-8EE8-D6975F35D97B}"/>
                    </a:ext>
                  </a:extLst>
                </p:cNvPr>
                <p:cNvGrpSpPr/>
                <p:nvPr/>
              </p:nvGrpSpPr>
              <p:grpSpPr>
                <a:xfrm>
                  <a:off x="5310506" y="8996394"/>
                  <a:ext cx="1831323" cy="1688353"/>
                  <a:chOff x="5310506" y="8996394"/>
                  <a:chExt cx="1831323" cy="1688353"/>
                </a:xfrm>
              </p:grpSpPr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E23E06C2-D799-4029-B801-C1307C52F2BD}"/>
                      </a:ext>
                    </a:extLst>
                  </p:cNvPr>
                  <p:cNvSpPr/>
                  <p:nvPr/>
                </p:nvSpPr>
                <p:spPr>
                  <a:xfrm>
                    <a:off x="5310506" y="8996394"/>
                    <a:ext cx="1831313" cy="1688353"/>
                  </a:xfrm>
                  <a:custGeom>
                    <a:avLst/>
                    <a:gdLst>
                      <a:gd name="connsiteX0" fmla="*/ 862213 w 1831313"/>
                      <a:gd name="connsiteY0" fmla="*/ 392973 h 1688353"/>
                      <a:gd name="connsiteX1" fmla="*/ 8163 w 1831313"/>
                      <a:gd name="connsiteY1" fmla="*/ 623316 h 1688353"/>
                      <a:gd name="connsiteX2" fmla="*/ 1300677 w 1831313"/>
                      <a:gd name="connsiteY2" fmla="*/ 1688354 h 1688353"/>
                      <a:gd name="connsiteX3" fmla="*/ 136351 w 1831313"/>
                      <a:gd name="connsiteY3" fmla="*/ 644738 h 1688353"/>
                      <a:gd name="connsiteX4" fmla="*/ 587340 w 1831313"/>
                      <a:gd name="connsiteY4" fmla="*/ 368427 h 1688353"/>
                      <a:gd name="connsiteX5" fmla="*/ 930717 w 1831313"/>
                      <a:gd name="connsiteY5" fmla="*/ 642919 h 1688353"/>
                      <a:gd name="connsiteX6" fmla="*/ 1134457 w 1831313"/>
                      <a:gd name="connsiteY6" fmla="*/ 193720 h 1688353"/>
                      <a:gd name="connsiteX7" fmla="*/ 1791101 w 1831313"/>
                      <a:gd name="connsiteY7" fmla="*/ 769087 h 1688353"/>
                      <a:gd name="connsiteX8" fmla="*/ 862213 w 18313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31313" h="1688353">
                        <a:moveTo>
                          <a:pt x="862213" y="392973"/>
                        </a:moveTo>
                        <a:cubicBezTo>
                          <a:pt x="501025" y="57769"/>
                          <a:pt x="67285" y="290741"/>
                          <a:pt x="8163" y="623316"/>
                        </a:cubicBezTo>
                        <a:cubicBezTo>
                          <a:pt x="-89135" y="1167698"/>
                          <a:pt x="703698" y="1604934"/>
                          <a:pt x="1300677" y="1688354"/>
                        </a:cubicBezTo>
                        <a:cubicBezTo>
                          <a:pt x="785318" y="1542231"/>
                          <a:pt x="35691" y="1111044"/>
                          <a:pt x="136351" y="644738"/>
                        </a:cubicBezTo>
                        <a:cubicBezTo>
                          <a:pt x="179975" y="424177"/>
                          <a:pt x="411404" y="312668"/>
                          <a:pt x="587340" y="368427"/>
                        </a:cubicBezTo>
                        <a:cubicBezTo>
                          <a:pt x="716452" y="408089"/>
                          <a:pt x="823103" y="532095"/>
                          <a:pt x="930717" y="642919"/>
                        </a:cubicBezTo>
                        <a:cubicBezTo>
                          <a:pt x="965693" y="485032"/>
                          <a:pt x="994715" y="313144"/>
                          <a:pt x="1134457" y="193720"/>
                        </a:cubicBezTo>
                        <a:cubicBezTo>
                          <a:pt x="1362771" y="-3000"/>
                          <a:pt x="1869587" y="38033"/>
                          <a:pt x="1791101" y="769087"/>
                        </a:cubicBezTo>
                        <a:cubicBezTo>
                          <a:pt x="2033979" y="-97183"/>
                          <a:pt x="1107425" y="-244707"/>
                          <a:pt x="862213" y="3929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1881ADBE-FB6C-4C24-946D-8300FE66CBD9}"/>
                      </a:ext>
                    </a:extLst>
                  </p:cNvPr>
                  <p:cNvSpPr/>
                  <p:nvPr/>
                </p:nvSpPr>
                <p:spPr>
                  <a:xfrm>
                    <a:off x="5314754" y="8996394"/>
                    <a:ext cx="1827066" cy="1688353"/>
                  </a:xfrm>
                  <a:custGeom>
                    <a:avLst/>
                    <a:gdLst>
                      <a:gd name="connsiteX0" fmla="*/ 860212 w 1827066"/>
                      <a:gd name="connsiteY0" fmla="*/ 392973 h 1688353"/>
                      <a:gd name="connsiteX1" fmla="*/ 8144 w 1827066"/>
                      <a:gd name="connsiteY1" fmla="*/ 623316 h 1688353"/>
                      <a:gd name="connsiteX2" fmla="*/ 1297667 w 1827066"/>
                      <a:gd name="connsiteY2" fmla="*/ 1688354 h 1688353"/>
                      <a:gd name="connsiteX3" fmla="*/ 136036 w 1827066"/>
                      <a:gd name="connsiteY3" fmla="*/ 644738 h 1688353"/>
                      <a:gd name="connsiteX4" fmla="*/ 585978 w 1827066"/>
                      <a:gd name="connsiteY4" fmla="*/ 368427 h 1688353"/>
                      <a:gd name="connsiteX5" fmla="*/ 928554 w 1827066"/>
                      <a:gd name="connsiteY5" fmla="*/ 642919 h 1688353"/>
                      <a:gd name="connsiteX6" fmla="*/ 1131827 w 1827066"/>
                      <a:gd name="connsiteY6" fmla="*/ 193720 h 1688353"/>
                      <a:gd name="connsiteX7" fmla="*/ 1786947 w 1827066"/>
                      <a:gd name="connsiteY7" fmla="*/ 769087 h 1688353"/>
                      <a:gd name="connsiteX8" fmla="*/ 860212 w 182706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7066" h="1688353">
                        <a:moveTo>
                          <a:pt x="860212" y="392973"/>
                        </a:moveTo>
                        <a:cubicBezTo>
                          <a:pt x="499853" y="57769"/>
                          <a:pt x="67123" y="290741"/>
                          <a:pt x="8144" y="623316"/>
                        </a:cubicBezTo>
                        <a:cubicBezTo>
                          <a:pt x="-88925" y="1167698"/>
                          <a:pt x="702069" y="1604934"/>
                          <a:pt x="1297667" y="1688354"/>
                        </a:cubicBezTo>
                        <a:cubicBezTo>
                          <a:pt x="783508" y="1542231"/>
                          <a:pt x="39643" y="1111901"/>
                          <a:pt x="136036" y="644738"/>
                        </a:cubicBezTo>
                        <a:cubicBezTo>
                          <a:pt x="181461" y="424558"/>
                          <a:pt x="410204" y="313449"/>
                          <a:pt x="585978" y="368427"/>
                        </a:cubicBezTo>
                        <a:cubicBezTo>
                          <a:pt x="714613" y="408661"/>
                          <a:pt x="821188" y="532095"/>
                          <a:pt x="928554" y="642919"/>
                        </a:cubicBezTo>
                        <a:cubicBezTo>
                          <a:pt x="963454" y="485032"/>
                          <a:pt x="992648" y="313430"/>
                          <a:pt x="1131827" y="193720"/>
                        </a:cubicBezTo>
                        <a:cubicBezTo>
                          <a:pt x="1360008" y="-2534"/>
                          <a:pt x="1865262" y="38033"/>
                          <a:pt x="1786947" y="769087"/>
                        </a:cubicBezTo>
                        <a:cubicBezTo>
                          <a:pt x="2029263" y="-97183"/>
                          <a:pt x="1104853" y="-244707"/>
                          <a:pt x="860212" y="392973"/>
                        </a:cubicBezTo>
                        <a:close/>
                      </a:path>
                    </a:pathLst>
                  </a:custGeom>
                  <a:solidFill>
                    <a:srgbClr val="FFF7F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A0185CA5-4DB5-4C31-A19B-93DE1ADA57D5}"/>
                      </a:ext>
                    </a:extLst>
                  </p:cNvPr>
                  <p:cNvSpPr/>
                  <p:nvPr/>
                </p:nvSpPr>
                <p:spPr>
                  <a:xfrm>
                    <a:off x="5318983" y="8996394"/>
                    <a:ext cx="1822832" cy="1688353"/>
                  </a:xfrm>
                  <a:custGeom>
                    <a:avLst/>
                    <a:gdLst>
                      <a:gd name="connsiteX0" fmla="*/ 858221 w 1822832"/>
                      <a:gd name="connsiteY0" fmla="*/ 392973 h 1688353"/>
                      <a:gd name="connsiteX1" fmla="*/ 8125 w 1822832"/>
                      <a:gd name="connsiteY1" fmla="*/ 623316 h 1688353"/>
                      <a:gd name="connsiteX2" fmla="*/ 1294657 w 1822832"/>
                      <a:gd name="connsiteY2" fmla="*/ 1688354 h 1688353"/>
                      <a:gd name="connsiteX3" fmla="*/ 135712 w 1822832"/>
                      <a:gd name="connsiteY3" fmla="*/ 644738 h 1688353"/>
                      <a:gd name="connsiteX4" fmla="*/ 584616 w 1822832"/>
                      <a:gd name="connsiteY4" fmla="*/ 368427 h 1688353"/>
                      <a:gd name="connsiteX5" fmla="*/ 926401 w 1822832"/>
                      <a:gd name="connsiteY5" fmla="*/ 642919 h 1688353"/>
                      <a:gd name="connsiteX6" fmla="*/ 1129198 w 1822832"/>
                      <a:gd name="connsiteY6" fmla="*/ 193720 h 1688353"/>
                      <a:gd name="connsiteX7" fmla="*/ 1782804 w 1822832"/>
                      <a:gd name="connsiteY7" fmla="*/ 769087 h 1688353"/>
                      <a:gd name="connsiteX8" fmla="*/ 858221 w 182283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2832" h="1688353">
                        <a:moveTo>
                          <a:pt x="858221" y="392973"/>
                        </a:moveTo>
                        <a:cubicBezTo>
                          <a:pt x="498700" y="57769"/>
                          <a:pt x="66970" y="290741"/>
                          <a:pt x="8125" y="623316"/>
                        </a:cubicBezTo>
                        <a:cubicBezTo>
                          <a:pt x="-88716" y="1167698"/>
                          <a:pt x="700440" y="1604934"/>
                          <a:pt x="1294657" y="1688354"/>
                        </a:cubicBezTo>
                        <a:cubicBezTo>
                          <a:pt x="781688" y="1542231"/>
                          <a:pt x="39557" y="1111891"/>
                          <a:pt x="135712" y="644738"/>
                        </a:cubicBezTo>
                        <a:cubicBezTo>
                          <a:pt x="181032" y="424558"/>
                          <a:pt x="409251" y="313449"/>
                          <a:pt x="584616" y="368427"/>
                        </a:cubicBezTo>
                        <a:cubicBezTo>
                          <a:pt x="712946" y="408661"/>
                          <a:pt x="819283" y="532095"/>
                          <a:pt x="926401" y="642919"/>
                        </a:cubicBezTo>
                        <a:cubicBezTo>
                          <a:pt x="961215" y="485032"/>
                          <a:pt x="990352" y="313430"/>
                          <a:pt x="1129198" y="193720"/>
                        </a:cubicBezTo>
                        <a:cubicBezTo>
                          <a:pt x="1356855" y="-2534"/>
                          <a:pt x="1860928" y="38033"/>
                          <a:pt x="1782804" y="769087"/>
                        </a:cubicBezTo>
                        <a:cubicBezTo>
                          <a:pt x="2024567" y="-97183"/>
                          <a:pt x="1102299" y="-244707"/>
                          <a:pt x="858221" y="392973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70E5A2A0-6D38-46E1-8831-3BF0F42457DB}"/>
                      </a:ext>
                    </a:extLst>
                  </p:cNvPr>
                  <p:cNvSpPr/>
                  <p:nvPr/>
                </p:nvSpPr>
                <p:spPr>
                  <a:xfrm>
                    <a:off x="5323221" y="8996394"/>
                    <a:ext cx="1818590" cy="1688353"/>
                  </a:xfrm>
                  <a:custGeom>
                    <a:avLst/>
                    <a:gdLst>
                      <a:gd name="connsiteX0" fmla="*/ 856222 w 1818590"/>
                      <a:gd name="connsiteY0" fmla="*/ 392973 h 1688353"/>
                      <a:gd name="connsiteX1" fmla="*/ 8107 w 1818590"/>
                      <a:gd name="connsiteY1" fmla="*/ 623316 h 1688353"/>
                      <a:gd name="connsiteX2" fmla="*/ 1291648 w 1818590"/>
                      <a:gd name="connsiteY2" fmla="*/ 1688354 h 1688353"/>
                      <a:gd name="connsiteX3" fmla="*/ 135399 w 1818590"/>
                      <a:gd name="connsiteY3" fmla="*/ 644738 h 1688353"/>
                      <a:gd name="connsiteX4" fmla="*/ 583255 w 1818590"/>
                      <a:gd name="connsiteY4" fmla="*/ 368427 h 1688353"/>
                      <a:gd name="connsiteX5" fmla="*/ 924240 w 1818590"/>
                      <a:gd name="connsiteY5" fmla="*/ 642919 h 1688353"/>
                      <a:gd name="connsiteX6" fmla="*/ 1126570 w 1818590"/>
                      <a:gd name="connsiteY6" fmla="*/ 193720 h 1688353"/>
                      <a:gd name="connsiteX7" fmla="*/ 1778652 w 1818590"/>
                      <a:gd name="connsiteY7" fmla="*/ 769087 h 1688353"/>
                      <a:gd name="connsiteX8" fmla="*/ 856222 w 181859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8590" h="1688353">
                        <a:moveTo>
                          <a:pt x="856222" y="392973"/>
                        </a:moveTo>
                        <a:cubicBezTo>
                          <a:pt x="497539" y="57769"/>
                          <a:pt x="66809" y="290741"/>
                          <a:pt x="8107" y="623316"/>
                        </a:cubicBezTo>
                        <a:cubicBezTo>
                          <a:pt x="-88515" y="1167698"/>
                          <a:pt x="698812" y="1604934"/>
                          <a:pt x="1291648" y="1688354"/>
                        </a:cubicBezTo>
                        <a:cubicBezTo>
                          <a:pt x="779870" y="1542231"/>
                          <a:pt x="39463" y="1111891"/>
                          <a:pt x="135399" y="644738"/>
                        </a:cubicBezTo>
                        <a:cubicBezTo>
                          <a:pt x="180614" y="424558"/>
                          <a:pt x="408299" y="313449"/>
                          <a:pt x="583255" y="368427"/>
                        </a:cubicBezTo>
                        <a:cubicBezTo>
                          <a:pt x="711290" y="408661"/>
                          <a:pt x="817379" y="532095"/>
                          <a:pt x="924240" y="642919"/>
                        </a:cubicBezTo>
                        <a:cubicBezTo>
                          <a:pt x="958978" y="485032"/>
                          <a:pt x="988039" y="313430"/>
                          <a:pt x="1126570" y="193720"/>
                        </a:cubicBezTo>
                        <a:cubicBezTo>
                          <a:pt x="1353694" y="-2534"/>
                          <a:pt x="1856604" y="38033"/>
                          <a:pt x="1778652" y="769087"/>
                        </a:cubicBezTo>
                        <a:cubicBezTo>
                          <a:pt x="2019863" y="-97183"/>
                          <a:pt x="1099738" y="-244707"/>
                          <a:pt x="856222" y="392973"/>
                        </a:cubicBezTo>
                        <a:close/>
                      </a:path>
                    </a:pathLst>
                  </a:custGeom>
                  <a:solidFill>
                    <a:srgbClr val="FFE8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94980358-5420-4D61-9F61-73CF5818C537}"/>
                      </a:ext>
                    </a:extLst>
                  </p:cNvPr>
                  <p:cNvSpPr/>
                  <p:nvPr/>
                </p:nvSpPr>
                <p:spPr>
                  <a:xfrm>
                    <a:off x="5327460" y="8996394"/>
                    <a:ext cx="1814364" cy="1688353"/>
                  </a:xfrm>
                  <a:custGeom>
                    <a:avLst/>
                    <a:gdLst>
                      <a:gd name="connsiteX0" fmla="*/ 854231 w 1814364"/>
                      <a:gd name="connsiteY0" fmla="*/ 392973 h 1688353"/>
                      <a:gd name="connsiteX1" fmla="*/ 8087 w 1814364"/>
                      <a:gd name="connsiteY1" fmla="*/ 623316 h 1688353"/>
                      <a:gd name="connsiteX2" fmla="*/ 1288638 w 1814364"/>
                      <a:gd name="connsiteY2" fmla="*/ 1688354 h 1688353"/>
                      <a:gd name="connsiteX3" fmla="*/ 135084 w 1814364"/>
                      <a:gd name="connsiteY3" fmla="*/ 644738 h 1688353"/>
                      <a:gd name="connsiteX4" fmla="*/ 581902 w 1814364"/>
                      <a:gd name="connsiteY4" fmla="*/ 368427 h 1688353"/>
                      <a:gd name="connsiteX5" fmla="*/ 922097 w 1814364"/>
                      <a:gd name="connsiteY5" fmla="*/ 642919 h 1688353"/>
                      <a:gd name="connsiteX6" fmla="*/ 1123960 w 1814364"/>
                      <a:gd name="connsiteY6" fmla="*/ 193720 h 1688353"/>
                      <a:gd name="connsiteX7" fmla="*/ 1774527 w 1814364"/>
                      <a:gd name="connsiteY7" fmla="*/ 769087 h 1688353"/>
                      <a:gd name="connsiteX8" fmla="*/ 854231 w 181436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4364" h="1688353">
                        <a:moveTo>
                          <a:pt x="854231" y="392973"/>
                        </a:moveTo>
                        <a:cubicBezTo>
                          <a:pt x="496386" y="57769"/>
                          <a:pt x="66656" y="290741"/>
                          <a:pt x="8087" y="623316"/>
                        </a:cubicBezTo>
                        <a:cubicBezTo>
                          <a:pt x="-88306" y="1167698"/>
                          <a:pt x="697183" y="1604934"/>
                          <a:pt x="1288638" y="1688354"/>
                        </a:cubicBezTo>
                        <a:cubicBezTo>
                          <a:pt x="778050" y="1542231"/>
                          <a:pt x="39377" y="1111882"/>
                          <a:pt x="135084" y="644738"/>
                        </a:cubicBezTo>
                        <a:cubicBezTo>
                          <a:pt x="180194" y="424558"/>
                          <a:pt x="407347" y="313449"/>
                          <a:pt x="581902" y="368427"/>
                        </a:cubicBezTo>
                        <a:cubicBezTo>
                          <a:pt x="709642" y="408661"/>
                          <a:pt x="815483" y="532095"/>
                          <a:pt x="922097" y="642919"/>
                        </a:cubicBezTo>
                        <a:cubicBezTo>
                          <a:pt x="956749" y="485032"/>
                          <a:pt x="985752" y="313420"/>
                          <a:pt x="1123960" y="193720"/>
                        </a:cubicBezTo>
                        <a:cubicBezTo>
                          <a:pt x="1350560" y="-2534"/>
                          <a:pt x="1852289" y="38033"/>
                          <a:pt x="1774527" y="769087"/>
                        </a:cubicBezTo>
                        <a:cubicBezTo>
                          <a:pt x="2015147" y="-97183"/>
                          <a:pt x="1097176" y="-244707"/>
                          <a:pt x="854231" y="392973"/>
                        </a:cubicBezTo>
                        <a:close/>
                      </a:path>
                    </a:pathLst>
                  </a:custGeom>
                  <a:solidFill>
                    <a:srgbClr val="FFE0E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6473BDE4-F9EA-46DA-BB4F-C9801D21A4EF}"/>
                      </a:ext>
                    </a:extLst>
                  </p:cNvPr>
                  <p:cNvSpPr/>
                  <p:nvPr/>
                </p:nvSpPr>
                <p:spPr>
                  <a:xfrm>
                    <a:off x="5331698" y="8996394"/>
                    <a:ext cx="1810115" cy="1688353"/>
                  </a:xfrm>
                  <a:custGeom>
                    <a:avLst/>
                    <a:gdLst>
                      <a:gd name="connsiteX0" fmla="*/ 852232 w 1810115"/>
                      <a:gd name="connsiteY0" fmla="*/ 392973 h 1688353"/>
                      <a:gd name="connsiteX1" fmla="*/ 8069 w 1810115"/>
                      <a:gd name="connsiteY1" fmla="*/ 623316 h 1688353"/>
                      <a:gd name="connsiteX2" fmla="*/ 1285629 w 1810115"/>
                      <a:gd name="connsiteY2" fmla="*/ 1688354 h 1688353"/>
                      <a:gd name="connsiteX3" fmla="*/ 134771 w 1810115"/>
                      <a:gd name="connsiteY3" fmla="*/ 644738 h 1688353"/>
                      <a:gd name="connsiteX4" fmla="*/ 580541 w 1810115"/>
                      <a:gd name="connsiteY4" fmla="*/ 368427 h 1688353"/>
                      <a:gd name="connsiteX5" fmla="*/ 919935 w 1810115"/>
                      <a:gd name="connsiteY5" fmla="*/ 642919 h 1688353"/>
                      <a:gd name="connsiteX6" fmla="*/ 1121323 w 1810115"/>
                      <a:gd name="connsiteY6" fmla="*/ 193720 h 1688353"/>
                      <a:gd name="connsiteX7" fmla="*/ 1770366 w 1810115"/>
                      <a:gd name="connsiteY7" fmla="*/ 769087 h 1688353"/>
                      <a:gd name="connsiteX8" fmla="*/ 852232 w 181011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0115" h="1688353">
                        <a:moveTo>
                          <a:pt x="852232" y="392973"/>
                        </a:moveTo>
                        <a:cubicBezTo>
                          <a:pt x="495216" y="57769"/>
                          <a:pt x="66496" y="290741"/>
                          <a:pt x="8069" y="623316"/>
                        </a:cubicBezTo>
                        <a:cubicBezTo>
                          <a:pt x="-88105" y="1167698"/>
                          <a:pt x="695555" y="1604934"/>
                          <a:pt x="1285629" y="1688354"/>
                        </a:cubicBezTo>
                        <a:cubicBezTo>
                          <a:pt x="776232" y="1542231"/>
                          <a:pt x="39283" y="1111882"/>
                          <a:pt x="134771" y="644738"/>
                        </a:cubicBezTo>
                        <a:cubicBezTo>
                          <a:pt x="179776" y="424548"/>
                          <a:pt x="406395" y="313449"/>
                          <a:pt x="580541" y="368427"/>
                        </a:cubicBezTo>
                        <a:cubicBezTo>
                          <a:pt x="707976" y="408661"/>
                          <a:pt x="813570" y="532095"/>
                          <a:pt x="919935" y="642919"/>
                        </a:cubicBezTo>
                        <a:cubicBezTo>
                          <a:pt x="954511" y="485032"/>
                          <a:pt x="983439" y="313420"/>
                          <a:pt x="1121323" y="193720"/>
                        </a:cubicBezTo>
                        <a:cubicBezTo>
                          <a:pt x="1347389" y="-2543"/>
                          <a:pt x="1847947" y="38033"/>
                          <a:pt x="1770366" y="769087"/>
                        </a:cubicBezTo>
                        <a:cubicBezTo>
                          <a:pt x="2010443" y="-97183"/>
                          <a:pt x="1094605" y="-244707"/>
                          <a:pt x="852232" y="392973"/>
                        </a:cubicBezTo>
                        <a:close/>
                      </a:path>
                    </a:pathLst>
                  </a:custGeom>
                  <a:solidFill>
                    <a:srgbClr val="FFD8D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1A7C5850-6035-4FB7-A916-9137BA296BB7}"/>
                      </a:ext>
                    </a:extLst>
                  </p:cNvPr>
                  <p:cNvSpPr/>
                  <p:nvPr/>
                </p:nvSpPr>
                <p:spPr>
                  <a:xfrm>
                    <a:off x="5335927" y="8996394"/>
                    <a:ext cx="1805881" cy="1688353"/>
                  </a:xfrm>
                  <a:custGeom>
                    <a:avLst/>
                    <a:gdLst>
                      <a:gd name="connsiteX0" fmla="*/ 850241 w 1805881"/>
                      <a:gd name="connsiteY0" fmla="*/ 392973 h 1688353"/>
                      <a:gd name="connsiteX1" fmla="*/ 8050 w 1805881"/>
                      <a:gd name="connsiteY1" fmla="*/ 623316 h 1688353"/>
                      <a:gd name="connsiteX2" fmla="*/ 1282619 w 1805881"/>
                      <a:gd name="connsiteY2" fmla="*/ 1688354 h 1688353"/>
                      <a:gd name="connsiteX3" fmla="*/ 134447 w 1805881"/>
                      <a:gd name="connsiteY3" fmla="*/ 644738 h 1688353"/>
                      <a:gd name="connsiteX4" fmla="*/ 579169 w 1805881"/>
                      <a:gd name="connsiteY4" fmla="*/ 368427 h 1688353"/>
                      <a:gd name="connsiteX5" fmla="*/ 917773 w 1805881"/>
                      <a:gd name="connsiteY5" fmla="*/ 642919 h 1688353"/>
                      <a:gd name="connsiteX6" fmla="*/ 1118693 w 1805881"/>
                      <a:gd name="connsiteY6" fmla="*/ 193720 h 1688353"/>
                      <a:gd name="connsiteX7" fmla="*/ 1766222 w 1805881"/>
                      <a:gd name="connsiteY7" fmla="*/ 769087 h 1688353"/>
                      <a:gd name="connsiteX8" fmla="*/ 850241 w 180588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5881" h="1688353">
                        <a:moveTo>
                          <a:pt x="850241" y="392973"/>
                        </a:moveTo>
                        <a:cubicBezTo>
                          <a:pt x="494063" y="57769"/>
                          <a:pt x="66343" y="290741"/>
                          <a:pt x="8050" y="623316"/>
                        </a:cubicBezTo>
                        <a:cubicBezTo>
                          <a:pt x="-87896" y="1167698"/>
                          <a:pt x="693926" y="1604934"/>
                          <a:pt x="1282619" y="1688354"/>
                        </a:cubicBezTo>
                        <a:cubicBezTo>
                          <a:pt x="774412" y="1542231"/>
                          <a:pt x="39187" y="1111882"/>
                          <a:pt x="134447" y="644738"/>
                        </a:cubicBezTo>
                        <a:cubicBezTo>
                          <a:pt x="179347" y="424548"/>
                          <a:pt x="405433" y="313449"/>
                          <a:pt x="579169" y="368427"/>
                        </a:cubicBezTo>
                        <a:cubicBezTo>
                          <a:pt x="706309" y="408661"/>
                          <a:pt x="811655" y="532095"/>
                          <a:pt x="917773" y="642919"/>
                        </a:cubicBezTo>
                        <a:cubicBezTo>
                          <a:pt x="952263" y="485032"/>
                          <a:pt x="981133" y="313420"/>
                          <a:pt x="1118693" y="193720"/>
                        </a:cubicBezTo>
                        <a:cubicBezTo>
                          <a:pt x="1344236" y="-2543"/>
                          <a:pt x="1843622" y="38033"/>
                          <a:pt x="1766222" y="769087"/>
                        </a:cubicBezTo>
                        <a:cubicBezTo>
                          <a:pt x="2005747" y="-97183"/>
                          <a:pt x="1092052" y="-244707"/>
                          <a:pt x="850241" y="392973"/>
                        </a:cubicBezTo>
                        <a:close/>
                      </a:path>
                    </a:pathLst>
                  </a:custGeom>
                  <a:solidFill>
                    <a:srgbClr val="FFD0D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25661877-37AD-4021-B3E6-0291EBB08B22}"/>
                      </a:ext>
                    </a:extLst>
                  </p:cNvPr>
                  <p:cNvSpPr/>
                  <p:nvPr/>
                </p:nvSpPr>
                <p:spPr>
                  <a:xfrm>
                    <a:off x="5340166" y="8996394"/>
                    <a:ext cx="1801644" cy="1688353"/>
                  </a:xfrm>
                  <a:custGeom>
                    <a:avLst/>
                    <a:gdLst>
                      <a:gd name="connsiteX0" fmla="*/ 848250 w 1801644"/>
                      <a:gd name="connsiteY0" fmla="*/ 392973 h 1688353"/>
                      <a:gd name="connsiteX1" fmla="*/ 8030 w 1801644"/>
                      <a:gd name="connsiteY1" fmla="*/ 623316 h 1688353"/>
                      <a:gd name="connsiteX2" fmla="*/ 1279608 w 1801644"/>
                      <a:gd name="connsiteY2" fmla="*/ 1688354 h 1688353"/>
                      <a:gd name="connsiteX3" fmla="*/ 134132 w 1801644"/>
                      <a:gd name="connsiteY3" fmla="*/ 644738 h 1688353"/>
                      <a:gd name="connsiteX4" fmla="*/ 577816 w 1801644"/>
                      <a:gd name="connsiteY4" fmla="*/ 368427 h 1688353"/>
                      <a:gd name="connsiteX5" fmla="*/ 915630 w 1801644"/>
                      <a:gd name="connsiteY5" fmla="*/ 642919 h 1688353"/>
                      <a:gd name="connsiteX6" fmla="*/ 1116074 w 1801644"/>
                      <a:gd name="connsiteY6" fmla="*/ 193720 h 1688353"/>
                      <a:gd name="connsiteX7" fmla="*/ 1762078 w 1801644"/>
                      <a:gd name="connsiteY7" fmla="*/ 769087 h 1688353"/>
                      <a:gd name="connsiteX8" fmla="*/ 848250 w 180164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1644" h="1688353">
                        <a:moveTo>
                          <a:pt x="848250" y="392973"/>
                        </a:moveTo>
                        <a:cubicBezTo>
                          <a:pt x="492910" y="57769"/>
                          <a:pt x="66190" y="290741"/>
                          <a:pt x="8030" y="623316"/>
                        </a:cubicBezTo>
                        <a:cubicBezTo>
                          <a:pt x="-87686" y="1167698"/>
                          <a:pt x="692297" y="1604934"/>
                          <a:pt x="1279608" y="1688354"/>
                        </a:cubicBezTo>
                        <a:cubicBezTo>
                          <a:pt x="772593" y="1542231"/>
                          <a:pt x="39091" y="1111872"/>
                          <a:pt x="134132" y="644738"/>
                        </a:cubicBezTo>
                        <a:cubicBezTo>
                          <a:pt x="178928" y="424548"/>
                          <a:pt x="404480" y="313449"/>
                          <a:pt x="577816" y="368427"/>
                        </a:cubicBezTo>
                        <a:cubicBezTo>
                          <a:pt x="704660" y="408661"/>
                          <a:pt x="809759" y="532095"/>
                          <a:pt x="915630" y="642919"/>
                        </a:cubicBezTo>
                        <a:cubicBezTo>
                          <a:pt x="950043" y="485032"/>
                          <a:pt x="978838" y="313420"/>
                          <a:pt x="1116074" y="193720"/>
                        </a:cubicBezTo>
                        <a:cubicBezTo>
                          <a:pt x="1341092" y="-2543"/>
                          <a:pt x="1839297" y="38033"/>
                          <a:pt x="1762078" y="769087"/>
                        </a:cubicBezTo>
                        <a:cubicBezTo>
                          <a:pt x="2001041" y="-97183"/>
                          <a:pt x="1089489" y="-244707"/>
                          <a:pt x="848250" y="392973"/>
                        </a:cubicBezTo>
                        <a:close/>
                      </a:path>
                    </a:pathLst>
                  </a:custGeom>
                  <a:solidFill>
                    <a:srgbClr val="FFC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6934ADBC-3C6D-4B5B-AC6F-6679EAB844F8}"/>
                      </a:ext>
                    </a:extLst>
                  </p:cNvPr>
                  <p:cNvSpPr/>
                  <p:nvPr/>
                </p:nvSpPr>
                <p:spPr>
                  <a:xfrm>
                    <a:off x="5344404" y="8996394"/>
                    <a:ext cx="1797413" cy="1688353"/>
                  </a:xfrm>
                  <a:custGeom>
                    <a:avLst/>
                    <a:gdLst>
                      <a:gd name="connsiteX0" fmla="*/ 846251 w 1797413"/>
                      <a:gd name="connsiteY0" fmla="*/ 392973 h 1688353"/>
                      <a:gd name="connsiteX1" fmla="*/ 8012 w 1797413"/>
                      <a:gd name="connsiteY1" fmla="*/ 623316 h 1688353"/>
                      <a:gd name="connsiteX2" fmla="*/ 1276609 w 1797413"/>
                      <a:gd name="connsiteY2" fmla="*/ 1688354 h 1688353"/>
                      <a:gd name="connsiteX3" fmla="*/ 133828 w 1797413"/>
                      <a:gd name="connsiteY3" fmla="*/ 644738 h 1688353"/>
                      <a:gd name="connsiteX4" fmla="*/ 576464 w 1797413"/>
                      <a:gd name="connsiteY4" fmla="*/ 368427 h 1688353"/>
                      <a:gd name="connsiteX5" fmla="*/ 913478 w 1797413"/>
                      <a:gd name="connsiteY5" fmla="*/ 642919 h 1688353"/>
                      <a:gd name="connsiteX6" fmla="*/ 1113455 w 1797413"/>
                      <a:gd name="connsiteY6" fmla="*/ 193720 h 1688353"/>
                      <a:gd name="connsiteX7" fmla="*/ 1757945 w 1797413"/>
                      <a:gd name="connsiteY7" fmla="*/ 769087 h 1688353"/>
                      <a:gd name="connsiteX8" fmla="*/ 846251 w 17974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7413" h="1688353">
                        <a:moveTo>
                          <a:pt x="846251" y="392973"/>
                        </a:moveTo>
                        <a:cubicBezTo>
                          <a:pt x="491749" y="57769"/>
                          <a:pt x="66029" y="290741"/>
                          <a:pt x="8012" y="623316"/>
                        </a:cubicBezTo>
                        <a:cubicBezTo>
                          <a:pt x="-87485" y="1167698"/>
                          <a:pt x="690669" y="1604934"/>
                          <a:pt x="1276609" y="1688354"/>
                        </a:cubicBezTo>
                        <a:cubicBezTo>
                          <a:pt x="770794" y="1542231"/>
                          <a:pt x="39016" y="1111872"/>
                          <a:pt x="133828" y="644738"/>
                        </a:cubicBezTo>
                        <a:cubicBezTo>
                          <a:pt x="178519" y="424548"/>
                          <a:pt x="403548" y="313449"/>
                          <a:pt x="576464" y="368427"/>
                        </a:cubicBezTo>
                        <a:cubicBezTo>
                          <a:pt x="703004" y="408661"/>
                          <a:pt x="807865" y="532095"/>
                          <a:pt x="913478" y="642919"/>
                        </a:cubicBezTo>
                        <a:cubicBezTo>
                          <a:pt x="947806" y="485032"/>
                          <a:pt x="976533" y="313420"/>
                          <a:pt x="1113455" y="193720"/>
                        </a:cubicBezTo>
                        <a:cubicBezTo>
                          <a:pt x="1337941" y="-2543"/>
                          <a:pt x="1834984" y="38033"/>
                          <a:pt x="1757945" y="769087"/>
                        </a:cubicBezTo>
                        <a:cubicBezTo>
                          <a:pt x="1996328" y="-97183"/>
                          <a:pt x="1086928" y="-244707"/>
                          <a:pt x="846251" y="392973"/>
                        </a:cubicBezTo>
                        <a:close/>
                      </a:path>
                    </a:pathLst>
                  </a:custGeom>
                  <a:solidFill>
                    <a:srgbClr val="FFC1C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id="{9DF39725-DD38-4A7E-8508-6CFE321D4B5C}"/>
                      </a:ext>
                    </a:extLst>
                  </p:cNvPr>
                  <p:cNvSpPr/>
                  <p:nvPr/>
                </p:nvSpPr>
                <p:spPr>
                  <a:xfrm>
                    <a:off x="5348643" y="8996394"/>
                    <a:ext cx="1793176" cy="1688353"/>
                  </a:xfrm>
                  <a:custGeom>
                    <a:avLst/>
                    <a:gdLst>
                      <a:gd name="connsiteX0" fmla="*/ 844259 w 1793176"/>
                      <a:gd name="connsiteY0" fmla="*/ 392973 h 1688353"/>
                      <a:gd name="connsiteX1" fmla="*/ 7993 w 1793176"/>
                      <a:gd name="connsiteY1" fmla="*/ 623316 h 1688353"/>
                      <a:gd name="connsiteX2" fmla="*/ 1273599 w 1793176"/>
                      <a:gd name="connsiteY2" fmla="*/ 1688354 h 1688353"/>
                      <a:gd name="connsiteX3" fmla="*/ 133513 w 1793176"/>
                      <a:gd name="connsiteY3" fmla="*/ 644738 h 1688353"/>
                      <a:gd name="connsiteX4" fmla="*/ 575111 w 1793176"/>
                      <a:gd name="connsiteY4" fmla="*/ 368427 h 1688353"/>
                      <a:gd name="connsiteX5" fmla="*/ 911334 w 1793176"/>
                      <a:gd name="connsiteY5" fmla="*/ 642919 h 1688353"/>
                      <a:gd name="connsiteX6" fmla="*/ 1110836 w 1793176"/>
                      <a:gd name="connsiteY6" fmla="*/ 193720 h 1688353"/>
                      <a:gd name="connsiteX7" fmla="*/ 1753802 w 1793176"/>
                      <a:gd name="connsiteY7" fmla="*/ 769087 h 1688353"/>
                      <a:gd name="connsiteX8" fmla="*/ 844259 w 179317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3176" h="1688353">
                        <a:moveTo>
                          <a:pt x="844259" y="392973"/>
                        </a:moveTo>
                        <a:cubicBezTo>
                          <a:pt x="490587" y="57769"/>
                          <a:pt x="65876" y="290741"/>
                          <a:pt x="7993" y="623316"/>
                        </a:cubicBezTo>
                        <a:cubicBezTo>
                          <a:pt x="-87276" y="1167698"/>
                          <a:pt x="689040" y="1604934"/>
                          <a:pt x="1273599" y="1688354"/>
                        </a:cubicBezTo>
                        <a:cubicBezTo>
                          <a:pt x="768974" y="1542231"/>
                          <a:pt x="38921" y="1111863"/>
                          <a:pt x="133513" y="644738"/>
                        </a:cubicBezTo>
                        <a:cubicBezTo>
                          <a:pt x="178100" y="424548"/>
                          <a:pt x="402595" y="313449"/>
                          <a:pt x="575111" y="368427"/>
                        </a:cubicBezTo>
                        <a:cubicBezTo>
                          <a:pt x="701356" y="408661"/>
                          <a:pt x="805959" y="532095"/>
                          <a:pt x="911334" y="642919"/>
                        </a:cubicBezTo>
                        <a:cubicBezTo>
                          <a:pt x="945586" y="485032"/>
                          <a:pt x="974247" y="313420"/>
                          <a:pt x="1110836" y="193720"/>
                        </a:cubicBezTo>
                        <a:cubicBezTo>
                          <a:pt x="1334797" y="-2543"/>
                          <a:pt x="1830659" y="38033"/>
                          <a:pt x="1753802" y="769087"/>
                        </a:cubicBezTo>
                        <a:cubicBezTo>
                          <a:pt x="1991622" y="-97183"/>
                          <a:pt x="1084366" y="-244707"/>
                          <a:pt x="844259" y="392973"/>
                        </a:cubicBezTo>
                        <a:close/>
                      </a:path>
                    </a:pathLst>
                  </a:custGeom>
                  <a:solidFill>
                    <a:srgbClr val="FFB9B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869C93CE-24E6-4222-BBED-C6140721B604}"/>
                      </a:ext>
                    </a:extLst>
                  </p:cNvPr>
                  <p:cNvSpPr/>
                  <p:nvPr/>
                </p:nvSpPr>
                <p:spPr>
                  <a:xfrm>
                    <a:off x="5352882" y="8996394"/>
                    <a:ext cx="1788939" cy="1688353"/>
                  </a:xfrm>
                  <a:custGeom>
                    <a:avLst/>
                    <a:gdLst>
                      <a:gd name="connsiteX0" fmla="*/ 842259 w 1788939"/>
                      <a:gd name="connsiteY0" fmla="*/ 392973 h 1688353"/>
                      <a:gd name="connsiteX1" fmla="*/ 7973 w 1788939"/>
                      <a:gd name="connsiteY1" fmla="*/ 623316 h 1688353"/>
                      <a:gd name="connsiteX2" fmla="*/ 1270589 w 1788939"/>
                      <a:gd name="connsiteY2" fmla="*/ 1688354 h 1688353"/>
                      <a:gd name="connsiteX3" fmla="*/ 133189 w 1788939"/>
                      <a:gd name="connsiteY3" fmla="*/ 644738 h 1688353"/>
                      <a:gd name="connsiteX4" fmla="*/ 573739 w 1788939"/>
                      <a:gd name="connsiteY4" fmla="*/ 368427 h 1688353"/>
                      <a:gd name="connsiteX5" fmla="*/ 909172 w 1788939"/>
                      <a:gd name="connsiteY5" fmla="*/ 642919 h 1688353"/>
                      <a:gd name="connsiteX6" fmla="*/ 1108206 w 1788939"/>
                      <a:gd name="connsiteY6" fmla="*/ 193720 h 1688353"/>
                      <a:gd name="connsiteX7" fmla="*/ 1749658 w 1788939"/>
                      <a:gd name="connsiteY7" fmla="*/ 769087 h 1688353"/>
                      <a:gd name="connsiteX8" fmla="*/ 842259 w 1788939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8939" h="1688353">
                        <a:moveTo>
                          <a:pt x="842259" y="392973"/>
                        </a:moveTo>
                        <a:cubicBezTo>
                          <a:pt x="489424" y="57769"/>
                          <a:pt x="65714" y="290741"/>
                          <a:pt x="7973" y="623316"/>
                        </a:cubicBezTo>
                        <a:cubicBezTo>
                          <a:pt x="-87067" y="1167698"/>
                          <a:pt x="687420" y="1604934"/>
                          <a:pt x="1270589" y="1688354"/>
                        </a:cubicBezTo>
                        <a:cubicBezTo>
                          <a:pt x="767144" y="1542231"/>
                          <a:pt x="38825" y="1111863"/>
                          <a:pt x="133189" y="644738"/>
                        </a:cubicBezTo>
                        <a:cubicBezTo>
                          <a:pt x="177671" y="424548"/>
                          <a:pt x="401632" y="313449"/>
                          <a:pt x="573739" y="368427"/>
                        </a:cubicBezTo>
                        <a:cubicBezTo>
                          <a:pt x="699679" y="408661"/>
                          <a:pt x="804044" y="532095"/>
                          <a:pt x="909172" y="642919"/>
                        </a:cubicBezTo>
                        <a:cubicBezTo>
                          <a:pt x="943338" y="485032"/>
                          <a:pt x="971932" y="313420"/>
                          <a:pt x="1108206" y="193720"/>
                        </a:cubicBezTo>
                        <a:cubicBezTo>
                          <a:pt x="1331634" y="-2543"/>
                          <a:pt x="1826334" y="38033"/>
                          <a:pt x="1749658" y="769087"/>
                        </a:cubicBezTo>
                        <a:cubicBezTo>
                          <a:pt x="1986916" y="-97183"/>
                          <a:pt x="1081793" y="-244707"/>
                          <a:pt x="842259" y="392973"/>
                        </a:cubicBezTo>
                        <a:close/>
                      </a:path>
                    </a:pathLst>
                  </a:custGeom>
                  <a:solidFill>
                    <a:srgbClr val="FFB1B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52E09CCC-A54B-4D3C-A30C-CFE247485B7A}"/>
                      </a:ext>
                    </a:extLst>
                  </p:cNvPr>
                  <p:cNvSpPr/>
                  <p:nvPr/>
                </p:nvSpPr>
                <p:spPr>
                  <a:xfrm>
                    <a:off x="5357110" y="8996394"/>
                    <a:ext cx="1784707" cy="1688353"/>
                  </a:xfrm>
                  <a:custGeom>
                    <a:avLst/>
                    <a:gdLst>
                      <a:gd name="connsiteX0" fmla="*/ 840269 w 1784707"/>
                      <a:gd name="connsiteY0" fmla="*/ 392973 h 1688353"/>
                      <a:gd name="connsiteX1" fmla="*/ 7955 w 1784707"/>
                      <a:gd name="connsiteY1" fmla="*/ 623316 h 1688353"/>
                      <a:gd name="connsiteX2" fmla="*/ 1267580 w 1784707"/>
                      <a:gd name="connsiteY2" fmla="*/ 1688354 h 1688353"/>
                      <a:gd name="connsiteX3" fmla="*/ 132876 w 1784707"/>
                      <a:gd name="connsiteY3" fmla="*/ 644738 h 1688353"/>
                      <a:gd name="connsiteX4" fmla="*/ 572388 w 1784707"/>
                      <a:gd name="connsiteY4" fmla="*/ 368427 h 1688353"/>
                      <a:gd name="connsiteX5" fmla="*/ 907020 w 1784707"/>
                      <a:gd name="connsiteY5" fmla="*/ 642919 h 1688353"/>
                      <a:gd name="connsiteX6" fmla="*/ 1105578 w 1784707"/>
                      <a:gd name="connsiteY6" fmla="*/ 193720 h 1688353"/>
                      <a:gd name="connsiteX7" fmla="*/ 1745516 w 1784707"/>
                      <a:gd name="connsiteY7" fmla="*/ 769087 h 1688353"/>
                      <a:gd name="connsiteX8" fmla="*/ 840269 w 178470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4707" h="1688353">
                        <a:moveTo>
                          <a:pt x="840269" y="392973"/>
                        </a:moveTo>
                        <a:cubicBezTo>
                          <a:pt x="488273" y="57769"/>
                          <a:pt x="65572" y="290741"/>
                          <a:pt x="7955" y="623316"/>
                        </a:cubicBezTo>
                        <a:cubicBezTo>
                          <a:pt x="-86866" y="1167698"/>
                          <a:pt x="685793" y="1604934"/>
                          <a:pt x="1267580" y="1688354"/>
                        </a:cubicBezTo>
                        <a:cubicBezTo>
                          <a:pt x="765336" y="1542231"/>
                          <a:pt x="38740" y="1111863"/>
                          <a:pt x="132876" y="644738"/>
                        </a:cubicBezTo>
                        <a:cubicBezTo>
                          <a:pt x="177253" y="424539"/>
                          <a:pt x="400681" y="313449"/>
                          <a:pt x="572388" y="368427"/>
                        </a:cubicBezTo>
                        <a:cubicBezTo>
                          <a:pt x="698032" y="408661"/>
                          <a:pt x="802150" y="532095"/>
                          <a:pt x="907020" y="642919"/>
                        </a:cubicBezTo>
                        <a:cubicBezTo>
                          <a:pt x="941110" y="485032"/>
                          <a:pt x="969638" y="313420"/>
                          <a:pt x="1105578" y="193720"/>
                        </a:cubicBezTo>
                        <a:cubicBezTo>
                          <a:pt x="1328483" y="-2543"/>
                          <a:pt x="1822001" y="38033"/>
                          <a:pt x="1745516" y="769087"/>
                        </a:cubicBezTo>
                        <a:cubicBezTo>
                          <a:pt x="1982221" y="-97183"/>
                          <a:pt x="1079242" y="-244707"/>
                          <a:pt x="840269" y="392973"/>
                        </a:cubicBezTo>
                        <a:close/>
                      </a:path>
                    </a:pathLst>
                  </a:custGeom>
                  <a:solidFill>
                    <a:srgbClr val="FFA9A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ED0FB9DD-C9F1-438B-9832-0D70B2FF5C2A}"/>
                      </a:ext>
                    </a:extLst>
                  </p:cNvPr>
                  <p:cNvSpPr/>
                  <p:nvPr/>
                </p:nvSpPr>
                <p:spPr>
                  <a:xfrm>
                    <a:off x="5361358" y="8996394"/>
                    <a:ext cx="1780467" cy="1688353"/>
                  </a:xfrm>
                  <a:custGeom>
                    <a:avLst/>
                    <a:gdLst>
                      <a:gd name="connsiteX0" fmla="*/ 838269 w 1780467"/>
                      <a:gd name="connsiteY0" fmla="*/ 392973 h 1688353"/>
                      <a:gd name="connsiteX1" fmla="*/ 7936 w 1780467"/>
                      <a:gd name="connsiteY1" fmla="*/ 623316 h 1688353"/>
                      <a:gd name="connsiteX2" fmla="*/ 1264569 w 1780467"/>
                      <a:gd name="connsiteY2" fmla="*/ 1688354 h 1688353"/>
                      <a:gd name="connsiteX3" fmla="*/ 132561 w 1780467"/>
                      <a:gd name="connsiteY3" fmla="*/ 644738 h 1688353"/>
                      <a:gd name="connsiteX4" fmla="*/ 571026 w 1780467"/>
                      <a:gd name="connsiteY4" fmla="*/ 368427 h 1688353"/>
                      <a:gd name="connsiteX5" fmla="*/ 904867 w 1780467"/>
                      <a:gd name="connsiteY5" fmla="*/ 642919 h 1688353"/>
                      <a:gd name="connsiteX6" fmla="*/ 1102959 w 1780467"/>
                      <a:gd name="connsiteY6" fmla="*/ 193720 h 1688353"/>
                      <a:gd name="connsiteX7" fmla="*/ 1741372 w 1780467"/>
                      <a:gd name="connsiteY7" fmla="*/ 769087 h 1688353"/>
                      <a:gd name="connsiteX8" fmla="*/ 838269 w 178046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0467" h="1688353">
                        <a:moveTo>
                          <a:pt x="838269" y="392973"/>
                        </a:moveTo>
                        <a:cubicBezTo>
                          <a:pt x="487101" y="57769"/>
                          <a:pt x="65410" y="290741"/>
                          <a:pt x="7936" y="623316"/>
                        </a:cubicBezTo>
                        <a:cubicBezTo>
                          <a:pt x="-86657" y="1167698"/>
                          <a:pt x="684164" y="1604934"/>
                          <a:pt x="1264569" y="1688354"/>
                        </a:cubicBezTo>
                        <a:cubicBezTo>
                          <a:pt x="763516" y="1542231"/>
                          <a:pt x="38645" y="1111853"/>
                          <a:pt x="132561" y="644738"/>
                        </a:cubicBezTo>
                        <a:cubicBezTo>
                          <a:pt x="176833" y="424539"/>
                          <a:pt x="399728" y="313449"/>
                          <a:pt x="571026" y="368427"/>
                        </a:cubicBezTo>
                        <a:cubicBezTo>
                          <a:pt x="696375" y="408661"/>
                          <a:pt x="800235" y="532095"/>
                          <a:pt x="904867" y="642919"/>
                        </a:cubicBezTo>
                        <a:cubicBezTo>
                          <a:pt x="938872" y="485032"/>
                          <a:pt x="967332" y="313420"/>
                          <a:pt x="1102959" y="193720"/>
                        </a:cubicBezTo>
                        <a:cubicBezTo>
                          <a:pt x="1325329" y="-2543"/>
                          <a:pt x="1817686" y="38033"/>
                          <a:pt x="1741372" y="769087"/>
                        </a:cubicBezTo>
                        <a:cubicBezTo>
                          <a:pt x="1977506" y="-97183"/>
                          <a:pt x="1076670" y="-244707"/>
                          <a:pt x="838269" y="392973"/>
                        </a:cubicBezTo>
                        <a:close/>
                      </a:path>
                    </a:pathLst>
                  </a:custGeom>
                  <a:solidFill>
                    <a:srgbClr val="FFA2A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755651DB-1008-4E24-B312-3CCB313E4C0F}"/>
                      </a:ext>
                    </a:extLst>
                  </p:cNvPr>
                  <p:cNvSpPr/>
                  <p:nvPr/>
                </p:nvSpPr>
                <p:spPr>
                  <a:xfrm>
                    <a:off x="5365588" y="8996394"/>
                    <a:ext cx="1776230" cy="1688353"/>
                  </a:xfrm>
                  <a:custGeom>
                    <a:avLst/>
                    <a:gdLst>
                      <a:gd name="connsiteX0" fmla="*/ 836277 w 1776230"/>
                      <a:gd name="connsiteY0" fmla="*/ 392973 h 1688353"/>
                      <a:gd name="connsiteX1" fmla="*/ 7917 w 1776230"/>
                      <a:gd name="connsiteY1" fmla="*/ 623316 h 1688353"/>
                      <a:gd name="connsiteX2" fmla="*/ 1261559 w 1776230"/>
                      <a:gd name="connsiteY2" fmla="*/ 1688354 h 1688353"/>
                      <a:gd name="connsiteX3" fmla="*/ 132247 w 1776230"/>
                      <a:gd name="connsiteY3" fmla="*/ 644738 h 1688353"/>
                      <a:gd name="connsiteX4" fmla="*/ 569673 w 1776230"/>
                      <a:gd name="connsiteY4" fmla="*/ 368427 h 1688353"/>
                      <a:gd name="connsiteX5" fmla="*/ 902714 w 1776230"/>
                      <a:gd name="connsiteY5" fmla="*/ 642919 h 1688353"/>
                      <a:gd name="connsiteX6" fmla="*/ 1100329 w 1776230"/>
                      <a:gd name="connsiteY6" fmla="*/ 193720 h 1688353"/>
                      <a:gd name="connsiteX7" fmla="*/ 1737228 w 1776230"/>
                      <a:gd name="connsiteY7" fmla="*/ 769087 h 1688353"/>
                      <a:gd name="connsiteX8" fmla="*/ 836277 w 177623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6230" h="1688353">
                        <a:moveTo>
                          <a:pt x="836277" y="392973"/>
                        </a:moveTo>
                        <a:cubicBezTo>
                          <a:pt x="485948" y="57769"/>
                          <a:pt x="65257" y="290741"/>
                          <a:pt x="7917" y="623316"/>
                        </a:cubicBezTo>
                        <a:cubicBezTo>
                          <a:pt x="-86448" y="1167698"/>
                          <a:pt x="682534" y="1604934"/>
                          <a:pt x="1261559" y="1688354"/>
                        </a:cubicBezTo>
                        <a:cubicBezTo>
                          <a:pt x="761697" y="1542231"/>
                          <a:pt x="38549" y="1111853"/>
                          <a:pt x="132247" y="644738"/>
                        </a:cubicBezTo>
                        <a:cubicBezTo>
                          <a:pt x="176414" y="424539"/>
                          <a:pt x="398775" y="313449"/>
                          <a:pt x="569673" y="368427"/>
                        </a:cubicBezTo>
                        <a:cubicBezTo>
                          <a:pt x="694717" y="408661"/>
                          <a:pt x="798339" y="532095"/>
                          <a:pt x="902714" y="642919"/>
                        </a:cubicBezTo>
                        <a:cubicBezTo>
                          <a:pt x="936642" y="485032"/>
                          <a:pt x="965036" y="313420"/>
                          <a:pt x="1100329" y="193720"/>
                        </a:cubicBezTo>
                        <a:cubicBezTo>
                          <a:pt x="1322176" y="-2543"/>
                          <a:pt x="1813352" y="38033"/>
                          <a:pt x="1737228" y="769087"/>
                        </a:cubicBezTo>
                        <a:cubicBezTo>
                          <a:pt x="1972800" y="-97183"/>
                          <a:pt x="1074117" y="-244707"/>
                          <a:pt x="836277" y="392973"/>
                        </a:cubicBezTo>
                        <a:close/>
                      </a:path>
                    </a:pathLst>
                  </a:custGeom>
                  <a:solidFill>
                    <a:srgbClr val="FF9A9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A0F0A941-27CC-47A8-80D7-B7BDCDCD7EC4}"/>
                      </a:ext>
                    </a:extLst>
                  </p:cNvPr>
                  <p:cNvSpPr/>
                  <p:nvPr/>
                </p:nvSpPr>
                <p:spPr>
                  <a:xfrm>
                    <a:off x="5369816" y="8996394"/>
                    <a:ext cx="1771998" cy="1688353"/>
                  </a:xfrm>
                  <a:custGeom>
                    <a:avLst/>
                    <a:gdLst>
                      <a:gd name="connsiteX0" fmla="*/ 834288 w 1771998"/>
                      <a:gd name="connsiteY0" fmla="*/ 392973 h 1688353"/>
                      <a:gd name="connsiteX1" fmla="*/ 7899 w 1771998"/>
                      <a:gd name="connsiteY1" fmla="*/ 623316 h 1688353"/>
                      <a:gd name="connsiteX2" fmla="*/ 1258550 w 1771998"/>
                      <a:gd name="connsiteY2" fmla="*/ 1688354 h 1688353"/>
                      <a:gd name="connsiteX3" fmla="*/ 131933 w 1771998"/>
                      <a:gd name="connsiteY3" fmla="*/ 644738 h 1688353"/>
                      <a:gd name="connsiteX4" fmla="*/ 568312 w 1771998"/>
                      <a:gd name="connsiteY4" fmla="*/ 368427 h 1688353"/>
                      <a:gd name="connsiteX5" fmla="*/ 900563 w 1771998"/>
                      <a:gd name="connsiteY5" fmla="*/ 642919 h 1688353"/>
                      <a:gd name="connsiteX6" fmla="*/ 1097711 w 1771998"/>
                      <a:gd name="connsiteY6" fmla="*/ 193720 h 1688353"/>
                      <a:gd name="connsiteX7" fmla="*/ 1733086 w 1771998"/>
                      <a:gd name="connsiteY7" fmla="*/ 769087 h 1688353"/>
                      <a:gd name="connsiteX8" fmla="*/ 834288 w 177199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1998" h="1688353">
                        <a:moveTo>
                          <a:pt x="834288" y="392973"/>
                        </a:moveTo>
                        <a:cubicBezTo>
                          <a:pt x="484796" y="57769"/>
                          <a:pt x="65106" y="290741"/>
                          <a:pt x="7899" y="623316"/>
                        </a:cubicBezTo>
                        <a:cubicBezTo>
                          <a:pt x="-86246" y="1167698"/>
                          <a:pt x="680907" y="1604934"/>
                          <a:pt x="1258550" y="1688354"/>
                        </a:cubicBezTo>
                        <a:cubicBezTo>
                          <a:pt x="759888" y="1542231"/>
                          <a:pt x="38464" y="1111853"/>
                          <a:pt x="131933" y="644738"/>
                        </a:cubicBezTo>
                        <a:cubicBezTo>
                          <a:pt x="175996" y="424539"/>
                          <a:pt x="397824" y="313449"/>
                          <a:pt x="568312" y="368427"/>
                        </a:cubicBezTo>
                        <a:cubicBezTo>
                          <a:pt x="693060" y="408651"/>
                          <a:pt x="796435" y="532095"/>
                          <a:pt x="900563" y="642919"/>
                        </a:cubicBezTo>
                        <a:cubicBezTo>
                          <a:pt x="934405" y="485032"/>
                          <a:pt x="962732" y="313420"/>
                          <a:pt x="1097711" y="193720"/>
                        </a:cubicBezTo>
                        <a:cubicBezTo>
                          <a:pt x="1319024" y="-2543"/>
                          <a:pt x="1809029" y="38033"/>
                          <a:pt x="1733086" y="769087"/>
                        </a:cubicBezTo>
                        <a:cubicBezTo>
                          <a:pt x="1968106" y="-97183"/>
                          <a:pt x="1071565" y="-244707"/>
                          <a:pt x="834288" y="392973"/>
                        </a:cubicBezTo>
                        <a:close/>
                      </a:path>
                    </a:pathLst>
                  </a:custGeom>
                  <a:solidFill>
                    <a:srgbClr val="FF92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D4B41DC0-F6C8-4F28-BFB1-467F9AB0B277}"/>
                      </a:ext>
                    </a:extLst>
                  </p:cNvPr>
                  <p:cNvSpPr/>
                  <p:nvPr/>
                </p:nvSpPr>
                <p:spPr>
                  <a:xfrm>
                    <a:off x="5374064" y="8996394"/>
                    <a:ext cx="1767758" cy="1688353"/>
                  </a:xfrm>
                  <a:custGeom>
                    <a:avLst/>
                    <a:gdLst>
                      <a:gd name="connsiteX0" fmla="*/ 832287 w 1767758"/>
                      <a:gd name="connsiteY0" fmla="*/ 392973 h 1688353"/>
                      <a:gd name="connsiteX1" fmla="*/ 7879 w 1767758"/>
                      <a:gd name="connsiteY1" fmla="*/ 623316 h 1688353"/>
                      <a:gd name="connsiteX2" fmla="*/ 1255540 w 1767758"/>
                      <a:gd name="connsiteY2" fmla="*/ 1688354 h 1688353"/>
                      <a:gd name="connsiteX3" fmla="*/ 131609 w 1767758"/>
                      <a:gd name="connsiteY3" fmla="*/ 644738 h 1688353"/>
                      <a:gd name="connsiteX4" fmla="*/ 566949 w 1767758"/>
                      <a:gd name="connsiteY4" fmla="*/ 368427 h 1688353"/>
                      <a:gd name="connsiteX5" fmla="*/ 898410 w 1767758"/>
                      <a:gd name="connsiteY5" fmla="*/ 642919 h 1688353"/>
                      <a:gd name="connsiteX6" fmla="*/ 1095082 w 1767758"/>
                      <a:gd name="connsiteY6" fmla="*/ 193720 h 1688353"/>
                      <a:gd name="connsiteX7" fmla="*/ 1728942 w 1767758"/>
                      <a:gd name="connsiteY7" fmla="*/ 769087 h 1688353"/>
                      <a:gd name="connsiteX8" fmla="*/ 832287 w 176775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7758" h="1688353">
                        <a:moveTo>
                          <a:pt x="832287" y="392973"/>
                        </a:moveTo>
                        <a:cubicBezTo>
                          <a:pt x="483634" y="57769"/>
                          <a:pt x="64944" y="290741"/>
                          <a:pt x="7879" y="623316"/>
                        </a:cubicBezTo>
                        <a:cubicBezTo>
                          <a:pt x="-86037" y="1167698"/>
                          <a:pt x="679278" y="1604934"/>
                          <a:pt x="1255540" y="1688354"/>
                        </a:cubicBezTo>
                        <a:cubicBezTo>
                          <a:pt x="758068" y="1542231"/>
                          <a:pt x="38369" y="1111844"/>
                          <a:pt x="131609" y="644738"/>
                        </a:cubicBezTo>
                        <a:cubicBezTo>
                          <a:pt x="175567" y="424539"/>
                          <a:pt x="396871" y="313449"/>
                          <a:pt x="566949" y="368427"/>
                        </a:cubicBezTo>
                        <a:cubicBezTo>
                          <a:pt x="691393" y="408651"/>
                          <a:pt x="794530" y="532095"/>
                          <a:pt x="898410" y="642919"/>
                        </a:cubicBezTo>
                        <a:cubicBezTo>
                          <a:pt x="932176" y="485032"/>
                          <a:pt x="960437" y="313420"/>
                          <a:pt x="1095082" y="193720"/>
                        </a:cubicBezTo>
                        <a:cubicBezTo>
                          <a:pt x="1315871" y="-2553"/>
                          <a:pt x="1804704" y="38033"/>
                          <a:pt x="1728942" y="769087"/>
                        </a:cubicBezTo>
                        <a:cubicBezTo>
                          <a:pt x="1963390" y="-97183"/>
                          <a:pt x="1068993" y="-244707"/>
                          <a:pt x="832287" y="392973"/>
                        </a:cubicBezTo>
                        <a:close/>
                      </a:path>
                    </a:pathLst>
                  </a:custGeom>
                  <a:solidFill>
                    <a:srgbClr val="FF8A8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08C67494-6657-4857-BCB6-68C3D883438E}"/>
                      </a:ext>
                    </a:extLst>
                  </p:cNvPr>
                  <p:cNvSpPr/>
                  <p:nvPr/>
                </p:nvSpPr>
                <p:spPr>
                  <a:xfrm>
                    <a:off x="5378294" y="8996394"/>
                    <a:ext cx="1763524" cy="1688353"/>
                  </a:xfrm>
                  <a:custGeom>
                    <a:avLst/>
                    <a:gdLst>
                      <a:gd name="connsiteX0" fmla="*/ 830296 w 1763524"/>
                      <a:gd name="connsiteY0" fmla="*/ 392973 h 1688353"/>
                      <a:gd name="connsiteX1" fmla="*/ 7860 w 1763524"/>
                      <a:gd name="connsiteY1" fmla="*/ 623316 h 1688353"/>
                      <a:gd name="connsiteX2" fmla="*/ 1252530 w 1763524"/>
                      <a:gd name="connsiteY2" fmla="*/ 1688354 h 1688353"/>
                      <a:gd name="connsiteX3" fmla="*/ 131304 w 1763524"/>
                      <a:gd name="connsiteY3" fmla="*/ 644738 h 1688353"/>
                      <a:gd name="connsiteX4" fmla="*/ 565596 w 1763524"/>
                      <a:gd name="connsiteY4" fmla="*/ 368427 h 1688353"/>
                      <a:gd name="connsiteX5" fmla="*/ 896257 w 1763524"/>
                      <a:gd name="connsiteY5" fmla="*/ 642919 h 1688353"/>
                      <a:gd name="connsiteX6" fmla="*/ 1092462 w 1763524"/>
                      <a:gd name="connsiteY6" fmla="*/ 193720 h 1688353"/>
                      <a:gd name="connsiteX7" fmla="*/ 1724798 w 1763524"/>
                      <a:gd name="connsiteY7" fmla="*/ 769087 h 1688353"/>
                      <a:gd name="connsiteX8" fmla="*/ 830296 w 176352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3524" h="1688353">
                        <a:moveTo>
                          <a:pt x="830296" y="392973"/>
                        </a:moveTo>
                        <a:cubicBezTo>
                          <a:pt x="482472" y="57769"/>
                          <a:pt x="64791" y="290741"/>
                          <a:pt x="7860" y="623316"/>
                        </a:cubicBezTo>
                        <a:cubicBezTo>
                          <a:pt x="-85828" y="1167698"/>
                          <a:pt x="677648" y="1604934"/>
                          <a:pt x="1252530" y="1688354"/>
                        </a:cubicBezTo>
                        <a:cubicBezTo>
                          <a:pt x="756258" y="1542231"/>
                          <a:pt x="38283" y="1111844"/>
                          <a:pt x="131304" y="644738"/>
                        </a:cubicBezTo>
                        <a:cubicBezTo>
                          <a:pt x="175157" y="424539"/>
                          <a:pt x="395927" y="313449"/>
                          <a:pt x="565596" y="368427"/>
                        </a:cubicBezTo>
                        <a:cubicBezTo>
                          <a:pt x="689745" y="408651"/>
                          <a:pt x="792625" y="532095"/>
                          <a:pt x="896257" y="642919"/>
                        </a:cubicBezTo>
                        <a:cubicBezTo>
                          <a:pt x="929937" y="485032"/>
                          <a:pt x="958131" y="313420"/>
                          <a:pt x="1092462" y="193720"/>
                        </a:cubicBezTo>
                        <a:cubicBezTo>
                          <a:pt x="1312728" y="-2553"/>
                          <a:pt x="1800379" y="38033"/>
                          <a:pt x="1724798" y="769087"/>
                        </a:cubicBezTo>
                        <a:cubicBezTo>
                          <a:pt x="1958694" y="-97183"/>
                          <a:pt x="1066430" y="-244707"/>
                          <a:pt x="830296" y="392973"/>
                        </a:cubicBezTo>
                        <a:close/>
                      </a:path>
                    </a:pathLst>
                  </a:custGeom>
                  <a:solidFill>
                    <a:srgbClr val="FF83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2843B404-D733-410F-8C2D-A6D3246495F1}"/>
                      </a:ext>
                    </a:extLst>
                  </p:cNvPr>
                  <p:cNvSpPr/>
                  <p:nvPr/>
                </p:nvSpPr>
                <p:spPr>
                  <a:xfrm>
                    <a:off x="5382541" y="8996394"/>
                    <a:ext cx="1759283" cy="1688353"/>
                  </a:xfrm>
                  <a:custGeom>
                    <a:avLst/>
                    <a:gdLst>
                      <a:gd name="connsiteX0" fmla="*/ 828297 w 1759283"/>
                      <a:gd name="connsiteY0" fmla="*/ 392973 h 1688353"/>
                      <a:gd name="connsiteX1" fmla="*/ 7842 w 1759283"/>
                      <a:gd name="connsiteY1" fmla="*/ 623316 h 1688353"/>
                      <a:gd name="connsiteX2" fmla="*/ 1249521 w 1759283"/>
                      <a:gd name="connsiteY2" fmla="*/ 1688354 h 1688353"/>
                      <a:gd name="connsiteX3" fmla="*/ 130981 w 1759283"/>
                      <a:gd name="connsiteY3" fmla="*/ 644738 h 1688353"/>
                      <a:gd name="connsiteX4" fmla="*/ 564235 w 1759283"/>
                      <a:gd name="connsiteY4" fmla="*/ 368427 h 1688353"/>
                      <a:gd name="connsiteX5" fmla="*/ 894105 w 1759283"/>
                      <a:gd name="connsiteY5" fmla="*/ 642919 h 1688353"/>
                      <a:gd name="connsiteX6" fmla="*/ 1089834 w 1759283"/>
                      <a:gd name="connsiteY6" fmla="*/ 193720 h 1688353"/>
                      <a:gd name="connsiteX7" fmla="*/ 1720656 w 1759283"/>
                      <a:gd name="connsiteY7" fmla="*/ 769087 h 1688353"/>
                      <a:gd name="connsiteX8" fmla="*/ 828297 w 175928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9283" h="1688353">
                        <a:moveTo>
                          <a:pt x="828297" y="392973"/>
                        </a:moveTo>
                        <a:cubicBezTo>
                          <a:pt x="481311" y="57769"/>
                          <a:pt x="64630" y="290741"/>
                          <a:pt x="7842" y="623316"/>
                        </a:cubicBezTo>
                        <a:cubicBezTo>
                          <a:pt x="-85627" y="1167698"/>
                          <a:pt x="676021" y="1604934"/>
                          <a:pt x="1249521" y="1688354"/>
                        </a:cubicBezTo>
                        <a:cubicBezTo>
                          <a:pt x="754431" y="1542231"/>
                          <a:pt x="38189" y="1111834"/>
                          <a:pt x="130981" y="644738"/>
                        </a:cubicBezTo>
                        <a:cubicBezTo>
                          <a:pt x="174729" y="424529"/>
                          <a:pt x="394967" y="313449"/>
                          <a:pt x="564235" y="368427"/>
                        </a:cubicBezTo>
                        <a:cubicBezTo>
                          <a:pt x="688089" y="408651"/>
                          <a:pt x="790721" y="532095"/>
                          <a:pt x="894105" y="642919"/>
                        </a:cubicBezTo>
                        <a:cubicBezTo>
                          <a:pt x="927709" y="485032"/>
                          <a:pt x="955837" y="313420"/>
                          <a:pt x="1089834" y="193720"/>
                        </a:cubicBezTo>
                        <a:cubicBezTo>
                          <a:pt x="1309567" y="-2553"/>
                          <a:pt x="1796056" y="38033"/>
                          <a:pt x="1720656" y="769087"/>
                        </a:cubicBezTo>
                        <a:cubicBezTo>
                          <a:pt x="1953971" y="-97183"/>
                          <a:pt x="1063860" y="-244707"/>
                          <a:pt x="828297" y="392973"/>
                        </a:cubicBezTo>
                        <a:close/>
                      </a:path>
                    </a:pathLst>
                  </a:custGeom>
                  <a:solidFill>
                    <a:srgbClr val="FF7B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E25D3628-9265-424A-BB53-02D39E935508}"/>
                      </a:ext>
                    </a:extLst>
                  </p:cNvPr>
                  <p:cNvSpPr/>
                  <p:nvPr/>
                </p:nvSpPr>
                <p:spPr>
                  <a:xfrm>
                    <a:off x="5386770" y="8996394"/>
                    <a:ext cx="1755043" cy="1688353"/>
                  </a:xfrm>
                  <a:custGeom>
                    <a:avLst/>
                    <a:gdLst>
                      <a:gd name="connsiteX0" fmla="*/ 826306 w 1755043"/>
                      <a:gd name="connsiteY0" fmla="*/ 392973 h 1688353"/>
                      <a:gd name="connsiteX1" fmla="*/ 7823 w 1755043"/>
                      <a:gd name="connsiteY1" fmla="*/ 623316 h 1688353"/>
                      <a:gd name="connsiteX2" fmla="*/ 1246511 w 1755043"/>
                      <a:gd name="connsiteY2" fmla="*/ 1688354 h 1688353"/>
                      <a:gd name="connsiteX3" fmla="*/ 130666 w 1755043"/>
                      <a:gd name="connsiteY3" fmla="*/ 644738 h 1688353"/>
                      <a:gd name="connsiteX4" fmla="*/ 562873 w 1755043"/>
                      <a:gd name="connsiteY4" fmla="*/ 368427 h 1688353"/>
                      <a:gd name="connsiteX5" fmla="*/ 891943 w 1755043"/>
                      <a:gd name="connsiteY5" fmla="*/ 642919 h 1688353"/>
                      <a:gd name="connsiteX6" fmla="*/ 1087205 w 1755043"/>
                      <a:gd name="connsiteY6" fmla="*/ 193720 h 1688353"/>
                      <a:gd name="connsiteX7" fmla="*/ 1716503 w 1755043"/>
                      <a:gd name="connsiteY7" fmla="*/ 769087 h 1688353"/>
                      <a:gd name="connsiteX8" fmla="*/ 826306 w 17550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5043" h="1688353">
                        <a:moveTo>
                          <a:pt x="826306" y="392973"/>
                        </a:moveTo>
                        <a:cubicBezTo>
                          <a:pt x="480158" y="57769"/>
                          <a:pt x="64477" y="290741"/>
                          <a:pt x="7823" y="623316"/>
                        </a:cubicBezTo>
                        <a:cubicBezTo>
                          <a:pt x="-85418" y="1167698"/>
                          <a:pt x="674392" y="1604934"/>
                          <a:pt x="1246511" y="1688354"/>
                        </a:cubicBezTo>
                        <a:cubicBezTo>
                          <a:pt x="752620" y="1542231"/>
                          <a:pt x="38093" y="1111834"/>
                          <a:pt x="130666" y="644738"/>
                        </a:cubicBezTo>
                        <a:cubicBezTo>
                          <a:pt x="174310" y="424529"/>
                          <a:pt x="394014" y="313449"/>
                          <a:pt x="562873" y="368427"/>
                        </a:cubicBezTo>
                        <a:cubicBezTo>
                          <a:pt x="686422" y="408651"/>
                          <a:pt x="788815" y="532095"/>
                          <a:pt x="891943" y="642919"/>
                        </a:cubicBezTo>
                        <a:cubicBezTo>
                          <a:pt x="925461" y="485032"/>
                          <a:pt x="953522" y="313420"/>
                          <a:pt x="1087205" y="193720"/>
                        </a:cubicBezTo>
                        <a:cubicBezTo>
                          <a:pt x="1306413" y="-2553"/>
                          <a:pt x="1791722" y="38033"/>
                          <a:pt x="1716503" y="769087"/>
                        </a:cubicBezTo>
                        <a:cubicBezTo>
                          <a:pt x="1949275" y="-97183"/>
                          <a:pt x="1061307" y="-244707"/>
                          <a:pt x="826306" y="392973"/>
                        </a:cubicBezTo>
                        <a:close/>
                      </a:path>
                    </a:pathLst>
                  </a:custGeom>
                  <a:solidFill>
                    <a:srgbClr val="FF73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5C6F9D85-DD5B-45E9-93BA-FDF832A22768}"/>
                      </a:ext>
                    </a:extLst>
                  </p:cNvPr>
                  <p:cNvSpPr/>
                  <p:nvPr/>
                </p:nvSpPr>
                <p:spPr>
                  <a:xfrm>
                    <a:off x="5391008" y="8996394"/>
                    <a:ext cx="1750821" cy="1688353"/>
                  </a:xfrm>
                  <a:custGeom>
                    <a:avLst/>
                    <a:gdLst>
                      <a:gd name="connsiteX0" fmla="*/ 824307 w 1750821"/>
                      <a:gd name="connsiteY0" fmla="*/ 392973 h 1688353"/>
                      <a:gd name="connsiteX1" fmla="*/ 7805 w 1750821"/>
                      <a:gd name="connsiteY1" fmla="*/ 623316 h 1688353"/>
                      <a:gd name="connsiteX2" fmla="*/ 1243512 w 1750821"/>
                      <a:gd name="connsiteY2" fmla="*/ 1688354 h 1688353"/>
                      <a:gd name="connsiteX3" fmla="*/ 130363 w 1750821"/>
                      <a:gd name="connsiteY3" fmla="*/ 644738 h 1688353"/>
                      <a:gd name="connsiteX4" fmla="*/ 561531 w 1750821"/>
                      <a:gd name="connsiteY4" fmla="*/ 368427 h 1688353"/>
                      <a:gd name="connsiteX5" fmla="*/ 889810 w 1750821"/>
                      <a:gd name="connsiteY5" fmla="*/ 642919 h 1688353"/>
                      <a:gd name="connsiteX6" fmla="*/ 1084596 w 1750821"/>
                      <a:gd name="connsiteY6" fmla="*/ 193720 h 1688353"/>
                      <a:gd name="connsiteX7" fmla="*/ 1712380 w 1750821"/>
                      <a:gd name="connsiteY7" fmla="*/ 769087 h 1688353"/>
                      <a:gd name="connsiteX8" fmla="*/ 824307 w 175082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0821" h="1688353">
                        <a:moveTo>
                          <a:pt x="824307" y="392973"/>
                        </a:moveTo>
                        <a:cubicBezTo>
                          <a:pt x="478987" y="57769"/>
                          <a:pt x="64316" y="290741"/>
                          <a:pt x="7805" y="623316"/>
                        </a:cubicBezTo>
                        <a:cubicBezTo>
                          <a:pt x="-85217" y="1167698"/>
                          <a:pt x="672764" y="1604934"/>
                          <a:pt x="1243512" y="1688354"/>
                        </a:cubicBezTo>
                        <a:cubicBezTo>
                          <a:pt x="750802" y="1542231"/>
                          <a:pt x="38008" y="1111834"/>
                          <a:pt x="130363" y="644738"/>
                        </a:cubicBezTo>
                        <a:cubicBezTo>
                          <a:pt x="173902" y="424529"/>
                          <a:pt x="393072" y="313449"/>
                          <a:pt x="561531" y="368427"/>
                        </a:cubicBezTo>
                        <a:cubicBezTo>
                          <a:pt x="684784" y="408651"/>
                          <a:pt x="786930" y="532095"/>
                          <a:pt x="889810" y="642919"/>
                        </a:cubicBezTo>
                        <a:cubicBezTo>
                          <a:pt x="923252" y="485032"/>
                          <a:pt x="951246" y="313420"/>
                          <a:pt x="1084596" y="193720"/>
                        </a:cubicBezTo>
                        <a:cubicBezTo>
                          <a:pt x="1303271" y="-2553"/>
                          <a:pt x="1787418" y="38033"/>
                          <a:pt x="1712380" y="769087"/>
                        </a:cubicBezTo>
                        <a:cubicBezTo>
                          <a:pt x="1944571" y="-97183"/>
                          <a:pt x="1058745" y="-244707"/>
                          <a:pt x="824307" y="392973"/>
                        </a:cubicBezTo>
                        <a:close/>
                      </a:path>
                    </a:pathLst>
                  </a:custGeom>
                  <a:solidFill>
                    <a:srgbClr val="FF6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E5DB2439-68A5-4AAC-8688-C0BD37796FDF}"/>
                      </a:ext>
                    </a:extLst>
                  </p:cNvPr>
                  <p:cNvSpPr/>
                  <p:nvPr/>
                </p:nvSpPr>
                <p:spPr>
                  <a:xfrm>
                    <a:off x="5395247" y="8996394"/>
                    <a:ext cx="1746577" cy="1688353"/>
                  </a:xfrm>
                  <a:custGeom>
                    <a:avLst/>
                    <a:gdLst>
                      <a:gd name="connsiteX0" fmla="*/ 822316 w 1746577"/>
                      <a:gd name="connsiteY0" fmla="*/ 392973 h 1688353"/>
                      <a:gd name="connsiteX1" fmla="*/ 7785 w 1746577"/>
                      <a:gd name="connsiteY1" fmla="*/ 623316 h 1688353"/>
                      <a:gd name="connsiteX2" fmla="*/ 1240501 w 1746577"/>
                      <a:gd name="connsiteY2" fmla="*/ 1688354 h 1688353"/>
                      <a:gd name="connsiteX3" fmla="*/ 130039 w 1746577"/>
                      <a:gd name="connsiteY3" fmla="*/ 644738 h 1688353"/>
                      <a:gd name="connsiteX4" fmla="*/ 560159 w 1746577"/>
                      <a:gd name="connsiteY4" fmla="*/ 368427 h 1688353"/>
                      <a:gd name="connsiteX5" fmla="*/ 887648 w 1746577"/>
                      <a:gd name="connsiteY5" fmla="*/ 642919 h 1688353"/>
                      <a:gd name="connsiteX6" fmla="*/ 1081967 w 1746577"/>
                      <a:gd name="connsiteY6" fmla="*/ 193720 h 1688353"/>
                      <a:gd name="connsiteX7" fmla="*/ 1708226 w 1746577"/>
                      <a:gd name="connsiteY7" fmla="*/ 769087 h 1688353"/>
                      <a:gd name="connsiteX8" fmla="*/ 822316 w 174657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6577" h="1688353">
                        <a:moveTo>
                          <a:pt x="822316" y="392973"/>
                        </a:moveTo>
                        <a:cubicBezTo>
                          <a:pt x="477834" y="57769"/>
                          <a:pt x="64164" y="290741"/>
                          <a:pt x="7785" y="623316"/>
                        </a:cubicBezTo>
                        <a:cubicBezTo>
                          <a:pt x="-85007" y="1167698"/>
                          <a:pt x="671135" y="1604934"/>
                          <a:pt x="1240501" y="1688354"/>
                        </a:cubicBezTo>
                        <a:cubicBezTo>
                          <a:pt x="748992" y="1542231"/>
                          <a:pt x="37922" y="1111825"/>
                          <a:pt x="130039" y="644738"/>
                        </a:cubicBezTo>
                        <a:cubicBezTo>
                          <a:pt x="173473" y="424529"/>
                          <a:pt x="392109" y="313449"/>
                          <a:pt x="560159" y="368427"/>
                        </a:cubicBezTo>
                        <a:cubicBezTo>
                          <a:pt x="683108" y="408651"/>
                          <a:pt x="785006" y="532095"/>
                          <a:pt x="887648" y="642919"/>
                        </a:cubicBezTo>
                        <a:cubicBezTo>
                          <a:pt x="921004" y="485032"/>
                          <a:pt x="948931" y="313420"/>
                          <a:pt x="1081967" y="193720"/>
                        </a:cubicBezTo>
                        <a:cubicBezTo>
                          <a:pt x="1300118" y="-2553"/>
                          <a:pt x="1783083" y="38033"/>
                          <a:pt x="1708226" y="769087"/>
                        </a:cubicBezTo>
                        <a:cubicBezTo>
                          <a:pt x="1939865" y="-97183"/>
                          <a:pt x="1056183" y="-244707"/>
                          <a:pt x="822316" y="392973"/>
                        </a:cubicBezTo>
                        <a:close/>
                      </a:path>
                    </a:pathLst>
                  </a:custGeom>
                  <a:solidFill>
                    <a:srgbClr val="FF64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CAC2FCCD-4668-49CA-AE6E-346C7A96C48F}"/>
                      </a:ext>
                    </a:extLst>
                  </p:cNvPr>
                  <p:cNvSpPr/>
                  <p:nvPr/>
                </p:nvSpPr>
                <p:spPr>
                  <a:xfrm>
                    <a:off x="5399476" y="8996394"/>
                    <a:ext cx="1742343" cy="1688353"/>
                  </a:xfrm>
                  <a:custGeom>
                    <a:avLst/>
                    <a:gdLst>
                      <a:gd name="connsiteX0" fmla="*/ 820324 w 1742343"/>
                      <a:gd name="connsiteY0" fmla="*/ 392973 h 1688353"/>
                      <a:gd name="connsiteX1" fmla="*/ 7766 w 1742343"/>
                      <a:gd name="connsiteY1" fmla="*/ 623316 h 1688353"/>
                      <a:gd name="connsiteX2" fmla="*/ 1237491 w 1742343"/>
                      <a:gd name="connsiteY2" fmla="*/ 1688354 h 1688353"/>
                      <a:gd name="connsiteX3" fmla="*/ 129724 w 1742343"/>
                      <a:gd name="connsiteY3" fmla="*/ 644738 h 1688353"/>
                      <a:gd name="connsiteX4" fmla="*/ 558806 w 1742343"/>
                      <a:gd name="connsiteY4" fmla="*/ 368427 h 1688353"/>
                      <a:gd name="connsiteX5" fmla="*/ 885494 w 1742343"/>
                      <a:gd name="connsiteY5" fmla="*/ 642919 h 1688353"/>
                      <a:gd name="connsiteX6" fmla="*/ 1079338 w 1742343"/>
                      <a:gd name="connsiteY6" fmla="*/ 193720 h 1688353"/>
                      <a:gd name="connsiteX7" fmla="*/ 1704083 w 1742343"/>
                      <a:gd name="connsiteY7" fmla="*/ 769087 h 1688353"/>
                      <a:gd name="connsiteX8" fmla="*/ 820324 w 17423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2343" h="1688353">
                        <a:moveTo>
                          <a:pt x="820324" y="392973"/>
                        </a:moveTo>
                        <a:cubicBezTo>
                          <a:pt x="476682" y="57769"/>
                          <a:pt x="64011" y="290741"/>
                          <a:pt x="7766" y="623316"/>
                        </a:cubicBezTo>
                        <a:cubicBezTo>
                          <a:pt x="-84798" y="1167698"/>
                          <a:pt x="669506" y="1604934"/>
                          <a:pt x="1237491" y="1688354"/>
                        </a:cubicBezTo>
                        <a:cubicBezTo>
                          <a:pt x="747173" y="1542231"/>
                          <a:pt x="37827" y="1111825"/>
                          <a:pt x="129724" y="644738"/>
                        </a:cubicBezTo>
                        <a:cubicBezTo>
                          <a:pt x="173053" y="424529"/>
                          <a:pt x="391157" y="313449"/>
                          <a:pt x="558806" y="368427"/>
                        </a:cubicBezTo>
                        <a:cubicBezTo>
                          <a:pt x="681460" y="408651"/>
                          <a:pt x="783110" y="532095"/>
                          <a:pt x="885494" y="642919"/>
                        </a:cubicBezTo>
                        <a:cubicBezTo>
                          <a:pt x="918775" y="485032"/>
                          <a:pt x="946635" y="313411"/>
                          <a:pt x="1079338" y="193720"/>
                        </a:cubicBezTo>
                        <a:cubicBezTo>
                          <a:pt x="1296956" y="-2553"/>
                          <a:pt x="1778759" y="38033"/>
                          <a:pt x="1704083" y="769087"/>
                        </a:cubicBezTo>
                        <a:cubicBezTo>
                          <a:pt x="1935168" y="-97183"/>
                          <a:pt x="1053620" y="-244707"/>
                          <a:pt x="820324" y="392973"/>
                        </a:cubicBezTo>
                        <a:close/>
                      </a:path>
                    </a:pathLst>
                  </a:custGeom>
                  <a:solidFill>
                    <a:srgbClr val="FF5C5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79E8533D-C809-4612-89FE-D0EB81B537DF}"/>
                      </a:ext>
                    </a:extLst>
                  </p:cNvPr>
                  <p:cNvSpPr/>
                  <p:nvPr/>
                </p:nvSpPr>
                <p:spPr>
                  <a:xfrm>
                    <a:off x="5403714" y="8996394"/>
                    <a:ext cx="1738105" cy="1688353"/>
                  </a:xfrm>
                  <a:custGeom>
                    <a:avLst/>
                    <a:gdLst>
                      <a:gd name="connsiteX0" fmla="*/ 818325 w 1738105"/>
                      <a:gd name="connsiteY0" fmla="*/ 392973 h 1688353"/>
                      <a:gd name="connsiteX1" fmla="*/ 7748 w 1738105"/>
                      <a:gd name="connsiteY1" fmla="*/ 623316 h 1688353"/>
                      <a:gd name="connsiteX2" fmla="*/ 1234482 w 1738105"/>
                      <a:gd name="connsiteY2" fmla="*/ 1688354 h 1688353"/>
                      <a:gd name="connsiteX3" fmla="*/ 129411 w 1738105"/>
                      <a:gd name="connsiteY3" fmla="*/ 644738 h 1688353"/>
                      <a:gd name="connsiteX4" fmla="*/ 557445 w 1738105"/>
                      <a:gd name="connsiteY4" fmla="*/ 368427 h 1688353"/>
                      <a:gd name="connsiteX5" fmla="*/ 883343 w 1738105"/>
                      <a:gd name="connsiteY5" fmla="*/ 642919 h 1688353"/>
                      <a:gd name="connsiteX6" fmla="*/ 1076720 w 1738105"/>
                      <a:gd name="connsiteY6" fmla="*/ 193720 h 1688353"/>
                      <a:gd name="connsiteX7" fmla="*/ 1699940 w 1738105"/>
                      <a:gd name="connsiteY7" fmla="*/ 769087 h 1688353"/>
                      <a:gd name="connsiteX8" fmla="*/ 818325 w 173810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8105" h="1688353">
                        <a:moveTo>
                          <a:pt x="818325" y="392973"/>
                        </a:moveTo>
                        <a:cubicBezTo>
                          <a:pt x="475521" y="57769"/>
                          <a:pt x="63850" y="290741"/>
                          <a:pt x="7748" y="623316"/>
                        </a:cubicBezTo>
                        <a:cubicBezTo>
                          <a:pt x="-84597" y="1167698"/>
                          <a:pt x="667878" y="1604934"/>
                          <a:pt x="1234482" y="1688354"/>
                        </a:cubicBezTo>
                        <a:cubicBezTo>
                          <a:pt x="745354" y="1542231"/>
                          <a:pt x="37732" y="1111815"/>
                          <a:pt x="129411" y="644738"/>
                        </a:cubicBezTo>
                        <a:cubicBezTo>
                          <a:pt x="172635" y="424529"/>
                          <a:pt x="390215" y="313449"/>
                          <a:pt x="557445" y="368427"/>
                        </a:cubicBezTo>
                        <a:cubicBezTo>
                          <a:pt x="679803" y="408651"/>
                          <a:pt x="781206" y="532095"/>
                          <a:pt x="883343" y="642919"/>
                        </a:cubicBezTo>
                        <a:cubicBezTo>
                          <a:pt x="916538" y="485032"/>
                          <a:pt x="944332" y="313411"/>
                          <a:pt x="1076720" y="193720"/>
                        </a:cubicBezTo>
                        <a:cubicBezTo>
                          <a:pt x="1293813" y="-2553"/>
                          <a:pt x="1774435" y="38033"/>
                          <a:pt x="1699940" y="769087"/>
                        </a:cubicBezTo>
                        <a:cubicBezTo>
                          <a:pt x="1930455" y="-97183"/>
                          <a:pt x="1051059" y="-244707"/>
                          <a:pt x="818325" y="392973"/>
                        </a:cubicBezTo>
                        <a:close/>
                      </a:path>
                    </a:pathLst>
                  </a:custGeom>
                  <a:solidFill>
                    <a:srgbClr val="FF545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E9B51B16-D3D1-47D0-BADF-E00C182F4709}"/>
                      </a:ext>
                    </a:extLst>
                  </p:cNvPr>
                  <p:cNvSpPr/>
                  <p:nvPr/>
                </p:nvSpPr>
                <p:spPr>
                  <a:xfrm>
                    <a:off x="5407953" y="8996394"/>
                    <a:ext cx="1733861" cy="1688353"/>
                  </a:xfrm>
                  <a:custGeom>
                    <a:avLst/>
                    <a:gdLst>
                      <a:gd name="connsiteX0" fmla="*/ 816334 w 1733861"/>
                      <a:gd name="connsiteY0" fmla="*/ 392973 h 1688353"/>
                      <a:gd name="connsiteX1" fmla="*/ 7728 w 1733861"/>
                      <a:gd name="connsiteY1" fmla="*/ 623316 h 1688353"/>
                      <a:gd name="connsiteX2" fmla="*/ 1231472 w 1733861"/>
                      <a:gd name="connsiteY2" fmla="*/ 1688354 h 1688353"/>
                      <a:gd name="connsiteX3" fmla="*/ 129096 w 1733861"/>
                      <a:gd name="connsiteY3" fmla="*/ 644738 h 1688353"/>
                      <a:gd name="connsiteX4" fmla="*/ 556083 w 1733861"/>
                      <a:gd name="connsiteY4" fmla="*/ 368427 h 1688353"/>
                      <a:gd name="connsiteX5" fmla="*/ 881180 w 1733861"/>
                      <a:gd name="connsiteY5" fmla="*/ 642919 h 1688353"/>
                      <a:gd name="connsiteX6" fmla="*/ 1074081 w 1733861"/>
                      <a:gd name="connsiteY6" fmla="*/ 193720 h 1688353"/>
                      <a:gd name="connsiteX7" fmla="*/ 1695787 w 1733861"/>
                      <a:gd name="connsiteY7" fmla="*/ 769087 h 1688353"/>
                      <a:gd name="connsiteX8" fmla="*/ 816334 w 173386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3861" h="1688353">
                        <a:moveTo>
                          <a:pt x="816334" y="392973"/>
                        </a:moveTo>
                        <a:cubicBezTo>
                          <a:pt x="474358" y="57769"/>
                          <a:pt x="63697" y="290741"/>
                          <a:pt x="7728" y="623316"/>
                        </a:cubicBezTo>
                        <a:cubicBezTo>
                          <a:pt x="-84388" y="1167698"/>
                          <a:pt x="666258" y="1604934"/>
                          <a:pt x="1231472" y="1688354"/>
                        </a:cubicBezTo>
                        <a:cubicBezTo>
                          <a:pt x="743535" y="1542231"/>
                          <a:pt x="37637" y="1111815"/>
                          <a:pt x="129096" y="644738"/>
                        </a:cubicBezTo>
                        <a:cubicBezTo>
                          <a:pt x="172215" y="424520"/>
                          <a:pt x="389262" y="313439"/>
                          <a:pt x="556083" y="368427"/>
                        </a:cubicBezTo>
                        <a:cubicBezTo>
                          <a:pt x="678136" y="408651"/>
                          <a:pt x="779301" y="532095"/>
                          <a:pt x="881180" y="642919"/>
                        </a:cubicBezTo>
                        <a:cubicBezTo>
                          <a:pt x="914299" y="485032"/>
                          <a:pt x="942016" y="313411"/>
                          <a:pt x="1074081" y="193720"/>
                        </a:cubicBezTo>
                        <a:cubicBezTo>
                          <a:pt x="1290651" y="-2553"/>
                          <a:pt x="1770101" y="38033"/>
                          <a:pt x="1695787" y="769087"/>
                        </a:cubicBezTo>
                        <a:cubicBezTo>
                          <a:pt x="1925749" y="-97183"/>
                          <a:pt x="1048496" y="-244707"/>
                          <a:pt x="816334" y="392973"/>
                        </a:cubicBezTo>
                        <a:close/>
                      </a:path>
                    </a:pathLst>
                  </a:custGeom>
                  <a:solidFill>
                    <a:srgbClr val="FF4C4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127107FE-6E75-45D8-BDAC-6C929FE85371}"/>
                      </a:ext>
                    </a:extLst>
                  </p:cNvPr>
                  <p:cNvSpPr/>
                  <p:nvPr/>
                </p:nvSpPr>
                <p:spPr>
                  <a:xfrm>
                    <a:off x="5412192" y="8996394"/>
                    <a:ext cx="1729631" cy="1688353"/>
                  </a:xfrm>
                  <a:custGeom>
                    <a:avLst/>
                    <a:gdLst>
                      <a:gd name="connsiteX0" fmla="*/ 814333 w 1729631"/>
                      <a:gd name="connsiteY0" fmla="*/ 392973 h 1688353"/>
                      <a:gd name="connsiteX1" fmla="*/ 7709 w 1729631"/>
                      <a:gd name="connsiteY1" fmla="*/ 623316 h 1688353"/>
                      <a:gd name="connsiteX2" fmla="*/ 1228462 w 1729631"/>
                      <a:gd name="connsiteY2" fmla="*/ 1688354 h 1688353"/>
                      <a:gd name="connsiteX3" fmla="*/ 128781 w 1729631"/>
                      <a:gd name="connsiteY3" fmla="*/ 644738 h 1688353"/>
                      <a:gd name="connsiteX4" fmla="*/ 554730 w 1729631"/>
                      <a:gd name="connsiteY4" fmla="*/ 368427 h 1688353"/>
                      <a:gd name="connsiteX5" fmla="*/ 879037 w 1729631"/>
                      <a:gd name="connsiteY5" fmla="*/ 642919 h 1688353"/>
                      <a:gd name="connsiteX6" fmla="*/ 1071470 w 1729631"/>
                      <a:gd name="connsiteY6" fmla="*/ 193720 h 1688353"/>
                      <a:gd name="connsiteX7" fmla="*/ 1691653 w 1729631"/>
                      <a:gd name="connsiteY7" fmla="*/ 769087 h 1688353"/>
                      <a:gd name="connsiteX8" fmla="*/ 814333 w 172963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9631" h="1688353">
                        <a:moveTo>
                          <a:pt x="814333" y="392973"/>
                        </a:moveTo>
                        <a:cubicBezTo>
                          <a:pt x="473196" y="57769"/>
                          <a:pt x="63535" y="290741"/>
                          <a:pt x="7709" y="623316"/>
                        </a:cubicBezTo>
                        <a:cubicBezTo>
                          <a:pt x="-84179" y="1167698"/>
                          <a:pt x="664629" y="1604934"/>
                          <a:pt x="1228462" y="1688354"/>
                        </a:cubicBezTo>
                        <a:cubicBezTo>
                          <a:pt x="741715" y="1542231"/>
                          <a:pt x="37551" y="1111815"/>
                          <a:pt x="128781" y="644738"/>
                        </a:cubicBezTo>
                        <a:cubicBezTo>
                          <a:pt x="171796" y="424520"/>
                          <a:pt x="388309" y="313439"/>
                          <a:pt x="554730" y="368427"/>
                        </a:cubicBezTo>
                        <a:cubicBezTo>
                          <a:pt x="676488" y="408651"/>
                          <a:pt x="777396" y="532095"/>
                          <a:pt x="879037" y="642919"/>
                        </a:cubicBezTo>
                        <a:cubicBezTo>
                          <a:pt x="912069" y="485032"/>
                          <a:pt x="939730" y="313411"/>
                          <a:pt x="1071470" y="193720"/>
                        </a:cubicBezTo>
                        <a:cubicBezTo>
                          <a:pt x="1287507" y="-2553"/>
                          <a:pt x="1765786" y="38033"/>
                          <a:pt x="1691653" y="769087"/>
                        </a:cubicBezTo>
                        <a:cubicBezTo>
                          <a:pt x="1921043" y="-97183"/>
                          <a:pt x="1045934" y="-244707"/>
                          <a:pt x="814333" y="392973"/>
                        </a:cubicBezTo>
                        <a:close/>
                      </a:path>
                    </a:pathLst>
                  </a:custGeom>
                  <a:solidFill>
                    <a:srgbClr val="FF444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B5925C59-044A-451A-B4B9-702F9C2B01EC}"/>
                      </a:ext>
                    </a:extLst>
                  </p:cNvPr>
                  <p:cNvSpPr/>
                  <p:nvPr/>
                </p:nvSpPr>
                <p:spPr>
                  <a:xfrm>
                    <a:off x="5416420" y="8996394"/>
                    <a:ext cx="1725392" cy="1688353"/>
                  </a:xfrm>
                  <a:custGeom>
                    <a:avLst/>
                    <a:gdLst>
                      <a:gd name="connsiteX0" fmla="*/ 812344 w 1725392"/>
                      <a:gd name="connsiteY0" fmla="*/ 392973 h 1688353"/>
                      <a:gd name="connsiteX1" fmla="*/ 7691 w 1725392"/>
                      <a:gd name="connsiteY1" fmla="*/ 623316 h 1688353"/>
                      <a:gd name="connsiteX2" fmla="*/ 1225453 w 1725392"/>
                      <a:gd name="connsiteY2" fmla="*/ 1688354 h 1688353"/>
                      <a:gd name="connsiteX3" fmla="*/ 128458 w 1725392"/>
                      <a:gd name="connsiteY3" fmla="*/ 644738 h 1688353"/>
                      <a:gd name="connsiteX4" fmla="*/ 553359 w 1725392"/>
                      <a:gd name="connsiteY4" fmla="*/ 368427 h 1688353"/>
                      <a:gd name="connsiteX5" fmla="*/ 876876 w 1725392"/>
                      <a:gd name="connsiteY5" fmla="*/ 642919 h 1688353"/>
                      <a:gd name="connsiteX6" fmla="*/ 1068833 w 1725392"/>
                      <a:gd name="connsiteY6" fmla="*/ 193720 h 1688353"/>
                      <a:gd name="connsiteX7" fmla="*/ 1687501 w 1725392"/>
                      <a:gd name="connsiteY7" fmla="*/ 769087 h 1688353"/>
                      <a:gd name="connsiteX8" fmla="*/ 812344 w 172539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5392" h="1688353">
                        <a:moveTo>
                          <a:pt x="812344" y="392973"/>
                        </a:moveTo>
                        <a:cubicBezTo>
                          <a:pt x="472044" y="57769"/>
                          <a:pt x="63384" y="290741"/>
                          <a:pt x="7691" y="623316"/>
                        </a:cubicBezTo>
                        <a:cubicBezTo>
                          <a:pt x="-83978" y="1167698"/>
                          <a:pt x="663001" y="1604934"/>
                          <a:pt x="1225453" y="1688354"/>
                        </a:cubicBezTo>
                        <a:cubicBezTo>
                          <a:pt x="739897" y="1542231"/>
                          <a:pt x="37456" y="1111806"/>
                          <a:pt x="128458" y="644738"/>
                        </a:cubicBezTo>
                        <a:cubicBezTo>
                          <a:pt x="171369" y="424520"/>
                          <a:pt x="387348" y="313439"/>
                          <a:pt x="553359" y="368427"/>
                        </a:cubicBezTo>
                        <a:cubicBezTo>
                          <a:pt x="674812" y="408651"/>
                          <a:pt x="775482" y="532095"/>
                          <a:pt x="876876" y="642919"/>
                        </a:cubicBezTo>
                        <a:cubicBezTo>
                          <a:pt x="909832" y="485032"/>
                          <a:pt x="937417" y="313411"/>
                          <a:pt x="1068833" y="193720"/>
                        </a:cubicBezTo>
                        <a:cubicBezTo>
                          <a:pt x="1284346" y="-2562"/>
                          <a:pt x="1761453" y="38033"/>
                          <a:pt x="1687501" y="769087"/>
                        </a:cubicBezTo>
                        <a:cubicBezTo>
                          <a:pt x="1916349" y="-97183"/>
                          <a:pt x="1043382" y="-244707"/>
                          <a:pt x="812344" y="392973"/>
                        </a:cubicBezTo>
                        <a:close/>
                      </a:path>
                    </a:pathLst>
                  </a:custGeom>
                  <a:solidFill>
                    <a:srgbClr val="FF3D3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B8B0A43C-06DB-4133-A15F-C6D38D88346A}"/>
                      </a:ext>
                    </a:extLst>
                  </p:cNvPr>
                  <p:cNvSpPr/>
                  <p:nvPr/>
                </p:nvSpPr>
                <p:spPr>
                  <a:xfrm>
                    <a:off x="5420659" y="8996394"/>
                    <a:ext cx="1721153" cy="1688353"/>
                  </a:xfrm>
                  <a:custGeom>
                    <a:avLst/>
                    <a:gdLst>
                      <a:gd name="connsiteX0" fmla="*/ 810353 w 1721153"/>
                      <a:gd name="connsiteY0" fmla="*/ 392973 h 1688353"/>
                      <a:gd name="connsiteX1" fmla="*/ 7671 w 1721153"/>
                      <a:gd name="connsiteY1" fmla="*/ 623316 h 1688353"/>
                      <a:gd name="connsiteX2" fmla="*/ 1222442 w 1721153"/>
                      <a:gd name="connsiteY2" fmla="*/ 1688354 h 1688353"/>
                      <a:gd name="connsiteX3" fmla="*/ 128144 w 1721153"/>
                      <a:gd name="connsiteY3" fmla="*/ 644738 h 1688353"/>
                      <a:gd name="connsiteX4" fmla="*/ 552006 w 1721153"/>
                      <a:gd name="connsiteY4" fmla="*/ 368427 h 1688353"/>
                      <a:gd name="connsiteX5" fmla="*/ 874723 w 1721153"/>
                      <a:gd name="connsiteY5" fmla="*/ 642919 h 1688353"/>
                      <a:gd name="connsiteX6" fmla="*/ 1066213 w 1721153"/>
                      <a:gd name="connsiteY6" fmla="*/ 193720 h 1688353"/>
                      <a:gd name="connsiteX7" fmla="*/ 1683357 w 1721153"/>
                      <a:gd name="connsiteY7" fmla="*/ 769087 h 1688353"/>
                      <a:gd name="connsiteX8" fmla="*/ 810353 w 172115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1153" h="1688353">
                        <a:moveTo>
                          <a:pt x="810353" y="392973"/>
                        </a:moveTo>
                        <a:cubicBezTo>
                          <a:pt x="470891" y="57769"/>
                          <a:pt x="63240" y="290741"/>
                          <a:pt x="7671" y="623316"/>
                        </a:cubicBezTo>
                        <a:cubicBezTo>
                          <a:pt x="-83769" y="1167698"/>
                          <a:pt x="661372" y="1604934"/>
                          <a:pt x="1222442" y="1688354"/>
                        </a:cubicBezTo>
                        <a:cubicBezTo>
                          <a:pt x="738087" y="1542231"/>
                          <a:pt x="37361" y="1111806"/>
                          <a:pt x="128144" y="644738"/>
                        </a:cubicBezTo>
                        <a:cubicBezTo>
                          <a:pt x="170949" y="424520"/>
                          <a:pt x="386395" y="313439"/>
                          <a:pt x="552006" y="368427"/>
                        </a:cubicBezTo>
                        <a:cubicBezTo>
                          <a:pt x="673164" y="408651"/>
                          <a:pt x="773586" y="532095"/>
                          <a:pt x="874723" y="642919"/>
                        </a:cubicBezTo>
                        <a:cubicBezTo>
                          <a:pt x="907594" y="485032"/>
                          <a:pt x="935121" y="313411"/>
                          <a:pt x="1066213" y="193720"/>
                        </a:cubicBezTo>
                        <a:cubicBezTo>
                          <a:pt x="1281193" y="-2562"/>
                          <a:pt x="1757128" y="38033"/>
                          <a:pt x="1683357" y="769087"/>
                        </a:cubicBezTo>
                        <a:cubicBezTo>
                          <a:pt x="1911633" y="-97183"/>
                          <a:pt x="1040810" y="-244707"/>
                          <a:pt x="810353" y="392973"/>
                        </a:cubicBezTo>
                        <a:close/>
                      </a:path>
                    </a:pathLst>
                  </a:custGeom>
                  <a:solidFill>
                    <a:srgbClr val="FF35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A8C78780-8831-40B5-AF83-39C6C543FB48}"/>
                      </a:ext>
                    </a:extLst>
                  </p:cNvPr>
                  <p:cNvSpPr/>
                  <p:nvPr/>
                </p:nvSpPr>
                <p:spPr>
                  <a:xfrm>
                    <a:off x="5424896" y="8996394"/>
                    <a:ext cx="1716917" cy="1688353"/>
                  </a:xfrm>
                  <a:custGeom>
                    <a:avLst/>
                    <a:gdLst>
                      <a:gd name="connsiteX0" fmla="*/ 808354 w 1716917"/>
                      <a:gd name="connsiteY0" fmla="*/ 392973 h 1688353"/>
                      <a:gd name="connsiteX1" fmla="*/ 7653 w 1716917"/>
                      <a:gd name="connsiteY1" fmla="*/ 623316 h 1688353"/>
                      <a:gd name="connsiteX2" fmla="*/ 1219434 w 1716917"/>
                      <a:gd name="connsiteY2" fmla="*/ 1688354 h 1688353"/>
                      <a:gd name="connsiteX3" fmla="*/ 127830 w 1716917"/>
                      <a:gd name="connsiteY3" fmla="*/ 644738 h 1688353"/>
                      <a:gd name="connsiteX4" fmla="*/ 550645 w 1716917"/>
                      <a:gd name="connsiteY4" fmla="*/ 368427 h 1688353"/>
                      <a:gd name="connsiteX5" fmla="*/ 872571 w 1716917"/>
                      <a:gd name="connsiteY5" fmla="*/ 642919 h 1688353"/>
                      <a:gd name="connsiteX6" fmla="*/ 1063586 w 1716917"/>
                      <a:gd name="connsiteY6" fmla="*/ 193720 h 1688353"/>
                      <a:gd name="connsiteX7" fmla="*/ 1679215 w 1716917"/>
                      <a:gd name="connsiteY7" fmla="*/ 769087 h 1688353"/>
                      <a:gd name="connsiteX8" fmla="*/ 808354 w 171691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6917" h="1688353">
                        <a:moveTo>
                          <a:pt x="808354" y="392973"/>
                        </a:moveTo>
                        <a:cubicBezTo>
                          <a:pt x="469721" y="57769"/>
                          <a:pt x="63079" y="290741"/>
                          <a:pt x="7653" y="623316"/>
                        </a:cubicBezTo>
                        <a:cubicBezTo>
                          <a:pt x="-83567" y="1167698"/>
                          <a:pt x="659745" y="1604934"/>
                          <a:pt x="1219434" y="1688354"/>
                        </a:cubicBezTo>
                        <a:cubicBezTo>
                          <a:pt x="736268" y="1542231"/>
                          <a:pt x="37276" y="1111796"/>
                          <a:pt x="127830" y="644738"/>
                        </a:cubicBezTo>
                        <a:cubicBezTo>
                          <a:pt x="170531" y="424520"/>
                          <a:pt x="385444" y="313439"/>
                          <a:pt x="550645" y="368427"/>
                        </a:cubicBezTo>
                        <a:cubicBezTo>
                          <a:pt x="671508" y="408651"/>
                          <a:pt x="771682" y="532095"/>
                          <a:pt x="872571" y="642919"/>
                        </a:cubicBezTo>
                        <a:cubicBezTo>
                          <a:pt x="905366" y="485032"/>
                          <a:pt x="932817" y="313411"/>
                          <a:pt x="1063586" y="193720"/>
                        </a:cubicBezTo>
                        <a:cubicBezTo>
                          <a:pt x="1278041" y="-2562"/>
                          <a:pt x="1752805" y="38033"/>
                          <a:pt x="1679215" y="769087"/>
                        </a:cubicBezTo>
                        <a:cubicBezTo>
                          <a:pt x="1906929" y="-97183"/>
                          <a:pt x="1038249" y="-244707"/>
                          <a:pt x="808354" y="392973"/>
                        </a:cubicBezTo>
                        <a:close/>
                      </a:path>
                    </a:pathLst>
                  </a:custGeom>
                  <a:solidFill>
                    <a:srgbClr val="FF2D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303CA60C-1084-4870-BE0F-B2ADDF96DF09}"/>
                      </a:ext>
                    </a:extLst>
                  </p:cNvPr>
                  <p:cNvSpPr/>
                  <p:nvPr/>
                </p:nvSpPr>
                <p:spPr>
                  <a:xfrm>
                    <a:off x="5429135" y="8996394"/>
                    <a:ext cx="1712680" cy="1688353"/>
                  </a:xfrm>
                  <a:custGeom>
                    <a:avLst/>
                    <a:gdLst>
                      <a:gd name="connsiteX0" fmla="*/ 806362 w 1712680"/>
                      <a:gd name="connsiteY0" fmla="*/ 392973 h 1688353"/>
                      <a:gd name="connsiteX1" fmla="*/ 7634 w 1712680"/>
                      <a:gd name="connsiteY1" fmla="*/ 623316 h 1688353"/>
                      <a:gd name="connsiteX2" fmla="*/ 1216423 w 1712680"/>
                      <a:gd name="connsiteY2" fmla="*/ 1688354 h 1688353"/>
                      <a:gd name="connsiteX3" fmla="*/ 127516 w 1712680"/>
                      <a:gd name="connsiteY3" fmla="*/ 644738 h 1688353"/>
                      <a:gd name="connsiteX4" fmla="*/ 549292 w 1712680"/>
                      <a:gd name="connsiteY4" fmla="*/ 368427 h 1688353"/>
                      <a:gd name="connsiteX5" fmla="*/ 870418 w 1712680"/>
                      <a:gd name="connsiteY5" fmla="*/ 642919 h 1688353"/>
                      <a:gd name="connsiteX6" fmla="*/ 1060966 w 1712680"/>
                      <a:gd name="connsiteY6" fmla="*/ 193720 h 1688353"/>
                      <a:gd name="connsiteX7" fmla="*/ 1675071 w 1712680"/>
                      <a:gd name="connsiteY7" fmla="*/ 769087 h 1688353"/>
                      <a:gd name="connsiteX8" fmla="*/ 806362 w 171268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2680" h="1688353">
                        <a:moveTo>
                          <a:pt x="806362" y="392973"/>
                        </a:moveTo>
                        <a:cubicBezTo>
                          <a:pt x="468568" y="57769"/>
                          <a:pt x="62927" y="290741"/>
                          <a:pt x="7634" y="623316"/>
                        </a:cubicBezTo>
                        <a:cubicBezTo>
                          <a:pt x="-83358" y="1167698"/>
                          <a:pt x="658115" y="1604934"/>
                          <a:pt x="1216423" y="1688354"/>
                        </a:cubicBezTo>
                        <a:cubicBezTo>
                          <a:pt x="734449" y="1542231"/>
                          <a:pt x="37181" y="1111796"/>
                          <a:pt x="127516" y="644738"/>
                        </a:cubicBezTo>
                        <a:cubicBezTo>
                          <a:pt x="170112" y="424520"/>
                          <a:pt x="384491" y="313439"/>
                          <a:pt x="549292" y="368427"/>
                        </a:cubicBezTo>
                        <a:cubicBezTo>
                          <a:pt x="669850" y="408651"/>
                          <a:pt x="769777" y="532095"/>
                          <a:pt x="870418" y="642919"/>
                        </a:cubicBezTo>
                        <a:cubicBezTo>
                          <a:pt x="903127" y="485032"/>
                          <a:pt x="930521" y="313411"/>
                          <a:pt x="1060966" y="193720"/>
                        </a:cubicBezTo>
                        <a:cubicBezTo>
                          <a:pt x="1274888" y="-2562"/>
                          <a:pt x="1748480" y="38033"/>
                          <a:pt x="1675071" y="769087"/>
                        </a:cubicBezTo>
                        <a:cubicBezTo>
                          <a:pt x="1902223" y="-97183"/>
                          <a:pt x="1035686" y="-244707"/>
                          <a:pt x="806362" y="392973"/>
                        </a:cubicBezTo>
                        <a:close/>
                      </a:path>
                    </a:pathLst>
                  </a:custGeom>
                  <a:solidFill>
                    <a:srgbClr val="FF25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046E02B5-6DC9-4AAC-A8E0-8EE2299A3E35}"/>
                      </a:ext>
                    </a:extLst>
                  </p:cNvPr>
                  <p:cNvSpPr/>
                  <p:nvPr/>
                </p:nvSpPr>
                <p:spPr>
                  <a:xfrm>
                    <a:off x="5433374" y="8996394"/>
                    <a:ext cx="1708437" cy="1688353"/>
                  </a:xfrm>
                  <a:custGeom>
                    <a:avLst/>
                    <a:gdLst>
                      <a:gd name="connsiteX0" fmla="*/ 804362 w 1708437"/>
                      <a:gd name="connsiteY0" fmla="*/ 392973 h 1688353"/>
                      <a:gd name="connsiteX1" fmla="*/ 7615 w 1708437"/>
                      <a:gd name="connsiteY1" fmla="*/ 623316 h 1688353"/>
                      <a:gd name="connsiteX2" fmla="*/ 1213413 w 1708437"/>
                      <a:gd name="connsiteY2" fmla="*/ 1688354 h 1688353"/>
                      <a:gd name="connsiteX3" fmla="*/ 127192 w 1708437"/>
                      <a:gd name="connsiteY3" fmla="*/ 644738 h 1688353"/>
                      <a:gd name="connsiteX4" fmla="*/ 547920 w 1708437"/>
                      <a:gd name="connsiteY4" fmla="*/ 368427 h 1688353"/>
                      <a:gd name="connsiteX5" fmla="*/ 868256 w 1708437"/>
                      <a:gd name="connsiteY5" fmla="*/ 642919 h 1688353"/>
                      <a:gd name="connsiteX6" fmla="*/ 1058327 w 1708437"/>
                      <a:gd name="connsiteY6" fmla="*/ 193720 h 1688353"/>
                      <a:gd name="connsiteX7" fmla="*/ 1670918 w 1708437"/>
                      <a:gd name="connsiteY7" fmla="*/ 769087 h 1688353"/>
                      <a:gd name="connsiteX8" fmla="*/ 804362 w 170843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8437" h="1688353">
                        <a:moveTo>
                          <a:pt x="804362" y="392973"/>
                        </a:moveTo>
                        <a:cubicBezTo>
                          <a:pt x="467406" y="57769"/>
                          <a:pt x="62764" y="290741"/>
                          <a:pt x="7615" y="623316"/>
                        </a:cubicBezTo>
                        <a:cubicBezTo>
                          <a:pt x="-83149" y="1167698"/>
                          <a:pt x="656486" y="1604934"/>
                          <a:pt x="1213413" y="1688354"/>
                        </a:cubicBezTo>
                        <a:cubicBezTo>
                          <a:pt x="732629" y="1542231"/>
                          <a:pt x="37085" y="1111796"/>
                          <a:pt x="127192" y="644738"/>
                        </a:cubicBezTo>
                        <a:cubicBezTo>
                          <a:pt x="169683" y="424510"/>
                          <a:pt x="383538" y="313439"/>
                          <a:pt x="547920" y="368427"/>
                        </a:cubicBezTo>
                        <a:cubicBezTo>
                          <a:pt x="668183" y="408651"/>
                          <a:pt x="767862" y="532095"/>
                          <a:pt x="868256" y="642919"/>
                        </a:cubicBezTo>
                        <a:cubicBezTo>
                          <a:pt x="900888" y="485032"/>
                          <a:pt x="928206" y="313411"/>
                          <a:pt x="1058327" y="193720"/>
                        </a:cubicBezTo>
                        <a:cubicBezTo>
                          <a:pt x="1271725" y="-2562"/>
                          <a:pt x="1744137" y="38033"/>
                          <a:pt x="1670918" y="769087"/>
                        </a:cubicBezTo>
                        <a:cubicBezTo>
                          <a:pt x="1897518" y="-97183"/>
                          <a:pt x="1033124" y="-244707"/>
                          <a:pt x="804362" y="392973"/>
                        </a:cubicBezTo>
                        <a:close/>
                      </a:path>
                    </a:pathLst>
                  </a:custGeom>
                  <a:solidFill>
                    <a:srgbClr val="FF1E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4276F6E2-ED85-4AF0-8356-D4E279BFA1F8}"/>
                      </a:ext>
                    </a:extLst>
                  </p:cNvPr>
                  <p:cNvSpPr/>
                  <p:nvPr/>
                </p:nvSpPr>
                <p:spPr>
                  <a:xfrm>
                    <a:off x="5437602" y="8996394"/>
                    <a:ext cx="1704211" cy="1688353"/>
                  </a:xfrm>
                  <a:custGeom>
                    <a:avLst/>
                    <a:gdLst>
                      <a:gd name="connsiteX0" fmla="*/ 802372 w 1704211"/>
                      <a:gd name="connsiteY0" fmla="*/ 392973 h 1688353"/>
                      <a:gd name="connsiteX1" fmla="*/ 7597 w 1704211"/>
                      <a:gd name="connsiteY1" fmla="*/ 623316 h 1688353"/>
                      <a:gd name="connsiteX2" fmla="*/ 1210404 w 1704211"/>
                      <a:gd name="connsiteY2" fmla="*/ 1688354 h 1688353"/>
                      <a:gd name="connsiteX3" fmla="*/ 126878 w 1704211"/>
                      <a:gd name="connsiteY3" fmla="*/ 644738 h 1688353"/>
                      <a:gd name="connsiteX4" fmla="*/ 546569 w 1704211"/>
                      <a:gd name="connsiteY4" fmla="*/ 368427 h 1688353"/>
                      <a:gd name="connsiteX5" fmla="*/ 866114 w 1704211"/>
                      <a:gd name="connsiteY5" fmla="*/ 642919 h 1688353"/>
                      <a:gd name="connsiteX6" fmla="*/ 1055718 w 1704211"/>
                      <a:gd name="connsiteY6" fmla="*/ 193720 h 1688353"/>
                      <a:gd name="connsiteX7" fmla="*/ 1666785 w 1704211"/>
                      <a:gd name="connsiteY7" fmla="*/ 769087 h 1688353"/>
                      <a:gd name="connsiteX8" fmla="*/ 802372 w 170421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4211" h="1688353">
                        <a:moveTo>
                          <a:pt x="802372" y="392973"/>
                        </a:moveTo>
                        <a:cubicBezTo>
                          <a:pt x="466245" y="57769"/>
                          <a:pt x="62613" y="290741"/>
                          <a:pt x="7597" y="623316"/>
                        </a:cubicBezTo>
                        <a:cubicBezTo>
                          <a:pt x="-82948" y="1167698"/>
                          <a:pt x="654859" y="1604934"/>
                          <a:pt x="1210404" y="1688354"/>
                        </a:cubicBezTo>
                        <a:cubicBezTo>
                          <a:pt x="730811" y="1542231"/>
                          <a:pt x="37000" y="1111787"/>
                          <a:pt x="126878" y="644738"/>
                        </a:cubicBezTo>
                        <a:cubicBezTo>
                          <a:pt x="169265" y="424510"/>
                          <a:pt x="382586" y="313439"/>
                          <a:pt x="546569" y="368427"/>
                        </a:cubicBezTo>
                        <a:cubicBezTo>
                          <a:pt x="666527" y="408651"/>
                          <a:pt x="765968" y="532095"/>
                          <a:pt x="866114" y="642919"/>
                        </a:cubicBezTo>
                        <a:cubicBezTo>
                          <a:pt x="898661" y="485032"/>
                          <a:pt x="925921" y="313411"/>
                          <a:pt x="1055718" y="193720"/>
                        </a:cubicBezTo>
                        <a:cubicBezTo>
                          <a:pt x="1268583" y="-2562"/>
                          <a:pt x="1739832" y="38033"/>
                          <a:pt x="1666785" y="769087"/>
                        </a:cubicBezTo>
                        <a:cubicBezTo>
                          <a:pt x="1892823" y="-97183"/>
                          <a:pt x="1030572" y="-244707"/>
                          <a:pt x="802372" y="392973"/>
                        </a:cubicBezTo>
                        <a:close/>
                      </a:path>
                    </a:pathLst>
                  </a:custGeom>
                  <a:solidFill>
                    <a:srgbClr val="FF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9F0FEB24-FAAB-4742-AF44-7F2DAAB1A227}"/>
                      </a:ext>
                    </a:extLst>
                  </p:cNvPr>
                  <p:cNvSpPr/>
                  <p:nvPr/>
                </p:nvSpPr>
                <p:spPr>
                  <a:xfrm>
                    <a:off x="5441851" y="8996394"/>
                    <a:ext cx="1699962" cy="1688353"/>
                  </a:xfrm>
                  <a:custGeom>
                    <a:avLst/>
                    <a:gdLst>
                      <a:gd name="connsiteX0" fmla="*/ 800372 w 1699962"/>
                      <a:gd name="connsiteY0" fmla="*/ 392973 h 1688353"/>
                      <a:gd name="connsiteX1" fmla="*/ 7577 w 1699962"/>
                      <a:gd name="connsiteY1" fmla="*/ 623316 h 1688353"/>
                      <a:gd name="connsiteX2" fmla="*/ 1207394 w 1699962"/>
                      <a:gd name="connsiteY2" fmla="*/ 1688354 h 1688353"/>
                      <a:gd name="connsiteX3" fmla="*/ 126564 w 1699962"/>
                      <a:gd name="connsiteY3" fmla="*/ 644738 h 1688353"/>
                      <a:gd name="connsiteX4" fmla="*/ 545206 w 1699962"/>
                      <a:gd name="connsiteY4" fmla="*/ 368427 h 1688353"/>
                      <a:gd name="connsiteX5" fmla="*/ 863951 w 1699962"/>
                      <a:gd name="connsiteY5" fmla="*/ 642919 h 1688353"/>
                      <a:gd name="connsiteX6" fmla="*/ 1053079 w 1699962"/>
                      <a:gd name="connsiteY6" fmla="*/ 193720 h 1688353"/>
                      <a:gd name="connsiteX7" fmla="*/ 1662632 w 1699962"/>
                      <a:gd name="connsiteY7" fmla="*/ 769087 h 1688353"/>
                      <a:gd name="connsiteX8" fmla="*/ 800372 w 169996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9962" h="1688353">
                        <a:moveTo>
                          <a:pt x="800372" y="392973"/>
                        </a:moveTo>
                        <a:cubicBezTo>
                          <a:pt x="465082" y="57769"/>
                          <a:pt x="62451" y="290741"/>
                          <a:pt x="7577" y="623316"/>
                        </a:cubicBezTo>
                        <a:cubicBezTo>
                          <a:pt x="-82739" y="1167698"/>
                          <a:pt x="653229" y="1604934"/>
                          <a:pt x="1207394" y="1688354"/>
                        </a:cubicBezTo>
                        <a:cubicBezTo>
                          <a:pt x="728991" y="1542231"/>
                          <a:pt x="33123" y="1111044"/>
                          <a:pt x="126564" y="644738"/>
                        </a:cubicBezTo>
                        <a:cubicBezTo>
                          <a:pt x="167054" y="424177"/>
                          <a:pt x="381891" y="312668"/>
                          <a:pt x="545206" y="368427"/>
                        </a:cubicBezTo>
                        <a:cubicBezTo>
                          <a:pt x="665059" y="408089"/>
                          <a:pt x="764062" y="532095"/>
                          <a:pt x="863951" y="642919"/>
                        </a:cubicBezTo>
                        <a:cubicBezTo>
                          <a:pt x="896422" y="485032"/>
                          <a:pt x="923368" y="313144"/>
                          <a:pt x="1053079" y="193720"/>
                        </a:cubicBezTo>
                        <a:cubicBezTo>
                          <a:pt x="1265020" y="-3000"/>
                          <a:pt x="1735489" y="38033"/>
                          <a:pt x="1662632" y="769087"/>
                        </a:cubicBezTo>
                        <a:cubicBezTo>
                          <a:pt x="1888098" y="-97183"/>
                          <a:pt x="1027991" y="-244707"/>
                          <a:pt x="800372" y="392973"/>
                        </a:cubicBezTo>
                        <a:close/>
                      </a:path>
                    </a:pathLst>
                  </a:custGeom>
                  <a:solidFill>
                    <a:srgbClr val="FF0E0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83AC1813-8506-4BF6-9B33-010BB1681768}"/>
                    </a:ext>
                  </a:extLst>
                </p:cNvPr>
                <p:cNvSpPr/>
                <p:nvPr/>
              </p:nvSpPr>
              <p:spPr>
                <a:xfrm>
                  <a:off x="5441851" y="8996394"/>
                  <a:ext cx="1699962" cy="1688353"/>
                </a:xfrm>
                <a:custGeom>
                  <a:avLst/>
                  <a:gdLst>
                    <a:gd name="connsiteX0" fmla="*/ 800372 w 1699962"/>
                    <a:gd name="connsiteY0" fmla="*/ 392973 h 1688353"/>
                    <a:gd name="connsiteX1" fmla="*/ 7577 w 1699962"/>
                    <a:gd name="connsiteY1" fmla="*/ 623316 h 1688353"/>
                    <a:gd name="connsiteX2" fmla="*/ 1207394 w 1699962"/>
                    <a:gd name="connsiteY2" fmla="*/ 1688354 h 1688353"/>
                    <a:gd name="connsiteX3" fmla="*/ 126564 w 1699962"/>
                    <a:gd name="connsiteY3" fmla="*/ 644738 h 1688353"/>
                    <a:gd name="connsiteX4" fmla="*/ 545206 w 1699962"/>
                    <a:gd name="connsiteY4" fmla="*/ 368427 h 1688353"/>
                    <a:gd name="connsiteX5" fmla="*/ 863951 w 1699962"/>
                    <a:gd name="connsiteY5" fmla="*/ 642919 h 1688353"/>
                    <a:gd name="connsiteX6" fmla="*/ 1053079 w 1699962"/>
                    <a:gd name="connsiteY6" fmla="*/ 193720 h 1688353"/>
                    <a:gd name="connsiteX7" fmla="*/ 1662632 w 1699962"/>
                    <a:gd name="connsiteY7" fmla="*/ 769087 h 1688353"/>
                    <a:gd name="connsiteX8" fmla="*/ 800372 w 1699962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99962" h="1688353">
                      <a:moveTo>
                        <a:pt x="800372" y="392973"/>
                      </a:moveTo>
                      <a:cubicBezTo>
                        <a:pt x="465082" y="57769"/>
                        <a:pt x="62451" y="290741"/>
                        <a:pt x="7577" y="623316"/>
                      </a:cubicBezTo>
                      <a:cubicBezTo>
                        <a:pt x="-82739" y="1167698"/>
                        <a:pt x="653229" y="1604934"/>
                        <a:pt x="1207394" y="1688354"/>
                      </a:cubicBezTo>
                      <a:cubicBezTo>
                        <a:pt x="728991" y="1542231"/>
                        <a:pt x="33123" y="1111044"/>
                        <a:pt x="126564" y="644738"/>
                      </a:cubicBezTo>
                      <a:cubicBezTo>
                        <a:pt x="167054" y="424177"/>
                        <a:pt x="381891" y="312668"/>
                        <a:pt x="545206" y="368427"/>
                      </a:cubicBezTo>
                      <a:cubicBezTo>
                        <a:pt x="665059" y="408089"/>
                        <a:pt x="764062" y="532095"/>
                        <a:pt x="863951" y="642919"/>
                      </a:cubicBezTo>
                      <a:cubicBezTo>
                        <a:pt x="896422" y="485032"/>
                        <a:pt x="923368" y="313144"/>
                        <a:pt x="1053079" y="193720"/>
                      </a:cubicBezTo>
                      <a:cubicBezTo>
                        <a:pt x="1265020" y="-3000"/>
                        <a:pt x="1735489" y="38033"/>
                        <a:pt x="1662632" y="769087"/>
                      </a:cubicBezTo>
                      <a:cubicBezTo>
                        <a:pt x="1888098" y="-97183"/>
                        <a:pt x="1027991" y="-244707"/>
                        <a:pt x="800372" y="392973"/>
                      </a:cubicBezTo>
                      <a:close/>
                    </a:path>
                  </a:pathLst>
                </a:custGeom>
                <a:solidFill>
                  <a:srgbClr val="F9C0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</p:grp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3D9A8FC-05D4-45EE-BFA9-39CDD1C4E1D3}"/>
                  </a:ext>
                </a:extLst>
              </p:cNvPr>
              <p:cNvSpPr txBox="1"/>
              <p:nvPr/>
            </p:nvSpPr>
            <p:spPr>
              <a:xfrm>
                <a:off x="4106403" y="3943232"/>
                <a:ext cx="358822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72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کند صد </a:t>
                </a:r>
                <a:r>
                  <a:rPr lang="fa-IR" sz="9600" dirty="0">
                    <a:solidFill>
                      <a:srgbClr val="C0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دلبری</a:t>
                </a:r>
                <a:endParaRPr lang="fa-IR" sz="7200" dirty="0">
                  <a:solidFill>
                    <a:srgbClr val="C0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14C92329-3D64-4266-83FD-1D11A1E32D17}"/>
                  </a:ext>
                </a:extLst>
              </p:cNvPr>
              <p:cNvGrpSpPr/>
              <p:nvPr/>
            </p:nvGrpSpPr>
            <p:grpSpPr>
              <a:xfrm>
                <a:off x="7321684" y="3259582"/>
                <a:ext cx="1931184" cy="2794948"/>
                <a:chOff x="7488049" y="2638227"/>
                <a:chExt cx="2411302" cy="3489809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658DCBB-3339-4465-8909-5E247BBC0492}"/>
                    </a:ext>
                  </a:extLst>
                </p:cNvPr>
                <p:cNvSpPr/>
                <p:nvPr/>
              </p:nvSpPr>
              <p:spPr>
                <a:xfrm>
                  <a:off x="7813759" y="3344766"/>
                  <a:ext cx="1801373" cy="2273375"/>
                </a:xfrm>
                <a:custGeom>
                  <a:avLst/>
                  <a:gdLst>
                    <a:gd name="connsiteX0" fmla="*/ 324275 w 2103675"/>
                    <a:gd name="connsiteY0" fmla="*/ 259658 h 2654888"/>
                    <a:gd name="connsiteX1" fmla="*/ 185753 w 2103675"/>
                    <a:gd name="connsiteY1" fmla="*/ 334087 h 2654888"/>
                    <a:gd name="connsiteX2" fmla="*/ 98676 w 2103675"/>
                    <a:gd name="connsiteY2" fmla="*/ 486115 h 2654888"/>
                    <a:gd name="connsiteX3" fmla="*/ 34772 w 2103675"/>
                    <a:gd name="connsiteY3" fmla="*/ 1509138 h 2654888"/>
                    <a:gd name="connsiteX4" fmla="*/ 313550 w 2103675"/>
                    <a:gd name="connsiteY4" fmla="*/ 2505568 h 2654888"/>
                    <a:gd name="connsiteX5" fmla="*/ 392141 w 2103675"/>
                    <a:gd name="connsiteY5" fmla="*/ 2633488 h 2654888"/>
                    <a:gd name="connsiteX6" fmla="*/ 552609 w 2103675"/>
                    <a:gd name="connsiteY6" fmla="*/ 2646271 h 2654888"/>
                    <a:gd name="connsiteX7" fmla="*/ 1903406 w 2103675"/>
                    <a:gd name="connsiteY7" fmla="*/ 2101708 h 2654888"/>
                    <a:gd name="connsiteX8" fmla="*/ 2056101 w 2103675"/>
                    <a:gd name="connsiteY8" fmla="*/ 1982093 h 2654888"/>
                    <a:gd name="connsiteX9" fmla="*/ 2092896 w 2103675"/>
                    <a:gd name="connsiteY9" fmla="*/ 1808709 h 2654888"/>
                    <a:gd name="connsiteX10" fmla="*/ 2090258 w 2103675"/>
                    <a:gd name="connsiteY10" fmla="*/ 656822 h 2654888"/>
                    <a:gd name="connsiteX11" fmla="*/ 1983245 w 2103675"/>
                    <a:gd name="connsiteY11" fmla="*/ 123555 h 2654888"/>
                    <a:gd name="connsiteX12" fmla="*/ 1580146 w 2103675"/>
                    <a:gd name="connsiteY12" fmla="*/ 8322 h 2654888"/>
                    <a:gd name="connsiteX13" fmla="*/ 324275 w 2103675"/>
                    <a:gd name="connsiteY13" fmla="*/ 259658 h 265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03675" h="2654888">
                      <a:moveTo>
                        <a:pt x="324275" y="259658"/>
                      </a:moveTo>
                      <a:cubicBezTo>
                        <a:pt x="274783" y="277994"/>
                        <a:pt x="224349" y="298082"/>
                        <a:pt x="185753" y="334087"/>
                      </a:cubicBezTo>
                      <a:cubicBezTo>
                        <a:pt x="142624" y="374320"/>
                        <a:pt x="118450" y="430546"/>
                        <a:pt x="98676" y="486115"/>
                      </a:cubicBezTo>
                      <a:cubicBezTo>
                        <a:pt x="-17110" y="811451"/>
                        <a:pt x="-20596" y="1168277"/>
                        <a:pt x="34772" y="1509138"/>
                      </a:cubicBezTo>
                      <a:cubicBezTo>
                        <a:pt x="90141" y="1850000"/>
                        <a:pt x="202079" y="2178727"/>
                        <a:pt x="313550" y="2505568"/>
                      </a:cubicBezTo>
                      <a:cubicBezTo>
                        <a:pt x="330028" y="2553888"/>
                        <a:pt x="349240" y="2605818"/>
                        <a:pt x="392141" y="2633488"/>
                      </a:cubicBezTo>
                      <a:cubicBezTo>
                        <a:pt x="438385" y="2663311"/>
                        <a:pt x="498497" y="2656262"/>
                        <a:pt x="552609" y="2646271"/>
                      </a:cubicBezTo>
                      <a:cubicBezTo>
                        <a:pt x="1031954" y="2557812"/>
                        <a:pt x="1471838" y="2328298"/>
                        <a:pt x="1903406" y="2101708"/>
                      </a:cubicBezTo>
                      <a:cubicBezTo>
                        <a:pt x="1961413" y="2071256"/>
                        <a:pt x="2022259" y="2038195"/>
                        <a:pt x="2056101" y="1982093"/>
                      </a:cubicBezTo>
                      <a:cubicBezTo>
                        <a:pt x="2086962" y="1930934"/>
                        <a:pt x="2090534" y="1868412"/>
                        <a:pt x="2092896" y="1808709"/>
                      </a:cubicBezTo>
                      <a:cubicBezTo>
                        <a:pt x="2108098" y="1424937"/>
                        <a:pt x="2107222" y="1040518"/>
                        <a:pt x="2090258" y="656822"/>
                      </a:cubicBezTo>
                      <a:cubicBezTo>
                        <a:pt x="2082352" y="478085"/>
                        <a:pt x="2070608" y="284223"/>
                        <a:pt x="1983245" y="123555"/>
                      </a:cubicBezTo>
                      <a:cubicBezTo>
                        <a:pt x="1897196" y="-34693"/>
                        <a:pt x="1744310" y="1588"/>
                        <a:pt x="1580146" y="8322"/>
                      </a:cubicBezTo>
                      <a:cubicBezTo>
                        <a:pt x="1151826" y="25896"/>
                        <a:pt x="726288" y="110744"/>
                        <a:pt x="324275" y="259658"/>
                      </a:cubicBezTo>
                      <a:close/>
                    </a:path>
                  </a:pathLst>
                </a:custGeom>
                <a:solidFill>
                  <a:srgbClr val="FFD0A1">
                    <a:alpha val="1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F38DC1BA-26F9-4878-B9DE-816CB1BBF549}"/>
                    </a:ext>
                  </a:extLst>
                </p:cNvPr>
                <p:cNvSpPr/>
                <p:nvPr/>
              </p:nvSpPr>
              <p:spPr>
                <a:xfrm>
                  <a:off x="8461035" y="3098570"/>
                  <a:ext cx="539422" cy="457679"/>
                </a:xfrm>
                <a:custGeom>
                  <a:avLst/>
                  <a:gdLst>
                    <a:gd name="connsiteX0" fmla="*/ 207951 w 629947"/>
                    <a:gd name="connsiteY0" fmla="*/ 33069 h 534486"/>
                    <a:gd name="connsiteX1" fmla="*/ 67276 w 629947"/>
                    <a:gd name="connsiteY1" fmla="*/ 75645 h 534486"/>
                    <a:gd name="connsiteX2" fmla="*/ 3011 w 629947"/>
                    <a:gd name="connsiteY2" fmla="*/ 236008 h 534486"/>
                    <a:gd name="connsiteX3" fmla="*/ 6230 w 629947"/>
                    <a:gd name="connsiteY3" fmla="*/ 414745 h 534486"/>
                    <a:gd name="connsiteX4" fmla="*/ 47188 w 629947"/>
                    <a:gd name="connsiteY4" fmla="*/ 513300 h 534486"/>
                    <a:gd name="connsiteX5" fmla="*/ 149381 w 629947"/>
                    <a:gd name="connsiteY5" fmla="*/ 532674 h 534486"/>
                    <a:gd name="connsiteX6" fmla="*/ 487100 w 629947"/>
                    <a:gd name="connsiteY6" fmla="*/ 364739 h 534486"/>
                    <a:gd name="connsiteX7" fmla="*/ 607229 w 629947"/>
                    <a:gd name="connsiteY7" fmla="*/ 50566 h 534486"/>
                    <a:gd name="connsiteX8" fmla="*/ 207951 w 629947"/>
                    <a:gd name="connsiteY8" fmla="*/ 33069 h 534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29947" h="534486">
                      <a:moveTo>
                        <a:pt x="207951" y="33069"/>
                      </a:moveTo>
                      <a:cubicBezTo>
                        <a:pt x="158430" y="37926"/>
                        <a:pt x="105728" y="44060"/>
                        <a:pt x="67276" y="75645"/>
                      </a:cubicBezTo>
                      <a:cubicBezTo>
                        <a:pt x="21518" y="113231"/>
                        <a:pt x="7869" y="176991"/>
                        <a:pt x="3011" y="236008"/>
                      </a:cubicBezTo>
                      <a:cubicBezTo>
                        <a:pt x="-1885" y="295492"/>
                        <a:pt x="-809" y="355471"/>
                        <a:pt x="6230" y="414745"/>
                      </a:cubicBezTo>
                      <a:cubicBezTo>
                        <a:pt x="10536" y="450997"/>
                        <a:pt x="18879" y="490250"/>
                        <a:pt x="47188" y="513300"/>
                      </a:cubicBezTo>
                      <a:cubicBezTo>
                        <a:pt x="74820" y="535798"/>
                        <a:pt x="113967" y="536598"/>
                        <a:pt x="149381" y="532674"/>
                      </a:cubicBezTo>
                      <a:cubicBezTo>
                        <a:pt x="276807" y="518548"/>
                        <a:pt x="397213" y="456150"/>
                        <a:pt x="487100" y="364739"/>
                      </a:cubicBezTo>
                      <a:cubicBezTo>
                        <a:pt x="551460" y="299283"/>
                        <a:pt x="682658" y="145540"/>
                        <a:pt x="607229" y="50566"/>
                      </a:cubicBezTo>
                      <a:cubicBezTo>
                        <a:pt x="530877" y="-45579"/>
                        <a:pt x="309487" y="23096"/>
                        <a:pt x="207951" y="3306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D3B87568-A075-4113-A199-F080159D1707}"/>
                    </a:ext>
                  </a:extLst>
                </p:cNvPr>
                <p:cNvSpPr/>
                <p:nvPr/>
              </p:nvSpPr>
              <p:spPr>
                <a:xfrm>
                  <a:off x="8839066" y="3123577"/>
                  <a:ext cx="532967" cy="527462"/>
                </a:xfrm>
                <a:custGeom>
                  <a:avLst/>
                  <a:gdLst>
                    <a:gd name="connsiteX0" fmla="*/ 28570 w 622408"/>
                    <a:gd name="connsiteY0" fmla="*/ 548800 h 615980"/>
                    <a:gd name="connsiteX1" fmla="*/ 37466 w 622408"/>
                    <a:gd name="connsiteY1" fmla="*/ 571174 h 615980"/>
                    <a:gd name="connsiteX2" fmla="*/ 59421 w 622408"/>
                    <a:gd name="connsiteY2" fmla="*/ 580480 h 615980"/>
                    <a:gd name="connsiteX3" fmla="*/ 416799 w 622408"/>
                    <a:gd name="connsiteY3" fmla="*/ 615970 h 615980"/>
                    <a:gd name="connsiteX4" fmla="*/ 609728 w 622408"/>
                    <a:gd name="connsiteY4" fmla="*/ 537646 h 615980"/>
                    <a:gd name="connsiteX5" fmla="*/ 600622 w 622408"/>
                    <a:gd name="connsiteY5" fmla="*/ 390266 h 615980"/>
                    <a:gd name="connsiteX6" fmla="*/ 385071 w 622408"/>
                    <a:gd name="connsiteY6" fmla="*/ 140958 h 615980"/>
                    <a:gd name="connsiteX7" fmla="*/ 27598 w 622408"/>
                    <a:gd name="connsiteY7" fmla="*/ 34783 h 615980"/>
                    <a:gd name="connsiteX8" fmla="*/ 2862 w 622408"/>
                    <a:gd name="connsiteY8" fmla="*/ 276518 h 615980"/>
                    <a:gd name="connsiteX9" fmla="*/ 28570 w 622408"/>
                    <a:gd name="connsiteY9" fmla="*/ 548800 h 615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2408" h="615980">
                      <a:moveTo>
                        <a:pt x="28570" y="548800"/>
                      </a:moveTo>
                      <a:cubicBezTo>
                        <a:pt x="30008" y="556829"/>
                        <a:pt x="31761" y="565354"/>
                        <a:pt x="37466" y="571174"/>
                      </a:cubicBezTo>
                      <a:cubicBezTo>
                        <a:pt x="43124" y="576936"/>
                        <a:pt x="51516" y="578861"/>
                        <a:pt x="59421" y="580480"/>
                      </a:cubicBezTo>
                      <a:cubicBezTo>
                        <a:pt x="176922" y="604473"/>
                        <a:pt x="296880" y="616380"/>
                        <a:pt x="416799" y="615970"/>
                      </a:cubicBezTo>
                      <a:cubicBezTo>
                        <a:pt x="489980" y="615722"/>
                        <a:pt x="576381" y="602787"/>
                        <a:pt x="609728" y="537646"/>
                      </a:cubicBezTo>
                      <a:cubicBezTo>
                        <a:pt x="632931" y="492336"/>
                        <a:pt x="620930" y="436938"/>
                        <a:pt x="600622" y="390266"/>
                      </a:cubicBezTo>
                      <a:cubicBezTo>
                        <a:pt x="556245" y="288262"/>
                        <a:pt x="475854" y="205233"/>
                        <a:pt x="385071" y="140958"/>
                      </a:cubicBezTo>
                      <a:cubicBezTo>
                        <a:pt x="318082" y="93524"/>
                        <a:pt x="99902" y="-70906"/>
                        <a:pt x="27598" y="34783"/>
                      </a:cubicBezTo>
                      <a:cubicBezTo>
                        <a:pt x="-11407" y="91790"/>
                        <a:pt x="2119" y="210843"/>
                        <a:pt x="2862" y="276518"/>
                      </a:cubicBezTo>
                      <a:cubicBezTo>
                        <a:pt x="3900" y="367777"/>
                        <a:pt x="12511" y="458960"/>
                        <a:pt x="28570" y="548800"/>
                      </a:cubicBezTo>
                      <a:close/>
                    </a:path>
                  </a:pathLst>
                </a:custGeom>
                <a:solidFill>
                  <a:srgbClr val="FF0000">
                    <a:alpha val="34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F67949E4-149C-42F5-84AA-6CADD1AB8BD0}"/>
                    </a:ext>
                  </a:extLst>
                </p:cNvPr>
                <p:cNvSpPr/>
                <p:nvPr/>
              </p:nvSpPr>
              <p:spPr>
                <a:xfrm>
                  <a:off x="8721712" y="2638227"/>
                  <a:ext cx="442963" cy="666628"/>
                </a:xfrm>
                <a:custGeom>
                  <a:avLst/>
                  <a:gdLst>
                    <a:gd name="connsiteX0" fmla="*/ 221968 w 517300"/>
                    <a:gd name="connsiteY0" fmla="*/ 778501 h 778500"/>
                    <a:gd name="connsiteX1" fmla="*/ 509080 w 517300"/>
                    <a:gd name="connsiteY1" fmla="*/ 285944 h 778500"/>
                    <a:gd name="connsiteX2" fmla="*/ 517157 w 517300"/>
                    <a:gd name="connsiteY2" fmla="*/ 257121 h 778500"/>
                    <a:gd name="connsiteX3" fmla="*/ 495469 w 517300"/>
                    <a:gd name="connsiteY3" fmla="*/ 224955 h 778500"/>
                    <a:gd name="connsiteX4" fmla="*/ 86617 w 517300"/>
                    <a:gd name="connsiteY4" fmla="*/ 1585 h 778500"/>
                    <a:gd name="connsiteX5" fmla="*/ 46679 w 517300"/>
                    <a:gd name="connsiteY5" fmla="*/ 3651 h 778500"/>
                    <a:gd name="connsiteX6" fmla="*/ 8608 w 517300"/>
                    <a:gd name="connsiteY6" fmla="*/ 73813 h 778500"/>
                    <a:gd name="connsiteX7" fmla="*/ 61500 w 517300"/>
                    <a:gd name="connsiteY7" fmla="*/ 534404 h 778500"/>
                    <a:gd name="connsiteX8" fmla="*/ 164551 w 517300"/>
                    <a:gd name="connsiteY8" fmla="*/ 691071 h 778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300" h="778500">
                      <a:moveTo>
                        <a:pt x="221968" y="778501"/>
                      </a:moveTo>
                      <a:cubicBezTo>
                        <a:pt x="328419" y="620900"/>
                        <a:pt x="424403" y="456232"/>
                        <a:pt x="509080" y="285944"/>
                      </a:cubicBezTo>
                      <a:cubicBezTo>
                        <a:pt x="513585" y="276886"/>
                        <a:pt x="518176" y="267189"/>
                        <a:pt x="517157" y="257121"/>
                      </a:cubicBezTo>
                      <a:cubicBezTo>
                        <a:pt x="515814" y="243939"/>
                        <a:pt x="505346" y="233785"/>
                        <a:pt x="495469" y="224955"/>
                      </a:cubicBezTo>
                      <a:cubicBezTo>
                        <a:pt x="377911" y="119914"/>
                        <a:pt x="242789" y="23168"/>
                        <a:pt x="86617" y="1585"/>
                      </a:cubicBezTo>
                      <a:cubicBezTo>
                        <a:pt x="73254" y="-263"/>
                        <a:pt x="59166" y="-1454"/>
                        <a:pt x="46679" y="3651"/>
                      </a:cubicBezTo>
                      <a:cubicBezTo>
                        <a:pt x="20828" y="14234"/>
                        <a:pt x="12408" y="46143"/>
                        <a:pt x="8608" y="73813"/>
                      </a:cubicBezTo>
                      <a:cubicBezTo>
                        <a:pt x="-12671" y="228527"/>
                        <a:pt x="5703" y="388538"/>
                        <a:pt x="61500" y="534404"/>
                      </a:cubicBezTo>
                      <a:cubicBezTo>
                        <a:pt x="84122" y="593544"/>
                        <a:pt x="114411" y="652399"/>
                        <a:pt x="164551" y="691071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18B24EA8-60EA-444B-A3C9-41B0ACE86410}"/>
                    </a:ext>
                  </a:extLst>
                </p:cNvPr>
                <p:cNvSpPr/>
                <p:nvPr/>
              </p:nvSpPr>
              <p:spPr>
                <a:xfrm>
                  <a:off x="8801819" y="3050961"/>
                  <a:ext cx="677894" cy="292461"/>
                </a:xfrm>
                <a:custGeom>
                  <a:avLst/>
                  <a:gdLst>
                    <a:gd name="connsiteX0" fmla="*/ 533049 w 791657"/>
                    <a:gd name="connsiteY0" fmla="*/ 27793 h 341541"/>
                    <a:gd name="connsiteX1" fmla="*/ 328376 w 791657"/>
                    <a:gd name="connsiteY1" fmla="*/ 3914 h 341541"/>
                    <a:gd name="connsiteX2" fmla="*/ 232887 w 791657"/>
                    <a:gd name="connsiteY2" fmla="*/ 5924 h 341541"/>
                    <a:gd name="connsiteX3" fmla="*/ 159116 w 791657"/>
                    <a:gd name="connsiteY3" fmla="*/ 51158 h 341541"/>
                    <a:gd name="connsiteX4" fmla="*/ 26738 w 791657"/>
                    <a:gd name="connsiteY4" fmla="*/ 166163 h 341541"/>
                    <a:gd name="connsiteX5" fmla="*/ 2049 w 791657"/>
                    <a:gd name="connsiteY5" fmla="*/ 198500 h 341541"/>
                    <a:gd name="connsiteX6" fmla="*/ 12993 w 791657"/>
                    <a:gd name="connsiteY6" fmla="*/ 249640 h 341541"/>
                    <a:gd name="connsiteX7" fmla="*/ 171346 w 791657"/>
                    <a:gd name="connsiteY7" fmla="*/ 322802 h 341541"/>
                    <a:gd name="connsiteX8" fmla="*/ 699022 w 791657"/>
                    <a:gd name="connsiteY8" fmla="*/ 304009 h 341541"/>
                    <a:gd name="connsiteX9" fmla="*/ 786728 w 791657"/>
                    <a:gd name="connsiteY9" fmla="*/ 243363 h 341541"/>
                    <a:gd name="connsiteX10" fmla="*/ 774145 w 791657"/>
                    <a:gd name="connsiteY10" fmla="*/ 150980 h 341541"/>
                    <a:gd name="connsiteX11" fmla="*/ 533049 w 791657"/>
                    <a:gd name="connsiteY11" fmla="*/ 27793 h 3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1657" h="341541">
                      <a:moveTo>
                        <a:pt x="533049" y="27793"/>
                      </a:moveTo>
                      <a:cubicBezTo>
                        <a:pt x="464821" y="19830"/>
                        <a:pt x="396603" y="11877"/>
                        <a:pt x="328376" y="3914"/>
                      </a:cubicBezTo>
                      <a:cubicBezTo>
                        <a:pt x="296514" y="199"/>
                        <a:pt x="263577" y="-3430"/>
                        <a:pt x="232887" y="5924"/>
                      </a:cubicBezTo>
                      <a:cubicBezTo>
                        <a:pt x="205112" y="14392"/>
                        <a:pt x="181614" y="32803"/>
                        <a:pt x="159116" y="51158"/>
                      </a:cubicBezTo>
                      <a:cubicBezTo>
                        <a:pt x="113825" y="88125"/>
                        <a:pt x="69667" y="126482"/>
                        <a:pt x="26738" y="166163"/>
                      </a:cubicBezTo>
                      <a:cubicBezTo>
                        <a:pt x="16660" y="175478"/>
                        <a:pt x="6268" y="185451"/>
                        <a:pt x="2049" y="198500"/>
                      </a:cubicBezTo>
                      <a:cubicBezTo>
                        <a:pt x="-3504" y="215674"/>
                        <a:pt x="2925" y="234657"/>
                        <a:pt x="12993" y="249640"/>
                      </a:cubicBezTo>
                      <a:cubicBezTo>
                        <a:pt x="46426" y="299427"/>
                        <a:pt x="111986" y="314267"/>
                        <a:pt x="171346" y="322802"/>
                      </a:cubicBezTo>
                      <a:cubicBezTo>
                        <a:pt x="346883" y="348052"/>
                        <a:pt x="528620" y="353148"/>
                        <a:pt x="699022" y="304009"/>
                      </a:cubicBezTo>
                      <a:cubicBezTo>
                        <a:pt x="734455" y="293789"/>
                        <a:pt x="773174" y="277653"/>
                        <a:pt x="786728" y="243363"/>
                      </a:cubicBezTo>
                      <a:cubicBezTo>
                        <a:pt x="798482" y="213645"/>
                        <a:pt x="787176" y="180155"/>
                        <a:pt x="774145" y="150980"/>
                      </a:cubicBezTo>
                      <a:cubicBezTo>
                        <a:pt x="727302" y="46062"/>
                        <a:pt x="641262" y="40424"/>
                        <a:pt x="533049" y="27793"/>
                      </a:cubicBezTo>
                      <a:close/>
                    </a:path>
                  </a:pathLst>
                </a:custGeom>
                <a:solidFill>
                  <a:srgbClr val="FF0000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6427AC9E-D93B-4B8A-9B0C-AB5664B65464}"/>
                    </a:ext>
                  </a:extLst>
                </p:cNvPr>
                <p:cNvSpPr/>
                <p:nvPr/>
              </p:nvSpPr>
              <p:spPr>
                <a:xfrm>
                  <a:off x="7829943" y="4238079"/>
                  <a:ext cx="737593" cy="521007"/>
                </a:xfrm>
                <a:custGeom>
                  <a:avLst/>
                  <a:gdLst>
                    <a:gd name="connsiteX0" fmla="*/ 834261 w 861374"/>
                    <a:gd name="connsiteY0" fmla="*/ 245380 h 608441"/>
                    <a:gd name="connsiteX1" fmla="*/ 562599 w 861374"/>
                    <a:gd name="connsiteY1" fmla="*/ 56880 h 608441"/>
                    <a:gd name="connsiteX2" fmla="*/ 318597 w 861374"/>
                    <a:gd name="connsiteY2" fmla="*/ 2330 h 608441"/>
                    <a:gd name="connsiteX3" fmla="*/ 78605 w 861374"/>
                    <a:gd name="connsiteY3" fmla="*/ 171008 h 608441"/>
                    <a:gd name="connsiteX4" fmla="*/ 586 w 861374"/>
                    <a:gd name="connsiteY4" fmla="*/ 461121 h 608441"/>
                    <a:gd name="connsiteX5" fmla="*/ 15054 w 861374"/>
                    <a:gd name="connsiteY5" fmla="*/ 546122 h 608441"/>
                    <a:gd name="connsiteX6" fmla="*/ 112314 w 861374"/>
                    <a:gd name="connsiteY6" fmla="*/ 596585 h 608441"/>
                    <a:gd name="connsiteX7" fmla="*/ 556150 w 861374"/>
                    <a:gd name="connsiteY7" fmla="*/ 571420 h 608441"/>
                    <a:gd name="connsiteX8" fmla="*/ 861360 w 861374"/>
                    <a:gd name="connsiteY8" fmla="*/ 319217 h 608441"/>
                    <a:gd name="connsiteX9" fmla="*/ 834261 w 861374"/>
                    <a:gd name="connsiteY9" fmla="*/ 245380 h 60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1374" h="608441">
                      <a:moveTo>
                        <a:pt x="834261" y="245380"/>
                      </a:moveTo>
                      <a:cubicBezTo>
                        <a:pt x="774721" y="160760"/>
                        <a:pt x="632350" y="90922"/>
                        <a:pt x="562599" y="56880"/>
                      </a:cubicBezTo>
                      <a:cubicBezTo>
                        <a:pt x="486608" y="19790"/>
                        <a:pt x="402464" y="-8481"/>
                        <a:pt x="318597" y="2330"/>
                      </a:cubicBezTo>
                      <a:cubicBezTo>
                        <a:pt x="218260" y="15265"/>
                        <a:pt x="130859" y="84379"/>
                        <a:pt x="78605" y="171008"/>
                      </a:cubicBezTo>
                      <a:cubicBezTo>
                        <a:pt x="26351" y="257638"/>
                        <a:pt x="5739" y="360089"/>
                        <a:pt x="586" y="461121"/>
                      </a:cubicBezTo>
                      <a:cubicBezTo>
                        <a:pt x="-900" y="490315"/>
                        <a:pt x="-672" y="521481"/>
                        <a:pt x="15054" y="546122"/>
                      </a:cubicBezTo>
                      <a:cubicBezTo>
                        <a:pt x="35295" y="577840"/>
                        <a:pt x="75281" y="589937"/>
                        <a:pt x="112314" y="596585"/>
                      </a:cubicBezTo>
                      <a:cubicBezTo>
                        <a:pt x="259075" y="622941"/>
                        <a:pt x="410065" y="601272"/>
                        <a:pt x="556150" y="571420"/>
                      </a:cubicBezTo>
                      <a:cubicBezTo>
                        <a:pt x="672098" y="547722"/>
                        <a:pt x="863322" y="468227"/>
                        <a:pt x="861360" y="319217"/>
                      </a:cubicBezTo>
                      <a:cubicBezTo>
                        <a:pt x="861036" y="293757"/>
                        <a:pt x="850873" y="268992"/>
                        <a:pt x="834261" y="245380"/>
                      </a:cubicBezTo>
                      <a:close/>
                    </a:path>
                  </a:pathLst>
                </a:custGeom>
                <a:solidFill>
                  <a:srgbClr val="FF0000">
                    <a:alpha val="4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7DDA4C2D-4EE6-4F7D-9AD8-5544373C2609}"/>
                    </a:ext>
                  </a:extLst>
                </p:cNvPr>
                <p:cNvSpPr/>
                <p:nvPr/>
              </p:nvSpPr>
              <p:spPr>
                <a:xfrm>
                  <a:off x="8314263" y="4003975"/>
                  <a:ext cx="366801" cy="630723"/>
                </a:xfrm>
                <a:custGeom>
                  <a:avLst/>
                  <a:gdLst>
                    <a:gd name="connsiteX0" fmla="*/ 427379 w 428357"/>
                    <a:gd name="connsiteY0" fmla="*/ 161279 h 736569"/>
                    <a:gd name="connsiteX1" fmla="*/ 409758 w 428357"/>
                    <a:gd name="connsiteY1" fmla="*/ 79840 h 736569"/>
                    <a:gd name="connsiteX2" fmla="*/ 286085 w 428357"/>
                    <a:gd name="connsiteY2" fmla="*/ 8869 h 736569"/>
                    <a:gd name="connsiteX3" fmla="*/ 120931 w 428357"/>
                    <a:gd name="connsiteY3" fmla="*/ 25223 h 736569"/>
                    <a:gd name="connsiteX4" fmla="*/ 51256 w 428357"/>
                    <a:gd name="connsiteY4" fmla="*/ 134113 h 736569"/>
                    <a:gd name="connsiteX5" fmla="*/ 14232 w 428357"/>
                    <a:gd name="connsiteY5" fmla="*/ 533801 h 736569"/>
                    <a:gd name="connsiteX6" fmla="*/ 302230 w 428357"/>
                    <a:gd name="connsiteY6" fmla="*/ 682010 h 736569"/>
                    <a:gd name="connsiteX7" fmla="*/ 427379 w 428357"/>
                    <a:gd name="connsiteY7" fmla="*/ 161279 h 73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357" h="736569">
                      <a:moveTo>
                        <a:pt x="427379" y="161279"/>
                      </a:moveTo>
                      <a:cubicBezTo>
                        <a:pt x="426217" y="133256"/>
                        <a:pt x="423569" y="104252"/>
                        <a:pt x="409758" y="79840"/>
                      </a:cubicBezTo>
                      <a:cubicBezTo>
                        <a:pt x="385602" y="37168"/>
                        <a:pt x="334043" y="19089"/>
                        <a:pt x="286085" y="8869"/>
                      </a:cubicBezTo>
                      <a:cubicBezTo>
                        <a:pt x="230364" y="-2999"/>
                        <a:pt x="167518" y="-7562"/>
                        <a:pt x="120931" y="25223"/>
                      </a:cubicBezTo>
                      <a:cubicBezTo>
                        <a:pt x="85117" y="50436"/>
                        <a:pt x="66096" y="92899"/>
                        <a:pt x="51256" y="134113"/>
                      </a:cubicBezTo>
                      <a:cubicBezTo>
                        <a:pt x="5288" y="261748"/>
                        <a:pt x="-16353" y="401632"/>
                        <a:pt x="14232" y="533801"/>
                      </a:cubicBezTo>
                      <a:cubicBezTo>
                        <a:pt x="42731" y="656950"/>
                        <a:pt x="185606" y="824428"/>
                        <a:pt x="302230" y="682010"/>
                      </a:cubicBezTo>
                      <a:cubicBezTo>
                        <a:pt x="408281" y="552508"/>
                        <a:pt x="434037" y="321699"/>
                        <a:pt x="427379" y="161279"/>
                      </a:cubicBezTo>
                      <a:close/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19B7223C-BFF7-4031-9FD8-243B16F41AA8}"/>
                    </a:ext>
                  </a:extLst>
                </p:cNvPr>
                <p:cNvSpPr/>
                <p:nvPr/>
              </p:nvSpPr>
              <p:spPr>
                <a:xfrm>
                  <a:off x="8195646" y="4442373"/>
                  <a:ext cx="415734" cy="604327"/>
                </a:xfrm>
                <a:custGeom>
                  <a:avLst/>
                  <a:gdLst>
                    <a:gd name="connsiteX0" fmla="*/ 335721 w 485502"/>
                    <a:gd name="connsiteY0" fmla="*/ 0 h 705744"/>
                    <a:gd name="connsiteX1" fmla="*/ 115246 w 485502"/>
                    <a:gd name="connsiteY1" fmla="*/ 197625 h 705744"/>
                    <a:gd name="connsiteX2" fmla="*/ 1346 w 485502"/>
                    <a:gd name="connsiteY2" fmla="*/ 467830 h 705744"/>
                    <a:gd name="connsiteX3" fmla="*/ 15805 w 485502"/>
                    <a:gd name="connsiteY3" fmla="*/ 569414 h 705744"/>
                    <a:gd name="connsiteX4" fmla="*/ 106540 w 485502"/>
                    <a:gd name="connsiteY4" fmla="*/ 646119 h 705744"/>
                    <a:gd name="connsiteX5" fmla="*/ 298983 w 485502"/>
                    <a:gd name="connsiteY5" fmla="*/ 703164 h 705744"/>
                    <a:gd name="connsiteX6" fmla="*/ 425932 w 485502"/>
                    <a:gd name="connsiteY6" fmla="*/ 683285 h 705744"/>
                    <a:gd name="connsiteX7" fmla="*/ 484530 w 485502"/>
                    <a:gd name="connsiteY7" fmla="*/ 523304 h 705744"/>
                    <a:gd name="connsiteX8" fmla="*/ 430771 w 485502"/>
                    <a:gd name="connsiteY8" fmla="*/ 334785 h 705744"/>
                    <a:gd name="connsiteX9" fmla="*/ 337445 w 485502"/>
                    <a:gd name="connsiteY9" fmla="*/ 123558 h 705744"/>
                    <a:gd name="connsiteX10" fmla="*/ 294592 w 485502"/>
                    <a:gd name="connsiteY10" fmla="*/ 83458 h 70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5502" h="705744">
                      <a:moveTo>
                        <a:pt x="335721" y="0"/>
                      </a:moveTo>
                      <a:cubicBezTo>
                        <a:pt x="253797" y="55750"/>
                        <a:pt x="176235" y="119520"/>
                        <a:pt x="115246" y="197625"/>
                      </a:cubicBezTo>
                      <a:cubicBezTo>
                        <a:pt x="54257" y="275730"/>
                        <a:pt x="10347" y="369151"/>
                        <a:pt x="1346" y="467830"/>
                      </a:cubicBezTo>
                      <a:cubicBezTo>
                        <a:pt x="-1807" y="502377"/>
                        <a:pt x="-340" y="538715"/>
                        <a:pt x="15805" y="569414"/>
                      </a:cubicBezTo>
                      <a:cubicBezTo>
                        <a:pt x="34560" y="605066"/>
                        <a:pt x="70421" y="628269"/>
                        <a:pt x="106540" y="646119"/>
                      </a:cubicBezTo>
                      <a:cubicBezTo>
                        <a:pt x="166814" y="675904"/>
                        <a:pt x="232213" y="695287"/>
                        <a:pt x="298983" y="703164"/>
                      </a:cubicBezTo>
                      <a:cubicBezTo>
                        <a:pt x="342455" y="708288"/>
                        <a:pt x="389595" y="707698"/>
                        <a:pt x="425932" y="683285"/>
                      </a:cubicBezTo>
                      <a:cubicBezTo>
                        <a:pt x="475424" y="650034"/>
                        <a:pt x="489617" y="582701"/>
                        <a:pt x="484530" y="523304"/>
                      </a:cubicBezTo>
                      <a:cubicBezTo>
                        <a:pt x="478930" y="457943"/>
                        <a:pt x="455498" y="395545"/>
                        <a:pt x="430771" y="334785"/>
                      </a:cubicBezTo>
                      <a:cubicBezTo>
                        <a:pt x="401758" y="263471"/>
                        <a:pt x="370630" y="193024"/>
                        <a:pt x="337445" y="123558"/>
                      </a:cubicBezTo>
                      <a:cubicBezTo>
                        <a:pt x="328520" y="104880"/>
                        <a:pt x="315290" y="83506"/>
                        <a:pt x="294592" y="83458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A1B357A7-F23D-4E2D-BE62-DBA8522D7D3C}"/>
                    </a:ext>
                  </a:extLst>
                </p:cNvPr>
                <p:cNvSpPr/>
                <p:nvPr/>
              </p:nvSpPr>
              <p:spPr>
                <a:xfrm>
                  <a:off x="8421761" y="4397633"/>
                  <a:ext cx="768397" cy="576267"/>
                </a:xfrm>
                <a:custGeom>
                  <a:avLst/>
                  <a:gdLst>
                    <a:gd name="connsiteX0" fmla="*/ 311623 w 897348"/>
                    <a:gd name="connsiteY0" fmla="*/ 593793 h 672975"/>
                    <a:gd name="connsiteX1" fmla="*/ 475157 w 897348"/>
                    <a:gd name="connsiteY1" fmla="*/ 669021 h 672975"/>
                    <a:gd name="connsiteX2" fmla="*/ 677287 w 897348"/>
                    <a:gd name="connsiteY2" fmla="*/ 632426 h 672975"/>
                    <a:gd name="connsiteX3" fmla="*/ 893152 w 897348"/>
                    <a:gd name="connsiteY3" fmla="*/ 207011 h 672975"/>
                    <a:gd name="connsiteX4" fmla="*/ 875255 w 897348"/>
                    <a:gd name="connsiteY4" fmla="*/ 146765 h 672975"/>
                    <a:gd name="connsiteX5" fmla="*/ 832288 w 897348"/>
                    <a:gd name="connsiteY5" fmla="*/ 96664 h 672975"/>
                    <a:gd name="connsiteX6" fmla="*/ 522468 w 897348"/>
                    <a:gd name="connsiteY6" fmla="*/ 118 h 672975"/>
                    <a:gd name="connsiteX7" fmla="*/ 10595 w 897348"/>
                    <a:gd name="connsiteY7" fmla="*/ 184913 h 672975"/>
                    <a:gd name="connsiteX8" fmla="*/ 311623 w 897348"/>
                    <a:gd name="connsiteY8" fmla="*/ 593793 h 67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348" h="672975">
                      <a:moveTo>
                        <a:pt x="311623" y="593793"/>
                      </a:moveTo>
                      <a:cubicBezTo>
                        <a:pt x="361581" y="627863"/>
                        <a:pt x="415588" y="658600"/>
                        <a:pt x="475157" y="669021"/>
                      </a:cubicBezTo>
                      <a:cubicBezTo>
                        <a:pt x="543833" y="681042"/>
                        <a:pt x="615518" y="664754"/>
                        <a:pt x="677287" y="632426"/>
                      </a:cubicBezTo>
                      <a:cubicBezTo>
                        <a:pt x="827582" y="553749"/>
                        <a:pt x="918403" y="374765"/>
                        <a:pt x="893152" y="207011"/>
                      </a:cubicBezTo>
                      <a:cubicBezTo>
                        <a:pt x="890019" y="186189"/>
                        <a:pt x="885180" y="165329"/>
                        <a:pt x="875255" y="146765"/>
                      </a:cubicBezTo>
                      <a:cubicBezTo>
                        <a:pt x="864816" y="127248"/>
                        <a:pt x="849147" y="110999"/>
                        <a:pt x="832288" y="96664"/>
                      </a:cubicBezTo>
                      <a:cubicBezTo>
                        <a:pt x="748049" y="25016"/>
                        <a:pt x="633034" y="-2035"/>
                        <a:pt x="522468" y="118"/>
                      </a:cubicBezTo>
                      <a:cubicBezTo>
                        <a:pt x="383641" y="2814"/>
                        <a:pt x="77460" y="33656"/>
                        <a:pt x="10595" y="184913"/>
                      </a:cubicBezTo>
                      <a:cubicBezTo>
                        <a:pt x="-55928" y="335370"/>
                        <a:pt x="208496" y="523879"/>
                        <a:pt x="311623" y="593793"/>
                      </a:cubicBezTo>
                      <a:close/>
                    </a:path>
                  </a:pathLst>
                </a:custGeom>
                <a:solidFill>
                  <a:srgbClr val="FF0000">
                    <a:alpha val="6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C2F590B1-E8C4-416D-85C9-7DE0692DE676}"/>
                    </a:ext>
                  </a:extLst>
                </p:cNvPr>
                <p:cNvSpPr/>
                <p:nvPr/>
              </p:nvSpPr>
              <p:spPr>
                <a:xfrm>
                  <a:off x="8922994" y="4048126"/>
                  <a:ext cx="591591" cy="257236"/>
                </a:xfrm>
                <a:custGeom>
                  <a:avLst/>
                  <a:gdLst>
                    <a:gd name="connsiteX0" fmla="*/ 566599 w 690871"/>
                    <a:gd name="connsiteY0" fmla="*/ 148694 h 300405"/>
                    <a:gd name="connsiteX1" fmla="*/ 690871 w 690871"/>
                    <a:gd name="connsiteY1" fmla="*/ 21078 h 300405"/>
                    <a:gd name="connsiteX2" fmla="*/ 77299 w 690871"/>
                    <a:gd name="connsiteY2" fmla="*/ 133387 h 300405"/>
                    <a:gd name="connsiteX3" fmla="*/ 12339 w 690871"/>
                    <a:gd name="connsiteY3" fmla="*/ 272147 h 300405"/>
                    <a:gd name="connsiteX4" fmla="*/ 239958 w 690871"/>
                    <a:gd name="connsiteY4" fmla="*/ 265775 h 300405"/>
                    <a:gd name="connsiteX5" fmla="*/ 566599 w 690871"/>
                    <a:gd name="connsiteY5" fmla="*/ 148694 h 300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90871" h="300405">
                      <a:moveTo>
                        <a:pt x="566599" y="148694"/>
                      </a:moveTo>
                      <a:cubicBezTo>
                        <a:pt x="622396" y="121633"/>
                        <a:pt x="682984" y="82581"/>
                        <a:pt x="690871" y="21078"/>
                      </a:cubicBezTo>
                      <a:cubicBezTo>
                        <a:pt x="501438" y="-42130"/>
                        <a:pt x="248644" y="49043"/>
                        <a:pt x="77299" y="133387"/>
                      </a:cubicBezTo>
                      <a:cubicBezTo>
                        <a:pt x="30760" y="156295"/>
                        <a:pt x="-25256" y="214254"/>
                        <a:pt x="12339" y="272147"/>
                      </a:cubicBezTo>
                      <a:cubicBezTo>
                        <a:pt x="51620" y="332631"/>
                        <a:pt x="184294" y="279253"/>
                        <a:pt x="239958" y="265775"/>
                      </a:cubicBezTo>
                      <a:cubicBezTo>
                        <a:pt x="352572" y="238486"/>
                        <a:pt x="462328" y="199253"/>
                        <a:pt x="566599" y="148694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796BA9E5-DF8F-43CB-B9C3-656ABC1A75EB}"/>
                    </a:ext>
                  </a:extLst>
                </p:cNvPr>
                <p:cNvSpPr/>
                <p:nvPr/>
              </p:nvSpPr>
              <p:spPr>
                <a:xfrm>
                  <a:off x="8546015" y="5028797"/>
                  <a:ext cx="209337" cy="468332"/>
                </a:xfrm>
                <a:custGeom>
                  <a:avLst/>
                  <a:gdLst>
                    <a:gd name="connsiteX0" fmla="*/ 244432 w 244467"/>
                    <a:gd name="connsiteY0" fmla="*/ 18233 h 546926"/>
                    <a:gd name="connsiteX1" fmla="*/ 241717 w 244467"/>
                    <a:gd name="connsiteY1" fmla="*/ 5260 h 546926"/>
                    <a:gd name="connsiteX2" fmla="*/ 228658 w 244467"/>
                    <a:gd name="connsiteY2" fmla="*/ 145 h 546926"/>
                    <a:gd name="connsiteX3" fmla="*/ 118806 w 244467"/>
                    <a:gd name="connsiteY3" fmla="*/ 80860 h 546926"/>
                    <a:gd name="connsiteX4" fmla="*/ 53655 w 244467"/>
                    <a:gd name="connsiteY4" fmla="*/ 545747 h 546926"/>
                    <a:gd name="connsiteX5" fmla="*/ 189320 w 244467"/>
                    <a:gd name="connsiteY5" fmla="*/ 330368 h 546926"/>
                    <a:gd name="connsiteX6" fmla="*/ 244432 w 244467"/>
                    <a:gd name="connsiteY6" fmla="*/ 18233 h 54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467" h="546926">
                      <a:moveTo>
                        <a:pt x="244432" y="18233"/>
                      </a:moveTo>
                      <a:cubicBezTo>
                        <a:pt x="244555" y="13718"/>
                        <a:pt x="244517" y="8803"/>
                        <a:pt x="241717" y="5260"/>
                      </a:cubicBezTo>
                      <a:cubicBezTo>
                        <a:pt x="238726" y="1479"/>
                        <a:pt x="233468" y="441"/>
                        <a:pt x="228658" y="145"/>
                      </a:cubicBezTo>
                      <a:cubicBezTo>
                        <a:pt x="180900" y="-2817"/>
                        <a:pt x="143771" y="40045"/>
                        <a:pt x="118806" y="80860"/>
                      </a:cubicBezTo>
                      <a:cubicBezTo>
                        <a:pt x="83326" y="138858"/>
                        <a:pt x="-84371" y="572407"/>
                        <a:pt x="53655" y="545747"/>
                      </a:cubicBezTo>
                      <a:cubicBezTo>
                        <a:pt x="134303" y="530164"/>
                        <a:pt x="168327" y="393680"/>
                        <a:pt x="189320" y="330368"/>
                      </a:cubicBezTo>
                      <a:cubicBezTo>
                        <a:pt x="222695" y="229736"/>
                        <a:pt x="241545" y="124228"/>
                        <a:pt x="244432" y="18233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5B3A6421-864D-4912-90E7-974457FFAC56}"/>
                    </a:ext>
                  </a:extLst>
                </p:cNvPr>
                <p:cNvSpPr/>
                <p:nvPr/>
              </p:nvSpPr>
              <p:spPr>
                <a:xfrm>
                  <a:off x="8550958" y="5043589"/>
                  <a:ext cx="505246" cy="566391"/>
                </a:xfrm>
                <a:custGeom>
                  <a:avLst/>
                  <a:gdLst>
                    <a:gd name="connsiteX0" fmla="*/ 18288 w 590035"/>
                    <a:gd name="connsiteY0" fmla="*/ 661441 h 661441"/>
                    <a:gd name="connsiteX1" fmla="*/ 343843 w 590035"/>
                    <a:gd name="connsiteY1" fmla="*/ 370462 h 661441"/>
                    <a:gd name="connsiteX2" fmla="*/ 590036 w 590035"/>
                    <a:gd name="connsiteY2" fmla="*/ 14894 h 661441"/>
                    <a:gd name="connsiteX3" fmla="*/ 523799 w 590035"/>
                    <a:gd name="connsiteY3" fmla="*/ 6083 h 661441"/>
                    <a:gd name="connsiteX4" fmla="*/ 130912 w 590035"/>
                    <a:gd name="connsiteY4" fmla="*/ 334153 h 661441"/>
                    <a:gd name="connsiteX5" fmla="*/ 0 w 590035"/>
                    <a:gd name="connsiteY5" fmla="*/ 580946 h 661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0035" h="661441">
                      <a:moveTo>
                        <a:pt x="18288" y="661441"/>
                      </a:moveTo>
                      <a:cubicBezTo>
                        <a:pt x="122444" y="559743"/>
                        <a:pt x="238973" y="471418"/>
                        <a:pt x="343843" y="370462"/>
                      </a:cubicBezTo>
                      <a:cubicBezTo>
                        <a:pt x="448723" y="269506"/>
                        <a:pt x="543497" y="152825"/>
                        <a:pt x="590036" y="14894"/>
                      </a:cubicBezTo>
                      <a:cubicBezTo>
                        <a:pt x="576786" y="-5166"/>
                        <a:pt x="546583" y="-1575"/>
                        <a:pt x="523799" y="6083"/>
                      </a:cubicBezTo>
                      <a:cubicBezTo>
                        <a:pt x="359778" y="61242"/>
                        <a:pt x="239716" y="199584"/>
                        <a:pt x="130912" y="334153"/>
                      </a:cubicBezTo>
                      <a:cubicBezTo>
                        <a:pt x="71523" y="407600"/>
                        <a:pt x="10649" y="487086"/>
                        <a:pt x="0" y="580946"/>
                      </a:cubicBezTo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EC5FAA1E-15FF-4D8A-90A7-3877420C5FF0}"/>
                    </a:ext>
                  </a:extLst>
                </p:cNvPr>
                <p:cNvSpPr/>
                <p:nvPr/>
              </p:nvSpPr>
              <p:spPr>
                <a:xfrm>
                  <a:off x="8299433" y="3419923"/>
                  <a:ext cx="349591" cy="598331"/>
                </a:xfrm>
                <a:custGeom>
                  <a:avLst/>
                  <a:gdLst>
                    <a:gd name="connsiteX0" fmla="*/ 270952 w 408259"/>
                    <a:gd name="connsiteY0" fmla="*/ 154182 h 698742"/>
                    <a:gd name="connsiteX1" fmla="*/ 51029 w 408259"/>
                    <a:gd name="connsiteY1" fmla="*/ 1 h 698742"/>
                    <a:gd name="connsiteX2" fmla="*/ 7957 w 408259"/>
                    <a:gd name="connsiteY2" fmla="*/ 15326 h 698742"/>
                    <a:gd name="connsiteX3" fmla="*/ 3566 w 408259"/>
                    <a:gd name="connsiteY3" fmla="*/ 67981 h 698742"/>
                    <a:gd name="connsiteX4" fmla="*/ 190399 w 408259"/>
                    <a:gd name="connsiteY4" fmla="*/ 562080 h 698742"/>
                    <a:gd name="connsiteX5" fmla="*/ 321730 w 408259"/>
                    <a:gd name="connsiteY5" fmla="*/ 698602 h 698742"/>
                    <a:gd name="connsiteX6" fmla="*/ 407378 w 408259"/>
                    <a:gd name="connsiteY6" fmla="*/ 580483 h 698742"/>
                    <a:gd name="connsiteX7" fmla="*/ 270952 w 408259"/>
                    <a:gd name="connsiteY7" fmla="*/ 154182 h 69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8259" h="698742">
                      <a:moveTo>
                        <a:pt x="270952" y="154182"/>
                      </a:moveTo>
                      <a:cubicBezTo>
                        <a:pt x="219717" y="76105"/>
                        <a:pt x="144412" y="296"/>
                        <a:pt x="51029" y="1"/>
                      </a:cubicBezTo>
                      <a:cubicBezTo>
                        <a:pt x="35246" y="-47"/>
                        <a:pt x="17815" y="3011"/>
                        <a:pt x="7957" y="15326"/>
                      </a:cubicBezTo>
                      <a:cubicBezTo>
                        <a:pt x="-3445" y="29576"/>
                        <a:pt x="-368" y="50169"/>
                        <a:pt x="3566" y="67981"/>
                      </a:cubicBezTo>
                      <a:cubicBezTo>
                        <a:pt x="41628" y="240526"/>
                        <a:pt x="104779" y="407518"/>
                        <a:pt x="190399" y="562080"/>
                      </a:cubicBezTo>
                      <a:cubicBezTo>
                        <a:pt x="215383" y="607172"/>
                        <a:pt x="261760" y="694935"/>
                        <a:pt x="321730" y="698602"/>
                      </a:cubicBezTo>
                      <a:cubicBezTo>
                        <a:pt x="383213" y="702365"/>
                        <a:pt x="404178" y="629717"/>
                        <a:pt x="407378" y="580483"/>
                      </a:cubicBezTo>
                      <a:cubicBezTo>
                        <a:pt x="416827" y="435341"/>
                        <a:pt x="348847" y="272873"/>
                        <a:pt x="270952" y="154182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7B04E554-9BFC-47F0-9F97-8CD60EAC3960}"/>
                    </a:ext>
                  </a:extLst>
                </p:cNvPr>
                <p:cNvSpPr/>
                <p:nvPr/>
              </p:nvSpPr>
              <p:spPr>
                <a:xfrm>
                  <a:off x="7929108" y="3920758"/>
                  <a:ext cx="249989" cy="245584"/>
                </a:xfrm>
                <a:custGeom>
                  <a:avLst/>
                  <a:gdLst>
                    <a:gd name="connsiteX0" fmla="*/ 290181 w 291941"/>
                    <a:gd name="connsiteY0" fmla="*/ 286798 h 286797"/>
                    <a:gd name="connsiteX1" fmla="*/ 264521 w 291941"/>
                    <a:gd name="connsiteY1" fmla="*/ 215284 h 286797"/>
                    <a:gd name="connsiteX2" fmla="*/ 2 w 291941"/>
                    <a:gd name="connsiteY2" fmla="*/ 37566 h 286797"/>
                    <a:gd name="connsiteX3" fmla="*/ 290181 w 291941"/>
                    <a:gd name="connsiteY3" fmla="*/ 286798 h 286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941" h="286797">
                      <a:moveTo>
                        <a:pt x="290181" y="286798"/>
                      </a:moveTo>
                      <a:cubicBezTo>
                        <a:pt x="297506" y="261490"/>
                        <a:pt x="280618" y="236134"/>
                        <a:pt x="264521" y="215284"/>
                      </a:cubicBezTo>
                      <a:cubicBezTo>
                        <a:pt x="239080" y="182337"/>
                        <a:pt x="869" y="-100070"/>
                        <a:pt x="2" y="37566"/>
                      </a:cubicBezTo>
                      <a:cubicBezTo>
                        <a:pt x="-750" y="156553"/>
                        <a:pt x="194303" y="267938"/>
                        <a:pt x="290181" y="286798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07D679B0-BCAB-497D-A29B-32856D5F9C34}"/>
                    </a:ext>
                  </a:extLst>
                </p:cNvPr>
                <p:cNvSpPr/>
                <p:nvPr/>
              </p:nvSpPr>
              <p:spPr>
                <a:xfrm>
                  <a:off x="9202218" y="2863427"/>
                  <a:ext cx="278239" cy="149343"/>
                </a:xfrm>
                <a:custGeom>
                  <a:avLst/>
                  <a:gdLst>
                    <a:gd name="connsiteX0" fmla="*/ 3523 w 324932"/>
                    <a:gd name="connsiteY0" fmla="*/ 106268 h 174405"/>
                    <a:gd name="connsiteX1" fmla="*/ 3771 w 324932"/>
                    <a:gd name="connsiteY1" fmla="*/ 140177 h 174405"/>
                    <a:gd name="connsiteX2" fmla="*/ 23164 w 324932"/>
                    <a:gd name="connsiteY2" fmla="*/ 156788 h 174405"/>
                    <a:gd name="connsiteX3" fmla="*/ 318096 w 324932"/>
                    <a:gd name="connsiteY3" fmla="*/ 62996 h 174405"/>
                    <a:gd name="connsiteX4" fmla="*/ 3523 w 324932"/>
                    <a:gd name="connsiteY4" fmla="*/ 106268 h 17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932" h="174405">
                      <a:moveTo>
                        <a:pt x="3523" y="106268"/>
                      </a:moveTo>
                      <a:cubicBezTo>
                        <a:pt x="-458" y="117231"/>
                        <a:pt x="-1935" y="130004"/>
                        <a:pt x="3771" y="140177"/>
                      </a:cubicBezTo>
                      <a:cubicBezTo>
                        <a:pt x="8000" y="147701"/>
                        <a:pt x="15534" y="152740"/>
                        <a:pt x="23164" y="156788"/>
                      </a:cubicBezTo>
                      <a:cubicBezTo>
                        <a:pt x="88029" y="191193"/>
                        <a:pt x="372331" y="182725"/>
                        <a:pt x="318096" y="62996"/>
                      </a:cubicBezTo>
                      <a:cubicBezTo>
                        <a:pt x="265623" y="-52819"/>
                        <a:pt x="38994" y="8617"/>
                        <a:pt x="3523" y="106268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BDC0F35B-09EB-4003-BF4E-AD727AA5FE4F}"/>
                    </a:ext>
                  </a:extLst>
                </p:cNvPr>
                <p:cNvSpPr/>
                <p:nvPr/>
              </p:nvSpPr>
              <p:spPr>
                <a:xfrm>
                  <a:off x="8005104" y="2745161"/>
                  <a:ext cx="1381679" cy="3366762"/>
                </a:xfrm>
                <a:custGeom>
                  <a:avLst/>
                  <a:gdLst>
                    <a:gd name="connsiteX0" fmla="*/ 1610427 w 1613549"/>
                    <a:gd name="connsiteY0" fmla="*/ 1595206 h 3931765"/>
                    <a:gd name="connsiteX1" fmla="*/ 1601112 w 1613549"/>
                    <a:gd name="connsiteY1" fmla="*/ 1584348 h 3931765"/>
                    <a:gd name="connsiteX2" fmla="*/ 1607065 w 1613549"/>
                    <a:gd name="connsiteY2" fmla="*/ 1577052 h 3931765"/>
                    <a:gd name="connsiteX3" fmla="*/ 1602769 w 1613549"/>
                    <a:gd name="connsiteY3" fmla="*/ 1569565 h 3931765"/>
                    <a:gd name="connsiteX4" fmla="*/ 1365025 w 1613549"/>
                    <a:gd name="connsiteY4" fmla="*/ 1588929 h 3931765"/>
                    <a:gd name="connsiteX5" fmla="*/ 1272747 w 1613549"/>
                    <a:gd name="connsiteY5" fmla="*/ 1618771 h 3931765"/>
                    <a:gd name="connsiteX6" fmla="*/ 1235380 w 1613549"/>
                    <a:gd name="connsiteY6" fmla="*/ 1635440 h 3931765"/>
                    <a:gd name="connsiteX7" fmla="*/ 1107136 w 1613549"/>
                    <a:gd name="connsiteY7" fmla="*/ 1712659 h 3931765"/>
                    <a:gd name="connsiteX8" fmla="*/ 1051348 w 1613549"/>
                    <a:gd name="connsiteY8" fmla="*/ 1759532 h 3931765"/>
                    <a:gd name="connsiteX9" fmla="*/ 1048024 w 1613549"/>
                    <a:gd name="connsiteY9" fmla="*/ 1737720 h 3931765"/>
                    <a:gd name="connsiteX10" fmla="*/ 1087562 w 1613549"/>
                    <a:gd name="connsiteY10" fmla="*/ 1650090 h 3931765"/>
                    <a:gd name="connsiteX11" fmla="*/ 1168839 w 1613549"/>
                    <a:gd name="connsiteY11" fmla="*/ 1509615 h 3931765"/>
                    <a:gd name="connsiteX12" fmla="*/ 1280605 w 1613549"/>
                    <a:gd name="connsiteY12" fmla="*/ 1316400 h 3931765"/>
                    <a:gd name="connsiteX13" fmla="*/ 1294512 w 1613549"/>
                    <a:gd name="connsiteY13" fmla="*/ 1292359 h 3931765"/>
                    <a:gd name="connsiteX14" fmla="*/ 1286739 w 1613549"/>
                    <a:gd name="connsiteY14" fmla="*/ 1286368 h 3931765"/>
                    <a:gd name="connsiteX15" fmla="*/ 1158381 w 1613549"/>
                    <a:gd name="connsiteY15" fmla="*/ 1482345 h 3931765"/>
                    <a:gd name="connsiteX16" fmla="*/ 1078828 w 1613549"/>
                    <a:gd name="connsiteY16" fmla="*/ 1645441 h 3931765"/>
                    <a:gd name="connsiteX17" fmla="*/ 1063969 w 1613549"/>
                    <a:gd name="connsiteY17" fmla="*/ 1671130 h 3931765"/>
                    <a:gd name="connsiteX18" fmla="*/ 1053348 w 1613549"/>
                    <a:gd name="connsiteY18" fmla="*/ 1689494 h 3931765"/>
                    <a:gd name="connsiteX19" fmla="*/ 1055463 w 1613549"/>
                    <a:gd name="connsiteY19" fmla="*/ 1681855 h 3931765"/>
                    <a:gd name="connsiteX20" fmla="*/ 1080447 w 1613549"/>
                    <a:gd name="connsiteY20" fmla="*/ 1613037 h 3931765"/>
                    <a:gd name="connsiteX21" fmla="*/ 1130282 w 1613549"/>
                    <a:gd name="connsiteY21" fmla="*/ 1476449 h 3931765"/>
                    <a:gd name="connsiteX22" fmla="*/ 1132996 w 1613549"/>
                    <a:gd name="connsiteY22" fmla="*/ 1364206 h 3931765"/>
                    <a:gd name="connsiteX23" fmla="*/ 1089791 w 1613549"/>
                    <a:gd name="connsiteY23" fmla="*/ 1279824 h 3931765"/>
                    <a:gd name="connsiteX24" fmla="*/ 1085333 w 1613549"/>
                    <a:gd name="connsiteY24" fmla="*/ 1262803 h 3931765"/>
                    <a:gd name="connsiteX25" fmla="*/ 1076837 w 1613549"/>
                    <a:gd name="connsiteY25" fmla="*/ 1261689 h 3931765"/>
                    <a:gd name="connsiteX26" fmla="*/ 1074360 w 1613549"/>
                    <a:gd name="connsiteY26" fmla="*/ 1266461 h 3931765"/>
                    <a:gd name="connsiteX27" fmla="*/ 1069722 w 1613549"/>
                    <a:gd name="connsiteY27" fmla="*/ 1263127 h 3931765"/>
                    <a:gd name="connsiteX28" fmla="*/ 1063092 w 1613549"/>
                    <a:gd name="connsiteY28" fmla="*/ 1264870 h 3931765"/>
                    <a:gd name="connsiteX29" fmla="*/ 1002161 w 1613549"/>
                    <a:gd name="connsiteY29" fmla="*/ 1439987 h 3931765"/>
                    <a:gd name="connsiteX30" fmla="*/ 1002180 w 1613549"/>
                    <a:gd name="connsiteY30" fmla="*/ 1625153 h 3931765"/>
                    <a:gd name="connsiteX31" fmla="*/ 1029726 w 1613549"/>
                    <a:gd name="connsiteY31" fmla="*/ 1726309 h 3931765"/>
                    <a:gd name="connsiteX32" fmla="*/ 1030984 w 1613549"/>
                    <a:gd name="connsiteY32" fmla="*/ 1728223 h 3931765"/>
                    <a:gd name="connsiteX33" fmla="*/ 1008390 w 1613549"/>
                    <a:gd name="connsiteY33" fmla="*/ 1767304 h 3931765"/>
                    <a:gd name="connsiteX34" fmla="*/ 952945 w 1613549"/>
                    <a:gd name="connsiteY34" fmla="*/ 1849133 h 3931765"/>
                    <a:gd name="connsiteX35" fmla="*/ 869668 w 1613549"/>
                    <a:gd name="connsiteY35" fmla="*/ 1913132 h 3931765"/>
                    <a:gd name="connsiteX36" fmla="*/ 779152 w 1613549"/>
                    <a:gd name="connsiteY36" fmla="*/ 1977607 h 3931765"/>
                    <a:gd name="connsiteX37" fmla="*/ 616055 w 1613549"/>
                    <a:gd name="connsiteY37" fmla="*/ 2094993 h 3931765"/>
                    <a:gd name="connsiteX38" fmla="*/ 629133 w 1613549"/>
                    <a:gd name="connsiteY38" fmla="*/ 2081258 h 3931765"/>
                    <a:gd name="connsiteX39" fmla="*/ 711648 w 1613549"/>
                    <a:gd name="connsiteY39" fmla="*/ 1979502 h 3931765"/>
                    <a:gd name="connsiteX40" fmla="*/ 776533 w 1613549"/>
                    <a:gd name="connsiteY40" fmla="*/ 1863078 h 3931765"/>
                    <a:gd name="connsiteX41" fmla="*/ 784334 w 1613549"/>
                    <a:gd name="connsiteY41" fmla="*/ 1799184 h 3931765"/>
                    <a:gd name="connsiteX42" fmla="*/ 762826 w 1613549"/>
                    <a:gd name="connsiteY42" fmla="*/ 1741768 h 3931765"/>
                    <a:gd name="connsiteX43" fmla="*/ 725850 w 1613549"/>
                    <a:gd name="connsiteY43" fmla="*/ 1692314 h 3931765"/>
                    <a:gd name="connsiteX44" fmla="*/ 717287 w 1613549"/>
                    <a:gd name="connsiteY44" fmla="*/ 1682265 h 3931765"/>
                    <a:gd name="connsiteX45" fmla="*/ 722412 w 1613549"/>
                    <a:gd name="connsiteY45" fmla="*/ 1683103 h 3931765"/>
                    <a:gd name="connsiteX46" fmla="*/ 722412 w 1613549"/>
                    <a:gd name="connsiteY46" fmla="*/ 1672969 h 3931765"/>
                    <a:gd name="connsiteX47" fmla="*/ 715001 w 1613549"/>
                    <a:gd name="connsiteY47" fmla="*/ 1668006 h 3931765"/>
                    <a:gd name="connsiteX48" fmla="*/ 718916 w 1613549"/>
                    <a:gd name="connsiteY48" fmla="*/ 1587863 h 3931765"/>
                    <a:gd name="connsiteX49" fmla="*/ 733908 w 1613549"/>
                    <a:gd name="connsiteY49" fmla="*/ 1499804 h 3931765"/>
                    <a:gd name="connsiteX50" fmla="*/ 741205 w 1613549"/>
                    <a:gd name="connsiteY50" fmla="*/ 1457056 h 3931765"/>
                    <a:gd name="connsiteX51" fmla="*/ 740462 w 1613549"/>
                    <a:gd name="connsiteY51" fmla="*/ 1414250 h 3931765"/>
                    <a:gd name="connsiteX52" fmla="*/ 731251 w 1613549"/>
                    <a:gd name="connsiteY52" fmla="*/ 1377865 h 3931765"/>
                    <a:gd name="connsiteX53" fmla="*/ 739328 w 1613549"/>
                    <a:gd name="connsiteY53" fmla="*/ 1336088 h 3931765"/>
                    <a:gd name="connsiteX54" fmla="*/ 856676 w 1613549"/>
                    <a:gd name="connsiteY54" fmla="*/ 1009933 h 3931765"/>
                    <a:gd name="connsiteX55" fmla="*/ 998113 w 1613549"/>
                    <a:gd name="connsiteY55" fmla="*/ 688398 h 3931765"/>
                    <a:gd name="connsiteX56" fmla="*/ 1015544 w 1613549"/>
                    <a:gd name="connsiteY56" fmla="*/ 652184 h 3931765"/>
                    <a:gd name="connsiteX57" fmla="*/ 1044052 w 1613549"/>
                    <a:gd name="connsiteY57" fmla="*/ 618380 h 3931765"/>
                    <a:gd name="connsiteX58" fmla="*/ 1039080 w 1613549"/>
                    <a:gd name="connsiteY58" fmla="*/ 663947 h 3931765"/>
                    <a:gd name="connsiteX59" fmla="*/ 1061254 w 1613549"/>
                    <a:gd name="connsiteY59" fmla="*/ 726412 h 3931765"/>
                    <a:gd name="connsiteX60" fmla="*/ 1280482 w 1613549"/>
                    <a:gd name="connsiteY60" fmla="*/ 825939 h 3931765"/>
                    <a:gd name="connsiteX61" fmla="*/ 1427233 w 1613549"/>
                    <a:gd name="connsiteY61" fmla="*/ 825986 h 3931765"/>
                    <a:gd name="connsiteX62" fmla="*/ 1432015 w 1613549"/>
                    <a:gd name="connsiteY62" fmla="*/ 822348 h 3931765"/>
                    <a:gd name="connsiteX63" fmla="*/ 1351328 w 1613549"/>
                    <a:gd name="connsiteY63" fmla="*/ 678720 h 3931765"/>
                    <a:gd name="connsiteX64" fmla="*/ 1240934 w 1613549"/>
                    <a:gd name="connsiteY64" fmla="*/ 566306 h 3931765"/>
                    <a:gd name="connsiteX65" fmla="*/ 1325258 w 1613549"/>
                    <a:gd name="connsiteY65" fmla="*/ 595691 h 3931765"/>
                    <a:gd name="connsiteX66" fmla="*/ 1455170 w 1613549"/>
                    <a:gd name="connsiteY66" fmla="*/ 603997 h 3931765"/>
                    <a:gd name="connsiteX67" fmla="*/ 1518140 w 1613549"/>
                    <a:gd name="connsiteY67" fmla="*/ 592024 h 3931765"/>
                    <a:gd name="connsiteX68" fmla="*/ 1573004 w 1613549"/>
                    <a:gd name="connsiteY68" fmla="*/ 559563 h 3931765"/>
                    <a:gd name="connsiteX69" fmla="*/ 1580119 w 1613549"/>
                    <a:gd name="connsiteY69" fmla="*/ 546256 h 3931765"/>
                    <a:gd name="connsiteX70" fmla="*/ 1582272 w 1613549"/>
                    <a:gd name="connsiteY70" fmla="*/ 546018 h 3931765"/>
                    <a:gd name="connsiteX71" fmla="*/ 1583529 w 1613549"/>
                    <a:gd name="connsiteY71" fmla="*/ 536760 h 3931765"/>
                    <a:gd name="connsiteX72" fmla="*/ 1583043 w 1613549"/>
                    <a:gd name="connsiteY72" fmla="*/ 536569 h 3931765"/>
                    <a:gd name="connsiteX73" fmla="*/ 1557783 w 1613549"/>
                    <a:gd name="connsiteY73" fmla="*/ 436147 h 3931765"/>
                    <a:gd name="connsiteX74" fmla="*/ 1517606 w 1613549"/>
                    <a:gd name="connsiteY74" fmla="*/ 383950 h 3931765"/>
                    <a:gd name="connsiteX75" fmla="*/ 1455465 w 1613549"/>
                    <a:gd name="connsiteY75" fmla="*/ 368063 h 3931765"/>
                    <a:gd name="connsiteX76" fmla="*/ 1386895 w 1613549"/>
                    <a:gd name="connsiteY76" fmla="*/ 379654 h 3931765"/>
                    <a:gd name="connsiteX77" fmla="*/ 1301732 w 1613549"/>
                    <a:gd name="connsiteY77" fmla="*/ 401610 h 3931765"/>
                    <a:gd name="connsiteX78" fmla="*/ 1214959 w 1613549"/>
                    <a:gd name="connsiteY78" fmla="*/ 423974 h 3931765"/>
                    <a:gd name="connsiteX79" fmla="*/ 1173182 w 1613549"/>
                    <a:gd name="connsiteY79" fmla="*/ 434747 h 3931765"/>
                    <a:gd name="connsiteX80" fmla="*/ 1157828 w 1613549"/>
                    <a:gd name="connsiteY80" fmla="*/ 438881 h 3931765"/>
                    <a:gd name="connsiteX81" fmla="*/ 1178307 w 1613549"/>
                    <a:gd name="connsiteY81" fmla="*/ 415983 h 3931765"/>
                    <a:gd name="connsiteX82" fmla="*/ 1245753 w 1613549"/>
                    <a:gd name="connsiteY82" fmla="*/ 284728 h 3931765"/>
                    <a:gd name="connsiteX83" fmla="*/ 1261060 w 1613549"/>
                    <a:gd name="connsiteY83" fmla="*/ 211891 h 3931765"/>
                    <a:gd name="connsiteX84" fmla="*/ 1262584 w 1613549"/>
                    <a:gd name="connsiteY84" fmla="*/ 137977 h 3931765"/>
                    <a:gd name="connsiteX85" fmla="*/ 1218436 w 1613549"/>
                    <a:gd name="connsiteY85" fmla="*/ 89628 h 3931765"/>
                    <a:gd name="connsiteX86" fmla="*/ 1147951 w 1613549"/>
                    <a:gd name="connsiteY86" fmla="*/ 52071 h 3931765"/>
                    <a:gd name="connsiteX87" fmla="*/ 999589 w 1613549"/>
                    <a:gd name="connsiteY87" fmla="*/ 3026 h 3931765"/>
                    <a:gd name="connsiteX88" fmla="*/ 945344 w 1613549"/>
                    <a:gd name="connsiteY88" fmla="*/ 16133 h 3931765"/>
                    <a:gd name="connsiteX89" fmla="*/ 929876 w 1613549"/>
                    <a:gd name="connsiteY89" fmla="*/ 79960 h 3931765"/>
                    <a:gd name="connsiteX90" fmla="*/ 982568 w 1613549"/>
                    <a:gd name="connsiteY90" fmla="*/ 378178 h 3931765"/>
                    <a:gd name="connsiteX91" fmla="*/ 1031660 w 1613549"/>
                    <a:gd name="connsiteY91" fmla="*/ 421060 h 3931765"/>
                    <a:gd name="connsiteX92" fmla="*/ 971652 w 1613549"/>
                    <a:gd name="connsiteY92" fmla="*/ 412468 h 3931765"/>
                    <a:gd name="connsiteX93" fmla="*/ 845132 w 1613549"/>
                    <a:gd name="connsiteY93" fmla="*/ 421155 h 3931765"/>
                    <a:gd name="connsiteX94" fmla="*/ 623952 w 1613549"/>
                    <a:gd name="connsiteY94" fmla="*/ 535179 h 3931765"/>
                    <a:gd name="connsiteX95" fmla="*/ 582042 w 1613549"/>
                    <a:gd name="connsiteY95" fmla="*/ 581356 h 3931765"/>
                    <a:gd name="connsiteX96" fmla="*/ 586461 w 1613549"/>
                    <a:gd name="connsiteY96" fmla="*/ 588947 h 3931765"/>
                    <a:gd name="connsiteX97" fmla="*/ 612169 w 1613549"/>
                    <a:gd name="connsiteY97" fmla="*/ 579260 h 3931765"/>
                    <a:gd name="connsiteX98" fmla="*/ 589195 w 1613549"/>
                    <a:gd name="connsiteY98" fmla="*/ 591729 h 3931765"/>
                    <a:gd name="connsiteX99" fmla="*/ 574222 w 1613549"/>
                    <a:gd name="connsiteY99" fmla="*/ 608045 h 3931765"/>
                    <a:gd name="connsiteX100" fmla="*/ 577946 w 1613549"/>
                    <a:gd name="connsiteY100" fmla="*/ 639639 h 3931765"/>
                    <a:gd name="connsiteX101" fmla="*/ 600482 w 1613549"/>
                    <a:gd name="connsiteY101" fmla="*/ 706953 h 3931765"/>
                    <a:gd name="connsiteX102" fmla="*/ 631238 w 1613549"/>
                    <a:gd name="connsiteY102" fmla="*/ 750015 h 3931765"/>
                    <a:gd name="connsiteX103" fmla="*/ 692322 w 1613549"/>
                    <a:gd name="connsiteY103" fmla="*/ 756473 h 3931765"/>
                    <a:gd name="connsiteX104" fmla="*/ 836426 w 1613549"/>
                    <a:gd name="connsiteY104" fmla="*/ 731679 h 3931765"/>
                    <a:gd name="connsiteX105" fmla="*/ 968509 w 1613549"/>
                    <a:gd name="connsiteY105" fmla="*/ 686931 h 3931765"/>
                    <a:gd name="connsiteX106" fmla="*/ 998313 w 1613549"/>
                    <a:gd name="connsiteY106" fmla="*/ 667490 h 3931765"/>
                    <a:gd name="connsiteX107" fmla="*/ 859924 w 1613549"/>
                    <a:gd name="connsiteY107" fmla="*/ 978444 h 3931765"/>
                    <a:gd name="connsiteX108" fmla="*/ 733842 w 1613549"/>
                    <a:gd name="connsiteY108" fmla="*/ 1316657 h 3931765"/>
                    <a:gd name="connsiteX109" fmla="*/ 724450 w 1613549"/>
                    <a:gd name="connsiteY109" fmla="*/ 1360253 h 3931765"/>
                    <a:gd name="connsiteX110" fmla="*/ 713887 w 1613549"/>
                    <a:gd name="connsiteY110" fmla="*/ 1337117 h 3931765"/>
                    <a:gd name="connsiteX111" fmla="*/ 693465 w 1613549"/>
                    <a:gd name="connsiteY111" fmla="*/ 1297560 h 3931765"/>
                    <a:gd name="connsiteX112" fmla="*/ 704981 w 1613549"/>
                    <a:gd name="connsiteY112" fmla="*/ 1303922 h 3931765"/>
                    <a:gd name="connsiteX113" fmla="*/ 712096 w 1613549"/>
                    <a:gd name="connsiteY113" fmla="*/ 1298455 h 3931765"/>
                    <a:gd name="connsiteX114" fmla="*/ 625361 w 1613549"/>
                    <a:gd name="connsiteY114" fmla="*/ 1125090 h 3931765"/>
                    <a:gd name="connsiteX115" fmla="*/ 505527 w 1613549"/>
                    <a:gd name="connsiteY115" fmla="*/ 982939 h 3931765"/>
                    <a:gd name="connsiteX116" fmla="*/ 410068 w 1613549"/>
                    <a:gd name="connsiteY116" fmla="*/ 955374 h 3931765"/>
                    <a:gd name="connsiteX117" fmla="*/ 405391 w 1613549"/>
                    <a:gd name="connsiteY117" fmla="*/ 958936 h 3931765"/>
                    <a:gd name="connsiteX118" fmla="*/ 407144 w 1613549"/>
                    <a:gd name="connsiteY118" fmla="*/ 990055 h 3931765"/>
                    <a:gd name="connsiteX119" fmla="*/ 433928 w 1613549"/>
                    <a:gd name="connsiteY119" fmla="*/ 1053167 h 3931765"/>
                    <a:gd name="connsiteX120" fmla="*/ 447796 w 1613549"/>
                    <a:gd name="connsiteY120" fmla="*/ 1074132 h 3931765"/>
                    <a:gd name="connsiteX121" fmla="*/ 466818 w 1613549"/>
                    <a:gd name="connsiteY121" fmla="*/ 1107460 h 3931765"/>
                    <a:gd name="connsiteX122" fmla="*/ 557134 w 1613549"/>
                    <a:gd name="connsiteY122" fmla="*/ 1233542 h 3931765"/>
                    <a:gd name="connsiteX123" fmla="*/ 614446 w 1613549"/>
                    <a:gd name="connsiteY123" fmla="*/ 1284815 h 3931765"/>
                    <a:gd name="connsiteX124" fmla="*/ 676177 w 1613549"/>
                    <a:gd name="connsiteY124" fmla="*/ 1325754 h 3931765"/>
                    <a:gd name="connsiteX125" fmla="*/ 701923 w 1613549"/>
                    <a:gd name="connsiteY125" fmla="*/ 1351004 h 3931765"/>
                    <a:gd name="connsiteX126" fmla="*/ 717021 w 1613549"/>
                    <a:gd name="connsiteY126" fmla="*/ 1386390 h 3931765"/>
                    <a:gd name="connsiteX127" fmla="*/ 718487 w 1613549"/>
                    <a:gd name="connsiteY127" fmla="*/ 1395715 h 3931765"/>
                    <a:gd name="connsiteX128" fmla="*/ 707610 w 1613549"/>
                    <a:gd name="connsiteY128" fmla="*/ 1497594 h 3931765"/>
                    <a:gd name="connsiteX129" fmla="*/ 703457 w 1613549"/>
                    <a:gd name="connsiteY129" fmla="*/ 1589653 h 3931765"/>
                    <a:gd name="connsiteX130" fmla="*/ 703447 w 1613549"/>
                    <a:gd name="connsiteY130" fmla="*/ 1589863 h 3931765"/>
                    <a:gd name="connsiteX131" fmla="*/ 696361 w 1613549"/>
                    <a:gd name="connsiteY131" fmla="*/ 1660310 h 3931765"/>
                    <a:gd name="connsiteX132" fmla="*/ 684435 w 1613549"/>
                    <a:gd name="connsiteY132" fmla="*/ 1649747 h 3931765"/>
                    <a:gd name="connsiteX133" fmla="*/ 637287 w 1613549"/>
                    <a:gd name="connsiteY133" fmla="*/ 1623448 h 3931765"/>
                    <a:gd name="connsiteX134" fmla="*/ 580641 w 1613549"/>
                    <a:gd name="connsiteY134" fmla="*/ 1623086 h 3931765"/>
                    <a:gd name="connsiteX135" fmla="*/ 471590 w 1613549"/>
                    <a:gd name="connsiteY135" fmla="*/ 1661186 h 3931765"/>
                    <a:gd name="connsiteX136" fmla="*/ 468189 w 1613549"/>
                    <a:gd name="connsiteY136" fmla="*/ 1665653 h 3931765"/>
                    <a:gd name="connsiteX137" fmla="*/ 485306 w 1613549"/>
                    <a:gd name="connsiteY137" fmla="*/ 2067085 h 3931765"/>
                    <a:gd name="connsiteX138" fmla="*/ 416488 w 1613549"/>
                    <a:gd name="connsiteY138" fmla="*/ 1959690 h 3931765"/>
                    <a:gd name="connsiteX139" fmla="*/ 339268 w 1613549"/>
                    <a:gd name="connsiteY139" fmla="*/ 1857449 h 3931765"/>
                    <a:gd name="connsiteX140" fmla="*/ 232665 w 1613549"/>
                    <a:gd name="connsiteY140" fmla="*/ 1810281 h 3931765"/>
                    <a:gd name="connsiteX141" fmla="*/ 29982 w 1613549"/>
                    <a:gd name="connsiteY141" fmla="*/ 1904502 h 3931765"/>
                    <a:gd name="connsiteX142" fmla="*/ 2836 w 1613549"/>
                    <a:gd name="connsiteY142" fmla="*/ 1960481 h 3931765"/>
                    <a:gd name="connsiteX143" fmla="*/ 3865 w 1613549"/>
                    <a:gd name="connsiteY143" fmla="*/ 2028737 h 3931765"/>
                    <a:gd name="connsiteX144" fmla="*/ 15133 w 1613549"/>
                    <a:gd name="connsiteY144" fmla="*/ 2097631 h 3931765"/>
                    <a:gd name="connsiteX145" fmla="*/ 33078 w 1613549"/>
                    <a:gd name="connsiteY145" fmla="*/ 2152229 h 3931765"/>
                    <a:gd name="connsiteX146" fmla="*/ 120727 w 1613549"/>
                    <a:gd name="connsiteY146" fmla="*/ 2193843 h 3931765"/>
                    <a:gd name="connsiteX147" fmla="*/ 182420 w 1613549"/>
                    <a:gd name="connsiteY147" fmla="*/ 2200977 h 3931765"/>
                    <a:gd name="connsiteX148" fmla="*/ 253124 w 1613549"/>
                    <a:gd name="connsiteY148" fmla="*/ 2206407 h 3931765"/>
                    <a:gd name="connsiteX149" fmla="*/ 392218 w 1613549"/>
                    <a:gd name="connsiteY149" fmla="*/ 2196710 h 3931765"/>
                    <a:gd name="connsiteX150" fmla="*/ 459407 w 1613549"/>
                    <a:gd name="connsiteY150" fmla="*/ 2176498 h 3931765"/>
                    <a:gd name="connsiteX151" fmla="*/ 502356 w 1613549"/>
                    <a:gd name="connsiteY151" fmla="*/ 2163392 h 3931765"/>
                    <a:gd name="connsiteX152" fmla="*/ 484363 w 1613549"/>
                    <a:gd name="connsiteY152" fmla="*/ 2175279 h 3931765"/>
                    <a:gd name="connsiteX153" fmla="*/ 357433 w 1613549"/>
                    <a:gd name="connsiteY153" fmla="*/ 2327489 h 3931765"/>
                    <a:gd name="connsiteX154" fmla="*/ 333049 w 1613549"/>
                    <a:gd name="connsiteY154" fmla="*/ 2460267 h 3931765"/>
                    <a:gd name="connsiteX155" fmla="*/ 333153 w 1613549"/>
                    <a:gd name="connsiteY155" fmla="*/ 2529438 h 3931765"/>
                    <a:gd name="connsiteX156" fmla="*/ 335154 w 1613549"/>
                    <a:gd name="connsiteY156" fmla="*/ 2563699 h 3931765"/>
                    <a:gd name="connsiteX157" fmla="*/ 346145 w 1613549"/>
                    <a:gd name="connsiteY157" fmla="*/ 2588302 h 3931765"/>
                    <a:gd name="connsiteX158" fmla="*/ 347612 w 1613549"/>
                    <a:gd name="connsiteY158" fmla="*/ 2589407 h 3931765"/>
                    <a:gd name="connsiteX159" fmla="*/ 396657 w 1613549"/>
                    <a:gd name="connsiteY159" fmla="*/ 2635603 h 3931765"/>
                    <a:gd name="connsiteX160" fmla="*/ 499517 w 1613549"/>
                    <a:gd name="connsiteY160" fmla="*/ 2665645 h 3931765"/>
                    <a:gd name="connsiteX161" fmla="*/ 602101 w 1613549"/>
                    <a:gd name="connsiteY161" fmla="*/ 2695401 h 3931765"/>
                    <a:gd name="connsiteX162" fmla="*/ 621304 w 1613549"/>
                    <a:gd name="connsiteY162" fmla="*/ 2708832 h 3931765"/>
                    <a:gd name="connsiteX163" fmla="*/ 627886 w 1613549"/>
                    <a:gd name="connsiteY163" fmla="*/ 2733873 h 3931765"/>
                    <a:gd name="connsiteX164" fmla="*/ 636163 w 1613549"/>
                    <a:gd name="connsiteY164" fmla="*/ 2787765 h 3931765"/>
                    <a:gd name="connsiteX165" fmla="*/ 652184 w 1613549"/>
                    <a:gd name="connsiteY165" fmla="*/ 3003297 h 3931765"/>
                    <a:gd name="connsiteX166" fmla="*/ 645916 w 1613549"/>
                    <a:gd name="connsiteY166" fmla="*/ 3433913 h 3931765"/>
                    <a:gd name="connsiteX167" fmla="*/ 664500 w 1613549"/>
                    <a:gd name="connsiteY167" fmla="*/ 3870139 h 3931765"/>
                    <a:gd name="connsiteX168" fmla="*/ 670605 w 1613549"/>
                    <a:gd name="connsiteY168" fmla="*/ 3924117 h 3931765"/>
                    <a:gd name="connsiteX169" fmla="*/ 680873 w 1613549"/>
                    <a:gd name="connsiteY169" fmla="*/ 3925183 h 3931765"/>
                    <a:gd name="connsiteX170" fmla="*/ 681597 w 1613549"/>
                    <a:gd name="connsiteY170" fmla="*/ 3929765 h 3931765"/>
                    <a:gd name="connsiteX171" fmla="*/ 686921 w 1613549"/>
                    <a:gd name="connsiteY171" fmla="*/ 3928298 h 3931765"/>
                    <a:gd name="connsiteX172" fmla="*/ 667176 w 1613549"/>
                    <a:gd name="connsiteY172" fmla="*/ 3674514 h 3931765"/>
                    <a:gd name="connsiteX173" fmla="*/ 673291 w 1613549"/>
                    <a:gd name="connsiteY173" fmla="*/ 3419454 h 3931765"/>
                    <a:gd name="connsiteX174" fmla="*/ 680530 w 1613549"/>
                    <a:gd name="connsiteY174" fmla="*/ 3297714 h 3931765"/>
                    <a:gd name="connsiteX175" fmla="*/ 751911 w 1613549"/>
                    <a:gd name="connsiteY175" fmla="*/ 3241469 h 3931765"/>
                    <a:gd name="connsiteX176" fmla="*/ 845475 w 1613549"/>
                    <a:gd name="connsiteY176" fmla="*/ 3152125 h 3931765"/>
                    <a:gd name="connsiteX177" fmla="*/ 936591 w 1613549"/>
                    <a:gd name="connsiteY177" fmla="*/ 3064943 h 3931765"/>
                    <a:gd name="connsiteX178" fmla="*/ 1010476 w 1613549"/>
                    <a:gd name="connsiteY178" fmla="*/ 2976979 h 3931765"/>
                    <a:gd name="connsiteX179" fmla="*/ 1042595 w 1613549"/>
                    <a:gd name="connsiteY179" fmla="*/ 2865051 h 3931765"/>
                    <a:gd name="connsiteX180" fmla="*/ 1051453 w 1613549"/>
                    <a:gd name="connsiteY180" fmla="*/ 2851220 h 3931765"/>
                    <a:gd name="connsiteX181" fmla="*/ 1044585 w 1613549"/>
                    <a:gd name="connsiteY181" fmla="*/ 2844353 h 3931765"/>
                    <a:gd name="connsiteX182" fmla="*/ 1026916 w 1613549"/>
                    <a:gd name="connsiteY182" fmla="*/ 2854669 h 3931765"/>
                    <a:gd name="connsiteX183" fmla="*/ 982263 w 1613549"/>
                    <a:gd name="connsiteY183" fmla="*/ 2877891 h 3931765"/>
                    <a:gd name="connsiteX184" fmla="*/ 928409 w 1613549"/>
                    <a:gd name="connsiteY184" fmla="*/ 2911895 h 3931765"/>
                    <a:gd name="connsiteX185" fmla="*/ 827339 w 1613549"/>
                    <a:gd name="connsiteY185" fmla="*/ 2986752 h 3931765"/>
                    <a:gd name="connsiteX186" fmla="*/ 756149 w 1613549"/>
                    <a:gd name="connsiteY186" fmla="*/ 3062047 h 3931765"/>
                    <a:gd name="connsiteX187" fmla="*/ 759064 w 1613549"/>
                    <a:gd name="connsiteY187" fmla="*/ 3052551 h 3931765"/>
                    <a:gd name="connsiteX188" fmla="*/ 805479 w 1613549"/>
                    <a:gd name="connsiteY188" fmla="*/ 2825637 h 3931765"/>
                    <a:gd name="connsiteX189" fmla="*/ 806660 w 1613549"/>
                    <a:gd name="connsiteY189" fmla="*/ 2695354 h 3931765"/>
                    <a:gd name="connsiteX190" fmla="*/ 799964 w 1613549"/>
                    <a:gd name="connsiteY190" fmla="*/ 2691506 h 3931765"/>
                    <a:gd name="connsiteX191" fmla="*/ 739814 w 1613549"/>
                    <a:gd name="connsiteY191" fmla="*/ 2777840 h 3931765"/>
                    <a:gd name="connsiteX192" fmla="*/ 698418 w 1613549"/>
                    <a:gd name="connsiteY192" fmla="*/ 2897484 h 3931765"/>
                    <a:gd name="connsiteX193" fmla="*/ 662909 w 1613549"/>
                    <a:gd name="connsiteY193" fmla="*/ 3090155 h 3931765"/>
                    <a:gd name="connsiteX194" fmla="*/ 662957 w 1613549"/>
                    <a:gd name="connsiteY194" fmla="*/ 3072315 h 3931765"/>
                    <a:gd name="connsiteX195" fmla="*/ 653908 w 1613549"/>
                    <a:gd name="connsiteY195" fmla="*/ 2860679 h 3931765"/>
                    <a:gd name="connsiteX196" fmla="*/ 641401 w 1613549"/>
                    <a:gd name="connsiteY196" fmla="*/ 2758628 h 3931765"/>
                    <a:gd name="connsiteX197" fmla="*/ 632077 w 1613549"/>
                    <a:gd name="connsiteY197" fmla="*/ 2710108 h 3931765"/>
                    <a:gd name="connsiteX198" fmla="*/ 607064 w 1613549"/>
                    <a:gd name="connsiteY198" fmla="*/ 2687391 h 3931765"/>
                    <a:gd name="connsiteX199" fmla="*/ 559582 w 1613549"/>
                    <a:gd name="connsiteY199" fmla="*/ 2673503 h 3931765"/>
                    <a:gd name="connsiteX200" fmla="*/ 506985 w 1613549"/>
                    <a:gd name="connsiteY200" fmla="*/ 2658454 h 3931765"/>
                    <a:gd name="connsiteX201" fmla="*/ 405201 w 1613549"/>
                    <a:gd name="connsiteY201" fmla="*/ 2629469 h 3931765"/>
                    <a:gd name="connsiteX202" fmla="*/ 366586 w 1613549"/>
                    <a:gd name="connsiteY202" fmla="*/ 2610410 h 3931765"/>
                    <a:gd name="connsiteX203" fmla="*/ 357185 w 1613549"/>
                    <a:gd name="connsiteY203" fmla="*/ 2595893 h 3931765"/>
                    <a:gd name="connsiteX204" fmla="*/ 372206 w 1613549"/>
                    <a:gd name="connsiteY204" fmla="*/ 2603780 h 3931765"/>
                    <a:gd name="connsiteX205" fmla="*/ 402676 w 1613549"/>
                    <a:gd name="connsiteY205" fmla="*/ 2618449 h 3931765"/>
                    <a:gd name="connsiteX206" fmla="*/ 464017 w 1613549"/>
                    <a:gd name="connsiteY206" fmla="*/ 2642318 h 3931765"/>
                    <a:gd name="connsiteX207" fmla="*/ 594310 w 1613549"/>
                    <a:gd name="connsiteY207" fmla="*/ 2670350 h 3931765"/>
                    <a:gd name="connsiteX208" fmla="*/ 653746 w 1613549"/>
                    <a:gd name="connsiteY208" fmla="*/ 2661635 h 3931765"/>
                    <a:gd name="connsiteX209" fmla="*/ 685616 w 1613549"/>
                    <a:gd name="connsiteY209" fmla="*/ 2612296 h 3931765"/>
                    <a:gd name="connsiteX210" fmla="*/ 707219 w 1613549"/>
                    <a:gd name="connsiteY210" fmla="*/ 2495005 h 3931765"/>
                    <a:gd name="connsiteX211" fmla="*/ 620808 w 1613549"/>
                    <a:gd name="connsiteY211" fmla="*/ 2262757 h 3931765"/>
                    <a:gd name="connsiteX212" fmla="*/ 609788 w 1613549"/>
                    <a:gd name="connsiteY212" fmla="*/ 2247621 h 3931765"/>
                    <a:gd name="connsiteX213" fmla="*/ 779009 w 1613549"/>
                    <a:gd name="connsiteY213" fmla="*/ 2350034 h 3931765"/>
                    <a:gd name="connsiteX214" fmla="*/ 884184 w 1613549"/>
                    <a:gd name="connsiteY214" fmla="*/ 2383867 h 3931765"/>
                    <a:gd name="connsiteX215" fmla="*/ 885918 w 1613549"/>
                    <a:gd name="connsiteY215" fmla="*/ 2384477 h 3931765"/>
                    <a:gd name="connsiteX216" fmla="*/ 920103 w 1613549"/>
                    <a:gd name="connsiteY216" fmla="*/ 2384791 h 3931765"/>
                    <a:gd name="connsiteX217" fmla="*/ 935743 w 1613549"/>
                    <a:gd name="connsiteY217" fmla="*/ 2382848 h 3931765"/>
                    <a:gd name="connsiteX218" fmla="*/ 1012600 w 1613549"/>
                    <a:gd name="connsiteY218" fmla="*/ 2354825 h 3931765"/>
                    <a:gd name="connsiteX219" fmla="*/ 1081152 w 1613549"/>
                    <a:gd name="connsiteY219" fmla="*/ 2316001 h 3931765"/>
                    <a:gd name="connsiteX220" fmla="*/ 1110479 w 1613549"/>
                    <a:gd name="connsiteY220" fmla="*/ 2293122 h 3931765"/>
                    <a:gd name="connsiteX221" fmla="*/ 1133834 w 1613549"/>
                    <a:gd name="connsiteY221" fmla="*/ 2274263 h 3931765"/>
                    <a:gd name="connsiteX222" fmla="*/ 1151732 w 1613549"/>
                    <a:gd name="connsiteY222" fmla="*/ 2213627 h 3931765"/>
                    <a:gd name="connsiteX223" fmla="*/ 1147160 w 1613549"/>
                    <a:gd name="connsiteY223" fmla="*/ 2078524 h 3931765"/>
                    <a:gd name="connsiteX224" fmla="*/ 1083695 w 1613549"/>
                    <a:gd name="connsiteY224" fmla="*/ 1973492 h 3931765"/>
                    <a:gd name="connsiteX225" fmla="*/ 1043509 w 1613549"/>
                    <a:gd name="connsiteY225" fmla="*/ 1949813 h 3931765"/>
                    <a:gd name="connsiteX226" fmla="*/ 1032374 w 1613549"/>
                    <a:gd name="connsiteY226" fmla="*/ 1939954 h 3931765"/>
                    <a:gd name="connsiteX227" fmla="*/ 995236 w 1613549"/>
                    <a:gd name="connsiteY227" fmla="*/ 1940964 h 3931765"/>
                    <a:gd name="connsiteX228" fmla="*/ 977063 w 1613549"/>
                    <a:gd name="connsiteY228" fmla="*/ 1946317 h 3931765"/>
                    <a:gd name="connsiteX229" fmla="*/ 964042 w 1613549"/>
                    <a:gd name="connsiteY229" fmla="*/ 1947508 h 3931765"/>
                    <a:gd name="connsiteX230" fmla="*/ 726384 w 1613549"/>
                    <a:gd name="connsiteY230" fmla="*/ 2027651 h 3931765"/>
                    <a:gd name="connsiteX231" fmla="*/ 716078 w 1613549"/>
                    <a:gd name="connsiteY231" fmla="*/ 2033776 h 3931765"/>
                    <a:gd name="connsiteX232" fmla="*/ 762931 w 1613549"/>
                    <a:gd name="connsiteY232" fmla="*/ 2000762 h 3931765"/>
                    <a:gd name="connsiteX233" fmla="*/ 854361 w 1613549"/>
                    <a:gd name="connsiteY233" fmla="*/ 1935811 h 3931765"/>
                    <a:gd name="connsiteX234" fmla="*/ 940467 w 1613549"/>
                    <a:gd name="connsiteY234" fmla="*/ 1873546 h 3931765"/>
                    <a:gd name="connsiteX235" fmla="*/ 978167 w 1613549"/>
                    <a:gd name="connsiteY235" fmla="*/ 1833808 h 3931765"/>
                    <a:gd name="connsiteX236" fmla="*/ 985245 w 1613549"/>
                    <a:gd name="connsiteY236" fmla="*/ 1838751 h 3931765"/>
                    <a:gd name="connsiteX237" fmla="*/ 1002285 w 1613549"/>
                    <a:gd name="connsiteY237" fmla="*/ 1823340 h 3931765"/>
                    <a:gd name="connsiteX238" fmla="*/ 1006685 w 1613549"/>
                    <a:gd name="connsiteY238" fmla="*/ 1824359 h 3931765"/>
                    <a:gd name="connsiteX239" fmla="*/ 1016201 w 1613549"/>
                    <a:gd name="connsiteY239" fmla="*/ 1821740 h 3931765"/>
                    <a:gd name="connsiteX240" fmla="*/ 1297188 w 1613549"/>
                    <a:gd name="connsiteY240" fmla="*/ 1782325 h 3931765"/>
                    <a:gd name="connsiteX241" fmla="*/ 1540962 w 1613549"/>
                    <a:gd name="connsiteY241" fmla="*/ 1681674 h 3931765"/>
                    <a:gd name="connsiteX242" fmla="*/ 1593225 w 1613549"/>
                    <a:gd name="connsiteY242" fmla="*/ 1642727 h 3931765"/>
                    <a:gd name="connsiteX243" fmla="*/ 1610427 w 1613549"/>
                    <a:gd name="connsiteY243" fmla="*/ 1595206 h 3931765"/>
                    <a:gd name="connsiteX244" fmla="*/ 1029260 w 1613549"/>
                    <a:gd name="connsiteY244" fmla="*/ 624437 h 3931765"/>
                    <a:gd name="connsiteX245" fmla="*/ 1054282 w 1613549"/>
                    <a:gd name="connsiteY245" fmla="*/ 575050 h 3931765"/>
                    <a:gd name="connsiteX246" fmla="*/ 1050100 w 1613549"/>
                    <a:gd name="connsiteY246" fmla="*/ 590776 h 3931765"/>
                    <a:gd name="connsiteX247" fmla="*/ 1048672 w 1613549"/>
                    <a:gd name="connsiteY247" fmla="*/ 596796 h 3931765"/>
                    <a:gd name="connsiteX248" fmla="*/ 1029260 w 1613549"/>
                    <a:gd name="connsiteY248" fmla="*/ 624437 h 3931765"/>
                    <a:gd name="connsiteX249" fmla="*/ 1256316 w 1613549"/>
                    <a:gd name="connsiteY249" fmla="*/ 595796 h 3931765"/>
                    <a:gd name="connsiteX250" fmla="*/ 1324982 w 1613549"/>
                    <a:gd name="connsiteY250" fmla="*/ 665785 h 3931765"/>
                    <a:gd name="connsiteX251" fmla="*/ 1389209 w 1613549"/>
                    <a:gd name="connsiteY251" fmla="*/ 732880 h 3931765"/>
                    <a:gd name="connsiteX252" fmla="*/ 1423137 w 1613549"/>
                    <a:gd name="connsiteY252" fmla="*/ 816328 h 3931765"/>
                    <a:gd name="connsiteX253" fmla="*/ 1187460 w 1613549"/>
                    <a:gd name="connsiteY253" fmla="*/ 797497 h 3931765"/>
                    <a:gd name="connsiteX254" fmla="*/ 1085305 w 1613549"/>
                    <a:gd name="connsiteY254" fmla="*/ 737966 h 3931765"/>
                    <a:gd name="connsiteX255" fmla="*/ 1050157 w 1613549"/>
                    <a:gd name="connsiteY255" fmla="*/ 681035 h 3931765"/>
                    <a:gd name="connsiteX256" fmla="*/ 1056130 w 1613549"/>
                    <a:gd name="connsiteY256" fmla="*/ 609083 h 3931765"/>
                    <a:gd name="connsiteX257" fmla="*/ 1059730 w 1613549"/>
                    <a:gd name="connsiteY257" fmla="*/ 593424 h 3931765"/>
                    <a:gd name="connsiteX258" fmla="*/ 1105021 w 1613549"/>
                    <a:gd name="connsiteY258" fmla="*/ 482496 h 3931765"/>
                    <a:gd name="connsiteX259" fmla="*/ 1111727 w 1613549"/>
                    <a:gd name="connsiteY259" fmla="*/ 475066 h 3931765"/>
                    <a:gd name="connsiteX260" fmla="*/ 1115575 w 1613549"/>
                    <a:gd name="connsiteY260" fmla="*/ 472504 h 3931765"/>
                    <a:gd name="connsiteX261" fmla="*/ 1211340 w 1613549"/>
                    <a:gd name="connsiteY261" fmla="*/ 550704 h 3931765"/>
                    <a:gd name="connsiteX262" fmla="*/ 1256316 w 1613549"/>
                    <a:gd name="connsiteY262" fmla="*/ 595796 h 3931765"/>
                    <a:gd name="connsiteX263" fmla="*/ 1099040 w 1613549"/>
                    <a:gd name="connsiteY263" fmla="*/ 470361 h 3931765"/>
                    <a:gd name="connsiteX264" fmla="*/ 1085533 w 1613549"/>
                    <a:gd name="connsiteY264" fmla="*/ 474504 h 3931765"/>
                    <a:gd name="connsiteX265" fmla="*/ 1030831 w 1613549"/>
                    <a:gd name="connsiteY265" fmla="*/ 486792 h 3931765"/>
                    <a:gd name="connsiteX266" fmla="*/ 921513 w 1613549"/>
                    <a:gd name="connsiteY266" fmla="*/ 505442 h 3931765"/>
                    <a:gd name="connsiteX267" fmla="*/ 740604 w 1613549"/>
                    <a:gd name="connsiteY267" fmla="*/ 535017 h 3931765"/>
                    <a:gd name="connsiteX268" fmla="*/ 832883 w 1613549"/>
                    <a:gd name="connsiteY268" fmla="*/ 504403 h 3931765"/>
                    <a:gd name="connsiteX269" fmla="*/ 1108412 w 1613549"/>
                    <a:gd name="connsiteY269" fmla="*/ 455826 h 3931765"/>
                    <a:gd name="connsiteX270" fmla="*/ 1107003 w 1613549"/>
                    <a:gd name="connsiteY270" fmla="*/ 457255 h 3931765"/>
                    <a:gd name="connsiteX271" fmla="*/ 1099040 w 1613549"/>
                    <a:gd name="connsiteY271" fmla="*/ 470361 h 3931765"/>
                    <a:gd name="connsiteX272" fmla="*/ 1125329 w 1613549"/>
                    <a:gd name="connsiteY272" fmla="*/ 468189 h 3931765"/>
                    <a:gd name="connsiteX273" fmla="*/ 1127681 w 1613549"/>
                    <a:gd name="connsiteY273" fmla="*/ 467761 h 3931765"/>
                    <a:gd name="connsiteX274" fmla="*/ 1174106 w 1613549"/>
                    <a:gd name="connsiteY274" fmla="*/ 513566 h 3931765"/>
                    <a:gd name="connsiteX275" fmla="*/ 1160771 w 1613549"/>
                    <a:gd name="connsiteY275" fmla="*/ 502756 h 3931765"/>
                    <a:gd name="connsiteX276" fmla="*/ 1125329 w 1613549"/>
                    <a:gd name="connsiteY276" fmla="*/ 468189 h 3931765"/>
                    <a:gd name="connsiteX277" fmla="*/ 1540457 w 1613549"/>
                    <a:gd name="connsiteY277" fmla="*/ 573764 h 3931765"/>
                    <a:gd name="connsiteX278" fmla="*/ 1473420 w 1613549"/>
                    <a:gd name="connsiteY278" fmla="*/ 591862 h 3931765"/>
                    <a:gd name="connsiteX279" fmla="*/ 1405992 w 1613549"/>
                    <a:gd name="connsiteY279" fmla="*/ 595967 h 3931765"/>
                    <a:gd name="connsiteX280" fmla="*/ 1217331 w 1613549"/>
                    <a:gd name="connsiteY280" fmla="*/ 542513 h 3931765"/>
                    <a:gd name="connsiteX281" fmla="*/ 1208034 w 1613549"/>
                    <a:gd name="connsiteY281" fmla="*/ 533150 h 3931765"/>
                    <a:gd name="connsiteX282" fmla="*/ 1148741 w 1613549"/>
                    <a:gd name="connsiteY282" fmla="*/ 474514 h 3931765"/>
                    <a:gd name="connsiteX283" fmla="*/ 1475954 w 1613549"/>
                    <a:gd name="connsiteY283" fmla="*/ 552333 h 3931765"/>
                    <a:gd name="connsiteX284" fmla="*/ 1568251 w 1613549"/>
                    <a:gd name="connsiteY284" fmla="*/ 547590 h 3931765"/>
                    <a:gd name="connsiteX285" fmla="*/ 1540457 w 1613549"/>
                    <a:gd name="connsiteY285" fmla="*/ 573764 h 3931765"/>
                    <a:gd name="connsiteX286" fmla="*/ 1159304 w 1613549"/>
                    <a:gd name="connsiteY286" fmla="*/ 468523 h 3931765"/>
                    <a:gd name="connsiteX287" fmla="*/ 1166229 w 1613549"/>
                    <a:gd name="connsiteY287" fmla="*/ 469170 h 3931765"/>
                    <a:gd name="connsiteX288" fmla="*/ 1207777 w 1613549"/>
                    <a:gd name="connsiteY288" fmla="*/ 472380 h 3931765"/>
                    <a:gd name="connsiteX289" fmla="*/ 1542190 w 1613549"/>
                    <a:gd name="connsiteY289" fmla="*/ 531350 h 3931765"/>
                    <a:gd name="connsiteX290" fmla="*/ 1562917 w 1613549"/>
                    <a:gd name="connsiteY290" fmla="*/ 538798 h 3931765"/>
                    <a:gd name="connsiteX291" fmla="*/ 1220150 w 1613549"/>
                    <a:gd name="connsiteY291" fmla="*/ 494745 h 3931765"/>
                    <a:gd name="connsiteX292" fmla="*/ 1159304 w 1613549"/>
                    <a:gd name="connsiteY292" fmla="*/ 468523 h 3931765"/>
                    <a:gd name="connsiteX293" fmla="*/ 1190184 w 1613549"/>
                    <a:gd name="connsiteY293" fmla="*/ 440176 h 3931765"/>
                    <a:gd name="connsiteX294" fmla="*/ 1275348 w 1613549"/>
                    <a:gd name="connsiteY294" fmla="*/ 418240 h 3931765"/>
                    <a:gd name="connsiteX295" fmla="*/ 1362120 w 1613549"/>
                    <a:gd name="connsiteY295" fmla="*/ 395885 h 3931765"/>
                    <a:gd name="connsiteX296" fmla="*/ 1439549 w 1613549"/>
                    <a:gd name="connsiteY296" fmla="*/ 378731 h 3931765"/>
                    <a:gd name="connsiteX297" fmla="*/ 1508434 w 1613549"/>
                    <a:gd name="connsiteY297" fmla="*/ 389408 h 3931765"/>
                    <a:gd name="connsiteX298" fmla="*/ 1552392 w 1613549"/>
                    <a:gd name="connsiteY298" fmla="*/ 446939 h 3931765"/>
                    <a:gd name="connsiteX299" fmla="*/ 1574623 w 1613549"/>
                    <a:gd name="connsiteY299" fmla="*/ 516529 h 3931765"/>
                    <a:gd name="connsiteX300" fmla="*/ 1573432 w 1613549"/>
                    <a:gd name="connsiteY300" fmla="*/ 532845 h 3931765"/>
                    <a:gd name="connsiteX301" fmla="*/ 1240115 w 1613549"/>
                    <a:gd name="connsiteY301" fmla="*/ 466208 h 3931765"/>
                    <a:gd name="connsiteX302" fmla="*/ 1152389 w 1613549"/>
                    <a:gd name="connsiteY302" fmla="*/ 459274 h 3931765"/>
                    <a:gd name="connsiteX303" fmla="*/ 1139131 w 1613549"/>
                    <a:gd name="connsiteY303" fmla="*/ 458426 h 3931765"/>
                    <a:gd name="connsiteX304" fmla="*/ 1131530 w 1613549"/>
                    <a:gd name="connsiteY304" fmla="*/ 454435 h 3931765"/>
                    <a:gd name="connsiteX305" fmla="*/ 1146893 w 1613549"/>
                    <a:gd name="connsiteY305" fmla="*/ 451301 h 3931765"/>
                    <a:gd name="connsiteX306" fmla="*/ 1190184 w 1613549"/>
                    <a:gd name="connsiteY306" fmla="*/ 440176 h 3931765"/>
                    <a:gd name="connsiteX307" fmla="*/ 992826 w 1613549"/>
                    <a:gd name="connsiteY307" fmla="*/ 375597 h 3931765"/>
                    <a:gd name="connsiteX308" fmla="*/ 935257 w 1613549"/>
                    <a:gd name="connsiteY308" fmla="*/ 241190 h 3931765"/>
                    <a:gd name="connsiteX309" fmla="*/ 940915 w 1613549"/>
                    <a:gd name="connsiteY309" fmla="*/ 68292 h 3931765"/>
                    <a:gd name="connsiteX310" fmla="*/ 964775 w 1613549"/>
                    <a:gd name="connsiteY310" fmla="*/ 10789 h 3931765"/>
                    <a:gd name="connsiteX311" fmla="*/ 1005790 w 1613549"/>
                    <a:gd name="connsiteY311" fmla="*/ 13952 h 3931765"/>
                    <a:gd name="connsiteX312" fmla="*/ 1043109 w 1613549"/>
                    <a:gd name="connsiteY312" fmla="*/ 23315 h 3931765"/>
                    <a:gd name="connsiteX313" fmla="*/ 1190784 w 1613549"/>
                    <a:gd name="connsiteY313" fmla="*/ 84189 h 3931765"/>
                    <a:gd name="connsiteX314" fmla="*/ 1223855 w 1613549"/>
                    <a:gd name="connsiteY314" fmla="*/ 103849 h 3931765"/>
                    <a:gd name="connsiteX315" fmla="*/ 1252002 w 1613549"/>
                    <a:gd name="connsiteY315" fmla="*/ 132490 h 3931765"/>
                    <a:gd name="connsiteX316" fmla="*/ 1254716 w 1613549"/>
                    <a:gd name="connsiteY316" fmla="*/ 169704 h 3931765"/>
                    <a:gd name="connsiteX317" fmla="*/ 1252383 w 1613549"/>
                    <a:gd name="connsiteY317" fmla="*/ 207671 h 3931765"/>
                    <a:gd name="connsiteX318" fmla="*/ 1207996 w 1613549"/>
                    <a:gd name="connsiteY318" fmla="*/ 352803 h 3931765"/>
                    <a:gd name="connsiteX319" fmla="*/ 1166458 w 1613549"/>
                    <a:gd name="connsiteY319" fmla="*/ 416478 h 3931765"/>
                    <a:gd name="connsiteX320" fmla="*/ 1139388 w 1613549"/>
                    <a:gd name="connsiteY320" fmla="*/ 440843 h 3931765"/>
                    <a:gd name="connsiteX321" fmla="*/ 1125272 w 1613549"/>
                    <a:gd name="connsiteY321" fmla="*/ 444891 h 3931765"/>
                    <a:gd name="connsiteX322" fmla="*/ 1123909 w 1613549"/>
                    <a:gd name="connsiteY322" fmla="*/ 444634 h 3931765"/>
                    <a:gd name="connsiteX323" fmla="*/ 1117671 w 1613549"/>
                    <a:gd name="connsiteY323" fmla="*/ 445053 h 3931765"/>
                    <a:gd name="connsiteX324" fmla="*/ 1097459 w 1613549"/>
                    <a:gd name="connsiteY324" fmla="*/ 440805 h 3931765"/>
                    <a:gd name="connsiteX325" fmla="*/ 1069674 w 1613549"/>
                    <a:gd name="connsiteY325" fmla="*/ 431594 h 3931765"/>
                    <a:gd name="connsiteX326" fmla="*/ 1051634 w 1613549"/>
                    <a:gd name="connsiteY326" fmla="*/ 422107 h 3931765"/>
                    <a:gd name="connsiteX327" fmla="*/ 992826 w 1613549"/>
                    <a:gd name="connsiteY327" fmla="*/ 375597 h 3931765"/>
                    <a:gd name="connsiteX328" fmla="*/ 599596 w 1613549"/>
                    <a:gd name="connsiteY328" fmla="*/ 574155 h 3931765"/>
                    <a:gd name="connsiteX329" fmla="*/ 799878 w 1613549"/>
                    <a:gd name="connsiteY329" fmla="*/ 442300 h 3931765"/>
                    <a:gd name="connsiteX330" fmla="*/ 1056453 w 1613549"/>
                    <a:gd name="connsiteY330" fmla="*/ 436566 h 3931765"/>
                    <a:gd name="connsiteX331" fmla="*/ 1060920 w 1613549"/>
                    <a:gd name="connsiteY331" fmla="*/ 437947 h 3931765"/>
                    <a:gd name="connsiteX332" fmla="*/ 1082733 w 1613549"/>
                    <a:gd name="connsiteY332" fmla="*/ 447568 h 3931765"/>
                    <a:gd name="connsiteX333" fmla="*/ 847675 w 1613549"/>
                    <a:gd name="connsiteY333" fmla="*/ 489630 h 3931765"/>
                    <a:gd name="connsiteX334" fmla="*/ 715401 w 1613549"/>
                    <a:gd name="connsiteY334" fmla="*/ 533807 h 3931765"/>
                    <a:gd name="connsiteX335" fmla="*/ 677330 w 1613549"/>
                    <a:gd name="connsiteY335" fmla="*/ 549599 h 3931765"/>
                    <a:gd name="connsiteX336" fmla="*/ 599596 w 1613549"/>
                    <a:gd name="connsiteY336" fmla="*/ 574155 h 3931765"/>
                    <a:gd name="connsiteX337" fmla="*/ 993046 w 1613549"/>
                    <a:gd name="connsiteY337" fmla="*/ 660090 h 3931765"/>
                    <a:gd name="connsiteX338" fmla="*/ 875402 w 1613549"/>
                    <a:gd name="connsiteY338" fmla="*/ 711096 h 3931765"/>
                    <a:gd name="connsiteX339" fmla="*/ 741585 w 1613549"/>
                    <a:gd name="connsiteY339" fmla="*/ 740119 h 3931765"/>
                    <a:gd name="connsiteX340" fmla="*/ 671805 w 1613549"/>
                    <a:gd name="connsiteY340" fmla="*/ 748005 h 3931765"/>
                    <a:gd name="connsiteX341" fmla="*/ 619551 w 1613549"/>
                    <a:gd name="connsiteY341" fmla="*/ 723678 h 3931765"/>
                    <a:gd name="connsiteX342" fmla="*/ 596634 w 1613549"/>
                    <a:gd name="connsiteY342" fmla="*/ 664338 h 3931765"/>
                    <a:gd name="connsiteX343" fmla="*/ 586880 w 1613549"/>
                    <a:gd name="connsiteY343" fmla="*/ 633839 h 3931765"/>
                    <a:gd name="connsiteX344" fmla="*/ 592357 w 1613549"/>
                    <a:gd name="connsiteY344" fmla="*/ 601816 h 3931765"/>
                    <a:gd name="connsiteX345" fmla="*/ 649660 w 1613549"/>
                    <a:gd name="connsiteY345" fmla="*/ 573041 h 3931765"/>
                    <a:gd name="connsiteX346" fmla="*/ 685626 w 1613549"/>
                    <a:gd name="connsiteY346" fmla="*/ 557086 h 3931765"/>
                    <a:gd name="connsiteX347" fmla="*/ 1042356 w 1613549"/>
                    <a:gd name="connsiteY347" fmla="*/ 494459 h 3931765"/>
                    <a:gd name="connsiteX348" fmla="*/ 1091715 w 1613549"/>
                    <a:gd name="connsiteY348" fmla="*/ 483353 h 3931765"/>
                    <a:gd name="connsiteX349" fmla="*/ 1077790 w 1613549"/>
                    <a:gd name="connsiteY349" fmla="*/ 511233 h 3931765"/>
                    <a:gd name="connsiteX350" fmla="*/ 1050014 w 1613549"/>
                    <a:gd name="connsiteY350" fmla="*/ 564030 h 3931765"/>
                    <a:gd name="connsiteX351" fmla="*/ 1009105 w 1613549"/>
                    <a:gd name="connsiteY351" fmla="*/ 645126 h 3931765"/>
                    <a:gd name="connsiteX352" fmla="*/ 1008047 w 1613549"/>
                    <a:gd name="connsiteY352" fmla="*/ 647316 h 3931765"/>
                    <a:gd name="connsiteX353" fmla="*/ 993046 w 1613549"/>
                    <a:gd name="connsiteY353" fmla="*/ 660090 h 3931765"/>
                    <a:gd name="connsiteX354" fmla="*/ 559544 w 1613549"/>
                    <a:gd name="connsiteY354" fmla="*/ 1046500 h 3931765"/>
                    <a:gd name="connsiteX355" fmla="*/ 612017 w 1613549"/>
                    <a:gd name="connsiteY355" fmla="*/ 1122281 h 3931765"/>
                    <a:gd name="connsiteX356" fmla="*/ 661290 w 1613549"/>
                    <a:gd name="connsiteY356" fmla="*/ 1203443 h 3931765"/>
                    <a:gd name="connsiteX357" fmla="*/ 699304 w 1613549"/>
                    <a:gd name="connsiteY357" fmla="*/ 1289702 h 3931765"/>
                    <a:gd name="connsiteX358" fmla="*/ 684883 w 1613549"/>
                    <a:gd name="connsiteY358" fmla="*/ 1281548 h 3931765"/>
                    <a:gd name="connsiteX359" fmla="*/ 676530 w 1613549"/>
                    <a:gd name="connsiteY359" fmla="*/ 1266203 h 3931765"/>
                    <a:gd name="connsiteX360" fmla="*/ 637534 w 1613549"/>
                    <a:gd name="connsiteY360" fmla="*/ 1197290 h 3931765"/>
                    <a:gd name="connsiteX361" fmla="*/ 548409 w 1613549"/>
                    <a:gd name="connsiteY361" fmla="*/ 1068369 h 3931765"/>
                    <a:gd name="connsiteX362" fmla="*/ 495307 w 1613549"/>
                    <a:gd name="connsiteY362" fmla="*/ 1011629 h 3931765"/>
                    <a:gd name="connsiteX363" fmla="*/ 433604 w 1613549"/>
                    <a:gd name="connsiteY363" fmla="*/ 965813 h 3931765"/>
                    <a:gd name="connsiteX364" fmla="*/ 559544 w 1613549"/>
                    <a:gd name="connsiteY364" fmla="*/ 1046500 h 3931765"/>
                    <a:gd name="connsiteX365" fmla="*/ 454483 w 1613549"/>
                    <a:gd name="connsiteY365" fmla="*/ 1066769 h 3931765"/>
                    <a:gd name="connsiteX366" fmla="*/ 449282 w 1613549"/>
                    <a:gd name="connsiteY366" fmla="*/ 1057473 h 3931765"/>
                    <a:gd name="connsiteX367" fmla="*/ 430308 w 1613549"/>
                    <a:gd name="connsiteY367" fmla="*/ 1022392 h 3931765"/>
                    <a:gd name="connsiteX368" fmla="*/ 416650 w 1613549"/>
                    <a:gd name="connsiteY368" fmla="*/ 988426 h 3931765"/>
                    <a:gd name="connsiteX369" fmla="*/ 417421 w 1613549"/>
                    <a:gd name="connsiteY369" fmla="*/ 969957 h 3931765"/>
                    <a:gd name="connsiteX370" fmla="*/ 476943 w 1613549"/>
                    <a:gd name="connsiteY370" fmla="*/ 1008104 h 3931765"/>
                    <a:gd name="connsiteX371" fmla="*/ 530635 w 1613549"/>
                    <a:gd name="connsiteY371" fmla="*/ 1062654 h 3931765"/>
                    <a:gd name="connsiteX372" fmla="*/ 620542 w 1613549"/>
                    <a:gd name="connsiteY372" fmla="*/ 1187737 h 3931765"/>
                    <a:gd name="connsiteX373" fmla="*/ 669024 w 1613549"/>
                    <a:gd name="connsiteY373" fmla="*/ 1272099 h 3931765"/>
                    <a:gd name="connsiteX374" fmla="*/ 565649 w 1613549"/>
                    <a:gd name="connsiteY374" fmla="*/ 1194518 h 3931765"/>
                    <a:gd name="connsiteX375" fmla="*/ 454483 w 1613549"/>
                    <a:gd name="connsiteY375" fmla="*/ 1066769 h 3931765"/>
                    <a:gd name="connsiteX376" fmla="*/ 701009 w 1613549"/>
                    <a:gd name="connsiteY376" fmla="*/ 1336098 h 3931765"/>
                    <a:gd name="connsiteX377" fmla="*/ 642545 w 1613549"/>
                    <a:gd name="connsiteY377" fmla="*/ 1293073 h 3931765"/>
                    <a:gd name="connsiteX378" fmla="*/ 582537 w 1613549"/>
                    <a:gd name="connsiteY378" fmla="*/ 1246601 h 3931765"/>
                    <a:gd name="connsiteX379" fmla="*/ 493945 w 1613549"/>
                    <a:gd name="connsiteY379" fmla="*/ 1134282 h 3931765"/>
                    <a:gd name="connsiteX380" fmla="*/ 618913 w 1613549"/>
                    <a:gd name="connsiteY380" fmla="*/ 1250125 h 3931765"/>
                    <a:gd name="connsiteX381" fmla="*/ 678235 w 1613549"/>
                    <a:gd name="connsiteY381" fmla="*/ 1288882 h 3931765"/>
                    <a:gd name="connsiteX382" fmla="*/ 696742 w 1613549"/>
                    <a:gd name="connsiteY382" fmla="*/ 1323553 h 3931765"/>
                    <a:gd name="connsiteX383" fmla="*/ 706581 w 1613549"/>
                    <a:gd name="connsiteY383" fmla="*/ 1342784 h 3931765"/>
                    <a:gd name="connsiteX384" fmla="*/ 701009 w 1613549"/>
                    <a:gd name="connsiteY384" fmla="*/ 1336098 h 3931765"/>
                    <a:gd name="connsiteX385" fmla="*/ 936686 w 1613549"/>
                    <a:gd name="connsiteY385" fmla="*/ 3050760 h 3931765"/>
                    <a:gd name="connsiteX386" fmla="*/ 760007 w 1613549"/>
                    <a:gd name="connsiteY386" fmla="*/ 3219838 h 3931765"/>
                    <a:gd name="connsiteX387" fmla="*/ 713449 w 1613549"/>
                    <a:gd name="connsiteY387" fmla="*/ 3263853 h 3931765"/>
                    <a:gd name="connsiteX388" fmla="*/ 687807 w 1613549"/>
                    <a:gd name="connsiteY388" fmla="*/ 3282770 h 3931765"/>
                    <a:gd name="connsiteX389" fmla="*/ 691732 w 1613549"/>
                    <a:gd name="connsiteY389" fmla="*/ 3272283 h 3931765"/>
                    <a:gd name="connsiteX390" fmla="*/ 692951 w 1613549"/>
                    <a:gd name="connsiteY390" fmla="*/ 3265739 h 3931765"/>
                    <a:gd name="connsiteX391" fmla="*/ 713287 w 1613549"/>
                    <a:gd name="connsiteY391" fmla="*/ 3250223 h 3931765"/>
                    <a:gd name="connsiteX392" fmla="*/ 756054 w 1613549"/>
                    <a:gd name="connsiteY392" fmla="*/ 3215714 h 3931765"/>
                    <a:gd name="connsiteX393" fmla="*/ 908016 w 1613549"/>
                    <a:gd name="connsiteY393" fmla="*/ 3055760 h 3931765"/>
                    <a:gd name="connsiteX394" fmla="*/ 1032327 w 1613549"/>
                    <a:gd name="connsiteY394" fmla="*/ 2880996 h 3931765"/>
                    <a:gd name="connsiteX395" fmla="*/ 936686 w 1613549"/>
                    <a:gd name="connsiteY395" fmla="*/ 3050760 h 3931765"/>
                    <a:gd name="connsiteX396" fmla="*/ 1031307 w 1613549"/>
                    <a:gd name="connsiteY396" fmla="*/ 2863679 h 3931765"/>
                    <a:gd name="connsiteX397" fmla="*/ 1031546 w 1613549"/>
                    <a:gd name="connsiteY397" fmla="*/ 2863632 h 3931765"/>
                    <a:gd name="connsiteX398" fmla="*/ 913797 w 1613549"/>
                    <a:gd name="connsiteY398" fmla="*/ 3031843 h 3931765"/>
                    <a:gd name="connsiteX399" fmla="*/ 762931 w 1613549"/>
                    <a:gd name="connsiteY399" fmla="*/ 3195902 h 3931765"/>
                    <a:gd name="connsiteX400" fmla="*/ 719564 w 1613549"/>
                    <a:gd name="connsiteY400" fmla="*/ 3232497 h 3931765"/>
                    <a:gd name="connsiteX401" fmla="*/ 697180 w 1613549"/>
                    <a:gd name="connsiteY401" fmla="*/ 3249632 h 3931765"/>
                    <a:gd name="connsiteX402" fmla="*/ 693894 w 1613549"/>
                    <a:gd name="connsiteY402" fmla="*/ 3252071 h 3931765"/>
                    <a:gd name="connsiteX403" fmla="*/ 693951 w 1613549"/>
                    <a:gd name="connsiteY403" fmla="*/ 3249708 h 3931765"/>
                    <a:gd name="connsiteX404" fmla="*/ 694322 w 1613549"/>
                    <a:gd name="connsiteY404" fmla="*/ 3241184 h 3931765"/>
                    <a:gd name="connsiteX405" fmla="*/ 700133 w 1613549"/>
                    <a:gd name="connsiteY405" fmla="*/ 3225496 h 3931765"/>
                    <a:gd name="connsiteX406" fmla="*/ 778866 w 1613549"/>
                    <a:gd name="connsiteY406" fmla="*/ 3093622 h 3931765"/>
                    <a:gd name="connsiteX407" fmla="*/ 939839 w 1613549"/>
                    <a:gd name="connsiteY407" fmla="*/ 2926154 h 3931765"/>
                    <a:gd name="connsiteX408" fmla="*/ 1031307 w 1613549"/>
                    <a:gd name="connsiteY408" fmla="*/ 2863679 h 3931765"/>
                    <a:gd name="connsiteX409" fmla="*/ 700018 w 1613549"/>
                    <a:gd name="connsiteY409" fmla="*/ 3198426 h 3931765"/>
                    <a:gd name="connsiteX410" fmla="*/ 724974 w 1613549"/>
                    <a:gd name="connsiteY410" fmla="*/ 3127979 h 3931765"/>
                    <a:gd name="connsiteX411" fmla="*/ 718097 w 1613549"/>
                    <a:gd name="connsiteY411" fmla="*/ 3148010 h 3931765"/>
                    <a:gd name="connsiteX412" fmla="*/ 700018 w 1613549"/>
                    <a:gd name="connsiteY412" fmla="*/ 3198426 h 3931765"/>
                    <a:gd name="connsiteX413" fmla="*/ 910997 w 1613549"/>
                    <a:gd name="connsiteY413" fmla="*/ 2934060 h 3931765"/>
                    <a:gd name="connsiteX414" fmla="*/ 929142 w 1613549"/>
                    <a:gd name="connsiteY414" fmla="*/ 2922258 h 3931765"/>
                    <a:gd name="connsiteX415" fmla="*/ 856285 w 1613549"/>
                    <a:gd name="connsiteY415" fmla="*/ 2987571 h 3931765"/>
                    <a:gd name="connsiteX416" fmla="*/ 724059 w 1613549"/>
                    <a:gd name="connsiteY416" fmla="*/ 3159373 h 3931765"/>
                    <a:gd name="connsiteX417" fmla="*/ 748215 w 1613549"/>
                    <a:gd name="connsiteY417" fmla="*/ 3087612 h 3931765"/>
                    <a:gd name="connsiteX418" fmla="*/ 910997 w 1613549"/>
                    <a:gd name="connsiteY418" fmla="*/ 2934060 h 3931765"/>
                    <a:gd name="connsiteX419" fmla="*/ 798221 w 1613549"/>
                    <a:gd name="connsiteY419" fmla="*/ 2702573 h 3931765"/>
                    <a:gd name="connsiteX420" fmla="*/ 738414 w 1613549"/>
                    <a:gd name="connsiteY420" fmla="*/ 3087355 h 3931765"/>
                    <a:gd name="connsiteX421" fmla="*/ 695799 w 1613549"/>
                    <a:gd name="connsiteY421" fmla="*/ 3180443 h 3931765"/>
                    <a:gd name="connsiteX422" fmla="*/ 686617 w 1613549"/>
                    <a:gd name="connsiteY422" fmla="*/ 3230735 h 3931765"/>
                    <a:gd name="connsiteX423" fmla="*/ 683512 w 1613549"/>
                    <a:gd name="connsiteY423" fmla="*/ 3237450 h 3931765"/>
                    <a:gd name="connsiteX424" fmla="*/ 711267 w 1613549"/>
                    <a:gd name="connsiteY424" fmla="*/ 3043997 h 3931765"/>
                    <a:gd name="connsiteX425" fmla="*/ 769341 w 1613549"/>
                    <a:gd name="connsiteY425" fmla="*/ 2830466 h 3931765"/>
                    <a:gd name="connsiteX426" fmla="*/ 791954 w 1613549"/>
                    <a:gd name="connsiteY426" fmla="*/ 2709613 h 3931765"/>
                    <a:gd name="connsiteX427" fmla="*/ 791573 w 1613549"/>
                    <a:gd name="connsiteY427" fmla="*/ 2707336 h 3931765"/>
                    <a:gd name="connsiteX428" fmla="*/ 798221 w 1613549"/>
                    <a:gd name="connsiteY428" fmla="*/ 2702573 h 3931765"/>
                    <a:gd name="connsiteX429" fmla="*/ 677225 w 1613549"/>
                    <a:gd name="connsiteY429" fmla="*/ 3042311 h 3931765"/>
                    <a:gd name="connsiteX430" fmla="*/ 738842 w 1613549"/>
                    <a:gd name="connsiteY430" fmla="*/ 2804062 h 3931765"/>
                    <a:gd name="connsiteX431" fmla="*/ 765312 w 1613549"/>
                    <a:gd name="connsiteY431" fmla="*/ 2742388 h 3931765"/>
                    <a:gd name="connsiteX432" fmla="*/ 781514 w 1613549"/>
                    <a:gd name="connsiteY432" fmla="*/ 2717251 h 3931765"/>
                    <a:gd name="connsiteX433" fmla="*/ 733604 w 1613549"/>
                    <a:gd name="connsiteY433" fmla="*/ 2925773 h 3931765"/>
                    <a:gd name="connsiteX434" fmla="*/ 682626 w 1613549"/>
                    <a:gd name="connsiteY434" fmla="*/ 3143714 h 3931765"/>
                    <a:gd name="connsiteX435" fmla="*/ 673329 w 1613549"/>
                    <a:gd name="connsiteY435" fmla="*/ 3260910 h 3931765"/>
                    <a:gd name="connsiteX436" fmla="*/ 670224 w 1613549"/>
                    <a:gd name="connsiteY436" fmla="*/ 3268378 h 3931765"/>
                    <a:gd name="connsiteX437" fmla="*/ 677225 w 1613549"/>
                    <a:gd name="connsiteY437" fmla="*/ 3042311 h 3931765"/>
                    <a:gd name="connsiteX438" fmla="*/ 660385 w 1613549"/>
                    <a:gd name="connsiteY438" fmla="*/ 3254195 h 3931765"/>
                    <a:gd name="connsiteX439" fmla="*/ 663023 w 1613549"/>
                    <a:gd name="connsiteY439" fmla="*/ 3286913 h 3931765"/>
                    <a:gd name="connsiteX440" fmla="*/ 659299 w 1613549"/>
                    <a:gd name="connsiteY440" fmla="*/ 3296505 h 3931765"/>
                    <a:gd name="connsiteX441" fmla="*/ 660385 w 1613549"/>
                    <a:gd name="connsiteY441" fmla="*/ 3254195 h 3931765"/>
                    <a:gd name="connsiteX442" fmla="*/ 659223 w 1613549"/>
                    <a:gd name="connsiteY442" fmla="*/ 3299343 h 3931765"/>
                    <a:gd name="connsiteX443" fmla="*/ 665424 w 1613549"/>
                    <a:gd name="connsiteY443" fmla="*/ 3302725 h 3931765"/>
                    <a:gd name="connsiteX444" fmla="*/ 670510 w 1613549"/>
                    <a:gd name="connsiteY444" fmla="*/ 3301315 h 3931765"/>
                    <a:gd name="connsiteX445" fmla="*/ 669348 w 1613549"/>
                    <a:gd name="connsiteY445" fmla="*/ 3322756 h 3931765"/>
                    <a:gd name="connsiteX446" fmla="*/ 665805 w 1613549"/>
                    <a:gd name="connsiteY446" fmla="*/ 3386764 h 3931765"/>
                    <a:gd name="connsiteX447" fmla="*/ 658270 w 1613549"/>
                    <a:gd name="connsiteY447" fmla="*/ 3627956 h 3931765"/>
                    <a:gd name="connsiteX448" fmla="*/ 655775 w 1613549"/>
                    <a:gd name="connsiteY448" fmla="*/ 3496092 h 3931765"/>
                    <a:gd name="connsiteX449" fmla="*/ 659223 w 1613549"/>
                    <a:gd name="connsiteY449" fmla="*/ 3299343 h 3931765"/>
                    <a:gd name="connsiteX450" fmla="*/ 714172 w 1613549"/>
                    <a:gd name="connsiteY450" fmla="*/ 1576242 h 3931765"/>
                    <a:gd name="connsiteX451" fmla="*/ 721907 w 1613549"/>
                    <a:gd name="connsiteY451" fmla="*/ 1494584 h 3931765"/>
                    <a:gd name="connsiteX452" fmla="*/ 726403 w 1613549"/>
                    <a:gd name="connsiteY452" fmla="*/ 1448207 h 3931765"/>
                    <a:gd name="connsiteX453" fmla="*/ 728146 w 1613549"/>
                    <a:gd name="connsiteY453" fmla="*/ 1407097 h 3931765"/>
                    <a:gd name="connsiteX454" fmla="*/ 727679 w 1613549"/>
                    <a:gd name="connsiteY454" fmla="*/ 1400696 h 3931765"/>
                    <a:gd name="connsiteX455" fmla="*/ 728146 w 1613549"/>
                    <a:gd name="connsiteY455" fmla="*/ 1397677 h 3931765"/>
                    <a:gd name="connsiteX456" fmla="*/ 728479 w 1613549"/>
                    <a:gd name="connsiteY456" fmla="*/ 1398829 h 3931765"/>
                    <a:gd name="connsiteX457" fmla="*/ 730498 w 1613549"/>
                    <a:gd name="connsiteY457" fmla="*/ 1482259 h 3931765"/>
                    <a:gd name="connsiteX458" fmla="*/ 715344 w 1613549"/>
                    <a:gd name="connsiteY458" fmla="*/ 1568165 h 3931765"/>
                    <a:gd name="connsiteX459" fmla="*/ 714058 w 1613549"/>
                    <a:gd name="connsiteY459" fmla="*/ 1579909 h 3931765"/>
                    <a:gd name="connsiteX460" fmla="*/ 714172 w 1613549"/>
                    <a:gd name="connsiteY460" fmla="*/ 1576242 h 3931765"/>
                    <a:gd name="connsiteX461" fmla="*/ 732137 w 1613549"/>
                    <a:gd name="connsiteY461" fmla="*/ 1714774 h 3931765"/>
                    <a:gd name="connsiteX462" fmla="*/ 767160 w 1613549"/>
                    <a:gd name="connsiteY462" fmla="*/ 1770266 h 3931765"/>
                    <a:gd name="connsiteX463" fmla="*/ 750520 w 1613549"/>
                    <a:gd name="connsiteY463" fmla="*/ 1899397 h 3931765"/>
                    <a:gd name="connsiteX464" fmla="*/ 676463 w 1613549"/>
                    <a:gd name="connsiteY464" fmla="*/ 2011296 h 3931765"/>
                    <a:gd name="connsiteX465" fmla="*/ 596043 w 1613549"/>
                    <a:gd name="connsiteY465" fmla="*/ 2101222 h 3931765"/>
                    <a:gd name="connsiteX466" fmla="*/ 602473 w 1613549"/>
                    <a:gd name="connsiteY466" fmla="*/ 2092040 h 3931765"/>
                    <a:gd name="connsiteX467" fmla="*/ 669710 w 1613549"/>
                    <a:gd name="connsiteY467" fmla="*/ 1987294 h 3931765"/>
                    <a:gd name="connsiteX468" fmla="*/ 732432 w 1613549"/>
                    <a:gd name="connsiteY468" fmla="*/ 1876918 h 3931765"/>
                    <a:gd name="connsiteX469" fmla="*/ 754530 w 1613549"/>
                    <a:gd name="connsiteY469" fmla="*/ 1770209 h 3931765"/>
                    <a:gd name="connsiteX470" fmla="*/ 711515 w 1613549"/>
                    <a:gd name="connsiteY470" fmla="*/ 1689694 h 3931765"/>
                    <a:gd name="connsiteX471" fmla="*/ 732137 w 1613549"/>
                    <a:gd name="connsiteY471" fmla="*/ 1714774 h 3931765"/>
                    <a:gd name="connsiteX472" fmla="*/ 481248 w 1613549"/>
                    <a:gd name="connsiteY472" fmla="*/ 1979769 h 3931765"/>
                    <a:gd name="connsiteX473" fmla="*/ 470618 w 1613549"/>
                    <a:gd name="connsiteY473" fmla="*/ 1779153 h 3931765"/>
                    <a:gd name="connsiteX474" fmla="*/ 477152 w 1613549"/>
                    <a:gd name="connsiteY474" fmla="*/ 1669511 h 3931765"/>
                    <a:gd name="connsiteX475" fmla="*/ 588376 w 1613549"/>
                    <a:gd name="connsiteY475" fmla="*/ 1630725 h 3931765"/>
                    <a:gd name="connsiteX476" fmla="*/ 645573 w 1613549"/>
                    <a:gd name="connsiteY476" fmla="*/ 1636145 h 3931765"/>
                    <a:gd name="connsiteX477" fmla="*/ 692589 w 1613549"/>
                    <a:gd name="connsiteY477" fmla="*/ 1669435 h 3931765"/>
                    <a:gd name="connsiteX478" fmla="*/ 693846 w 1613549"/>
                    <a:gd name="connsiteY478" fmla="*/ 1670730 h 3931765"/>
                    <a:gd name="connsiteX479" fmla="*/ 695046 w 1613549"/>
                    <a:gd name="connsiteY479" fmla="*/ 1673569 h 3931765"/>
                    <a:gd name="connsiteX480" fmla="*/ 693960 w 1613549"/>
                    <a:gd name="connsiteY480" fmla="*/ 1684170 h 3931765"/>
                    <a:gd name="connsiteX481" fmla="*/ 701628 w 1613549"/>
                    <a:gd name="connsiteY481" fmla="*/ 1687866 h 3931765"/>
                    <a:gd name="connsiteX482" fmla="*/ 740423 w 1613549"/>
                    <a:gd name="connsiteY482" fmla="*/ 1756741 h 3931765"/>
                    <a:gd name="connsiteX483" fmla="*/ 749358 w 1613549"/>
                    <a:gd name="connsiteY483" fmla="*/ 1806499 h 3931765"/>
                    <a:gd name="connsiteX484" fmla="*/ 729393 w 1613549"/>
                    <a:gd name="connsiteY484" fmla="*/ 1863183 h 3931765"/>
                    <a:gd name="connsiteX485" fmla="*/ 604244 w 1613549"/>
                    <a:gd name="connsiteY485" fmla="*/ 2072095 h 3931765"/>
                    <a:gd name="connsiteX486" fmla="*/ 555448 w 1613549"/>
                    <a:gd name="connsiteY486" fmla="*/ 2134931 h 3931765"/>
                    <a:gd name="connsiteX487" fmla="*/ 538493 w 1613549"/>
                    <a:gd name="connsiteY487" fmla="*/ 2142999 h 3931765"/>
                    <a:gd name="connsiteX488" fmla="*/ 536331 w 1613549"/>
                    <a:gd name="connsiteY488" fmla="*/ 2140703 h 3931765"/>
                    <a:gd name="connsiteX489" fmla="*/ 499708 w 1613549"/>
                    <a:gd name="connsiteY489" fmla="*/ 2089420 h 3931765"/>
                    <a:gd name="connsiteX490" fmla="*/ 497755 w 1613549"/>
                    <a:gd name="connsiteY490" fmla="*/ 2079829 h 3931765"/>
                    <a:gd name="connsiteX491" fmla="*/ 481248 w 1613549"/>
                    <a:gd name="connsiteY491" fmla="*/ 1979769 h 3931765"/>
                    <a:gd name="connsiteX492" fmla="*/ 528187 w 1613549"/>
                    <a:gd name="connsiteY492" fmla="*/ 2146247 h 3931765"/>
                    <a:gd name="connsiteX493" fmla="*/ 520072 w 1613549"/>
                    <a:gd name="connsiteY493" fmla="*/ 2148457 h 3931765"/>
                    <a:gd name="connsiteX494" fmla="*/ 506623 w 1613549"/>
                    <a:gd name="connsiteY494" fmla="*/ 2117900 h 3931765"/>
                    <a:gd name="connsiteX495" fmla="*/ 528187 w 1613549"/>
                    <a:gd name="connsiteY495" fmla="*/ 2146247 h 3931765"/>
                    <a:gd name="connsiteX496" fmla="*/ 464941 w 1613549"/>
                    <a:gd name="connsiteY496" fmla="*/ 2163887 h 3931765"/>
                    <a:gd name="connsiteX497" fmla="*/ 396933 w 1613549"/>
                    <a:gd name="connsiteY497" fmla="*/ 2185080 h 3931765"/>
                    <a:gd name="connsiteX498" fmla="*/ 325791 w 1613549"/>
                    <a:gd name="connsiteY498" fmla="*/ 2195605 h 3931765"/>
                    <a:gd name="connsiteX499" fmla="*/ 183563 w 1613549"/>
                    <a:gd name="connsiteY499" fmla="*/ 2190643 h 3931765"/>
                    <a:gd name="connsiteX500" fmla="*/ 71673 w 1613549"/>
                    <a:gd name="connsiteY500" fmla="*/ 2169259 h 3931765"/>
                    <a:gd name="connsiteX501" fmla="*/ 35545 w 1613549"/>
                    <a:gd name="connsiteY501" fmla="*/ 2136931 h 3931765"/>
                    <a:gd name="connsiteX502" fmla="*/ 22553 w 1613549"/>
                    <a:gd name="connsiteY502" fmla="*/ 2073933 h 3931765"/>
                    <a:gd name="connsiteX503" fmla="*/ 21781 w 1613549"/>
                    <a:gd name="connsiteY503" fmla="*/ 1936754 h 3931765"/>
                    <a:gd name="connsiteX504" fmla="*/ 104725 w 1613549"/>
                    <a:gd name="connsiteY504" fmla="*/ 1848848 h 3931765"/>
                    <a:gd name="connsiteX505" fmla="*/ 218958 w 1613549"/>
                    <a:gd name="connsiteY505" fmla="*/ 1818920 h 3931765"/>
                    <a:gd name="connsiteX506" fmla="*/ 330963 w 1613549"/>
                    <a:gd name="connsiteY506" fmla="*/ 1863040 h 3931765"/>
                    <a:gd name="connsiteX507" fmla="*/ 409944 w 1613549"/>
                    <a:gd name="connsiteY507" fmla="*/ 1967453 h 3931765"/>
                    <a:gd name="connsiteX508" fmla="*/ 490087 w 1613549"/>
                    <a:gd name="connsiteY508" fmla="*/ 2092592 h 3931765"/>
                    <a:gd name="connsiteX509" fmla="*/ 490516 w 1613549"/>
                    <a:gd name="connsiteY509" fmla="*/ 2093259 h 3931765"/>
                    <a:gd name="connsiteX510" fmla="*/ 510309 w 1613549"/>
                    <a:gd name="connsiteY510" fmla="*/ 2151057 h 3931765"/>
                    <a:gd name="connsiteX511" fmla="*/ 464941 w 1613549"/>
                    <a:gd name="connsiteY511" fmla="*/ 2163887 h 3931765"/>
                    <a:gd name="connsiteX512" fmla="*/ 346069 w 1613549"/>
                    <a:gd name="connsiteY512" fmla="*/ 2538248 h 3931765"/>
                    <a:gd name="connsiteX513" fmla="*/ 345546 w 1613549"/>
                    <a:gd name="connsiteY513" fmla="*/ 2565632 h 3931765"/>
                    <a:gd name="connsiteX514" fmla="*/ 343707 w 1613549"/>
                    <a:gd name="connsiteY514" fmla="*/ 2536819 h 3931765"/>
                    <a:gd name="connsiteX515" fmla="*/ 349927 w 1613549"/>
                    <a:gd name="connsiteY515" fmla="*/ 2397345 h 3931765"/>
                    <a:gd name="connsiteX516" fmla="*/ 446225 w 1613549"/>
                    <a:gd name="connsiteY516" fmla="*/ 2212941 h 3931765"/>
                    <a:gd name="connsiteX517" fmla="*/ 439062 w 1613549"/>
                    <a:gd name="connsiteY517" fmla="*/ 2222218 h 3931765"/>
                    <a:gd name="connsiteX518" fmla="*/ 367948 w 1613549"/>
                    <a:gd name="connsiteY518" fmla="*/ 2386334 h 3931765"/>
                    <a:gd name="connsiteX519" fmla="*/ 349860 w 1613549"/>
                    <a:gd name="connsiteY519" fmla="*/ 2485242 h 3931765"/>
                    <a:gd name="connsiteX520" fmla="*/ 346069 w 1613549"/>
                    <a:gd name="connsiteY520" fmla="*/ 2538248 h 3931765"/>
                    <a:gd name="connsiteX521" fmla="*/ 676301 w 1613549"/>
                    <a:gd name="connsiteY521" fmla="*/ 2387991 h 3931765"/>
                    <a:gd name="connsiteX522" fmla="*/ 668186 w 1613549"/>
                    <a:gd name="connsiteY522" fmla="*/ 2625497 h 3931765"/>
                    <a:gd name="connsiteX523" fmla="*/ 623914 w 1613549"/>
                    <a:gd name="connsiteY523" fmla="*/ 2662530 h 3931765"/>
                    <a:gd name="connsiteX524" fmla="*/ 557096 w 1613549"/>
                    <a:gd name="connsiteY524" fmla="*/ 2655215 h 3931765"/>
                    <a:gd name="connsiteX525" fmla="*/ 429156 w 1613549"/>
                    <a:gd name="connsiteY525" fmla="*/ 2618954 h 3931765"/>
                    <a:gd name="connsiteX526" fmla="*/ 367329 w 1613549"/>
                    <a:gd name="connsiteY526" fmla="*/ 2589788 h 3931765"/>
                    <a:gd name="connsiteX527" fmla="*/ 353794 w 1613549"/>
                    <a:gd name="connsiteY527" fmla="*/ 2581349 h 3931765"/>
                    <a:gd name="connsiteX528" fmla="*/ 352861 w 1613549"/>
                    <a:gd name="connsiteY528" fmla="*/ 2566271 h 3931765"/>
                    <a:gd name="connsiteX529" fmla="*/ 359785 w 1613549"/>
                    <a:gd name="connsiteY529" fmla="*/ 2463106 h 3931765"/>
                    <a:gd name="connsiteX530" fmla="*/ 415392 w 1613549"/>
                    <a:gd name="connsiteY530" fmla="*/ 2275082 h 3931765"/>
                    <a:gd name="connsiteX531" fmla="*/ 473209 w 1613549"/>
                    <a:gd name="connsiteY531" fmla="*/ 2193253 h 3931765"/>
                    <a:gd name="connsiteX532" fmla="*/ 518443 w 1613549"/>
                    <a:gd name="connsiteY532" fmla="*/ 2171917 h 3931765"/>
                    <a:gd name="connsiteX533" fmla="*/ 525549 w 1613549"/>
                    <a:gd name="connsiteY533" fmla="*/ 2169316 h 3931765"/>
                    <a:gd name="connsiteX534" fmla="*/ 525787 w 1613549"/>
                    <a:gd name="connsiteY534" fmla="*/ 2169707 h 3931765"/>
                    <a:gd name="connsiteX535" fmla="*/ 571012 w 1613549"/>
                    <a:gd name="connsiteY535" fmla="*/ 2214427 h 3931765"/>
                    <a:gd name="connsiteX536" fmla="*/ 676301 w 1613549"/>
                    <a:gd name="connsiteY536" fmla="*/ 2387991 h 3931765"/>
                    <a:gd name="connsiteX537" fmla="*/ 811042 w 1613549"/>
                    <a:gd name="connsiteY537" fmla="*/ 2352844 h 3931765"/>
                    <a:gd name="connsiteX538" fmla="*/ 580584 w 1613549"/>
                    <a:gd name="connsiteY538" fmla="*/ 2209617 h 3931765"/>
                    <a:gd name="connsiteX539" fmla="*/ 547580 w 1613549"/>
                    <a:gd name="connsiteY539" fmla="*/ 2170554 h 3931765"/>
                    <a:gd name="connsiteX540" fmla="*/ 551819 w 1613549"/>
                    <a:gd name="connsiteY540" fmla="*/ 2168812 h 3931765"/>
                    <a:gd name="connsiteX541" fmla="*/ 580480 w 1613549"/>
                    <a:gd name="connsiteY541" fmla="*/ 2189709 h 3931765"/>
                    <a:gd name="connsiteX542" fmla="*/ 828491 w 1613549"/>
                    <a:gd name="connsiteY542" fmla="*/ 2351987 h 3931765"/>
                    <a:gd name="connsiteX543" fmla="*/ 851428 w 1613549"/>
                    <a:gd name="connsiteY543" fmla="*/ 2367274 h 3931765"/>
                    <a:gd name="connsiteX544" fmla="*/ 811042 w 1613549"/>
                    <a:gd name="connsiteY544" fmla="*/ 2352844 h 3931765"/>
                    <a:gd name="connsiteX545" fmla="*/ 1040280 w 1613549"/>
                    <a:gd name="connsiteY545" fmla="*/ 2329089 h 3931765"/>
                    <a:gd name="connsiteX546" fmla="*/ 967566 w 1613549"/>
                    <a:gd name="connsiteY546" fmla="*/ 2364217 h 3931765"/>
                    <a:gd name="connsiteX547" fmla="*/ 1056425 w 1613549"/>
                    <a:gd name="connsiteY547" fmla="*/ 2319992 h 3931765"/>
                    <a:gd name="connsiteX548" fmla="*/ 1040280 w 1613549"/>
                    <a:gd name="connsiteY548" fmla="*/ 2329089 h 3931765"/>
                    <a:gd name="connsiteX549" fmla="*/ 1091410 w 1613549"/>
                    <a:gd name="connsiteY549" fmla="*/ 1996333 h 3931765"/>
                    <a:gd name="connsiteX550" fmla="*/ 1125033 w 1613549"/>
                    <a:gd name="connsiteY550" fmla="*/ 2048653 h 3931765"/>
                    <a:gd name="connsiteX551" fmla="*/ 1145779 w 1613549"/>
                    <a:gd name="connsiteY551" fmla="*/ 2177937 h 3931765"/>
                    <a:gd name="connsiteX552" fmla="*/ 1097687 w 1613549"/>
                    <a:gd name="connsiteY552" fmla="*/ 2035842 h 3931765"/>
                    <a:gd name="connsiteX553" fmla="*/ 1054491 w 1613549"/>
                    <a:gd name="connsiteY553" fmla="*/ 1965681 h 3931765"/>
                    <a:gd name="connsiteX554" fmla="*/ 1053834 w 1613549"/>
                    <a:gd name="connsiteY554" fmla="*/ 1964652 h 3931765"/>
                    <a:gd name="connsiteX555" fmla="*/ 1091410 w 1613549"/>
                    <a:gd name="connsiteY555" fmla="*/ 1996333 h 3931765"/>
                    <a:gd name="connsiteX556" fmla="*/ 977415 w 1613549"/>
                    <a:gd name="connsiteY556" fmla="*/ 1956604 h 3931765"/>
                    <a:gd name="connsiteX557" fmla="*/ 1037899 w 1613549"/>
                    <a:gd name="connsiteY557" fmla="*/ 1958719 h 3931765"/>
                    <a:gd name="connsiteX558" fmla="*/ 1044776 w 1613549"/>
                    <a:gd name="connsiteY558" fmla="*/ 1969063 h 3931765"/>
                    <a:gd name="connsiteX559" fmla="*/ 1066445 w 1613549"/>
                    <a:gd name="connsiteY559" fmla="*/ 2002762 h 3931765"/>
                    <a:gd name="connsiteX560" fmla="*/ 1131330 w 1613549"/>
                    <a:gd name="connsiteY560" fmla="*/ 2144637 h 3931765"/>
                    <a:gd name="connsiteX561" fmla="*/ 1135368 w 1613549"/>
                    <a:gd name="connsiteY561" fmla="*/ 2223047 h 3931765"/>
                    <a:gd name="connsiteX562" fmla="*/ 1107050 w 1613549"/>
                    <a:gd name="connsiteY562" fmla="*/ 2283178 h 3931765"/>
                    <a:gd name="connsiteX563" fmla="*/ 1092401 w 1613549"/>
                    <a:gd name="connsiteY563" fmla="*/ 2290836 h 3931765"/>
                    <a:gd name="connsiteX564" fmla="*/ 959527 w 1613549"/>
                    <a:gd name="connsiteY564" fmla="*/ 2357035 h 3931765"/>
                    <a:gd name="connsiteX565" fmla="*/ 917617 w 1613549"/>
                    <a:gd name="connsiteY565" fmla="*/ 2375457 h 3931765"/>
                    <a:gd name="connsiteX566" fmla="*/ 891185 w 1613549"/>
                    <a:gd name="connsiteY566" fmla="*/ 2375380 h 3931765"/>
                    <a:gd name="connsiteX567" fmla="*/ 835445 w 1613549"/>
                    <a:gd name="connsiteY567" fmla="*/ 2344615 h 3931765"/>
                    <a:gd name="connsiteX568" fmla="*/ 588023 w 1613549"/>
                    <a:gd name="connsiteY568" fmla="*/ 2182870 h 3931765"/>
                    <a:gd name="connsiteX569" fmla="*/ 562134 w 1613549"/>
                    <a:gd name="connsiteY569" fmla="*/ 2164468 h 3931765"/>
                    <a:gd name="connsiteX570" fmla="*/ 808699 w 1613549"/>
                    <a:gd name="connsiteY570" fmla="*/ 2032356 h 3931765"/>
                    <a:gd name="connsiteX571" fmla="*/ 945154 w 1613549"/>
                    <a:gd name="connsiteY571" fmla="*/ 1967672 h 3931765"/>
                    <a:gd name="connsiteX572" fmla="*/ 977415 w 1613549"/>
                    <a:gd name="connsiteY572" fmla="*/ 1956604 h 3931765"/>
                    <a:gd name="connsiteX573" fmla="*/ 913093 w 1613549"/>
                    <a:gd name="connsiteY573" fmla="*/ 1965700 h 3931765"/>
                    <a:gd name="connsiteX574" fmla="*/ 932190 w 1613549"/>
                    <a:gd name="connsiteY574" fmla="*/ 1962119 h 3931765"/>
                    <a:gd name="connsiteX575" fmla="*/ 852161 w 1613549"/>
                    <a:gd name="connsiteY575" fmla="*/ 1998171 h 3931765"/>
                    <a:gd name="connsiteX576" fmla="*/ 573631 w 1613549"/>
                    <a:gd name="connsiteY576" fmla="*/ 2148399 h 3931765"/>
                    <a:gd name="connsiteX577" fmla="*/ 560734 w 1613549"/>
                    <a:gd name="connsiteY577" fmla="*/ 2153981 h 3931765"/>
                    <a:gd name="connsiteX578" fmla="*/ 577660 w 1613549"/>
                    <a:gd name="connsiteY578" fmla="*/ 2143980 h 3931765"/>
                    <a:gd name="connsiteX579" fmla="*/ 630000 w 1613549"/>
                    <a:gd name="connsiteY579" fmla="*/ 2104184 h 3931765"/>
                    <a:gd name="connsiteX580" fmla="*/ 681683 w 1613549"/>
                    <a:gd name="connsiteY580" fmla="*/ 2067323 h 3931765"/>
                    <a:gd name="connsiteX581" fmla="*/ 913093 w 1613549"/>
                    <a:gd name="connsiteY581" fmla="*/ 1965700 h 3931765"/>
                    <a:gd name="connsiteX582" fmla="*/ 1014610 w 1613549"/>
                    <a:gd name="connsiteY582" fmla="*/ 1811862 h 3931765"/>
                    <a:gd name="connsiteX583" fmla="*/ 1014343 w 1613549"/>
                    <a:gd name="connsiteY583" fmla="*/ 1811881 h 3931765"/>
                    <a:gd name="connsiteX584" fmla="*/ 1045966 w 1613549"/>
                    <a:gd name="connsiteY584" fmla="*/ 1778601 h 3931765"/>
                    <a:gd name="connsiteX585" fmla="*/ 1052358 w 1613549"/>
                    <a:gd name="connsiteY585" fmla="*/ 1778325 h 3931765"/>
                    <a:gd name="connsiteX586" fmla="*/ 1187775 w 1613549"/>
                    <a:gd name="connsiteY586" fmla="*/ 1671540 h 3931765"/>
                    <a:gd name="connsiteX587" fmla="*/ 1208920 w 1613549"/>
                    <a:gd name="connsiteY587" fmla="*/ 1659729 h 3931765"/>
                    <a:gd name="connsiteX588" fmla="*/ 1374522 w 1613549"/>
                    <a:gd name="connsiteY588" fmla="*/ 1596721 h 3931765"/>
                    <a:gd name="connsiteX589" fmla="*/ 1473610 w 1613549"/>
                    <a:gd name="connsiteY589" fmla="*/ 1581633 h 3931765"/>
                    <a:gd name="connsiteX590" fmla="*/ 1532818 w 1613549"/>
                    <a:gd name="connsiteY590" fmla="*/ 1580100 h 3931765"/>
                    <a:gd name="connsiteX591" fmla="*/ 1585005 w 1613549"/>
                    <a:gd name="connsiteY591" fmla="*/ 1586605 h 3931765"/>
                    <a:gd name="connsiteX592" fmla="*/ 1585720 w 1613549"/>
                    <a:gd name="connsiteY592" fmla="*/ 1586929 h 3931765"/>
                    <a:gd name="connsiteX593" fmla="*/ 1513606 w 1613549"/>
                    <a:gd name="connsiteY593" fmla="*/ 1637240 h 3931765"/>
                    <a:gd name="connsiteX594" fmla="*/ 1403944 w 1613549"/>
                    <a:gd name="connsiteY594" fmla="*/ 1680989 h 3931765"/>
                    <a:gd name="connsiteX595" fmla="*/ 1149627 w 1613549"/>
                    <a:gd name="connsiteY595" fmla="*/ 1771362 h 3931765"/>
                    <a:gd name="connsiteX596" fmla="*/ 1014610 w 1613549"/>
                    <a:gd name="connsiteY596" fmla="*/ 1811862 h 3931765"/>
                    <a:gd name="connsiteX597" fmla="*/ 1081590 w 1613549"/>
                    <a:gd name="connsiteY597" fmla="*/ 1285263 h 3931765"/>
                    <a:gd name="connsiteX598" fmla="*/ 1047881 w 1613549"/>
                    <a:gd name="connsiteY598" fmla="*/ 1622372 h 3931765"/>
                    <a:gd name="connsiteX599" fmla="*/ 1038318 w 1613549"/>
                    <a:gd name="connsiteY599" fmla="*/ 1668749 h 3931765"/>
                    <a:gd name="connsiteX600" fmla="*/ 1028802 w 1613549"/>
                    <a:gd name="connsiteY600" fmla="*/ 1562221 h 3931765"/>
                    <a:gd name="connsiteX601" fmla="*/ 1046166 w 1613549"/>
                    <a:gd name="connsiteY601" fmla="*/ 1366825 h 3931765"/>
                    <a:gd name="connsiteX602" fmla="*/ 1077323 w 1613549"/>
                    <a:gd name="connsiteY602" fmla="*/ 1281234 h 3931765"/>
                    <a:gd name="connsiteX603" fmla="*/ 1081590 w 1613549"/>
                    <a:gd name="connsiteY603" fmla="*/ 1285263 h 3931765"/>
                    <a:gd name="connsiteX604" fmla="*/ 1043176 w 1613549"/>
                    <a:gd name="connsiteY604" fmla="*/ 1767352 h 3931765"/>
                    <a:gd name="connsiteX605" fmla="*/ 1027640 w 1613549"/>
                    <a:gd name="connsiteY605" fmla="*/ 1782801 h 3931765"/>
                    <a:gd name="connsiteX606" fmla="*/ 1041023 w 1613549"/>
                    <a:gd name="connsiteY606" fmla="*/ 1753312 h 3931765"/>
                    <a:gd name="connsiteX607" fmla="*/ 1043176 w 1613549"/>
                    <a:gd name="connsiteY607" fmla="*/ 1767352 h 3931765"/>
                    <a:gd name="connsiteX608" fmla="*/ 1217121 w 1613549"/>
                    <a:gd name="connsiteY608" fmla="*/ 1400658 h 3931765"/>
                    <a:gd name="connsiteX609" fmla="*/ 1243839 w 1613549"/>
                    <a:gd name="connsiteY609" fmla="*/ 1360206 h 3931765"/>
                    <a:gd name="connsiteX610" fmla="*/ 1174725 w 1613549"/>
                    <a:gd name="connsiteY610" fmla="*/ 1479668 h 3931765"/>
                    <a:gd name="connsiteX611" fmla="*/ 1139169 w 1613549"/>
                    <a:gd name="connsiteY611" fmla="*/ 1541133 h 3931765"/>
                    <a:gd name="connsiteX612" fmla="*/ 1217121 w 1613549"/>
                    <a:gd name="connsiteY612" fmla="*/ 1400658 h 3931765"/>
                    <a:gd name="connsiteX613" fmla="*/ 1122776 w 1613549"/>
                    <a:gd name="connsiteY613" fmla="*/ 1465504 h 3931765"/>
                    <a:gd name="connsiteX614" fmla="*/ 1077485 w 1613549"/>
                    <a:gd name="connsiteY614" fmla="*/ 1594978 h 3931765"/>
                    <a:gd name="connsiteX615" fmla="*/ 1052300 w 1613549"/>
                    <a:gd name="connsiteY615" fmla="*/ 1659843 h 3931765"/>
                    <a:gd name="connsiteX616" fmla="*/ 1045328 w 1613549"/>
                    <a:gd name="connsiteY616" fmla="*/ 1682541 h 3931765"/>
                    <a:gd name="connsiteX617" fmla="*/ 1099630 w 1613549"/>
                    <a:gd name="connsiteY617" fmla="*/ 1361977 h 3931765"/>
                    <a:gd name="connsiteX618" fmla="*/ 1093715 w 1613549"/>
                    <a:gd name="connsiteY618" fmla="*/ 1298493 h 3931765"/>
                    <a:gd name="connsiteX619" fmla="*/ 1122776 w 1613549"/>
                    <a:gd name="connsiteY619" fmla="*/ 1465504 h 3931765"/>
                    <a:gd name="connsiteX620" fmla="*/ 1030336 w 1613549"/>
                    <a:gd name="connsiteY620" fmla="*/ 1364806 h 3931765"/>
                    <a:gd name="connsiteX621" fmla="*/ 1068950 w 1613549"/>
                    <a:gd name="connsiteY621" fmla="*/ 1274595 h 3931765"/>
                    <a:gd name="connsiteX622" fmla="*/ 1069893 w 1613549"/>
                    <a:gd name="connsiteY622" fmla="*/ 1275309 h 3931765"/>
                    <a:gd name="connsiteX623" fmla="*/ 1022487 w 1613549"/>
                    <a:gd name="connsiteY623" fmla="*/ 1446416 h 3931765"/>
                    <a:gd name="connsiteX624" fmla="*/ 1027374 w 1613549"/>
                    <a:gd name="connsiteY624" fmla="*/ 1655814 h 3931765"/>
                    <a:gd name="connsiteX625" fmla="*/ 1033079 w 1613549"/>
                    <a:gd name="connsiteY625" fmla="*/ 1699219 h 3931765"/>
                    <a:gd name="connsiteX626" fmla="*/ 1032269 w 1613549"/>
                    <a:gd name="connsiteY626" fmla="*/ 1705201 h 3931765"/>
                    <a:gd name="connsiteX627" fmla="*/ 1004361 w 1613549"/>
                    <a:gd name="connsiteY627" fmla="*/ 1545067 h 3931765"/>
                    <a:gd name="connsiteX628" fmla="*/ 1030336 w 1613549"/>
                    <a:gd name="connsiteY628" fmla="*/ 1364806 h 3931765"/>
                    <a:gd name="connsiteX629" fmla="*/ 981777 w 1613549"/>
                    <a:gd name="connsiteY629" fmla="*/ 1828988 h 3931765"/>
                    <a:gd name="connsiteX630" fmla="*/ 1001942 w 1613549"/>
                    <a:gd name="connsiteY630" fmla="*/ 1797927 h 3931765"/>
                    <a:gd name="connsiteX631" fmla="*/ 1026050 w 1613549"/>
                    <a:gd name="connsiteY631" fmla="*/ 1756550 h 3931765"/>
                    <a:gd name="connsiteX632" fmla="*/ 981777 w 1613549"/>
                    <a:gd name="connsiteY632" fmla="*/ 1828988 h 3931765"/>
                    <a:gd name="connsiteX633" fmla="*/ 1597740 w 1613549"/>
                    <a:gd name="connsiteY633" fmla="*/ 1623781 h 3931765"/>
                    <a:gd name="connsiteX634" fmla="*/ 1575614 w 1613549"/>
                    <a:gd name="connsiteY634" fmla="*/ 1644365 h 3931765"/>
                    <a:gd name="connsiteX635" fmla="*/ 1550544 w 1613549"/>
                    <a:gd name="connsiteY635" fmla="*/ 1663120 h 3931765"/>
                    <a:gd name="connsiteX636" fmla="*/ 1319248 w 1613549"/>
                    <a:gd name="connsiteY636" fmla="*/ 1766485 h 3931765"/>
                    <a:gd name="connsiteX637" fmla="*/ 1067388 w 1613549"/>
                    <a:gd name="connsiteY637" fmla="*/ 1807176 h 3931765"/>
                    <a:gd name="connsiteX638" fmla="*/ 1268585 w 1613549"/>
                    <a:gd name="connsiteY638" fmla="*/ 1741139 h 3931765"/>
                    <a:gd name="connsiteX639" fmla="*/ 1397220 w 1613549"/>
                    <a:gd name="connsiteY639" fmla="*/ 1694057 h 3931765"/>
                    <a:gd name="connsiteX640" fmla="*/ 1509834 w 1613549"/>
                    <a:gd name="connsiteY640" fmla="*/ 1649994 h 3931765"/>
                    <a:gd name="connsiteX641" fmla="*/ 1594625 w 1613549"/>
                    <a:gd name="connsiteY641" fmla="*/ 1591806 h 3931765"/>
                    <a:gd name="connsiteX642" fmla="*/ 1601617 w 1613549"/>
                    <a:gd name="connsiteY642" fmla="*/ 1599702 h 3931765"/>
                    <a:gd name="connsiteX643" fmla="*/ 1597740 w 1613549"/>
                    <a:gd name="connsiteY643" fmla="*/ 1623781 h 393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</a:cxnLst>
                  <a:rect l="l" t="t" r="r" b="b"/>
                  <a:pathLst>
                    <a:path w="1613549" h="3931765">
                      <a:moveTo>
                        <a:pt x="1610427" y="1595206"/>
                      </a:moveTo>
                      <a:cubicBezTo>
                        <a:pt x="1608198" y="1590815"/>
                        <a:pt x="1604922" y="1587291"/>
                        <a:pt x="1601112" y="1584348"/>
                      </a:cubicBezTo>
                      <a:cubicBezTo>
                        <a:pt x="1603122" y="1581938"/>
                        <a:pt x="1605179" y="1579585"/>
                        <a:pt x="1607065" y="1577052"/>
                      </a:cubicBezTo>
                      <a:cubicBezTo>
                        <a:pt x="1609551" y="1573718"/>
                        <a:pt x="1606074" y="1569879"/>
                        <a:pt x="1602769" y="1569565"/>
                      </a:cubicBezTo>
                      <a:cubicBezTo>
                        <a:pt x="1523169" y="1562136"/>
                        <a:pt x="1442445" y="1569127"/>
                        <a:pt x="1365025" y="1588929"/>
                      </a:cubicBezTo>
                      <a:cubicBezTo>
                        <a:pt x="1333593" y="1596635"/>
                        <a:pt x="1302713" y="1606598"/>
                        <a:pt x="1272747" y="1618771"/>
                      </a:cubicBezTo>
                      <a:cubicBezTo>
                        <a:pt x="1260107" y="1623905"/>
                        <a:pt x="1247687" y="1629554"/>
                        <a:pt x="1235380" y="1635440"/>
                      </a:cubicBezTo>
                      <a:cubicBezTo>
                        <a:pt x="1190118" y="1656671"/>
                        <a:pt x="1147017" y="1682522"/>
                        <a:pt x="1107136" y="1712659"/>
                      </a:cubicBezTo>
                      <a:cubicBezTo>
                        <a:pt x="1087733" y="1727318"/>
                        <a:pt x="1069112" y="1742968"/>
                        <a:pt x="1051348" y="1759532"/>
                      </a:cubicBezTo>
                      <a:cubicBezTo>
                        <a:pt x="1050224" y="1752264"/>
                        <a:pt x="1049119" y="1744997"/>
                        <a:pt x="1048024" y="1737720"/>
                      </a:cubicBezTo>
                      <a:cubicBezTo>
                        <a:pt x="1061149" y="1708487"/>
                        <a:pt x="1074284" y="1679245"/>
                        <a:pt x="1087562" y="1650090"/>
                      </a:cubicBezTo>
                      <a:cubicBezTo>
                        <a:pt x="1114661" y="1603265"/>
                        <a:pt x="1141750" y="1556440"/>
                        <a:pt x="1168839" y="1509615"/>
                      </a:cubicBezTo>
                      <a:cubicBezTo>
                        <a:pt x="1206091" y="1445207"/>
                        <a:pt x="1243353" y="1380808"/>
                        <a:pt x="1280605" y="1316400"/>
                      </a:cubicBezTo>
                      <a:lnTo>
                        <a:pt x="1294512" y="1292359"/>
                      </a:lnTo>
                      <a:cubicBezTo>
                        <a:pt x="1297226" y="1287663"/>
                        <a:pt x="1290397" y="1281891"/>
                        <a:pt x="1286739" y="1286368"/>
                      </a:cubicBezTo>
                      <a:cubicBezTo>
                        <a:pt x="1237162" y="1346985"/>
                        <a:pt x="1195376" y="1413422"/>
                        <a:pt x="1158381" y="1482345"/>
                      </a:cubicBezTo>
                      <a:cubicBezTo>
                        <a:pt x="1129758" y="1535656"/>
                        <a:pt x="1103898" y="1590377"/>
                        <a:pt x="1078828" y="1645441"/>
                      </a:cubicBezTo>
                      <a:cubicBezTo>
                        <a:pt x="1073875" y="1654004"/>
                        <a:pt x="1068922" y="1662567"/>
                        <a:pt x="1063969" y="1671130"/>
                      </a:cubicBezTo>
                      <a:lnTo>
                        <a:pt x="1053348" y="1689494"/>
                      </a:lnTo>
                      <a:cubicBezTo>
                        <a:pt x="1054053" y="1686951"/>
                        <a:pt x="1054710" y="1684389"/>
                        <a:pt x="1055463" y="1681855"/>
                      </a:cubicBezTo>
                      <a:cubicBezTo>
                        <a:pt x="1062388" y="1658433"/>
                        <a:pt x="1071198" y="1635621"/>
                        <a:pt x="1080447" y="1613037"/>
                      </a:cubicBezTo>
                      <a:cubicBezTo>
                        <a:pt x="1098792" y="1568213"/>
                        <a:pt x="1119137" y="1523788"/>
                        <a:pt x="1130282" y="1476449"/>
                      </a:cubicBezTo>
                      <a:cubicBezTo>
                        <a:pt x="1138892" y="1439844"/>
                        <a:pt x="1140530" y="1401144"/>
                        <a:pt x="1132996" y="1364206"/>
                      </a:cubicBezTo>
                      <a:cubicBezTo>
                        <a:pt x="1126519" y="1332497"/>
                        <a:pt x="1112365" y="1302541"/>
                        <a:pt x="1089791" y="1279824"/>
                      </a:cubicBezTo>
                      <a:cubicBezTo>
                        <a:pt x="1088438" y="1274119"/>
                        <a:pt x="1086990" y="1268442"/>
                        <a:pt x="1085333" y="1262803"/>
                      </a:cubicBezTo>
                      <a:cubicBezTo>
                        <a:pt x="1084238" y="1259098"/>
                        <a:pt x="1078780" y="1258079"/>
                        <a:pt x="1076837" y="1261689"/>
                      </a:cubicBezTo>
                      <a:cubicBezTo>
                        <a:pt x="1075989" y="1263270"/>
                        <a:pt x="1075189" y="1264870"/>
                        <a:pt x="1074360" y="1266461"/>
                      </a:cubicBezTo>
                      <a:cubicBezTo>
                        <a:pt x="1072836" y="1265327"/>
                        <a:pt x="1071312" y="1264194"/>
                        <a:pt x="1069722" y="1263127"/>
                      </a:cubicBezTo>
                      <a:cubicBezTo>
                        <a:pt x="1067588" y="1261679"/>
                        <a:pt x="1064302" y="1262689"/>
                        <a:pt x="1063092" y="1264870"/>
                      </a:cubicBezTo>
                      <a:cubicBezTo>
                        <a:pt x="1032888" y="1319191"/>
                        <a:pt x="1012343" y="1378694"/>
                        <a:pt x="1002161" y="1439987"/>
                      </a:cubicBezTo>
                      <a:cubicBezTo>
                        <a:pt x="991988" y="1501204"/>
                        <a:pt x="991845" y="1563945"/>
                        <a:pt x="1002180" y="1625153"/>
                      </a:cubicBezTo>
                      <a:cubicBezTo>
                        <a:pt x="1008009" y="1659691"/>
                        <a:pt x="1017268" y="1693571"/>
                        <a:pt x="1029726" y="1726309"/>
                      </a:cubicBezTo>
                      <a:cubicBezTo>
                        <a:pt x="1030031" y="1727118"/>
                        <a:pt x="1030479" y="1727718"/>
                        <a:pt x="1030984" y="1728223"/>
                      </a:cubicBezTo>
                      <a:cubicBezTo>
                        <a:pt x="1023449" y="1741253"/>
                        <a:pt x="1015924" y="1754274"/>
                        <a:pt x="1008390" y="1767304"/>
                      </a:cubicBezTo>
                      <a:cubicBezTo>
                        <a:pt x="991941" y="1795765"/>
                        <a:pt x="976100" y="1825416"/>
                        <a:pt x="952945" y="1849133"/>
                      </a:cubicBezTo>
                      <a:cubicBezTo>
                        <a:pt x="928571" y="1874098"/>
                        <a:pt x="897957" y="1892986"/>
                        <a:pt x="869668" y="1913132"/>
                      </a:cubicBezTo>
                      <a:cubicBezTo>
                        <a:pt x="839493" y="1934620"/>
                        <a:pt x="809318" y="1956118"/>
                        <a:pt x="779152" y="1977607"/>
                      </a:cubicBezTo>
                      <a:cubicBezTo>
                        <a:pt x="724593" y="2016468"/>
                        <a:pt x="670253" y="2055626"/>
                        <a:pt x="616055" y="2094993"/>
                      </a:cubicBezTo>
                      <a:cubicBezTo>
                        <a:pt x="620456" y="2090440"/>
                        <a:pt x="624818" y="2085858"/>
                        <a:pt x="629133" y="2081258"/>
                      </a:cubicBezTo>
                      <a:cubicBezTo>
                        <a:pt x="659013" y="2049368"/>
                        <a:pt x="686607" y="2015316"/>
                        <a:pt x="711648" y="1979502"/>
                      </a:cubicBezTo>
                      <a:cubicBezTo>
                        <a:pt x="736871" y="1943440"/>
                        <a:pt x="762521" y="1905112"/>
                        <a:pt x="776533" y="1863078"/>
                      </a:cubicBezTo>
                      <a:cubicBezTo>
                        <a:pt x="783362" y="1842599"/>
                        <a:pt x="786934" y="1820730"/>
                        <a:pt x="784334" y="1799184"/>
                      </a:cubicBezTo>
                      <a:cubicBezTo>
                        <a:pt x="781838" y="1778563"/>
                        <a:pt x="773675" y="1759341"/>
                        <a:pt x="762826" y="1741768"/>
                      </a:cubicBezTo>
                      <a:cubicBezTo>
                        <a:pt x="752025" y="1724261"/>
                        <a:pt x="738966" y="1708116"/>
                        <a:pt x="725850" y="1692314"/>
                      </a:cubicBezTo>
                      <a:cubicBezTo>
                        <a:pt x="723040" y="1688932"/>
                        <a:pt x="720183" y="1685580"/>
                        <a:pt x="717287" y="1682265"/>
                      </a:cubicBezTo>
                      <a:cubicBezTo>
                        <a:pt x="718859" y="1682760"/>
                        <a:pt x="720554" y="1683065"/>
                        <a:pt x="722412" y="1683103"/>
                      </a:cubicBezTo>
                      <a:cubicBezTo>
                        <a:pt x="728936" y="1683236"/>
                        <a:pt x="728936" y="1673102"/>
                        <a:pt x="722412" y="1672969"/>
                      </a:cubicBezTo>
                      <a:cubicBezTo>
                        <a:pt x="718859" y="1672892"/>
                        <a:pt x="716535" y="1670921"/>
                        <a:pt x="715001" y="1668006"/>
                      </a:cubicBezTo>
                      <a:cubicBezTo>
                        <a:pt x="714839" y="1641250"/>
                        <a:pt x="716078" y="1614475"/>
                        <a:pt x="718916" y="1587863"/>
                      </a:cubicBezTo>
                      <a:cubicBezTo>
                        <a:pt x="722088" y="1558154"/>
                        <a:pt x="727784" y="1529017"/>
                        <a:pt x="733908" y="1499804"/>
                      </a:cubicBezTo>
                      <a:cubicBezTo>
                        <a:pt x="736871" y="1485669"/>
                        <a:pt x="739566" y="1471419"/>
                        <a:pt x="741205" y="1457056"/>
                      </a:cubicBezTo>
                      <a:cubicBezTo>
                        <a:pt x="742843" y="1442740"/>
                        <a:pt x="742566" y="1428509"/>
                        <a:pt x="740462" y="1414250"/>
                      </a:cubicBezTo>
                      <a:cubicBezTo>
                        <a:pt x="738623" y="1401820"/>
                        <a:pt x="735356" y="1389705"/>
                        <a:pt x="731251" y="1377865"/>
                      </a:cubicBezTo>
                      <a:cubicBezTo>
                        <a:pt x="733613" y="1363882"/>
                        <a:pt x="736271" y="1349947"/>
                        <a:pt x="739328" y="1336088"/>
                      </a:cubicBezTo>
                      <a:cubicBezTo>
                        <a:pt x="764255" y="1222931"/>
                        <a:pt x="812032" y="1116318"/>
                        <a:pt x="856676" y="1009933"/>
                      </a:cubicBezTo>
                      <a:cubicBezTo>
                        <a:pt x="901986" y="901967"/>
                        <a:pt x="947888" y="794182"/>
                        <a:pt x="998113" y="688398"/>
                      </a:cubicBezTo>
                      <a:cubicBezTo>
                        <a:pt x="1003856" y="676292"/>
                        <a:pt x="1009686" y="664223"/>
                        <a:pt x="1015544" y="652184"/>
                      </a:cubicBezTo>
                      <a:cubicBezTo>
                        <a:pt x="1026107" y="641801"/>
                        <a:pt x="1035584" y="630495"/>
                        <a:pt x="1044052" y="618380"/>
                      </a:cubicBezTo>
                      <a:cubicBezTo>
                        <a:pt x="1041223" y="633486"/>
                        <a:pt x="1039261" y="648831"/>
                        <a:pt x="1039080" y="663947"/>
                      </a:cubicBezTo>
                      <a:cubicBezTo>
                        <a:pt x="1038804" y="687493"/>
                        <a:pt x="1046738" y="708038"/>
                        <a:pt x="1061254" y="726412"/>
                      </a:cubicBezTo>
                      <a:cubicBezTo>
                        <a:pt x="1113289" y="792287"/>
                        <a:pt x="1200205" y="818252"/>
                        <a:pt x="1280482" y="825939"/>
                      </a:cubicBezTo>
                      <a:cubicBezTo>
                        <a:pt x="1329259" y="830606"/>
                        <a:pt x="1378408" y="829254"/>
                        <a:pt x="1427233" y="825986"/>
                      </a:cubicBezTo>
                      <a:cubicBezTo>
                        <a:pt x="1429386" y="825844"/>
                        <a:pt x="1431462" y="824548"/>
                        <a:pt x="1432015" y="822348"/>
                      </a:cubicBezTo>
                      <a:cubicBezTo>
                        <a:pt x="1446626" y="763979"/>
                        <a:pt x="1387019" y="715582"/>
                        <a:pt x="1351328" y="678720"/>
                      </a:cubicBezTo>
                      <a:cubicBezTo>
                        <a:pt x="1314800" y="640992"/>
                        <a:pt x="1277948" y="603568"/>
                        <a:pt x="1240934" y="566306"/>
                      </a:cubicBezTo>
                      <a:cubicBezTo>
                        <a:pt x="1267870" y="579108"/>
                        <a:pt x="1296188" y="589043"/>
                        <a:pt x="1325258" y="595691"/>
                      </a:cubicBezTo>
                      <a:cubicBezTo>
                        <a:pt x="1367721" y="605406"/>
                        <a:pt x="1411812" y="608502"/>
                        <a:pt x="1455170" y="603997"/>
                      </a:cubicBezTo>
                      <a:cubicBezTo>
                        <a:pt x="1476439" y="601787"/>
                        <a:pt x="1497556" y="597882"/>
                        <a:pt x="1518140" y="592024"/>
                      </a:cubicBezTo>
                      <a:cubicBezTo>
                        <a:pt x="1538790" y="586147"/>
                        <a:pt x="1560107" y="577660"/>
                        <a:pt x="1573004" y="559563"/>
                      </a:cubicBezTo>
                      <a:cubicBezTo>
                        <a:pt x="1576042" y="555305"/>
                        <a:pt x="1578338" y="550838"/>
                        <a:pt x="1580119" y="546256"/>
                      </a:cubicBezTo>
                      <a:cubicBezTo>
                        <a:pt x="1580833" y="546161"/>
                        <a:pt x="1581557" y="546104"/>
                        <a:pt x="1582272" y="546018"/>
                      </a:cubicBezTo>
                      <a:cubicBezTo>
                        <a:pt x="1587586" y="545323"/>
                        <a:pt x="1588625" y="538817"/>
                        <a:pt x="1583529" y="536760"/>
                      </a:cubicBezTo>
                      <a:cubicBezTo>
                        <a:pt x="1583367" y="536693"/>
                        <a:pt x="1583205" y="536636"/>
                        <a:pt x="1583043" y="536569"/>
                      </a:cubicBezTo>
                      <a:cubicBezTo>
                        <a:pt x="1590187" y="503270"/>
                        <a:pt x="1571727" y="464732"/>
                        <a:pt x="1557783" y="436147"/>
                      </a:cubicBezTo>
                      <a:cubicBezTo>
                        <a:pt x="1548077" y="416249"/>
                        <a:pt x="1536218" y="396704"/>
                        <a:pt x="1517606" y="383950"/>
                      </a:cubicBezTo>
                      <a:cubicBezTo>
                        <a:pt x="1499471" y="371511"/>
                        <a:pt x="1477115" y="367510"/>
                        <a:pt x="1455465" y="368063"/>
                      </a:cubicBezTo>
                      <a:cubicBezTo>
                        <a:pt x="1432215" y="368663"/>
                        <a:pt x="1409326" y="373911"/>
                        <a:pt x="1386895" y="379654"/>
                      </a:cubicBezTo>
                      <a:cubicBezTo>
                        <a:pt x="1358501" y="386932"/>
                        <a:pt x="1330116" y="394285"/>
                        <a:pt x="1301732" y="401610"/>
                      </a:cubicBezTo>
                      <a:cubicBezTo>
                        <a:pt x="1272804" y="409068"/>
                        <a:pt x="1243886" y="416516"/>
                        <a:pt x="1214959" y="423974"/>
                      </a:cubicBezTo>
                      <a:cubicBezTo>
                        <a:pt x="1201033" y="427565"/>
                        <a:pt x="1187108" y="431156"/>
                        <a:pt x="1173182" y="434747"/>
                      </a:cubicBezTo>
                      <a:cubicBezTo>
                        <a:pt x="1168086" y="436061"/>
                        <a:pt x="1162962" y="437481"/>
                        <a:pt x="1157828" y="438881"/>
                      </a:cubicBezTo>
                      <a:cubicBezTo>
                        <a:pt x="1165515" y="432090"/>
                        <a:pt x="1172211" y="423908"/>
                        <a:pt x="1178307" y="415983"/>
                      </a:cubicBezTo>
                      <a:cubicBezTo>
                        <a:pt x="1208482" y="376778"/>
                        <a:pt x="1231275" y="332020"/>
                        <a:pt x="1245753" y="284728"/>
                      </a:cubicBezTo>
                      <a:cubicBezTo>
                        <a:pt x="1253030" y="260963"/>
                        <a:pt x="1258107" y="236560"/>
                        <a:pt x="1261060" y="211891"/>
                      </a:cubicBezTo>
                      <a:cubicBezTo>
                        <a:pt x="1263917" y="187983"/>
                        <a:pt x="1266327" y="161903"/>
                        <a:pt x="1262584" y="137977"/>
                      </a:cubicBezTo>
                      <a:cubicBezTo>
                        <a:pt x="1258717" y="113240"/>
                        <a:pt x="1238143" y="101658"/>
                        <a:pt x="1218436" y="89628"/>
                      </a:cubicBezTo>
                      <a:cubicBezTo>
                        <a:pt x="1195699" y="75750"/>
                        <a:pt x="1172154" y="63205"/>
                        <a:pt x="1147951" y="52071"/>
                      </a:cubicBezTo>
                      <a:cubicBezTo>
                        <a:pt x="1100535" y="30239"/>
                        <a:pt x="1050700" y="13656"/>
                        <a:pt x="999589" y="3026"/>
                      </a:cubicBezTo>
                      <a:cubicBezTo>
                        <a:pt x="978853" y="-1288"/>
                        <a:pt x="958403" y="-3879"/>
                        <a:pt x="945344" y="16133"/>
                      </a:cubicBezTo>
                      <a:cubicBezTo>
                        <a:pt x="933438" y="34392"/>
                        <a:pt x="932647" y="59043"/>
                        <a:pt x="929876" y="79960"/>
                      </a:cubicBezTo>
                      <a:cubicBezTo>
                        <a:pt x="916512" y="180858"/>
                        <a:pt x="913559" y="295196"/>
                        <a:pt x="982568" y="378178"/>
                      </a:cubicBezTo>
                      <a:cubicBezTo>
                        <a:pt x="996532" y="394971"/>
                        <a:pt x="1013362" y="409182"/>
                        <a:pt x="1031660" y="421060"/>
                      </a:cubicBezTo>
                      <a:cubicBezTo>
                        <a:pt x="1011896" y="416783"/>
                        <a:pt x="991817" y="413935"/>
                        <a:pt x="971652" y="412468"/>
                      </a:cubicBezTo>
                      <a:cubicBezTo>
                        <a:pt x="929361" y="409392"/>
                        <a:pt x="886632" y="412516"/>
                        <a:pt x="845132" y="421155"/>
                      </a:cubicBezTo>
                      <a:cubicBezTo>
                        <a:pt x="762998" y="438271"/>
                        <a:pt x="685036" y="477419"/>
                        <a:pt x="623952" y="535179"/>
                      </a:cubicBezTo>
                      <a:cubicBezTo>
                        <a:pt x="608826" y="549485"/>
                        <a:pt x="594843" y="564935"/>
                        <a:pt x="582042" y="581356"/>
                      </a:cubicBezTo>
                      <a:cubicBezTo>
                        <a:pt x="579651" y="584423"/>
                        <a:pt x="581699" y="590852"/>
                        <a:pt x="586461" y="588947"/>
                      </a:cubicBezTo>
                      <a:cubicBezTo>
                        <a:pt x="594986" y="585528"/>
                        <a:pt x="603559" y="582327"/>
                        <a:pt x="612169" y="579260"/>
                      </a:cubicBezTo>
                      <a:cubicBezTo>
                        <a:pt x="604311" y="583156"/>
                        <a:pt x="596548" y="587204"/>
                        <a:pt x="589195" y="591729"/>
                      </a:cubicBezTo>
                      <a:cubicBezTo>
                        <a:pt x="582823" y="595643"/>
                        <a:pt x="576755" y="600758"/>
                        <a:pt x="574222" y="608045"/>
                      </a:cubicBezTo>
                      <a:cubicBezTo>
                        <a:pt x="570583" y="618532"/>
                        <a:pt x="574803" y="629609"/>
                        <a:pt x="577946" y="639639"/>
                      </a:cubicBezTo>
                      <a:cubicBezTo>
                        <a:pt x="585023" y="662175"/>
                        <a:pt x="592033" y="684883"/>
                        <a:pt x="600482" y="706953"/>
                      </a:cubicBezTo>
                      <a:cubicBezTo>
                        <a:pt x="606845" y="723574"/>
                        <a:pt x="615408" y="740585"/>
                        <a:pt x="631238" y="750015"/>
                      </a:cubicBezTo>
                      <a:cubicBezTo>
                        <a:pt x="649593" y="760940"/>
                        <a:pt x="672043" y="758568"/>
                        <a:pt x="692322" y="756473"/>
                      </a:cubicBezTo>
                      <a:cubicBezTo>
                        <a:pt x="740823" y="751463"/>
                        <a:pt x="789058" y="743271"/>
                        <a:pt x="836426" y="731679"/>
                      </a:cubicBezTo>
                      <a:cubicBezTo>
                        <a:pt x="881174" y="720735"/>
                        <a:pt x="927580" y="708629"/>
                        <a:pt x="968509" y="686931"/>
                      </a:cubicBezTo>
                      <a:cubicBezTo>
                        <a:pt x="979282" y="681216"/>
                        <a:pt x="989159" y="674682"/>
                        <a:pt x="998313" y="667490"/>
                      </a:cubicBezTo>
                      <a:cubicBezTo>
                        <a:pt x="949087" y="769722"/>
                        <a:pt x="904053" y="873926"/>
                        <a:pt x="859924" y="978444"/>
                      </a:cubicBezTo>
                      <a:cubicBezTo>
                        <a:pt x="813242" y="1089019"/>
                        <a:pt x="762426" y="1199662"/>
                        <a:pt x="733842" y="1316657"/>
                      </a:cubicBezTo>
                      <a:cubicBezTo>
                        <a:pt x="730308" y="1331107"/>
                        <a:pt x="727203" y="1345651"/>
                        <a:pt x="724450" y="1360253"/>
                      </a:cubicBezTo>
                      <a:cubicBezTo>
                        <a:pt x="721154" y="1352424"/>
                        <a:pt x="717611" y="1344708"/>
                        <a:pt x="713887" y="1337117"/>
                      </a:cubicBezTo>
                      <a:cubicBezTo>
                        <a:pt x="707362" y="1323801"/>
                        <a:pt x="700476" y="1310647"/>
                        <a:pt x="693465" y="1297560"/>
                      </a:cubicBezTo>
                      <a:cubicBezTo>
                        <a:pt x="697304" y="1299684"/>
                        <a:pt x="701104" y="1301865"/>
                        <a:pt x="704981" y="1303922"/>
                      </a:cubicBezTo>
                      <a:cubicBezTo>
                        <a:pt x="708610" y="1305846"/>
                        <a:pt x="713315" y="1302656"/>
                        <a:pt x="712096" y="1298455"/>
                      </a:cubicBezTo>
                      <a:cubicBezTo>
                        <a:pt x="693970" y="1235885"/>
                        <a:pt x="660299" y="1179535"/>
                        <a:pt x="625361" y="1125090"/>
                      </a:cubicBezTo>
                      <a:cubicBezTo>
                        <a:pt x="592052" y="1073198"/>
                        <a:pt x="558458" y="1017191"/>
                        <a:pt x="505527" y="982939"/>
                      </a:cubicBezTo>
                      <a:cubicBezTo>
                        <a:pt x="477286" y="964670"/>
                        <a:pt x="443986" y="953231"/>
                        <a:pt x="410068" y="955374"/>
                      </a:cubicBezTo>
                      <a:cubicBezTo>
                        <a:pt x="408144" y="955498"/>
                        <a:pt x="405705" y="956784"/>
                        <a:pt x="405391" y="958936"/>
                      </a:cubicBezTo>
                      <a:cubicBezTo>
                        <a:pt x="403800" y="969652"/>
                        <a:pt x="404705" y="980006"/>
                        <a:pt x="407144" y="990055"/>
                      </a:cubicBezTo>
                      <a:cubicBezTo>
                        <a:pt x="409811" y="1012619"/>
                        <a:pt x="421936" y="1034250"/>
                        <a:pt x="433928" y="1053167"/>
                      </a:cubicBezTo>
                      <a:cubicBezTo>
                        <a:pt x="438414" y="1060244"/>
                        <a:pt x="443053" y="1067217"/>
                        <a:pt x="447796" y="1074132"/>
                      </a:cubicBezTo>
                      <a:cubicBezTo>
                        <a:pt x="454026" y="1085305"/>
                        <a:pt x="460341" y="1096430"/>
                        <a:pt x="466818" y="1107460"/>
                      </a:cubicBezTo>
                      <a:cubicBezTo>
                        <a:pt x="493002" y="1152056"/>
                        <a:pt x="521825" y="1195576"/>
                        <a:pt x="557134" y="1233542"/>
                      </a:cubicBezTo>
                      <a:cubicBezTo>
                        <a:pt x="574622" y="1252344"/>
                        <a:pt x="593710" y="1269651"/>
                        <a:pt x="614446" y="1284815"/>
                      </a:cubicBezTo>
                      <a:cubicBezTo>
                        <a:pt x="634401" y="1299398"/>
                        <a:pt x="656432" y="1310885"/>
                        <a:pt x="676177" y="1325754"/>
                      </a:cubicBezTo>
                      <a:cubicBezTo>
                        <a:pt x="685759" y="1332964"/>
                        <a:pt x="694875" y="1341251"/>
                        <a:pt x="701923" y="1351004"/>
                      </a:cubicBezTo>
                      <a:cubicBezTo>
                        <a:pt x="709572" y="1361596"/>
                        <a:pt x="714458" y="1373607"/>
                        <a:pt x="717021" y="1386390"/>
                      </a:cubicBezTo>
                      <a:cubicBezTo>
                        <a:pt x="717640" y="1389486"/>
                        <a:pt x="718097" y="1392600"/>
                        <a:pt x="718487" y="1395715"/>
                      </a:cubicBezTo>
                      <a:cubicBezTo>
                        <a:pt x="713401" y="1429491"/>
                        <a:pt x="709943" y="1463523"/>
                        <a:pt x="707610" y="1497594"/>
                      </a:cubicBezTo>
                      <a:cubicBezTo>
                        <a:pt x="705514" y="1528246"/>
                        <a:pt x="704324" y="1558945"/>
                        <a:pt x="703457" y="1589653"/>
                      </a:cubicBezTo>
                      <a:cubicBezTo>
                        <a:pt x="703457" y="1589720"/>
                        <a:pt x="703457" y="1589787"/>
                        <a:pt x="703447" y="1589863"/>
                      </a:cubicBezTo>
                      <a:cubicBezTo>
                        <a:pt x="701066" y="1613342"/>
                        <a:pt x="698771" y="1636831"/>
                        <a:pt x="696361" y="1660310"/>
                      </a:cubicBezTo>
                      <a:cubicBezTo>
                        <a:pt x="692503" y="1656662"/>
                        <a:pt x="688550" y="1653109"/>
                        <a:pt x="684435" y="1649747"/>
                      </a:cubicBezTo>
                      <a:cubicBezTo>
                        <a:pt x="670424" y="1638288"/>
                        <a:pt x="654756" y="1628611"/>
                        <a:pt x="637287" y="1623448"/>
                      </a:cubicBezTo>
                      <a:cubicBezTo>
                        <a:pt x="618722" y="1617962"/>
                        <a:pt x="599330" y="1618476"/>
                        <a:pt x="580641" y="1623086"/>
                      </a:cubicBezTo>
                      <a:cubicBezTo>
                        <a:pt x="543065" y="1632344"/>
                        <a:pt x="510176" y="1655271"/>
                        <a:pt x="471590" y="1661186"/>
                      </a:cubicBezTo>
                      <a:cubicBezTo>
                        <a:pt x="469456" y="1661510"/>
                        <a:pt x="468389" y="1663786"/>
                        <a:pt x="468189" y="1665653"/>
                      </a:cubicBezTo>
                      <a:cubicBezTo>
                        <a:pt x="454130" y="1799384"/>
                        <a:pt x="460046" y="1935020"/>
                        <a:pt x="485306" y="2067085"/>
                      </a:cubicBezTo>
                      <a:cubicBezTo>
                        <a:pt x="462360" y="2031289"/>
                        <a:pt x="439414" y="1995494"/>
                        <a:pt x="416488" y="1959690"/>
                      </a:cubicBezTo>
                      <a:cubicBezTo>
                        <a:pt x="393542" y="1923867"/>
                        <a:pt x="371244" y="1886138"/>
                        <a:pt x="339268" y="1857449"/>
                      </a:cubicBezTo>
                      <a:cubicBezTo>
                        <a:pt x="309570" y="1830807"/>
                        <a:pt x="272193" y="1814853"/>
                        <a:pt x="232665" y="1810281"/>
                      </a:cubicBezTo>
                      <a:cubicBezTo>
                        <a:pt x="153369" y="1801108"/>
                        <a:pt x="76502" y="1841332"/>
                        <a:pt x="29982" y="1904502"/>
                      </a:cubicBezTo>
                      <a:cubicBezTo>
                        <a:pt x="17657" y="1921238"/>
                        <a:pt x="7275" y="1940021"/>
                        <a:pt x="2836" y="1960481"/>
                      </a:cubicBezTo>
                      <a:cubicBezTo>
                        <a:pt x="-2060" y="1983055"/>
                        <a:pt x="112" y="2006162"/>
                        <a:pt x="3865" y="2028737"/>
                      </a:cubicBezTo>
                      <a:cubicBezTo>
                        <a:pt x="7694" y="2051749"/>
                        <a:pt x="12475" y="2074428"/>
                        <a:pt x="15133" y="2097631"/>
                      </a:cubicBezTo>
                      <a:cubicBezTo>
                        <a:pt x="17362" y="2117091"/>
                        <a:pt x="20876" y="2136331"/>
                        <a:pt x="33078" y="2152229"/>
                      </a:cubicBezTo>
                      <a:cubicBezTo>
                        <a:pt x="53633" y="2179003"/>
                        <a:pt x="88875" y="2188776"/>
                        <a:pt x="120727" y="2193843"/>
                      </a:cubicBezTo>
                      <a:cubicBezTo>
                        <a:pt x="141158" y="2197091"/>
                        <a:pt x="161846" y="2198920"/>
                        <a:pt x="182420" y="2200977"/>
                      </a:cubicBezTo>
                      <a:cubicBezTo>
                        <a:pt x="205937" y="2203330"/>
                        <a:pt x="229502" y="2205349"/>
                        <a:pt x="253124" y="2206407"/>
                      </a:cubicBezTo>
                      <a:cubicBezTo>
                        <a:pt x="299635" y="2208483"/>
                        <a:pt x="346631" y="2206807"/>
                        <a:pt x="392218" y="2196710"/>
                      </a:cubicBezTo>
                      <a:cubicBezTo>
                        <a:pt x="415097" y="2191643"/>
                        <a:pt x="437243" y="2184032"/>
                        <a:pt x="459407" y="2176498"/>
                      </a:cubicBezTo>
                      <a:cubicBezTo>
                        <a:pt x="473657" y="2171659"/>
                        <a:pt x="487954" y="2167392"/>
                        <a:pt x="502356" y="2163392"/>
                      </a:cubicBezTo>
                      <a:cubicBezTo>
                        <a:pt x="496136" y="2166964"/>
                        <a:pt x="490116" y="2170917"/>
                        <a:pt x="484363" y="2175279"/>
                      </a:cubicBezTo>
                      <a:cubicBezTo>
                        <a:pt x="423765" y="2206216"/>
                        <a:pt x="380578" y="2263976"/>
                        <a:pt x="357433" y="2327489"/>
                      </a:cubicBezTo>
                      <a:cubicBezTo>
                        <a:pt x="341955" y="2369951"/>
                        <a:pt x="335144" y="2415271"/>
                        <a:pt x="333049" y="2460267"/>
                      </a:cubicBezTo>
                      <a:cubicBezTo>
                        <a:pt x="331982" y="2483308"/>
                        <a:pt x="332182" y="2506396"/>
                        <a:pt x="333153" y="2529438"/>
                      </a:cubicBezTo>
                      <a:cubicBezTo>
                        <a:pt x="333639" y="2540848"/>
                        <a:pt x="334030" y="2552336"/>
                        <a:pt x="335154" y="2563699"/>
                      </a:cubicBezTo>
                      <a:cubicBezTo>
                        <a:pt x="336087" y="2573167"/>
                        <a:pt x="338745" y="2581882"/>
                        <a:pt x="346145" y="2588302"/>
                      </a:cubicBezTo>
                      <a:cubicBezTo>
                        <a:pt x="346603" y="2588702"/>
                        <a:pt x="347136" y="2589026"/>
                        <a:pt x="347612" y="2589407"/>
                      </a:cubicBezTo>
                      <a:cubicBezTo>
                        <a:pt x="352946" y="2614629"/>
                        <a:pt x="372835" y="2627726"/>
                        <a:pt x="396657" y="2635603"/>
                      </a:cubicBezTo>
                      <a:cubicBezTo>
                        <a:pt x="430508" y="2646804"/>
                        <a:pt x="465265" y="2655758"/>
                        <a:pt x="499517" y="2665645"/>
                      </a:cubicBezTo>
                      <a:cubicBezTo>
                        <a:pt x="533579" y="2675475"/>
                        <a:pt x="568630" y="2683743"/>
                        <a:pt x="602101" y="2695401"/>
                      </a:cubicBezTo>
                      <a:cubicBezTo>
                        <a:pt x="609702" y="2698049"/>
                        <a:pt x="617094" y="2701631"/>
                        <a:pt x="621304" y="2708832"/>
                      </a:cubicBezTo>
                      <a:cubicBezTo>
                        <a:pt x="625619" y="2716194"/>
                        <a:pt x="626466" y="2725615"/>
                        <a:pt x="627886" y="2733873"/>
                      </a:cubicBezTo>
                      <a:cubicBezTo>
                        <a:pt x="630981" y="2751779"/>
                        <a:pt x="633734" y="2769753"/>
                        <a:pt x="636163" y="2787765"/>
                      </a:cubicBezTo>
                      <a:cubicBezTo>
                        <a:pt x="645783" y="2859203"/>
                        <a:pt x="650393" y="2931259"/>
                        <a:pt x="652184" y="3003297"/>
                      </a:cubicBezTo>
                      <a:cubicBezTo>
                        <a:pt x="655756" y="3146877"/>
                        <a:pt x="648098" y="3290380"/>
                        <a:pt x="645916" y="3433913"/>
                      </a:cubicBezTo>
                      <a:cubicBezTo>
                        <a:pt x="643707" y="3579607"/>
                        <a:pt x="649336" y="3725197"/>
                        <a:pt x="664500" y="3870139"/>
                      </a:cubicBezTo>
                      <a:cubicBezTo>
                        <a:pt x="666386" y="3888150"/>
                        <a:pt x="668414" y="3906143"/>
                        <a:pt x="670605" y="3924117"/>
                      </a:cubicBezTo>
                      <a:cubicBezTo>
                        <a:pt x="671348" y="3930241"/>
                        <a:pt x="680397" y="3930632"/>
                        <a:pt x="680873" y="3925183"/>
                      </a:cubicBezTo>
                      <a:cubicBezTo>
                        <a:pt x="681130" y="3926707"/>
                        <a:pt x="681340" y="3928241"/>
                        <a:pt x="681597" y="3929765"/>
                      </a:cubicBezTo>
                      <a:cubicBezTo>
                        <a:pt x="682187" y="3933280"/>
                        <a:pt x="687455" y="3931765"/>
                        <a:pt x="686921" y="3928298"/>
                      </a:cubicBezTo>
                      <a:cubicBezTo>
                        <a:pt x="674034" y="3844383"/>
                        <a:pt x="668433" y="3759363"/>
                        <a:pt x="667176" y="3674514"/>
                      </a:cubicBezTo>
                      <a:cubicBezTo>
                        <a:pt x="665919" y="3589446"/>
                        <a:pt x="668814" y="3504397"/>
                        <a:pt x="673291" y="3419454"/>
                      </a:cubicBezTo>
                      <a:cubicBezTo>
                        <a:pt x="675434" y="3378867"/>
                        <a:pt x="677644" y="3338253"/>
                        <a:pt x="680530" y="3297714"/>
                      </a:cubicBezTo>
                      <a:cubicBezTo>
                        <a:pt x="708410" y="3285856"/>
                        <a:pt x="730355" y="3262034"/>
                        <a:pt x="751911" y="3241469"/>
                      </a:cubicBezTo>
                      <a:cubicBezTo>
                        <a:pt x="783105" y="3211694"/>
                        <a:pt x="814290" y="3181910"/>
                        <a:pt x="845475" y="3152125"/>
                      </a:cubicBezTo>
                      <a:cubicBezTo>
                        <a:pt x="875869" y="3123093"/>
                        <a:pt x="906539" y="3094327"/>
                        <a:pt x="936591" y="3064943"/>
                      </a:cubicBezTo>
                      <a:cubicBezTo>
                        <a:pt x="963966" y="3038177"/>
                        <a:pt x="990559" y="3009879"/>
                        <a:pt x="1010476" y="2976979"/>
                      </a:cubicBezTo>
                      <a:cubicBezTo>
                        <a:pt x="1030784" y="2943442"/>
                        <a:pt x="1044195" y="2904542"/>
                        <a:pt x="1042595" y="2865051"/>
                      </a:cubicBezTo>
                      <a:cubicBezTo>
                        <a:pt x="1045547" y="2860441"/>
                        <a:pt x="1048510" y="2855840"/>
                        <a:pt x="1051453" y="2851220"/>
                      </a:cubicBezTo>
                      <a:cubicBezTo>
                        <a:pt x="1054225" y="2846858"/>
                        <a:pt x="1048824" y="2841981"/>
                        <a:pt x="1044585" y="2844353"/>
                      </a:cubicBezTo>
                      <a:cubicBezTo>
                        <a:pt x="1038632" y="2847687"/>
                        <a:pt x="1032784" y="2851192"/>
                        <a:pt x="1026916" y="2854669"/>
                      </a:cubicBezTo>
                      <a:cubicBezTo>
                        <a:pt x="1010676" y="2858412"/>
                        <a:pt x="996160" y="2869309"/>
                        <a:pt x="982263" y="2877891"/>
                      </a:cubicBezTo>
                      <a:cubicBezTo>
                        <a:pt x="964204" y="2889044"/>
                        <a:pt x="946192" y="2900293"/>
                        <a:pt x="928409" y="2911895"/>
                      </a:cubicBezTo>
                      <a:cubicBezTo>
                        <a:pt x="893328" y="2934803"/>
                        <a:pt x="859010" y="2959272"/>
                        <a:pt x="827339" y="2986752"/>
                      </a:cubicBezTo>
                      <a:cubicBezTo>
                        <a:pt x="801355" y="3009307"/>
                        <a:pt x="777057" y="3034463"/>
                        <a:pt x="756149" y="3062047"/>
                      </a:cubicBezTo>
                      <a:cubicBezTo>
                        <a:pt x="757111" y="3058875"/>
                        <a:pt x="758121" y="3055722"/>
                        <a:pt x="759064" y="3052551"/>
                      </a:cubicBezTo>
                      <a:cubicBezTo>
                        <a:pt x="781171" y="2978513"/>
                        <a:pt x="798402" y="2902684"/>
                        <a:pt x="805479" y="2825637"/>
                      </a:cubicBezTo>
                      <a:cubicBezTo>
                        <a:pt x="809451" y="2782326"/>
                        <a:pt x="810051" y="2738721"/>
                        <a:pt x="806660" y="2695354"/>
                      </a:cubicBezTo>
                      <a:cubicBezTo>
                        <a:pt x="806384" y="2691839"/>
                        <a:pt x="803126" y="2690010"/>
                        <a:pt x="799964" y="2691506"/>
                      </a:cubicBezTo>
                      <a:cubicBezTo>
                        <a:pt x="766770" y="2707212"/>
                        <a:pt x="752920" y="2746207"/>
                        <a:pt x="739814" y="2777840"/>
                      </a:cubicBezTo>
                      <a:cubicBezTo>
                        <a:pt x="723640" y="2816845"/>
                        <a:pt x="709829" y="2856831"/>
                        <a:pt x="698418" y="2897484"/>
                      </a:cubicBezTo>
                      <a:cubicBezTo>
                        <a:pt x="680749" y="2960434"/>
                        <a:pt x="668910" y="3025033"/>
                        <a:pt x="662909" y="3090155"/>
                      </a:cubicBezTo>
                      <a:cubicBezTo>
                        <a:pt x="662918" y="3084212"/>
                        <a:pt x="662985" y="3078258"/>
                        <a:pt x="662957" y="3072315"/>
                      </a:cubicBezTo>
                      <a:cubicBezTo>
                        <a:pt x="662690" y="3001696"/>
                        <a:pt x="660375" y="2931030"/>
                        <a:pt x="653908" y="2860679"/>
                      </a:cubicBezTo>
                      <a:cubicBezTo>
                        <a:pt x="650774" y="2826551"/>
                        <a:pt x="646669" y="2792499"/>
                        <a:pt x="641401" y="2758628"/>
                      </a:cubicBezTo>
                      <a:cubicBezTo>
                        <a:pt x="638944" y="2742788"/>
                        <a:pt x="637791" y="2725176"/>
                        <a:pt x="632077" y="2710108"/>
                      </a:cubicBezTo>
                      <a:cubicBezTo>
                        <a:pt x="627628" y="2698382"/>
                        <a:pt x="618532" y="2691639"/>
                        <a:pt x="607064" y="2687391"/>
                      </a:cubicBezTo>
                      <a:cubicBezTo>
                        <a:pt x="591681" y="2681695"/>
                        <a:pt x="575346" y="2678018"/>
                        <a:pt x="559582" y="2673503"/>
                      </a:cubicBezTo>
                      <a:cubicBezTo>
                        <a:pt x="542046" y="2668493"/>
                        <a:pt x="524511" y="2663473"/>
                        <a:pt x="506985" y="2658454"/>
                      </a:cubicBezTo>
                      <a:cubicBezTo>
                        <a:pt x="473076" y="2648757"/>
                        <a:pt x="439014" y="2639508"/>
                        <a:pt x="405201" y="2629469"/>
                      </a:cubicBezTo>
                      <a:cubicBezTo>
                        <a:pt x="391570" y="2625421"/>
                        <a:pt x="376987" y="2620563"/>
                        <a:pt x="366586" y="2610410"/>
                      </a:cubicBezTo>
                      <a:cubicBezTo>
                        <a:pt x="362205" y="2606133"/>
                        <a:pt x="359233" y="2601199"/>
                        <a:pt x="357185" y="2595893"/>
                      </a:cubicBezTo>
                      <a:cubicBezTo>
                        <a:pt x="362119" y="2598722"/>
                        <a:pt x="367263" y="2601237"/>
                        <a:pt x="372206" y="2603780"/>
                      </a:cubicBezTo>
                      <a:cubicBezTo>
                        <a:pt x="382226" y="2608952"/>
                        <a:pt x="392389" y="2613829"/>
                        <a:pt x="402676" y="2618449"/>
                      </a:cubicBezTo>
                      <a:cubicBezTo>
                        <a:pt x="422698" y="2627450"/>
                        <a:pt x="443167" y="2635441"/>
                        <a:pt x="464017" y="2642318"/>
                      </a:cubicBezTo>
                      <a:cubicBezTo>
                        <a:pt x="506299" y="2656273"/>
                        <a:pt x="550047" y="2665645"/>
                        <a:pt x="594310" y="2670350"/>
                      </a:cubicBezTo>
                      <a:cubicBezTo>
                        <a:pt x="614951" y="2672541"/>
                        <a:pt x="636620" y="2676008"/>
                        <a:pt x="653746" y="2661635"/>
                      </a:cubicBezTo>
                      <a:cubicBezTo>
                        <a:pt x="668510" y="2649243"/>
                        <a:pt x="678054" y="2629640"/>
                        <a:pt x="685616" y="2612296"/>
                      </a:cubicBezTo>
                      <a:cubicBezTo>
                        <a:pt x="701676" y="2575434"/>
                        <a:pt x="708305" y="2535105"/>
                        <a:pt x="707219" y="2495005"/>
                      </a:cubicBezTo>
                      <a:cubicBezTo>
                        <a:pt x="704924" y="2410070"/>
                        <a:pt x="668814" y="2331394"/>
                        <a:pt x="620808" y="2262757"/>
                      </a:cubicBezTo>
                      <a:cubicBezTo>
                        <a:pt x="617237" y="2257642"/>
                        <a:pt x="613484" y="2252651"/>
                        <a:pt x="609788" y="2247621"/>
                      </a:cubicBezTo>
                      <a:cubicBezTo>
                        <a:pt x="661499" y="2288827"/>
                        <a:pt x="718497" y="2323412"/>
                        <a:pt x="779009" y="2350034"/>
                      </a:cubicBezTo>
                      <a:cubicBezTo>
                        <a:pt x="812623" y="2364817"/>
                        <a:pt x="847837" y="2379295"/>
                        <a:pt x="884184" y="2383867"/>
                      </a:cubicBezTo>
                      <a:cubicBezTo>
                        <a:pt x="884765" y="2384057"/>
                        <a:pt x="885327" y="2384296"/>
                        <a:pt x="885918" y="2384477"/>
                      </a:cubicBezTo>
                      <a:cubicBezTo>
                        <a:pt x="897776" y="2388048"/>
                        <a:pt x="909092" y="2387505"/>
                        <a:pt x="920103" y="2384791"/>
                      </a:cubicBezTo>
                      <a:cubicBezTo>
                        <a:pt x="925304" y="2384381"/>
                        <a:pt x="930514" y="2383800"/>
                        <a:pt x="935743" y="2382848"/>
                      </a:cubicBezTo>
                      <a:cubicBezTo>
                        <a:pt x="962699" y="2377962"/>
                        <a:pt x="988273" y="2367160"/>
                        <a:pt x="1012600" y="2354825"/>
                      </a:cubicBezTo>
                      <a:cubicBezTo>
                        <a:pt x="1035917" y="2343005"/>
                        <a:pt x="1059225" y="2330260"/>
                        <a:pt x="1081152" y="2316001"/>
                      </a:cubicBezTo>
                      <a:cubicBezTo>
                        <a:pt x="1091515" y="2309267"/>
                        <a:pt x="1101583" y="2301752"/>
                        <a:pt x="1110479" y="2293122"/>
                      </a:cubicBezTo>
                      <a:cubicBezTo>
                        <a:pt x="1119347" y="2288055"/>
                        <a:pt x="1127577" y="2282131"/>
                        <a:pt x="1133834" y="2274263"/>
                      </a:cubicBezTo>
                      <a:cubicBezTo>
                        <a:pt x="1147170" y="2257499"/>
                        <a:pt x="1148779" y="2234029"/>
                        <a:pt x="1151732" y="2213627"/>
                      </a:cubicBezTo>
                      <a:cubicBezTo>
                        <a:pt x="1158257" y="2168469"/>
                        <a:pt x="1160285" y="2122739"/>
                        <a:pt x="1147160" y="2078524"/>
                      </a:cubicBezTo>
                      <a:cubicBezTo>
                        <a:pt x="1135530" y="2039329"/>
                        <a:pt x="1113851" y="2001400"/>
                        <a:pt x="1083695" y="1973492"/>
                      </a:cubicBezTo>
                      <a:cubicBezTo>
                        <a:pt x="1071855" y="1962538"/>
                        <a:pt x="1058520" y="1954366"/>
                        <a:pt x="1043509" y="1949813"/>
                      </a:cubicBezTo>
                      <a:cubicBezTo>
                        <a:pt x="1040328" y="1945907"/>
                        <a:pt x="1036746" y="1942412"/>
                        <a:pt x="1032374" y="1939954"/>
                      </a:cubicBezTo>
                      <a:cubicBezTo>
                        <a:pt x="1020658" y="1933344"/>
                        <a:pt x="1007276" y="1937640"/>
                        <a:pt x="995236" y="1940964"/>
                      </a:cubicBezTo>
                      <a:cubicBezTo>
                        <a:pt x="989150" y="1942650"/>
                        <a:pt x="983092" y="1944441"/>
                        <a:pt x="977063" y="1946317"/>
                      </a:cubicBezTo>
                      <a:cubicBezTo>
                        <a:pt x="972700" y="1946679"/>
                        <a:pt x="968357" y="1947079"/>
                        <a:pt x="964042" y="1947508"/>
                      </a:cubicBezTo>
                      <a:cubicBezTo>
                        <a:pt x="879955" y="1955918"/>
                        <a:pt x="799536" y="1986103"/>
                        <a:pt x="726384" y="2027651"/>
                      </a:cubicBezTo>
                      <a:cubicBezTo>
                        <a:pt x="722907" y="2029623"/>
                        <a:pt x="719526" y="2031747"/>
                        <a:pt x="716078" y="2033776"/>
                      </a:cubicBezTo>
                      <a:cubicBezTo>
                        <a:pt x="731699" y="2022774"/>
                        <a:pt x="747358" y="2011830"/>
                        <a:pt x="762931" y="2000762"/>
                      </a:cubicBezTo>
                      <a:cubicBezTo>
                        <a:pt x="793401" y="1979111"/>
                        <a:pt x="823881" y="1957461"/>
                        <a:pt x="854361" y="1935811"/>
                      </a:cubicBezTo>
                      <a:cubicBezTo>
                        <a:pt x="883165" y="1915351"/>
                        <a:pt x="913016" y="1895815"/>
                        <a:pt x="940467" y="1873546"/>
                      </a:cubicBezTo>
                      <a:cubicBezTo>
                        <a:pt x="954964" y="1861783"/>
                        <a:pt x="967195" y="1848333"/>
                        <a:pt x="978167" y="1833808"/>
                      </a:cubicBezTo>
                      <a:cubicBezTo>
                        <a:pt x="977777" y="1837541"/>
                        <a:pt x="981425" y="1841494"/>
                        <a:pt x="985245" y="1838751"/>
                      </a:cubicBezTo>
                      <a:cubicBezTo>
                        <a:pt x="991626" y="1834160"/>
                        <a:pt x="997255" y="1828969"/>
                        <a:pt x="1002285" y="1823340"/>
                      </a:cubicBezTo>
                      <a:cubicBezTo>
                        <a:pt x="1003370" y="1824340"/>
                        <a:pt x="1004895" y="1824845"/>
                        <a:pt x="1006685" y="1824359"/>
                      </a:cubicBezTo>
                      <a:cubicBezTo>
                        <a:pt x="1009867" y="1823511"/>
                        <a:pt x="1013029" y="1822606"/>
                        <a:pt x="1016201" y="1821740"/>
                      </a:cubicBezTo>
                      <a:cubicBezTo>
                        <a:pt x="1110479" y="1813767"/>
                        <a:pt x="1204986" y="1804261"/>
                        <a:pt x="1297188" y="1782325"/>
                      </a:cubicBezTo>
                      <a:cubicBezTo>
                        <a:pt x="1382942" y="1761923"/>
                        <a:pt x="1467086" y="1730357"/>
                        <a:pt x="1540962" y="1681674"/>
                      </a:cubicBezTo>
                      <a:cubicBezTo>
                        <a:pt x="1559059" y="1669749"/>
                        <a:pt x="1576833" y="1656928"/>
                        <a:pt x="1593225" y="1642727"/>
                      </a:cubicBezTo>
                      <a:cubicBezTo>
                        <a:pt x="1606713" y="1631001"/>
                        <a:pt x="1619676" y="1613428"/>
                        <a:pt x="1610427" y="1595206"/>
                      </a:cubicBezTo>
                      <a:close/>
                      <a:moveTo>
                        <a:pt x="1029260" y="624437"/>
                      </a:moveTo>
                      <a:cubicBezTo>
                        <a:pt x="1037479" y="607912"/>
                        <a:pt x="1045795" y="591433"/>
                        <a:pt x="1054282" y="575050"/>
                      </a:cubicBezTo>
                      <a:cubicBezTo>
                        <a:pt x="1052805" y="580270"/>
                        <a:pt x="1051386" y="585509"/>
                        <a:pt x="1050100" y="590776"/>
                      </a:cubicBezTo>
                      <a:cubicBezTo>
                        <a:pt x="1049615" y="592767"/>
                        <a:pt x="1049148" y="594786"/>
                        <a:pt x="1048672" y="596796"/>
                      </a:cubicBezTo>
                      <a:cubicBezTo>
                        <a:pt x="1042775" y="606454"/>
                        <a:pt x="1036298" y="615665"/>
                        <a:pt x="1029260" y="624437"/>
                      </a:cubicBezTo>
                      <a:close/>
                      <a:moveTo>
                        <a:pt x="1256316" y="595796"/>
                      </a:moveTo>
                      <a:cubicBezTo>
                        <a:pt x="1279300" y="619027"/>
                        <a:pt x="1302189" y="642364"/>
                        <a:pt x="1324982" y="665785"/>
                      </a:cubicBezTo>
                      <a:cubicBezTo>
                        <a:pt x="1346528" y="687922"/>
                        <a:pt x="1368854" y="709629"/>
                        <a:pt x="1389209" y="732880"/>
                      </a:cubicBezTo>
                      <a:cubicBezTo>
                        <a:pt x="1409164" y="755673"/>
                        <a:pt x="1429195" y="784724"/>
                        <a:pt x="1423137" y="816328"/>
                      </a:cubicBezTo>
                      <a:cubicBezTo>
                        <a:pt x="1344632" y="821434"/>
                        <a:pt x="1263013" y="822129"/>
                        <a:pt x="1187460" y="797497"/>
                      </a:cubicBezTo>
                      <a:cubicBezTo>
                        <a:pt x="1149637" y="785162"/>
                        <a:pt x="1114051" y="765693"/>
                        <a:pt x="1085305" y="737966"/>
                      </a:cubicBezTo>
                      <a:cubicBezTo>
                        <a:pt x="1069103" y="722335"/>
                        <a:pt x="1054053" y="703847"/>
                        <a:pt x="1050157" y="681035"/>
                      </a:cubicBezTo>
                      <a:cubicBezTo>
                        <a:pt x="1046147" y="657584"/>
                        <a:pt x="1051415" y="632086"/>
                        <a:pt x="1056130" y="609083"/>
                      </a:cubicBezTo>
                      <a:cubicBezTo>
                        <a:pt x="1057206" y="603825"/>
                        <a:pt x="1058454" y="598625"/>
                        <a:pt x="1059730" y="593424"/>
                      </a:cubicBezTo>
                      <a:cubicBezTo>
                        <a:pt x="1079151" y="558896"/>
                        <a:pt x="1092905" y="520339"/>
                        <a:pt x="1105021" y="482496"/>
                      </a:cubicBezTo>
                      <a:cubicBezTo>
                        <a:pt x="1107031" y="479781"/>
                        <a:pt x="1109232" y="477238"/>
                        <a:pt x="1111727" y="475066"/>
                      </a:cubicBezTo>
                      <a:cubicBezTo>
                        <a:pt x="1113060" y="474266"/>
                        <a:pt x="1114337" y="473399"/>
                        <a:pt x="1115575" y="472504"/>
                      </a:cubicBezTo>
                      <a:cubicBezTo>
                        <a:pt x="1143007" y="503622"/>
                        <a:pt x="1175545" y="529902"/>
                        <a:pt x="1211340" y="550704"/>
                      </a:cubicBezTo>
                      <a:cubicBezTo>
                        <a:pt x="1226351" y="565706"/>
                        <a:pt x="1241391" y="580699"/>
                        <a:pt x="1256316" y="595796"/>
                      </a:cubicBezTo>
                      <a:close/>
                      <a:moveTo>
                        <a:pt x="1099040" y="470361"/>
                      </a:moveTo>
                      <a:cubicBezTo>
                        <a:pt x="1094373" y="472171"/>
                        <a:pt x="1089591" y="473476"/>
                        <a:pt x="1085533" y="474504"/>
                      </a:cubicBezTo>
                      <a:cubicBezTo>
                        <a:pt x="1067426" y="479115"/>
                        <a:pt x="1049148" y="483115"/>
                        <a:pt x="1030831" y="486792"/>
                      </a:cubicBezTo>
                      <a:cubicBezTo>
                        <a:pt x="994579" y="494078"/>
                        <a:pt x="958070" y="499927"/>
                        <a:pt x="921513" y="505442"/>
                      </a:cubicBezTo>
                      <a:cubicBezTo>
                        <a:pt x="861115" y="514557"/>
                        <a:pt x="800488" y="522853"/>
                        <a:pt x="740604" y="535017"/>
                      </a:cubicBezTo>
                      <a:cubicBezTo>
                        <a:pt x="770970" y="523672"/>
                        <a:pt x="801755" y="513462"/>
                        <a:pt x="832883" y="504403"/>
                      </a:cubicBezTo>
                      <a:cubicBezTo>
                        <a:pt x="922703" y="478276"/>
                        <a:pt x="1015124" y="462208"/>
                        <a:pt x="1108412" y="455826"/>
                      </a:cubicBezTo>
                      <a:cubicBezTo>
                        <a:pt x="1107850" y="456226"/>
                        <a:pt x="1107355" y="456702"/>
                        <a:pt x="1107003" y="457255"/>
                      </a:cubicBezTo>
                      <a:cubicBezTo>
                        <a:pt x="1104250" y="461579"/>
                        <a:pt x="1101621" y="465960"/>
                        <a:pt x="1099040" y="470361"/>
                      </a:cubicBezTo>
                      <a:close/>
                      <a:moveTo>
                        <a:pt x="1125329" y="468189"/>
                      </a:moveTo>
                      <a:cubicBezTo>
                        <a:pt x="1126100" y="468018"/>
                        <a:pt x="1126891" y="467894"/>
                        <a:pt x="1127681" y="467761"/>
                      </a:cubicBezTo>
                      <a:cubicBezTo>
                        <a:pt x="1143197" y="482982"/>
                        <a:pt x="1158666" y="498260"/>
                        <a:pt x="1174106" y="513566"/>
                      </a:cubicBezTo>
                      <a:cubicBezTo>
                        <a:pt x="1169582" y="510061"/>
                        <a:pt x="1165134" y="506461"/>
                        <a:pt x="1160771" y="502756"/>
                      </a:cubicBezTo>
                      <a:cubicBezTo>
                        <a:pt x="1148179" y="492040"/>
                        <a:pt x="1136359" y="480477"/>
                        <a:pt x="1125329" y="468189"/>
                      </a:cubicBezTo>
                      <a:close/>
                      <a:moveTo>
                        <a:pt x="1540457" y="573764"/>
                      </a:moveTo>
                      <a:cubicBezTo>
                        <a:pt x="1519892" y="583756"/>
                        <a:pt x="1495880" y="588376"/>
                        <a:pt x="1473420" y="591862"/>
                      </a:cubicBezTo>
                      <a:cubicBezTo>
                        <a:pt x="1451150" y="595320"/>
                        <a:pt x="1428519" y="596596"/>
                        <a:pt x="1405992" y="595967"/>
                      </a:cubicBezTo>
                      <a:cubicBezTo>
                        <a:pt x="1340155" y="594148"/>
                        <a:pt x="1274519" y="575498"/>
                        <a:pt x="1217331" y="542513"/>
                      </a:cubicBezTo>
                      <a:cubicBezTo>
                        <a:pt x="1214225" y="539398"/>
                        <a:pt x="1211149" y="536255"/>
                        <a:pt x="1208034" y="533150"/>
                      </a:cubicBezTo>
                      <a:cubicBezTo>
                        <a:pt x="1188365" y="513509"/>
                        <a:pt x="1168544" y="494021"/>
                        <a:pt x="1148741" y="474514"/>
                      </a:cubicBezTo>
                      <a:cubicBezTo>
                        <a:pt x="1250239" y="524253"/>
                        <a:pt x="1362939" y="550971"/>
                        <a:pt x="1475954" y="552333"/>
                      </a:cubicBezTo>
                      <a:cubicBezTo>
                        <a:pt x="1506795" y="552705"/>
                        <a:pt x="1537609" y="551019"/>
                        <a:pt x="1568251" y="547590"/>
                      </a:cubicBezTo>
                      <a:cubicBezTo>
                        <a:pt x="1562536" y="558610"/>
                        <a:pt x="1553201" y="567573"/>
                        <a:pt x="1540457" y="573764"/>
                      </a:cubicBezTo>
                      <a:close/>
                      <a:moveTo>
                        <a:pt x="1159304" y="468523"/>
                      </a:moveTo>
                      <a:cubicBezTo>
                        <a:pt x="1161647" y="468761"/>
                        <a:pt x="1163971" y="468999"/>
                        <a:pt x="1166229" y="469170"/>
                      </a:cubicBezTo>
                      <a:cubicBezTo>
                        <a:pt x="1180078" y="470209"/>
                        <a:pt x="1193937" y="471266"/>
                        <a:pt x="1207777" y="472380"/>
                      </a:cubicBezTo>
                      <a:cubicBezTo>
                        <a:pt x="1320791" y="481458"/>
                        <a:pt x="1434396" y="494478"/>
                        <a:pt x="1542190" y="531350"/>
                      </a:cubicBezTo>
                      <a:cubicBezTo>
                        <a:pt x="1549134" y="533721"/>
                        <a:pt x="1556040" y="536226"/>
                        <a:pt x="1562917" y="538798"/>
                      </a:cubicBezTo>
                      <a:cubicBezTo>
                        <a:pt x="1447159" y="550800"/>
                        <a:pt x="1329154" y="535731"/>
                        <a:pt x="1220150" y="494745"/>
                      </a:cubicBezTo>
                      <a:cubicBezTo>
                        <a:pt x="1199452" y="486973"/>
                        <a:pt x="1179193" y="478133"/>
                        <a:pt x="1159304" y="468523"/>
                      </a:cubicBezTo>
                      <a:close/>
                      <a:moveTo>
                        <a:pt x="1190184" y="440176"/>
                      </a:moveTo>
                      <a:cubicBezTo>
                        <a:pt x="1218569" y="432861"/>
                        <a:pt x="1246963" y="425546"/>
                        <a:pt x="1275348" y="418240"/>
                      </a:cubicBezTo>
                      <a:cubicBezTo>
                        <a:pt x="1304275" y="410792"/>
                        <a:pt x="1333193" y="403343"/>
                        <a:pt x="1362120" y="395885"/>
                      </a:cubicBezTo>
                      <a:cubicBezTo>
                        <a:pt x="1387647" y="389313"/>
                        <a:pt x="1413279" y="381683"/>
                        <a:pt x="1439549" y="378731"/>
                      </a:cubicBezTo>
                      <a:cubicBezTo>
                        <a:pt x="1462895" y="376102"/>
                        <a:pt x="1487726" y="377149"/>
                        <a:pt x="1508434" y="389408"/>
                      </a:cubicBezTo>
                      <a:cubicBezTo>
                        <a:pt x="1529979" y="402162"/>
                        <a:pt x="1542057" y="425022"/>
                        <a:pt x="1552392" y="446939"/>
                      </a:cubicBezTo>
                      <a:cubicBezTo>
                        <a:pt x="1562660" y="468723"/>
                        <a:pt x="1573308" y="492107"/>
                        <a:pt x="1574623" y="516529"/>
                      </a:cubicBezTo>
                      <a:cubicBezTo>
                        <a:pt x="1574937" y="522272"/>
                        <a:pt x="1574451" y="527692"/>
                        <a:pt x="1573432" y="532845"/>
                      </a:cubicBezTo>
                      <a:cubicBezTo>
                        <a:pt x="1467124" y="491878"/>
                        <a:pt x="1353043" y="476162"/>
                        <a:pt x="1240115" y="466208"/>
                      </a:cubicBezTo>
                      <a:cubicBezTo>
                        <a:pt x="1210892" y="463636"/>
                        <a:pt x="1181640" y="461436"/>
                        <a:pt x="1152389" y="459274"/>
                      </a:cubicBezTo>
                      <a:cubicBezTo>
                        <a:pt x="1148036" y="458950"/>
                        <a:pt x="1143588" y="458569"/>
                        <a:pt x="1139131" y="458426"/>
                      </a:cubicBezTo>
                      <a:cubicBezTo>
                        <a:pt x="1136587" y="457112"/>
                        <a:pt x="1134054" y="455788"/>
                        <a:pt x="1131530" y="454435"/>
                      </a:cubicBezTo>
                      <a:cubicBezTo>
                        <a:pt x="1136673" y="453673"/>
                        <a:pt x="1141788" y="452568"/>
                        <a:pt x="1146893" y="451301"/>
                      </a:cubicBezTo>
                      <a:cubicBezTo>
                        <a:pt x="1161352" y="447720"/>
                        <a:pt x="1175754" y="443891"/>
                        <a:pt x="1190184" y="440176"/>
                      </a:cubicBezTo>
                      <a:close/>
                      <a:moveTo>
                        <a:pt x="992826" y="375597"/>
                      </a:moveTo>
                      <a:cubicBezTo>
                        <a:pt x="960089" y="338306"/>
                        <a:pt x="942372" y="289767"/>
                        <a:pt x="935257" y="241190"/>
                      </a:cubicBezTo>
                      <a:cubicBezTo>
                        <a:pt x="926847" y="183830"/>
                        <a:pt x="932981" y="125327"/>
                        <a:pt x="940915" y="68292"/>
                      </a:cubicBezTo>
                      <a:cubicBezTo>
                        <a:pt x="943468" y="49947"/>
                        <a:pt x="944935" y="19648"/>
                        <a:pt x="964775" y="10789"/>
                      </a:cubicBezTo>
                      <a:cubicBezTo>
                        <a:pt x="976977" y="5331"/>
                        <a:pt x="993436" y="11208"/>
                        <a:pt x="1005790" y="13952"/>
                      </a:cubicBezTo>
                      <a:cubicBezTo>
                        <a:pt x="1018315" y="16723"/>
                        <a:pt x="1030755" y="19848"/>
                        <a:pt x="1043109" y="23315"/>
                      </a:cubicBezTo>
                      <a:cubicBezTo>
                        <a:pt x="1094506" y="37755"/>
                        <a:pt x="1144150" y="58214"/>
                        <a:pt x="1190784" y="84189"/>
                      </a:cubicBezTo>
                      <a:cubicBezTo>
                        <a:pt x="1201986" y="90428"/>
                        <a:pt x="1213016" y="96991"/>
                        <a:pt x="1223855" y="103849"/>
                      </a:cubicBezTo>
                      <a:cubicBezTo>
                        <a:pt x="1235380" y="111154"/>
                        <a:pt x="1247658" y="118746"/>
                        <a:pt x="1252002" y="132490"/>
                      </a:cubicBezTo>
                      <a:cubicBezTo>
                        <a:pt x="1255697" y="144187"/>
                        <a:pt x="1254878" y="157579"/>
                        <a:pt x="1254716" y="169704"/>
                      </a:cubicBezTo>
                      <a:cubicBezTo>
                        <a:pt x="1254545" y="182382"/>
                        <a:pt x="1253754" y="195060"/>
                        <a:pt x="1252383" y="207671"/>
                      </a:cubicBezTo>
                      <a:cubicBezTo>
                        <a:pt x="1246887" y="258211"/>
                        <a:pt x="1231628" y="307807"/>
                        <a:pt x="1207996" y="352803"/>
                      </a:cubicBezTo>
                      <a:cubicBezTo>
                        <a:pt x="1196223" y="375225"/>
                        <a:pt x="1182422" y="396799"/>
                        <a:pt x="1166458" y="416478"/>
                      </a:cubicBezTo>
                      <a:cubicBezTo>
                        <a:pt x="1158847" y="425870"/>
                        <a:pt x="1150303" y="435271"/>
                        <a:pt x="1139388" y="440843"/>
                      </a:cubicBezTo>
                      <a:cubicBezTo>
                        <a:pt x="1134778" y="443205"/>
                        <a:pt x="1130044" y="444415"/>
                        <a:pt x="1125272" y="444891"/>
                      </a:cubicBezTo>
                      <a:cubicBezTo>
                        <a:pt x="1124824" y="444758"/>
                        <a:pt x="1124376" y="444605"/>
                        <a:pt x="1123909" y="444634"/>
                      </a:cubicBezTo>
                      <a:cubicBezTo>
                        <a:pt x="1121833" y="444748"/>
                        <a:pt x="1119747" y="444929"/>
                        <a:pt x="1117671" y="445053"/>
                      </a:cubicBezTo>
                      <a:cubicBezTo>
                        <a:pt x="1110908" y="444653"/>
                        <a:pt x="1104116" y="442996"/>
                        <a:pt x="1097459" y="440805"/>
                      </a:cubicBezTo>
                      <a:cubicBezTo>
                        <a:pt x="1088143" y="437738"/>
                        <a:pt x="1078923" y="434595"/>
                        <a:pt x="1069674" y="431594"/>
                      </a:cubicBezTo>
                      <a:cubicBezTo>
                        <a:pt x="1063407" y="428537"/>
                        <a:pt x="1057349" y="425270"/>
                        <a:pt x="1051634" y="422107"/>
                      </a:cubicBezTo>
                      <a:cubicBezTo>
                        <a:pt x="1029612" y="409953"/>
                        <a:pt x="1009457" y="394542"/>
                        <a:pt x="992826" y="375597"/>
                      </a:cubicBezTo>
                      <a:close/>
                      <a:moveTo>
                        <a:pt x="599596" y="574155"/>
                      </a:moveTo>
                      <a:cubicBezTo>
                        <a:pt x="652193" y="512347"/>
                        <a:pt x="722612" y="467056"/>
                        <a:pt x="799878" y="442300"/>
                      </a:cubicBezTo>
                      <a:cubicBezTo>
                        <a:pt x="882498" y="415830"/>
                        <a:pt x="972853" y="412373"/>
                        <a:pt x="1056453" y="436566"/>
                      </a:cubicBezTo>
                      <a:cubicBezTo>
                        <a:pt x="1057939" y="436995"/>
                        <a:pt x="1059425" y="437462"/>
                        <a:pt x="1060920" y="437947"/>
                      </a:cubicBezTo>
                      <a:cubicBezTo>
                        <a:pt x="1068017" y="441519"/>
                        <a:pt x="1075323" y="444805"/>
                        <a:pt x="1082733" y="447568"/>
                      </a:cubicBezTo>
                      <a:cubicBezTo>
                        <a:pt x="1003323" y="454369"/>
                        <a:pt x="924504" y="468456"/>
                        <a:pt x="847675" y="489630"/>
                      </a:cubicBezTo>
                      <a:cubicBezTo>
                        <a:pt x="802841" y="501984"/>
                        <a:pt x="758664" y="516738"/>
                        <a:pt x="715401" y="533807"/>
                      </a:cubicBezTo>
                      <a:cubicBezTo>
                        <a:pt x="702619" y="538846"/>
                        <a:pt x="689941" y="544161"/>
                        <a:pt x="677330" y="549599"/>
                      </a:cubicBezTo>
                      <a:cubicBezTo>
                        <a:pt x="651041" y="556553"/>
                        <a:pt x="625057" y="564611"/>
                        <a:pt x="599596" y="574155"/>
                      </a:cubicBezTo>
                      <a:close/>
                      <a:moveTo>
                        <a:pt x="993046" y="660090"/>
                      </a:moveTo>
                      <a:cubicBezTo>
                        <a:pt x="958594" y="686188"/>
                        <a:pt x="916455" y="699418"/>
                        <a:pt x="875402" y="711096"/>
                      </a:cubicBezTo>
                      <a:cubicBezTo>
                        <a:pt x="831473" y="723593"/>
                        <a:pt x="786743" y="733299"/>
                        <a:pt x="741585" y="740119"/>
                      </a:cubicBezTo>
                      <a:cubicBezTo>
                        <a:pt x="718583" y="743595"/>
                        <a:pt x="695084" y="747196"/>
                        <a:pt x="671805" y="748005"/>
                      </a:cubicBezTo>
                      <a:cubicBezTo>
                        <a:pt x="650022" y="748767"/>
                        <a:pt x="631391" y="742976"/>
                        <a:pt x="619551" y="723678"/>
                      </a:cubicBezTo>
                      <a:cubicBezTo>
                        <a:pt x="608578" y="705790"/>
                        <a:pt x="603130" y="684121"/>
                        <a:pt x="596634" y="664338"/>
                      </a:cubicBezTo>
                      <a:cubicBezTo>
                        <a:pt x="593300" y="654203"/>
                        <a:pt x="590033" y="644040"/>
                        <a:pt x="586880" y="633839"/>
                      </a:cubicBezTo>
                      <a:cubicBezTo>
                        <a:pt x="583118" y="621675"/>
                        <a:pt x="580270" y="610007"/>
                        <a:pt x="592357" y="601816"/>
                      </a:cubicBezTo>
                      <a:cubicBezTo>
                        <a:pt x="609712" y="590043"/>
                        <a:pt x="630686" y="581851"/>
                        <a:pt x="649660" y="573041"/>
                      </a:cubicBezTo>
                      <a:cubicBezTo>
                        <a:pt x="661556" y="567516"/>
                        <a:pt x="673558" y="562239"/>
                        <a:pt x="685626" y="557086"/>
                      </a:cubicBezTo>
                      <a:cubicBezTo>
                        <a:pt x="802374" y="527244"/>
                        <a:pt x="924323" y="518815"/>
                        <a:pt x="1042356" y="494459"/>
                      </a:cubicBezTo>
                      <a:cubicBezTo>
                        <a:pt x="1058558" y="491116"/>
                        <a:pt x="1075694" y="488354"/>
                        <a:pt x="1091715" y="483353"/>
                      </a:cubicBezTo>
                      <a:cubicBezTo>
                        <a:pt x="1086743" y="492478"/>
                        <a:pt x="1082104" y="501774"/>
                        <a:pt x="1077790" y="511233"/>
                      </a:cubicBezTo>
                      <a:cubicBezTo>
                        <a:pt x="1068245" y="528692"/>
                        <a:pt x="1059168" y="546456"/>
                        <a:pt x="1050014" y="564030"/>
                      </a:cubicBezTo>
                      <a:cubicBezTo>
                        <a:pt x="1036032" y="590881"/>
                        <a:pt x="1022411" y="617932"/>
                        <a:pt x="1009105" y="645126"/>
                      </a:cubicBezTo>
                      <a:cubicBezTo>
                        <a:pt x="1008743" y="645859"/>
                        <a:pt x="1008400" y="646593"/>
                        <a:pt x="1008047" y="647316"/>
                      </a:cubicBezTo>
                      <a:cubicBezTo>
                        <a:pt x="1003266" y="651765"/>
                        <a:pt x="998332" y="656079"/>
                        <a:pt x="993046" y="660090"/>
                      </a:cubicBezTo>
                      <a:close/>
                      <a:moveTo>
                        <a:pt x="559544" y="1046500"/>
                      </a:moveTo>
                      <a:cubicBezTo>
                        <a:pt x="578879" y="1070398"/>
                        <a:pt x="595358" y="1096487"/>
                        <a:pt x="612017" y="1122281"/>
                      </a:cubicBezTo>
                      <a:cubicBezTo>
                        <a:pt x="629190" y="1148874"/>
                        <a:pt x="646116" y="1175649"/>
                        <a:pt x="661290" y="1203443"/>
                      </a:cubicBezTo>
                      <a:cubicBezTo>
                        <a:pt x="676377" y="1231085"/>
                        <a:pt x="689598" y="1259745"/>
                        <a:pt x="699304" y="1289702"/>
                      </a:cubicBezTo>
                      <a:cubicBezTo>
                        <a:pt x="694465" y="1287035"/>
                        <a:pt x="689655" y="1284329"/>
                        <a:pt x="684883" y="1281548"/>
                      </a:cubicBezTo>
                      <a:cubicBezTo>
                        <a:pt x="682102" y="1276424"/>
                        <a:pt x="679311" y="1271318"/>
                        <a:pt x="676530" y="1266203"/>
                      </a:cubicBezTo>
                      <a:cubicBezTo>
                        <a:pt x="663899" y="1243029"/>
                        <a:pt x="651003" y="1219988"/>
                        <a:pt x="637534" y="1197290"/>
                      </a:cubicBezTo>
                      <a:cubicBezTo>
                        <a:pt x="610855" y="1152332"/>
                        <a:pt x="581823" y="1108641"/>
                        <a:pt x="548409" y="1068369"/>
                      </a:cubicBezTo>
                      <a:cubicBezTo>
                        <a:pt x="531855" y="1048424"/>
                        <a:pt x="514195" y="1029383"/>
                        <a:pt x="495307" y="1011629"/>
                      </a:cubicBezTo>
                      <a:cubicBezTo>
                        <a:pt x="476752" y="994179"/>
                        <a:pt x="456940" y="976586"/>
                        <a:pt x="433604" y="965813"/>
                      </a:cubicBezTo>
                      <a:cubicBezTo>
                        <a:pt x="484487" y="972005"/>
                        <a:pt x="527844" y="1007323"/>
                        <a:pt x="559544" y="1046500"/>
                      </a:cubicBezTo>
                      <a:close/>
                      <a:moveTo>
                        <a:pt x="454483" y="1066769"/>
                      </a:moveTo>
                      <a:cubicBezTo>
                        <a:pt x="452768" y="1063664"/>
                        <a:pt x="450997" y="1060587"/>
                        <a:pt x="449282" y="1057473"/>
                      </a:cubicBezTo>
                      <a:cubicBezTo>
                        <a:pt x="442891" y="1045823"/>
                        <a:pt x="436414" y="1034193"/>
                        <a:pt x="430308" y="1022392"/>
                      </a:cubicBezTo>
                      <a:cubicBezTo>
                        <a:pt x="424689" y="1011552"/>
                        <a:pt x="419631" y="1000294"/>
                        <a:pt x="416650" y="988426"/>
                      </a:cubicBezTo>
                      <a:cubicBezTo>
                        <a:pt x="416040" y="982311"/>
                        <a:pt x="416221" y="976138"/>
                        <a:pt x="417421" y="969957"/>
                      </a:cubicBezTo>
                      <a:cubicBezTo>
                        <a:pt x="440062" y="977463"/>
                        <a:pt x="459303" y="992369"/>
                        <a:pt x="476943" y="1008104"/>
                      </a:cubicBezTo>
                      <a:cubicBezTo>
                        <a:pt x="496002" y="1025107"/>
                        <a:pt x="513833" y="1043423"/>
                        <a:pt x="530635" y="1062654"/>
                      </a:cubicBezTo>
                      <a:cubicBezTo>
                        <a:pt x="564487" y="1101383"/>
                        <a:pt x="593748" y="1143893"/>
                        <a:pt x="620542" y="1187737"/>
                      </a:cubicBezTo>
                      <a:cubicBezTo>
                        <a:pt x="637449" y="1215397"/>
                        <a:pt x="653451" y="1243639"/>
                        <a:pt x="669024" y="1272099"/>
                      </a:cubicBezTo>
                      <a:cubicBezTo>
                        <a:pt x="632305" y="1249439"/>
                        <a:pt x="597663" y="1223474"/>
                        <a:pt x="565649" y="1194518"/>
                      </a:cubicBezTo>
                      <a:cubicBezTo>
                        <a:pt x="523701" y="1156542"/>
                        <a:pt x="486239" y="1113613"/>
                        <a:pt x="454483" y="1066769"/>
                      </a:cubicBezTo>
                      <a:close/>
                      <a:moveTo>
                        <a:pt x="701009" y="1336098"/>
                      </a:moveTo>
                      <a:cubicBezTo>
                        <a:pt x="684474" y="1318229"/>
                        <a:pt x="662947" y="1305932"/>
                        <a:pt x="642545" y="1293073"/>
                      </a:cubicBezTo>
                      <a:cubicBezTo>
                        <a:pt x="621037" y="1279519"/>
                        <a:pt x="600949" y="1264156"/>
                        <a:pt x="582537" y="1246601"/>
                      </a:cubicBezTo>
                      <a:cubicBezTo>
                        <a:pt x="547856" y="1213549"/>
                        <a:pt x="519358" y="1174754"/>
                        <a:pt x="493945" y="1134282"/>
                      </a:cubicBezTo>
                      <a:cubicBezTo>
                        <a:pt x="530864" y="1177640"/>
                        <a:pt x="572888" y="1216588"/>
                        <a:pt x="618913" y="1250125"/>
                      </a:cubicBezTo>
                      <a:cubicBezTo>
                        <a:pt x="638011" y="1264041"/>
                        <a:pt x="657842" y="1276938"/>
                        <a:pt x="678235" y="1288882"/>
                      </a:cubicBezTo>
                      <a:cubicBezTo>
                        <a:pt x="684454" y="1300417"/>
                        <a:pt x="690617" y="1311981"/>
                        <a:pt x="696742" y="1323553"/>
                      </a:cubicBezTo>
                      <a:cubicBezTo>
                        <a:pt x="700104" y="1329916"/>
                        <a:pt x="703409" y="1336317"/>
                        <a:pt x="706581" y="1342784"/>
                      </a:cubicBezTo>
                      <a:cubicBezTo>
                        <a:pt x="704829" y="1340508"/>
                        <a:pt x="703009" y="1338260"/>
                        <a:pt x="701009" y="1336098"/>
                      </a:cubicBezTo>
                      <a:close/>
                      <a:moveTo>
                        <a:pt x="936686" y="3050760"/>
                      </a:moveTo>
                      <a:cubicBezTo>
                        <a:pt x="878926" y="3108215"/>
                        <a:pt x="818928" y="3163565"/>
                        <a:pt x="760007" y="3219838"/>
                      </a:cubicBezTo>
                      <a:cubicBezTo>
                        <a:pt x="744586" y="3234573"/>
                        <a:pt x="729470" y="3249756"/>
                        <a:pt x="713449" y="3263853"/>
                      </a:cubicBezTo>
                      <a:cubicBezTo>
                        <a:pt x="705438" y="3270902"/>
                        <a:pt x="696961" y="3277455"/>
                        <a:pt x="687807" y="3282770"/>
                      </a:cubicBezTo>
                      <a:cubicBezTo>
                        <a:pt x="689531" y="3279522"/>
                        <a:pt x="690836" y="3275912"/>
                        <a:pt x="691732" y="3272283"/>
                      </a:cubicBezTo>
                      <a:cubicBezTo>
                        <a:pt x="692265" y="3270111"/>
                        <a:pt x="692646" y="3267920"/>
                        <a:pt x="692951" y="3265739"/>
                      </a:cubicBezTo>
                      <a:cubicBezTo>
                        <a:pt x="699304" y="3260100"/>
                        <a:pt x="706533" y="3255357"/>
                        <a:pt x="713287" y="3250223"/>
                      </a:cubicBezTo>
                      <a:cubicBezTo>
                        <a:pt x="727879" y="3239145"/>
                        <a:pt x="742138" y="3227639"/>
                        <a:pt x="756054" y="3215714"/>
                      </a:cubicBezTo>
                      <a:cubicBezTo>
                        <a:pt x="812004" y="3167774"/>
                        <a:pt x="862105" y="3113282"/>
                        <a:pt x="908016" y="3055760"/>
                      </a:cubicBezTo>
                      <a:cubicBezTo>
                        <a:pt x="952650" y="2999849"/>
                        <a:pt x="993417" y="2940994"/>
                        <a:pt x="1032327" y="2880996"/>
                      </a:cubicBezTo>
                      <a:cubicBezTo>
                        <a:pt x="1028040" y="2948014"/>
                        <a:pt x="983120" y="3004563"/>
                        <a:pt x="936686" y="3050760"/>
                      </a:cubicBezTo>
                      <a:close/>
                      <a:moveTo>
                        <a:pt x="1031307" y="2863679"/>
                      </a:moveTo>
                      <a:cubicBezTo>
                        <a:pt x="1031384" y="2863660"/>
                        <a:pt x="1031469" y="2863641"/>
                        <a:pt x="1031546" y="2863632"/>
                      </a:cubicBezTo>
                      <a:cubicBezTo>
                        <a:pt x="994417" y="2921144"/>
                        <a:pt x="955822" y="2977798"/>
                        <a:pt x="913797" y="3031843"/>
                      </a:cubicBezTo>
                      <a:cubicBezTo>
                        <a:pt x="868154" y="3090555"/>
                        <a:pt x="818433" y="3146305"/>
                        <a:pt x="762931" y="3195902"/>
                      </a:cubicBezTo>
                      <a:cubicBezTo>
                        <a:pt x="748824" y="3208503"/>
                        <a:pt x="734394" y="3220743"/>
                        <a:pt x="719564" y="3232497"/>
                      </a:cubicBezTo>
                      <a:cubicBezTo>
                        <a:pt x="712201" y="3238336"/>
                        <a:pt x="704733" y="3244041"/>
                        <a:pt x="697180" y="3249632"/>
                      </a:cubicBezTo>
                      <a:cubicBezTo>
                        <a:pt x="696085" y="3250442"/>
                        <a:pt x="694989" y="3251261"/>
                        <a:pt x="693894" y="3252071"/>
                      </a:cubicBezTo>
                      <a:cubicBezTo>
                        <a:pt x="693913" y="3251280"/>
                        <a:pt x="693941" y="3250499"/>
                        <a:pt x="693951" y="3249708"/>
                      </a:cubicBezTo>
                      <a:cubicBezTo>
                        <a:pt x="693989" y="3246870"/>
                        <a:pt x="694189" y="3244032"/>
                        <a:pt x="694322" y="3241184"/>
                      </a:cubicBezTo>
                      <a:cubicBezTo>
                        <a:pt x="696266" y="3235954"/>
                        <a:pt x="698199" y="3230725"/>
                        <a:pt x="700133" y="3225496"/>
                      </a:cubicBezTo>
                      <a:cubicBezTo>
                        <a:pt x="722326" y="3179290"/>
                        <a:pt x="748691" y="3135094"/>
                        <a:pt x="778866" y="3093622"/>
                      </a:cubicBezTo>
                      <a:cubicBezTo>
                        <a:pt x="824558" y="3030843"/>
                        <a:pt x="878936" y="2974312"/>
                        <a:pt x="939839" y="2926154"/>
                      </a:cubicBezTo>
                      <a:cubicBezTo>
                        <a:pt x="968842" y="2903237"/>
                        <a:pt x="999484" y="2882472"/>
                        <a:pt x="1031307" y="2863679"/>
                      </a:cubicBezTo>
                      <a:close/>
                      <a:moveTo>
                        <a:pt x="700018" y="3198426"/>
                      </a:moveTo>
                      <a:cubicBezTo>
                        <a:pt x="705333" y="3174023"/>
                        <a:pt x="713934" y="3150391"/>
                        <a:pt x="724974" y="3127979"/>
                      </a:cubicBezTo>
                      <a:cubicBezTo>
                        <a:pt x="722697" y="3134666"/>
                        <a:pt x="720421" y="3141352"/>
                        <a:pt x="718097" y="3148010"/>
                      </a:cubicBezTo>
                      <a:cubicBezTo>
                        <a:pt x="712229" y="3164860"/>
                        <a:pt x="706133" y="3181643"/>
                        <a:pt x="700018" y="3198426"/>
                      </a:cubicBezTo>
                      <a:close/>
                      <a:moveTo>
                        <a:pt x="910997" y="2934060"/>
                      </a:moveTo>
                      <a:cubicBezTo>
                        <a:pt x="916998" y="2930049"/>
                        <a:pt x="923084" y="2926173"/>
                        <a:pt x="929142" y="2922258"/>
                      </a:cubicBezTo>
                      <a:cubicBezTo>
                        <a:pt x="903663" y="2942651"/>
                        <a:pt x="879279" y="2964416"/>
                        <a:pt x="856285" y="2987571"/>
                      </a:cubicBezTo>
                      <a:cubicBezTo>
                        <a:pt x="805251" y="3038968"/>
                        <a:pt x="760721" y="3096890"/>
                        <a:pt x="724059" y="3159373"/>
                      </a:cubicBezTo>
                      <a:cubicBezTo>
                        <a:pt x="732441" y="3135561"/>
                        <a:pt x="740528" y="3111653"/>
                        <a:pt x="748215" y="3087612"/>
                      </a:cubicBezTo>
                      <a:cubicBezTo>
                        <a:pt x="789763" y="3024852"/>
                        <a:pt x="848704" y="2975665"/>
                        <a:pt x="910997" y="2934060"/>
                      </a:cubicBezTo>
                      <a:close/>
                      <a:moveTo>
                        <a:pt x="798221" y="2702573"/>
                      </a:moveTo>
                      <a:cubicBezTo>
                        <a:pt x="807051" y="2833733"/>
                        <a:pt x="778323" y="2962920"/>
                        <a:pt x="738414" y="3087355"/>
                      </a:cubicBezTo>
                      <a:cubicBezTo>
                        <a:pt x="719849" y="3116111"/>
                        <a:pt x="705076" y="3147182"/>
                        <a:pt x="695799" y="3180443"/>
                      </a:cubicBezTo>
                      <a:cubicBezTo>
                        <a:pt x="691217" y="3196864"/>
                        <a:pt x="688131" y="3213742"/>
                        <a:pt x="686617" y="3230735"/>
                      </a:cubicBezTo>
                      <a:cubicBezTo>
                        <a:pt x="685578" y="3232973"/>
                        <a:pt x="684531" y="3235202"/>
                        <a:pt x="683512" y="3237450"/>
                      </a:cubicBezTo>
                      <a:cubicBezTo>
                        <a:pt x="686550" y="3172232"/>
                        <a:pt x="695951" y="3107557"/>
                        <a:pt x="711267" y="3043997"/>
                      </a:cubicBezTo>
                      <a:cubicBezTo>
                        <a:pt x="728546" y="2972264"/>
                        <a:pt x="751606" y="2902084"/>
                        <a:pt x="769341" y="2830466"/>
                      </a:cubicBezTo>
                      <a:cubicBezTo>
                        <a:pt x="779200" y="2790651"/>
                        <a:pt x="787277" y="2750389"/>
                        <a:pt x="791954" y="2709613"/>
                      </a:cubicBezTo>
                      <a:cubicBezTo>
                        <a:pt x="792058" y="2708698"/>
                        <a:pt x="791868" y="2707965"/>
                        <a:pt x="791573" y="2707336"/>
                      </a:cubicBezTo>
                      <a:cubicBezTo>
                        <a:pt x="793678" y="2705622"/>
                        <a:pt x="795888" y="2704031"/>
                        <a:pt x="798221" y="2702573"/>
                      </a:cubicBezTo>
                      <a:close/>
                      <a:moveTo>
                        <a:pt x="677225" y="3042311"/>
                      </a:moveTo>
                      <a:cubicBezTo>
                        <a:pt x="688560" y="2960882"/>
                        <a:pt x="709210" y="2880748"/>
                        <a:pt x="738842" y="2804062"/>
                      </a:cubicBezTo>
                      <a:cubicBezTo>
                        <a:pt x="746881" y="2783260"/>
                        <a:pt x="755140" y="2762257"/>
                        <a:pt x="765312" y="2742388"/>
                      </a:cubicBezTo>
                      <a:cubicBezTo>
                        <a:pt x="769875" y="2733472"/>
                        <a:pt x="775104" y="2724795"/>
                        <a:pt x="781514" y="2717251"/>
                      </a:cubicBezTo>
                      <a:cubicBezTo>
                        <a:pt x="772599" y="2788165"/>
                        <a:pt x="753215" y="2857202"/>
                        <a:pt x="733604" y="2925773"/>
                      </a:cubicBezTo>
                      <a:cubicBezTo>
                        <a:pt x="713058" y="2997620"/>
                        <a:pt x="692903" y="3069543"/>
                        <a:pt x="682626" y="3143714"/>
                      </a:cubicBezTo>
                      <a:cubicBezTo>
                        <a:pt x="677235" y="3182567"/>
                        <a:pt x="674215" y="3221696"/>
                        <a:pt x="673329" y="3260910"/>
                      </a:cubicBezTo>
                      <a:cubicBezTo>
                        <a:pt x="672291" y="3263396"/>
                        <a:pt x="671243" y="3265882"/>
                        <a:pt x="670224" y="3268378"/>
                      </a:cubicBezTo>
                      <a:cubicBezTo>
                        <a:pt x="664738" y="3192997"/>
                        <a:pt x="666795" y="3117197"/>
                        <a:pt x="677225" y="3042311"/>
                      </a:cubicBezTo>
                      <a:close/>
                      <a:moveTo>
                        <a:pt x="660385" y="3254195"/>
                      </a:moveTo>
                      <a:cubicBezTo>
                        <a:pt x="661071" y="3265120"/>
                        <a:pt x="661985" y="3276017"/>
                        <a:pt x="663023" y="3286913"/>
                      </a:cubicBezTo>
                      <a:cubicBezTo>
                        <a:pt x="661804" y="3290123"/>
                        <a:pt x="660480" y="3293285"/>
                        <a:pt x="659299" y="3296505"/>
                      </a:cubicBezTo>
                      <a:cubicBezTo>
                        <a:pt x="659670" y="3282398"/>
                        <a:pt x="660023" y="3268301"/>
                        <a:pt x="660385" y="3254195"/>
                      </a:cubicBezTo>
                      <a:close/>
                      <a:moveTo>
                        <a:pt x="659223" y="3299343"/>
                      </a:moveTo>
                      <a:cubicBezTo>
                        <a:pt x="660013" y="3301734"/>
                        <a:pt x="662899" y="3303325"/>
                        <a:pt x="665424" y="3302725"/>
                      </a:cubicBezTo>
                      <a:cubicBezTo>
                        <a:pt x="667148" y="3302315"/>
                        <a:pt x="668824" y="3301810"/>
                        <a:pt x="670510" y="3301315"/>
                      </a:cubicBezTo>
                      <a:cubicBezTo>
                        <a:pt x="670100" y="3308459"/>
                        <a:pt x="669748" y="3315612"/>
                        <a:pt x="669348" y="3322756"/>
                      </a:cubicBezTo>
                      <a:cubicBezTo>
                        <a:pt x="668157" y="3344092"/>
                        <a:pt x="666957" y="3365428"/>
                        <a:pt x="665805" y="3386764"/>
                      </a:cubicBezTo>
                      <a:cubicBezTo>
                        <a:pt x="661471" y="3467059"/>
                        <a:pt x="657975" y="3547517"/>
                        <a:pt x="658270" y="3627956"/>
                      </a:cubicBezTo>
                      <a:cubicBezTo>
                        <a:pt x="656661" y="3584026"/>
                        <a:pt x="655756" y="3540069"/>
                        <a:pt x="655775" y="3496092"/>
                      </a:cubicBezTo>
                      <a:cubicBezTo>
                        <a:pt x="655803" y="3430483"/>
                        <a:pt x="657489" y="3364913"/>
                        <a:pt x="659223" y="3299343"/>
                      </a:cubicBezTo>
                      <a:close/>
                      <a:moveTo>
                        <a:pt x="714172" y="1576242"/>
                      </a:moveTo>
                      <a:cubicBezTo>
                        <a:pt x="716744" y="1549020"/>
                        <a:pt x="719306" y="1521797"/>
                        <a:pt x="721907" y="1494584"/>
                      </a:cubicBezTo>
                      <a:cubicBezTo>
                        <a:pt x="723383" y="1479125"/>
                        <a:pt x="724955" y="1463676"/>
                        <a:pt x="726403" y="1448207"/>
                      </a:cubicBezTo>
                      <a:cubicBezTo>
                        <a:pt x="727679" y="1434548"/>
                        <a:pt x="728698" y="1420813"/>
                        <a:pt x="728146" y="1407097"/>
                      </a:cubicBezTo>
                      <a:cubicBezTo>
                        <a:pt x="728060" y="1404944"/>
                        <a:pt x="727850" y="1402830"/>
                        <a:pt x="727679" y="1400696"/>
                      </a:cubicBezTo>
                      <a:cubicBezTo>
                        <a:pt x="727822" y="1399687"/>
                        <a:pt x="727993" y="1398687"/>
                        <a:pt x="728146" y="1397677"/>
                      </a:cubicBezTo>
                      <a:cubicBezTo>
                        <a:pt x="728251" y="1398058"/>
                        <a:pt x="728374" y="1398439"/>
                        <a:pt x="728479" y="1398829"/>
                      </a:cubicBezTo>
                      <a:cubicBezTo>
                        <a:pt x="735728" y="1426261"/>
                        <a:pt x="735375" y="1454446"/>
                        <a:pt x="730498" y="1482259"/>
                      </a:cubicBezTo>
                      <a:cubicBezTo>
                        <a:pt x="725460" y="1510948"/>
                        <a:pt x="718973" y="1539228"/>
                        <a:pt x="715344" y="1568165"/>
                      </a:cubicBezTo>
                      <a:cubicBezTo>
                        <a:pt x="714858" y="1572080"/>
                        <a:pt x="714477" y="1575994"/>
                        <a:pt x="714058" y="1579909"/>
                      </a:cubicBezTo>
                      <a:cubicBezTo>
                        <a:pt x="714087" y="1578690"/>
                        <a:pt x="714134" y="1577471"/>
                        <a:pt x="714172" y="1576242"/>
                      </a:cubicBezTo>
                      <a:close/>
                      <a:moveTo>
                        <a:pt x="732137" y="1714774"/>
                      </a:moveTo>
                      <a:cubicBezTo>
                        <a:pt x="745653" y="1731890"/>
                        <a:pt x="758835" y="1749950"/>
                        <a:pt x="767160" y="1770266"/>
                      </a:cubicBezTo>
                      <a:cubicBezTo>
                        <a:pt x="785048" y="1813948"/>
                        <a:pt x="771542" y="1859477"/>
                        <a:pt x="750520" y="1899397"/>
                      </a:cubicBezTo>
                      <a:cubicBezTo>
                        <a:pt x="729746" y="1938859"/>
                        <a:pt x="703847" y="1976168"/>
                        <a:pt x="676463" y="2011296"/>
                      </a:cubicBezTo>
                      <a:cubicBezTo>
                        <a:pt x="651717" y="2043034"/>
                        <a:pt x="624771" y="2073038"/>
                        <a:pt x="596043" y="2101222"/>
                      </a:cubicBezTo>
                      <a:cubicBezTo>
                        <a:pt x="598215" y="2098174"/>
                        <a:pt x="600368" y="2095117"/>
                        <a:pt x="602473" y="2092040"/>
                      </a:cubicBezTo>
                      <a:cubicBezTo>
                        <a:pt x="625971" y="2057855"/>
                        <a:pt x="648240" y="2022784"/>
                        <a:pt x="669710" y="1987294"/>
                      </a:cubicBezTo>
                      <a:cubicBezTo>
                        <a:pt x="691608" y="1951079"/>
                        <a:pt x="712572" y="1914294"/>
                        <a:pt x="732432" y="1876918"/>
                      </a:cubicBezTo>
                      <a:cubicBezTo>
                        <a:pt x="750053" y="1843761"/>
                        <a:pt x="765741" y="1808157"/>
                        <a:pt x="754530" y="1770209"/>
                      </a:cubicBezTo>
                      <a:cubicBezTo>
                        <a:pt x="745796" y="1740663"/>
                        <a:pt x="726203" y="1716393"/>
                        <a:pt x="711515" y="1689694"/>
                      </a:cubicBezTo>
                      <a:cubicBezTo>
                        <a:pt x="718611" y="1697876"/>
                        <a:pt x="725441" y="1706287"/>
                        <a:pt x="732137" y="1714774"/>
                      </a:cubicBezTo>
                      <a:close/>
                      <a:moveTo>
                        <a:pt x="481248" y="1979769"/>
                      </a:moveTo>
                      <a:cubicBezTo>
                        <a:pt x="472857" y="1913275"/>
                        <a:pt x="469304" y="1846162"/>
                        <a:pt x="470618" y="1779153"/>
                      </a:cubicBezTo>
                      <a:cubicBezTo>
                        <a:pt x="471333" y="1742539"/>
                        <a:pt x="473561" y="1705954"/>
                        <a:pt x="477152" y="1669511"/>
                      </a:cubicBezTo>
                      <a:cubicBezTo>
                        <a:pt x="516138" y="1662434"/>
                        <a:pt x="549647" y="1638697"/>
                        <a:pt x="588376" y="1630725"/>
                      </a:cubicBezTo>
                      <a:cubicBezTo>
                        <a:pt x="607683" y="1626744"/>
                        <a:pt x="627400" y="1628401"/>
                        <a:pt x="645573" y="1636145"/>
                      </a:cubicBezTo>
                      <a:cubicBezTo>
                        <a:pt x="663385" y="1643736"/>
                        <a:pt x="678835" y="1655985"/>
                        <a:pt x="692589" y="1669435"/>
                      </a:cubicBezTo>
                      <a:cubicBezTo>
                        <a:pt x="693017" y="1669854"/>
                        <a:pt x="693417" y="1670302"/>
                        <a:pt x="693846" y="1670730"/>
                      </a:cubicBezTo>
                      <a:cubicBezTo>
                        <a:pt x="694218" y="1671692"/>
                        <a:pt x="694656" y="1672616"/>
                        <a:pt x="695046" y="1673569"/>
                      </a:cubicBezTo>
                      <a:cubicBezTo>
                        <a:pt x="694684" y="1677102"/>
                        <a:pt x="694303" y="1680636"/>
                        <a:pt x="693960" y="1684170"/>
                      </a:cubicBezTo>
                      <a:cubicBezTo>
                        <a:pt x="693513" y="1688761"/>
                        <a:pt x="698580" y="1689942"/>
                        <a:pt x="701628" y="1687866"/>
                      </a:cubicBezTo>
                      <a:cubicBezTo>
                        <a:pt x="713630" y="1711316"/>
                        <a:pt x="729641" y="1732605"/>
                        <a:pt x="740423" y="1756741"/>
                      </a:cubicBezTo>
                      <a:cubicBezTo>
                        <a:pt x="747415" y="1772391"/>
                        <a:pt x="751272" y="1789316"/>
                        <a:pt x="749358" y="1806499"/>
                      </a:cubicBezTo>
                      <a:cubicBezTo>
                        <a:pt x="747119" y="1826626"/>
                        <a:pt x="738623" y="1845390"/>
                        <a:pt x="729393" y="1863183"/>
                      </a:cubicBezTo>
                      <a:cubicBezTo>
                        <a:pt x="692036" y="1935182"/>
                        <a:pt x="649479" y="2004810"/>
                        <a:pt x="604244" y="2072095"/>
                      </a:cubicBezTo>
                      <a:cubicBezTo>
                        <a:pt x="589557" y="2093936"/>
                        <a:pt x="574384" y="2116491"/>
                        <a:pt x="555448" y="2134931"/>
                      </a:cubicBezTo>
                      <a:cubicBezTo>
                        <a:pt x="550114" y="2138055"/>
                        <a:pt x="544504" y="2140780"/>
                        <a:pt x="538493" y="2142999"/>
                      </a:cubicBezTo>
                      <a:cubicBezTo>
                        <a:pt x="537779" y="2142227"/>
                        <a:pt x="537036" y="2141484"/>
                        <a:pt x="536331" y="2140703"/>
                      </a:cubicBezTo>
                      <a:cubicBezTo>
                        <a:pt x="522310" y="2124997"/>
                        <a:pt x="511014" y="2107137"/>
                        <a:pt x="499708" y="2089420"/>
                      </a:cubicBezTo>
                      <a:cubicBezTo>
                        <a:pt x="499041" y="2086201"/>
                        <a:pt x="498403" y="2083001"/>
                        <a:pt x="497755" y="2079829"/>
                      </a:cubicBezTo>
                      <a:cubicBezTo>
                        <a:pt x="491011" y="2046701"/>
                        <a:pt x="485487" y="2013316"/>
                        <a:pt x="481248" y="1979769"/>
                      </a:cubicBezTo>
                      <a:close/>
                      <a:moveTo>
                        <a:pt x="528187" y="2146247"/>
                      </a:moveTo>
                      <a:cubicBezTo>
                        <a:pt x="525482" y="2146999"/>
                        <a:pt x="522777" y="2147733"/>
                        <a:pt x="520072" y="2148457"/>
                      </a:cubicBezTo>
                      <a:cubicBezTo>
                        <a:pt x="514109" y="2139056"/>
                        <a:pt x="509890" y="2128673"/>
                        <a:pt x="506623" y="2117900"/>
                      </a:cubicBezTo>
                      <a:cubicBezTo>
                        <a:pt x="513300" y="2127730"/>
                        <a:pt x="520348" y="2137293"/>
                        <a:pt x="528187" y="2146247"/>
                      </a:cubicBezTo>
                      <a:close/>
                      <a:moveTo>
                        <a:pt x="464941" y="2163887"/>
                      </a:moveTo>
                      <a:cubicBezTo>
                        <a:pt x="442415" y="2171412"/>
                        <a:pt x="420041" y="2179498"/>
                        <a:pt x="396933" y="2185080"/>
                      </a:cubicBezTo>
                      <a:cubicBezTo>
                        <a:pt x="373578" y="2190719"/>
                        <a:pt x="349746" y="2194024"/>
                        <a:pt x="325791" y="2195605"/>
                      </a:cubicBezTo>
                      <a:cubicBezTo>
                        <a:pt x="278366" y="2198720"/>
                        <a:pt x="230769" y="2195329"/>
                        <a:pt x="183563" y="2190643"/>
                      </a:cubicBezTo>
                      <a:cubicBezTo>
                        <a:pt x="146521" y="2186966"/>
                        <a:pt x="105877" y="2185575"/>
                        <a:pt x="71673" y="2169259"/>
                      </a:cubicBezTo>
                      <a:cubicBezTo>
                        <a:pt x="56728" y="2162134"/>
                        <a:pt x="43470" y="2151724"/>
                        <a:pt x="35545" y="2136931"/>
                      </a:cubicBezTo>
                      <a:cubicBezTo>
                        <a:pt x="25315" y="2117815"/>
                        <a:pt x="25782" y="2094869"/>
                        <a:pt x="22553" y="2073933"/>
                      </a:cubicBezTo>
                      <a:cubicBezTo>
                        <a:pt x="15476" y="2027984"/>
                        <a:pt x="64" y="1981226"/>
                        <a:pt x="21781" y="1936754"/>
                      </a:cubicBezTo>
                      <a:cubicBezTo>
                        <a:pt x="39517" y="1900445"/>
                        <a:pt x="70378" y="1869660"/>
                        <a:pt x="104725" y="1848848"/>
                      </a:cubicBezTo>
                      <a:cubicBezTo>
                        <a:pt x="139072" y="1828026"/>
                        <a:pt x="178725" y="1817053"/>
                        <a:pt x="218958" y="1818920"/>
                      </a:cubicBezTo>
                      <a:cubicBezTo>
                        <a:pt x="259925" y="1820825"/>
                        <a:pt x="300045" y="1835865"/>
                        <a:pt x="330963" y="1863040"/>
                      </a:cubicBezTo>
                      <a:cubicBezTo>
                        <a:pt x="363957" y="1892044"/>
                        <a:pt x="386503" y="1930848"/>
                        <a:pt x="409944" y="1967453"/>
                      </a:cubicBezTo>
                      <a:cubicBezTo>
                        <a:pt x="436671" y="2009163"/>
                        <a:pt x="463370" y="2050882"/>
                        <a:pt x="490087" y="2092592"/>
                      </a:cubicBezTo>
                      <a:cubicBezTo>
                        <a:pt x="490230" y="2092811"/>
                        <a:pt x="490373" y="2093040"/>
                        <a:pt x="490516" y="2093259"/>
                      </a:cubicBezTo>
                      <a:cubicBezTo>
                        <a:pt x="494707" y="2113348"/>
                        <a:pt x="499965" y="2133569"/>
                        <a:pt x="510309" y="2151057"/>
                      </a:cubicBezTo>
                      <a:cubicBezTo>
                        <a:pt x="495107" y="2155029"/>
                        <a:pt x="479915" y="2158877"/>
                        <a:pt x="464941" y="2163887"/>
                      </a:cubicBezTo>
                      <a:close/>
                      <a:moveTo>
                        <a:pt x="346069" y="2538248"/>
                      </a:moveTo>
                      <a:cubicBezTo>
                        <a:pt x="345774" y="2547259"/>
                        <a:pt x="345412" y="2556470"/>
                        <a:pt x="345546" y="2565632"/>
                      </a:cubicBezTo>
                      <a:cubicBezTo>
                        <a:pt x="343888" y="2556269"/>
                        <a:pt x="344145" y="2546106"/>
                        <a:pt x="343707" y="2536819"/>
                      </a:cubicBezTo>
                      <a:cubicBezTo>
                        <a:pt x="341526" y="2490328"/>
                        <a:pt x="342059" y="2443322"/>
                        <a:pt x="349927" y="2397345"/>
                      </a:cubicBezTo>
                      <a:cubicBezTo>
                        <a:pt x="361757" y="2328165"/>
                        <a:pt x="392151" y="2259023"/>
                        <a:pt x="446225" y="2212941"/>
                      </a:cubicBezTo>
                      <a:cubicBezTo>
                        <a:pt x="443777" y="2215989"/>
                        <a:pt x="441367" y="2219075"/>
                        <a:pt x="439062" y="2222218"/>
                      </a:cubicBezTo>
                      <a:cubicBezTo>
                        <a:pt x="403638" y="2270424"/>
                        <a:pt x="382798" y="2328898"/>
                        <a:pt x="367948" y="2386334"/>
                      </a:cubicBezTo>
                      <a:cubicBezTo>
                        <a:pt x="359557" y="2418814"/>
                        <a:pt x="353537" y="2451895"/>
                        <a:pt x="349860" y="2485242"/>
                      </a:cubicBezTo>
                      <a:cubicBezTo>
                        <a:pt x="347917" y="2502844"/>
                        <a:pt x="346650" y="2520532"/>
                        <a:pt x="346069" y="2538248"/>
                      </a:cubicBezTo>
                      <a:close/>
                      <a:moveTo>
                        <a:pt x="676301" y="2387991"/>
                      </a:moveTo>
                      <a:cubicBezTo>
                        <a:pt x="703762" y="2463734"/>
                        <a:pt x="707743" y="2553126"/>
                        <a:pt x="668186" y="2625497"/>
                      </a:cubicBezTo>
                      <a:cubicBezTo>
                        <a:pt x="658442" y="2643318"/>
                        <a:pt x="646393" y="2662178"/>
                        <a:pt x="623914" y="2662530"/>
                      </a:cubicBezTo>
                      <a:cubicBezTo>
                        <a:pt x="601787" y="2662883"/>
                        <a:pt x="578841" y="2658940"/>
                        <a:pt x="557096" y="2655215"/>
                      </a:cubicBezTo>
                      <a:cubicBezTo>
                        <a:pt x="513319" y="2647729"/>
                        <a:pt x="470352" y="2635555"/>
                        <a:pt x="429156" y="2618954"/>
                      </a:cubicBezTo>
                      <a:cubicBezTo>
                        <a:pt x="408010" y="2610429"/>
                        <a:pt x="387370" y="2600656"/>
                        <a:pt x="367329" y="2589788"/>
                      </a:cubicBezTo>
                      <a:cubicBezTo>
                        <a:pt x="362671" y="2587264"/>
                        <a:pt x="357776" y="2584730"/>
                        <a:pt x="353794" y="2581349"/>
                      </a:cubicBezTo>
                      <a:cubicBezTo>
                        <a:pt x="353165" y="2576377"/>
                        <a:pt x="352918" y="2571300"/>
                        <a:pt x="352861" y="2566271"/>
                      </a:cubicBezTo>
                      <a:cubicBezTo>
                        <a:pt x="352480" y="2531800"/>
                        <a:pt x="354889" y="2497224"/>
                        <a:pt x="359785" y="2463106"/>
                      </a:cubicBezTo>
                      <a:cubicBezTo>
                        <a:pt x="369015" y="2398831"/>
                        <a:pt x="386370" y="2333404"/>
                        <a:pt x="415392" y="2275082"/>
                      </a:cubicBezTo>
                      <a:cubicBezTo>
                        <a:pt x="429985" y="2245773"/>
                        <a:pt x="448901" y="2216303"/>
                        <a:pt x="473209" y="2193253"/>
                      </a:cubicBezTo>
                      <a:cubicBezTo>
                        <a:pt x="487487" y="2184518"/>
                        <a:pt x="502575" y="2177632"/>
                        <a:pt x="518443" y="2171917"/>
                      </a:cubicBezTo>
                      <a:cubicBezTo>
                        <a:pt x="520824" y="2171059"/>
                        <a:pt x="523196" y="2170193"/>
                        <a:pt x="525549" y="2169316"/>
                      </a:cubicBezTo>
                      <a:cubicBezTo>
                        <a:pt x="525644" y="2169440"/>
                        <a:pt x="525673" y="2169583"/>
                        <a:pt x="525787" y="2169707"/>
                      </a:cubicBezTo>
                      <a:cubicBezTo>
                        <a:pt x="540217" y="2185242"/>
                        <a:pt x="555334" y="2200149"/>
                        <a:pt x="571012" y="2214427"/>
                      </a:cubicBezTo>
                      <a:cubicBezTo>
                        <a:pt x="614036" y="2267186"/>
                        <a:pt x="652993" y="2323697"/>
                        <a:pt x="676301" y="2387991"/>
                      </a:cubicBezTo>
                      <a:close/>
                      <a:moveTo>
                        <a:pt x="811042" y="2352844"/>
                      </a:moveTo>
                      <a:cubicBezTo>
                        <a:pt x="726450" y="2319535"/>
                        <a:pt x="648012" y="2270596"/>
                        <a:pt x="580584" y="2209617"/>
                      </a:cubicBezTo>
                      <a:cubicBezTo>
                        <a:pt x="569840" y="2196377"/>
                        <a:pt x="558791" y="2183385"/>
                        <a:pt x="547580" y="2170554"/>
                      </a:cubicBezTo>
                      <a:cubicBezTo>
                        <a:pt x="549000" y="2169973"/>
                        <a:pt x="550409" y="2169402"/>
                        <a:pt x="551819" y="2168812"/>
                      </a:cubicBezTo>
                      <a:cubicBezTo>
                        <a:pt x="560982" y="2176270"/>
                        <a:pt x="570640" y="2183147"/>
                        <a:pt x="580480" y="2189709"/>
                      </a:cubicBezTo>
                      <a:cubicBezTo>
                        <a:pt x="662652" y="2244535"/>
                        <a:pt x="745824" y="2297913"/>
                        <a:pt x="828491" y="2351987"/>
                      </a:cubicBezTo>
                      <a:cubicBezTo>
                        <a:pt x="836045" y="2356930"/>
                        <a:pt x="843636" y="2362255"/>
                        <a:pt x="851428" y="2367274"/>
                      </a:cubicBezTo>
                      <a:cubicBezTo>
                        <a:pt x="837702" y="2363150"/>
                        <a:pt x="824234" y="2358035"/>
                        <a:pt x="811042" y="2352844"/>
                      </a:cubicBezTo>
                      <a:close/>
                      <a:moveTo>
                        <a:pt x="1040280" y="2329089"/>
                      </a:moveTo>
                      <a:cubicBezTo>
                        <a:pt x="1016829" y="2342281"/>
                        <a:pt x="992969" y="2355159"/>
                        <a:pt x="967566" y="2364217"/>
                      </a:cubicBezTo>
                      <a:cubicBezTo>
                        <a:pt x="997208" y="2349529"/>
                        <a:pt x="1026821" y="2334766"/>
                        <a:pt x="1056425" y="2319992"/>
                      </a:cubicBezTo>
                      <a:cubicBezTo>
                        <a:pt x="1051043" y="2323069"/>
                        <a:pt x="1045643" y="2326079"/>
                        <a:pt x="1040280" y="2329089"/>
                      </a:cubicBezTo>
                      <a:close/>
                      <a:moveTo>
                        <a:pt x="1091410" y="1996333"/>
                      </a:moveTo>
                      <a:cubicBezTo>
                        <a:pt x="1104936" y="2012116"/>
                        <a:pt x="1116204" y="2029842"/>
                        <a:pt x="1125033" y="2048653"/>
                      </a:cubicBezTo>
                      <a:cubicBezTo>
                        <a:pt x="1144150" y="2089363"/>
                        <a:pt x="1149360" y="2133445"/>
                        <a:pt x="1145779" y="2177937"/>
                      </a:cubicBezTo>
                      <a:cubicBezTo>
                        <a:pt x="1141836" y="2127502"/>
                        <a:pt x="1121985" y="2079762"/>
                        <a:pt x="1097687" y="2035842"/>
                      </a:cubicBezTo>
                      <a:cubicBezTo>
                        <a:pt x="1084390" y="2011801"/>
                        <a:pt x="1069569" y="1988646"/>
                        <a:pt x="1054491" y="1965681"/>
                      </a:cubicBezTo>
                      <a:cubicBezTo>
                        <a:pt x="1054272" y="1965348"/>
                        <a:pt x="1054053" y="1964995"/>
                        <a:pt x="1053834" y="1964652"/>
                      </a:cubicBezTo>
                      <a:cubicBezTo>
                        <a:pt x="1068503" y="1972082"/>
                        <a:pt x="1080742" y="1983874"/>
                        <a:pt x="1091410" y="1996333"/>
                      </a:cubicBezTo>
                      <a:close/>
                      <a:moveTo>
                        <a:pt x="977415" y="1956604"/>
                      </a:moveTo>
                      <a:cubicBezTo>
                        <a:pt x="997294" y="1955099"/>
                        <a:pt x="1018401" y="1953775"/>
                        <a:pt x="1037899" y="1958719"/>
                      </a:cubicBezTo>
                      <a:cubicBezTo>
                        <a:pt x="1040394" y="1962138"/>
                        <a:pt x="1042623" y="1965786"/>
                        <a:pt x="1044776" y="1969063"/>
                      </a:cubicBezTo>
                      <a:cubicBezTo>
                        <a:pt x="1052100" y="1980226"/>
                        <a:pt x="1059368" y="1991427"/>
                        <a:pt x="1066445" y="2002762"/>
                      </a:cubicBezTo>
                      <a:cubicBezTo>
                        <a:pt x="1094010" y="2046882"/>
                        <a:pt x="1119795" y="2093459"/>
                        <a:pt x="1131330" y="2144637"/>
                      </a:cubicBezTo>
                      <a:cubicBezTo>
                        <a:pt x="1137073" y="2170145"/>
                        <a:pt x="1139197" y="2197082"/>
                        <a:pt x="1135368" y="2223047"/>
                      </a:cubicBezTo>
                      <a:cubicBezTo>
                        <a:pt x="1131968" y="2246135"/>
                        <a:pt x="1122757" y="2266471"/>
                        <a:pt x="1107050" y="2283178"/>
                      </a:cubicBezTo>
                      <a:cubicBezTo>
                        <a:pt x="1102259" y="2285931"/>
                        <a:pt x="1097296" y="2288388"/>
                        <a:pt x="1092401" y="2290836"/>
                      </a:cubicBezTo>
                      <a:cubicBezTo>
                        <a:pt x="1048109" y="2312915"/>
                        <a:pt x="1003818" y="2334966"/>
                        <a:pt x="959527" y="2357035"/>
                      </a:cubicBezTo>
                      <a:cubicBezTo>
                        <a:pt x="946335" y="2363607"/>
                        <a:pt x="932324" y="2371913"/>
                        <a:pt x="917617" y="2375457"/>
                      </a:cubicBezTo>
                      <a:cubicBezTo>
                        <a:pt x="908863" y="2376180"/>
                        <a:pt x="900034" y="2376190"/>
                        <a:pt x="891185" y="2375380"/>
                      </a:cubicBezTo>
                      <a:cubicBezTo>
                        <a:pt x="870744" y="2370132"/>
                        <a:pt x="852780" y="2355949"/>
                        <a:pt x="835445" y="2344615"/>
                      </a:cubicBezTo>
                      <a:cubicBezTo>
                        <a:pt x="752968" y="2290713"/>
                        <a:pt x="670186" y="2237249"/>
                        <a:pt x="588023" y="2182870"/>
                      </a:cubicBezTo>
                      <a:cubicBezTo>
                        <a:pt x="579184" y="2177013"/>
                        <a:pt x="570469" y="2170974"/>
                        <a:pt x="562134" y="2164468"/>
                      </a:cubicBezTo>
                      <a:cubicBezTo>
                        <a:pt x="647898" y="2127559"/>
                        <a:pt x="727012" y="2077276"/>
                        <a:pt x="808699" y="2032356"/>
                      </a:cubicBezTo>
                      <a:cubicBezTo>
                        <a:pt x="852818" y="2008096"/>
                        <a:pt x="897929" y="1985312"/>
                        <a:pt x="945154" y="1967672"/>
                      </a:cubicBezTo>
                      <a:cubicBezTo>
                        <a:pt x="955793" y="1963691"/>
                        <a:pt x="966566" y="1960023"/>
                        <a:pt x="977415" y="1956604"/>
                      </a:cubicBezTo>
                      <a:close/>
                      <a:moveTo>
                        <a:pt x="913093" y="1965700"/>
                      </a:moveTo>
                      <a:cubicBezTo>
                        <a:pt x="919436" y="1964367"/>
                        <a:pt x="925799" y="1963205"/>
                        <a:pt x="932190" y="1962119"/>
                      </a:cubicBezTo>
                      <a:cubicBezTo>
                        <a:pt x="904939" y="1972787"/>
                        <a:pt x="878269" y="1985008"/>
                        <a:pt x="852161" y="1998171"/>
                      </a:cubicBezTo>
                      <a:cubicBezTo>
                        <a:pt x="757949" y="2045682"/>
                        <a:pt x="670119" y="2105299"/>
                        <a:pt x="573631" y="2148399"/>
                      </a:cubicBezTo>
                      <a:cubicBezTo>
                        <a:pt x="569354" y="2150314"/>
                        <a:pt x="565040" y="2152143"/>
                        <a:pt x="560734" y="2153981"/>
                      </a:cubicBezTo>
                      <a:cubicBezTo>
                        <a:pt x="566487" y="2150952"/>
                        <a:pt x="572136" y="2147685"/>
                        <a:pt x="577660" y="2143980"/>
                      </a:cubicBezTo>
                      <a:cubicBezTo>
                        <a:pt x="595872" y="2131759"/>
                        <a:pt x="612588" y="2117481"/>
                        <a:pt x="630000" y="2104184"/>
                      </a:cubicBezTo>
                      <a:cubicBezTo>
                        <a:pt x="646821" y="2091345"/>
                        <a:pt x="664052" y="2079029"/>
                        <a:pt x="681683" y="2067323"/>
                      </a:cubicBezTo>
                      <a:cubicBezTo>
                        <a:pt x="752177" y="2020564"/>
                        <a:pt x="829939" y="1983141"/>
                        <a:pt x="913093" y="1965700"/>
                      </a:cubicBezTo>
                      <a:close/>
                      <a:moveTo>
                        <a:pt x="1014610" y="1811862"/>
                      </a:moveTo>
                      <a:cubicBezTo>
                        <a:pt x="1014524" y="1811872"/>
                        <a:pt x="1014429" y="1811881"/>
                        <a:pt x="1014343" y="1811881"/>
                      </a:cubicBezTo>
                      <a:cubicBezTo>
                        <a:pt x="1024526" y="1800432"/>
                        <a:pt x="1035041" y="1789307"/>
                        <a:pt x="1045966" y="1778601"/>
                      </a:cubicBezTo>
                      <a:cubicBezTo>
                        <a:pt x="1047767" y="1780001"/>
                        <a:pt x="1050757" y="1779982"/>
                        <a:pt x="1052358" y="1778325"/>
                      </a:cubicBezTo>
                      <a:cubicBezTo>
                        <a:pt x="1092382" y="1736672"/>
                        <a:pt x="1138130" y="1700886"/>
                        <a:pt x="1187775" y="1671540"/>
                      </a:cubicBezTo>
                      <a:cubicBezTo>
                        <a:pt x="1194785" y="1667530"/>
                        <a:pt x="1201786" y="1663510"/>
                        <a:pt x="1208920" y="1659729"/>
                      </a:cubicBezTo>
                      <a:cubicBezTo>
                        <a:pt x="1261203" y="1632078"/>
                        <a:pt x="1317000" y="1610818"/>
                        <a:pt x="1374522" y="1596721"/>
                      </a:cubicBezTo>
                      <a:cubicBezTo>
                        <a:pt x="1407116" y="1589168"/>
                        <a:pt x="1440273" y="1584072"/>
                        <a:pt x="1473610" y="1581633"/>
                      </a:cubicBezTo>
                      <a:cubicBezTo>
                        <a:pt x="1493308" y="1580195"/>
                        <a:pt x="1513072" y="1579681"/>
                        <a:pt x="1532818" y="1580100"/>
                      </a:cubicBezTo>
                      <a:cubicBezTo>
                        <a:pt x="1550125" y="1580471"/>
                        <a:pt x="1568660" y="1580128"/>
                        <a:pt x="1585005" y="1586605"/>
                      </a:cubicBezTo>
                      <a:cubicBezTo>
                        <a:pt x="1585243" y="1586701"/>
                        <a:pt x="1585482" y="1586834"/>
                        <a:pt x="1585720" y="1586929"/>
                      </a:cubicBezTo>
                      <a:cubicBezTo>
                        <a:pt x="1565431" y="1608284"/>
                        <a:pt x="1540047" y="1624343"/>
                        <a:pt x="1513606" y="1637240"/>
                      </a:cubicBezTo>
                      <a:cubicBezTo>
                        <a:pt x="1478249" y="1654490"/>
                        <a:pt x="1440739" y="1667244"/>
                        <a:pt x="1403944" y="1680989"/>
                      </a:cubicBezTo>
                      <a:cubicBezTo>
                        <a:pt x="1319667" y="1712478"/>
                        <a:pt x="1235190" y="1743520"/>
                        <a:pt x="1149627" y="1771362"/>
                      </a:cubicBezTo>
                      <a:cubicBezTo>
                        <a:pt x="1104936" y="1785906"/>
                        <a:pt x="1059939" y="1799489"/>
                        <a:pt x="1014610" y="1811862"/>
                      </a:cubicBezTo>
                      <a:close/>
                      <a:moveTo>
                        <a:pt x="1081590" y="1285263"/>
                      </a:moveTo>
                      <a:cubicBezTo>
                        <a:pt x="1107279" y="1397553"/>
                        <a:pt x="1072417" y="1512634"/>
                        <a:pt x="1047881" y="1622372"/>
                      </a:cubicBezTo>
                      <a:cubicBezTo>
                        <a:pt x="1044433" y="1637774"/>
                        <a:pt x="1041232" y="1653233"/>
                        <a:pt x="1038318" y="1668749"/>
                      </a:cubicBezTo>
                      <a:cubicBezTo>
                        <a:pt x="1033851" y="1633364"/>
                        <a:pt x="1030355" y="1597873"/>
                        <a:pt x="1028802" y="1562221"/>
                      </a:cubicBezTo>
                      <a:cubicBezTo>
                        <a:pt x="1025954" y="1496718"/>
                        <a:pt x="1029821" y="1430519"/>
                        <a:pt x="1046166" y="1366825"/>
                      </a:cubicBezTo>
                      <a:cubicBezTo>
                        <a:pt x="1053739" y="1337336"/>
                        <a:pt x="1064026" y="1308609"/>
                        <a:pt x="1077323" y="1281234"/>
                      </a:cubicBezTo>
                      <a:cubicBezTo>
                        <a:pt x="1078809" y="1282529"/>
                        <a:pt x="1080180" y="1283910"/>
                        <a:pt x="1081590" y="1285263"/>
                      </a:cubicBezTo>
                      <a:close/>
                      <a:moveTo>
                        <a:pt x="1043176" y="1767352"/>
                      </a:moveTo>
                      <a:cubicBezTo>
                        <a:pt x="1037918" y="1772419"/>
                        <a:pt x="1032736" y="1777563"/>
                        <a:pt x="1027640" y="1782801"/>
                      </a:cubicBezTo>
                      <a:cubicBezTo>
                        <a:pt x="1032107" y="1772981"/>
                        <a:pt x="1036594" y="1763161"/>
                        <a:pt x="1041023" y="1753312"/>
                      </a:cubicBezTo>
                      <a:cubicBezTo>
                        <a:pt x="1041737" y="1757998"/>
                        <a:pt x="1042452" y="1762675"/>
                        <a:pt x="1043176" y="1767352"/>
                      </a:cubicBezTo>
                      <a:close/>
                      <a:moveTo>
                        <a:pt x="1217121" y="1400658"/>
                      </a:moveTo>
                      <a:cubicBezTo>
                        <a:pt x="1225722" y="1386971"/>
                        <a:pt x="1234685" y="1373522"/>
                        <a:pt x="1243839" y="1360206"/>
                      </a:cubicBezTo>
                      <a:cubicBezTo>
                        <a:pt x="1220798" y="1400030"/>
                        <a:pt x="1197766" y="1439854"/>
                        <a:pt x="1174725" y="1479668"/>
                      </a:cubicBezTo>
                      <a:cubicBezTo>
                        <a:pt x="1162876" y="1500156"/>
                        <a:pt x="1151027" y="1520645"/>
                        <a:pt x="1139169" y="1541133"/>
                      </a:cubicBezTo>
                      <a:cubicBezTo>
                        <a:pt x="1163095" y="1493194"/>
                        <a:pt x="1188613" y="1446045"/>
                        <a:pt x="1217121" y="1400658"/>
                      </a:cubicBezTo>
                      <a:close/>
                      <a:moveTo>
                        <a:pt x="1122776" y="1465504"/>
                      </a:moveTo>
                      <a:cubicBezTo>
                        <a:pt x="1113641" y="1510424"/>
                        <a:pt x="1095020" y="1552868"/>
                        <a:pt x="1077485" y="1594978"/>
                      </a:cubicBezTo>
                      <a:cubicBezTo>
                        <a:pt x="1068569" y="1616390"/>
                        <a:pt x="1059768" y="1637878"/>
                        <a:pt x="1052300" y="1659843"/>
                      </a:cubicBezTo>
                      <a:cubicBezTo>
                        <a:pt x="1049748" y="1667349"/>
                        <a:pt x="1047481" y="1674931"/>
                        <a:pt x="1045328" y="1682541"/>
                      </a:cubicBezTo>
                      <a:cubicBezTo>
                        <a:pt x="1063969" y="1575652"/>
                        <a:pt x="1101373" y="1471562"/>
                        <a:pt x="1099630" y="1361977"/>
                      </a:cubicBezTo>
                      <a:cubicBezTo>
                        <a:pt x="1099297" y="1340698"/>
                        <a:pt x="1097439" y="1319429"/>
                        <a:pt x="1093715" y="1298493"/>
                      </a:cubicBezTo>
                      <a:cubicBezTo>
                        <a:pt x="1129205" y="1343775"/>
                        <a:pt x="1133958" y="1410507"/>
                        <a:pt x="1122776" y="1465504"/>
                      </a:cubicBezTo>
                      <a:close/>
                      <a:moveTo>
                        <a:pt x="1030336" y="1364806"/>
                      </a:moveTo>
                      <a:cubicBezTo>
                        <a:pt x="1040337" y="1333574"/>
                        <a:pt x="1053320" y="1303408"/>
                        <a:pt x="1068950" y="1274595"/>
                      </a:cubicBezTo>
                      <a:cubicBezTo>
                        <a:pt x="1069264" y="1274823"/>
                        <a:pt x="1069579" y="1275071"/>
                        <a:pt x="1069893" y="1275309"/>
                      </a:cubicBezTo>
                      <a:cubicBezTo>
                        <a:pt x="1043604" y="1328811"/>
                        <a:pt x="1028917" y="1387238"/>
                        <a:pt x="1022487" y="1446416"/>
                      </a:cubicBezTo>
                      <a:cubicBezTo>
                        <a:pt x="1014915" y="1516082"/>
                        <a:pt x="1019077" y="1586415"/>
                        <a:pt x="1027374" y="1655814"/>
                      </a:cubicBezTo>
                      <a:cubicBezTo>
                        <a:pt x="1029107" y="1670302"/>
                        <a:pt x="1031060" y="1684761"/>
                        <a:pt x="1033079" y="1699219"/>
                      </a:cubicBezTo>
                      <a:cubicBezTo>
                        <a:pt x="1032774" y="1701210"/>
                        <a:pt x="1032555" y="1703210"/>
                        <a:pt x="1032269" y="1705201"/>
                      </a:cubicBezTo>
                      <a:cubicBezTo>
                        <a:pt x="1014886" y="1653642"/>
                        <a:pt x="1005571" y="1599474"/>
                        <a:pt x="1004361" y="1545067"/>
                      </a:cubicBezTo>
                      <a:cubicBezTo>
                        <a:pt x="1002989" y="1484059"/>
                        <a:pt x="1011724" y="1422928"/>
                        <a:pt x="1030336" y="1364806"/>
                      </a:cubicBezTo>
                      <a:close/>
                      <a:moveTo>
                        <a:pt x="981777" y="1828988"/>
                      </a:moveTo>
                      <a:cubicBezTo>
                        <a:pt x="988959" y="1819063"/>
                        <a:pt x="995598" y="1808652"/>
                        <a:pt x="1001942" y="1797927"/>
                      </a:cubicBezTo>
                      <a:cubicBezTo>
                        <a:pt x="1010067" y="1784192"/>
                        <a:pt x="1018068" y="1770371"/>
                        <a:pt x="1026050" y="1756550"/>
                      </a:cubicBezTo>
                      <a:cubicBezTo>
                        <a:pt x="1017620" y="1784430"/>
                        <a:pt x="1005352" y="1811291"/>
                        <a:pt x="981777" y="1828988"/>
                      </a:cubicBezTo>
                      <a:close/>
                      <a:moveTo>
                        <a:pt x="1597740" y="1623781"/>
                      </a:moveTo>
                      <a:cubicBezTo>
                        <a:pt x="1591787" y="1631878"/>
                        <a:pt x="1583405" y="1638155"/>
                        <a:pt x="1575614" y="1644365"/>
                      </a:cubicBezTo>
                      <a:cubicBezTo>
                        <a:pt x="1567451" y="1650870"/>
                        <a:pt x="1559078" y="1657109"/>
                        <a:pt x="1550544" y="1663120"/>
                      </a:cubicBezTo>
                      <a:cubicBezTo>
                        <a:pt x="1480973" y="1712097"/>
                        <a:pt x="1401192" y="1744797"/>
                        <a:pt x="1319248" y="1766485"/>
                      </a:cubicBezTo>
                      <a:cubicBezTo>
                        <a:pt x="1236838" y="1788297"/>
                        <a:pt x="1152132" y="1799175"/>
                        <a:pt x="1067388" y="1807176"/>
                      </a:cubicBezTo>
                      <a:cubicBezTo>
                        <a:pt x="1135111" y="1787249"/>
                        <a:pt x="1202081" y="1764818"/>
                        <a:pt x="1268585" y="1741139"/>
                      </a:cubicBezTo>
                      <a:cubicBezTo>
                        <a:pt x="1311600" y="1725823"/>
                        <a:pt x="1354443" y="1710011"/>
                        <a:pt x="1397220" y="1694057"/>
                      </a:cubicBezTo>
                      <a:cubicBezTo>
                        <a:pt x="1434929" y="1679998"/>
                        <a:pt x="1473258" y="1666863"/>
                        <a:pt x="1509834" y="1649994"/>
                      </a:cubicBezTo>
                      <a:cubicBezTo>
                        <a:pt x="1541257" y="1635507"/>
                        <a:pt x="1571127" y="1617143"/>
                        <a:pt x="1594625" y="1591806"/>
                      </a:cubicBezTo>
                      <a:cubicBezTo>
                        <a:pt x="1597492" y="1593930"/>
                        <a:pt x="1599979" y="1596521"/>
                        <a:pt x="1601617" y="1599702"/>
                      </a:cubicBezTo>
                      <a:cubicBezTo>
                        <a:pt x="1605808" y="1607846"/>
                        <a:pt x="1602864" y="1616809"/>
                        <a:pt x="1597740" y="16237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C6070D86-396D-4B1E-A6E7-6485BFE281F9}"/>
                    </a:ext>
                  </a:extLst>
                </p:cNvPr>
                <p:cNvSpPr/>
                <p:nvPr/>
              </p:nvSpPr>
              <p:spPr>
                <a:xfrm>
                  <a:off x="8228776" y="5981478"/>
                  <a:ext cx="894521" cy="146558"/>
                </a:xfrm>
                <a:custGeom>
                  <a:avLst/>
                  <a:gdLst>
                    <a:gd name="connsiteX0" fmla="*/ 1044639 w 1044638"/>
                    <a:gd name="connsiteY0" fmla="*/ 25120 h 171153"/>
                    <a:gd name="connsiteX1" fmla="*/ 866959 w 1044638"/>
                    <a:gd name="connsiteY1" fmla="*/ 125857 h 171153"/>
                    <a:gd name="connsiteX2" fmla="*/ 321939 w 1044638"/>
                    <a:gd name="connsiteY2" fmla="*/ 161147 h 171153"/>
                    <a:gd name="connsiteX3" fmla="*/ 9709 w 1044638"/>
                    <a:gd name="connsiteY3" fmla="*/ 61077 h 171153"/>
                    <a:gd name="connsiteX4" fmla="*/ 459908 w 1044638"/>
                    <a:gd name="connsiteY4" fmla="*/ 9356 h 171153"/>
                    <a:gd name="connsiteX5" fmla="*/ 1044639 w 1044638"/>
                    <a:gd name="connsiteY5" fmla="*/ 25120 h 171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4638" h="171153">
                      <a:moveTo>
                        <a:pt x="1044639" y="25120"/>
                      </a:moveTo>
                      <a:cubicBezTo>
                        <a:pt x="1028827" y="96434"/>
                        <a:pt x="939645" y="118637"/>
                        <a:pt x="866959" y="125857"/>
                      </a:cubicBezTo>
                      <a:cubicBezTo>
                        <a:pt x="685765" y="143840"/>
                        <a:pt x="503942" y="155603"/>
                        <a:pt x="321939" y="161147"/>
                      </a:cubicBezTo>
                      <a:cubicBezTo>
                        <a:pt x="260750" y="163004"/>
                        <a:pt x="-59376" y="215287"/>
                        <a:pt x="9709" y="61077"/>
                      </a:cubicBezTo>
                      <a:cubicBezTo>
                        <a:pt x="51895" y="-33087"/>
                        <a:pt x="368526" y="9823"/>
                        <a:pt x="459908" y="9356"/>
                      </a:cubicBezTo>
                      <a:cubicBezTo>
                        <a:pt x="654914" y="8375"/>
                        <a:pt x="849957" y="13623"/>
                        <a:pt x="1044639" y="25120"/>
                      </a:cubicBezTo>
                      <a:close/>
                    </a:path>
                  </a:pathLst>
                </a:custGeom>
                <a:solidFill>
                  <a:srgbClr val="D4A1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3A4888ED-69C6-4B9C-B9B2-16E2CBF27752}"/>
                    </a:ext>
                  </a:extLst>
                </p:cNvPr>
                <p:cNvSpPr/>
                <p:nvPr/>
              </p:nvSpPr>
              <p:spPr>
                <a:xfrm>
                  <a:off x="9334007" y="4440048"/>
                  <a:ext cx="565344" cy="399547"/>
                </a:xfrm>
                <a:custGeom>
                  <a:avLst/>
                  <a:gdLst>
                    <a:gd name="connsiteX0" fmla="*/ 2152 w 660219"/>
                    <a:gd name="connsiteY0" fmla="*/ 186129 h 466598"/>
                    <a:gd name="connsiteX1" fmla="*/ 5838 w 660219"/>
                    <a:gd name="connsiteY1" fmla="*/ 238068 h 466598"/>
                    <a:gd name="connsiteX2" fmla="*/ 41090 w 660219"/>
                    <a:gd name="connsiteY2" fmla="*/ 344882 h 466598"/>
                    <a:gd name="connsiteX3" fmla="*/ 133073 w 660219"/>
                    <a:gd name="connsiteY3" fmla="*/ 458877 h 466598"/>
                    <a:gd name="connsiteX4" fmla="*/ 270491 w 660219"/>
                    <a:gd name="connsiteY4" fmla="*/ 444247 h 466598"/>
                    <a:gd name="connsiteX5" fmla="*/ 605942 w 660219"/>
                    <a:gd name="connsiteY5" fmla="*/ 60589 h 466598"/>
                    <a:gd name="connsiteX6" fmla="*/ 333775 w 660219"/>
                    <a:gd name="connsiteY6" fmla="*/ 5725 h 466598"/>
                    <a:gd name="connsiteX7" fmla="*/ 2152 w 660219"/>
                    <a:gd name="connsiteY7" fmla="*/ 186129 h 46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9" h="466598">
                      <a:moveTo>
                        <a:pt x="2152" y="186129"/>
                      </a:moveTo>
                      <a:cubicBezTo>
                        <a:pt x="-2601" y="203045"/>
                        <a:pt x="1371" y="221076"/>
                        <a:pt x="5838" y="238068"/>
                      </a:cubicBezTo>
                      <a:cubicBezTo>
                        <a:pt x="15373" y="274349"/>
                        <a:pt x="27155" y="310049"/>
                        <a:pt x="41090" y="344882"/>
                      </a:cubicBezTo>
                      <a:cubicBezTo>
                        <a:pt x="59759" y="391554"/>
                        <a:pt x="86277" y="440513"/>
                        <a:pt x="133073" y="458877"/>
                      </a:cubicBezTo>
                      <a:cubicBezTo>
                        <a:pt x="177022" y="476117"/>
                        <a:pt x="226552" y="461496"/>
                        <a:pt x="270491" y="444247"/>
                      </a:cubicBezTo>
                      <a:cubicBezTo>
                        <a:pt x="383333" y="399955"/>
                        <a:pt x="809434" y="213913"/>
                        <a:pt x="605942" y="60589"/>
                      </a:cubicBezTo>
                      <a:cubicBezTo>
                        <a:pt x="534142" y="6487"/>
                        <a:pt x="420347" y="-10106"/>
                        <a:pt x="333775" y="5725"/>
                      </a:cubicBezTo>
                      <a:cubicBezTo>
                        <a:pt x="255022" y="20127"/>
                        <a:pt x="25717" y="102175"/>
                        <a:pt x="2152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960C9573-3F4A-4DC1-84F3-C0BCD37778BF}"/>
                    </a:ext>
                  </a:extLst>
                </p:cNvPr>
                <p:cNvSpPr/>
                <p:nvPr/>
              </p:nvSpPr>
              <p:spPr>
                <a:xfrm>
                  <a:off x="7488049" y="3821805"/>
                  <a:ext cx="565337" cy="399550"/>
                </a:xfrm>
                <a:custGeom>
                  <a:avLst/>
                  <a:gdLst>
                    <a:gd name="connsiteX0" fmla="*/ 2148 w 660210"/>
                    <a:gd name="connsiteY0" fmla="*/ 186129 h 466602"/>
                    <a:gd name="connsiteX1" fmla="*/ 5834 w 660210"/>
                    <a:gd name="connsiteY1" fmla="*/ 238068 h 466602"/>
                    <a:gd name="connsiteX2" fmla="*/ 41086 w 660210"/>
                    <a:gd name="connsiteY2" fmla="*/ 344882 h 466602"/>
                    <a:gd name="connsiteX3" fmla="*/ 133069 w 660210"/>
                    <a:gd name="connsiteY3" fmla="*/ 458877 h 466602"/>
                    <a:gd name="connsiteX4" fmla="*/ 270486 w 660210"/>
                    <a:gd name="connsiteY4" fmla="*/ 444246 h 466602"/>
                    <a:gd name="connsiteX5" fmla="*/ 605928 w 660210"/>
                    <a:gd name="connsiteY5" fmla="*/ 60589 h 466602"/>
                    <a:gd name="connsiteX6" fmla="*/ 333761 w 660210"/>
                    <a:gd name="connsiteY6" fmla="*/ 5725 h 466602"/>
                    <a:gd name="connsiteX7" fmla="*/ 2148 w 660210"/>
                    <a:gd name="connsiteY7" fmla="*/ 186129 h 46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0" h="466602">
                      <a:moveTo>
                        <a:pt x="2148" y="186129"/>
                      </a:moveTo>
                      <a:cubicBezTo>
                        <a:pt x="-2595" y="203045"/>
                        <a:pt x="1367" y="221076"/>
                        <a:pt x="5834" y="238068"/>
                      </a:cubicBezTo>
                      <a:cubicBezTo>
                        <a:pt x="15369" y="274349"/>
                        <a:pt x="27151" y="310049"/>
                        <a:pt x="41086" y="344882"/>
                      </a:cubicBezTo>
                      <a:cubicBezTo>
                        <a:pt x="59755" y="391554"/>
                        <a:pt x="86273" y="440513"/>
                        <a:pt x="133069" y="458877"/>
                      </a:cubicBezTo>
                      <a:cubicBezTo>
                        <a:pt x="177018" y="476127"/>
                        <a:pt x="226538" y="461496"/>
                        <a:pt x="270486" y="444246"/>
                      </a:cubicBezTo>
                      <a:cubicBezTo>
                        <a:pt x="383329" y="399955"/>
                        <a:pt x="809430" y="213903"/>
                        <a:pt x="605928" y="60589"/>
                      </a:cubicBezTo>
                      <a:cubicBezTo>
                        <a:pt x="534129" y="6487"/>
                        <a:pt x="420334" y="-10106"/>
                        <a:pt x="333761" y="5725"/>
                      </a:cubicBezTo>
                      <a:cubicBezTo>
                        <a:pt x="255018" y="20127"/>
                        <a:pt x="25713" y="102175"/>
                        <a:pt x="2148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E3047030-5320-486B-A1D9-00D89D7082FA}"/>
                  </a:ext>
                </a:extLst>
              </p:cNvPr>
              <p:cNvSpPr/>
              <p:nvPr/>
            </p:nvSpPr>
            <p:spPr>
              <a:xfrm>
                <a:off x="7558078" y="1146386"/>
                <a:ext cx="219523" cy="332813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AEF5C5CD-B71E-4F8C-ABDA-BED6EB00F07D}"/>
                  </a:ext>
                </a:extLst>
              </p:cNvPr>
              <p:cNvSpPr/>
              <p:nvPr/>
            </p:nvSpPr>
            <p:spPr>
              <a:xfrm>
                <a:off x="7025644" y="4053705"/>
                <a:ext cx="93135" cy="141199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09C6E664-6A17-439F-BA0D-C886157DAD73}"/>
                  </a:ext>
                </a:extLst>
              </p:cNvPr>
              <p:cNvSpPr/>
              <p:nvPr/>
            </p:nvSpPr>
            <p:spPr>
              <a:xfrm>
                <a:off x="8014899" y="2427501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B2F0E9A-8174-447F-8F71-B1EDF202F1CB}"/>
                  </a:ext>
                </a:extLst>
              </p:cNvPr>
              <p:cNvSpPr/>
              <p:nvPr/>
            </p:nvSpPr>
            <p:spPr>
              <a:xfrm>
                <a:off x="6441621" y="4502445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DE04E91-724B-434E-AEF6-F59A22DEB058}"/>
                  </a:ext>
                </a:extLst>
              </p:cNvPr>
              <p:cNvSpPr/>
              <p:nvPr/>
            </p:nvSpPr>
            <p:spPr>
              <a:xfrm>
                <a:off x="5898947" y="4998254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7B50EC26-ECDD-4745-BE81-C2CBF5E5C1C3}"/>
              </a:ext>
            </a:extLst>
          </p:cNvPr>
          <p:cNvGrpSpPr/>
          <p:nvPr/>
        </p:nvGrpSpPr>
        <p:grpSpPr>
          <a:xfrm>
            <a:off x="10603597" y="3445"/>
            <a:ext cx="10479752" cy="6897008"/>
            <a:chOff x="2250669" y="-19504"/>
            <a:chExt cx="10479752" cy="6897008"/>
          </a:xfrm>
        </p:grpSpPr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8FEC5223-661E-426E-BAEB-32EAB8566E9B}"/>
                </a:ext>
              </a:extLst>
            </p:cNvPr>
            <p:cNvGrpSpPr/>
            <p:nvPr/>
          </p:nvGrpSpPr>
          <p:grpSpPr>
            <a:xfrm>
              <a:off x="2601973" y="11470"/>
              <a:ext cx="10128448" cy="6858000"/>
              <a:chOff x="2063552" y="0"/>
              <a:chExt cx="10128448" cy="6858000"/>
            </a:xfrm>
            <a:solidFill>
              <a:srgbClr val="F8ECE5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7C81FE29-574D-40F7-AC5F-A8AE3DD9783A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69" name="Rectangle: Rounded Corners 368">
                <a:extLst>
                  <a:ext uri="{FF2B5EF4-FFF2-40B4-BE49-F238E27FC236}">
                    <a16:creationId xmlns:a16="http://schemas.microsoft.com/office/drawing/2014/main" id="{A0E1BD7C-CB3E-44ED-BB16-84ED97912ACD}"/>
                  </a:ext>
                </a:extLst>
              </p:cNvPr>
              <p:cNvSpPr/>
              <p:nvPr/>
            </p:nvSpPr>
            <p:spPr>
              <a:xfrm>
                <a:off x="2063552" y="2171664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4</a:t>
                </a:r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44486AE4-50C6-4A99-A1F5-FB1AF226BD3F}"/>
                </a:ext>
              </a:extLst>
            </p:cNvPr>
            <p:cNvGrpSpPr/>
            <p:nvPr/>
          </p:nvGrpSpPr>
          <p:grpSpPr>
            <a:xfrm>
              <a:off x="2250669" y="-19504"/>
              <a:ext cx="8399855" cy="6897008"/>
              <a:chOff x="3212415" y="-8496"/>
              <a:chExt cx="8399855" cy="6897008"/>
            </a:xfrm>
          </p:grpSpPr>
          <p:grpSp>
            <p:nvGrpSpPr>
              <p:cNvPr id="371" name="Graphic 963">
                <a:extLst>
                  <a:ext uri="{FF2B5EF4-FFF2-40B4-BE49-F238E27FC236}">
                    <a16:creationId xmlns:a16="http://schemas.microsoft.com/office/drawing/2014/main" id="{5A883A6B-6676-4FF2-8329-FCEE4216F9A5}"/>
                  </a:ext>
                </a:extLst>
              </p:cNvPr>
              <p:cNvGrpSpPr/>
              <p:nvPr/>
            </p:nvGrpSpPr>
            <p:grpSpPr>
              <a:xfrm>
                <a:off x="4784130" y="2501123"/>
                <a:ext cx="4577570" cy="4387389"/>
                <a:chOff x="4389336" y="7773811"/>
                <a:chExt cx="4564637" cy="4374994"/>
              </a:xfrm>
            </p:grpSpPr>
            <p:grpSp>
              <p:nvGrpSpPr>
                <p:cNvPr id="374" name="Graphic 963">
                  <a:extLst>
                    <a:ext uri="{FF2B5EF4-FFF2-40B4-BE49-F238E27FC236}">
                      <a16:creationId xmlns:a16="http://schemas.microsoft.com/office/drawing/2014/main" id="{7CDEE1CF-4EF6-4E59-81CC-2A54E9E8CABA}"/>
                    </a:ext>
                  </a:extLst>
                </p:cNvPr>
                <p:cNvGrpSpPr/>
                <p:nvPr/>
              </p:nvGrpSpPr>
              <p:grpSpPr>
                <a:xfrm>
                  <a:off x="4451354" y="8187196"/>
                  <a:ext cx="1351728" cy="2105795"/>
                  <a:chOff x="4451354" y="8187196"/>
                  <a:chExt cx="1351728" cy="2105795"/>
                </a:xfrm>
              </p:grpSpPr>
              <p:grpSp>
                <p:nvGrpSpPr>
                  <p:cNvPr id="533" name="Graphic 963">
                    <a:extLst>
                      <a:ext uri="{FF2B5EF4-FFF2-40B4-BE49-F238E27FC236}">
                        <a16:creationId xmlns:a16="http://schemas.microsoft.com/office/drawing/2014/main" id="{64BFCB55-5A42-4F49-98E6-CE1B6C4728D9}"/>
                      </a:ext>
                    </a:extLst>
                  </p:cNvPr>
                  <p:cNvGrpSpPr/>
                  <p:nvPr/>
                </p:nvGrpSpPr>
                <p:grpSpPr>
                  <a:xfrm>
                    <a:off x="4498346" y="8601647"/>
                    <a:ext cx="359486" cy="497119"/>
                    <a:chOff x="4498346" y="8601647"/>
                    <a:chExt cx="359486" cy="497119"/>
                  </a:xfrm>
                </p:grpSpPr>
                <p:sp>
                  <p:nvSpPr>
                    <p:cNvPr id="562" name="Freeform: Shape 561">
                      <a:extLst>
                        <a:ext uri="{FF2B5EF4-FFF2-40B4-BE49-F238E27FC236}">
                          <a16:creationId xmlns:a16="http://schemas.microsoft.com/office/drawing/2014/main" id="{1BDDC3CC-2C9E-4825-B4FA-C877A46D3A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8346" y="8601647"/>
                      <a:ext cx="359486" cy="478744"/>
                    </a:xfrm>
                    <a:custGeom>
                      <a:avLst/>
                      <a:gdLst>
                        <a:gd name="connsiteX0" fmla="*/ 47858 w 359486"/>
                        <a:gd name="connsiteY0" fmla="*/ 0 h 478744"/>
                        <a:gd name="connsiteX1" fmla="*/ 64279 w 359486"/>
                        <a:gd name="connsiteY1" fmla="*/ 207131 h 478744"/>
                        <a:gd name="connsiteX2" fmla="*/ 157700 w 359486"/>
                        <a:gd name="connsiteY2" fmla="*/ 420014 h 478744"/>
                        <a:gd name="connsiteX3" fmla="*/ 311872 w 359486"/>
                        <a:gd name="connsiteY3" fmla="*/ 472202 h 478744"/>
                        <a:gd name="connsiteX4" fmla="*/ 335837 w 359486"/>
                        <a:gd name="connsiteY4" fmla="*/ 214389 h 478744"/>
                        <a:gd name="connsiteX5" fmla="*/ 47858 w 359486"/>
                        <a:gd name="connsiteY5" fmla="*/ 0 h 478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486" h="478744">
                          <a:moveTo>
                            <a:pt x="47858" y="0"/>
                          </a:moveTo>
                          <a:cubicBezTo>
                            <a:pt x="-4596" y="106394"/>
                            <a:pt x="-32562" y="135245"/>
                            <a:pt x="64279" y="207131"/>
                          </a:cubicBezTo>
                          <a:cubicBezTo>
                            <a:pt x="161120" y="279006"/>
                            <a:pt x="125553" y="334042"/>
                            <a:pt x="157700" y="420014"/>
                          </a:cubicBezTo>
                          <a:cubicBezTo>
                            <a:pt x="189847" y="505987"/>
                            <a:pt x="311872" y="472202"/>
                            <a:pt x="311872" y="472202"/>
                          </a:cubicBezTo>
                          <a:cubicBezTo>
                            <a:pt x="311872" y="472202"/>
                            <a:pt x="400578" y="356597"/>
                            <a:pt x="335837" y="214389"/>
                          </a:cubicBezTo>
                          <a:cubicBezTo>
                            <a:pt x="271086" y="72171"/>
                            <a:pt x="80681" y="182785"/>
                            <a:pt x="47858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63" name="Freeform: Shape 562">
                      <a:extLst>
                        <a:ext uri="{FF2B5EF4-FFF2-40B4-BE49-F238E27FC236}">
                          <a16:creationId xmlns:a16="http://schemas.microsoft.com/office/drawing/2014/main" id="{EE7ED9DB-AF8D-4283-8068-53867168D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35408" y="8642417"/>
                      <a:ext cx="288678" cy="456349"/>
                    </a:xfrm>
                    <a:custGeom>
                      <a:avLst/>
                      <a:gdLst>
                        <a:gd name="connsiteX0" fmla="*/ 288659 w 288678"/>
                        <a:gd name="connsiteY0" fmla="*/ 447063 h 456349"/>
                        <a:gd name="connsiteX1" fmla="*/ 280553 w 288678"/>
                        <a:gd name="connsiteY1" fmla="*/ 456331 h 456349"/>
                        <a:gd name="connsiteX2" fmla="*/ 271295 w 288678"/>
                        <a:gd name="connsiteY2" fmla="*/ 448225 h 456349"/>
                        <a:gd name="connsiteX3" fmla="*/ 243330 w 288678"/>
                        <a:gd name="connsiteY3" fmla="*/ 280547 h 456349"/>
                        <a:gd name="connsiteX4" fmla="*/ 166749 w 288678"/>
                        <a:gd name="connsiteY4" fmla="*/ 182449 h 456349"/>
                        <a:gd name="connsiteX5" fmla="*/ 58249 w 288678"/>
                        <a:gd name="connsiteY5" fmla="*/ 119670 h 456349"/>
                        <a:gd name="connsiteX6" fmla="*/ 4671 w 288678"/>
                        <a:gd name="connsiteY6" fmla="*/ 51261 h 456349"/>
                        <a:gd name="connsiteX7" fmla="*/ 2347 w 288678"/>
                        <a:gd name="connsiteY7" fmla="*/ 2550 h 456349"/>
                        <a:gd name="connsiteX8" fmla="*/ 14663 w 288678"/>
                        <a:gd name="connsiteY8" fmla="*/ 2550 h 456349"/>
                        <a:gd name="connsiteX9" fmla="*/ 14663 w 288678"/>
                        <a:gd name="connsiteY9" fmla="*/ 14876 h 456349"/>
                        <a:gd name="connsiteX10" fmla="*/ 21692 w 288678"/>
                        <a:gd name="connsiteY10" fmla="*/ 47718 h 456349"/>
                        <a:gd name="connsiteX11" fmla="*/ 69060 w 288678"/>
                        <a:gd name="connsiteY11" fmla="*/ 106049 h 456349"/>
                        <a:gd name="connsiteX12" fmla="*/ 173407 w 288678"/>
                        <a:gd name="connsiteY12" fmla="*/ 166380 h 456349"/>
                        <a:gd name="connsiteX13" fmla="*/ 259789 w 288678"/>
                        <a:gd name="connsiteY13" fmla="*/ 274965 h 456349"/>
                        <a:gd name="connsiteX14" fmla="*/ 288659 w 288678"/>
                        <a:gd name="connsiteY14" fmla="*/ 447063 h 456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88678" h="456349">
                          <a:moveTo>
                            <a:pt x="288659" y="447063"/>
                          </a:moveTo>
                          <a:cubicBezTo>
                            <a:pt x="288973" y="451854"/>
                            <a:pt x="285344" y="456007"/>
                            <a:pt x="280553" y="456331"/>
                          </a:cubicBezTo>
                          <a:cubicBezTo>
                            <a:pt x="275762" y="456645"/>
                            <a:pt x="271619" y="453016"/>
                            <a:pt x="271295" y="448225"/>
                          </a:cubicBezTo>
                          <a:cubicBezTo>
                            <a:pt x="267247" y="388046"/>
                            <a:pt x="259617" y="328686"/>
                            <a:pt x="243330" y="280547"/>
                          </a:cubicBezTo>
                          <a:cubicBezTo>
                            <a:pt x="227518" y="233827"/>
                            <a:pt x="203572" y="197803"/>
                            <a:pt x="166749" y="182449"/>
                          </a:cubicBezTo>
                          <a:cubicBezTo>
                            <a:pt x="125905" y="165409"/>
                            <a:pt x="87367" y="142863"/>
                            <a:pt x="58249" y="119670"/>
                          </a:cubicBezTo>
                          <a:cubicBezTo>
                            <a:pt x="29093" y="96457"/>
                            <a:pt x="9015" y="72140"/>
                            <a:pt x="4671" y="51261"/>
                          </a:cubicBezTo>
                          <a:cubicBezTo>
                            <a:pt x="-4235" y="8361"/>
                            <a:pt x="2328" y="2560"/>
                            <a:pt x="2347" y="2550"/>
                          </a:cubicBezTo>
                          <a:cubicBezTo>
                            <a:pt x="5748" y="-850"/>
                            <a:pt x="11263" y="-850"/>
                            <a:pt x="14663" y="2550"/>
                          </a:cubicBezTo>
                          <a:cubicBezTo>
                            <a:pt x="18063" y="5951"/>
                            <a:pt x="18063" y="11466"/>
                            <a:pt x="14663" y="14876"/>
                          </a:cubicBezTo>
                          <a:cubicBezTo>
                            <a:pt x="14682" y="14876"/>
                            <a:pt x="15006" y="15533"/>
                            <a:pt x="21692" y="47718"/>
                          </a:cubicBezTo>
                          <a:cubicBezTo>
                            <a:pt x="25159" y="64425"/>
                            <a:pt x="42952" y="85265"/>
                            <a:pt x="69060" y="106049"/>
                          </a:cubicBezTo>
                          <a:cubicBezTo>
                            <a:pt x="96997" y="128290"/>
                            <a:pt x="134049" y="149959"/>
                            <a:pt x="173407" y="166380"/>
                          </a:cubicBezTo>
                          <a:cubicBezTo>
                            <a:pt x="215545" y="183954"/>
                            <a:pt x="242444" y="223730"/>
                            <a:pt x="259789" y="274965"/>
                          </a:cubicBezTo>
                          <a:cubicBezTo>
                            <a:pt x="276677" y="324800"/>
                            <a:pt x="284525" y="385589"/>
                            <a:pt x="288659" y="44706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64B38249-1E97-42F1-8506-1923ED4E95B2}"/>
                      </a:ext>
                    </a:extLst>
                  </p:cNvPr>
                  <p:cNvSpPr/>
                  <p:nvPr/>
                </p:nvSpPr>
                <p:spPr>
                  <a:xfrm>
                    <a:off x="4747769" y="8469816"/>
                    <a:ext cx="1055313" cy="1823175"/>
                  </a:xfrm>
                  <a:custGeom>
                    <a:avLst/>
                    <a:gdLst>
                      <a:gd name="connsiteX0" fmla="*/ 24024 w 1055313"/>
                      <a:gd name="connsiteY0" fmla="*/ 11721 h 1823175"/>
                      <a:gd name="connsiteX1" fmla="*/ 29130 w 1055313"/>
                      <a:gd name="connsiteY1" fmla="*/ 549 h 1823175"/>
                      <a:gd name="connsiteX2" fmla="*/ 40303 w 1055313"/>
                      <a:gd name="connsiteY2" fmla="*/ 5664 h 1823175"/>
                      <a:gd name="connsiteX3" fmla="*/ 100891 w 1055313"/>
                      <a:gd name="connsiteY3" fmla="*/ 153291 h 1823175"/>
                      <a:gd name="connsiteX4" fmla="*/ 66258 w 1055313"/>
                      <a:gd name="connsiteY4" fmla="*/ 652135 h 1823175"/>
                      <a:gd name="connsiteX5" fmla="*/ 99262 w 1055313"/>
                      <a:gd name="connsiteY5" fmla="*/ 1071844 h 1823175"/>
                      <a:gd name="connsiteX6" fmla="*/ 535364 w 1055313"/>
                      <a:gd name="connsiteY6" fmla="*/ 1364719 h 1823175"/>
                      <a:gd name="connsiteX7" fmla="*/ 1054410 w 1055313"/>
                      <a:gd name="connsiteY7" fmla="*/ 1810622 h 1823175"/>
                      <a:gd name="connsiteX8" fmla="*/ 1050467 w 1055313"/>
                      <a:gd name="connsiteY8" fmla="*/ 1822272 h 1823175"/>
                      <a:gd name="connsiteX9" fmla="*/ 1038818 w 1055313"/>
                      <a:gd name="connsiteY9" fmla="*/ 1818319 h 1823175"/>
                      <a:gd name="connsiteX10" fmla="*/ 528630 w 1055313"/>
                      <a:gd name="connsiteY10" fmla="*/ 1380788 h 1823175"/>
                      <a:gd name="connsiteX11" fmla="*/ 85442 w 1055313"/>
                      <a:gd name="connsiteY11" fmla="*/ 1082408 h 1823175"/>
                      <a:gd name="connsiteX12" fmla="*/ 50609 w 1055313"/>
                      <a:gd name="connsiteY12" fmla="*/ 644581 h 1823175"/>
                      <a:gd name="connsiteX13" fmla="*/ 84965 w 1055313"/>
                      <a:gd name="connsiteY13" fmla="*/ 160235 h 1823175"/>
                      <a:gd name="connsiteX14" fmla="*/ 24024 w 1055313"/>
                      <a:gd name="connsiteY14" fmla="*/ 11721 h 1823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055313" h="1823175">
                        <a:moveTo>
                          <a:pt x="24024" y="11721"/>
                        </a:moveTo>
                        <a:cubicBezTo>
                          <a:pt x="22348" y="7226"/>
                          <a:pt x="24634" y="2225"/>
                          <a:pt x="29130" y="549"/>
                        </a:cubicBezTo>
                        <a:cubicBezTo>
                          <a:pt x="33626" y="-1128"/>
                          <a:pt x="38626" y="1168"/>
                          <a:pt x="40303" y="5664"/>
                        </a:cubicBezTo>
                        <a:cubicBezTo>
                          <a:pt x="62343" y="64661"/>
                          <a:pt x="83098" y="112372"/>
                          <a:pt x="100891" y="153291"/>
                        </a:cubicBezTo>
                        <a:cubicBezTo>
                          <a:pt x="174900" y="323475"/>
                          <a:pt x="198741" y="378320"/>
                          <a:pt x="66258" y="652135"/>
                        </a:cubicBezTo>
                        <a:cubicBezTo>
                          <a:pt x="-13456" y="816860"/>
                          <a:pt x="9813" y="955268"/>
                          <a:pt x="99262" y="1071844"/>
                        </a:cubicBezTo>
                        <a:cubicBezTo>
                          <a:pt x="189674" y="1189678"/>
                          <a:pt x="347522" y="1285833"/>
                          <a:pt x="535364" y="1364719"/>
                        </a:cubicBezTo>
                        <a:cubicBezTo>
                          <a:pt x="916593" y="1524787"/>
                          <a:pt x="1054010" y="1809803"/>
                          <a:pt x="1054410" y="1810622"/>
                        </a:cubicBezTo>
                        <a:cubicBezTo>
                          <a:pt x="1056544" y="1814928"/>
                          <a:pt x="1054763" y="1820147"/>
                          <a:pt x="1050467" y="1822272"/>
                        </a:cubicBezTo>
                        <a:cubicBezTo>
                          <a:pt x="1046162" y="1824405"/>
                          <a:pt x="1040942" y="1822634"/>
                          <a:pt x="1038818" y="1818319"/>
                        </a:cubicBezTo>
                        <a:cubicBezTo>
                          <a:pt x="1038427" y="1817519"/>
                          <a:pt x="903839" y="1538331"/>
                          <a:pt x="528630" y="1380788"/>
                        </a:cubicBezTo>
                        <a:cubicBezTo>
                          <a:pt x="338254" y="1300844"/>
                          <a:pt x="177948" y="1202975"/>
                          <a:pt x="85442" y="1082408"/>
                        </a:cubicBezTo>
                        <a:cubicBezTo>
                          <a:pt x="-8018" y="960583"/>
                          <a:pt x="-32421" y="816184"/>
                          <a:pt x="50609" y="644581"/>
                        </a:cubicBezTo>
                        <a:cubicBezTo>
                          <a:pt x="179634" y="377929"/>
                          <a:pt x="156555" y="324865"/>
                          <a:pt x="84965" y="160235"/>
                        </a:cubicBezTo>
                        <a:cubicBezTo>
                          <a:pt x="67125" y="119249"/>
                          <a:pt x="46341" y="71453"/>
                          <a:pt x="24024" y="11721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35" name="Graphic 963">
                    <a:extLst>
                      <a:ext uri="{FF2B5EF4-FFF2-40B4-BE49-F238E27FC236}">
                        <a16:creationId xmlns:a16="http://schemas.microsoft.com/office/drawing/2014/main" id="{4D531941-A2C4-465A-826A-6C294F465D80}"/>
                      </a:ext>
                    </a:extLst>
                  </p:cNvPr>
                  <p:cNvGrpSpPr/>
                  <p:nvPr/>
                </p:nvGrpSpPr>
                <p:grpSpPr>
                  <a:xfrm>
                    <a:off x="4528341" y="8187196"/>
                    <a:ext cx="449478" cy="503738"/>
                    <a:chOff x="4528341" y="8187196"/>
                    <a:chExt cx="449478" cy="503738"/>
                  </a:xfrm>
                </p:grpSpPr>
                <p:grpSp>
                  <p:nvGrpSpPr>
                    <p:cNvPr id="551" name="Graphic 963">
                      <a:extLst>
                        <a:ext uri="{FF2B5EF4-FFF2-40B4-BE49-F238E27FC236}">
                          <a16:creationId xmlns:a16="http://schemas.microsoft.com/office/drawing/2014/main" id="{A8E137B8-F614-4985-972C-A269552A88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62037" y="8519104"/>
                      <a:ext cx="278424" cy="171831"/>
                      <a:chOff x="4662037" y="8519104"/>
                      <a:chExt cx="278424" cy="171831"/>
                    </a:xfrm>
                    <a:solidFill>
                      <a:srgbClr val="342318"/>
                    </a:solidFill>
                  </p:grpSpPr>
                  <p:sp>
                    <p:nvSpPr>
                      <p:cNvPr id="559" name="Freeform: Shape 558">
                        <a:extLst>
                          <a:ext uri="{FF2B5EF4-FFF2-40B4-BE49-F238E27FC236}">
                            <a16:creationId xmlns:a16="http://schemas.microsoft.com/office/drawing/2014/main" id="{F48469E6-A91E-45C5-9188-3FA3FC04B6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2565" y="8529646"/>
                        <a:ext cx="167896" cy="96038"/>
                      </a:xfrm>
                      <a:custGeom>
                        <a:avLst/>
                        <a:gdLst>
                          <a:gd name="connsiteX0" fmla="*/ 0 w 167896"/>
                          <a:gd name="connsiteY0" fmla="*/ 22767 h 96038"/>
                          <a:gd name="connsiteX1" fmla="*/ 161430 w 167896"/>
                          <a:gd name="connsiteY1" fmla="*/ 95261 h 96038"/>
                          <a:gd name="connsiteX2" fmla="*/ 0 w 167896"/>
                          <a:gd name="connsiteY2" fmla="*/ 22767 h 96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67896" h="96038">
                            <a:moveTo>
                              <a:pt x="0" y="22767"/>
                            </a:moveTo>
                            <a:cubicBezTo>
                              <a:pt x="113033" y="-59529"/>
                              <a:pt x="191519" y="108777"/>
                              <a:pt x="161430" y="95261"/>
                            </a:cubicBezTo>
                            <a:lnTo>
                              <a:pt x="0" y="22767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0" name="Freeform: Shape 559">
                        <a:extLst>
                          <a:ext uri="{FF2B5EF4-FFF2-40B4-BE49-F238E27FC236}">
                            <a16:creationId xmlns:a16="http://schemas.microsoft.com/office/drawing/2014/main" id="{4F6B1885-6060-48CB-BA58-DD0534789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6243" y="8519104"/>
                        <a:ext cx="74453" cy="171831"/>
                      </a:xfrm>
                      <a:custGeom>
                        <a:avLst/>
                        <a:gdLst>
                          <a:gd name="connsiteX0" fmla="*/ 60851 w 74453"/>
                          <a:gd name="connsiteY0" fmla="*/ 0 h 171831"/>
                          <a:gd name="connsiteX1" fmla="*/ 56346 w 74453"/>
                          <a:gd name="connsiteY1" fmla="*/ 171831 h 171831"/>
                          <a:gd name="connsiteX2" fmla="*/ 60851 w 74453"/>
                          <a:gd name="connsiteY2" fmla="*/ 0 h 1718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4453" h="171831">
                            <a:moveTo>
                              <a:pt x="60851" y="0"/>
                            </a:moveTo>
                            <a:cubicBezTo>
                              <a:pt x="93893" y="68075"/>
                              <a:pt x="56346" y="171831"/>
                              <a:pt x="56346" y="171831"/>
                            </a:cubicBezTo>
                            <a:cubicBezTo>
                              <a:pt x="56346" y="171831"/>
                              <a:pt x="-73385" y="47168"/>
                              <a:pt x="60851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1" name="Freeform: Shape 560">
                        <a:extLst>
                          <a:ext uri="{FF2B5EF4-FFF2-40B4-BE49-F238E27FC236}">
                            <a16:creationId xmlns:a16="http://schemas.microsoft.com/office/drawing/2014/main" id="{396682DF-2351-4A35-BFB5-9BCE7BD02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2037" y="8546273"/>
                        <a:ext cx="148199" cy="131670"/>
                      </a:xfrm>
                      <a:custGeom>
                        <a:avLst/>
                        <a:gdLst>
                          <a:gd name="connsiteX0" fmla="*/ 148200 w 148199"/>
                          <a:gd name="connsiteY0" fmla="*/ 2206 h 131670"/>
                          <a:gd name="connsiteX1" fmla="*/ 0 w 148199"/>
                          <a:gd name="connsiteY1" fmla="*/ 131670 h 131670"/>
                          <a:gd name="connsiteX2" fmla="*/ 148200 w 148199"/>
                          <a:gd name="connsiteY2" fmla="*/ 2206 h 1316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8199" h="131670">
                            <a:moveTo>
                              <a:pt x="148200" y="2206"/>
                            </a:moveTo>
                            <a:cubicBezTo>
                              <a:pt x="81782" y="39878"/>
                              <a:pt x="0" y="131670"/>
                              <a:pt x="0" y="131670"/>
                            </a:cubicBezTo>
                            <a:cubicBezTo>
                              <a:pt x="0" y="131670"/>
                              <a:pt x="1324" y="-19920"/>
                              <a:pt x="148200" y="220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52" name="Graphic 963">
                      <a:extLst>
                        <a:ext uri="{FF2B5EF4-FFF2-40B4-BE49-F238E27FC236}">
                          <a16:creationId xmlns:a16="http://schemas.microsoft.com/office/drawing/2014/main" id="{EE2A76B0-1876-467E-BEC0-18D15BC194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28341" y="8187196"/>
                      <a:ext cx="449478" cy="397521"/>
                      <a:chOff x="4528341" y="8187196"/>
                      <a:chExt cx="449478" cy="397521"/>
                    </a:xfrm>
                  </p:grpSpPr>
                  <p:sp>
                    <p:nvSpPr>
                      <p:cNvPr id="553" name="Freeform: Shape 552">
                        <a:extLst>
                          <a:ext uri="{FF2B5EF4-FFF2-40B4-BE49-F238E27FC236}">
                            <a16:creationId xmlns:a16="http://schemas.microsoft.com/office/drawing/2014/main" id="{AC121718-45F4-4C14-B655-7B9BA24307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96886" y="8265167"/>
                        <a:ext cx="314920" cy="319484"/>
                      </a:xfrm>
                      <a:custGeom>
                        <a:avLst/>
                        <a:gdLst>
                          <a:gd name="connsiteX0" fmla="*/ 306248 w 314920"/>
                          <a:gd name="connsiteY0" fmla="*/ 0 h 319484"/>
                          <a:gd name="connsiteX1" fmla="*/ 186328 w 314920"/>
                          <a:gd name="connsiteY1" fmla="*/ 318545 h 319484"/>
                          <a:gd name="connsiteX2" fmla="*/ 0 w 314920"/>
                          <a:gd name="connsiteY2" fmla="*/ 62255 h 319484"/>
                          <a:gd name="connsiteX3" fmla="*/ 306248 w 314920"/>
                          <a:gd name="connsiteY3" fmla="*/ 0 h 3194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4920" h="319484">
                            <a:moveTo>
                              <a:pt x="306248" y="0"/>
                            </a:moveTo>
                            <a:cubicBezTo>
                              <a:pt x="340062" y="197253"/>
                              <a:pt x="269738" y="306686"/>
                              <a:pt x="186328" y="318545"/>
                            </a:cubicBezTo>
                            <a:cubicBezTo>
                              <a:pt x="52359" y="337595"/>
                              <a:pt x="6982" y="60836"/>
                              <a:pt x="0" y="62255"/>
                            </a:cubicBezTo>
                            <a:lnTo>
                              <a:pt x="306248" y="0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4" name="Freeform: Shape 553">
                        <a:extLst>
                          <a:ext uri="{FF2B5EF4-FFF2-40B4-BE49-F238E27FC236}">
                            <a16:creationId xmlns:a16="http://schemas.microsoft.com/office/drawing/2014/main" id="{21A211CB-6F45-4672-A3D4-ECAE8F307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28341" y="8187196"/>
                        <a:ext cx="449478" cy="297665"/>
                      </a:xfrm>
                      <a:custGeom>
                        <a:avLst/>
                        <a:gdLst>
                          <a:gd name="connsiteX0" fmla="*/ 299898 w 449478"/>
                          <a:gd name="connsiteY0" fmla="*/ 58902 h 297665"/>
                          <a:gd name="connsiteX1" fmla="*/ 425475 w 449478"/>
                          <a:gd name="connsiteY1" fmla="*/ 37642 h 297665"/>
                          <a:gd name="connsiteX2" fmla="*/ 391033 w 449478"/>
                          <a:gd name="connsiteY2" fmla="*/ 115081 h 297665"/>
                          <a:gd name="connsiteX3" fmla="*/ 415636 w 449478"/>
                          <a:gd name="connsiteY3" fmla="*/ 197100 h 297665"/>
                          <a:gd name="connsiteX4" fmla="*/ 346894 w 449478"/>
                          <a:gd name="connsiteY4" fmla="*/ 192300 h 297665"/>
                          <a:gd name="connsiteX5" fmla="*/ 260788 w 449478"/>
                          <a:gd name="connsiteY5" fmla="*/ 294894 h 297665"/>
                          <a:gd name="connsiteX6" fmla="*/ 151708 w 449478"/>
                          <a:gd name="connsiteY6" fmla="*/ 244402 h 297665"/>
                          <a:gd name="connsiteX7" fmla="*/ 43608 w 449478"/>
                          <a:gd name="connsiteY7" fmla="*/ 269024 h 297665"/>
                          <a:gd name="connsiteX8" fmla="*/ 77670 w 449478"/>
                          <a:gd name="connsiteY8" fmla="*/ 173974 h 297665"/>
                          <a:gd name="connsiteX9" fmla="*/ 2822 w 449478"/>
                          <a:gd name="connsiteY9" fmla="*/ 97174 h 297665"/>
                          <a:gd name="connsiteX10" fmla="*/ 112855 w 449478"/>
                          <a:gd name="connsiteY10" fmla="*/ 90354 h 297665"/>
                          <a:gd name="connsiteX11" fmla="*/ 299898 w 449478"/>
                          <a:gd name="connsiteY11" fmla="*/ 58902 h 297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49478" h="297665">
                            <a:moveTo>
                              <a:pt x="299898" y="58902"/>
                            </a:moveTo>
                            <a:cubicBezTo>
                              <a:pt x="333426" y="20269"/>
                              <a:pt x="412131" y="-7897"/>
                              <a:pt x="425475" y="37642"/>
                            </a:cubicBezTo>
                            <a:cubicBezTo>
                              <a:pt x="438810" y="83181"/>
                              <a:pt x="391033" y="115081"/>
                              <a:pt x="391033" y="115081"/>
                            </a:cubicBezTo>
                            <a:cubicBezTo>
                              <a:pt x="428971" y="110023"/>
                              <a:pt x="487102" y="183184"/>
                              <a:pt x="415636" y="197100"/>
                            </a:cubicBezTo>
                            <a:cubicBezTo>
                              <a:pt x="397186" y="200691"/>
                              <a:pt x="386023" y="198434"/>
                              <a:pt x="346894" y="192300"/>
                            </a:cubicBezTo>
                            <a:cubicBezTo>
                              <a:pt x="346894" y="192300"/>
                              <a:pt x="327177" y="277787"/>
                              <a:pt x="260788" y="294894"/>
                            </a:cubicBezTo>
                            <a:cubicBezTo>
                              <a:pt x="194399" y="311991"/>
                              <a:pt x="151708" y="244402"/>
                              <a:pt x="151708" y="244402"/>
                            </a:cubicBezTo>
                            <a:cubicBezTo>
                              <a:pt x="151708" y="244402"/>
                              <a:pt x="84128" y="307800"/>
                              <a:pt x="43608" y="269024"/>
                            </a:cubicBezTo>
                            <a:cubicBezTo>
                              <a:pt x="3099" y="230248"/>
                              <a:pt x="77670" y="173974"/>
                              <a:pt x="77670" y="173974"/>
                            </a:cubicBezTo>
                            <a:cubicBezTo>
                              <a:pt x="77670" y="173974"/>
                              <a:pt x="-17399" y="139922"/>
                              <a:pt x="2822" y="97174"/>
                            </a:cubicBezTo>
                            <a:cubicBezTo>
                              <a:pt x="23044" y="54416"/>
                              <a:pt x="112855" y="90354"/>
                              <a:pt x="112855" y="90354"/>
                            </a:cubicBezTo>
                            <a:cubicBezTo>
                              <a:pt x="134696" y="-7563"/>
                              <a:pt x="240833" y="-37424"/>
                              <a:pt x="299898" y="58902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5" name="Freeform: Shape 554">
                        <a:extLst>
                          <a:ext uri="{FF2B5EF4-FFF2-40B4-BE49-F238E27FC236}">
                            <a16:creationId xmlns:a16="http://schemas.microsoft.com/office/drawing/2014/main" id="{171C1956-AFAE-4A54-81FC-8B2A2F1763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2009" y="8230241"/>
                        <a:ext cx="281437" cy="151186"/>
                      </a:xfrm>
                      <a:custGeom>
                        <a:avLst/>
                        <a:gdLst>
                          <a:gd name="connsiteX0" fmla="*/ 40533 w 281437"/>
                          <a:gd name="connsiteY0" fmla="*/ 42432 h 151186"/>
                          <a:gd name="connsiteX1" fmla="*/ 28960 w 281437"/>
                          <a:gd name="connsiteY1" fmla="*/ 38279 h 151186"/>
                          <a:gd name="connsiteX2" fmla="*/ 33113 w 281437"/>
                          <a:gd name="connsiteY2" fmla="*/ 26706 h 151186"/>
                          <a:gd name="connsiteX3" fmla="*/ 238310 w 281437"/>
                          <a:gd name="connsiteY3" fmla="*/ 23515 h 151186"/>
                          <a:gd name="connsiteX4" fmla="*/ 275857 w 281437"/>
                          <a:gd name="connsiteY4" fmla="*/ 61539 h 151186"/>
                          <a:gd name="connsiteX5" fmla="*/ 275438 w 281437"/>
                          <a:gd name="connsiteY5" fmla="*/ 106649 h 151186"/>
                          <a:gd name="connsiteX6" fmla="*/ 185932 w 281437"/>
                          <a:gd name="connsiteY6" fmla="*/ 147435 h 151186"/>
                          <a:gd name="connsiteX7" fmla="*/ 166472 w 281437"/>
                          <a:gd name="connsiteY7" fmla="*/ 149102 h 151186"/>
                          <a:gd name="connsiteX8" fmla="*/ 163767 w 281437"/>
                          <a:gd name="connsiteY8" fmla="*/ 150502 h 151186"/>
                          <a:gd name="connsiteX9" fmla="*/ 156900 w 281437"/>
                          <a:gd name="connsiteY9" fmla="*/ 149769 h 151186"/>
                          <a:gd name="connsiteX10" fmla="*/ 23616 w 281437"/>
                          <a:gd name="connsiteY10" fmla="*/ 137968 h 151186"/>
                          <a:gd name="connsiteX11" fmla="*/ 2871 w 281437"/>
                          <a:gd name="connsiteY11" fmla="*/ 120842 h 151186"/>
                          <a:gd name="connsiteX12" fmla="*/ 3471 w 281437"/>
                          <a:gd name="connsiteY12" fmla="*/ 97362 h 151186"/>
                          <a:gd name="connsiteX13" fmla="*/ 40466 w 281437"/>
                          <a:gd name="connsiteY13" fmla="*/ 70426 h 151186"/>
                          <a:gd name="connsiteX14" fmla="*/ 40466 w 281437"/>
                          <a:gd name="connsiteY14" fmla="*/ 70397 h 151186"/>
                          <a:gd name="connsiteX15" fmla="*/ 144222 w 281437"/>
                          <a:gd name="connsiteY15" fmla="*/ 65511 h 151186"/>
                          <a:gd name="connsiteX16" fmla="*/ 147651 w 281437"/>
                          <a:gd name="connsiteY16" fmla="*/ 70369 h 151186"/>
                          <a:gd name="connsiteX17" fmla="*/ 166968 w 281437"/>
                          <a:gd name="connsiteY17" fmla="*/ 131643 h 151186"/>
                          <a:gd name="connsiteX18" fmla="*/ 184294 w 281437"/>
                          <a:gd name="connsiteY18" fmla="*/ 130138 h 151186"/>
                          <a:gd name="connsiteX19" fmla="*/ 260313 w 281437"/>
                          <a:gd name="connsiteY19" fmla="*/ 98067 h 151186"/>
                          <a:gd name="connsiteX20" fmla="*/ 260189 w 281437"/>
                          <a:gd name="connsiteY20" fmla="*/ 69102 h 151186"/>
                          <a:gd name="connsiteX21" fmla="*/ 229385 w 281437"/>
                          <a:gd name="connsiteY21" fmla="*/ 38441 h 151186"/>
                          <a:gd name="connsiteX22" fmla="*/ 40533 w 281437"/>
                          <a:gd name="connsiteY22" fmla="*/ 42432 h 151186"/>
                          <a:gd name="connsiteX23" fmla="*/ 40533 w 281437"/>
                          <a:gd name="connsiteY23" fmla="*/ 42432 h 151186"/>
                          <a:gd name="connsiteX24" fmla="*/ 30760 w 281437"/>
                          <a:gd name="connsiteY24" fmla="*/ 122108 h 151186"/>
                          <a:gd name="connsiteX25" fmla="*/ 149099 w 281437"/>
                          <a:gd name="connsiteY25" fmla="*/ 132853 h 151186"/>
                          <a:gd name="connsiteX26" fmla="*/ 131954 w 281437"/>
                          <a:gd name="connsiteY26" fmla="*/ 78484 h 151186"/>
                          <a:gd name="connsiteX27" fmla="*/ 46857 w 281437"/>
                          <a:gd name="connsiteY27" fmla="*/ 86618 h 151186"/>
                          <a:gd name="connsiteX28" fmla="*/ 46848 w 281437"/>
                          <a:gd name="connsiteY28" fmla="*/ 86599 h 151186"/>
                          <a:gd name="connsiteX29" fmla="*/ 18644 w 281437"/>
                          <a:gd name="connsiteY29" fmla="*/ 105830 h 151186"/>
                          <a:gd name="connsiteX30" fmla="*/ 18178 w 281437"/>
                          <a:gd name="connsiteY30" fmla="*/ 112698 h 151186"/>
                          <a:gd name="connsiteX31" fmla="*/ 30760 w 281437"/>
                          <a:gd name="connsiteY31" fmla="*/ 122108 h 151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281437" h="151186">
                            <a:moveTo>
                              <a:pt x="40533" y="42432"/>
                            </a:moveTo>
                            <a:cubicBezTo>
                              <a:pt x="36189" y="44480"/>
                              <a:pt x="31008" y="42622"/>
                              <a:pt x="28960" y="38279"/>
                            </a:cubicBezTo>
                            <a:cubicBezTo>
                              <a:pt x="26912" y="33926"/>
                              <a:pt x="28769" y="28744"/>
                              <a:pt x="33113" y="26706"/>
                            </a:cubicBezTo>
                            <a:cubicBezTo>
                              <a:pt x="117847" y="-13461"/>
                              <a:pt x="193866" y="-3088"/>
                              <a:pt x="238310" y="23515"/>
                            </a:cubicBezTo>
                            <a:cubicBezTo>
                              <a:pt x="256084" y="34155"/>
                              <a:pt x="269047" y="47518"/>
                              <a:pt x="275857" y="61539"/>
                            </a:cubicBezTo>
                            <a:cubicBezTo>
                              <a:pt x="283192" y="76636"/>
                              <a:pt x="283544" y="92429"/>
                              <a:pt x="275438" y="106649"/>
                            </a:cubicBezTo>
                            <a:cubicBezTo>
                              <a:pt x="264104" y="126538"/>
                              <a:pt x="235719" y="142635"/>
                              <a:pt x="185932" y="147435"/>
                            </a:cubicBezTo>
                            <a:cubicBezTo>
                              <a:pt x="179236" y="148074"/>
                              <a:pt x="172759" y="148636"/>
                              <a:pt x="166472" y="149102"/>
                            </a:cubicBezTo>
                            <a:cubicBezTo>
                              <a:pt x="165682" y="149712"/>
                              <a:pt x="164777" y="150188"/>
                              <a:pt x="163767" y="150502"/>
                            </a:cubicBezTo>
                            <a:cubicBezTo>
                              <a:pt x="161386" y="151245"/>
                              <a:pt x="158919" y="150912"/>
                              <a:pt x="156900" y="149769"/>
                            </a:cubicBezTo>
                            <a:cubicBezTo>
                              <a:pt x="89291" y="154055"/>
                              <a:pt x="46314" y="148188"/>
                              <a:pt x="23616" y="137968"/>
                            </a:cubicBezTo>
                            <a:cubicBezTo>
                              <a:pt x="13187" y="133272"/>
                              <a:pt x="6367" y="127385"/>
                              <a:pt x="2871" y="120842"/>
                            </a:cubicBezTo>
                            <a:cubicBezTo>
                              <a:pt x="-1215" y="113184"/>
                              <a:pt x="-872" y="105183"/>
                              <a:pt x="3471" y="97362"/>
                            </a:cubicBezTo>
                            <a:cubicBezTo>
                              <a:pt x="9015" y="87390"/>
                              <a:pt x="21807" y="77827"/>
                              <a:pt x="40466" y="70426"/>
                            </a:cubicBezTo>
                            <a:lnTo>
                              <a:pt x="40466" y="70397"/>
                            </a:lnTo>
                            <a:cubicBezTo>
                              <a:pt x="112275" y="41956"/>
                              <a:pt x="144127" y="65444"/>
                              <a:pt x="144222" y="65511"/>
                            </a:cubicBezTo>
                            <a:cubicBezTo>
                              <a:pt x="145965" y="66730"/>
                              <a:pt x="147127" y="68473"/>
                              <a:pt x="147651" y="70369"/>
                            </a:cubicBezTo>
                            <a:lnTo>
                              <a:pt x="166968" y="131643"/>
                            </a:lnTo>
                            <a:cubicBezTo>
                              <a:pt x="172578" y="131214"/>
                              <a:pt x="178340" y="130709"/>
                              <a:pt x="184294" y="130138"/>
                            </a:cubicBezTo>
                            <a:cubicBezTo>
                              <a:pt x="227680" y="125957"/>
                              <a:pt x="251588" y="113384"/>
                              <a:pt x="260313" y="98067"/>
                            </a:cubicBezTo>
                            <a:cubicBezTo>
                              <a:pt x="265370" y="89190"/>
                              <a:pt x="265018" y="79027"/>
                              <a:pt x="260189" y="69102"/>
                            </a:cubicBezTo>
                            <a:cubicBezTo>
                              <a:pt x="254836" y="58081"/>
                              <a:pt x="244196" y="47309"/>
                              <a:pt x="229385" y="38441"/>
                            </a:cubicBezTo>
                            <a:cubicBezTo>
                              <a:pt x="188989" y="14247"/>
                              <a:pt x="119238" y="5132"/>
                              <a:pt x="40533" y="42432"/>
                            </a:cubicBezTo>
                            <a:lnTo>
                              <a:pt x="40533" y="42432"/>
                            </a:lnTo>
                            <a:close/>
                            <a:moveTo>
                              <a:pt x="30760" y="122108"/>
                            </a:moveTo>
                            <a:cubicBezTo>
                              <a:pt x="50610" y="131052"/>
                              <a:pt x="88663" y="136215"/>
                              <a:pt x="149099" y="132853"/>
                            </a:cubicBezTo>
                            <a:lnTo>
                              <a:pt x="131954" y="78484"/>
                            </a:lnTo>
                            <a:cubicBezTo>
                              <a:pt x="124553" y="74779"/>
                              <a:pt x="98892" y="66006"/>
                              <a:pt x="46857" y="86618"/>
                            </a:cubicBezTo>
                            <a:lnTo>
                              <a:pt x="46848" y="86599"/>
                            </a:lnTo>
                            <a:cubicBezTo>
                              <a:pt x="32008" y="92476"/>
                              <a:pt x="22273" y="99287"/>
                              <a:pt x="18644" y="105830"/>
                            </a:cubicBezTo>
                            <a:cubicBezTo>
                              <a:pt x="17282" y="108288"/>
                              <a:pt x="17082" y="110640"/>
                              <a:pt x="18178" y="112698"/>
                            </a:cubicBezTo>
                            <a:cubicBezTo>
                              <a:pt x="19883" y="115841"/>
                              <a:pt x="23978" y="119060"/>
                              <a:pt x="30760" y="1221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6" name="Freeform: Shape 555">
                        <a:extLst>
                          <a:ext uri="{FF2B5EF4-FFF2-40B4-BE49-F238E27FC236}">
                            <a16:creationId xmlns:a16="http://schemas.microsoft.com/office/drawing/2014/main" id="{0386A687-34BB-445F-97BA-A479E9239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1407" y="8316608"/>
                        <a:ext cx="21681" cy="74927"/>
                      </a:xfrm>
                      <a:custGeom>
                        <a:avLst/>
                        <a:gdLst>
                          <a:gd name="connsiteX0" fmla="*/ 4210 w 21681"/>
                          <a:gd name="connsiteY0" fmla="*/ 8928 h 74927"/>
                          <a:gd name="connsiteX1" fmla="*/ 12649 w 21681"/>
                          <a:gd name="connsiteY1" fmla="*/ 3 h 74927"/>
                          <a:gd name="connsiteX2" fmla="*/ 21574 w 21681"/>
                          <a:gd name="connsiteY2" fmla="*/ 8452 h 74927"/>
                          <a:gd name="connsiteX3" fmla="*/ 20898 w 21681"/>
                          <a:gd name="connsiteY3" fmla="*/ 37303 h 74927"/>
                          <a:gd name="connsiteX4" fmla="*/ 17269 w 21681"/>
                          <a:gd name="connsiteY4" fmla="*/ 67631 h 74927"/>
                          <a:gd name="connsiteX5" fmla="*/ 7296 w 21681"/>
                          <a:gd name="connsiteY5" fmla="*/ 74813 h 74927"/>
                          <a:gd name="connsiteX6" fmla="*/ 114 w 21681"/>
                          <a:gd name="connsiteY6" fmla="*/ 64840 h 74927"/>
                          <a:gd name="connsiteX7" fmla="*/ 3543 w 21681"/>
                          <a:gd name="connsiteY7" fmla="*/ 36084 h 74927"/>
                          <a:gd name="connsiteX8" fmla="*/ 4210 w 21681"/>
                          <a:gd name="connsiteY8" fmla="*/ 8928 h 749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1681" h="74927">
                            <a:moveTo>
                              <a:pt x="4210" y="8928"/>
                            </a:moveTo>
                            <a:cubicBezTo>
                              <a:pt x="4077" y="4137"/>
                              <a:pt x="7858" y="146"/>
                              <a:pt x="12649" y="3"/>
                            </a:cubicBezTo>
                            <a:cubicBezTo>
                              <a:pt x="17440" y="-130"/>
                              <a:pt x="21441" y="3652"/>
                              <a:pt x="21574" y="8452"/>
                            </a:cubicBezTo>
                            <a:cubicBezTo>
                              <a:pt x="21831" y="17539"/>
                              <a:pt x="21631" y="27216"/>
                              <a:pt x="20898" y="37303"/>
                            </a:cubicBezTo>
                            <a:cubicBezTo>
                              <a:pt x="20203" y="46895"/>
                              <a:pt x="19002" y="57058"/>
                              <a:pt x="17269" y="67631"/>
                            </a:cubicBezTo>
                            <a:cubicBezTo>
                              <a:pt x="16497" y="72365"/>
                              <a:pt x="12030" y="75584"/>
                              <a:pt x="7296" y="74813"/>
                            </a:cubicBezTo>
                            <a:cubicBezTo>
                              <a:pt x="2553" y="74041"/>
                              <a:pt x="-657" y="69574"/>
                              <a:pt x="114" y="64840"/>
                            </a:cubicBezTo>
                            <a:cubicBezTo>
                              <a:pt x="1743" y="54944"/>
                              <a:pt x="2877" y="45304"/>
                              <a:pt x="3543" y="36084"/>
                            </a:cubicBezTo>
                            <a:cubicBezTo>
                              <a:pt x="4248" y="26321"/>
                              <a:pt x="4448" y="17225"/>
                              <a:pt x="4210" y="892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7" name="Freeform: Shape 556">
                        <a:extLst>
                          <a:ext uri="{FF2B5EF4-FFF2-40B4-BE49-F238E27FC236}">
                            <a16:creationId xmlns:a16="http://schemas.microsoft.com/office/drawing/2014/main" id="{509BA776-81F9-4637-91BD-75431D00AD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4832" y="8342596"/>
                        <a:ext cx="199946" cy="242121"/>
                      </a:xfrm>
                      <a:custGeom>
                        <a:avLst/>
                        <a:gdLst>
                          <a:gd name="connsiteX0" fmla="*/ 800 w 199946"/>
                          <a:gd name="connsiteY0" fmla="*/ 12345 h 242121"/>
                          <a:gd name="connsiteX1" fmla="*/ 5058 w 199946"/>
                          <a:gd name="connsiteY1" fmla="*/ 800 h 242121"/>
                          <a:gd name="connsiteX2" fmla="*/ 16593 w 199946"/>
                          <a:gd name="connsiteY2" fmla="*/ 5058 h 242121"/>
                          <a:gd name="connsiteX3" fmla="*/ 104413 w 199946"/>
                          <a:gd name="connsiteY3" fmla="*/ 147762 h 242121"/>
                          <a:gd name="connsiteX4" fmla="*/ 193482 w 199946"/>
                          <a:gd name="connsiteY4" fmla="*/ 225009 h 242121"/>
                          <a:gd name="connsiteX5" fmla="*/ 199654 w 199946"/>
                          <a:gd name="connsiteY5" fmla="*/ 235668 h 242121"/>
                          <a:gd name="connsiteX6" fmla="*/ 188995 w 199946"/>
                          <a:gd name="connsiteY6" fmla="*/ 241821 h 242121"/>
                          <a:gd name="connsiteX7" fmla="*/ 90936 w 199946"/>
                          <a:gd name="connsiteY7" fmla="*/ 158715 h 242121"/>
                          <a:gd name="connsiteX8" fmla="*/ 800 w 199946"/>
                          <a:gd name="connsiteY8" fmla="*/ 12345 h 2421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99946" h="242121">
                            <a:moveTo>
                              <a:pt x="800" y="12345"/>
                            </a:moveTo>
                            <a:cubicBezTo>
                              <a:pt x="-1209" y="7982"/>
                              <a:pt x="696" y="2820"/>
                              <a:pt x="5058" y="800"/>
                            </a:cubicBezTo>
                            <a:cubicBezTo>
                              <a:pt x="9421" y="-1209"/>
                              <a:pt x="14583" y="696"/>
                              <a:pt x="16593" y="5058"/>
                            </a:cubicBezTo>
                            <a:cubicBezTo>
                              <a:pt x="43015" y="62408"/>
                              <a:pt x="74438" y="110862"/>
                              <a:pt x="104413" y="147762"/>
                            </a:cubicBezTo>
                            <a:cubicBezTo>
                              <a:pt x="140723" y="192453"/>
                              <a:pt x="174222" y="219809"/>
                              <a:pt x="193482" y="225009"/>
                            </a:cubicBezTo>
                            <a:cubicBezTo>
                              <a:pt x="198130" y="226248"/>
                              <a:pt x="200883" y="231029"/>
                              <a:pt x="199654" y="235668"/>
                            </a:cubicBezTo>
                            <a:cubicBezTo>
                              <a:pt x="198416" y="240316"/>
                              <a:pt x="193644" y="243069"/>
                              <a:pt x="188995" y="241821"/>
                            </a:cubicBezTo>
                            <a:cubicBezTo>
                              <a:pt x="166640" y="235773"/>
                              <a:pt x="129578" y="206293"/>
                              <a:pt x="90936" y="158715"/>
                            </a:cubicBezTo>
                            <a:cubicBezTo>
                              <a:pt x="60122" y="120787"/>
                              <a:pt x="27851" y="71057"/>
                              <a:pt x="800" y="123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8" name="Freeform: Shape 557">
                        <a:extLst>
                          <a:ext uri="{FF2B5EF4-FFF2-40B4-BE49-F238E27FC236}">
                            <a16:creationId xmlns:a16="http://schemas.microsoft.com/office/drawing/2014/main" id="{34B876F5-6324-4BDC-9287-8EF490A51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2252" y="8370793"/>
                        <a:ext cx="320423" cy="122761"/>
                      </a:xfrm>
                      <a:custGeom>
                        <a:avLst/>
                        <a:gdLst>
                          <a:gd name="connsiteX0" fmla="*/ 310086 w 320423"/>
                          <a:gd name="connsiteY0" fmla="*/ 4950 h 122761"/>
                          <a:gd name="connsiteX1" fmla="*/ 320269 w 320423"/>
                          <a:gd name="connsiteY1" fmla="*/ 11866 h 122761"/>
                          <a:gd name="connsiteX2" fmla="*/ 313353 w 320423"/>
                          <a:gd name="connsiteY2" fmla="*/ 22038 h 122761"/>
                          <a:gd name="connsiteX3" fmla="*/ 249631 w 320423"/>
                          <a:gd name="connsiteY3" fmla="*/ 18524 h 122761"/>
                          <a:gd name="connsiteX4" fmla="*/ 249269 w 320423"/>
                          <a:gd name="connsiteY4" fmla="*/ 18466 h 122761"/>
                          <a:gd name="connsiteX5" fmla="*/ 159010 w 320423"/>
                          <a:gd name="connsiteY5" fmla="*/ 119689 h 122761"/>
                          <a:gd name="connsiteX6" fmla="*/ 46291 w 320423"/>
                          <a:gd name="connsiteY6" fmla="*/ 73511 h 122761"/>
                          <a:gd name="connsiteX7" fmla="*/ 12592 w 320423"/>
                          <a:gd name="connsiteY7" fmla="*/ 95552 h 122761"/>
                          <a:gd name="connsiteX8" fmla="*/ 914 w 320423"/>
                          <a:gd name="connsiteY8" fmla="*/ 91637 h 122761"/>
                          <a:gd name="connsiteX9" fmla="*/ 4829 w 320423"/>
                          <a:gd name="connsiteY9" fmla="*/ 79960 h 122761"/>
                          <a:gd name="connsiteX10" fmla="*/ 41796 w 320423"/>
                          <a:gd name="connsiteY10" fmla="*/ 54490 h 122761"/>
                          <a:gd name="connsiteX11" fmla="*/ 43053 w 320423"/>
                          <a:gd name="connsiteY11" fmla="*/ 53499 h 122761"/>
                          <a:gd name="connsiteX12" fmla="*/ 55074 w 320423"/>
                          <a:gd name="connsiteY12" fmla="*/ 56062 h 122761"/>
                          <a:gd name="connsiteX13" fmla="*/ 154724 w 320423"/>
                          <a:gd name="connsiteY13" fmla="*/ 102877 h 122761"/>
                          <a:gd name="connsiteX14" fmla="*/ 234505 w 320423"/>
                          <a:gd name="connsiteY14" fmla="*/ 6713 h 122761"/>
                          <a:gd name="connsiteX15" fmla="*/ 244307 w 320423"/>
                          <a:gd name="connsiteY15" fmla="*/ 102 h 122761"/>
                          <a:gd name="connsiteX16" fmla="*/ 252289 w 320423"/>
                          <a:gd name="connsiteY16" fmla="*/ 1359 h 122761"/>
                          <a:gd name="connsiteX17" fmla="*/ 310086 w 320423"/>
                          <a:gd name="connsiteY17" fmla="*/ 4950 h 1227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320423" h="122761">
                            <a:moveTo>
                              <a:pt x="310086" y="4950"/>
                            </a:moveTo>
                            <a:cubicBezTo>
                              <a:pt x="314801" y="4045"/>
                              <a:pt x="319364" y="7141"/>
                              <a:pt x="320269" y="11866"/>
                            </a:cubicBezTo>
                            <a:cubicBezTo>
                              <a:pt x="321164" y="16580"/>
                              <a:pt x="318078" y="21143"/>
                              <a:pt x="313353" y="22038"/>
                            </a:cubicBezTo>
                            <a:cubicBezTo>
                              <a:pt x="294799" y="25648"/>
                              <a:pt x="283569" y="23877"/>
                              <a:pt x="249631" y="18524"/>
                            </a:cubicBezTo>
                            <a:lnTo>
                              <a:pt x="249269" y="18466"/>
                            </a:lnTo>
                            <a:cubicBezTo>
                              <a:pt x="242354" y="40831"/>
                              <a:pt x="217818" y="104544"/>
                              <a:pt x="159010" y="119689"/>
                            </a:cubicBezTo>
                            <a:cubicBezTo>
                              <a:pt x="101498" y="134509"/>
                              <a:pt x="60760" y="91885"/>
                              <a:pt x="46291" y="73511"/>
                            </a:cubicBezTo>
                            <a:cubicBezTo>
                              <a:pt x="38919" y="79484"/>
                              <a:pt x="26718" y="88504"/>
                              <a:pt x="12592" y="95552"/>
                            </a:cubicBezTo>
                            <a:cubicBezTo>
                              <a:pt x="8287" y="97695"/>
                              <a:pt x="3058" y="95943"/>
                              <a:pt x="914" y="91637"/>
                            </a:cubicBezTo>
                            <a:cubicBezTo>
                              <a:pt x="-1229" y="87332"/>
                              <a:pt x="524" y="82093"/>
                              <a:pt x="4829" y="79960"/>
                            </a:cubicBezTo>
                            <a:cubicBezTo>
                              <a:pt x="25794" y="69501"/>
                              <a:pt x="41748" y="54528"/>
                              <a:pt x="41796" y="54490"/>
                            </a:cubicBezTo>
                            <a:cubicBezTo>
                              <a:pt x="42186" y="54128"/>
                              <a:pt x="42596" y="53804"/>
                              <a:pt x="43053" y="53499"/>
                            </a:cubicBezTo>
                            <a:cubicBezTo>
                              <a:pt x="47073" y="50890"/>
                              <a:pt x="52454" y="52032"/>
                              <a:pt x="55074" y="56062"/>
                            </a:cubicBezTo>
                            <a:cubicBezTo>
                              <a:pt x="55188" y="56243"/>
                              <a:pt x="94469" y="118393"/>
                              <a:pt x="154724" y="102877"/>
                            </a:cubicBezTo>
                            <a:cubicBezTo>
                              <a:pt x="215951" y="87104"/>
                              <a:pt x="234458" y="6951"/>
                              <a:pt x="234505" y="6713"/>
                            </a:cubicBezTo>
                            <a:cubicBezTo>
                              <a:pt x="235544" y="2331"/>
                              <a:pt x="239792" y="-593"/>
                              <a:pt x="244307" y="102"/>
                            </a:cubicBezTo>
                            <a:lnTo>
                              <a:pt x="252289" y="1359"/>
                            </a:lnTo>
                            <a:cubicBezTo>
                              <a:pt x="283902" y="6360"/>
                              <a:pt x="294380" y="8017"/>
                              <a:pt x="310086" y="495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36" name="Graphic 963">
                    <a:extLst>
                      <a:ext uri="{FF2B5EF4-FFF2-40B4-BE49-F238E27FC236}">
                        <a16:creationId xmlns:a16="http://schemas.microsoft.com/office/drawing/2014/main" id="{3E531BB5-62B0-4E4C-B6A7-EA6BA2800C5C}"/>
                      </a:ext>
                    </a:extLst>
                  </p:cNvPr>
                  <p:cNvGrpSpPr/>
                  <p:nvPr/>
                </p:nvGrpSpPr>
                <p:grpSpPr>
                  <a:xfrm>
                    <a:off x="4814948" y="8967807"/>
                    <a:ext cx="434518" cy="585775"/>
                    <a:chOff x="4814948" y="8967807"/>
                    <a:chExt cx="434518" cy="585775"/>
                  </a:xfrm>
                </p:grpSpPr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id="{9A1D9CB9-3619-40B7-8016-12D38C49E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4948" y="8967807"/>
                      <a:ext cx="434518" cy="462967"/>
                    </a:xfrm>
                    <a:custGeom>
                      <a:avLst/>
                      <a:gdLst>
                        <a:gd name="connsiteX0" fmla="*/ 409359 w 434518"/>
                        <a:gd name="connsiteY0" fmla="*/ 0 h 462967"/>
                        <a:gd name="connsiteX1" fmla="*/ 344760 w 434518"/>
                        <a:gd name="connsiteY1" fmla="*/ 215589 h 462967"/>
                        <a:gd name="connsiteX2" fmla="*/ 197294 w 434518"/>
                        <a:gd name="connsiteY2" fmla="*/ 419719 h 462967"/>
                        <a:gd name="connsiteX3" fmla="*/ 22139 w 434518"/>
                        <a:gd name="connsiteY3" fmla="*/ 439836 h 462967"/>
                        <a:gd name="connsiteX4" fmla="*/ 55543 w 434518"/>
                        <a:gd name="connsiteY4" fmla="*/ 161373 h 462967"/>
                        <a:gd name="connsiteX5" fmla="*/ 409359 w 434518"/>
                        <a:gd name="connsiteY5" fmla="*/ 0 h 462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4518" h="462967">
                          <a:moveTo>
                            <a:pt x="409359" y="0"/>
                          </a:moveTo>
                          <a:cubicBezTo>
                            <a:pt x="440648" y="124625"/>
                            <a:pt x="463689" y="161544"/>
                            <a:pt x="344760" y="215589"/>
                          </a:cubicBezTo>
                          <a:cubicBezTo>
                            <a:pt x="225831" y="269634"/>
                            <a:pt x="250939" y="336014"/>
                            <a:pt x="197294" y="419719"/>
                          </a:cubicBezTo>
                          <a:cubicBezTo>
                            <a:pt x="143659" y="503434"/>
                            <a:pt x="22139" y="439836"/>
                            <a:pt x="22139" y="439836"/>
                          </a:cubicBezTo>
                          <a:cubicBezTo>
                            <a:pt x="22139" y="439836"/>
                            <a:pt x="-45441" y="297199"/>
                            <a:pt x="55543" y="161373"/>
                          </a:cubicBezTo>
                          <a:cubicBezTo>
                            <a:pt x="156518" y="25537"/>
                            <a:pt x="332930" y="186071"/>
                            <a:pt x="409359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50" name="Freeform: Shape 549">
                      <a:extLst>
                        <a:ext uri="{FF2B5EF4-FFF2-40B4-BE49-F238E27FC236}">
                          <a16:creationId xmlns:a16="http://schemas.microsoft.com/office/drawing/2014/main" id="{6704BD4B-3352-46A6-9192-1DEE4F7C6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8831" y="9012025"/>
                      <a:ext cx="394719" cy="541557"/>
                    </a:xfrm>
                    <a:custGeom>
                      <a:avLst/>
                      <a:gdLst>
                        <a:gd name="connsiteX0" fmla="*/ 21230 w 394719"/>
                        <a:gd name="connsiteY0" fmla="*/ 531902 h 541557"/>
                        <a:gd name="connsiteX1" fmla="*/ 13534 w 394719"/>
                        <a:gd name="connsiteY1" fmla="*/ 541503 h 541557"/>
                        <a:gd name="connsiteX2" fmla="*/ 3932 w 394719"/>
                        <a:gd name="connsiteY2" fmla="*/ 533807 h 541557"/>
                        <a:gd name="connsiteX3" fmla="*/ 19144 w 394719"/>
                        <a:gd name="connsiteY3" fmla="*/ 327305 h 541557"/>
                        <a:gd name="connsiteX4" fmla="*/ 77161 w 394719"/>
                        <a:gd name="connsiteY4" fmla="*/ 208376 h 541557"/>
                        <a:gd name="connsiteX5" fmla="*/ 121471 w 394719"/>
                        <a:gd name="connsiteY5" fmla="*/ 162875 h 541557"/>
                        <a:gd name="connsiteX6" fmla="*/ 176173 w 394719"/>
                        <a:gd name="connsiteY6" fmla="*/ 138777 h 541557"/>
                        <a:gd name="connsiteX7" fmla="*/ 300617 w 394719"/>
                        <a:gd name="connsiteY7" fmla="*/ 98610 h 541557"/>
                        <a:gd name="connsiteX8" fmla="*/ 364387 w 394719"/>
                        <a:gd name="connsiteY8" fmla="*/ 47299 h 541557"/>
                        <a:gd name="connsiteX9" fmla="*/ 379141 w 394719"/>
                        <a:gd name="connsiteY9" fmla="*/ 13152 h 541557"/>
                        <a:gd name="connsiteX10" fmla="*/ 382142 w 394719"/>
                        <a:gd name="connsiteY10" fmla="*/ 1236 h 541557"/>
                        <a:gd name="connsiteX11" fmla="*/ 394057 w 394719"/>
                        <a:gd name="connsiteY11" fmla="*/ 4227 h 541557"/>
                        <a:gd name="connsiteX12" fmla="*/ 380322 w 394719"/>
                        <a:gd name="connsiteY12" fmla="*/ 54309 h 541557"/>
                        <a:gd name="connsiteX13" fmla="*/ 308304 w 394719"/>
                        <a:gd name="connsiteY13" fmla="*/ 114202 h 541557"/>
                        <a:gd name="connsiteX14" fmla="*/ 179297 w 394719"/>
                        <a:gd name="connsiteY14" fmla="*/ 155874 h 541557"/>
                        <a:gd name="connsiteX15" fmla="*/ 131682 w 394719"/>
                        <a:gd name="connsiteY15" fmla="*/ 176905 h 541557"/>
                        <a:gd name="connsiteX16" fmla="*/ 91181 w 394719"/>
                        <a:gd name="connsiteY16" fmla="*/ 218663 h 541557"/>
                        <a:gd name="connsiteX17" fmla="*/ 35822 w 394719"/>
                        <a:gd name="connsiteY17" fmla="*/ 332220 h 541557"/>
                        <a:gd name="connsiteX18" fmla="*/ 21230 w 394719"/>
                        <a:gd name="connsiteY18" fmla="*/ 531902 h 541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94719" h="541557">
                          <a:moveTo>
                            <a:pt x="21230" y="531902"/>
                          </a:moveTo>
                          <a:cubicBezTo>
                            <a:pt x="21754" y="536674"/>
                            <a:pt x="18315" y="540980"/>
                            <a:pt x="13534" y="541503"/>
                          </a:cubicBezTo>
                          <a:cubicBezTo>
                            <a:pt x="8762" y="542037"/>
                            <a:pt x="4456" y="538579"/>
                            <a:pt x="3932" y="533807"/>
                          </a:cubicBezTo>
                          <a:cubicBezTo>
                            <a:pt x="-5593" y="449397"/>
                            <a:pt x="3237" y="381017"/>
                            <a:pt x="19144" y="327305"/>
                          </a:cubicBezTo>
                          <a:cubicBezTo>
                            <a:pt x="35117" y="273375"/>
                            <a:pt x="58234" y="234198"/>
                            <a:pt x="77161" y="208376"/>
                          </a:cubicBezTo>
                          <a:cubicBezTo>
                            <a:pt x="90457" y="190221"/>
                            <a:pt x="105145" y="174772"/>
                            <a:pt x="121471" y="162875"/>
                          </a:cubicBezTo>
                          <a:cubicBezTo>
                            <a:pt x="138025" y="150817"/>
                            <a:pt x="156190" y="142473"/>
                            <a:pt x="176173" y="138777"/>
                          </a:cubicBezTo>
                          <a:cubicBezTo>
                            <a:pt x="221645" y="130357"/>
                            <a:pt x="265898" y="115822"/>
                            <a:pt x="300617" y="98610"/>
                          </a:cubicBezTo>
                          <a:cubicBezTo>
                            <a:pt x="333135" y="82484"/>
                            <a:pt x="356834" y="64368"/>
                            <a:pt x="364387" y="47299"/>
                          </a:cubicBezTo>
                          <a:cubicBezTo>
                            <a:pt x="379646" y="12828"/>
                            <a:pt x="379141" y="13152"/>
                            <a:pt x="379141" y="13152"/>
                          </a:cubicBezTo>
                          <a:cubicBezTo>
                            <a:pt x="376684" y="9037"/>
                            <a:pt x="378017" y="3693"/>
                            <a:pt x="382142" y="1236"/>
                          </a:cubicBezTo>
                          <a:cubicBezTo>
                            <a:pt x="386256" y="-1231"/>
                            <a:pt x="391590" y="112"/>
                            <a:pt x="394057" y="4227"/>
                          </a:cubicBezTo>
                          <a:cubicBezTo>
                            <a:pt x="394067" y="4255"/>
                            <a:pt x="399277" y="11494"/>
                            <a:pt x="380322" y="54309"/>
                          </a:cubicBezTo>
                          <a:cubicBezTo>
                            <a:pt x="371035" y="75274"/>
                            <a:pt x="344337" y="96324"/>
                            <a:pt x="308304" y="114202"/>
                          </a:cubicBezTo>
                          <a:cubicBezTo>
                            <a:pt x="272261" y="132081"/>
                            <a:pt x="226379" y="147159"/>
                            <a:pt x="179297" y="155874"/>
                          </a:cubicBezTo>
                          <a:cubicBezTo>
                            <a:pt x="161971" y="159084"/>
                            <a:pt x="146160" y="166361"/>
                            <a:pt x="131682" y="176905"/>
                          </a:cubicBezTo>
                          <a:cubicBezTo>
                            <a:pt x="116956" y="187640"/>
                            <a:pt x="103507" y="201832"/>
                            <a:pt x="91181" y="218663"/>
                          </a:cubicBezTo>
                          <a:cubicBezTo>
                            <a:pt x="73141" y="243285"/>
                            <a:pt x="51091" y="280661"/>
                            <a:pt x="35822" y="332220"/>
                          </a:cubicBezTo>
                          <a:cubicBezTo>
                            <a:pt x="20487" y="383998"/>
                            <a:pt x="11991" y="450073"/>
                            <a:pt x="21230" y="53190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7" name="Graphic 963">
                    <a:extLst>
                      <a:ext uri="{FF2B5EF4-FFF2-40B4-BE49-F238E27FC236}">
                        <a16:creationId xmlns:a16="http://schemas.microsoft.com/office/drawing/2014/main" id="{8FFE2130-E976-4693-9FD2-C05A5B09B78B}"/>
                      </a:ext>
                    </a:extLst>
                  </p:cNvPr>
                  <p:cNvGrpSpPr/>
                  <p:nvPr/>
                </p:nvGrpSpPr>
                <p:grpSpPr>
                  <a:xfrm>
                    <a:off x="4451354" y="9392097"/>
                    <a:ext cx="535116" cy="300626"/>
                    <a:chOff x="4451354" y="9392097"/>
                    <a:chExt cx="535116" cy="300626"/>
                  </a:xfrm>
                </p:grpSpPr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id="{01BEA82A-A32F-4C81-861F-C42EF2651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1354" y="9392097"/>
                      <a:ext cx="530913" cy="293776"/>
                    </a:xfrm>
                    <a:custGeom>
                      <a:avLst/>
                      <a:gdLst>
                        <a:gd name="connsiteX0" fmla="*/ 0 w 530913"/>
                        <a:gd name="connsiteY0" fmla="*/ 18547 h 293776"/>
                        <a:gd name="connsiteX1" fmla="*/ 195929 w 530913"/>
                        <a:gd name="connsiteY1" fmla="*/ 53504 h 293776"/>
                        <a:gd name="connsiteX2" fmla="*/ 387429 w 530913"/>
                        <a:gd name="connsiteY2" fmla="*/ 96557 h 293776"/>
                        <a:gd name="connsiteX3" fmla="*/ 530914 w 530913"/>
                        <a:gd name="connsiteY3" fmla="*/ 285437 h 293776"/>
                        <a:gd name="connsiteX4" fmla="*/ 291579 w 530913"/>
                        <a:gd name="connsiteY4" fmla="*/ 272760 h 293776"/>
                        <a:gd name="connsiteX5" fmla="*/ 0 w 530913"/>
                        <a:gd name="connsiteY5" fmla="*/ 18547 h 293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0913" h="293776">
                          <a:moveTo>
                            <a:pt x="0" y="18547"/>
                          </a:moveTo>
                          <a:cubicBezTo>
                            <a:pt x="97288" y="-1122"/>
                            <a:pt x="115424" y="-22392"/>
                            <a:pt x="195929" y="53504"/>
                          </a:cubicBezTo>
                          <a:cubicBezTo>
                            <a:pt x="276425" y="129408"/>
                            <a:pt x="313658" y="71001"/>
                            <a:pt x="387429" y="96557"/>
                          </a:cubicBezTo>
                          <a:cubicBezTo>
                            <a:pt x="461191" y="122122"/>
                            <a:pt x="530914" y="285437"/>
                            <a:pt x="530914" y="285437"/>
                          </a:cubicBezTo>
                          <a:cubicBezTo>
                            <a:pt x="530914" y="285437"/>
                            <a:pt x="486051" y="310936"/>
                            <a:pt x="291579" y="272760"/>
                          </a:cubicBezTo>
                          <a:cubicBezTo>
                            <a:pt x="97107" y="234555"/>
                            <a:pt x="188347" y="61724"/>
                            <a:pt x="0" y="18547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id="{E4443977-6296-4C10-8AE4-D47E72DE6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11015" y="9410326"/>
                      <a:ext cx="475455" cy="282397"/>
                    </a:xfrm>
                    <a:custGeom>
                      <a:avLst/>
                      <a:gdLst>
                        <a:gd name="connsiteX0" fmla="*/ 8443 w 475455"/>
                        <a:gd name="connsiteY0" fmla="*/ 17367 h 282397"/>
                        <a:gd name="connsiteX1" fmla="*/ 3 w 475455"/>
                        <a:gd name="connsiteY1" fmla="*/ 8452 h 282397"/>
                        <a:gd name="connsiteX2" fmla="*/ 8928 w 475455"/>
                        <a:gd name="connsiteY2" fmla="*/ 3 h 282397"/>
                        <a:gd name="connsiteX3" fmla="*/ 93682 w 475455"/>
                        <a:gd name="connsiteY3" fmla="*/ 18977 h 282397"/>
                        <a:gd name="connsiteX4" fmla="*/ 164853 w 475455"/>
                        <a:gd name="connsiteY4" fmla="*/ 94243 h 282397"/>
                        <a:gd name="connsiteX5" fmla="*/ 274000 w 475455"/>
                        <a:gd name="connsiteY5" fmla="*/ 145888 h 282397"/>
                        <a:gd name="connsiteX6" fmla="*/ 373936 w 475455"/>
                        <a:gd name="connsiteY6" fmla="*/ 173434 h 282397"/>
                        <a:gd name="connsiteX7" fmla="*/ 474968 w 475455"/>
                        <a:gd name="connsiteY7" fmla="*/ 270846 h 282397"/>
                        <a:gd name="connsiteX8" fmla="*/ 469615 w 475455"/>
                        <a:gd name="connsiteY8" fmla="*/ 281914 h 282397"/>
                        <a:gd name="connsiteX9" fmla="*/ 458556 w 475455"/>
                        <a:gd name="connsiteY9" fmla="*/ 276561 h 282397"/>
                        <a:gd name="connsiteX10" fmla="*/ 365621 w 475455"/>
                        <a:gd name="connsiteY10" fmla="*/ 188674 h 282397"/>
                        <a:gd name="connsiteX11" fmla="*/ 271752 w 475455"/>
                        <a:gd name="connsiteY11" fmla="*/ 163100 h 282397"/>
                        <a:gd name="connsiteX12" fmla="*/ 150679 w 475455"/>
                        <a:gd name="connsiteY12" fmla="*/ 104302 h 282397"/>
                        <a:gd name="connsiteX13" fmla="*/ 84824 w 475455"/>
                        <a:gd name="connsiteY13" fmla="*/ 33941 h 282397"/>
                        <a:gd name="connsiteX14" fmla="*/ 8443 w 475455"/>
                        <a:gd name="connsiteY14" fmla="*/ 17367 h 28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5455" h="282397">
                          <a:moveTo>
                            <a:pt x="8443" y="17367"/>
                          </a:moveTo>
                          <a:cubicBezTo>
                            <a:pt x="3651" y="17234"/>
                            <a:pt x="-130" y="13233"/>
                            <a:pt x="3" y="8452"/>
                          </a:cubicBezTo>
                          <a:cubicBezTo>
                            <a:pt x="137" y="3661"/>
                            <a:pt x="4128" y="-121"/>
                            <a:pt x="8928" y="3"/>
                          </a:cubicBezTo>
                          <a:cubicBezTo>
                            <a:pt x="45257" y="1041"/>
                            <a:pt x="70307" y="5099"/>
                            <a:pt x="93682" y="18977"/>
                          </a:cubicBezTo>
                          <a:cubicBezTo>
                            <a:pt x="116742" y="32655"/>
                            <a:pt x="137335" y="55524"/>
                            <a:pt x="164853" y="94243"/>
                          </a:cubicBezTo>
                          <a:cubicBezTo>
                            <a:pt x="194151" y="135458"/>
                            <a:pt x="232137" y="140421"/>
                            <a:pt x="274000" y="145888"/>
                          </a:cubicBezTo>
                          <a:cubicBezTo>
                            <a:pt x="305556" y="150012"/>
                            <a:pt x="339179" y="154413"/>
                            <a:pt x="373936" y="173434"/>
                          </a:cubicBezTo>
                          <a:cubicBezTo>
                            <a:pt x="457746" y="219316"/>
                            <a:pt x="474920" y="270704"/>
                            <a:pt x="474968" y="270846"/>
                          </a:cubicBezTo>
                          <a:cubicBezTo>
                            <a:pt x="476549" y="275380"/>
                            <a:pt x="474158" y="280343"/>
                            <a:pt x="469615" y="281914"/>
                          </a:cubicBezTo>
                          <a:cubicBezTo>
                            <a:pt x="465081" y="283486"/>
                            <a:pt x="460128" y="281095"/>
                            <a:pt x="458556" y="276561"/>
                          </a:cubicBezTo>
                          <a:cubicBezTo>
                            <a:pt x="458508" y="276428"/>
                            <a:pt x="443468" y="231299"/>
                            <a:pt x="365621" y="188674"/>
                          </a:cubicBezTo>
                          <a:cubicBezTo>
                            <a:pt x="333702" y="171205"/>
                            <a:pt x="301746" y="167024"/>
                            <a:pt x="271752" y="163100"/>
                          </a:cubicBezTo>
                          <a:cubicBezTo>
                            <a:pt x="225927" y="157118"/>
                            <a:pt x="184369" y="151679"/>
                            <a:pt x="150679" y="104302"/>
                          </a:cubicBezTo>
                          <a:cubicBezTo>
                            <a:pt x="124619" y="67640"/>
                            <a:pt x="105493" y="46199"/>
                            <a:pt x="84824" y="33941"/>
                          </a:cubicBezTo>
                          <a:cubicBezTo>
                            <a:pt x="64478" y="21863"/>
                            <a:pt x="41780" y="18310"/>
                            <a:pt x="8443" y="1736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8" name="Graphic 963">
                    <a:extLst>
                      <a:ext uri="{FF2B5EF4-FFF2-40B4-BE49-F238E27FC236}">
                        <a16:creationId xmlns:a16="http://schemas.microsoft.com/office/drawing/2014/main" id="{062210DC-80EE-4102-B49E-2AC02129FB83}"/>
                      </a:ext>
                    </a:extLst>
                  </p:cNvPr>
                  <p:cNvGrpSpPr/>
                  <p:nvPr/>
                </p:nvGrpSpPr>
                <p:grpSpPr>
                  <a:xfrm>
                    <a:off x="4865458" y="8444723"/>
                    <a:ext cx="376003" cy="530277"/>
                    <a:chOff x="4865458" y="8444723"/>
                    <a:chExt cx="376003" cy="530277"/>
                  </a:xfrm>
                </p:grpSpPr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id="{E0E58064-5EE4-4E5C-8E07-00C5421FE9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7691" y="8444723"/>
                      <a:ext cx="373770" cy="516505"/>
                    </a:xfrm>
                    <a:custGeom>
                      <a:avLst/>
                      <a:gdLst>
                        <a:gd name="connsiteX0" fmla="*/ 373771 w 373770"/>
                        <a:gd name="connsiteY0" fmla="*/ 0 h 516505"/>
                        <a:gd name="connsiteX1" fmla="*/ 211560 w 373770"/>
                        <a:gd name="connsiteY1" fmla="*/ 120948 h 516505"/>
                        <a:gd name="connsiteX2" fmla="*/ 56407 w 373770"/>
                        <a:gd name="connsiteY2" fmla="*/ 248888 h 516505"/>
                        <a:gd name="connsiteX3" fmla="*/ 0 w 373770"/>
                        <a:gd name="connsiteY3" fmla="*/ 516360 h 516505"/>
                        <a:gd name="connsiteX4" fmla="*/ 209607 w 373770"/>
                        <a:gd name="connsiteY4" fmla="*/ 401517 h 516505"/>
                        <a:gd name="connsiteX5" fmla="*/ 373771 w 373770"/>
                        <a:gd name="connsiteY5" fmla="*/ 0 h 516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3770" h="516505">
                          <a:moveTo>
                            <a:pt x="373771" y="0"/>
                          </a:moveTo>
                          <a:cubicBezTo>
                            <a:pt x="279083" y="19488"/>
                            <a:pt x="254698" y="3820"/>
                            <a:pt x="211560" y="120948"/>
                          </a:cubicBezTo>
                          <a:cubicBezTo>
                            <a:pt x="168431" y="238068"/>
                            <a:pt x="112747" y="189776"/>
                            <a:pt x="56407" y="248888"/>
                          </a:cubicBezTo>
                          <a:cubicBezTo>
                            <a:pt x="67" y="308000"/>
                            <a:pt x="0" y="516360"/>
                            <a:pt x="0" y="516360"/>
                          </a:cubicBezTo>
                          <a:cubicBezTo>
                            <a:pt x="0" y="516360"/>
                            <a:pt x="49940" y="525380"/>
                            <a:pt x="209607" y="401517"/>
                          </a:cubicBezTo>
                          <a:cubicBezTo>
                            <a:pt x="369294" y="277644"/>
                            <a:pt x="221494" y="126740"/>
                            <a:pt x="373771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id="{53C56698-D828-4BBF-B5D7-8AF14FED08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5458" y="8474032"/>
                      <a:ext cx="326644" cy="500968"/>
                    </a:xfrm>
                    <a:custGeom>
                      <a:avLst/>
                      <a:gdLst>
                        <a:gd name="connsiteX0" fmla="*/ 314015 w 326644"/>
                        <a:gd name="connsiteY0" fmla="*/ 952 h 500968"/>
                        <a:gd name="connsiteX1" fmla="*/ 325693 w 326644"/>
                        <a:gd name="connsiteY1" fmla="*/ 4733 h 500968"/>
                        <a:gd name="connsiteX2" fmla="*/ 321912 w 326644"/>
                        <a:gd name="connsiteY2" fmla="*/ 16420 h 500968"/>
                        <a:gd name="connsiteX3" fmla="*/ 259942 w 326644"/>
                        <a:gd name="connsiteY3" fmla="*/ 66751 h 500968"/>
                        <a:gd name="connsiteX4" fmla="*/ 227528 w 326644"/>
                        <a:gd name="connsiteY4" fmla="*/ 172402 h 500968"/>
                        <a:gd name="connsiteX5" fmla="*/ 141775 w 326644"/>
                        <a:gd name="connsiteY5" fmla="*/ 287102 h 500968"/>
                        <a:gd name="connsiteX6" fmla="*/ 67470 w 326644"/>
                        <a:gd name="connsiteY6" fmla="*/ 354691 h 500968"/>
                        <a:gd name="connsiteX7" fmla="*/ 17435 w 326644"/>
                        <a:gd name="connsiteY7" fmla="*/ 491832 h 500968"/>
                        <a:gd name="connsiteX8" fmla="*/ 9196 w 326644"/>
                        <a:gd name="connsiteY8" fmla="*/ 500957 h 500968"/>
                        <a:gd name="connsiteX9" fmla="*/ 71 w 326644"/>
                        <a:gd name="connsiteY9" fmla="*/ 492718 h 500968"/>
                        <a:gd name="connsiteX10" fmla="*/ 53040 w 326644"/>
                        <a:gd name="connsiteY10" fmla="*/ 345023 h 500968"/>
                        <a:gd name="connsiteX11" fmla="*/ 132116 w 326644"/>
                        <a:gd name="connsiteY11" fmla="*/ 272662 h 500968"/>
                        <a:gd name="connsiteX12" fmla="*/ 210450 w 326644"/>
                        <a:gd name="connsiteY12" fmla="*/ 169268 h 500968"/>
                        <a:gd name="connsiteX13" fmla="*/ 245169 w 326644"/>
                        <a:gd name="connsiteY13" fmla="*/ 57549 h 500968"/>
                        <a:gd name="connsiteX14" fmla="*/ 314015 w 326644"/>
                        <a:gd name="connsiteY14" fmla="*/ 952 h 500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26644" h="500968">
                          <a:moveTo>
                            <a:pt x="314015" y="952"/>
                          </a:moveTo>
                          <a:cubicBezTo>
                            <a:pt x="318283" y="-1229"/>
                            <a:pt x="323512" y="466"/>
                            <a:pt x="325693" y="4733"/>
                          </a:cubicBezTo>
                          <a:cubicBezTo>
                            <a:pt x="327874" y="9000"/>
                            <a:pt x="326179" y="14230"/>
                            <a:pt x="321912" y="16420"/>
                          </a:cubicBezTo>
                          <a:cubicBezTo>
                            <a:pt x="292508" y="31470"/>
                            <a:pt x="273563" y="44919"/>
                            <a:pt x="259942" y="66751"/>
                          </a:cubicBezTo>
                          <a:cubicBezTo>
                            <a:pt x="245950" y="89153"/>
                            <a:pt x="236929" y="120929"/>
                            <a:pt x="227528" y="172402"/>
                          </a:cubicBezTo>
                          <a:cubicBezTo>
                            <a:pt x="215574" y="237829"/>
                            <a:pt x="180465" y="261270"/>
                            <a:pt x="141775" y="287102"/>
                          </a:cubicBezTo>
                          <a:cubicBezTo>
                            <a:pt x="116419" y="304028"/>
                            <a:pt x="89397" y="322068"/>
                            <a:pt x="67470" y="354691"/>
                          </a:cubicBezTo>
                          <a:cubicBezTo>
                            <a:pt x="13587" y="434835"/>
                            <a:pt x="17426" y="491670"/>
                            <a:pt x="17435" y="491832"/>
                          </a:cubicBezTo>
                          <a:cubicBezTo>
                            <a:pt x="17674" y="496614"/>
                            <a:pt x="13987" y="500710"/>
                            <a:pt x="9196" y="500957"/>
                          </a:cubicBezTo>
                          <a:cubicBezTo>
                            <a:pt x="4405" y="501195"/>
                            <a:pt x="309" y="497509"/>
                            <a:pt x="71" y="492718"/>
                          </a:cubicBezTo>
                          <a:cubicBezTo>
                            <a:pt x="62" y="492537"/>
                            <a:pt x="-4120" y="430034"/>
                            <a:pt x="53040" y="345023"/>
                          </a:cubicBezTo>
                          <a:cubicBezTo>
                            <a:pt x="76900" y="309524"/>
                            <a:pt x="105389" y="290502"/>
                            <a:pt x="132116" y="272662"/>
                          </a:cubicBezTo>
                          <a:cubicBezTo>
                            <a:pt x="167616" y="248954"/>
                            <a:pt x="199820" y="227456"/>
                            <a:pt x="210450" y="169268"/>
                          </a:cubicBezTo>
                          <a:cubicBezTo>
                            <a:pt x="220261" y="115538"/>
                            <a:pt x="229900" y="82019"/>
                            <a:pt x="245169" y="57549"/>
                          </a:cubicBezTo>
                          <a:cubicBezTo>
                            <a:pt x="260799" y="32499"/>
                            <a:pt x="281745" y="17468"/>
                            <a:pt x="314015" y="95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9" name="Graphic 963">
                    <a:extLst>
                      <a:ext uri="{FF2B5EF4-FFF2-40B4-BE49-F238E27FC236}">
                        <a16:creationId xmlns:a16="http://schemas.microsoft.com/office/drawing/2014/main" id="{C2B83D90-51A9-49AD-8826-77FA997A48A7}"/>
                      </a:ext>
                    </a:extLst>
                  </p:cNvPr>
                  <p:cNvGrpSpPr/>
                  <p:nvPr/>
                </p:nvGrpSpPr>
                <p:grpSpPr>
                  <a:xfrm>
                    <a:off x="5124867" y="9314803"/>
                    <a:ext cx="247359" cy="567361"/>
                    <a:chOff x="5124867" y="9314803"/>
                    <a:chExt cx="247359" cy="567361"/>
                  </a:xfrm>
                </p:grpSpPr>
                <p:sp>
                  <p:nvSpPr>
                    <p:cNvPr id="543" name="Freeform: Shape 542">
                      <a:extLst>
                        <a:ext uri="{FF2B5EF4-FFF2-40B4-BE49-F238E27FC236}">
                          <a16:creationId xmlns:a16="http://schemas.microsoft.com/office/drawing/2014/main" id="{E5D15D04-9BDA-4422-827C-D5BB8E4A0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4867" y="9314803"/>
                      <a:ext cx="247359" cy="562222"/>
                    </a:xfrm>
                    <a:custGeom>
                      <a:avLst/>
                      <a:gdLst>
                        <a:gd name="connsiteX0" fmla="*/ 32565 w 247359"/>
                        <a:gd name="connsiteY0" fmla="*/ 0 h 562222"/>
                        <a:gd name="connsiteX1" fmla="*/ 40614 w 247359"/>
                        <a:gd name="connsiteY1" fmla="*/ 198853 h 562222"/>
                        <a:gd name="connsiteX2" fmla="*/ 57282 w 247359"/>
                        <a:gd name="connsiteY2" fmla="*/ 394430 h 562222"/>
                        <a:gd name="connsiteX3" fmla="*/ 224932 w 247359"/>
                        <a:gd name="connsiteY3" fmla="*/ 562223 h 562222"/>
                        <a:gd name="connsiteX4" fmla="*/ 244849 w 247359"/>
                        <a:gd name="connsiteY4" fmla="*/ 323383 h 562222"/>
                        <a:gd name="connsiteX5" fmla="*/ 32565 w 247359"/>
                        <a:gd name="connsiteY5" fmla="*/ 0 h 562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7359" h="562222">
                          <a:moveTo>
                            <a:pt x="32565" y="0"/>
                          </a:moveTo>
                          <a:cubicBezTo>
                            <a:pt x="-115" y="93717"/>
                            <a:pt x="-23671" y="108795"/>
                            <a:pt x="40614" y="198853"/>
                          </a:cubicBezTo>
                          <a:cubicBezTo>
                            <a:pt x="104888" y="288912"/>
                            <a:pt x="41966" y="317878"/>
                            <a:pt x="57282" y="394430"/>
                          </a:cubicBezTo>
                          <a:cubicBezTo>
                            <a:pt x="72580" y="470983"/>
                            <a:pt x="224932" y="562223"/>
                            <a:pt x="224932" y="562223"/>
                          </a:cubicBezTo>
                          <a:cubicBezTo>
                            <a:pt x="224932" y="562223"/>
                            <a:pt x="256288" y="521227"/>
                            <a:pt x="244849" y="323383"/>
                          </a:cubicBezTo>
                          <a:cubicBezTo>
                            <a:pt x="233400" y="125520"/>
                            <a:pt x="49777" y="192453"/>
                            <a:pt x="32565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id="{FE8F2B8C-83E0-4190-A20B-8A3E79E1D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605" y="9374944"/>
                      <a:ext cx="219945" cy="507219"/>
                    </a:xfrm>
                    <a:custGeom>
                      <a:avLst/>
                      <a:gdLst>
                        <a:gd name="connsiteX0" fmla="*/ 2197 w 219945"/>
                        <a:gd name="connsiteY0" fmla="*/ 7791 h 507219"/>
                        <a:gd name="connsiteX1" fmla="*/ 11761 w 219945"/>
                        <a:gd name="connsiteY1" fmla="*/ 47 h 507219"/>
                        <a:gd name="connsiteX2" fmla="*/ 19495 w 219945"/>
                        <a:gd name="connsiteY2" fmla="*/ 9620 h 507219"/>
                        <a:gd name="connsiteX3" fmla="*/ 25515 w 219945"/>
                        <a:gd name="connsiteY3" fmla="*/ 87582 h 507219"/>
                        <a:gd name="connsiteX4" fmla="*/ 86322 w 219945"/>
                        <a:gd name="connsiteY4" fmla="*/ 162382 h 507219"/>
                        <a:gd name="connsiteX5" fmla="*/ 128127 w 219945"/>
                        <a:gd name="connsiteY5" fmla="*/ 290293 h 507219"/>
                        <a:gd name="connsiteX6" fmla="*/ 140748 w 219945"/>
                        <a:gd name="connsiteY6" fmla="*/ 386762 h 507219"/>
                        <a:gd name="connsiteX7" fmla="*/ 215186 w 219945"/>
                        <a:gd name="connsiteY7" fmla="*/ 490746 h 507219"/>
                        <a:gd name="connsiteX8" fmla="*/ 218996 w 219945"/>
                        <a:gd name="connsiteY8" fmla="*/ 502462 h 507219"/>
                        <a:gd name="connsiteX9" fmla="*/ 207290 w 219945"/>
                        <a:gd name="connsiteY9" fmla="*/ 506272 h 507219"/>
                        <a:gd name="connsiteX10" fmla="*/ 124470 w 219945"/>
                        <a:gd name="connsiteY10" fmla="*/ 392953 h 507219"/>
                        <a:gd name="connsiteX11" fmla="*/ 110773 w 219945"/>
                        <a:gd name="connsiteY11" fmla="*/ 290207 h 507219"/>
                        <a:gd name="connsiteX12" fmla="*/ 74416 w 219945"/>
                        <a:gd name="connsiteY12" fmla="*/ 175040 h 507219"/>
                        <a:gd name="connsiteX13" fmla="*/ 9522 w 219945"/>
                        <a:gd name="connsiteY13" fmla="*/ 94307 h 507219"/>
                        <a:gd name="connsiteX14" fmla="*/ 2197 w 219945"/>
                        <a:gd name="connsiteY14" fmla="*/ 7791 h 507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9945" h="507219">
                          <a:moveTo>
                            <a:pt x="2197" y="7791"/>
                          </a:moveTo>
                          <a:cubicBezTo>
                            <a:pt x="2702" y="3010"/>
                            <a:pt x="6988" y="-448"/>
                            <a:pt x="11761" y="47"/>
                          </a:cubicBezTo>
                          <a:cubicBezTo>
                            <a:pt x="16542" y="562"/>
                            <a:pt x="20000" y="4848"/>
                            <a:pt x="19495" y="9620"/>
                          </a:cubicBezTo>
                          <a:cubicBezTo>
                            <a:pt x="15913" y="42824"/>
                            <a:pt x="16332" y="65827"/>
                            <a:pt x="25515" y="87582"/>
                          </a:cubicBezTo>
                          <a:cubicBezTo>
                            <a:pt x="34849" y="109690"/>
                            <a:pt x="53499" y="131559"/>
                            <a:pt x="86322" y="162382"/>
                          </a:cubicBezTo>
                          <a:cubicBezTo>
                            <a:pt x="128670" y="202177"/>
                            <a:pt x="128413" y="244087"/>
                            <a:pt x="128127" y="290293"/>
                          </a:cubicBezTo>
                          <a:cubicBezTo>
                            <a:pt x="127946" y="320516"/>
                            <a:pt x="127746" y="352720"/>
                            <a:pt x="140748" y="386762"/>
                          </a:cubicBezTo>
                          <a:cubicBezTo>
                            <a:pt x="172409" y="469677"/>
                            <a:pt x="215072" y="490690"/>
                            <a:pt x="215186" y="490746"/>
                          </a:cubicBezTo>
                          <a:cubicBezTo>
                            <a:pt x="219472" y="492928"/>
                            <a:pt x="221177" y="498167"/>
                            <a:pt x="218996" y="502462"/>
                          </a:cubicBezTo>
                          <a:cubicBezTo>
                            <a:pt x="216815" y="506739"/>
                            <a:pt x="211576" y="508454"/>
                            <a:pt x="207290" y="506272"/>
                          </a:cubicBezTo>
                          <a:cubicBezTo>
                            <a:pt x="207147" y="506196"/>
                            <a:pt x="158560" y="482212"/>
                            <a:pt x="124470" y="392953"/>
                          </a:cubicBezTo>
                          <a:cubicBezTo>
                            <a:pt x="110363" y="355996"/>
                            <a:pt x="110563" y="322059"/>
                            <a:pt x="110773" y="290207"/>
                          </a:cubicBezTo>
                          <a:cubicBezTo>
                            <a:pt x="111030" y="247973"/>
                            <a:pt x="111268" y="209664"/>
                            <a:pt x="74416" y="175040"/>
                          </a:cubicBezTo>
                          <a:cubicBezTo>
                            <a:pt x="39821" y="142541"/>
                            <a:pt x="19962" y="119043"/>
                            <a:pt x="9522" y="94307"/>
                          </a:cubicBezTo>
                          <a:cubicBezTo>
                            <a:pt x="-1079" y="69227"/>
                            <a:pt x="-1698" y="43872"/>
                            <a:pt x="2197" y="77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40" name="Graphic 963">
                    <a:extLst>
                      <a:ext uri="{FF2B5EF4-FFF2-40B4-BE49-F238E27FC236}">
                        <a16:creationId xmlns:a16="http://schemas.microsoft.com/office/drawing/2014/main" id="{CBAAFAB5-03AB-44DF-BE9F-2A00F3264604}"/>
                      </a:ext>
                    </a:extLst>
                  </p:cNvPr>
                  <p:cNvGrpSpPr/>
                  <p:nvPr/>
                </p:nvGrpSpPr>
                <p:grpSpPr>
                  <a:xfrm>
                    <a:off x="4755011" y="9819739"/>
                    <a:ext cx="639460" cy="167013"/>
                    <a:chOff x="4755011" y="9819739"/>
                    <a:chExt cx="639460" cy="167013"/>
                  </a:xfrm>
                </p:grpSpPr>
                <p:sp>
                  <p:nvSpPr>
                    <p:cNvPr id="541" name="Freeform: Shape 540">
                      <a:extLst>
                        <a:ext uri="{FF2B5EF4-FFF2-40B4-BE49-F238E27FC236}">
                          <a16:creationId xmlns:a16="http://schemas.microsoft.com/office/drawing/2014/main" id="{C0E23613-6063-4FE7-835F-D6FC316BD1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5011" y="9819739"/>
                      <a:ext cx="512221" cy="167013"/>
                    </a:xfrm>
                    <a:custGeom>
                      <a:avLst/>
                      <a:gdLst>
                        <a:gd name="connsiteX0" fmla="*/ 0 w 512221"/>
                        <a:gd name="connsiteY0" fmla="*/ 125905 h 167013"/>
                        <a:gd name="connsiteX1" fmla="*/ 210950 w 512221"/>
                        <a:gd name="connsiteY1" fmla="*/ 143535 h 167013"/>
                        <a:gd name="connsiteX2" fmla="*/ 437855 w 512221"/>
                        <a:gd name="connsiteY2" fmla="*/ 121666 h 167013"/>
                        <a:gd name="connsiteX3" fmla="*/ 510778 w 512221"/>
                        <a:gd name="connsiteY3" fmla="*/ 47733 h 167013"/>
                        <a:gd name="connsiteX4" fmla="*/ 254060 w 512221"/>
                        <a:gd name="connsiteY4" fmla="*/ 2623 h 167013"/>
                        <a:gd name="connsiteX5" fmla="*/ 0 w 512221"/>
                        <a:gd name="connsiteY5" fmla="*/ 125905 h 167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21" h="167013">
                          <a:moveTo>
                            <a:pt x="0" y="125905"/>
                          </a:moveTo>
                          <a:cubicBezTo>
                            <a:pt x="100336" y="166757"/>
                            <a:pt x="125730" y="185007"/>
                            <a:pt x="210950" y="143535"/>
                          </a:cubicBezTo>
                          <a:cubicBezTo>
                            <a:pt x="296170" y="102054"/>
                            <a:pt x="346958" y="127581"/>
                            <a:pt x="437855" y="121666"/>
                          </a:cubicBezTo>
                          <a:cubicBezTo>
                            <a:pt x="528752" y="115742"/>
                            <a:pt x="510778" y="47733"/>
                            <a:pt x="510778" y="47733"/>
                          </a:cubicBezTo>
                          <a:cubicBezTo>
                            <a:pt x="510778" y="47733"/>
                            <a:pt x="405936" y="-13199"/>
                            <a:pt x="254060" y="2623"/>
                          </a:cubicBezTo>
                          <a:cubicBezTo>
                            <a:pt x="102175" y="18453"/>
                            <a:pt x="188576" y="131877"/>
                            <a:pt x="0" y="125905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2" name="Freeform: Shape 541">
                      <a:extLst>
                        <a:ext uri="{FF2B5EF4-FFF2-40B4-BE49-F238E27FC236}">
                          <a16:creationId xmlns:a16="http://schemas.microsoft.com/office/drawing/2014/main" id="{C2480983-115B-4359-81CC-3A79E4998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5856" y="9850544"/>
                      <a:ext cx="598615" cy="113971"/>
                    </a:xfrm>
                    <a:custGeom>
                      <a:avLst/>
                      <a:gdLst>
                        <a:gd name="connsiteX0" fmla="*/ 592500 w 598615"/>
                        <a:gd name="connsiteY0" fmla="*/ 40150 h 113971"/>
                        <a:gd name="connsiteX1" fmla="*/ 598215 w 598615"/>
                        <a:gd name="connsiteY1" fmla="*/ 51047 h 113971"/>
                        <a:gd name="connsiteX2" fmla="*/ 587319 w 598615"/>
                        <a:gd name="connsiteY2" fmla="*/ 56771 h 113971"/>
                        <a:gd name="connsiteX3" fmla="*/ 404943 w 598615"/>
                        <a:gd name="connsiteY3" fmla="*/ 20024 h 113971"/>
                        <a:gd name="connsiteX4" fmla="*/ 285881 w 598615"/>
                        <a:gd name="connsiteY4" fmla="*/ 20252 h 113971"/>
                        <a:gd name="connsiteX5" fmla="*/ 235637 w 598615"/>
                        <a:gd name="connsiteY5" fmla="*/ 29491 h 113971"/>
                        <a:gd name="connsiteX6" fmla="*/ 235256 w 598615"/>
                        <a:gd name="connsiteY6" fmla="*/ 29596 h 113971"/>
                        <a:gd name="connsiteX7" fmla="*/ 202671 w 598615"/>
                        <a:gd name="connsiteY7" fmla="*/ 45779 h 113971"/>
                        <a:gd name="connsiteX8" fmla="*/ 124547 w 598615"/>
                        <a:gd name="connsiteY8" fmla="*/ 94862 h 113971"/>
                        <a:gd name="connsiteX9" fmla="*/ 50299 w 598615"/>
                        <a:gd name="connsiteY9" fmla="*/ 113959 h 113971"/>
                        <a:gd name="connsiteX10" fmla="*/ 2550 w 598615"/>
                        <a:gd name="connsiteY10" fmla="*/ 108720 h 113971"/>
                        <a:gd name="connsiteX11" fmla="*/ 2550 w 598615"/>
                        <a:gd name="connsiteY11" fmla="*/ 96395 h 113971"/>
                        <a:gd name="connsiteX12" fmla="*/ 14876 w 598615"/>
                        <a:gd name="connsiteY12" fmla="*/ 96395 h 113971"/>
                        <a:gd name="connsiteX13" fmla="*/ 50575 w 598615"/>
                        <a:gd name="connsiteY13" fmla="*/ 96586 h 113971"/>
                        <a:gd name="connsiteX14" fmla="*/ 117403 w 598615"/>
                        <a:gd name="connsiteY14" fmla="*/ 78993 h 113971"/>
                        <a:gd name="connsiteX15" fmla="*/ 191431 w 598615"/>
                        <a:gd name="connsiteY15" fmla="*/ 32492 h 113971"/>
                        <a:gd name="connsiteX16" fmla="*/ 230169 w 598615"/>
                        <a:gd name="connsiteY16" fmla="*/ 12937 h 113971"/>
                        <a:gd name="connsiteX17" fmla="*/ 230588 w 598615"/>
                        <a:gd name="connsiteY17" fmla="*/ 12785 h 113971"/>
                        <a:gd name="connsiteX18" fmla="*/ 284176 w 598615"/>
                        <a:gd name="connsiteY18" fmla="*/ 2945 h 113971"/>
                        <a:gd name="connsiteX19" fmla="*/ 406372 w 598615"/>
                        <a:gd name="connsiteY19" fmla="*/ 2650 h 113971"/>
                        <a:gd name="connsiteX20" fmla="*/ 592500 w 598615"/>
                        <a:gd name="connsiteY20" fmla="*/ 40150 h 11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598615" h="113971">
                          <a:moveTo>
                            <a:pt x="592500" y="40150"/>
                          </a:moveTo>
                          <a:cubicBezTo>
                            <a:pt x="597091" y="41569"/>
                            <a:pt x="599654" y="46456"/>
                            <a:pt x="598215" y="51047"/>
                          </a:cubicBezTo>
                          <a:cubicBezTo>
                            <a:pt x="596796" y="55628"/>
                            <a:pt x="591910" y="58200"/>
                            <a:pt x="587319" y="56771"/>
                          </a:cubicBezTo>
                          <a:cubicBezTo>
                            <a:pt x="517491" y="34883"/>
                            <a:pt x="455959" y="24377"/>
                            <a:pt x="404943" y="20024"/>
                          </a:cubicBezTo>
                          <a:cubicBezTo>
                            <a:pt x="353937" y="15671"/>
                            <a:pt x="313561" y="17471"/>
                            <a:pt x="285881" y="20252"/>
                          </a:cubicBezTo>
                          <a:cubicBezTo>
                            <a:pt x="267012" y="22138"/>
                            <a:pt x="250038" y="25129"/>
                            <a:pt x="235637" y="29491"/>
                          </a:cubicBezTo>
                          <a:lnTo>
                            <a:pt x="235256" y="29596"/>
                          </a:lnTo>
                          <a:cubicBezTo>
                            <a:pt x="221654" y="33740"/>
                            <a:pt x="210586" y="39055"/>
                            <a:pt x="202671" y="45779"/>
                          </a:cubicBezTo>
                          <a:cubicBezTo>
                            <a:pt x="179906" y="65124"/>
                            <a:pt x="151902" y="82527"/>
                            <a:pt x="124547" y="94862"/>
                          </a:cubicBezTo>
                          <a:cubicBezTo>
                            <a:pt x="97648" y="106987"/>
                            <a:pt x="71102" y="114312"/>
                            <a:pt x="50299" y="113959"/>
                          </a:cubicBezTo>
                          <a:cubicBezTo>
                            <a:pt x="7189" y="113207"/>
                            <a:pt x="2569" y="108730"/>
                            <a:pt x="2550" y="108720"/>
                          </a:cubicBezTo>
                          <a:cubicBezTo>
                            <a:pt x="-850" y="105310"/>
                            <a:pt x="-850" y="99786"/>
                            <a:pt x="2550" y="96395"/>
                          </a:cubicBezTo>
                          <a:cubicBezTo>
                            <a:pt x="5951" y="92995"/>
                            <a:pt x="11475" y="92995"/>
                            <a:pt x="14876" y="96395"/>
                          </a:cubicBezTo>
                          <a:cubicBezTo>
                            <a:pt x="14876" y="96395"/>
                            <a:pt x="14580" y="95957"/>
                            <a:pt x="50575" y="96586"/>
                          </a:cubicBezTo>
                          <a:cubicBezTo>
                            <a:pt x="68701" y="96909"/>
                            <a:pt x="92657" y="90156"/>
                            <a:pt x="117403" y="78993"/>
                          </a:cubicBezTo>
                          <a:cubicBezTo>
                            <a:pt x="143358" y="67287"/>
                            <a:pt x="169895" y="50789"/>
                            <a:pt x="191431" y="32492"/>
                          </a:cubicBezTo>
                          <a:cubicBezTo>
                            <a:pt x="201213" y="24167"/>
                            <a:pt x="214358" y="17747"/>
                            <a:pt x="230169" y="12937"/>
                          </a:cubicBezTo>
                          <a:lnTo>
                            <a:pt x="230588" y="12785"/>
                          </a:lnTo>
                          <a:cubicBezTo>
                            <a:pt x="245943" y="8156"/>
                            <a:pt x="264050" y="4964"/>
                            <a:pt x="284176" y="2945"/>
                          </a:cubicBezTo>
                          <a:cubicBezTo>
                            <a:pt x="312732" y="78"/>
                            <a:pt x="354270" y="-1789"/>
                            <a:pt x="406372" y="2650"/>
                          </a:cubicBezTo>
                          <a:cubicBezTo>
                            <a:pt x="458464" y="7079"/>
                            <a:pt x="521263" y="17814"/>
                            <a:pt x="592500" y="4015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5" name="Graphic 963">
                  <a:extLst>
                    <a:ext uri="{FF2B5EF4-FFF2-40B4-BE49-F238E27FC236}">
                      <a16:creationId xmlns:a16="http://schemas.microsoft.com/office/drawing/2014/main" id="{5C8EC095-1895-4DA9-AFC7-AF8E61AAEDE4}"/>
                    </a:ext>
                  </a:extLst>
                </p:cNvPr>
                <p:cNvGrpSpPr/>
                <p:nvPr/>
              </p:nvGrpSpPr>
              <p:grpSpPr>
                <a:xfrm>
                  <a:off x="7742771" y="9305270"/>
                  <a:ext cx="1211202" cy="2343739"/>
                  <a:chOff x="7742771" y="9305270"/>
                  <a:chExt cx="1211202" cy="2343739"/>
                </a:xfrm>
              </p:grpSpPr>
              <p:grpSp>
                <p:nvGrpSpPr>
                  <p:cNvPr id="505" name="Graphic 963">
                    <a:extLst>
                      <a:ext uri="{FF2B5EF4-FFF2-40B4-BE49-F238E27FC236}">
                        <a16:creationId xmlns:a16="http://schemas.microsoft.com/office/drawing/2014/main" id="{F14CBF6C-268C-4D0F-8C38-56F73498DC3C}"/>
                      </a:ext>
                    </a:extLst>
                  </p:cNvPr>
                  <p:cNvGrpSpPr/>
                  <p:nvPr/>
                </p:nvGrpSpPr>
                <p:grpSpPr>
                  <a:xfrm>
                    <a:off x="8191773" y="9620118"/>
                    <a:ext cx="275510" cy="535792"/>
                    <a:chOff x="8191773" y="9620118"/>
                    <a:chExt cx="275510" cy="535792"/>
                  </a:xfrm>
                </p:grpSpPr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id="{0F549FF2-B4E6-435D-A248-CC334C13CC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1773" y="9620118"/>
                      <a:ext cx="275510" cy="510844"/>
                    </a:xfrm>
                    <a:custGeom>
                      <a:avLst/>
                      <a:gdLst>
                        <a:gd name="connsiteX0" fmla="*/ 85792 w 275510"/>
                        <a:gd name="connsiteY0" fmla="*/ 0 h 510844"/>
                        <a:gd name="connsiteX1" fmla="*/ 32881 w 275510"/>
                        <a:gd name="connsiteY1" fmla="*/ 191605 h 510844"/>
                        <a:gd name="connsiteX2" fmla="*/ 47330 w 275510"/>
                        <a:gd name="connsiteY2" fmla="*/ 413547 h 510844"/>
                        <a:gd name="connsiteX3" fmla="*/ 168907 w 275510"/>
                        <a:gd name="connsiteY3" fmla="*/ 510845 h 510844"/>
                        <a:gd name="connsiteX4" fmla="*/ 274683 w 275510"/>
                        <a:gd name="connsiteY4" fmla="*/ 286855 h 510844"/>
                        <a:gd name="connsiteX5" fmla="*/ 85792 w 275510"/>
                        <a:gd name="connsiteY5" fmla="*/ 0 h 510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5510" h="510844">
                          <a:moveTo>
                            <a:pt x="85792" y="0"/>
                          </a:moveTo>
                          <a:cubicBezTo>
                            <a:pt x="3858" y="78534"/>
                            <a:pt x="-30698" y="95336"/>
                            <a:pt x="32881" y="191605"/>
                          </a:cubicBezTo>
                          <a:cubicBezTo>
                            <a:pt x="96470" y="287874"/>
                            <a:pt x="46521" y="325746"/>
                            <a:pt x="47330" y="413547"/>
                          </a:cubicBezTo>
                          <a:cubicBezTo>
                            <a:pt x="48149" y="501348"/>
                            <a:pt x="168907" y="510845"/>
                            <a:pt x="168907" y="510845"/>
                          </a:cubicBezTo>
                          <a:cubicBezTo>
                            <a:pt x="168907" y="510845"/>
                            <a:pt x="286446" y="435883"/>
                            <a:pt x="274683" y="286855"/>
                          </a:cubicBezTo>
                          <a:cubicBezTo>
                            <a:pt x="262919" y="137827"/>
                            <a:pt x="55589" y="175079"/>
                            <a:pt x="85792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32" name="Freeform: Shape 531">
                      <a:extLst>
                        <a:ext uri="{FF2B5EF4-FFF2-40B4-BE49-F238E27FC236}">
                          <a16:creationId xmlns:a16="http://schemas.microsoft.com/office/drawing/2014/main" id="{C782515A-9910-4B39-88AF-51A4DC3FA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1122" y="9655170"/>
                      <a:ext cx="157614" cy="500739"/>
                    </a:xfrm>
                    <a:custGeom>
                      <a:avLst/>
                      <a:gdLst>
                        <a:gd name="connsiteX0" fmla="*/ 127245 w 157614"/>
                        <a:gd name="connsiteY0" fmla="*/ 494470 h 500739"/>
                        <a:gd name="connsiteX1" fmla="*/ 116481 w 157614"/>
                        <a:gd name="connsiteY1" fmla="*/ 500395 h 500739"/>
                        <a:gd name="connsiteX2" fmla="*/ 110566 w 157614"/>
                        <a:gd name="connsiteY2" fmla="*/ 489632 h 500739"/>
                        <a:gd name="connsiteX3" fmla="*/ 140189 w 157614"/>
                        <a:gd name="connsiteY3" fmla="*/ 329860 h 500739"/>
                        <a:gd name="connsiteX4" fmla="*/ 103480 w 157614"/>
                        <a:gd name="connsiteY4" fmla="*/ 216883 h 500739"/>
                        <a:gd name="connsiteX5" fmla="*/ 26365 w 157614"/>
                        <a:gd name="connsiteY5" fmla="*/ 124900 h 500739"/>
                        <a:gd name="connsiteX6" fmla="*/ 495 w 157614"/>
                        <a:gd name="connsiteY6" fmla="*/ 45662 h 500739"/>
                        <a:gd name="connsiteX7" fmla="*/ 14992 w 157614"/>
                        <a:gd name="connsiteY7" fmla="*/ 628 h 500739"/>
                        <a:gd name="connsiteX8" fmla="*/ 26289 w 157614"/>
                        <a:gd name="connsiteY8" fmla="*/ 5467 h 500739"/>
                        <a:gd name="connsiteX9" fmla="*/ 21460 w 157614"/>
                        <a:gd name="connsiteY9" fmla="*/ 16773 h 500739"/>
                        <a:gd name="connsiteX10" fmla="*/ 17717 w 157614"/>
                        <a:gd name="connsiteY10" fmla="*/ 48110 h 500739"/>
                        <a:gd name="connsiteX11" fmla="*/ 41215 w 157614"/>
                        <a:gd name="connsiteY11" fmla="*/ 115833 h 500739"/>
                        <a:gd name="connsiteX12" fmla="*/ 115253 w 157614"/>
                        <a:gd name="connsiteY12" fmla="*/ 204072 h 500739"/>
                        <a:gd name="connsiteX13" fmla="*/ 157534 w 157614"/>
                        <a:gd name="connsiteY13" fmla="*/ 330193 h 500739"/>
                        <a:gd name="connsiteX14" fmla="*/ 127245 w 157614"/>
                        <a:gd name="connsiteY14" fmla="*/ 494470 h 5007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57614" h="500739">
                          <a:moveTo>
                            <a:pt x="127245" y="494470"/>
                          </a:moveTo>
                          <a:cubicBezTo>
                            <a:pt x="125911" y="499071"/>
                            <a:pt x="121092" y="501729"/>
                            <a:pt x="116481" y="500395"/>
                          </a:cubicBezTo>
                          <a:cubicBezTo>
                            <a:pt x="111881" y="499052"/>
                            <a:pt x="109223" y="494232"/>
                            <a:pt x="110566" y="489632"/>
                          </a:cubicBezTo>
                          <a:cubicBezTo>
                            <a:pt x="126578" y="434225"/>
                            <a:pt x="139113" y="378399"/>
                            <a:pt x="140189" y="329860"/>
                          </a:cubicBezTo>
                          <a:cubicBezTo>
                            <a:pt x="141227" y="282787"/>
                            <a:pt x="131493" y="242649"/>
                            <a:pt x="103480" y="216883"/>
                          </a:cubicBezTo>
                          <a:cubicBezTo>
                            <a:pt x="72314" y="188204"/>
                            <a:pt x="45006" y="155304"/>
                            <a:pt x="26365" y="124900"/>
                          </a:cubicBezTo>
                          <a:cubicBezTo>
                            <a:pt x="7696" y="94430"/>
                            <a:pt x="-2419" y="65931"/>
                            <a:pt x="495" y="45662"/>
                          </a:cubicBezTo>
                          <a:cubicBezTo>
                            <a:pt x="6572" y="3714"/>
                            <a:pt x="14974" y="637"/>
                            <a:pt x="14992" y="628"/>
                          </a:cubicBezTo>
                          <a:cubicBezTo>
                            <a:pt x="19450" y="-1163"/>
                            <a:pt x="24508" y="1009"/>
                            <a:pt x="26289" y="5467"/>
                          </a:cubicBezTo>
                          <a:cubicBezTo>
                            <a:pt x="28080" y="9915"/>
                            <a:pt x="25918" y="14982"/>
                            <a:pt x="21460" y="16773"/>
                          </a:cubicBezTo>
                          <a:cubicBezTo>
                            <a:pt x="21489" y="16763"/>
                            <a:pt x="22260" y="16744"/>
                            <a:pt x="17717" y="48110"/>
                          </a:cubicBezTo>
                          <a:cubicBezTo>
                            <a:pt x="15402" y="64207"/>
                            <a:pt x="24565" y="88677"/>
                            <a:pt x="41215" y="115833"/>
                          </a:cubicBezTo>
                          <a:cubicBezTo>
                            <a:pt x="59027" y="144903"/>
                            <a:pt x="85239" y="176459"/>
                            <a:pt x="115253" y="204072"/>
                          </a:cubicBezTo>
                          <a:cubicBezTo>
                            <a:pt x="147466" y="233714"/>
                            <a:pt x="158696" y="278358"/>
                            <a:pt x="157534" y="330193"/>
                          </a:cubicBezTo>
                          <a:cubicBezTo>
                            <a:pt x="156429" y="380551"/>
                            <a:pt x="143618" y="437825"/>
                            <a:pt x="127245" y="49447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id="{B04129F4-4D50-48D6-BD05-BD54A44BC728}"/>
                      </a:ext>
                    </a:extLst>
                  </p:cNvPr>
                  <p:cNvSpPr/>
                  <p:nvPr/>
                </p:nvSpPr>
                <p:spPr>
                  <a:xfrm>
                    <a:off x="7742771" y="9577083"/>
                    <a:ext cx="804143" cy="2071926"/>
                  </a:xfrm>
                  <a:custGeom>
                    <a:avLst/>
                    <a:gdLst>
                      <a:gd name="connsiteX0" fmla="*/ 776501 w 804143"/>
                      <a:gd name="connsiteY0" fmla="*/ 8754 h 2071926"/>
                      <a:gd name="connsiteX1" fmla="*/ 785112 w 804143"/>
                      <a:gd name="connsiteY1" fmla="*/ 0 h 2071926"/>
                      <a:gd name="connsiteX2" fmla="*/ 793856 w 804143"/>
                      <a:gd name="connsiteY2" fmla="*/ 8620 h 2071926"/>
                      <a:gd name="connsiteX3" fmla="*/ 800104 w 804143"/>
                      <a:gd name="connsiteY3" fmla="*/ 161163 h 2071926"/>
                      <a:gd name="connsiteX4" fmla="*/ 605861 w 804143"/>
                      <a:gd name="connsiteY4" fmla="*/ 598646 h 2071926"/>
                      <a:gd name="connsiteX5" fmla="*/ 491580 w 804143"/>
                      <a:gd name="connsiteY5" fmla="*/ 779222 h 2071926"/>
                      <a:gd name="connsiteX6" fmla="*/ 493075 w 804143"/>
                      <a:gd name="connsiteY6" fmla="*/ 967816 h 2071926"/>
                      <a:gd name="connsiteX7" fmla="*/ 323168 w 804143"/>
                      <a:gd name="connsiteY7" fmla="*/ 1336110 h 2071926"/>
                      <a:gd name="connsiteX8" fmla="*/ 21559 w 804143"/>
                      <a:gd name="connsiteY8" fmla="*/ 2062496 h 2071926"/>
                      <a:gd name="connsiteX9" fmla="*/ 13587 w 804143"/>
                      <a:gd name="connsiteY9" fmla="*/ 2071897 h 2071926"/>
                      <a:gd name="connsiteX10" fmla="*/ 4195 w 804143"/>
                      <a:gd name="connsiteY10" fmla="*/ 2063925 h 2071926"/>
                      <a:gd name="connsiteX11" fmla="*/ 311252 w 804143"/>
                      <a:gd name="connsiteY11" fmla="*/ 1323442 h 2071926"/>
                      <a:gd name="connsiteX12" fmla="*/ 476244 w 804143"/>
                      <a:gd name="connsiteY12" fmla="*/ 972312 h 2071926"/>
                      <a:gd name="connsiteX13" fmla="*/ 474825 w 804143"/>
                      <a:gd name="connsiteY13" fmla="*/ 774516 h 2071926"/>
                      <a:gd name="connsiteX14" fmla="*/ 593735 w 804143"/>
                      <a:gd name="connsiteY14" fmla="*/ 586178 h 2071926"/>
                      <a:gd name="connsiteX15" fmla="*/ 782740 w 804143"/>
                      <a:gd name="connsiteY15" fmla="*/ 162173 h 2071926"/>
                      <a:gd name="connsiteX16" fmla="*/ 776501 w 804143"/>
                      <a:gd name="connsiteY16" fmla="*/ 8754 h 207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04143" h="2071926">
                        <a:moveTo>
                          <a:pt x="776501" y="8754"/>
                        </a:moveTo>
                        <a:cubicBezTo>
                          <a:pt x="776453" y="3953"/>
                          <a:pt x="780311" y="38"/>
                          <a:pt x="785112" y="0"/>
                        </a:cubicBezTo>
                        <a:cubicBezTo>
                          <a:pt x="789903" y="-28"/>
                          <a:pt x="793827" y="3829"/>
                          <a:pt x="793856" y="8620"/>
                        </a:cubicBezTo>
                        <a:cubicBezTo>
                          <a:pt x="794408" y="68723"/>
                          <a:pt x="797475" y="118482"/>
                          <a:pt x="800104" y="161163"/>
                        </a:cubicBezTo>
                        <a:cubicBezTo>
                          <a:pt x="811048" y="338452"/>
                          <a:pt x="814582" y="395593"/>
                          <a:pt x="605861" y="598646"/>
                        </a:cubicBezTo>
                        <a:cubicBezTo>
                          <a:pt x="545920" y="656949"/>
                          <a:pt x="509077" y="717433"/>
                          <a:pt x="491580" y="779222"/>
                        </a:cubicBezTo>
                        <a:cubicBezTo>
                          <a:pt x="474111" y="840867"/>
                          <a:pt x="475863" y="904037"/>
                          <a:pt x="493075" y="967816"/>
                        </a:cubicBezTo>
                        <a:cubicBezTo>
                          <a:pt x="537795" y="1133542"/>
                          <a:pt x="441354" y="1224572"/>
                          <a:pt x="323168" y="1336110"/>
                        </a:cubicBezTo>
                        <a:cubicBezTo>
                          <a:pt x="173254" y="1477594"/>
                          <a:pt x="-12598" y="1652997"/>
                          <a:pt x="21559" y="2062496"/>
                        </a:cubicBezTo>
                        <a:cubicBezTo>
                          <a:pt x="21950" y="2067297"/>
                          <a:pt x="18387" y="2071497"/>
                          <a:pt x="13587" y="2071897"/>
                        </a:cubicBezTo>
                        <a:cubicBezTo>
                          <a:pt x="8805" y="2072288"/>
                          <a:pt x="4595" y="2068716"/>
                          <a:pt x="4195" y="2063925"/>
                        </a:cubicBezTo>
                        <a:cubicBezTo>
                          <a:pt x="-30648" y="1646120"/>
                          <a:pt x="158595" y="1467507"/>
                          <a:pt x="311252" y="1323442"/>
                        </a:cubicBezTo>
                        <a:cubicBezTo>
                          <a:pt x="425257" y="1215848"/>
                          <a:pt x="518278" y="1128046"/>
                          <a:pt x="476244" y="972312"/>
                        </a:cubicBezTo>
                        <a:cubicBezTo>
                          <a:pt x="458232" y="905580"/>
                          <a:pt x="456461" y="839343"/>
                          <a:pt x="474825" y="774516"/>
                        </a:cubicBezTo>
                        <a:cubicBezTo>
                          <a:pt x="493142" y="709832"/>
                          <a:pt x="531489" y="646738"/>
                          <a:pt x="593735" y="586178"/>
                        </a:cubicBezTo>
                        <a:cubicBezTo>
                          <a:pt x="796723" y="388715"/>
                          <a:pt x="793313" y="333499"/>
                          <a:pt x="782740" y="162173"/>
                        </a:cubicBezTo>
                        <a:cubicBezTo>
                          <a:pt x="780120" y="119577"/>
                          <a:pt x="777044" y="69895"/>
                          <a:pt x="776501" y="8754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07" name="Graphic 963">
                    <a:extLst>
                      <a:ext uri="{FF2B5EF4-FFF2-40B4-BE49-F238E27FC236}">
                        <a16:creationId xmlns:a16="http://schemas.microsoft.com/office/drawing/2014/main" id="{7A47C33D-69A7-421E-AB3D-6ABE236BA21D}"/>
                      </a:ext>
                    </a:extLst>
                  </p:cNvPr>
                  <p:cNvGrpSpPr/>
                  <p:nvPr/>
                </p:nvGrpSpPr>
                <p:grpSpPr>
                  <a:xfrm>
                    <a:off x="8344049" y="9305270"/>
                    <a:ext cx="423195" cy="482172"/>
                    <a:chOff x="8344049" y="9305270"/>
                    <a:chExt cx="423195" cy="482172"/>
                  </a:xfrm>
                </p:grpSpPr>
                <p:grpSp>
                  <p:nvGrpSpPr>
                    <p:cNvPr id="520" name="Graphic 963">
                      <a:extLst>
                        <a:ext uri="{FF2B5EF4-FFF2-40B4-BE49-F238E27FC236}">
                          <a16:creationId xmlns:a16="http://schemas.microsoft.com/office/drawing/2014/main" id="{4F7A9655-732A-4908-874D-E615DCCE53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56775" y="9634395"/>
                      <a:ext cx="270524" cy="153048"/>
                      <a:chOff x="8356775" y="9634395"/>
                      <a:chExt cx="270524" cy="153048"/>
                    </a:xfrm>
                    <a:solidFill>
                      <a:srgbClr val="342318"/>
                    </a:solidFill>
                  </p:grpSpPr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id="{7492C6FD-B6CA-4C4C-BFAD-C726343504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174" y="9644683"/>
                        <a:ext cx="130126" cy="124949"/>
                      </a:xfrm>
                      <a:custGeom>
                        <a:avLst/>
                        <a:gdLst>
                          <a:gd name="connsiteX0" fmla="*/ 0 w 130126"/>
                          <a:gd name="connsiteY0" fmla="*/ 5124 h 124949"/>
                          <a:gd name="connsiteX1" fmla="*/ 121463 w 130126"/>
                          <a:gd name="connsiteY1" fmla="*/ 123053 h 124949"/>
                          <a:gd name="connsiteX2" fmla="*/ 0 w 130126"/>
                          <a:gd name="connsiteY2" fmla="*/ 5124 h 1249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0126" h="124949">
                            <a:moveTo>
                              <a:pt x="0" y="5124"/>
                            </a:moveTo>
                            <a:cubicBezTo>
                              <a:pt x="128521" y="-31947"/>
                              <a:pt x="144104" y="145027"/>
                              <a:pt x="121463" y="123053"/>
                            </a:cubicBezTo>
                            <a:lnTo>
                              <a:pt x="0" y="5124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id="{4318923A-77AB-4419-81D3-F4C07BD70B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66797" y="9634395"/>
                        <a:ext cx="81873" cy="153048"/>
                      </a:xfrm>
                      <a:custGeom>
                        <a:avLst/>
                        <a:gdLst>
                          <a:gd name="connsiteX0" fmla="*/ 81297 w 81873"/>
                          <a:gd name="connsiteY0" fmla="*/ 10 h 153048"/>
                          <a:gd name="connsiteX1" fmla="*/ 21108 w 81873"/>
                          <a:gd name="connsiteY1" fmla="*/ 153048 h 153048"/>
                          <a:gd name="connsiteX2" fmla="*/ 81297 w 81873"/>
                          <a:gd name="connsiteY2" fmla="*/ 10 h 1530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81873" h="153048">
                            <a:moveTo>
                              <a:pt x="81297" y="10"/>
                            </a:moveTo>
                            <a:cubicBezTo>
                              <a:pt x="88774" y="72009"/>
                              <a:pt x="21108" y="153048"/>
                              <a:pt x="21108" y="153048"/>
                            </a:cubicBezTo>
                            <a:cubicBezTo>
                              <a:pt x="21108" y="153048"/>
                              <a:pt x="-54806" y="-1428"/>
                              <a:pt x="81297" y="1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30" name="Freeform: Shape 529">
                        <a:extLst>
                          <a:ext uri="{FF2B5EF4-FFF2-40B4-BE49-F238E27FC236}">
                            <a16:creationId xmlns:a16="http://schemas.microsoft.com/office/drawing/2014/main" id="{061ED1C0-609A-4C0E-903F-80DC6BCA95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6775" y="9639586"/>
                        <a:ext cx="175564" cy="86982"/>
                      </a:xfrm>
                      <a:custGeom>
                        <a:avLst/>
                        <a:gdLst>
                          <a:gd name="connsiteX0" fmla="*/ 175565 w 175564"/>
                          <a:gd name="connsiteY0" fmla="*/ 18993 h 86982"/>
                          <a:gd name="connsiteX1" fmla="*/ 0 w 175564"/>
                          <a:gd name="connsiteY1" fmla="*/ 86983 h 86982"/>
                          <a:gd name="connsiteX2" fmla="*/ 175565 w 175564"/>
                          <a:gd name="connsiteY2" fmla="*/ 18993 h 869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75564" h="86982">
                            <a:moveTo>
                              <a:pt x="175565" y="18993"/>
                            </a:moveTo>
                            <a:cubicBezTo>
                              <a:pt x="103527" y="31157"/>
                              <a:pt x="0" y="86983"/>
                              <a:pt x="0" y="86983"/>
                            </a:cubicBezTo>
                            <a:cubicBezTo>
                              <a:pt x="0" y="86983"/>
                              <a:pt x="50730" y="-48882"/>
                              <a:pt x="175565" y="1899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21" name="Graphic 963">
                      <a:extLst>
                        <a:ext uri="{FF2B5EF4-FFF2-40B4-BE49-F238E27FC236}">
                          <a16:creationId xmlns:a16="http://schemas.microsoft.com/office/drawing/2014/main" id="{E00D92D5-41AB-4461-98AB-A5C11E7E79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44049" y="9305270"/>
                      <a:ext cx="423195" cy="388687"/>
                      <a:chOff x="8344049" y="9305270"/>
                      <a:chExt cx="423195" cy="388687"/>
                    </a:xfrm>
                  </p:grpSpPr>
                  <p:sp>
                    <p:nvSpPr>
                      <p:cNvPr id="522" name="Freeform: Shape 521">
                        <a:extLst>
                          <a:ext uri="{FF2B5EF4-FFF2-40B4-BE49-F238E27FC236}">
                            <a16:creationId xmlns:a16="http://schemas.microsoft.com/office/drawing/2014/main" id="{AE3814C1-0EB3-43E9-99A1-97FFE4D6FF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8629" y="9390108"/>
                        <a:ext cx="299799" cy="293541"/>
                      </a:xfrm>
                      <a:custGeom>
                        <a:avLst/>
                        <a:gdLst>
                          <a:gd name="connsiteX0" fmla="*/ 299799 w 299799"/>
                          <a:gd name="connsiteY0" fmla="*/ 44082 h 293541"/>
                          <a:gd name="connsiteX1" fmla="*/ 87896 w 299799"/>
                          <a:gd name="connsiteY1" fmla="*/ 291313 h 293541"/>
                          <a:gd name="connsiteX2" fmla="*/ 4096 w 299799"/>
                          <a:gd name="connsiteY2" fmla="*/ 0 h 293541"/>
                          <a:gd name="connsiteX3" fmla="*/ 299799 w 299799"/>
                          <a:gd name="connsiteY3" fmla="*/ 44082 h 293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9799" h="293541">
                            <a:moveTo>
                              <a:pt x="299799" y="44082"/>
                            </a:moveTo>
                            <a:cubicBezTo>
                              <a:pt x="265757" y="232486"/>
                              <a:pt x="166773" y="307905"/>
                              <a:pt x="87896" y="291313"/>
                            </a:cubicBezTo>
                            <a:cubicBezTo>
                              <a:pt x="-38776" y="264681"/>
                              <a:pt x="10839" y="1010"/>
                              <a:pt x="4096" y="0"/>
                            </a:cubicBezTo>
                            <a:lnTo>
                              <a:pt x="299799" y="44082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3" name="Freeform: Shape 522">
                        <a:extLst>
                          <a:ext uri="{FF2B5EF4-FFF2-40B4-BE49-F238E27FC236}">
                            <a16:creationId xmlns:a16="http://schemas.microsoft.com/office/drawing/2014/main" id="{9C158575-3C02-4728-8701-018487DB85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4049" y="9305270"/>
                        <a:ext cx="423195" cy="287091"/>
                      </a:xfrm>
                      <a:custGeom>
                        <a:avLst/>
                        <a:gdLst>
                          <a:gd name="connsiteX0" fmla="*/ 303267 w 423195"/>
                          <a:gd name="connsiteY0" fmla="*/ 87304 h 287091"/>
                          <a:gd name="connsiteX1" fmla="*/ 423120 w 423195"/>
                          <a:gd name="connsiteY1" fmla="*/ 109203 h 287091"/>
                          <a:gd name="connsiteX2" fmla="*/ 366856 w 423195"/>
                          <a:gd name="connsiteY2" fmla="*/ 167581 h 287091"/>
                          <a:gd name="connsiteX3" fmla="*/ 362179 w 423195"/>
                          <a:gd name="connsiteY3" fmla="*/ 249363 h 287091"/>
                          <a:gd name="connsiteX4" fmla="*/ 301952 w 423195"/>
                          <a:gd name="connsiteY4" fmla="*/ 222588 h 287091"/>
                          <a:gd name="connsiteX5" fmla="*/ 191005 w 423195"/>
                          <a:gd name="connsiteY5" fmla="*/ 286691 h 287091"/>
                          <a:gd name="connsiteX6" fmla="*/ 109414 w 423195"/>
                          <a:gd name="connsiteY6" fmla="*/ 205653 h 287091"/>
                          <a:gd name="connsiteX7" fmla="*/ 4172 w 423195"/>
                          <a:gd name="connsiteY7" fmla="*/ 192480 h 287091"/>
                          <a:gd name="connsiteX8" fmla="*/ 65856 w 423195"/>
                          <a:gd name="connsiteY8" fmla="*/ 118137 h 287091"/>
                          <a:gd name="connsiteX9" fmla="*/ 23651 w 423195"/>
                          <a:gd name="connsiteY9" fmla="*/ 24630 h 287091"/>
                          <a:gd name="connsiteX10" fmla="*/ 124806 w 423195"/>
                          <a:gd name="connsiteY10" fmla="*/ 54443 h 287091"/>
                          <a:gd name="connsiteX11" fmla="*/ 303267 w 423195"/>
                          <a:gd name="connsiteY11" fmla="*/ 87304 h 2870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23195" h="287091">
                            <a:moveTo>
                              <a:pt x="303267" y="87304"/>
                            </a:moveTo>
                            <a:cubicBezTo>
                              <a:pt x="346034" y="63521"/>
                              <a:pt x="426006" y="63892"/>
                              <a:pt x="423120" y="109203"/>
                            </a:cubicBezTo>
                            <a:cubicBezTo>
                              <a:pt x="420224" y="154513"/>
                              <a:pt x="366856" y="167581"/>
                              <a:pt x="366856" y="167581"/>
                            </a:cubicBezTo>
                            <a:cubicBezTo>
                              <a:pt x="402622" y="175430"/>
                              <a:pt x="430978" y="260193"/>
                              <a:pt x="362179" y="249363"/>
                            </a:cubicBezTo>
                            <a:cubicBezTo>
                              <a:pt x="344415" y="246572"/>
                              <a:pt x="335109" y="240886"/>
                              <a:pt x="301952" y="222588"/>
                            </a:cubicBezTo>
                            <a:cubicBezTo>
                              <a:pt x="301952" y="222588"/>
                              <a:pt x="256289" y="293006"/>
                              <a:pt x="191005" y="286691"/>
                            </a:cubicBezTo>
                            <a:cubicBezTo>
                              <a:pt x="125721" y="280376"/>
                              <a:pt x="109414" y="205653"/>
                              <a:pt x="109414" y="205653"/>
                            </a:cubicBezTo>
                            <a:cubicBezTo>
                              <a:pt x="109414" y="205653"/>
                              <a:pt x="27937" y="240581"/>
                              <a:pt x="4172" y="192480"/>
                            </a:cubicBezTo>
                            <a:cubicBezTo>
                              <a:pt x="-19583" y="144388"/>
                              <a:pt x="65856" y="118137"/>
                              <a:pt x="65856" y="118137"/>
                            </a:cubicBezTo>
                            <a:cubicBezTo>
                              <a:pt x="65856" y="118137"/>
                              <a:pt x="-8496" y="56463"/>
                              <a:pt x="23651" y="24630"/>
                            </a:cubicBezTo>
                            <a:cubicBezTo>
                              <a:pt x="55798" y="-7203"/>
                              <a:pt x="124806" y="54443"/>
                              <a:pt x="124806" y="54443"/>
                            </a:cubicBezTo>
                            <a:cubicBezTo>
                              <a:pt x="176441" y="-26434"/>
                              <a:pt x="281626" y="-18594"/>
                              <a:pt x="303267" y="87304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4" name="Freeform: Shape 523">
                        <a:extLst>
                          <a:ext uri="{FF2B5EF4-FFF2-40B4-BE49-F238E27FC236}">
                            <a16:creationId xmlns:a16="http://schemas.microsoft.com/office/drawing/2014/main" id="{F8D4A95C-DF18-41DA-BEFC-964C1011D0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489" y="9344115"/>
                        <a:ext cx="266190" cy="167166"/>
                      </a:xfrm>
                      <a:custGeom>
                        <a:avLst/>
                        <a:gdLst>
                          <a:gd name="connsiteX0" fmla="*/ 60197 w 266190"/>
                          <a:gd name="connsiteY0" fmla="*/ 18589 h 167166"/>
                          <a:gd name="connsiteX1" fmla="*/ 50739 w 266190"/>
                          <a:gd name="connsiteY1" fmla="*/ 10760 h 167166"/>
                          <a:gd name="connsiteX2" fmla="*/ 58569 w 266190"/>
                          <a:gd name="connsiteY2" fmla="*/ 1292 h 167166"/>
                          <a:gd name="connsiteX3" fmla="*/ 244449 w 266190"/>
                          <a:gd name="connsiteY3" fmla="*/ 65605 h 167166"/>
                          <a:gd name="connsiteX4" fmla="*/ 265871 w 266190"/>
                          <a:gd name="connsiteY4" fmla="*/ 112239 h 167166"/>
                          <a:gd name="connsiteX5" fmla="*/ 250602 w 266190"/>
                          <a:gd name="connsiteY5" fmla="*/ 153025 h 167166"/>
                          <a:gd name="connsiteX6" fmla="*/ 156514 w 266190"/>
                          <a:gd name="connsiteY6" fmla="*/ 160512 h 167166"/>
                          <a:gd name="connsiteX7" fmla="*/ 138521 w 266190"/>
                          <a:gd name="connsiteY7" fmla="*/ 155664 h 167166"/>
                          <a:gd name="connsiteX8" fmla="*/ 135654 w 266190"/>
                          <a:gd name="connsiteY8" fmla="*/ 156025 h 167166"/>
                          <a:gd name="connsiteX9" fmla="*/ 129492 w 266190"/>
                          <a:gd name="connsiteY9" fmla="*/ 153082 h 167166"/>
                          <a:gd name="connsiteX10" fmla="*/ 13449 w 266190"/>
                          <a:gd name="connsiteY10" fmla="*/ 98866 h 167166"/>
                          <a:gd name="connsiteX11" fmla="*/ 257 w 266190"/>
                          <a:gd name="connsiteY11" fmla="*/ 76473 h 167166"/>
                          <a:gd name="connsiteX12" fmla="*/ 8619 w 266190"/>
                          <a:gd name="connsiteY12" fmla="*/ 55213 h 167166"/>
                          <a:gd name="connsiteX13" fmla="*/ 50920 w 266190"/>
                          <a:gd name="connsiteY13" fmla="*/ 43002 h 167166"/>
                          <a:gd name="connsiteX14" fmla="*/ 146122 w 266190"/>
                          <a:gd name="connsiteY14" fmla="*/ 72653 h 167166"/>
                          <a:gd name="connsiteX15" fmla="*/ 147675 w 266190"/>
                          <a:gd name="connsiteY15" fmla="*/ 78463 h 167166"/>
                          <a:gd name="connsiteX16" fmla="*/ 145046 w 266190"/>
                          <a:gd name="connsiteY16" fmla="*/ 139481 h 167166"/>
                          <a:gd name="connsiteX17" fmla="*/ 160791 w 266190"/>
                          <a:gd name="connsiteY17" fmla="*/ 143691 h 167166"/>
                          <a:gd name="connsiteX18" fmla="*/ 239344 w 266190"/>
                          <a:gd name="connsiteY18" fmla="*/ 139747 h 167166"/>
                          <a:gd name="connsiteX19" fmla="*/ 248554 w 266190"/>
                          <a:gd name="connsiteY19" fmla="*/ 114011 h 167166"/>
                          <a:gd name="connsiteX20" fmla="*/ 230942 w 266190"/>
                          <a:gd name="connsiteY20" fmla="*/ 76568 h 167166"/>
                          <a:gd name="connsiteX21" fmla="*/ 60197 w 266190"/>
                          <a:gd name="connsiteY21" fmla="*/ 18589 h 167166"/>
                          <a:gd name="connsiteX22" fmla="*/ 60197 w 266190"/>
                          <a:gd name="connsiteY22" fmla="*/ 18589 h 167166"/>
                          <a:gd name="connsiteX23" fmla="*/ 25584 w 266190"/>
                          <a:gd name="connsiteY23" fmla="*/ 86407 h 167166"/>
                          <a:gd name="connsiteX24" fmla="*/ 127882 w 266190"/>
                          <a:gd name="connsiteY24" fmla="*/ 134509 h 167166"/>
                          <a:gd name="connsiteX25" fmla="*/ 130197 w 266190"/>
                          <a:gd name="connsiteY25" fmla="*/ 80635 h 167166"/>
                          <a:gd name="connsiteX26" fmla="*/ 51415 w 266190"/>
                          <a:gd name="connsiteY26" fmla="*/ 60356 h 167166"/>
                          <a:gd name="connsiteX27" fmla="*/ 19992 w 266190"/>
                          <a:gd name="connsiteY27" fmla="*/ 68348 h 167166"/>
                          <a:gd name="connsiteX28" fmla="*/ 17487 w 266190"/>
                          <a:gd name="connsiteY28" fmla="*/ 74015 h 167166"/>
                          <a:gd name="connsiteX29" fmla="*/ 25584 w 266190"/>
                          <a:gd name="connsiteY29" fmla="*/ 86407 h 1671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66190" h="167166">
                            <a:moveTo>
                              <a:pt x="60197" y="18589"/>
                            </a:moveTo>
                            <a:cubicBezTo>
                              <a:pt x="55425" y="19046"/>
                              <a:pt x="51187" y="15541"/>
                              <a:pt x="50739" y="10760"/>
                            </a:cubicBezTo>
                            <a:cubicBezTo>
                              <a:pt x="50282" y="5988"/>
                              <a:pt x="53787" y="1740"/>
                              <a:pt x="58569" y="1292"/>
                            </a:cubicBezTo>
                            <a:cubicBezTo>
                              <a:pt x="148037" y="-7147"/>
                              <a:pt x="213121" y="27076"/>
                              <a:pt x="244449" y="65605"/>
                            </a:cubicBezTo>
                            <a:cubicBezTo>
                              <a:pt x="256994" y="81035"/>
                              <a:pt x="264328" y="97352"/>
                              <a:pt x="265871" y="112239"/>
                            </a:cubicBezTo>
                            <a:cubicBezTo>
                              <a:pt x="267547" y="128336"/>
                              <a:pt x="262661" y="142776"/>
                              <a:pt x="250602" y="153025"/>
                            </a:cubicBezTo>
                            <a:cubicBezTo>
                              <a:pt x="233838" y="167265"/>
                              <a:pt x="202968" y="172494"/>
                              <a:pt x="156514" y="160512"/>
                            </a:cubicBezTo>
                            <a:cubicBezTo>
                              <a:pt x="150313" y="158902"/>
                              <a:pt x="144313" y="157292"/>
                              <a:pt x="138521" y="155664"/>
                            </a:cubicBezTo>
                            <a:cubicBezTo>
                              <a:pt x="137607" y="155940"/>
                              <a:pt x="136655" y="156064"/>
                              <a:pt x="135654" y="156025"/>
                            </a:cubicBezTo>
                            <a:cubicBezTo>
                              <a:pt x="133178" y="155921"/>
                              <a:pt x="131006" y="154797"/>
                              <a:pt x="129492" y="153082"/>
                            </a:cubicBezTo>
                            <a:cubicBezTo>
                              <a:pt x="67303" y="134842"/>
                              <a:pt x="30546" y="115497"/>
                              <a:pt x="13449" y="98866"/>
                            </a:cubicBezTo>
                            <a:cubicBezTo>
                              <a:pt x="5524" y="91141"/>
                              <a:pt x="1266" y="83569"/>
                              <a:pt x="257" y="76473"/>
                            </a:cubicBezTo>
                            <a:cubicBezTo>
                              <a:pt x="-934" y="68129"/>
                              <a:pt x="2047" y="60918"/>
                              <a:pt x="8619" y="55213"/>
                            </a:cubicBezTo>
                            <a:cubicBezTo>
                              <a:pt x="16916" y="48003"/>
                              <a:pt x="31632" y="43554"/>
                              <a:pt x="50920" y="43002"/>
                            </a:cubicBezTo>
                            <a:cubicBezTo>
                              <a:pt x="124986" y="40878"/>
                              <a:pt x="146056" y="72567"/>
                              <a:pt x="146122" y="72653"/>
                            </a:cubicBezTo>
                            <a:cubicBezTo>
                              <a:pt x="147361" y="74415"/>
                              <a:pt x="147856" y="76473"/>
                              <a:pt x="147675" y="78463"/>
                            </a:cubicBezTo>
                            <a:lnTo>
                              <a:pt x="145046" y="139481"/>
                            </a:lnTo>
                            <a:cubicBezTo>
                              <a:pt x="150123" y="140881"/>
                              <a:pt x="155371" y="142300"/>
                              <a:pt x="160791" y="143691"/>
                            </a:cubicBezTo>
                            <a:cubicBezTo>
                              <a:pt x="201053" y="154073"/>
                              <a:pt x="226561" y="150615"/>
                              <a:pt x="239344" y="139747"/>
                            </a:cubicBezTo>
                            <a:cubicBezTo>
                              <a:pt x="246687" y="133508"/>
                              <a:pt x="249621" y="124393"/>
                              <a:pt x="248554" y="114011"/>
                            </a:cubicBezTo>
                            <a:cubicBezTo>
                              <a:pt x="247345" y="102419"/>
                              <a:pt x="241325" y="89322"/>
                              <a:pt x="230942" y="76568"/>
                            </a:cubicBezTo>
                            <a:cubicBezTo>
                              <a:pt x="202615" y="41697"/>
                              <a:pt x="142998" y="10779"/>
                              <a:pt x="60197" y="18589"/>
                            </a:cubicBezTo>
                            <a:lnTo>
                              <a:pt x="60197" y="18589"/>
                            </a:lnTo>
                            <a:close/>
                            <a:moveTo>
                              <a:pt x="25584" y="86407"/>
                            </a:moveTo>
                            <a:cubicBezTo>
                              <a:pt x="40442" y="100857"/>
                              <a:pt x="72780" y="117849"/>
                              <a:pt x="127882" y="134509"/>
                            </a:cubicBezTo>
                            <a:lnTo>
                              <a:pt x="130197" y="80635"/>
                            </a:lnTo>
                            <a:cubicBezTo>
                              <a:pt x="124691" y="74863"/>
                              <a:pt x="104527" y="58842"/>
                              <a:pt x="51415" y="60356"/>
                            </a:cubicBezTo>
                            <a:cubicBezTo>
                              <a:pt x="36242" y="60785"/>
                              <a:pt x="25345" y="63700"/>
                              <a:pt x="19992" y="68348"/>
                            </a:cubicBezTo>
                            <a:cubicBezTo>
                              <a:pt x="18087" y="70005"/>
                              <a:pt x="17192" y="71929"/>
                              <a:pt x="17487" y="74015"/>
                            </a:cubicBezTo>
                            <a:cubicBezTo>
                              <a:pt x="17983" y="77378"/>
                              <a:pt x="20573" y="81530"/>
                              <a:pt x="25584" y="8640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5" name="Freeform: Shape 524">
                        <a:extLst>
                          <a:ext uri="{FF2B5EF4-FFF2-40B4-BE49-F238E27FC236}">
                            <a16:creationId xmlns:a16="http://schemas.microsoft.com/office/drawing/2014/main" id="{2E49A048-1393-4348-9CCD-53ED426AB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9552" y="9476660"/>
                        <a:ext cx="40004" cy="67788"/>
                      </a:xfrm>
                      <a:custGeom>
                        <a:avLst/>
                        <a:gdLst>
                          <a:gd name="connsiteX0" fmla="*/ 23015 w 40004"/>
                          <a:gd name="connsiteY0" fmla="*/ 5992 h 67788"/>
                          <a:gd name="connsiteX1" fmla="*/ 34016 w 40004"/>
                          <a:gd name="connsiteY1" fmla="*/ 439 h 67788"/>
                          <a:gd name="connsiteX2" fmla="*/ 39569 w 40004"/>
                          <a:gd name="connsiteY2" fmla="*/ 11431 h 67788"/>
                          <a:gd name="connsiteX3" fmla="*/ 29473 w 40004"/>
                          <a:gd name="connsiteY3" fmla="*/ 37206 h 67788"/>
                          <a:gd name="connsiteX4" fmla="*/ 16309 w 40004"/>
                          <a:gd name="connsiteY4" fmla="*/ 63333 h 67788"/>
                          <a:gd name="connsiteX5" fmla="*/ 4460 w 40004"/>
                          <a:gd name="connsiteY5" fmla="*/ 66676 h 67788"/>
                          <a:gd name="connsiteX6" fmla="*/ 1107 w 40004"/>
                          <a:gd name="connsiteY6" fmla="*/ 54827 h 67788"/>
                          <a:gd name="connsiteX7" fmla="*/ 13595 w 40004"/>
                          <a:gd name="connsiteY7" fmla="*/ 30138 h 67788"/>
                          <a:gd name="connsiteX8" fmla="*/ 23015 w 40004"/>
                          <a:gd name="connsiteY8" fmla="*/ 5992 h 67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0004" h="67788">
                            <a:moveTo>
                              <a:pt x="23015" y="5992"/>
                            </a:moveTo>
                            <a:cubicBezTo>
                              <a:pt x="24520" y="1420"/>
                              <a:pt x="29444" y="-1066"/>
                              <a:pt x="34016" y="439"/>
                            </a:cubicBezTo>
                            <a:cubicBezTo>
                              <a:pt x="38588" y="1935"/>
                              <a:pt x="41065" y="6859"/>
                              <a:pt x="39569" y="11431"/>
                            </a:cubicBezTo>
                            <a:cubicBezTo>
                              <a:pt x="36912" y="19461"/>
                              <a:pt x="33540" y="28100"/>
                              <a:pt x="29473" y="37206"/>
                            </a:cubicBezTo>
                            <a:cubicBezTo>
                              <a:pt x="25625" y="45797"/>
                              <a:pt x="21224" y="54560"/>
                              <a:pt x="16309" y="63333"/>
                            </a:cubicBezTo>
                            <a:cubicBezTo>
                              <a:pt x="13957" y="67524"/>
                              <a:pt x="8651" y="69029"/>
                              <a:pt x="4460" y="66676"/>
                            </a:cubicBezTo>
                            <a:cubicBezTo>
                              <a:pt x="260" y="64333"/>
                              <a:pt x="-1236" y="59018"/>
                              <a:pt x="1107" y="54827"/>
                            </a:cubicBezTo>
                            <a:cubicBezTo>
                              <a:pt x="5908" y="46283"/>
                              <a:pt x="10070" y="38006"/>
                              <a:pt x="13595" y="30138"/>
                            </a:cubicBezTo>
                            <a:cubicBezTo>
                              <a:pt x="17300" y="21861"/>
                              <a:pt x="20453" y="13746"/>
                              <a:pt x="23015" y="599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id="{33803E18-9717-4A02-B971-0EE3D22F96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172" y="9414844"/>
                        <a:ext cx="108122" cy="279114"/>
                      </a:xfrm>
                      <a:custGeom>
                        <a:avLst/>
                        <a:gdLst>
                          <a:gd name="connsiteX0" fmla="*/ 31 w 108122"/>
                          <a:gd name="connsiteY0" fmla="*/ 9430 h 279114"/>
                          <a:gd name="connsiteX1" fmla="*/ 7993 w 108122"/>
                          <a:gd name="connsiteY1" fmla="*/ 29 h 279114"/>
                          <a:gd name="connsiteX2" fmla="*/ 17385 w 108122"/>
                          <a:gd name="connsiteY2" fmla="*/ 8002 h 279114"/>
                          <a:gd name="connsiteX3" fmla="*/ 49694 w 108122"/>
                          <a:gd name="connsiteY3" fmla="*/ 164926 h 279114"/>
                          <a:gd name="connsiteX4" fmla="*/ 104424 w 108122"/>
                          <a:gd name="connsiteY4" fmla="*/ 263291 h 279114"/>
                          <a:gd name="connsiteX5" fmla="*/ 106539 w 108122"/>
                          <a:gd name="connsiteY5" fmla="*/ 275416 h 279114"/>
                          <a:gd name="connsiteX6" fmla="*/ 94414 w 108122"/>
                          <a:gd name="connsiteY6" fmla="*/ 277531 h 279114"/>
                          <a:gd name="connsiteX7" fmla="*/ 33282 w 108122"/>
                          <a:gd name="connsiteY7" fmla="*/ 170574 h 279114"/>
                          <a:gd name="connsiteX8" fmla="*/ 31 w 108122"/>
                          <a:gd name="connsiteY8" fmla="*/ 9430 h 27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8122" h="279114">
                            <a:moveTo>
                              <a:pt x="31" y="9430"/>
                            </a:moveTo>
                            <a:cubicBezTo>
                              <a:pt x="-369" y="4630"/>
                              <a:pt x="3202" y="420"/>
                              <a:pt x="7993" y="29"/>
                            </a:cubicBezTo>
                            <a:cubicBezTo>
                              <a:pt x="12785" y="-361"/>
                              <a:pt x="16985" y="3201"/>
                              <a:pt x="17385" y="8002"/>
                            </a:cubicBezTo>
                            <a:cubicBezTo>
                              <a:pt x="22405" y="68219"/>
                              <a:pt x="34816" y="122006"/>
                              <a:pt x="49694" y="164926"/>
                            </a:cubicBezTo>
                            <a:cubicBezTo>
                              <a:pt x="67715" y="216875"/>
                              <a:pt x="88842" y="252337"/>
                              <a:pt x="104424" y="263291"/>
                            </a:cubicBezTo>
                            <a:cubicBezTo>
                              <a:pt x="108359" y="266053"/>
                              <a:pt x="109302" y="271482"/>
                              <a:pt x="106539" y="275416"/>
                            </a:cubicBezTo>
                            <a:cubicBezTo>
                              <a:pt x="103777" y="279350"/>
                              <a:pt x="98348" y="280293"/>
                              <a:pt x="94414" y="277531"/>
                            </a:cubicBezTo>
                            <a:cubicBezTo>
                              <a:pt x="76259" y="264767"/>
                              <a:pt x="52513" y="226077"/>
                              <a:pt x="33282" y="170574"/>
                            </a:cubicBezTo>
                            <a:cubicBezTo>
                              <a:pt x="17947" y="126321"/>
                              <a:pt x="5165" y="71038"/>
                              <a:pt x="31" y="943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id="{C5DD6B3B-A2FF-46F6-8014-2BE9FAD47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0808" y="9502259"/>
                        <a:ext cx="314098" cy="98810"/>
                      </a:xfrm>
                      <a:custGeom>
                        <a:avLst/>
                        <a:gdLst>
                          <a:gd name="connsiteX0" fmla="*/ 306744 w 314098"/>
                          <a:gd name="connsiteY0" fmla="*/ 43811 h 98810"/>
                          <a:gd name="connsiteX1" fmla="*/ 313993 w 314098"/>
                          <a:gd name="connsiteY1" fmla="*/ 53717 h 98810"/>
                          <a:gd name="connsiteX2" fmla="*/ 304096 w 314098"/>
                          <a:gd name="connsiteY2" fmla="*/ 60975 h 98810"/>
                          <a:gd name="connsiteX3" fmla="*/ 247746 w 314098"/>
                          <a:gd name="connsiteY3" fmla="*/ 36963 h 98810"/>
                          <a:gd name="connsiteX4" fmla="*/ 133418 w 314098"/>
                          <a:gd name="connsiteY4" fmla="*/ 98370 h 98810"/>
                          <a:gd name="connsiteX5" fmla="*/ 46921 w 314098"/>
                          <a:gd name="connsiteY5" fmla="*/ 20103 h 98810"/>
                          <a:gd name="connsiteX6" fmla="*/ 9698 w 314098"/>
                          <a:gd name="connsiteY6" fmla="*/ 28819 h 98810"/>
                          <a:gd name="connsiteX7" fmla="*/ 58 w 314098"/>
                          <a:gd name="connsiteY7" fmla="*/ 21151 h 98810"/>
                          <a:gd name="connsiteX8" fmla="*/ 7726 w 314098"/>
                          <a:gd name="connsiteY8" fmla="*/ 11512 h 98810"/>
                          <a:gd name="connsiteX9" fmla="*/ 48931 w 314098"/>
                          <a:gd name="connsiteY9" fmla="*/ 834 h 98810"/>
                          <a:gd name="connsiteX10" fmla="*/ 50750 w 314098"/>
                          <a:gd name="connsiteY10" fmla="*/ 215 h 98810"/>
                          <a:gd name="connsiteX11" fmla="*/ 61133 w 314098"/>
                          <a:gd name="connsiteY11" fmla="*/ 6778 h 98810"/>
                          <a:gd name="connsiteX12" fmla="*/ 135056 w 314098"/>
                          <a:gd name="connsiteY12" fmla="*/ 81063 h 98810"/>
                          <a:gd name="connsiteX13" fmla="*/ 237898 w 314098"/>
                          <a:gd name="connsiteY13" fmla="*/ 20837 h 98810"/>
                          <a:gd name="connsiteX14" fmla="*/ 249375 w 314098"/>
                          <a:gd name="connsiteY14" fmla="*/ 17979 h 98810"/>
                          <a:gd name="connsiteX15" fmla="*/ 256119 w 314098"/>
                          <a:gd name="connsiteY15" fmla="*/ 21713 h 98810"/>
                          <a:gd name="connsiteX16" fmla="*/ 306744 w 314098"/>
                          <a:gd name="connsiteY16" fmla="*/ 43811 h 98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14098" h="98810">
                            <a:moveTo>
                              <a:pt x="306744" y="43811"/>
                            </a:moveTo>
                            <a:cubicBezTo>
                              <a:pt x="311478" y="44544"/>
                              <a:pt x="314736" y="48974"/>
                              <a:pt x="313993" y="53717"/>
                            </a:cubicBezTo>
                            <a:cubicBezTo>
                              <a:pt x="313269" y="58451"/>
                              <a:pt x="308830" y="61699"/>
                              <a:pt x="304096" y="60975"/>
                            </a:cubicBezTo>
                            <a:cubicBezTo>
                              <a:pt x="285999" y="58127"/>
                              <a:pt x="276484" y="52850"/>
                              <a:pt x="247746" y="36963"/>
                            </a:cubicBezTo>
                            <a:cubicBezTo>
                              <a:pt x="233964" y="55069"/>
                              <a:pt x="191120" y="103942"/>
                              <a:pt x="133418" y="98370"/>
                            </a:cubicBezTo>
                            <a:cubicBezTo>
                              <a:pt x="76973" y="92912"/>
                              <a:pt x="54103" y="41677"/>
                              <a:pt x="46921" y="20103"/>
                            </a:cubicBezTo>
                            <a:cubicBezTo>
                              <a:pt x="38320" y="23056"/>
                              <a:pt x="24547" y="27114"/>
                              <a:pt x="9698" y="28819"/>
                            </a:cubicBezTo>
                            <a:cubicBezTo>
                              <a:pt x="4916" y="29362"/>
                              <a:pt x="601" y="25933"/>
                              <a:pt x="58" y="21151"/>
                            </a:cubicBezTo>
                            <a:cubicBezTo>
                              <a:pt x="-494" y="16379"/>
                              <a:pt x="2944" y="12055"/>
                              <a:pt x="7726" y="11512"/>
                            </a:cubicBezTo>
                            <a:cubicBezTo>
                              <a:pt x="28243" y="9169"/>
                              <a:pt x="46216" y="1958"/>
                              <a:pt x="48931" y="834"/>
                            </a:cubicBezTo>
                            <a:cubicBezTo>
                              <a:pt x="49503" y="567"/>
                              <a:pt x="50112" y="358"/>
                              <a:pt x="50750" y="215"/>
                            </a:cubicBezTo>
                            <a:cubicBezTo>
                              <a:pt x="55427" y="-842"/>
                              <a:pt x="60076" y="2101"/>
                              <a:pt x="61133" y="6778"/>
                            </a:cubicBezTo>
                            <a:cubicBezTo>
                              <a:pt x="61171" y="6968"/>
                              <a:pt x="76106" y="75377"/>
                              <a:pt x="135056" y="81063"/>
                            </a:cubicBezTo>
                            <a:cubicBezTo>
                              <a:pt x="195073" y="86874"/>
                              <a:pt x="237764" y="21027"/>
                              <a:pt x="237898" y="20837"/>
                            </a:cubicBezTo>
                            <a:cubicBezTo>
                              <a:pt x="240365" y="17074"/>
                              <a:pt x="245356" y="15779"/>
                              <a:pt x="249375" y="17979"/>
                            </a:cubicBezTo>
                            <a:lnTo>
                              <a:pt x="256119" y="21713"/>
                            </a:lnTo>
                            <a:cubicBezTo>
                              <a:pt x="282960" y="36543"/>
                              <a:pt x="291838" y="41458"/>
                              <a:pt x="306744" y="438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08" name="Graphic 963">
                    <a:extLst>
                      <a:ext uri="{FF2B5EF4-FFF2-40B4-BE49-F238E27FC236}">
                        <a16:creationId xmlns:a16="http://schemas.microsoft.com/office/drawing/2014/main" id="{2BC5C104-1E50-4676-95F4-F95DED53A4BD}"/>
                      </a:ext>
                    </a:extLst>
                  </p:cNvPr>
                  <p:cNvGrpSpPr/>
                  <p:nvPr/>
                </p:nvGrpSpPr>
                <p:grpSpPr>
                  <a:xfrm>
                    <a:off x="8226141" y="10170901"/>
                    <a:ext cx="541504" cy="402442"/>
                    <a:chOff x="8226141" y="10170901"/>
                    <a:chExt cx="541504" cy="402442"/>
                  </a:xfrm>
                </p:grpSpPr>
                <p:sp>
                  <p:nvSpPr>
                    <p:cNvPr id="518" name="Freeform: Shape 517">
                      <a:extLst>
                        <a:ext uri="{FF2B5EF4-FFF2-40B4-BE49-F238E27FC236}">
                          <a16:creationId xmlns:a16="http://schemas.microsoft.com/office/drawing/2014/main" id="{7FCDD571-8008-450E-A30F-BA98DDE62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5350" y="10170901"/>
                      <a:ext cx="492295" cy="326472"/>
                    </a:xfrm>
                    <a:custGeom>
                      <a:avLst/>
                      <a:gdLst>
                        <a:gd name="connsiteX0" fmla="*/ 492296 w 492295"/>
                        <a:gd name="connsiteY0" fmla="*/ 0 h 326472"/>
                        <a:gd name="connsiteX1" fmla="*/ 363775 w 492295"/>
                        <a:gd name="connsiteY1" fmla="*/ 172736 h 326472"/>
                        <a:gd name="connsiteX2" fmla="*/ 164493 w 492295"/>
                        <a:gd name="connsiteY2" fmla="*/ 308105 h 326472"/>
                        <a:gd name="connsiteX3" fmla="*/ 424 w 492295"/>
                        <a:gd name="connsiteY3" fmla="*/ 268967 h 326472"/>
                        <a:gd name="connsiteX4" fmla="*/ 121440 w 492295"/>
                        <a:gd name="connsiteY4" fmla="*/ 29499 h 326472"/>
                        <a:gd name="connsiteX5" fmla="*/ 492296 w 492295"/>
                        <a:gd name="connsiteY5" fmla="*/ 0 h 326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2295" h="326472">
                          <a:moveTo>
                            <a:pt x="492296" y="0"/>
                          </a:moveTo>
                          <a:cubicBezTo>
                            <a:pt x="479713" y="122272"/>
                            <a:pt x="488362" y="163001"/>
                            <a:pt x="363775" y="172736"/>
                          </a:cubicBezTo>
                          <a:cubicBezTo>
                            <a:pt x="239188" y="182471"/>
                            <a:pt x="240073" y="250355"/>
                            <a:pt x="164493" y="308105"/>
                          </a:cubicBezTo>
                          <a:cubicBezTo>
                            <a:pt x="88912" y="365855"/>
                            <a:pt x="424" y="268967"/>
                            <a:pt x="424" y="268967"/>
                          </a:cubicBezTo>
                          <a:cubicBezTo>
                            <a:pt x="424" y="268967"/>
                            <a:pt x="-13730" y="118644"/>
                            <a:pt x="121440" y="29499"/>
                          </a:cubicBezTo>
                          <a:cubicBezTo>
                            <a:pt x="256618" y="-59645"/>
                            <a:pt x="362784" y="142332"/>
                            <a:pt x="492296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9" name="Freeform: Shape 518">
                      <a:extLst>
                        <a:ext uri="{FF2B5EF4-FFF2-40B4-BE49-F238E27FC236}">
                          <a16:creationId xmlns:a16="http://schemas.microsoft.com/office/drawing/2014/main" id="{9349E65D-0EE0-466B-923D-B92DF759B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6141" y="10206852"/>
                      <a:ext cx="524813" cy="366490"/>
                    </a:xfrm>
                    <a:custGeom>
                      <a:avLst/>
                      <a:gdLst>
                        <a:gd name="connsiteX0" fmla="*/ 17134 w 524813"/>
                        <a:gd name="connsiteY0" fmla="*/ 359822 h 366490"/>
                        <a:gd name="connsiteX1" fmla="*/ 6675 w 524813"/>
                        <a:gd name="connsiteY1" fmla="*/ 366251 h 366490"/>
                        <a:gd name="connsiteX2" fmla="*/ 236 w 524813"/>
                        <a:gd name="connsiteY2" fmla="*/ 355802 h 366490"/>
                        <a:gd name="connsiteX3" fmla="*/ 81446 w 524813"/>
                        <a:gd name="connsiteY3" fmla="*/ 174904 h 366490"/>
                        <a:gd name="connsiteX4" fmla="*/ 172544 w 524813"/>
                        <a:gd name="connsiteY4" fmla="*/ 86854 h 366490"/>
                        <a:gd name="connsiteX5" fmla="*/ 227331 w 524813"/>
                        <a:gd name="connsiteY5" fmla="*/ 60375 h 366490"/>
                        <a:gd name="connsiteX6" fmla="*/ 284557 w 524813"/>
                        <a:gd name="connsiteY6" fmla="*/ 56555 h 366490"/>
                        <a:gd name="connsiteX7" fmla="*/ 409478 w 524813"/>
                        <a:gd name="connsiteY7" fmla="*/ 61099 h 366490"/>
                        <a:gd name="connsiteX8" fmla="*/ 483392 w 524813"/>
                        <a:gd name="connsiteY8" fmla="*/ 35905 h 366490"/>
                        <a:gd name="connsiteX9" fmla="*/ 507681 w 524813"/>
                        <a:gd name="connsiteY9" fmla="*/ 10416 h 366490"/>
                        <a:gd name="connsiteX10" fmla="*/ 514520 w 524813"/>
                        <a:gd name="connsiteY10" fmla="*/ 167 h 366490"/>
                        <a:gd name="connsiteX11" fmla="*/ 524768 w 524813"/>
                        <a:gd name="connsiteY11" fmla="*/ 7016 h 366490"/>
                        <a:gd name="connsiteX12" fmla="*/ 495917 w 524813"/>
                        <a:gd name="connsiteY12" fmla="*/ 47964 h 366490"/>
                        <a:gd name="connsiteX13" fmla="*/ 411392 w 524813"/>
                        <a:gd name="connsiteY13" fmla="*/ 78396 h 366490"/>
                        <a:gd name="connsiteX14" fmla="*/ 281710 w 524813"/>
                        <a:gd name="connsiteY14" fmla="*/ 73719 h 366490"/>
                        <a:gd name="connsiteX15" fmla="*/ 232180 w 524813"/>
                        <a:gd name="connsiteY15" fmla="*/ 77053 h 366490"/>
                        <a:gd name="connsiteX16" fmla="*/ 232151 w 524813"/>
                        <a:gd name="connsiteY16" fmla="*/ 77053 h 366490"/>
                        <a:gd name="connsiteX17" fmla="*/ 182221 w 524813"/>
                        <a:gd name="connsiteY17" fmla="*/ 101294 h 366490"/>
                        <a:gd name="connsiteX18" fmla="*/ 95420 w 524813"/>
                        <a:gd name="connsiteY18" fmla="*/ 185257 h 366490"/>
                        <a:gd name="connsiteX19" fmla="*/ 17134 w 524813"/>
                        <a:gd name="connsiteY19" fmla="*/ 359822 h 366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24813" h="366490">
                          <a:moveTo>
                            <a:pt x="17134" y="359822"/>
                          </a:moveTo>
                          <a:cubicBezTo>
                            <a:pt x="16029" y="364479"/>
                            <a:pt x="11352" y="367366"/>
                            <a:pt x="6675" y="366251"/>
                          </a:cubicBezTo>
                          <a:cubicBezTo>
                            <a:pt x="2008" y="365146"/>
                            <a:pt x="-869" y="360470"/>
                            <a:pt x="236" y="355802"/>
                          </a:cubicBezTo>
                          <a:cubicBezTo>
                            <a:pt x="19286" y="276678"/>
                            <a:pt x="49585" y="218023"/>
                            <a:pt x="81446" y="174904"/>
                          </a:cubicBezTo>
                          <a:cubicBezTo>
                            <a:pt x="113441" y="131612"/>
                            <a:pt x="147074" y="103914"/>
                            <a:pt x="172544" y="86854"/>
                          </a:cubicBezTo>
                          <a:cubicBezTo>
                            <a:pt x="190470" y="74853"/>
                            <a:pt x="208757" y="65737"/>
                            <a:pt x="227331" y="60375"/>
                          </a:cubicBezTo>
                          <a:cubicBezTo>
                            <a:pt x="246219" y="54917"/>
                            <a:pt x="265327" y="53355"/>
                            <a:pt x="284557" y="56555"/>
                          </a:cubicBezTo>
                          <a:cubicBezTo>
                            <a:pt x="328173" y="63842"/>
                            <a:pt x="372683" y="65223"/>
                            <a:pt x="409478" y="61099"/>
                          </a:cubicBezTo>
                          <a:cubicBezTo>
                            <a:pt x="443920" y="57232"/>
                            <a:pt x="471086" y="48716"/>
                            <a:pt x="483392" y="35905"/>
                          </a:cubicBezTo>
                          <a:cubicBezTo>
                            <a:pt x="507471" y="10835"/>
                            <a:pt x="507681" y="10416"/>
                            <a:pt x="507681" y="10416"/>
                          </a:cubicBezTo>
                          <a:cubicBezTo>
                            <a:pt x="506728" y="5701"/>
                            <a:pt x="509805" y="1101"/>
                            <a:pt x="514520" y="167"/>
                          </a:cubicBezTo>
                          <a:cubicBezTo>
                            <a:pt x="519244" y="-766"/>
                            <a:pt x="523835" y="2301"/>
                            <a:pt x="524768" y="7016"/>
                          </a:cubicBezTo>
                          <a:cubicBezTo>
                            <a:pt x="524778" y="7035"/>
                            <a:pt x="527159" y="15445"/>
                            <a:pt x="495917" y="47964"/>
                          </a:cubicBezTo>
                          <a:cubicBezTo>
                            <a:pt x="480658" y="63842"/>
                            <a:pt x="449702" y="74100"/>
                            <a:pt x="411392" y="78396"/>
                          </a:cubicBezTo>
                          <a:cubicBezTo>
                            <a:pt x="373102" y="82692"/>
                            <a:pt x="326915" y="81254"/>
                            <a:pt x="281710" y="73719"/>
                          </a:cubicBezTo>
                          <a:cubicBezTo>
                            <a:pt x="265126" y="70948"/>
                            <a:pt x="248581" y="72310"/>
                            <a:pt x="232180" y="77053"/>
                          </a:cubicBezTo>
                          <a:lnTo>
                            <a:pt x="232151" y="77053"/>
                          </a:lnTo>
                          <a:cubicBezTo>
                            <a:pt x="215435" y="81873"/>
                            <a:pt x="198756" y="90226"/>
                            <a:pt x="182221" y="101294"/>
                          </a:cubicBezTo>
                          <a:cubicBezTo>
                            <a:pt x="157989" y="117506"/>
                            <a:pt x="125985" y="143900"/>
                            <a:pt x="95420" y="185257"/>
                          </a:cubicBezTo>
                          <a:cubicBezTo>
                            <a:pt x="64730" y="226776"/>
                            <a:pt x="35536" y="283345"/>
                            <a:pt x="17134" y="35982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09" name="Graphic 963">
                    <a:extLst>
                      <a:ext uri="{FF2B5EF4-FFF2-40B4-BE49-F238E27FC236}">
                        <a16:creationId xmlns:a16="http://schemas.microsoft.com/office/drawing/2014/main" id="{E5428941-8AE1-48CC-AFF8-1AB7667879D3}"/>
                      </a:ext>
                    </a:extLst>
                  </p:cNvPr>
                  <p:cNvGrpSpPr/>
                  <p:nvPr/>
                </p:nvGrpSpPr>
                <p:grpSpPr>
                  <a:xfrm>
                    <a:off x="7974759" y="10276333"/>
                    <a:ext cx="221376" cy="560720"/>
                    <a:chOff x="7974759" y="10276333"/>
                    <a:chExt cx="221376" cy="560720"/>
                  </a:xfrm>
                </p:grpSpPr>
                <p:sp>
                  <p:nvSpPr>
                    <p:cNvPr id="516" name="Freeform: Shape 515">
                      <a:extLst>
                        <a:ext uri="{FF2B5EF4-FFF2-40B4-BE49-F238E27FC236}">
                          <a16:creationId xmlns:a16="http://schemas.microsoft.com/office/drawing/2014/main" id="{733014CE-DB17-4288-8946-A75D808051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4759" y="10276333"/>
                      <a:ext cx="221376" cy="551230"/>
                    </a:xfrm>
                    <a:custGeom>
                      <a:avLst/>
                      <a:gdLst>
                        <a:gd name="connsiteX0" fmla="*/ 29363 w 221376"/>
                        <a:gd name="connsiteY0" fmla="*/ 0 h 551230"/>
                        <a:gd name="connsiteX1" fmla="*/ 126613 w 221376"/>
                        <a:gd name="connsiteY1" fmla="*/ 163687 h 551230"/>
                        <a:gd name="connsiteX2" fmla="*/ 215234 w 221376"/>
                        <a:gd name="connsiteY2" fmla="*/ 329232 h 551230"/>
                        <a:gd name="connsiteX3" fmla="*/ 168275 w 221376"/>
                        <a:gd name="connsiteY3" fmla="*/ 551231 h 551230"/>
                        <a:gd name="connsiteX4" fmla="*/ 27753 w 221376"/>
                        <a:gd name="connsiteY4" fmla="*/ 370056 h 551230"/>
                        <a:gd name="connsiteX5" fmla="*/ 29363 w 221376"/>
                        <a:gd name="connsiteY5" fmla="*/ 0 h 55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1376" h="551230">
                          <a:moveTo>
                            <a:pt x="29363" y="0"/>
                          </a:moveTo>
                          <a:cubicBezTo>
                            <a:pt x="104448" y="58112"/>
                            <a:pt x="131194" y="57931"/>
                            <a:pt x="126613" y="163687"/>
                          </a:cubicBezTo>
                          <a:cubicBezTo>
                            <a:pt x="122022" y="269434"/>
                            <a:pt x="187592" y="259852"/>
                            <a:pt x="215234" y="329232"/>
                          </a:cubicBezTo>
                          <a:cubicBezTo>
                            <a:pt x="242875" y="398612"/>
                            <a:pt x="168275" y="551231"/>
                            <a:pt x="168275" y="551231"/>
                          </a:cubicBezTo>
                          <a:cubicBezTo>
                            <a:pt x="168275" y="551231"/>
                            <a:pt x="121755" y="534714"/>
                            <a:pt x="27753" y="370056"/>
                          </a:cubicBezTo>
                          <a:cubicBezTo>
                            <a:pt x="-66259" y="205397"/>
                            <a:pt x="115926" y="163335"/>
                            <a:pt x="29363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7" name="Freeform: Shape 516">
                      <a:extLst>
                        <a:ext uri="{FF2B5EF4-FFF2-40B4-BE49-F238E27FC236}">
                          <a16:creationId xmlns:a16="http://schemas.microsoft.com/office/drawing/2014/main" id="{874A495B-33F9-46A1-9520-42EDCDBD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2122" y="10322342"/>
                      <a:ext cx="125292" cy="514711"/>
                    </a:xfrm>
                    <a:custGeom>
                      <a:avLst/>
                      <a:gdLst>
                        <a:gd name="connsiteX0" fmla="*/ 1945 w 125292"/>
                        <a:gd name="connsiteY0" fmla="*/ 14161 h 514711"/>
                        <a:gd name="connsiteX1" fmla="*/ 3203 w 125292"/>
                        <a:gd name="connsiteY1" fmla="*/ 1950 h 514711"/>
                        <a:gd name="connsiteX2" fmla="*/ 15423 w 125292"/>
                        <a:gd name="connsiteY2" fmla="*/ 3207 h 514711"/>
                        <a:gd name="connsiteX3" fmla="*/ 54771 w 125292"/>
                        <a:gd name="connsiteY3" fmla="*/ 76597 h 514711"/>
                        <a:gd name="connsiteX4" fmla="*/ 44818 w 125292"/>
                        <a:gd name="connsiteY4" fmla="*/ 175314 h 514711"/>
                        <a:gd name="connsiteX5" fmla="*/ 75660 w 125292"/>
                        <a:gd name="connsiteY5" fmla="*/ 286366 h 514711"/>
                        <a:gd name="connsiteX6" fmla="*/ 118303 w 125292"/>
                        <a:gd name="connsiteY6" fmla="*/ 376082 h 514711"/>
                        <a:gd name="connsiteX7" fmla="*/ 110893 w 125292"/>
                        <a:gd name="connsiteY7" fmla="*/ 510423 h 514711"/>
                        <a:gd name="connsiteX8" fmla="*/ 99015 w 125292"/>
                        <a:gd name="connsiteY8" fmla="*/ 513518 h 514711"/>
                        <a:gd name="connsiteX9" fmla="*/ 95910 w 125292"/>
                        <a:gd name="connsiteY9" fmla="*/ 501631 h 514711"/>
                        <a:gd name="connsiteX10" fmla="*/ 101291 w 125292"/>
                        <a:gd name="connsiteY10" fmla="*/ 379683 h 514711"/>
                        <a:gd name="connsiteX11" fmla="*/ 61153 w 125292"/>
                        <a:gd name="connsiteY11" fmla="*/ 295882 h 514711"/>
                        <a:gd name="connsiteX12" fmla="*/ 27930 w 125292"/>
                        <a:gd name="connsiteY12" fmla="*/ 171209 h 514711"/>
                        <a:gd name="connsiteX13" fmla="*/ 37674 w 125292"/>
                        <a:gd name="connsiteY13" fmla="*/ 79655 h 514711"/>
                        <a:gd name="connsiteX14" fmla="*/ 1945 w 125292"/>
                        <a:gd name="connsiteY14" fmla="*/ 14161 h 514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25292" h="514711">
                          <a:moveTo>
                            <a:pt x="1945" y="14161"/>
                          </a:moveTo>
                          <a:cubicBezTo>
                            <a:pt x="-1074" y="10437"/>
                            <a:pt x="-521" y="4969"/>
                            <a:pt x="3203" y="1950"/>
                          </a:cubicBezTo>
                          <a:cubicBezTo>
                            <a:pt x="6937" y="-1079"/>
                            <a:pt x="12404" y="-517"/>
                            <a:pt x="15423" y="3207"/>
                          </a:cubicBezTo>
                          <a:cubicBezTo>
                            <a:pt x="37417" y="30172"/>
                            <a:pt x="50171" y="50889"/>
                            <a:pt x="54771" y="76597"/>
                          </a:cubicBezTo>
                          <a:cubicBezTo>
                            <a:pt x="59296" y="101915"/>
                            <a:pt x="55629" y="131156"/>
                            <a:pt x="44818" y="175314"/>
                          </a:cubicBezTo>
                          <a:cubicBezTo>
                            <a:pt x="33350" y="222168"/>
                            <a:pt x="53466" y="252705"/>
                            <a:pt x="75660" y="286366"/>
                          </a:cubicBezTo>
                          <a:cubicBezTo>
                            <a:pt x="92443" y="311827"/>
                            <a:pt x="110331" y="338973"/>
                            <a:pt x="118303" y="376082"/>
                          </a:cubicBezTo>
                          <a:cubicBezTo>
                            <a:pt x="137544" y="465541"/>
                            <a:pt x="110969" y="510299"/>
                            <a:pt x="110893" y="510423"/>
                          </a:cubicBezTo>
                          <a:cubicBezTo>
                            <a:pt x="108464" y="514566"/>
                            <a:pt x="103139" y="515938"/>
                            <a:pt x="99015" y="513518"/>
                          </a:cubicBezTo>
                          <a:cubicBezTo>
                            <a:pt x="94862" y="511099"/>
                            <a:pt x="93490" y="505775"/>
                            <a:pt x="95910" y="501631"/>
                          </a:cubicBezTo>
                          <a:cubicBezTo>
                            <a:pt x="95976" y="501517"/>
                            <a:pt x="119113" y="462598"/>
                            <a:pt x="101291" y="379683"/>
                          </a:cubicBezTo>
                          <a:cubicBezTo>
                            <a:pt x="93976" y="345698"/>
                            <a:pt x="77050" y="319999"/>
                            <a:pt x="61153" y="295882"/>
                          </a:cubicBezTo>
                          <a:cubicBezTo>
                            <a:pt x="36779" y="258906"/>
                            <a:pt x="14671" y="225359"/>
                            <a:pt x="27930" y="171209"/>
                          </a:cubicBezTo>
                          <a:cubicBezTo>
                            <a:pt x="38160" y="129423"/>
                            <a:pt x="41722" y="102210"/>
                            <a:pt x="37674" y="79655"/>
                          </a:cubicBezTo>
                          <a:cubicBezTo>
                            <a:pt x="33712" y="57499"/>
                            <a:pt x="22091" y="38869"/>
                            <a:pt x="1945" y="1416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0" name="Graphic 963">
                    <a:extLst>
                      <a:ext uri="{FF2B5EF4-FFF2-40B4-BE49-F238E27FC236}">
                        <a16:creationId xmlns:a16="http://schemas.microsoft.com/office/drawing/2014/main" id="{71D7D914-5B13-48AB-9E78-2679E5754A9E}"/>
                      </a:ext>
                    </a:extLst>
                  </p:cNvPr>
                  <p:cNvGrpSpPr/>
                  <p:nvPr/>
                </p:nvGrpSpPr>
                <p:grpSpPr>
                  <a:xfrm>
                    <a:off x="8444654" y="9693722"/>
                    <a:ext cx="509319" cy="370111"/>
                    <a:chOff x="8444654" y="9693722"/>
                    <a:chExt cx="509319" cy="370111"/>
                  </a:xfrm>
                </p:grpSpPr>
                <p:sp>
                  <p:nvSpPr>
                    <p:cNvPr id="514" name="Freeform: Shape 513">
                      <a:extLst>
                        <a:ext uri="{FF2B5EF4-FFF2-40B4-BE49-F238E27FC236}">
                          <a16:creationId xmlns:a16="http://schemas.microsoft.com/office/drawing/2014/main" id="{3341E326-92AF-427C-BA9C-B5F8E35B1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9196" y="9693722"/>
                      <a:ext cx="504777" cy="359596"/>
                    </a:xfrm>
                    <a:custGeom>
                      <a:avLst/>
                      <a:gdLst>
                        <a:gd name="connsiteX0" fmla="*/ 504777 w 504777"/>
                        <a:gd name="connsiteY0" fmla="*/ 12454 h 359596"/>
                        <a:gd name="connsiteX1" fmla="*/ 319411 w 504777"/>
                        <a:gd name="connsiteY1" fmla="*/ 68204 h 359596"/>
                        <a:gd name="connsiteX2" fmla="*/ 138113 w 504777"/>
                        <a:gd name="connsiteY2" fmla="*/ 132545 h 359596"/>
                        <a:gd name="connsiteX3" fmla="*/ 0 w 504777"/>
                        <a:gd name="connsiteY3" fmla="*/ 354601 h 359596"/>
                        <a:gd name="connsiteX4" fmla="*/ 226000 w 504777"/>
                        <a:gd name="connsiteY4" fmla="*/ 319835 h 359596"/>
                        <a:gd name="connsiteX5" fmla="*/ 504777 w 504777"/>
                        <a:gd name="connsiteY5" fmla="*/ 12454 h 359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04777" h="359596">
                          <a:moveTo>
                            <a:pt x="504777" y="12454"/>
                          </a:moveTo>
                          <a:cubicBezTo>
                            <a:pt x="413271" y="-957"/>
                            <a:pt x="396459" y="-23017"/>
                            <a:pt x="319411" y="68204"/>
                          </a:cubicBezTo>
                          <a:cubicBezTo>
                            <a:pt x="242354" y="159425"/>
                            <a:pt x="208083" y="97807"/>
                            <a:pt x="138113" y="132545"/>
                          </a:cubicBezTo>
                          <a:cubicBezTo>
                            <a:pt x="68132" y="167292"/>
                            <a:pt x="0" y="354601"/>
                            <a:pt x="0" y="354601"/>
                          </a:cubicBezTo>
                          <a:cubicBezTo>
                            <a:pt x="0" y="354601"/>
                            <a:pt x="41958" y="379033"/>
                            <a:pt x="226000" y="319835"/>
                          </a:cubicBezTo>
                          <a:cubicBezTo>
                            <a:pt x="410032" y="260628"/>
                            <a:pt x="326450" y="76662"/>
                            <a:pt x="504777" y="12454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5" name="Freeform: Shape 514">
                      <a:extLst>
                        <a:ext uri="{FF2B5EF4-FFF2-40B4-BE49-F238E27FC236}">
                          <a16:creationId xmlns:a16="http://schemas.microsoft.com/office/drawing/2014/main" id="{5F87B758-2B5F-43E1-BFE3-7401AA2CC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4654" y="9712655"/>
                      <a:ext cx="453426" cy="351178"/>
                    </a:xfrm>
                    <a:custGeom>
                      <a:avLst/>
                      <a:gdLst>
                        <a:gd name="connsiteX0" fmla="*/ 443664 w 453426"/>
                        <a:gd name="connsiteY0" fmla="*/ 65 h 351178"/>
                        <a:gd name="connsiteX1" fmla="*/ 453360 w 453426"/>
                        <a:gd name="connsiteY1" fmla="*/ 7656 h 351178"/>
                        <a:gd name="connsiteX2" fmla="*/ 445769 w 453426"/>
                        <a:gd name="connsiteY2" fmla="*/ 17362 h 351178"/>
                        <a:gd name="connsiteX3" fmla="*/ 373789 w 453426"/>
                        <a:gd name="connsiteY3" fmla="*/ 42251 h 351178"/>
                        <a:gd name="connsiteX4" fmla="*/ 310228 w 453426"/>
                        <a:gd name="connsiteY4" fmla="*/ 126557 h 351178"/>
                        <a:gd name="connsiteX5" fmla="*/ 195376 w 453426"/>
                        <a:gd name="connsiteY5" fmla="*/ 201852 h 351178"/>
                        <a:gd name="connsiteX6" fmla="*/ 106622 w 453426"/>
                        <a:gd name="connsiteY6" fmla="*/ 238285 h 351178"/>
                        <a:gd name="connsiteX7" fmla="*/ 16991 w 453426"/>
                        <a:gd name="connsiteY7" fmla="*/ 345022 h 351178"/>
                        <a:gd name="connsiteX8" fmla="*/ 6162 w 453426"/>
                        <a:gd name="connsiteY8" fmla="*/ 350804 h 351178"/>
                        <a:gd name="connsiteX9" fmla="*/ 380 w 453426"/>
                        <a:gd name="connsiteY9" fmla="*/ 339974 h 351178"/>
                        <a:gd name="connsiteX10" fmla="*/ 96420 w 453426"/>
                        <a:gd name="connsiteY10" fmla="*/ 224245 h 351178"/>
                        <a:gd name="connsiteX11" fmla="*/ 191290 w 453426"/>
                        <a:gd name="connsiteY11" fmla="*/ 184964 h 351178"/>
                        <a:gd name="connsiteX12" fmla="*/ 295245 w 453426"/>
                        <a:gd name="connsiteY12" fmla="*/ 117756 h 351178"/>
                        <a:gd name="connsiteX13" fmla="*/ 363082 w 453426"/>
                        <a:gd name="connsiteY13" fmla="*/ 28554 h 351178"/>
                        <a:gd name="connsiteX14" fmla="*/ 443664 w 453426"/>
                        <a:gd name="connsiteY14" fmla="*/ 65 h 35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53426" h="351178">
                          <a:moveTo>
                            <a:pt x="443664" y="65"/>
                          </a:moveTo>
                          <a:cubicBezTo>
                            <a:pt x="448436" y="-516"/>
                            <a:pt x="452779" y="2884"/>
                            <a:pt x="453360" y="7656"/>
                          </a:cubicBezTo>
                          <a:cubicBezTo>
                            <a:pt x="453951" y="12428"/>
                            <a:pt x="450550" y="16771"/>
                            <a:pt x="445769" y="17362"/>
                          </a:cubicBezTo>
                          <a:cubicBezTo>
                            <a:pt x="414441" y="21286"/>
                            <a:pt x="393057" y="27163"/>
                            <a:pt x="373789" y="42251"/>
                          </a:cubicBezTo>
                          <a:cubicBezTo>
                            <a:pt x="353958" y="57767"/>
                            <a:pt x="335488" y="83361"/>
                            <a:pt x="310228" y="126557"/>
                          </a:cubicBezTo>
                          <a:cubicBezTo>
                            <a:pt x="278024" y="181611"/>
                            <a:pt x="238705" y="191251"/>
                            <a:pt x="195376" y="201852"/>
                          </a:cubicBezTo>
                          <a:cubicBezTo>
                            <a:pt x="167077" y="208786"/>
                            <a:pt x="136940" y="216168"/>
                            <a:pt x="106622" y="238285"/>
                          </a:cubicBezTo>
                          <a:cubicBezTo>
                            <a:pt x="32117" y="292654"/>
                            <a:pt x="17039" y="344870"/>
                            <a:pt x="16991" y="345022"/>
                          </a:cubicBezTo>
                          <a:cubicBezTo>
                            <a:pt x="15591" y="349594"/>
                            <a:pt x="10753" y="352194"/>
                            <a:pt x="6162" y="350804"/>
                          </a:cubicBezTo>
                          <a:cubicBezTo>
                            <a:pt x="1571" y="349413"/>
                            <a:pt x="-1020" y="344565"/>
                            <a:pt x="380" y="339974"/>
                          </a:cubicBezTo>
                          <a:cubicBezTo>
                            <a:pt x="427" y="339802"/>
                            <a:pt x="17134" y="282110"/>
                            <a:pt x="96420" y="224245"/>
                          </a:cubicBezTo>
                          <a:cubicBezTo>
                            <a:pt x="129539" y="200090"/>
                            <a:pt x="161390" y="192289"/>
                            <a:pt x="191290" y="184964"/>
                          </a:cubicBezTo>
                          <a:cubicBezTo>
                            <a:pt x="230856" y="175267"/>
                            <a:pt x="266756" y="166485"/>
                            <a:pt x="295245" y="117756"/>
                          </a:cubicBezTo>
                          <a:cubicBezTo>
                            <a:pt x="321630" y="72645"/>
                            <a:pt x="341280" y="45623"/>
                            <a:pt x="363082" y="28554"/>
                          </a:cubicBezTo>
                          <a:cubicBezTo>
                            <a:pt x="385447" y="11066"/>
                            <a:pt x="409231" y="4380"/>
                            <a:pt x="443664" y="6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1" name="Graphic 963">
                    <a:extLst>
                      <a:ext uri="{FF2B5EF4-FFF2-40B4-BE49-F238E27FC236}">
                        <a16:creationId xmlns:a16="http://schemas.microsoft.com/office/drawing/2014/main" id="{7BAE1684-0C25-4A0F-BCF0-5786FBD5B5F9}"/>
                      </a:ext>
                    </a:extLst>
                  </p:cNvPr>
                  <p:cNvGrpSpPr/>
                  <p:nvPr/>
                </p:nvGrpSpPr>
                <p:grpSpPr>
                  <a:xfrm>
                    <a:off x="7845937" y="10918520"/>
                    <a:ext cx="534012" cy="250244"/>
                    <a:chOff x="7845937" y="10918520"/>
                    <a:chExt cx="534012" cy="250244"/>
                  </a:xfrm>
                </p:grpSpPr>
                <p:sp>
                  <p:nvSpPr>
                    <p:cNvPr id="512" name="Freeform: Shape 511">
                      <a:extLst>
                        <a:ext uri="{FF2B5EF4-FFF2-40B4-BE49-F238E27FC236}">
                          <a16:creationId xmlns:a16="http://schemas.microsoft.com/office/drawing/2014/main" id="{4836A6E7-C2E4-4AB7-A2BA-F4D385A3F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50931" y="10918520"/>
                      <a:ext cx="529018" cy="250244"/>
                    </a:xfrm>
                    <a:custGeom>
                      <a:avLst/>
                      <a:gdLst>
                        <a:gd name="connsiteX0" fmla="*/ 529019 w 529018"/>
                        <a:gd name="connsiteY0" fmla="*/ 26592 h 250244"/>
                        <a:gd name="connsiteX1" fmla="*/ 339319 w 529018"/>
                        <a:gd name="connsiteY1" fmla="*/ 42851 h 250244"/>
                        <a:gd name="connsiteX2" fmla="*/ 153124 w 529018"/>
                        <a:gd name="connsiteY2" fmla="*/ 67207 h 250244"/>
                        <a:gd name="connsiteX3" fmla="*/ 0 w 529018"/>
                        <a:gd name="connsiteY3" fmla="*/ 234666 h 250244"/>
                        <a:gd name="connsiteX4" fmla="*/ 229124 w 529018"/>
                        <a:gd name="connsiteY4" fmla="*/ 243391 h 250244"/>
                        <a:gd name="connsiteX5" fmla="*/ 529019 w 529018"/>
                        <a:gd name="connsiteY5" fmla="*/ 26592 h 250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9018" h="250244">
                          <a:moveTo>
                            <a:pt x="529019" y="26592"/>
                          </a:moveTo>
                          <a:cubicBezTo>
                            <a:pt x="438036" y="-602"/>
                            <a:pt x="422615" y="-22462"/>
                            <a:pt x="339319" y="42851"/>
                          </a:cubicBezTo>
                          <a:cubicBezTo>
                            <a:pt x="256022" y="108164"/>
                            <a:pt x="225638" y="49271"/>
                            <a:pt x="153124" y="67207"/>
                          </a:cubicBezTo>
                          <a:cubicBezTo>
                            <a:pt x="80639" y="85142"/>
                            <a:pt x="0" y="234666"/>
                            <a:pt x="0" y="234666"/>
                          </a:cubicBezTo>
                          <a:cubicBezTo>
                            <a:pt x="0" y="234666"/>
                            <a:pt x="40519" y="262860"/>
                            <a:pt x="229124" y="243391"/>
                          </a:cubicBezTo>
                          <a:cubicBezTo>
                            <a:pt x="417709" y="223931"/>
                            <a:pt x="345824" y="51338"/>
                            <a:pt x="529019" y="26592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3" name="Freeform: Shape 512">
                      <a:extLst>
                        <a:ext uri="{FF2B5EF4-FFF2-40B4-BE49-F238E27FC236}">
                          <a16:creationId xmlns:a16="http://schemas.microsoft.com/office/drawing/2014/main" id="{D468528E-4F0A-409A-85F4-D20A32539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5937" y="10937627"/>
                      <a:ext cx="476859" cy="230838"/>
                    </a:xfrm>
                    <a:custGeom>
                      <a:avLst/>
                      <a:gdLst>
                        <a:gd name="connsiteX0" fmla="*/ 468681 w 476859"/>
                        <a:gd name="connsiteY0" fmla="*/ 817 h 230838"/>
                        <a:gd name="connsiteX1" fmla="*/ 476844 w 476859"/>
                        <a:gd name="connsiteY1" fmla="*/ 10018 h 230838"/>
                        <a:gd name="connsiteX2" fmla="*/ 467652 w 476859"/>
                        <a:gd name="connsiteY2" fmla="*/ 18191 h 230838"/>
                        <a:gd name="connsiteX3" fmla="*/ 393595 w 476859"/>
                        <a:gd name="connsiteY3" fmla="*/ 27297 h 230838"/>
                        <a:gd name="connsiteX4" fmla="*/ 324853 w 476859"/>
                        <a:gd name="connsiteY4" fmla="*/ 88505 h 230838"/>
                        <a:gd name="connsiteX5" fmla="*/ 204076 w 476859"/>
                        <a:gd name="connsiteY5" fmla="*/ 134129 h 230838"/>
                        <a:gd name="connsiteX6" fmla="*/ 112617 w 476859"/>
                        <a:gd name="connsiteY6" fmla="*/ 150284 h 230838"/>
                        <a:gd name="connsiteX7" fmla="*/ 16624 w 476859"/>
                        <a:gd name="connsiteY7" fmla="*/ 225693 h 230838"/>
                        <a:gd name="connsiteX8" fmla="*/ 5146 w 476859"/>
                        <a:gd name="connsiteY8" fmla="*/ 230084 h 230838"/>
                        <a:gd name="connsiteX9" fmla="*/ 755 w 476859"/>
                        <a:gd name="connsiteY9" fmla="*/ 218606 h 230838"/>
                        <a:gd name="connsiteX10" fmla="*/ 105664 w 476859"/>
                        <a:gd name="connsiteY10" fmla="*/ 134339 h 230838"/>
                        <a:gd name="connsiteX11" fmla="*/ 203467 w 476859"/>
                        <a:gd name="connsiteY11" fmla="*/ 116756 h 230838"/>
                        <a:gd name="connsiteX12" fmla="*/ 311632 w 476859"/>
                        <a:gd name="connsiteY12" fmla="*/ 77198 h 230838"/>
                        <a:gd name="connsiteX13" fmla="*/ 386099 w 476859"/>
                        <a:gd name="connsiteY13" fmla="*/ 11562 h 230838"/>
                        <a:gd name="connsiteX14" fmla="*/ 468681 w 476859"/>
                        <a:gd name="connsiteY14" fmla="*/ 817 h 23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6859" h="230838">
                          <a:moveTo>
                            <a:pt x="468681" y="817"/>
                          </a:moveTo>
                          <a:cubicBezTo>
                            <a:pt x="473472" y="1103"/>
                            <a:pt x="477129" y="5227"/>
                            <a:pt x="476844" y="10018"/>
                          </a:cubicBezTo>
                          <a:cubicBezTo>
                            <a:pt x="476567" y="14810"/>
                            <a:pt x="472434" y="18477"/>
                            <a:pt x="467652" y="18191"/>
                          </a:cubicBezTo>
                          <a:cubicBezTo>
                            <a:pt x="435848" y="16200"/>
                            <a:pt x="413940" y="17600"/>
                            <a:pt x="393595" y="27297"/>
                          </a:cubicBezTo>
                          <a:cubicBezTo>
                            <a:pt x="372869" y="37174"/>
                            <a:pt x="352828" y="55900"/>
                            <a:pt x="324853" y="88505"/>
                          </a:cubicBezTo>
                          <a:cubicBezTo>
                            <a:pt x="288534" y="130834"/>
                            <a:pt x="248358" y="132405"/>
                            <a:pt x="204076" y="134129"/>
                          </a:cubicBezTo>
                          <a:cubicBezTo>
                            <a:pt x="175225" y="135244"/>
                            <a:pt x="144469" y="136453"/>
                            <a:pt x="112617" y="150284"/>
                          </a:cubicBezTo>
                          <a:cubicBezTo>
                            <a:pt x="34855" y="184069"/>
                            <a:pt x="16672" y="225560"/>
                            <a:pt x="16624" y="225693"/>
                          </a:cubicBezTo>
                          <a:cubicBezTo>
                            <a:pt x="14671" y="230065"/>
                            <a:pt x="9528" y="232037"/>
                            <a:pt x="5146" y="230084"/>
                          </a:cubicBezTo>
                          <a:cubicBezTo>
                            <a:pt x="765" y="228131"/>
                            <a:pt x="-1197" y="222988"/>
                            <a:pt x="755" y="218606"/>
                          </a:cubicBezTo>
                          <a:cubicBezTo>
                            <a:pt x="813" y="218463"/>
                            <a:pt x="21701" y="170829"/>
                            <a:pt x="105664" y="134339"/>
                          </a:cubicBezTo>
                          <a:cubicBezTo>
                            <a:pt x="140506" y="119213"/>
                            <a:pt x="172977" y="117937"/>
                            <a:pt x="203467" y="116756"/>
                          </a:cubicBezTo>
                          <a:cubicBezTo>
                            <a:pt x="243738" y="115194"/>
                            <a:pt x="280248" y="113774"/>
                            <a:pt x="311632" y="77198"/>
                          </a:cubicBezTo>
                          <a:cubicBezTo>
                            <a:pt x="341274" y="42642"/>
                            <a:pt x="362915" y="22620"/>
                            <a:pt x="386099" y="11562"/>
                          </a:cubicBezTo>
                          <a:cubicBezTo>
                            <a:pt x="409673" y="341"/>
                            <a:pt x="433933" y="-1355"/>
                            <a:pt x="468681" y="81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6" name="Graphic 963">
                  <a:extLst>
                    <a:ext uri="{FF2B5EF4-FFF2-40B4-BE49-F238E27FC236}">
                      <a16:creationId xmlns:a16="http://schemas.microsoft.com/office/drawing/2014/main" id="{1557258A-D7D8-48D4-AC73-DD31D9CB90BE}"/>
                    </a:ext>
                  </a:extLst>
                </p:cNvPr>
                <p:cNvGrpSpPr/>
                <p:nvPr/>
              </p:nvGrpSpPr>
              <p:grpSpPr>
                <a:xfrm>
                  <a:off x="4389336" y="8572846"/>
                  <a:ext cx="4434643" cy="3575958"/>
                  <a:chOff x="4389336" y="8572846"/>
                  <a:chExt cx="4434643" cy="3575958"/>
                </a:xfrm>
              </p:grpSpPr>
              <p:grpSp>
                <p:nvGrpSpPr>
                  <p:cNvPr id="401" name="Graphic 963">
                    <a:extLst>
                      <a:ext uri="{FF2B5EF4-FFF2-40B4-BE49-F238E27FC236}">
                        <a16:creationId xmlns:a16="http://schemas.microsoft.com/office/drawing/2014/main" id="{D33B9D67-9BAE-49F4-B4E1-72F281AD4B7D}"/>
                      </a:ext>
                    </a:extLst>
                  </p:cNvPr>
                  <p:cNvGrpSpPr/>
                  <p:nvPr/>
                </p:nvGrpSpPr>
                <p:grpSpPr>
                  <a:xfrm>
                    <a:off x="4835199" y="9629501"/>
                    <a:ext cx="3955067" cy="2519294"/>
                    <a:chOff x="4835199" y="9629501"/>
                    <a:chExt cx="3955067" cy="2519294"/>
                  </a:xfrm>
                </p:grpSpPr>
                <p:grpSp>
                  <p:nvGrpSpPr>
                    <p:cNvPr id="495" name="Graphic 963">
                      <a:extLst>
                        <a:ext uri="{FF2B5EF4-FFF2-40B4-BE49-F238E27FC236}">
                          <a16:creationId xmlns:a16="http://schemas.microsoft.com/office/drawing/2014/main" id="{7C2C5C1A-63B9-44AF-8C56-B0F2AD038A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35199" y="9629501"/>
                      <a:ext cx="3955067" cy="2519294"/>
                      <a:chOff x="4835199" y="9629501"/>
                      <a:chExt cx="3955067" cy="2519294"/>
                    </a:xfrm>
                  </p:grpSpPr>
                  <p:sp>
                    <p:nvSpPr>
                      <p:cNvPr id="497" name="Freeform: Shape 496">
                        <a:extLst>
                          <a:ext uri="{FF2B5EF4-FFF2-40B4-BE49-F238E27FC236}">
                            <a16:creationId xmlns:a16="http://schemas.microsoft.com/office/drawing/2014/main" id="{80AB77BB-C76D-4A28-97B9-7D12538E59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5199" y="9629501"/>
                        <a:ext cx="3955067" cy="2519294"/>
                      </a:xfrm>
                      <a:custGeom>
                        <a:avLst/>
                        <a:gdLst>
                          <a:gd name="connsiteX0" fmla="*/ 456583 w 3955067"/>
                          <a:gd name="connsiteY0" fmla="*/ 430090 h 2519294"/>
                          <a:gd name="connsiteX1" fmla="*/ 3739937 w 3955067"/>
                          <a:gd name="connsiteY1" fmla="*/ 1042252 h 2519294"/>
                          <a:gd name="connsiteX2" fmla="*/ 3949163 w 3955067"/>
                          <a:gd name="connsiteY2" fmla="*/ 2057761 h 2519294"/>
                          <a:gd name="connsiteX3" fmla="*/ 3059994 w 3955067"/>
                          <a:gd name="connsiteY3" fmla="*/ 2096165 h 2519294"/>
                          <a:gd name="connsiteX4" fmla="*/ 3082607 w 3955067"/>
                          <a:gd name="connsiteY4" fmla="*/ 2519294 h 2519294"/>
                          <a:gd name="connsiteX5" fmla="*/ 1418903 w 3955067"/>
                          <a:gd name="connsiteY5" fmla="*/ 2519294 h 2519294"/>
                          <a:gd name="connsiteX6" fmla="*/ 3955 w 3955067"/>
                          <a:gd name="connsiteY6" fmla="*/ 1209816 h 2519294"/>
                          <a:gd name="connsiteX7" fmla="*/ 456583 w 3955067"/>
                          <a:gd name="connsiteY7" fmla="*/ 430090 h 2519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955067" h="2519294">
                            <a:moveTo>
                              <a:pt x="456583" y="430090"/>
                            </a:moveTo>
                            <a:cubicBezTo>
                              <a:pt x="1398348" y="-173604"/>
                              <a:pt x="3283775" y="-283809"/>
                              <a:pt x="3739937" y="1042252"/>
                            </a:cubicBezTo>
                            <a:cubicBezTo>
                              <a:pt x="3853312" y="1371846"/>
                              <a:pt x="3984643" y="2056236"/>
                              <a:pt x="3949163" y="2057761"/>
                            </a:cubicBezTo>
                            <a:lnTo>
                              <a:pt x="3059994" y="2096165"/>
                            </a:lnTo>
                            <a:lnTo>
                              <a:pt x="3082607" y="2519294"/>
                            </a:lnTo>
                            <a:lnTo>
                              <a:pt x="1418903" y="2519294"/>
                            </a:lnTo>
                            <a:cubicBezTo>
                              <a:pt x="887056" y="2253880"/>
                              <a:pt x="336130" y="1842276"/>
                              <a:pt x="3955" y="1209816"/>
                            </a:cubicBezTo>
                            <a:cubicBezTo>
                              <a:pt x="-52014" y="1103222"/>
                              <a:pt x="505342" y="554906"/>
                              <a:pt x="456583" y="43009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8" name="Freeform: Shape 497">
                        <a:extLst>
                          <a:ext uri="{FF2B5EF4-FFF2-40B4-BE49-F238E27FC236}">
                            <a16:creationId xmlns:a16="http://schemas.microsoft.com/office/drawing/2014/main" id="{2413032D-AD10-457C-8FC2-719312DA34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6" y="9840050"/>
                        <a:ext cx="816152" cy="1217227"/>
                      </a:xfrm>
                      <a:custGeom>
                        <a:avLst/>
                        <a:gdLst>
                          <a:gd name="connsiteX0" fmla="*/ 36874 w 816152"/>
                          <a:gd name="connsiteY0" fmla="*/ 189262 h 1217227"/>
                          <a:gd name="connsiteX1" fmla="*/ 59144 w 816152"/>
                          <a:gd name="connsiteY1" fmla="*/ 1213437 h 1217227"/>
                          <a:gd name="connsiteX2" fmla="*/ 816153 w 816152"/>
                          <a:gd name="connsiteY2" fmla="*/ 0 h 1217227"/>
                          <a:gd name="connsiteX3" fmla="*/ 36874 w 816152"/>
                          <a:gd name="connsiteY3" fmla="*/ 189262 h 12172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16152" h="1217227">
                            <a:moveTo>
                              <a:pt x="36874" y="189262"/>
                            </a:moveTo>
                            <a:cubicBezTo>
                              <a:pt x="25749" y="701354"/>
                              <a:pt x="-52185" y="1269102"/>
                              <a:pt x="59144" y="1213437"/>
                            </a:cubicBezTo>
                            <a:cubicBezTo>
                              <a:pt x="170472" y="1157773"/>
                              <a:pt x="816153" y="0"/>
                              <a:pt x="816153" y="0"/>
                            </a:cubicBezTo>
                            <a:lnTo>
                              <a:pt x="36874" y="189262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9" name="Freeform: Shape 498">
                        <a:extLst>
                          <a:ext uri="{FF2B5EF4-FFF2-40B4-BE49-F238E27FC236}">
                            <a16:creationId xmlns:a16="http://schemas.microsoft.com/office/drawing/2014/main" id="{87A48E0A-B4CB-4DC7-A71E-F23AB934F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4" y="10431447"/>
                        <a:ext cx="429268" cy="625839"/>
                      </a:xfrm>
                      <a:custGeom>
                        <a:avLst/>
                        <a:gdLst>
                          <a:gd name="connsiteX0" fmla="*/ 18950 w 429268"/>
                          <a:gd name="connsiteY0" fmla="*/ 0 h 625839"/>
                          <a:gd name="connsiteX1" fmla="*/ 59146 w 429268"/>
                          <a:gd name="connsiteY1" fmla="*/ 622049 h 625839"/>
                          <a:gd name="connsiteX2" fmla="*/ 429268 w 429268"/>
                          <a:gd name="connsiteY2" fmla="*/ 78715 h 625839"/>
                          <a:gd name="connsiteX3" fmla="*/ 18950 w 429268"/>
                          <a:gd name="connsiteY3" fmla="*/ 0 h 6258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9268" h="625839">
                            <a:moveTo>
                              <a:pt x="18950" y="0"/>
                            </a:moveTo>
                            <a:cubicBezTo>
                              <a:pt x="-2110" y="364874"/>
                              <a:pt x="-22988" y="663112"/>
                              <a:pt x="59146" y="622049"/>
                            </a:cubicBezTo>
                            <a:cubicBezTo>
                              <a:pt x="109533" y="596856"/>
                              <a:pt x="269372" y="345900"/>
                              <a:pt x="429268" y="78715"/>
                            </a:cubicBezTo>
                            <a:cubicBezTo>
                              <a:pt x="291775" y="100499"/>
                              <a:pt x="139870" y="74095"/>
                              <a:pt x="18950" y="0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0" name="Freeform: Shape 499">
                        <a:extLst>
                          <a:ext uri="{FF2B5EF4-FFF2-40B4-BE49-F238E27FC236}">
                            <a16:creationId xmlns:a16="http://schemas.microsoft.com/office/drawing/2014/main" id="{ECFD73AB-7ED9-491E-A3F0-8F8B351F7F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49396" y="9840059"/>
                        <a:ext cx="786412" cy="476711"/>
                      </a:xfrm>
                      <a:custGeom>
                        <a:avLst/>
                        <a:gdLst>
                          <a:gd name="connsiteX0" fmla="*/ 7144 w 786412"/>
                          <a:gd name="connsiteY0" fmla="*/ 189252 h 476711"/>
                          <a:gd name="connsiteX1" fmla="*/ 0 w 786412"/>
                          <a:gd name="connsiteY1" fmla="*/ 389630 h 476711"/>
                          <a:gd name="connsiteX2" fmla="*/ 581425 w 786412"/>
                          <a:gd name="connsiteY2" fmla="*/ 360283 h 476711"/>
                          <a:gd name="connsiteX3" fmla="*/ 786413 w 786412"/>
                          <a:gd name="connsiteY3" fmla="*/ 0 h 476711"/>
                          <a:gd name="connsiteX4" fmla="*/ 7144 w 786412"/>
                          <a:gd name="connsiteY4" fmla="*/ 189252 h 4767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6412" h="476711">
                            <a:moveTo>
                              <a:pt x="7144" y="189252"/>
                            </a:moveTo>
                            <a:cubicBezTo>
                              <a:pt x="5706" y="255613"/>
                              <a:pt x="3134" y="322888"/>
                              <a:pt x="0" y="389630"/>
                            </a:cubicBezTo>
                            <a:cubicBezTo>
                              <a:pt x="99117" y="487966"/>
                              <a:pt x="282178" y="533067"/>
                              <a:pt x="581425" y="360283"/>
                            </a:cubicBezTo>
                            <a:cubicBezTo>
                              <a:pt x="698221" y="158134"/>
                              <a:pt x="786413" y="0"/>
                              <a:pt x="786413" y="0"/>
                            </a:cubicBezTo>
                            <a:lnTo>
                              <a:pt x="7144" y="189252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1" name="Freeform: Shape 500">
                        <a:extLst>
                          <a:ext uri="{FF2B5EF4-FFF2-40B4-BE49-F238E27FC236}">
                            <a16:creationId xmlns:a16="http://schemas.microsoft.com/office/drawing/2014/main" id="{FA4B358B-809F-49EC-8144-B8FEFBA74B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0018" y="9953474"/>
                        <a:ext cx="957153" cy="1301566"/>
                      </a:xfrm>
                      <a:custGeom>
                        <a:avLst/>
                        <a:gdLst>
                          <a:gd name="connsiteX0" fmla="*/ 940453 w 957153"/>
                          <a:gd name="connsiteY0" fmla="*/ 5295 h 1301566"/>
                          <a:gd name="connsiteX1" fmla="*/ 951865 w 957153"/>
                          <a:gd name="connsiteY1" fmla="*/ 704 h 1301566"/>
                          <a:gd name="connsiteX2" fmla="*/ 956456 w 957153"/>
                          <a:gd name="connsiteY2" fmla="*/ 12105 h 1301566"/>
                          <a:gd name="connsiteX3" fmla="*/ 497560 w 957153"/>
                          <a:gd name="connsiteY3" fmla="*/ 768714 h 1301566"/>
                          <a:gd name="connsiteX4" fmla="*/ 13947 w 957153"/>
                          <a:gd name="connsiteY4" fmla="*/ 1299809 h 1301566"/>
                          <a:gd name="connsiteX5" fmla="*/ 1765 w 957153"/>
                          <a:gd name="connsiteY5" fmla="*/ 1298104 h 1301566"/>
                          <a:gd name="connsiteX6" fmla="*/ 3460 w 957153"/>
                          <a:gd name="connsiteY6" fmla="*/ 1285912 h 1301566"/>
                          <a:gd name="connsiteX7" fmla="*/ 483539 w 957153"/>
                          <a:gd name="connsiteY7" fmla="*/ 758437 h 1301566"/>
                          <a:gd name="connsiteX8" fmla="*/ 940453 w 957153"/>
                          <a:gd name="connsiteY8" fmla="*/ 5295 h 13015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57153" h="1301566">
                            <a:moveTo>
                              <a:pt x="940453" y="5295"/>
                            </a:moveTo>
                            <a:cubicBezTo>
                              <a:pt x="942340" y="875"/>
                              <a:pt x="947445" y="-1192"/>
                              <a:pt x="951865" y="704"/>
                            </a:cubicBezTo>
                            <a:cubicBezTo>
                              <a:pt x="956274" y="2580"/>
                              <a:pt x="958341" y="7686"/>
                              <a:pt x="956456" y="12105"/>
                            </a:cubicBezTo>
                            <a:cubicBezTo>
                              <a:pt x="888380" y="170963"/>
                              <a:pt x="707920" y="481259"/>
                              <a:pt x="497560" y="768714"/>
                            </a:cubicBezTo>
                            <a:cubicBezTo>
                              <a:pt x="341798" y="981569"/>
                              <a:pt x="169500" y="1182099"/>
                              <a:pt x="13947" y="1299809"/>
                            </a:cubicBezTo>
                            <a:cubicBezTo>
                              <a:pt x="10118" y="1302705"/>
                              <a:pt x="4651" y="1301943"/>
                              <a:pt x="1765" y="1298104"/>
                            </a:cubicBezTo>
                            <a:cubicBezTo>
                              <a:pt x="-1140" y="1294266"/>
                              <a:pt x="-379" y="1288808"/>
                              <a:pt x="3460" y="1285912"/>
                            </a:cubicBezTo>
                            <a:cubicBezTo>
                              <a:pt x="157546" y="1169326"/>
                              <a:pt x="328663" y="970101"/>
                              <a:pt x="483539" y="758437"/>
                            </a:cubicBezTo>
                            <a:cubicBezTo>
                              <a:pt x="693137" y="472001"/>
                              <a:pt x="872778" y="163191"/>
                              <a:pt x="940453" y="529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2" name="Freeform: Shape 501">
                        <a:extLst>
                          <a:ext uri="{FF2B5EF4-FFF2-40B4-BE49-F238E27FC236}">
                            <a16:creationId xmlns:a16="http://schemas.microsoft.com/office/drawing/2014/main" id="{2196943A-2A55-47B7-ACBA-9024A0C18F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22715" y="9741927"/>
                        <a:ext cx="26130" cy="1316286"/>
                      </a:xfrm>
                      <a:custGeom>
                        <a:avLst/>
                        <a:gdLst>
                          <a:gd name="connsiteX0" fmla="*/ 8761 w 26130"/>
                          <a:gd name="connsiteY0" fmla="*/ 8378 h 1316286"/>
                          <a:gd name="connsiteX1" fmla="*/ 17743 w 26130"/>
                          <a:gd name="connsiteY1" fmla="*/ 6 h 1316286"/>
                          <a:gd name="connsiteX2" fmla="*/ 26125 w 26130"/>
                          <a:gd name="connsiteY2" fmla="*/ 8988 h 1316286"/>
                          <a:gd name="connsiteX3" fmla="*/ 26125 w 26130"/>
                          <a:gd name="connsiteY3" fmla="*/ 1307398 h 1316286"/>
                          <a:gd name="connsiteX4" fmla="*/ 17638 w 26130"/>
                          <a:gd name="connsiteY4" fmla="*/ 1316284 h 1316286"/>
                          <a:gd name="connsiteX5" fmla="*/ 8752 w 26130"/>
                          <a:gd name="connsiteY5" fmla="*/ 1307798 h 1316286"/>
                          <a:gd name="connsiteX6" fmla="*/ 8761 w 26130"/>
                          <a:gd name="connsiteY6" fmla="*/ 8378 h 13162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6130" h="1316286">
                            <a:moveTo>
                              <a:pt x="8761" y="8378"/>
                            </a:moveTo>
                            <a:cubicBezTo>
                              <a:pt x="8933" y="3587"/>
                              <a:pt x="12952" y="-166"/>
                              <a:pt x="17743" y="6"/>
                            </a:cubicBezTo>
                            <a:cubicBezTo>
                              <a:pt x="22544" y="177"/>
                              <a:pt x="26287" y="4206"/>
                              <a:pt x="26125" y="8988"/>
                            </a:cubicBezTo>
                            <a:cubicBezTo>
                              <a:pt x="6456" y="515565"/>
                              <a:pt x="26068" y="1305112"/>
                              <a:pt x="26125" y="1307398"/>
                            </a:cubicBezTo>
                            <a:cubicBezTo>
                              <a:pt x="26240" y="1312179"/>
                              <a:pt x="22439" y="1316170"/>
                              <a:pt x="17638" y="1316284"/>
                            </a:cubicBezTo>
                            <a:cubicBezTo>
                              <a:pt x="12847" y="1316399"/>
                              <a:pt x="8866" y="1312598"/>
                              <a:pt x="8752" y="1307798"/>
                            </a:cubicBezTo>
                            <a:cubicBezTo>
                              <a:pt x="8714" y="1305521"/>
                              <a:pt x="-10927" y="515346"/>
                              <a:pt x="8761" y="837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3" name="Freeform: Shape 502">
                        <a:extLst>
                          <a:ext uri="{FF2B5EF4-FFF2-40B4-BE49-F238E27FC236}">
                            <a16:creationId xmlns:a16="http://schemas.microsoft.com/office/drawing/2014/main" id="{95DAFBD1-6ECD-4818-B45B-A7F3AB0392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9167" y="10286992"/>
                        <a:ext cx="910340" cy="1557517"/>
                      </a:xfrm>
                      <a:custGeom>
                        <a:avLst/>
                        <a:gdLst>
                          <a:gd name="connsiteX0" fmla="*/ 23114 w 910340"/>
                          <a:gd name="connsiteY0" fmla="*/ 649433 h 1557517"/>
                          <a:gd name="connsiteX1" fmla="*/ 13884 w 910340"/>
                          <a:gd name="connsiteY1" fmla="*/ 1507559 h 1557517"/>
                          <a:gd name="connsiteX2" fmla="*/ 898090 w 910340"/>
                          <a:gd name="connsiteY2" fmla="*/ 1557517 h 1557517"/>
                          <a:gd name="connsiteX3" fmla="*/ 776132 w 910340"/>
                          <a:gd name="connsiteY3" fmla="*/ 229532 h 1557517"/>
                          <a:gd name="connsiteX4" fmla="*/ 23114 w 910340"/>
                          <a:gd name="connsiteY4" fmla="*/ 649433 h 15575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10340" h="1557517">
                            <a:moveTo>
                              <a:pt x="23114" y="649433"/>
                            </a:moveTo>
                            <a:cubicBezTo>
                              <a:pt x="-15195" y="1130788"/>
                              <a:pt x="3283" y="1293989"/>
                              <a:pt x="13884" y="1507559"/>
                            </a:cubicBezTo>
                            <a:lnTo>
                              <a:pt x="898090" y="1557517"/>
                            </a:lnTo>
                            <a:cubicBezTo>
                              <a:pt x="933618" y="982579"/>
                              <a:pt x="891537" y="443978"/>
                              <a:pt x="776132" y="229532"/>
                            </a:cubicBezTo>
                            <a:cubicBezTo>
                              <a:pt x="539693" y="-209865"/>
                              <a:pt x="74035" y="9600"/>
                              <a:pt x="23114" y="649433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4" name="Freeform: Shape 503">
                        <a:extLst>
                          <a:ext uri="{FF2B5EF4-FFF2-40B4-BE49-F238E27FC236}">
                            <a16:creationId xmlns:a16="http://schemas.microsoft.com/office/drawing/2014/main" id="{B480A5C3-21AE-4AE7-BC37-E6372E0E0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3897" y="10765541"/>
                        <a:ext cx="281807" cy="896613"/>
                      </a:xfrm>
                      <a:custGeom>
                        <a:avLst/>
                        <a:gdLst>
                          <a:gd name="connsiteX0" fmla="*/ 17365 w 281807"/>
                          <a:gd name="connsiteY0" fmla="*/ 888068 h 896613"/>
                          <a:gd name="connsiteX1" fmla="*/ 8545 w 281807"/>
                          <a:gd name="connsiteY1" fmla="*/ 896612 h 896613"/>
                          <a:gd name="connsiteX2" fmla="*/ 1 w 281807"/>
                          <a:gd name="connsiteY2" fmla="*/ 887792 h 896613"/>
                          <a:gd name="connsiteX3" fmla="*/ 9469 w 281807"/>
                          <a:gd name="connsiteY3" fmla="*/ 604728 h 896613"/>
                          <a:gd name="connsiteX4" fmla="*/ 23471 w 281807"/>
                          <a:gd name="connsiteY4" fmla="*/ 486152 h 896613"/>
                          <a:gd name="connsiteX5" fmla="*/ 165679 w 281807"/>
                          <a:gd name="connsiteY5" fmla="*/ 228034 h 896613"/>
                          <a:gd name="connsiteX6" fmla="*/ 264968 w 281807"/>
                          <a:gd name="connsiteY6" fmla="*/ 5634 h 896613"/>
                          <a:gd name="connsiteX7" fmla="*/ 276169 w 281807"/>
                          <a:gd name="connsiteY7" fmla="*/ 557 h 896613"/>
                          <a:gd name="connsiteX8" fmla="*/ 281246 w 281807"/>
                          <a:gd name="connsiteY8" fmla="*/ 11768 h 896613"/>
                          <a:gd name="connsiteX9" fmla="*/ 181205 w 281807"/>
                          <a:gd name="connsiteY9" fmla="*/ 235815 h 896613"/>
                          <a:gd name="connsiteX10" fmla="*/ 38396 w 281807"/>
                          <a:gd name="connsiteY10" fmla="*/ 495076 h 896613"/>
                          <a:gd name="connsiteX11" fmla="*/ 26843 w 281807"/>
                          <a:gd name="connsiteY11" fmla="*/ 605690 h 896613"/>
                          <a:gd name="connsiteX12" fmla="*/ 17365 w 281807"/>
                          <a:gd name="connsiteY12" fmla="*/ 888068 h 8966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81807" h="896613">
                            <a:moveTo>
                              <a:pt x="17365" y="888068"/>
                            </a:moveTo>
                            <a:cubicBezTo>
                              <a:pt x="17289" y="892860"/>
                              <a:pt x="13336" y="896688"/>
                              <a:pt x="8545" y="896612"/>
                            </a:cubicBezTo>
                            <a:cubicBezTo>
                              <a:pt x="3754" y="896536"/>
                              <a:pt x="-75" y="892593"/>
                              <a:pt x="1" y="887792"/>
                            </a:cubicBezTo>
                            <a:cubicBezTo>
                              <a:pt x="696" y="850540"/>
                              <a:pt x="3659" y="708532"/>
                              <a:pt x="9469" y="604728"/>
                            </a:cubicBezTo>
                            <a:cubicBezTo>
                              <a:pt x="12831" y="544540"/>
                              <a:pt x="17394" y="496296"/>
                              <a:pt x="23471" y="486152"/>
                            </a:cubicBezTo>
                            <a:cubicBezTo>
                              <a:pt x="53408" y="436136"/>
                              <a:pt x="110034" y="338762"/>
                              <a:pt x="165679" y="228034"/>
                            </a:cubicBezTo>
                            <a:cubicBezTo>
                              <a:pt x="201607" y="156548"/>
                              <a:pt x="237174" y="79386"/>
                              <a:pt x="264968" y="5634"/>
                            </a:cubicBezTo>
                            <a:cubicBezTo>
                              <a:pt x="266663" y="1138"/>
                              <a:pt x="271683" y="-1129"/>
                              <a:pt x="276169" y="557"/>
                            </a:cubicBezTo>
                            <a:cubicBezTo>
                              <a:pt x="280674" y="2262"/>
                              <a:pt x="282941" y="7273"/>
                              <a:pt x="281246" y="11768"/>
                            </a:cubicBezTo>
                            <a:cubicBezTo>
                              <a:pt x="253280" y="85949"/>
                              <a:pt x="217438" y="163711"/>
                              <a:pt x="181205" y="235815"/>
                            </a:cubicBezTo>
                            <a:cubicBezTo>
                              <a:pt x="125198" y="347239"/>
                              <a:pt x="68400" y="444937"/>
                              <a:pt x="38396" y="495076"/>
                            </a:cubicBezTo>
                            <a:cubicBezTo>
                              <a:pt x="33967" y="502458"/>
                              <a:pt x="30071" y="547950"/>
                              <a:pt x="26843" y="605690"/>
                            </a:cubicBezTo>
                            <a:cubicBezTo>
                              <a:pt x="21004" y="709789"/>
                              <a:pt x="18051" y="851025"/>
                              <a:pt x="17365" y="88806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96" name="Freeform: Shape 495">
                      <a:extLst>
                        <a:ext uri="{FF2B5EF4-FFF2-40B4-BE49-F238E27FC236}">
                          <a16:creationId xmlns:a16="http://schemas.microsoft.com/office/drawing/2014/main" id="{3291F6E1-67F4-4593-A1DE-29515F7D0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2867" y="10002431"/>
                      <a:ext cx="766677" cy="1406566"/>
                    </a:xfrm>
                    <a:custGeom>
                      <a:avLst/>
                      <a:gdLst>
                        <a:gd name="connsiteX0" fmla="*/ 3429 w 766677"/>
                        <a:gd name="connsiteY0" fmla="*/ 15583 h 1406566"/>
                        <a:gd name="connsiteX1" fmla="*/ 1762 w 766677"/>
                        <a:gd name="connsiteY1" fmla="*/ 3429 h 1406566"/>
                        <a:gd name="connsiteX2" fmla="*/ 13916 w 766677"/>
                        <a:gd name="connsiteY2" fmla="*/ 1763 h 1406566"/>
                        <a:gd name="connsiteX3" fmla="*/ 343072 w 766677"/>
                        <a:gd name="connsiteY3" fmla="*/ 331452 h 1406566"/>
                        <a:gd name="connsiteX4" fmla="*/ 456705 w 766677"/>
                        <a:gd name="connsiteY4" fmla="*/ 645938 h 1406566"/>
                        <a:gd name="connsiteX5" fmla="*/ 509531 w 766677"/>
                        <a:gd name="connsiteY5" fmla="*/ 714909 h 1406566"/>
                        <a:gd name="connsiteX6" fmla="*/ 579130 w 766677"/>
                        <a:gd name="connsiteY6" fmla="*/ 774678 h 1406566"/>
                        <a:gd name="connsiteX7" fmla="*/ 601885 w 766677"/>
                        <a:gd name="connsiteY7" fmla="*/ 833514 h 1406566"/>
                        <a:gd name="connsiteX8" fmla="*/ 766677 w 766677"/>
                        <a:gd name="connsiteY8" fmla="*/ 1397842 h 1406566"/>
                        <a:gd name="connsiteX9" fmla="*/ 757962 w 766677"/>
                        <a:gd name="connsiteY9" fmla="*/ 1406567 h 1406566"/>
                        <a:gd name="connsiteX10" fmla="*/ 749246 w 766677"/>
                        <a:gd name="connsiteY10" fmla="*/ 1397842 h 1406566"/>
                        <a:gd name="connsiteX11" fmla="*/ 585683 w 766677"/>
                        <a:gd name="connsiteY11" fmla="*/ 839848 h 1406566"/>
                        <a:gd name="connsiteX12" fmla="*/ 562861 w 766677"/>
                        <a:gd name="connsiteY12" fmla="*/ 780746 h 1406566"/>
                        <a:gd name="connsiteX13" fmla="*/ 503492 w 766677"/>
                        <a:gd name="connsiteY13" fmla="*/ 731178 h 1406566"/>
                        <a:gd name="connsiteX14" fmla="*/ 439293 w 766677"/>
                        <a:gd name="connsiteY14" fmla="*/ 645938 h 1406566"/>
                        <a:gd name="connsiteX15" fmla="*/ 328794 w 766677"/>
                        <a:gd name="connsiteY15" fmla="*/ 341329 h 1406566"/>
                        <a:gd name="connsiteX16" fmla="*/ 3429 w 766677"/>
                        <a:gd name="connsiteY16" fmla="*/ 15583 h 140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766677" h="1406566">
                          <a:moveTo>
                            <a:pt x="3429" y="15583"/>
                          </a:moveTo>
                          <a:cubicBezTo>
                            <a:pt x="-380" y="12688"/>
                            <a:pt x="-1133" y="7249"/>
                            <a:pt x="1762" y="3429"/>
                          </a:cubicBezTo>
                          <a:cubicBezTo>
                            <a:pt x="4658" y="-381"/>
                            <a:pt x="10097" y="-1133"/>
                            <a:pt x="13916" y="1763"/>
                          </a:cubicBezTo>
                          <a:cubicBezTo>
                            <a:pt x="120978" y="83135"/>
                            <a:pt x="251641" y="198835"/>
                            <a:pt x="343072" y="331452"/>
                          </a:cubicBezTo>
                          <a:cubicBezTo>
                            <a:pt x="410518" y="429292"/>
                            <a:pt x="456705" y="536391"/>
                            <a:pt x="456705" y="645938"/>
                          </a:cubicBezTo>
                          <a:cubicBezTo>
                            <a:pt x="456705" y="695106"/>
                            <a:pt x="482165" y="704651"/>
                            <a:pt x="509531" y="714909"/>
                          </a:cubicBezTo>
                          <a:cubicBezTo>
                            <a:pt x="536220" y="724910"/>
                            <a:pt x="564433" y="735493"/>
                            <a:pt x="579130" y="774678"/>
                          </a:cubicBezTo>
                          <a:cubicBezTo>
                            <a:pt x="584464" y="788909"/>
                            <a:pt x="592474" y="809426"/>
                            <a:pt x="601885" y="833514"/>
                          </a:cubicBezTo>
                          <a:cubicBezTo>
                            <a:pt x="658454" y="978399"/>
                            <a:pt x="766677" y="1255519"/>
                            <a:pt x="766677" y="1397842"/>
                          </a:cubicBezTo>
                          <a:cubicBezTo>
                            <a:pt x="766677" y="1402652"/>
                            <a:pt x="762772" y="1406567"/>
                            <a:pt x="757962" y="1406567"/>
                          </a:cubicBezTo>
                          <a:cubicBezTo>
                            <a:pt x="753142" y="1406567"/>
                            <a:pt x="749246" y="1402652"/>
                            <a:pt x="749246" y="1397842"/>
                          </a:cubicBezTo>
                          <a:cubicBezTo>
                            <a:pt x="749246" y="1258720"/>
                            <a:pt x="641843" y="983657"/>
                            <a:pt x="585683" y="839848"/>
                          </a:cubicBezTo>
                          <a:cubicBezTo>
                            <a:pt x="576701" y="816845"/>
                            <a:pt x="569062" y="797272"/>
                            <a:pt x="562861" y="780746"/>
                          </a:cubicBezTo>
                          <a:cubicBezTo>
                            <a:pt x="550955" y="748980"/>
                            <a:pt x="526552" y="739826"/>
                            <a:pt x="503492" y="731178"/>
                          </a:cubicBezTo>
                          <a:cubicBezTo>
                            <a:pt x="470231" y="718719"/>
                            <a:pt x="439293" y="707127"/>
                            <a:pt x="439293" y="645938"/>
                          </a:cubicBezTo>
                          <a:cubicBezTo>
                            <a:pt x="439293" y="540287"/>
                            <a:pt x="394383" y="436474"/>
                            <a:pt x="328794" y="341329"/>
                          </a:cubicBezTo>
                          <a:cubicBezTo>
                            <a:pt x="238564" y="210455"/>
                            <a:pt x="109357" y="96089"/>
                            <a:pt x="3429" y="1558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2" name="Graphic 963">
                    <a:extLst>
                      <a:ext uri="{FF2B5EF4-FFF2-40B4-BE49-F238E27FC236}">
                        <a16:creationId xmlns:a16="http://schemas.microsoft.com/office/drawing/2014/main" id="{8C4E7417-1B2A-4D81-8463-EACA905744BC}"/>
                      </a:ext>
                    </a:extLst>
                  </p:cNvPr>
                  <p:cNvGrpSpPr/>
                  <p:nvPr/>
                </p:nvGrpSpPr>
                <p:grpSpPr>
                  <a:xfrm>
                    <a:off x="6894236" y="10189726"/>
                    <a:ext cx="1929743" cy="1931121"/>
                    <a:chOff x="6894236" y="10189726"/>
                    <a:chExt cx="1929743" cy="1931121"/>
                  </a:xfrm>
                </p:grpSpPr>
                <p:grpSp>
                  <p:nvGrpSpPr>
                    <p:cNvPr id="468" name="Graphic 963">
                      <a:extLst>
                        <a:ext uri="{FF2B5EF4-FFF2-40B4-BE49-F238E27FC236}">
                          <a16:creationId xmlns:a16="http://schemas.microsoft.com/office/drawing/2014/main" id="{2F8B0B12-3D4E-4FE5-9AEC-CC626E6635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94236" y="10189726"/>
                      <a:ext cx="1929743" cy="1931112"/>
                      <a:chOff x="6894236" y="10189726"/>
                      <a:chExt cx="1929743" cy="1931112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id="{DAB0215B-3E67-4958-916E-BAC069D66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235" y="11427005"/>
                        <a:ext cx="208928" cy="278135"/>
                      </a:xfrm>
                      <a:custGeom>
                        <a:avLst/>
                        <a:gdLst>
                          <a:gd name="connsiteX0" fmla="*/ 77143 w 208928"/>
                          <a:gd name="connsiteY0" fmla="*/ 41963 h 278135"/>
                          <a:gd name="connsiteX1" fmla="*/ 886 w 208928"/>
                          <a:gd name="connsiteY1" fmla="*/ 278135 h 278135"/>
                          <a:gd name="connsiteX2" fmla="*/ 207531 w 208928"/>
                          <a:gd name="connsiteY2" fmla="*/ 27208 h 278135"/>
                          <a:gd name="connsiteX3" fmla="*/ 77143 w 208928"/>
                          <a:gd name="connsiteY3" fmla="*/ 41963 h 2781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8928" h="278135">
                            <a:moveTo>
                              <a:pt x="77143" y="41963"/>
                            </a:moveTo>
                            <a:cubicBezTo>
                              <a:pt x="-13878" y="196944"/>
                              <a:pt x="886" y="278135"/>
                              <a:pt x="886" y="278135"/>
                            </a:cubicBezTo>
                            <a:cubicBezTo>
                              <a:pt x="886" y="278135"/>
                              <a:pt x="190319" y="96084"/>
                              <a:pt x="207531" y="27208"/>
                            </a:cubicBezTo>
                            <a:cubicBezTo>
                              <a:pt x="224752" y="-41676"/>
                              <a:pt x="77143" y="41963"/>
                              <a:pt x="77143" y="4196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id="{7C50AA60-274D-43F9-8B16-3678F7ABD2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1195" y="10989241"/>
                        <a:ext cx="327898" cy="114164"/>
                      </a:xfrm>
                      <a:custGeom>
                        <a:avLst/>
                        <a:gdLst>
                          <a:gd name="connsiteX0" fmla="*/ 0 w 327898"/>
                          <a:gd name="connsiteY0" fmla="*/ 14773 h 114164"/>
                          <a:gd name="connsiteX1" fmla="*/ 285369 w 327898"/>
                          <a:gd name="connsiteY1" fmla="*/ 7411 h 114164"/>
                          <a:gd name="connsiteX2" fmla="*/ 312429 w 327898"/>
                          <a:gd name="connsiteY2" fmla="*/ 105804 h 114164"/>
                          <a:gd name="connsiteX3" fmla="*/ 0 w 327898"/>
                          <a:gd name="connsiteY3" fmla="*/ 14773 h 114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7898" h="114164">
                            <a:moveTo>
                              <a:pt x="0" y="14773"/>
                            </a:moveTo>
                            <a:cubicBezTo>
                              <a:pt x="103327" y="7411"/>
                              <a:pt x="243545" y="-9820"/>
                              <a:pt x="285369" y="7411"/>
                            </a:cubicBezTo>
                            <a:cubicBezTo>
                              <a:pt x="327193" y="24622"/>
                              <a:pt x="341947" y="105804"/>
                              <a:pt x="312429" y="105804"/>
                            </a:cubicBezTo>
                            <a:cubicBezTo>
                              <a:pt x="282912" y="105794"/>
                              <a:pt x="19669" y="155000"/>
                              <a:pt x="0" y="1477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id="{473DCB5C-DBE9-45AE-8DB6-BF87076C1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235" y="10586962"/>
                        <a:ext cx="494657" cy="1473776"/>
                      </a:xfrm>
                      <a:custGeom>
                        <a:avLst/>
                        <a:gdLst>
                          <a:gd name="connsiteX0" fmla="*/ 296 w 494657"/>
                          <a:gd name="connsiteY0" fmla="*/ 10955 h 1473776"/>
                          <a:gd name="connsiteX1" fmla="*/ 6449 w 494657"/>
                          <a:gd name="connsiteY1" fmla="*/ 296 h 1473776"/>
                          <a:gd name="connsiteX2" fmla="*/ 17107 w 494657"/>
                          <a:gd name="connsiteY2" fmla="*/ 6459 h 1473776"/>
                          <a:gd name="connsiteX3" fmla="*/ 212875 w 494657"/>
                          <a:gd name="connsiteY3" fmla="*/ 595951 h 1473776"/>
                          <a:gd name="connsiteX4" fmla="*/ 494367 w 494657"/>
                          <a:gd name="connsiteY4" fmla="*/ 1462869 h 1473776"/>
                          <a:gd name="connsiteX5" fmla="*/ 488176 w 494657"/>
                          <a:gd name="connsiteY5" fmla="*/ 1473490 h 1473776"/>
                          <a:gd name="connsiteX6" fmla="*/ 477555 w 494657"/>
                          <a:gd name="connsiteY6" fmla="*/ 1467289 h 1473776"/>
                          <a:gd name="connsiteX7" fmla="*/ 196539 w 494657"/>
                          <a:gd name="connsiteY7" fmla="*/ 601885 h 1473776"/>
                          <a:gd name="connsiteX8" fmla="*/ 296 w 494657"/>
                          <a:gd name="connsiteY8" fmla="*/ 10955 h 14737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4657" h="1473776">
                            <a:moveTo>
                              <a:pt x="296" y="10955"/>
                            </a:moveTo>
                            <a:cubicBezTo>
                              <a:pt x="-942" y="6316"/>
                              <a:pt x="1820" y="1544"/>
                              <a:pt x="6449" y="296"/>
                            </a:cubicBezTo>
                            <a:cubicBezTo>
                              <a:pt x="11088" y="-942"/>
                              <a:pt x="15869" y="1820"/>
                              <a:pt x="17107" y="6459"/>
                            </a:cubicBezTo>
                            <a:cubicBezTo>
                              <a:pt x="70124" y="202626"/>
                              <a:pt x="138580" y="391221"/>
                              <a:pt x="212875" y="595951"/>
                            </a:cubicBezTo>
                            <a:cubicBezTo>
                              <a:pt x="303762" y="846364"/>
                              <a:pt x="403394" y="1120884"/>
                              <a:pt x="494367" y="1462869"/>
                            </a:cubicBezTo>
                            <a:cubicBezTo>
                              <a:pt x="495596" y="1467508"/>
                              <a:pt x="492814" y="1472270"/>
                              <a:pt x="488176" y="1473490"/>
                            </a:cubicBezTo>
                            <a:cubicBezTo>
                              <a:pt x="483537" y="1474709"/>
                              <a:pt x="478775" y="1471928"/>
                              <a:pt x="477555" y="1467289"/>
                            </a:cubicBezTo>
                            <a:cubicBezTo>
                              <a:pt x="386773" y="1126037"/>
                              <a:pt x="287284" y="851917"/>
                              <a:pt x="196539" y="601885"/>
                            </a:cubicBezTo>
                            <a:cubicBezTo>
                              <a:pt x="122044" y="396641"/>
                              <a:pt x="53436" y="207588"/>
                              <a:pt x="296" y="1095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402A1292-1A76-4225-A08B-3EB74E903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8804" y="10821992"/>
                        <a:ext cx="401788" cy="307505"/>
                      </a:xfrm>
                      <a:custGeom>
                        <a:avLst/>
                        <a:gdLst>
                          <a:gd name="connsiteX0" fmla="*/ 6474 w 401788"/>
                          <a:gd name="connsiteY0" fmla="*/ 0 h 307505"/>
                          <a:gd name="connsiteX1" fmla="*/ 218034 w 401788"/>
                          <a:gd name="connsiteY1" fmla="*/ 95936 h 307505"/>
                          <a:gd name="connsiteX2" fmla="*/ 385445 w 401788"/>
                          <a:gd name="connsiteY2" fmla="*/ 224247 h 307505"/>
                          <a:gd name="connsiteX3" fmla="*/ 398856 w 401788"/>
                          <a:gd name="connsiteY3" fmla="*/ 260775 h 307505"/>
                          <a:gd name="connsiteX4" fmla="*/ 250019 w 401788"/>
                          <a:gd name="connsiteY4" fmla="*/ 307505 h 307505"/>
                          <a:gd name="connsiteX5" fmla="*/ 129470 w 401788"/>
                          <a:gd name="connsiteY5" fmla="*/ 194338 h 307505"/>
                          <a:gd name="connsiteX6" fmla="*/ 6474 w 401788"/>
                          <a:gd name="connsiteY6" fmla="*/ 0 h 30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01788" h="307505">
                            <a:moveTo>
                              <a:pt x="6474" y="0"/>
                            </a:moveTo>
                            <a:cubicBezTo>
                              <a:pt x="43374" y="19679"/>
                              <a:pt x="168847" y="83639"/>
                              <a:pt x="218034" y="95936"/>
                            </a:cubicBezTo>
                            <a:cubicBezTo>
                              <a:pt x="248799" y="103632"/>
                              <a:pt x="342554" y="178470"/>
                              <a:pt x="385445" y="224247"/>
                            </a:cubicBezTo>
                            <a:cubicBezTo>
                              <a:pt x="411134" y="251660"/>
                              <a:pt x="398856" y="260775"/>
                              <a:pt x="398856" y="260775"/>
                            </a:cubicBezTo>
                            <a:lnTo>
                              <a:pt x="250019" y="307505"/>
                            </a:lnTo>
                            <a:lnTo>
                              <a:pt x="129470" y="194338"/>
                            </a:lnTo>
                            <a:cubicBezTo>
                              <a:pt x="129470" y="194338"/>
                              <a:pt x="-34121" y="174660"/>
                              <a:pt x="647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6935D522-98CE-401E-A79D-2B5B97315E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1763" y="11003329"/>
                        <a:ext cx="1124169" cy="764470"/>
                      </a:xfrm>
                      <a:custGeom>
                        <a:avLst/>
                        <a:gdLst>
                          <a:gd name="connsiteX0" fmla="*/ 31890 w 1124169"/>
                          <a:gd name="connsiteY0" fmla="*/ 121253 h 764470"/>
                          <a:gd name="connsiteX1" fmla="*/ 51883 w 1124169"/>
                          <a:gd name="connsiteY1" fmla="*/ 151485 h 764470"/>
                          <a:gd name="connsiteX2" fmla="*/ 53388 w 1124169"/>
                          <a:gd name="connsiteY2" fmla="*/ 154666 h 764470"/>
                          <a:gd name="connsiteX3" fmla="*/ 93459 w 1124169"/>
                          <a:gd name="connsiteY3" fmla="*/ 238391 h 764470"/>
                          <a:gd name="connsiteX4" fmla="*/ 105318 w 1124169"/>
                          <a:gd name="connsiteY4" fmla="*/ 264928 h 764470"/>
                          <a:gd name="connsiteX5" fmla="*/ 143208 w 1124169"/>
                          <a:gd name="connsiteY5" fmla="*/ 356186 h 764470"/>
                          <a:gd name="connsiteX6" fmla="*/ 151600 w 1124169"/>
                          <a:gd name="connsiteY6" fmla="*/ 382742 h 764470"/>
                          <a:gd name="connsiteX7" fmla="*/ 181956 w 1124169"/>
                          <a:gd name="connsiteY7" fmla="*/ 443521 h 764470"/>
                          <a:gd name="connsiteX8" fmla="*/ 681362 w 1124169"/>
                          <a:gd name="connsiteY8" fmla="*/ 755960 h 764470"/>
                          <a:gd name="connsiteX9" fmla="*/ 1124169 w 1124169"/>
                          <a:gd name="connsiteY9" fmla="*/ 477964 h 764470"/>
                          <a:gd name="connsiteX10" fmla="*/ 657406 w 1124169"/>
                          <a:gd name="connsiteY10" fmla="*/ 295084 h 764470"/>
                          <a:gd name="connsiteX11" fmla="*/ 509159 w 1124169"/>
                          <a:gd name="connsiteY11" fmla="*/ 17935 h 764470"/>
                          <a:gd name="connsiteX12" fmla="*/ 381800 w 1124169"/>
                          <a:gd name="connsiteY12" fmla="*/ 64979 h 764470"/>
                          <a:gd name="connsiteX13" fmla="*/ 60598 w 1124169"/>
                          <a:gd name="connsiteY13" fmla="*/ 8019 h 764470"/>
                          <a:gd name="connsiteX14" fmla="*/ 29918 w 1124169"/>
                          <a:gd name="connsiteY14" fmla="*/ 133 h 764470"/>
                          <a:gd name="connsiteX15" fmla="*/ 31890 w 1124169"/>
                          <a:gd name="connsiteY15" fmla="*/ 121253 h 7644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124169" h="764470">
                            <a:moveTo>
                              <a:pt x="31890" y="121253"/>
                            </a:moveTo>
                            <a:cubicBezTo>
                              <a:pt x="37967" y="128282"/>
                              <a:pt x="44710" y="138683"/>
                              <a:pt x="51883" y="151485"/>
                            </a:cubicBezTo>
                            <a:cubicBezTo>
                              <a:pt x="52426" y="152447"/>
                              <a:pt x="53673" y="153447"/>
                              <a:pt x="53388" y="154666"/>
                            </a:cubicBezTo>
                            <a:cubicBezTo>
                              <a:pt x="43472" y="196900"/>
                              <a:pt x="82220" y="218274"/>
                              <a:pt x="93459" y="238391"/>
                            </a:cubicBezTo>
                            <a:cubicBezTo>
                              <a:pt x="96612" y="244030"/>
                              <a:pt x="105270" y="252297"/>
                              <a:pt x="105318" y="264928"/>
                            </a:cubicBezTo>
                            <a:cubicBezTo>
                              <a:pt x="105413" y="289950"/>
                              <a:pt x="101956" y="321468"/>
                              <a:pt x="143208" y="356186"/>
                            </a:cubicBezTo>
                            <a:cubicBezTo>
                              <a:pt x="156201" y="367131"/>
                              <a:pt x="146418" y="369312"/>
                              <a:pt x="151600" y="382742"/>
                            </a:cubicBezTo>
                            <a:cubicBezTo>
                              <a:pt x="160858" y="406745"/>
                              <a:pt x="178851" y="441112"/>
                              <a:pt x="181956" y="443521"/>
                            </a:cubicBezTo>
                            <a:cubicBezTo>
                              <a:pt x="323402" y="553545"/>
                              <a:pt x="532228" y="657091"/>
                              <a:pt x="681362" y="755960"/>
                            </a:cubicBezTo>
                            <a:cubicBezTo>
                              <a:pt x="919182" y="814177"/>
                              <a:pt x="1075792" y="557507"/>
                              <a:pt x="1124169" y="477964"/>
                            </a:cubicBezTo>
                            <a:cubicBezTo>
                              <a:pt x="1113187" y="420690"/>
                              <a:pt x="695658" y="382171"/>
                              <a:pt x="657406" y="295084"/>
                            </a:cubicBezTo>
                            <a:cubicBezTo>
                              <a:pt x="607190" y="180727"/>
                              <a:pt x="572719" y="60007"/>
                              <a:pt x="509159" y="17935"/>
                            </a:cubicBezTo>
                            <a:cubicBezTo>
                              <a:pt x="509159" y="17935"/>
                              <a:pt x="467078" y="74694"/>
                              <a:pt x="381800" y="64979"/>
                            </a:cubicBezTo>
                            <a:cubicBezTo>
                              <a:pt x="290255" y="54539"/>
                              <a:pt x="155124" y="32870"/>
                              <a:pt x="60598" y="8019"/>
                            </a:cubicBezTo>
                            <a:cubicBezTo>
                              <a:pt x="48311" y="4790"/>
                              <a:pt x="38167" y="-944"/>
                              <a:pt x="29918" y="133"/>
                            </a:cubicBezTo>
                            <a:cubicBezTo>
                              <a:pt x="-18050" y="6467"/>
                              <a:pt x="-1524" y="82552"/>
                              <a:pt x="31890" y="121253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75" name="Graphic 963">
                        <a:extLst>
                          <a:ext uri="{FF2B5EF4-FFF2-40B4-BE49-F238E27FC236}">
                            <a16:creationId xmlns:a16="http://schemas.microsoft.com/office/drawing/2014/main" id="{59E24862-F021-4D9A-8250-2EF68980CD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69903" y="10622724"/>
                        <a:ext cx="425592" cy="241091"/>
                        <a:chOff x="7069903" y="10622724"/>
                        <a:chExt cx="425592" cy="241091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92" name="Freeform: Shape 491">
                          <a:extLst>
                            <a:ext uri="{FF2B5EF4-FFF2-40B4-BE49-F238E27FC236}">
                              <a16:creationId xmlns:a16="http://schemas.microsoft.com/office/drawing/2014/main" id="{5739BA16-2E06-4E83-A4CE-CD2445FD3C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69903" y="10639010"/>
                          <a:ext cx="205412" cy="195786"/>
                        </a:xfrm>
                        <a:custGeom>
                          <a:avLst/>
                          <a:gdLst>
                            <a:gd name="connsiteX0" fmla="*/ 205413 w 205412"/>
                            <a:gd name="connsiteY0" fmla="*/ 8312 h 195786"/>
                            <a:gd name="connsiteX1" fmla="*/ 13532 w 205412"/>
                            <a:gd name="connsiteY1" fmla="*/ 192831 h 195786"/>
                            <a:gd name="connsiteX2" fmla="*/ 205413 w 205412"/>
                            <a:gd name="connsiteY2" fmla="*/ 8312 h 1957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05412" h="195786">
                              <a:moveTo>
                                <a:pt x="205413" y="8312"/>
                              </a:moveTo>
                              <a:cubicBezTo>
                                <a:pt x="3597" y="-50943"/>
                                <a:pt x="-22244" y="227216"/>
                                <a:pt x="13532" y="192831"/>
                              </a:cubicBezTo>
                              <a:lnTo>
                                <a:pt x="205413" y="83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3" name="Freeform: Shape 492">
                          <a:extLst>
                            <a:ext uri="{FF2B5EF4-FFF2-40B4-BE49-F238E27FC236}">
                              <a16:creationId xmlns:a16="http://schemas.microsoft.com/office/drawing/2014/main" id="{E0185FFD-0B35-46CE-B32E-4DA268E848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94377" y="10622724"/>
                          <a:ext cx="128299" cy="241091"/>
                        </a:xfrm>
                        <a:custGeom>
                          <a:avLst/>
                          <a:gdLst>
                            <a:gd name="connsiteX0" fmla="*/ 996 w 128299"/>
                            <a:gd name="connsiteY0" fmla="*/ 5 h 241091"/>
                            <a:gd name="connsiteX1" fmla="*/ 94474 w 128299"/>
                            <a:gd name="connsiteY1" fmla="*/ 241092 h 241091"/>
                            <a:gd name="connsiteX2" fmla="*/ 996 w 128299"/>
                            <a:gd name="connsiteY2" fmla="*/ 5 h 2410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28299" h="241091">
                              <a:moveTo>
                                <a:pt x="996" y="5"/>
                              </a:moveTo>
                              <a:cubicBezTo>
                                <a:pt x="-11310" y="113162"/>
                                <a:pt x="94474" y="241092"/>
                                <a:pt x="94474" y="241092"/>
                              </a:cubicBezTo>
                              <a:cubicBezTo>
                                <a:pt x="94474" y="241092"/>
                                <a:pt x="215013" y="-1224"/>
                                <a:pt x="996" y="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4" name="Freeform: Shape 493">
                          <a:extLst>
                            <a:ext uri="{FF2B5EF4-FFF2-40B4-BE49-F238E27FC236}">
                              <a16:creationId xmlns:a16="http://schemas.microsoft.com/office/drawing/2014/main" id="{8261E320-1EC7-4133-9B81-EF438BDD4F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9976" y="10631495"/>
                          <a:ext cx="275520" cy="137604"/>
                        </a:xfrm>
                        <a:custGeom>
                          <a:avLst/>
                          <a:gdLst>
                            <a:gd name="connsiteX0" fmla="*/ 0 w 275520"/>
                            <a:gd name="connsiteY0" fmla="*/ 29363 h 137604"/>
                            <a:gd name="connsiteX1" fmla="*/ 275520 w 275520"/>
                            <a:gd name="connsiteY1" fmla="*/ 137605 h 137604"/>
                            <a:gd name="connsiteX2" fmla="*/ 0 w 275520"/>
                            <a:gd name="connsiteY2" fmla="*/ 29363 h 1376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75520" h="137604">
                              <a:moveTo>
                                <a:pt x="0" y="29363"/>
                              </a:moveTo>
                              <a:cubicBezTo>
                                <a:pt x="113157" y="49041"/>
                                <a:pt x="275520" y="137605"/>
                                <a:pt x="275520" y="137605"/>
                              </a:cubicBezTo>
                              <a:cubicBezTo>
                                <a:pt x="275520" y="137605"/>
                                <a:pt x="196796" y="-76413"/>
                                <a:pt x="0" y="293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6" name="Graphic 963">
                        <a:extLst>
                          <a:ext uri="{FF2B5EF4-FFF2-40B4-BE49-F238E27FC236}">
                            <a16:creationId xmlns:a16="http://schemas.microsoft.com/office/drawing/2014/main" id="{80C1455E-48B9-44EF-BC05-4DEE11009B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94236" y="10189726"/>
                        <a:ext cx="585209" cy="534768"/>
                        <a:chOff x="6894236" y="10189726"/>
                        <a:chExt cx="585209" cy="534768"/>
                      </a:xfrm>
                    </p:grpSpPr>
                    <p:sp>
                      <p:nvSpPr>
                        <p:cNvPr id="486" name="Freeform: Shape 485">
                          <a:extLst>
                            <a:ext uri="{FF2B5EF4-FFF2-40B4-BE49-F238E27FC236}">
                              <a16:creationId xmlns:a16="http://schemas.microsoft.com/office/drawing/2014/main" id="{B07BC3F6-7A13-425C-AD67-1765610122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75498" y="10308108"/>
                          <a:ext cx="414520" cy="405534"/>
                        </a:xfrm>
                        <a:custGeom>
                          <a:avLst/>
                          <a:gdLst>
                            <a:gd name="connsiteX0" fmla="*/ 0 w 414520"/>
                            <a:gd name="connsiteY0" fmla="*/ 59026 h 405534"/>
                            <a:gd name="connsiteX1" fmla="*/ 291589 w 414520"/>
                            <a:gd name="connsiteY1" fmla="*/ 402593 h 405534"/>
                            <a:gd name="connsiteX2" fmla="*/ 409518 w 414520"/>
                            <a:gd name="connsiteY2" fmla="*/ 0 h 405534"/>
                            <a:gd name="connsiteX3" fmla="*/ 0 w 414520"/>
                            <a:gd name="connsiteY3" fmla="*/ 59026 h 4055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14520" h="405534">
                              <a:moveTo>
                                <a:pt x="0" y="59026"/>
                              </a:moveTo>
                              <a:cubicBezTo>
                                <a:pt x="45853" y="319992"/>
                                <a:pt x="182328" y="425024"/>
                                <a:pt x="291589" y="402593"/>
                              </a:cubicBezTo>
                              <a:cubicBezTo>
                                <a:pt x="467087" y="366570"/>
                                <a:pt x="400174" y="1333"/>
                                <a:pt x="409518" y="0"/>
                              </a:cubicBezTo>
                              <a:lnTo>
                                <a:pt x="0" y="5902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7" name="Freeform: Shape 486">
                          <a:extLst>
                            <a:ext uri="{FF2B5EF4-FFF2-40B4-BE49-F238E27FC236}">
                              <a16:creationId xmlns:a16="http://schemas.microsoft.com/office/drawing/2014/main" id="{E657D0B2-EC5C-4EAD-AB1D-04F0779AE5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94236" y="10189726"/>
                          <a:ext cx="585209" cy="397422"/>
                        </a:xfrm>
                        <a:custGeom>
                          <a:avLst/>
                          <a:gdLst>
                            <a:gd name="connsiteX0" fmla="*/ 166120 w 585209"/>
                            <a:gd name="connsiteY0" fmla="*/ 120221 h 397422"/>
                            <a:gd name="connsiteX1" fmla="*/ 89 w 585209"/>
                            <a:gd name="connsiteY1" fmla="*/ 149739 h 397422"/>
                            <a:gd name="connsiteX2" fmla="*/ 77566 w 585209"/>
                            <a:gd name="connsiteY2" fmla="*/ 230901 h 397422"/>
                            <a:gd name="connsiteX3" fmla="*/ 83500 w 585209"/>
                            <a:gd name="connsiteY3" fmla="*/ 344125 h 397422"/>
                            <a:gd name="connsiteX4" fmla="*/ 167034 w 585209"/>
                            <a:gd name="connsiteY4" fmla="*/ 307453 h 397422"/>
                            <a:gd name="connsiteX5" fmla="*/ 320139 w 585209"/>
                            <a:gd name="connsiteY5" fmla="*/ 396922 h 397422"/>
                            <a:gd name="connsiteX6" fmla="*/ 433591 w 585209"/>
                            <a:gd name="connsiteY6" fmla="*/ 285318 h 397422"/>
                            <a:gd name="connsiteX7" fmla="*/ 579324 w 585209"/>
                            <a:gd name="connsiteY7" fmla="*/ 267801 h 397422"/>
                            <a:gd name="connsiteX8" fmla="*/ 494466 w 585209"/>
                            <a:gd name="connsiteY8" fmla="*/ 164493 h 397422"/>
                            <a:gd name="connsiteX9" fmla="*/ 553492 w 585209"/>
                            <a:gd name="connsiteY9" fmla="*/ 35363 h 397422"/>
                            <a:gd name="connsiteX10" fmla="*/ 413294 w 585209"/>
                            <a:gd name="connsiteY10" fmla="*/ 75939 h 397422"/>
                            <a:gd name="connsiteX11" fmla="*/ 166120 w 585209"/>
                            <a:gd name="connsiteY11" fmla="*/ 120221 h 3974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585209" h="397422">
                              <a:moveTo>
                                <a:pt x="166120" y="120221"/>
                              </a:moveTo>
                              <a:cubicBezTo>
                                <a:pt x="107093" y="87017"/>
                                <a:pt x="-3587" y="87017"/>
                                <a:pt x="89" y="149739"/>
                              </a:cubicBezTo>
                              <a:cubicBezTo>
                                <a:pt x="3785" y="212461"/>
                                <a:pt x="77566" y="230901"/>
                                <a:pt x="77566" y="230901"/>
                              </a:cubicBezTo>
                              <a:cubicBezTo>
                                <a:pt x="28017" y="241521"/>
                                <a:pt x="-11788" y="358641"/>
                                <a:pt x="83500" y="344125"/>
                              </a:cubicBezTo>
                              <a:cubicBezTo>
                                <a:pt x="108103" y="340363"/>
                                <a:pt x="121000" y="332571"/>
                                <a:pt x="167034" y="307453"/>
                              </a:cubicBezTo>
                              <a:cubicBezTo>
                                <a:pt x="167034" y="307453"/>
                                <a:pt x="229756" y="405228"/>
                                <a:pt x="320139" y="396922"/>
                              </a:cubicBezTo>
                              <a:cubicBezTo>
                                <a:pt x="410531" y="388626"/>
                                <a:pt x="433591" y="285318"/>
                                <a:pt x="433591" y="285318"/>
                              </a:cubicBezTo>
                              <a:cubicBezTo>
                                <a:pt x="433591" y="285318"/>
                                <a:pt x="546120" y="334200"/>
                                <a:pt x="579324" y="267801"/>
                              </a:cubicBezTo>
                              <a:cubicBezTo>
                                <a:pt x="612518" y="201383"/>
                                <a:pt x="494466" y="164493"/>
                                <a:pt x="494466" y="164493"/>
                              </a:cubicBezTo>
                              <a:cubicBezTo>
                                <a:pt x="494466" y="164493"/>
                                <a:pt x="597774" y="79644"/>
                                <a:pt x="553492" y="35363"/>
                              </a:cubicBezTo>
                              <a:cubicBezTo>
                                <a:pt x="509220" y="-8910"/>
                                <a:pt x="413294" y="75939"/>
                                <a:pt x="413294" y="75939"/>
                              </a:cubicBezTo>
                              <a:cubicBezTo>
                                <a:pt x="342389" y="-36323"/>
                                <a:pt x="196771" y="-26198"/>
                                <a:pt x="166120" y="1202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8" name="Freeform: Shape 487">
                          <a:extLst>
                            <a:ext uri="{FF2B5EF4-FFF2-40B4-BE49-F238E27FC236}">
                              <a16:creationId xmlns:a16="http://schemas.microsoft.com/office/drawing/2014/main" id="{861335B2-C0E1-47E0-A7D8-05FB2ABF23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96277" y="10247085"/>
                          <a:ext cx="361995" cy="223955"/>
                        </a:xfrm>
                        <a:custGeom>
                          <a:avLst/>
                          <a:gdLst>
                            <a:gd name="connsiteX0" fmla="*/ 284450 w 361995"/>
                            <a:gd name="connsiteY0" fmla="*/ 1958 h 223955"/>
                            <a:gd name="connsiteX1" fmla="*/ 292251 w 361995"/>
                            <a:gd name="connsiteY1" fmla="*/ 11464 h 223955"/>
                            <a:gd name="connsiteX2" fmla="*/ 282745 w 361995"/>
                            <a:gd name="connsiteY2" fmla="*/ 19256 h 223955"/>
                            <a:gd name="connsiteX3" fmla="*/ 43105 w 361995"/>
                            <a:gd name="connsiteY3" fmla="*/ 99551 h 223955"/>
                            <a:gd name="connsiteX4" fmla="*/ 17769 w 361995"/>
                            <a:gd name="connsiteY4" fmla="*/ 153006 h 223955"/>
                            <a:gd name="connsiteX5" fmla="*/ 31485 w 361995"/>
                            <a:gd name="connsiteY5" fmla="*/ 191601 h 223955"/>
                            <a:gd name="connsiteX6" fmla="*/ 143146 w 361995"/>
                            <a:gd name="connsiteY6" fmla="*/ 198240 h 223955"/>
                            <a:gd name="connsiteX7" fmla="*/ 167597 w 361995"/>
                            <a:gd name="connsiteY7" fmla="*/ 191791 h 223955"/>
                            <a:gd name="connsiteX8" fmla="*/ 164244 w 361995"/>
                            <a:gd name="connsiteY8" fmla="*/ 104266 h 223955"/>
                            <a:gd name="connsiteX9" fmla="*/ 165768 w 361995"/>
                            <a:gd name="connsiteY9" fmla="*/ 98866 h 223955"/>
                            <a:gd name="connsiteX10" fmla="*/ 294937 w 361995"/>
                            <a:gd name="connsiteY10" fmla="*/ 59766 h 223955"/>
                            <a:gd name="connsiteX11" fmla="*/ 351334 w 361995"/>
                            <a:gd name="connsiteY11" fmla="*/ 76130 h 223955"/>
                            <a:gd name="connsiteX12" fmla="*/ 361659 w 361995"/>
                            <a:gd name="connsiteY12" fmla="*/ 102609 h 223955"/>
                            <a:gd name="connsiteX13" fmla="*/ 344229 w 361995"/>
                            <a:gd name="connsiteY13" fmla="*/ 131594 h 223955"/>
                            <a:gd name="connsiteX14" fmla="*/ 183627 w 361995"/>
                            <a:gd name="connsiteY14" fmla="*/ 205374 h 223955"/>
                            <a:gd name="connsiteX15" fmla="*/ 176912 w 361995"/>
                            <a:gd name="connsiteY15" fmla="*/ 208946 h 223955"/>
                            <a:gd name="connsiteX16" fmla="*/ 173264 w 361995"/>
                            <a:gd name="connsiteY16" fmla="*/ 208289 h 223955"/>
                            <a:gd name="connsiteX17" fmla="*/ 147356 w 361995"/>
                            <a:gd name="connsiteY17" fmla="*/ 215147 h 223955"/>
                            <a:gd name="connsiteX18" fmla="*/ 20159 w 361995"/>
                            <a:gd name="connsiteY18" fmla="*/ 204822 h 223955"/>
                            <a:gd name="connsiteX19" fmla="*/ 462 w 361995"/>
                            <a:gd name="connsiteY19" fmla="*/ 151186 h 223955"/>
                            <a:gd name="connsiteX20" fmla="*/ 29684 w 361995"/>
                            <a:gd name="connsiteY20" fmla="*/ 88531 h 223955"/>
                            <a:gd name="connsiteX21" fmla="*/ 284450 w 361995"/>
                            <a:gd name="connsiteY21" fmla="*/ 1958 h 223955"/>
                            <a:gd name="connsiteX22" fmla="*/ 284450 w 361995"/>
                            <a:gd name="connsiteY22" fmla="*/ 1958 h 223955"/>
                            <a:gd name="connsiteX23" fmla="*/ 184790 w 361995"/>
                            <a:gd name="connsiteY23" fmla="*/ 186934 h 223955"/>
                            <a:gd name="connsiteX24" fmla="*/ 332179 w 361995"/>
                            <a:gd name="connsiteY24" fmla="*/ 119068 h 223955"/>
                            <a:gd name="connsiteX25" fmla="*/ 344438 w 361995"/>
                            <a:gd name="connsiteY25" fmla="*/ 100085 h 223955"/>
                            <a:gd name="connsiteX26" fmla="*/ 339885 w 361995"/>
                            <a:gd name="connsiteY26" fmla="*/ 89198 h 223955"/>
                            <a:gd name="connsiteX27" fmla="*/ 294394 w 361995"/>
                            <a:gd name="connsiteY27" fmla="*/ 77111 h 223955"/>
                            <a:gd name="connsiteX28" fmla="*/ 181723 w 361995"/>
                            <a:gd name="connsiteY28" fmla="*/ 106705 h 223955"/>
                            <a:gd name="connsiteX29" fmla="*/ 184790 w 361995"/>
                            <a:gd name="connsiteY29" fmla="*/ 186934 h 2239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</a:cxnLst>
                          <a:rect l="l" t="t" r="r" b="b"/>
                          <a:pathLst>
                            <a:path w="361995" h="223955">
                              <a:moveTo>
                                <a:pt x="284450" y="1958"/>
                              </a:moveTo>
                              <a:cubicBezTo>
                                <a:pt x="289222" y="2435"/>
                                <a:pt x="292717" y="6683"/>
                                <a:pt x="292251" y="11464"/>
                              </a:cubicBezTo>
                              <a:cubicBezTo>
                                <a:pt x="291774" y="16246"/>
                                <a:pt x="287526" y="19732"/>
                                <a:pt x="282745" y="19256"/>
                              </a:cubicBezTo>
                              <a:cubicBezTo>
                                <a:pt x="166921" y="7769"/>
                                <a:pt x="83158" y="50793"/>
                                <a:pt x="43105" y="99551"/>
                              </a:cubicBezTo>
                              <a:cubicBezTo>
                                <a:pt x="28246" y="117640"/>
                                <a:pt x="19578" y="136347"/>
                                <a:pt x="17769" y="153006"/>
                              </a:cubicBezTo>
                              <a:cubicBezTo>
                                <a:pt x="16083" y="168474"/>
                                <a:pt x="20464" y="182143"/>
                                <a:pt x="31485" y="191601"/>
                              </a:cubicBezTo>
                              <a:cubicBezTo>
                                <a:pt x="49839" y="207336"/>
                                <a:pt x="86149" y="212642"/>
                                <a:pt x="143146" y="198240"/>
                              </a:cubicBezTo>
                              <a:cubicBezTo>
                                <a:pt x="151595" y="196097"/>
                                <a:pt x="159729" y="193963"/>
                                <a:pt x="167597" y="191791"/>
                              </a:cubicBezTo>
                              <a:lnTo>
                                <a:pt x="164244" y="104266"/>
                              </a:lnTo>
                              <a:cubicBezTo>
                                <a:pt x="164149" y="102409"/>
                                <a:pt x="164635" y="100504"/>
                                <a:pt x="165768" y="98866"/>
                              </a:cubicBezTo>
                              <a:cubicBezTo>
                                <a:pt x="165854" y="98752"/>
                                <a:pt x="194248" y="56384"/>
                                <a:pt x="294937" y="59766"/>
                              </a:cubicBezTo>
                              <a:cubicBezTo>
                                <a:pt x="320845" y="60632"/>
                                <a:pt x="340447" y="66585"/>
                                <a:pt x="351334" y="76130"/>
                              </a:cubicBezTo>
                              <a:cubicBezTo>
                                <a:pt x="359497" y="83311"/>
                                <a:pt x="363183" y="92274"/>
                                <a:pt x="361659" y="102609"/>
                              </a:cubicBezTo>
                              <a:cubicBezTo>
                                <a:pt x="360316" y="111686"/>
                                <a:pt x="354697" y="121497"/>
                                <a:pt x="344229" y="131594"/>
                              </a:cubicBezTo>
                              <a:cubicBezTo>
                                <a:pt x="320664" y="154301"/>
                                <a:pt x="269838" y="180638"/>
                                <a:pt x="183627" y="205374"/>
                              </a:cubicBezTo>
                              <a:cubicBezTo>
                                <a:pt x="182123" y="207460"/>
                                <a:pt x="179694" y="208841"/>
                                <a:pt x="176912" y="208946"/>
                              </a:cubicBezTo>
                              <a:cubicBezTo>
                                <a:pt x="175617" y="208994"/>
                                <a:pt x="174388" y="208746"/>
                                <a:pt x="173264" y="208289"/>
                              </a:cubicBezTo>
                              <a:cubicBezTo>
                                <a:pt x="164949" y="210594"/>
                                <a:pt x="156319" y="212870"/>
                                <a:pt x="147356" y="215147"/>
                              </a:cubicBezTo>
                              <a:cubicBezTo>
                                <a:pt x="84196" y="231111"/>
                                <a:pt x="42524" y="224005"/>
                                <a:pt x="20159" y="204822"/>
                              </a:cubicBezTo>
                              <a:cubicBezTo>
                                <a:pt x="4443" y="191335"/>
                                <a:pt x="-1843" y="172351"/>
                                <a:pt x="462" y="151186"/>
                              </a:cubicBezTo>
                              <a:cubicBezTo>
                                <a:pt x="2643" y="131222"/>
                                <a:pt x="12625" y="109296"/>
                                <a:pt x="29684" y="88531"/>
                              </a:cubicBezTo>
                              <a:cubicBezTo>
                                <a:pt x="72728" y="36115"/>
                                <a:pt x="161968" y="-10196"/>
                                <a:pt x="284450" y="1958"/>
                              </a:cubicBezTo>
                              <a:lnTo>
                                <a:pt x="284450" y="1958"/>
                              </a:lnTo>
                              <a:close/>
                              <a:moveTo>
                                <a:pt x="184790" y="186934"/>
                              </a:moveTo>
                              <a:cubicBezTo>
                                <a:pt x="264285" y="163683"/>
                                <a:pt x="310853" y="139614"/>
                                <a:pt x="332179" y="119068"/>
                              </a:cubicBezTo>
                              <a:cubicBezTo>
                                <a:pt x="339704" y="111810"/>
                                <a:pt x="343648" y="105419"/>
                                <a:pt x="344438" y="100085"/>
                              </a:cubicBezTo>
                              <a:cubicBezTo>
                                <a:pt x="345038" y="95989"/>
                                <a:pt x="343428" y="92303"/>
                                <a:pt x="339885" y="89198"/>
                              </a:cubicBezTo>
                              <a:cubicBezTo>
                                <a:pt x="331960" y="82245"/>
                                <a:pt x="316168" y="77844"/>
                                <a:pt x="294394" y="77111"/>
                              </a:cubicBezTo>
                              <a:cubicBezTo>
                                <a:pt x="216575" y="74510"/>
                                <a:pt x="188352" y="99323"/>
                                <a:pt x="181723" y="106705"/>
                              </a:cubicBezTo>
                              <a:lnTo>
                                <a:pt x="184790" y="1869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9" name="Freeform: Shape 488">
                          <a:extLst>
                            <a:ext uri="{FF2B5EF4-FFF2-40B4-BE49-F238E27FC236}">
                              <a16:creationId xmlns:a16="http://schemas.microsoft.com/office/drawing/2014/main" id="{A80ED5D5-5AE0-46DA-9C96-52FD820BED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04629" y="10429461"/>
                          <a:ext cx="48300" cy="87251"/>
                        </a:xfrm>
                        <a:custGeom>
                          <a:avLst/>
                          <a:gdLst>
                            <a:gd name="connsiteX0" fmla="*/ 425 w 48300"/>
                            <a:gd name="connsiteY0" fmla="*/ 11388 h 87251"/>
                            <a:gd name="connsiteX1" fmla="*/ 6006 w 48300"/>
                            <a:gd name="connsiteY1" fmla="*/ 425 h 87251"/>
                            <a:gd name="connsiteX2" fmla="*/ 16970 w 48300"/>
                            <a:gd name="connsiteY2" fmla="*/ 6016 h 87251"/>
                            <a:gd name="connsiteX3" fmla="*/ 30000 w 48300"/>
                            <a:gd name="connsiteY3" fmla="*/ 39801 h 87251"/>
                            <a:gd name="connsiteX4" fmla="*/ 47202 w 48300"/>
                            <a:gd name="connsiteY4" fmla="*/ 74339 h 87251"/>
                            <a:gd name="connsiteX5" fmla="*/ 43840 w 48300"/>
                            <a:gd name="connsiteY5" fmla="*/ 86159 h 87251"/>
                            <a:gd name="connsiteX6" fmla="*/ 32029 w 48300"/>
                            <a:gd name="connsiteY6" fmla="*/ 82778 h 87251"/>
                            <a:gd name="connsiteX7" fmla="*/ 14074 w 48300"/>
                            <a:gd name="connsiteY7" fmla="*/ 46821 h 87251"/>
                            <a:gd name="connsiteX8" fmla="*/ 425 w 48300"/>
                            <a:gd name="connsiteY8" fmla="*/ 11388 h 87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8300" h="87251">
                              <a:moveTo>
                                <a:pt x="425" y="11388"/>
                              </a:moveTo>
                              <a:cubicBezTo>
                                <a:pt x="-1052" y="6826"/>
                                <a:pt x="1444" y="1901"/>
                                <a:pt x="6006" y="425"/>
                              </a:cubicBezTo>
                              <a:cubicBezTo>
                                <a:pt x="10578" y="-1052"/>
                                <a:pt x="15484" y="1444"/>
                                <a:pt x="16970" y="6016"/>
                              </a:cubicBezTo>
                              <a:cubicBezTo>
                                <a:pt x="20427" y="16646"/>
                                <a:pt x="24771" y="27990"/>
                                <a:pt x="30000" y="39801"/>
                              </a:cubicBezTo>
                              <a:cubicBezTo>
                                <a:pt x="34991" y="51107"/>
                                <a:pt x="40744" y="62680"/>
                                <a:pt x="47202" y="74339"/>
                              </a:cubicBezTo>
                              <a:cubicBezTo>
                                <a:pt x="49536" y="78530"/>
                                <a:pt x="48031" y="83826"/>
                                <a:pt x="43840" y="86159"/>
                              </a:cubicBezTo>
                              <a:cubicBezTo>
                                <a:pt x="39649" y="88483"/>
                                <a:pt x="34362" y="86978"/>
                                <a:pt x="32029" y="82778"/>
                              </a:cubicBezTo>
                              <a:cubicBezTo>
                                <a:pt x="25161" y="70415"/>
                                <a:pt x="19179" y="58365"/>
                                <a:pt x="14074" y="46821"/>
                              </a:cubicBezTo>
                              <a:cubicBezTo>
                                <a:pt x="8635" y="34524"/>
                                <a:pt x="4082" y="22628"/>
                                <a:pt x="425" y="1138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0" name="Freeform: Shape 489">
                          <a:extLst>
                            <a:ext uri="{FF2B5EF4-FFF2-40B4-BE49-F238E27FC236}">
                              <a16:creationId xmlns:a16="http://schemas.microsoft.com/office/drawing/2014/main" id="{F0AB95F3-C9B4-41B5-8C0D-C96225C77E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3995" y="10345509"/>
                          <a:ext cx="144705" cy="378984"/>
                        </a:xfrm>
                        <a:custGeom>
                          <a:avLst/>
                          <a:gdLst>
                            <a:gd name="connsiteX0" fmla="*/ 127310 w 144705"/>
                            <a:gd name="connsiteY0" fmla="*/ 7967 h 378984"/>
                            <a:gd name="connsiteX1" fmla="*/ 136731 w 144705"/>
                            <a:gd name="connsiteY1" fmla="*/ 32 h 378984"/>
                            <a:gd name="connsiteX2" fmla="*/ 144674 w 144705"/>
                            <a:gd name="connsiteY2" fmla="*/ 9462 h 378984"/>
                            <a:gd name="connsiteX3" fmla="*/ 97764 w 144705"/>
                            <a:gd name="connsiteY3" fmla="*/ 231490 h 378984"/>
                            <a:gd name="connsiteX4" fmla="*/ 13677 w 144705"/>
                            <a:gd name="connsiteY4" fmla="*/ 377422 h 378984"/>
                            <a:gd name="connsiteX5" fmla="*/ 1552 w 144705"/>
                            <a:gd name="connsiteY5" fmla="*/ 375241 h 378984"/>
                            <a:gd name="connsiteX6" fmla="*/ 3733 w 144705"/>
                            <a:gd name="connsiteY6" fmla="*/ 363116 h 378984"/>
                            <a:gd name="connsiteX7" fmla="*/ 81352 w 144705"/>
                            <a:gd name="connsiteY7" fmla="*/ 225689 h 378984"/>
                            <a:gd name="connsiteX8" fmla="*/ 127310 w 144705"/>
                            <a:gd name="connsiteY8" fmla="*/ 7967 h 3789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44705" h="378984">
                              <a:moveTo>
                                <a:pt x="127310" y="7967"/>
                              </a:moveTo>
                              <a:cubicBezTo>
                                <a:pt x="127720" y="3175"/>
                                <a:pt x="131949" y="-377"/>
                                <a:pt x="136731" y="32"/>
                              </a:cubicBezTo>
                              <a:cubicBezTo>
                                <a:pt x="141531" y="442"/>
                                <a:pt x="145074" y="4671"/>
                                <a:pt x="144674" y="9462"/>
                              </a:cubicBezTo>
                              <a:cubicBezTo>
                                <a:pt x="137169" y="94491"/>
                                <a:pt x="119185" y="170634"/>
                                <a:pt x="97764" y="231490"/>
                              </a:cubicBezTo>
                              <a:cubicBezTo>
                                <a:pt x="71017" y="307461"/>
                                <a:pt x="38413" y="360220"/>
                                <a:pt x="13677" y="377422"/>
                              </a:cubicBezTo>
                              <a:cubicBezTo>
                                <a:pt x="9724" y="380175"/>
                                <a:pt x="4304" y="379194"/>
                                <a:pt x="1552" y="375241"/>
                              </a:cubicBezTo>
                              <a:cubicBezTo>
                                <a:pt x="-1182" y="371298"/>
                                <a:pt x="-211" y="365868"/>
                                <a:pt x="3733" y="363116"/>
                              </a:cubicBezTo>
                              <a:cubicBezTo>
                                <a:pt x="25850" y="347742"/>
                                <a:pt x="55844" y="298174"/>
                                <a:pt x="81352" y="225689"/>
                              </a:cubicBezTo>
                              <a:cubicBezTo>
                                <a:pt x="102326" y="166119"/>
                                <a:pt x="119938" y="91472"/>
                                <a:pt x="127310" y="79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1" name="Freeform: Shape 490">
                          <a:extLst>
                            <a:ext uri="{FF2B5EF4-FFF2-40B4-BE49-F238E27FC236}">
                              <a16:creationId xmlns:a16="http://schemas.microsoft.com/office/drawing/2014/main" id="{7344529D-DB31-4874-AFE8-E026A6E0BA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69020" y="10466327"/>
                          <a:ext cx="428274" cy="129496"/>
                        </a:xfrm>
                        <a:custGeom>
                          <a:avLst/>
                          <a:gdLst>
                            <a:gd name="connsiteX0" fmla="*/ 10011 w 428274"/>
                            <a:gd name="connsiteY0" fmla="*/ 76125 h 129496"/>
                            <a:gd name="connsiteX1" fmla="*/ 95 w 428274"/>
                            <a:gd name="connsiteY1" fmla="*/ 68810 h 129496"/>
                            <a:gd name="connsiteX2" fmla="*/ 7420 w 428274"/>
                            <a:gd name="connsiteY2" fmla="*/ 58904 h 129496"/>
                            <a:gd name="connsiteX3" fmla="*/ 78724 w 428274"/>
                            <a:gd name="connsiteY3" fmla="*/ 28348 h 129496"/>
                            <a:gd name="connsiteX4" fmla="*/ 88107 w 428274"/>
                            <a:gd name="connsiteY4" fmla="*/ 23223 h 129496"/>
                            <a:gd name="connsiteX5" fmla="*/ 99536 w 428274"/>
                            <a:gd name="connsiteY5" fmla="*/ 26128 h 129496"/>
                            <a:gd name="connsiteX6" fmla="*/ 244583 w 428274"/>
                            <a:gd name="connsiteY6" fmla="*/ 111663 h 129496"/>
                            <a:gd name="connsiteX7" fmla="*/ 350339 w 428274"/>
                            <a:gd name="connsiteY7" fmla="*/ 6736 h 129496"/>
                            <a:gd name="connsiteX8" fmla="*/ 360798 w 428274"/>
                            <a:gd name="connsiteY8" fmla="*/ 230 h 129496"/>
                            <a:gd name="connsiteX9" fmla="*/ 362626 w 428274"/>
                            <a:gd name="connsiteY9" fmla="*/ 868 h 129496"/>
                            <a:gd name="connsiteX10" fmla="*/ 420586 w 428274"/>
                            <a:gd name="connsiteY10" fmla="*/ 16232 h 129496"/>
                            <a:gd name="connsiteX11" fmla="*/ 428216 w 428274"/>
                            <a:gd name="connsiteY11" fmla="*/ 25900 h 129496"/>
                            <a:gd name="connsiteX12" fmla="*/ 418538 w 428274"/>
                            <a:gd name="connsiteY12" fmla="*/ 33539 h 129496"/>
                            <a:gd name="connsiteX13" fmla="*/ 364589 w 428274"/>
                            <a:gd name="connsiteY13" fmla="*/ 20280 h 129496"/>
                            <a:gd name="connsiteX14" fmla="*/ 246155 w 428274"/>
                            <a:gd name="connsiteY14" fmla="*/ 128960 h 129496"/>
                            <a:gd name="connsiteX15" fmla="*/ 89583 w 428274"/>
                            <a:gd name="connsiteY15" fmla="*/ 42197 h 129496"/>
                            <a:gd name="connsiteX16" fmla="*/ 87030 w 428274"/>
                            <a:gd name="connsiteY16" fmla="*/ 43597 h 129496"/>
                            <a:gd name="connsiteX17" fmla="*/ 10011 w 428274"/>
                            <a:gd name="connsiteY17" fmla="*/ 76125 h 1294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428274" h="129496">
                              <a:moveTo>
                                <a:pt x="10011" y="76125"/>
                              </a:moveTo>
                              <a:cubicBezTo>
                                <a:pt x="5258" y="76840"/>
                                <a:pt x="810" y="73563"/>
                                <a:pt x="95" y="68810"/>
                              </a:cubicBezTo>
                              <a:cubicBezTo>
                                <a:pt x="-609" y="64048"/>
                                <a:pt x="2667" y="59609"/>
                                <a:pt x="7420" y="58904"/>
                              </a:cubicBezTo>
                              <a:cubicBezTo>
                                <a:pt x="28813" y="55637"/>
                                <a:pt x="41225" y="48846"/>
                                <a:pt x="78724" y="28348"/>
                              </a:cubicBezTo>
                              <a:lnTo>
                                <a:pt x="88107" y="23223"/>
                              </a:lnTo>
                              <a:cubicBezTo>
                                <a:pt x="92116" y="21042"/>
                                <a:pt x="97098" y="22356"/>
                                <a:pt x="99536" y="26128"/>
                              </a:cubicBezTo>
                              <a:cubicBezTo>
                                <a:pt x="99717" y="26386"/>
                                <a:pt x="159458" y="119492"/>
                                <a:pt x="244583" y="111663"/>
                              </a:cubicBezTo>
                              <a:cubicBezTo>
                                <a:pt x="328622" y="103948"/>
                                <a:pt x="350282" y="7021"/>
                                <a:pt x="350339" y="6736"/>
                              </a:cubicBezTo>
                              <a:cubicBezTo>
                                <a:pt x="351425" y="2059"/>
                                <a:pt x="356121" y="-865"/>
                                <a:pt x="360798" y="230"/>
                              </a:cubicBezTo>
                              <a:cubicBezTo>
                                <a:pt x="361445" y="383"/>
                                <a:pt x="362055" y="601"/>
                                <a:pt x="362626" y="868"/>
                              </a:cubicBezTo>
                              <a:cubicBezTo>
                                <a:pt x="366065" y="2325"/>
                                <a:pt x="391554" y="12765"/>
                                <a:pt x="420586" y="16232"/>
                              </a:cubicBezTo>
                              <a:cubicBezTo>
                                <a:pt x="425349" y="16804"/>
                                <a:pt x="428768" y="21137"/>
                                <a:pt x="428216" y="25900"/>
                              </a:cubicBezTo>
                              <a:cubicBezTo>
                                <a:pt x="427644" y="30682"/>
                                <a:pt x="423320" y="34091"/>
                                <a:pt x="418538" y="33539"/>
                              </a:cubicBezTo>
                              <a:cubicBezTo>
                                <a:pt x="396269" y="30872"/>
                                <a:pt x="375876" y="24376"/>
                                <a:pt x="364589" y="20280"/>
                              </a:cubicBezTo>
                              <a:cubicBezTo>
                                <a:pt x="356054" y="47141"/>
                                <a:pt x="325412" y="121674"/>
                                <a:pt x="246155" y="128960"/>
                              </a:cubicBezTo>
                              <a:cubicBezTo>
                                <a:pt x="165268" y="136380"/>
                                <a:pt x="106052" y="64676"/>
                                <a:pt x="89583" y="42197"/>
                              </a:cubicBezTo>
                              <a:lnTo>
                                <a:pt x="87030" y="43597"/>
                              </a:lnTo>
                              <a:cubicBezTo>
                                <a:pt x="47416" y="65257"/>
                                <a:pt x="34309" y="72439"/>
                                <a:pt x="10011" y="7612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7" name="Graphic 963">
                        <a:extLst>
                          <a:ext uri="{FF2B5EF4-FFF2-40B4-BE49-F238E27FC236}">
                            <a16:creationId xmlns:a16="http://schemas.microsoft.com/office/drawing/2014/main" id="{100DCB34-8F5F-4E30-9C3F-327E9AF5753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26481" y="11128049"/>
                        <a:ext cx="222246" cy="272863"/>
                        <a:chOff x="7226481" y="11128049"/>
                        <a:chExt cx="222246" cy="272863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83" name="Freeform: Shape 482">
                          <a:extLst>
                            <a:ext uri="{FF2B5EF4-FFF2-40B4-BE49-F238E27FC236}">
                              <a16:creationId xmlns:a16="http://schemas.microsoft.com/office/drawing/2014/main" id="{F5A9496E-2603-473E-A074-8E436E2B81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84355" y="11239720"/>
                          <a:ext cx="150579" cy="46797"/>
                        </a:xfrm>
                        <a:custGeom>
                          <a:avLst/>
                          <a:gdLst>
                            <a:gd name="connsiteX0" fmla="*/ 13230 w 150579"/>
                            <a:gd name="connsiteY0" fmla="*/ 30975 h 46797"/>
                            <a:gd name="connsiteX1" fmla="*/ 0 w 150579"/>
                            <a:gd name="connsiteY1" fmla="*/ 0 h 46797"/>
                            <a:gd name="connsiteX2" fmla="*/ 13230 w 150579"/>
                            <a:gd name="connsiteY2" fmla="*/ 30975 h 467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50579" h="46797">
                              <a:moveTo>
                                <a:pt x="13230" y="30975"/>
                              </a:moveTo>
                              <a:cubicBezTo>
                                <a:pt x="201378" y="62389"/>
                                <a:pt x="195520" y="44425"/>
                                <a:pt x="0" y="0"/>
                              </a:cubicBezTo>
                              <a:cubicBezTo>
                                <a:pt x="4420" y="10163"/>
                                <a:pt x="8849" y="20546"/>
                                <a:pt x="13230" y="30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4" name="Freeform: Shape 483">
                          <a:extLst>
                            <a:ext uri="{FF2B5EF4-FFF2-40B4-BE49-F238E27FC236}">
                              <a16:creationId xmlns:a16="http://schemas.microsoft.com/office/drawing/2014/main" id="{FCFDA2CB-636B-47D7-A995-5D4B194020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26481" y="11128049"/>
                          <a:ext cx="222246" cy="59235"/>
                        </a:xfrm>
                        <a:custGeom>
                          <a:avLst/>
                          <a:gdLst>
                            <a:gd name="connsiteX0" fmla="*/ 19431 w 222246"/>
                            <a:gd name="connsiteY0" fmla="*/ 30842 h 59235"/>
                            <a:gd name="connsiteX1" fmla="*/ 222247 w 222246"/>
                            <a:gd name="connsiteY1" fmla="*/ 59236 h 59235"/>
                            <a:gd name="connsiteX2" fmla="*/ 0 w 222246"/>
                            <a:gd name="connsiteY2" fmla="*/ 0 h 59235"/>
                            <a:gd name="connsiteX3" fmla="*/ 19431 w 222246"/>
                            <a:gd name="connsiteY3" fmla="*/ 30842 h 592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22246" h="59235">
                              <a:moveTo>
                                <a:pt x="19431" y="30842"/>
                              </a:moveTo>
                              <a:lnTo>
                                <a:pt x="222247" y="59236"/>
                              </a:lnTo>
                              <a:cubicBezTo>
                                <a:pt x="222247" y="59236"/>
                                <a:pt x="123492" y="31966"/>
                                <a:pt x="0" y="0"/>
                              </a:cubicBezTo>
                              <a:cubicBezTo>
                                <a:pt x="5972" y="7658"/>
                                <a:pt x="12516" y="18202"/>
                                <a:pt x="19431" y="308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5" name="Freeform: Shape 484">
                          <a:extLst>
                            <a:ext uri="{FF2B5EF4-FFF2-40B4-BE49-F238E27FC236}">
                              <a16:creationId xmlns:a16="http://schemas.microsoft.com/office/drawing/2014/main" id="{618D8356-7514-46A8-8443-FAADEE0B45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33161" y="11357525"/>
                          <a:ext cx="111346" cy="43387"/>
                        </a:xfrm>
                        <a:custGeom>
                          <a:avLst/>
                          <a:gdLst>
                            <a:gd name="connsiteX0" fmla="*/ 12411 w 111346"/>
                            <a:gd name="connsiteY0" fmla="*/ 30318 h 43387"/>
                            <a:gd name="connsiteX1" fmla="*/ 0 w 111346"/>
                            <a:gd name="connsiteY1" fmla="*/ 0 h 43387"/>
                            <a:gd name="connsiteX2" fmla="*/ 12411 w 111346"/>
                            <a:gd name="connsiteY2" fmla="*/ 30318 h 433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11346" h="43387">
                              <a:moveTo>
                                <a:pt x="12411" y="30318"/>
                              </a:moveTo>
                              <a:cubicBezTo>
                                <a:pt x="148809" y="57112"/>
                                <a:pt x="143704" y="40595"/>
                                <a:pt x="0" y="0"/>
                              </a:cubicBezTo>
                              <a:cubicBezTo>
                                <a:pt x="4363" y="10744"/>
                                <a:pt x="8525" y="20926"/>
                                <a:pt x="12411" y="3031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78" name="Freeform: Shape 477">
                        <a:extLst>
                          <a:ext uri="{FF2B5EF4-FFF2-40B4-BE49-F238E27FC236}">
                            <a16:creationId xmlns:a16="http://schemas.microsoft.com/office/drawing/2014/main" id="{5A615153-F740-4BF3-83AA-FF0E8A865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721" y="11278813"/>
                        <a:ext cx="1204258" cy="842025"/>
                      </a:xfrm>
                      <a:custGeom>
                        <a:avLst/>
                        <a:gdLst>
                          <a:gd name="connsiteX0" fmla="*/ 258308 w 1204258"/>
                          <a:gd name="connsiteY0" fmla="*/ 46889 h 842025"/>
                          <a:gd name="connsiteX1" fmla="*/ 0 w 1204258"/>
                          <a:gd name="connsiteY1" fmla="*/ 421431 h 842025"/>
                          <a:gd name="connsiteX2" fmla="*/ 1146324 w 1204258"/>
                          <a:gd name="connsiteY2" fmla="*/ 699647 h 842025"/>
                          <a:gd name="connsiteX3" fmla="*/ 1141476 w 1204258"/>
                          <a:gd name="connsiteY3" fmla="*/ 150893 h 842025"/>
                          <a:gd name="connsiteX4" fmla="*/ 837038 w 1204258"/>
                          <a:gd name="connsiteY4" fmla="*/ 2646 h 842025"/>
                          <a:gd name="connsiteX5" fmla="*/ 258308 w 1204258"/>
                          <a:gd name="connsiteY5" fmla="*/ 46889 h 842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04258" h="842025">
                            <a:moveTo>
                              <a:pt x="258308" y="46889"/>
                            </a:moveTo>
                            <a:cubicBezTo>
                              <a:pt x="159906" y="335316"/>
                              <a:pt x="0" y="421431"/>
                              <a:pt x="0" y="421431"/>
                            </a:cubicBezTo>
                            <a:cubicBezTo>
                              <a:pt x="422453" y="878174"/>
                              <a:pt x="958062" y="949907"/>
                              <a:pt x="1146324" y="699647"/>
                            </a:cubicBezTo>
                            <a:cubicBezTo>
                              <a:pt x="1230573" y="587652"/>
                              <a:pt x="1217695" y="320629"/>
                              <a:pt x="1141476" y="150893"/>
                            </a:cubicBezTo>
                            <a:cubicBezTo>
                              <a:pt x="1077068" y="7465"/>
                              <a:pt x="939965" y="-7870"/>
                              <a:pt x="837038" y="2646"/>
                            </a:cubicBezTo>
                            <a:cubicBezTo>
                              <a:pt x="668541" y="19877"/>
                              <a:pt x="504844" y="131224"/>
                              <a:pt x="258308" y="46889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9" name="Freeform: Shape 478">
                        <a:extLst>
                          <a:ext uri="{FF2B5EF4-FFF2-40B4-BE49-F238E27FC236}">
                            <a16:creationId xmlns:a16="http://schemas.microsoft.com/office/drawing/2014/main" id="{1ADCDC1E-DB21-48EA-8C41-65D6EE3D19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1050" y="11258001"/>
                        <a:ext cx="859328" cy="686090"/>
                      </a:xfrm>
                      <a:custGeom>
                        <a:avLst/>
                        <a:gdLst>
                          <a:gd name="connsiteX0" fmla="*/ 849748 w 859328"/>
                          <a:gd name="connsiteY0" fmla="*/ 45 h 686090"/>
                          <a:gd name="connsiteX1" fmla="*/ 859282 w 859328"/>
                          <a:gd name="connsiteY1" fmla="*/ 7808 h 686090"/>
                          <a:gd name="connsiteX2" fmla="*/ 851519 w 859328"/>
                          <a:gd name="connsiteY2" fmla="*/ 17352 h 686090"/>
                          <a:gd name="connsiteX3" fmla="*/ 735276 w 859328"/>
                          <a:gd name="connsiteY3" fmla="*/ 49699 h 686090"/>
                          <a:gd name="connsiteX4" fmla="*/ 660200 w 859328"/>
                          <a:gd name="connsiteY4" fmla="*/ 74493 h 686090"/>
                          <a:gd name="connsiteX5" fmla="*/ 479482 w 859328"/>
                          <a:gd name="connsiteY5" fmla="*/ 106830 h 686090"/>
                          <a:gd name="connsiteX6" fmla="*/ 264188 w 859328"/>
                          <a:gd name="connsiteY6" fmla="*/ 75931 h 686090"/>
                          <a:gd name="connsiteX7" fmla="*/ 258740 w 859328"/>
                          <a:gd name="connsiteY7" fmla="*/ 64901 h 686090"/>
                          <a:gd name="connsiteX8" fmla="*/ 269770 w 859328"/>
                          <a:gd name="connsiteY8" fmla="*/ 59462 h 686090"/>
                          <a:gd name="connsiteX9" fmla="*/ 478596 w 859328"/>
                          <a:gd name="connsiteY9" fmla="*/ 89466 h 686090"/>
                          <a:gd name="connsiteX10" fmla="*/ 655704 w 859328"/>
                          <a:gd name="connsiteY10" fmla="*/ 57681 h 686090"/>
                          <a:gd name="connsiteX11" fmla="*/ 729409 w 859328"/>
                          <a:gd name="connsiteY11" fmla="*/ 33364 h 686090"/>
                          <a:gd name="connsiteX12" fmla="*/ 849748 w 859328"/>
                          <a:gd name="connsiteY12" fmla="*/ 45 h 686090"/>
                          <a:gd name="connsiteX13" fmla="*/ 849748 w 859328"/>
                          <a:gd name="connsiteY13" fmla="*/ 45 h 686090"/>
                          <a:gd name="connsiteX14" fmla="*/ 2308 w 859328"/>
                          <a:gd name="connsiteY14" fmla="*/ 448120 h 686090"/>
                          <a:gd name="connsiteX15" fmla="*/ 2784 w 859328"/>
                          <a:gd name="connsiteY15" fmla="*/ 435871 h 686090"/>
                          <a:gd name="connsiteX16" fmla="*/ 15043 w 859328"/>
                          <a:gd name="connsiteY16" fmla="*/ 436347 h 686090"/>
                          <a:gd name="connsiteX17" fmla="*/ 155099 w 859328"/>
                          <a:gd name="connsiteY17" fmla="*/ 567878 h 686090"/>
                          <a:gd name="connsiteX18" fmla="*/ 304222 w 859328"/>
                          <a:gd name="connsiteY18" fmla="*/ 669843 h 686090"/>
                          <a:gd name="connsiteX19" fmla="*/ 307489 w 859328"/>
                          <a:gd name="connsiteY19" fmla="*/ 681692 h 686090"/>
                          <a:gd name="connsiteX20" fmla="*/ 295640 w 859328"/>
                          <a:gd name="connsiteY20" fmla="*/ 684960 h 686090"/>
                          <a:gd name="connsiteX21" fmla="*/ 144211 w 859328"/>
                          <a:gd name="connsiteY21" fmla="*/ 581432 h 686090"/>
                          <a:gd name="connsiteX22" fmla="*/ 2308 w 859328"/>
                          <a:gd name="connsiteY22" fmla="*/ 448120 h 6860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859328" h="686090">
                            <a:moveTo>
                              <a:pt x="849748" y="45"/>
                            </a:moveTo>
                            <a:cubicBezTo>
                              <a:pt x="854529" y="-440"/>
                              <a:pt x="858796" y="3036"/>
                              <a:pt x="859282" y="7808"/>
                            </a:cubicBezTo>
                            <a:cubicBezTo>
                              <a:pt x="859777" y="12590"/>
                              <a:pt x="856291" y="16857"/>
                              <a:pt x="851519" y="17352"/>
                            </a:cubicBezTo>
                            <a:cubicBezTo>
                              <a:pt x="814315" y="21153"/>
                              <a:pt x="774948" y="35373"/>
                              <a:pt x="735276" y="49699"/>
                            </a:cubicBezTo>
                            <a:cubicBezTo>
                              <a:pt x="710216" y="58757"/>
                              <a:pt x="685013" y="67854"/>
                              <a:pt x="660200" y="74493"/>
                            </a:cubicBezTo>
                            <a:cubicBezTo>
                              <a:pt x="603802" y="89580"/>
                              <a:pt x="544566" y="103449"/>
                              <a:pt x="479482" y="106830"/>
                            </a:cubicBezTo>
                            <a:cubicBezTo>
                              <a:pt x="414226" y="110202"/>
                              <a:pt x="343398" y="103030"/>
                              <a:pt x="264188" y="75931"/>
                            </a:cubicBezTo>
                            <a:cubicBezTo>
                              <a:pt x="259645" y="74388"/>
                              <a:pt x="257197" y="69445"/>
                              <a:pt x="258740" y="64901"/>
                            </a:cubicBezTo>
                            <a:cubicBezTo>
                              <a:pt x="260283" y="60358"/>
                              <a:pt x="265227" y="57919"/>
                              <a:pt x="269770" y="59462"/>
                            </a:cubicBezTo>
                            <a:cubicBezTo>
                              <a:pt x="346685" y="85770"/>
                              <a:pt x="415369" y="92743"/>
                              <a:pt x="478596" y="89466"/>
                            </a:cubicBezTo>
                            <a:cubicBezTo>
                              <a:pt x="541966" y="86170"/>
                              <a:pt x="600174" y="72540"/>
                              <a:pt x="655704" y="57681"/>
                            </a:cubicBezTo>
                            <a:cubicBezTo>
                              <a:pt x="680317" y="51109"/>
                              <a:pt x="704939" y="42203"/>
                              <a:pt x="729409" y="33364"/>
                            </a:cubicBezTo>
                            <a:cubicBezTo>
                              <a:pt x="770128" y="18648"/>
                              <a:pt x="810504" y="4055"/>
                              <a:pt x="849748" y="45"/>
                            </a:cubicBezTo>
                            <a:lnTo>
                              <a:pt x="849748" y="45"/>
                            </a:lnTo>
                            <a:close/>
                            <a:moveTo>
                              <a:pt x="2308" y="448120"/>
                            </a:moveTo>
                            <a:cubicBezTo>
                              <a:pt x="-949" y="444606"/>
                              <a:pt x="-730" y="439119"/>
                              <a:pt x="2784" y="435871"/>
                            </a:cubicBezTo>
                            <a:cubicBezTo>
                              <a:pt x="6299" y="432623"/>
                              <a:pt x="11786" y="432833"/>
                              <a:pt x="15043" y="436347"/>
                            </a:cubicBezTo>
                            <a:cubicBezTo>
                              <a:pt x="60897" y="485925"/>
                              <a:pt x="107769" y="529654"/>
                              <a:pt x="155099" y="567878"/>
                            </a:cubicBezTo>
                            <a:cubicBezTo>
                              <a:pt x="204543" y="607797"/>
                              <a:pt x="254463" y="641649"/>
                              <a:pt x="304222" y="669843"/>
                            </a:cubicBezTo>
                            <a:cubicBezTo>
                              <a:pt x="308394" y="672205"/>
                              <a:pt x="309861" y="677511"/>
                              <a:pt x="307489" y="681692"/>
                            </a:cubicBezTo>
                            <a:cubicBezTo>
                              <a:pt x="305117" y="685864"/>
                              <a:pt x="299812" y="687322"/>
                              <a:pt x="295640" y="684960"/>
                            </a:cubicBezTo>
                            <a:cubicBezTo>
                              <a:pt x="245062" y="656299"/>
                              <a:pt x="194380" y="621942"/>
                              <a:pt x="144211" y="581432"/>
                            </a:cubicBezTo>
                            <a:cubicBezTo>
                              <a:pt x="96358" y="542799"/>
                              <a:pt x="48885" y="498488"/>
                              <a:pt x="2308" y="4481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0" name="Freeform: Shape 479">
                        <a:extLst>
                          <a:ext uri="{FF2B5EF4-FFF2-40B4-BE49-F238E27FC236}">
                            <a16:creationId xmlns:a16="http://schemas.microsoft.com/office/drawing/2014/main" id="{339918C5-658E-4A03-A28C-037566F8EF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73945" y="11074056"/>
                        <a:ext cx="307652" cy="278131"/>
                      </a:xfrm>
                      <a:custGeom>
                        <a:avLst/>
                        <a:gdLst>
                          <a:gd name="connsiteX0" fmla="*/ 15663 w 307652"/>
                          <a:gd name="connsiteY0" fmla="*/ 274620 h 278131"/>
                          <a:gd name="connsiteX1" fmla="*/ 3509 w 307652"/>
                          <a:gd name="connsiteY1" fmla="*/ 276430 h 278131"/>
                          <a:gd name="connsiteX2" fmla="*/ 1709 w 307652"/>
                          <a:gd name="connsiteY2" fmla="*/ 264276 h 278131"/>
                          <a:gd name="connsiteX3" fmla="*/ 149994 w 307652"/>
                          <a:gd name="connsiteY3" fmla="*/ 97427 h 278131"/>
                          <a:gd name="connsiteX4" fmla="*/ 295603 w 307652"/>
                          <a:gd name="connsiteY4" fmla="*/ 682 h 278131"/>
                          <a:gd name="connsiteX5" fmla="*/ 306966 w 307652"/>
                          <a:gd name="connsiteY5" fmla="*/ 5320 h 278131"/>
                          <a:gd name="connsiteX6" fmla="*/ 302347 w 307652"/>
                          <a:gd name="connsiteY6" fmla="*/ 16684 h 278131"/>
                          <a:gd name="connsiteX7" fmla="*/ 161634 w 307652"/>
                          <a:gd name="connsiteY7" fmla="*/ 110353 h 278131"/>
                          <a:gd name="connsiteX8" fmla="*/ 15663 w 307652"/>
                          <a:gd name="connsiteY8" fmla="*/ 274620 h 278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7652" h="278131">
                            <a:moveTo>
                              <a:pt x="15663" y="274620"/>
                            </a:moveTo>
                            <a:cubicBezTo>
                              <a:pt x="12806" y="278469"/>
                              <a:pt x="7367" y="279278"/>
                              <a:pt x="3509" y="276430"/>
                            </a:cubicBezTo>
                            <a:cubicBezTo>
                              <a:pt x="-339" y="273582"/>
                              <a:pt x="-1148" y="268125"/>
                              <a:pt x="1709" y="264276"/>
                            </a:cubicBezTo>
                            <a:cubicBezTo>
                              <a:pt x="51325" y="197297"/>
                              <a:pt x="100969" y="141471"/>
                              <a:pt x="149994" y="97427"/>
                            </a:cubicBezTo>
                            <a:cubicBezTo>
                              <a:pt x="199220" y="53203"/>
                              <a:pt x="247968" y="20741"/>
                              <a:pt x="295603" y="682"/>
                            </a:cubicBezTo>
                            <a:cubicBezTo>
                              <a:pt x="300023" y="-1176"/>
                              <a:pt x="305118" y="891"/>
                              <a:pt x="306966" y="5320"/>
                            </a:cubicBezTo>
                            <a:cubicBezTo>
                              <a:pt x="308833" y="9730"/>
                              <a:pt x="306757" y="14826"/>
                              <a:pt x="302347" y="16684"/>
                            </a:cubicBezTo>
                            <a:cubicBezTo>
                              <a:pt x="256579" y="35943"/>
                              <a:pt x="209478" y="67376"/>
                              <a:pt x="161634" y="110353"/>
                            </a:cubicBezTo>
                            <a:cubicBezTo>
                              <a:pt x="113399" y="153682"/>
                              <a:pt x="64536" y="208641"/>
                              <a:pt x="15663" y="2746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1" name="Freeform: Shape 480">
                        <a:extLst>
                          <a:ext uri="{FF2B5EF4-FFF2-40B4-BE49-F238E27FC236}">
                            <a16:creationId xmlns:a16="http://schemas.microsoft.com/office/drawing/2014/main" id="{E670A9E9-71E7-4DDB-AEF4-E3A647B9B9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47734" y="11329362"/>
                        <a:ext cx="428224" cy="62217"/>
                      </a:xfrm>
                      <a:custGeom>
                        <a:avLst/>
                        <a:gdLst>
                          <a:gd name="connsiteX0" fmla="*/ 9206 w 428224"/>
                          <a:gd name="connsiteY0" fmla="*/ 30211 h 62217"/>
                          <a:gd name="connsiteX1" fmla="*/ 15 w 428224"/>
                          <a:gd name="connsiteY1" fmla="*/ 22048 h 62217"/>
                          <a:gd name="connsiteX2" fmla="*/ 8178 w 428224"/>
                          <a:gd name="connsiteY2" fmla="*/ 12856 h 62217"/>
                          <a:gd name="connsiteX3" fmla="*/ 96503 w 428224"/>
                          <a:gd name="connsiteY3" fmla="*/ 6817 h 62217"/>
                          <a:gd name="connsiteX4" fmla="*/ 423458 w 428224"/>
                          <a:gd name="connsiteY4" fmla="*/ 45746 h 62217"/>
                          <a:gd name="connsiteX5" fmla="*/ 427278 w 428224"/>
                          <a:gd name="connsiteY5" fmla="*/ 57462 h 62217"/>
                          <a:gd name="connsiteX6" fmla="*/ 415562 w 428224"/>
                          <a:gd name="connsiteY6" fmla="*/ 61262 h 62217"/>
                          <a:gd name="connsiteX7" fmla="*/ 97722 w 428224"/>
                          <a:gd name="connsiteY7" fmla="*/ 24162 h 62217"/>
                          <a:gd name="connsiteX8" fmla="*/ 9206 w 428224"/>
                          <a:gd name="connsiteY8" fmla="*/ 30211 h 622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8224" h="62217">
                            <a:moveTo>
                              <a:pt x="9206" y="30211"/>
                            </a:moveTo>
                            <a:cubicBezTo>
                              <a:pt x="4415" y="30487"/>
                              <a:pt x="291" y="26839"/>
                              <a:pt x="15" y="22048"/>
                            </a:cubicBezTo>
                            <a:cubicBezTo>
                              <a:pt x="-262" y="17247"/>
                              <a:pt x="3377" y="13133"/>
                              <a:pt x="8178" y="12856"/>
                            </a:cubicBezTo>
                            <a:cubicBezTo>
                              <a:pt x="39934" y="10942"/>
                              <a:pt x="69443" y="8780"/>
                              <a:pt x="96503" y="6817"/>
                            </a:cubicBezTo>
                            <a:cubicBezTo>
                              <a:pt x="240673" y="-3698"/>
                              <a:pt x="315730" y="-9175"/>
                              <a:pt x="423458" y="45746"/>
                            </a:cubicBezTo>
                            <a:cubicBezTo>
                              <a:pt x="427744" y="47937"/>
                              <a:pt x="429459" y="53176"/>
                              <a:pt x="427278" y="57462"/>
                            </a:cubicBezTo>
                            <a:cubicBezTo>
                              <a:pt x="425087" y="61748"/>
                              <a:pt x="419848" y="63453"/>
                              <a:pt x="415562" y="61262"/>
                            </a:cubicBezTo>
                            <a:cubicBezTo>
                              <a:pt x="312120" y="8542"/>
                              <a:pt x="238721" y="13875"/>
                              <a:pt x="97722" y="24162"/>
                            </a:cubicBezTo>
                            <a:cubicBezTo>
                              <a:pt x="71147" y="26106"/>
                              <a:pt x="42134" y="28230"/>
                              <a:pt x="9206" y="302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2" name="Freeform: Shape 481">
                        <a:extLst>
                          <a:ext uri="{FF2B5EF4-FFF2-40B4-BE49-F238E27FC236}">
                            <a16:creationId xmlns:a16="http://schemas.microsoft.com/office/drawing/2014/main" id="{DF88C44E-CA74-440B-8012-C1B64BDB40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6422" y="11353829"/>
                        <a:ext cx="276599" cy="482987"/>
                      </a:xfrm>
                      <a:custGeom>
                        <a:avLst/>
                        <a:gdLst>
                          <a:gd name="connsiteX0" fmla="*/ 12424 w 276599"/>
                          <a:gd name="connsiteY0" fmla="*/ 482137 h 482987"/>
                          <a:gd name="connsiteX1" fmla="*/ 851 w 276599"/>
                          <a:gd name="connsiteY1" fmla="*/ 478050 h 482987"/>
                          <a:gd name="connsiteX2" fmla="*/ 4937 w 276599"/>
                          <a:gd name="connsiteY2" fmla="*/ 466468 h 482987"/>
                          <a:gd name="connsiteX3" fmla="*/ 257092 w 276599"/>
                          <a:gd name="connsiteY3" fmla="*/ 23374 h 482987"/>
                          <a:gd name="connsiteX4" fmla="*/ 267884 w 276599"/>
                          <a:gd name="connsiteY4" fmla="*/ 0 h 482987"/>
                          <a:gd name="connsiteX5" fmla="*/ 276599 w 276599"/>
                          <a:gd name="connsiteY5" fmla="*/ 8715 h 482987"/>
                          <a:gd name="connsiteX6" fmla="*/ 267884 w 276599"/>
                          <a:gd name="connsiteY6" fmla="*/ 17431 h 482987"/>
                          <a:gd name="connsiteX7" fmla="*/ 274390 w 276599"/>
                          <a:gd name="connsiteY7" fmla="*/ 25013 h 482987"/>
                          <a:gd name="connsiteX8" fmla="*/ 12424 w 276599"/>
                          <a:gd name="connsiteY8" fmla="*/ 482137 h 4829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76599" h="482987">
                            <a:moveTo>
                              <a:pt x="12424" y="482137"/>
                            </a:moveTo>
                            <a:cubicBezTo>
                              <a:pt x="8109" y="484203"/>
                              <a:pt x="2917" y="482375"/>
                              <a:pt x="851" y="478050"/>
                            </a:cubicBezTo>
                            <a:cubicBezTo>
                              <a:pt x="-1216" y="473726"/>
                              <a:pt x="613" y="468535"/>
                              <a:pt x="4937" y="466468"/>
                            </a:cubicBezTo>
                            <a:cubicBezTo>
                              <a:pt x="224679" y="361283"/>
                              <a:pt x="250644" y="90545"/>
                              <a:pt x="257092" y="23374"/>
                            </a:cubicBezTo>
                            <a:cubicBezTo>
                              <a:pt x="258521" y="8382"/>
                              <a:pt x="259340" y="0"/>
                              <a:pt x="267884" y="0"/>
                            </a:cubicBezTo>
                            <a:cubicBezTo>
                              <a:pt x="272704" y="0"/>
                              <a:pt x="276599" y="3905"/>
                              <a:pt x="276599" y="8715"/>
                            </a:cubicBezTo>
                            <a:cubicBezTo>
                              <a:pt x="276599" y="13535"/>
                              <a:pt x="272704" y="17431"/>
                              <a:pt x="267884" y="17431"/>
                            </a:cubicBezTo>
                            <a:cubicBezTo>
                              <a:pt x="260674" y="17431"/>
                              <a:pt x="274847" y="20155"/>
                              <a:pt x="274390" y="25013"/>
                            </a:cubicBezTo>
                            <a:cubicBezTo>
                              <a:pt x="267751" y="94136"/>
                              <a:pt x="241033" y="372704"/>
                              <a:pt x="12424" y="48213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9" name="Freeform: Shape 468">
                      <a:extLst>
                        <a:ext uri="{FF2B5EF4-FFF2-40B4-BE49-F238E27FC236}">
                          <a16:creationId xmlns:a16="http://schemas.microsoft.com/office/drawing/2014/main" id="{6580B6D9-9345-451D-82F2-0A2C953ADF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242" y="11679422"/>
                      <a:ext cx="1167414" cy="441425"/>
                    </a:xfrm>
                    <a:custGeom>
                      <a:avLst/>
                      <a:gdLst>
                        <a:gd name="connsiteX0" fmla="*/ 612 w 1167414"/>
                        <a:gd name="connsiteY0" fmla="*/ 20955 h 441425"/>
                        <a:gd name="connsiteX1" fmla="*/ 3069 w 1167414"/>
                        <a:gd name="connsiteY1" fmla="*/ 23594 h 441425"/>
                        <a:gd name="connsiteX2" fmla="*/ 612 w 1167414"/>
                        <a:gd name="connsiteY2" fmla="*/ 20955 h 441425"/>
                        <a:gd name="connsiteX3" fmla="*/ 612 w 1167414"/>
                        <a:gd name="connsiteY3" fmla="*/ 20955 h 441425"/>
                        <a:gd name="connsiteX4" fmla="*/ 479 w 1167414"/>
                        <a:gd name="connsiteY4" fmla="*/ 20822 h 441425"/>
                        <a:gd name="connsiteX5" fmla="*/ 612 w 1167414"/>
                        <a:gd name="connsiteY5" fmla="*/ 20955 h 441425"/>
                        <a:gd name="connsiteX6" fmla="*/ 479 w 1167414"/>
                        <a:gd name="connsiteY6" fmla="*/ 20822 h 441425"/>
                        <a:gd name="connsiteX7" fmla="*/ 479 w 1167414"/>
                        <a:gd name="connsiteY7" fmla="*/ 20822 h 441425"/>
                        <a:gd name="connsiteX8" fmla="*/ 287648 w 1167414"/>
                        <a:gd name="connsiteY8" fmla="*/ 264976 h 441425"/>
                        <a:gd name="connsiteX9" fmla="*/ 10394 w 1167414"/>
                        <a:gd name="connsiteY9" fmla="*/ 31433 h 441425"/>
                        <a:gd name="connsiteX10" fmla="*/ 3079 w 1167414"/>
                        <a:gd name="connsiteY10" fmla="*/ 23603 h 441425"/>
                        <a:gd name="connsiteX11" fmla="*/ 888 w 1167414"/>
                        <a:gd name="connsiteY11" fmla="*/ 25727 h 441425"/>
                        <a:gd name="connsiteX12" fmla="*/ 364 w 1167414"/>
                        <a:gd name="connsiteY12" fmla="*/ 0 h 441425"/>
                        <a:gd name="connsiteX13" fmla="*/ 5984 w 1167414"/>
                        <a:gd name="connsiteY13" fmla="*/ 17555 h 441425"/>
                        <a:gd name="connsiteX14" fmla="*/ 16081 w 1167414"/>
                        <a:gd name="connsiteY14" fmla="*/ 10859 h 441425"/>
                        <a:gd name="connsiteX15" fmla="*/ 30654 w 1167414"/>
                        <a:gd name="connsiteY15" fmla="*/ 67 h 441425"/>
                        <a:gd name="connsiteX16" fmla="*/ 131819 w 1167414"/>
                        <a:gd name="connsiteY16" fmla="*/ 76743 h 441425"/>
                        <a:gd name="connsiteX17" fmla="*/ 191750 w 1167414"/>
                        <a:gd name="connsiteY17" fmla="*/ 118415 h 441425"/>
                        <a:gd name="connsiteX18" fmla="*/ 199999 w 1167414"/>
                        <a:gd name="connsiteY18" fmla="*/ 123930 h 441425"/>
                        <a:gd name="connsiteX19" fmla="*/ 282895 w 1167414"/>
                        <a:gd name="connsiteY19" fmla="*/ 176089 h 441425"/>
                        <a:gd name="connsiteX20" fmla="*/ 958732 w 1167414"/>
                        <a:gd name="connsiteY20" fmla="*/ 325860 h 441425"/>
                        <a:gd name="connsiteX21" fmla="*/ 1167415 w 1167414"/>
                        <a:gd name="connsiteY21" fmla="*/ 264824 h 441425"/>
                        <a:gd name="connsiteX22" fmla="*/ 1146803 w 1167414"/>
                        <a:gd name="connsiteY22" fmla="*/ 299066 h 441425"/>
                        <a:gd name="connsiteX23" fmla="*/ 287648 w 1167414"/>
                        <a:gd name="connsiteY23" fmla="*/ 264976 h 441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167414" h="441425">
                          <a:moveTo>
                            <a:pt x="612" y="20955"/>
                          </a:moveTo>
                          <a:cubicBezTo>
                            <a:pt x="1431" y="21841"/>
                            <a:pt x="2250" y="22717"/>
                            <a:pt x="3069" y="23594"/>
                          </a:cubicBezTo>
                          <a:cubicBezTo>
                            <a:pt x="2250" y="22717"/>
                            <a:pt x="1431" y="21841"/>
                            <a:pt x="612" y="20955"/>
                          </a:cubicBezTo>
                          <a:lnTo>
                            <a:pt x="612" y="20955"/>
                          </a:lnTo>
                          <a:close/>
                          <a:moveTo>
                            <a:pt x="479" y="20822"/>
                          </a:moveTo>
                          <a:cubicBezTo>
                            <a:pt x="526" y="20860"/>
                            <a:pt x="564" y="20907"/>
                            <a:pt x="612" y="20955"/>
                          </a:cubicBezTo>
                          <a:cubicBezTo>
                            <a:pt x="564" y="20907"/>
                            <a:pt x="526" y="20860"/>
                            <a:pt x="479" y="20822"/>
                          </a:cubicBezTo>
                          <a:lnTo>
                            <a:pt x="479" y="20822"/>
                          </a:lnTo>
                          <a:close/>
                          <a:moveTo>
                            <a:pt x="287648" y="264976"/>
                          </a:moveTo>
                          <a:cubicBezTo>
                            <a:pt x="193236" y="203683"/>
                            <a:pt x="99396" y="126006"/>
                            <a:pt x="10394" y="31433"/>
                          </a:cubicBezTo>
                          <a:cubicBezTo>
                            <a:pt x="7946" y="28823"/>
                            <a:pt x="5508" y="26223"/>
                            <a:pt x="3079" y="23603"/>
                          </a:cubicBezTo>
                          <a:cubicBezTo>
                            <a:pt x="1650" y="24994"/>
                            <a:pt x="888" y="25727"/>
                            <a:pt x="888" y="25727"/>
                          </a:cubicBezTo>
                          <a:cubicBezTo>
                            <a:pt x="888" y="25727"/>
                            <a:pt x="-693" y="17069"/>
                            <a:pt x="364" y="0"/>
                          </a:cubicBezTo>
                          <a:cubicBezTo>
                            <a:pt x="2231" y="5839"/>
                            <a:pt x="4107" y="11687"/>
                            <a:pt x="5984" y="17555"/>
                          </a:cubicBezTo>
                          <a:cubicBezTo>
                            <a:pt x="8546" y="15955"/>
                            <a:pt x="11937" y="13754"/>
                            <a:pt x="16081" y="10859"/>
                          </a:cubicBezTo>
                          <a:cubicBezTo>
                            <a:pt x="20234" y="7954"/>
                            <a:pt x="25129" y="4382"/>
                            <a:pt x="30654" y="67"/>
                          </a:cubicBezTo>
                          <a:cubicBezTo>
                            <a:pt x="64039" y="26642"/>
                            <a:pt x="97786" y="52283"/>
                            <a:pt x="131819" y="76743"/>
                          </a:cubicBezTo>
                          <a:cubicBezTo>
                            <a:pt x="151697" y="91050"/>
                            <a:pt x="171681" y="104947"/>
                            <a:pt x="191750" y="118415"/>
                          </a:cubicBezTo>
                          <a:cubicBezTo>
                            <a:pt x="194493" y="120253"/>
                            <a:pt x="197246" y="122101"/>
                            <a:pt x="199999" y="123930"/>
                          </a:cubicBezTo>
                          <a:cubicBezTo>
                            <a:pt x="227497" y="142189"/>
                            <a:pt x="255149" y="159611"/>
                            <a:pt x="282895" y="176089"/>
                          </a:cubicBezTo>
                          <a:cubicBezTo>
                            <a:pt x="508151" y="309744"/>
                            <a:pt x="740533" y="380410"/>
                            <a:pt x="958732" y="325860"/>
                          </a:cubicBezTo>
                          <a:cubicBezTo>
                            <a:pt x="1039075" y="305781"/>
                            <a:pt x="1108522" y="284845"/>
                            <a:pt x="1167415" y="264824"/>
                          </a:cubicBezTo>
                          <a:cubicBezTo>
                            <a:pt x="1161319" y="277397"/>
                            <a:pt x="1154461" y="288865"/>
                            <a:pt x="1146803" y="299066"/>
                          </a:cubicBezTo>
                          <a:cubicBezTo>
                            <a:pt x="999527" y="494843"/>
                            <a:pt x="639625" y="493538"/>
                            <a:pt x="287648" y="264976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3" name="Graphic 963">
                    <a:extLst>
                      <a:ext uri="{FF2B5EF4-FFF2-40B4-BE49-F238E27FC236}">
                        <a16:creationId xmlns:a16="http://schemas.microsoft.com/office/drawing/2014/main" id="{2057266B-4AFE-4419-BC91-C3D3A1BB0A7E}"/>
                      </a:ext>
                    </a:extLst>
                  </p:cNvPr>
                  <p:cNvGrpSpPr/>
                  <p:nvPr/>
                </p:nvGrpSpPr>
                <p:grpSpPr>
                  <a:xfrm>
                    <a:off x="6731796" y="8572846"/>
                    <a:ext cx="1557288" cy="1599314"/>
                    <a:chOff x="6731796" y="8572846"/>
                    <a:chExt cx="1557288" cy="1599314"/>
                  </a:xfrm>
                </p:grpSpPr>
                <p:sp>
                  <p:nvSpPr>
                    <p:cNvPr id="456" name="Freeform: Shape 455">
                      <a:extLst>
                        <a:ext uri="{FF2B5EF4-FFF2-40B4-BE49-F238E27FC236}">
                          <a16:creationId xmlns:a16="http://schemas.microsoft.com/office/drawing/2014/main" id="{ADDB3A3B-A8AB-4BB1-8E96-A41CDAD347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067" y="8782507"/>
                      <a:ext cx="678980" cy="711041"/>
                    </a:xfrm>
                    <a:custGeom>
                      <a:avLst/>
                      <a:gdLst>
                        <a:gd name="connsiteX0" fmla="*/ 339499 w 678980"/>
                        <a:gd name="connsiteY0" fmla="*/ 4992 h 711041"/>
                        <a:gd name="connsiteX1" fmla="*/ 63970 w 678980"/>
                        <a:gd name="connsiteY1" fmla="*/ 450267 h 711041"/>
                        <a:gd name="connsiteX2" fmla="*/ 0 w 678980"/>
                        <a:gd name="connsiteY2" fmla="*/ 711042 h 711041"/>
                        <a:gd name="connsiteX3" fmla="*/ 678980 w 678980"/>
                        <a:gd name="connsiteY3" fmla="*/ 125540 h 711041"/>
                        <a:gd name="connsiteX4" fmla="*/ 339499 w 678980"/>
                        <a:gd name="connsiteY4" fmla="*/ 4992 h 7110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8980" h="711041">
                          <a:moveTo>
                            <a:pt x="339499" y="4992"/>
                          </a:moveTo>
                          <a:cubicBezTo>
                            <a:pt x="147609" y="49264"/>
                            <a:pt x="127930" y="189501"/>
                            <a:pt x="63970" y="450267"/>
                          </a:cubicBezTo>
                          <a:cubicBezTo>
                            <a:pt x="0" y="711033"/>
                            <a:pt x="0" y="711042"/>
                            <a:pt x="0" y="711042"/>
                          </a:cubicBezTo>
                          <a:lnTo>
                            <a:pt x="678980" y="125540"/>
                          </a:lnTo>
                          <a:cubicBezTo>
                            <a:pt x="678989" y="125540"/>
                            <a:pt x="467430" y="-29441"/>
                            <a:pt x="339499" y="499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7" name="Freeform: Shape 456">
                      <a:extLst>
                        <a:ext uri="{FF2B5EF4-FFF2-40B4-BE49-F238E27FC236}">
                          <a16:creationId xmlns:a16="http://schemas.microsoft.com/office/drawing/2014/main" id="{5F4DA3F4-F26D-46F3-A051-77B9A88183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796" y="8725058"/>
                      <a:ext cx="1457070" cy="1447103"/>
                    </a:xfrm>
                    <a:custGeom>
                      <a:avLst/>
                      <a:gdLst>
                        <a:gd name="connsiteX0" fmla="*/ 358526 w 1457070"/>
                        <a:gd name="connsiteY0" fmla="*/ 202154 h 1447103"/>
                        <a:gd name="connsiteX1" fmla="*/ 9797 w 1457070"/>
                        <a:gd name="connsiteY1" fmla="*/ 921796 h 1447103"/>
                        <a:gd name="connsiteX2" fmla="*/ 522746 w 1457070"/>
                        <a:gd name="connsiteY2" fmla="*/ 1428936 h 1447103"/>
                        <a:gd name="connsiteX3" fmla="*/ 909576 w 1457070"/>
                        <a:gd name="connsiteY3" fmla="*/ 1248589 h 1447103"/>
                        <a:gd name="connsiteX4" fmla="*/ 1204584 w 1457070"/>
                        <a:gd name="connsiteY4" fmla="*/ 1233007 h 1447103"/>
                        <a:gd name="connsiteX5" fmla="*/ 1254686 w 1457070"/>
                        <a:gd name="connsiteY5" fmla="*/ 981404 h 1447103"/>
                        <a:gd name="connsiteX6" fmla="*/ 1456854 w 1457070"/>
                        <a:gd name="connsiteY6" fmla="*/ 514898 h 1447103"/>
                        <a:gd name="connsiteX7" fmla="*/ 358526 w 1457070"/>
                        <a:gd name="connsiteY7" fmla="*/ 202154 h 1447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57070" h="1447103">
                          <a:moveTo>
                            <a:pt x="358526" y="202154"/>
                          </a:moveTo>
                          <a:cubicBezTo>
                            <a:pt x="258580" y="345315"/>
                            <a:pt x="57507" y="646362"/>
                            <a:pt x="9797" y="921796"/>
                          </a:cubicBezTo>
                          <a:cubicBezTo>
                            <a:pt x="-47296" y="1251304"/>
                            <a:pt x="147938" y="1520728"/>
                            <a:pt x="522746" y="1428936"/>
                          </a:cubicBezTo>
                          <a:cubicBezTo>
                            <a:pt x="795495" y="1362146"/>
                            <a:pt x="909576" y="1248589"/>
                            <a:pt x="909576" y="1248589"/>
                          </a:cubicBezTo>
                          <a:cubicBezTo>
                            <a:pt x="909576" y="1248589"/>
                            <a:pt x="970802" y="1396656"/>
                            <a:pt x="1204584" y="1233007"/>
                          </a:cubicBezTo>
                          <a:cubicBezTo>
                            <a:pt x="1438375" y="1069357"/>
                            <a:pt x="1254686" y="981404"/>
                            <a:pt x="1254686" y="981404"/>
                          </a:cubicBezTo>
                          <a:cubicBezTo>
                            <a:pt x="1254686" y="981404"/>
                            <a:pt x="1445728" y="687443"/>
                            <a:pt x="1456854" y="514898"/>
                          </a:cubicBezTo>
                          <a:cubicBezTo>
                            <a:pt x="1467988" y="342352"/>
                            <a:pt x="1048746" y="-332199"/>
                            <a:pt x="358526" y="202154"/>
                          </a:cubicBezTo>
                          <a:close/>
                        </a:path>
                      </a:pathLst>
                    </a:custGeom>
                    <a:solidFill>
                      <a:srgbClr val="D5785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8" name="Freeform: Shape 457">
                      <a:extLst>
                        <a:ext uri="{FF2B5EF4-FFF2-40B4-BE49-F238E27FC236}">
                          <a16:creationId xmlns:a16="http://schemas.microsoft.com/office/drawing/2014/main" id="{0E0673C3-7719-4414-B1F0-3EFC8F376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8143" y="9759184"/>
                      <a:ext cx="263197" cy="185050"/>
                    </a:xfrm>
                    <a:custGeom>
                      <a:avLst/>
                      <a:gdLst>
                        <a:gd name="connsiteX0" fmla="*/ 255975 w 263197"/>
                        <a:gd name="connsiteY0" fmla="*/ 85591 h 185050"/>
                        <a:gd name="connsiteX1" fmla="*/ 240945 w 263197"/>
                        <a:gd name="connsiteY1" fmla="*/ 92172 h 185050"/>
                        <a:gd name="connsiteX2" fmla="*/ 234372 w 263197"/>
                        <a:gd name="connsiteY2" fmla="*/ 77142 h 185050"/>
                        <a:gd name="connsiteX3" fmla="*/ 238087 w 263197"/>
                        <a:gd name="connsiteY3" fmla="*/ 40975 h 185050"/>
                        <a:gd name="connsiteX4" fmla="*/ 221428 w 263197"/>
                        <a:gd name="connsiteY4" fmla="*/ 26707 h 185050"/>
                        <a:gd name="connsiteX5" fmla="*/ 185757 w 263197"/>
                        <a:gd name="connsiteY5" fmla="*/ 23726 h 185050"/>
                        <a:gd name="connsiteX6" fmla="*/ 73686 w 263197"/>
                        <a:gd name="connsiteY6" fmla="*/ 72865 h 185050"/>
                        <a:gd name="connsiteX7" fmla="*/ 69056 w 263197"/>
                        <a:gd name="connsiteY7" fmla="*/ 118661 h 185050"/>
                        <a:gd name="connsiteX8" fmla="*/ 47654 w 263197"/>
                        <a:gd name="connsiteY8" fmla="*/ 129072 h 185050"/>
                        <a:gd name="connsiteX9" fmla="*/ 67142 w 263197"/>
                        <a:gd name="connsiteY9" fmla="*/ 177107 h 185050"/>
                        <a:gd name="connsiteX10" fmla="*/ 52531 w 263197"/>
                        <a:gd name="connsiteY10" fmla="*/ 184460 h 185050"/>
                        <a:gd name="connsiteX11" fmla="*/ 45177 w 263197"/>
                        <a:gd name="connsiteY11" fmla="*/ 169839 h 185050"/>
                        <a:gd name="connsiteX12" fmla="*/ 9297 w 263197"/>
                        <a:gd name="connsiteY12" fmla="*/ 135883 h 185050"/>
                        <a:gd name="connsiteX13" fmla="*/ 0 w 263197"/>
                        <a:gd name="connsiteY13" fmla="*/ 124500 h 185050"/>
                        <a:gd name="connsiteX14" fmla="*/ 11630 w 263197"/>
                        <a:gd name="connsiteY14" fmla="*/ 112880 h 185050"/>
                        <a:gd name="connsiteX15" fmla="*/ 56626 w 263197"/>
                        <a:gd name="connsiteY15" fmla="*/ 99154 h 185050"/>
                        <a:gd name="connsiteX16" fmla="*/ 50549 w 263197"/>
                        <a:gd name="connsiteY16" fmla="*/ 83476 h 185050"/>
                        <a:gd name="connsiteX17" fmla="*/ 47949 w 263197"/>
                        <a:gd name="connsiteY17" fmla="*/ 81514 h 185050"/>
                        <a:gd name="connsiteX18" fmla="*/ 47949 w 263197"/>
                        <a:gd name="connsiteY18" fmla="*/ 65074 h 185050"/>
                        <a:gd name="connsiteX19" fmla="*/ 183575 w 263197"/>
                        <a:gd name="connsiteY19" fmla="*/ 675 h 185050"/>
                        <a:gd name="connsiteX20" fmla="*/ 229153 w 263197"/>
                        <a:gd name="connsiteY20" fmla="*/ 4838 h 185050"/>
                        <a:gd name="connsiteX21" fmla="*/ 259614 w 263197"/>
                        <a:gd name="connsiteY21" fmla="*/ 32355 h 185050"/>
                        <a:gd name="connsiteX22" fmla="*/ 255975 w 263197"/>
                        <a:gd name="connsiteY22" fmla="*/ 85591 h 185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63197" h="185050">
                          <a:moveTo>
                            <a:pt x="255975" y="85591"/>
                          </a:moveTo>
                          <a:cubicBezTo>
                            <a:pt x="253642" y="91563"/>
                            <a:pt x="246917" y="94506"/>
                            <a:pt x="240945" y="92172"/>
                          </a:cubicBezTo>
                          <a:cubicBezTo>
                            <a:pt x="234982" y="89848"/>
                            <a:pt x="232029" y="83114"/>
                            <a:pt x="234372" y="77142"/>
                          </a:cubicBezTo>
                          <a:cubicBezTo>
                            <a:pt x="240668" y="61121"/>
                            <a:pt x="241411" y="49234"/>
                            <a:pt x="238087" y="40975"/>
                          </a:cubicBezTo>
                          <a:cubicBezTo>
                            <a:pt x="235382" y="34260"/>
                            <a:pt x="229476" y="29574"/>
                            <a:pt x="221428" y="26707"/>
                          </a:cubicBezTo>
                          <a:cubicBezTo>
                            <a:pt x="211855" y="23307"/>
                            <a:pt x="199530" y="22430"/>
                            <a:pt x="185757" y="23726"/>
                          </a:cubicBezTo>
                          <a:cubicBezTo>
                            <a:pt x="149914" y="27136"/>
                            <a:pt x="105899" y="45128"/>
                            <a:pt x="73686" y="72865"/>
                          </a:cubicBezTo>
                          <a:cubicBezTo>
                            <a:pt x="84287" y="83638"/>
                            <a:pt x="95117" y="102069"/>
                            <a:pt x="69056" y="118661"/>
                          </a:cubicBezTo>
                          <a:cubicBezTo>
                            <a:pt x="61903" y="123224"/>
                            <a:pt x="54578" y="126586"/>
                            <a:pt x="47654" y="129072"/>
                          </a:cubicBezTo>
                          <a:cubicBezTo>
                            <a:pt x="62179" y="139397"/>
                            <a:pt x="74476" y="155104"/>
                            <a:pt x="67142" y="177107"/>
                          </a:cubicBezTo>
                          <a:cubicBezTo>
                            <a:pt x="65142" y="183184"/>
                            <a:pt x="58598" y="186470"/>
                            <a:pt x="52531" y="184460"/>
                          </a:cubicBezTo>
                          <a:cubicBezTo>
                            <a:pt x="46454" y="182450"/>
                            <a:pt x="43167" y="175907"/>
                            <a:pt x="45177" y="169839"/>
                          </a:cubicBezTo>
                          <a:cubicBezTo>
                            <a:pt x="51845" y="149837"/>
                            <a:pt x="15497" y="137778"/>
                            <a:pt x="9297" y="135883"/>
                          </a:cubicBezTo>
                          <a:cubicBezTo>
                            <a:pt x="4001" y="134806"/>
                            <a:pt x="0" y="130120"/>
                            <a:pt x="0" y="124500"/>
                          </a:cubicBezTo>
                          <a:cubicBezTo>
                            <a:pt x="0" y="118080"/>
                            <a:pt x="5210" y="112880"/>
                            <a:pt x="11630" y="112880"/>
                          </a:cubicBezTo>
                          <a:cubicBezTo>
                            <a:pt x="11697" y="112880"/>
                            <a:pt x="35062" y="112870"/>
                            <a:pt x="56626" y="99154"/>
                          </a:cubicBezTo>
                          <a:cubicBezTo>
                            <a:pt x="64599" y="94077"/>
                            <a:pt x="53616" y="85629"/>
                            <a:pt x="50549" y="83476"/>
                          </a:cubicBezTo>
                          <a:cubicBezTo>
                            <a:pt x="49616" y="82952"/>
                            <a:pt x="48739" y="82314"/>
                            <a:pt x="47949" y="81514"/>
                          </a:cubicBezTo>
                          <a:cubicBezTo>
                            <a:pt x="43405" y="76970"/>
                            <a:pt x="43405" y="69617"/>
                            <a:pt x="47949" y="65074"/>
                          </a:cubicBezTo>
                          <a:cubicBezTo>
                            <a:pt x="84287" y="28736"/>
                            <a:pt x="139427" y="4876"/>
                            <a:pt x="183575" y="675"/>
                          </a:cubicBezTo>
                          <a:cubicBezTo>
                            <a:pt x="200673" y="-944"/>
                            <a:pt x="216380" y="313"/>
                            <a:pt x="229153" y="4838"/>
                          </a:cubicBezTo>
                          <a:cubicBezTo>
                            <a:pt x="243440" y="9905"/>
                            <a:pt x="254194" y="18925"/>
                            <a:pt x="259614" y="32355"/>
                          </a:cubicBezTo>
                          <a:cubicBezTo>
                            <a:pt x="265081" y="45976"/>
                            <a:pt x="264614" y="63616"/>
                            <a:pt x="255975" y="855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9" name="Freeform: Shape 458">
                      <a:extLst>
                        <a:ext uri="{FF2B5EF4-FFF2-40B4-BE49-F238E27FC236}">
                          <a16:creationId xmlns:a16="http://schemas.microsoft.com/office/drawing/2014/main" id="{9F4A447F-5042-4A9F-A0AE-3501A7C5CE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5196" y="8572846"/>
                      <a:ext cx="1213887" cy="1288587"/>
                    </a:xfrm>
                    <a:custGeom>
                      <a:avLst/>
                      <a:gdLst>
                        <a:gd name="connsiteX0" fmla="*/ 428387 w 1213887"/>
                        <a:gd name="connsiteY0" fmla="*/ 610845 h 1288587"/>
                        <a:gd name="connsiteX1" fmla="*/ 174365 w 1213887"/>
                        <a:gd name="connsiteY1" fmla="*/ 460455 h 1288587"/>
                        <a:gd name="connsiteX2" fmla="*/ 846049 w 1213887"/>
                        <a:gd name="connsiteY2" fmla="*/ 740871 h 1288587"/>
                        <a:gd name="connsiteX3" fmla="*/ 708012 w 1213887"/>
                        <a:gd name="connsiteY3" fmla="*/ 985778 h 1288587"/>
                        <a:gd name="connsiteX4" fmla="*/ 547706 w 1213887"/>
                        <a:gd name="connsiteY4" fmla="*/ 1288587 h 1288587"/>
                        <a:gd name="connsiteX5" fmla="*/ 948471 w 1213887"/>
                        <a:gd name="connsiteY5" fmla="*/ 1154999 h 1288587"/>
                        <a:gd name="connsiteX6" fmla="*/ 1205846 w 1213887"/>
                        <a:gd name="connsiteY6" fmla="*/ 831092 h 1288587"/>
                        <a:gd name="connsiteX7" fmla="*/ 1144905 w 1213887"/>
                        <a:gd name="connsiteY7" fmla="*/ 618780 h 1288587"/>
                        <a:gd name="connsiteX8" fmla="*/ 391401 w 1213887"/>
                        <a:gd name="connsiteY8" fmla="*/ 22334 h 1288587"/>
                        <a:gd name="connsiteX9" fmla="*/ 0 w 1213887"/>
                        <a:gd name="connsiteY9" fmla="*/ 242152 h 1288587"/>
                        <a:gd name="connsiteX10" fmla="*/ 428387 w 1213887"/>
                        <a:gd name="connsiteY10" fmla="*/ 610845 h 1288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213887" h="1288587">
                          <a:moveTo>
                            <a:pt x="428387" y="610845"/>
                          </a:moveTo>
                          <a:cubicBezTo>
                            <a:pt x="347320" y="592224"/>
                            <a:pt x="222913" y="529121"/>
                            <a:pt x="174365" y="460455"/>
                          </a:cubicBezTo>
                          <a:cubicBezTo>
                            <a:pt x="301876" y="730013"/>
                            <a:pt x="628812" y="787420"/>
                            <a:pt x="846049" y="740871"/>
                          </a:cubicBezTo>
                          <a:cubicBezTo>
                            <a:pt x="908390" y="727517"/>
                            <a:pt x="734720" y="923437"/>
                            <a:pt x="708012" y="985778"/>
                          </a:cubicBezTo>
                          <a:cubicBezTo>
                            <a:pt x="681285" y="1048119"/>
                            <a:pt x="547706" y="1288587"/>
                            <a:pt x="547706" y="1288587"/>
                          </a:cubicBezTo>
                          <a:cubicBezTo>
                            <a:pt x="656682" y="1213168"/>
                            <a:pt x="812121" y="1083076"/>
                            <a:pt x="948471" y="1154999"/>
                          </a:cubicBezTo>
                          <a:cubicBezTo>
                            <a:pt x="948471" y="1154999"/>
                            <a:pt x="1169746" y="997932"/>
                            <a:pt x="1205846" y="831092"/>
                          </a:cubicBezTo>
                          <a:cubicBezTo>
                            <a:pt x="1241927" y="664242"/>
                            <a:pt x="1144905" y="618780"/>
                            <a:pt x="1144905" y="618780"/>
                          </a:cubicBezTo>
                          <a:cubicBezTo>
                            <a:pt x="1200017" y="183506"/>
                            <a:pt x="743740" y="-80946"/>
                            <a:pt x="391401" y="22334"/>
                          </a:cubicBezTo>
                          <a:cubicBezTo>
                            <a:pt x="133131" y="98038"/>
                            <a:pt x="0" y="242152"/>
                            <a:pt x="0" y="242152"/>
                          </a:cubicBezTo>
                          <a:cubicBezTo>
                            <a:pt x="119329" y="341802"/>
                            <a:pt x="202949" y="490583"/>
                            <a:pt x="428387" y="61084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grpSp>
                  <p:nvGrpSpPr>
                    <p:cNvPr id="460" name="Graphic 963">
                      <a:extLst>
                        <a:ext uri="{FF2B5EF4-FFF2-40B4-BE49-F238E27FC236}">
                          <a16:creationId xmlns:a16="http://schemas.microsoft.com/office/drawing/2014/main" id="{0E9844DE-76BB-482D-AF28-DB08DF5C21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46522" y="9162393"/>
                      <a:ext cx="626059" cy="746340"/>
                      <a:chOff x="6946522" y="9162393"/>
                      <a:chExt cx="626059" cy="746340"/>
                    </a:xfrm>
                    <a:solidFill>
                      <a:srgbClr val="342318"/>
                    </a:solidFill>
                  </p:grpSpPr>
                  <p:sp>
                    <p:nvSpPr>
                      <p:cNvPr id="462" name="Freeform: Shape 461">
                        <a:extLst>
                          <a:ext uri="{FF2B5EF4-FFF2-40B4-BE49-F238E27FC236}">
                            <a16:creationId xmlns:a16="http://schemas.microsoft.com/office/drawing/2014/main" id="{DFF44BC6-386F-46B7-AC52-76AE097891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46522" y="9762828"/>
                        <a:ext cx="254986" cy="145905"/>
                      </a:xfrm>
                      <a:custGeom>
                        <a:avLst/>
                        <a:gdLst>
                          <a:gd name="connsiteX0" fmla="*/ 134 w 254986"/>
                          <a:gd name="connsiteY0" fmla="*/ 11051 h 145905"/>
                          <a:gd name="connsiteX1" fmla="*/ 12250 w 254986"/>
                          <a:gd name="connsiteY1" fmla="*/ 12 h 145905"/>
                          <a:gd name="connsiteX2" fmla="*/ 23280 w 254986"/>
                          <a:gd name="connsiteY2" fmla="*/ 12137 h 145905"/>
                          <a:gd name="connsiteX3" fmla="*/ 51988 w 254986"/>
                          <a:gd name="connsiteY3" fmla="*/ 79984 h 145905"/>
                          <a:gd name="connsiteX4" fmla="*/ 98623 w 254986"/>
                          <a:gd name="connsiteY4" fmla="*/ 109921 h 145905"/>
                          <a:gd name="connsiteX5" fmla="*/ 154334 w 254986"/>
                          <a:gd name="connsiteY5" fmla="*/ 122532 h 145905"/>
                          <a:gd name="connsiteX6" fmla="*/ 235087 w 254986"/>
                          <a:gd name="connsiteY6" fmla="*/ 96214 h 145905"/>
                          <a:gd name="connsiteX7" fmla="*/ 251489 w 254986"/>
                          <a:gd name="connsiteY7" fmla="*/ 95995 h 145905"/>
                          <a:gd name="connsiteX8" fmla="*/ 251708 w 254986"/>
                          <a:gd name="connsiteY8" fmla="*/ 112388 h 145905"/>
                          <a:gd name="connsiteX9" fmla="*/ 153248 w 254986"/>
                          <a:gd name="connsiteY9" fmla="*/ 145687 h 145905"/>
                          <a:gd name="connsiteX10" fmla="*/ 89821 w 254986"/>
                          <a:gd name="connsiteY10" fmla="*/ 131343 h 145905"/>
                          <a:gd name="connsiteX11" fmla="*/ 35824 w 254986"/>
                          <a:gd name="connsiteY11" fmla="*/ 96605 h 145905"/>
                          <a:gd name="connsiteX12" fmla="*/ 134 w 254986"/>
                          <a:gd name="connsiteY12" fmla="*/ 11051 h 1459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4986" h="145905">
                            <a:moveTo>
                              <a:pt x="134" y="11051"/>
                            </a:moveTo>
                            <a:cubicBezTo>
                              <a:pt x="429" y="4660"/>
                              <a:pt x="5868" y="-274"/>
                              <a:pt x="12250" y="12"/>
                            </a:cubicBezTo>
                            <a:cubicBezTo>
                              <a:pt x="18641" y="317"/>
                              <a:pt x="23575" y="5736"/>
                              <a:pt x="23280" y="12137"/>
                            </a:cubicBezTo>
                            <a:cubicBezTo>
                              <a:pt x="21937" y="38779"/>
                              <a:pt x="33462" y="61924"/>
                              <a:pt x="51988" y="79984"/>
                            </a:cubicBezTo>
                            <a:cubicBezTo>
                              <a:pt x="64828" y="92509"/>
                              <a:pt x="80992" y="102653"/>
                              <a:pt x="98623" y="109921"/>
                            </a:cubicBezTo>
                            <a:cubicBezTo>
                              <a:pt x="116377" y="117227"/>
                              <a:pt x="135570" y="121598"/>
                              <a:pt x="154334" y="122532"/>
                            </a:cubicBezTo>
                            <a:cubicBezTo>
                              <a:pt x="185710" y="124104"/>
                              <a:pt x="215675" y="116103"/>
                              <a:pt x="235087" y="96214"/>
                            </a:cubicBezTo>
                            <a:cubicBezTo>
                              <a:pt x="239555" y="91633"/>
                              <a:pt x="246898" y="91528"/>
                              <a:pt x="251489" y="95995"/>
                            </a:cubicBezTo>
                            <a:cubicBezTo>
                              <a:pt x="256061" y="100463"/>
                              <a:pt x="256166" y="107797"/>
                              <a:pt x="251708" y="112388"/>
                            </a:cubicBezTo>
                            <a:cubicBezTo>
                              <a:pt x="227267" y="137438"/>
                              <a:pt x="190815" y="147564"/>
                              <a:pt x="153248" y="145687"/>
                            </a:cubicBezTo>
                            <a:cubicBezTo>
                              <a:pt x="131846" y="144620"/>
                              <a:pt x="109996" y="139648"/>
                              <a:pt x="89821" y="131343"/>
                            </a:cubicBezTo>
                            <a:cubicBezTo>
                              <a:pt x="69505" y="122989"/>
                              <a:pt x="50798" y="111216"/>
                              <a:pt x="35824" y="96605"/>
                            </a:cubicBezTo>
                            <a:cubicBezTo>
                              <a:pt x="12774" y="74107"/>
                              <a:pt x="-1552" y="44960"/>
                              <a:pt x="134" y="1105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id="{FE327397-A1BE-44FA-8F69-5D592B713B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0250" y="9514959"/>
                        <a:ext cx="211299" cy="107448"/>
                      </a:xfrm>
                      <a:custGeom>
                        <a:avLst/>
                        <a:gdLst>
                          <a:gd name="connsiteX0" fmla="*/ 37973 w 211299"/>
                          <a:gd name="connsiteY0" fmla="*/ 14785 h 107448"/>
                          <a:gd name="connsiteX1" fmla="*/ 211300 w 211299"/>
                          <a:gd name="connsiteY1" fmla="*/ 75307 h 107448"/>
                          <a:gd name="connsiteX2" fmla="*/ 530 w 211299"/>
                          <a:gd name="connsiteY2" fmla="*/ 23729 h 107448"/>
                          <a:gd name="connsiteX3" fmla="*/ 14780 w 211299"/>
                          <a:gd name="connsiteY3" fmla="*/ 526 h 107448"/>
                          <a:gd name="connsiteX4" fmla="*/ 37973 w 211299"/>
                          <a:gd name="connsiteY4" fmla="*/ 14785 h 1074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11299" h="107448">
                            <a:moveTo>
                              <a:pt x="37973" y="14785"/>
                            </a:moveTo>
                            <a:cubicBezTo>
                              <a:pt x="54794" y="81079"/>
                              <a:pt x="138395" y="77031"/>
                              <a:pt x="211300" y="75307"/>
                            </a:cubicBezTo>
                            <a:cubicBezTo>
                              <a:pt x="121927" y="142773"/>
                              <a:pt x="28458" y="93605"/>
                              <a:pt x="530" y="23729"/>
                            </a:cubicBezTo>
                            <a:cubicBezTo>
                              <a:pt x="-1936" y="13395"/>
                              <a:pt x="4436" y="3003"/>
                              <a:pt x="14780" y="526"/>
                            </a:cubicBezTo>
                            <a:cubicBezTo>
                              <a:pt x="25115" y="-1931"/>
                              <a:pt x="35506" y="4451"/>
                              <a:pt x="37973" y="1478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id="{AED453B9-1DAD-4D68-BBFA-43A103EEA4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5696" y="9264711"/>
                        <a:ext cx="143827" cy="165878"/>
                      </a:xfrm>
                      <a:custGeom>
                        <a:avLst/>
                        <a:gdLst>
                          <a:gd name="connsiteX0" fmla="*/ 122493 w 143827"/>
                          <a:gd name="connsiteY0" fmla="*/ 129597 h 165878"/>
                          <a:gd name="connsiteX1" fmla="*/ 14109 w 143827"/>
                          <a:gd name="connsiteY1" fmla="*/ 0 h 165878"/>
                          <a:gd name="connsiteX2" fmla="*/ 143696 w 143827"/>
                          <a:gd name="connsiteY2" fmla="*/ 151409 h 165878"/>
                          <a:gd name="connsiteX3" fmla="*/ 122493 w 143827"/>
                          <a:gd name="connsiteY3" fmla="*/ 129597 h 1658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3827" h="165878">
                            <a:moveTo>
                              <a:pt x="122493" y="129597"/>
                            </a:moveTo>
                            <a:cubicBezTo>
                              <a:pt x="42131" y="113852"/>
                              <a:pt x="18995" y="72762"/>
                              <a:pt x="14109" y="0"/>
                            </a:cubicBezTo>
                            <a:cubicBezTo>
                              <a:pt x="-52500" y="154143"/>
                              <a:pt x="138057" y="190367"/>
                              <a:pt x="143696" y="151409"/>
                            </a:cubicBezTo>
                            <a:cubicBezTo>
                              <a:pt x="145230" y="140894"/>
                              <a:pt x="133018" y="131131"/>
                              <a:pt x="122493" y="12959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id="{DA72E269-4B60-4D31-95E0-4148BEB88D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5513" y="9635755"/>
                        <a:ext cx="104566" cy="73392"/>
                      </a:xfrm>
                      <a:custGeom>
                        <a:avLst/>
                        <a:gdLst>
                          <a:gd name="connsiteX0" fmla="*/ 26471 w 104566"/>
                          <a:gd name="connsiteY0" fmla="*/ 11766 h 73392"/>
                          <a:gd name="connsiteX1" fmla="*/ 104566 w 104566"/>
                          <a:gd name="connsiteY1" fmla="*/ 73393 h 73392"/>
                          <a:gd name="connsiteX2" fmla="*/ 86 w 104566"/>
                          <a:gd name="connsiteY2" fmla="*/ 14795 h 73392"/>
                          <a:gd name="connsiteX3" fmla="*/ 11764 w 104566"/>
                          <a:gd name="connsiteY3" fmla="*/ 88 h 73392"/>
                          <a:gd name="connsiteX4" fmla="*/ 26471 w 104566"/>
                          <a:gd name="connsiteY4" fmla="*/ 11766 h 733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4566" h="73392">
                            <a:moveTo>
                              <a:pt x="26471" y="11766"/>
                            </a:moveTo>
                            <a:cubicBezTo>
                              <a:pt x="29804" y="40122"/>
                              <a:pt x="82344" y="60962"/>
                              <a:pt x="104566" y="73393"/>
                            </a:cubicBezTo>
                            <a:cubicBezTo>
                              <a:pt x="62685" y="71621"/>
                              <a:pt x="12145" y="61048"/>
                              <a:pt x="86" y="14795"/>
                            </a:cubicBezTo>
                            <a:cubicBezTo>
                              <a:pt x="-742" y="7508"/>
                              <a:pt x="4487" y="926"/>
                              <a:pt x="11764" y="88"/>
                            </a:cubicBezTo>
                            <a:cubicBezTo>
                              <a:pt x="19051" y="-750"/>
                              <a:pt x="25632" y="4479"/>
                              <a:pt x="26471" y="1176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id="{A204A295-8A99-44A5-848E-5FBFDFFD58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7765" y="9396713"/>
                        <a:ext cx="164816" cy="108666"/>
                      </a:xfrm>
                      <a:custGeom>
                        <a:avLst/>
                        <a:gdLst>
                          <a:gd name="connsiteX0" fmla="*/ 24123 w 164816"/>
                          <a:gd name="connsiteY0" fmla="*/ 50945 h 108666"/>
                          <a:gd name="connsiteX1" fmla="*/ 67024 w 164816"/>
                          <a:gd name="connsiteY1" fmla="*/ 14388 h 108666"/>
                          <a:gd name="connsiteX2" fmla="*/ 164817 w 164816"/>
                          <a:gd name="connsiteY2" fmla="*/ 108667 h 108666"/>
                          <a:gd name="connsiteX3" fmla="*/ 24123 w 164816"/>
                          <a:gd name="connsiteY3" fmla="*/ 50945 h 1086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4816" h="108666">
                            <a:moveTo>
                              <a:pt x="24123" y="50945"/>
                            </a:moveTo>
                            <a:cubicBezTo>
                              <a:pt x="-16959" y="25047"/>
                              <a:pt x="-7414" y="-24540"/>
                              <a:pt x="67024" y="14388"/>
                            </a:cubicBezTo>
                            <a:cubicBezTo>
                              <a:pt x="146367" y="41001"/>
                              <a:pt x="164817" y="108667"/>
                              <a:pt x="164817" y="108667"/>
                            </a:cubicBezTo>
                            <a:cubicBezTo>
                              <a:pt x="164817" y="108667"/>
                              <a:pt x="111800" y="106219"/>
                              <a:pt x="24123" y="509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2FC78E6B-437A-408B-B144-57AC79427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6656" y="9162393"/>
                        <a:ext cx="172448" cy="99384"/>
                      </a:xfrm>
                      <a:custGeom>
                        <a:avLst/>
                        <a:gdLst>
                          <a:gd name="connsiteX0" fmla="*/ 123130 w 172448"/>
                          <a:gd name="connsiteY0" fmla="*/ 92879 h 99384"/>
                          <a:gd name="connsiteX1" fmla="*/ 131636 w 172448"/>
                          <a:gd name="connsiteY1" fmla="*/ 37157 h 99384"/>
                          <a:gd name="connsiteX2" fmla="*/ 0 w 172448"/>
                          <a:gd name="connsiteY2" fmla="*/ 3639 h 99384"/>
                          <a:gd name="connsiteX3" fmla="*/ 123130 w 172448"/>
                          <a:gd name="connsiteY3" fmla="*/ 92879 h 99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2448" h="99384">
                            <a:moveTo>
                              <a:pt x="123130" y="92879"/>
                            </a:moveTo>
                            <a:cubicBezTo>
                              <a:pt x="166783" y="114176"/>
                              <a:pt x="203902" y="79944"/>
                              <a:pt x="131636" y="37157"/>
                            </a:cubicBezTo>
                            <a:cubicBezTo>
                              <a:pt x="67237" y="-16297"/>
                              <a:pt x="0" y="3639"/>
                              <a:pt x="0" y="3639"/>
                            </a:cubicBezTo>
                            <a:cubicBezTo>
                              <a:pt x="0" y="3639"/>
                              <a:pt x="29985" y="47425"/>
                              <a:pt x="123130" y="928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id="{F771F2BA-622E-4A76-843C-354FD111D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3476" y="8573091"/>
                      <a:ext cx="1056579" cy="708152"/>
                    </a:xfrm>
                    <a:custGeom>
                      <a:avLst/>
                      <a:gdLst>
                        <a:gd name="connsiteX0" fmla="*/ 115719 w 1056579"/>
                        <a:gd name="connsiteY0" fmla="*/ 510740 h 708152"/>
                        <a:gd name="connsiteX1" fmla="*/ 345167 w 1056579"/>
                        <a:gd name="connsiteY1" fmla="*/ 628774 h 708152"/>
                        <a:gd name="connsiteX2" fmla="*/ 785517 w 1056579"/>
                        <a:gd name="connsiteY2" fmla="*/ 685524 h 708152"/>
                        <a:gd name="connsiteX3" fmla="*/ 1039616 w 1056579"/>
                        <a:gd name="connsiteY3" fmla="*/ 620154 h 708152"/>
                        <a:gd name="connsiteX4" fmla="*/ 1056580 w 1056579"/>
                        <a:gd name="connsiteY4" fmla="*/ 632851 h 708152"/>
                        <a:gd name="connsiteX5" fmla="*/ 788232 w 1056579"/>
                        <a:gd name="connsiteY5" fmla="*/ 702678 h 708152"/>
                        <a:gd name="connsiteX6" fmla="*/ 339785 w 1056579"/>
                        <a:gd name="connsiteY6" fmla="*/ 645328 h 708152"/>
                        <a:gd name="connsiteX7" fmla="*/ 99089 w 1056579"/>
                        <a:gd name="connsiteY7" fmla="*/ 518970 h 708152"/>
                        <a:gd name="connsiteX8" fmla="*/ 66075 w 1056579"/>
                        <a:gd name="connsiteY8" fmla="*/ 460219 h 708152"/>
                        <a:gd name="connsiteX9" fmla="*/ 115719 w 1056579"/>
                        <a:gd name="connsiteY9" fmla="*/ 510740 h 708152"/>
                        <a:gd name="connsiteX10" fmla="*/ 115719 w 1056579"/>
                        <a:gd name="connsiteY10" fmla="*/ 510740 h 708152"/>
                        <a:gd name="connsiteX11" fmla="*/ 1039454 w 1056579"/>
                        <a:gd name="connsiteY11" fmla="*/ 589588 h 708152"/>
                        <a:gd name="connsiteX12" fmla="*/ 1040521 w 1056579"/>
                        <a:gd name="connsiteY12" fmla="*/ 572214 h 708152"/>
                        <a:gd name="connsiteX13" fmla="*/ 306924 w 1056579"/>
                        <a:gd name="connsiteY13" fmla="*/ 418624 h 708152"/>
                        <a:gd name="connsiteX14" fmla="*/ 14231 w 1056579"/>
                        <a:gd name="connsiteY14" fmla="*/ 144485 h 708152"/>
                        <a:gd name="connsiteX15" fmla="*/ 0 w 1056579"/>
                        <a:gd name="connsiteY15" fmla="*/ 153915 h 708152"/>
                        <a:gd name="connsiteX16" fmla="*/ 297532 w 1056579"/>
                        <a:gd name="connsiteY16" fmla="*/ 433264 h 708152"/>
                        <a:gd name="connsiteX17" fmla="*/ 1039454 w 1056579"/>
                        <a:gd name="connsiteY17" fmla="*/ 589588 h 708152"/>
                        <a:gd name="connsiteX18" fmla="*/ 1039454 w 1056579"/>
                        <a:gd name="connsiteY18" fmla="*/ 589588 h 708152"/>
                        <a:gd name="connsiteX19" fmla="*/ 145180 w 1056579"/>
                        <a:gd name="connsiteY19" fmla="*/ 73133 h 708152"/>
                        <a:gd name="connsiteX20" fmla="*/ 129016 w 1056579"/>
                        <a:gd name="connsiteY20" fmla="*/ 80601 h 708152"/>
                        <a:gd name="connsiteX21" fmla="*/ 800691 w 1056579"/>
                        <a:gd name="connsiteY21" fmla="*/ 498548 h 708152"/>
                        <a:gd name="connsiteX22" fmla="*/ 1040559 w 1056579"/>
                        <a:gd name="connsiteY22" fmla="*/ 522437 h 708152"/>
                        <a:gd name="connsiteX23" fmla="*/ 1039530 w 1056579"/>
                        <a:gd name="connsiteY23" fmla="*/ 506197 h 708152"/>
                        <a:gd name="connsiteX24" fmla="*/ 802605 w 1056579"/>
                        <a:gd name="connsiteY24" fmla="*/ 481241 h 708152"/>
                        <a:gd name="connsiteX25" fmla="*/ 145180 w 1056579"/>
                        <a:gd name="connsiteY25" fmla="*/ 73133 h 708152"/>
                        <a:gd name="connsiteX26" fmla="*/ 145180 w 1056579"/>
                        <a:gd name="connsiteY26" fmla="*/ 73133 h 708152"/>
                        <a:gd name="connsiteX27" fmla="*/ 1021061 w 1056579"/>
                        <a:gd name="connsiteY27" fmla="*/ 404232 h 708152"/>
                        <a:gd name="connsiteX28" fmla="*/ 421643 w 1056579"/>
                        <a:gd name="connsiteY28" fmla="*/ 58779 h 708152"/>
                        <a:gd name="connsiteX29" fmla="*/ 409680 w 1056579"/>
                        <a:gd name="connsiteY29" fmla="*/ 695 h 708152"/>
                        <a:gd name="connsiteX30" fmla="*/ 427139 w 1056579"/>
                        <a:gd name="connsiteY30" fmla="*/ 0 h 708152"/>
                        <a:gd name="connsiteX31" fmla="*/ 438665 w 1056579"/>
                        <a:gd name="connsiteY31" fmla="*/ 55093 h 708152"/>
                        <a:gd name="connsiteX32" fmla="*/ 1015537 w 1056579"/>
                        <a:gd name="connsiteY32" fmla="*/ 386448 h 708152"/>
                        <a:gd name="connsiteX33" fmla="*/ 1021061 w 1056579"/>
                        <a:gd name="connsiteY33" fmla="*/ 404232 h 708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1056579" h="708152">
                          <a:moveTo>
                            <a:pt x="115719" y="510740"/>
                          </a:moveTo>
                          <a:cubicBezTo>
                            <a:pt x="169850" y="559022"/>
                            <a:pt x="253346" y="598894"/>
                            <a:pt x="345167" y="628774"/>
                          </a:cubicBezTo>
                          <a:cubicBezTo>
                            <a:pt x="503454" y="680285"/>
                            <a:pt x="685581" y="701726"/>
                            <a:pt x="785517" y="685524"/>
                          </a:cubicBezTo>
                          <a:cubicBezTo>
                            <a:pt x="870976" y="671665"/>
                            <a:pt x="964549" y="644738"/>
                            <a:pt x="1039616" y="620154"/>
                          </a:cubicBezTo>
                          <a:cubicBezTo>
                            <a:pt x="1043092" y="622173"/>
                            <a:pt x="1049312" y="626231"/>
                            <a:pt x="1056580" y="632851"/>
                          </a:cubicBezTo>
                          <a:cubicBezTo>
                            <a:pt x="979037" y="658635"/>
                            <a:pt x="879186" y="687934"/>
                            <a:pt x="788232" y="702678"/>
                          </a:cubicBezTo>
                          <a:cubicBezTo>
                            <a:pt x="685962" y="719261"/>
                            <a:pt x="500444" y="697611"/>
                            <a:pt x="339785" y="645328"/>
                          </a:cubicBezTo>
                          <a:cubicBezTo>
                            <a:pt x="243202" y="613905"/>
                            <a:pt x="155305" y="571271"/>
                            <a:pt x="99089" y="518970"/>
                          </a:cubicBezTo>
                          <a:cubicBezTo>
                            <a:pt x="86982" y="500615"/>
                            <a:pt x="75924" y="481060"/>
                            <a:pt x="66075" y="460219"/>
                          </a:cubicBezTo>
                          <a:cubicBezTo>
                            <a:pt x="78400" y="477622"/>
                            <a:pt x="95603" y="494681"/>
                            <a:pt x="115719" y="510740"/>
                          </a:cubicBezTo>
                          <a:lnTo>
                            <a:pt x="115719" y="510740"/>
                          </a:lnTo>
                          <a:close/>
                          <a:moveTo>
                            <a:pt x="1039454" y="589588"/>
                          </a:moveTo>
                          <a:cubicBezTo>
                            <a:pt x="1039892" y="583768"/>
                            <a:pt x="1040264" y="577977"/>
                            <a:pt x="1040521" y="572214"/>
                          </a:cubicBezTo>
                          <a:cubicBezTo>
                            <a:pt x="849030" y="572653"/>
                            <a:pt x="513979" y="552202"/>
                            <a:pt x="306924" y="418624"/>
                          </a:cubicBezTo>
                          <a:cubicBezTo>
                            <a:pt x="134207" y="307191"/>
                            <a:pt x="52531" y="208559"/>
                            <a:pt x="14231" y="144485"/>
                          </a:cubicBezTo>
                          <a:cubicBezTo>
                            <a:pt x="9335" y="147657"/>
                            <a:pt x="4591" y="150809"/>
                            <a:pt x="0" y="153915"/>
                          </a:cubicBezTo>
                          <a:cubicBezTo>
                            <a:pt x="40119" y="220599"/>
                            <a:pt x="123949" y="321269"/>
                            <a:pt x="297532" y="433264"/>
                          </a:cubicBezTo>
                          <a:cubicBezTo>
                            <a:pt x="507673" y="568843"/>
                            <a:pt x="845801" y="589893"/>
                            <a:pt x="1039454" y="589588"/>
                          </a:cubicBezTo>
                          <a:lnTo>
                            <a:pt x="1039454" y="589588"/>
                          </a:lnTo>
                          <a:close/>
                          <a:moveTo>
                            <a:pt x="145180" y="73133"/>
                          </a:moveTo>
                          <a:cubicBezTo>
                            <a:pt x="139713" y="75609"/>
                            <a:pt x="134312" y="78095"/>
                            <a:pt x="129016" y="80601"/>
                          </a:cubicBezTo>
                          <a:cubicBezTo>
                            <a:pt x="227267" y="206807"/>
                            <a:pt x="464230" y="461382"/>
                            <a:pt x="800691" y="498548"/>
                          </a:cubicBezTo>
                          <a:cubicBezTo>
                            <a:pt x="901141" y="509645"/>
                            <a:pt x="979456" y="517284"/>
                            <a:pt x="1040559" y="522437"/>
                          </a:cubicBezTo>
                          <a:cubicBezTo>
                            <a:pt x="1040321" y="516988"/>
                            <a:pt x="1039949" y="511588"/>
                            <a:pt x="1039530" y="506197"/>
                          </a:cubicBezTo>
                          <a:cubicBezTo>
                            <a:pt x="979894" y="500358"/>
                            <a:pt x="902656" y="492309"/>
                            <a:pt x="802605" y="481241"/>
                          </a:cubicBezTo>
                          <a:cubicBezTo>
                            <a:pt x="475031" y="445065"/>
                            <a:pt x="243173" y="198282"/>
                            <a:pt x="145180" y="73133"/>
                          </a:cubicBezTo>
                          <a:lnTo>
                            <a:pt x="145180" y="73133"/>
                          </a:lnTo>
                          <a:close/>
                          <a:moveTo>
                            <a:pt x="1021061" y="404232"/>
                          </a:moveTo>
                          <a:cubicBezTo>
                            <a:pt x="849278" y="391639"/>
                            <a:pt x="481022" y="332642"/>
                            <a:pt x="421643" y="58779"/>
                          </a:cubicBezTo>
                          <a:cubicBezTo>
                            <a:pt x="417148" y="38033"/>
                            <a:pt x="413195" y="18755"/>
                            <a:pt x="409680" y="695"/>
                          </a:cubicBezTo>
                          <a:cubicBezTo>
                            <a:pt x="415490" y="381"/>
                            <a:pt x="421319" y="143"/>
                            <a:pt x="427139" y="0"/>
                          </a:cubicBezTo>
                          <a:cubicBezTo>
                            <a:pt x="430559" y="17059"/>
                            <a:pt x="434407" y="35376"/>
                            <a:pt x="438665" y="55093"/>
                          </a:cubicBezTo>
                          <a:cubicBezTo>
                            <a:pt x="494881" y="314430"/>
                            <a:pt x="844782" y="373237"/>
                            <a:pt x="1015537" y="386448"/>
                          </a:cubicBezTo>
                          <a:cubicBezTo>
                            <a:pt x="1017480" y="392325"/>
                            <a:pt x="1019328" y="398250"/>
                            <a:pt x="1021061" y="404232"/>
                          </a:cubicBezTo>
                          <a:close/>
                        </a:path>
                      </a:pathLst>
                    </a:custGeom>
                    <a:solidFill>
                      <a:srgbClr val="46332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4" name="Graphic 963">
                    <a:extLst>
                      <a:ext uri="{FF2B5EF4-FFF2-40B4-BE49-F238E27FC236}">
                        <a16:creationId xmlns:a16="http://schemas.microsoft.com/office/drawing/2014/main" id="{87F51ECB-ECEF-42F6-86F9-E063051DDC36}"/>
                      </a:ext>
                    </a:extLst>
                  </p:cNvPr>
                  <p:cNvGrpSpPr/>
                  <p:nvPr/>
                </p:nvGrpSpPr>
                <p:grpSpPr>
                  <a:xfrm>
                    <a:off x="4389336" y="8977700"/>
                    <a:ext cx="2951578" cy="3171105"/>
                    <a:chOff x="4389336" y="8977700"/>
                    <a:chExt cx="2951578" cy="3171105"/>
                  </a:xfrm>
                </p:grpSpPr>
                <p:grpSp>
                  <p:nvGrpSpPr>
                    <p:cNvPr id="416" name="Graphic 963">
                      <a:extLst>
                        <a:ext uri="{FF2B5EF4-FFF2-40B4-BE49-F238E27FC236}">
                          <a16:creationId xmlns:a16="http://schemas.microsoft.com/office/drawing/2014/main" id="{ED29C0F1-1D17-43FC-BDA2-D290D1656B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89336" y="8977700"/>
                      <a:ext cx="2951578" cy="3171105"/>
                      <a:chOff x="4389336" y="8977700"/>
                      <a:chExt cx="2951578" cy="3171105"/>
                    </a:xfrm>
                  </p:grpSpPr>
                  <p:grpSp>
                    <p:nvGrpSpPr>
                      <p:cNvPr id="418" name="Graphic 963">
                        <a:extLst>
                          <a:ext uri="{FF2B5EF4-FFF2-40B4-BE49-F238E27FC236}">
                            <a16:creationId xmlns:a16="http://schemas.microsoft.com/office/drawing/2014/main" id="{D3B9C05D-D00D-4D12-A378-3B2EE6C0D0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93948" y="9463908"/>
                        <a:ext cx="1164341" cy="1719696"/>
                        <a:chOff x="5793948" y="9463908"/>
                        <a:chExt cx="1164341" cy="1719696"/>
                      </a:xfrm>
                    </p:grpSpPr>
                    <p:sp>
                      <p:nvSpPr>
                        <p:cNvPr id="453" name="Freeform: Shape 452">
                          <a:extLst>
                            <a:ext uri="{FF2B5EF4-FFF2-40B4-BE49-F238E27FC236}">
                              <a16:creationId xmlns:a16="http://schemas.microsoft.com/office/drawing/2014/main" id="{2D155B36-9BD1-409B-83C8-3B89C37BCA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93948" y="9577274"/>
                          <a:ext cx="1164341" cy="1606330"/>
                        </a:xfrm>
                        <a:custGeom>
                          <a:avLst/>
                          <a:gdLst>
                            <a:gd name="connsiteX0" fmla="*/ 719596 w 1164341"/>
                            <a:gd name="connsiteY0" fmla="*/ 0 h 1606330"/>
                            <a:gd name="connsiteX1" fmla="*/ 1155756 w 1164341"/>
                            <a:gd name="connsiteY1" fmla="*/ 955977 h 1606330"/>
                            <a:gd name="connsiteX2" fmla="*/ 1057505 w 1164341"/>
                            <a:gd name="connsiteY2" fmla="*/ 1400966 h 1606330"/>
                            <a:gd name="connsiteX3" fmla="*/ 221591 w 1164341"/>
                            <a:gd name="connsiteY3" fmla="*/ 1550403 h 1606330"/>
                            <a:gd name="connsiteX4" fmla="*/ 719596 w 1164341"/>
                            <a:gd name="connsiteY4" fmla="*/ 0 h 16063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164341" h="1606330">
                              <a:moveTo>
                                <a:pt x="719596" y="0"/>
                              </a:moveTo>
                              <a:cubicBezTo>
                                <a:pt x="724911" y="694839"/>
                                <a:pt x="1081375" y="652567"/>
                                <a:pt x="1155756" y="955977"/>
                              </a:cubicBezTo>
                              <a:cubicBezTo>
                                <a:pt x="1181388" y="1060580"/>
                                <a:pt x="1149917" y="1291628"/>
                                <a:pt x="1057505" y="1400966"/>
                              </a:cubicBezTo>
                              <a:cubicBezTo>
                                <a:pt x="881864" y="1608763"/>
                                <a:pt x="527925" y="1659427"/>
                                <a:pt x="221591" y="1550403"/>
                              </a:cubicBezTo>
                              <a:cubicBezTo>
                                <a:pt x="-245934" y="1384011"/>
                                <a:pt x="76745" y="132121"/>
                                <a:pt x="719596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4" name="Freeform: Shape 453">
                          <a:extLst>
                            <a:ext uri="{FF2B5EF4-FFF2-40B4-BE49-F238E27FC236}">
                              <a16:creationId xmlns:a16="http://schemas.microsoft.com/office/drawing/2014/main" id="{438A094D-0495-4325-AF6A-9D9694AC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40726" y="9591943"/>
                          <a:ext cx="418848" cy="1417081"/>
                        </a:xfrm>
                        <a:custGeom>
                          <a:avLst/>
                          <a:gdLst>
                            <a:gd name="connsiteX0" fmla="*/ 382210 w 418848"/>
                            <a:gd name="connsiteY0" fmla="*/ 1417082 h 1417081"/>
                            <a:gd name="connsiteX1" fmla="*/ 347348 w 418848"/>
                            <a:gd name="connsiteY1" fmla="*/ 1070610 h 1417081"/>
                            <a:gd name="connsiteX2" fmla="*/ 216827 w 418848"/>
                            <a:gd name="connsiteY2" fmla="*/ 859460 h 1417081"/>
                            <a:gd name="connsiteX3" fmla="*/ 26413 w 418848"/>
                            <a:gd name="connsiteY3" fmla="*/ 377600 h 1417081"/>
                            <a:gd name="connsiteX4" fmla="*/ 0 w 418848"/>
                            <a:gd name="connsiteY4" fmla="*/ 5667 h 1417081"/>
                            <a:gd name="connsiteX5" fmla="*/ 16707 w 418848"/>
                            <a:gd name="connsiteY5" fmla="*/ 0 h 1417081"/>
                            <a:gd name="connsiteX6" fmla="*/ 43863 w 418848"/>
                            <a:gd name="connsiteY6" fmla="*/ 377600 h 1417081"/>
                            <a:gd name="connsiteX7" fmla="*/ 231353 w 418848"/>
                            <a:gd name="connsiteY7" fmla="*/ 849925 h 1417081"/>
                            <a:gd name="connsiteX8" fmla="*/ 362550 w 418848"/>
                            <a:gd name="connsiteY8" fmla="*/ 1062228 h 1417081"/>
                            <a:gd name="connsiteX9" fmla="*/ 405717 w 418848"/>
                            <a:gd name="connsiteY9" fmla="*/ 1392060 h 1417081"/>
                            <a:gd name="connsiteX10" fmla="*/ 382210 w 418848"/>
                            <a:gd name="connsiteY10" fmla="*/ 1417082 h 14170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18848" h="1417081">
                              <a:moveTo>
                                <a:pt x="382210" y="1417082"/>
                              </a:moveTo>
                              <a:cubicBezTo>
                                <a:pt x="399469" y="1343844"/>
                                <a:pt x="427425" y="1215257"/>
                                <a:pt x="347348" y="1070610"/>
                              </a:cubicBezTo>
                              <a:cubicBezTo>
                                <a:pt x="303714" y="991791"/>
                                <a:pt x="258718" y="923258"/>
                                <a:pt x="216827" y="859460"/>
                              </a:cubicBezTo>
                              <a:cubicBezTo>
                                <a:pt x="112014" y="699811"/>
                                <a:pt x="26413" y="569462"/>
                                <a:pt x="26413" y="377600"/>
                              </a:cubicBezTo>
                              <a:cubicBezTo>
                                <a:pt x="26413" y="241668"/>
                                <a:pt x="17393" y="109080"/>
                                <a:pt x="0" y="5667"/>
                              </a:cubicBezTo>
                              <a:cubicBezTo>
                                <a:pt x="5563" y="3724"/>
                                <a:pt x="11097" y="1781"/>
                                <a:pt x="16707" y="0"/>
                              </a:cubicBezTo>
                              <a:cubicBezTo>
                                <a:pt x="34576" y="104851"/>
                                <a:pt x="43863" y="239621"/>
                                <a:pt x="43863" y="377600"/>
                              </a:cubicBezTo>
                              <a:cubicBezTo>
                                <a:pt x="43863" y="564375"/>
                                <a:pt x="128149" y="692744"/>
                                <a:pt x="231353" y="849925"/>
                              </a:cubicBezTo>
                              <a:cubicBezTo>
                                <a:pt x="273377" y="913924"/>
                                <a:pt x="318507" y="982666"/>
                                <a:pt x="362550" y="1062228"/>
                              </a:cubicBezTo>
                              <a:cubicBezTo>
                                <a:pt x="436083" y="1195064"/>
                                <a:pt x="422234" y="1314022"/>
                                <a:pt x="405717" y="1392060"/>
                              </a:cubicBezTo>
                              <a:cubicBezTo>
                                <a:pt x="398174" y="1400670"/>
                                <a:pt x="390334" y="1409014"/>
                                <a:pt x="382210" y="14170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5" name="Freeform: Shape 454">
                          <a:extLst>
                            <a:ext uri="{FF2B5EF4-FFF2-40B4-BE49-F238E27FC236}">
                              <a16:creationId xmlns:a16="http://schemas.microsoft.com/office/drawing/2014/main" id="{2B1EC694-B0A2-4C15-9457-5D472BCC32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46614" y="9463908"/>
                          <a:ext cx="231000" cy="1439310"/>
                        </a:xfrm>
                        <a:custGeom>
                          <a:avLst/>
                          <a:gdLst>
                            <a:gd name="connsiteX0" fmla="*/ 221528 w 231000"/>
                            <a:gd name="connsiteY0" fmla="*/ 1431511 h 1439310"/>
                            <a:gd name="connsiteX1" fmla="*/ 212003 w 231000"/>
                            <a:gd name="connsiteY1" fmla="*/ 1439265 h 1439310"/>
                            <a:gd name="connsiteX2" fmla="*/ 204240 w 231000"/>
                            <a:gd name="connsiteY2" fmla="*/ 1429721 h 1439310"/>
                            <a:gd name="connsiteX3" fmla="*/ 207621 w 231000"/>
                            <a:gd name="connsiteY3" fmla="*/ 1169593 h 1439310"/>
                            <a:gd name="connsiteX4" fmla="*/ 128412 w 231000"/>
                            <a:gd name="connsiteY4" fmla="*/ 857811 h 1439310"/>
                            <a:gd name="connsiteX5" fmla="*/ 75272 w 231000"/>
                            <a:gd name="connsiteY5" fmla="*/ 490499 h 1439310"/>
                            <a:gd name="connsiteX6" fmla="*/ 64108 w 231000"/>
                            <a:gd name="connsiteY6" fmla="*/ 293141 h 1439310"/>
                            <a:gd name="connsiteX7" fmla="*/ 415 w 231000"/>
                            <a:gd name="connsiteY7" fmla="*/ 11353 h 1439310"/>
                            <a:gd name="connsiteX8" fmla="*/ 6044 w 231000"/>
                            <a:gd name="connsiteY8" fmla="*/ 418 h 1439310"/>
                            <a:gd name="connsiteX9" fmla="*/ 16969 w 231000"/>
                            <a:gd name="connsiteY9" fmla="*/ 6029 h 1439310"/>
                            <a:gd name="connsiteX10" fmla="*/ 81206 w 231000"/>
                            <a:gd name="connsiteY10" fmla="*/ 290064 h 1439310"/>
                            <a:gd name="connsiteX11" fmla="*/ 92626 w 231000"/>
                            <a:gd name="connsiteY11" fmla="*/ 490775 h 1439310"/>
                            <a:gd name="connsiteX12" fmla="*/ 144814 w 231000"/>
                            <a:gd name="connsiteY12" fmla="*/ 852106 h 1439310"/>
                            <a:gd name="connsiteX13" fmla="*/ 224900 w 231000"/>
                            <a:gd name="connsiteY13" fmla="*/ 1167631 h 1439310"/>
                            <a:gd name="connsiteX14" fmla="*/ 221528 w 231000"/>
                            <a:gd name="connsiteY14" fmla="*/ 1431511 h 14393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31000" h="1439310">
                              <a:moveTo>
                                <a:pt x="221528" y="1431511"/>
                              </a:moveTo>
                              <a:cubicBezTo>
                                <a:pt x="221042" y="1436274"/>
                                <a:pt x="216775" y="1439751"/>
                                <a:pt x="212003" y="1439265"/>
                              </a:cubicBezTo>
                              <a:cubicBezTo>
                                <a:pt x="207221" y="1438770"/>
                                <a:pt x="203745" y="1434503"/>
                                <a:pt x="204240" y="1429721"/>
                              </a:cubicBezTo>
                              <a:cubicBezTo>
                                <a:pt x="214013" y="1334404"/>
                                <a:pt x="217680" y="1256223"/>
                                <a:pt x="207621" y="1169593"/>
                              </a:cubicBezTo>
                              <a:cubicBezTo>
                                <a:pt x="197535" y="1082868"/>
                                <a:pt x="173684" y="987513"/>
                                <a:pt x="128412" y="857811"/>
                              </a:cubicBezTo>
                              <a:cubicBezTo>
                                <a:pt x="71995" y="696172"/>
                                <a:pt x="73652" y="591807"/>
                                <a:pt x="75272" y="490499"/>
                              </a:cubicBezTo>
                              <a:cubicBezTo>
                                <a:pt x="76272" y="427814"/>
                                <a:pt x="77253" y="366302"/>
                                <a:pt x="64108" y="293141"/>
                              </a:cubicBezTo>
                              <a:cubicBezTo>
                                <a:pt x="29780" y="101888"/>
                                <a:pt x="510" y="11620"/>
                                <a:pt x="415" y="11353"/>
                              </a:cubicBezTo>
                              <a:cubicBezTo>
                                <a:pt x="-1043" y="6781"/>
                                <a:pt x="1462" y="1885"/>
                                <a:pt x="6044" y="418"/>
                              </a:cubicBezTo>
                              <a:cubicBezTo>
                                <a:pt x="10606" y="-1049"/>
                                <a:pt x="15493" y="1466"/>
                                <a:pt x="16969" y="6029"/>
                              </a:cubicBezTo>
                              <a:cubicBezTo>
                                <a:pt x="17055" y="6305"/>
                                <a:pt x="46639" y="97545"/>
                                <a:pt x="81206" y="290064"/>
                              </a:cubicBezTo>
                              <a:cubicBezTo>
                                <a:pt x="94626" y="364883"/>
                                <a:pt x="93636" y="427234"/>
                                <a:pt x="92626" y="490775"/>
                              </a:cubicBezTo>
                              <a:cubicBezTo>
                                <a:pt x="91035" y="590549"/>
                                <a:pt x="89397" y="693333"/>
                                <a:pt x="144814" y="852106"/>
                              </a:cubicBezTo>
                              <a:cubicBezTo>
                                <a:pt x="190572" y="983170"/>
                                <a:pt x="214689" y="1079696"/>
                                <a:pt x="224900" y="1167631"/>
                              </a:cubicBezTo>
                              <a:cubicBezTo>
                                <a:pt x="235149" y="1255670"/>
                                <a:pt x="231434" y="1334938"/>
                                <a:pt x="221528" y="143151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9" name="Freeform: Shape 418">
                        <a:extLst>
                          <a:ext uri="{FF2B5EF4-FFF2-40B4-BE49-F238E27FC236}">
                            <a16:creationId xmlns:a16="http://schemas.microsoft.com/office/drawing/2014/main" id="{A3E1F538-3912-43C6-B0B7-7052F90349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3393" y="9670752"/>
                        <a:ext cx="1072636" cy="1461677"/>
                      </a:xfrm>
                      <a:custGeom>
                        <a:avLst/>
                        <a:gdLst>
                          <a:gd name="connsiteX0" fmla="*/ 409716 w 1072636"/>
                          <a:gd name="connsiteY0" fmla="*/ 0 h 1461677"/>
                          <a:gd name="connsiteX1" fmla="*/ 7913 w 1072636"/>
                          <a:gd name="connsiteY1" fmla="*/ 869890 h 1461677"/>
                          <a:gd name="connsiteX2" fmla="*/ 98429 w 1072636"/>
                          <a:gd name="connsiteY2" fmla="*/ 1274807 h 1461677"/>
                          <a:gd name="connsiteX3" fmla="*/ 868497 w 1072636"/>
                          <a:gd name="connsiteY3" fmla="*/ 1410786 h 1461677"/>
                          <a:gd name="connsiteX4" fmla="*/ 409716 w 1072636"/>
                          <a:gd name="connsiteY4" fmla="*/ 0 h 1461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72636" h="1461677">
                            <a:moveTo>
                              <a:pt x="409716" y="0"/>
                            </a:moveTo>
                            <a:cubicBezTo>
                              <a:pt x="404820" y="632269"/>
                              <a:pt x="76436" y="593817"/>
                              <a:pt x="7913" y="869890"/>
                            </a:cubicBezTo>
                            <a:cubicBezTo>
                              <a:pt x="-15709" y="965073"/>
                              <a:pt x="13295" y="1175309"/>
                              <a:pt x="98429" y="1274807"/>
                            </a:cubicBezTo>
                            <a:cubicBezTo>
                              <a:pt x="260240" y="1463897"/>
                              <a:pt x="586290" y="1509989"/>
                              <a:pt x="868497" y="1410786"/>
                            </a:cubicBezTo>
                            <a:cubicBezTo>
                              <a:pt x="1299198" y="1259386"/>
                              <a:pt x="1001942" y="120234"/>
                              <a:pt x="409716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0" name="Freeform: Shape 419">
                        <a:extLst>
                          <a:ext uri="{FF2B5EF4-FFF2-40B4-BE49-F238E27FC236}">
                            <a16:creationId xmlns:a16="http://schemas.microsoft.com/office/drawing/2014/main" id="{D5161B85-8659-49D2-A142-C4464D5132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6006" y="10812535"/>
                        <a:ext cx="2847822" cy="1336260"/>
                      </a:xfrm>
                      <a:custGeom>
                        <a:avLst/>
                        <a:gdLst>
                          <a:gd name="connsiteX0" fmla="*/ 776278 w 2847822"/>
                          <a:gd name="connsiteY0" fmla="*/ 134805 h 1336260"/>
                          <a:gd name="connsiteX1" fmla="*/ 0 w 2847822"/>
                          <a:gd name="connsiteY1" fmla="*/ 1336260 h 1336260"/>
                          <a:gd name="connsiteX2" fmla="*/ 2847823 w 2847822"/>
                          <a:gd name="connsiteY2" fmla="*/ 1336260 h 1336260"/>
                          <a:gd name="connsiteX3" fmla="*/ 2546328 w 2847822"/>
                          <a:gd name="connsiteY3" fmla="*/ 302179 h 1336260"/>
                          <a:gd name="connsiteX4" fmla="*/ 776278 w 2847822"/>
                          <a:gd name="connsiteY4" fmla="*/ 134805 h 13362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47822" h="1336260">
                            <a:moveTo>
                              <a:pt x="776278" y="134805"/>
                            </a:moveTo>
                            <a:cubicBezTo>
                              <a:pt x="278616" y="349556"/>
                              <a:pt x="84020" y="827292"/>
                              <a:pt x="0" y="1336260"/>
                            </a:cubicBezTo>
                            <a:lnTo>
                              <a:pt x="2847823" y="1336260"/>
                            </a:lnTo>
                            <a:cubicBezTo>
                              <a:pt x="2791597" y="922618"/>
                              <a:pt x="2697947" y="475448"/>
                              <a:pt x="2546328" y="302179"/>
                            </a:cubicBezTo>
                            <a:cubicBezTo>
                              <a:pt x="2220611" y="-70068"/>
                              <a:pt x="1237012" y="-64019"/>
                              <a:pt x="776278" y="134805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1" name="Freeform: Shape 420">
                        <a:extLst>
                          <a:ext uri="{FF2B5EF4-FFF2-40B4-BE49-F238E27FC236}">
                            <a16:creationId xmlns:a16="http://schemas.microsoft.com/office/drawing/2014/main" id="{31DE2147-93D5-40F3-A2A0-1C6F6E50F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75292" y="10129496"/>
                        <a:ext cx="1415882" cy="1278741"/>
                      </a:xfrm>
                      <a:custGeom>
                        <a:avLst/>
                        <a:gdLst>
                          <a:gd name="connsiteX0" fmla="*/ 350967 w 1415882"/>
                          <a:gd name="connsiteY0" fmla="*/ 0 h 1278741"/>
                          <a:gd name="connsiteX1" fmla="*/ 404050 w 1415882"/>
                          <a:gd name="connsiteY1" fmla="*/ 397021 h 1278741"/>
                          <a:gd name="connsiteX2" fmla="*/ 406508 w 1415882"/>
                          <a:gd name="connsiteY2" fmla="*/ 583740 h 1278741"/>
                          <a:gd name="connsiteX3" fmla="*/ 368808 w 1415882"/>
                          <a:gd name="connsiteY3" fmla="*/ 599475 h 1278741"/>
                          <a:gd name="connsiteX4" fmla="*/ 295 w 1415882"/>
                          <a:gd name="connsiteY4" fmla="*/ 823798 h 1278741"/>
                          <a:gd name="connsiteX5" fmla="*/ 626954 w 1415882"/>
                          <a:gd name="connsiteY5" fmla="*/ 1278731 h 1278741"/>
                          <a:gd name="connsiteX6" fmla="*/ 1240298 w 1415882"/>
                          <a:gd name="connsiteY6" fmla="*/ 934688 h 1278741"/>
                          <a:gd name="connsiteX7" fmla="*/ 1340862 w 1415882"/>
                          <a:gd name="connsiteY7" fmla="*/ 764257 h 1278741"/>
                          <a:gd name="connsiteX8" fmla="*/ 918295 w 1415882"/>
                          <a:gd name="connsiteY8" fmla="*/ 579206 h 1278741"/>
                          <a:gd name="connsiteX9" fmla="*/ 929859 w 1415882"/>
                          <a:gd name="connsiteY9" fmla="*/ 228210 h 1278741"/>
                          <a:gd name="connsiteX10" fmla="*/ 350967 w 1415882"/>
                          <a:gd name="connsiteY10" fmla="*/ 0 h 12787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415882" h="1278741">
                            <a:moveTo>
                              <a:pt x="350967" y="0"/>
                            </a:moveTo>
                            <a:cubicBezTo>
                              <a:pt x="378342" y="194310"/>
                              <a:pt x="396478" y="290989"/>
                              <a:pt x="404050" y="397021"/>
                            </a:cubicBezTo>
                            <a:cubicBezTo>
                              <a:pt x="408117" y="453866"/>
                              <a:pt x="410889" y="548459"/>
                              <a:pt x="406508" y="583740"/>
                            </a:cubicBezTo>
                            <a:cubicBezTo>
                              <a:pt x="406327" y="585140"/>
                              <a:pt x="387601" y="589293"/>
                              <a:pt x="368808" y="599475"/>
                            </a:cubicBezTo>
                            <a:cubicBezTo>
                              <a:pt x="272786" y="651529"/>
                              <a:pt x="-10402" y="799586"/>
                              <a:pt x="295" y="823798"/>
                            </a:cubicBezTo>
                            <a:cubicBezTo>
                              <a:pt x="85620" y="1017108"/>
                              <a:pt x="171250" y="1277036"/>
                              <a:pt x="626954" y="1278731"/>
                            </a:cubicBezTo>
                            <a:cubicBezTo>
                              <a:pt x="1137151" y="1280636"/>
                              <a:pt x="1190349" y="1021756"/>
                              <a:pt x="1240298" y="934688"/>
                            </a:cubicBezTo>
                            <a:cubicBezTo>
                              <a:pt x="1322898" y="790670"/>
                              <a:pt x="1524800" y="844810"/>
                              <a:pt x="1340862" y="764257"/>
                            </a:cubicBezTo>
                            <a:lnTo>
                              <a:pt x="918295" y="579206"/>
                            </a:lnTo>
                            <a:lnTo>
                              <a:pt x="929859" y="228210"/>
                            </a:lnTo>
                            <a:lnTo>
                              <a:pt x="350967" y="0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22" name="Graphic 963">
                        <a:extLst>
                          <a:ext uri="{FF2B5EF4-FFF2-40B4-BE49-F238E27FC236}">
                            <a16:creationId xmlns:a16="http://schemas.microsoft.com/office/drawing/2014/main" id="{63AE7561-28E6-4F92-AE8B-9D63F1621F6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72085" y="10820325"/>
                        <a:ext cx="1143857" cy="1328470"/>
                        <a:chOff x="5272085" y="10820325"/>
                        <a:chExt cx="1143857" cy="1328470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51" name="Freeform: Shape 450">
                          <a:extLst>
                            <a:ext uri="{FF2B5EF4-FFF2-40B4-BE49-F238E27FC236}">
                              <a16:creationId xmlns:a16="http://schemas.microsoft.com/office/drawing/2014/main" id="{B191D98A-4E82-4832-A8BD-A72A01DA0B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2085" y="10856224"/>
                          <a:ext cx="231124" cy="1292571"/>
                        </a:xfrm>
                        <a:custGeom>
                          <a:avLst/>
                          <a:gdLst>
                            <a:gd name="connsiteX0" fmla="*/ 231124 w 231124"/>
                            <a:gd name="connsiteY0" fmla="*/ 0 h 1292571"/>
                            <a:gd name="connsiteX1" fmla="*/ 178317 w 231124"/>
                            <a:gd name="connsiteY1" fmla="*/ 1190863 h 1292571"/>
                            <a:gd name="connsiteX2" fmla="*/ 189824 w 231124"/>
                            <a:gd name="connsiteY2" fmla="*/ 1292571 h 1292571"/>
                            <a:gd name="connsiteX3" fmla="*/ 1553 w 231124"/>
                            <a:gd name="connsiteY3" fmla="*/ 1292571 h 1292571"/>
                            <a:gd name="connsiteX4" fmla="*/ 205264 w 231124"/>
                            <a:gd name="connsiteY4" fmla="*/ 5172 h 1292571"/>
                            <a:gd name="connsiteX5" fmla="*/ 231124 w 231124"/>
                            <a:gd name="connsiteY5" fmla="*/ 0 h 1292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1124" h="1292571">
                              <a:moveTo>
                                <a:pt x="231124" y="0"/>
                              </a:moveTo>
                              <a:cubicBezTo>
                                <a:pt x="168002" y="320583"/>
                                <a:pt x="152571" y="963416"/>
                                <a:pt x="178317" y="1190863"/>
                              </a:cubicBezTo>
                              <a:lnTo>
                                <a:pt x="189824" y="1292571"/>
                              </a:lnTo>
                              <a:lnTo>
                                <a:pt x="1553" y="1292571"/>
                              </a:lnTo>
                              <a:cubicBezTo>
                                <a:pt x="-5134" y="1069572"/>
                                <a:pt x="981" y="494557"/>
                                <a:pt x="205264" y="5172"/>
                              </a:cubicBezTo>
                              <a:cubicBezTo>
                                <a:pt x="213836" y="3400"/>
                                <a:pt x="222437" y="1686"/>
                                <a:pt x="23112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2" name="Freeform: Shape 451">
                          <a:extLst>
                            <a:ext uri="{FF2B5EF4-FFF2-40B4-BE49-F238E27FC236}">
                              <a16:creationId xmlns:a16="http://schemas.microsoft.com/office/drawing/2014/main" id="{681D61AD-4E40-4129-867F-E86A10C836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77255" y="10820325"/>
                          <a:ext cx="238687" cy="1328470"/>
                        </a:xfrm>
                        <a:custGeom>
                          <a:avLst/>
                          <a:gdLst>
                            <a:gd name="connsiteX0" fmla="*/ 0 w 238687"/>
                            <a:gd name="connsiteY0" fmla="*/ 0 h 1328470"/>
                            <a:gd name="connsiteX1" fmla="*/ 60379 w 238687"/>
                            <a:gd name="connsiteY1" fmla="*/ 1226763 h 1328470"/>
                            <a:gd name="connsiteX2" fmla="*/ 48863 w 238687"/>
                            <a:gd name="connsiteY2" fmla="*/ 1328471 h 1328470"/>
                            <a:gd name="connsiteX3" fmla="*/ 237134 w 238687"/>
                            <a:gd name="connsiteY3" fmla="*/ 1328471 h 1328470"/>
                            <a:gd name="connsiteX4" fmla="*/ 16250 w 238687"/>
                            <a:gd name="connsiteY4" fmla="*/ 1286 h 1328470"/>
                            <a:gd name="connsiteX5" fmla="*/ 0 w 238687"/>
                            <a:gd name="connsiteY5" fmla="*/ 0 h 13284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8687" h="1328470">
                              <a:moveTo>
                                <a:pt x="0" y="0"/>
                              </a:moveTo>
                              <a:cubicBezTo>
                                <a:pt x="69447" y="305848"/>
                                <a:pt x="87135" y="990486"/>
                                <a:pt x="60379" y="1226763"/>
                              </a:cubicBezTo>
                              <a:lnTo>
                                <a:pt x="48863" y="1328471"/>
                              </a:lnTo>
                              <a:lnTo>
                                <a:pt x="237134" y="1328471"/>
                              </a:lnTo>
                              <a:cubicBezTo>
                                <a:pt x="244011" y="1099385"/>
                                <a:pt x="237325" y="498872"/>
                                <a:pt x="16250" y="1286"/>
                              </a:cubicBezTo>
                              <a:cubicBezTo>
                                <a:pt x="10839" y="819"/>
                                <a:pt x="5410" y="419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23" name="Graphic 963">
                        <a:extLst>
                          <a:ext uri="{FF2B5EF4-FFF2-40B4-BE49-F238E27FC236}">
                            <a16:creationId xmlns:a16="http://schemas.microsoft.com/office/drawing/2014/main" id="{93E1771C-432E-46C0-8B15-61B9A75890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07214" y="10925514"/>
                        <a:ext cx="898102" cy="96085"/>
                        <a:chOff x="5407214" y="10925514"/>
                        <a:chExt cx="898102" cy="96085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49" name="Freeform: Shape 448">
                          <a:extLst>
                            <a:ext uri="{FF2B5EF4-FFF2-40B4-BE49-F238E27FC236}">
                              <a16:creationId xmlns:a16="http://schemas.microsoft.com/office/drawing/2014/main" id="{9F01E5FA-E3B9-4A4A-B6F7-0AE67CB8D9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7214" y="10931403"/>
                          <a:ext cx="263423" cy="86270"/>
                        </a:xfrm>
                        <a:custGeom>
                          <a:avLst/>
                          <a:gdLst>
                            <a:gd name="connsiteX0" fmla="*/ 7079 w 263423"/>
                            <a:gd name="connsiteY0" fmla="*/ 17252 h 86270"/>
                            <a:gd name="connsiteX1" fmla="*/ 154 w 263423"/>
                            <a:gd name="connsiteY1" fmla="*/ 7069 h 86270"/>
                            <a:gd name="connsiteX2" fmla="*/ 10336 w 263423"/>
                            <a:gd name="connsiteY2" fmla="*/ 154 h 86270"/>
                            <a:gd name="connsiteX3" fmla="*/ 258053 w 263423"/>
                            <a:gd name="connsiteY3" fmla="*/ 69544 h 86270"/>
                            <a:gd name="connsiteX4" fmla="*/ 262758 w 263423"/>
                            <a:gd name="connsiteY4" fmla="*/ 80907 h 86270"/>
                            <a:gd name="connsiteX5" fmla="*/ 251385 w 263423"/>
                            <a:gd name="connsiteY5" fmla="*/ 85603 h 86270"/>
                            <a:gd name="connsiteX6" fmla="*/ 7079 w 263423"/>
                            <a:gd name="connsiteY6" fmla="*/ 17252 h 862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3423" h="86270">
                              <a:moveTo>
                                <a:pt x="7079" y="17252"/>
                              </a:moveTo>
                              <a:cubicBezTo>
                                <a:pt x="2354" y="16347"/>
                                <a:pt x="-741" y="11784"/>
                                <a:pt x="154" y="7069"/>
                              </a:cubicBezTo>
                              <a:cubicBezTo>
                                <a:pt x="1069" y="2355"/>
                                <a:pt x="5621" y="-741"/>
                                <a:pt x="10336" y="154"/>
                              </a:cubicBezTo>
                              <a:cubicBezTo>
                                <a:pt x="163765" y="29844"/>
                                <a:pt x="257777" y="69420"/>
                                <a:pt x="258053" y="69544"/>
                              </a:cubicBezTo>
                              <a:cubicBezTo>
                                <a:pt x="262492" y="71382"/>
                                <a:pt x="264597" y="76478"/>
                                <a:pt x="262758" y="80907"/>
                              </a:cubicBezTo>
                              <a:cubicBezTo>
                                <a:pt x="260910" y="85355"/>
                                <a:pt x="255824" y="87441"/>
                                <a:pt x="251385" y="85603"/>
                              </a:cubicBezTo>
                              <a:cubicBezTo>
                                <a:pt x="251119" y="85498"/>
                                <a:pt x="158707" y="46589"/>
                                <a:pt x="7079" y="172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0" name="Freeform: Shape 449">
                          <a:extLst>
                            <a:ext uri="{FF2B5EF4-FFF2-40B4-BE49-F238E27FC236}">
                              <a16:creationId xmlns:a16="http://schemas.microsoft.com/office/drawing/2014/main" id="{3046F536-E710-43CC-95D5-15B1D044E7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07508" y="10925514"/>
                          <a:ext cx="297809" cy="96085"/>
                        </a:xfrm>
                        <a:custGeom>
                          <a:avLst/>
                          <a:gdLst>
                            <a:gd name="connsiteX0" fmla="*/ 11413 w 297809"/>
                            <a:gd name="connsiteY0" fmla="*/ 95645 h 96085"/>
                            <a:gd name="connsiteX1" fmla="*/ 441 w 297809"/>
                            <a:gd name="connsiteY1" fmla="*/ 90130 h 96085"/>
                            <a:gd name="connsiteX2" fmla="*/ 5956 w 297809"/>
                            <a:gd name="connsiteY2" fmla="*/ 79167 h 96085"/>
                            <a:gd name="connsiteX3" fmla="*/ 287257 w 297809"/>
                            <a:gd name="connsiteY3" fmla="*/ 204 h 96085"/>
                            <a:gd name="connsiteX4" fmla="*/ 297601 w 297809"/>
                            <a:gd name="connsiteY4" fmla="*/ 6806 h 96085"/>
                            <a:gd name="connsiteX5" fmla="*/ 291010 w 297809"/>
                            <a:gd name="connsiteY5" fmla="*/ 17159 h 96085"/>
                            <a:gd name="connsiteX6" fmla="*/ 11413 w 297809"/>
                            <a:gd name="connsiteY6" fmla="*/ 95645 h 960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97809" h="96085">
                              <a:moveTo>
                                <a:pt x="11413" y="95645"/>
                              </a:moveTo>
                              <a:cubicBezTo>
                                <a:pt x="6851" y="97150"/>
                                <a:pt x="1946" y="94673"/>
                                <a:pt x="441" y="90130"/>
                              </a:cubicBezTo>
                              <a:cubicBezTo>
                                <a:pt x="-1064" y="85568"/>
                                <a:pt x="1412" y="80672"/>
                                <a:pt x="5956" y="79167"/>
                              </a:cubicBezTo>
                              <a:cubicBezTo>
                                <a:pt x="153993" y="29827"/>
                                <a:pt x="286876" y="300"/>
                                <a:pt x="287257" y="204"/>
                              </a:cubicBezTo>
                              <a:cubicBezTo>
                                <a:pt x="291934" y="-824"/>
                                <a:pt x="296582" y="2129"/>
                                <a:pt x="297601" y="6806"/>
                              </a:cubicBezTo>
                              <a:cubicBezTo>
                                <a:pt x="298640" y="11492"/>
                                <a:pt x="295687" y="16121"/>
                                <a:pt x="291010" y="17159"/>
                              </a:cubicBezTo>
                              <a:cubicBezTo>
                                <a:pt x="290620" y="17245"/>
                                <a:pt x="158575" y="46591"/>
                                <a:pt x="11413" y="956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24" name="Freeform: Shape 423">
                        <a:extLst>
                          <a:ext uri="{FF2B5EF4-FFF2-40B4-BE49-F238E27FC236}">
                            <a16:creationId xmlns:a16="http://schemas.microsoft.com/office/drawing/2014/main" id="{C15A9FD0-7B9D-4C11-8919-CD480BCCA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38755" y="10726046"/>
                        <a:ext cx="1202159" cy="1422749"/>
                      </a:xfrm>
                      <a:custGeom>
                        <a:avLst/>
                        <a:gdLst>
                          <a:gd name="connsiteX0" fmla="*/ 0 w 1202159"/>
                          <a:gd name="connsiteY0" fmla="*/ 0 h 1422749"/>
                          <a:gd name="connsiteX1" fmla="*/ 194320 w 1202159"/>
                          <a:gd name="connsiteY1" fmla="*/ 1422749 h 1422749"/>
                          <a:gd name="connsiteX2" fmla="*/ 1202160 w 1202159"/>
                          <a:gd name="connsiteY2" fmla="*/ 1422749 h 1422749"/>
                          <a:gd name="connsiteX3" fmla="*/ 508426 w 1202159"/>
                          <a:gd name="connsiteY3" fmla="*/ 155457 h 1422749"/>
                          <a:gd name="connsiteX4" fmla="*/ 0 w 1202159"/>
                          <a:gd name="connsiteY4" fmla="*/ 0 h 14227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02159" h="1422749">
                            <a:moveTo>
                              <a:pt x="0" y="0"/>
                            </a:moveTo>
                            <a:cubicBezTo>
                              <a:pt x="167383" y="433245"/>
                              <a:pt x="201768" y="982256"/>
                              <a:pt x="194320" y="1422749"/>
                            </a:cubicBezTo>
                            <a:lnTo>
                              <a:pt x="1202160" y="1422749"/>
                            </a:lnTo>
                            <a:cubicBezTo>
                              <a:pt x="1141371" y="929888"/>
                              <a:pt x="968235" y="362102"/>
                              <a:pt x="508426" y="155457"/>
                            </a:cubicBezTo>
                            <a:cubicBezTo>
                              <a:pt x="418214" y="114919"/>
                              <a:pt x="110119" y="1585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5" name="Freeform: Shape 424">
                        <a:extLst>
                          <a:ext uri="{FF2B5EF4-FFF2-40B4-BE49-F238E27FC236}">
                            <a16:creationId xmlns:a16="http://schemas.microsoft.com/office/drawing/2014/main" id="{C1005323-A9E7-414D-92F2-7CB0D5A359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9521" y="11558687"/>
                        <a:ext cx="184671" cy="590108"/>
                      </a:xfrm>
                      <a:custGeom>
                        <a:avLst/>
                        <a:gdLst>
                          <a:gd name="connsiteX0" fmla="*/ 168107 w 184671"/>
                          <a:gd name="connsiteY0" fmla="*/ 4988 h 590108"/>
                          <a:gd name="connsiteX1" fmla="*/ 179680 w 184671"/>
                          <a:gd name="connsiteY1" fmla="*/ 826 h 590108"/>
                          <a:gd name="connsiteX2" fmla="*/ 183833 w 184671"/>
                          <a:gd name="connsiteY2" fmla="*/ 12408 h 590108"/>
                          <a:gd name="connsiteX3" fmla="*/ 17755 w 184671"/>
                          <a:gd name="connsiteY3" fmla="*/ 248628 h 590108"/>
                          <a:gd name="connsiteX4" fmla="*/ 39462 w 184671"/>
                          <a:gd name="connsiteY4" fmla="*/ 589728 h 590108"/>
                          <a:gd name="connsiteX5" fmla="*/ 39462 w 184671"/>
                          <a:gd name="connsiteY5" fmla="*/ 590109 h 590108"/>
                          <a:gd name="connsiteX6" fmla="*/ 22079 w 184671"/>
                          <a:gd name="connsiteY6" fmla="*/ 590109 h 590108"/>
                          <a:gd name="connsiteX7" fmla="*/ 0 w 184671"/>
                          <a:gd name="connsiteY7" fmla="*/ 245618 h 590108"/>
                          <a:gd name="connsiteX8" fmla="*/ 38 w 184671"/>
                          <a:gd name="connsiteY8" fmla="*/ 245618 h 590108"/>
                          <a:gd name="connsiteX9" fmla="*/ 3305 w 184671"/>
                          <a:gd name="connsiteY9" fmla="*/ 238055 h 590108"/>
                          <a:gd name="connsiteX10" fmla="*/ 168107 w 184671"/>
                          <a:gd name="connsiteY10" fmla="*/ 4988 h 5901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71" h="590108">
                            <a:moveTo>
                              <a:pt x="168107" y="4988"/>
                            </a:moveTo>
                            <a:cubicBezTo>
                              <a:pt x="170155" y="654"/>
                              <a:pt x="175346" y="-1213"/>
                              <a:pt x="179680" y="826"/>
                            </a:cubicBezTo>
                            <a:cubicBezTo>
                              <a:pt x="184033" y="2883"/>
                              <a:pt x="185890" y="8074"/>
                              <a:pt x="183833" y="12408"/>
                            </a:cubicBezTo>
                            <a:cubicBezTo>
                              <a:pt x="113652" y="161541"/>
                              <a:pt x="35433" y="233550"/>
                              <a:pt x="17755" y="248628"/>
                            </a:cubicBezTo>
                            <a:cubicBezTo>
                              <a:pt x="19974" y="274612"/>
                              <a:pt x="31280" y="410991"/>
                              <a:pt x="39462" y="589728"/>
                            </a:cubicBezTo>
                            <a:lnTo>
                              <a:pt x="39462" y="590109"/>
                            </a:lnTo>
                            <a:lnTo>
                              <a:pt x="22079" y="590109"/>
                            </a:lnTo>
                            <a:cubicBezTo>
                              <a:pt x="13068" y="393151"/>
                              <a:pt x="38" y="246047"/>
                              <a:pt x="0" y="245618"/>
                            </a:cubicBezTo>
                            <a:lnTo>
                              <a:pt x="38" y="245618"/>
                            </a:lnTo>
                            <a:cubicBezTo>
                              <a:pt x="-200" y="242808"/>
                              <a:pt x="934" y="239932"/>
                              <a:pt x="3305" y="238055"/>
                            </a:cubicBezTo>
                            <a:cubicBezTo>
                              <a:pt x="3553" y="237874"/>
                              <a:pt x="90240" y="170447"/>
                              <a:pt x="168107" y="498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6" name="Freeform: Shape 425">
                        <a:extLst>
                          <a:ext uri="{FF2B5EF4-FFF2-40B4-BE49-F238E27FC236}">
                            <a16:creationId xmlns:a16="http://schemas.microsoft.com/office/drawing/2014/main" id="{2F4B2368-3035-4571-8EA5-1C2C807FBA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89336" y="10713749"/>
                        <a:ext cx="1168831" cy="1435046"/>
                      </a:xfrm>
                      <a:custGeom>
                        <a:avLst/>
                        <a:gdLst>
                          <a:gd name="connsiteX0" fmla="*/ 1168832 w 1168831"/>
                          <a:gd name="connsiteY0" fmla="*/ 0 h 1435046"/>
                          <a:gd name="connsiteX1" fmla="*/ 974503 w 1168831"/>
                          <a:gd name="connsiteY1" fmla="*/ 1435046 h 1435046"/>
                          <a:gd name="connsiteX2" fmla="*/ 0 w 1168831"/>
                          <a:gd name="connsiteY2" fmla="*/ 1435046 h 1435046"/>
                          <a:gd name="connsiteX3" fmla="*/ 502272 w 1168831"/>
                          <a:gd name="connsiteY3" fmla="*/ 318535 h 1435046"/>
                          <a:gd name="connsiteX4" fmla="*/ 1024976 w 1168831"/>
                          <a:gd name="connsiteY4" fmla="*/ 44558 h 1435046"/>
                          <a:gd name="connsiteX5" fmla="*/ 1168832 w 1168831"/>
                          <a:gd name="connsiteY5" fmla="*/ 0 h 1435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8831" h="1435046">
                            <a:moveTo>
                              <a:pt x="1168832" y="0"/>
                            </a:moveTo>
                            <a:cubicBezTo>
                              <a:pt x="1001449" y="433235"/>
                              <a:pt x="967073" y="994553"/>
                              <a:pt x="974503" y="1435046"/>
                            </a:cubicBezTo>
                            <a:lnTo>
                              <a:pt x="0" y="1435046"/>
                            </a:lnTo>
                            <a:cubicBezTo>
                              <a:pt x="71685" y="1044397"/>
                              <a:pt x="177908" y="610153"/>
                              <a:pt x="502272" y="318535"/>
                            </a:cubicBezTo>
                            <a:cubicBezTo>
                              <a:pt x="628612" y="204959"/>
                              <a:pt x="838676" y="99203"/>
                              <a:pt x="1024976" y="44558"/>
                            </a:cubicBezTo>
                            <a:cubicBezTo>
                              <a:pt x="1075372" y="29785"/>
                              <a:pt x="1124045" y="6448"/>
                              <a:pt x="1168832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7" name="Freeform: Shape 426">
                        <a:extLst>
                          <a:ext uri="{FF2B5EF4-FFF2-40B4-BE49-F238E27FC236}">
                            <a16:creationId xmlns:a16="http://schemas.microsoft.com/office/drawing/2014/main" id="{8FDABFDF-EE4A-4499-AF86-841C4385FE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2406" y="11558691"/>
                        <a:ext cx="184658" cy="590114"/>
                      </a:xfrm>
                      <a:custGeom>
                        <a:avLst/>
                        <a:gdLst>
                          <a:gd name="connsiteX0" fmla="*/ 833 w 184658"/>
                          <a:gd name="connsiteY0" fmla="*/ 12414 h 590114"/>
                          <a:gd name="connsiteX1" fmla="*/ 4986 w 184658"/>
                          <a:gd name="connsiteY1" fmla="*/ 831 h 590114"/>
                          <a:gd name="connsiteX2" fmla="*/ 16568 w 184658"/>
                          <a:gd name="connsiteY2" fmla="*/ 4994 h 590114"/>
                          <a:gd name="connsiteX3" fmla="*/ 181360 w 184658"/>
                          <a:gd name="connsiteY3" fmla="*/ 238061 h 590114"/>
                          <a:gd name="connsiteX4" fmla="*/ 184627 w 184658"/>
                          <a:gd name="connsiteY4" fmla="*/ 245624 h 590114"/>
                          <a:gd name="connsiteX5" fmla="*/ 184656 w 184658"/>
                          <a:gd name="connsiteY5" fmla="*/ 245624 h 590114"/>
                          <a:gd name="connsiteX6" fmla="*/ 162568 w 184658"/>
                          <a:gd name="connsiteY6" fmla="*/ 590114 h 590114"/>
                          <a:gd name="connsiteX7" fmla="*/ 145184 w 184658"/>
                          <a:gd name="connsiteY7" fmla="*/ 590114 h 590114"/>
                          <a:gd name="connsiteX8" fmla="*/ 145194 w 184658"/>
                          <a:gd name="connsiteY8" fmla="*/ 589743 h 590114"/>
                          <a:gd name="connsiteX9" fmla="*/ 166911 w 184658"/>
                          <a:gd name="connsiteY9" fmla="*/ 248643 h 590114"/>
                          <a:gd name="connsiteX10" fmla="*/ 833 w 184658"/>
                          <a:gd name="connsiteY10" fmla="*/ 12414 h 590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58" h="590114">
                            <a:moveTo>
                              <a:pt x="833" y="12414"/>
                            </a:moveTo>
                            <a:cubicBezTo>
                              <a:pt x="-1215" y="8080"/>
                              <a:pt x="643" y="2889"/>
                              <a:pt x="4986" y="831"/>
                            </a:cubicBezTo>
                            <a:cubicBezTo>
                              <a:pt x="9329" y="-1217"/>
                              <a:pt x="14511" y="650"/>
                              <a:pt x="16568" y="4994"/>
                            </a:cubicBezTo>
                            <a:cubicBezTo>
                              <a:pt x="94426" y="170452"/>
                              <a:pt x="181113" y="237870"/>
                              <a:pt x="181360" y="238061"/>
                            </a:cubicBezTo>
                            <a:cubicBezTo>
                              <a:pt x="183732" y="239937"/>
                              <a:pt x="184866" y="242814"/>
                              <a:pt x="184627" y="245624"/>
                            </a:cubicBezTo>
                            <a:lnTo>
                              <a:pt x="184656" y="245624"/>
                            </a:lnTo>
                            <a:cubicBezTo>
                              <a:pt x="184627" y="246052"/>
                              <a:pt x="171588" y="393156"/>
                              <a:pt x="162568" y="590114"/>
                            </a:cubicBezTo>
                            <a:lnTo>
                              <a:pt x="145184" y="590114"/>
                            </a:lnTo>
                            <a:lnTo>
                              <a:pt x="145194" y="589743"/>
                            </a:lnTo>
                            <a:cubicBezTo>
                              <a:pt x="153366" y="410997"/>
                              <a:pt x="164682" y="274618"/>
                              <a:pt x="166911" y="248643"/>
                            </a:cubicBezTo>
                            <a:cubicBezTo>
                              <a:pt x="149242" y="233546"/>
                              <a:pt x="71013" y="161546"/>
                              <a:pt x="833" y="12414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8" name="Freeform: Shape 427">
                        <a:extLst>
                          <a:ext uri="{FF2B5EF4-FFF2-40B4-BE49-F238E27FC236}">
                            <a16:creationId xmlns:a16="http://schemas.microsoft.com/office/drawing/2014/main" id="{B5EC8466-B317-4DC5-B6CC-110F9C4D30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79374" y="10722253"/>
                        <a:ext cx="450237" cy="809552"/>
                      </a:xfrm>
                      <a:custGeom>
                        <a:avLst/>
                        <a:gdLst>
                          <a:gd name="connsiteX0" fmla="*/ 434900 w 450237"/>
                          <a:gd name="connsiteY0" fmla="*/ 3079 h 809552"/>
                          <a:gd name="connsiteX1" fmla="*/ 447159 w 450237"/>
                          <a:gd name="connsiteY1" fmla="*/ 2060 h 809552"/>
                          <a:gd name="connsiteX2" fmla="*/ 448178 w 450237"/>
                          <a:gd name="connsiteY2" fmla="*/ 14319 h 809552"/>
                          <a:gd name="connsiteX3" fmla="*/ 309113 w 450237"/>
                          <a:gd name="connsiteY3" fmla="*/ 176549 h 809552"/>
                          <a:gd name="connsiteX4" fmla="*/ 16124 w 450237"/>
                          <a:gd name="connsiteY4" fmla="*/ 524726 h 809552"/>
                          <a:gd name="connsiteX5" fmla="*/ 401743 w 450237"/>
                          <a:gd name="connsiteY5" fmla="*/ 793388 h 809552"/>
                          <a:gd name="connsiteX6" fmla="*/ 404706 w 450237"/>
                          <a:gd name="connsiteY6" fmla="*/ 805342 h 809552"/>
                          <a:gd name="connsiteX7" fmla="*/ 392752 w 450237"/>
                          <a:gd name="connsiteY7" fmla="*/ 808294 h 809552"/>
                          <a:gd name="connsiteX8" fmla="*/ 998 w 450237"/>
                          <a:gd name="connsiteY8" fmla="*/ 516067 h 809552"/>
                          <a:gd name="connsiteX9" fmla="*/ 295892 w 450237"/>
                          <a:gd name="connsiteY9" fmla="*/ 165166 h 809552"/>
                          <a:gd name="connsiteX10" fmla="*/ 434900 w 450237"/>
                          <a:gd name="connsiteY10" fmla="*/ 3079 h 809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37" h="809552">
                            <a:moveTo>
                              <a:pt x="434900" y="3079"/>
                            </a:moveTo>
                            <a:cubicBezTo>
                              <a:pt x="438005" y="-588"/>
                              <a:pt x="443482" y="-1045"/>
                              <a:pt x="447159" y="2060"/>
                            </a:cubicBezTo>
                            <a:cubicBezTo>
                              <a:pt x="450826" y="5156"/>
                              <a:pt x="451283" y="10652"/>
                              <a:pt x="448178" y="14319"/>
                            </a:cubicBezTo>
                            <a:cubicBezTo>
                              <a:pt x="413926" y="54791"/>
                              <a:pt x="363824" y="112998"/>
                              <a:pt x="309113" y="176549"/>
                            </a:cubicBezTo>
                            <a:cubicBezTo>
                              <a:pt x="181602" y="324672"/>
                              <a:pt x="29411" y="501456"/>
                              <a:pt x="16124" y="524726"/>
                            </a:cubicBezTo>
                            <a:cubicBezTo>
                              <a:pt x="693" y="551729"/>
                              <a:pt x="400600" y="792702"/>
                              <a:pt x="401743" y="793388"/>
                            </a:cubicBezTo>
                            <a:cubicBezTo>
                              <a:pt x="405858" y="795874"/>
                              <a:pt x="407192" y="801227"/>
                              <a:pt x="404706" y="805342"/>
                            </a:cubicBezTo>
                            <a:cubicBezTo>
                              <a:pt x="402220" y="809456"/>
                              <a:pt x="396876" y="810790"/>
                              <a:pt x="392752" y="808294"/>
                            </a:cubicBezTo>
                            <a:cubicBezTo>
                              <a:pt x="391561" y="807580"/>
                              <a:pt x="-22938" y="557949"/>
                              <a:pt x="998" y="516067"/>
                            </a:cubicBezTo>
                            <a:cubicBezTo>
                              <a:pt x="15152" y="491283"/>
                              <a:pt x="167905" y="313851"/>
                              <a:pt x="295892" y="165166"/>
                            </a:cubicBezTo>
                            <a:cubicBezTo>
                              <a:pt x="352118" y="99872"/>
                              <a:pt x="403620" y="40036"/>
                              <a:pt x="434900" y="30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9" name="Freeform: Shape 428">
                        <a:extLst>
                          <a:ext uri="{FF2B5EF4-FFF2-40B4-BE49-F238E27FC236}">
                            <a16:creationId xmlns:a16="http://schemas.microsoft.com/office/drawing/2014/main" id="{65D23640-8114-4A8B-97E7-2805EA6530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8548" y="11342200"/>
                        <a:ext cx="81398" cy="806585"/>
                      </a:xfrm>
                      <a:custGeom>
                        <a:avLst/>
                        <a:gdLst>
                          <a:gd name="connsiteX0" fmla="*/ 19953 w 81398"/>
                          <a:gd name="connsiteY0" fmla="*/ 7562 h 806585"/>
                          <a:gd name="connsiteX1" fmla="*/ 29688 w 81398"/>
                          <a:gd name="connsiteY1" fmla="*/ 76 h 806585"/>
                          <a:gd name="connsiteX2" fmla="*/ 37184 w 81398"/>
                          <a:gd name="connsiteY2" fmla="*/ 9801 h 806585"/>
                          <a:gd name="connsiteX3" fmla="*/ 81399 w 81398"/>
                          <a:gd name="connsiteY3" fmla="*/ 806586 h 806585"/>
                          <a:gd name="connsiteX4" fmla="*/ 62901 w 81398"/>
                          <a:gd name="connsiteY4" fmla="*/ 806586 h 806585"/>
                          <a:gd name="connsiteX5" fmla="*/ 19953 w 81398"/>
                          <a:gd name="connsiteY5" fmla="*/ 7562 h 8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85">
                            <a:moveTo>
                              <a:pt x="19953" y="7562"/>
                            </a:moveTo>
                            <a:cubicBezTo>
                              <a:pt x="20572" y="2809"/>
                              <a:pt x="24935" y="-553"/>
                              <a:pt x="29688" y="76"/>
                            </a:cubicBezTo>
                            <a:cubicBezTo>
                              <a:pt x="34441" y="685"/>
                              <a:pt x="37793" y="5048"/>
                              <a:pt x="37184" y="9801"/>
                            </a:cubicBezTo>
                            <a:cubicBezTo>
                              <a:pt x="36993" y="11230"/>
                              <a:pt x="-29301" y="503510"/>
                              <a:pt x="81399" y="806586"/>
                            </a:cubicBezTo>
                            <a:lnTo>
                              <a:pt x="62901" y="806586"/>
                            </a:lnTo>
                            <a:cubicBezTo>
                              <a:pt x="-46246" y="499033"/>
                              <a:pt x="19763" y="9010"/>
                              <a:pt x="19953" y="756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0" name="Freeform: Shape 429">
                        <a:extLst>
                          <a:ext uri="{FF2B5EF4-FFF2-40B4-BE49-F238E27FC236}">
                            <a16:creationId xmlns:a16="http://schemas.microsoft.com/office/drawing/2014/main" id="{A946861A-E637-4CE9-BBBA-B681EDCF72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3409" y="10722250"/>
                        <a:ext cx="450225" cy="809553"/>
                      </a:xfrm>
                      <a:custGeom>
                        <a:avLst/>
                        <a:gdLst>
                          <a:gd name="connsiteX0" fmla="*/ 2057 w 450225"/>
                          <a:gd name="connsiteY0" fmla="*/ 14312 h 809553"/>
                          <a:gd name="connsiteX1" fmla="*/ 3067 w 450225"/>
                          <a:gd name="connsiteY1" fmla="*/ 2053 h 809553"/>
                          <a:gd name="connsiteX2" fmla="*/ 15335 w 450225"/>
                          <a:gd name="connsiteY2" fmla="*/ 3072 h 809553"/>
                          <a:gd name="connsiteX3" fmla="*/ 154324 w 450225"/>
                          <a:gd name="connsiteY3" fmla="*/ 165169 h 809553"/>
                          <a:gd name="connsiteX4" fmla="*/ 449227 w 450225"/>
                          <a:gd name="connsiteY4" fmla="*/ 516070 h 809553"/>
                          <a:gd name="connsiteX5" fmla="*/ 57474 w 450225"/>
                          <a:gd name="connsiteY5" fmla="*/ 808297 h 809553"/>
                          <a:gd name="connsiteX6" fmla="*/ 45510 w 450225"/>
                          <a:gd name="connsiteY6" fmla="*/ 805344 h 809553"/>
                          <a:gd name="connsiteX7" fmla="*/ 48472 w 450225"/>
                          <a:gd name="connsiteY7" fmla="*/ 793390 h 809553"/>
                          <a:gd name="connsiteX8" fmla="*/ 434092 w 450225"/>
                          <a:gd name="connsiteY8" fmla="*/ 524728 h 809553"/>
                          <a:gd name="connsiteX9" fmla="*/ 141103 w 450225"/>
                          <a:gd name="connsiteY9" fmla="*/ 176551 h 809553"/>
                          <a:gd name="connsiteX10" fmla="*/ 2057 w 450225"/>
                          <a:gd name="connsiteY10" fmla="*/ 14312 h 8095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25" h="809553">
                            <a:moveTo>
                              <a:pt x="2057" y="14312"/>
                            </a:moveTo>
                            <a:cubicBezTo>
                              <a:pt x="-1039" y="10645"/>
                              <a:pt x="-591" y="5149"/>
                              <a:pt x="3067" y="2053"/>
                            </a:cubicBezTo>
                            <a:cubicBezTo>
                              <a:pt x="6743" y="-1043"/>
                              <a:pt x="12230" y="-585"/>
                              <a:pt x="15335" y="3072"/>
                            </a:cubicBezTo>
                            <a:cubicBezTo>
                              <a:pt x="46615" y="40039"/>
                              <a:pt x="98117" y="99865"/>
                              <a:pt x="154324" y="165169"/>
                            </a:cubicBezTo>
                            <a:cubicBezTo>
                              <a:pt x="282311" y="313844"/>
                              <a:pt x="435073" y="491286"/>
                              <a:pt x="449227" y="516070"/>
                            </a:cubicBezTo>
                            <a:cubicBezTo>
                              <a:pt x="473164" y="557942"/>
                              <a:pt x="58664" y="807573"/>
                              <a:pt x="57474" y="808297"/>
                            </a:cubicBezTo>
                            <a:cubicBezTo>
                              <a:pt x="53349" y="810792"/>
                              <a:pt x="47996" y="809449"/>
                              <a:pt x="45510" y="805344"/>
                            </a:cubicBezTo>
                            <a:cubicBezTo>
                              <a:pt x="43024" y="801229"/>
                              <a:pt x="44358" y="795876"/>
                              <a:pt x="48472" y="793390"/>
                            </a:cubicBezTo>
                            <a:cubicBezTo>
                              <a:pt x="49625" y="792704"/>
                              <a:pt x="449522" y="551731"/>
                              <a:pt x="434092" y="524728"/>
                            </a:cubicBezTo>
                            <a:cubicBezTo>
                              <a:pt x="420805" y="501468"/>
                              <a:pt x="268614" y="324674"/>
                              <a:pt x="141103" y="176551"/>
                            </a:cubicBezTo>
                            <a:cubicBezTo>
                              <a:pt x="86410" y="113000"/>
                              <a:pt x="36299" y="54783"/>
                              <a:pt x="2057" y="1431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1" name="Freeform: Shape 430">
                        <a:extLst>
                          <a:ext uri="{FF2B5EF4-FFF2-40B4-BE49-F238E27FC236}">
                            <a16:creationId xmlns:a16="http://schemas.microsoft.com/office/drawing/2014/main" id="{91C55B0F-CFB6-4E60-A372-E3D662B86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33071" y="11342211"/>
                        <a:ext cx="81398" cy="806593"/>
                      </a:xfrm>
                      <a:custGeom>
                        <a:avLst/>
                        <a:gdLst>
                          <a:gd name="connsiteX0" fmla="*/ 44215 w 81398"/>
                          <a:gd name="connsiteY0" fmla="*/ 9799 h 806593"/>
                          <a:gd name="connsiteX1" fmla="*/ 51702 w 81398"/>
                          <a:gd name="connsiteY1" fmla="*/ 74 h 806593"/>
                          <a:gd name="connsiteX2" fmla="*/ 61446 w 81398"/>
                          <a:gd name="connsiteY2" fmla="*/ 7560 h 806593"/>
                          <a:gd name="connsiteX3" fmla="*/ 18498 w 81398"/>
                          <a:gd name="connsiteY3" fmla="*/ 806594 h 806593"/>
                          <a:gd name="connsiteX4" fmla="*/ 0 w 81398"/>
                          <a:gd name="connsiteY4" fmla="*/ 806594 h 806593"/>
                          <a:gd name="connsiteX5" fmla="*/ 44215 w 81398"/>
                          <a:gd name="connsiteY5" fmla="*/ 9799 h 806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93">
                            <a:moveTo>
                              <a:pt x="44215" y="9799"/>
                            </a:moveTo>
                            <a:cubicBezTo>
                              <a:pt x="43596" y="5046"/>
                              <a:pt x="46958" y="683"/>
                              <a:pt x="51702" y="74"/>
                            </a:cubicBezTo>
                            <a:cubicBezTo>
                              <a:pt x="56464" y="-546"/>
                              <a:pt x="60827" y="2807"/>
                              <a:pt x="61446" y="7560"/>
                            </a:cubicBezTo>
                            <a:cubicBezTo>
                              <a:pt x="61636" y="8999"/>
                              <a:pt x="127645" y="499031"/>
                              <a:pt x="18498" y="806594"/>
                            </a:cubicBezTo>
                            <a:lnTo>
                              <a:pt x="0" y="806594"/>
                            </a:lnTo>
                            <a:cubicBezTo>
                              <a:pt x="110700" y="503508"/>
                              <a:pt x="44396" y="11227"/>
                              <a:pt x="44215" y="979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32" name="Graphic 963">
                        <a:extLst>
                          <a:ext uri="{FF2B5EF4-FFF2-40B4-BE49-F238E27FC236}">
                            <a16:creationId xmlns:a16="http://schemas.microsoft.com/office/drawing/2014/main" id="{93DC2F97-A1D0-42DA-9F61-542145F6AF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44360" y="8977700"/>
                        <a:ext cx="1371000" cy="2313086"/>
                        <a:chOff x="5144360" y="8977700"/>
                        <a:chExt cx="1371000" cy="2313086"/>
                      </a:xfrm>
                    </p:grpSpPr>
                    <p:sp>
                      <p:nvSpPr>
                        <p:cNvPr id="433" name="Freeform: Shape 432">
                          <a:extLst>
                            <a:ext uri="{FF2B5EF4-FFF2-40B4-BE49-F238E27FC236}">
                              <a16:creationId xmlns:a16="http://schemas.microsoft.com/office/drawing/2014/main" id="{DFA274F4-49A9-4871-89FD-9036E61EE3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26259" y="10129496"/>
                          <a:ext cx="578881" cy="574799"/>
                        </a:xfrm>
                        <a:custGeom>
                          <a:avLst/>
                          <a:gdLst>
                            <a:gd name="connsiteX0" fmla="*/ 0 w 578881"/>
                            <a:gd name="connsiteY0" fmla="*/ 0 h 574799"/>
                            <a:gd name="connsiteX1" fmla="*/ 39700 w 578881"/>
                            <a:gd name="connsiteY1" fmla="*/ 461934 h 574799"/>
                            <a:gd name="connsiteX2" fmla="*/ 572224 w 578881"/>
                            <a:gd name="connsiteY2" fmla="*/ 481556 h 574799"/>
                            <a:gd name="connsiteX3" fmla="*/ 578882 w 578881"/>
                            <a:gd name="connsiteY3" fmla="*/ 228210 h 574799"/>
                            <a:gd name="connsiteX4" fmla="*/ 0 w 578881"/>
                            <a:gd name="connsiteY4" fmla="*/ 0 h 5747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78881" h="574799">
                              <a:moveTo>
                                <a:pt x="0" y="0"/>
                              </a:moveTo>
                              <a:cubicBezTo>
                                <a:pt x="28756" y="204111"/>
                                <a:pt x="39681" y="354749"/>
                                <a:pt x="39700" y="461934"/>
                              </a:cubicBezTo>
                              <a:cubicBezTo>
                                <a:pt x="199292" y="588340"/>
                                <a:pt x="425567" y="626888"/>
                                <a:pt x="572224" y="481556"/>
                              </a:cubicBezTo>
                              <a:lnTo>
                                <a:pt x="578882" y="22821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4" name="Freeform: Shape 433">
                          <a:extLst>
                            <a:ext uri="{FF2B5EF4-FFF2-40B4-BE49-F238E27FC236}">
                              <a16:creationId xmlns:a16="http://schemas.microsoft.com/office/drawing/2014/main" id="{2BE0F2F9-48F3-4FB6-BF4F-31F4E232AE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84683" y="9190414"/>
                          <a:ext cx="430677" cy="847555"/>
                        </a:xfrm>
                        <a:custGeom>
                          <a:avLst/>
                          <a:gdLst>
                            <a:gd name="connsiteX0" fmla="*/ 219569 w 430677"/>
                            <a:gd name="connsiteY0" fmla="*/ 55762 h 847555"/>
                            <a:gd name="connsiteX1" fmla="*/ 427281 w 430677"/>
                            <a:gd name="connsiteY1" fmla="*/ 418626 h 847555"/>
                            <a:gd name="connsiteX2" fmla="*/ 186527 w 430677"/>
                            <a:gd name="connsiteY2" fmla="*/ 847556 h 847555"/>
                            <a:gd name="connsiteX3" fmla="*/ 22001 w 430677"/>
                            <a:gd name="connsiteY3" fmla="*/ 199008 h 847555"/>
                            <a:gd name="connsiteX4" fmla="*/ 219569 w 430677"/>
                            <a:gd name="connsiteY4" fmla="*/ 55762 h 8475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30677" h="847555">
                              <a:moveTo>
                                <a:pt x="219569" y="55762"/>
                              </a:moveTo>
                              <a:cubicBezTo>
                                <a:pt x="414336" y="30511"/>
                                <a:pt x="442149" y="269312"/>
                                <a:pt x="427281" y="418626"/>
                              </a:cubicBezTo>
                              <a:cubicBezTo>
                                <a:pt x="412860" y="563454"/>
                                <a:pt x="268918" y="721702"/>
                                <a:pt x="186527" y="847556"/>
                              </a:cubicBezTo>
                              <a:cubicBezTo>
                                <a:pt x="186527" y="847556"/>
                                <a:pt x="70969" y="323690"/>
                                <a:pt x="22001" y="199008"/>
                              </a:cubicBezTo>
                              <a:cubicBezTo>
                                <a:pt x="-26995" y="74316"/>
                                <a:pt x="-7536" y="-86723"/>
                                <a:pt x="219569" y="557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5" name="Freeform: Shape 434">
                          <a:extLst>
                            <a:ext uri="{FF2B5EF4-FFF2-40B4-BE49-F238E27FC236}">
                              <a16:creationId xmlns:a16="http://schemas.microsoft.com/office/drawing/2014/main" id="{9D583DF9-E516-4A9E-B510-F268DF2B3C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4655" y="9161261"/>
                          <a:ext cx="982169" cy="1425858"/>
                        </a:xfrm>
                        <a:custGeom>
                          <a:avLst/>
                          <a:gdLst>
                            <a:gd name="connsiteX0" fmla="*/ 1237 w 982169"/>
                            <a:gd name="connsiteY0" fmla="*/ 467229 h 1425858"/>
                            <a:gd name="connsiteX1" fmla="*/ 74532 w 982169"/>
                            <a:gd name="connsiteY1" fmla="*/ 1087183 h 1425858"/>
                            <a:gd name="connsiteX2" fmla="*/ 907179 w 982169"/>
                            <a:gd name="connsiteY2" fmla="*/ 1157135 h 1425858"/>
                            <a:gd name="connsiteX3" fmla="*/ 969748 w 982169"/>
                            <a:gd name="connsiteY3" fmla="*/ 957062 h 1425858"/>
                            <a:gd name="connsiteX4" fmla="*/ 958623 w 982169"/>
                            <a:gd name="connsiteY4" fmla="*/ 355911 h 1425858"/>
                            <a:gd name="connsiteX5" fmla="*/ 402001 w 982169"/>
                            <a:gd name="connsiteY5" fmla="*/ 5238 h 1425858"/>
                            <a:gd name="connsiteX6" fmla="*/ 1237 w 982169"/>
                            <a:gd name="connsiteY6" fmla="*/ 467229 h 14258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982169" h="1425858">
                              <a:moveTo>
                                <a:pt x="1237" y="467229"/>
                              </a:moveTo>
                              <a:cubicBezTo>
                                <a:pt x="13658" y="595531"/>
                                <a:pt x="4533" y="877671"/>
                                <a:pt x="74532" y="1087183"/>
                              </a:cubicBezTo>
                              <a:cubicBezTo>
                                <a:pt x="202634" y="1470574"/>
                                <a:pt x="706820" y="1574291"/>
                                <a:pt x="907179" y="1157135"/>
                              </a:cubicBezTo>
                              <a:cubicBezTo>
                                <a:pt x="938478" y="1091984"/>
                                <a:pt x="951670" y="1029423"/>
                                <a:pt x="969748" y="957062"/>
                              </a:cubicBezTo>
                              <a:cubicBezTo>
                                <a:pt x="1003143" y="823474"/>
                                <a:pt x="958623" y="355911"/>
                                <a:pt x="958623" y="355911"/>
                              </a:cubicBezTo>
                              <a:cubicBezTo>
                                <a:pt x="958623" y="355911"/>
                                <a:pt x="847295" y="-50426"/>
                                <a:pt x="402001" y="5238"/>
                              </a:cubicBezTo>
                              <a:cubicBezTo>
                                <a:pt x="-43292" y="60902"/>
                                <a:pt x="1237" y="467229"/>
                                <a:pt x="1237" y="4672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5785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6" name="Freeform: Shape 435">
                          <a:extLst>
                            <a:ext uri="{FF2B5EF4-FFF2-40B4-BE49-F238E27FC236}">
                              <a16:creationId xmlns:a16="http://schemas.microsoft.com/office/drawing/2014/main" id="{E25AE4DA-83C6-42A3-896B-6A2FB8B90B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2408" y="9968933"/>
                          <a:ext cx="964072" cy="234943"/>
                        </a:xfrm>
                        <a:custGeom>
                          <a:avLst/>
                          <a:gdLst>
                            <a:gd name="connsiteX0" fmla="*/ 0 w 964072"/>
                            <a:gd name="connsiteY0" fmla="*/ 0 h 234943"/>
                            <a:gd name="connsiteX1" fmla="*/ 43339 w 964072"/>
                            <a:gd name="connsiteY1" fmla="*/ 234944 h 234943"/>
                            <a:gd name="connsiteX2" fmla="*/ 120310 w 964072"/>
                            <a:gd name="connsiteY2" fmla="*/ 181070 h 234943"/>
                            <a:gd name="connsiteX3" fmla="*/ 963578 w 964072"/>
                            <a:gd name="connsiteY3" fmla="*/ 67608 h 234943"/>
                            <a:gd name="connsiteX4" fmla="*/ 964073 w 964072"/>
                            <a:gd name="connsiteY4" fmla="*/ 51178 h 234943"/>
                            <a:gd name="connsiteX5" fmla="*/ 0 w 964072"/>
                            <a:gd name="connsiteY5" fmla="*/ 0 h 2349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64072" h="234943">
                              <a:moveTo>
                                <a:pt x="0" y="0"/>
                              </a:moveTo>
                              <a:cubicBezTo>
                                <a:pt x="7153" y="77800"/>
                                <a:pt x="19421" y="160277"/>
                                <a:pt x="43339" y="234944"/>
                              </a:cubicBezTo>
                              <a:cubicBezTo>
                                <a:pt x="94993" y="195424"/>
                                <a:pt x="120310" y="181070"/>
                                <a:pt x="120310" y="181070"/>
                              </a:cubicBezTo>
                              <a:cubicBezTo>
                                <a:pt x="120310" y="181070"/>
                                <a:pt x="869366" y="118929"/>
                                <a:pt x="963578" y="67608"/>
                              </a:cubicBezTo>
                              <a:cubicBezTo>
                                <a:pt x="963778" y="62236"/>
                                <a:pt x="963949" y="56759"/>
                                <a:pt x="964073" y="51178"/>
                              </a:cubicBezTo>
                              <a:cubicBezTo>
                                <a:pt x="881405" y="15488"/>
                                <a:pt x="223495" y="317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7" name="Freeform: Shape 436">
                          <a:extLst>
                            <a:ext uri="{FF2B5EF4-FFF2-40B4-BE49-F238E27FC236}">
                              <a16:creationId xmlns:a16="http://schemas.microsoft.com/office/drawing/2014/main" id="{2A1F9277-7F70-4E1B-8C93-63417588E8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2140" y="9844897"/>
                          <a:ext cx="156587" cy="223713"/>
                        </a:xfrm>
                        <a:custGeom>
                          <a:avLst/>
                          <a:gdLst>
                            <a:gd name="connsiteX0" fmla="*/ 15439 w 156587"/>
                            <a:gd name="connsiteY0" fmla="*/ 51883 h 223713"/>
                            <a:gd name="connsiteX1" fmla="*/ 6895 w 156587"/>
                            <a:gd name="connsiteY1" fmla="*/ 58732 h 223713"/>
                            <a:gd name="connsiteX2" fmla="*/ 47 w 156587"/>
                            <a:gd name="connsiteY2" fmla="*/ 50188 h 223713"/>
                            <a:gd name="connsiteX3" fmla="*/ 10896 w 156587"/>
                            <a:gd name="connsiteY3" fmla="*/ 16784 h 223713"/>
                            <a:gd name="connsiteX4" fmla="*/ 10877 w 156587"/>
                            <a:gd name="connsiteY4" fmla="*/ 16765 h 223713"/>
                            <a:gd name="connsiteX5" fmla="*/ 34737 w 156587"/>
                            <a:gd name="connsiteY5" fmla="*/ 630 h 223713"/>
                            <a:gd name="connsiteX6" fmla="*/ 64903 w 156587"/>
                            <a:gd name="connsiteY6" fmla="*/ 5611 h 223713"/>
                            <a:gd name="connsiteX7" fmla="*/ 114118 w 156587"/>
                            <a:gd name="connsiteY7" fmla="*/ 46959 h 223713"/>
                            <a:gd name="connsiteX8" fmla="*/ 156114 w 156587"/>
                            <a:gd name="connsiteY8" fmla="*/ 151172 h 223713"/>
                            <a:gd name="connsiteX9" fmla="*/ 147294 w 156587"/>
                            <a:gd name="connsiteY9" fmla="*/ 157630 h 223713"/>
                            <a:gd name="connsiteX10" fmla="*/ 143341 w 156587"/>
                            <a:gd name="connsiteY10" fmla="*/ 155763 h 223713"/>
                            <a:gd name="connsiteX11" fmla="*/ 99050 w 156587"/>
                            <a:gd name="connsiteY11" fmla="*/ 162354 h 223713"/>
                            <a:gd name="connsiteX12" fmla="*/ 115614 w 156587"/>
                            <a:gd name="connsiteY12" fmla="*/ 209113 h 223713"/>
                            <a:gd name="connsiteX13" fmla="*/ 118852 w 156587"/>
                            <a:gd name="connsiteY13" fmla="*/ 219581 h 223713"/>
                            <a:gd name="connsiteX14" fmla="*/ 108394 w 156587"/>
                            <a:gd name="connsiteY14" fmla="*/ 222829 h 223713"/>
                            <a:gd name="connsiteX15" fmla="*/ 86563 w 156587"/>
                            <a:gd name="connsiteY15" fmla="*/ 153201 h 223713"/>
                            <a:gd name="connsiteX16" fmla="*/ 140817 w 156587"/>
                            <a:gd name="connsiteY16" fmla="*/ 136056 h 223713"/>
                            <a:gd name="connsiteX17" fmla="*/ 102174 w 156587"/>
                            <a:gd name="connsiteY17" fmla="*/ 56846 h 223713"/>
                            <a:gd name="connsiteX18" fmla="*/ 58483 w 156587"/>
                            <a:gd name="connsiteY18" fmla="*/ 19680 h 223713"/>
                            <a:gd name="connsiteX19" fmla="*/ 37528 w 156587"/>
                            <a:gd name="connsiteY19" fmla="*/ 15850 h 223713"/>
                            <a:gd name="connsiteX20" fmla="*/ 23726 w 156587"/>
                            <a:gd name="connsiteY20" fmla="*/ 25452 h 223713"/>
                            <a:gd name="connsiteX21" fmla="*/ 23707 w 156587"/>
                            <a:gd name="connsiteY21" fmla="*/ 25432 h 223713"/>
                            <a:gd name="connsiteX22" fmla="*/ 15439 w 156587"/>
                            <a:gd name="connsiteY22" fmla="*/ 51883 h 2237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56587" h="223713">
                              <a:moveTo>
                                <a:pt x="15439" y="51883"/>
                              </a:moveTo>
                              <a:cubicBezTo>
                                <a:pt x="14973" y="56141"/>
                                <a:pt x="11144" y="59199"/>
                                <a:pt x="6895" y="58732"/>
                              </a:cubicBezTo>
                              <a:cubicBezTo>
                                <a:pt x="2647" y="58265"/>
                                <a:pt x="-420" y="54446"/>
                                <a:pt x="47" y="50188"/>
                              </a:cubicBezTo>
                              <a:cubicBezTo>
                                <a:pt x="1619" y="36053"/>
                                <a:pt x="5390" y="24928"/>
                                <a:pt x="10896" y="16784"/>
                              </a:cubicBezTo>
                              <a:lnTo>
                                <a:pt x="10877" y="16765"/>
                              </a:lnTo>
                              <a:cubicBezTo>
                                <a:pt x="16973" y="7764"/>
                                <a:pt x="25107" y="2410"/>
                                <a:pt x="34737" y="630"/>
                              </a:cubicBezTo>
                              <a:cubicBezTo>
                                <a:pt x="43852" y="-1047"/>
                                <a:pt x="54082" y="630"/>
                                <a:pt x="64903" y="5611"/>
                              </a:cubicBezTo>
                              <a:cubicBezTo>
                                <a:pt x="80276" y="12669"/>
                                <a:pt x="97221" y="26538"/>
                                <a:pt x="114118" y="46959"/>
                              </a:cubicBezTo>
                              <a:cubicBezTo>
                                <a:pt x="164077" y="107319"/>
                                <a:pt x="156133" y="151048"/>
                                <a:pt x="156114" y="151172"/>
                              </a:cubicBezTo>
                              <a:cubicBezTo>
                                <a:pt x="155457" y="155392"/>
                                <a:pt x="151514" y="158278"/>
                                <a:pt x="147294" y="157630"/>
                              </a:cubicBezTo>
                              <a:cubicBezTo>
                                <a:pt x="145770" y="157392"/>
                                <a:pt x="144417" y="156725"/>
                                <a:pt x="143341" y="155763"/>
                              </a:cubicBezTo>
                              <a:cubicBezTo>
                                <a:pt x="143255" y="155725"/>
                                <a:pt x="119652" y="134160"/>
                                <a:pt x="99050" y="162354"/>
                              </a:cubicBezTo>
                              <a:cubicBezTo>
                                <a:pt x="78714" y="190177"/>
                                <a:pt x="115509" y="209055"/>
                                <a:pt x="115614" y="209113"/>
                              </a:cubicBezTo>
                              <a:cubicBezTo>
                                <a:pt x="119386" y="211113"/>
                                <a:pt x="120843" y="215790"/>
                                <a:pt x="118852" y="219581"/>
                              </a:cubicBezTo>
                              <a:cubicBezTo>
                                <a:pt x="116852" y="223353"/>
                                <a:pt x="112175" y="224810"/>
                                <a:pt x="108394" y="222829"/>
                              </a:cubicBezTo>
                              <a:cubicBezTo>
                                <a:pt x="108241" y="222743"/>
                                <a:pt x="55501" y="195701"/>
                                <a:pt x="86563" y="153201"/>
                              </a:cubicBezTo>
                              <a:cubicBezTo>
                                <a:pt x="105965" y="126645"/>
                                <a:pt x="127510" y="129960"/>
                                <a:pt x="140817" y="136056"/>
                              </a:cubicBezTo>
                              <a:cubicBezTo>
                                <a:pt x="139226" y="120740"/>
                                <a:pt x="131787" y="92612"/>
                                <a:pt x="102174" y="56846"/>
                              </a:cubicBezTo>
                              <a:cubicBezTo>
                                <a:pt x="86763" y="38225"/>
                                <a:pt x="71742" y="25766"/>
                                <a:pt x="58483" y="19680"/>
                              </a:cubicBezTo>
                              <a:cubicBezTo>
                                <a:pt x="50577" y="16050"/>
                                <a:pt x="43471" y="14746"/>
                                <a:pt x="37528" y="15850"/>
                              </a:cubicBezTo>
                              <a:cubicBezTo>
                                <a:pt x="32089" y="16851"/>
                                <a:pt x="27384" y="20032"/>
                                <a:pt x="23726" y="25452"/>
                              </a:cubicBezTo>
                              <a:lnTo>
                                <a:pt x="23707" y="25432"/>
                              </a:lnTo>
                              <a:cubicBezTo>
                                <a:pt x="19602" y="31500"/>
                                <a:pt x="16725" y="40301"/>
                                <a:pt x="15439" y="5188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8" name="Freeform: Shape 437">
                          <a:extLst>
                            <a:ext uri="{FF2B5EF4-FFF2-40B4-BE49-F238E27FC236}">
                              <a16:creationId xmlns:a16="http://schemas.microsoft.com/office/drawing/2014/main" id="{AEED69F3-0F8C-4B30-811F-4911EE58E1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56714" y="10181969"/>
                          <a:ext cx="360664" cy="186949"/>
                        </a:xfrm>
                        <a:custGeom>
                          <a:avLst/>
                          <a:gdLst>
                            <a:gd name="connsiteX0" fmla="*/ 0 w 360664"/>
                            <a:gd name="connsiteY0" fmla="*/ 11135 h 186949"/>
                            <a:gd name="connsiteX1" fmla="*/ 360664 w 360664"/>
                            <a:gd name="connsiteY1" fmla="*/ 0 h 186949"/>
                            <a:gd name="connsiteX2" fmla="*/ 183813 w 360664"/>
                            <a:gd name="connsiteY2" fmla="*/ 186471 h 186949"/>
                            <a:gd name="connsiteX3" fmla="*/ 0 w 360664"/>
                            <a:gd name="connsiteY3" fmla="*/ 11135 h 1869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60664" h="186949">
                              <a:moveTo>
                                <a:pt x="0" y="11135"/>
                              </a:moveTo>
                              <a:lnTo>
                                <a:pt x="360664" y="0"/>
                              </a:lnTo>
                              <a:cubicBezTo>
                                <a:pt x="360664" y="0"/>
                                <a:pt x="332737" y="175336"/>
                                <a:pt x="183813" y="186471"/>
                              </a:cubicBezTo>
                              <a:cubicBezTo>
                                <a:pt x="34900" y="197596"/>
                                <a:pt x="0" y="11135"/>
                                <a:pt x="0" y="1113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9" name="Freeform: Shape 438">
                          <a:extLst>
                            <a:ext uri="{FF2B5EF4-FFF2-40B4-BE49-F238E27FC236}">
                              <a16:creationId xmlns:a16="http://schemas.microsoft.com/office/drawing/2014/main" id="{B38B1E12-A357-432C-B91F-6C36ECCDAB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4360" y="8977700"/>
                          <a:ext cx="1200576" cy="1153883"/>
                        </a:xfrm>
                        <a:custGeom>
                          <a:avLst/>
                          <a:gdLst>
                            <a:gd name="connsiteX0" fmla="*/ 58307 w 1200576"/>
                            <a:gd name="connsiteY0" fmla="*/ 1070729 h 1153883"/>
                            <a:gd name="connsiteX1" fmla="*/ 494752 w 1200576"/>
                            <a:gd name="connsiteY1" fmla="*/ 594288 h 1153883"/>
                            <a:gd name="connsiteX2" fmla="*/ 1180847 w 1200576"/>
                            <a:gd name="connsiteY2" fmla="*/ 532976 h 1153883"/>
                            <a:gd name="connsiteX3" fmla="*/ 1196363 w 1200576"/>
                            <a:gd name="connsiteY3" fmla="*/ 363040 h 1153883"/>
                            <a:gd name="connsiteX4" fmla="*/ 1076310 w 1200576"/>
                            <a:gd name="connsiteY4" fmla="*/ 127096 h 1153883"/>
                            <a:gd name="connsiteX5" fmla="*/ 155557 w 1200576"/>
                            <a:gd name="connsiteY5" fmla="*/ 209945 h 1153883"/>
                            <a:gd name="connsiteX6" fmla="*/ 58307 w 1200576"/>
                            <a:gd name="connsiteY6" fmla="*/ 1070729 h 1153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200576" h="1153883">
                              <a:moveTo>
                                <a:pt x="58307" y="1070729"/>
                              </a:moveTo>
                              <a:cubicBezTo>
                                <a:pt x="142479" y="1361527"/>
                                <a:pt x="211221" y="813382"/>
                                <a:pt x="494752" y="594288"/>
                              </a:cubicBezTo>
                              <a:cubicBezTo>
                                <a:pt x="690681" y="442898"/>
                                <a:pt x="1122964" y="706636"/>
                                <a:pt x="1180847" y="532976"/>
                              </a:cubicBezTo>
                              <a:cubicBezTo>
                                <a:pt x="1204507" y="461986"/>
                                <a:pt x="1202926" y="419076"/>
                                <a:pt x="1196363" y="363040"/>
                              </a:cubicBezTo>
                              <a:cubicBezTo>
                                <a:pt x="1186781" y="281468"/>
                                <a:pt x="1140995" y="196600"/>
                                <a:pt x="1076310" y="127096"/>
                              </a:cubicBezTo>
                              <a:cubicBezTo>
                                <a:pt x="890439" y="-72643"/>
                                <a:pt x="349705" y="-30942"/>
                                <a:pt x="155557" y="209945"/>
                              </a:cubicBezTo>
                              <a:cubicBezTo>
                                <a:pt x="9624" y="390987"/>
                                <a:pt x="-56308" y="674794"/>
                                <a:pt x="58307" y="10707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0" name="Freeform: Shape 439">
                          <a:extLst>
                            <a:ext uri="{FF2B5EF4-FFF2-40B4-BE49-F238E27FC236}">
                              <a16:creationId xmlns:a16="http://schemas.microsoft.com/office/drawing/2014/main" id="{FE6E3D24-C99A-41FD-B926-B11E87A7B4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87891" y="9066283"/>
                          <a:ext cx="166258" cy="210743"/>
                        </a:xfrm>
                        <a:custGeom>
                          <a:avLst/>
                          <a:gdLst>
                            <a:gd name="connsiteX0" fmla="*/ 16170 w 166258"/>
                            <a:gd name="connsiteY0" fmla="*/ 210744 h 210743"/>
                            <a:gd name="connsiteX1" fmla="*/ 21094 w 166258"/>
                            <a:gd name="connsiteY1" fmla="*/ 9023 h 210743"/>
                            <a:gd name="connsiteX2" fmla="*/ 57994 w 166258"/>
                            <a:gd name="connsiteY2" fmla="*/ 154175 h 210743"/>
                            <a:gd name="connsiteX3" fmla="*/ 161321 w 166258"/>
                            <a:gd name="connsiteY3" fmla="*/ 109893 h 210743"/>
                            <a:gd name="connsiteX4" fmla="*/ 16170 w 166258"/>
                            <a:gd name="connsiteY4" fmla="*/ 210744 h 2107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258" h="210743">
                              <a:moveTo>
                                <a:pt x="16170" y="210744"/>
                              </a:moveTo>
                              <a:cubicBezTo>
                                <a:pt x="-8424" y="63144"/>
                                <a:pt x="-3509" y="-30344"/>
                                <a:pt x="21094" y="9023"/>
                              </a:cubicBezTo>
                              <a:cubicBezTo>
                                <a:pt x="45697" y="48381"/>
                                <a:pt x="57994" y="154175"/>
                                <a:pt x="57994" y="154175"/>
                              </a:cubicBezTo>
                              <a:cubicBezTo>
                                <a:pt x="57994" y="154175"/>
                                <a:pt x="124421" y="97587"/>
                                <a:pt x="161321" y="109893"/>
                              </a:cubicBezTo>
                              <a:cubicBezTo>
                                <a:pt x="198221" y="122190"/>
                                <a:pt x="16170" y="210744"/>
                                <a:pt x="16170" y="21074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1" name="Freeform: Shape 440">
                          <a:extLst>
                            <a:ext uri="{FF2B5EF4-FFF2-40B4-BE49-F238E27FC236}">
                              <a16:creationId xmlns:a16="http://schemas.microsoft.com/office/drawing/2014/main" id="{F39486DA-9A58-46A4-A8D1-427282E096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23265" y="10045818"/>
                          <a:ext cx="208254" cy="90251"/>
                        </a:xfrm>
                        <a:custGeom>
                          <a:avLst/>
                          <a:gdLst>
                            <a:gd name="connsiteX0" fmla="*/ 0 w 208254"/>
                            <a:gd name="connsiteY0" fmla="*/ 5372 h 90251"/>
                            <a:gd name="connsiteX1" fmla="*/ 208255 w 208254"/>
                            <a:gd name="connsiteY1" fmla="*/ 0 h 90251"/>
                            <a:gd name="connsiteX2" fmla="*/ 106137 w 208254"/>
                            <a:gd name="connsiteY2" fmla="*/ 90021 h 90251"/>
                            <a:gd name="connsiteX3" fmla="*/ 0 w 208254"/>
                            <a:gd name="connsiteY3" fmla="*/ 5372 h 90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08254" h="90251">
                              <a:moveTo>
                                <a:pt x="0" y="5372"/>
                              </a:moveTo>
                              <a:lnTo>
                                <a:pt x="208255" y="0"/>
                              </a:lnTo>
                              <a:cubicBezTo>
                                <a:pt x="208255" y="0"/>
                                <a:pt x="192129" y="84639"/>
                                <a:pt x="106137" y="90021"/>
                              </a:cubicBezTo>
                              <a:cubicBezTo>
                                <a:pt x="20164" y="95383"/>
                                <a:pt x="0" y="5372"/>
                                <a:pt x="0" y="53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2" name="Freeform: Shape 441">
                          <a:extLst>
                            <a:ext uri="{FF2B5EF4-FFF2-40B4-BE49-F238E27FC236}">
                              <a16:creationId xmlns:a16="http://schemas.microsoft.com/office/drawing/2014/main" id="{9E5044E6-30D0-469A-9010-540A8DA609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0304" y="10415470"/>
                          <a:ext cx="452081" cy="875316"/>
                        </a:xfrm>
                        <a:custGeom>
                          <a:avLst/>
                          <a:gdLst>
                            <a:gd name="connsiteX0" fmla="*/ 341957 w 452081"/>
                            <a:gd name="connsiteY0" fmla="*/ 81757 h 875316"/>
                            <a:gd name="connsiteX1" fmla="*/ 394230 w 452081"/>
                            <a:gd name="connsiteY1" fmla="*/ 234938 h 875316"/>
                            <a:gd name="connsiteX2" fmla="*/ 428054 w 452081"/>
                            <a:gd name="connsiteY2" fmla="*/ 406493 h 875316"/>
                            <a:gd name="connsiteX3" fmla="*/ 221418 w 452081"/>
                            <a:gd name="connsiteY3" fmla="*/ 598383 h 875316"/>
                            <a:gd name="connsiteX4" fmla="*/ 260766 w 452081"/>
                            <a:gd name="connsiteY4" fmla="*/ 854225 h 875316"/>
                            <a:gd name="connsiteX5" fmla="*/ 0 w 452081"/>
                            <a:gd name="connsiteY5" fmla="*/ 829622 h 875316"/>
                            <a:gd name="connsiteX6" fmla="*/ 127921 w 452081"/>
                            <a:gd name="connsiteY6" fmla="*/ 736143 h 875316"/>
                            <a:gd name="connsiteX7" fmla="*/ 63960 w 452081"/>
                            <a:gd name="connsiteY7" fmla="*/ 391739 h 875316"/>
                            <a:gd name="connsiteX8" fmla="*/ 152524 w 452081"/>
                            <a:gd name="connsiteY8" fmla="*/ 86700 h 875316"/>
                            <a:gd name="connsiteX9" fmla="*/ 341957 w 452081"/>
                            <a:gd name="connsiteY9" fmla="*/ 81757 h 8753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52081" h="875316">
                              <a:moveTo>
                                <a:pt x="341957" y="81757"/>
                              </a:moveTo>
                              <a:cubicBezTo>
                                <a:pt x="330441" y="177702"/>
                                <a:pt x="369084" y="191942"/>
                                <a:pt x="394230" y="234938"/>
                              </a:cubicBezTo>
                              <a:cubicBezTo>
                                <a:pt x="433578" y="302184"/>
                                <a:pt x="482079" y="331455"/>
                                <a:pt x="428054" y="406493"/>
                              </a:cubicBezTo>
                              <a:cubicBezTo>
                                <a:pt x="339490" y="529489"/>
                                <a:pt x="186957" y="480292"/>
                                <a:pt x="221418" y="598383"/>
                              </a:cubicBezTo>
                              <a:cubicBezTo>
                                <a:pt x="255851" y="716465"/>
                                <a:pt x="359169" y="795189"/>
                                <a:pt x="260766" y="854225"/>
                              </a:cubicBezTo>
                              <a:cubicBezTo>
                                <a:pt x="162363" y="913261"/>
                                <a:pt x="0" y="829622"/>
                                <a:pt x="0" y="829622"/>
                              </a:cubicBezTo>
                              <a:cubicBezTo>
                                <a:pt x="0" y="829622"/>
                                <a:pt x="196796" y="849310"/>
                                <a:pt x="127921" y="736143"/>
                              </a:cubicBezTo>
                              <a:cubicBezTo>
                                <a:pt x="59046" y="622977"/>
                                <a:pt x="-54121" y="504905"/>
                                <a:pt x="63960" y="391739"/>
                              </a:cubicBezTo>
                              <a:cubicBezTo>
                                <a:pt x="182042" y="278572"/>
                                <a:pt x="216484" y="229366"/>
                                <a:pt x="152524" y="86700"/>
                              </a:cubicBezTo>
                              <a:cubicBezTo>
                                <a:pt x="88573" y="-55994"/>
                                <a:pt x="233724" y="3042"/>
                                <a:pt x="341957" y="8175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3" name="Freeform: Shape 442">
                          <a:extLst>
                            <a:ext uri="{FF2B5EF4-FFF2-40B4-BE49-F238E27FC236}">
                              <a16:creationId xmlns:a16="http://schemas.microsoft.com/office/drawing/2014/main" id="{7865EC61-511F-45BE-AD57-5F2B75EA50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11841" y="10462864"/>
                          <a:ext cx="472061" cy="792070"/>
                        </a:xfrm>
                        <a:custGeom>
                          <a:avLst/>
                          <a:gdLst>
                            <a:gd name="connsiteX0" fmla="*/ 112893 w 472061"/>
                            <a:gd name="connsiteY0" fmla="*/ 42679 h 792070"/>
                            <a:gd name="connsiteX1" fmla="*/ 24329 w 472061"/>
                            <a:gd name="connsiteY1" fmla="*/ 367586 h 792070"/>
                            <a:gd name="connsiteX2" fmla="*/ 250653 w 472061"/>
                            <a:gd name="connsiteY2" fmla="*/ 551428 h 792070"/>
                            <a:gd name="connsiteX3" fmla="*/ 211296 w 472061"/>
                            <a:gd name="connsiteY3" fmla="*/ 773741 h 792070"/>
                            <a:gd name="connsiteX4" fmla="*/ 472062 w 472061"/>
                            <a:gd name="connsiteY4" fmla="*/ 752367 h 792070"/>
                            <a:gd name="connsiteX5" fmla="*/ 344131 w 472061"/>
                            <a:gd name="connsiteY5" fmla="*/ 671138 h 792070"/>
                            <a:gd name="connsiteX6" fmla="*/ 408101 w 472061"/>
                            <a:gd name="connsiteY6" fmla="*/ 371872 h 792070"/>
                            <a:gd name="connsiteX7" fmla="*/ 319528 w 472061"/>
                            <a:gd name="connsiteY7" fmla="*/ 106820 h 792070"/>
                            <a:gd name="connsiteX8" fmla="*/ 112893 w 472061"/>
                            <a:gd name="connsiteY8" fmla="*/ 42679 h 792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72061" h="792070">
                              <a:moveTo>
                                <a:pt x="112893" y="42679"/>
                              </a:moveTo>
                              <a:cubicBezTo>
                                <a:pt x="117817" y="173076"/>
                                <a:pt x="-64225" y="260725"/>
                                <a:pt x="24329" y="367586"/>
                              </a:cubicBezTo>
                              <a:cubicBezTo>
                                <a:pt x="112893" y="474475"/>
                                <a:pt x="285105" y="448825"/>
                                <a:pt x="250653" y="551428"/>
                              </a:cubicBezTo>
                              <a:cubicBezTo>
                                <a:pt x="216220" y="654031"/>
                                <a:pt x="112893" y="722430"/>
                                <a:pt x="211296" y="773741"/>
                              </a:cubicBezTo>
                              <a:cubicBezTo>
                                <a:pt x="309698" y="825043"/>
                                <a:pt x="472062" y="752367"/>
                                <a:pt x="472062" y="752367"/>
                              </a:cubicBezTo>
                              <a:cubicBezTo>
                                <a:pt x="472062" y="752367"/>
                                <a:pt x="275256" y="769465"/>
                                <a:pt x="344131" y="671138"/>
                              </a:cubicBezTo>
                              <a:cubicBezTo>
                                <a:pt x="413016" y="572811"/>
                                <a:pt x="526173" y="470208"/>
                                <a:pt x="408101" y="371872"/>
                              </a:cubicBezTo>
                              <a:cubicBezTo>
                                <a:pt x="290020" y="273555"/>
                                <a:pt x="255568" y="230807"/>
                                <a:pt x="319528" y="106820"/>
                              </a:cubicBezTo>
                              <a:cubicBezTo>
                                <a:pt x="383498" y="-17167"/>
                                <a:pt x="221135" y="-25711"/>
                                <a:pt x="112893" y="4267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4" name="Freeform: Shape 443">
                          <a:extLst>
                            <a:ext uri="{FF2B5EF4-FFF2-40B4-BE49-F238E27FC236}">
                              <a16:creationId xmlns:a16="http://schemas.microsoft.com/office/drawing/2014/main" id="{6DCF33E9-8553-4267-880D-583AD02ABB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9107" y="9035547"/>
                          <a:ext cx="1195711" cy="538822"/>
                        </a:xfrm>
                        <a:custGeom>
                          <a:avLst/>
                          <a:gdLst>
                            <a:gd name="connsiteX0" fmla="*/ 5629 w 1195711"/>
                            <a:gd name="connsiteY0" fmla="*/ 494255 h 538822"/>
                            <a:gd name="connsiteX1" fmla="*/ 232572 w 1195711"/>
                            <a:gd name="connsiteY1" fmla="*/ 253472 h 538822"/>
                            <a:gd name="connsiteX2" fmla="*/ 742512 w 1195711"/>
                            <a:gd name="connsiteY2" fmla="*/ 155374 h 538822"/>
                            <a:gd name="connsiteX3" fmla="*/ 1128493 w 1195711"/>
                            <a:gd name="connsiteY3" fmla="*/ 355523 h 538822"/>
                            <a:gd name="connsiteX4" fmla="*/ 969645 w 1195711"/>
                            <a:gd name="connsiteY4" fmla="*/ 124123 h 538822"/>
                            <a:gd name="connsiteX5" fmla="*/ 650186 w 1195711"/>
                            <a:gd name="connsiteY5" fmla="*/ 17376 h 538822"/>
                            <a:gd name="connsiteX6" fmla="*/ 246783 w 1195711"/>
                            <a:gd name="connsiteY6" fmla="*/ 91138 h 538822"/>
                            <a:gd name="connsiteX7" fmla="*/ 193453 w 1195711"/>
                            <a:gd name="connsiteY7" fmla="*/ 107149 h 538822"/>
                            <a:gd name="connsiteX8" fmla="*/ 228476 w 1195711"/>
                            <a:gd name="connsiteY8" fmla="*/ 78450 h 538822"/>
                            <a:gd name="connsiteX9" fmla="*/ 241821 w 1195711"/>
                            <a:gd name="connsiteY9" fmla="*/ 74469 h 538822"/>
                            <a:gd name="connsiteX10" fmla="*/ 650243 w 1195711"/>
                            <a:gd name="connsiteY10" fmla="*/ 21 h 538822"/>
                            <a:gd name="connsiteX11" fmla="*/ 980246 w 1195711"/>
                            <a:gd name="connsiteY11" fmla="*/ 110369 h 538822"/>
                            <a:gd name="connsiteX12" fmla="*/ 1144924 w 1195711"/>
                            <a:gd name="connsiteY12" fmla="*/ 348570 h 538822"/>
                            <a:gd name="connsiteX13" fmla="*/ 1194835 w 1195711"/>
                            <a:gd name="connsiteY13" fmla="*/ 338559 h 538822"/>
                            <a:gd name="connsiteX14" fmla="*/ 1195711 w 1195711"/>
                            <a:gd name="connsiteY14" fmla="*/ 357361 h 538822"/>
                            <a:gd name="connsiteX15" fmla="*/ 1146191 w 1195711"/>
                            <a:gd name="connsiteY15" fmla="*/ 371706 h 538822"/>
                            <a:gd name="connsiteX16" fmla="*/ 1143353 w 1195711"/>
                            <a:gd name="connsiteY16" fmla="*/ 397043 h 538822"/>
                            <a:gd name="connsiteX17" fmla="*/ 1136437 w 1195711"/>
                            <a:gd name="connsiteY17" fmla="*/ 403786 h 538822"/>
                            <a:gd name="connsiteX18" fmla="*/ 1126293 w 1195711"/>
                            <a:gd name="connsiteY18" fmla="*/ 396843 h 538822"/>
                            <a:gd name="connsiteX19" fmla="*/ 739969 w 1195711"/>
                            <a:gd name="connsiteY19" fmla="*/ 172605 h 538822"/>
                            <a:gd name="connsiteX20" fmla="*/ 242021 w 1195711"/>
                            <a:gd name="connsiteY20" fmla="*/ 268045 h 538822"/>
                            <a:gd name="connsiteX21" fmla="*/ 0 w 1195711"/>
                            <a:gd name="connsiteY21" fmla="*/ 538822 h 538822"/>
                            <a:gd name="connsiteX22" fmla="*/ 5629 w 1195711"/>
                            <a:gd name="connsiteY22" fmla="*/ 494255 h 5388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195711" h="538822">
                              <a:moveTo>
                                <a:pt x="5629" y="494255"/>
                              </a:moveTo>
                              <a:cubicBezTo>
                                <a:pt x="68532" y="390404"/>
                                <a:pt x="145256" y="310470"/>
                                <a:pt x="232572" y="253472"/>
                              </a:cubicBezTo>
                              <a:cubicBezTo>
                                <a:pt x="378304" y="158375"/>
                                <a:pt x="553241" y="127247"/>
                                <a:pt x="742512" y="155374"/>
                              </a:cubicBezTo>
                              <a:cubicBezTo>
                                <a:pt x="1006602" y="194627"/>
                                <a:pt x="1097842" y="298802"/>
                                <a:pt x="1128493" y="355523"/>
                              </a:cubicBezTo>
                              <a:cubicBezTo>
                                <a:pt x="1124522" y="308812"/>
                                <a:pt x="1097147" y="222935"/>
                                <a:pt x="969645" y="124123"/>
                              </a:cubicBezTo>
                              <a:cubicBezTo>
                                <a:pt x="872871" y="49132"/>
                                <a:pt x="768191" y="18281"/>
                                <a:pt x="650186" y="17376"/>
                              </a:cubicBezTo>
                              <a:cubicBezTo>
                                <a:pt x="531314" y="16452"/>
                                <a:pt x="398602" y="45846"/>
                                <a:pt x="246783" y="91138"/>
                              </a:cubicBezTo>
                              <a:cubicBezTo>
                                <a:pt x="227971" y="96757"/>
                                <a:pt x="210217" y="102082"/>
                                <a:pt x="193453" y="107149"/>
                              </a:cubicBezTo>
                              <a:cubicBezTo>
                                <a:pt x="204502" y="97138"/>
                                <a:pt x="216199" y="87566"/>
                                <a:pt x="228476" y="78450"/>
                              </a:cubicBezTo>
                              <a:lnTo>
                                <a:pt x="241821" y="74469"/>
                              </a:lnTo>
                              <a:cubicBezTo>
                                <a:pt x="395040" y="28749"/>
                                <a:pt x="529266" y="-912"/>
                                <a:pt x="650243" y="21"/>
                              </a:cubicBezTo>
                              <a:cubicBezTo>
                                <a:pt x="772087" y="955"/>
                                <a:pt x="880224" y="32845"/>
                                <a:pt x="980246" y="110369"/>
                              </a:cubicBezTo>
                              <a:cubicBezTo>
                                <a:pt x="1106910" y="208524"/>
                                <a:pt x="1138752" y="296592"/>
                                <a:pt x="1144924" y="348570"/>
                              </a:cubicBezTo>
                              <a:cubicBezTo>
                                <a:pt x="1156106" y="339883"/>
                                <a:pt x="1172670" y="332930"/>
                                <a:pt x="1194835" y="338559"/>
                              </a:cubicBezTo>
                              <a:cubicBezTo>
                                <a:pt x="1195264" y="344874"/>
                                <a:pt x="1195578" y="351113"/>
                                <a:pt x="1195711" y="357361"/>
                              </a:cubicBezTo>
                              <a:cubicBezTo>
                                <a:pt x="1168946" y="348560"/>
                                <a:pt x="1152906" y="363172"/>
                                <a:pt x="1146191" y="371706"/>
                              </a:cubicBezTo>
                              <a:cubicBezTo>
                                <a:pt x="1145991" y="386098"/>
                                <a:pt x="1143886" y="394966"/>
                                <a:pt x="1143353" y="397043"/>
                              </a:cubicBezTo>
                              <a:cubicBezTo>
                                <a:pt x="1142638" y="400376"/>
                                <a:pt x="1139990" y="403119"/>
                                <a:pt x="1136437" y="403786"/>
                              </a:cubicBezTo>
                              <a:cubicBezTo>
                                <a:pt x="1131722" y="404663"/>
                                <a:pt x="1127170" y="401557"/>
                                <a:pt x="1126293" y="396843"/>
                              </a:cubicBezTo>
                              <a:cubicBezTo>
                                <a:pt x="1126208" y="396347"/>
                                <a:pt x="1097852" y="225812"/>
                                <a:pt x="739969" y="172605"/>
                              </a:cubicBezTo>
                              <a:cubicBezTo>
                                <a:pt x="554869" y="145087"/>
                                <a:pt x="384039" y="175367"/>
                                <a:pt x="242021" y="268045"/>
                              </a:cubicBezTo>
                              <a:cubicBezTo>
                                <a:pt x="147199" y="329939"/>
                                <a:pt x="65094" y="419741"/>
                                <a:pt x="0" y="538822"/>
                              </a:cubicBezTo>
                              <a:cubicBezTo>
                                <a:pt x="1553" y="523677"/>
                                <a:pt x="3419" y="508828"/>
                                <a:pt x="5629" y="49425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5" name="Freeform: Shape 444">
                          <a:extLst>
                            <a:ext uri="{FF2B5EF4-FFF2-40B4-BE49-F238E27FC236}">
                              <a16:creationId xmlns:a16="http://schemas.microsoft.com/office/drawing/2014/main" id="{25C62F58-55B3-4238-B481-23D43F6ECD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07542" y="9928868"/>
                          <a:ext cx="230245" cy="1306486"/>
                        </a:xfrm>
                        <a:custGeom>
                          <a:avLst/>
                          <a:gdLst>
                            <a:gd name="connsiteX0" fmla="*/ 213801 w 230245"/>
                            <a:gd name="connsiteY0" fmla="*/ 4803 h 1306486"/>
                            <a:gd name="connsiteX1" fmla="*/ 225450 w 230245"/>
                            <a:gd name="connsiteY1" fmla="*/ 917 h 1306486"/>
                            <a:gd name="connsiteX2" fmla="*/ 229327 w 230245"/>
                            <a:gd name="connsiteY2" fmla="*/ 12575 h 1306486"/>
                            <a:gd name="connsiteX3" fmla="*/ 174044 w 230245"/>
                            <a:gd name="connsiteY3" fmla="*/ 457631 h 1306486"/>
                            <a:gd name="connsiteX4" fmla="*/ 190750 w 230245"/>
                            <a:gd name="connsiteY4" fmla="*/ 533555 h 1306486"/>
                            <a:gd name="connsiteX5" fmla="*/ 94624 w 230245"/>
                            <a:gd name="connsiteY5" fmla="*/ 691746 h 1306486"/>
                            <a:gd name="connsiteX6" fmla="*/ 18576 w 230245"/>
                            <a:gd name="connsiteY6" fmla="*/ 794568 h 1306486"/>
                            <a:gd name="connsiteX7" fmla="*/ 109693 w 230245"/>
                            <a:gd name="connsiteY7" fmla="*/ 899905 h 1306486"/>
                            <a:gd name="connsiteX8" fmla="*/ 175063 w 230245"/>
                            <a:gd name="connsiteY8" fmla="*/ 1065812 h 1306486"/>
                            <a:gd name="connsiteX9" fmla="*/ 150612 w 230245"/>
                            <a:gd name="connsiteY9" fmla="*/ 1109360 h 1306486"/>
                            <a:gd name="connsiteX10" fmla="*/ 93319 w 230245"/>
                            <a:gd name="connsiteY10" fmla="*/ 1232299 h 1306486"/>
                            <a:gd name="connsiteX11" fmla="*/ 163776 w 230245"/>
                            <a:gd name="connsiteY11" fmla="*/ 1289173 h 1306486"/>
                            <a:gd name="connsiteX12" fmla="*/ 171129 w 230245"/>
                            <a:gd name="connsiteY12" fmla="*/ 1299041 h 1306486"/>
                            <a:gd name="connsiteX13" fmla="*/ 161251 w 230245"/>
                            <a:gd name="connsiteY13" fmla="*/ 1306394 h 1306486"/>
                            <a:gd name="connsiteX14" fmla="*/ 76098 w 230245"/>
                            <a:gd name="connsiteY14" fmla="*/ 1229775 h 1306486"/>
                            <a:gd name="connsiteX15" fmla="*/ 135496 w 230245"/>
                            <a:gd name="connsiteY15" fmla="*/ 1100778 h 1306486"/>
                            <a:gd name="connsiteX16" fmla="*/ 159813 w 230245"/>
                            <a:gd name="connsiteY16" fmla="*/ 1057420 h 1306486"/>
                            <a:gd name="connsiteX17" fmla="*/ 99958 w 230245"/>
                            <a:gd name="connsiteY17" fmla="*/ 914269 h 1306486"/>
                            <a:gd name="connsiteX18" fmla="*/ 1412 w 230245"/>
                            <a:gd name="connsiteY18" fmla="*/ 797283 h 1306486"/>
                            <a:gd name="connsiteX19" fmla="*/ 85642 w 230245"/>
                            <a:gd name="connsiteY19" fmla="*/ 676897 h 1306486"/>
                            <a:gd name="connsiteX20" fmla="*/ 173653 w 230245"/>
                            <a:gd name="connsiteY20" fmla="*/ 536746 h 1306486"/>
                            <a:gd name="connsiteX21" fmla="*/ 157099 w 230245"/>
                            <a:gd name="connsiteY21" fmla="*/ 461641 h 1306486"/>
                            <a:gd name="connsiteX22" fmla="*/ 213801 w 230245"/>
                            <a:gd name="connsiteY22" fmla="*/ 4803 h 13064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230245" h="1306486">
                              <a:moveTo>
                                <a:pt x="213801" y="4803"/>
                              </a:moveTo>
                              <a:cubicBezTo>
                                <a:pt x="215944" y="517"/>
                                <a:pt x="221154" y="-1226"/>
                                <a:pt x="225450" y="917"/>
                              </a:cubicBezTo>
                              <a:cubicBezTo>
                                <a:pt x="229736" y="3069"/>
                                <a:pt x="231470" y="8270"/>
                                <a:pt x="229327" y="12575"/>
                              </a:cubicBezTo>
                              <a:cubicBezTo>
                                <a:pt x="120151" y="230936"/>
                                <a:pt x="145640" y="338159"/>
                                <a:pt x="174044" y="457631"/>
                              </a:cubicBezTo>
                              <a:cubicBezTo>
                                <a:pt x="179806" y="481891"/>
                                <a:pt x="185712" y="506656"/>
                                <a:pt x="190750" y="533555"/>
                              </a:cubicBezTo>
                              <a:cubicBezTo>
                                <a:pt x="207581" y="623328"/>
                                <a:pt x="149450" y="658532"/>
                                <a:pt x="94624" y="691746"/>
                              </a:cubicBezTo>
                              <a:cubicBezTo>
                                <a:pt x="51314" y="717987"/>
                                <a:pt x="10290" y="742838"/>
                                <a:pt x="18576" y="794568"/>
                              </a:cubicBezTo>
                              <a:cubicBezTo>
                                <a:pt x="26406" y="843489"/>
                                <a:pt x="69259" y="872521"/>
                                <a:pt x="109693" y="899905"/>
                              </a:cubicBezTo>
                              <a:cubicBezTo>
                                <a:pt x="169186" y="940196"/>
                                <a:pt x="223916" y="977267"/>
                                <a:pt x="175063" y="1065812"/>
                              </a:cubicBezTo>
                              <a:cubicBezTo>
                                <a:pt x="166995" y="1080433"/>
                                <a:pt x="158584" y="1095301"/>
                                <a:pt x="150612" y="1109360"/>
                              </a:cubicBezTo>
                              <a:cubicBezTo>
                                <a:pt x="120904" y="1161824"/>
                                <a:pt x="97691" y="1202829"/>
                                <a:pt x="93319" y="1232299"/>
                              </a:cubicBezTo>
                              <a:cubicBezTo>
                                <a:pt x="88880" y="1262275"/>
                                <a:pt x="106759" y="1280724"/>
                                <a:pt x="163776" y="1289173"/>
                              </a:cubicBezTo>
                              <a:cubicBezTo>
                                <a:pt x="168538" y="1289859"/>
                                <a:pt x="171834" y="1294288"/>
                                <a:pt x="171129" y="1299041"/>
                              </a:cubicBezTo>
                              <a:cubicBezTo>
                                <a:pt x="170443" y="1303794"/>
                                <a:pt x="166014" y="1307090"/>
                                <a:pt x="161251" y="1306394"/>
                              </a:cubicBezTo>
                              <a:cubicBezTo>
                                <a:pt x="91500" y="1296060"/>
                                <a:pt x="69973" y="1271085"/>
                                <a:pt x="76098" y="1229775"/>
                              </a:cubicBezTo>
                              <a:cubicBezTo>
                                <a:pt x="80937" y="1197143"/>
                                <a:pt x="104873" y="1154871"/>
                                <a:pt x="135496" y="1100778"/>
                              </a:cubicBezTo>
                              <a:cubicBezTo>
                                <a:pt x="143049" y="1087443"/>
                                <a:pt x="151031" y="1073336"/>
                                <a:pt x="159813" y="1057420"/>
                              </a:cubicBezTo>
                              <a:cubicBezTo>
                                <a:pt x="201028" y="982725"/>
                                <a:pt x="152603" y="949912"/>
                                <a:pt x="99958" y="914269"/>
                              </a:cubicBezTo>
                              <a:cubicBezTo>
                                <a:pt x="56505" y="884837"/>
                                <a:pt x="10433" y="853633"/>
                                <a:pt x="1412" y="797283"/>
                              </a:cubicBezTo>
                              <a:cubicBezTo>
                                <a:pt x="-8703" y="734056"/>
                                <a:pt x="37188" y="706253"/>
                                <a:pt x="85642" y="676897"/>
                              </a:cubicBezTo>
                              <a:cubicBezTo>
                                <a:pt x="135458" y="646731"/>
                                <a:pt x="188274" y="614727"/>
                                <a:pt x="173653" y="536746"/>
                              </a:cubicBezTo>
                              <a:cubicBezTo>
                                <a:pt x="168814" y="510952"/>
                                <a:pt x="162899" y="486054"/>
                                <a:pt x="157099" y="461641"/>
                              </a:cubicBezTo>
                              <a:cubicBezTo>
                                <a:pt x="127933" y="338988"/>
                                <a:pt x="101749" y="228907"/>
                                <a:pt x="213801" y="48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6" name="Freeform: Shape 445">
                          <a:extLst>
                            <a:ext uri="{FF2B5EF4-FFF2-40B4-BE49-F238E27FC236}">
                              <a16:creationId xmlns:a16="http://schemas.microsoft.com/office/drawing/2014/main" id="{19262796-1844-4E1D-A26A-55372E8CC7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60756" y="10344594"/>
                          <a:ext cx="243652" cy="698843"/>
                        </a:xfrm>
                        <a:custGeom>
                          <a:avLst/>
                          <a:gdLst>
                            <a:gd name="connsiteX0" fmla="*/ 185308 w 243652"/>
                            <a:gd name="connsiteY0" fmla="*/ 11092 h 698843"/>
                            <a:gd name="connsiteX1" fmla="*/ 191299 w 243652"/>
                            <a:gd name="connsiteY1" fmla="*/ 338 h 698843"/>
                            <a:gd name="connsiteX2" fmla="*/ 202062 w 243652"/>
                            <a:gd name="connsiteY2" fmla="*/ 6329 h 698843"/>
                            <a:gd name="connsiteX3" fmla="*/ 200434 w 243652"/>
                            <a:gd name="connsiteY3" fmla="*/ 128868 h 698843"/>
                            <a:gd name="connsiteX4" fmla="*/ 91411 w 243652"/>
                            <a:gd name="connsiteY4" fmla="*/ 283192 h 698843"/>
                            <a:gd name="connsiteX5" fmla="*/ 18792 w 243652"/>
                            <a:gd name="connsiteY5" fmla="*/ 400035 h 698843"/>
                            <a:gd name="connsiteX6" fmla="*/ 130977 w 243652"/>
                            <a:gd name="connsiteY6" fmla="*/ 483017 h 698843"/>
                            <a:gd name="connsiteX7" fmla="*/ 241867 w 243652"/>
                            <a:gd name="connsiteY7" fmla="*/ 586859 h 698843"/>
                            <a:gd name="connsiteX8" fmla="*/ 200300 w 243652"/>
                            <a:gd name="connsiteY8" fmla="*/ 695796 h 698843"/>
                            <a:gd name="connsiteX9" fmla="*/ 188042 w 243652"/>
                            <a:gd name="connsiteY9" fmla="*/ 696758 h 698843"/>
                            <a:gd name="connsiteX10" fmla="*/ 187080 w 243652"/>
                            <a:gd name="connsiteY10" fmla="*/ 684500 h 698843"/>
                            <a:gd name="connsiteX11" fmla="*/ 224846 w 243652"/>
                            <a:gd name="connsiteY11" fmla="*/ 590488 h 698843"/>
                            <a:gd name="connsiteX12" fmla="*/ 123557 w 243652"/>
                            <a:gd name="connsiteY12" fmla="*/ 498752 h 698843"/>
                            <a:gd name="connsiteX13" fmla="*/ 2037 w 243652"/>
                            <a:gd name="connsiteY13" fmla="*/ 404607 h 698843"/>
                            <a:gd name="connsiteX14" fmla="*/ 79495 w 243652"/>
                            <a:gd name="connsiteY14" fmla="*/ 270524 h 698843"/>
                            <a:gd name="connsiteX15" fmla="*/ 183879 w 243652"/>
                            <a:gd name="connsiteY15" fmla="*/ 123496 h 698843"/>
                            <a:gd name="connsiteX16" fmla="*/ 185308 w 243652"/>
                            <a:gd name="connsiteY16" fmla="*/ 11092 h 698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43652" h="698843">
                              <a:moveTo>
                                <a:pt x="185308" y="11092"/>
                              </a:moveTo>
                              <a:cubicBezTo>
                                <a:pt x="183994" y="6472"/>
                                <a:pt x="186680" y="1652"/>
                                <a:pt x="191299" y="338"/>
                              </a:cubicBezTo>
                              <a:cubicBezTo>
                                <a:pt x="195928" y="-986"/>
                                <a:pt x="200748" y="1700"/>
                                <a:pt x="202062" y="6329"/>
                              </a:cubicBezTo>
                              <a:cubicBezTo>
                                <a:pt x="212311" y="42219"/>
                                <a:pt x="215512" y="82634"/>
                                <a:pt x="200434" y="128868"/>
                              </a:cubicBezTo>
                              <a:cubicBezTo>
                                <a:pt x="185556" y="174436"/>
                                <a:pt x="152856" y="225509"/>
                                <a:pt x="91411" y="283192"/>
                              </a:cubicBezTo>
                              <a:cubicBezTo>
                                <a:pt x="33765" y="337304"/>
                                <a:pt x="11172" y="372289"/>
                                <a:pt x="18792" y="400035"/>
                              </a:cubicBezTo>
                              <a:cubicBezTo>
                                <a:pt x="26536" y="428220"/>
                                <a:pt x="65617" y="452127"/>
                                <a:pt x="130977" y="483017"/>
                              </a:cubicBezTo>
                              <a:cubicBezTo>
                                <a:pt x="201405" y="516307"/>
                                <a:pt x="234228" y="551016"/>
                                <a:pt x="241867" y="586859"/>
                              </a:cubicBezTo>
                              <a:cubicBezTo>
                                <a:pt x="249611" y="623216"/>
                                <a:pt x="231495" y="659392"/>
                                <a:pt x="200300" y="695796"/>
                              </a:cubicBezTo>
                              <a:cubicBezTo>
                                <a:pt x="197176" y="699454"/>
                                <a:pt x="191690" y="699873"/>
                                <a:pt x="188042" y="696758"/>
                              </a:cubicBezTo>
                              <a:cubicBezTo>
                                <a:pt x="184384" y="693634"/>
                                <a:pt x="183956" y="688148"/>
                                <a:pt x="187080" y="684500"/>
                              </a:cubicBezTo>
                              <a:cubicBezTo>
                                <a:pt x="214921" y="652029"/>
                                <a:pt x="231247" y="620530"/>
                                <a:pt x="224846" y="590488"/>
                              </a:cubicBezTo>
                              <a:cubicBezTo>
                                <a:pt x="218331" y="559922"/>
                                <a:pt x="188423" y="529413"/>
                                <a:pt x="123557" y="498752"/>
                              </a:cubicBezTo>
                              <a:cubicBezTo>
                                <a:pt x="53606" y="465691"/>
                                <a:pt x="11524" y="439154"/>
                                <a:pt x="2037" y="404607"/>
                              </a:cubicBezTo>
                              <a:cubicBezTo>
                                <a:pt x="-7573" y="369622"/>
                                <a:pt x="16582" y="329579"/>
                                <a:pt x="79495" y="270524"/>
                              </a:cubicBezTo>
                              <a:cubicBezTo>
                                <a:pt x="138578" y="215060"/>
                                <a:pt x="169839" y="166473"/>
                                <a:pt x="183879" y="123496"/>
                              </a:cubicBezTo>
                              <a:cubicBezTo>
                                <a:pt x="197681" y="81167"/>
                                <a:pt x="194719" y="44076"/>
                                <a:pt x="185308" y="110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7" name="Freeform: Shape 446">
                          <a:extLst>
                            <a:ext uri="{FF2B5EF4-FFF2-40B4-BE49-F238E27FC236}">
                              <a16:creationId xmlns:a16="http://schemas.microsoft.com/office/drawing/2014/main" id="{34B8F67E-2F6A-49B1-9F61-72B190E505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4053" y="10477445"/>
                          <a:ext cx="187495" cy="728359"/>
                        </a:xfrm>
                        <a:custGeom>
                          <a:avLst/>
                          <a:gdLst>
                            <a:gd name="connsiteX0" fmla="*/ 69781 w 187495"/>
                            <a:gd name="connsiteY0" fmla="*/ 5438 h 728359"/>
                            <a:gd name="connsiteX1" fmla="*/ 81116 w 187495"/>
                            <a:gd name="connsiteY1" fmla="*/ 637 h 728359"/>
                            <a:gd name="connsiteX2" fmla="*/ 85926 w 187495"/>
                            <a:gd name="connsiteY2" fmla="*/ 11972 h 728359"/>
                            <a:gd name="connsiteX3" fmla="*/ 131074 w 187495"/>
                            <a:gd name="connsiteY3" fmla="*/ 156743 h 728359"/>
                            <a:gd name="connsiteX4" fmla="*/ 187396 w 187495"/>
                            <a:gd name="connsiteY4" fmla="*/ 256727 h 728359"/>
                            <a:gd name="connsiteX5" fmla="*/ 99947 w 187495"/>
                            <a:gd name="connsiteY5" fmla="*/ 354863 h 728359"/>
                            <a:gd name="connsiteX6" fmla="*/ 24328 w 187495"/>
                            <a:gd name="connsiteY6" fmla="*/ 467724 h 728359"/>
                            <a:gd name="connsiteX7" fmla="*/ 91793 w 187495"/>
                            <a:gd name="connsiteY7" fmla="*/ 583548 h 728359"/>
                            <a:gd name="connsiteX8" fmla="*/ 142619 w 187495"/>
                            <a:gd name="connsiteY8" fmla="*/ 722604 h 728359"/>
                            <a:gd name="connsiteX9" fmla="*/ 131512 w 187495"/>
                            <a:gd name="connsiteY9" fmla="*/ 727852 h 728359"/>
                            <a:gd name="connsiteX10" fmla="*/ 126264 w 187495"/>
                            <a:gd name="connsiteY10" fmla="*/ 716737 h 728359"/>
                            <a:gd name="connsiteX11" fmla="*/ 77353 w 187495"/>
                            <a:gd name="connsiteY11" fmla="*/ 593226 h 728359"/>
                            <a:gd name="connsiteX12" fmla="*/ 8383 w 187495"/>
                            <a:gd name="connsiteY12" fmla="*/ 474687 h 728359"/>
                            <a:gd name="connsiteX13" fmla="*/ 91231 w 187495"/>
                            <a:gd name="connsiteY13" fmla="*/ 339832 h 728359"/>
                            <a:gd name="connsiteX14" fmla="*/ 170032 w 187495"/>
                            <a:gd name="connsiteY14" fmla="*/ 257622 h 728359"/>
                            <a:gd name="connsiteX15" fmla="*/ 118196 w 187495"/>
                            <a:gd name="connsiteY15" fmla="*/ 168477 h 728359"/>
                            <a:gd name="connsiteX16" fmla="*/ 69781 w 187495"/>
                            <a:gd name="connsiteY16" fmla="*/ 5438 h 7283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87495" h="728359">
                              <a:moveTo>
                                <a:pt x="69781" y="5438"/>
                              </a:moveTo>
                              <a:cubicBezTo>
                                <a:pt x="71581" y="980"/>
                                <a:pt x="76667" y="-1163"/>
                                <a:pt x="81116" y="637"/>
                              </a:cubicBezTo>
                              <a:cubicBezTo>
                                <a:pt x="85573" y="2438"/>
                                <a:pt x="87726" y="7524"/>
                                <a:pt x="85926" y="11972"/>
                              </a:cubicBezTo>
                              <a:cubicBezTo>
                                <a:pt x="59065" y="77790"/>
                                <a:pt x="95460" y="117700"/>
                                <a:pt x="131074" y="156743"/>
                              </a:cubicBezTo>
                              <a:cubicBezTo>
                                <a:pt x="158354" y="186651"/>
                                <a:pt x="185205" y="216083"/>
                                <a:pt x="187396" y="256727"/>
                              </a:cubicBezTo>
                              <a:cubicBezTo>
                                <a:pt x="189891" y="302875"/>
                                <a:pt x="145219" y="328707"/>
                                <a:pt x="99947" y="354863"/>
                              </a:cubicBezTo>
                              <a:cubicBezTo>
                                <a:pt x="50531" y="383438"/>
                                <a:pt x="306" y="412470"/>
                                <a:pt x="24328" y="467724"/>
                              </a:cubicBezTo>
                              <a:cubicBezTo>
                                <a:pt x="43425" y="511654"/>
                                <a:pt x="69105" y="549820"/>
                                <a:pt x="91793" y="583548"/>
                              </a:cubicBezTo>
                              <a:cubicBezTo>
                                <a:pt x="128331" y="637850"/>
                                <a:pt x="157506" y="681218"/>
                                <a:pt x="142619" y="722604"/>
                              </a:cubicBezTo>
                              <a:cubicBezTo>
                                <a:pt x="140999" y="727119"/>
                                <a:pt x="136027" y="729462"/>
                                <a:pt x="131512" y="727852"/>
                              </a:cubicBezTo>
                              <a:cubicBezTo>
                                <a:pt x="127007" y="726233"/>
                                <a:pt x="124645" y="721261"/>
                                <a:pt x="126264" y="716737"/>
                              </a:cubicBezTo>
                              <a:cubicBezTo>
                                <a:pt x="138180" y="683637"/>
                                <a:pt x="111177" y="643489"/>
                                <a:pt x="77353" y="593226"/>
                              </a:cubicBezTo>
                              <a:cubicBezTo>
                                <a:pt x="54246" y="558869"/>
                                <a:pt x="28090" y="519997"/>
                                <a:pt x="8383" y="474687"/>
                              </a:cubicBezTo>
                              <a:cubicBezTo>
                                <a:pt x="-21831" y="405183"/>
                                <a:pt x="35158" y="372246"/>
                                <a:pt x="91231" y="339832"/>
                              </a:cubicBezTo>
                              <a:cubicBezTo>
                                <a:pt x="131865" y="316353"/>
                                <a:pt x="171956" y="293169"/>
                                <a:pt x="170032" y="257622"/>
                              </a:cubicBezTo>
                              <a:cubicBezTo>
                                <a:pt x="168174" y="223265"/>
                                <a:pt x="143381" y="196081"/>
                                <a:pt x="118196" y="168477"/>
                              </a:cubicBezTo>
                              <a:cubicBezTo>
                                <a:pt x="78915" y="125405"/>
                                <a:pt x="38777" y="81381"/>
                                <a:pt x="69781" y="54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8" name="Freeform: Shape 447">
                          <a:extLst>
                            <a:ext uri="{FF2B5EF4-FFF2-40B4-BE49-F238E27FC236}">
                              <a16:creationId xmlns:a16="http://schemas.microsoft.com/office/drawing/2014/main" id="{875714BB-C9A7-4740-91AE-4E5B0D8C58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54362" y="10479899"/>
                          <a:ext cx="231826" cy="664403"/>
                        </a:xfrm>
                        <a:custGeom>
                          <a:avLst/>
                          <a:gdLst>
                            <a:gd name="connsiteX0" fmla="*/ 86915 w 231826"/>
                            <a:gd name="connsiteY0" fmla="*/ 653941 h 664403"/>
                            <a:gd name="connsiteX1" fmla="*/ 80171 w 231826"/>
                            <a:gd name="connsiteY1" fmla="*/ 664219 h 664403"/>
                            <a:gd name="connsiteX2" fmla="*/ 69894 w 231826"/>
                            <a:gd name="connsiteY2" fmla="*/ 657475 h 664403"/>
                            <a:gd name="connsiteX3" fmla="*/ 33042 w 231826"/>
                            <a:gd name="connsiteY3" fmla="*/ 559082 h 664403"/>
                            <a:gd name="connsiteX4" fmla="*/ 39500 w 231826"/>
                            <a:gd name="connsiteY4" fmla="*/ 394861 h 664403"/>
                            <a:gd name="connsiteX5" fmla="*/ 97688 w 231826"/>
                            <a:gd name="connsiteY5" fmla="*/ 365267 h 664403"/>
                            <a:gd name="connsiteX6" fmla="*/ 143779 w 231826"/>
                            <a:gd name="connsiteY6" fmla="*/ 342559 h 664403"/>
                            <a:gd name="connsiteX7" fmla="*/ 193776 w 231826"/>
                            <a:gd name="connsiteY7" fmla="*/ 189978 h 664403"/>
                            <a:gd name="connsiteX8" fmla="*/ 114004 w 231826"/>
                            <a:gd name="connsiteY8" fmla="*/ 9423 h 664403"/>
                            <a:gd name="connsiteX9" fmla="*/ 121958 w 231826"/>
                            <a:gd name="connsiteY9" fmla="*/ 31 h 664403"/>
                            <a:gd name="connsiteX10" fmla="*/ 131359 w 231826"/>
                            <a:gd name="connsiteY10" fmla="*/ 7994 h 664403"/>
                            <a:gd name="connsiteX11" fmla="*/ 209035 w 231826"/>
                            <a:gd name="connsiteY11" fmla="*/ 181682 h 664403"/>
                            <a:gd name="connsiteX12" fmla="*/ 152085 w 231826"/>
                            <a:gd name="connsiteY12" fmla="*/ 357809 h 664403"/>
                            <a:gd name="connsiteX13" fmla="*/ 105041 w 231826"/>
                            <a:gd name="connsiteY13" fmla="*/ 380993 h 664403"/>
                            <a:gd name="connsiteX14" fmla="*/ 48415 w 231826"/>
                            <a:gd name="connsiteY14" fmla="*/ 409777 h 664403"/>
                            <a:gd name="connsiteX15" fmla="*/ 48834 w 231826"/>
                            <a:gd name="connsiteY15" fmla="*/ 551795 h 664403"/>
                            <a:gd name="connsiteX16" fmla="*/ 86915 w 231826"/>
                            <a:gd name="connsiteY16" fmla="*/ 653941 h 6644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31826" h="664403">
                              <a:moveTo>
                                <a:pt x="86915" y="653941"/>
                              </a:moveTo>
                              <a:cubicBezTo>
                                <a:pt x="87887" y="658637"/>
                                <a:pt x="84867" y="663247"/>
                                <a:pt x="80171" y="664219"/>
                              </a:cubicBezTo>
                              <a:cubicBezTo>
                                <a:pt x="75457" y="665200"/>
                                <a:pt x="70866" y="662180"/>
                                <a:pt x="69894" y="657475"/>
                              </a:cubicBezTo>
                              <a:cubicBezTo>
                                <a:pt x="62798" y="623556"/>
                                <a:pt x="47396" y="590181"/>
                                <a:pt x="33042" y="559082"/>
                              </a:cubicBezTo>
                              <a:cubicBezTo>
                                <a:pt x="1752" y="491254"/>
                                <a:pt x="-24899" y="433495"/>
                                <a:pt x="39500" y="394861"/>
                              </a:cubicBezTo>
                              <a:cubicBezTo>
                                <a:pt x="57226" y="384231"/>
                                <a:pt x="77390" y="374782"/>
                                <a:pt x="97688" y="365267"/>
                              </a:cubicBezTo>
                              <a:cubicBezTo>
                                <a:pt x="113366" y="357923"/>
                                <a:pt x="129139" y="350513"/>
                                <a:pt x="143779" y="342559"/>
                              </a:cubicBezTo>
                              <a:cubicBezTo>
                                <a:pt x="199234" y="312403"/>
                                <a:pt x="238915" y="272989"/>
                                <a:pt x="193776" y="189978"/>
                              </a:cubicBezTo>
                              <a:cubicBezTo>
                                <a:pt x="116605" y="48084"/>
                                <a:pt x="114014" y="9537"/>
                                <a:pt x="114004" y="9423"/>
                              </a:cubicBezTo>
                              <a:cubicBezTo>
                                <a:pt x="113604" y="4622"/>
                                <a:pt x="117176" y="421"/>
                                <a:pt x="121958" y="31"/>
                              </a:cubicBezTo>
                              <a:cubicBezTo>
                                <a:pt x="126749" y="-369"/>
                                <a:pt x="130968" y="3193"/>
                                <a:pt x="131359" y="7994"/>
                              </a:cubicBezTo>
                              <a:cubicBezTo>
                                <a:pt x="131368" y="8089"/>
                                <a:pt x="133683" y="43141"/>
                                <a:pt x="209035" y="181682"/>
                              </a:cubicBezTo>
                              <a:cubicBezTo>
                                <a:pt x="261299" y="277780"/>
                                <a:pt x="215779" y="323166"/>
                                <a:pt x="152085" y="357809"/>
                              </a:cubicBezTo>
                              <a:cubicBezTo>
                                <a:pt x="137007" y="365991"/>
                                <a:pt x="120977" y="373516"/>
                                <a:pt x="105041" y="380993"/>
                              </a:cubicBezTo>
                              <a:cubicBezTo>
                                <a:pt x="85210" y="390299"/>
                                <a:pt x="65503" y="399528"/>
                                <a:pt x="48415" y="409777"/>
                              </a:cubicBezTo>
                              <a:cubicBezTo>
                                <a:pt x="-2572" y="440372"/>
                                <a:pt x="21078" y="491616"/>
                                <a:pt x="48834" y="551795"/>
                              </a:cubicBezTo>
                              <a:cubicBezTo>
                                <a:pt x="63588" y="583751"/>
                                <a:pt x="79409" y="618051"/>
                                <a:pt x="86915" y="6539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</p:grpSp>
                <p:sp>
                  <p:nvSpPr>
                    <p:cNvPr id="417" name="Freeform: Shape 416">
                      <a:extLst>
                        <a:ext uri="{FF2B5EF4-FFF2-40B4-BE49-F238E27FC236}">
                          <a16:creationId xmlns:a16="http://schemas.microsoft.com/office/drawing/2014/main" id="{316EB13F-023A-4D57-96F4-7EFA0488B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1061" y="11429511"/>
                      <a:ext cx="735719" cy="75272"/>
                    </a:xfrm>
                    <a:custGeom>
                      <a:avLst/>
                      <a:gdLst>
                        <a:gd name="connsiteX0" fmla="*/ 6928 w 735719"/>
                        <a:gd name="connsiteY0" fmla="*/ 51640 h 75272"/>
                        <a:gd name="connsiteX1" fmla="*/ 185 w 735719"/>
                        <a:gd name="connsiteY1" fmla="*/ 41343 h 75272"/>
                        <a:gd name="connsiteX2" fmla="*/ 10472 w 735719"/>
                        <a:gd name="connsiteY2" fmla="*/ 34609 h 75272"/>
                        <a:gd name="connsiteX3" fmla="*/ 373612 w 735719"/>
                        <a:gd name="connsiteY3" fmla="*/ 55783 h 75272"/>
                        <a:gd name="connsiteX4" fmla="*/ 724656 w 735719"/>
                        <a:gd name="connsiteY4" fmla="*/ 338 h 75272"/>
                        <a:gd name="connsiteX5" fmla="*/ 735381 w 735719"/>
                        <a:gd name="connsiteY5" fmla="*/ 6301 h 75272"/>
                        <a:gd name="connsiteX6" fmla="*/ 729419 w 735719"/>
                        <a:gd name="connsiteY6" fmla="*/ 17026 h 75272"/>
                        <a:gd name="connsiteX7" fmla="*/ 374422 w 735719"/>
                        <a:gd name="connsiteY7" fmla="*/ 73157 h 75272"/>
                        <a:gd name="connsiteX8" fmla="*/ 6928 w 735719"/>
                        <a:gd name="connsiteY8" fmla="*/ 51640 h 75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5719" h="75272">
                          <a:moveTo>
                            <a:pt x="6928" y="51640"/>
                          </a:moveTo>
                          <a:cubicBezTo>
                            <a:pt x="2232" y="50649"/>
                            <a:pt x="-796" y="46048"/>
                            <a:pt x="185" y="41343"/>
                          </a:cubicBezTo>
                          <a:cubicBezTo>
                            <a:pt x="1166" y="36657"/>
                            <a:pt x="5776" y="33628"/>
                            <a:pt x="10472" y="34609"/>
                          </a:cubicBezTo>
                          <a:cubicBezTo>
                            <a:pt x="79566" y="49001"/>
                            <a:pt x="214897" y="63394"/>
                            <a:pt x="373612" y="55783"/>
                          </a:cubicBezTo>
                          <a:cubicBezTo>
                            <a:pt x="484274" y="50478"/>
                            <a:pt x="606175" y="34476"/>
                            <a:pt x="724656" y="338"/>
                          </a:cubicBezTo>
                          <a:cubicBezTo>
                            <a:pt x="729266" y="-986"/>
                            <a:pt x="734057" y="1700"/>
                            <a:pt x="735381" y="6301"/>
                          </a:cubicBezTo>
                          <a:cubicBezTo>
                            <a:pt x="736705" y="10901"/>
                            <a:pt x="734019" y="15702"/>
                            <a:pt x="729419" y="17026"/>
                          </a:cubicBezTo>
                          <a:cubicBezTo>
                            <a:pt x="609432" y="51602"/>
                            <a:pt x="486188" y="67794"/>
                            <a:pt x="374422" y="73157"/>
                          </a:cubicBezTo>
                          <a:cubicBezTo>
                            <a:pt x="214068" y="80834"/>
                            <a:pt x="77004" y="66232"/>
                            <a:pt x="6928" y="5164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5" name="Graphic 963">
                    <a:extLst>
                      <a:ext uri="{FF2B5EF4-FFF2-40B4-BE49-F238E27FC236}">
                        <a16:creationId xmlns:a16="http://schemas.microsoft.com/office/drawing/2014/main" id="{A8493367-932F-4A86-B799-009E14A9CC7E}"/>
                      </a:ext>
                    </a:extLst>
                  </p:cNvPr>
                  <p:cNvGrpSpPr/>
                  <p:nvPr/>
                </p:nvGrpSpPr>
                <p:grpSpPr>
                  <a:xfrm>
                    <a:off x="4391811" y="9225996"/>
                    <a:ext cx="2023341" cy="1966487"/>
                    <a:chOff x="4391811" y="9225996"/>
                    <a:chExt cx="2023341" cy="1966487"/>
                  </a:xfrm>
                </p:grpSpPr>
                <p:grpSp>
                  <p:nvGrpSpPr>
                    <p:cNvPr id="406" name="Graphic 963">
                      <a:extLst>
                        <a:ext uri="{FF2B5EF4-FFF2-40B4-BE49-F238E27FC236}">
                          <a16:creationId xmlns:a16="http://schemas.microsoft.com/office/drawing/2014/main" id="{0FB8DF89-E1A0-4B7E-A0AC-AB4A334118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1811" y="9225996"/>
                      <a:ext cx="2023341" cy="1966487"/>
                      <a:chOff x="4391811" y="9225996"/>
                      <a:chExt cx="2023341" cy="1966487"/>
                    </a:xfrm>
                  </p:grpSpPr>
                  <p:sp>
                    <p:nvSpPr>
                      <p:cNvPr id="408" name="Freeform: Shape 407">
                        <a:extLst>
                          <a:ext uri="{FF2B5EF4-FFF2-40B4-BE49-F238E27FC236}">
                            <a16:creationId xmlns:a16="http://schemas.microsoft.com/office/drawing/2014/main" id="{56BE4B6A-695B-4825-B9C0-77A2C73DA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5203" y="9225996"/>
                        <a:ext cx="1339949" cy="1011675"/>
                      </a:xfrm>
                      <a:custGeom>
                        <a:avLst/>
                        <a:gdLst>
                          <a:gd name="connsiteX0" fmla="*/ 381886 w 1339949"/>
                          <a:gd name="connsiteY0" fmla="*/ 187886 h 1011675"/>
                          <a:gd name="connsiteX1" fmla="*/ 529447 w 1339949"/>
                          <a:gd name="connsiteY1" fmla="*/ 17789 h 1011675"/>
                          <a:gd name="connsiteX2" fmla="*/ 578539 w 1339949"/>
                          <a:gd name="connsiteY2" fmla="*/ 100104 h 1011675"/>
                          <a:gd name="connsiteX3" fmla="*/ 534819 w 1339949"/>
                          <a:gd name="connsiteY3" fmla="*/ 269611 h 1011675"/>
                          <a:gd name="connsiteX4" fmla="*/ 982799 w 1339949"/>
                          <a:gd name="connsiteY4" fmla="*/ 282593 h 1011675"/>
                          <a:gd name="connsiteX5" fmla="*/ 1291933 w 1339949"/>
                          <a:gd name="connsiteY5" fmla="*/ 406609 h 1011675"/>
                          <a:gd name="connsiteX6" fmla="*/ 1247823 w 1339949"/>
                          <a:gd name="connsiteY6" fmla="*/ 462578 h 1011675"/>
                          <a:gd name="connsiteX7" fmla="*/ 1339863 w 1339949"/>
                          <a:gd name="connsiteY7" fmla="*/ 550608 h 1011675"/>
                          <a:gd name="connsiteX8" fmla="*/ 1278074 w 1339949"/>
                          <a:gd name="connsiteY8" fmla="*/ 603786 h 1011675"/>
                          <a:gd name="connsiteX9" fmla="*/ 1299648 w 1339949"/>
                          <a:gd name="connsiteY9" fmla="*/ 668337 h 1011675"/>
                          <a:gd name="connsiteX10" fmla="*/ 1189949 w 1339949"/>
                          <a:gd name="connsiteY10" fmla="*/ 710780 h 1011675"/>
                          <a:gd name="connsiteX11" fmla="*/ 1196359 w 1339949"/>
                          <a:gd name="connsiteY11" fmla="*/ 790771 h 1011675"/>
                          <a:gd name="connsiteX12" fmla="*/ 843201 w 1339949"/>
                          <a:gd name="connsiteY12" fmla="*/ 835348 h 1011675"/>
                          <a:gd name="connsiteX13" fmla="*/ 386220 w 1339949"/>
                          <a:gd name="connsiteY13" fmla="*/ 896241 h 1011675"/>
                          <a:gd name="connsiteX14" fmla="*/ 132378 w 1339949"/>
                          <a:gd name="connsiteY14" fmla="*/ 1004350 h 1011675"/>
                          <a:gd name="connsiteX15" fmla="*/ 14973 w 1339949"/>
                          <a:gd name="connsiteY15" fmla="*/ 628103 h 1011675"/>
                          <a:gd name="connsiteX16" fmla="*/ 163582 w 1339949"/>
                          <a:gd name="connsiteY16" fmla="*/ 491886 h 1011675"/>
                          <a:gd name="connsiteX17" fmla="*/ 381886 w 1339949"/>
                          <a:gd name="connsiteY17" fmla="*/ 187886 h 10116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39949" h="1011675">
                            <a:moveTo>
                              <a:pt x="381886" y="187886"/>
                            </a:moveTo>
                            <a:cubicBezTo>
                              <a:pt x="425996" y="131917"/>
                              <a:pt x="513455" y="59451"/>
                              <a:pt x="529447" y="17789"/>
                            </a:cubicBezTo>
                            <a:cubicBezTo>
                              <a:pt x="545430" y="-23874"/>
                              <a:pt x="605590" y="9283"/>
                              <a:pt x="578539" y="100104"/>
                            </a:cubicBezTo>
                            <a:cubicBezTo>
                              <a:pt x="551507" y="190934"/>
                              <a:pt x="534819" y="269611"/>
                              <a:pt x="534819" y="269611"/>
                            </a:cubicBezTo>
                            <a:cubicBezTo>
                              <a:pt x="534819" y="269611"/>
                              <a:pt x="909580" y="271401"/>
                              <a:pt x="982799" y="282593"/>
                            </a:cubicBezTo>
                            <a:cubicBezTo>
                              <a:pt x="1056027" y="293785"/>
                              <a:pt x="1262443" y="359184"/>
                              <a:pt x="1291933" y="406609"/>
                            </a:cubicBezTo>
                            <a:cubicBezTo>
                              <a:pt x="1321432" y="454024"/>
                              <a:pt x="1247823" y="462578"/>
                              <a:pt x="1247823" y="462578"/>
                            </a:cubicBezTo>
                            <a:cubicBezTo>
                              <a:pt x="1247823" y="462578"/>
                              <a:pt x="1343225" y="506250"/>
                              <a:pt x="1339863" y="550608"/>
                            </a:cubicBezTo>
                            <a:cubicBezTo>
                              <a:pt x="1336491" y="594966"/>
                              <a:pt x="1278074" y="603786"/>
                              <a:pt x="1278074" y="603786"/>
                            </a:cubicBezTo>
                            <a:cubicBezTo>
                              <a:pt x="1278074" y="603786"/>
                              <a:pt x="1325708" y="629322"/>
                              <a:pt x="1299648" y="668337"/>
                            </a:cubicBezTo>
                            <a:cubicBezTo>
                              <a:pt x="1273597" y="707351"/>
                              <a:pt x="1189949" y="710780"/>
                              <a:pt x="1189949" y="710780"/>
                            </a:cubicBezTo>
                            <a:cubicBezTo>
                              <a:pt x="1254614" y="747080"/>
                              <a:pt x="1282760" y="774093"/>
                              <a:pt x="1196359" y="790771"/>
                            </a:cubicBezTo>
                            <a:cubicBezTo>
                              <a:pt x="1085974" y="812079"/>
                              <a:pt x="843201" y="835348"/>
                              <a:pt x="843201" y="835348"/>
                            </a:cubicBezTo>
                            <a:cubicBezTo>
                              <a:pt x="843201" y="835348"/>
                              <a:pt x="449685" y="887507"/>
                              <a:pt x="386220" y="896241"/>
                            </a:cubicBezTo>
                            <a:cubicBezTo>
                              <a:pt x="244040" y="915796"/>
                              <a:pt x="178203" y="1043203"/>
                              <a:pt x="132378" y="1004350"/>
                            </a:cubicBezTo>
                            <a:cubicBezTo>
                              <a:pt x="63151" y="945667"/>
                              <a:pt x="-38491" y="742308"/>
                              <a:pt x="14973" y="628103"/>
                            </a:cubicBezTo>
                            <a:cubicBezTo>
                              <a:pt x="28356" y="599509"/>
                              <a:pt x="147085" y="520290"/>
                              <a:pt x="163582" y="491886"/>
                            </a:cubicBezTo>
                            <a:cubicBezTo>
                              <a:pt x="252031" y="339524"/>
                              <a:pt x="371999" y="200421"/>
                              <a:pt x="381886" y="187886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09" name="Freeform: Shape 408">
                        <a:extLst>
                          <a:ext uri="{FF2B5EF4-FFF2-40B4-BE49-F238E27FC236}">
                            <a16:creationId xmlns:a16="http://schemas.microsoft.com/office/drawing/2014/main" id="{D17CACD5-0573-49E3-AEF9-2A6C62C93A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5282" y="9824629"/>
                        <a:ext cx="422405" cy="389715"/>
                      </a:xfrm>
                      <a:custGeom>
                        <a:avLst/>
                        <a:gdLst>
                          <a:gd name="connsiteX0" fmla="*/ 422405 w 422405"/>
                          <a:gd name="connsiteY0" fmla="*/ 290008 h 389715"/>
                          <a:gd name="connsiteX1" fmla="*/ 366131 w 422405"/>
                          <a:gd name="connsiteY1" fmla="*/ 297599 h 389715"/>
                          <a:gd name="connsiteX2" fmla="*/ 180975 w 422405"/>
                          <a:gd name="connsiteY2" fmla="*/ 389715 h 389715"/>
                          <a:gd name="connsiteX3" fmla="*/ 505 w 422405"/>
                          <a:gd name="connsiteY3" fmla="*/ 21079 h 389715"/>
                          <a:gd name="connsiteX4" fmla="*/ 21555 w 422405"/>
                          <a:gd name="connsiteY4" fmla="*/ 0 h 389715"/>
                          <a:gd name="connsiteX5" fmla="*/ 352673 w 422405"/>
                          <a:gd name="connsiteY5" fmla="*/ 285159 h 389715"/>
                          <a:gd name="connsiteX6" fmla="*/ 422405 w 422405"/>
                          <a:gd name="connsiteY6" fmla="*/ 290008 h 389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22405" h="389715">
                            <a:moveTo>
                              <a:pt x="422405" y="290008"/>
                            </a:moveTo>
                            <a:cubicBezTo>
                              <a:pt x="396669" y="293456"/>
                              <a:pt x="376761" y="296142"/>
                              <a:pt x="366131" y="297599"/>
                            </a:cubicBezTo>
                            <a:cubicBezTo>
                              <a:pt x="281149" y="309286"/>
                              <a:pt x="223437" y="359502"/>
                              <a:pt x="180975" y="389715"/>
                            </a:cubicBezTo>
                            <a:cubicBezTo>
                              <a:pt x="92135" y="340500"/>
                              <a:pt x="-7982" y="236277"/>
                              <a:pt x="505" y="21079"/>
                            </a:cubicBezTo>
                            <a:cubicBezTo>
                              <a:pt x="5448" y="15040"/>
                              <a:pt x="12773" y="7868"/>
                              <a:pt x="21555" y="0"/>
                            </a:cubicBezTo>
                            <a:cubicBezTo>
                              <a:pt x="78295" y="181813"/>
                              <a:pt x="265852" y="278644"/>
                              <a:pt x="352673" y="285159"/>
                            </a:cubicBezTo>
                            <a:cubicBezTo>
                              <a:pt x="378809" y="287122"/>
                              <a:pt x="402203" y="288722"/>
                              <a:pt x="422405" y="2900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10" name="Graphic 963">
                        <a:extLst>
                          <a:ext uri="{FF2B5EF4-FFF2-40B4-BE49-F238E27FC236}">
                            <a16:creationId xmlns:a16="http://schemas.microsoft.com/office/drawing/2014/main" id="{16E41285-80AC-4124-B25B-AEC6294FDE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83625" y="9612980"/>
                        <a:ext cx="619887" cy="323548"/>
                        <a:chOff x="5783625" y="9612980"/>
                        <a:chExt cx="619887" cy="323548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13" name="Freeform: Shape 412">
                          <a:extLst>
                            <a:ext uri="{FF2B5EF4-FFF2-40B4-BE49-F238E27FC236}">
                              <a16:creationId xmlns:a16="http://schemas.microsoft.com/office/drawing/2014/main" id="{E28C5B5F-FD2F-497C-A5CD-721E677F00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28027" y="9884045"/>
                          <a:ext cx="494845" cy="52483"/>
                        </a:xfrm>
                        <a:custGeom>
                          <a:avLst/>
                          <a:gdLst>
                            <a:gd name="connsiteX0" fmla="*/ 494846 w 494845"/>
                            <a:gd name="connsiteY0" fmla="*/ 42730 h 52483"/>
                            <a:gd name="connsiteX1" fmla="*/ 441039 w 494845"/>
                            <a:gd name="connsiteY1" fmla="*/ 52484 h 52483"/>
                            <a:gd name="connsiteX2" fmla="*/ 52372 w 494845"/>
                            <a:gd name="connsiteY2" fmla="*/ 34396 h 52483"/>
                            <a:gd name="connsiteX3" fmla="*/ 312976 w 494845"/>
                            <a:gd name="connsiteY3" fmla="*/ 1734 h 52483"/>
                            <a:gd name="connsiteX4" fmla="*/ 494846 w 494845"/>
                            <a:gd name="connsiteY4" fmla="*/ 42730 h 524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94845" h="52483">
                              <a:moveTo>
                                <a:pt x="494846" y="42730"/>
                              </a:moveTo>
                              <a:cubicBezTo>
                                <a:pt x="472243" y="49597"/>
                                <a:pt x="449821" y="51836"/>
                                <a:pt x="441039" y="52484"/>
                              </a:cubicBezTo>
                              <a:cubicBezTo>
                                <a:pt x="383499" y="41968"/>
                                <a:pt x="205905" y="25909"/>
                                <a:pt x="52372" y="34396"/>
                              </a:cubicBezTo>
                              <a:cubicBezTo>
                                <a:pt x="-117612" y="43787"/>
                                <a:pt x="168177" y="-10210"/>
                                <a:pt x="312976" y="1734"/>
                              </a:cubicBezTo>
                              <a:cubicBezTo>
                                <a:pt x="406454" y="9440"/>
                                <a:pt x="465042" y="29481"/>
                                <a:pt x="494846" y="4273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4" name="Freeform: Shape 413">
                          <a:extLst>
                            <a:ext uri="{FF2B5EF4-FFF2-40B4-BE49-F238E27FC236}">
                              <a16:creationId xmlns:a16="http://schemas.microsoft.com/office/drawing/2014/main" id="{D0B03B49-31C8-4887-9E4E-88A467191F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83625" y="9755688"/>
                          <a:ext cx="619887" cy="73302"/>
                        </a:xfrm>
                        <a:custGeom>
                          <a:avLst/>
                          <a:gdLst>
                            <a:gd name="connsiteX0" fmla="*/ 619887 w 619887"/>
                            <a:gd name="connsiteY0" fmla="*/ 48452 h 73302"/>
                            <a:gd name="connsiteX1" fmla="*/ 573653 w 619887"/>
                            <a:gd name="connsiteY1" fmla="*/ 73303 h 73302"/>
                            <a:gd name="connsiteX2" fmla="*/ 0 w 619887"/>
                            <a:gd name="connsiteY2" fmla="*/ 23402 h 73302"/>
                            <a:gd name="connsiteX3" fmla="*/ 619887 w 619887"/>
                            <a:gd name="connsiteY3" fmla="*/ 48452 h 733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619887" h="73302">
                              <a:moveTo>
                                <a:pt x="619887" y="48452"/>
                              </a:moveTo>
                              <a:cubicBezTo>
                                <a:pt x="605800" y="64749"/>
                                <a:pt x="582854" y="71265"/>
                                <a:pt x="573653" y="73303"/>
                              </a:cubicBezTo>
                              <a:cubicBezTo>
                                <a:pt x="437131" y="33155"/>
                                <a:pt x="179880" y="12381"/>
                                <a:pt x="0" y="23402"/>
                              </a:cubicBezTo>
                              <a:cubicBezTo>
                                <a:pt x="239401" y="-31234"/>
                                <a:pt x="516265" y="23621"/>
                                <a:pt x="619887" y="484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5" name="Freeform: Shape 414">
                          <a:extLst>
                            <a:ext uri="{FF2B5EF4-FFF2-40B4-BE49-F238E27FC236}">
                              <a16:creationId xmlns:a16="http://schemas.microsoft.com/office/drawing/2014/main" id="{DEEDE57C-9A09-4E5E-8086-E240C94BDA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15562" y="9612980"/>
                          <a:ext cx="556679" cy="104673"/>
                        </a:xfrm>
                        <a:custGeom>
                          <a:avLst/>
                          <a:gdLst>
                            <a:gd name="connsiteX0" fmla="*/ 543458 w 556679"/>
                            <a:gd name="connsiteY0" fmla="*/ 63678 h 104673"/>
                            <a:gd name="connsiteX1" fmla="*/ 507464 w 556679"/>
                            <a:gd name="connsiteY1" fmla="*/ 75575 h 104673"/>
                            <a:gd name="connsiteX2" fmla="*/ 556679 w 556679"/>
                            <a:gd name="connsiteY2" fmla="*/ 104321 h 104673"/>
                            <a:gd name="connsiteX3" fmla="*/ 555698 w 556679"/>
                            <a:gd name="connsiteY3" fmla="*/ 104673 h 104673"/>
                            <a:gd name="connsiteX4" fmla="*/ 131978 w 556679"/>
                            <a:gd name="connsiteY4" fmla="*/ 20711 h 104673"/>
                            <a:gd name="connsiteX5" fmla="*/ 0 w 556679"/>
                            <a:gd name="connsiteY5" fmla="*/ 16158 h 104673"/>
                            <a:gd name="connsiteX6" fmla="*/ 344729 w 556679"/>
                            <a:gd name="connsiteY6" fmla="*/ 15805 h 104673"/>
                            <a:gd name="connsiteX7" fmla="*/ 543458 w 556679"/>
                            <a:gd name="connsiteY7" fmla="*/ 63678 h 1046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56679" h="104673">
                              <a:moveTo>
                                <a:pt x="543458" y="63678"/>
                              </a:moveTo>
                              <a:cubicBezTo>
                                <a:pt x="528399" y="73146"/>
                                <a:pt x="507464" y="75575"/>
                                <a:pt x="507464" y="75575"/>
                              </a:cubicBezTo>
                              <a:cubicBezTo>
                                <a:pt x="507464" y="75575"/>
                                <a:pt x="532638" y="87100"/>
                                <a:pt x="556679" y="104321"/>
                              </a:cubicBezTo>
                              <a:lnTo>
                                <a:pt x="555698" y="104673"/>
                              </a:lnTo>
                              <a:cubicBezTo>
                                <a:pt x="482394" y="74994"/>
                                <a:pt x="263966" y="25264"/>
                                <a:pt x="131978" y="20711"/>
                              </a:cubicBezTo>
                              <a:cubicBezTo>
                                <a:pt x="0" y="16158"/>
                                <a:pt x="0" y="16158"/>
                                <a:pt x="0" y="16158"/>
                              </a:cubicBezTo>
                              <a:cubicBezTo>
                                <a:pt x="0" y="16158"/>
                                <a:pt x="175279" y="-19961"/>
                                <a:pt x="344729" y="15805"/>
                              </a:cubicBezTo>
                              <a:cubicBezTo>
                                <a:pt x="430416" y="33893"/>
                                <a:pt x="497786" y="51105"/>
                                <a:pt x="543458" y="6367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1" name="Freeform: Shape 410">
                        <a:extLst>
                          <a:ext uri="{FF2B5EF4-FFF2-40B4-BE49-F238E27FC236}">
                            <a16:creationId xmlns:a16="http://schemas.microsoft.com/office/drawing/2014/main" id="{DD100125-C461-4E0F-B90B-63F60FFDC2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91811" y="9794539"/>
                        <a:ext cx="974986" cy="1397944"/>
                      </a:xfrm>
                      <a:custGeom>
                        <a:avLst/>
                        <a:gdLst>
                          <a:gd name="connsiteX0" fmla="*/ 732084 w 974986"/>
                          <a:gd name="connsiteY0" fmla="*/ 0 h 1397944"/>
                          <a:gd name="connsiteX1" fmla="*/ 257996 w 974986"/>
                          <a:gd name="connsiteY1" fmla="*/ 1394127 h 1397944"/>
                          <a:gd name="connsiteX2" fmla="*/ 973172 w 974986"/>
                          <a:gd name="connsiteY2" fmla="*/ 388372 h 1397944"/>
                          <a:gd name="connsiteX3" fmla="*/ 732084 w 974986"/>
                          <a:gd name="connsiteY3" fmla="*/ 0 h 13979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4986" h="1397944">
                            <a:moveTo>
                              <a:pt x="732084" y="0"/>
                            </a:moveTo>
                            <a:cubicBezTo>
                              <a:pt x="-263135" y="719052"/>
                              <a:pt x="-53138" y="1337329"/>
                              <a:pt x="257996" y="1394127"/>
                            </a:cubicBezTo>
                            <a:cubicBezTo>
                              <a:pt x="670115" y="1469374"/>
                              <a:pt x="1002604" y="407613"/>
                              <a:pt x="973172" y="388372"/>
                            </a:cubicBezTo>
                            <a:cubicBezTo>
                              <a:pt x="833754" y="297275"/>
                              <a:pt x="768165" y="220561"/>
                              <a:pt x="73208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12" name="Freeform: Shape 411">
                        <a:extLst>
                          <a:ext uri="{FF2B5EF4-FFF2-40B4-BE49-F238E27FC236}">
                            <a16:creationId xmlns:a16="http://schemas.microsoft.com/office/drawing/2014/main" id="{BFEAE455-9082-44F1-91F3-A8F791557B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7987" y="9917097"/>
                        <a:ext cx="382219" cy="437578"/>
                      </a:xfrm>
                      <a:custGeom>
                        <a:avLst/>
                        <a:gdLst>
                          <a:gd name="connsiteX0" fmla="*/ 16593 w 382219"/>
                          <a:gd name="connsiteY0" fmla="*/ 0 h 437578"/>
                          <a:gd name="connsiteX1" fmla="*/ 123996 w 382219"/>
                          <a:gd name="connsiteY1" fmla="*/ 263995 h 437578"/>
                          <a:gd name="connsiteX2" fmla="*/ 382219 w 382219"/>
                          <a:gd name="connsiteY2" fmla="*/ 421319 h 437578"/>
                          <a:gd name="connsiteX3" fmla="*/ 376933 w 382219"/>
                          <a:gd name="connsiteY3" fmla="*/ 437579 h 437578"/>
                          <a:gd name="connsiteX4" fmla="*/ 110576 w 382219"/>
                          <a:gd name="connsiteY4" fmla="*/ 274739 h 437578"/>
                          <a:gd name="connsiteX5" fmla="*/ 0 w 382219"/>
                          <a:gd name="connsiteY5" fmla="*/ 13630 h 437578"/>
                          <a:gd name="connsiteX6" fmla="*/ 16593 w 382219"/>
                          <a:gd name="connsiteY6" fmla="*/ 0 h 4375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82219" h="437578">
                            <a:moveTo>
                              <a:pt x="16593" y="0"/>
                            </a:moveTo>
                            <a:cubicBezTo>
                              <a:pt x="21250" y="101013"/>
                              <a:pt x="63456" y="192196"/>
                              <a:pt x="123996" y="263995"/>
                            </a:cubicBezTo>
                            <a:cubicBezTo>
                              <a:pt x="195291" y="348529"/>
                              <a:pt x="291808" y="406156"/>
                              <a:pt x="382219" y="421319"/>
                            </a:cubicBezTo>
                            <a:cubicBezTo>
                              <a:pt x="380514" y="426634"/>
                              <a:pt x="378743" y="432073"/>
                              <a:pt x="376933" y="437579"/>
                            </a:cubicBezTo>
                            <a:cubicBezTo>
                              <a:pt x="283226" y="421139"/>
                              <a:pt x="183852" y="361626"/>
                              <a:pt x="110576" y="274739"/>
                            </a:cubicBezTo>
                            <a:cubicBezTo>
                              <a:pt x="50368" y="203349"/>
                              <a:pt x="7658" y="113405"/>
                              <a:pt x="0" y="13630"/>
                            </a:cubicBezTo>
                            <a:cubicBezTo>
                              <a:pt x="5458" y="9097"/>
                              <a:pt x="11059" y="4553"/>
                              <a:pt x="16593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07" name="Freeform: Shape 406">
                      <a:extLst>
                        <a:ext uri="{FF2B5EF4-FFF2-40B4-BE49-F238E27FC236}">
                          <a16:creationId xmlns:a16="http://schemas.microsoft.com/office/drawing/2014/main" id="{4ECA0BAF-1790-4CC8-A24E-659589E8C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1502" y="10352814"/>
                      <a:ext cx="637345" cy="776555"/>
                    </a:xfrm>
                    <a:custGeom>
                      <a:avLst/>
                      <a:gdLst>
                        <a:gd name="connsiteX0" fmla="*/ 620202 w 637345"/>
                        <a:gd name="connsiteY0" fmla="*/ 6615 h 776555"/>
                        <a:gd name="connsiteX1" fmla="*/ 630727 w 637345"/>
                        <a:gd name="connsiteY1" fmla="*/ 252 h 776555"/>
                        <a:gd name="connsiteX2" fmla="*/ 637090 w 637345"/>
                        <a:gd name="connsiteY2" fmla="*/ 10768 h 776555"/>
                        <a:gd name="connsiteX3" fmla="*/ 403956 w 637345"/>
                        <a:gd name="connsiteY3" fmla="*/ 528899 h 776555"/>
                        <a:gd name="connsiteX4" fmla="*/ 143447 w 637345"/>
                        <a:gd name="connsiteY4" fmla="*/ 769958 h 776555"/>
                        <a:gd name="connsiteX5" fmla="*/ 6925 w 637345"/>
                        <a:gd name="connsiteY5" fmla="*/ 769996 h 776555"/>
                        <a:gd name="connsiteX6" fmla="*/ 182 w 637345"/>
                        <a:gd name="connsiteY6" fmla="*/ 759719 h 776555"/>
                        <a:gd name="connsiteX7" fmla="*/ 10469 w 637345"/>
                        <a:gd name="connsiteY7" fmla="*/ 752975 h 776555"/>
                        <a:gd name="connsiteX8" fmla="*/ 139637 w 637345"/>
                        <a:gd name="connsiteY8" fmla="*/ 753004 h 776555"/>
                        <a:gd name="connsiteX9" fmla="*/ 389383 w 637345"/>
                        <a:gd name="connsiteY9" fmla="*/ 519441 h 776555"/>
                        <a:gd name="connsiteX10" fmla="*/ 620202 w 637345"/>
                        <a:gd name="connsiteY10" fmla="*/ 6615 h 776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7345" h="776555">
                          <a:moveTo>
                            <a:pt x="620202" y="6615"/>
                          </a:moveTo>
                          <a:cubicBezTo>
                            <a:pt x="621355" y="1957"/>
                            <a:pt x="626070" y="-891"/>
                            <a:pt x="630727" y="252"/>
                          </a:cubicBezTo>
                          <a:cubicBezTo>
                            <a:pt x="635385" y="1396"/>
                            <a:pt x="638243" y="6110"/>
                            <a:pt x="637090" y="10768"/>
                          </a:cubicBezTo>
                          <a:cubicBezTo>
                            <a:pt x="608544" y="125630"/>
                            <a:pt x="517961" y="352725"/>
                            <a:pt x="403956" y="528899"/>
                          </a:cubicBezTo>
                          <a:cubicBezTo>
                            <a:pt x="324699" y="651391"/>
                            <a:pt x="233735" y="749651"/>
                            <a:pt x="143447" y="769958"/>
                          </a:cubicBezTo>
                          <a:cubicBezTo>
                            <a:pt x="77639" y="784760"/>
                            <a:pt x="7126" y="770034"/>
                            <a:pt x="6925" y="769996"/>
                          </a:cubicBezTo>
                          <a:cubicBezTo>
                            <a:pt x="2230" y="769015"/>
                            <a:pt x="-790" y="764415"/>
                            <a:pt x="182" y="759719"/>
                          </a:cubicBezTo>
                          <a:cubicBezTo>
                            <a:pt x="1163" y="755014"/>
                            <a:pt x="5773" y="751994"/>
                            <a:pt x="10469" y="752975"/>
                          </a:cubicBezTo>
                          <a:cubicBezTo>
                            <a:pt x="10669" y="753013"/>
                            <a:pt x="77525" y="766977"/>
                            <a:pt x="139637" y="753004"/>
                          </a:cubicBezTo>
                          <a:cubicBezTo>
                            <a:pt x="224810" y="733849"/>
                            <a:pt x="312326" y="638523"/>
                            <a:pt x="389383" y="519441"/>
                          </a:cubicBezTo>
                          <a:cubicBezTo>
                            <a:pt x="502292" y="344943"/>
                            <a:pt x="591970" y="120210"/>
                            <a:pt x="620202" y="661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6236DB3D-8C14-4FEF-B6DB-3BC0E10398ED}"/>
                    </a:ext>
                  </a:extLst>
                </p:cNvPr>
                <p:cNvSpPr/>
                <p:nvPr/>
              </p:nvSpPr>
              <p:spPr>
                <a:xfrm>
                  <a:off x="7335504" y="7943636"/>
                  <a:ext cx="1522826" cy="389450"/>
                </a:xfrm>
                <a:custGeom>
                  <a:avLst/>
                  <a:gdLst>
                    <a:gd name="connsiteX0" fmla="*/ 1398203 w 1522826"/>
                    <a:gd name="connsiteY0" fmla="*/ 386796 h 389450"/>
                    <a:gd name="connsiteX1" fmla="*/ 1404709 w 1522826"/>
                    <a:gd name="connsiteY1" fmla="*/ 361641 h 389450"/>
                    <a:gd name="connsiteX2" fmla="*/ 1253900 w 1522826"/>
                    <a:gd name="connsiteY2" fmla="*/ 314920 h 389450"/>
                    <a:gd name="connsiteX3" fmla="*/ 1101024 w 1522826"/>
                    <a:gd name="connsiteY3" fmla="*/ 220556 h 389450"/>
                    <a:gd name="connsiteX4" fmla="*/ 1009603 w 1522826"/>
                    <a:gd name="connsiteY4" fmla="*/ 76052 h 389450"/>
                    <a:gd name="connsiteX5" fmla="*/ 877367 w 1522826"/>
                    <a:gd name="connsiteY5" fmla="*/ 204078 h 389450"/>
                    <a:gd name="connsiteX6" fmla="*/ 642280 w 1522826"/>
                    <a:gd name="connsiteY6" fmla="*/ 216099 h 389450"/>
                    <a:gd name="connsiteX7" fmla="*/ 470868 w 1522826"/>
                    <a:gd name="connsiteY7" fmla="*/ 88749 h 389450"/>
                    <a:gd name="connsiteX8" fmla="*/ 369646 w 1522826"/>
                    <a:gd name="connsiteY8" fmla="*/ 189667 h 389450"/>
                    <a:gd name="connsiteX9" fmla="*/ 368008 w 1522826"/>
                    <a:gd name="connsiteY9" fmla="*/ 228110 h 389450"/>
                    <a:gd name="connsiteX10" fmla="*/ 232505 w 1522826"/>
                    <a:gd name="connsiteY10" fmla="*/ 178856 h 389450"/>
                    <a:gd name="connsiteX11" fmla="*/ 222495 w 1522826"/>
                    <a:gd name="connsiteY11" fmla="*/ 339200 h 389450"/>
                    <a:gd name="connsiteX12" fmla="*/ 0 w 1522826"/>
                    <a:gd name="connsiteY12" fmla="*/ 381881 h 389450"/>
                    <a:gd name="connsiteX13" fmla="*/ 1398203 w 1522826"/>
                    <a:gd name="connsiteY13" fmla="*/ 386796 h 389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22826" h="389450">
                      <a:moveTo>
                        <a:pt x="1398203" y="386796"/>
                      </a:moveTo>
                      <a:cubicBezTo>
                        <a:pt x="1625680" y="395826"/>
                        <a:pt x="1488177" y="380424"/>
                        <a:pt x="1404709" y="361641"/>
                      </a:cubicBezTo>
                      <a:cubicBezTo>
                        <a:pt x="1318013" y="342133"/>
                        <a:pt x="1349959" y="314749"/>
                        <a:pt x="1253900" y="314920"/>
                      </a:cubicBezTo>
                      <a:cubicBezTo>
                        <a:pt x="1369124" y="101837"/>
                        <a:pt x="1101519" y="221271"/>
                        <a:pt x="1101024" y="220556"/>
                      </a:cubicBezTo>
                      <a:cubicBezTo>
                        <a:pt x="1096128" y="213346"/>
                        <a:pt x="1128779" y="67785"/>
                        <a:pt x="1009603" y="76052"/>
                      </a:cubicBezTo>
                      <a:cubicBezTo>
                        <a:pt x="890426" y="84330"/>
                        <a:pt x="877367" y="204078"/>
                        <a:pt x="877367" y="204078"/>
                      </a:cubicBezTo>
                      <a:cubicBezTo>
                        <a:pt x="850306" y="-128087"/>
                        <a:pt x="582530" y="-3767"/>
                        <a:pt x="642280" y="216099"/>
                      </a:cubicBezTo>
                      <a:cubicBezTo>
                        <a:pt x="642280" y="216099"/>
                        <a:pt x="576987" y="77929"/>
                        <a:pt x="470868" y="88749"/>
                      </a:cubicBezTo>
                      <a:cubicBezTo>
                        <a:pt x="364750" y="99560"/>
                        <a:pt x="359855" y="142813"/>
                        <a:pt x="369646" y="189667"/>
                      </a:cubicBezTo>
                      <a:cubicBezTo>
                        <a:pt x="379438" y="236520"/>
                        <a:pt x="368008" y="228110"/>
                        <a:pt x="368008" y="228110"/>
                      </a:cubicBezTo>
                      <a:cubicBezTo>
                        <a:pt x="368008" y="228110"/>
                        <a:pt x="304343" y="147614"/>
                        <a:pt x="232505" y="178856"/>
                      </a:cubicBezTo>
                      <a:cubicBezTo>
                        <a:pt x="171050" y="205583"/>
                        <a:pt x="209969" y="309691"/>
                        <a:pt x="222495" y="339200"/>
                      </a:cubicBezTo>
                      <a:lnTo>
                        <a:pt x="0" y="381881"/>
                      </a:lnTo>
                      <a:cubicBezTo>
                        <a:pt x="469525" y="370861"/>
                        <a:pt x="916477" y="367651"/>
                        <a:pt x="1398203" y="3867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CC5111B3-E8ED-4957-BA5C-423F611D2191}"/>
                    </a:ext>
                  </a:extLst>
                </p:cNvPr>
                <p:cNvSpPr/>
                <p:nvPr/>
              </p:nvSpPr>
              <p:spPr>
                <a:xfrm>
                  <a:off x="5250625" y="8465630"/>
                  <a:ext cx="1333439" cy="341018"/>
                </a:xfrm>
                <a:custGeom>
                  <a:avLst/>
                  <a:gdLst>
                    <a:gd name="connsiteX0" fmla="*/ 1224305 w 1333439"/>
                    <a:gd name="connsiteY0" fmla="*/ 338691 h 341018"/>
                    <a:gd name="connsiteX1" fmla="*/ 1230011 w 1333439"/>
                    <a:gd name="connsiteY1" fmla="*/ 316669 h 341018"/>
                    <a:gd name="connsiteX2" fmla="*/ 1097956 w 1333439"/>
                    <a:gd name="connsiteY2" fmla="*/ 275769 h 341018"/>
                    <a:gd name="connsiteX3" fmla="*/ 964092 w 1333439"/>
                    <a:gd name="connsiteY3" fmla="*/ 193130 h 341018"/>
                    <a:gd name="connsiteX4" fmla="*/ 884034 w 1333439"/>
                    <a:gd name="connsiteY4" fmla="*/ 66600 h 341018"/>
                    <a:gd name="connsiteX5" fmla="*/ 768248 w 1333439"/>
                    <a:gd name="connsiteY5" fmla="*/ 178709 h 341018"/>
                    <a:gd name="connsiteX6" fmla="*/ 562404 w 1333439"/>
                    <a:gd name="connsiteY6" fmla="*/ 189225 h 341018"/>
                    <a:gd name="connsiteX7" fmla="*/ 412299 w 1333439"/>
                    <a:gd name="connsiteY7" fmla="*/ 77706 h 341018"/>
                    <a:gd name="connsiteX8" fmla="*/ 323669 w 1333439"/>
                    <a:gd name="connsiteY8" fmla="*/ 166079 h 341018"/>
                    <a:gd name="connsiteX9" fmla="*/ 322240 w 1333439"/>
                    <a:gd name="connsiteY9" fmla="*/ 199740 h 341018"/>
                    <a:gd name="connsiteX10" fmla="*/ 203597 w 1333439"/>
                    <a:gd name="connsiteY10" fmla="*/ 156611 h 341018"/>
                    <a:gd name="connsiteX11" fmla="*/ 194815 w 1333439"/>
                    <a:gd name="connsiteY11" fmla="*/ 297019 h 341018"/>
                    <a:gd name="connsiteX12" fmla="*/ 0 w 1333439"/>
                    <a:gd name="connsiteY12" fmla="*/ 334395 h 341018"/>
                    <a:gd name="connsiteX13" fmla="*/ 1224305 w 1333439"/>
                    <a:gd name="connsiteY13" fmla="*/ 338691 h 341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33439" h="341018">
                      <a:moveTo>
                        <a:pt x="1224305" y="338691"/>
                      </a:moveTo>
                      <a:cubicBezTo>
                        <a:pt x="1423502" y="346606"/>
                        <a:pt x="1303106" y="333109"/>
                        <a:pt x="1230011" y="316669"/>
                      </a:cubicBezTo>
                      <a:cubicBezTo>
                        <a:pt x="1154087" y="299591"/>
                        <a:pt x="1182062" y="275607"/>
                        <a:pt x="1097956" y="275769"/>
                      </a:cubicBezTo>
                      <a:cubicBezTo>
                        <a:pt x="1198845" y="89183"/>
                        <a:pt x="964521" y="193768"/>
                        <a:pt x="964092" y="193130"/>
                      </a:cubicBezTo>
                      <a:cubicBezTo>
                        <a:pt x="959806" y="186815"/>
                        <a:pt x="988390" y="59361"/>
                        <a:pt x="884034" y="66600"/>
                      </a:cubicBezTo>
                      <a:cubicBezTo>
                        <a:pt x="779678" y="73839"/>
                        <a:pt x="768248" y="178709"/>
                        <a:pt x="768248" y="178709"/>
                      </a:cubicBezTo>
                      <a:cubicBezTo>
                        <a:pt x="744550" y="-112166"/>
                        <a:pt x="510073" y="-3295"/>
                        <a:pt x="562404" y="189225"/>
                      </a:cubicBezTo>
                      <a:cubicBezTo>
                        <a:pt x="562404" y="189225"/>
                        <a:pt x="505225" y="68238"/>
                        <a:pt x="412299" y="77706"/>
                      </a:cubicBezTo>
                      <a:cubicBezTo>
                        <a:pt x="319373" y="87183"/>
                        <a:pt x="315087" y="125045"/>
                        <a:pt x="323669" y="166079"/>
                      </a:cubicBezTo>
                      <a:cubicBezTo>
                        <a:pt x="332251" y="207103"/>
                        <a:pt x="322240" y="199740"/>
                        <a:pt x="322240" y="199740"/>
                      </a:cubicBezTo>
                      <a:cubicBezTo>
                        <a:pt x="322240" y="199740"/>
                        <a:pt x="266491" y="129255"/>
                        <a:pt x="203597" y="156611"/>
                      </a:cubicBezTo>
                      <a:cubicBezTo>
                        <a:pt x="149781" y="180014"/>
                        <a:pt x="183852" y="271178"/>
                        <a:pt x="194815" y="297019"/>
                      </a:cubicBezTo>
                      <a:lnTo>
                        <a:pt x="0" y="334395"/>
                      </a:lnTo>
                      <a:cubicBezTo>
                        <a:pt x="411118" y="324746"/>
                        <a:pt x="802481" y="321936"/>
                        <a:pt x="1224305" y="338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79" name="Graphic 963">
                  <a:extLst>
                    <a:ext uri="{FF2B5EF4-FFF2-40B4-BE49-F238E27FC236}">
                      <a16:creationId xmlns:a16="http://schemas.microsoft.com/office/drawing/2014/main" id="{40B96798-B2B4-47C8-944E-C10D44EF770D}"/>
                    </a:ext>
                  </a:extLst>
                </p:cNvPr>
                <p:cNvGrpSpPr/>
                <p:nvPr/>
              </p:nvGrpSpPr>
              <p:grpSpPr>
                <a:xfrm>
                  <a:off x="5797796" y="7807087"/>
                  <a:ext cx="1505047" cy="912163"/>
                  <a:chOff x="5797796" y="7807087"/>
                  <a:chExt cx="1505047" cy="912163"/>
                </a:xfrm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34E9F3D9-830B-43EA-AF70-AA4B340E1A28}"/>
                      </a:ext>
                    </a:extLst>
                  </p:cNvPr>
                  <p:cNvSpPr/>
                  <p:nvPr/>
                </p:nvSpPr>
                <p:spPr>
                  <a:xfrm>
                    <a:off x="6979206" y="7807087"/>
                    <a:ext cx="323637" cy="304500"/>
                  </a:xfrm>
                  <a:custGeom>
                    <a:avLst/>
                    <a:gdLst>
                      <a:gd name="connsiteX0" fmla="*/ 18456 w 323637"/>
                      <a:gd name="connsiteY0" fmla="*/ 176121 h 304500"/>
                      <a:gd name="connsiteX1" fmla="*/ 168494 w 323637"/>
                      <a:gd name="connsiteY1" fmla="*/ 72870 h 304500"/>
                      <a:gd name="connsiteX2" fmla="*/ 168418 w 323637"/>
                      <a:gd name="connsiteY2" fmla="*/ 298965 h 304500"/>
                      <a:gd name="connsiteX3" fmla="*/ 18456 w 323637"/>
                      <a:gd name="connsiteY3" fmla="*/ 176121 h 304500"/>
                      <a:gd name="connsiteX4" fmla="*/ 18456 w 323637"/>
                      <a:gd name="connsiteY4" fmla="*/ 176121 h 304500"/>
                      <a:gd name="connsiteX5" fmla="*/ 142767 w 323637"/>
                      <a:gd name="connsiteY5" fmla="*/ 257198 h 304500"/>
                      <a:gd name="connsiteX6" fmla="*/ 185829 w 323637"/>
                      <a:gd name="connsiteY6" fmla="*/ 118514 h 304500"/>
                      <a:gd name="connsiteX7" fmla="*/ 57928 w 323637"/>
                      <a:gd name="connsiteY7" fmla="*/ 55363 h 304500"/>
                      <a:gd name="connsiteX8" fmla="*/ 142767 w 323637"/>
                      <a:gd name="connsiteY8" fmla="*/ 257198 h 304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23637" h="304500">
                        <a:moveTo>
                          <a:pt x="18456" y="176121"/>
                        </a:moveTo>
                        <a:cubicBezTo>
                          <a:pt x="-53353" y="-6673"/>
                          <a:pt x="103048" y="-57594"/>
                          <a:pt x="168494" y="72870"/>
                        </a:cubicBezTo>
                        <a:cubicBezTo>
                          <a:pt x="384426" y="-63471"/>
                          <a:pt x="366100" y="218955"/>
                          <a:pt x="168418" y="298965"/>
                        </a:cubicBezTo>
                        <a:cubicBezTo>
                          <a:pt x="95257" y="328569"/>
                          <a:pt x="42612" y="232442"/>
                          <a:pt x="18456" y="176121"/>
                        </a:cubicBezTo>
                        <a:lnTo>
                          <a:pt x="18456" y="176121"/>
                        </a:lnTo>
                        <a:close/>
                        <a:moveTo>
                          <a:pt x="142767" y="257198"/>
                        </a:moveTo>
                        <a:cubicBezTo>
                          <a:pt x="235140" y="228204"/>
                          <a:pt x="371062" y="11148"/>
                          <a:pt x="185829" y="118514"/>
                        </a:cubicBezTo>
                        <a:cubicBezTo>
                          <a:pt x="111058" y="161853"/>
                          <a:pt x="118631" y="5424"/>
                          <a:pt x="57928" y="55363"/>
                        </a:cubicBezTo>
                        <a:cubicBezTo>
                          <a:pt x="15542" y="90225"/>
                          <a:pt x="100486" y="258617"/>
                          <a:pt x="142767" y="257198"/>
                        </a:cubicBezTo>
                        <a:close/>
                      </a:path>
                    </a:pathLst>
                  </a:custGeom>
                  <a:solidFill>
                    <a:srgbClr val="A436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395" name="Graphic 963">
                    <a:extLst>
                      <a:ext uri="{FF2B5EF4-FFF2-40B4-BE49-F238E27FC236}">
                        <a16:creationId xmlns:a16="http://schemas.microsoft.com/office/drawing/2014/main" id="{7E374B9B-AFB2-4020-AF28-8D939C65E390}"/>
                      </a:ext>
                    </a:extLst>
                  </p:cNvPr>
                  <p:cNvGrpSpPr/>
                  <p:nvPr/>
                </p:nvGrpSpPr>
                <p:grpSpPr>
                  <a:xfrm>
                    <a:off x="5797796" y="7807469"/>
                    <a:ext cx="493217" cy="416781"/>
                    <a:chOff x="5797796" y="7807469"/>
                    <a:chExt cx="493217" cy="416781"/>
                  </a:xfrm>
                  <a:solidFill>
                    <a:srgbClr val="A4361F"/>
                  </a:solidFill>
                </p:grpSpPr>
                <p:sp>
                  <p:nvSpPr>
                    <p:cNvPr id="399" name="Freeform: Shape 398">
                      <a:extLst>
                        <a:ext uri="{FF2B5EF4-FFF2-40B4-BE49-F238E27FC236}">
                          <a16:creationId xmlns:a16="http://schemas.microsoft.com/office/drawing/2014/main" id="{5C465966-6992-4156-8A03-89630F993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796" y="7807469"/>
                      <a:ext cx="493217" cy="416781"/>
                    </a:xfrm>
                    <a:custGeom>
                      <a:avLst/>
                      <a:gdLst>
                        <a:gd name="connsiteX0" fmla="*/ 79546 w 493217"/>
                        <a:gd name="connsiteY0" fmla="*/ 298907 h 416781"/>
                        <a:gd name="connsiteX1" fmla="*/ 239013 w 493217"/>
                        <a:gd name="connsiteY1" fmla="*/ 131677 h 416781"/>
                        <a:gd name="connsiteX2" fmla="*/ 469089 w 493217"/>
                        <a:gd name="connsiteY2" fmla="*/ 46695 h 416781"/>
                        <a:gd name="connsiteX3" fmla="*/ 269264 w 493217"/>
                        <a:gd name="connsiteY3" fmla="*/ 415846 h 416781"/>
                        <a:gd name="connsiteX4" fmla="*/ 171824 w 493217"/>
                        <a:gd name="connsiteY4" fmla="*/ 378079 h 416781"/>
                        <a:gd name="connsiteX5" fmla="*/ 79546 w 493217"/>
                        <a:gd name="connsiteY5" fmla="*/ 298907 h 416781"/>
                        <a:gd name="connsiteX6" fmla="*/ 79546 w 493217"/>
                        <a:gd name="connsiteY6" fmla="*/ 298907 h 416781"/>
                        <a:gd name="connsiteX7" fmla="*/ 270179 w 493217"/>
                        <a:gd name="connsiteY7" fmla="*/ 382784 h 416781"/>
                        <a:gd name="connsiteX8" fmla="*/ 441619 w 493217"/>
                        <a:gd name="connsiteY8" fmla="*/ 58353 h 416781"/>
                        <a:gd name="connsiteX9" fmla="*/ 221344 w 493217"/>
                        <a:gd name="connsiteY9" fmla="*/ 155566 h 416781"/>
                        <a:gd name="connsiteX10" fmla="*/ 214258 w 493217"/>
                        <a:gd name="connsiteY10" fmla="*/ 374012 h 416781"/>
                        <a:gd name="connsiteX11" fmla="*/ 270179 w 493217"/>
                        <a:gd name="connsiteY11" fmla="*/ 382784 h 416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93217" h="416781">
                          <a:moveTo>
                            <a:pt x="79546" y="298907"/>
                          </a:moveTo>
                          <a:cubicBezTo>
                            <a:pt x="-111183" y="90596"/>
                            <a:pt x="80955" y="-37716"/>
                            <a:pt x="239013" y="131677"/>
                          </a:cubicBezTo>
                          <a:cubicBezTo>
                            <a:pt x="282771" y="89357"/>
                            <a:pt x="384098" y="-81093"/>
                            <a:pt x="469089" y="46695"/>
                          </a:cubicBezTo>
                          <a:cubicBezTo>
                            <a:pt x="556662" y="178368"/>
                            <a:pt x="386393" y="357819"/>
                            <a:pt x="269264" y="415846"/>
                          </a:cubicBezTo>
                          <a:cubicBezTo>
                            <a:pt x="269636" y="415646"/>
                            <a:pt x="243595" y="426647"/>
                            <a:pt x="171824" y="378079"/>
                          </a:cubicBezTo>
                          <a:cubicBezTo>
                            <a:pt x="137677" y="354962"/>
                            <a:pt x="107997" y="328616"/>
                            <a:pt x="79546" y="298907"/>
                          </a:cubicBezTo>
                          <a:lnTo>
                            <a:pt x="79546" y="298907"/>
                          </a:lnTo>
                          <a:close/>
                          <a:moveTo>
                            <a:pt x="270179" y="382784"/>
                          </a:moveTo>
                          <a:cubicBezTo>
                            <a:pt x="365496" y="330064"/>
                            <a:pt x="522496" y="167662"/>
                            <a:pt x="441619" y="58353"/>
                          </a:cubicBezTo>
                          <a:cubicBezTo>
                            <a:pt x="359247" y="-52984"/>
                            <a:pt x="270160" y="205839"/>
                            <a:pt x="221344" y="155566"/>
                          </a:cubicBezTo>
                          <a:cubicBezTo>
                            <a:pt x="26558" y="-45059"/>
                            <a:pt x="-81722" y="197476"/>
                            <a:pt x="214258" y="374012"/>
                          </a:cubicBezTo>
                          <a:cubicBezTo>
                            <a:pt x="239299" y="388947"/>
                            <a:pt x="246319" y="394748"/>
                            <a:pt x="270179" y="382784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00" name="Freeform: Shape 399">
                      <a:extLst>
                        <a:ext uri="{FF2B5EF4-FFF2-40B4-BE49-F238E27FC236}">
                          <a16:creationId xmlns:a16="http://schemas.microsoft.com/office/drawing/2014/main" id="{42C895FB-F76F-4850-A957-B12729123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812" y="7833720"/>
                      <a:ext cx="470745" cy="375900"/>
                    </a:xfrm>
                    <a:custGeom>
                      <a:avLst/>
                      <a:gdLst>
                        <a:gd name="connsiteX0" fmla="*/ 208 w 470745"/>
                        <a:gd name="connsiteY0" fmla="*/ 138849 h 375900"/>
                        <a:gd name="connsiteX1" fmla="*/ 84209 w 470745"/>
                        <a:gd name="connsiteY1" fmla="*/ 132220 h 375900"/>
                        <a:gd name="connsiteX2" fmla="*/ 128509 w 470745"/>
                        <a:gd name="connsiteY2" fmla="*/ 124162 h 375900"/>
                        <a:gd name="connsiteX3" fmla="*/ 213520 w 470745"/>
                        <a:gd name="connsiteY3" fmla="*/ 102978 h 375900"/>
                        <a:gd name="connsiteX4" fmla="*/ 345260 w 470745"/>
                        <a:gd name="connsiteY4" fmla="*/ 7680 h 375900"/>
                        <a:gd name="connsiteX5" fmla="*/ 190717 w 470745"/>
                        <a:gd name="connsiteY5" fmla="*/ 221926 h 375900"/>
                        <a:gd name="connsiteX6" fmla="*/ 203395 w 470745"/>
                        <a:gd name="connsiteY6" fmla="*/ 333502 h 375900"/>
                        <a:gd name="connsiteX7" fmla="*/ 446273 w 470745"/>
                        <a:gd name="connsiteY7" fmla="*/ 131648 h 375900"/>
                        <a:gd name="connsiteX8" fmla="*/ 256678 w 470745"/>
                        <a:gd name="connsiteY8" fmla="*/ 363630 h 375900"/>
                        <a:gd name="connsiteX9" fmla="*/ 382636 w 470745"/>
                        <a:gd name="connsiteY9" fmla="*/ 163709 h 375900"/>
                        <a:gd name="connsiteX10" fmla="*/ 344746 w 470745"/>
                        <a:gd name="connsiteY10" fmla="*/ 119170 h 375900"/>
                        <a:gd name="connsiteX11" fmla="*/ 297521 w 470745"/>
                        <a:gd name="connsiteY11" fmla="*/ 138306 h 375900"/>
                        <a:gd name="connsiteX12" fmla="*/ 269556 w 470745"/>
                        <a:gd name="connsiteY12" fmla="*/ 100559 h 375900"/>
                        <a:gd name="connsiteX13" fmla="*/ 270794 w 470745"/>
                        <a:gd name="connsiteY13" fmla="*/ 75841 h 375900"/>
                        <a:gd name="connsiteX14" fmla="*/ 50852 w 470745"/>
                        <a:gd name="connsiteY14" fmla="*/ 239633 h 375900"/>
                        <a:gd name="connsiteX15" fmla="*/ 190222 w 470745"/>
                        <a:gd name="connsiteY15" fmla="*/ 114046 h 375900"/>
                        <a:gd name="connsiteX16" fmla="*/ 125385 w 470745"/>
                        <a:gd name="connsiteY16" fmla="*/ 76946 h 375900"/>
                        <a:gd name="connsiteX17" fmla="*/ 208 w 470745"/>
                        <a:gd name="connsiteY17" fmla="*/ 138849 h 375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0745" h="375900">
                          <a:moveTo>
                            <a:pt x="208" y="138849"/>
                          </a:moveTo>
                          <a:cubicBezTo>
                            <a:pt x="-9232" y="111179"/>
                            <a:pt x="307237" y="-45679"/>
                            <a:pt x="84209" y="132220"/>
                          </a:cubicBezTo>
                          <a:cubicBezTo>
                            <a:pt x="-13585" y="210229"/>
                            <a:pt x="78970" y="149717"/>
                            <a:pt x="128509" y="124162"/>
                          </a:cubicBezTo>
                          <a:cubicBezTo>
                            <a:pt x="141073" y="117675"/>
                            <a:pt x="207300" y="76546"/>
                            <a:pt x="213520" y="102978"/>
                          </a:cubicBezTo>
                          <a:cubicBezTo>
                            <a:pt x="212425" y="100292"/>
                            <a:pt x="323296" y="-2435"/>
                            <a:pt x="345260" y="7680"/>
                          </a:cubicBezTo>
                          <a:cubicBezTo>
                            <a:pt x="371283" y="19672"/>
                            <a:pt x="207424" y="202409"/>
                            <a:pt x="190717" y="221926"/>
                          </a:cubicBezTo>
                          <a:cubicBezTo>
                            <a:pt x="629524" y="-223777"/>
                            <a:pt x="374835" y="101540"/>
                            <a:pt x="203395" y="333502"/>
                          </a:cubicBezTo>
                          <a:cubicBezTo>
                            <a:pt x="210177" y="326730"/>
                            <a:pt x="565593" y="-73816"/>
                            <a:pt x="446273" y="131648"/>
                          </a:cubicBezTo>
                          <a:cubicBezTo>
                            <a:pt x="445616" y="132763"/>
                            <a:pt x="241619" y="440287"/>
                            <a:pt x="256678" y="363630"/>
                          </a:cubicBezTo>
                          <a:cubicBezTo>
                            <a:pt x="257602" y="358886"/>
                            <a:pt x="580871" y="-53518"/>
                            <a:pt x="382636" y="163709"/>
                          </a:cubicBezTo>
                          <a:cubicBezTo>
                            <a:pt x="110755" y="461632"/>
                            <a:pt x="103344" y="438858"/>
                            <a:pt x="344746" y="119170"/>
                          </a:cubicBezTo>
                          <a:cubicBezTo>
                            <a:pt x="473848" y="-51813"/>
                            <a:pt x="368177" y="66993"/>
                            <a:pt x="297521" y="138306"/>
                          </a:cubicBezTo>
                          <a:cubicBezTo>
                            <a:pt x="24487" y="413855"/>
                            <a:pt x="63701" y="352857"/>
                            <a:pt x="269556" y="100559"/>
                          </a:cubicBezTo>
                          <a:cubicBezTo>
                            <a:pt x="323934" y="33912"/>
                            <a:pt x="382846" y="-23466"/>
                            <a:pt x="270794" y="75841"/>
                          </a:cubicBezTo>
                          <a:cubicBezTo>
                            <a:pt x="269889" y="76632"/>
                            <a:pt x="20229" y="311395"/>
                            <a:pt x="50852" y="239633"/>
                          </a:cubicBezTo>
                          <a:cubicBezTo>
                            <a:pt x="57920" y="223088"/>
                            <a:pt x="166152" y="137011"/>
                            <a:pt x="190222" y="114046"/>
                          </a:cubicBezTo>
                          <a:cubicBezTo>
                            <a:pt x="70378" y="161757"/>
                            <a:pt x="-125732" y="282010"/>
                            <a:pt x="125385" y="76946"/>
                          </a:cubicBezTo>
                          <a:cubicBezTo>
                            <a:pt x="139549" y="65411"/>
                            <a:pt x="9285" y="152727"/>
                            <a:pt x="208" y="138849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396" name="Graphic 963">
                    <a:extLst>
                      <a:ext uri="{FF2B5EF4-FFF2-40B4-BE49-F238E27FC236}">
                        <a16:creationId xmlns:a16="http://schemas.microsoft.com/office/drawing/2014/main" id="{60B192FE-908B-43E9-BE39-4DD0F24B50FF}"/>
                      </a:ext>
                    </a:extLst>
                  </p:cNvPr>
                  <p:cNvGrpSpPr/>
                  <p:nvPr/>
                </p:nvGrpSpPr>
                <p:grpSpPr>
                  <a:xfrm>
                    <a:off x="6346136" y="8152352"/>
                    <a:ext cx="682510" cy="566898"/>
                    <a:chOff x="6346136" y="8152352"/>
                    <a:chExt cx="682510" cy="566898"/>
                  </a:xfrm>
                </p:grpSpPr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13702F3C-F73C-4139-B6BF-81DE9A46D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6136" y="8152352"/>
                      <a:ext cx="682510" cy="566898"/>
                    </a:xfrm>
                    <a:custGeom>
                      <a:avLst/>
                      <a:gdLst>
                        <a:gd name="connsiteX0" fmla="*/ 311636 w 682510"/>
                        <a:gd name="connsiteY0" fmla="*/ 564967 h 566898"/>
                        <a:gd name="connsiteX1" fmla="*/ 619008 w 682510"/>
                        <a:gd name="connsiteY1" fmla="*/ 86012 h 566898"/>
                        <a:gd name="connsiteX2" fmla="*/ 358337 w 682510"/>
                        <a:gd name="connsiteY2" fmla="*/ 186977 h 566898"/>
                        <a:gd name="connsiteX3" fmla="*/ 50117 w 682510"/>
                        <a:gd name="connsiteY3" fmla="*/ 26909 h 566898"/>
                        <a:gd name="connsiteX4" fmla="*/ 34058 w 682510"/>
                        <a:gd name="connsiteY4" fmla="*/ 297000 h 566898"/>
                        <a:gd name="connsiteX5" fmla="*/ 311636 w 682510"/>
                        <a:gd name="connsiteY5" fmla="*/ 564967 h 5668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2510" h="566898">
                          <a:moveTo>
                            <a:pt x="311636" y="564967"/>
                          </a:moveTo>
                          <a:cubicBezTo>
                            <a:pt x="385378" y="597324"/>
                            <a:pt x="849122" y="214285"/>
                            <a:pt x="619008" y="86012"/>
                          </a:cubicBezTo>
                          <a:cubicBezTo>
                            <a:pt x="515557" y="28338"/>
                            <a:pt x="407343" y="131742"/>
                            <a:pt x="358337" y="186977"/>
                          </a:cubicBezTo>
                          <a:cubicBezTo>
                            <a:pt x="321656" y="228325"/>
                            <a:pt x="205432" y="-92839"/>
                            <a:pt x="50117" y="26909"/>
                          </a:cubicBezTo>
                          <a:cubicBezTo>
                            <a:pt x="-13510" y="75963"/>
                            <a:pt x="-13938" y="206656"/>
                            <a:pt x="34058" y="297000"/>
                          </a:cubicBezTo>
                          <a:cubicBezTo>
                            <a:pt x="90923" y="404080"/>
                            <a:pt x="179886" y="500569"/>
                            <a:pt x="311636" y="564967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FB582365-4A96-4C54-B3AA-24B6AD4C3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3497" y="8273510"/>
                      <a:ext cx="97923" cy="227365"/>
                    </a:xfrm>
                    <a:custGeom>
                      <a:avLst/>
                      <a:gdLst>
                        <a:gd name="connsiteX0" fmla="*/ 17152 w 97923"/>
                        <a:gd name="connsiteY0" fmla="*/ 23023 h 227365"/>
                        <a:gd name="connsiteX1" fmla="*/ 7522 w 97923"/>
                        <a:gd name="connsiteY1" fmla="*/ 9774 h 227365"/>
                        <a:gd name="connsiteX2" fmla="*/ 20781 w 97923"/>
                        <a:gd name="connsiteY2" fmla="*/ 144 h 227365"/>
                        <a:gd name="connsiteX3" fmla="*/ 77284 w 97923"/>
                        <a:gd name="connsiteY3" fmla="*/ 27310 h 227365"/>
                        <a:gd name="connsiteX4" fmla="*/ 95238 w 97923"/>
                        <a:gd name="connsiteY4" fmla="*/ 59999 h 227365"/>
                        <a:gd name="connsiteX5" fmla="*/ 96477 w 97923"/>
                        <a:gd name="connsiteY5" fmla="*/ 99414 h 227365"/>
                        <a:gd name="connsiteX6" fmla="*/ 19591 w 97923"/>
                        <a:gd name="connsiteY6" fmla="*/ 224172 h 227365"/>
                        <a:gd name="connsiteX7" fmla="*/ 3189 w 97923"/>
                        <a:gd name="connsiteY7" fmla="*/ 223772 h 227365"/>
                        <a:gd name="connsiteX8" fmla="*/ 3598 w 97923"/>
                        <a:gd name="connsiteY8" fmla="*/ 207380 h 227365"/>
                        <a:gd name="connsiteX9" fmla="*/ 73597 w 97923"/>
                        <a:gd name="connsiteY9" fmla="*/ 95794 h 227365"/>
                        <a:gd name="connsiteX10" fmla="*/ 72807 w 97923"/>
                        <a:gd name="connsiteY10" fmla="*/ 65724 h 227365"/>
                        <a:gd name="connsiteX11" fmla="*/ 60491 w 97923"/>
                        <a:gd name="connsiteY11" fmla="*/ 43302 h 227365"/>
                        <a:gd name="connsiteX12" fmla="*/ 17152 w 97923"/>
                        <a:gd name="connsiteY12" fmla="*/ 23023 h 2273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7923" h="227365">
                          <a:moveTo>
                            <a:pt x="17152" y="23023"/>
                          </a:moveTo>
                          <a:cubicBezTo>
                            <a:pt x="10837" y="22023"/>
                            <a:pt x="6532" y="16089"/>
                            <a:pt x="7522" y="9774"/>
                          </a:cubicBezTo>
                          <a:cubicBezTo>
                            <a:pt x="8523" y="3449"/>
                            <a:pt x="14457" y="-856"/>
                            <a:pt x="20781" y="144"/>
                          </a:cubicBezTo>
                          <a:cubicBezTo>
                            <a:pt x="45413" y="4135"/>
                            <a:pt x="64301" y="13651"/>
                            <a:pt x="77284" y="27310"/>
                          </a:cubicBezTo>
                          <a:cubicBezTo>
                            <a:pt x="86028" y="36520"/>
                            <a:pt x="92038" y="47550"/>
                            <a:pt x="95238" y="59999"/>
                          </a:cubicBezTo>
                          <a:cubicBezTo>
                            <a:pt x="98334" y="72048"/>
                            <a:pt x="98763" y="85317"/>
                            <a:pt x="96477" y="99414"/>
                          </a:cubicBezTo>
                          <a:cubicBezTo>
                            <a:pt x="90409" y="136857"/>
                            <a:pt x="64977" y="181043"/>
                            <a:pt x="19591" y="224172"/>
                          </a:cubicBezTo>
                          <a:cubicBezTo>
                            <a:pt x="14952" y="228582"/>
                            <a:pt x="7608" y="228401"/>
                            <a:pt x="3189" y="223772"/>
                          </a:cubicBezTo>
                          <a:cubicBezTo>
                            <a:pt x="-1222" y="219134"/>
                            <a:pt x="-1031" y="211790"/>
                            <a:pt x="3598" y="207380"/>
                          </a:cubicBezTo>
                          <a:cubicBezTo>
                            <a:pt x="45175" y="167870"/>
                            <a:pt x="68302" y="128446"/>
                            <a:pt x="73597" y="95794"/>
                          </a:cubicBezTo>
                          <a:cubicBezTo>
                            <a:pt x="75388" y="84783"/>
                            <a:pt x="75112" y="74658"/>
                            <a:pt x="72807" y="65724"/>
                          </a:cubicBezTo>
                          <a:cubicBezTo>
                            <a:pt x="70626" y="57199"/>
                            <a:pt x="66492" y="49627"/>
                            <a:pt x="60491" y="43302"/>
                          </a:cubicBezTo>
                          <a:cubicBezTo>
                            <a:pt x="50938" y="33244"/>
                            <a:pt x="36479" y="26167"/>
                            <a:pt x="17152" y="2302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80" name="Graphic 963">
                  <a:extLst>
                    <a:ext uri="{FF2B5EF4-FFF2-40B4-BE49-F238E27FC236}">
                      <a16:creationId xmlns:a16="http://schemas.microsoft.com/office/drawing/2014/main" id="{0F7C1E3E-A819-4BA3-BB98-015AE4A84EF0}"/>
                    </a:ext>
                  </a:extLst>
                </p:cNvPr>
                <p:cNvGrpSpPr/>
                <p:nvPr/>
              </p:nvGrpSpPr>
              <p:grpSpPr>
                <a:xfrm>
                  <a:off x="4476153" y="7773811"/>
                  <a:ext cx="4324839" cy="2858052"/>
                  <a:chOff x="4476153" y="7773811"/>
                  <a:chExt cx="4324839" cy="2858052"/>
                </a:xfrm>
                <a:solidFill>
                  <a:srgbClr val="FFFFFF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9B36A774-D64B-427F-B7FE-4752608EAEEE}"/>
                      </a:ext>
                    </a:extLst>
                  </p:cNvPr>
                  <p:cNvSpPr/>
                  <p:nvPr/>
                </p:nvSpPr>
                <p:spPr>
                  <a:xfrm>
                    <a:off x="8663937" y="10544519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0 w 87353"/>
                      <a:gd name="connsiteY1" fmla="*/ 43672 h 87344"/>
                      <a:gd name="connsiteX2" fmla="*/ 43672 w 87353"/>
                      <a:gd name="connsiteY2" fmla="*/ 0 h 87344"/>
                      <a:gd name="connsiteX3" fmla="*/ 87354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19555" y="87344"/>
                          <a:pt x="0" y="67789"/>
                          <a:pt x="0" y="43672"/>
                        </a:cubicBezTo>
                        <a:cubicBezTo>
                          <a:pt x="0" y="19545"/>
                          <a:pt x="19555" y="0"/>
                          <a:pt x="43672" y="0"/>
                        </a:cubicBezTo>
                        <a:cubicBezTo>
                          <a:pt x="67789" y="0"/>
                          <a:pt x="87354" y="19545"/>
                          <a:pt x="87354" y="43672"/>
                        </a:cubicBezTo>
                        <a:cubicBezTo>
                          <a:pt x="87354" y="67799"/>
                          <a:pt x="67789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24E58F93-0C2B-41F9-9397-5E167AE04CBE}"/>
                      </a:ext>
                    </a:extLst>
                  </p:cNvPr>
                  <p:cNvSpPr/>
                  <p:nvPr/>
                </p:nvSpPr>
                <p:spPr>
                  <a:xfrm>
                    <a:off x="8739461" y="10388871"/>
                    <a:ext cx="61531" cy="61531"/>
                  </a:xfrm>
                  <a:custGeom>
                    <a:avLst/>
                    <a:gdLst>
                      <a:gd name="connsiteX0" fmla="*/ 30775 w 61531"/>
                      <a:gd name="connsiteY0" fmla="*/ 61532 h 61531"/>
                      <a:gd name="connsiteX1" fmla="*/ 0 w 61531"/>
                      <a:gd name="connsiteY1" fmla="*/ 30766 h 61531"/>
                      <a:gd name="connsiteX2" fmla="*/ 30775 w 61531"/>
                      <a:gd name="connsiteY2" fmla="*/ 0 h 61531"/>
                      <a:gd name="connsiteX3" fmla="*/ 61532 w 61531"/>
                      <a:gd name="connsiteY3" fmla="*/ 30766 h 61531"/>
                      <a:gd name="connsiteX4" fmla="*/ 30775 w 61531"/>
                      <a:gd name="connsiteY4" fmla="*/ 61532 h 6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31">
                        <a:moveTo>
                          <a:pt x="30775" y="61532"/>
                        </a:moveTo>
                        <a:cubicBezTo>
                          <a:pt x="13783" y="61532"/>
                          <a:pt x="0" y="47749"/>
                          <a:pt x="0" y="30766"/>
                        </a:cubicBezTo>
                        <a:cubicBezTo>
                          <a:pt x="0" y="13773"/>
                          <a:pt x="13783" y="0"/>
                          <a:pt x="30775" y="0"/>
                        </a:cubicBezTo>
                        <a:cubicBezTo>
                          <a:pt x="47768" y="0"/>
                          <a:pt x="61532" y="13773"/>
                          <a:pt x="61532" y="30766"/>
                        </a:cubicBezTo>
                        <a:cubicBezTo>
                          <a:pt x="61541" y="47749"/>
                          <a:pt x="47778" y="61532"/>
                          <a:pt x="30775" y="615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3" name="Freeform: Shape 382">
                    <a:extLst>
                      <a:ext uri="{FF2B5EF4-FFF2-40B4-BE49-F238E27FC236}">
                        <a16:creationId xmlns:a16="http://schemas.microsoft.com/office/drawing/2014/main" id="{D404DEC8-78E8-4208-ACBE-A773A61EB43F}"/>
                      </a:ext>
                    </a:extLst>
                  </p:cNvPr>
                  <p:cNvSpPr/>
                  <p:nvPr/>
                </p:nvSpPr>
                <p:spPr>
                  <a:xfrm>
                    <a:off x="8403828" y="9033101"/>
                    <a:ext cx="61541" cy="61541"/>
                  </a:xfrm>
                  <a:custGeom>
                    <a:avLst/>
                    <a:gdLst>
                      <a:gd name="connsiteX0" fmla="*/ 30775 w 61541"/>
                      <a:gd name="connsiteY0" fmla="*/ 61541 h 61541"/>
                      <a:gd name="connsiteX1" fmla="*/ 61541 w 61541"/>
                      <a:gd name="connsiteY1" fmla="*/ 30775 h 61541"/>
                      <a:gd name="connsiteX2" fmla="*/ 30775 w 61541"/>
                      <a:gd name="connsiteY2" fmla="*/ 0 h 61541"/>
                      <a:gd name="connsiteX3" fmla="*/ 0 w 61541"/>
                      <a:gd name="connsiteY3" fmla="*/ 30775 h 61541"/>
                      <a:gd name="connsiteX4" fmla="*/ 30775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75" y="61541"/>
                        </a:moveTo>
                        <a:cubicBezTo>
                          <a:pt x="47768" y="61541"/>
                          <a:pt x="61541" y="47768"/>
                          <a:pt x="61541" y="30775"/>
                        </a:cubicBezTo>
                        <a:cubicBezTo>
                          <a:pt x="61541" y="13773"/>
                          <a:pt x="47768" y="0"/>
                          <a:pt x="30775" y="0"/>
                        </a:cubicBezTo>
                        <a:cubicBezTo>
                          <a:pt x="13783" y="0"/>
                          <a:pt x="0" y="13773"/>
                          <a:pt x="0" y="30775"/>
                        </a:cubicBezTo>
                        <a:cubicBezTo>
                          <a:pt x="0" y="47758"/>
                          <a:pt x="13783" y="61541"/>
                          <a:pt x="30775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4" name="Freeform: Shape 383">
                    <a:extLst>
                      <a:ext uri="{FF2B5EF4-FFF2-40B4-BE49-F238E27FC236}">
                        <a16:creationId xmlns:a16="http://schemas.microsoft.com/office/drawing/2014/main" id="{F184D069-BFEE-4487-A5E9-B03C061E2AAE}"/>
                      </a:ext>
                    </a:extLst>
                  </p:cNvPr>
                  <p:cNvSpPr/>
                  <p:nvPr/>
                </p:nvSpPr>
                <p:spPr>
                  <a:xfrm>
                    <a:off x="8537607" y="8911581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87354 w 87353"/>
                      <a:gd name="connsiteY1" fmla="*/ 43672 h 87344"/>
                      <a:gd name="connsiteX2" fmla="*/ 43672 w 87353"/>
                      <a:gd name="connsiteY2" fmla="*/ 0 h 87344"/>
                      <a:gd name="connsiteX3" fmla="*/ 0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67799" y="87344"/>
                          <a:pt x="87354" y="67789"/>
                          <a:pt x="87354" y="43672"/>
                        </a:cubicBezTo>
                        <a:cubicBezTo>
                          <a:pt x="87354" y="19545"/>
                          <a:pt x="67799" y="0"/>
                          <a:pt x="43672" y="0"/>
                        </a:cubicBezTo>
                        <a:cubicBezTo>
                          <a:pt x="19545" y="0"/>
                          <a:pt x="0" y="19545"/>
                          <a:pt x="0" y="43672"/>
                        </a:cubicBezTo>
                        <a:cubicBezTo>
                          <a:pt x="10" y="6778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5" name="Freeform: Shape 384">
                    <a:extLst>
                      <a:ext uri="{FF2B5EF4-FFF2-40B4-BE49-F238E27FC236}">
                        <a16:creationId xmlns:a16="http://schemas.microsoft.com/office/drawing/2014/main" id="{24EB3628-8E4A-4833-A4A4-7B803D351C62}"/>
                      </a:ext>
                    </a:extLst>
                  </p:cNvPr>
                  <p:cNvSpPr/>
                  <p:nvPr/>
                </p:nvSpPr>
                <p:spPr>
                  <a:xfrm>
                    <a:off x="5510857" y="8238316"/>
                    <a:ext cx="61541" cy="61541"/>
                  </a:xfrm>
                  <a:custGeom>
                    <a:avLst/>
                    <a:gdLst>
                      <a:gd name="connsiteX0" fmla="*/ 30766 w 61541"/>
                      <a:gd name="connsiteY0" fmla="*/ 61541 h 61541"/>
                      <a:gd name="connsiteX1" fmla="*/ 61541 w 61541"/>
                      <a:gd name="connsiteY1" fmla="*/ 30766 h 61541"/>
                      <a:gd name="connsiteX2" fmla="*/ 30766 w 61541"/>
                      <a:gd name="connsiteY2" fmla="*/ 0 h 61541"/>
                      <a:gd name="connsiteX3" fmla="*/ 0 w 61541"/>
                      <a:gd name="connsiteY3" fmla="*/ 30766 h 61541"/>
                      <a:gd name="connsiteX4" fmla="*/ 30766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66" y="61541"/>
                        </a:moveTo>
                        <a:cubicBezTo>
                          <a:pt x="47758" y="61541"/>
                          <a:pt x="61541" y="47758"/>
                          <a:pt x="61541" y="30766"/>
                        </a:cubicBezTo>
                        <a:cubicBezTo>
                          <a:pt x="61541" y="13773"/>
                          <a:pt x="47758" y="0"/>
                          <a:pt x="30766" y="0"/>
                        </a:cubicBezTo>
                        <a:cubicBezTo>
                          <a:pt x="13773" y="0"/>
                          <a:pt x="0" y="13773"/>
                          <a:pt x="0" y="30766"/>
                        </a:cubicBezTo>
                        <a:cubicBezTo>
                          <a:pt x="0" y="47758"/>
                          <a:pt x="13773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890E6C4A-F80B-499E-9200-9F24DD5FB68C}"/>
                      </a:ext>
                    </a:extLst>
                  </p:cNvPr>
                  <p:cNvSpPr/>
                  <p:nvPr/>
                </p:nvSpPr>
                <p:spPr>
                  <a:xfrm>
                    <a:off x="4851194" y="7787317"/>
                    <a:ext cx="87344" cy="87344"/>
                  </a:xfrm>
                  <a:custGeom>
                    <a:avLst/>
                    <a:gdLst>
                      <a:gd name="connsiteX0" fmla="*/ 43672 w 87344"/>
                      <a:gd name="connsiteY0" fmla="*/ 87344 h 87344"/>
                      <a:gd name="connsiteX1" fmla="*/ 87344 w 87344"/>
                      <a:gd name="connsiteY1" fmla="*/ 43672 h 87344"/>
                      <a:gd name="connsiteX2" fmla="*/ 43672 w 87344"/>
                      <a:gd name="connsiteY2" fmla="*/ 0 h 87344"/>
                      <a:gd name="connsiteX3" fmla="*/ 0 w 87344"/>
                      <a:gd name="connsiteY3" fmla="*/ 43672 h 87344"/>
                      <a:gd name="connsiteX4" fmla="*/ 43672 w 87344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44" h="87344">
                        <a:moveTo>
                          <a:pt x="43672" y="87344"/>
                        </a:moveTo>
                        <a:cubicBezTo>
                          <a:pt x="67799" y="87344"/>
                          <a:pt x="87344" y="67789"/>
                          <a:pt x="87344" y="43672"/>
                        </a:cubicBezTo>
                        <a:cubicBezTo>
                          <a:pt x="87344" y="19555"/>
                          <a:pt x="67789" y="0"/>
                          <a:pt x="43672" y="0"/>
                        </a:cubicBezTo>
                        <a:cubicBezTo>
                          <a:pt x="19545" y="0"/>
                          <a:pt x="0" y="19555"/>
                          <a:pt x="0" y="43672"/>
                        </a:cubicBezTo>
                        <a:cubicBezTo>
                          <a:pt x="0" y="6779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035F258D-ED6D-44E9-9241-F1D8E173B142}"/>
                      </a:ext>
                    </a:extLst>
                  </p:cNvPr>
                  <p:cNvSpPr/>
                  <p:nvPr/>
                </p:nvSpPr>
                <p:spPr>
                  <a:xfrm>
                    <a:off x="4494592" y="10046594"/>
                    <a:ext cx="87361" cy="87355"/>
                  </a:xfrm>
                  <a:custGeom>
                    <a:avLst/>
                    <a:gdLst>
                      <a:gd name="connsiteX0" fmla="*/ 68357 w 87361"/>
                      <a:gd name="connsiteY0" fmla="*/ 79711 h 87355"/>
                      <a:gd name="connsiteX1" fmla="*/ 7644 w 87361"/>
                      <a:gd name="connsiteY1" fmla="*/ 68357 h 87355"/>
                      <a:gd name="connsiteX2" fmla="*/ 19008 w 87361"/>
                      <a:gd name="connsiteY2" fmla="*/ 7645 h 87355"/>
                      <a:gd name="connsiteX3" fmla="*/ 79720 w 87361"/>
                      <a:gd name="connsiteY3" fmla="*/ 18998 h 87355"/>
                      <a:gd name="connsiteX4" fmla="*/ 68357 w 87361"/>
                      <a:gd name="connsiteY4" fmla="*/ 79711 h 87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61" h="87355">
                        <a:moveTo>
                          <a:pt x="68357" y="79711"/>
                        </a:moveTo>
                        <a:cubicBezTo>
                          <a:pt x="48449" y="93341"/>
                          <a:pt x="21265" y="88255"/>
                          <a:pt x="7644" y="68357"/>
                        </a:cubicBezTo>
                        <a:cubicBezTo>
                          <a:pt x="-5986" y="48450"/>
                          <a:pt x="-900" y="21265"/>
                          <a:pt x="19008" y="7645"/>
                        </a:cubicBezTo>
                        <a:cubicBezTo>
                          <a:pt x="38905" y="-5985"/>
                          <a:pt x="66090" y="-899"/>
                          <a:pt x="79720" y="18998"/>
                        </a:cubicBezTo>
                        <a:cubicBezTo>
                          <a:pt x="93350" y="38906"/>
                          <a:pt x="88254" y="66090"/>
                          <a:pt x="68357" y="7971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:a16="http://schemas.microsoft.com/office/drawing/2014/main" id="{58BD4E60-7BF3-4048-A186-566296895948}"/>
                      </a:ext>
                    </a:extLst>
                  </p:cNvPr>
                  <p:cNvSpPr/>
                  <p:nvPr/>
                </p:nvSpPr>
                <p:spPr>
                  <a:xfrm>
                    <a:off x="4560489" y="9206104"/>
                    <a:ext cx="101590" cy="101583"/>
                  </a:xfrm>
                  <a:custGeom>
                    <a:avLst/>
                    <a:gdLst>
                      <a:gd name="connsiteX0" fmla="*/ 79488 w 101590"/>
                      <a:gd name="connsiteY0" fmla="*/ 92697 h 101583"/>
                      <a:gd name="connsiteX1" fmla="*/ 8888 w 101590"/>
                      <a:gd name="connsiteY1" fmla="*/ 79486 h 101583"/>
                      <a:gd name="connsiteX2" fmla="*/ 22109 w 101590"/>
                      <a:gd name="connsiteY2" fmla="*/ 8886 h 101583"/>
                      <a:gd name="connsiteX3" fmla="*/ 92708 w 101590"/>
                      <a:gd name="connsiteY3" fmla="*/ 22098 h 101583"/>
                      <a:gd name="connsiteX4" fmla="*/ 79488 w 101590"/>
                      <a:gd name="connsiteY4" fmla="*/ 92697 h 10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90" h="101583">
                        <a:moveTo>
                          <a:pt x="79488" y="92697"/>
                        </a:moveTo>
                        <a:cubicBezTo>
                          <a:pt x="56342" y="108546"/>
                          <a:pt x="24729" y="102622"/>
                          <a:pt x="8888" y="79486"/>
                        </a:cubicBezTo>
                        <a:cubicBezTo>
                          <a:pt x="-6961" y="56340"/>
                          <a:pt x="-1046" y="24726"/>
                          <a:pt x="22109" y="8886"/>
                        </a:cubicBezTo>
                        <a:cubicBezTo>
                          <a:pt x="45255" y="-6963"/>
                          <a:pt x="76859" y="-1039"/>
                          <a:pt x="92708" y="22098"/>
                        </a:cubicBezTo>
                        <a:cubicBezTo>
                          <a:pt x="108549" y="45243"/>
                          <a:pt x="102633" y="76847"/>
                          <a:pt x="79488" y="926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845A8F3B-084A-40AA-81CE-0178C2279C45}"/>
                      </a:ext>
                    </a:extLst>
                  </p:cNvPr>
                  <p:cNvSpPr/>
                  <p:nvPr/>
                </p:nvSpPr>
                <p:spPr>
                  <a:xfrm>
                    <a:off x="4476153" y="9179418"/>
                    <a:ext cx="56259" cy="56264"/>
                  </a:xfrm>
                  <a:custGeom>
                    <a:avLst/>
                    <a:gdLst>
                      <a:gd name="connsiteX0" fmla="*/ 44019 w 56259"/>
                      <a:gd name="connsiteY0" fmla="*/ 51346 h 56264"/>
                      <a:gd name="connsiteX1" fmla="*/ 4918 w 56259"/>
                      <a:gd name="connsiteY1" fmla="*/ 44031 h 56264"/>
                      <a:gd name="connsiteX2" fmla="*/ 12243 w 56259"/>
                      <a:gd name="connsiteY2" fmla="*/ 4921 h 56264"/>
                      <a:gd name="connsiteX3" fmla="*/ 51343 w 56259"/>
                      <a:gd name="connsiteY3" fmla="*/ 12246 h 56264"/>
                      <a:gd name="connsiteX4" fmla="*/ 44019 w 56259"/>
                      <a:gd name="connsiteY4" fmla="*/ 51346 h 56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59" h="56264">
                        <a:moveTo>
                          <a:pt x="44019" y="51346"/>
                        </a:moveTo>
                        <a:cubicBezTo>
                          <a:pt x="31198" y="60118"/>
                          <a:pt x="13691" y="56842"/>
                          <a:pt x="4918" y="44031"/>
                        </a:cubicBezTo>
                        <a:cubicBezTo>
                          <a:pt x="-3854" y="31210"/>
                          <a:pt x="-577" y="13703"/>
                          <a:pt x="12243" y="4921"/>
                        </a:cubicBezTo>
                        <a:cubicBezTo>
                          <a:pt x="25064" y="-3851"/>
                          <a:pt x="42571" y="-584"/>
                          <a:pt x="51343" y="12246"/>
                        </a:cubicBezTo>
                        <a:cubicBezTo>
                          <a:pt x="60116" y="25057"/>
                          <a:pt x="56830" y="42564"/>
                          <a:pt x="44019" y="5134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A831FCD6-9CA9-438A-BA47-EC7C26333FBB}"/>
                      </a:ext>
                    </a:extLst>
                  </p:cNvPr>
                  <p:cNvSpPr/>
                  <p:nvPr/>
                </p:nvSpPr>
                <p:spPr>
                  <a:xfrm>
                    <a:off x="6619682" y="9294924"/>
                    <a:ext cx="63141" cy="63141"/>
                  </a:xfrm>
                  <a:custGeom>
                    <a:avLst/>
                    <a:gdLst>
                      <a:gd name="connsiteX0" fmla="*/ 31575 w 63141"/>
                      <a:gd name="connsiteY0" fmla="*/ 63141 h 63141"/>
                      <a:gd name="connsiteX1" fmla="*/ 0 w 63141"/>
                      <a:gd name="connsiteY1" fmla="*/ 31575 h 63141"/>
                      <a:gd name="connsiteX2" fmla="*/ 31575 w 63141"/>
                      <a:gd name="connsiteY2" fmla="*/ 0 h 63141"/>
                      <a:gd name="connsiteX3" fmla="*/ 63141 w 63141"/>
                      <a:gd name="connsiteY3" fmla="*/ 31575 h 63141"/>
                      <a:gd name="connsiteX4" fmla="*/ 31575 w 63141"/>
                      <a:gd name="connsiteY4" fmla="*/ 63141 h 63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141" h="63141">
                        <a:moveTo>
                          <a:pt x="31575" y="63141"/>
                        </a:moveTo>
                        <a:cubicBezTo>
                          <a:pt x="14135" y="63141"/>
                          <a:pt x="0" y="49006"/>
                          <a:pt x="0" y="31575"/>
                        </a:cubicBezTo>
                        <a:cubicBezTo>
                          <a:pt x="0" y="14145"/>
                          <a:pt x="14135" y="0"/>
                          <a:pt x="31575" y="0"/>
                        </a:cubicBezTo>
                        <a:cubicBezTo>
                          <a:pt x="49016" y="0"/>
                          <a:pt x="63141" y="14145"/>
                          <a:pt x="63141" y="31575"/>
                        </a:cubicBezTo>
                        <a:cubicBezTo>
                          <a:pt x="63141" y="49006"/>
                          <a:pt x="49016" y="63141"/>
                          <a:pt x="31575" y="631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id="{4B0441E2-54B1-468F-AE0B-65ABC8B69769}"/>
                      </a:ext>
                    </a:extLst>
                  </p:cNvPr>
                  <p:cNvSpPr/>
                  <p:nvPr/>
                </p:nvSpPr>
                <p:spPr>
                  <a:xfrm>
                    <a:off x="6755422" y="9185892"/>
                    <a:ext cx="44481" cy="44481"/>
                  </a:xfrm>
                  <a:custGeom>
                    <a:avLst/>
                    <a:gdLst>
                      <a:gd name="connsiteX0" fmla="*/ 22231 w 44481"/>
                      <a:gd name="connsiteY0" fmla="*/ 44482 h 44481"/>
                      <a:gd name="connsiteX1" fmla="*/ 0 w 44481"/>
                      <a:gd name="connsiteY1" fmla="*/ 22241 h 44481"/>
                      <a:gd name="connsiteX2" fmla="*/ 22231 w 44481"/>
                      <a:gd name="connsiteY2" fmla="*/ 0 h 44481"/>
                      <a:gd name="connsiteX3" fmla="*/ 44482 w 44481"/>
                      <a:gd name="connsiteY3" fmla="*/ 22241 h 44481"/>
                      <a:gd name="connsiteX4" fmla="*/ 22231 w 44481"/>
                      <a:gd name="connsiteY4" fmla="*/ 44482 h 4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481" h="44481">
                        <a:moveTo>
                          <a:pt x="22231" y="44482"/>
                        </a:moveTo>
                        <a:cubicBezTo>
                          <a:pt x="9954" y="44482"/>
                          <a:pt x="0" y="34519"/>
                          <a:pt x="0" y="22241"/>
                        </a:cubicBezTo>
                        <a:cubicBezTo>
                          <a:pt x="0" y="9954"/>
                          <a:pt x="9954" y="0"/>
                          <a:pt x="22231" y="0"/>
                        </a:cubicBezTo>
                        <a:cubicBezTo>
                          <a:pt x="34519" y="0"/>
                          <a:pt x="44482" y="9954"/>
                          <a:pt x="44482" y="22241"/>
                        </a:cubicBezTo>
                        <a:cubicBezTo>
                          <a:pt x="44482" y="34519"/>
                          <a:pt x="34519" y="44482"/>
                          <a:pt x="22231" y="444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id="{A1DB4A8B-B35B-4BFA-9884-39717291F1D7}"/>
                      </a:ext>
                    </a:extLst>
                  </p:cNvPr>
                  <p:cNvSpPr/>
                  <p:nvPr/>
                </p:nvSpPr>
                <p:spPr>
                  <a:xfrm>
                    <a:off x="7836119" y="7848268"/>
                    <a:ext cx="87353" cy="87353"/>
                  </a:xfrm>
                  <a:custGeom>
                    <a:avLst/>
                    <a:gdLst>
                      <a:gd name="connsiteX0" fmla="*/ 43682 w 87353"/>
                      <a:gd name="connsiteY0" fmla="*/ 87354 h 87353"/>
                      <a:gd name="connsiteX1" fmla="*/ 0 w 87353"/>
                      <a:gd name="connsiteY1" fmla="*/ 43682 h 87353"/>
                      <a:gd name="connsiteX2" fmla="*/ 43682 w 87353"/>
                      <a:gd name="connsiteY2" fmla="*/ 0 h 87353"/>
                      <a:gd name="connsiteX3" fmla="*/ 87354 w 87353"/>
                      <a:gd name="connsiteY3" fmla="*/ 43682 h 87353"/>
                      <a:gd name="connsiteX4" fmla="*/ 43682 w 87353"/>
                      <a:gd name="connsiteY4" fmla="*/ 87354 h 87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53">
                        <a:moveTo>
                          <a:pt x="43682" y="87354"/>
                        </a:moveTo>
                        <a:cubicBezTo>
                          <a:pt x="19564" y="87354"/>
                          <a:pt x="0" y="67808"/>
                          <a:pt x="0" y="43682"/>
                        </a:cubicBezTo>
                        <a:cubicBezTo>
                          <a:pt x="0" y="19555"/>
                          <a:pt x="19564" y="0"/>
                          <a:pt x="43682" y="0"/>
                        </a:cubicBezTo>
                        <a:cubicBezTo>
                          <a:pt x="67799" y="0"/>
                          <a:pt x="87354" y="19555"/>
                          <a:pt x="87354" y="43682"/>
                        </a:cubicBezTo>
                        <a:cubicBezTo>
                          <a:pt x="87354" y="67808"/>
                          <a:pt x="67799" y="87354"/>
                          <a:pt x="43682" y="873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3" name="Freeform: Shape 392">
                    <a:extLst>
                      <a:ext uri="{FF2B5EF4-FFF2-40B4-BE49-F238E27FC236}">
                        <a16:creationId xmlns:a16="http://schemas.microsoft.com/office/drawing/2014/main" id="{F82245D1-5A84-464E-986C-771DDFBD1195}"/>
                      </a:ext>
                    </a:extLst>
                  </p:cNvPr>
                  <p:cNvSpPr/>
                  <p:nvPr/>
                </p:nvSpPr>
                <p:spPr>
                  <a:xfrm>
                    <a:off x="8294196" y="7773811"/>
                    <a:ext cx="61531" cy="61541"/>
                  </a:xfrm>
                  <a:custGeom>
                    <a:avLst/>
                    <a:gdLst>
                      <a:gd name="connsiteX0" fmla="*/ 30766 w 61531"/>
                      <a:gd name="connsiteY0" fmla="*/ 61541 h 61541"/>
                      <a:gd name="connsiteX1" fmla="*/ 0 w 61531"/>
                      <a:gd name="connsiteY1" fmla="*/ 30775 h 61541"/>
                      <a:gd name="connsiteX2" fmla="*/ 30766 w 61531"/>
                      <a:gd name="connsiteY2" fmla="*/ 0 h 61541"/>
                      <a:gd name="connsiteX3" fmla="*/ 61531 w 61531"/>
                      <a:gd name="connsiteY3" fmla="*/ 30775 h 61541"/>
                      <a:gd name="connsiteX4" fmla="*/ 30766 w 6153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41">
                        <a:moveTo>
                          <a:pt x="30766" y="61541"/>
                        </a:moveTo>
                        <a:cubicBezTo>
                          <a:pt x="13773" y="61541"/>
                          <a:pt x="0" y="47768"/>
                          <a:pt x="0" y="30775"/>
                        </a:cubicBezTo>
                        <a:cubicBezTo>
                          <a:pt x="0" y="13783"/>
                          <a:pt x="13773" y="0"/>
                          <a:pt x="30766" y="0"/>
                        </a:cubicBezTo>
                        <a:cubicBezTo>
                          <a:pt x="47758" y="0"/>
                          <a:pt x="61531" y="13783"/>
                          <a:pt x="61531" y="30775"/>
                        </a:cubicBezTo>
                        <a:cubicBezTo>
                          <a:pt x="61541" y="47758"/>
                          <a:pt x="47768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</p:grp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5A74EABA-9FE5-48DD-BC84-90E340953748}"/>
                  </a:ext>
                </a:extLst>
              </p:cNvPr>
              <p:cNvSpPr txBox="1"/>
              <p:nvPr/>
            </p:nvSpPr>
            <p:spPr>
              <a:xfrm>
                <a:off x="3212415" y="889345"/>
                <a:ext cx="6151944" cy="1862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115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تو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چیزی دیگری </a:t>
                </a:r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EABF7D40-3782-4779-909A-C4EF77EEC615}"/>
                  </a:ext>
                </a:extLst>
              </p:cNvPr>
              <p:cNvSpPr txBox="1"/>
              <p:nvPr/>
            </p:nvSpPr>
            <p:spPr>
              <a:xfrm>
                <a:off x="5460326" y="-8496"/>
                <a:ext cx="6151944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ای </a:t>
                </a:r>
                <a:r>
                  <a:rPr lang="fa-IR" sz="96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جان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</a:t>
                </a:r>
              </a:p>
            </p:txBody>
          </p:sp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B2BF4D8-6205-4CA7-A791-DE091157796C}"/>
              </a:ext>
            </a:extLst>
          </p:cNvPr>
          <p:cNvGrpSpPr/>
          <p:nvPr/>
        </p:nvGrpSpPr>
        <p:grpSpPr>
          <a:xfrm>
            <a:off x="11161267" y="22949"/>
            <a:ext cx="10128448" cy="6858000"/>
            <a:chOff x="2808339" y="34804"/>
            <a:chExt cx="10128448" cy="6858000"/>
          </a:xfrm>
        </p:grpSpPr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D0CCFB41-9441-40BD-AF42-5004A1285F37}"/>
                </a:ext>
              </a:extLst>
            </p:cNvPr>
            <p:cNvGrpSpPr/>
            <p:nvPr/>
          </p:nvGrpSpPr>
          <p:grpSpPr>
            <a:xfrm>
              <a:off x="2808339" y="34804"/>
              <a:ext cx="10128448" cy="6858000"/>
              <a:chOff x="2063552" y="0"/>
              <a:chExt cx="10128448" cy="6858000"/>
            </a:xfrm>
            <a:solidFill>
              <a:schemeClr val="bg1">
                <a:lumMod val="7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9299F1A0-CF99-43D1-9248-42E082B0C191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567" name="Rectangle: Rounded Corners 566">
                <a:extLst>
                  <a:ext uri="{FF2B5EF4-FFF2-40B4-BE49-F238E27FC236}">
                    <a16:creationId xmlns:a16="http://schemas.microsoft.com/office/drawing/2014/main" id="{7C8D7FB0-F3BB-48FF-8BB4-9D545B82C27C}"/>
                  </a:ext>
                </a:extLst>
              </p:cNvPr>
              <p:cNvSpPr/>
              <p:nvPr/>
            </p:nvSpPr>
            <p:spPr>
              <a:xfrm>
                <a:off x="2063552" y="952246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5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B5A312EA-91A9-4B1C-B3C7-EA298EEFB49E}"/>
                </a:ext>
              </a:extLst>
            </p:cNvPr>
            <p:cNvGrpSpPr/>
            <p:nvPr/>
          </p:nvGrpSpPr>
          <p:grpSpPr>
            <a:xfrm>
              <a:off x="3933924" y="421272"/>
              <a:ext cx="6492493" cy="6085063"/>
              <a:chOff x="5356436" y="473369"/>
              <a:chExt cx="6492493" cy="6085063"/>
            </a:xfrm>
          </p:grpSpPr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E494D183-A3BE-44FE-950E-B1BFD6D1B960}"/>
                  </a:ext>
                </a:extLst>
              </p:cNvPr>
              <p:cNvGrpSpPr/>
              <p:nvPr/>
            </p:nvGrpSpPr>
            <p:grpSpPr>
              <a:xfrm>
                <a:off x="5356436" y="473369"/>
                <a:ext cx="6492493" cy="6085063"/>
                <a:chOff x="5356436" y="473369"/>
                <a:chExt cx="6492493" cy="6085063"/>
              </a:xfrm>
            </p:grpSpPr>
            <p:pic>
              <p:nvPicPr>
                <p:cNvPr id="571" name="Picture 570">
                  <a:extLst>
                    <a:ext uri="{FF2B5EF4-FFF2-40B4-BE49-F238E27FC236}">
                      <a16:creationId xmlns:a16="http://schemas.microsoft.com/office/drawing/2014/main" id="{A8603107-3EC6-4314-AA5F-E0B185609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102" b="39408"/>
                <a:stretch/>
              </p:blipFill>
              <p:spPr>
                <a:xfrm>
                  <a:off x="5356436" y="1573065"/>
                  <a:ext cx="6439268" cy="4039561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572" name="TextBox 571">
                  <a:extLst>
                    <a:ext uri="{FF2B5EF4-FFF2-40B4-BE49-F238E27FC236}">
                      <a16:creationId xmlns:a16="http://schemas.microsoft.com/office/drawing/2014/main" id="{B0609366-6358-4614-B19A-EF30C4578EC0}"/>
                    </a:ext>
                  </a:extLst>
                </p:cNvPr>
                <p:cNvSpPr txBox="1"/>
                <p:nvPr/>
              </p:nvSpPr>
              <p:spPr>
                <a:xfrm>
                  <a:off x="5368166" y="473369"/>
                  <a:ext cx="6480763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fa-IR" sz="36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با تشکر از آقای </a:t>
                  </a:r>
                  <a:r>
                    <a:rPr lang="fa-IR" sz="5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habnam" panose="020B0603030804020204" pitchFamily="34" charset="-78"/>
                      <a:cs typeface="Shabnam" panose="020B0603030804020204" pitchFamily="34" charset="-78"/>
                    </a:rPr>
                    <a:t>کامران حقی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  <p:sp>
              <p:nvSpPr>
                <p:cNvPr id="573" name="TextBox 572">
                  <a:extLst>
                    <a:ext uri="{FF2B5EF4-FFF2-40B4-BE49-F238E27FC236}">
                      <a16:creationId xmlns:a16="http://schemas.microsoft.com/office/drawing/2014/main" id="{B6FBA945-B7D8-41BE-8FCE-4B850BB34C23}"/>
                    </a:ext>
                  </a:extLst>
                </p:cNvPr>
                <p:cNvSpPr txBox="1"/>
                <p:nvPr/>
              </p:nvSpPr>
              <p:spPr>
                <a:xfrm>
                  <a:off x="5816833" y="5788991"/>
                  <a:ext cx="5606049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en-US" sz="44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kamranhaghi19800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</p:grp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32F41A0B-15A1-40A7-8960-38109DE6A582}"/>
                  </a:ext>
                </a:extLst>
              </p:cNvPr>
              <p:cNvSpPr/>
              <p:nvPr/>
            </p:nvSpPr>
            <p:spPr>
              <a:xfrm>
                <a:off x="8616280" y="3356992"/>
                <a:ext cx="288032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</p:grpSp>
      <p:pic>
        <p:nvPicPr>
          <p:cNvPr id="575" name="Picture 574">
            <a:extLst>
              <a:ext uri="{FF2B5EF4-FFF2-40B4-BE49-F238E27FC236}">
                <a16:creationId xmlns:a16="http://schemas.microsoft.com/office/drawing/2014/main" id="{B8F9B932-2746-4A1A-A649-E7E2E2BA66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416"/>
            <a:ext cx="2691879" cy="270047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76" name="TextBox 575">
            <a:extLst>
              <a:ext uri="{FF2B5EF4-FFF2-40B4-BE49-F238E27FC236}">
                <a16:creationId xmlns:a16="http://schemas.microsoft.com/office/drawing/2014/main" id="{C51FD07A-4A18-439A-A93D-11E0DC17BAD3}"/>
              </a:ext>
            </a:extLst>
          </p:cNvPr>
          <p:cNvSpPr txBox="1"/>
          <p:nvPr/>
        </p:nvSpPr>
        <p:spPr>
          <a:xfrm flipH="1">
            <a:off x="-384720" y="3298954"/>
            <a:ext cx="320090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lnSpc>
                <a:spcPct val="150000"/>
              </a:lnSpc>
            </a:pPr>
            <a:r>
              <a:rPr lang="fa-IR" sz="4000" b="0" i="0" dirty="0">
                <a:latin typeface="IranNastaliq" panose="02020505000000020003" pitchFamily="18" charset="0"/>
                <a:cs typeface="IranNastaliq" panose="02020505000000020003" pitchFamily="18" charset="0"/>
              </a:rPr>
              <a:t>مولانا جلال‌الدین محمد بلخی</a:t>
            </a:r>
          </a:p>
        </p:txBody>
      </p:sp>
    </p:spTree>
    <p:extLst>
      <p:ext uri="{BB962C8B-B14F-4D97-AF65-F5344CB8AC3E}">
        <p14:creationId xmlns:p14="http://schemas.microsoft.com/office/powerpoint/2010/main" val="189491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6A5588-DCE9-433F-A8A4-17E3F0453260}"/>
              </a:ext>
            </a:extLst>
          </p:cNvPr>
          <p:cNvGrpSpPr/>
          <p:nvPr/>
        </p:nvGrpSpPr>
        <p:grpSpPr>
          <a:xfrm>
            <a:off x="2420202" y="22949"/>
            <a:ext cx="10128448" cy="6858000"/>
            <a:chOff x="2063552" y="0"/>
            <a:chExt cx="10128448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452CFA-986F-407C-B554-E5F74FD1C471}"/>
                </a:ext>
              </a:extLst>
            </p:cNvPr>
            <p:cNvGrpSpPr/>
            <p:nvPr/>
          </p:nvGrpSpPr>
          <p:grpSpPr>
            <a:xfrm>
              <a:off x="2063552" y="0"/>
              <a:ext cx="10128448" cy="6858000"/>
              <a:chOff x="2063552" y="0"/>
              <a:chExt cx="10128448" cy="6858000"/>
            </a:xfrm>
            <a:solidFill>
              <a:srgbClr val="DCF3FE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64CFD47-6780-4F6C-A546-2F59471CAC7B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AA405EB-6EB0-4D72-98DC-5DC64C4970E4}"/>
                  </a:ext>
                </a:extLst>
              </p:cNvPr>
              <p:cNvSpPr/>
              <p:nvPr/>
            </p:nvSpPr>
            <p:spPr>
              <a:xfrm>
                <a:off x="2063552" y="5778000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C0F390-1A3E-4FEB-BC21-7BE497156994}"/>
                </a:ext>
              </a:extLst>
            </p:cNvPr>
            <p:cNvGrpSpPr/>
            <p:nvPr/>
          </p:nvGrpSpPr>
          <p:grpSpPr>
            <a:xfrm>
              <a:off x="3215680" y="722467"/>
              <a:ext cx="6306139" cy="5413066"/>
              <a:chOff x="3911157" y="548680"/>
              <a:chExt cx="6306139" cy="5413066"/>
            </a:xfrm>
          </p:grpSpPr>
          <p:grpSp>
            <p:nvGrpSpPr>
              <p:cNvPr id="6" name="Graphic 57">
                <a:extLst>
                  <a:ext uri="{FF2B5EF4-FFF2-40B4-BE49-F238E27FC236}">
                    <a16:creationId xmlns:a16="http://schemas.microsoft.com/office/drawing/2014/main" id="{A660EC77-BB07-4CB8-B545-0083C509599B}"/>
                  </a:ext>
                </a:extLst>
              </p:cNvPr>
              <p:cNvGrpSpPr/>
              <p:nvPr/>
            </p:nvGrpSpPr>
            <p:grpSpPr>
              <a:xfrm>
                <a:off x="3911157" y="548680"/>
                <a:ext cx="1964332" cy="2088232"/>
                <a:chOff x="3312623" y="1588408"/>
                <a:chExt cx="1762922" cy="1874119"/>
              </a:xfrm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8DA4C26F-7F51-4EE1-8F17-409C08F9A315}"/>
                    </a:ext>
                  </a:extLst>
                </p:cNvPr>
                <p:cNvSpPr/>
                <p:nvPr/>
              </p:nvSpPr>
              <p:spPr>
                <a:xfrm>
                  <a:off x="3570397" y="2473600"/>
                  <a:ext cx="211499" cy="267393"/>
                </a:xfrm>
                <a:custGeom>
                  <a:avLst/>
                  <a:gdLst>
                    <a:gd name="connsiteX0" fmla="*/ 201940 w 211499"/>
                    <a:gd name="connsiteY0" fmla="*/ 3462 h 267393"/>
                    <a:gd name="connsiteX1" fmla="*/ 112396 w 211499"/>
                    <a:gd name="connsiteY1" fmla="*/ 61231 h 267393"/>
                    <a:gd name="connsiteX2" fmla="*/ 101328 w 211499"/>
                    <a:gd name="connsiteY2" fmla="*/ 36380 h 267393"/>
                    <a:gd name="connsiteX3" fmla="*/ 57761 w 211499"/>
                    <a:gd name="connsiteY3" fmla="*/ 32008 h 267393"/>
                    <a:gd name="connsiteX4" fmla="*/ 54551 w 211499"/>
                    <a:gd name="connsiteY4" fmla="*/ 34104 h 267393"/>
                    <a:gd name="connsiteX5" fmla="*/ 52760 w 211499"/>
                    <a:gd name="connsiteY5" fmla="*/ 35285 h 267393"/>
                    <a:gd name="connsiteX6" fmla="*/ 47512 w 211499"/>
                    <a:gd name="connsiteY6" fmla="*/ 39228 h 267393"/>
                    <a:gd name="connsiteX7" fmla="*/ 45854 w 211499"/>
                    <a:gd name="connsiteY7" fmla="*/ 40562 h 267393"/>
                    <a:gd name="connsiteX8" fmla="*/ 42987 w 211499"/>
                    <a:gd name="connsiteY8" fmla="*/ 42971 h 267393"/>
                    <a:gd name="connsiteX9" fmla="*/ 38634 w 211499"/>
                    <a:gd name="connsiteY9" fmla="*/ 46896 h 267393"/>
                    <a:gd name="connsiteX10" fmla="*/ 36739 w 211499"/>
                    <a:gd name="connsiteY10" fmla="*/ 48715 h 267393"/>
                    <a:gd name="connsiteX11" fmla="*/ 32586 w 211499"/>
                    <a:gd name="connsiteY11" fmla="*/ 52830 h 267393"/>
                    <a:gd name="connsiteX12" fmla="*/ 30786 w 211499"/>
                    <a:gd name="connsiteY12" fmla="*/ 54687 h 267393"/>
                    <a:gd name="connsiteX13" fmla="*/ 24890 w 211499"/>
                    <a:gd name="connsiteY13" fmla="*/ 61040 h 267393"/>
                    <a:gd name="connsiteX14" fmla="*/ 8697 w 211499"/>
                    <a:gd name="connsiteY14" fmla="*/ 85539 h 267393"/>
                    <a:gd name="connsiteX15" fmla="*/ 1096 w 211499"/>
                    <a:gd name="connsiteY15" fmla="*/ 111475 h 267393"/>
                    <a:gd name="connsiteX16" fmla="*/ 220 w 211499"/>
                    <a:gd name="connsiteY16" fmla="*/ 134240 h 267393"/>
                    <a:gd name="connsiteX17" fmla="*/ 906 w 211499"/>
                    <a:gd name="connsiteY17" fmla="*/ 141831 h 267393"/>
                    <a:gd name="connsiteX18" fmla="*/ 3535 w 211499"/>
                    <a:gd name="connsiteY18" fmla="*/ 156919 h 267393"/>
                    <a:gd name="connsiteX19" fmla="*/ 10088 w 211499"/>
                    <a:gd name="connsiteY19" fmla="*/ 178969 h 267393"/>
                    <a:gd name="connsiteX20" fmla="*/ 15774 w 211499"/>
                    <a:gd name="connsiteY20" fmla="*/ 193057 h 267393"/>
                    <a:gd name="connsiteX21" fmla="*/ 29033 w 211499"/>
                    <a:gd name="connsiteY21" fmla="*/ 219032 h 267393"/>
                    <a:gd name="connsiteX22" fmla="*/ 36034 w 211499"/>
                    <a:gd name="connsiteY22" fmla="*/ 230604 h 267393"/>
                    <a:gd name="connsiteX23" fmla="*/ 52322 w 211499"/>
                    <a:gd name="connsiteY23" fmla="*/ 254112 h 267393"/>
                    <a:gd name="connsiteX24" fmla="*/ 53036 w 211499"/>
                    <a:gd name="connsiteY24" fmla="*/ 255046 h 267393"/>
                    <a:gd name="connsiteX25" fmla="*/ 61209 w 211499"/>
                    <a:gd name="connsiteY25" fmla="*/ 265485 h 267393"/>
                    <a:gd name="connsiteX26" fmla="*/ 69962 w 211499"/>
                    <a:gd name="connsiteY26" fmla="*/ 264266 h 267393"/>
                    <a:gd name="connsiteX27" fmla="*/ 167460 w 211499"/>
                    <a:gd name="connsiteY27" fmla="*/ 116600 h 267393"/>
                    <a:gd name="connsiteX28" fmla="*/ 201940 w 211499"/>
                    <a:gd name="connsiteY28" fmla="*/ 3462 h 267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11499" h="267393">
                      <a:moveTo>
                        <a:pt x="201940" y="3462"/>
                      </a:moveTo>
                      <a:cubicBezTo>
                        <a:pt x="189968" y="-7054"/>
                        <a:pt x="161050" y="4786"/>
                        <a:pt x="112396" y="61231"/>
                      </a:cubicBezTo>
                      <a:cubicBezTo>
                        <a:pt x="111339" y="56345"/>
                        <a:pt x="108262" y="44895"/>
                        <a:pt x="101328" y="36380"/>
                      </a:cubicBezTo>
                      <a:cubicBezTo>
                        <a:pt x="93451" y="25645"/>
                        <a:pt x="80020" y="18521"/>
                        <a:pt x="57761" y="32008"/>
                      </a:cubicBezTo>
                      <a:cubicBezTo>
                        <a:pt x="56665" y="32675"/>
                        <a:pt x="55598" y="33399"/>
                        <a:pt x="54551" y="34104"/>
                      </a:cubicBezTo>
                      <a:cubicBezTo>
                        <a:pt x="53951" y="34504"/>
                        <a:pt x="53370" y="34847"/>
                        <a:pt x="52760" y="35285"/>
                      </a:cubicBezTo>
                      <a:cubicBezTo>
                        <a:pt x="51055" y="36485"/>
                        <a:pt x="49312" y="37790"/>
                        <a:pt x="47512" y="39228"/>
                      </a:cubicBezTo>
                      <a:cubicBezTo>
                        <a:pt x="46959" y="39666"/>
                        <a:pt x="46416" y="40104"/>
                        <a:pt x="45854" y="40562"/>
                      </a:cubicBezTo>
                      <a:cubicBezTo>
                        <a:pt x="44911" y="41333"/>
                        <a:pt x="43959" y="42133"/>
                        <a:pt x="42987" y="42971"/>
                      </a:cubicBezTo>
                      <a:cubicBezTo>
                        <a:pt x="41559" y="44210"/>
                        <a:pt x="40111" y="45505"/>
                        <a:pt x="38634" y="46896"/>
                      </a:cubicBezTo>
                      <a:cubicBezTo>
                        <a:pt x="38015" y="47477"/>
                        <a:pt x="37368" y="48115"/>
                        <a:pt x="36739" y="48715"/>
                      </a:cubicBezTo>
                      <a:cubicBezTo>
                        <a:pt x="35377" y="50029"/>
                        <a:pt x="33996" y="51392"/>
                        <a:pt x="32586" y="52830"/>
                      </a:cubicBezTo>
                      <a:cubicBezTo>
                        <a:pt x="31986" y="53439"/>
                        <a:pt x="31395" y="54049"/>
                        <a:pt x="30786" y="54687"/>
                      </a:cubicBezTo>
                      <a:cubicBezTo>
                        <a:pt x="28862" y="56697"/>
                        <a:pt x="26909" y="58783"/>
                        <a:pt x="24890" y="61040"/>
                      </a:cubicBezTo>
                      <a:cubicBezTo>
                        <a:pt x="17870" y="68889"/>
                        <a:pt x="12574" y="77090"/>
                        <a:pt x="8697" y="85539"/>
                      </a:cubicBezTo>
                      <a:cubicBezTo>
                        <a:pt x="4821" y="93987"/>
                        <a:pt x="2373" y="102684"/>
                        <a:pt x="1096" y="111475"/>
                      </a:cubicBezTo>
                      <a:cubicBezTo>
                        <a:pt x="1" y="119019"/>
                        <a:pt x="-237" y="126630"/>
                        <a:pt x="220" y="134240"/>
                      </a:cubicBezTo>
                      <a:cubicBezTo>
                        <a:pt x="372" y="136774"/>
                        <a:pt x="601" y="139307"/>
                        <a:pt x="906" y="141831"/>
                      </a:cubicBezTo>
                      <a:cubicBezTo>
                        <a:pt x="1515" y="146889"/>
                        <a:pt x="2401" y="151928"/>
                        <a:pt x="3535" y="156919"/>
                      </a:cubicBezTo>
                      <a:cubicBezTo>
                        <a:pt x="5230" y="164406"/>
                        <a:pt x="7469" y="171788"/>
                        <a:pt x="10088" y="178969"/>
                      </a:cubicBezTo>
                      <a:cubicBezTo>
                        <a:pt x="11831" y="183760"/>
                        <a:pt x="13746" y="188466"/>
                        <a:pt x="15774" y="193057"/>
                      </a:cubicBezTo>
                      <a:cubicBezTo>
                        <a:pt x="19842" y="202239"/>
                        <a:pt x="24385" y="210973"/>
                        <a:pt x="29033" y="219032"/>
                      </a:cubicBezTo>
                      <a:cubicBezTo>
                        <a:pt x="31357" y="223061"/>
                        <a:pt x="33710" y="226928"/>
                        <a:pt x="36034" y="230604"/>
                      </a:cubicBezTo>
                      <a:cubicBezTo>
                        <a:pt x="41854" y="239787"/>
                        <a:pt x="47531" y="247759"/>
                        <a:pt x="52322" y="254112"/>
                      </a:cubicBezTo>
                      <a:cubicBezTo>
                        <a:pt x="52569" y="254436"/>
                        <a:pt x="52789" y="254722"/>
                        <a:pt x="53036" y="255046"/>
                      </a:cubicBezTo>
                      <a:cubicBezTo>
                        <a:pt x="56294" y="259370"/>
                        <a:pt x="59037" y="262837"/>
                        <a:pt x="61209" y="265485"/>
                      </a:cubicBezTo>
                      <a:cubicBezTo>
                        <a:pt x="63676" y="268495"/>
                        <a:pt x="68400" y="267838"/>
                        <a:pt x="69962" y="264266"/>
                      </a:cubicBezTo>
                      <a:cubicBezTo>
                        <a:pt x="79859" y="241720"/>
                        <a:pt x="112339" y="173835"/>
                        <a:pt x="167460" y="116600"/>
                      </a:cubicBezTo>
                      <a:cubicBezTo>
                        <a:pt x="209065" y="73423"/>
                        <a:pt x="222648" y="14606"/>
                        <a:pt x="201940" y="346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FE41056-7E74-43E9-A9A7-41B0AB26FE10}"/>
                    </a:ext>
                  </a:extLst>
                </p:cNvPr>
                <p:cNvSpPr/>
                <p:nvPr/>
              </p:nvSpPr>
              <p:spPr>
                <a:xfrm>
                  <a:off x="3531478" y="1945611"/>
                  <a:ext cx="503502" cy="258061"/>
                </a:xfrm>
                <a:custGeom>
                  <a:avLst/>
                  <a:gdLst>
                    <a:gd name="connsiteX0" fmla="*/ 21214 w 503502"/>
                    <a:gd name="connsiteY0" fmla="*/ 9937 h 258061"/>
                    <a:gd name="connsiteX1" fmla="*/ 481719 w 503502"/>
                    <a:gd name="connsiteY1" fmla="*/ 76193 h 258061"/>
                    <a:gd name="connsiteX2" fmla="*/ 327671 w 503502"/>
                    <a:gd name="connsiteY2" fmla="*/ 257140 h 258061"/>
                    <a:gd name="connsiteX3" fmla="*/ 33748 w 503502"/>
                    <a:gd name="connsiteY3" fmla="*/ 97367 h 258061"/>
                    <a:gd name="connsiteX4" fmla="*/ 6326 w 503502"/>
                    <a:gd name="connsiteY4" fmla="*/ 527 h 258061"/>
                    <a:gd name="connsiteX5" fmla="*/ 21214 w 503502"/>
                    <a:gd name="connsiteY5" fmla="*/ 9937 h 258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3502" h="258061">
                      <a:moveTo>
                        <a:pt x="21214" y="9937"/>
                      </a:moveTo>
                      <a:cubicBezTo>
                        <a:pt x="42997" y="248177"/>
                        <a:pt x="448543" y="367411"/>
                        <a:pt x="481719" y="76193"/>
                      </a:cubicBezTo>
                      <a:cubicBezTo>
                        <a:pt x="543888" y="20072"/>
                        <a:pt x="466936" y="270513"/>
                        <a:pt x="327671" y="257140"/>
                      </a:cubicBezTo>
                      <a:cubicBezTo>
                        <a:pt x="207532" y="266217"/>
                        <a:pt x="87050" y="207943"/>
                        <a:pt x="33748" y="97367"/>
                      </a:cubicBezTo>
                      <a:cubicBezTo>
                        <a:pt x="25262" y="71888"/>
                        <a:pt x="-15439" y="22815"/>
                        <a:pt x="6326" y="527"/>
                      </a:cubicBezTo>
                      <a:cubicBezTo>
                        <a:pt x="13079" y="-1607"/>
                        <a:pt x="20194" y="2984"/>
                        <a:pt x="21214" y="993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9D8A986-EF02-4BC9-AC5D-A8BEF8E8C150}"/>
                    </a:ext>
                  </a:extLst>
                </p:cNvPr>
                <p:cNvSpPr/>
                <p:nvPr/>
              </p:nvSpPr>
              <p:spPr>
                <a:xfrm>
                  <a:off x="4120105" y="1842937"/>
                  <a:ext cx="581282" cy="241904"/>
                </a:xfrm>
                <a:custGeom>
                  <a:avLst/>
                  <a:gdLst>
                    <a:gd name="connsiteX0" fmla="*/ 566252 w 581282"/>
                    <a:gd name="connsiteY0" fmla="*/ 198346 h 241904"/>
                    <a:gd name="connsiteX1" fmla="*/ 181366 w 581282"/>
                    <a:gd name="connsiteY1" fmla="*/ 32516 h 241904"/>
                    <a:gd name="connsiteX2" fmla="*/ 538953 w 581282"/>
                    <a:gd name="connsiteY2" fmla="*/ 201747 h 241904"/>
                    <a:gd name="connsiteX3" fmla="*/ 0 w 581282"/>
                    <a:gd name="connsiteY3" fmla="*/ 166676 h 241904"/>
                    <a:gd name="connsiteX4" fmla="*/ 511264 w 581282"/>
                    <a:gd name="connsiteY4" fmla="*/ 191936 h 241904"/>
                    <a:gd name="connsiteX5" fmla="*/ 581282 w 581282"/>
                    <a:gd name="connsiteY5" fmla="*/ 241904 h 241904"/>
                    <a:gd name="connsiteX6" fmla="*/ 566252 w 581282"/>
                    <a:gd name="connsiteY6" fmla="*/ 198346 h 24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1282" h="241904">
                      <a:moveTo>
                        <a:pt x="566252" y="198346"/>
                      </a:moveTo>
                      <a:cubicBezTo>
                        <a:pt x="566252" y="198346"/>
                        <a:pt x="480346" y="-96100"/>
                        <a:pt x="181366" y="32516"/>
                      </a:cubicBezTo>
                      <a:cubicBezTo>
                        <a:pt x="181366" y="32516"/>
                        <a:pt x="414823" y="-58505"/>
                        <a:pt x="538953" y="201747"/>
                      </a:cubicBezTo>
                      <a:cubicBezTo>
                        <a:pt x="538953" y="201747"/>
                        <a:pt x="333556" y="-104025"/>
                        <a:pt x="0" y="166676"/>
                      </a:cubicBezTo>
                      <a:cubicBezTo>
                        <a:pt x="0" y="166676"/>
                        <a:pt x="269119" y="-54019"/>
                        <a:pt x="511264" y="191936"/>
                      </a:cubicBezTo>
                      <a:lnTo>
                        <a:pt x="581282" y="241904"/>
                      </a:lnTo>
                      <a:lnTo>
                        <a:pt x="566252" y="198346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33FE703F-F63F-4C07-88C0-B45411E8CE96}"/>
                    </a:ext>
                  </a:extLst>
                </p:cNvPr>
                <p:cNvSpPr/>
                <p:nvPr/>
              </p:nvSpPr>
              <p:spPr>
                <a:xfrm>
                  <a:off x="3470367" y="1588408"/>
                  <a:ext cx="394563" cy="424699"/>
                </a:xfrm>
                <a:custGeom>
                  <a:avLst/>
                  <a:gdLst>
                    <a:gd name="connsiteX0" fmla="*/ 138455 w 394563"/>
                    <a:gd name="connsiteY0" fmla="*/ 184147 h 424699"/>
                    <a:gd name="connsiteX1" fmla="*/ 135893 w 394563"/>
                    <a:gd name="connsiteY1" fmla="*/ 185233 h 424699"/>
                    <a:gd name="connsiteX2" fmla="*/ 129254 w 394563"/>
                    <a:gd name="connsiteY2" fmla="*/ 188319 h 424699"/>
                    <a:gd name="connsiteX3" fmla="*/ 129521 w 394563"/>
                    <a:gd name="connsiteY3" fmla="*/ 187509 h 424699"/>
                    <a:gd name="connsiteX4" fmla="*/ 129807 w 394563"/>
                    <a:gd name="connsiteY4" fmla="*/ 186652 h 424699"/>
                    <a:gd name="connsiteX5" fmla="*/ 132398 w 394563"/>
                    <a:gd name="connsiteY5" fmla="*/ 175193 h 424699"/>
                    <a:gd name="connsiteX6" fmla="*/ 132502 w 394563"/>
                    <a:gd name="connsiteY6" fmla="*/ 174308 h 424699"/>
                    <a:gd name="connsiteX7" fmla="*/ 133026 w 394563"/>
                    <a:gd name="connsiteY7" fmla="*/ 168392 h 424699"/>
                    <a:gd name="connsiteX8" fmla="*/ 133083 w 394563"/>
                    <a:gd name="connsiteY8" fmla="*/ 167307 h 424699"/>
                    <a:gd name="connsiteX9" fmla="*/ 132369 w 394563"/>
                    <a:gd name="connsiteY9" fmla="*/ 151867 h 424699"/>
                    <a:gd name="connsiteX10" fmla="*/ 132150 w 394563"/>
                    <a:gd name="connsiteY10" fmla="*/ 150238 h 424699"/>
                    <a:gd name="connsiteX11" fmla="*/ 130769 w 394563"/>
                    <a:gd name="connsiteY11" fmla="*/ 142237 h 424699"/>
                    <a:gd name="connsiteX12" fmla="*/ 130607 w 394563"/>
                    <a:gd name="connsiteY12" fmla="*/ 141418 h 424699"/>
                    <a:gd name="connsiteX13" fmla="*/ 128159 w 394563"/>
                    <a:gd name="connsiteY13" fmla="*/ 131836 h 424699"/>
                    <a:gd name="connsiteX14" fmla="*/ 128035 w 394563"/>
                    <a:gd name="connsiteY14" fmla="*/ 131340 h 424699"/>
                    <a:gd name="connsiteX15" fmla="*/ 72409 w 394563"/>
                    <a:gd name="connsiteY15" fmla="*/ 34728 h 424699"/>
                    <a:gd name="connsiteX16" fmla="*/ 107547 w 394563"/>
                    <a:gd name="connsiteY16" fmla="*/ 144209 h 424699"/>
                    <a:gd name="connsiteX17" fmla="*/ 109471 w 394563"/>
                    <a:gd name="connsiteY17" fmla="*/ 152857 h 424699"/>
                    <a:gd name="connsiteX18" fmla="*/ 109766 w 394563"/>
                    <a:gd name="connsiteY18" fmla="*/ 154286 h 424699"/>
                    <a:gd name="connsiteX19" fmla="*/ 111138 w 394563"/>
                    <a:gd name="connsiteY19" fmla="*/ 161163 h 424699"/>
                    <a:gd name="connsiteX20" fmla="*/ 111585 w 394563"/>
                    <a:gd name="connsiteY20" fmla="*/ 163592 h 424699"/>
                    <a:gd name="connsiteX21" fmla="*/ 112605 w 394563"/>
                    <a:gd name="connsiteY21" fmla="*/ 169545 h 424699"/>
                    <a:gd name="connsiteX22" fmla="*/ 112986 w 394563"/>
                    <a:gd name="connsiteY22" fmla="*/ 171926 h 424699"/>
                    <a:gd name="connsiteX23" fmla="*/ 113967 w 394563"/>
                    <a:gd name="connsiteY23" fmla="*/ 178965 h 424699"/>
                    <a:gd name="connsiteX24" fmla="*/ 114081 w 394563"/>
                    <a:gd name="connsiteY24" fmla="*/ 179832 h 424699"/>
                    <a:gd name="connsiteX25" fmla="*/ 114852 w 394563"/>
                    <a:gd name="connsiteY25" fmla="*/ 187404 h 424699"/>
                    <a:gd name="connsiteX26" fmla="*/ 114995 w 394563"/>
                    <a:gd name="connsiteY26" fmla="*/ 189405 h 424699"/>
                    <a:gd name="connsiteX27" fmla="*/ 115291 w 394563"/>
                    <a:gd name="connsiteY27" fmla="*/ 194662 h 424699"/>
                    <a:gd name="connsiteX28" fmla="*/ 115319 w 394563"/>
                    <a:gd name="connsiteY28" fmla="*/ 195653 h 424699"/>
                    <a:gd name="connsiteX29" fmla="*/ 110461 w 394563"/>
                    <a:gd name="connsiteY29" fmla="*/ 198511 h 424699"/>
                    <a:gd name="connsiteX30" fmla="*/ 107490 w 394563"/>
                    <a:gd name="connsiteY30" fmla="*/ 200358 h 424699"/>
                    <a:gd name="connsiteX31" fmla="*/ 102632 w 394563"/>
                    <a:gd name="connsiteY31" fmla="*/ 203521 h 424699"/>
                    <a:gd name="connsiteX32" fmla="*/ 102956 w 394563"/>
                    <a:gd name="connsiteY32" fmla="*/ 201263 h 424699"/>
                    <a:gd name="connsiteX33" fmla="*/ 103032 w 394563"/>
                    <a:gd name="connsiteY33" fmla="*/ 200501 h 424699"/>
                    <a:gd name="connsiteX34" fmla="*/ 103251 w 394563"/>
                    <a:gd name="connsiteY34" fmla="*/ 196834 h 424699"/>
                    <a:gd name="connsiteX35" fmla="*/ 103270 w 394563"/>
                    <a:gd name="connsiteY35" fmla="*/ 195939 h 424699"/>
                    <a:gd name="connsiteX36" fmla="*/ 103022 w 394563"/>
                    <a:gd name="connsiteY36" fmla="*/ 191252 h 424699"/>
                    <a:gd name="connsiteX37" fmla="*/ 102918 w 394563"/>
                    <a:gd name="connsiteY37" fmla="*/ 190510 h 424699"/>
                    <a:gd name="connsiteX38" fmla="*/ 102165 w 394563"/>
                    <a:gd name="connsiteY38" fmla="*/ 186090 h 424699"/>
                    <a:gd name="connsiteX39" fmla="*/ 101918 w 394563"/>
                    <a:gd name="connsiteY39" fmla="*/ 184956 h 424699"/>
                    <a:gd name="connsiteX40" fmla="*/ 100346 w 394563"/>
                    <a:gd name="connsiteY40" fmla="*/ 179518 h 424699"/>
                    <a:gd name="connsiteX41" fmla="*/ 100098 w 394563"/>
                    <a:gd name="connsiteY41" fmla="*/ 178860 h 424699"/>
                    <a:gd name="connsiteX42" fmla="*/ 97974 w 394563"/>
                    <a:gd name="connsiteY42" fmla="*/ 173698 h 424699"/>
                    <a:gd name="connsiteX43" fmla="*/ 97336 w 394563"/>
                    <a:gd name="connsiteY43" fmla="*/ 172336 h 424699"/>
                    <a:gd name="connsiteX44" fmla="*/ 94031 w 394563"/>
                    <a:gd name="connsiteY44" fmla="*/ 166211 h 424699"/>
                    <a:gd name="connsiteX45" fmla="*/ 93755 w 394563"/>
                    <a:gd name="connsiteY45" fmla="*/ 165792 h 424699"/>
                    <a:gd name="connsiteX46" fmla="*/ 89735 w 394563"/>
                    <a:gd name="connsiteY46" fmla="*/ 159810 h 424699"/>
                    <a:gd name="connsiteX47" fmla="*/ 89183 w 394563"/>
                    <a:gd name="connsiteY47" fmla="*/ 158982 h 424699"/>
                    <a:gd name="connsiteX48" fmla="*/ 33919 w 394563"/>
                    <a:gd name="connsiteY48" fmla="*/ 112309 h 424699"/>
                    <a:gd name="connsiteX49" fmla="*/ 75419 w 394563"/>
                    <a:gd name="connsiteY49" fmla="*/ 173184 h 424699"/>
                    <a:gd name="connsiteX50" fmla="*/ 78829 w 394563"/>
                    <a:gd name="connsiteY50" fmla="*/ 179175 h 424699"/>
                    <a:gd name="connsiteX51" fmla="*/ 79639 w 394563"/>
                    <a:gd name="connsiteY51" fmla="*/ 180642 h 424699"/>
                    <a:gd name="connsiteX52" fmla="*/ 82820 w 394563"/>
                    <a:gd name="connsiteY52" fmla="*/ 186595 h 424699"/>
                    <a:gd name="connsiteX53" fmla="*/ 85649 w 394563"/>
                    <a:gd name="connsiteY53" fmla="*/ 192329 h 424699"/>
                    <a:gd name="connsiteX54" fmla="*/ 86316 w 394563"/>
                    <a:gd name="connsiteY54" fmla="*/ 193748 h 424699"/>
                    <a:gd name="connsiteX55" fmla="*/ 90745 w 394563"/>
                    <a:gd name="connsiteY55" fmla="*/ 204502 h 424699"/>
                    <a:gd name="connsiteX56" fmla="*/ 91173 w 394563"/>
                    <a:gd name="connsiteY56" fmla="*/ 205759 h 424699"/>
                    <a:gd name="connsiteX57" fmla="*/ 92631 w 394563"/>
                    <a:gd name="connsiteY57" fmla="*/ 210626 h 424699"/>
                    <a:gd name="connsiteX58" fmla="*/ 85744 w 394563"/>
                    <a:gd name="connsiteY58" fmla="*/ 216075 h 424699"/>
                    <a:gd name="connsiteX59" fmla="*/ 79258 w 394563"/>
                    <a:gd name="connsiteY59" fmla="*/ 221704 h 424699"/>
                    <a:gd name="connsiteX60" fmla="*/ 77257 w 394563"/>
                    <a:gd name="connsiteY60" fmla="*/ 223561 h 424699"/>
                    <a:gd name="connsiteX61" fmla="*/ 76267 w 394563"/>
                    <a:gd name="connsiteY61" fmla="*/ 224485 h 424699"/>
                    <a:gd name="connsiteX62" fmla="*/ 76933 w 394563"/>
                    <a:gd name="connsiteY62" fmla="*/ 219494 h 424699"/>
                    <a:gd name="connsiteX63" fmla="*/ 76933 w 394563"/>
                    <a:gd name="connsiteY63" fmla="*/ 218980 h 424699"/>
                    <a:gd name="connsiteX64" fmla="*/ 76038 w 394563"/>
                    <a:gd name="connsiteY64" fmla="*/ 212998 h 424699"/>
                    <a:gd name="connsiteX65" fmla="*/ 75857 w 394563"/>
                    <a:gd name="connsiteY65" fmla="*/ 212369 h 424699"/>
                    <a:gd name="connsiteX66" fmla="*/ 74638 w 394563"/>
                    <a:gd name="connsiteY66" fmla="*/ 209007 h 424699"/>
                    <a:gd name="connsiteX67" fmla="*/ 72752 w 394563"/>
                    <a:gd name="connsiteY67" fmla="*/ 205302 h 424699"/>
                    <a:gd name="connsiteX68" fmla="*/ 72304 w 394563"/>
                    <a:gd name="connsiteY68" fmla="*/ 204540 h 424699"/>
                    <a:gd name="connsiteX69" fmla="*/ 69828 w 394563"/>
                    <a:gd name="connsiteY69" fmla="*/ 200768 h 424699"/>
                    <a:gd name="connsiteX70" fmla="*/ 66342 w 394563"/>
                    <a:gd name="connsiteY70" fmla="*/ 196434 h 424699"/>
                    <a:gd name="connsiteX71" fmla="*/ 65542 w 394563"/>
                    <a:gd name="connsiteY71" fmla="*/ 195539 h 424699"/>
                    <a:gd name="connsiteX72" fmla="*/ 61541 w 394563"/>
                    <a:gd name="connsiteY72" fmla="*/ 191386 h 424699"/>
                    <a:gd name="connsiteX73" fmla="*/ 15011 w 394563"/>
                    <a:gd name="connsiteY73" fmla="*/ 160010 h 424699"/>
                    <a:gd name="connsiteX74" fmla="*/ 55912 w 394563"/>
                    <a:gd name="connsiteY74" fmla="*/ 199682 h 424699"/>
                    <a:gd name="connsiteX75" fmla="*/ 59226 w 394563"/>
                    <a:gd name="connsiteY75" fmla="*/ 203949 h 424699"/>
                    <a:gd name="connsiteX76" fmla="*/ 59560 w 394563"/>
                    <a:gd name="connsiteY76" fmla="*/ 204416 h 424699"/>
                    <a:gd name="connsiteX77" fmla="*/ 62998 w 394563"/>
                    <a:gd name="connsiteY77" fmla="*/ 209379 h 424699"/>
                    <a:gd name="connsiteX78" fmla="*/ 63979 w 394563"/>
                    <a:gd name="connsiteY78" fmla="*/ 210931 h 424699"/>
                    <a:gd name="connsiteX79" fmla="*/ 66494 w 394563"/>
                    <a:gd name="connsiteY79" fmla="*/ 215265 h 424699"/>
                    <a:gd name="connsiteX80" fmla="*/ 67132 w 394563"/>
                    <a:gd name="connsiteY80" fmla="*/ 216427 h 424699"/>
                    <a:gd name="connsiteX81" fmla="*/ 69428 w 394563"/>
                    <a:gd name="connsiteY81" fmla="*/ 221618 h 424699"/>
                    <a:gd name="connsiteX82" fmla="*/ 69818 w 394563"/>
                    <a:gd name="connsiteY82" fmla="*/ 222809 h 424699"/>
                    <a:gd name="connsiteX83" fmla="*/ 70876 w 394563"/>
                    <a:gd name="connsiteY83" fmla="*/ 226752 h 424699"/>
                    <a:gd name="connsiteX84" fmla="*/ 71133 w 394563"/>
                    <a:gd name="connsiteY84" fmla="*/ 228152 h 424699"/>
                    <a:gd name="connsiteX85" fmla="*/ 71199 w 394563"/>
                    <a:gd name="connsiteY85" fmla="*/ 229410 h 424699"/>
                    <a:gd name="connsiteX86" fmla="*/ 67189 w 394563"/>
                    <a:gd name="connsiteY86" fmla="*/ 233553 h 424699"/>
                    <a:gd name="connsiteX87" fmla="*/ 65075 w 394563"/>
                    <a:gd name="connsiteY87" fmla="*/ 235829 h 424699"/>
                    <a:gd name="connsiteX88" fmla="*/ 62189 w 394563"/>
                    <a:gd name="connsiteY88" fmla="*/ 239058 h 424699"/>
                    <a:gd name="connsiteX89" fmla="*/ 61827 w 394563"/>
                    <a:gd name="connsiteY89" fmla="*/ 238211 h 424699"/>
                    <a:gd name="connsiteX90" fmla="*/ 61093 w 394563"/>
                    <a:gd name="connsiteY90" fmla="*/ 236763 h 424699"/>
                    <a:gd name="connsiteX91" fmla="*/ 60379 w 394563"/>
                    <a:gd name="connsiteY91" fmla="*/ 235429 h 424699"/>
                    <a:gd name="connsiteX92" fmla="*/ 59417 w 394563"/>
                    <a:gd name="connsiteY92" fmla="*/ 233810 h 424699"/>
                    <a:gd name="connsiteX93" fmla="*/ 58474 w 394563"/>
                    <a:gd name="connsiteY93" fmla="*/ 232362 h 424699"/>
                    <a:gd name="connsiteX94" fmla="*/ 57283 w 394563"/>
                    <a:gd name="connsiteY94" fmla="*/ 230629 h 424699"/>
                    <a:gd name="connsiteX95" fmla="*/ 55740 w 394563"/>
                    <a:gd name="connsiteY95" fmla="*/ 228638 h 424699"/>
                    <a:gd name="connsiteX96" fmla="*/ 53454 w 394563"/>
                    <a:gd name="connsiteY96" fmla="*/ 225923 h 424699"/>
                    <a:gd name="connsiteX97" fmla="*/ 51683 w 394563"/>
                    <a:gd name="connsiteY97" fmla="*/ 223971 h 424699"/>
                    <a:gd name="connsiteX98" fmla="*/ 49835 w 394563"/>
                    <a:gd name="connsiteY98" fmla="*/ 222104 h 424699"/>
                    <a:gd name="connsiteX99" fmla="*/ 47692 w 394563"/>
                    <a:gd name="connsiteY99" fmla="*/ 220056 h 424699"/>
                    <a:gd name="connsiteX100" fmla="*/ 45625 w 394563"/>
                    <a:gd name="connsiteY100" fmla="*/ 218180 h 424699"/>
                    <a:gd name="connsiteX101" fmla="*/ 45149 w 394563"/>
                    <a:gd name="connsiteY101" fmla="*/ 217751 h 424699"/>
                    <a:gd name="connsiteX102" fmla="*/ 18002 w 394563"/>
                    <a:gd name="connsiteY102" fmla="*/ 199387 h 424699"/>
                    <a:gd name="connsiteX103" fmla="*/ 38491 w 394563"/>
                    <a:gd name="connsiteY103" fmla="*/ 231267 h 424699"/>
                    <a:gd name="connsiteX104" fmla="*/ 38881 w 394563"/>
                    <a:gd name="connsiteY104" fmla="*/ 231743 h 424699"/>
                    <a:gd name="connsiteX105" fmla="*/ 39948 w 394563"/>
                    <a:gd name="connsiteY105" fmla="*/ 232962 h 424699"/>
                    <a:gd name="connsiteX106" fmla="*/ 42377 w 394563"/>
                    <a:gd name="connsiteY106" fmla="*/ 235629 h 424699"/>
                    <a:gd name="connsiteX107" fmla="*/ 43605 w 394563"/>
                    <a:gd name="connsiteY107" fmla="*/ 236906 h 424699"/>
                    <a:gd name="connsiteX108" fmla="*/ 46320 w 394563"/>
                    <a:gd name="connsiteY108" fmla="*/ 239497 h 424699"/>
                    <a:gd name="connsiteX109" fmla="*/ 47292 w 394563"/>
                    <a:gd name="connsiteY109" fmla="*/ 240392 h 424699"/>
                    <a:gd name="connsiteX110" fmla="*/ 51044 w 394563"/>
                    <a:gd name="connsiteY110" fmla="*/ 243392 h 424699"/>
                    <a:gd name="connsiteX111" fmla="*/ 51921 w 394563"/>
                    <a:gd name="connsiteY111" fmla="*/ 243983 h 424699"/>
                    <a:gd name="connsiteX112" fmla="*/ 54940 w 394563"/>
                    <a:gd name="connsiteY112" fmla="*/ 245888 h 424699"/>
                    <a:gd name="connsiteX113" fmla="*/ 55997 w 394563"/>
                    <a:gd name="connsiteY113" fmla="*/ 246469 h 424699"/>
                    <a:gd name="connsiteX114" fmla="*/ 55540 w 394563"/>
                    <a:gd name="connsiteY114" fmla="*/ 247040 h 424699"/>
                    <a:gd name="connsiteX115" fmla="*/ 54550 w 394563"/>
                    <a:gd name="connsiteY115" fmla="*/ 248260 h 424699"/>
                    <a:gd name="connsiteX116" fmla="*/ 49778 w 394563"/>
                    <a:gd name="connsiteY116" fmla="*/ 254603 h 424699"/>
                    <a:gd name="connsiteX117" fmla="*/ 48501 w 394563"/>
                    <a:gd name="connsiteY117" fmla="*/ 256423 h 424699"/>
                    <a:gd name="connsiteX118" fmla="*/ 48082 w 394563"/>
                    <a:gd name="connsiteY118" fmla="*/ 257013 h 424699"/>
                    <a:gd name="connsiteX119" fmla="*/ 46415 w 394563"/>
                    <a:gd name="connsiteY119" fmla="*/ 256184 h 424699"/>
                    <a:gd name="connsiteX120" fmla="*/ 43310 w 394563"/>
                    <a:gd name="connsiteY120" fmla="*/ 254851 h 424699"/>
                    <a:gd name="connsiteX121" fmla="*/ 42643 w 394563"/>
                    <a:gd name="connsiteY121" fmla="*/ 254594 h 424699"/>
                    <a:gd name="connsiteX122" fmla="*/ 39586 w 394563"/>
                    <a:gd name="connsiteY122" fmla="*/ 253546 h 424699"/>
                    <a:gd name="connsiteX123" fmla="*/ 38843 w 394563"/>
                    <a:gd name="connsiteY123" fmla="*/ 253317 h 424699"/>
                    <a:gd name="connsiteX124" fmla="*/ 30242 w 394563"/>
                    <a:gd name="connsiteY124" fmla="*/ 251698 h 424699"/>
                    <a:gd name="connsiteX125" fmla="*/ 6239 w 394563"/>
                    <a:gd name="connsiteY125" fmla="*/ 258509 h 424699"/>
                    <a:gd name="connsiteX126" fmla="*/ 24784 w 394563"/>
                    <a:gd name="connsiteY126" fmla="*/ 266481 h 424699"/>
                    <a:gd name="connsiteX127" fmla="*/ 25365 w 394563"/>
                    <a:gd name="connsiteY127" fmla="*/ 266614 h 424699"/>
                    <a:gd name="connsiteX128" fmla="*/ 27232 w 394563"/>
                    <a:gd name="connsiteY128" fmla="*/ 266967 h 424699"/>
                    <a:gd name="connsiteX129" fmla="*/ 28994 w 394563"/>
                    <a:gd name="connsiteY129" fmla="*/ 267233 h 424699"/>
                    <a:gd name="connsiteX130" fmla="*/ 30851 w 394563"/>
                    <a:gd name="connsiteY130" fmla="*/ 267424 h 424699"/>
                    <a:gd name="connsiteX131" fmla="*/ 32747 w 394563"/>
                    <a:gd name="connsiteY131" fmla="*/ 267519 h 424699"/>
                    <a:gd name="connsiteX132" fmla="*/ 34585 w 394563"/>
                    <a:gd name="connsiteY132" fmla="*/ 267519 h 424699"/>
                    <a:gd name="connsiteX133" fmla="*/ 36586 w 394563"/>
                    <a:gd name="connsiteY133" fmla="*/ 267386 h 424699"/>
                    <a:gd name="connsiteX134" fmla="*/ 38367 w 394563"/>
                    <a:gd name="connsiteY134" fmla="*/ 267186 h 424699"/>
                    <a:gd name="connsiteX135" fmla="*/ 40462 w 394563"/>
                    <a:gd name="connsiteY135" fmla="*/ 266757 h 424699"/>
                    <a:gd name="connsiteX136" fmla="*/ 41748 w 394563"/>
                    <a:gd name="connsiteY136" fmla="*/ 266490 h 424699"/>
                    <a:gd name="connsiteX137" fmla="*/ 41034 w 394563"/>
                    <a:gd name="connsiteY137" fmla="*/ 267653 h 424699"/>
                    <a:gd name="connsiteX138" fmla="*/ 39481 w 394563"/>
                    <a:gd name="connsiteY138" fmla="*/ 270167 h 424699"/>
                    <a:gd name="connsiteX139" fmla="*/ 36976 w 394563"/>
                    <a:gd name="connsiteY139" fmla="*/ 274396 h 424699"/>
                    <a:gd name="connsiteX140" fmla="*/ 35604 w 394563"/>
                    <a:gd name="connsiteY140" fmla="*/ 276787 h 424699"/>
                    <a:gd name="connsiteX141" fmla="*/ 32957 w 394563"/>
                    <a:gd name="connsiteY141" fmla="*/ 281626 h 424699"/>
                    <a:gd name="connsiteX142" fmla="*/ 32004 w 394563"/>
                    <a:gd name="connsiteY142" fmla="*/ 283397 h 424699"/>
                    <a:gd name="connsiteX143" fmla="*/ 28651 w 394563"/>
                    <a:gd name="connsiteY143" fmla="*/ 290036 h 424699"/>
                    <a:gd name="connsiteX144" fmla="*/ 28080 w 394563"/>
                    <a:gd name="connsiteY144" fmla="*/ 291265 h 424699"/>
                    <a:gd name="connsiteX145" fmla="*/ 25565 w 394563"/>
                    <a:gd name="connsiteY145" fmla="*/ 296656 h 424699"/>
                    <a:gd name="connsiteX146" fmla="*/ 24536 w 394563"/>
                    <a:gd name="connsiteY146" fmla="*/ 298990 h 424699"/>
                    <a:gd name="connsiteX147" fmla="*/ 22679 w 394563"/>
                    <a:gd name="connsiteY147" fmla="*/ 303324 h 424699"/>
                    <a:gd name="connsiteX148" fmla="*/ 21660 w 394563"/>
                    <a:gd name="connsiteY148" fmla="*/ 305810 h 424699"/>
                    <a:gd name="connsiteX149" fmla="*/ 19983 w 394563"/>
                    <a:gd name="connsiteY149" fmla="*/ 310039 h 424699"/>
                    <a:gd name="connsiteX150" fmla="*/ 19060 w 394563"/>
                    <a:gd name="connsiteY150" fmla="*/ 312458 h 424699"/>
                    <a:gd name="connsiteX151" fmla="*/ 17412 w 394563"/>
                    <a:gd name="connsiteY151" fmla="*/ 316973 h 424699"/>
                    <a:gd name="connsiteX152" fmla="*/ 16697 w 394563"/>
                    <a:gd name="connsiteY152" fmla="*/ 318973 h 424699"/>
                    <a:gd name="connsiteX153" fmla="*/ 14535 w 394563"/>
                    <a:gd name="connsiteY153" fmla="*/ 325422 h 424699"/>
                    <a:gd name="connsiteX154" fmla="*/ 1076 w 394563"/>
                    <a:gd name="connsiteY154" fmla="*/ 392459 h 424699"/>
                    <a:gd name="connsiteX155" fmla="*/ 1019 w 394563"/>
                    <a:gd name="connsiteY155" fmla="*/ 393078 h 424699"/>
                    <a:gd name="connsiteX156" fmla="*/ 629 w 394563"/>
                    <a:gd name="connsiteY156" fmla="*/ 397964 h 424699"/>
                    <a:gd name="connsiteX157" fmla="*/ 352 w 394563"/>
                    <a:gd name="connsiteY157" fmla="*/ 402507 h 424699"/>
                    <a:gd name="connsiteX158" fmla="*/ 295 w 394563"/>
                    <a:gd name="connsiteY158" fmla="*/ 403498 h 424699"/>
                    <a:gd name="connsiteX159" fmla="*/ 133 w 394563"/>
                    <a:gd name="connsiteY159" fmla="*/ 407289 h 424699"/>
                    <a:gd name="connsiteX160" fmla="*/ 114 w 394563"/>
                    <a:gd name="connsiteY160" fmla="*/ 407822 h 424699"/>
                    <a:gd name="connsiteX161" fmla="*/ 38 w 394563"/>
                    <a:gd name="connsiteY161" fmla="*/ 410699 h 424699"/>
                    <a:gd name="connsiteX162" fmla="*/ 29 w 394563"/>
                    <a:gd name="connsiteY162" fmla="*/ 411328 h 424699"/>
                    <a:gd name="connsiteX163" fmla="*/ 0 w 394563"/>
                    <a:gd name="connsiteY163" fmla="*/ 413871 h 424699"/>
                    <a:gd name="connsiteX164" fmla="*/ 0 w 394563"/>
                    <a:gd name="connsiteY164" fmla="*/ 414366 h 424699"/>
                    <a:gd name="connsiteX165" fmla="*/ 10 w 394563"/>
                    <a:gd name="connsiteY165" fmla="*/ 416043 h 424699"/>
                    <a:gd name="connsiteX166" fmla="*/ 29 w 394563"/>
                    <a:gd name="connsiteY166" fmla="*/ 417471 h 424699"/>
                    <a:gd name="connsiteX167" fmla="*/ 19126 w 394563"/>
                    <a:gd name="connsiteY167" fmla="*/ 411051 h 424699"/>
                    <a:gd name="connsiteX168" fmla="*/ 36376 w 394563"/>
                    <a:gd name="connsiteY168" fmla="*/ 324812 h 424699"/>
                    <a:gd name="connsiteX169" fmla="*/ 64418 w 394563"/>
                    <a:gd name="connsiteY169" fmla="*/ 353739 h 424699"/>
                    <a:gd name="connsiteX170" fmla="*/ 39500 w 394563"/>
                    <a:gd name="connsiteY170" fmla="*/ 316563 h 424699"/>
                    <a:gd name="connsiteX171" fmla="*/ 42139 w 394563"/>
                    <a:gd name="connsiteY171" fmla="*/ 310153 h 424699"/>
                    <a:gd name="connsiteX172" fmla="*/ 43815 w 394563"/>
                    <a:gd name="connsiteY172" fmla="*/ 310696 h 424699"/>
                    <a:gd name="connsiteX173" fmla="*/ 47444 w 394563"/>
                    <a:gd name="connsiteY173" fmla="*/ 311887 h 424699"/>
                    <a:gd name="connsiteX174" fmla="*/ 48720 w 394563"/>
                    <a:gd name="connsiteY174" fmla="*/ 312391 h 424699"/>
                    <a:gd name="connsiteX175" fmla="*/ 52530 w 394563"/>
                    <a:gd name="connsiteY175" fmla="*/ 313915 h 424699"/>
                    <a:gd name="connsiteX176" fmla="*/ 53502 w 394563"/>
                    <a:gd name="connsiteY176" fmla="*/ 314363 h 424699"/>
                    <a:gd name="connsiteX177" fmla="*/ 57560 w 394563"/>
                    <a:gd name="connsiteY177" fmla="*/ 316240 h 424699"/>
                    <a:gd name="connsiteX178" fmla="*/ 58350 w 394563"/>
                    <a:gd name="connsiteY178" fmla="*/ 316649 h 424699"/>
                    <a:gd name="connsiteX179" fmla="*/ 62494 w 394563"/>
                    <a:gd name="connsiteY179" fmla="*/ 318802 h 424699"/>
                    <a:gd name="connsiteX180" fmla="*/ 67285 w 394563"/>
                    <a:gd name="connsiteY180" fmla="*/ 321526 h 424699"/>
                    <a:gd name="connsiteX181" fmla="*/ 97441 w 394563"/>
                    <a:gd name="connsiteY181" fmla="*/ 343452 h 424699"/>
                    <a:gd name="connsiteX182" fmla="*/ 98050 w 394563"/>
                    <a:gd name="connsiteY182" fmla="*/ 343995 h 424699"/>
                    <a:gd name="connsiteX183" fmla="*/ 94679 w 394563"/>
                    <a:gd name="connsiteY183" fmla="*/ 338576 h 424699"/>
                    <a:gd name="connsiteX184" fmla="*/ 93497 w 394563"/>
                    <a:gd name="connsiteY184" fmla="*/ 336909 h 424699"/>
                    <a:gd name="connsiteX185" fmla="*/ 91221 w 394563"/>
                    <a:gd name="connsiteY185" fmla="*/ 333699 h 424699"/>
                    <a:gd name="connsiteX186" fmla="*/ 89783 w 394563"/>
                    <a:gd name="connsiteY186" fmla="*/ 331899 h 424699"/>
                    <a:gd name="connsiteX187" fmla="*/ 87687 w 394563"/>
                    <a:gd name="connsiteY187" fmla="*/ 329317 h 424699"/>
                    <a:gd name="connsiteX188" fmla="*/ 86154 w 394563"/>
                    <a:gd name="connsiteY188" fmla="*/ 327631 h 424699"/>
                    <a:gd name="connsiteX189" fmla="*/ 84115 w 394563"/>
                    <a:gd name="connsiteY189" fmla="*/ 325431 h 424699"/>
                    <a:gd name="connsiteX190" fmla="*/ 82506 w 394563"/>
                    <a:gd name="connsiteY190" fmla="*/ 323879 h 424699"/>
                    <a:gd name="connsiteX191" fmla="*/ 80505 w 394563"/>
                    <a:gd name="connsiteY191" fmla="*/ 321983 h 424699"/>
                    <a:gd name="connsiteX192" fmla="*/ 78858 w 394563"/>
                    <a:gd name="connsiteY192" fmla="*/ 320592 h 424699"/>
                    <a:gd name="connsiteX193" fmla="*/ 76895 w 394563"/>
                    <a:gd name="connsiteY193" fmla="*/ 318973 h 424699"/>
                    <a:gd name="connsiteX194" fmla="*/ 75219 w 394563"/>
                    <a:gd name="connsiteY194" fmla="*/ 317735 h 424699"/>
                    <a:gd name="connsiteX195" fmla="*/ 73295 w 394563"/>
                    <a:gd name="connsiteY195" fmla="*/ 316354 h 424699"/>
                    <a:gd name="connsiteX196" fmla="*/ 71618 w 394563"/>
                    <a:gd name="connsiteY196" fmla="*/ 315287 h 424699"/>
                    <a:gd name="connsiteX197" fmla="*/ 69713 w 394563"/>
                    <a:gd name="connsiteY197" fmla="*/ 314115 h 424699"/>
                    <a:gd name="connsiteX198" fmla="*/ 68047 w 394563"/>
                    <a:gd name="connsiteY198" fmla="*/ 313201 h 424699"/>
                    <a:gd name="connsiteX199" fmla="*/ 66189 w 394563"/>
                    <a:gd name="connsiteY199" fmla="*/ 312230 h 424699"/>
                    <a:gd name="connsiteX200" fmla="*/ 64522 w 394563"/>
                    <a:gd name="connsiteY200" fmla="*/ 311458 h 424699"/>
                    <a:gd name="connsiteX201" fmla="*/ 62722 w 394563"/>
                    <a:gd name="connsiteY201" fmla="*/ 310667 h 424699"/>
                    <a:gd name="connsiteX202" fmla="*/ 61093 w 394563"/>
                    <a:gd name="connsiteY202" fmla="*/ 310029 h 424699"/>
                    <a:gd name="connsiteX203" fmla="*/ 59341 w 394563"/>
                    <a:gd name="connsiteY203" fmla="*/ 309391 h 424699"/>
                    <a:gd name="connsiteX204" fmla="*/ 57741 w 394563"/>
                    <a:gd name="connsiteY204" fmla="*/ 308886 h 424699"/>
                    <a:gd name="connsiteX205" fmla="*/ 56064 w 394563"/>
                    <a:gd name="connsiteY205" fmla="*/ 308400 h 424699"/>
                    <a:gd name="connsiteX206" fmla="*/ 54521 w 394563"/>
                    <a:gd name="connsiteY206" fmla="*/ 308010 h 424699"/>
                    <a:gd name="connsiteX207" fmla="*/ 52911 w 394563"/>
                    <a:gd name="connsiteY207" fmla="*/ 307648 h 424699"/>
                    <a:gd name="connsiteX208" fmla="*/ 51416 w 394563"/>
                    <a:gd name="connsiteY208" fmla="*/ 307362 h 424699"/>
                    <a:gd name="connsiteX209" fmla="*/ 49911 w 394563"/>
                    <a:gd name="connsiteY209" fmla="*/ 307115 h 424699"/>
                    <a:gd name="connsiteX210" fmla="*/ 48463 w 394563"/>
                    <a:gd name="connsiteY210" fmla="*/ 306924 h 424699"/>
                    <a:gd name="connsiteX211" fmla="*/ 47054 w 394563"/>
                    <a:gd name="connsiteY211" fmla="*/ 306772 h 424699"/>
                    <a:gd name="connsiteX212" fmla="*/ 45701 w 394563"/>
                    <a:gd name="connsiteY212" fmla="*/ 306657 h 424699"/>
                    <a:gd name="connsiteX213" fmla="*/ 45082 w 394563"/>
                    <a:gd name="connsiteY213" fmla="*/ 306610 h 424699"/>
                    <a:gd name="connsiteX214" fmla="*/ 43720 w 394563"/>
                    <a:gd name="connsiteY214" fmla="*/ 306553 h 424699"/>
                    <a:gd name="connsiteX215" fmla="*/ 44034 w 394563"/>
                    <a:gd name="connsiteY215" fmla="*/ 305886 h 424699"/>
                    <a:gd name="connsiteX216" fmla="*/ 46825 w 394563"/>
                    <a:gd name="connsiteY216" fmla="*/ 299914 h 424699"/>
                    <a:gd name="connsiteX217" fmla="*/ 50502 w 394563"/>
                    <a:gd name="connsiteY217" fmla="*/ 300333 h 424699"/>
                    <a:gd name="connsiteX218" fmla="*/ 58169 w 394563"/>
                    <a:gd name="connsiteY218" fmla="*/ 301457 h 424699"/>
                    <a:gd name="connsiteX219" fmla="*/ 66246 w 394563"/>
                    <a:gd name="connsiteY219" fmla="*/ 302914 h 424699"/>
                    <a:gd name="connsiteX220" fmla="*/ 74905 w 394563"/>
                    <a:gd name="connsiteY220" fmla="*/ 304686 h 424699"/>
                    <a:gd name="connsiteX221" fmla="*/ 75438 w 394563"/>
                    <a:gd name="connsiteY221" fmla="*/ 304800 h 424699"/>
                    <a:gd name="connsiteX222" fmla="*/ 83925 w 394563"/>
                    <a:gd name="connsiteY222" fmla="*/ 306715 h 424699"/>
                    <a:gd name="connsiteX223" fmla="*/ 84696 w 394563"/>
                    <a:gd name="connsiteY223" fmla="*/ 306896 h 424699"/>
                    <a:gd name="connsiteX224" fmla="*/ 93212 w 394563"/>
                    <a:gd name="connsiteY224" fmla="*/ 308943 h 424699"/>
                    <a:gd name="connsiteX225" fmla="*/ 94136 w 394563"/>
                    <a:gd name="connsiteY225" fmla="*/ 309172 h 424699"/>
                    <a:gd name="connsiteX226" fmla="*/ 102556 w 394563"/>
                    <a:gd name="connsiteY226" fmla="*/ 311306 h 424699"/>
                    <a:gd name="connsiteX227" fmla="*/ 103603 w 394563"/>
                    <a:gd name="connsiteY227" fmla="*/ 311572 h 424699"/>
                    <a:gd name="connsiteX228" fmla="*/ 111795 w 394563"/>
                    <a:gd name="connsiteY228" fmla="*/ 313734 h 424699"/>
                    <a:gd name="connsiteX229" fmla="*/ 112976 w 394563"/>
                    <a:gd name="connsiteY229" fmla="*/ 314049 h 424699"/>
                    <a:gd name="connsiteX230" fmla="*/ 120806 w 394563"/>
                    <a:gd name="connsiteY230" fmla="*/ 316192 h 424699"/>
                    <a:gd name="connsiteX231" fmla="*/ 121968 w 394563"/>
                    <a:gd name="connsiteY231" fmla="*/ 316516 h 424699"/>
                    <a:gd name="connsiteX232" fmla="*/ 129407 w 394563"/>
                    <a:gd name="connsiteY232" fmla="*/ 318611 h 424699"/>
                    <a:gd name="connsiteX233" fmla="*/ 130464 w 394563"/>
                    <a:gd name="connsiteY233" fmla="*/ 318916 h 424699"/>
                    <a:gd name="connsiteX234" fmla="*/ 137417 w 394563"/>
                    <a:gd name="connsiteY234" fmla="*/ 320916 h 424699"/>
                    <a:gd name="connsiteX235" fmla="*/ 138293 w 394563"/>
                    <a:gd name="connsiteY235" fmla="*/ 321173 h 424699"/>
                    <a:gd name="connsiteX236" fmla="*/ 144713 w 394563"/>
                    <a:gd name="connsiteY236" fmla="*/ 323059 h 424699"/>
                    <a:gd name="connsiteX237" fmla="*/ 145247 w 394563"/>
                    <a:gd name="connsiteY237" fmla="*/ 323221 h 424699"/>
                    <a:gd name="connsiteX238" fmla="*/ 150990 w 394563"/>
                    <a:gd name="connsiteY238" fmla="*/ 324936 h 424699"/>
                    <a:gd name="connsiteX239" fmla="*/ 156105 w 394563"/>
                    <a:gd name="connsiteY239" fmla="*/ 326488 h 424699"/>
                    <a:gd name="connsiteX240" fmla="*/ 159934 w 394563"/>
                    <a:gd name="connsiteY240" fmla="*/ 327670 h 424699"/>
                    <a:gd name="connsiteX241" fmla="*/ 163325 w 394563"/>
                    <a:gd name="connsiteY241" fmla="*/ 328727 h 424699"/>
                    <a:gd name="connsiteX242" fmla="*/ 154381 w 394563"/>
                    <a:gd name="connsiteY242" fmla="*/ 321850 h 424699"/>
                    <a:gd name="connsiteX243" fmla="*/ 151552 w 394563"/>
                    <a:gd name="connsiteY243" fmla="*/ 319859 h 424699"/>
                    <a:gd name="connsiteX244" fmla="*/ 145628 w 394563"/>
                    <a:gd name="connsiteY244" fmla="*/ 315801 h 424699"/>
                    <a:gd name="connsiteX245" fmla="*/ 142418 w 394563"/>
                    <a:gd name="connsiteY245" fmla="*/ 313763 h 424699"/>
                    <a:gd name="connsiteX246" fmla="*/ 137065 w 394563"/>
                    <a:gd name="connsiteY246" fmla="*/ 310525 h 424699"/>
                    <a:gd name="connsiteX247" fmla="*/ 133874 w 394563"/>
                    <a:gd name="connsiteY247" fmla="*/ 308715 h 424699"/>
                    <a:gd name="connsiteX248" fmla="*/ 128578 w 394563"/>
                    <a:gd name="connsiteY248" fmla="*/ 305924 h 424699"/>
                    <a:gd name="connsiteX249" fmla="*/ 125692 w 394563"/>
                    <a:gd name="connsiteY249" fmla="*/ 304476 h 424699"/>
                    <a:gd name="connsiteX250" fmla="*/ 119853 w 394563"/>
                    <a:gd name="connsiteY250" fmla="*/ 301838 h 424699"/>
                    <a:gd name="connsiteX251" fmla="*/ 117824 w 394563"/>
                    <a:gd name="connsiteY251" fmla="*/ 300942 h 424699"/>
                    <a:gd name="connsiteX252" fmla="*/ 110261 w 394563"/>
                    <a:gd name="connsiteY252" fmla="*/ 298075 h 424699"/>
                    <a:gd name="connsiteX253" fmla="*/ 108547 w 394563"/>
                    <a:gd name="connsiteY253" fmla="*/ 297532 h 424699"/>
                    <a:gd name="connsiteX254" fmla="*/ 102956 w 394563"/>
                    <a:gd name="connsiteY254" fmla="*/ 295808 h 424699"/>
                    <a:gd name="connsiteX255" fmla="*/ 100394 w 394563"/>
                    <a:gd name="connsiteY255" fmla="*/ 295142 h 424699"/>
                    <a:gd name="connsiteX256" fmla="*/ 95926 w 394563"/>
                    <a:gd name="connsiteY256" fmla="*/ 294065 h 424699"/>
                    <a:gd name="connsiteX257" fmla="*/ 93259 w 394563"/>
                    <a:gd name="connsiteY257" fmla="*/ 293522 h 424699"/>
                    <a:gd name="connsiteX258" fmla="*/ 89173 w 394563"/>
                    <a:gd name="connsiteY258" fmla="*/ 292808 h 424699"/>
                    <a:gd name="connsiteX259" fmla="*/ 86630 w 394563"/>
                    <a:gd name="connsiteY259" fmla="*/ 292427 h 424699"/>
                    <a:gd name="connsiteX260" fmla="*/ 82610 w 394563"/>
                    <a:gd name="connsiteY260" fmla="*/ 291979 h 424699"/>
                    <a:gd name="connsiteX261" fmla="*/ 80391 w 394563"/>
                    <a:gd name="connsiteY261" fmla="*/ 291770 h 424699"/>
                    <a:gd name="connsiteX262" fmla="*/ 75714 w 394563"/>
                    <a:gd name="connsiteY262" fmla="*/ 291541 h 424699"/>
                    <a:gd name="connsiteX263" fmla="*/ 74533 w 394563"/>
                    <a:gd name="connsiteY263" fmla="*/ 291494 h 424699"/>
                    <a:gd name="connsiteX264" fmla="*/ 69152 w 394563"/>
                    <a:gd name="connsiteY264" fmla="*/ 291551 h 424699"/>
                    <a:gd name="connsiteX265" fmla="*/ 67170 w 394563"/>
                    <a:gd name="connsiteY265" fmla="*/ 291665 h 424699"/>
                    <a:gd name="connsiteX266" fmla="*/ 64037 w 394563"/>
                    <a:gd name="connsiteY266" fmla="*/ 291884 h 424699"/>
                    <a:gd name="connsiteX267" fmla="*/ 61903 w 394563"/>
                    <a:gd name="connsiteY267" fmla="*/ 292113 h 424699"/>
                    <a:gd name="connsiteX268" fmla="*/ 60379 w 394563"/>
                    <a:gd name="connsiteY268" fmla="*/ 292275 h 424699"/>
                    <a:gd name="connsiteX269" fmla="*/ 59484 w 394563"/>
                    <a:gd name="connsiteY269" fmla="*/ 292418 h 424699"/>
                    <a:gd name="connsiteX270" fmla="*/ 55512 w 394563"/>
                    <a:gd name="connsiteY270" fmla="*/ 293065 h 424699"/>
                    <a:gd name="connsiteX271" fmla="*/ 54254 w 394563"/>
                    <a:gd name="connsiteY271" fmla="*/ 293294 h 424699"/>
                    <a:gd name="connsiteX272" fmla="*/ 49635 w 394563"/>
                    <a:gd name="connsiteY272" fmla="*/ 294342 h 424699"/>
                    <a:gd name="connsiteX273" fmla="*/ 53007 w 394563"/>
                    <a:gd name="connsiteY273" fmla="*/ 288065 h 424699"/>
                    <a:gd name="connsiteX274" fmla="*/ 62036 w 394563"/>
                    <a:gd name="connsiteY274" fmla="*/ 284769 h 424699"/>
                    <a:gd name="connsiteX275" fmla="*/ 62522 w 394563"/>
                    <a:gd name="connsiteY275" fmla="*/ 284607 h 424699"/>
                    <a:gd name="connsiteX276" fmla="*/ 72504 w 394563"/>
                    <a:gd name="connsiteY276" fmla="*/ 282207 h 424699"/>
                    <a:gd name="connsiteX277" fmla="*/ 140541 w 394563"/>
                    <a:gd name="connsiteY277" fmla="*/ 279492 h 424699"/>
                    <a:gd name="connsiteX278" fmla="*/ 145590 w 394563"/>
                    <a:gd name="connsiteY278" fmla="*/ 279806 h 424699"/>
                    <a:gd name="connsiteX279" fmla="*/ 148200 w 394563"/>
                    <a:gd name="connsiteY279" fmla="*/ 279987 h 424699"/>
                    <a:gd name="connsiteX280" fmla="*/ 153562 w 394563"/>
                    <a:gd name="connsiteY280" fmla="*/ 280406 h 424699"/>
                    <a:gd name="connsiteX281" fmla="*/ 155753 w 394563"/>
                    <a:gd name="connsiteY281" fmla="*/ 280587 h 424699"/>
                    <a:gd name="connsiteX282" fmla="*/ 170278 w 394563"/>
                    <a:gd name="connsiteY282" fmla="*/ 281997 h 424699"/>
                    <a:gd name="connsiteX283" fmla="*/ 172231 w 394563"/>
                    <a:gd name="connsiteY283" fmla="*/ 282216 h 424699"/>
                    <a:gd name="connsiteX284" fmla="*/ 177184 w 394563"/>
                    <a:gd name="connsiteY284" fmla="*/ 282778 h 424699"/>
                    <a:gd name="connsiteX285" fmla="*/ 179518 w 394563"/>
                    <a:gd name="connsiteY285" fmla="*/ 283064 h 424699"/>
                    <a:gd name="connsiteX286" fmla="*/ 183852 w 394563"/>
                    <a:gd name="connsiteY286" fmla="*/ 283597 h 424699"/>
                    <a:gd name="connsiteX287" fmla="*/ 186080 w 394563"/>
                    <a:gd name="connsiteY287" fmla="*/ 283883 h 424699"/>
                    <a:gd name="connsiteX288" fmla="*/ 190157 w 394563"/>
                    <a:gd name="connsiteY288" fmla="*/ 284426 h 424699"/>
                    <a:gd name="connsiteX289" fmla="*/ 192300 w 394563"/>
                    <a:gd name="connsiteY289" fmla="*/ 284721 h 424699"/>
                    <a:gd name="connsiteX290" fmla="*/ 196139 w 394563"/>
                    <a:gd name="connsiteY290" fmla="*/ 285264 h 424699"/>
                    <a:gd name="connsiteX291" fmla="*/ 197987 w 394563"/>
                    <a:gd name="connsiteY291" fmla="*/ 285531 h 424699"/>
                    <a:gd name="connsiteX292" fmla="*/ 202140 w 394563"/>
                    <a:gd name="connsiteY292" fmla="*/ 286150 h 424699"/>
                    <a:gd name="connsiteX293" fmla="*/ 203178 w 394563"/>
                    <a:gd name="connsiteY293" fmla="*/ 286302 h 424699"/>
                    <a:gd name="connsiteX294" fmla="*/ 207940 w 394563"/>
                    <a:gd name="connsiteY294" fmla="*/ 287055 h 424699"/>
                    <a:gd name="connsiteX295" fmla="*/ 208569 w 394563"/>
                    <a:gd name="connsiteY295" fmla="*/ 287160 h 424699"/>
                    <a:gd name="connsiteX296" fmla="*/ 212122 w 394563"/>
                    <a:gd name="connsiteY296" fmla="*/ 287741 h 424699"/>
                    <a:gd name="connsiteX297" fmla="*/ 213293 w 394563"/>
                    <a:gd name="connsiteY297" fmla="*/ 287941 h 424699"/>
                    <a:gd name="connsiteX298" fmla="*/ 215627 w 394563"/>
                    <a:gd name="connsiteY298" fmla="*/ 288341 h 424699"/>
                    <a:gd name="connsiteX299" fmla="*/ 216846 w 394563"/>
                    <a:gd name="connsiteY299" fmla="*/ 288550 h 424699"/>
                    <a:gd name="connsiteX300" fmla="*/ 218656 w 394563"/>
                    <a:gd name="connsiteY300" fmla="*/ 288865 h 424699"/>
                    <a:gd name="connsiteX301" fmla="*/ 219513 w 394563"/>
                    <a:gd name="connsiteY301" fmla="*/ 289017 h 424699"/>
                    <a:gd name="connsiteX302" fmla="*/ 220837 w 394563"/>
                    <a:gd name="connsiteY302" fmla="*/ 289255 h 424699"/>
                    <a:gd name="connsiteX303" fmla="*/ 221513 w 394563"/>
                    <a:gd name="connsiteY303" fmla="*/ 289379 h 424699"/>
                    <a:gd name="connsiteX304" fmla="*/ 223095 w 394563"/>
                    <a:gd name="connsiteY304" fmla="*/ 289674 h 424699"/>
                    <a:gd name="connsiteX305" fmla="*/ 208598 w 394563"/>
                    <a:gd name="connsiteY305" fmla="*/ 281607 h 424699"/>
                    <a:gd name="connsiteX306" fmla="*/ 205407 w 394563"/>
                    <a:gd name="connsiteY306" fmla="*/ 279921 h 424699"/>
                    <a:gd name="connsiteX307" fmla="*/ 192157 w 394563"/>
                    <a:gd name="connsiteY307" fmla="*/ 273377 h 424699"/>
                    <a:gd name="connsiteX308" fmla="*/ 189957 w 394563"/>
                    <a:gd name="connsiteY308" fmla="*/ 272396 h 424699"/>
                    <a:gd name="connsiteX309" fmla="*/ 183785 w 394563"/>
                    <a:gd name="connsiteY309" fmla="*/ 269634 h 424699"/>
                    <a:gd name="connsiteX310" fmla="*/ 112766 w 394563"/>
                    <a:gd name="connsiteY310" fmla="*/ 253917 h 424699"/>
                    <a:gd name="connsiteX311" fmla="*/ 110966 w 394563"/>
                    <a:gd name="connsiteY311" fmla="*/ 253965 h 424699"/>
                    <a:gd name="connsiteX312" fmla="*/ 106899 w 394563"/>
                    <a:gd name="connsiteY312" fmla="*/ 254260 h 424699"/>
                    <a:gd name="connsiteX313" fmla="*/ 102546 w 394563"/>
                    <a:gd name="connsiteY313" fmla="*/ 254756 h 424699"/>
                    <a:gd name="connsiteX314" fmla="*/ 98803 w 394563"/>
                    <a:gd name="connsiteY314" fmla="*/ 255337 h 424699"/>
                    <a:gd name="connsiteX315" fmla="*/ 94783 w 394563"/>
                    <a:gd name="connsiteY315" fmla="*/ 256156 h 424699"/>
                    <a:gd name="connsiteX316" fmla="*/ 91392 w 394563"/>
                    <a:gd name="connsiteY316" fmla="*/ 256975 h 424699"/>
                    <a:gd name="connsiteX317" fmla="*/ 87678 w 394563"/>
                    <a:gd name="connsiteY317" fmla="*/ 258089 h 424699"/>
                    <a:gd name="connsiteX318" fmla="*/ 84639 w 394563"/>
                    <a:gd name="connsiteY318" fmla="*/ 259099 h 424699"/>
                    <a:gd name="connsiteX319" fmla="*/ 81182 w 394563"/>
                    <a:gd name="connsiteY319" fmla="*/ 260480 h 424699"/>
                    <a:gd name="connsiteX320" fmla="*/ 78524 w 394563"/>
                    <a:gd name="connsiteY320" fmla="*/ 261614 h 424699"/>
                    <a:gd name="connsiteX321" fmla="*/ 75238 w 394563"/>
                    <a:gd name="connsiteY321" fmla="*/ 263281 h 424699"/>
                    <a:gd name="connsiteX322" fmla="*/ 73028 w 394563"/>
                    <a:gd name="connsiteY322" fmla="*/ 264443 h 424699"/>
                    <a:gd name="connsiteX323" fmla="*/ 69752 w 394563"/>
                    <a:gd name="connsiteY323" fmla="*/ 266462 h 424699"/>
                    <a:gd name="connsiteX324" fmla="*/ 68104 w 394563"/>
                    <a:gd name="connsiteY324" fmla="*/ 267500 h 424699"/>
                    <a:gd name="connsiteX325" fmla="*/ 63751 w 394563"/>
                    <a:gd name="connsiteY325" fmla="*/ 270691 h 424699"/>
                    <a:gd name="connsiteX326" fmla="*/ 77057 w 394563"/>
                    <a:gd name="connsiteY326" fmla="*/ 253165 h 424699"/>
                    <a:gd name="connsiteX327" fmla="*/ 87163 w 394563"/>
                    <a:gd name="connsiteY327" fmla="*/ 250127 h 424699"/>
                    <a:gd name="connsiteX328" fmla="*/ 89383 w 394563"/>
                    <a:gd name="connsiteY328" fmla="*/ 249574 h 424699"/>
                    <a:gd name="connsiteX329" fmla="*/ 100013 w 394563"/>
                    <a:gd name="connsiteY329" fmla="*/ 247488 h 424699"/>
                    <a:gd name="connsiteX330" fmla="*/ 101537 w 394563"/>
                    <a:gd name="connsiteY330" fmla="*/ 247279 h 424699"/>
                    <a:gd name="connsiteX331" fmla="*/ 112166 w 394563"/>
                    <a:gd name="connsiteY331" fmla="*/ 246078 h 424699"/>
                    <a:gd name="connsiteX332" fmla="*/ 113795 w 394563"/>
                    <a:gd name="connsiteY332" fmla="*/ 245936 h 424699"/>
                    <a:gd name="connsiteX333" fmla="*/ 125768 w 394563"/>
                    <a:gd name="connsiteY333" fmla="*/ 245383 h 424699"/>
                    <a:gd name="connsiteX334" fmla="*/ 230210 w 394563"/>
                    <a:gd name="connsiteY334" fmla="*/ 258680 h 424699"/>
                    <a:gd name="connsiteX335" fmla="*/ 244078 w 394563"/>
                    <a:gd name="connsiteY335" fmla="*/ 262080 h 424699"/>
                    <a:gd name="connsiteX336" fmla="*/ 246688 w 394563"/>
                    <a:gd name="connsiteY336" fmla="*/ 262747 h 424699"/>
                    <a:gd name="connsiteX337" fmla="*/ 250317 w 394563"/>
                    <a:gd name="connsiteY337" fmla="*/ 263709 h 424699"/>
                    <a:gd name="connsiteX338" fmla="*/ 252708 w 394563"/>
                    <a:gd name="connsiteY338" fmla="*/ 264347 h 424699"/>
                    <a:gd name="connsiteX339" fmla="*/ 256146 w 394563"/>
                    <a:gd name="connsiteY339" fmla="*/ 265290 h 424699"/>
                    <a:gd name="connsiteX340" fmla="*/ 258423 w 394563"/>
                    <a:gd name="connsiteY340" fmla="*/ 265919 h 424699"/>
                    <a:gd name="connsiteX341" fmla="*/ 261585 w 394563"/>
                    <a:gd name="connsiteY341" fmla="*/ 266805 h 424699"/>
                    <a:gd name="connsiteX342" fmla="*/ 263719 w 394563"/>
                    <a:gd name="connsiteY342" fmla="*/ 267414 h 424699"/>
                    <a:gd name="connsiteX343" fmla="*/ 266671 w 394563"/>
                    <a:gd name="connsiteY343" fmla="*/ 268272 h 424699"/>
                    <a:gd name="connsiteX344" fmla="*/ 268462 w 394563"/>
                    <a:gd name="connsiteY344" fmla="*/ 268805 h 424699"/>
                    <a:gd name="connsiteX345" fmla="*/ 271234 w 394563"/>
                    <a:gd name="connsiteY345" fmla="*/ 269624 h 424699"/>
                    <a:gd name="connsiteX346" fmla="*/ 271891 w 394563"/>
                    <a:gd name="connsiteY346" fmla="*/ 269824 h 424699"/>
                    <a:gd name="connsiteX347" fmla="*/ 277997 w 394563"/>
                    <a:gd name="connsiteY347" fmla="*/ 271691 h 424699"/>
                    <a:gd name="connsiteX348" fmla="*/ 278644 w 394563"/>
                    <a:gd name="connsiteY348" fmla="*/ 271891 h 424699"/>
                    <a:gd name="connsiteX349" fmla="*/ 280787 w 394563"/>
                    <a:gd name="connsiteY349" fmla="*/ 272567 h 424699"/>
                    <a:gd name="connsiteX350" fmla="*/ 281864 w 394563"/>
                    <a:gd name="connsiteY350" fmla="*/ 272910 h 424699"/>
                    <a:gd name="connsiteX351" fmla="*/ 283464 w 394563"/>
                    <a:gd name="connsiteY351" fmla="*/ 273425 h 424699"/>
                    <a:gd name="connsiteX352" fmla="*/ 284455 w 394563"/>
                    <a:gd name="connsiteY352" fmla="*/ 273749 h 424699"/>
                    <a:gd name="connsiteX353" fmla="*/ 285655 w 394563"/>
                    <a:gd name="connsiteY353" fmla="*/ 274139 h 424699"/>
                    <a:gd name="connsiteX354" fmla="*/ 286550 w 394563"/>
                    <a:gd name="connsiteY354" fmla="*/ 274434 h 424699"/>
                    <a:gd name="connsiteX355" fmla="*/ 287274 w 394563"/>
                    <a:gd name="connsiteY355" fmla="*/ 274682 h 424699"/>
                    <a:gd name="connsiteX356" fmla="*/ 288598 w 394563"/>
                    <a:gd name="connsiteY356" fmla="*/ 275130 h 424699"/>
                    <a:gd name="connsiteX357" fmla="*/ 280397 w 394563"/>
                    <a:gd name="connsiteY357" fmla="*/ 267653 h 424699"/>
                    <a:gd name="connsiteX358" fmla="*/ 276835 w 394563"/>
                    <a:gd name="connsiteY358" fmla="*/ 264633 h 424699"/>
                    <a:gd name="connsiteX359" fmla="*/ 272348 w 394563"/>
                    <a:gd name="connsiteY359" fmla="*/ 260852 h 424699"/>
                    <a:gd name="connsiteX360" fmla="*/ 267814 w 394563"/>
                    <a:gd name="connsiteY360" fmla="*/ 257289 h 424699"/>
                    <a:gd name="connsiteX361" fmla="*/ 264404 w 394563"/>
                    <a:gd name="connsiteY361" fmla="*/ 254641 h 424699"/>
                    <a:gd name="connsiteX362" fmla="*/ 259604 w 394563"/>
                    <a:gd name="connsiteY362" fmla="*/ 251165 h 424699"/>
                    <a:gd name="connsiteX363" fmla="*/ 257194 w 394563"/>
                    <a:gd name="connsiteY363" fmla="*/ 249422 h 424699"/>
                    <a:gd name="connsiteX364" fmla="*/ 176851 w 394563"/>
                    <a:gd name="connsiteY364" fmla="*/ 218323 h 424699"/>
                    <a:gd name="connsiteX365" fmla="*/ 176165 w 394563"/>
                    <a:gd name="connsiteY365" fmla="*/ 218265 h 424699"/>
                    <a:gd name="connsiteX366" fmla="*/ 163192 w 394563"/>
                    <a:gd name="connsiteY366" fmla="*/ 217837 h 424699"/>
                    <a:gd name="connsiteX367" fmla="*/ 161963 w 394563"/>
                    <a:gd name="connsiteY367" fmla="*/ 217856 h 424699"/>
                    <a:gd name="connsiteX368" fmla="*/ 149342 w 394563"/>
                    <a:gd name="connsiteY368" fmla="*/ 218761 h 424699"/>
                    <a:gd name="connsiteX369" fmla="*/ 148676 w 394563"/>
                    <a:gd name="connsiteY369" fmla="*/ 218837 h 424699"/>
                    <a:gd name="connsiteX370" fmla="*/ 136217 w 394563"/>
                    <a:gd name="connsiteY370" fmla="*/ 220980 h 424699"/>
                    <a:gd name="connsiteX371" fmla="*/ 124663 w 394563"/>
                    <a:gd name="connsiteY371" fmla="*/ 224076 h 424699"/>
                    <a:gd name="connsiteX372" fmla="*/ 123863 w 394563"/>
                    <a:gd name="connsiteY372" fmla="*/ 224342 h 424699"/>
                    <a:gd name="connsiteX373" fmla="*/ 113986 w 394563"/>
                    <a:gd name="connsiteY373" fmla="*/ 227895 h 424699"/>
                    <a:gd name="connsiteX374" fmla="*/ 112986 w 394563"/>
                    <a:gd name="connsiteY374" fmla="*/ 228305 h 424699"/>
                    <a:gd name="connsiteX375" fmla="*/ 104194 w 394563"/>
                    <a:gd name="connsiteY375" fmla="*/ 232239 h 424699"/>
                    <a:gd name="connsiteX376" fmla="*/ 103299 w 394563"/>
                    <a:gd name="connsiteY376" fmla="*/ 232677 h 424699"/>
                    <a:gd name="connsiteX377" fmla="*/ 95326 w 394563"/>
                    <a:gd name="connsiteY377" fmla="*/ 236925 h 424699"/>
                    <a:gd name="connsiteX378" fmla="*/ 94764 w 394563"/>
                    <a:gd name="connsiteY378" fmla="*/ 237239 h 424699"/>
                    <a:gd name="connsiteX379" fmla="*/ 87363 w 394563"/>
                    <a:gd name="connsiteY379" fmla="*/ 241773 h 424699"/>
                    <a:gd name="connsiteX380" fmla="*/ 131940 w 394563"/>
                    <a:gd name="connsiteY380" fmla="*/ 206321 h 424699"/>
                    <a:gd name="connsiteX381" fmla="*/ 138246 w 394563"/>
                    <a:gd name="connsiteY381" fmla="*/ 206159 h 424699"/>
                    <a:gd name="connsiteX382" fmla="*/ 140560 w 394563"/>
                    <a:gd name="connsiteY382" fmla="*/ 206216 h 424699"/>
                    <a:gd name="connsiteX383" fmla="*/ 144913 w 394563"/>
                    <a:gd name="connsiteY383" fmla="*/ 206340 h 424699"/>
                    <a:gd name="connsiteX384" fmla="*/ 147828 w 394563"/>
                    <a:gd name="connsiteY384" fmla="*/ 206540 h 424699"/>
                    <a:gd name="connsiteX385" fmla="*/ 151914 w 394563"/>
                    <a:gd name="connsiteY385" fmla="*/ 206845 h 424699"/>
                    <a:gd name="connsiteX386" fmla="*/ 155172 w 394563"/>
                    <a:gd name="connsiteY386" fmla="*/ 207188 h 424699"/>
                    <a:gd name="connsiteX387" fmla="*/ 159201 w 394563"/>
                    <a:gd name="connsiteY387" fmla="*/ 207635 h 424699"/>
                    <a:gd name="connsiteX388" fmla="*/ 162716 w 394563"/>
                    <a:gd name="connsiteY388" fmla="*/ 208121 h 424699"/>
                    <a:gd name="connsiteX389" fmla="*/ 166773 w 394563"/>
                    <a:gd name="connsiteY389" fmla="*/ 208712 h 424699"/>
                    <a:gd name="connsiteX390" fmla="*/ 170440 w 394563"/>
                    <a:gd name="connsiteY390" fmla="*/ 209321 h 424699"/>
                    <a:gd name="connsiteX391" fmla="*/ 174546 w 394563"/>
                    <a:gd name="connsiteY391" fmla="*/ 210036 h 424699"/>
                    <a:gd name="connsiteX392" fmla="*/ 178403 w 394563"/>
                    <a:gd name="connsiteY392" fmla="*/ 210769 h 424699"/>
                    <a:gd name="connsiteX393" fmla="*/ 182509 w 394563"/>
                    <a:gd name="connsiteY393" fmla="*/ 211588 h 424699"/>
                    <a:gd name="connsiteX394" fmla="*/ 186471 w 394563"/>
                    <a:gd name="connsiteY394" fmla="*/ 212436 h 424699"/>
                    <a:gd name="connsiteX395" fmla="*/ 283207 w 394563"/>
                    <a:gd name="connsiteY395" fmla="*/ 241897 h 424699"/>
                    <a:gd name="connsiteX396" fmla="*/ 286350 w 394563"/>
                    <a:gd name="connsiteY396" fmla="*/ 243059 h 424699"/>
                    <a:gd name="connsiteX397" fmla="*/ 289798 w 394563"/>
                    <a:gd name="connsiteY397" fmla="*/ 244345 h 424699"/>
                    <a:gd name="connsiteX398" fmla="*/ 293180 w 394563"/>
                    <a:gd name="connsiteY398" fmla="*/ 245621 h 424699"/>
                    <a:gd name="connsiteX399" fmla="*/ 296066 w 394563"/>
                    <a:gd name="connsiteY399" fmla="*/ 246717 h 424699"/>
                    <a:gd name="connsiteX400" fmla="*/ 299352 w 394563"/>
                    <a:gd name="connsiteY400" fmla="*/ 247974 h 424699"/>
                    <a:gd name="connsiteX401" fmla="*/ 302104 w 394563"/>
                    <a:gd name="connsiteY401" fmla="*/ 249041 h 424699"/>
                    <a:gd name="connsiteX402" fmla="*/ 305210 w 394563"/>
                    <a:gd name="connsiteY402" fmla="*/ 250250 h 424699"/>
                    <a:gd name="connsiteX403" fmla="*/ 307524 w 394563"/>
                    <a:gd name="connsiteY403" fmla="*/ 251165 h 424699"/>
                    <a:gd name="connsiteX404" fmla="*/ 313392 w 394563"/>
                    <a:gd name="connsiteY404" fmla="*/ 253489 h 424699"/>
                    <a:gd name="connsiteX405" fmla="*/ 315211 w 394563"/>
                    <a:gd name="connsiteY405" fmla="*/ 254213 h 424699"/>
                    <a:gd name="connsiteX406" fmla="*/ 318116 w 394563"/>
                    <a:gd name="connsiteY406" fmla="*/ 255384 h 424699"/>
                    <a:gd name="connsiteX407" fmla="*/ 319973 w 394563"/>
                    <a:gd name="connsiteY407" fmla="*/ 256137 h 424699"/>
                    <a:gd name="connsiteX408" fmla="*/ 322564 w 394563"/>
                    <a:gd name="connsiteY408" fmla="*/ 257194 h 424699"/>
                    <a:gd name="connsiteX409" fmla="*/ 324117 w 394563"/>
                    <a:gd name="connsiteY409" fmla="*/ 257832 h 424699"/>
                    <a:gd name="connsiteX410" fmla="*/ 326450 w 394563"/>
                    <a:gd name="connsiteY410" fmla="*/ 258794 h 424699"/>
                    <a:gd name="connsiteX411" fmla="*/ 328393 w 394563"/>
                    <a:gd name="connsiteY411" fmla="*/ 259604 h 424699"/>
                    <a:gd name="connsiteX412" fmla="*/ 329860 w 394563"/>
                    <a:gd name="connsiteY412" fmla="*/ 260213 h 424699"/>
                    <a:gd name="connsiteX413" fmla="*/ 332623 w 394563"/>
                    <a:gd name="connsiteY413" fmla="*/ 261376 h 424699"/>
                    <a:gd name="connsiteX414" fmla="*/ 334166 w 394563"/>
                    <a:gd name="connsiteY414" fmla="*/ 262033 h 424699"/>
                    <a:gd name="connsiteX415" fmla="*/ 335194 w 394563"/>
                    <a:gd name="connsiteY415" fmla="*/ 262471 h 424699"/>
                    <a:gd name="connsiteX416" fmla="*/ 336261 w 394563"/>
                    <a:gd name="connsiteY416" fmla="*/ 262928 h 424699"/>
                    <a:gd name="connsiteX417" fmla="*/ 337090 w 394563"/>
                    <a:gd name="connsiteY417" fmla="*/ 263281 h 424699"/>
                    <a:gd name="connsiteX418" fmla="*/ 337976 w 394563"/>
                    <a:gd name="connsiteY418" fmla="*/ 263662 h 424699"/>
                    <a:gd name="connsiteX419" fmla="*/ 339128 w 394563"/>
                    <a:gd name="connsiteY419" fmla="*/ 264157 h 424699"/>
                    <a:gd name="connsiteX420" fmla="*/ 327784 w 394563"/>
                    <a:gd name="connsiteY420" fmla="*/ 251336 h 424699"/>
                    <a:gd name="connsiteX421" fmla="*/ 325669 w 394563"/>
                    <a:gd name="connsiteY421" fmla="*/ 249069 h 424699"/>
                    <a:gd name="connsiteX422" fmla="*/ 314935 w 394563"/>
                    <a:gd name="connsiteY422" fmla="*/ 238449 h 424699"/>
                    <a:gd name="connsiteX423" fmla="*/ 312449 w 394563"/>
                    <a:gd name="connsiteY423" fmla="*/ 236172 h 424699"/>
                    <a:gd name="connsiteX424" fmla="*/ 309277 w 394563"/>
                    <a:gd name="connsiteY424" fmla="*/ 233277 h 424699"/>
                    <a:gd name="connsiteX425" fmla="*/ 237754 w 394563"/>
                    <a:gd name="connsiteY425" fmla="*/ 193234 h 424699"/>
                    <a:gd name="connsiteX426" fmla="*/ 233201 w 394563"/>
                    <a:gd name="connsiteY426" fmla="*/ 192072 h 424699"/>
                    <a:gd name="connsiteX427" fmla="*/ 227562 w 394563"/>
                    <a:gd name="connsiteY427" fmla="*/ 190719 h 424699"/>
                    <a:gd name="connsiteX428" fmla="*/ 221980 w 394563"/>
                    <a:gd name="connsiteY428" fmla="*/ 189728 h 424699"/>
                    <a:gd name="connsiteX429" fmla="*/ 216513 w 394563"/>
                    <a:gd name="connsiteY429" fmla="*/ 188833 h 424699"/>
                    <a:gd name="connsiteX430" fmla="*/ 211093 w 394563"/>
                    <a:gd name="connsiteY430" fmla="*/ 188281 h 424699"/>
                    <a:gd name="connsiteX431" fmla="*/ 205816 w 394563"/>
                    <a:gd name="connsiteY431" fmla="*/ 187795 h 424699"/>
                    <a:gd name="connsiteX432" fmla="*/ 200530 w 394563"/>
                    <a:gd name="connsiteY432" fmla="*/ 187623 h 424699"/>
                    <a:gd name="connsiteX433" fmla="*/ 195539 w 394563"/>
                    <a:gd name="connsiteY433" fmla="*/ 187500 h 424699"/>
                    <a:gd name="connsiteX434" fmla="*/ 190281 w 394563"/>
                    <a:gd name="connsiteY434" fmla="*/ 187671 h 424699"/>
                    <a:gd name="connsiteX435" fmla="*/ 185709 w 394563"/>
                    <a:gd name="connsiteY435" fmla="*/ 187852 h 424699"/>
                    <a:gd name="connsiteX436" fmla="*/ 180375 w 394563"/>
                    <a:gd name="connsiteY436" fmla="*/ 188357 h 424699"/>
                    <a:gd name="connsiteX437" fmla="*/ 176355 w 394563"/>
                    <a:gd name="connsiteY437" fmla="*/ 188757 h 424699"/>
                    <a:gd name="connsiteX438" fmla="*/ 170593 w 394563"/>
                    <a:gd name="connsiteY438" fmla="*/ 189643 h 424699"/>
                    <a:gd name="connsiteX439" fmla="*/ 167526 w 394563"/>
                    <a:gd name="connsiteY439" fmla="*/ 190119 h 424699"/>
                    <a:gd name="connsiteX440" fmla="*/ 159258 w 394563"/>
                    <a:gd name="connsiteY440" fmla="*/ 191862 h 424699"/>
                    <a:gd name="connsiteX441" fmla="*/ 208540 w 394563"/>
                    <a:gd name="connsiteY441" fmla="*/ 174689 h 424699"/>
                    <a:gd name="connsiteX442" fmla="*/ 216437 w 394563"/>
                    <a:gd name="connsiteY442" fmla="*/ 178098 h 424699"/>
                    <a:gd name="connsiteX443" fmla="*/ 225762 w 394563"/>
                    <a:gd name="connsiteY443" fmla="*/ 181804 h 424699"/>
                    <a:gd name="connsiteX444" fmla="*/ 236249 w 394563"/>
                    <a:gd name="connsiteY444" fmla="*/ 185718 h 424699"/>
                    <a:gd name="connsiteX445" fmla="*/ 247574 w 394563"/>
                    <a:gd name="connsiteY445" fmla="*/ 189748 h 424699"/>
                    <a:gd name="connsiteX446" fmla="*/ 357388 w 394563"/>
                    <a:gd name="connsiteY446" fmla="*/ 224561 h 424699"/>
                    <a:gd name="connsiteX447" fmla="*/ 282083 w 394563"/>
                    <a:gd name="connsiteY447" fmla="*/ 179194 h 424699"/>
                    <a:gd name="connsiteX448" fmla="*/ 281426 w 394563"/>
                    <a:gd name="connsiteY448" fmla="*/ 178965 h 424699"/>
                    <a:gd name="connsiteX449" fmla="*/ 270034 w 394563"/>
                    <a:gd name="connsiteY449" fmla="*/ 175222 h 424699"/>
                    <a:gd name="connsiteX450" fmla="*/ 259042 w 394563"/>
                    <a:gd name="connsiteY450" fmla="*/ 172345 h 424699"/>
                    <a:gd name="connsiteX451" fmla="*/ 257489 w 394563"/>
                    <a:gd name="connsiteY451" fmla="*/ 171983 h 424699"/>
                    <a:gd name="connsiteX452" fmla="*/ 247955 w 394563"/>
                    <a:gd name="connsiteY452" fmla="*/ 170117 h 424699"/>
                    <a:gd name="connsiteX453" fmla="*/ 246469 w 394563"/>
                    <a:gd name="connsiteY453" fmla="*/ 169888 h 424699"/>
                    <a:gd name="connsiteX454" fmla="*/ 237496 w 394563"/>
                    <a:gd name="connsiteY454" fmla="*/ 168678 h 424699"/>
                    <a:gd name="connsiteX455" fmla="*/ 274044 w 394563"/>
                    <a:gd name="connsiteY455" fmla="*/ 164659 h 424699"/>
                    <a:gd name="connsiteX456" fmla="*/ 281845 w 394563"/>
                    <a:gd name="connsiteY456" fmla="*/ 167011 h 424699"/>
                    <a:gd name="connsiteX457" fmla="*/ 284778 w 394563"/>
                    <a:gd name="connsiteY457" fmla="*/ 167745 h 424699"/>
                    <a:gd name="connsiteX458" fmla="*/ 290351 w 394563"/>
                    <a:gd name="connsiteY458" fmla="*/ 169116 h 424699"/>
                    <a:gd name="connsiteX459" fmla="*/ 294046 w 394563"/>
                    <a:gd name="connsiteY459" fmla="*/ 169897 h 424699"/>
                    <a:gd name="connsiteX460" fmla="*/ 299418 w 394563"/>
                    <a:gd name="connsiteY460" fmla="*/ 171002 h 424699"/>
                    <a:gd name="connsiteX461" fmla="*/ 303533 w 394563"/>
                    <a:gd name="connsiteY461" fmla="*/ 171745 h 424699"/>
                    <a:gd name="connsiteX462" fmla="*/ 307572 w 394563"/>
                    <a:gd name="connsiteY462" fmla="*/ 172469 h 424699"/>
                    <a:gd name="connsiteX463" fmla="*/ 394564 w 394563"/>
                    <a:gd name="connsiteY463" fmla="*/ 180432 h 424699"/>
                    <a:gd name="connsiteX464" fmla="*/ 344453 w 394563"/>
                    <a:gd name="connsiteY464" fmla="*/ 164363 h 424699"/>
                    <a:gd name="connsiteX465" fmla="*/ 342814 w 394563"/>
                    <a:gd name="connsiteY465" fmla="*/ 164106 h 424699"/>
                    <a:gd name="connsiteX466" fmla="*/ 335994 w 394563"/>
                    <a:gd name="connsiteY466" fmla="*/ 163173 h 424699"/>
                    <a:gd name="connsiteX467" fmla="*/ 333327 w 394563"/>
                    <a:gd name="connsiteY467" fmla="*/ 162849 h 424699"/>
                    <a:gd name="connsiteX468" fmla="*/ 326117 w 394563"/>
                    <a:gd name="connsiteY468" fmla="*/ 162125 h 424699"/>
                    <a:gd name="connsiteX469" fmla="*/ 324145 w 394563"/>
                    <a:gd name="connsiteY469" fmla="*/ 161944 h 424699"/>
                    <a:gd name="connsiteX470" fmla="*/ 306505 w 394563"/>
                    <a:gd name="connsiteY470" fmla="*/ 161001 h 424699"/>
                    <a:gd name="connsiteX471" fmla="*/ 304676 w 394563"/>
                    <a:gd name="connsiteY471" fmla="*/ 160963 h 424699"/>
                    <a:gd name="connsiteX472" fmla="*/ 298561 w 394563"/>
                    <a:gd name="connsiteY472" fmla="*/ 160877 h 424699"/>
                    <a:gd name="connsiteX473" fmla="*/ 296170 w 394563"/>
                    <a:gd name="connsiteY473" fmla="*/ 160877 h 424699"/>
                    <a:gd name="connsiteX474" fmla="*/ 291151 w 394563"/>
                    <a:gd name="connsiteY474" fmla="*/ 160915 h 424699"/>
                    <a:gd name="connsiteX475" fmla="*/ 288922 w 394563"/>
                    <a:gd name="connsiteY475" fmla="*/ 160953 h 424699"/>
                    <a:gd name="connsiteX476" fmla="*/ 284350 w 394563"/>
                    <a:gd name="connsiteY476" fmla="*/ 161077 h 424699"/>
                    <a:gd name="connsiteX477" fmla="*/ 282616 w 394563"/>
                    <a:gd name="connsiteY477" fmla="*/ 161134 h 424699"/>
                    <a:gd name="connsiteX478" fmla="*/ 277301 w 394563"/>
                    <a:gd name="connsiteY478" fmla="*/ 161373 h 424699"/>
                    <a:gd name="connsiteX479" fmla="*/ 349482 w 394563"/>
                    <a:gd name="connsiteY479" fmla="*/ 149523 h 424699"/>
                    <a:gd name="connsiteX480" fmla="*/ 259051 w 394563"/>
                    <a:gd name="connsiteY480" fmla="*/ 162001 h 424699"/>
                    <a:gd name="connsiteX481" fmla="*/ 245412 w 394563"/>
                    <a:gd name="connsiteY481" fmla="*/ 162220 h 424699"/>
                    <a:gd name="connsiteX482" fmla="*/ 241097 w 394563"/>
                    <a:gd name="connsiteY482" fmla="*/ 162411 h 424699"/>
                    <a:gd name="connsiteX483" fmla="*/ 232191 w 394563"/>
                    <a:gd name="connsiteY483" fmla="*/ 162878 h 424699"/>
                    <a:gd name="connsiteX484" fmla="*/ 227371 w 394563"/>
                    <a:gd name="connsiteY484" fmla="*/ 163239 h 424699"/>
                    <a:gd name="connsiteX485" fmla="*/ 221933 w 394563"/>
                    <a:gd name="connsiteY485" fmla="*/ 163687 h 424699"/>
                    <a:gd name="connsiteX486" fmla="*/ 224981 w 394563"/>
                    <a:gd name="connsiteY486" fmla="*/ 160649 h 424699"/>
                    <a:gd name="connsiteX487" fmla="*/ 226114 w 394563"/>
                    <a:gd name="connsiteY487" fmla="*/ 159458 h 424699"/>
                    <a:gd name="connsiteX488" fmla="*/ 229705 w 394563"/>
                    <a:gd name="connsiteY488" fmla="*/ 155610 h 424699"/>
                    <a:gd name="connsiteX489" fmla="*/ 231296 w 394563"/>
                    <a:gd name="connsiteY489" fmla="*/ 153838 h 424699"/>
                    <a:gd name="connsiteX490" fmla="*/ 235858 w 394563"/>
                    <a:gd name="connsiteY490" fmla="*/ 148485 h 424699"/>
                    <a:gd name="connsiteX491" fmla="*/ 238592 w 394563"/>
                    <a:gd name="connsiteY491" fmla="*/ 146723 h 424699"/>
                    <a:gd name="connsiteX492" fmla="*/ 240011 w 394563"/>
                    <a:gd name="connsiteY492" fmla="*/ 145790 h 424699"/>
                    <a:gd name="connsiteX493" fmla="*/ 245440 w 394563"/>
                    <a:gd name="connsiteY493" fmla="*/ 141856 h 424699"/>
                    <a:gd name="connsiteX494" fmla="*/ 247431 w 394563"/>
                    <a:gd name="connsiteY494" fmla="*/ 140284 h 424699"/>
                    <a:gd name="connsiteX495" fmla="*/ 251165 w 394563"/>
                    <a:gd name="connsiteY495" fmla="*/ 137236 h 424699"/>
                    <a:gd name="connsiteX496" fmla="*/ 253460 w 394563"/>
                    <a:gd name="connsiteY496" fmla="*/ 135226 h 424699"/>
                    <a:gd name="connsiteX497" fmla="*/ 257032 w 394563"/>
                    <a:gd name="connsiteY497" fmla="*/ 131912 h 424699"/>
                    <a:gd name="connsiteX498" fmla="*/ 259261 w 394563"/>
                    <a:gd name="connsiteY498" fmla="*/ 129740 h 424699"/>
                    <a:gd name="connsiteX499" fmla="*/ 263385 w 394563"/>
                    <a:gd name="connsiteY499" fmla="*/ 125339 h 424699"/>
                    <a:gd name="connsiteX500" fmla="*/ 264890 w 394563"/>
                    <a:gd name="connsiteY500" fmla="*/ 123701 h 424699"/>
                    <a:gd name="connsiteX501" fmla="*/ 269796 w 394563"/>
                    <a:gd name="connsiteY501" fmla="*/ 117672 h 424699"/>
                    <a:gd name="connsiteX502" fmla="*/ 285464 w 394563"/>
                    <a:gd name="connsiteY502" fmla="*/ 89792 h 424699"/>
                    <a:gd name="connsiteX503" fmla="*/ 259213 w 394563"/>
                    <a:gd name="connsiteY503" fmla="*/ 110233 h 424699"/>
                    <a:gd name="connsiteX504" fmla="*/ 267757 w 394563"/>
                    <a:gd name="connsiteY504" fmla="*/ 54216 h 424699"/>
                    <a:gd name="connsiteX505" fmla="*/ 233077 w 394563"/>
                    <a:gd name="connsiteY505" fmla="*/ 109280 h 424699"/>
                    <a:gd name="connsiteX506" fmla="*/ 232324 w 394563"/>
                    <a:gd name="connsiteY506" fmla="*/ 110604 h 424699"/>
                    <a:gd name="connsiteX507" fmla="*/ 230676 w 394563"/>
                    <a:gd name="connsiteY507" fmla="*/ 113519 h 424699"/>
                    <a:gd name="connsiteX508" fmla="*/ 229429 w 394563"/>
                    <a:gd name="connsiteY508" fmla="*/ 115757 h 424699"/>
                    <a:gd name="connsiteX509" fmla="*/ 227829 w 394563"/>
                    <a:gd name="connsiteY509" fmla="*/ 118662 h 424699"/>
                    <a:gd name="connsiteX510" fmla="*/ 226590 w 394563"/>
                    <a:gd name="connsiteY510" fmla="*/ 120958 h 424699"/>
                    <a:gd name="connsiteX511" fmla="*/ 225095 w 394563"/>
                    <a:gd name="connsiteY511" fmla="*/ 123758 h 424699"/>
                    <a:gd name="connsiteX512" fmla="*/ 223847 w 394563"/>
                    <a:gd name="connsiteY512" fmla="*/ 126149 h 424699"/>
                    <a:gd name="connsiteX513" fmla="*/ 222475 w 394563"/>
                    <a:gd name="connsiteY513" fmla="*/ 128816 h 424699"/>
                    <a:gd name="connsiteX514" fmla="*/ 221275 w 394563"/>
                    <a:gd name="connsiteY514" fmla="*/ 131226 h 424699"/>
                    <a:gd name="connsiteX515" fmla="*/ 219989 w 394563"/>
                    <a:gd name="connsiteY515" fmla="*/ 133836 h 424699"/>
                    <a:gd name="connsiteX516" fmla="*/ 218875 w 394563"/>
                    <a:gd name="connsiteY516" fmla="*/ 136179 h 424699"/>
                    <a:gd name="connsiteX517" fmla="*/ 217684 w 394563"/>
                    <a:gd name="connsiteY517" fmla="*/ 138713 h 424699"/>
                    <a:gd name="connsiteX518" fmla="*/ 216656 w 394563"/>
                    <a:gd name="connsiteY518" fmla="*/ 141018 h 424699"/>
                    <a:gd name="connsiteX519" fmla="*/ 215589 w 394563"/>
                    <a:gd name="connsiteY519" fmla="*/ 143437 h 424699"/>
                    <a:gd name="connsiteX520" fmla="*/ 214646 w 394563"/>
                    <a:gd name="connsiteY520" fmla="*/ 145713 h 424699"/>
                    <a:gd name="connsiteX521" fmla="*/ 213722 w 394563"/>
                    <a:gd name="connsiteY521" fmla="*/ 147980 h 424699"/>
                    <a:gd name="connsiteX522" fmla="*/ 212893 w 394563"/>
                    <a:gd name="connsiteY522" fmla="*/ 150200 h 424699"/>
                    <a:gd name="connsiteX523" fmla="*/ 212112 w 394563"/>
                    <a:gd name="connsiteY523" fmla="*/ 152314 h 424699"/>
                    <a:gd name="connsiteX524" fmla="*/ 211417 w 394563"/>
                    <a:gd name="connsiteY524" fmla="*/ 154438 h 424699"/>
                    <a:gd name="connsiteX525" fmla="*/ 210788 w 394563"/>
                    <a:gd name="connsiteY525" fmla="*/ 156410 h 424699"/>
                    <a:gd name="connsiteX526" fmla="*/ 210245 w 394563"/>
                    <a:gd name="connsiteY526" fmla="*/ 158420 h 424699"/>
                    <a:gd name="connsiteX527" fmla="*/ 209769 w 394563"/>
                    <a:gd name="connsiteY527" fmla="*/ 160220 h 424699"/>
                    <a:gd name="connsiteX528" fmla="*/ 209388 w 394563"/>
                    <a:gd name="connsiteY528" fmla="*/ 162135 h 424699"/>
                    <a:gd name="connsiteX529" fmla="*/ 209093 w 394563"/>
                    <a:gd name="connsiteY529" fmla="*/ 163716 h 424699"/>
                    <a:gd name="connsiteX530" fmla="*/ 208940 w 394563"/>
                    <a:gd name="connsiteY530" fmla="*/ 165202 h 424699"/>
                    <a:gd name="connsiteX531" fmla="*/ 206607 w 394563"/>
                    <a:gd name="connsiteY531" fmla="*/ 165535 h 424699"/>
                    <a:gd name="connsiteX532" fmla="*/ 202473 w 394563"/>
                    <a:gd name="connsiteY532" fmla="*/ 166126 h 424699"/>
                    <a:gd name="connsiteX533" fmla="*/ 193148 w 394563"/>
                    <a:gd name="connsiteY533" fmla="*/ 167735 h 424699"/>
                    <a:gd name="connsiteX534" fmla="*/ 190871 w 394563"/>
                    <a:gd name="connsiteY534" fmla="*/ 168135 h 424699"/>
                    <a:gd name="connsiteX535" fmla="*/ 183985 w 394563"/>
                    <a:gd name="connsiteY535" fmla="*/ 169612 h 424699"/>
                    <a:gd name="connsiteX536" fmla="*/ 184690 w 394563"/>
                    <a:gd name="connsiteY536" fmla="*/ 168202 h 424699"/>
                    <a:gd name="connsiteX537" fmla="*/ 185090 w 394563"/>
                    <a:gd name="connsiteY537" fmla="*/ 167392 h 424699"/>
                    <a:gd name="connsiteX538" fmla="*/ 186471 w 394563"/>
                    <a:gd name="connsiteY538" fmla="*/ 164516 h 424699"/>
                    <a:gd name="connsiteX539" fmla="*/ 187014 w 394563"/>
                    <a:gd name="connsiteY539" fmla="*/ 163430 h 424699"/>
                    <a:gd name="connsiteX540" fmla="*/ 188471 w 394563"/>
                    <a:gd name="connsiteY540" fmla="*/ 160239 h 424699"/>
                    <a:gd name="connsiteX541" fmla="*/ 188957 w 394563"/>
                    <a:gd name="connsiteY541" fmla="*/ 159163 h 424699"/>
                    <a:gd name="connsiteX542" fmla="*/ 190862 w 394563"/>
                    <a:gd name="connsiteY542" fmla="*/ 154772 h 424699"/>
                    <a:gd name="connsiteX543" fmla="*/ 193091 w 394563"/>
                    <a:gd name="connsiteY543" fmla="*/ 149314 h 424699"/>
                    <a:gd name="connsiteX544" fmla="*/ 193329 w 394563"/>
                    <a:gd name="connsiteY544" fmla="*/ 148704 h 424699"/>
                    <a:gd name="connsiteX545" fmla="*/ 195129 w 394563"/>
                    <a:gd name="connsiteY545" fmla="*/ 143970 h 424699"/>
                    <a:gd name="connsiteX546" fmla="*/ 195663 w 394563"/>
                    <a:gd name="connsiteY546" fmla="*/ 142513 h 424699"/>
                    <a:gd name="connsiteX547" fmla="*/ 197177 w 394563"/>
                    <a:gd name="connsiteY547" fmla="*/ 138227 h 424699"/>
                    <a:gd name="connsiteX548" fmla="*/ 197749 w 394563"/>
                    <a:gd name="connsiteY548" fmla="*/ 136550 h 424699"/>
                    <a:gd name="connsiteX549" fmla="*/ 199254 w 394563"/>
                    <a:gd name="connsiteY549" fmla="*/ 131893 h 424699"/>
                    <a:gd name="connsiteX550" fmla="*/ 199711 w 394563"/>
                    <a:gd name="connsiteY550" fmla="*/ 130445 h 424699"/>
                    <a:gd name="connsiteX551" fmla="*/ 203254 w 394563"/>
                    <a:gd name="connsiteY551" fmla="*/ 117453 h 424699"/>
                    <a:gd name="connsiteX552" fmla="*/ 203587 w 394563"/>
                    <a:gd name="connsiteY552" fmla="*/ 116005 h 424699"/>
                    <a:gd name="connsiteX553" fmla="*/ 204740 w 394563"/>
                    <a:gd name="connsiteY553" fmla="*/ 110728 h 424699"/>
                    <a:gd name="connsiteX554" fmla="*/ 204930 w 394563"/>
                    <a:gd name="connsiteY554" fmla="*/ 109852 h 424699"/>
                    <a:gd name="connsiteX555" fmla="*/ 198568 w 394563"/>
                    <a:gd name="connsiteY555" fmla="*/ 29185 h 424699"/>
                    <a:gd name="connsiteX556" fmla="*/ 188766 w 394563"/>
                    <a:gd name="connsiteY556" fmla="*/ 111700 h 424699"/>
                    <a:gd name="connsiteX557" fmla="*/ 187595 w 394563"/>
                    <a:gd name="connsiteY557" fmla="*/ 120606 h 424699"/>
                    <a:gd name="connsiteX558" fmla="*/ 187404 w 394563"/>
                    <a:gd name="connsiteY558" fmla="*/ 122006 h 424699"/>
                    <a:gd name="connsiteX559" fmla="*/ 186300 w 394563"/>
                    <a:gd name="connsiteY559" fmla="*/ 130188 h 424699"/>
                    <a:gd name="connsiteX560" fmla="*/ 186223 w 394563"/>
                    <a:gd name="connsiteY560" fmla="*/ 130788 h 424699"/>
                    <a:gd name="connsiteX561" fmla="*/ 185061 w 394563"/>
                    <a:gd name="connsiteY561" fmla="*/ 139141 h 424699"/>
                    <a:gd name="connsiteX562" fmla="*/ 184823 w 394563"/>
                    <a:gd name="connsiteY562" fmla="*/ 140808 h 424699"/>
                    <a:gd name="connsiteX563" fmla="*/ 183680 w 394563"/>
                    <a:gd name="connsiteY563" fmla="*/ 148676 h 424699"/>
                    <a:gd name="connsiteX564" fmla="*/ 182499 w 394563"/>
                    <a:gd name="connsiteY564" fmla="*/ 156505 h 424699"/>
                    <a:gd name="connsiteX565" fmla="*/ 182204 w 394563"/>
                    <a:gd name="connsiteY565" fmla="*/ 158429 h 424699"/>
                    <a:gd name="connsiteX566" fmla="*/ 181099 w 394563"/>
                    <a:gd name="connsiteY566" fmla="*/ 165344 h 424699"/>
                    <a:gd name="connsiteX567" fmla="*/ 180232 w 394563"/>
                    <a:gd name="connsiteY567" fmla="*/ 170478 h 424699"/>
                    <a:gd name="connsiteX568" fmla="*/ 176755 w 394563"/>
                    <a:gd name="connsiteY568" fmla="*/ 171364 h 424699"/>
                    <a:gd name="connsiteX569" fmla="*/ 169078 w 394563"/>
                    <a:gd name="connsiteY569" fmla="*/ 173384 h 424699"/>
                    <a:gd name="connsiteX570" fmla="*/ 165306 w 394563"/>
                    <a:gd name="connsiteY570" fmla="*/ 174488 h 424699"/>
                    <a:gd name="connsiteX571" fmla="*/ 158734 w 394563"/>
                    <a:gd name="connsiteY571" fmla="*/ 176527 h 424699"/>
                    <a:gd name="connsiteX572" fmla="*/ 162868 w 394563"/>
                    <a:gd name="connsiteY572" fmla="*/ 168688 h 424699"/>
                    <a:gd name="connsiteX573" fmla="*/ 163525 w 394563"/>
                    <a:gd name="connsiteY573" fmla="*/ 167297 h 424699"/>
                    <a:gd name="connsiteX574" fmla="*/ 165354 w 394563"/>
                    <a:gd name="connsiteY574" fmla="*/ 163201 h 424699"/>
                    <a:gd name="connsiteX575" fmla="*/ 166078 w 394563"/>
                    <a:gd name="connsiteY575" fmla="*/ 161449 h 424699"/>
                    <a:gd name="connsiteX576" fmla="*/ 167792 w 394563"/>
                    <a:gd name="connsiteY576" fmla="*/ 156867 h 424699"/>
                    <a:gd name="connsiteX577" fmla="*/ 168335 w 394563"/>
                    <a:gd name="connsiteY577" fmla="*/ 155315 h 424699"/>
                    <a:gd name="connsiteX578" fmla="*/ 170326 w 394563"/>
                    <a:gd name="connsiteY578" fmla="*/ 148628 h 424699"/>
                    <a:gd name="connsiteX579" fmla="*/ 171898 w 394563"/>
                    <a:gd name="connsiteY579" fmla="*/ 141608 h 424699"/>
                    <a:gd name="connsiteX580" fmla="*/ 172250 w 394563"/>
                    <a:gd name="connsiteY580" fmla="*/ 139560 h 424699"/>
                    <a:gd name="connsiteX581" fmla="*/ 173069 w 394563"/>
                    <a:gd name="connsiteY581" fmla="*/ 133988 h 424699"/>
                    <a:gd name="connsiteX582" fmla="*/ 173336 w 394563"/>
                    <a:gd name="connsiteY582" fmla="*/ 131559 h 424699"/>
                    <a:gd name="connsiteX583" fmla="*/ 173765 w 394563"/>
                    <a:gd name="connsiteY583" fmla="*/ 125416 h 424699"/>
                    <a:gd name="connsiteX584" fmla="*/ 173869 w 394563"/>
                    <a:gd name="connsiteY584" fmla="*/ 123339 h 424699"/>
                    <a:gd name="connsiteX585" fmla="*/ 173793 w 394563"/>
                    <a:gd name="connsiteY585" fmla="*/ 114633 h 424699"/>
                    <a:gd name="connsiteX586" fmla="*/ 119567 w 394563"/>
                    <a:gd name="connsiteY586" fmla="*/ 0 h 424699"/>
                    <a:gd name="connsiteX587" fmla="*/ 146066 w 394563"/>
                    <a:gd name="connsiteY587" fmla="*/ 123225 h 424699"/>
                    <a:gd name="connsiteX588" fmla="*/ 147085 w 394563"/>
                    <a:gd name="connsiteY588" fmla="*/ 132607 h 424699"/>
                    <a:gd name="connsiteX589" fmla="*/ 147276 w 394563"/>
                    <a:gd name="connsiteY589" fmla="*/ 134750 h 424699"/>
                    <a:gd name="connsiteX590" fmla="*/ 147847 w 394563"/>
                    <a:gd name="connsiteY590" fmla="*/ 141713 h 424699"/>
                    <a:gd name="connsiteX591" fmla="*/ 148038 w 394563"/>
                    <a:gd name="connsiteY591" fmla="*/ 144561 h 424699"/>
                    <a:gd name="connsiteX592" fmla="*/ 148371 w 394563"/>
                    <a:gd name="connsiteY592" fmla="*/ 150952 h 424699"/>
                    <a:gd name="connsiteX593" fmla="*/ 148476 w 394563"/>
                    <a:gd name="connsiteY593" fmla="*/ 153533 h 424699"/>
                    <a:gd name="connsiteX594" fmla="*/ 148609 w 394563"/>
                    <a:gd name="connsiteY594" fmla="*/ 161506 h 424699"/>
                    <a:gd name="connsiteX595" fmla="*/ 148619 w 394563"/>
                    <a:gd name="connsiteY595" fmla="*/ 162087 h 424699"/>
                    <a:gd name="connsiteX596" fmla="*/ 148409 w 394563"/>
                    <a:gd name="connsiteY596" fmla="*/ 170231 h 424699"/>
                    <a:gd name="connsiteX597" fmla="*/ 148266 w 394563"/>
                    <a:gd name="connsiteY597" fmla="*/ 172460 h 424699"/>
                    <a:gd name="connsiteX598" fmla="*/ 147838 w 394563"/>
                    <a:gd name="connsiteY598" fmla="*/ 177984 h 424699"/>
                    <a:gd name="connsiteX599" fmla="*/ 147571 w 394563"/>
                    <a:gd name="connsiteY599" fmla="*/ 180451 h 424699"/>
                    <a:gd name="connsiteX600" fmla="*/ 145190 w 394563"/>
                    <a:gd name="connsiteY600" fmla="*/ 181375 h 424699"/>
                    <a:gd name="connsiteX601" fmla="*/ 138455 w 394563"/>
                    <a:gd name="connsiteY601" fmla="*/ 184147 h 424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</a:cxnLst>
                  <a:rect l="l" t="t" r="r" b="b"/>
                  <a:pathLst>
                    <a:path w="394563" h="424699">
                      <a:moveTo>
                        <a:pt x="138455" y="184147"/>
                      </a:moveTo>
                      <a:cubicBezTo>
                        <a:pt x="137608" y="184509"/>
                        <a:pt x="136731" y="184861"/>
                        <a:pt x="135893" y="185233"/>
                      </a:cubicBezTo>
                      <a:cubicBezTo>
                        <a:pt x="133636" y="186233"/>
                        <a:pt x="131435" y="187271"/>
                        <a:pt x="129254" y="188319"/>
                      </a:cubicBezTo>
                      <a:cubicBezTo>
                        <a:pt x="129350" y="188052"/>
                        <a:pt x="129435" y="187776"/>
                        <a:pt x="129521" y="187509"/>
                      </a:cubicBezTo>
                      <a:cubicBezTo>
                        <a:pt x="129616" y="187223"/>
                        <a:pt x="129711" y="186938"/>
                        <a:pt x="129807" y="186652"/>
                      </a:cubicBezTo>
                      <a:cubicBezTo>
                        <a:pt x="130902" y="183242"/>
                        <a:pt x="131807" y="179441"/>
                        <a:pt x="132398" y="175193"/>
                      </a:cubicBezTo>
                      <a:cubicBezTo>
                        <a:pt x="132436" y="174908"/>
                        <a:pt x="132464" y="174603"/>
                        <a:pt x="132502" y="174308"/>
                      </a:cubicBezTo>
                      <a:cubicBezTo>
                        <a:pt x="132740" y="172422"/>
                        <a:pt x="132921" y="170450"/>
                        <a:pt x="133026" y="168392"/>
                      </a:cubicBezTo>
                      <a:cubicBezTo>
                        <a:pt x="133045" y="168031"/>
                        <a:pt x="133074" y="167678"/>
                        <a:pt x="133083" y="167307"/>
                      </a:cubicBezTo>
                      <a:cubicBezTo>
                        <a:pt x="133274" y="162601"/>
                        <a:pt x="133064" y="157458"/>
                        <a:pt x="132369" y="151867"/>
                      </a:cubicBezTo>
                      <a:cubicBezTo>
                        <a:pt x="132302" y="151333"/>
                        <a:pt x="132226" y="150781"/>
                        <a:pt x="132150" y="150238"/>
                      </a:cubicBezTo>
                      <a:cubicBezTo>
                        <a:pt x="131797" y="147666"/>
                        <a:pt x="131340" y="144999"/>
                        <a:pt x="130769" y="142237"/>
                      </a:cubicBezTo>
                      <a:cubicBezTo>
                        <a:pt x="130712" y="141961"/>
                        <a:pt x="130673" y="141703"/>
                        <a:pt x="130607" y="141418"/>
                      </a:cubicBezTo>
                      <a:cubicBezTo>
                        <a:pt x="129940" y="138341"/>
                        <a:pt x="129121" y="135141"/>
                        <a:pt x="128159" y="131836"/>
                      </a:cubicBezTo>
                      <a:cubicBezTo>
                        <a:pt x="128111" y="131664"/>
                        <a:pt x="128083" y="131512"/>
                        <a:pt x="128035" y="131340"/>
                      </a:cubicBezTo>
                      <a:cubicBezTo>
                        <a:pt x="120644" y="106318"/>
                        <a:pt x="104308" y="74514"/>
                        <a:pt x="72409" y="34728"/>
                      </a:cubicBezTo>
                      <a:cubicBezTo>
                        <a:pt x="72409" y="34728"/>
                        <a:pt x="95126" y="90945"/>
                        <a:pt x="107547" y="144209"/>
                      </a:cubicBezTo>
                      <a:cubicBezTo>
                        <a:pt x="108223" y="147104"/>
                        <a:pt x="108861" y="149990"/>
                        <a:pt x="109471" y="152857"/>
                      </a:cubicBezTo>
                      <a:cubicBezTo>
                        <a:pt x="109576" y="153333"/>
                        <a:pt x="109661" y="153810"/>
                        <a:pt x="109766" y="154286"/>
                      </a:cubicBezTo>
                      <a:cubicBezTo>
                        <a:pt x="110242" y="156591"/>
                        <a:pt x="110700" y="158887"/>
                        <a:pt x="111138" y="161163"/>
                      </a:cubicBezTo>
                      <a:cubicBezTo>
                        <a:pt x="111290" y="161973"/>
                        <a:pt x="111433" y="162782"/>
                        <a:pt x="111585" y="163592"/>
                      </a:cubicBezTo>
                      <a:cubicBezTo>
                        <a:pt x="111947" y="165592"/>
                        <a:pt x="112290" y="167573"/>
                        <a:pt x="112605" y="169545"/>
                      </a:cubicBezTo>
                      <a:cubicBezTo>
                        <a:pt x="112738" y="170336"/>
                        <a:pt x="112871" y="171136"/>
                        <a:pt x="112986" y="171926"/>
                      </a:cubicBezTo>
                      <a:cubicBezTo>
                        <a:pt x="113348" y="174308"/>
                        <a:pt x="113681" y="176660"/>
                        <a:pt x="113967" y="178965"/>
                      </a:cubicBezTo>
                      <a:cubicBezTo>
                        <a:pt x="114005" y="179251"/>
                        <a:pt x="114052" y="179546"/>
                        <a:pt x="114081" y="179832"/>
                      </a:cubicBezTo>
                      <a:cubicBezTo>
                        <a:pt x="114395" y="182404"/>
                        <a:pt x="114643" y="184928"/>
                        <a:pt x="114852" y="187404"/>
                      </a:cubicBezTo>
                      <a:cubicBezTo>
                        <a:pt x="114910" y="188081"/>
                        <a:pt x="114948" y="188738"/>
                        <a:pt x="114995" y="189405"/>
                      </a:cubicBezTo>
                      <a:cubicBezTo>
                        <a:pt x="115129" y="191186"/>
                        <a:pt x="115224" y="192948"/>
                        <a:pt x="115291" y="194662"/>
                      </a:cubicBezTo>
                      <a:cubicBezTo>
                        <a:pt x="115300" y="194996"/>
                        <a:pt x="115310" y="195320"/>
                        <a:pt x="115319" y="195653"/>
                      </a:cubicBezTo>
                      <a:cubicBezTo>
                        <a:pt x="113681" y="196596"/>
                        <a:pt x="112052" y="197539"/>
                        <a:pt x="110461" y="198511"/>
                      </a:cubicBezTo>
                      <a:cubicBezTo>
                        <a:pt x="109461" y="199120"/>
                        <a:pt x="108471" y="199739"/>
                        <a:pt x="107490" y="200358"/>
                      </a:cubicBezTo>
                      <a:cubicBezTo>
                        <a:pt x="105842" y="201397"/>
                        <a:pt x="104223" y="202454"/>
                        <a:pt x="102632" y="203521"/>
                      </a:cubicBezTo>
                      <a:cubicBezTo>
                        <a:pt x="102737" y="202797"/>
                        <a:pt x="102860" y="202044"/>
                        <a:pt x="102956" y="201263"/>
                      </a:cubicBezTo>
                      <a:cubicBezTo>
                        <a:pt x="102984" y="201016"/>
                        <a:pt x="103003" y="200758"/>
                        <a:pt x="103032" y="200501"/>
                      </a:cubicBezTo>
                      <a:cubicBezTo>
                        <a:pt x="103156" y="199330"/>
                        <a:pt x="103232" y="198101"/>
                        <a:pt x="103251" y="196834"/>
                      </a:cubicBezTo>
                      <a:cubicBezTo>
                        <a:pt x="103261" y="196529"/>
                        <a:pt x="103270" y="196234"/>
                        <a:pt x="103270" y="195939"/>
                      </a:cubicBezTo>
                      <a:cubicBezTo>
                        <a:pt x="103270" y="194434"/>
                        <a:pt x="103194" y="192881"/>
                        <a:pt x="103022" y="191252"/>
                      </a:cubicBezTo>
                      <a:cubicBezTo>
                        <a:pt x="102994" y="191014"/>
                        <a:pt x="102956" y="190757"/>
                        <a:pt x="102918" y="190510"/>
                      </a:cubicBezTo>
                      <a:cubicBezTo>
                        <a:pt x="102746" y="189081"/>
                        <a:pt x="102489" y="187604"/>
                        <a:pt x="102165" y="186090"/>
                      </a:cubicBezTo>
                      <a:cubicBezTo>
                        <a:pt x="102089" y="185709"/>
                        <a:pt x="102013" y="185337"/>
                        <a:pt x="101918" y="184956"/>
                      </a:cubicBezTo>
                      <a:cubicBezTo>
                        <a:pt x="101498" y="183194"/>
                        <a:pt x="100994" y="181385"/>
                        <a:pt x="100346" y="179518"/>
                      </a:cubicBezTo>
                      <a:cubicBezTo>
                        <a:pt x="100270" y="179299"/>
                        <a:pt x="100174" y="179080"/>
                        <a:pt x="100098" y="178860"/>
                      </a:cubicBezTo>
                      <a:cubicBezTo>
                        <a:pt x="99498" y="177184"/>
                        <a:pt x="98774" y="175460"/>
                        <a:pt x="97974" y="173698"/>
                      </a:cubicBezTo>
                      <a:cubicBezTo>
                        <a:pt x="97765" y="173250"/>
                        <a:pt x="97565" y="172793"/>
                        <a:pt x="97336" y="172336"/>
                      </a:cubicBezTo>
                      <a:cubicBezTo>
                        <a:pt x="96364" y="170336"/>
                        <a:pt x="95288" y="168297"/>
                        <a:pt x="94031" y="166211"/>
                      </a:cubicBezTo>
                      <a:cubicBezTo>
                        <a:pt x="93945" y="166068"/>
                        <a:pt x="93840" y="165925"/>
                        <a:pt x="93755" y="165792"/>
                      </a:cubicBezTo>
                      <a:cubicBezTo>
                        <a:pt x="92564" y="163840"/>
                        <a:pt x="91202" y="161839"/>
                        <a:pt x="89735" y="159810"/>
                      </a:cubicBezTo>
                      <a:cubicBezTo>
                        <a:pt x="89535" y="159534"/>
                        <a:pt x="89392" y="159268"/>
                        <a:pt x="89183" y="158982"/>
                      </a:cubicBezTo>
                      <a:cubicBezTo>
                        <a:pt x="78800" y="144990"/>
                        <a:pt x="61646" y="129207"/>
                        <a:pt x="33919" y="112309"/>
                      </a:cubicBezTo>
                      <a:cubicBezTo>
                        <a:pt x="33919" y="112309"/>
                        <a:pt x="57807" y="143056"/>
                        <a:pt x="75419" y="173184"/>
                      </a:cubicBezTo>
                      <a:cubicBezTo>
                        <a:pt x="76591" y="175184"/>
                        <a:pt x="77724" y="177184"/>
                        <a:pt x="78829" y="179175"/>
                      </a:cubicBezTo>
                      <a:cubicBezTo>
                        <a:pt x="79105" y="179661"/>
                        <a:pt x="79372" y="180146"/>
                        <a:pt x="79639" y="180642"/>
                      </a:cubicBezTo>
                      <a:cubicBezTo>
                        <a:pt x="80734" y="182642"/>
                        <a:pt x="81810" y="184633"/>
                        <a:pt x="82820" y="186595"/>
                      </a:cubicBezTo>
                      <a:cubicBezTo>
                        <a:pt x="83820" y="188538"/>
                        <a:pt x="84753" y="190443"/>
                        <a:pt x="85649" y="192329"/>
                      </a:cubicBezTo>
                      <a:cubicBezTo>
                        <a:pt x="85877" y="192805"/>
                        <a:pt x="86096" y="193272"/>
                        <a:pt x="86316" y="193748"/>
                      </a:cubicBezTo>
                      <a:cubicBezTo>
                        <a:pt x="88059" y="197501"/>
                        <a:pt x="89554" y="201101"/>
                        <a:pt x="90745" y="204502"/>
                      </a:cubicBezTo>
                      <a:cubicBezTo>
                        <a:pt x="90897" y="204921"/>
                        <a:pt x="91040" y="205340"/>
                        <a:pt x="91173" y="205759"/>
                      </a:cubicBezTo>
                      <a:cubicBezTo>
                        <a:pt x="91735" y="207435"/>
                        <a:pt x="92240" y="209074"/>
                        <a:pt x="92631" y="210626"/>
                      </a:cubicBezTo>
                      <a:cubicBezTo>
                        <a:pt x="90259" y="212436"/>
                        <a:pt x="87963" y="214236"/>
                        <a:pt x="85744" y="216075"/>
                      </a:cubicBezTo>
                      <a:cubicBezTo>
                        <a:pt x="83506" y="217932"/>
                        <a:pt x="81363" y="219808"/>
                        <a:pt x="79258" y="221704"/>
                      </a:cubicBezTo>
                      <a:cubicBezTo>
                        <a:pt x="78581" y="222314"/>
                        <a:pt x="77924" y="222942"/>
                        <a:pt x="77257" y="223561"/>
                      </a:cubicBezTo>
                      <a:cubicBezTo>
                        <a:pt x="76924" y="223866"/>
                        <a:pt x="76591" y="224180"/>
                        <a:pt x="76267" y="224485"/>
                      </a:cubicBezTo>
                      <a:cubicBezTo>
                        <a:pt x="76676" y="222914"/>
                        <a:pt x="76914" y="221294"/>
                        <a:pt x="76933" y="219494"/>
                      </a:cubicBezTo>
                      <a:cubicBezTo>
                        <a:pt x="76933" y="219323"/>
                        <a:pt x="76933" y="219151"/>
                        <a:pt x="76933" y="218980"/>
                      </a:cubicBezTo>
                      <a:cubicBezTo>
                        <a:pt x="76905" y="217160"/>
                        <a:pt x="76638" y="215160"/>
                        <a:pt x="76038" y="212998"/>
                      </a:cubicBezTo>
                      <a:cubicBezTo>
                        <a:pt x="75981" y="212789"/>
                        <a:pt x="75914" y="212579"/>
                        <a:pt x="75857" y="212369"/>
                      </a:cubicBezTo>
                      <a:cubicBezTo>
                        <a:pt x="75533" y="211284"/>
                        <a:pt x="75143" y="210179"/>
                        <a:pt x="74638" y="209007"/>
                      </a:cubicBezTo>
                      <a:cubicBezTo>
                        <a:pt x="74105" y="207788"/>
                        <a:pt x="73476" y="206559"/>
                        <a:pt x="72752" y="205302"/>
                      </a:cubicBezTo>
                      <a:cubicBezTo>
                        <a:pt x="72609" y="205054"/>
                        <a:pt x="72457" y="204797"/>
                        <a:pt x="72304" y="204540"/>
                      </a:cubicBezTo>
                      <a:cubicBezTo>
                        <a:pt x="71571" y="203321"/>
                        <a:pt x="70771" y="202063"/>
                        <a:pt x="69828" y="200768"/>
                      </a:cubicBezTo>
                      <a:cubicBezTo>
                        <a:pt x="68723" y="199253"/>
                        <a:pt x="67580" y="197863"/>
                        <a:pt x="66342" y="196434"/>
                      </a:cubicBezTo>
                      <a:cubicBezTo>
                        <a:pt x="66084" y="196139"/>
                        <a:pt x="65808" y="195834"/>
                        <a:pt x="65542" y="195539"/>
                      </a:cubicBezTo>
                      <a:cubicBezTo>
                        <a:pt x="64322" y="194186"/>
                        <a:pt x="63008" y="192805"/>
                        <a:pt x="61541" y="191386"/>
                      </a:cubicBezTo>
                      <a:cubicBezTo>
                        <a:pt x="51902" y="182089"/>
                        <a:pt x="37300" y="171669"/>
                        <a:pt x="15011" y="160010"/>
                      </a:cubicBezTo>
                      <a:cubicBezTo>
                        <a:pt x="15011" y="160010"/>
                        <a:pt x="39214" y="178984"/>
                        <a:pt x="55912" y="199682"/>
                      </a:cubicBezTo>
                      <a:cubicBezTo>
                        <a:pt x="57055" y="201101"/>
                        <a:pt x="58160" y="202521"/>
                        <a:pt x="59226" y="203949"/>
                      </a:cubicBezTo>
                      <a:cubicBezTo>
                        <a:pt x="59341" y="204102"/>
                        <a:pt x="59446" y="204254"/>
                        <a:pt x="59560" y="204416"/>
                      </a:cubicBezTo>
                      <a:cubicBezTo>
                        <a:pt x="60779" y="206073"/>
                        <a:pt x="61922" y="207721"/>
                        <a:pt x="62998" y="209379"/>
                      </a:cubicBezTo>
                      <a:cubicBezTo>
                        <a:pt x="63341" y="209902"/>
                        <a:pt x="63656" y="210407"/>
                        <a:pt x="63979" y="210931"/>
                      </a:cubicBezTo>
                      <a:cubicBezTo>
                        <a:pt x="64894" y="212388"/>
                        <a:pt x="65723" y="213836"/>
                        <a:pt x="66494" y="215265"/>
                      </a:cubicBezTo>
                      <a:cubicBezTo>
                        <a:pt x="66704" y="215656"/>
                        <a:pt x="66932" y="216037"/>
                        <a:pt x="67132" y="216427"/>
                      </a:cubicBezTo>
                      <a:cubicBezTo>
                        <a:pt x="68028" y="218180"/>
                        <a:pt x="68790" y="219913"/>
                        <a:pt x="69428" y="221618"/>
                      </a:cubicBezTo>
                      <a:cubicBezTo>
                        <a:pt x="69580" y="222018"/>
                        <a:pt x="69685" y="222409"/>
                        <a:pt x="69818" y="222809"/>
                      </a:cubicBezTo>
                      <a:cubicBezTo>
                        <a:pt x="70266" y="224152"/>
                        <a:pt x="70618" y="225457"/>
                        <a:pt x="70876" y="226752"/>
                      </a:cubicBezTo>
                      <a:cubicBezTo>
                        <a:pt x="70971" y="227219"/>
                        <a:pt x="71066" y="227686"/>
                        <a:pt x="71133" y="228152"/>
                      </a:cubicBezTo>
                      <a:cubicBezTo>
                        <a:pt x="71199" y="228581"/>
                        <a:pt x="71152" y="228991"/>
                        <a:pt x="71199" y="229410"/>
                      </a:cubicBezTo>
                      <a:cubicBezTo>
                        <a:pt x="69628" y="231000"/>
                        <a:pt x="68399" y="232277"/>
                        <a:pt x="67189" y="233553"/>
                      </a:cubicBezTo>
                      <a:cubicBezTo>
                        <a:pt x="66475" y="234315"/>
                        <a:pt x="65770" y="235067"/>
                        <a:pt x="65075" y="235829"/>
                      </a:cubicBezTo>
                      <a:cubicBezTo>
                        <a:pt x="64094" y="236896"/>
                        <a:pt x="63141" y="237982"/>
                        <a:pt x="62189" y="239058"/>
                      </a:cubicBezTo>
                      <a:cubicBezTo>
                        <a:pt x="62065" y="238773"/>
                        <a:pt x="61970" y="238506"/>
                        <a:pt x="61827" y="238211"/>
                      </a:cubicBezTo>
                      <a:cubicBezTo>
                        <a:pt x="61617" y="237744"/>
                        <a:pt x="61341" y="237249"/>
                        <a:pt x="61093" y="236763"/>
                      </a:cubicBezTo>
                      <a:cubicBezTo>
                        <a:pt x="60865" y="236325"/>
                        <a:pt x="60636" y="235887"/>
                        <a:pt x="60379" y="235429"/>
                      </a:cubicBezTo>
                      <a:cubicBezTo>
                        <a:pt x="60084" y="234906"/>
                        <a:pt x="59760" y="234363"/>
                        <a:pt x="59417" y="233810"/>
                      </a:cubicBezTo>
                      <a:cubicBezTo>
                        <a:pt x="59122" y="233334"/>
                        <a:pt x="58798" y="232848"/>
                        <a:pt x="58474" y="232362"/>
                      </a:cubicBezTo>
                      <a:cubicBezTo>
                        <a:pt x="58093" y="231791"/>
                        <a:pt x="57712" y="231219"/>
                        <a:pt x="57283" y="230629"/>
                      </a:cubicBezTo>
                      <a:cubicBezTo>
                        <a:pt x="56817" y="229981"/>
                        <a:pt x="56274" y="229314"/>
                        <a:pt x="55740" y="228638"/>
                      </a:cubicBezTo>
                      <a:cubicBezTo>
                        <a:pt x="55035" y="227752"/>
                        <a:pt x="54273" y="226847"/>
                        <a:pt x="53454" y="225923"/>
                      </a:cubicBezTo>
                      <a:cubicBezTo>
                        <a:pt x="52883" y="225276"/>
                        <a:pt x="52311" y="224628"/>
                        <a:pt x="51683" y="223971"/>
                      </a:cubicBezTo>
                      <a:cubicBezTo>
                        <a:pt x="51102" y="223361"/>
                        <a:pt x="50473" y="222733"/>
                        <a:pt x="49835" y="222104"/>
                      </a:cubicBezTo>
                      <a:cubicBezTo>
                        <a:pt x="49159" y="221428"/>
                        <a:pt x="48435" y="220751"/>
                        <a:pt x="47692" y="220056"/>
                      </a:cubicBezTo>
                      <a:cubicBezTo>
                        <a:pt x="47025" y="219437"/>
                        <a:pt x="46349" y="218818"/>
                        <a:pt x="45625" y="218180"/>
                      </a:cubicBezTo>
                      <a:cubicBezTo>
                        <a:pt x="45463" y="218037"/>
                        <a:pt x="45320" y="217894"/>
                        <a:pt x="45149" y="217751"/>
                      </a:cubicBezTo>
                      <a:cubicBezTo>
                        <a:pt x="38557" y="212084"/>
                        <a:pt x="29813" y="205892"/>
                        <a:pt x="18002" y="199387"/>
                      </a:cubicBezTo>
                      <a:cubicBezTo>
                        <a:pt x="18002" y="199387"/>
                        <a:pt x="26480" y="216960"/>
                        <a:pt x="38491" y="231267"/>
                      </a:cubicBezTo>
                      <a:cubicBezTo>
                        <a:pt x="38614" y="231448"/>
                        <a:pt x="38748" y="231591"/>
                        <a:pt x="38881" y="231743"/>
                      </a:cubicBezTo>
                      <a:cubicBezTo>
                        <a:pt x="39234" y="232153"/>
                        <a:pt x="39595" y="232553"/>
                        <a:pt x="39948" y="232962"/>
                      </a:cubicBezTo>
                      <a:cubicBezTo>
                        <a:pt x="40748" y="233867"/>
                        <a:pt x="41558" y="234763"/>
                        <a:pt x="42377" y="235629"/>
                      </a:cubicBezTo>
                      <a:cubicBezTo>
                        <a:pt x="42786" y="236058"/>
                        <a:pt x="43196" y="236487"/>
                        <a:pt x="43605" y="236906"/>
                      </a:cubicBezTo>
                      <a:cubicBezTo>
                        <a:pt x="44491" y="237801"/>
                        <a:pt x="45396" y="238668"/>
                        <a:pt x="46320" y="239497"/>
                      </a:cubicBezTo>
                      <a:cubicBezTo>
                        <a:pt x="46644" y="239792"/>
                        <a:pt x="46968" y="240106"/>
                        <a:pt x="47292" y="240392"/>
                      </a:cubicBezTo>
                      <a:cubicBezTo>
                        <a:pt x="48520" y="241468"/>
                        <a:pt x="49778" y="242478"/>
                        <a:pt x="51044" y="243392"/>
                      </a:cubicBezTo>
                      <a:cubicBezTo>
                        <a:pt x="51330" y="243602"/>
                        <a:pt x="51635" y="243783"/>
                        <a:pt x="51921" y="243983"/>
                      </a:cubicBezTo>
                      <a:cubicBezTo>
                        <a:pt x="52921" y="244669"/>
                        <a:pt x="53921" y="245307"/>
                        <a:pt x="54940" y="245888"/>
                      </a:cubicBezTo>
                      <a:cubicBezTo>
                        <a:pt x="55293" y="246088"/>
                        <a:pt x="55645" y="246288"/>
                        <a:pt x="55997" y="246469"/>
                      </a:cubicBezTo>
                      <a:cubicBezTo>
                        <a:pt x="55845" y="246659"/>
                        <a:pt x="55693" y="246850"/>
                        <a:pt x="55540" y="247040"/>
                      </a:cubicBezTo>
                      <a:cubicBezTo>
                        <a:pt x="55216" y="247450"/>
                        <a:pt x="54874" y="247850"/>
                        <a:pt x="54550" y="248260"/>
                      </a:cubicBezTo>
                      <a:cubicBezTo>
                        <a:pt x="52911" y="250355"/>
                        <a:pt x="51321" y="252470"/>
                        <a:pt x="49778" y="254603"/>
                      </a:cubicBezTo>
                      <a:cubicBezTo>
                        <a:pt x="49340" y="255203"/>
                        <a:pt x="48930" y="255813"/>
                        <a:pt x="48501" y="256423"/>
                      </a:cubicBezTo>
                      <a:cubicBezTo>
                        <a:pt x="48358" y="256623"/>
                        <a:pt x="48225" y="256813"/>
                        <a:pt x="48082" y="257013"/>
                      </a:cubicBezTo>
                      <a:cubicBezTo>
                        <a:pt x="47549" y="256737"/>
                        <a:pt x="47015" y="256461"/>
                        <a:pt x="46415" y="256184"/>
                      </a:cubicBezTo>
                      <a:cubicBezTo>
                        <a:pt x="45444" y="255727"/>
                        <a:pt x="44406" y="255280"/>
                        <a:pt x="43310" y="254851"/>
                      </a:cubicBezTo>
                      <a:cubicBezTo>
                        <a:pt x="43091" y="254765"/>
                        <a:pt x="42872" y="254679"/>
                        <a:pt x="42643" y="254594"/>
                      </a:cubicBezTo>
                      <a:cubicBezTo>
                        <a:pt x="41672" y="254222"/>
                        <a:pt x="40653" y="253870"/>
                        <a:pt x="39586" y="253546"/>
                      </a:cubicBezTo>
                      <a:cubicBezTo>
                        <a:pt x="39338" y="253470"/>
                        <a:pt x="39091" y="253394"/>
                        <a:pt x="38843" y="253317"/>
                      </a:cubicBezTo>
                      <a:cubicBezTo>
                        <a:pt x="36205" y="252546"/>
                        <a:pt x="33318" y="251955"/>
                        <a:pt x="30242" y="251698"/>
                      </a:cubicBezTo>
                      <a:cubicBezTo>
                        <a:pt x="22612" y="251127"/>
                        <a:pt x="14288" y="252555"/>
                        <a:pt x="6239" y="258509"/>
                      </a:cubicBezTo>
                      <a:cubicBezTo>
                        <a:pt x="6239" y="258509"/>
                        <a:pt x="14364" y="264090"/>
                        <a:pt x="24784" y="266481"/>
                      </a:cubicBezTo>
                      <a:cubicBezTo>
                        <a:pt x="24965" y="266548"/>
                        <a:pt x="25165" y="266576"/>
                        <a:pt x="25365" y="266614"/>
                      </a:cubicBezTo>
                      <a:cubicBezTo>
                        <a:pt x="25975" y="266748"/>
                        <a:pt x="26603" y="266862"/>
                        <a:pt x="27232" y="266967"/>
                      </a:cubicBezTo>
                      <a:cubicBezTo>
                        <a:pt x="27813" y="267062"/>
                        <a:pt x="28404" y="267157"/>
                        <a:pt x="28994" y="267233"/>
                      </a:cubicBezTo>
                      <a:cubicBezTo>
                        <a:pt x="29613" y="267310"/>
                        <a:pt x="30232" y="267376"/>
                        <a:pt x="30851" y="267424"/>
                      </a:cubicBezTo>
                      <a:cubicBezTo>
                        <a:pt x="31480" y="267472"/>
                        <a:pt x="32109" y="267500"/>
                        <a:pt x="32747" y="267519"/>
                      </a:cubicBezTo>
                      <a:cubicBezTo>
                        <a:pt x="33357" y="267538"/>
                        <a:pt x="33966" y="267538"/>
                        <a:pt x="34585" y="267519"/>
                      </a:cubicBezTo>
                      <a:cubicBezTo>
                        <a:pt x="35252" y="267500"/>
                        <a:pt x="35919" y="267443"/>
                        <a:pt x="36586" y="267386"/>
                      </a:cubicBezTo>
                      <a:cubicBezTo>
                        <a:pt x="37186" y="267329"/>
                        <a:pt x="37776" y="267272"/>
                        <a:pt x="38367" y="267186"/>
                      </a:cubicBezTo>
                      <a:cubicBezTo>
                        <a:pt x="39062" y="267081"/>
                        <a:pt x="39757" y="266919"/>
                        <a:pt x="40462" y="266757"/>
                      </a:cubicBezTo>
                      <a:cubicBezTo>
                        <a:pt x="40891" y="266662"/>
                        <a:pt x="41319" y="266614"/>
                        <a:pt x="41748" y="266490"/>
                      </a:cubicBezTo>
                      <a:cubicBezTo>
                        <a:pt x="41500" y="266881"/>
                        <a:pt x="41272" y="267262"/>
                        <a:pt x="41034" y="267653"/>
                      </a:cubicBezTo>
                      <a:cubicBezTo>
                        <a:pt x="40510" y="268491"/>
                        <a:pt x="39995" y="269329"/>
                        <a:pt x="39481" y="270167"/>
                      </a:cubicBezTo>
                      <a:cubicBezTo>
                        <a:pt x="38624" y="271577"/>
                        <a:pt x="37795" y="272987"/>
                        <a:pt x="36976" y="274396"/>
                      </a:cubicBezTo>
                      <a:cubicBezTo>
                        <a:pt x="36519" y="275196"/>
                        <a:pt x="36052" y="275987"/>
                        <a:pt x="35604" y="276787"/>
                      </a:cubicBezTo>
                      <a:cubicBezTo>
                        <a:pt x="34700" y="278397"/>
                        <a:pt x="33823" y="280016"/>
                        <a:pt x="32957" y="281626"/>
                      </a:cubicBezTo>
                      <a:cubicBezTo>
                        <a:pt x="32642" y="282216"/>
                        <a:pt x="32309" y="282807"/>
                        <a:pt x="32004" y="283397"/>
                      </a:cubicBezTo>
                      <a:cubicBezTo>
                        <a:pt x="30851" y="285607"/>
                        <a:pt x="29728" y="287826"/>
                        <a:pt x="28651" y="290036"/>
                      </a:cubicBezTo>
                      <a:cubicBezTo>
                        <a:pt x="28451" y="290446"/>
                        <a:pt x="28270" y="290855"/>
                        <a:pt x="28080" y="291265"/>
                      </a:cubicBezTo>
                      <a:cubicBezTo>
                        <a:pt x="27222" y="293065"/>
                        <a:pt x="26375" y="294865"/>
                        <a:pt x="25565" y="296656"/>
                      </a:cubicBezTo>
                      <a:cubicBezTo>
                        <a:pt x="25213" y="297437"/>
                        <a:pt x="24879" y="298218"/>
                        <a:pt x="24536" y="298990"/>
                      </a:cubicBezTo>
                      <a:cubicBezTo>
                        <a:pt x="23898" y="300438"/>
                        <a:pt x="23279" y="301885"/>
                        <a:pt x="22679" y="303324"/>
                      </a:cubicBezTo>
                      <a:cubicBezTo>
                        <a:pt x="22336" y="304152"/>
                        <a:pt x="21993" y="304981"/>
                        <a:pt x="21660" y="305810"/>
                      </a:cubicBezTo>
                      <a:cubicBezTo>
                        <a:pt x="21088" y="307219"/>
                        <a:pt x="20526" y="308629"/>
                        <a:pt x="19983" y="310039"/>
                      </a:cubicBezTo>
                      <a:cubicBezTo>
                        <a:pt x="19669" y="310848"/>
                        <a:pt x="19355" y="311658"/>
                        <a:pt x="19060" y="312458"/>
                      </a:cubicBezTo>
                      <a:cubicBezTo>
                        <a:pt x="18488" y="313973"/>
                        <a:pt x="17945" y="315468"/>
                        <a:pt x="17412" y="316973"/>
                      </a:cubicBezTo>
                      <a:cubicBezTo>
                        <a:pt x="17174" y="317640"/>
                        <a:pt x="16926" y="318306"/>
                        <a:pt x="16697" y="318973"/>
                      </a:cubicBezTo>
                      <a:cubicBezTo>
                        <a:pt x="15945" y="321135"/>
                        <a:pt x="15221" y="323288"/>
                        <a:pt x="14535" y="325422"/>
                      </a:cubicBezTo>
                      <a:cubicBezTo>
                        <a:pt x="6172" y="351520"/>
                        <a:pt x="2591" y="375456"/>
                        <a:pt x="1076" y="392459"/>
                      </a:cubicBezTo>
                      <a:cubicBezTo>
                        <a:pt x="1048" y="392668"/>
                        <a:pt x="1038" y="392859"/>
                        <a:pt x="1019" y="393078"/>
                      </a:cubicBezTo>
                      <a:cubicBezTo>
                        <a:pt x="867" y="394773"/>
                        <a:pt x="733" y="396421"/>
                        <a:pt x="629" y="397964"/>
                      </a:cubicBezTo>
                      <a:cubicBezTo>
                        <a:pt x="505" y="399850"/>
                        <a:pt x="419" y="401212"/>
                        <a:pt x="352" y="402507"/>
                      </a:cubicBezTo>
                      <a:cubicBezTo>
                        <a:pt x="333" y="402841"/>
                        <a:pt x="314" y="403174"/>
                        <a:pt x="295" y="403498"/>
                      </a:cubicBezTo>
                      <a:cubicBezTo>
                        <a:pt x="229" y="404841"/>
                        <a:pt x="171" y="406117"/>
                        <a:pt x="133" y="407289"/>
                      </a:cubicBezTo>
                      <a:cubicBezTo>
                        <a:pt x="124" y="407470"/>
                        <a:pt x="124" y="407641"/>
                        <a:pt x="114" y="407822"/>
                      </a:cubicBezTo>
                      <a:cubicBezTo>
                        <a:pt x="76" y="408851"/>
                        <a:pt x="57" y="409813"/>
                        <a:pt x="38" y="410699"/>
                      </a:cubicBezTo>
                      <a:cubicBezTo>
                        <a:pt x="38" y="410909"/>
                        <a:pt x="29" y="411128"/>
                        <a:pt x="29" y="411328"/>
                      </a:cubicBezTo>
                      <a:cubicBezTo>
                        <a:pt x="10" y="412271"/>
                        <a:pt x="0" y="413118"/>
                        <a:pt x="0" y="413871"/>
                      </a:cubicBezTo>
                      <a:cubicBezTo>
                        <a:pt x="0" y="414042"/>
                        <a:pt x="0" y="414204"/>
                        <a:pt x="0" y="414366"/>
                      </a:cubicBezTo>
                      <a:cubicBezTo>
                        <a:pt x="0" y="414995"/>
                        <a:pt x="0" y="415566"/>
                        <a:pt x="10" y="416043"/>
                      </a:cubicBezTo>
                      <a:cubicBezTo>
                        <a:pt x="19" y="416785"/>
                        <a:pt x="29" y="417185"/>
                        <a:pt x="29" y="417471"/>
                      </a:cubicBezTo>
                      <a:cubicBezTo>
                        <a:pt x="13745" y="436883"/>
                        <a:pt x="19126" y="411051"/>
                        <a:pt x="19126" y="411051"/>
                      </a:cubicBezTo>
                      <a:cubicBezTo>
                        <a:pt x="21412" y="378123"/>
                        <a:pt x="27480" y="349577"/>
                        <a:pt x="36376" y="324812"/>
                      </a:cubicBezTo>
                      <a:cubicBezTo>
                        <a:pt x="45006" y="346367"/>
                        <a:pt x="64418" y="353739"/>
                        <a:pt x="64418" y="353739"/>
                      </a:cubicBezTo>
                      <a:cubicBezTo>
                        <a:pt x="58331" y="331737"/>
                        <a:pt x="46720" y="321202"/>
                        <a:pt x="39500" y="316563"/>
                      </a:cubicBezTo>
                      <a:cubicBezTo>
                        <a:pt x="40357" y="314401"/>
                        <a:pt x="41234" y="312258"/>
                        <a:pt x="42139" y="310153"/>
                      </a:cubicBezTo>
                      <a:cubicBezTo>
                        <a:pt x="42691" y="310315"/>
                        <a:pt x="43253" y="310525"/>
                        <a:pt x="43815" y="310696"/>
                      </a:cubicBezTo>
                      <a:cubicBezTo>
                        <a:pt x="45025" y="311077"/>
                        <a:pt x="46234" y="311448"/>
                        <a:pt x="47444" y="311887"/>
                      </a:cubicBezTo>
                      <a:cubicBezTo>
                        <a:pt x="47873" y="312039"/>
                        <a:pt x="48292" y="312230"/>
                        <a:pt x="48720" y="312391"/>
                      </a:cubicBezTo>
                      <a:cubicBezTo>
                        <a:pt x="49997" y="312877"/>
                        <a:pt x="51264" y="313373"/>
                        <a:pt x="52530" y="313915"/>
                      </a:cubicBezTo>
                      <a:cubicBezTo>
                        <a:pt x="52854" y="314058"/>
                        <a:pt x="53178" y="314220"/>
                        <a:pt x="53502" y="314363"/>
                      </a:cubicBezTo>
                      <a:cubicBezTo>
                        <a:pt x="54864" y="314963"/>
                        <a:pt x="56217" y="315582"/>
                        <a:pt x="57560" y="316240"/>
                      </a:cubicBezTo>
                      <a:cubicBezTo>
                        <a:pt x="57826" y="316373"/>
                        <a:pt x="58083" y="316516"/>
                        <a:pt x="58350" y="316649"/>
                      </a:cubicBezTo>
                      <a:cubicBezTo>
                        <a:pt x="59741" y="317344"/>
                        <a:pt x="61131" y="318059"/>
                        <a:pt x="62494" y="318802"/>
                      </a:cubicBezTo>
                      <a:cubicBezTo>
                        <a:pt x="64351" y="319830"/>
                        <a:pt x="65837" y="320669"/>
                        <a:pt x="67285" y="321526"/>
                      </a:cubicBezTo>
                      <a:cubicBezTo>
                        <a:pt x="82420" y="330518"/>
                        <a:pt x="94621" y="340976"/>
                        <a:pt x="97441" y="343452"/>
                      </a:cubicBezTo>
                      <a:cubicBezTo>
                        <a:pt x="97841" y="343805"/>
                        <a:pt x="98050" y="343995"/>
                        <a:pt x="98050" y="343995"/>
                      </a:cubicBezTo>
                      <a:cubicBezTo>
                        <a:pt x="96945" y="342100"/>
                        <a:pt x="95812" y="340300"/>
                        <a:pt x="94679" y="338576"/>
                      </a:cubicBezTo>
                      <a:cubicBezTo>
                        <a:pt x="94288" y="337995"/>
                        <a:pt x="93897" y="337471"/>
                        <a:pt x="93497" y="336909"/>
                      </a:cubicBezTo>
                      <a:cubicBezTo>
                        <a:pt x="92745" y="335813"/>
                        <a:pt x="91983" y="334718"/>
                        <a:pt x="91221" y="333699"/>
                      </a:cubicBezTo>
                      <a:cubicBezTo>
                        <a:pt x="90745" y="333070"/>
                        <a:pt x="90259" y="332499"/>
                        <a:pt x="89783" y="331899"/>
                      </a:cubicBezTo>
                      <a:cubicBezTo>
                        <a:pt x="89087" y="331022"/>
                        <a:pt x="88392" y="330127"/>
                        <a:pt x="87687" y="329317"/>
                      </a:cubicBezTo>
                      <a:cubicBezTo>
                        <a:pt x="87173" y="328727"/>
                        <a:pt x="86668" y="328193"/>
                        <a:pt x="86154" y="327631"/>
                      </a:cubicBezTo>
                      <a:cubicBezTo>
                        <a:pt x="85477" y="326889"/>
                        <a:pt x="84801" y="326126"/>
                        <a:pt x="84115" y="325431"/>
                      </a:cubicBezTo>
                      <a:cubicBezTo>
                        <a:pt x="83582" y="324888"/>
                        <a:pt x="83048" y="324393"/>
                        <a:pt x="82506" y="323879"/>
                      </a:cubicBezTo>
                      <a:cubicBezTo>
                        <a:pt x="81839" y="323240"/>
                        <a:pt x="81172" y="322583"/>
                        <a:pt x="80505" y="321983"/>
                      </a:cubicBezTo>
                      <a:cubicBezTo>
                        <a:pt x="79953" y="321497"/>
                        <a:pt x="79410" y="321050"/>
                        <a:pt x="78858" y="320592"/>
                      </a:cubicBezTo>
                      <a:cubicBezTo>
                        <a:pt x="78200" y="320040"/>
                        <a:pt x="77543" y="319478"/>
                        <a:pt x="76895" y="318973"/>
                      </a:cubicBezTo>
                      <a:cubicBezTo>
                        <a:pt x="76333" y="318535"/>
                        <a:pt x="75781" y="318145"/>
                        <a:pt x="75219" y="317735"/>
                      </a:cubicBezTo>
                      <a:cubicBezTo>
                        <a:pt x="74571" y="317268"/>
                        <a:pt x="73933" y="316792"/>
                        <a:pt x="73295" y="316354"/>
                      </a:cubicBezTo>
                      <a:cubicBezTo>
                        <a:pt x="72733" y="315973"/>
                        <a:pt x="72171" y="315630"/>
                        <a:pt x="71618" y="315287"/>
                      </a:cubicBezTo>
                      <a:cubicBezTo>
                        <a:pt x="70980" y="314887"/>
                        <a:pt x="70352" y="314487"/>
                        <a:pt x="69713" y="314115"/>
                      </a:cubicBezTo>
                      <a:cubicBezTo>
                        <a:pt x="69152" y="313792"/>
                        <a:pt x="68599" y="313496"/>
                        <a:pt x="68047" y="313201"/>
                      </a:cubicBezTo>
                      <a:cubicBezTo>
                        <a:pt x="67428" y="312868"/>
                        <a:pt x="66808" y="312534"/>
                        <a:pt x="66189" y="312230"/>
                      </a:cubicBezTo>
                      <a:cubicBezTo>
                        <a:pt x="65627" y="311953"/>
                        <a:pt x="65075" y="311706"/>
                        <a:pt x="64522" y="311458"/>
                      </a:cubicBezTo>
                      <a:cubicBezTo>
                        <a:pt x="63922" y="311182"/>
                        <a:pt x="63322" y="310915"/>
                        <a:pt x="62722" y="310667"/>
                      </a:cubicBezTo>
                      <a:cubicBezTo>
                        <a:pt x="62170" y="310439"/>
                        <a:pt x="61636" y="310239"/>
                        <a:pt x="61093" y="310029"/>
                      </a:cubicBezTo>
                      <a:cubicBezTo>
                        <a:pt x="60503" y="309810"/>
                        <a:pt x="59922" y="309591"/>
                        <a:pt x="59341" y="309391"/>
                      </a:cubicBezTo>
                      <a:cubicBezTo>
                        <a:pt x="58798" y="309210"/>
                        <a:pt x="58274" y="309048"/>
                        <a:pt x="57741" y="308886"/>
                      </a:cubicBezTo>
                      <a:cubicBezTo>
                        <a:pt x="57179" y="308715"/>
                        <a:pt x="56617" y="308543"/>
                        <a:pt x="56064" y="308400"/>
                      </a:cubicBezTo>
                      <a:cubicBezTo>
                        <a:pt x="55540" y="308258"/>
                        <a:pt x="55026" y="308134"/>
                        <a:pt x="54521" y="308010"/>
                      </a:cubicBezTo>
                      <a:cubicBezTo>
                        <a:pt x="53978" y="307877"/>
                        <a:pt x="53445" y="307753"/>
                        <a:pt x="52911" y="307648"/>
                      </a:cubicBezTo>
                      <a:cubicBezTo>
                        <a:pt x="52407" y="307543"/>
                        <a:pt x="51911" y="307448"/>
                        <a:pt x="51416" y="307362"/>
                      </a:cubicBezTo>
                      <a:cubicBezTo>
                        <a:pt x="50911" y="307277"/>
                        <a:pt x="50406" y="307191"/>
                        <a:pt x="49911" y="307115"/>
                      </a:cubicBezTo>
                      <a:cubicBezTo>
                        <a:pt x="49425" y="307038"/>
                        <a:pt x="48939" y="306981"/>
                        <a:pt x="48463" y="306924"/>
                      </a:cubicBezTo>
                      <a:cubicBezTo>
                        <a:pt x="47987" y="306867"/>
                        <a:pt x="47520" y="306810"/>
                        <a:pt x="47054" y="306772"/>
                      </a:cubicBezTo>
                      <a:cubicBezTo>
                        <a:pt x="46596" y="306734"/>
                        <a:pt x="46139" y="306695"/>
                        <a:pt x="45701" y="306657"/>
                      </a:cubicBezTo>
                      <a:cubicBezTo>
                        <a:pt x="45501" y="306648"/>
                        <a:pt x="45282" y="306619"/>
                        <a:pt x="45082" y="306610"/>
                      </a:cubicBezTo>
                      <a:cubicBezTo>
                        <a:pt x="44615" y="306600"/>
                        <a:pt x="44148" y="306562"/>
                        <a:pt x="43720" y="306553"/>
                      </a:cubicBezTo>
                      <a:cubicBezTo>
                        <a:pt x="43825" y="306324"/>
                        <a:pt x="43929" y="306114"/>
                        <a:pt x="44034" y="305886"/>
                      </a:cubicBezTo>
                      <a:cubicBezTo>
                        <a:pt x="44948" y="303867"/>
                        <a:pt x="45872" y="301876"/>
                        <a:pt x="46825" y="299914"/>
                      </a:cubicBezTo>
                      <a:cubicBezTo>
                        <a:pt x="48006" y="300028"/>
                        <a:pt x="49235" y="300171"/>
                        <a:pt x="50502" y="300333"/>
                      </a:cubicBezTo>
                      <a:cubicBezTo>
                        <a:pt x="53035" y="300657"/>
                        <a:pt x="55540" y="301028"/>
                        <a:pt x="58169" y="301457"/>
                      </a:cubicBezTo>
                      <a:cubicBezTo>
                        <a:pt x="60770" y="301885"/>
                        <a:pt x="63465" y="302381"/>
                        <a:pt x="66246" y="302914"/>
                      </a:cubicBezTo>
                      <a:cubicBezTo>
                        <a:pt x="69266" y="303495"/>
                        <a:pt x="72057" y="304076"/>
                        <a:pt x="74905" y="304686"/>
                      </a:cubicBezTo>
                      <a:cubicBezTo>
                        <a:pt x="75086" y="304724"/>
                        <a:pt x="75257" y="304762"/>
                        <a:pt x="75438" y="304800"/>
                      </a:cubicBezTo>
                      <a:cubicBezTo>
                        <a:pt x="78219" y="305400"/>
                        <a:pt x="81058" y="306048"/>
                        <a:pt x="83925" y="306715"/>
                      </a:cubicBezTo>
                      <a:cubicBezTo>
                        <a:pt x="84182" y="306772"/>
                        <a:pt x="84439" y="306829"/>
                        <a:pt x="84696" y="306896"/>
                      </a:cubicBezTo>
                      <a:cubicBezTo>
                        <a:pt x="87516" y="307553"/>
                        <a:pt x="90364" y="308239"/>
                        <a:pt x="93212" y="308943"/>
                      </a:cubicBezTo>
                      <a:cubicBezTo>
                        <a:pt x="93516" y="309020"/>
                        <a:pt x="93821" y="309096"/>
                        <a:pt x="94136" y="309172"/>
                      </a:cubicBezTo>
                      <a:cubicBezTo>
                        <a:pt x="96945" y="309867"/>
                        <a:pt x="99755" y="310582"/>
                        <a:pt x="102556" y="311306"/>
                      </a:cubicBezTo>
                      <a:cubicBezTo>
                        <a:pt x="102908" y="311391"/>
                        <a:pt x="103251" y="311487"/>
                        <a:pt x="103603" y="311572"/>
                      </a:cubicBezTo>
                      <a:cubicBezTo>
                        <a:pt x="106356" y="312287"/>
                        <a:pt x="109099" y="313011"/>
                        <a:pt x="111795" y="313734"/>
                      </a:cubicBezTo>
                      <a:cubicBezTo>
                        <a:pt x="112185" y="313839"/>
                        <a:pt x="112576" y="313944"/>
                        <a:pt x="112976" y="314049"/>
                      </a:cubicBezTo>
                      <a:cubicBezTo>
                        <a:pt x="115634" y="314763"/>
                        <a:pt x="118243" y="315478"/>
                        <a:pt x="120806" y="316192"/>
                      </a:cubicBezTo>
                      <a:cubicBezTo>
                        <a:pt x="121196" y="316297"/>
                        <a:pt x="121577" y="316401"/>
                        <a:pt x="121968" y="316516"/>
                      </a:cubicBezTo>
                      <a:cubicBezTo>
                        <a:pt x="124511" y="317221"/>
                        <a:pt x="126997" y="317925"/>
                        <a:pt x="129407" y="318611"/>
                      </a:cubicBezTo>
                      <a:cubicBezTo>
                        <a:pt x="129769" y="318716"/>
                        <a:pt x="130112" y="318811"/>
                        <a:pt x="130464" y="318916"/>
                      </a:cubicBezTo>
                      <a:cubicBezTo>
                        <a:pt x="132874" y="319602"/>
                        <a:pt x="135198" y="320269"/>
                        <a:pt x="137417" y="320916"/>
                      </a:cubicBezTo>
                      <a:cubicBezTo>
                        <a:pt x="137712" y="321002"/>
                        <a:pt x="137998" y="321088"/>
                        <a:pt x="138293" y="321173"/>
                      </a:cubicBezTo>
                      <a:cubicBezTo>
                        <a:pt x="140551" y="321831"/>
                        <a:pt x="142694" y="322459"/>
                        <a:pt x="144713" y="323059"/>
                      </a:cubicBezTo>
                      <a:cubicBezTo>
                        <a:pt x="144894" y="323117"/>
                        <a:pt x="145066" y="323164"/>
                        <a:pt x="145247" y="323221"/>
                      </a:cubicBezTo>
                      <a:cubicBezTo>
                        <a:pt x="147304" y="323831"/>
                        <a:pt x="149228" y="324402"/>
                        <a:pt x="150990" y="324936"/>
                      </a:cubicBezTo>
                      <a:cubicBezTo>
                        <a:pt x="153114" y="325574"/>
                        <a:pt x="154705" y="326060"/>
                        <a:pt x="156105" y="326488"/>
                      </a:cubicBezTo>
                      <a:cubicBezTo>
                        <a:pt x="157791" y="327003"/>
                        <a:pt x="158972" y="327365"/>
                        <a:pt x="159934" y="327670"/>
                      </a:cubicBezTo>
                      <a:cubicBezTo>
                        <a:pt x="162230" y="328384"/>
                        <a:pt x="163325" y="328727"/>
                        <a:pt x="163325" y="328727"/>
                      </a:cubicBezTo>
                      <a:cubicBezTo>
                        <a:pt x="160306" y="326279"/>
                        <a:pt x="157334" y="324002"/>
                        <a:pt x="154381" y="321850"/>
                      </a:cubicBezTo>
                      <a:cubicBezTo>
                        <a:pt x="153429" y="321154"/>
                        <a:pt x="152495" y="320526"/>
                        <a:pt x="151552" y="319859"/>
                      </a:cubicBezTo>
                      <a:cubicBezTo>
                        <a:pt x="149562" y="318449"/>
                        <a:pt x="147580" y="317078"/>
                        <a:pt x="145628" y="315801"/>
                      </a:cubicBezTo>
                      <a:cubicBezTo>
                        <a:pt x="144551" y="315097"/>
                        <a:pt x="143485" y="314430"/>
                        <a:pt x="142418" y="313763"/>
                      </a:cubicBezTo>
                      <a:cubicBezTo>
                        <a:pt x="140618" y="312639"/>
                        <a:pt x="138827" y="311544"/>
                        <a:pt x="137065" y="310525"/>
                      </a:cubicBezTo>
                      <a:cubicBezTo>
                        <a:pt x="135998" y="309905"/>
                        <a:pt x="134931" y="309296"/>
                        <a:pt x="133874" y="308715"/>
                      </a:cubicBezTo>
                      <a:cubicBezTo>
                        <a:pt x="132093" y="307734"/>
                        <a:pt x="130331" y="306810"/>
                        <a:pt x="128578" y="305924"/>
                      </a:cubicBezTo>
                      <a:cubicBezTo>
                        <a:pt x="127616" y="305438"/>
                        <a:pt x="126644" y="304933"/>
                        <a:pt x="125692" y="304476"/>
                      </a:cubicBezTo>
                      <a:cubicBezTo>
                        <a:pt x="123720" y="303533"/>
                        <a:pt x="121777" y="302666"/>
                        <a:pt x="119853" y="301838"/>
                      </a:cubicBezTo>
                      <a:cubicBezTo>
                        <a:pt x="119177" y="301552"/>
                        <a:pt x="118491" y="301219"/>
                        <a:pt x="117824" y="300942"/>
                      </a:cubicBezTo>
                      <a:cubicBezTo>
                        <a:pt x="115253" y="299885"/>
                        <a:pt x="112738" y="298933"/>
                        <a:pt x="110261" y="298075"/>
                      </a:cubicBezTo>
                      <a:cubicBezTo>
                        <a:pt x="109680" y="297875"/>
                        <a:pt x="109128" y="297723"/>
                        <a:pt x="108547" y="297532"/>
                      </a:cubicBezTo>
                      <a:cubicBezTo>
                        <a:pt x="106661" y="296913"/>
                        <a:pt x="104785" y="296323"/>
                        <a:pt x="102956" y="295808"/>
                      </a:cubicBezTo>
                      <a:cubicBezTo>
                        <a:pt x="102089" y="295570"/>
                        <a:pt x="101251" y="295361"/>
                        <a:pt x="100394" y="295142"/>
                      </a:cubicBezTo>
                      <a:cubicBezTo>
                        <a:pt x="98889" y="294751"/>
                        <a:pt x="97393" y="294389"/>
                        <a:pt x="95926" y="294065"/>
                      </a:cubicBezTo>
                      <a:cubicBezTo>
                        <a:pt x="95031" y="293865"/>
                        <a:pt x="94136" y="293694"/>
                        <a:pt x="93259" y="293522"/>
                      </a:cubicBezTo>
                      <a:cubicBezTo>
                        <a:pt x="91878" y="293256"/>
                        <a:pt x="90516" y="293018"/>
                        <a:pt x="89173" y="292808"/>
                      </a:cubicBezTo>
                      <a:cubicBezTo>
                        <a:pt x="88316" y="292675"/>
                        <a:pt x="87468" y="292541"/>
                        <a:pt x="86630" y="292427"/>
                      </a:cubicBezTo>
                      <a:cubicBezTo>
                        <a:pt x="85268" y="292246"/>
                        <a:pt x="83934" y="292103"/>
                        <a:pt x="82610" y="291979"/>
                      </a:cubicBezTo>
                      <a:cubicBezTo>
                        <a:pt x="81867" y="291913"/>
                        <a:pt x="81115" y="291827"/>
                        <a:pt x="80391" y="291770"/>
                      </a:cubicBezTo>
                      <a:cubicBezTo>
                        <a:pt x="78791" y="291656"/>
                        <a:pt x="77238" y="291589"/>
                        <a:pt x="75714" y="291541"/>
                      </a:cubicBezTo>
                      <a:cubicBezTo>
                        <a:pt x="75324" y="291532"/>
                        <a:pt x="74914" y="291494"/>
                        <a:pt x="74533" y="291494"/>
                      </a:cubicBezTo>
                      <a:cubicBezTo>
                        <a:pt x="72676" y="291465"/>
                        <a:pt x="70895" y="291484"/>
                        <a:pt x="69152" y="291551"/>
                      </a:cubicBezTo>
                      <a:cubicBezTo>
                        <a:pt x="68475" y="291579"/>
                        <a:pt x="67828" y="291627"/>
                        <a:pt x="67170" y="291665"/>
                      </a:cubicBezTo>
                      <a:cubicBezTo>
                        <a:pt x="66104" y="291722"/>
                        <a:pt x="65046" y="291789"/>
                        <a:pt x="64037" y="291884"/>
                      </a:cubicBezTo>
                      <a:cubicBezTo>
                        <a:pt x="63313" y="291951"/>
                        <a:pt x="62608" y="292027"/>
                        <a:pt x="61903" y="292113"/>
                      </a:cubicBezTo>
                      <a:cubicBezTo>
                        <a:pt x="61398" y="292170"/>
                        <a:pt x="60865" y="292208"/>
                        <a:pt x="60379" y="292275"/>
                      </a:cubicBezTo>
                      <a:cubicBezTo>
                        <a:pt x="59941" y="292332"/>
                        <a:pt x="59731" y="292379"/>
                        <a:pt x="59484" y="292418"/>
                      </a:cubicBezTo>
                      <a:cubicBezTo>
                        <a:pt x="58103" y="292608"/>
                        <a:pt x="56788" y="292827"/>
                        <a:pt x="55512" y="293065"/>
                      </a:cubicBezTo>
                      <a:cubicBezTo>
                        <a:pt x="55093" y="293141"/>
                        <a:pt x="54654" y="293208"/>
                        <a:pt x="54254" y="293294"/>
                      </a:cubicBezTo>
                      <a:cubicBezTo>
                        <a:pt x="52616" y="293618"/>
                        <a:pt x="51064" y="293970"/>
                        <a:pt x="49635" y="294342"/>
                      </a:cubicBezTo>
                      <a:cubicBezTo>
                        <a:pt x="50740" y="292218"/>
                        <a:pt x="51864" y="290122"/>
                        <a:pt x="53007" y="288065"/>
                      </a:cubicBezTo>
                      <a:cubicBezTo>
                        <a:pt x="55788" y="286817"/>
                        <a:pt x="58826" y="285731"/>
                        <a:pt x="62036" y="284769"/>
                      </a:cubicBezTo>
                      <a:cubicBezTo>
                        <a:pt x="62208" y="284721"/>
                        <a:pt x="62360" y="284664"/>
                        <a:pt x="62522" y="284607"/>
                      </a:cubicBezTo>
                      <a:cubicBezTo>
                        <a:pt x="65665" y="283683"/>
                        <a:pt x="69018" y="282893"/>
                        <a:pt x="72504" y="282207"/>
                      </a:cubicBezTo>
                      <a:cubicBezTo>
                        <a:pt x="92269" y="278321"/>
                        <a:pt x="116910" y="278111"/>
                        <a:pt x="140541" y="279492"/>
                      </a:cubicBezTo>
                      <a:cubicBezTo>
                        <a:pt x="142227" y="279587"/>
                        <a:pt x="143913" y="279692"/>
                        <a:pt x="145590" y="279806"/>
                      </a:cubicBezTo>
                      <a:cubicBezTo>
                        <a:pt x="146456" y="279864"/>
                        <a:pt x="147333" y="279921"/>
                        <a:pt x="148200" y="279987"/>
                      </a:cubicBezTo>
                      <a:cubicBezTo>
                        <a:pt x="150000" y="280121"/>
                        <a:pt x="151790" y="280254"/>
                        <a:pt x="153562" y="280406"/>
                      </a:cubicBezTo>
                      <a:cubicBezTo>
                        <a:pt x="154295" y="280464"/>
                        <a:pt x="155029" y="280521"/>
                        <a:pt x="155753" y="280587"/>
                      </a:cubicBezTo>
                      <a:cubicBezTo>
                        <a:pt x="160725" y="281007"/>
                        <a:pt x="165583" y="281483"/>
                        <a:pt x="170278" y="281997"/>
                      </a:cubicBezTo>
                      <a:cubicBezTo>
                        <a:pt x="170936" y="282064"/>
                        <a:pt x="171574" y="282140"/>
                        <a:pt x="172231" y="282216"/>
                      </a:cubicBezTo>
                      <a:cubicBezTo>
                        <a:pt x="173907" y="282407"/>
                        <a:pt x="175565" y="282588"/>
                        <a:pt x="177184" y="282778"/>
                      </a:cubicBezTo>
                      <a:cubicBezTo>
                        <a:pt x="177975" y="282873"/>
                        <a:pt x="178737" y="282969"/>
                        <a:pt x="179518" y="283064"/>
                      </a:cubicBezTo>
                      <a:cubicBezTo>
                        <a:pt x="180985" y="283245"/>
                        <a:pt x="182432" y="283416"/>
                        <a:pt x="183852" y="283597"/>
                      </a:cubicBezTo>
                      <a:cubicBezTo>
                        <a:pt x="184604" y="283693"/>
                        <a:pt x="185337" y="283788"/>
                        <a:pt x="186080" y="283883"/>
                      </a:cubicBezTo>
                      <a:cubicBezTo>
                        <a:pt x="187471" y="284064"/>
                        <a:pt x="188824" y="284245"/>
                        <a:pt x="190157" y="284426"/>
                      </a:cubicBezTo>
                      <a:cubicBezTo>
                        <a:pt x="190881" y="284521"/>
                        <a:pt x="191595" y="284617"/>
                        <a:pt x="192300" y="284721"/>
                      </a:cubicBezTo>
                      <a:cubicBezTo>
                        <a:pt x="193615" y="284902"/>
                        <a:pt x="194891" y="285083"/>
                        <a:pt x="196139" y="285264"/>
                      </a:cubicBezTo>
                      <a:cubicBezTo>
                        <a:pt x="196758" y="285350"/>
                        <a:pt x="197387" y="285445"/>
                        <a:pt x="197987" y="285531"/>
                      </a:cubicBezTo>
                      <a:cubicBezTo>
                        <a:pt x="199425" y="285741"/>
                        <a:pt x="200797" y="285950"/>
                        <a:pt x="202140" y="286150"/>
                      </a:cubicBezTo>
                      <a:cubicBezTo>
                        <a:pt x="202482" y="286198"/>
                        <a:pt x="202844" y="286255"/>
                        <a:pt x="203178" y="286302"/>
                      </a:cubicBezTo>
                      <a:cubicBezTo>
                        <a:pt x="204854" y="286560"/>
                        <a:pt x="206445" y="286807"/>
                        <a:pt x="207940" y="287055"/>
                      </a:cubicBezTo>
                      <a:cubicBezTo>
                        <a:pt x="208159" y="287093"/>
                        <a:pt x="208350" y="287122"/>
                        <a:pt x="208569" y="287160"/>
                      </a:cubicBezTo>
                      <a:cubicBezTo>
                        <a:pt x="209826" y="287360"/>
                        <a:pt x="211007" y="287560"/>
                        <a:pt x="212122" y="287741"/>
                      </a:cubicBezTo>
                      <a:cubicBezTo>
                        <a:pt x="212541" y="287807"/>
                        <a:pt x="212893" y="287874"/>
                        <a:pt x="213293" y="287941"/>
                      </a:cubicBezTo>
                      <a:cubicBezTo>
                        <a:pt x="214112" y="288074"/>
                        <a:pt x="214903" y="288217"/>
                        <a:pt x="215627" y="288341"/>
                      </a:cubicBezTo>
                      <a:cubicBezTo>
                        <a:pt x="216056" y="288417"/>
                        <a:pt x="216446" y="288484"/>
                        <a:pt x="216846" y="288550"/>
                      </a:cubicBezTo>
                      <a:cubicBezTo>
                        <a:pt x="217503" y="288665"/>
                        <a:pt x="218094" y="288769"/>
                        <a:pt x="218656" y="288865"/>
                      </a:cubicBezTo>
                      <a:cubicBezTo>
                        <a:pt x="218961" y="288922"/>
                        <a:pt x="219237" y="288969"/>
                        <a:pt x="219513" y="289017"/>
                      </a:cubicBezTo>
                      <a:cubicBezTo>
                        <a:pt x="220018" y="289112"/>
                        <a:pt x="220437" y="289189"/>
                        <a:pt x="220837" y="289255"/>
                      </a:cubicBezTo>
                      <a:cubicBezTo>
                        <a:pt x="221085" y="289303"/>
                        <a:pt x="221304" y="289341"/>
                        <a:pt x="221513" y="289379"/>
                      </a:cubicBezTo>
                      <a:cubicBezTo>
                        <a:pt x="222523" y="289570"/>
                        <a:pt x="223095" y="289674"/>
                        <a:pt x="223095" y="289674"/>
                      </a:cubicBezTo>
                      <a:cubicBezTo>
                        <a:pt x="218113" y="286750"/>
                        <a:pt x="213312" y="284112"/>
                        <a:pt x="208598" y="281607"/>
                      </a:cubicBezTo>
                      <a:cubicBezTo>
                        <a:pt x="207531" y="281035"/>
                        <a:pt x="206464" y="280473"/>
                        <a:pt x="205407" y="279921"/>
                      </a:cubicBezTo>
                      <a:cubicBezTo>
                        <a:pt x="200882" y="277568"/>
                        <a:pt x="196453" y="275368"/>
                        <a:pt x="192157" y="273377"/>
                      </a:cubicBezTo>
                      <a:cubicBezTo>
                        <a:pt x="191414" y="273034"/>
                        <a:pt x="190700" y="272729"/>
                        <a:pt x="189957" y="272396"/>
                      </a:cubicBezTo>
                      <a:cubicBezTo>
                        <a:pt x="187881" y="271453"/>
                        <a:pt x="185795" y="270491"/>
                        <a:pt x="183785" y="269634"/>
                      </a:cubicBezTo>
                      <a:cubicBezTo>
                        <a:pt x="154705" y="257404"/>
                        <a:pt x="131388" y="253279"/>
                        <a:pt x="112766" y="253917"/>
                      </a:cubicBezTo>
                      <a:cubicBezTo>
                        <a:pt x="112233" y="253841"/>
                        <a:pt x="111633" y="253927"/>
                        <a:pt x="110966" y="253965"/>
                      </a:cubicBezTo>
                      <a:cubicBezTo>
                        <a:pt x="109585" y="254032"/>
                        <a:pt x="108233" y="254137"/>
                        <a:pt x="106899" y="254260"/>
                      </a:cubicBezTo>
                      <a:cubicBezTo>
                        <a:pt x="105413" y="254394"/>
                        <a:pt x="103965" y="254556"/>
                        <a:pt x="102546" y="254756"/>
                      </a:cubicBezTo>
                      <a:cubicBezTo>
                        <a:pt x="101279" y="254927"/>
                        <a:pt x="100022" y="255118"/>
                        <a:pt x="98803" y="255337"/>
                      </a:cubicBezTo>
                      <a:cubicBezTo>
                        <a:pt x="97431" y="255584"/>
                        <a:pt x="96098" y="255861"/>
                        <a:pt x="94783" y="256156"/>
                      </a:cubicBezTo>
                      <a:cubicBezTo>
                        <a:pt x="93640" y="256413"/>
                        <a:pt x="92488" y="256680"/>
                        <a:pt x="91392" y="256975"/>
                      </a:cubicBezTo>
                      <a:cubicBezTo>
                        <a:pt x="90116" y="257318"/>
                        <a:pt x="88887" y="257699"/>
                        <a:pt x="87678" y="258089"/>
                      </a:cubicBezTo>
                      <a:cubicBezTo>
                        <a:pt x="86649" y="258423"/>
                        <a:pt x="85620" y="258737"/>
                        <a:pt x="84639" y="259099"/>
                      </a:cubicBezTo>
                      <a:cubicBezTo>
                        <a:pt x="83449" y="259537"/>
                        <a:pt x="82315" y="260004"/>
                        <a:pt x="81182" y="260480"/>
                      </a:cubicBezTo>
                      <a:cubicBezTo>
                        <a:pt x="80286" y="260861"/>
                        <a:pt x="79372" y="261223"/>
                        <a:pt x="78524" y="261614"/>
                      </a:cubicBezTo>
                      <a:cubicBezTo>
                        <a:pt x="77381" y="262147"/>
                        <a:pt x="76305" y="262709"/>
                        <a:pt x="75238" y="263281"/>
                      </a:cubicBezTo>
                      <a:cubicBezTo>
                        <a:pt x="74505" y="263671"/>
                        <a:pt x="73733" y="264043"/>
                        <a:pt x="73028" y="264443"/>
                      </a:cubicBezTo>
                      <a:cubicBezTo>
                        <a:pt x="71876" y="265100"/>
                        <a:pt x="70818" y="265786"/>
                        <a:pt x="69752" y="266462"/>
                      </a:cubicBezTo>
                      <a:cubicBezTo>
                        <a:pt x="69209" y="266805"/>
                        <a:pt x="68628" y="267148"/>
                        <a:pt x="68104" y="267500"/>
                      </a:cubicBezTo>
                      <a:cubicBezTo>
                        <a:pt x="66561" y="268548"/>
                        <a:pt x="65103" y="269615"/>
                        <a:pt x="63751" y="270691"/>
                      </a:cubicBezTo>
                      <a:cubicBezTo>
                        <a:pt x="67980" y="264500"/>
                        <a:pt x="72428" y="258661"/>
                        <a:pt x="77057" y="253165"/>
                      </a:cubicBezTo>
                      <a:cubicBezTo>
                        <a:pt x="80286" y="251993"/>
                        <a:pt x="83687" y="251012"/>
                        <a:pt x="87163" y="250127"/>
                      </a:cubicBezTo>
                      <a:cubicBezTo>
                        <a:pt x="87906" y="249936"/>
                        <a:pt x="88630" y="249745"/>
                        <a:pt x="89383" y="249574"/>
                      </a:cubicBezTo>
                      <a:cubicBezTo>
                        <a:pt x="92831" y="248764"/>
                        <a:pt x="96374" y="248060"/>
                        <a:pt x="100013" y="247488"/>
                      </a:cubicBezTo>
                      <a:cubicBezTo>
                        <a:pt x="100517" y="247412"/>
                        <a:pt x="101032" y="247355"/>
                        <a:pt x="101537" y="247279"/>
                      </a:cubicBezTo>
                      <a:cubicBezTo>
                        <a:pt x="105013" y="246774"/>
                        <a:pt x="108556" y="246374"/>
                        <a:pt x="112166" y="246078"/>
                      </a:cubicBezTo>
                      <a:cubicBezTo>
                        <a:pt x="112709" y="246031"/>
                        <a:pt x="113252" y="245974"/>
                        <a:pt x="113795" y="245936"/>
                      </a:cubicBezTo>
                      <a:cubicBezTo>
                        <a:pt x="117719" y="245640"/>
                        <a:pt x="121720" y="245469"/>
                        <a:pt x="125768" y="245383"/>
                      </a:cubicBezTo>
                      <a:cubicBezTo>
                        <a:pt x="160611" y="244688"/>
                        <a:pt x="199273" y="251422"/>
                        <a:pt x="230210" y="258680"/>
                      </a:cubicBezTo>
                      <a:cubicBezTo>
                        <a:pt x="235039" y="259813"/>
                        <a:pt x="239668" y="260956"/>
                        <a:pt x="244078" y="262080"/>
                      </a:cubicBezTo>
                      <a:cubicBezTo>
                        <a:pt x="244954" y="262299"/>
                        <a:pt x="245831" y="262528"/>
                        <a:pt x="246688" y="262747"/>
                      </a:cubicBezTo>
                      <a:cubicBezTo>
                        <a:pt x="247926" y="263071"/>
                        <a:pt x="249117" y="263385"/>
                        <a:pt x="250317" y="263709"/>
                      </a:cubicBezTo>
                      <a:cubicBezTo>
                        <a:pt x="251117" y="263919"/>
                        <a:pt x="251927" y="264138"/>
                        <a:pt x="252708" y="264347"/>
                      </a:cubicBezTo>
                      <a:cubicBezTo>
                        <a:pt x="253879" y="264662"/>
                        <a:pt x="255022" y="264976"/>
                        <a:pt x="256146" y="265290"/>
                      </a:cubicBezTo>
                      <a:cubicBezTo>
                        <a:pt x="256918" y="265500"/>
                        <a:pt x="257670" y="265709"/>
                        <a:pt x="258423" y="265919"/>
                      </a:cubicBezTo>
                      <a:cubicBezTo>
                        <a:pt x="259499" y="266214"/>
                        <a:pt x="260556" y="266519"/>
                        <a:pt x="261585" y="266805"/>
                      </a:cubicBezTo>
                      <a:cubicBezTo>
                        <a:pt x="262309" y="267014"/>
                        <a:pt x="263014" y="267214"/>
                        <a:pt x="263719" y="267414"/>
                      </a:cubicBezTo>
                      <a:cubicBezTo>
                        <a:pt x="264719" y="267700"/>
                        <a:pt x="265719" y="267986"/>
                        <a:pt x="266671" y="268272"/>
                      </a:cubicBezTo>
                      <a:cubicBezTo>
                        <a:pt x="267291" y="268453"/>
                        <a:pt x="267862" y="268624"/>
                        <a:pt x="268462" y="268805"/>
                      </a:cubicBezTo>
                      <a:cubicBezTo>
                        <a:pt x="269396" y="269081"/>
                        <a:pt x="270358" y="269367"/>
                        <a:pt x="271234" y="269624"/>
                      </a:cubicBezTo>
                      <a:cubicBezTo>
                        <a:pt x="271463" y="269691"/>
                        <a:pt x="271663" y="269758"/>
                        <a:pt x="271891" y="269824"/>
                      </a:cubicBezTo>
                      <a:cubicBezTo>
                        <a:pt x="274130" y="270500"/>
                        <a:pt x="276168" y="271120"/>
                        <a:pt x="277997" y="271691"/>
                      </a:cubicBezTo>
                      <a:cubicBezTo>
                        <a:pt x="278206" y="271758"/>
                        <a:pt x="278444" y="271824"/>
                        <a:pt x="278644" y="271891"/>
                      </a:cubicBezTo>
                      <a:cubicBezTo>
                        <a:pt x="279416" y="272129"/>
                        <a:pt x="280102" y="272348"/>
                        <a:pt x="280787" y="272567"/>
                      </a:cubicBezTo>
                      <a:cubicBezTo>
                        <a:pt x="281149" y="272682"/>
                        <a:pt x="281521" y="272796"/>
                        <a:pt x="281864" y="272910"/>
                      </a:cubicBezTo>
                      <a:cubicBezTo>
                        <a:pt x="282445" y="273091"/>
                        <a:pt x="282959" y="273263"/>
                        <a:pt x="283464" y="273425"/>
                      </a:cubicBezTo>
                      <a:cubicBezTo>
                        <a:pt x="283807" y="273539"/>
                        <a:pt x="284140" y="273644"/>
                        <a:pt x="284455" y="273749"/>
                      </a:cubicBezTo>
                      <a:cubicBezTo>
                        <a:pt x="284893" y="273891"/>
                        <a:pt x="285283" y="274015"/>
                        <a:pt x="285655" y="274139"/>
                      </a:cubicBezTo>
                      <a:cubicBezTo>
                        <a:pt x="285988" y="274253"/>
                        <a:pt x="286274" y="274339"/>
                        <a:pt x="286550" y="274434"/>
                      </a:cubicBezTo>
                      <a:cubicBezTo>
                        <a:pt x="286817" y="274520"/>
                        <a:pt x="287065" y="274606"/>
                        <a:pt x="287274" y="274682"/>
                      </a:cubicBezTo>
                      <a:cubicBezTo>
                        <a:pt x="288255" y="275015"/>
                        <a:pt x="288598" y="275130"/>
                        <a:pt x="288598" y="275130"/>
                      </a:cubicBezTo>
                      <a:cubicBezTo>
                        <a:pt x="285855" y="272529"/>
                        <a:pt x="283121" y="270043"/>
                        <a:pt x="280397" y="267653"/>
                      </a:cubicBezTo>
                      <a:cubicBezTo>
                        <a:pt x="279206" y="266605"/>
                        <a:pt x="278025" y="265643"/>
                        <a:pt x="276835" y="264633"/>
                      </a:cubicBezTo>
                      <a:cubicBezTo>
                        <a:pt x="275339" y="263357"/>
                        <a:pt x="273844" y="262061"/>
                        <a:pt x="272348" y="260852"/>
                      </a:cubicBezTo>
                      <a:cubicBezTo>
                        <a:pt x="270834" y="259613"/>
                        <a:pt x="269329" y="258470"/>
                        <a:pt x="267814" y="257289"/>
                      </a:cubicBezTo>
                      <a:cubicBezTo>
                        <a:pt x="266681" y="256403"/>
                        <a:pt x="265538" y="255499"/>
                        <a:pt x="264404" y="254641"/>
                      </a:cubicBezTo>
                      <a:cubicBezTo>
                        <a:pt x="262795" y="253432"/>
                        <a:pt x="261204" y="252308"/>
                        <a:pt x="259604" y="251165"/>
                      </a:cubicBezTo>
                      <a:cubicBezTo>
                        <a:pt x="258804" y="250593"/>
                        <a:pt x="257994" y="249974"/>
                        <a:pt x="257194" y="249422"/>
                      </a:cubicBezTo>
                      <a:cubicBezTo>
                        <a:pt x="228038" y="229229"/>
                        <a:pt x="200939" y="220409"/>
                        <a:pt x="176851" y="218323"/>
                      </a:cubicBezTo>
                      <a:cubicBezTo>
                        <a:pt x="176660" y="218265"/>
                        <a:pt x="176422" y="218284"/>
                        <a:pt x="176165" y="218265"/>
                      </a:cubicBezTo>
                      <a:cubicBezTo>
                        <a:pt x="171736" y="217903"/>
                        <a:pt x="167411" y="217770"/>
                        <a:pt x="163192" y="217837"/>
                      </a:cubicBezTo>
                      <a:cubicBezTo>
                        <a:pt x="162782" y="217846"/>
                        <a:pt x="162373" y="217846"/>
                        <a:pt x="161963" y="217856"/>
                      </a:cubicBezTo>
                      <a:cubicBezTo>
                        <a:pt x="157639" y="217961"/>
                        <a:pt x="153429" y="218275"/>
                        <a:pt x="149342" y="218761"/>
                      </a:cubicBezTo>
                      <a:cubicBezTo>
                        <a:pt x="149123" y="218789"/>
                        <a:pt x="148895" y="218808"/>
                        <a:pt x="148676" y="218837"/>
                      </a:cubicBezTo>
                      <a:cubicBezTo>
                        <a:pt x="144380" y="219370"/>
                        <a:pt x="140218" y="220094"/>
                        <a:pt x="136217" y="220980"/>
                      </a:cubicBezTo>
                      <a:cubicBezTo>
                        <a:pt x="132131" y="221885"/>
                        <a:pt x="128330" y="222923"/>
                        <a:pt x="124663" y="224076"/>
                      </a:cubicBezTo>
                      <a:cubicBezTo>
                        <a:pt x="124397" y="224161"/>
                        <a:pt x="124130" y="224257"/>
                        <a:pt x="123863" y="224342"/>
                      </a:cubicBezTo>
                      <a:cubicBezTo>
                        <a:pt x="120434" y="225438"/>
                        <a:pt x="117138" y="226628"/>
                        <a:pt x="113986" y="227895"/>
                      </a:cubicBezTo>
                      <a:cubicBezTo>
                        <a:pt x="113652" y="228029"/>
                        <a:pt x="113319" y="228162"/>
                        <a:pt x="112986" y="228305"/>
                      </a:cubicBezTo>
                      <a:cubicBezTo>
                        <a:pt x="109919" y="229562"/>
                        <a:pt x="106985" y="230886"/>
                        <a:pt x="104194" y="232239"/>
                      </a:cubicBezTo>
                      <a:cubicBezTo>
                        <a:pt x="103899" y="232381"/>
                        <a:pt x="103594" y="232524"/>
                        <a:pt x="103299" y="232677"/>
                      </a:cubicBezTo>
                      <a:cubicBezTo>
                        <a:pt x="100489" y="234067"/>
                        <a:pt x="97822" y="235496"/>
                        <a:pt x="95326" y="236925"/>
                      </a:cubicBezTo>
                      <a:cubicBezTo>
                        <a:pt x="95136" y="237030"/>
                        <a:pt x="94945" y="237134"/>
                        <a:pt x="94764" y="237239"/>
                      </a:cubicBezTo>
                      <a:cubicBezTo>
                        <a:pt x="92116" y="238763"/>
                        <a:pt x="89640" y="240287"/>
                        <a:pt x="87363" y="241773"/>
                      </a:cubicBezTo>
                      <a:cubicBezTo>
                        <a:pt x="101213" y="227524"/>
                        <a:pt x="116329" y="215856"/>
                        <a:pt x="131940" y="206321"/>
                      </a:cubicBezTo>
                      <a:cubicBezTo>
                        <a:pt x="133979" y="206207"/>
                        <a:pt x="136084" y="206159"/>
                        <a:pt x="138246" y="206159"/>
                      </a:cubicBezTo>
                      <a:cubicBezTo>
                        <a:pt x="138998" y="206159"/>
                        <a:pt x="139798" y="206197"/>
                        <a:pt x="140560" y="206216"/>
                      </a:cubicBezTo>
                      <a:cubicBezTo>
                        <a:pt x="141999" y="206245"/>
                        <a:pt x="143427" y="206264"/>
                        <a:pt x="144913" y="206340"/>
                      </a:cubicBezTo>
                      <a:cubicBezTo>
                        <a:pt x="145866" y="206388"/>
                        <a:pt x="146856" y="206473"/>
                        <a:pt x="147828" y="206540"/>
                      </a:cubicBezTo>
                      <a:cubicBezTo>
                        <a:pt x="149181" y="206635"/>
                        <a:pt x="150533" y="206721"/>
                        <a:pt x="151914" y="206845"/>
                      </a:cubicBezTo>
                      <a:cubicBezTo>
                        <a:pt x="152981" y="206940"/>
                        <a:pt x="154086" y="207074"/>
                        <a:pt x="155172" y="207188"/>
                      </a:cubicBezTo>
                      <a:cubicBezTo>
                        <a:pt x="156505" y="207331"/>
                        <a:pt x="157839" y="207464"/>
                        <a:pt x="159201" y="207635"/>
                      </a:cubicBezTo>
                      <a:cubicBezTo>
                        <a:pt x="160353" y="207778"/>
                        <a:pt x="161534" y="207950"/>
                        <a:pt x="162716" y="208121"/>
                      </a:cubicBezTo>
                      <a:cubicBezTo>
                        <a:pt x="164059" y="208312"/>
                        <a:pt x="165402" y="208502"/>
                        <a:pt x="166773" y="208712"/>
                      </a:cubicBezTo>
                      <a:cubicBezTo>
                        <a:pt x="167983" y="208902"/>
                        <a:pt x="169212" y="209112"/>
                        <a:pt x="170440" y="209321"/>
                      </a:cubicBezTo>
                      <a:cubicBezTo>
                        <a:pt x="171802" y="209550"/>
                        <a:pt x="173165" y="209788"/>
                        <a:pt x="174546" y="210036"/>
                      </a:cubicBezTo>
                      <a:cubicBezTo>
                        <a:pt x="175822" y="210264"/>
                        <a:pt x="177108" y="210522"/>
                        <a:pt x="178403" y="210769"/>
                      </a:cubicBezTo>
                      <a:cubicBezTo>
                        <a:pt x="179765" y="211036"/>
                        <a:pt x="181127" y="211303"/>
                        <a:pt x="182509" y="211588"/>
                      </a:cubicBezTo>
                      <a:cubicBezTo>
                        <a:pt x="183823" y="211865"/>
                        <a:pt x="185147" y="212141"/>
                        <a:pt x="186471" y="212436"/>
                      </a:cubicBezTo>
                      <a:cubicBezTo>
                        <a:pt x="218875" y="219485"/>
                        <a:pt x="254508" y="231315"/>
                        <a:pt x="283207" y="241897"/>
                      </a:cubicBezTo>
                      <a:cubicBezTo>
                        <a:pt x="284274" y="242287"/>
                        <a:pt x="285302" y="242678"/>
                        <a:pt x="286350" y="243059"/>
                      </a:cubicBezTo>
                      <a:cubicBezTo>
                        <a:pt x="287512" y="243488"/>
                        <a:pt x="288665" y="243916"/>
                        <a:pt x="289798" y="244345"/>
                      </a:cubicBezTo>
                      <a:cubicBezTo>
                        <a:pt x="290941" y="244773"/>
                        <a:pt x="292065" y="245202"/>
                        <a:pt x="293180" y="245621"/>
                      </a:cubicBezTo>
                      <a:cubicBezTo>
                        <a:pt x="294151" y="245993"/>
                        <a:pt x="295113" y="246355"/>
                        <a:pt x="296066" y="246717"/>
                      </a:cubicBezTo>
                      <a:cubicBezTo>
                        <a:pt x="297171" y="247145"/>
                        <a:pt x="298275" y="247564"/>
                        <a:pt x="299352" y="247974"/>
                      </a:cubicBezTo>
                      <a:cubicBezTo>
                        <a:pt x="300285" y="248336"/>
                        <a:pt x="301190" y="248688"/>
                        <a:pt x="302104" y="249041"/>
                      </a:cubicBezTo>
                      <a:cubicBezTo>
                        <a:pt x="303143" y="249441"/>
                        <a:pt x="304200" y="249850"/>
                        <a:pt x="305210" y="250250"/>
                      </a:cubicBezTo>
                      <a:cubicBezTo>
                        <a:pt x="306010" y="250565"/>
                        <a:pt x="306753" y="250860"/>
                        <a:pt x="307524" y="251165"/>
                      </a:cubicBezTo>
                      <a:cubicBezTo>
                        <a:pt x="309563" y="251965"/>
                        <a:pt x="311515" y="252746"/>
                        <a:pt x="313392" y="253489"/>
                      </a:cubicBezTo>
                      <a:cubicBezTo>
                        <a:pt x="314001" y="253727"/>
                        <a:pt x="314620" y="253975"/>
                        <a:pt x="315211" y="254213"/>
                      </a:cubicBezTo>
                      <a:cubicBezTo>
                        <a:pt x="316221" y="254613"/>
                        <a:pt x="317173" y="255003"/>
                        <a:pt x="318116" y="255384"/>
                      </a:cubicBezTo>
                      <a:cubicBezTo>
                        <a:pt x="318745" y="255641"/>
                        <a:pt x="319364" y="255889"/>
                        <a:pt x="319973" y="256137"/>
                      </a:cubicBezTo>
                      <a:cubicBezTo>
                        <a:pt x="320869" y="256499"/>
                        <a:pt x="321726" y="256851"/>
                        <a:pt x="322564" y="257194"/>
                      </a:cubicBezTo>
                      <a:cubicBezTo>
                        <a:pt x="323098" y="257413"/>
                        <a:pt x="323602" y="257623"/>
                        <a:pt x="324117" y="257832"/>
                      </a:cubicBezTo>
                      <a:cubicBezTo>
                        <a:pt x="324917" y="258166"/>
                        <a:pt x="325707" y="258489"/>
                        <a:pt x="326450" y="258794"/>
                      </a:cubicBezTo>
                      <a:cubicBezTo>
                        <a:pt x="327136" y="259080"/>
                        <a:pt x="327755" y="259337"/>
                        <a:pt x="328393" y="259604"/>
                      </a:cubicBezTo>
                      <a:cubicBezTo>
                        <a:pt x="328879" y="259804"/>
                        <a:pt x="329403" y="260023"/>
                        <a:pt x="329860" y="260213"/>
                      </a:cubicBezTo>
                      <a:cubicBezTo>
                        <a:pt x="330860" y="260633"/>
                        <a:pt x="331784" y="261023"/>
                        <a:pt x="332623" y="261376"/>
                      </a:cubicBezTo>
                      <a:cubicBezTo>
                        <a:pt x="333194" y="261614"/>
                        <a:pt x="333670" y="261823"/>
                        <a:pt x="334166" y="262033"/>
                      </a:cubicBezTo>
                      <a:cubicBezTo>
                        <a:pt x="334518" y="262185"/>
                        <a:pt x="334880" y="262338"/>
                        <a:pt x="335194" y="262471"/>
                      </a:cubicBezTo>
                      <a:cubicBezTo>
                        <a:pt x="335594" y="262642"/>
                        <a:pt x="335928" y="262785"/>
                        <a:pt x="336261" y="262928"/>
                      </a:cubicBezTo>
                      <a:cubicBezTo>
                        <a:pt x="336566" y="263061"/>
                        <a:pt x="336833" y="263176"/>
                        <a:pt x="337090" y="263281"/>
                      </a:cubicBezTo>
                      <a:cubicBezTo>
                        <a:pt x="337442" y="263433"/>
                        <a:pt x="337718" y="263547"/>
                        <a:pt x="337976" y="263662"/>
                      </a:cubicBezTo>
                      <a:cubicBezTo>
                        <a:pt x="338776" y="264004"/>
                        <a:pt x="339128" y="264157"/>
                        <a:pt x="339128" y="264157"/>
                      </a:cubicBezTo>
                      <a:cubicBezTo>
                        <a:pt x="335356" y="259613"/>
                        <a:pt x="331565" y="255394"/>
                        <a:pt x="327784" y="251336"/>
                      </a:cubicBezTo>
                      <a:cubicBezTo>
                        <a:pt x="327079" y="250584"/>
                        <a:pt x="326374" y="249812"/>
                        <a:pt x="325669" y="249069"/>
                      </a:cubicBezTo>
                      <a:cubicBezTo>
                        <a:pt x="322088" y="245316"/>
                        <a:pt x="318506" y="241783"/>
                        <a:pt x="314935" y="238449"/>
                      </a:cubicBezTo>
                      <a:cubicBezTo>
                        <a:pt x="314106" y="237677"/>
                        <a:pt x="313277" y="236925"/>
                        <a:pt x="312449" y="236172"/>
                      </a:cubicBezTo>
                      <a:cubicBezTo>
                        <a:pt x="311391" y="235210"/>
                        <a:pt x="310334" y="234201"/>
                        <a:pt x="309277" y="233277"/>
                      </a:cubicBezTo>
                      <a:cubicBezTo>
                        <a:pt x="284626" y="211893"/>
                        <a:pt x="260375" y="199549"/>
                        <a:pt x="237754" y="193234"/>
                      </a:cubicBezTo>
                      <a:cubicBezTo>
                        <a:pt x="236296" y="192748"/>
                        <a:pt x="234763" y="192453"/>
                        <a:pt x="233201" y="192072"/>
                      </a:cubicBezTo>
                      <a:cubicBezTo>
                        <a:pt x="231315" y="191605"/>
                        <a:pt x="229419" y="191100"/>
                        <a:pt x="227562" y="190719"/>
                      </a:cubicBezTo>
                      <a:cubicBezTo>
                        <a:pt x="225676" y="190329"/>
                        <a:pt x="223838" y="190043"/>
                        <a:pt x="221980" y="189728"/>
                      </a:cubicBezTo>
                      <a:cubicBezTo>
                        <a:pt x="220151" y="189414"/>
                        <a:pt x="218304" y="189071"/>
                        <a:pt x="216513" y="188833"/>
                      </a:cubicBezTo>
                      <a:cubicBezTo>
                        <a:pt x="214684" y="188585"/>
                        <a:pt x="212893" y="188452"/>
                        <a:pt x="211093" y="188281"/>
                      </a:cubicBezTo>
                      <a:cubicBezTo>
                        <a:pt x="209331" y="188109"/>
                        <a:pt x="207550" y="187900"/>
                        <a:pt x="205816" y="187795"/>
                      </a:cubicBezTo>
                      <a:cubicBezTo>
                        <a:pt x="204026" y="187681"/>
                        <a:pt x="202282" y="187671"/>
                        <a:pt x="200530" y="187623"/>
                      </a:cubicBezTo>
                      <a:cubicBezTo>
                        <a:pt x="198863" y="187576"/>
                        <a:pt x="197177" y="187490"/>
                        <a:pt x="195539" y="187500"/>
                      </a:cubicBezTo>
                      <a:cubicBezTo>
                        <a:pt x="193748" y="187509"/>
                        <a:pt x="192024" y="187604"/>
                        <a:pt x="190281" y="187671"/>
                      </a:cubicBezTo>
                      <a:cubicBezTo>
                        <a:pt x="188757" y="187728"/>
                        <a:pt x="187195" y="187747"/>
                        <a:pt x="185709" y="187852"/>
                      </a:cubicBezTo>
                      <a:cubicBezTo>
                        <a:pt x="183890" y="187976"/>
                        <a:pt x="182147" y="188176"/>
                        <a:pt x="180375" y="188357"/>
                      </a:cubicBezTo>
                      <a:cubicBezTo>
                        <a:pt x="179041" y="188490"/>
                        <a:pt x="177660" y="188585"/>
                        <a:pt x="176355" y="188757"/>
                      </a:cubicBezTo>
                      <a:cubicBezTo>
                        <a:pt x="174374" y="189005"/>
                        <a:pt x="172498" y="189338"/>
                        <a:pt x="170593" y="189643"/>
                      </a:cubicBezTo>
                      <a:cubicBezTo>
                        <a:pt x="169583" y="189805"/>
                        <a:pt x="168516" y="189938"/>
                        <a:pt x="167526" y="190119"/>
                      </a:cubicBezTo>
                      <a:cubicBezTo>
                        <a:pt x="164678" y="190643"/>
                        <a:pt x="161906" y="191224"/>
                        <a:pt x="159258" y="191862"/>
                      </a:cubicBezTo>
                      <a:cubicBezTo>
                        <a:pt x="175936" y="184280"/>
                        <a:pt x="192662" y="178737"/>
                        <a:pt x="208540" y="174689"/>
                      </a:cubicBezTo>
                      <a:cubicBezTo>
                        <a:pt x="210912" y="175774"/>
                        <a:pt x="213560" y="176917"/>
                        <a:pt x="216437" y="178098"/>
                      </a:cubicBezTo>
                      <a:cubicBezTo>
                        <a:pt x="219370" y="179308"/>
                        <a:pt x="222475" y="180537"/>
                        <a:pt x="225762" y="181804"/>
                      </a:cubicBezTo>
                      <a:cubicBezTo>
                        <a:pt x="229152" y="183109"/>
                        <a:pt x="232629" y="184404"/>
                        <a:pt x="236249" y="185718"/>
                      </a:cubicBezTo>
                      <a:cubicBezTo>
                        <a:pt x="239973" y="187071"/>
                        <a:pt x="243726" y="188405"/>
                        <a:pt x="247574" y="189748"/>
                      </a:cubicBezTo>
                      <a:cubicBezTo>
                        <a:pt x="295008" y="206321"/>
                        <a:pt x="357388" y="224561"/>
                        <a:pt x="357388" y="224561"/>
                      </a:cubicBezTo>
                      <a:cubicBezTo>
                        <a:pt x="330689" y="201454"/>
                        <a:pt x="304857" y="187500"/>
                        <a:pt x="282083" y="179194"/>
                      </a:cubicBezTo>
                      <a:cubicBezTo>
                        <a:pt x="281873" y="179108"/>
                        <a:pt x="281664" y="179051"/>
                        <a:pt x="281426" y="178965"/>
                      </a:cubicBezTo>
                      <a:cubicBezTo>
                        <a:pt x="277540" y="177565"/>
                        <a:pt x="273729" y="176308"/>
                        <a:pt x="270034" y="175222"/>
                      </a:cubicBezTo>
                      <a:cubicBezTo>
                        <a:pt x="266043" y="174041"/>
                        <a:pt x="262500" y="173145"/>
                        <a:pt x="259042" y="172345"/>
                      </a:cubicBezTo>
                      <a:cubicBezTo>
                        <a:pt x="258528" y="172222"/>
                        <a:pt x="258004" y="172098"/>
                        <a:pt x="257489" y="171983"/>
                      </a:cubicBezTo>
                      <a:cubicBezTo>
                        <a:pt x="254203" y="171250"/>
                        <a:pt x="251022" y="170631"/>
                        <a:pt x="247955" y="170117"/>
                      </a:cubicBezTo>
                      <a:cubicBezTo>
                        <a:pt x="247450" y="170031"/>
                        <a:pt x="246964" y="169964"/>
                        <a:pt x="246469" y="169888"/>
                      </a:cubicBezTo>
                      <a:cubicBezTo>
                        <a:pt x="243364" y="169393"/>
                        <a:pt x="240344" y="168974"/>
                        <a:pt x="237496" y="168678"/>
                      </a:cubicBezTo>
                      <a:cubicBezTo>
                        <a:pt x="251222" y="166440"/>
                        <a:pt x="263652" y="165259"/>
                        <a:pt x="274044" y="164659"/>
                      </a:cubicBezTo>
                      <a:cubicBezTo>
                        <a:pt x="276501" y="165487"/>
                        <a:pt x="279121" y="166268"/>
                        <a:pt x="281845" y="167011"/>
                      </a:cubicBezTo>
                      <a:cubicBezTo>
                        <a:pt x="282788" y="167269"/>
                        <a:pt x="283807" y="167497"/>
                        <a:pt x="284778" y="167745"/>
                      </a:cubicBezTo>
                      <a:cubicBezTo>
                        <a:pt x="286607" y="168212"/>
                        <a:pt x="288436" y="168688"/>
                        <a:pt x="290351" y="169116"/>
                      </a:cubicBezTo>
                      <a:cubicBezTo>
                        <a:pt x="291551" y="169393"/>
                        <a:pt x="292818" y="169640"/>
                        <a:pt x="294046" y="169897"/>
                      </a:cubicBezTo>
                      <a:cubicBezTo>
                        <a:pt x="295827" y="170269"/>
                        <a:pt x="297590" y="170650"/>
                        <a:pt x="299418" y="171002"/>
                      </a:cubicBezTo>
                      <a:cubicBezTo>
                        <a:pt x="300771" y="171260"/>
                        <a:pt x="302152" y="171498"/>
                        <a:pt x="303533" y="171745"/>
                      </a:cubicBezTo>
                      <a:cubicBezTo>
                        <a:pt x="304886" y="171983"/>
                        <a:pt x="306210" y="172241"/>
                        <a:pt x="307572" y="172469"/>
                      </a:cubicBezTo>
                      <a:cubicBezTo>
                        <a:pt x="347777" y="179146"/>
                        <a:pt x="394564" y="180432"/>
                        <a:pt x="394564" y="180432"/>
                      </a:cubicBezTo>
                      <a:cubicBezTo>
                        <a:pt x="380171" y="172060"/>
                        <a:pt x="362255" y="167173"/>
                        <a:pt x="344453" y="164363"/>
                      </a:cubicBezTo>
                      <a:cubicBezTo>
                        <a:pt x="343957" y="164259"/>
                        <a:pt x="343386" y="164201"/>
                        <a:pt x="342814" y="164106"/>
                      </a:cubicBezTo>
                      <a:cubicBezTo>
                        <a:pt x="340528" y="163763"/>
                        <a:pt x="338252" y="163449"/>
                        <a:pt x="335994" y="163173"/>
                      </a:cubicBezTo>
                      <a:cubicBezTo>
                        <a:pt x="335099" y="163068"/>
                        <a:pt x="334213" y="162954"/>
                        <a:pt x="333327" y="162849"/>
                      </a:cubicBezTo>
                      <a:cubicBezTo>
                        <a:pt x="330899" y="162573"/>
                        <a:pt x="328498" y="162335"/>
                        <a:pt x="326117" y="162125"/>
                      </a:cubicBezTo>
                      <a:cubicBezTo>
                        <a:pt x="325460" y="162068"/>
                        <a:pt x="324793" y="162001"/>
                        <a:pt x="324145" y="161944"/>
                      </a:cubicBezTo>
                      <a:cubicBezTo>
                        <a:pt x="318011" y="161449"/>
                        <a:pt x="312087" y="161153"/>
                        <a:pt x="306505" y="161001"/>
                      </a:cubicBezTo>
                      <a:cubicBezTo>
                        <a:pt x="305876" y="160982"/>
                        <a:pt x="305286" y="160982"/>
                        <a:pt x="304676" y="160963"/>
                      </a:cubicBezTo>
                      <a:cubicBezTo>
                        <a:pt x="302590" y="160915"/>
                        <a:pt x="300533" y="160887"/>
                        <a:pt x="298561" y="160877"/>
                      </a:cubicBezTo>
                      <a:cubicBezTo>
                        <a:pt x="297751" y="160877"/>
                        <a:pt x="296961" y="160877"/>
                        <a:pt x="296170" y="160877"/>
                      </a:cubicBezTo>
                      <a:cubicBezTo>
                        <a:pt x="294446" y="160877"/>
                        <a:pt x="292760" y="160896"/>
                        <a:pt x="291151" y="160915"/>
                      </a:cubicBezTo>
                      <a:cubicBezTo>
                        <a:pt x="290398" y="160925"/>
                        <a:pt x="289646" y="160934"/>
                        <a:pt x="288922" y="160953"/>
                      </a:cubicBezTo>
                      <a:cubicBezTo>
                        <a:pt x="287322" y="160982"/>
                        <a:pt x="285807" y="161030"/>
                        <a:pt x="284350" y="161077"/>
                      </a:cubicBezTo>
                      <a:cubicBezTo>
                        <a:pt x="283778" y="161096"/>
                        <a:pt x="283159" y="161115"/>
                        <a:pt x="282616" y="161134"/>
                      </a:cubicBezTo>
                      <a:cubicBezTo>
                        <a:pt x="280702" y="161211"/>
                        <a:pt x="278902" y="161287"/>
                        <a:pt x="277301" y="161373"/>
                      </a:cubicBezTo>
                      <a:cubicBezTo>
                        <a:pt x="294923" y="159191"/>
                        <a:pt x="321907" y="155353"/>
                        <a:pt x="349482" y="149523"/>
                      </a:cubicBezTo>
                      <a:cubicBezTo>
                        <a:pt x="349482" y="149523"/>
                        <a:pt x="298447" y="130197"/>
                        <a:pt x="259051" y="162001"/>
                      </a:cubicBezTo>
                      <a:cubicBezTo>
                        <a:pt x="254413" y="161992"/>
                        <a:pt x="249879" y="162077"/>
                        <a:pt x="245412" y="162220"/>
                      </a:cubicBezTo>
                      <a:cubicBezTo>
                        <a:pt x="243954" y="162268"/>
                        <a:pt x="242535" y="162344"/>
                        <a:pt x="241097" y="162411"/>
                      </a:cubicBezTo>
                      <a:cubicBezTo>
                        <a:pt x="238096" y="162535"/>
                        <a:pt x="235115" y="162687"/>
                        <a:pt x="232191" y="162878"/>
                      </a:cubicBezTo>
                      <a:cubicBezTo>
                        <a:pt x="230572" y="162982"/>
                        <a:pt x="228971" y="163116"/>
                        <a:pt x="227371" y="163239"/>
                      </a:cubicBezTo>
                      <a:cubicBezTo>
                        <a:pt x="225552" y="163382"/>
                        <a:pt x="223723" y="163516"/>
                        <a:pt x="221933" y="163687"/>
                      </a:cubicBezTo>
                      <a:cubicBezTo>
                        <a:pt x="222914" y="162725"/>
                        <a:pt x="223923" y="161725"/>
                        <a:pt x="224981" y="160649"/>
                      </a:cubicBezTo>
                      <a:cubicBezTo>
                        <a:pt x="225352" y="160268"/>
                        <a:pt x="225743" y="159849"/>
                        <a:pt x="226114" y="159458"/>
                      </a:cubicBezTo>
                      <a:cubicBezTo>
                        <a:pt x="227276" y="158248"/>
                        <a:pt x="228486" y="156962"/>
                        <a:pt x="229705" y="155610"/>
                      </a:cubicBezTo>
                      <a:cubicBezTo>
                        <a:pt x="230229" y="155029"/>
                        <a:pt x="230762" y="154448"/>
                        <a:pt x="231296" y="153838"/>
                      </a:cubicBezTo>
                      <a:cubicBezTo>
                        <a:pt x="232791" y="152152"/>
                        <a:pt x="234315" y="150371"/>
                        <a:pt x="235858" y="148485"/>
                      </a:cubicBezTo>
                      <a:cubicBezTo>
                        <a:pt x="236763" y="147904"/>
                        <a:pt x="237668" y="147333"/>
                        <a:pt x="238592" y="146723"/>
                      </a:cubicBezTo>
                      <a:cubicBezTo>
                        <a:pt x="239068" y="146409"/>
                        <a:pt x="239525" y="146123"/>
                        <a:pt x="240011" y="145790"/>
                      </a:cubicBezTo>
                      <a:cubicBezTo>
                        <a:pt x="241792" y="144570"/>
                        <a:pt x="243611" y="143246"/>
                        <a:pt x="245440" y="141856"/>
                      </a:cubicBezTo>
                      <a:cubicBezTo>
                        <a:pt x="246097" y="141361"/>
                        <a:pt x="246764" y="140808"/>
                        <a:pt x="247431" y="140284"/>
                      </a:cubicBezTo>
                      <a:cubicBezTo>
                        <a:pt x="248669" y="139303"/>
                        <a:pt x="249917" y="138293"/>
                        <a:pt x="251165" y="137236"/>
                      </a:cubicBezTo>
                      <a:cubicBezTo>
                        <a:pt x="251927" y="136589"/>
                        <a:pt x="252698" y="135912"/>
                        <a:pt x="253460" y="135226"/>
                      </a:cubicBezTo>
                      <a:cubicBezTo>
                        <a:pt x="254651" y="134160"/>
                        <a:pt x="255851" y="133045"/>
                        <a:pt x="257032" y="131912"/>
                      </a:cubicBezTo>
                      <a:cubicBezTo>
                        <a:pt x="257775" y="131197"/>
                        <a:pt x="258518" y="130493"/>
                        <a:pt x="259261" y="129740"/>
                      </a:cubicBezTo>
                      <a:cubicBezTo>
                        <a:pt x="260652" y="128340"/>
                        <a:pt x="262023" y="126854"/>
                        <a:pt x="263385" y="125339"/>
                      </a:cubicBezTo>
                      <a:cubicBezTo>
                        <a:pt x="263881" y="124787"/>
                        <a:pt x="264395" y="124273"/>
                        <a:pt x="264890" y="123701"/>
                      </a:cubicBezTo>
                      <a:cubicBezTo>
                        <a:pt x="266557" y="121777"/>
                        <a:pt x="268195" y="119767"/>
                        <a:pt x="269796" y="117672"/>
                      </a:cubicBezTo>
                      <a:cubicBezTo>
                        <a:pt x="275796" y="109709"/>
                        <a:pt x="281264" y="100508"/>
                        <a:pt x="285464" y="89792"/>
                      </a:cubicBezTo>
                      <a:cubicBezTo>
                        <a:pt x="285464" y="89792"/>
                        <a:pt x="273558" y="98555"/>
                        <a:pt x="259213" y="110233"/>
                      </a:cubicBezTo>
                      <a:cubicBezTo>
                        <a:pt x="266090" y="93840"/>
                        <a:pt x="270186" y="74962"/>
                        <a:pt x="267757" y="54216"/>
                      </a:cubicBezTo>
                      <a:cubicBezTo>
                        <a:pt x="267757" y="54216"/>
                        <a:pt x="249336" y="80858"/>
                        <a:pt x="233077" y="109280"/>
                      </a:cubicBezTo>
                      <a:cubicBezTo>
                        <a:pt x="232820" y="109718"/>
                        <a:pt x="232572" y="110166"/>
                        <a:pt x="232324" y="110604"/>
                      </a:cubicBezTo>
                      <a:cubicBezTo>
                        <a:pt x="231772" y="111576"/>
                        <a:pt x="231229" y="112547"/>
                        <a:pt x="230676" y="113519"/>
                      </a:cubicBezTo>
                      <a:cubicBezTo>
                        <a:pt x="230257" y="114262"/>
                        <a:pt x="229848" y="115014"/>
                        <a:pt x="229429" y="115757"/>
                      </a:cubicBezTo>
                      <a:cubicBezTo>
                        <a:pt x="228895" y="116729"/>
                        <a:pt x="228362" y="117691"/>
                        <a:pt x="227829" y="118662"/>
                      </a:cubicBezTo>
                      <a:cubicBezTo>
                        <a:pt x="227409" y="119434"/>
                        <a:pt x="227000" y="120196"/>
                        <a:pt x="226590" y="120958"/>
                      </a:cubicBezTo>
                      <a:cubicBezTo>
                        <a:pt x="226085" y="121891"/>
                        <a:pt x="225590" y="122825"/>
                        <a:pt x="225095" y="123758"/>
                      </a:cubicBezTo>
                      <a:cubicBezTo>
                        <a:pt x="224676" y="124558"/>
                        <a:pt x="224266" y="125349"/>
                        <a:pt x="223847" y="126149"/>
                      </a:cubicBezTo>
                      <a:cubicBezTo>
                        <a:pt x="223390" y="127044"/>
                        <a:pt x="222923" y="127930"/>
                        <a:pt x="222475" y="128816"/>
                      </a:cubicBezTo>
                      <a:cubicBezTo>
                        <a:pt x="222066" y="129626"/>
                        <a:pt x="221675" y="130426"/>
                        <a:pt x="221275" y="131226"/>
                      </a:cubicBezTo>
                      <a:cubicBezTo>
                        <a:pt x="220847" y="132102"/>
                        <a:pt x="220409" y="132969"/>
                        <a:pt x="219989" y="133836"/>
                      </a:cubicBezTo>
                      <a:cubicBezTo>
                        <a:pt x="219608" y="134626"/>
                        <a:pt x="219246" y="135398"/>
                        <a:pt x="218875" y="136179"/>
                      </a:cubicBezTo>
                      <a:cubicBezTo>
                        <a:pt x="218475" y="137027"/>
                        <a:pt x="218075" y="137874"/>
                        <a:pt x="217684" y="138713"/>
                      </a:cubicBezTo>
                      <a:cubicBezTo>
                        <a:pt x="217322" y="139494"/>
                        <a:pt x="216989" y="140256"/>
                        <a:pt x="216656" y="141018"/>
                      </a:cubicBezTo>
                      <a:cubicBezTo>
                        <a:pt x="216294" y="141827"/>
                        <a:pt x="215932" y="142646"/>
                        <a:pt x="215589" y="143437"/>
                      </a:cubicBezTo>
                      <a:cubicBezTo>
                        <a:pt x="215256" y="144209"/>
                        <a:pt x="214960" y="144951"/>
                        <a:pt x="214646" y="145713"/>
                      </a:cubicBezTo>
                      <a:cubicBezTo>
                        <a:pt x="214332" y="146475"/>
                        <a:pt x="214017" y="147237"/>
                        <a:pt x="213722" y="147980"/>
                      </a:cubicBezTo>
                      <a:cubicBezTo>
                        <a:pt x="213427" y="148733"/>
                        <a:pt x="213160" y="149466"/>
                        <a:pt x="212893" y="150200"/>
                      </a:cubicBezTo>
                      <a:cubicBezTo>
                        <a:pt x="212627" y="150905"/>
                        <a:pt x="212360" y="151628"/>
                        <a:pt x="212112" y="152314"/>
                      </a:cubicBezTo>
                      <a:cubicBezTo>
                        <a:pt x="211855" y="153038"/>
                        <a:pt x="211646" y="153734"/>
                        <a:pt x="211417" y="154438"/>
                      </a:cubicBezTo>
                      <a:cubicBezTo>
                        <a:pt x="211207" y="155096"/>
                        <a:pt x="210979" y="155772"/>
                        <a:pt x="210788" y="156410"/>
                      </a:cubicBezTo>
                      <a:cubicBezTo>
                        <a:pt x="210579" y="157105"/>
                        <a:pt x="210417" y="157753"/>
                        <a:pt x="210245" y="158420"/>
                      </a:cubicBezTo>
                      <a:cubicBezTo>
                        <a:pt x="210083" y="159020"/>
                        <a:pt x="209912" y="159639"/>
                        <a:pt x="209769" y="160220"/>
                      </a:cubicBezTo>
                      <a:cubicBezTo>
                        <a:pt x="209617" y="160887"/>
                        <a:pt x="209512" y="161496"/>
                        <a:pt x="209388" y="162135"/>
                      </a:cubicBezTo>
                      <a:cubicBezTo>
                        <a:pt x="209283" y="162668"/>
                        <a:pt x="209169" y="163211"/>
                        <a:pt x="209093" y="163716"/>
                      </a:cubicBezTo>
                      <a:cubicBezTo>
                        <a:pt x="209017" y="164230"/>
                        <a:pt x="208988" y="164706"/>
                        <a:pt x="208940" y="165202"/>
                      </a:cubicBezTo>
                      <a:cubicBezTo>
                        <a:pt x="208159" y="165306"/>
                        <a:pt x="207388" y="165421"/>
                        <a:pt x="206607" y="165535"/>
                      </a:cubicBezTo>
                      <a:cubicBezTo>
                        <a:pt x="205226" y="165735"/>
                        <a:pt x="203835" y="165916"/>
                        <a:pt x="202473" y="166126"/>
                      </a:cubicBezTo>
                      <a:cubicBezTo>
                        <a:pt x="199311" y="166621"/>
                        <a:pt x="196206" y="167164"/>
                        <a:pt x="193148" y="167735"/>
                      </a:cubicBezTo>
                      <a:cubicBezTo>
                        <a:pt x="192395" y="167878"/>
                        <a:pt x="191624" y="167992"/>
                        <a:pt x="190871" y="168135"/>
                      </a:cubicBezTo>
                      <a:cubicBezTo>
                        <a:pt x="188538" y="168593"/>
                        <a:pt x="186261" y="169107"/>
                        <a:pt x="183985" y="169612"/>
                      </a:cubicBezTo>
                      <a:cubicBezTo>
                        <a:pt x="184214" y="169154"/>
                        <a:pt x="184442" y="168688"/>
                        <a:pt x="184690" y="168202"/>
                      </a:cubicBezTo>
                      <a:cubicBezTo>
                        <a:pt x="184823" y="167945"/>
                        <a:pt x="184956" y="167659"/>
                        <a:pt x="185090" y="167392"/>
                      </a:cubicBezTo>
                      <a:cubicBezTo>
                        <a:pt x="185537" y="166478"/>
                        <a:pt x="185995" y="165516"/>
                        <a:pt x="186471" y="164516"/>
                      </a:cubicBezTo>
                      <a:cubicBezTo>
                        <a:pt x="186661" y="164192"/>
                        <a:pt x="186833" y="163811"/>
                        <a:pt x="187014" y="163430"/>
                      </a:cubicBezTo>
                      <a:cubicBezTo>
                        <a:pt x="187490" y="162411"/>
                        <a:pt x="187976" y="161334"/>
                        <a:pt x="188471" y="160239"/>
                      </a:cubicBezTo>
                      <a:cubicBezTo>
                        <a:pt x="188633" y="159877"/>
                        <a:pt x="188795" y="159534"/>
                        <a:pt x="188957" y="159163"/>
                      </a:cubicBezTo>
                      <a:cubicBezTo>
                        <a:pt x="189586" y="157753"/>
                        <a:pt x="190214" y="156296"/>
                        <a:pt x="190862" y="154772"/>
                      </a:cubicBezTo>
                      <a:cubicBezTo>
                        <a:pt x="191672" y="152848"/>
                        <a:pt x="192386" y="151114"/>
                        <a:pt x="193091" y="149314"/>
                      </a:cubicBezTo>
                      <a:cubicBezTo>
                        <a:pt x="193167" y="149114"/>
                        <a:pt x="193253" y="148904"/>
                        <a:pt x="193329" y="148704"/>
                      </a:cubicBezTo>
                      <a:cubicBezTo>
                        <a:pt x="193929" y="147171"/>
                        <a:pt x="194539" y="145590"/>
                        <a:pt x="195129" y="143970"/>
                      </a:cubicBezTo>
                      <a:cubicBezTo>
                        <a:pt x="195310" y="143494"/>
                        <a:pt x="195482" y="142999"/>
                        <a:pt x="195663" y="142513"/>
                      </a:cubicBezTo>
                      <a:cubicBezTo>
                        <a:pt x="196167" y="141113"/>
                        <a:pt x="196672" y="139684"/>
                        <a:pt x="197177" y="138227"/>
                      </a:cubicBezTo>
                      <a:cubicBezTo>
                        <a:pt x="197368" y="137674"/>
                        <a:pt x="197558" y="137112"/>
                        <a:pt x="197749" y="136550"/>
                      </a:cubicBezTo>
                      <a:cubicBezTo>
                        <a:pt x="198263" y="135026"/>
                        <a:pt x="198758" y="133474"/>
                        <a:pt x="199254" y="131893"/>
                      </a:cubicBezTo>
                      <a:cubicBezTo>
                        <a:pt x="199406" y="131407"/>
                        <a:pt x="199558" y="130931"/>
                        <a:pt x="199711" y="130445"/>
                      </a:cubicBezTo>
                      <a:cubicBezTo>
                        <a:pt x="200978" y="126273"/>
                        <a:pt x="202178" y="121939"/>
                        <a:pt x="203254" y="117453"/>
                      </a:cubicBezTo>
                      <a:cubicBezTo>
                        <a:pt x="203368" y="116977"/>
                        <a:pt x="203473" y="116491"/>
                        <a:pt x="203587" y="116005"/>
                      </a:cubicBezTo>
                      <a:cubicBezTo>
                        <a:pt x="203987" y="114262"/>
                        <a:pt x="204378" y="112509"/>
                        <a:pt x="204740" y="110728"/>
                      </a:cubicBezTo>
                      <a:cubicBezTo>
                        <a:pt x="204797" y="110433"/>
                        <a:pt x="204873" y="110147"/>
                        <a:pt x="204930" y="109852"/>
                      </a:cubicBezTo>
                      <a:cubicBezTo>
                        <a:pt x="209988" y="84430"/>
                        <a:pt x="210569" y="55502"/>
                        <a:pt x="198568" y="29185"/>
                      </a:cubicBezTo>
                      <a:cubicBezTo>
                        <a:pt x="198568" y="29185"/>
                        <a:pt x="194167" y="70009"/>
                        <a:pt x="188766" y="111700"/>
                      </a:cubicBezTo>
                      <a:cubicBezTo>
                        <a:pt x="188376" y="114691"/>
                        <a:pt x="187995" y="117653"/>
                        <a:pt x="187595" y="120606"/>
                      </a:cubicBezTo>
                      <a:cubicBezTo>
                        <a:pt x="187528" y="121072"/>
                        <a:pt x="187471" y="121539"/>
                        <a:pt x="187404" y="122006"/>
                      </a:cubicBezTo>
                      <a:cubicBezTo>
                        <a:pt x="187042" y="124749"/>
                        <a:pt x="186671" y="127473"/>
                        <a:pt x="186300" y="130188"/>
                      </a:cubicBezTo>
                      <a:cubicBezTo>
                        <a:pt x="186271" y="130388"/>
                        <a:pt x="186242" y="130588"/>
                        <a:pt x="186223" y="130788"/>
                      </a:cubicBezTo>
                      <a:cubicBezTo>
                        <a:pt x="185833" y="133607"/>
                        <a:pt x="185452" y="136388"/>
                        <a:pt x="185061" y="139141"/>
                      </a:cubicBezTo>
                      <a:cubicBezTo>
                        <a:pt x="184985" y="139703"/>
                        <a:pt x="184909" y="140256"/>
                        <a:pt x="184823" y="140808"/>
                      </a:cubicBezTo>
                      <a:cubicBezTo>
                        <a:pt x="184442" y="143466"/>
                        <a:pt x="184061" y="146104"/>
                        <a:pt x="183680" y="148676"/>
                      </a:cubicBezTo>
                      <a:cubicBezTo>
                        <a:pt x="183261" y="151524"/>
                        <a:pt x="182880" y="154038"/>
                        <a:pt x="182499" y="156505"/>
                      </a:cubicBezTo>
                      <a:cubicBezTo>
                        <a:pt x="182404" y="157153"/>
                        <a:pt x="182299" y="157791"/>
                        <a:pt x="182204" y="158429"/>
                      </a:cubicBezTo>
                      <a:cubicBezTo>
                        <a:pt x="181832" y="160792"/>
                        <a:pt x="181470" y="163116"/>
                        <a:pt x="181099" y="165344"/>
                      </a:cubicBezTo>
                      <a:cubicBezTo>
                        <a:pt x="180775" y="167297"/>
                        <a:pt x="180508" y="168878"/>
                        <a:pt x="180232" y="170478"/>
                      </a:cubicBezTo>
                      <a:cubicBezTo>
                        <a:pt x="178775" y="170831"/>
                        <a:pt x="177775" y="171107"/>
                        <a:pt x="176755" y="171364"/>
                      </a:cubicBezTo>
                      <a:cubicBezTo>
                        <a:pt x="174165" y="172012"/>
                        <a:pt x="171593" y="172669"/>
                        <a:pt x="169078" y="173384"/>
                      </a:cubicBezTo>
                      <a:cubicBezTo>
                        <a:pt x="167802" y="173736"/>
                        <a:pt x="166564" y="174117"/>
                        <a:pt x="165306" y="174488"/>
                      </a:cubicBezTo>
                      <a:cubicBezTo>
                        <a:pt x="163087" y="175146"/>
                        <a:pt x="160896" y="175822"/>
                        <a:pt x="158734" y="176527"/>
                      </a:cubicBezTo>
                      <a:cubicBezTo>
                        <a:pt x="160030" y="174174"/>
                        <a:pt x="161468" y="171545"/>
                        <a:pt x="162868" y="168688"/>
                      </a:cubicBezTo>
                      <a:cubicBezTo>
                        <a:pt x="163087" y="168240"/>
                        <a:pt x="163306" y="167754"/>
                        <a:pt x="163525" y="167297"/>
                      </a:cubicBezTo>
                      <a:cubicBezTo>
                        <a:pt x="164144" y="165973"/>
                        <a:pt x="164754" y="164611"/>
                        <a:pt x="165354" y="163201"/>
                      </a:cubicBezTo>
                      <a:cubicBezTo>
                        <a:pt x="165602" y="162620"/>
                        <a:pt x="165840" y="162039"/>
                        <a:pt x="166078" y="161449"/>
                      </a:cubicBezTo>
                      <a:cubicBezTo>
                        <a:pt x="166668" y="159972"/>
                        <a:pt x="167240" y="158439"/>
                        <a:pt x="167792" y="156867"/>
                      </a:cubicBezTo>
                      <a:cubicBezTo>
                        <a:pt x="167973" y="156343"/>
                        <a:pt x="168164" y="155848"/>
                        <a:pt x="168335" y="155315"/>
                      </a:cubicBezTo>
                      <a:cubicBezTo>
                        <a:pt x="169050" y="153162"/>
                        <a:pt x="169726" y="150943"/>
                        <a:pt x="170326" y="148628"/>
                      </a:cubicBezTo>
                      <a:cubicBezTo>
                        <a:pt x="170936" y="146294"/>
                        <a:pt x="171440" y="143980"/>
                        <a:pt x="171898" y="141608"/>
                      </a:cubicBezTo>
                      <a:cubicBezTo>
                        <a:pt x="172031" y="140941"/>
                        <a:pt x="172136" y="140237"/>
                        <a:pt x="172250" y="139560"/>
                      </a:cubicBezTo>
                      <a:cubicBezTo>
                        <a:pt x="172564" y="137741"/>
                        <a:pt x="172841" y="135884"/>
                        <a:pt x="173069" y="133988"/>
                      </a:cubicBezTo>
                      <a:cubicBezTo>
                        <a:pt x="173165" y="133188"/>
                        <a:pt x="173260" y="132378"/>
                        <a:pt x="173336" y="131559"/>
                      </a:cubicBezTo>
                      <a:cubicBezTo>
                        <a:pt x="173536" y="129559"/>
                        <a:pt x="173669" y="127511"/>
                        <a:pt x="173765" y="125416"/>
                      </a:cubicBezTo>
                      <a:cubicBezTo>
                        <a:pt x="173793" y="124720"/>
                        <a:pt x="173850" y="124044"/>
                        <a:pt x="173869" y="123339"/>
                      </a:cubicBezTo>
                      <a:cubicBezTo>
                        <a:pt x="173946" y="120510"/>
                        <a:pt x="173936" y="117615"/>
                        <a:pt x="173793" y="114633"/>
                      </a:cubicBezTo>
                      <a:cubicBezTo>
                        <a:pt x="172307" y="84020"/>
                        <a:pt x="158839" y="45425"/>
                        <a:pt x="119567" y="0"/>
                      </a:cubicBezTo>
                      <a:cubicBezTo>
                        <a:pt x="119567" y="0"/>
                        <a:pt x="138970" y="64246"/>
                        <a:pt x="146066" y="123225"/>
                      </a:cubicBezTo>
                      <a:cubicBezTo>
                        <a:pt x="146447" y="126378"/>
                        <a:pt x="146780" y="129502"/>
                        <a:pt x="147085" y="132607"/>
                      </a:cubicBezTo>
                      <a:cubicBezTo>
                        <a:pt x="147152" y="133331"/>
                        <a:pt x="147209" y="134036"/>
                        <a:pt x="147276" y="134750"/>
                      </a:cubicBezTo>
                      <a:cubicBezTo>
                        <a:pt x="147495" y="137093"/>
                        <a:pt x="147685" y="139417"/>
                        <a:pt x="147847" y="141713"/>
                      </a:cubicBezTo>
                      <a:cubicBezTo>
                        <a:pt x="147914" y="142665"/>
                        <a:pt x="147980" y="143608"/>
                        <a:pt x="148038" y="144561"/>
                      </a:cubicBezTo>
                      <a:cubicBezTo>
                        <a:pt x="148171" y="146714"/>
                        <a:pt x="148285" y="148847"/>
                        <a:pt x="148371" y="150952"/>
                      </a:cubicBezTo>
                      <a:cubicBezTo>
                        <a:pt x="148409" y="151819"/>
                        <a:pt x="148447" y="152686"/>
                        <a:pt x="148476" y="153533"/>
                      </a:cubicBezTo>
                      <a:cubicBezTo>
                        <a:pt x="148561" y="156239"/>
                        <a:pt x="148609" y="158896"/>
                        <a:pt x="148609" y="161506"/>
                      </a:cubicBezTo>
                      <a:cubicBezTo>
                        <a:pt x="148609" y="161696"/>
                        <a:pt x="148619" y="161896"/>
                        <a:pt x="148619" y="162087"/>
                      </a:cubicBezTo>
                      <a:cubicBezTo>
                        <a:pt x="148609" y="164868"/>
                        <a:pt x="148533" y="167573"/>
                        <a:pt x="148409" y="170231"/>
                      </a:cubicBezTo>
                      <a:cubicBezTo>
                        <a:pt x="148371" y="170983"/>
                        <a:pt x="148314" y="171717"/>
                        <a:pt x="148266" y="172460"/>
                      </a:cubicBezTo>
                      <a:cubicBezTo>
                        <a:pt x="148152" y="174336"/>
                        <a:pt x="148009" y="176184"/>
                        <a:pt x="147838" y="177984"/>
                      </a:cubicBezTo>
                      <a:cubicBezTo>
                        <a:pt x="147752" y="178813"/>
                        <a:pt x="147666" y="179642"/>
                        <a:pt x="147571" y="180451"/>
                      </a:cubicBezTo>
                      <a:cubicBezTo>
                        <a:pt x="146771" y="180756"/>
                        <a:pt x="145980" y="181061"/>
                        <a:pt x="145190" y="181375"/>
                      </a:cubicBezTo>
                      <a:cubicBezTo>
                        <a:pt x="142894" y="182261"/>
                        <a:pt x="140665" y="183194"/>
                        <a:pt x="138455" y="18414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59E759A8-D04A-4F55-8A8A-594EE567ABF9}"/>
                    </a:ext>
                  </a:extLst>
                </p:cNvPr>
                <p:cNvSpPr/>
                <p:nvPr/>
              </p:nvSpPr>
              <p:spPr>
                <a:xfrm>
                  <a:off x="3337375" y="1626346"/>
                  <a:ext cx="170711" cy="470382"/>
                </a:xfrm>
                <a:custGeom>
                  <a:avLst/>
                  <a:gdLst>
                    <a:gd name="connsiteX0" fmla="*/ 132516 w 170711"/>
                    <a:gd name="connsiteY0" fmla="*/ 0 h 470382"/>
                    <a:gd name="connsiteX1" fmla="*/ 170711 w 170711"/>
                    <a:gd name="connsiteY1" fmla="*/ 343062 h 470382"/>
                    <a:gd name="connsiteX2" fmla="*/ 47448 w 170711"/>
                    <a:gd name="connsiteY2" fmla="*/ 470383 h 470382"/>
                    <a:gd name="connsiteX3" fmla="*/ 7605 w 170711"/>
                    <a:gd name="connsiteY3" fmla="*/ 228857 h 470382"/>
                    <a:gd name="connsiteX4" fmla="*/ 50448 w 170711"/>
                    <a:gd name="connsiteY4" fmla="*/ 413814 h 470382"/>
                    <a:gd name="connsiteX5" fmla="*/ 81357 w 170711"/>
                    <a:gd name="connsiteY5" fmla="*/ 78810 h 470382"/>
                    <a:gd name="connsiteX6" fmla="*/ 94882 w 170711"/>
                    <a:gd name="connsiteY6" fmla="*/ 385553 h 470382"/>
                    <a:gd name="connsiteX7" fmla="*/ 132516 w 170711"/>
                    <a:gd name="connsiteY7" fmla="*/ 0 h 470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0711" h="470382">
                      <a:moveTo>
                        <a:pt x="132516" y="0"/>
                      </a:moveTo>
                      <a:cubicBezTo>
                        <a:pt x="132516" y="0"/>
                        <a:pt x="45305" y="221599"/>
                        <a:pt x="170711" y="343062"/>
                      </a:cubicBezTo>
                      <a:lnTo>
                        <a:pt x="47448" y="470383"/>
                      </a:lnTo>
                      <a:cubicBezTo>
                        <a:pt x="47448" y="470383"/>
                        <a:pt x="-22723" y="383143"/>
                        <a:pt x="7605" y="228857"/>
                      </a:cubicBezTo>
                      <a:cubicBezTo>
                        <a:pt x="7605" y="228857"/>
                        <a:pt x="3690" y="375123"/>
                        <a:pt x="50448" y="413814"/>
                      </a:cubicBezTo>
                      <a:cubicBezTo>
                        <a:pt x="50448" y="413814"/>
                        <a:pt x="-6978" y="335794"/>
                        <a:pt x="81357" y="78810"/>
                      </a:cubicBezTo>
                      <a:cubicBezTo>
                        <a:pt x="81357" y="78810"/>
                        <a:pt x="20264" y="243916"/>
                        <a:pt x="94882" y="385553"/>
                      </a:cubicBezTo>
                      <a:cubicBezTo>
                        <a:pt x="94873" y="385553"/>
                        <a:pt x="44800" y="150171"/>
                        <a:pt x="132516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6846112F-E53F-4A24-8340-B557C4662C52}"/>
                    </a:ext>
                  </a:extLst>
                </p:cNvPr>
                <p:cNvSpPr/>
                <p:nvPr/>
              </p:nvSpPr>
              <p:spPr>
                <a:xfrm>
                  <a:off x="4594145" y="2386726"/>
                  <a:ext cx="349758" cy="463859"/>
                </a:xfrm>
                <a:custGeom>
                  <a:avLst/>
                  <a:gdLst>
                    <a:gd name="connsiteX0" fmla="*/ 188833 w 349758"/>
                    <a:gd name="connsiteY0" fmla="*/ 207816 h 463859"/>
                    <a:gd name="connsiteX1" fmla="*/ 189557 w 349758"/>
                    <a:gd name="connsiteY1" fmla="*/ 210550 h 463859"/>
                    <a:gd name="connsiteX2" fmla="*/ 191205 w 349758"/>
                    <a:gd name="connsiteY2" fmla="*/ 217799 h 463859"/>
                    <a:gd name="connsiteX3" fmla="*/ 191691 w 349758"/>
                    <a:gd name="connsiteY3" fmla="*/ 217084 h 463859"/>
                    <a:gd name="connsiteX4" fmla="*/ 192205 w 349758"/>
                    <a:gd name="connsiteY4" fmla="*/ 216322 h 463859"/>
                    <a:gd name="connsiteX5" fmla="*/ 199787 w 349758"/>
                    <a:gd name="connsiteY5" fmla="*/ 207131 h 463859"/>
                    <a:gd name="connsiteX6" fmla="*/ 200435 w 349758"/>
                    <a:gd name="connsiteY6" fmla="*/ 206492 h 463859"/>
                    <a:gd name="connsiteX7" fmla="*/ 204854 w 349758"/>
                    <a:gd name="connsiteY7" fmla="*/ 202397 h 463859"/>
                    <a:gd name="connsiteX8" fmla="*/ 205692 w 349758"/>
                    <a:gd name="connsiteY8" fmla="*/ 201673 h 463859"/>
                    <a:gd name="connsiteX9" fmla="*/ 218523 w 349758"/>
                    <a:gd name="connsiteY9" fmla="*/ 192653 h 463859"/>
                    <a:gd name="connsiteX10" fmla="*/ 219961 w 349758"/>
                    <a:gd name="connsiteY10" fmla="*/ 191814 h 463859"/>
                    <a:gd name="connsiteX11" fmla="*/ 227238 w 349758"/>
                    <a:gd name="connsiteY11" fmla="*/ 187957 h 463859"/>
                    <a:gd name="connsiteX12" fmla="*/ 227990 w 349758"/>
                    <a:gd name="connsiteY12" fmla="*/ 187576 h 463859"/>
                    <a:gd name="connsiteX13" fmla="*/ 237201 w 349758"/>
                    <a:gd name="connsiteY13" fmla="*/ 183585 h 463859"/>
                    <a:gd name="connsiteX14" fmla="*/ 237677 w 349758"/>
                    <a:gd name="connsiteY14" fmla="*/ 183375 h 463859"/>
                    <a:gd name="connsiteX15" fmla="*/ 349758 w 349758"/>
                    <a:gd name="connsiteY15" fmla="*/ 168011 h 463859"/>
                    <a:gd name="connsiteX16" fmla="*/ 240078 w 349758"/>
                    <a:gd name="connsiteY16" fmla="*/ 207816 h 463859"/>
                    <a:gd name="connsiteX17" fmla="*/ 231943 w 349758"/>
                    <a:gd name="connsiteY17" fmla="*/ 211646 h 463859"/>
                    <a:gd name="connsiteX18" fmla="*/ 230610 w 349758"/>
                    <a:gd name="connsiteY18" fmla="*/ 212303 h 463859"/>
                    <a:gd name="connsiteX19" fmla="*/ 224247 w 349758"/>
                    <a:gd name="connsiteY19" fmla="*/ 215475 h 463859"/>
                    <a:gd name="connsiteX20" fmla="*/ 222028 w 349758"/>
                    <a:gd name="connsiteY20" fmla="*/ 216627 h 463859"/>
                    <a:gd name="connsiteX21" fmla="*/ 216618 w 349758"/>
                    <a:gd name="connsiteY21" fmla="*/ 219504 h 463859"/>
                    <a:gd name="connsiteX22" fmla="*/ 214465 w 349758"/>
                    <a:gd name="connsiteY22" fmla="*/ 220675 h 463859"/>
                    <a:gd name="connsiteX23" fmla="*/ 208197 w 349758"/>
                    <a:gd name="connsiteY23" fmla="*/ 224257 h 463859"/>
                    <a:gd name="connsiteX24" fmla="*/ 207426 w 349758"/>
                    <a:gd name="connsiteY24" fmla="*/ 224704 h 463859"/>
                    <a:gd name="connsiteX25" fmla="*/ 200873 w 349758"/>
                    <a:gd name="connsiteY25" fmla="*/ 228791 h 463859"/>
                    <a:gd name="connsiteX26" fmla="*/ 199177 w 349758"/>
                    <a:gd name="connsiteY26" fmla="*/ 229924 h 463859"/>
                    <a:gd name="connsiteX27" fmla="*/ 194767 w 349758"/>
                    <a:gd name="connsiteY27" fmla="*/ 232953 h 463859"/>
                    <a:gd name="connsiteX28" fmla="*/ 193958 w 349758"/>
                    <a:gd name="connsiteY28" fmla="*/ 233544 h 463859"/>
                    <a:gd name="connsiteX29" fmla="*/ 194682 w 349758"/>
                    <a:gd name="connsiteY29" fmla="*/ 239220 h 463859"/>
                    <a:gd name="connsiteX30" fmla="*/ 195043 w 349758"/>
                    <a:gd name="connsiteY30" fmla="*/ 242754 h 463859"/>
                    <a:gd name="connsiteX31" fmla="*/ 195520 w 349758"/>
                    <a:gd name="connsiteY31" fmla="*/ 248622 h 463859"/>
                    <a:gd name="connsiteX32" fmla="*/ 197129 w 349758"/>
                    <a:gd name="connsiteY32" fmla="*/ 246955 h 463859"/>
                    <a:gd name="connsiteX33" fmla="*/ 197691 w 349758"/>
                    <a:gd name="connsiteY33" fmla="*/ 246421 h 463859"/>
                    <a:gd name="connsiteX34" fmla="*/ 200492 w 349758"/>
                    <a:gd name="connsiteY34" fmla="*/ 243973 h 463859"/>
                    <a:gd name="connsiteX35" fmla="*/ 201206 w 349758"/>
                    <a:gd name="connsiteY35" fmla="*/ 243402 h 463859"/>
                    <a:gd name="connsiteX36" fmla="*/ 205121 w 349758"/>
                    <a:gd name="connsiteY36" fmla="*/ 240697 h 463859"/>
                    <a:gd name="connsiteX37" fmla="*/ 205778 w 349758"/>
                    <a:gd name="connsiteY37" fmla="*/ 240316 h 463859"/>
                    <a:gd name="connsiteX38" fmla="*/ 209788 w 349758"/>
                    <a:gd name="connsiteY38" fmla="*/ 238173 h 463859"/>
                    <a:gd name="connsiteX39" fmla="*/ 210845 w 349758"/>
                    <a:gd name="connsiteY39" fmla="*/ 237668 h 463859"/>
                    <a:gd name="connsiteX40" fmla="*/ 216189 w 349758"/>
                    <a:gd name="connsiteY40" fmla="*/ 235544 h 463859"/>
                    <a:gd name="connsiteX41" fmla="*/ 216875 w 349758"/>
                    <a:gd name="connsiteY41" fmla="*/ 235334 h 463859"/>
                    <a:gd name="connsiteX42" fmla="*/ 222342 w 349758"/>
                    <a:gd name="connsiteY42" fmla="*/ 233829 h 463859"/>
                    <a:gd name="connsiteX43" fmla="*/ 223828 w 349758"/>
                    <a:gd name="connsiteY43" fmla="*/ 233496 h 463859"/>
                    <a:gd name="connsiteX44" fmla="*/ 230800 w 349758"/>
                    <a:gd name="connsiteY44" fmla="*/ 232343 h 463859"/>
                    <a:gd name="connsiteX45" fmla="*/ 231305 w 349758"/>
                    <a:gd name="connsiteY45" fmla="*/ 232296 h 463859"/>
                    <a:gd name="connsiteX46" fmla="*/ 238601 w 349758"/>
                    <a:gd name="connsiteY46" fmla="*/ 231810 h 463859"/>
                    <a:gd name="connsiteX47" fmla="*/ 239611 w 349758"/>
                    <a:gd name="connsiteY47" fmla="*/ 231743 h 463859"/>
                    <a:gd name="connsiteX48" fmla="*/ 311391 w 349758"/>
                    <a:gd name="connsiteY48" fmla="*/ 247098 h 463859"/>
                    <a:gd name="connsiteX49" fmla="*/ 236763 w 349758"/>
                    <a:gd name="connsiteY49" fmla="*/ 251603 h 463859"/>
                    <a:gd name="connsiteX50" fmla="*/ 229838 w 349758"/>
                    <a:gd name="connsiteY50" fmla="*/ 252584 h 463859"/>
                    <a:gd name="connsiteX51" fmla="*/ 228162 w 349758"/>
                    <a:gd name="connsiteY51" fmla="*/ 252841 h 463859"/>
                    <a:gd name="connsiteX52" fmla="*/ 221409 w 349758"/>
                    <a:gd name="connsiteY52" fmla="*/ 253984 h 463859"/>
                    <a:gd name="connsiteX53" fmla="*/ 215055 w 349758"/>
                    <a:gd name="connsiteY53" fmla="*/ 255280 h 463859"/>
                    <a:gd name="connsiteX54" fmla="*/ 213503 w 349758"/>
                    <a:gd name="connsiteY54" fmla="*/ 255622 h 463859"/>
                    <a:gd name="connsiteX55" fmla="*/ 202121 w 349758"/>
                    <a:gd name="connsiteY55" fmla="*/ 258747 h 463859"/>
                    <a:gd name="connsiteX56" fmla="*/ 200844 w 349758"/>
                    <a:gd name="connsiteY56" fmla="*/ 259185 h 463859"/>
                    <a:gd name="connsiteX57" fmla="*/ 196034 w 349758"/>
                    <a:gd name="connsiteY57" fmla="*/ 261033 h 463859"/>
                    <a:gd name="connsiteX58" fmla="*/ 195939 w 349758"/>
                    <a:gd name="connsiteY58" fmla="*/ 269939 h 463859"/>
                    <a:gd name="connsiteX59" fmla="*/ 195453 w 349758"/>
                    <a:gd name="connsiteY59" fmla="*/ 278644 h 463859"/>
                    <a:gd name="connsiteX60" fmla="*/ 195205 w 349758"/>
                    <a:gd name="connsiteY60" fmla="*/ 281397 h 463859"/>
                    <a:gd name="connsiteX61" fmla="*/ 195082 w 349758"/>
                    <a:gd name="connsiteY61" fmla="*/ 282769 h 463859"/>
                    <a:gd name="connsiteX62" fmla="*/ 198672 w 349758"/>
                    <a:gd name="connsiteY62" fmla="*/ 279140 h 463859"/>
                    <a:gd name="connsiteX63" fmla="*/ 199092 w 349758"/>
                    <a:gd name="connsiteY63" fmla="*/ 278825 h 463859"/>
                    <a:gd name="connsiteX64" fmla="*/ 204445 w 349758"/>
                    <a:gd name="connsiteY64" fmla="*/ 275834 h 463859"/>
                    <a:gd name="connsiteX65" fmla="*/ 205064 w 349758"/>
                    <a:gd name="connsiteY65" fmla="*/ 275596 h 463859"/>
                    <a:gd name="connsiteX66" fmla="*/ 208512 w 349758"/>
                    <a:gd name="connsiteY66" fmla="*/ 274491 h 463859"/>
                    <a:gd name="connsiteX67" fmla="*/ 212655 w 349758"/>
                    <a:gd name="connsiteY67" fmla="*/ 273701 h 463859"/>
                    <a:gd name="connsiteX68" fmla="*/ 213541 w 349758"/>
                    <a:gd name="connsiteY68" fmla="*/ 273587 h 463859"/>
                    <a:gd name="connsiteX69" fmla="*/ 218113 w 349758"/>
                    <a:gd name="connsiteY69" fmla="*/ 273234 h 463859"/>
                    <a:gd name="connsiteX70" fmla="*/ 223752 w 349758"/>
                    <a:gd name="connsiteY70" fmla="*/ 273339 h 463859"/>
                    <a:gd name="connsiteX71" fmla="*/ 224961 w 349758"/>
                    <a:gd name="connsiteY71" fmla="*/ 273425 h 463859"/>
                    <a:gd name="connsiteX72" fmla="*/ 230781 w 349758"/>
                    <a:gd name="connsiteY72" fmla="*/ 274053 h 463859"/>
                    <a:gd name="connsiteX73" fmla="*/ 284864 w 349758"/>
                    <a:gd name="connsiteY73" fmla="*/ 291903 h 463859"/>
                    <a:gd name="connsiteX74" fmla="*/ 227619 w 349758"/>
                    <a:gd name="connsiteY74" fmla="*/ 283721 h 463859"/>
                    <a:gd name="connsiteX75" fmla="*/ 222133 w 349758"/>
                    <a:gd name="connsiteY75" fmla="*/ 283712 h 463859"/>
                    <a:gd name="connsiteX76" fmla="*/ 221552 w 349758"/>
                    <a:gd name="connsiteY76" fmla="*/ 283731 h 463859"/>
                    <a:gd name="connsiteX77" fmla="*/ 215436 w 349758"/>
                    <a:gd name="connsiteY77" fmla="*/ 284055 h 463859"/>
                    <a:gd name="connsiteX78" fmla="*/ 213579 w 349758"/>
                    <a:gd name="connsiteY78" fmla="*/ 284226 h 463859"/>
                    <a:gd name="connsiteX79" fmla="*/ 208540 w 349758"/>
                    <a:gd name="connsiteY79" fmla="*/ 284902 h 463859"/>
                    <a:gd name="connsiteX80" fmla="*/ 207216 w 349758"/>
                    <a:gd name="connsiteY80" fmla="*/ 285112 h 463859"/>
                    <a:gd name="connsiteX81" fmla="*/ 201625 w 349758"/>
                    <a:gd name="connsiteY81" fmla="*/ 286493 h 463859"/>
                    <a:gd name="connsiteX82" fmla="*/ 200425 w 349758"/>
                    <a:gd name="connsiteY82" fmla="*/ 286922 h 463859"/>
                    <a:gd name="connsiteX83" fmla="*/ 196606 w 349758"/>
                    <a:gd name="connsiteY83" fmla="*/ 288522 h 463859"/>
                    <a:gd name="connsiteX84" fmla="*/ 195329 w 349758"/>
                    <a:gd name="connsiteY84" fmla="*/ 289179 h 463859"/>
                    <a:gd name="connsiteX85" fmla="*/ 194281 w 349758"/>
                    <a:gd name="connsiteY85" fmla="*/ 289912 h 463859"/>
                    <a:gd name="connsiteX86" fmla="*/ 193443 w 349758"/>
                    <a:gd name="connsiteY86" fmla="*/ 295704 h 463859"/>
                    <a:gd name="connsiteX87" fmla="*/ 192929 w 349758"/>
                    <a:gd name="connsiteY87" fmla="*/ 298818 h 463859"/>
                    <a:gd name="connsiteX88" fmla="*/ 192129 w 349758"/>
                    <a:gd name="connsiteY88" fmla="*/ 303143 h 463859"/>
                    <a:gd name="connsiteX89" fmla="*/ 193034 w 349758"/>
                    <a:gd name="connsiteY89" fmla="*/ 302905 h 463859"/>
                    <a:gd name="connsiteX90" fmla="*/ 194653 w 349758"/>
                    <a:gd name="connsiteY90" fmla="*/ 302590 h 463859"/>
                    <a:gd name="connsiteX91" fmla="*/ 196167 w 349758"/>
                    <a:gd name="connsiteY91" fmla="*/ 302333 h 463859"/>
                    <a:gd name="connsiteX92" fmla="*/ 198072 w 349758"/>
                    <a:gd name="connsiteY92" fmla="*/ 302104 h 463859"/>
                    <a:gd name="connsiteX93" fmla="*/ 199825 w 349758"/>
                    <a:gd name="connsiteY93" fmla="*/ 301962 h 463859"/>
                    <a:gd name="connsiteX94" fmla="*/ 201959 w 349758"/>
                    <a:gd name="connsiteY94" fmla="*/ 301838 h 463859"/>
                    <a:gd name="connsiteX95" fmla="*/ 204511 w 349758"/>
                    <a:gd name="connsiteY95" fmla="*/ 301838 h 463859"/>
                    <a:gd name="connsiteX96" fmla="*/ 208102 w 349758"/>
                    <a:gd name="connsiteY96" fmla="*/ 301990 h 463859"/>
                    <a:gd name="connsiteX97" fmla="*/ 210779 w 349758"/>
                    <a:gd name="connsiteY97" fmla="*/ 302200 h 463859"/>
                    <a:gd name="connsiteX98" fmla="*/ 213417 w 349758"/>
                    <a:gd name="connsiteY98" fmla="*/ 302524 h 463859"/>
                    <a:gd name="connsiteX99" fmla="*/ 216389 w 349758"/>
                    <a:gd name="connsiteY99" fmla="*/ 302971 h 463859"/>
                    <a:gd name="connsiteX100" fmla="*/ 219180 w 349758"/>
                    <a:gd name="connsiteY100" fmla="*/ 303467 h 463859"/>
                    <a:gd name="connsiteX101" fmla="*/ 219818 w 349758"/>
                    <a:gd name="connsiteY101" fmla="*/ 303581 h 463859"/>
                    <a:gd name="connsiteX102" fmla="*/ 251422 w 349758"/>
                    <a:gd name="connsiteY102" fmla="*/ 313963 h 463859"/>
                    <a:gd name="connsiteX103" fmla="*/ 213112 w 349758"/>
                    <a:gd name="connsiteY103" fmla="*/ 317325 h 463859"/>
                    <a:gd name="connsiteX104" fmla="*/ 212484 w 349758"/>
                    <a:gd name="connsiteY104" fmla="*/ 317306 h 463859"/>
                    <a:gd name="connsiteX105" fmla="*/ 210845 w 349758"/>
                    <a:gd name="connsiteY105" fmla="*/ 317211 h 463859"/>
                    <a:gd name="connsiteX106" fmla="*/ 207197 w 349758"/>
                    <a:gd name="connsiteY106" fmla="*/ 316916 h 463859"/>
                    <a:gd name="connsiteX107" fmla="*/ 205416 w 349758"/>
                    <a:gd name="connsiteY107" fmla="*/ 316716 h 463859"/>
                    <a:gd name="connsiteX108" fmla="*/ 201654 w 349758"/>
                    <a:gd name="connsiteY108" fmla="*/ 316144 h 463859"/>
                    <a:gd name="connsiteX109" fmla="*/ 200339 w 349758"/>
                    <a:gd name="connsiteY109" fmla="*/ 315925 h 463859"/>
                    <a:gd name="connsiteX110" fmla="*/ 195596 w 349758"/>
                    <a:gd name="connsiteY110" fmla="*/ 314782 h 463859"/>
                    <a:gd name="connsiteX111" fmla="*/ 194577 w 349758"/>
                    <a:gd name="connsiteY111" fmla="*/ 314439 h 463859"/>
                    <a:gd name="connsiteX112" fmla="*/ 191176 w 349758"/>
                    <a:gd name="connsiteY112" fmla="*/ 313201 h 463859"/>
                    <a:gd name="connsiteX113" fmla="*/ 190052 w 349758"/>
                    <a:gd name="connsiteY113" fmla="*/ 312706 h 463859"/>
                    <a:gd name="connsiteX114" fmla="*/ 189881 w 349758"/>
                    <a:gd name="connsiteY114" fmla="*/ 313430 h 463859"/>
                    <a:gd name="connsiteX115" fmla="*/ 189509 w 349758"/>
                    <a:gd name="connsiteY115" fmla="*/ 314982 h 463859"/>
                    <a:gd name="connsiteX116" fmla="*/ 187385 w 349758"/>
                    <a:gd name="connsiteY116" fmla="*/ 322755 h 463859"/>
                    <a:gd name="connsiteX117" fmla="*/ 186719 w 349758"/>
                    <a:gd name="connsiteY117" fmla="*/ 324917 h 463859"/>
                    <a:gd name="connsiteX118" fmla="*/ 186500 w 349758"/>
                    <a:gd name="connsiteY118" fmla="*/ 325612 h 463859"/>
                    <a:gd name="connsiteX119" fmla="*/ 188205 w 349758"/>
                    <a:gd name="connsiteY119" fmla="*/ 326431 h 463859"/>
                    <a:gd name="connsiteX120" fmla="*/ 191205 w 349758"/>
                    <a:gd name="connsiteY120" fmla="*/ 328098 h 463859"/>
                    <a:gd name="connsiteX121" fmla="*/ 191824 w 349758"/>
                    <a:gd name="connsiteY121" fmla="*/ 328470 h 463859"/>
                    <a:gd name="connsiteX122" fmla="*/ 194567 w 349758"/>
                    <a:gd name="connsiteY122" fmla="*/ 330270 h 463859"/>
                    <a:gd name="connsiteX123" fmla="*/ 195215 w 349758"/>
                    <a:gd name="connsiteY123" fmla="*/ 330727 h 463859"/>
                    <a:gd name="connsiteX124" fmla="*/ 201854 w 349758"/>
                    <a:gd name="connsiteY124" fmla="*/ 336623 h 463859"/>
                    <a:gd name="connsiteX125" fmla="*/ 211303 w 349758"/>
                    <a:gd name="connsiteY125" fmla="*/ 360121 h 463859"/>
                    <a:gd name="connsiteX126" fmla="*/ 193386 w 349758"/>
                    <a:gd name="connsiteY126" fmla="*/ 350196 h 463859"/>
                    <a:gd name="connsiteX127" fmla="*/ 192919 w 349758"/>
                    <a:gd name="connsiteY127" fmla="*/ 349815 h 463859"/>
                    <a:gd name="connsiteX128" fmla="*/ 191472 w 349758"/>
                    <a:gd name="connsiteY128" fmla="*/ 348539 h 463859"/>
                    <a:gd name="connsiteX129" fmla="*/ 190167 w 349758"/>
                    <a:gd name="connsiteY129" fmla="*/ 347282 h 463859"/>
                    <a:gd name="connsiteX130" fmla="*/ 188862 w 349758"/>
                    <a:gd name="connsiteY130" fmla="*/ 345910 h 463859"/>
                    <a:gd name="connsiteX131" fmla="*/ 187614 w 349758"/>
                    <a:gd name="connsiteY131" fmla="*/ 344443 h 463859"/>
                    <a:gd name="connsiteX132" fmla="*/ 186471 w 349758"/>
                    <a:gd name="connsiteY132" fmla="*/ 342967 h 463859"/>
                    <a:gd name="connsiteX133" fmla="*/ 185338 w 349758"/>
                    <a:gd name="connsiteY133" fmla="*/ 341271 h 463859"/>
                    <a:gd name="connsiteX134" fmla="*/ 184395 w 349758"/>
                    <a:gd name="connsiteY134" fmla="*/ 339719 h 463859"/>
                    <a:gd name="connsiteX135" fmla="*/ 183442 w 349758"/>
                    <a:gd name="connsiteY135" fmla="*/ 337776 h 463859"/>
                    <a:gd name="connsiteX136" fmla="*/ 182861 w 349758"/>
                    <a:gd name="connsiteY136" fmla="*/ 336585 h 463859"/>
                    <a:gd name="connsiteX137" fmla="*/ 182375 w 349758"/>
                    <a:gd name="connsiteY137" fmla="*/ 337880 h 463859"/>
                    <a:gd name="connsiteX138" fmla="*/ 181318 w 349758"/>
                    <a:gd name="connsiteY138" fmla="*/ 340690 h 463859"/>
                    <a:gd name="connsiteX139" fmla="*/ 179480 w 349758"/>
                    <a:gd name="connsiteY139" fmla="*/ 345329 h 463859"/>
                    <a:gd name="connsiteX140" fmla="*/ 178422 w 349758"/>
                    <a:gd name="connsiteY140" fmla="*/ 347910 h 463859"/>
                    <a:gd name="connsiteX141" fmla="*/ 176174 w 349758"/>
                    <a:gd name="connsiteY141" fmla="*/ 353044 h 463859"/>
                    <a:gd name="connsiteX142" fmla="*/ 175346 w 349758"/>
                    <a:gd name="connsiteY142" fmla="*/ 354902 h 463859"/>
                    <a:gd name="connsiteX143" fmla="*/ 172098 w 349758"/>
                    <a:gd name="connsiteY143" fmla="*/ 361712 h 463859"/>
                    <a:gd name="connsiteX144" fmla="*/ 171469 w 349758"/>
                    <a:gd name="connsiteY144" fmla="*/ 362931 h 463859"/>
                    <a:gd name="connsiteX145" fmla="*/ 168697 w 349758"/>
                    <a:gd name="connsiteY145" fmla="*/ 368294 h 463859"/>
                    <a:gd name="connsiteX146" fmla="*/ 167459 w 349758"/>
                    <a:gd name="connsiteY146" fmla="*/ 370570 h 463859"/>
                    <a:gd name="connsiteX147" fmla="*/ 165135 w 349758"/>
                    <a:gd name="connsiteY147" fmla="*/ 374761 h 463859"/>
                    <a:gd name="connsiteX148" fmla="*/ 163773 w 349758"/>
                    <a:gd name="connsiteY148" fmla="*/ 377123 h 463859"/>
                    <a:gd name="connsiteX149" fmla="*/ 161420 w 349758"/>
                    <a:gd name="connsiteY149" fmla="*/ 381095 h 463859"/>
                    <a:gd name="connsiteX150" fmla="*/ 160058 w 349758"/>
                    <a:gd name="connsiteY150" fmla="*/ 383343 h 463859"/>
                    <a:gd name="connsiteX151" fmla="*/ 157458 w 349758"/>
                    <a:gd name="connsiteY151" fmla="*/ 387467 h 463859"/>
                    <a:gd name="connsiteX152" fmla="*/ 156296 w 349758"/>
                    <a:gd name="connsiteY152" fmla="*/ 389277 h 463859"/>
                    <a:gd name="connsiteX153" fmla="*/ 152467 w 349758"/>
                    <a:gd name="connsiteY153" fmla="*/ 395011 h 463859"/>
                    <a:gd name="connsiteX154" fmla="*/ 107032 w 349758"/>
                    <a:gd name="connsiteY154" fmla="*/ 447446 h 463859"/>
                    <a:gd name="connsiteX155" fmla="*/ 106566 w 349758"/>
                    <a:gd name="connsiteY155" fmla="*/ 447875 h 463859"/>
                    <a:gd name="connsiteX156" fmla="*/ 102889 w 349758"/>
                    <a:gd name="connsiteY156" fmla="*/ 451228 h 463859"/>
                    <a:gd name="connsiteX157" fmla="*/ 99412 w 349758"/>
                    <a:gd name="connsiteY157" fmla="*/ 454276 h 463859"/>
                    <a:gd name="connsiteX158" fmla="*/ 98651 w 349758"/>
                    <a:gd name="connsiteY158" fmla="*/ 454933 h 463859"/>
                    <a:gd name="connsiteX159" fmla="*/ 95707 w 349758"/>
                    <a:gd name="connsiteY159" fmla="*/ 457419 h 463859"/>
                    <a:gd name="connsiteX160" fmla="*/ 95288 w 349758"/>
                    <a:gd name="connsiteY160" fmla="*/ 457762 h 463859"/>
                    <a:gd name="connsiteX161" fmla="*/ 93021 w 349758"/>
                    <a:gd name="connsiteY161" fmla="*/ 459610 h 463859"/>
                    <a:gd name="connsiteX162" fmla="*/ 92526 w 349758"/>
                    <a:gd name="connsiteY162" fmla="*/ 460010 h 463859"/>
                    <a:gd name="connsiteX163" fmla="*/ 90507 w 349758"/>
                    <a:gd name="connsiteY163" fmla="*/ 461610 h 463859"/>
                    <a:gd name="connsiteX164" fmla="*/ 90107 w 349758"/>
                    <a:gd name="connsiteY164" fmla="*/ 461915 h 463859"/>
                    <a:gd name="connsiteX165" fmla="*/ 88763 w 349758"/>
                    <a:gd name="connsiteY165" fmla="*/ 462953 h 463859"/>
                    <a:gd name="connsiteX166" fmla="*/ 87601 w 349758"/>
                    <a:gd name="connsiteY166" fmla="*/ 463820 h 463859"/>
                    <a:gd name="connsiteX167" fmla="*/ 80886 w 349758"/>
                    <a:gd name="connsiteY167" fmla="*/ 444503 h 463859"/>
                    <a:gd name="connsiteX168" fmla="*/ 139379 w 349758"/>
                    <a:gd name="connsiteY168" fmla="*/ 377095 h 463859"/>
                    <a:gd name="connsiteX169" fmla="*/ 98746 w 349758"/>
                    <a:gd name="connsiteY169" fmla="*/ 372561 h 463859"/>
                    <a:gd name="connsiteX170" fmla="*/ 144056 w 349758"/>
                    <a:gd name="connsiteY170" fmla="*/ 369475 h 463859"/>
                    <a:gd name="connsiteX171" fmla="*/ 147561 w 349758"/>
                    <a:gd name="connsiteY171" fmla="*/ 363369 h 463859"/>
                    <a:gd name="connsiteX172" fmla="*/ 146085 w 349758"/>
                    <a:gd name="connsiteY172" fmla="*/ 362369 h 463859"/>
                    <a:gd name="connsiteX173" fmla="*/ 142875 w 349758"/>
                    <a:gd name="connsiteY173" fmla="*/ 360207 h 463859"/>
                    <a:gd name="connsiteX174" fmla="*/ 141675 w 349758"/>
                    <a:gd name="connsiteY174" fmla="*/ 359502 h 463859"/>
                    <a:gd name="connsiteX175" fmla="*/ 138074 w 349758"/>
                    <a:gd name="connsiteY175" fmla="*/ 357397 h 463859"/>
                    <a:gd name="connsiteX176" fmla="*/ 137112 w 349758"/>
                    <a:gd name="connsiteY176" fmla="*/ 356892 h 463859"/>
                    <a:gd name="connsiteX177" fmla="*/ 133083 w 349758"/>
                    <a:gd name="connsiteY177" fmla="*/ 354806 h 463859"/>
                    <a:gd name="connsiteX178" fmla="*/ 132264 w 349758"/>
                    <a:gd name="connsiteY178" fmla="*/ 354425 h 463859"/>
                    <a:gd name="connsiteX179" fmla="*/ 127959 w 349758"/>
                    <a:gd name="connsiteY179" fmla="*/ 352435 h 463859"/>
                    <a:gd name="connsiteX180" fmla="*/ 122796 w 349758"/>
                    <a:gd name="connsiteY180" fmla="*/ 350282 h 463859"/>
                    <a:gd name="connsiteX181" fmla="*/ 86478 w 349758"/>
                    <a:gd name="connsiteY181" fmla="*/ 339700 h 463859"/>
                    <a:gd name="connsiteX182" fmla="*/ 85658 w 349758"/>
                    <a:gd name="connsiteY182" fmla="*/ 339547 h 463859"/>
                    <a:gd name="connsiteX183" fmla="*/ 92097 w 349758"/>
                    <a:gd name="connsiteY183" fmla="*/ 338890 h 463859"/>
                    <a:gd name="connsiteX184" fmla="*/ 94164 w 349758"/>
                    <a:gd name="connsiteY184" fmla="*/ 338804 h 463859"/>
                    <a:gd name="connsiteX185" fmla="*/ 98155 w 349758"/>
                    <a:gd name="connsiteY185" fmla="*/ 338642 h 463859"/>
                    <a:gd name="connsiteX186" fmla="*/ 100489 w 349758"/>
                    <a:gd name="connsiteY186" fmla="*/ 338681 h 463859"/>
                    <a:gd name="connsiteX187" fmla="*/ 103861 w 349758"/>
                    <a:gd name="connsiteY187" fmla="*/ 338757 h 463859"/>
                    <a:gd name="connsiteX188" fmla="*/ 106166 w 349758"/>
                    <a:gd name="connsiteY188" fmla="*/ 338938 h 463859"/>
                    <a:gd name="connsiteX189" fmla="*/ 109204 w 349758"/>
                    <a:gd name="connsiteY189" fmla="*/ 339204 h 463859"/>
                    <a:gd name="connsiteX190" fmla="*/ 111452 w 349758"/>
                    <a:gd name="connsiteY190" fmla="*/ 339528 h 463859"/>
                    <a:gd name="connsiteX191" fmla="*/ 114214 w 349758"/>
                    <a:gd name="connsiteY191" fmla="*/ 339957 h 463859"/>
                    <a:gd name="connsiteX192" fmla="*/ 116357 w 349758"/>
                    <a:gd name="connsiteY192" fmla="*/ 340414 h 463859"/>
                    <a:gd name="connsiteX193" fmla="*/ 118872 w 349758"/>
                    <a:gd name="connsiteY193" fmla="*/ 340986 h 463859"/>
                    <a:gd name="connsiteX194" fmla="*/ 120901 w 349758"/>
                    <a:gd name="connsiteY194" fmla="*/ 341567 h 463859"/>
                    <a:gd name="connsiteX195" fmla="*/ 123206 w 349758"/>
                    <a:gd name="connsiteY195" fmla="*/ 342262 h 463859"/>
                    <a:gd name="connsiteX196" fmla="*/ 125111 w 349758"/>
                    <a:gd name="connsiteY196" fmla="*/ 342948 h 463859"/>
                    <a:gd name="connsiteX197" fmla="*/ 127226 w 349758"/>
                    <a:gd name="connsiteY197" fmla="*/ 343748 h 463859"/>
                    <a:gd name="connsiteX198" fmla="*/ 128997 w 349758"/>
                    <a:gd name="connsiteY198" fmla="*/ 344519 h 463859"/>
                    <a:gd name="connsiteX199" fmla="*/ 130931 w 349758"/>
                    <a:gd name="connsiteY199" fmla="*/ 345405 h 463859"/>
                    <a:gd name="connsiteX200" fmla="*/ 132588 w 349758"/>
                    <a:gd name="connsiteY200" fmla="*/ 346262 h 463859"/>
                    <a:gd name="connsiteX201" fmla="*/ 134341 w 349758"/>
                    <a:gd name="connsiteY201" fmla="*/ 347215 h 463859"/>
                    <a:gd name="connsiteX202" fmla="*/ 135865 w 349758"/>
                    <a:gd name="connsiteY202" fmla="*/ 348129 h 463859"/>
                    <a:gd name="connsiteX203" fmla="*/ 137465 w 349758"/>
                    <a:gd name="connsiteY203" fmla="*/ 349139 h 463859"/>
                    <a:gd name="connsiteX204" fmla="*/ 138865 w 349758"/>
                    <a:gd name="connsiteY204" fmla="*/ 350101 h 463859"/>
                    <a:gd name="connsiteX205" fmla="*/ 140303 w 349758"/>
                    <a:gd name="connsiteY205" fmla="*/ 351139 h 463859"/>
                    <a:gd name="connsiteX206" fmla="*/ 141580 w 349758"/>
                    <a:gd name="connsiteY206" fmla="*/ 352139 h 463859"/>
                    <a:gd name="connsiteX207" fmla="*/ 142866 w 349758"/>
                    <a:gd name="connsiteY207" fmla="*/ 353206 h 463859"/>
                    <a:gd name="connsiteX208" fmla="*/ 144028 w 349758"/>
                    <a:gd name="connsiteY208" fmla="*/ 354225 h 463859"/>
                    <a:gd name="connsiteX209" fmla="*/ 145161 w 349758"/>
                    <a:gd name="connsiteY209" fmla="*/ 355273 h 463859"/>
                    <a:gd name="connsiteX210" fmla="*/ 146209 w 349758"/>
                    <a:gd name="connsiteY210" fmla="*/ 356311 h 463859"/>
                    <a:gd name="connsiteX211" fmla="*/ 147209 w 349758"/>
                    <a:gd name="connsiteY211" fmla="*/ 357349 h 463859"/>
                    <a:gd name="connsiteX212" fmla="*/ 148142 w 349758"/>
                    <a:gd name="connsiteY212" fmla="*/ 358369 h 463859"/>
                    <a:gd name="connsiteX213" fmla="*/ 148571 w 349758"/>
                    <a:gd name="connsiteY213" fmla="*/ 358835 h 463859"/>
                    <a:gd name="connsiteX214" fmla="*/ 149466 w 349758"/>
                    <a:gd name="connsiteY214" fmla="*/ 359893 h 463859"/>
                    <a:gd name="connsiteX215" fmla="*/ 149809 w 349758"/>
                    <a:gd name="connsiteY215" fmla="*/ 359235 h 463859"/>
                    <a:gd name="connsiteX216" fmla="*/ 152867 w 349758"/>
                    <a:gd name="connsiteY216" fmla="*/ 353282 h 463859"/>
                    <a:gd name="connsiteX217" fmla="*/ 150247 w 349758"/>
                    <a:gd name="connsiteY217" fmla="*/ 350596 h 463859"/>
                    <a:gd name="connsiteX218" fmla="*/ 144580 w 349758"/>
                    <a:gd name="connsiteY218" fmla="*/ 345148 h 463859"/>
                    <a:gd name="connsiteX219" fmla="*/ 138389 w 349758"/>
                    <a:gd name="connsiteY219" fmla="*/ 339576 h 463859"/>
                    <a:gd name="connsiteX220" fmla="*/ 131588 w 349758"/>
                    <a:gd name="connsiteY220" fmla="*/ 333727 h 463859"/>
                    <a:gd name="connsiteX221" fmla="*/ 131169 w 349758"/>
                    <a:gd name="connsiteY221" fmla="*/ 333375 h 463859"/>
                    <a:gd name="connsiteX222" fmla="*/ 124358 w 349758"/>
                    <a:gd name="connsiteY222" fmla="*/ 327746 h 463859"/>
                    <a:gd name="connsiteX223" fmla="*/ 123730 w 349758"/>
                    <a:gd name="connsiteY223" fmla="*/ 327241 h 463859"/>
                    <a:gd name="connsiteX224" fmla="*/ 116796 w 349758"/>
                    <a:gd name="connsiteY224" fmla="*/ 321678 h 463859"/>
                    <a:gd name="connsiteX225" fmla="*/ 116043 w 349758"/>
                    <a:gd name="connsiteY225" fmla="*/ 321078 h 463859"/>
                    <a:gd name="connsiteX226" fmla="*/ 109099 w 349758"/>
                    <a:gd name="connsiteY226" fmla="*/ 315649 h 463859"/>
                    <a:gd name="connsiteX227" fmla="*/ 108233 w 349758"/>
                    <a:gd name="connsiteY227" fmla="*/ 314982 h 463859"/>
                    <a:gd name="connsiteX228" fmla="*/ 101403 w 349758"/>
                    <a:gd name="connsiteY228" fmla="*/ 309753 h 463859"/>
                    <a:gd name="connsiteX229" fmla="*/ 100422 w 349758"/>
                    <a:gd name="connsiteY229" fmla="*/ 309010 h 463859"/>
                    <a:gd name="connsiteX230" fmla="*/ 93840 w 349758"/>
                    <a:gd name="connsiteY230" fmla="*/ 304057 h 463859"/>
                    <a:gd name="connsiteX231" fmla="*/ 92859 w 349758"/>
                    <a:gd name="connsiteY231" fmla="*/ 303324 h 463859"/>
                    <a:gd name="connsiteX232" fmla="*/ 86563 w 349758"/>
                    <a:gd name="connsiteY232" fmla="*/ 298647 h 463859"/>
                    <a:gd name="connsiteX233" fmla="*/ 85658 w 349758"/>
                    <a:gd name="connsiteY233" fmla="*/ 297980 h 463859"/>
                    <a:gd name="connsiteX234" fmla="*/ 79734 w 349758"/>
                    <a:gd name="connsiteY234" fmla="*/ 293637 h 463859"/>
                    <a:gd name="connsiteX235" fmla="*/ 78981 w 349758"/>
                    <a:gd name="connsiteY235" fmla="*/ 293094 h 463859"/>
                    <a:gd name="connsiteX236" fmla="*/ 73485 w 349758"/>
                    <a:gd name="connsiteY236" fmla="*/ 289112 h 463859"/>
                    <a:gd name="connsiteX237" fmla="*/ 73028 w 349758"/>
                    <a:gd name="connsiteY237" fmla="*/ 288788 h 463859"/>
                    <a:gd name="connsiteX238" fmla="*/ 68085 w 349758"/>
                    <a:gd name="connsiteY238" fmla="*/ 285245 h 463859"/>
                    <a:gd name="connsiteX239" fmla="*/ 63656 w 349758"/>
                    <a:gd name="connsiteY239" fmla="*/ 282102 h 463859"/>
                    <a:gd name="connsiteX240" fmla="*/ 60331 w 349758"/>
                    <a:gd name="connsiteY240" fmla="*/ 279759 h 463859"/>
                    <a:gd name="connsiteX241" fmla="*/ 59941 w 349758"/>
                    <a:gd name="connsiteY241" fmla="*/ 279483 h 463859"/>
                    <a:gd name="connsiteX242" fmla="*/ 57379 w 349758"/>
                    <a:gd name="connsiteY242" fmla="*/ 277692 h 463859"/>
                    <a:gd name="connsiteX243" fmla="*/ 68456 w 349758"/>
                    <a:gd name="connsiteY243" fmla="*/ 280597 h 463859"/>
                    <a:gd name="connsiteX244" fmla="*/ 71809 w 349758"/>
                    <a:gd name="connsiteY244" fmla="*/ 281626 h 463859"/>
                    <a:gd name="connsiteX245" fmla="*/ 78753 w 349758"/>
                    <a:gd name="connsiteY245" fmla="*/ 283855 h 463859"/>
                    <a:gd name="connsiteX246" fmla="*/ 82382 w 349758"/>
                    <a:gd name="connsiteY246" fmla="*/ 285159 h 463859"/>
                    <a:gd name="connsiteX247" fmla="*/ 88306 w 349758"/>
                    <a:gd name="connsiteY247" fmla="*/ 287445 h 463859"/>
                    <a:gd name="connsiteX248" fmla="*/ 91745 w 349758"/>
                    <a:gd name="connsiteY248" fmla="*/ 288884 h 463859"/>
                    <a:gd name="connsiteX249" fmla="*/ 97269 w 349758"/>
                    <a:gd name="connsiteY249" fmla="*/ 291398 h 463859"/>
                    <a:gd name="connsiteX250" fmla="*/ 100232 w 349758"/>
                    <a:gd name="connsiteY250" fmla="*/ 292818 h 463859"/>
                    <a:gd name="connsiteX251" fmla="*/ 105975 w 349758"/>
                    <a:gd name="connsiteY251" fmla="*/ 295866 h 463859"/>
                    <a:gd name="connsiteX252" fmla="*/ 107956 w 349758"/>
                    <a:gd name="connsiteY252" fmla="*/ 296942 h 463859"/>
                    <a:gd name="connsiteX253" fmla="*/ 114957 w 349758"/>
                    <a:gd name="connsiteY253" fmla="*/ 301228 h 463859"/>
                    <a:gd name="connsiteX254" fmla="*/ 116462 w 349758"/>
                    <a:gd name="connsiteY254" fmla="*/ 302266 h 463859"/>
                    <a:gd name="connsiteX255" fmla="*/ 121320 w 349758"/>
                    <a:gd name="connsiteY255" fmla="*/ 305686 h 463859"/>
                    <a:gd name="connsiteX256" fmla="*/ 123444 w 349758"/>
                    <a:gd name="connsiteY256" fmla="*/ 307324 h 463859"/>
                    <a:gd name="connsiteX257" fmla="*/ 127083 w 349758"/>
                    <a:gd name="connsiteY257" fmla="*/ 310239 h 463859"/>
                    <a:gd name="connsiteX258" fmla="*/ 129178 w 349758"/>
                    <a:gd name="connsiteY258" fmla="*/ 312039 h 463859"/>
                    <a:gd name="connsiteX259" fmla="*/ 132283 w 349758"/>
                    <a:gd name="connsiteY259" fmla="*/ 314878 h 463859"/>
                    <a:gd name="connsiteX260" fmla="*/ 134169 w 349758"/>
                    <a:gd name="connsiteY260" fmla="*/ 316687 h 463859"/>
                    <a:gd name="connsiteX261" fmla="*/ 137017 w 349758"/>
                    <a:gd name="connsiteY261" fmla="*/ 319631 h 463859"/>
                    <a:gd name="connsiteX262" fmla="*/ 138560 w 349758"/>
                    <a:gd name="connsiteY262" fmla="*/ 321278 h 463859"/>
                    <a:gd name="connsiteX263" fmla="*/ 141646 w 349758"/>
                    <a:gd name="connsiteY263" fmla="*/ 324888 h 463859"/>
                    <a:gd name="connsiteX264" fmla="*/ 142427 w 349758"/>
                    <a:gd name="connsiteY264" fmla="*/ 325812 h 463859"/>
                    <a:gd name="connsiteX265" fmla="*/ 145723 w 349758"/>
                    <a:gd name="connsiteY265" fmla="*/ 330165 h 463859"/>
                    <a:gd name="connsiteX266" fmla="*/ 146866 w 349758"/>
                    <a:gd name="connsiteY266" fmla="*/ 331832 h 463859"/>
                    <a:gd name="connsiteX267" fmla="*/ 148638 w 349758"/>
                    <a:gd name="connsiteY267" fmla="*/ 334480 h 463859"/>
                    <a:gd name="connsiteX268" fmla="*/ 149781 w 349758"/>
                    <a:gd name="connsiteY268" fmla="*/ 336328 h 463859"/>
                    <a:gd name="connsiteX269" fmla="*/ 150600 w 349758"/>
                    <a:gd name="connsiteY269" fmla="*/ 337652 h 463859"/>
                    <a:gd name="connsiteX270" fmla="*/ 151047 w 349758"/>
                    <a:gd name="connsiteY270" fmla="*/ 338461 h 463859"/>
                    <a:gd name="connsiteX271" fmla="*/ 152991 w 349758"/>
                    <a:gd name="connsiteY271" fmla="*/ 342052 h 463859"/>
                    <a:gd name="connsiteX272" fmla="*/ 153591 w 349758"/>
                    <a:gd name="connsiteY272" fmla="*/ 343205 h 463859"/>
                    <a:gd name="connsiteX273" fmla="*/ 155619 w 349758"/>
                    <a:gd name="connsiteY273" fmla="*/ 347558 h 463859"/>
                    <a:gd name="connsiteX274" fmla="*/ 158563 w 349758"/>
                    <a:gd name="connsiteY274" fmla="*/ 340947 h 463859"/>
                    <a:gd name="connsiteX275" fmla="*/ 155600 w 349758"/>
                    <a:gd name="connsiteY275" fmla="*/ 331651 h 463859"/>
                    <a:gd name="connsiteX276" fmla="*/ 155429 w 349758"/>
                    <a:gd name="connsiteY276" fmla="*/ 331165 h 463859"/>
                    <a:gd name="connsiteX277" fmla="*/ 151152 w 349758"/>
                    <a:gd name="connsiteY277" fmla="*/ 321669 h 463859"/>
                    <a:gd name="connsiteX278" fmla="*/ 111071 w 349758"/>
                    <a:gd name="connsiteY278" fmla="*/ 265386 h 463859"/>
                    <a:gd name="connsiteX279" fmla="*/ 107680 w 349758"/>
                    <a:gd name="connsiteY279" fmla="*/ 261537 h 463859"/>
                    <a:gd name="connsiteX280" fmla="*/ 105918 w 349758"/>
                    <a:gd name="connsiteY280" fmla="*/ 259556 h 463859"/>
                    <a:gd name="connsiteX281" fmla="*/ 102251 w 349758"/>
                    <a:gd name="connsiteY281" fmla="*/ 255508 h 463859"/>
                    <a:gd name="connsiteX282" fmla="*/ 100746 w 349758"/>
                    <a:gd name="connsiteY282" fmla="*/ 253860 h 463859"/>
                    <a:gd name="connsiteX283" fmla="*/ 90602 w 349758"/>
                    <a:gd name="connsiteY283" fmla="*/ 243078 h 463859"/>
                    <a:gd name="connsiteX284" fmla="*/ 89211 w 349758"/>
                    <a:gd name="connsiteY284" fmla="*/ 241649 h 463859"/>
                    <a:gd name="connsiteX285" fmla="*/ 85677 w 349758"/>
                    <a:gd name="connsiteY285" fmla="*/ 238020 h 463859"/>
                    <a:gd name="connsiteX286" fmla="*/ 84001 w 349758"/>
                    <a:gd name="connsiteY286" fmla="*/ 236325 h 463859"/>
                    <a:gd name="connsiteX287" fmla="*/ 80877 w 349758"/>
                    <a:gd name="connsiteY287" fmla="*/ 233182 h 463859"/>
                    <a:gd name="connsiteX288" fmla="*/ 79258 w 349758"/>
                    <a:gd name="connsiteY288" fmla="*/ 231572 h 463859"/>
                    <a:gd name="connsiteX289" fmla="*/ 76286 w 349758"/>
                    <a:gd name="connsiteY289" fmla="*/ 228638 h 463859"/>
                    <a:gd name="connsiteX290" fmla="*/ 74724 w 349758"/>
                    <a:gd name="connsiteY290" fmla="*/ 227105 h 463859"/>
                    <a:gd name="connsiteX291" fmla="*/ 71904 w 349758"/>
                    <a:gd name="connsiteY291" fmla="*/ 224361 h 463859"/>
                    <a:gd name="connsiteX292" fmla="*/ 70542 w 349758"/>
                    <a:gd name="connsiteY292" fmla="*/ 223047 h 463859"/>
                    <a:gd name="connsiteX293" fmla="*/ 67466 w 349758"/>
                    <a:gd name="connsiteY293" fmla="*/ 220094 h 463859"/>
                    <a:gd name="connsiteX294" fmla="*/ 66694 w 349758"/>
                    <a:gd name="connsiteY294" fmla="*/ 219361 h 463859"/>
                    <a:gd name="connsiteX295" fmla="*/ 63132 w 349758"/>
                    <a:gd name="connsiteY295" fmla="*/ 215998 h 463859"/>
                    <a:gd name="connsiteX296" fmla="*/ 62655 w 349758"/>
                    <a:gd name="connsiteY296" fmla="*/ 215560 h 463859"/>
                    <a:gd name="connsiteX297" fmla="*/ 59979 w 349758"/>
                    <a:gd name="connsiteY297" fmla="*/ 213074 h 463859"/>
                    <a:gd name="connsiteX298" fmla="*/ 59093 w 349758"/>
                    <a:gd name="connsiteY298" fmla="*/ 212255 h 463859"/>
                    <a:gd name="connsiteX299" fmla="*/ 57322 w 349758"/>
                    <a:gd name="connsiteY299" fmla="*/ 210626 h 463859"/>
                    <a:gd name="connsiteX300" fmla="*/ 56398 w 349758"/>
                    <a:gd name="connsiteY300" fmla="*/ 209779 h 463859"/>
                    <a:gd name="connsiteX301" fmla="*/ 55016 w 349758"/>
                    <a:gd name="connsiteY301" fmla="*/ 208521 h 463859"/>
                    <a:gd name="connsiteX302" fmla="*/ 54359 w 349758"/>
                    <a:gd name="connsiteY302" fmla="*/ 207931 h 463859"/>
                    <a:gd name="connsiteX303" fmla="*/ 53340 w 349758"/>
                    <a:gd name="connsiteY303" fmla="*/ 207016 h 463859"/>
                    <a:gd name="connsiteX304" fmla="*/ 52826 w 349758"/>
                    <a:gd name="connsiteY304" fmla="*/ 206550 h 463859"/>
                    <a:gd name="connsiteX305" fmla="*/ 51606 w 349758"/>
                    <a:gd name="connsiteY305" fmla="*/ 205464 h 463859"/>
                    <a:gd name="connsiteX306" fmla="*/ 67094 w 349758"/>
                    <a:gd name="connsiteY306" fmla="*/ 212084 h 463859"/>
                    <a:gd name="connsiteX307" fmla="*/ 70428 w 349758"/>
                    <a:gd name="connsiteY307" fmla="*/ 213598 h 463859"/>
                    <a:gd name="connsiteX308" fmla="*/ 83906 w 349758"/>
                    <a:gd name="connsiteY308" fmla="*/ 220170 h 463859"/>
                    <a:gd name="connsiteX309" fmla="*/ 86058 w 349758"/>
                    <a:gd name="connsiteY309" fmla="*/ 221323 h 463859"/>
                    <a:gd name="connsiteX310" fmla="*/ 92107 w 349758"/>
                    <a:gd name="connsiteY310" fmla="*/ 224561 h 463859"/>
                    <a:gd name="connsiteX311" fmla="*/ 148828 w 349758"/>
                    <a:gd name="connsiteY311" fmla="*/ 271796 h 463859"/>
                    <a:gd name="connsiteX312" fmla="*/ 149905 w 349758"/>
                    <a:gd name="connsiteY312" fmla="*/ 273263 h 463859"/>
                    <a:gd name="connsiteX313" fmla="*/ 152200 w 349758"/>
                    <a:gd name="connsiteY313" fmla="*/ 276711 h 463859"/>
                    <a:gd name="connsiteX314" fmla="*/ 154515 w 349758"/>
                    <a:gd name="connsiteY314" fmla="*/ 280511 h 463859"/>
                    <a:gd name="connsiteX315" fmla="*/ 156372 w 349758"/>
                    <a:gd name="connsiteY315" fmla="*/ 283874 h 463859"/>
                    <a:gd name="connsiteX316" fmla="*/ 158210 w 349758"/>
                    <a:gd name="connsiteY316" fmla="*/ 287607 h 463859"/>
                    <a:gd name="connsiteX317" fmla="*/ 159658 w 349758"/>
                    <a:gd name="connsiteY317" fmla="*/ 290836 h 463859"/>
                    <a:gd name="connsiteX318" fmla="*/ 161068 w 349758"/>
                    <a:gd name="connsiteY318" fmla="*/ 294513 h 463859"/>
                    <a:gd name="connsiteX319" fmla="*/ 162144 w 349758"/>
                    <a:gd name="connsiteY319" fmla="*/ 297580 h 463859"/>
                    <a:gd name="connsiteX320" fmla="*/ 163182 w 349758"/>
                    <a:gd name="connsiteY320" fmla="*/ 301209 h 463859"/>
                    <a:gd name="connsiteX321" fmla="*/ 163925 w 349758"/>
                    <a:gd name="connsiteY321" fmla="*/ 304048 h 463859"/>
                    <a:gd name="connsiteX322" fmla="*/ 164630 w 349758"/>
                    <a:gd name="connsiteY322" fmla="*/ 307724 h 463859"/>
                    <a:gd name="connsiteX323" fmla="*/ 165068 w 349758"/>
                    <a:gd name="connsiteY323" fmla="*/ 310220 h 463859"/>
                    <a:gd name="connsiteX324" fmla="*/ 165478 w 349758"/>
                    <a:gd name="connsiteY324" fmla="*/ 314106 h 463859"/>
                    <a:gd name="connsiteX325" fmla="*/ 165668 w 349758"/>
                    <a:gd name="connsiteY325" fmla="*/ 316068 h 463859"/>
                    <a:gd name="connsiteX326" fmla="*/ 165811 w 349758"/>
                    <a:gd name="connsiteY326" fmla="*/ 321545 h 463859"/>
                    <a:gd name="connsiteX327" fmla="*/ 171612 w 349758"/>
                    <a:gd name="connsiteY327" fmla="*/ 299980 h 463859"/>
                    <a:gd name="connsiteX328" fmla="*/ 167773 w 349758"/>
                    <a:gd name="connsiteY328" fmla="*/ 289979 h 463859"/>
                    <a:gd name="connsiteX329" fmla="*/ 166840 w 349758"/>
                    <a:gd name="connsiteY329" fmla="*/ 287855 h 463859"/>
                    <a:gd name="connsiteX330" fmla="*/ 161906 w 349758"/>
                    <a:gd name="connsiteY330" fmla="*/ 278035 h 463859"/>
                    <a:gd name="connsiteX331" fmla="*/ 161125 w 349758"/>
                    <a:gd name="connsiteY331" fmla="*/ 276682 h 463859"/>
                    <a:gd name="connsiteX332" fmla="*/ 155486 w 349758"/>
                    <a:gd name="connsiteY332" fmla="*/ 267405 h 463859"/>
                    <a:gd name="connsiteX333" fmla="*/ 154591 w 349758"/>
                    <a:gd name="connsiteY333" fmla="*/ 266005 h 463859"/>
                    <a:gd name="connsiteX334" fmla="*/ 147599 w 349758"/>
                    <a:gd name="connsiteY334" fmla="*/ 256051 h 463859"/>
                    <a:gd name="connsiteX335" fmla="*/ 72057 w 349758"/>
                    <a:gd name="connsiteY335" fmla="*/ 180499 h 463859"/>
                    <a:gd name="connsiteX336" fmla="*/ 60712 w 349758"/>
                    <a:gd name="connsiteY336" fmla="*/ 171488 h 463859"/>
                    <a:gd name="connsiteX337" fmla="*/ 58550 w 349758"/>
                    <a:gd name="connsiteY337" fmla="*/ 169812 h 463859"/>
                    <a:gd name="connsiteX338" fmla="*/ 55531 w 349758"/>
                    <a:gd name="connsiteY338" fmla="*/ 167497 h 463859"/>
                    <a:gd name="connsiteX339" fmla="*/ 53531 w 349758"/>
                    <a:gd name="connsiteY339" fmla="*/ 165973 h 463859"/>
                    <a:gd name="connsiteX340" fmla="*/ 50635 w 349758"/>
                    <a:gd name="connsiteY340" fmla="*/ 163792 h 463859"/>
                    <a:gd name="connsiteX341" fmla="*/ 48720 w 349758"/>
                    <a:gd name="connsiteY341" fmla="*/ 162354 h 463859"/>
                    <a:gd name="connsiteX342" fmla="*/ 46044 w 349758"/>
                    <a:gd name="connsiteY342" fmla="*/ 160372 h 463859"/>
                    <a:gd name="connsiteX343" fmla="*/ 44225 w 349758"/>
                    <a:gd name="connsiteY343" fmla="*/ 159039 h 463859"/>
                    <a:gd name="connsiteX344" fmla="*/ 41710 w 349758"/>
                    <a:gd name="connsiteY344" fmla="*/ 157201 h 463859"/>
                    <a:gd name="connsiteX345" fmla="*/ 40176 w 349758"/>
                    <a:gd name="connsiteY345" fmla="*/ 156086 h 463859"/>
                    <a:gd name="connsiteX346" fmla="*/ 37795 w 349758"/>
                    <a:gd name="connsiteY346" fmla="*/ 154372 h 463859"/>
                    <a:gd name="connsiteX347" fmla="*/ 37233 w 349758"/>
                    <a:gd name="connsiteY347" fmla="*/ 153972 h 463859"/>
                    <a:gd name="connsiteX348" fmla="*/ 31937 w 349758"/>
                    <a:gd name="connsiteY348" fmla="*/ 150238 h 463859"/>
                    <a:gd name="connsiteX349" fmla="*/ 31375 w 349758"/>
                    <a:gd name="connsiteY349" fmla="*/ 149838 h 463859"/>
                    <a:gd name="connsiteX350" fmla="*/ 29499 w 349758"/>
                    <a:gd name="connsiteY350" fmla="*/ 148542 h 463859"/>
                    <a:gd name="connsiteX351" fmla="*/ 28556 w 349758"/>
                    <a:gd name="connsiteY351" fmla="*/ 147895 h 463859"/>
                    <a:gd name="connsiteX352" fmla="*/ 27146 w 349758"/>
                    <a:gd name="connsiteY352" fmla="*/ 146933 h 463859"/>
                    <a:gd name="connsiteX353" fmla="*/ 26270 w 349758"/>
                    <a:gd name="connsiteY353" fmla="*/ 146342 h 463859"/>
                    <a:gd name="connsiteX354" fmla="*/ 25203 w 349758"/>
                    <a:gd name="connsiteY354" fmla="*/ 145618 h 463859"/>
                    <a:gd name="connsiteX355" fmla="*/ 24403 w 349758"/>
                    <a:gd name="connsiteY355" fmla="*/ 145085 h 463859"/>
                    <a:gd name="connsiteX356" fmla="*/ 23755 w 349758"/>
                    <a:gd name="connsiteY356" fmla="*/ 144656 h 463859"/>
                    <a:gd name="connsiteX357" fmla="*/ 23355 w 349758"/>
                    <a:gd name="connsiteY357" fmla="*/ 144390 h 463859"/>
                    <a:gd name="connsiteX358" fmla="*/ 22574 w 349758"/>
                    <a:gd name="connsiteY358" fmla="*/ 143875 h 463859"/>
                    <a:gd name="connsiteX359" fmla="*/ 33671 w 349758"/>
                    <a:gd name="connsiteY359" fmla="*/ 145809 h 463859"/>
                    <a:gd name="connsiteX360" fmla="*/ 38310 w 349758"/>
                    <a:gd name="connsiteY360" fmla="*/ 146790 h 463859"/>
                    <a:gd name="connsiteX361" fmla="*/ 44129 w 349758"/>
                    <a:gd name="connsiteY361" fmla="*/ 148038 h 463859"/>
                    <a:gd name="connsiteX362" fmla="*/ 49797 w 349758"/>
                    <a:gd name="connsiteY362" fmla="*/ 149466 h 463859"/>
                    <a:gd name="connsiteX363" fmla="*/ 54035 w 349758"/>
                    <a:gd name="connsiteY363" fmla="*/ 150562 h 463859"/>
                    <a:gd name="connsiteX364" fmla="*/ 59808 w 349758"/>
                    <a:gd name="connsiteY364" fmla="*/ 152257 h 463859"/>
                    <a:gd name="connsiteX365" fmla="*/ 62703 w 349758"/>
                    <a:gd name="connsiteY365" fmla="*/ 153105 h 463859"/>
                    <a:gd name="connsiteX366" fmla="*/ 137560 w 349758"/>
                    <a:gd name="connsiteY366" fmla="*/ 198263 h 463859"/>
                    <a:gd name="connsiteX367" fmla="*/ 138036 w 349758"/>
                    <a:gd name="connsiteY367" fmla="*/ 198777 h 463859"/>
                    <a:gd name="connsiteX368" fmla="*/ 146447 w 349758"/>
                    <a:gd name="connsiteY368" fmla="*/ 208921 h 463859"/>
                    <a:gd name="connsiteX369" fmla="*/ 147199 w 349758"/>
                    <a:gd name="connsiteY369" fmla="*/ 209912 h 463859"/>
                    <a:gd name="connsiteX370" fmla="*/ 154315 w 349758"/>
                    <a:gd name="connsiteY370" fmla="*/ 220599 h 463859"/>
                    <a:gd name="connsiteX371" fmla="*/ 154676 w 349758"/>
                    <a:gd name="connsiteY371" fmla="*/ 221180 h 463859"/>
                    <a:gd name="connsiteX372" fmla="*/ 160696 w 349758"/>
                    <a:gd name="connsiteY372" fmla="*/ 232515 h 463859"/>
                    <a:gd name="connsiteX373" fmla="*/ 165392 w 349758"/>
                    <a:gd name="connsiteY373" fmla="*/ 243707 h 463859"/>
                    <a:gd name="connsiteX374" fmla="*/ 165678 w 349758"/>
                    <a:gd name="connsiteY374" fmla="*/ 244516 h 463859"/>
                    <a:gd name="connsiteX375" fmla="*/ 168964 w 349758"/>
                    <a:gd name="connsiteY375" fmla="*/ 254651 h 463859"/>
                    <a:gd name="connsiteX376" fmla="*/ 169259 w 349758"/>
                    <a:gd name="connsiteY376" fmla="*/ 255708 h 463859"/>
                    <a:gd name="connsiteX377" fmla="*/ 171564 w 349758"/>
                    <a:gd name="connsiteY377" fmla="*/ 265205 h 463859"/>
                    <a:gd name="connsiteX378" fmla="*/ 171774 w 349758"/>
                    <a:gd name="connsiteY378" fmla="*/ 266186 h 463859"/>
                    <a:gd name="connsiteX379" fmla="*/ 173326 w 349758"/>
                    <a:gd name="connsiteY379" fmla="*/ 275225 h 463859"/>
                    <a:gd name="connsiteX380" fmla="*/ 173422 w 349758"/>
                    <a:gd name="connsiteY380" fmla="*/ 275873 h 463859"/>
                    <a:gd name="connsiteX381" fmla="*/ 174374 w 349758"/>
                    <a:gd name="connsiteY381" fmla="*/ 284626 h 463859"/>
                    <a:gd name="connsiteX382" fmla="*/ 175127 w 349758"/>
                    <a:gd name="connsiteY382" fmla="*/ 226838 h 463859"/>
                    <a:gd name="connsiteX383" fmla="*/ 171336 w 349758"/>
                    <a:gd name="connsiteY383" fmla="*/ 221685 h 463859"/>
                    <a:gd name="connsiteX384" fmla="*/ 169850 w 349758"/>
                    <a:gd name="connsiteY384" fmla="*/ 219856 h 463859"/>
                    <a:gd name="connsiteX385" fmla="*/ 167040 w 349758"/>
                    <a:gd name="connsiteY385" fmla="*/ 216437 h 463859"/>
                    <a:gd name="connsiteX386" fmla="*/ 165068 w 349758"/>
                    <a:gd name="connsiteY386" fmla="*/ 214227 h 463859"/>
                    <a:gd name="connsiteX387" fmla="*/ 162287 w 349758"/>
                    <a:gd name="connsiteY387" fmla="*/ 211131 h 463859"/>
                    <a:gd name="connsiteX388" fmla="*/ 159991 w 349758"/>
                    <a:gd name="connsiteY388" fmla="*/ 208731 h 463859"/>
                    <a:gd name="connsiteX389" fmla="*/ 157124 w 349758"/>
                    <a:gd name="connsiteY389" fmla="*/ 205778 h 463859"/>
                    <a:gd name="connsiteX390" fmla="*/ 154553 w 349758"/>
                    <a:gd name="connsiteY390" fmla="*/ 203254 h 463859"/>
                    <a:gd name="connsiteX391" fmla="*/ 151562 w 349758"/>
                    <a:gd name="connsiteY391" fmla="*/ 200368 h 463859"/>
                    <a:gd name="connsiteX392" fmla="*/ 148790 w 349758"/>
                    <a:gd name="connsiteY392" fmla="*/ 197796 h 463859"/>
                    <a:gd name="connsiteX393" fmla="*/ 145666 w 349758"/>
                    <a:gd name="connsiteY393" fmla="*/ 194948 h 463859"/>
                    <a:gd name="connsiteX394" fmla="*/ 142684 w 349758"/>
                    <a:gd name="connsiteY394" fmla="*/ 192310 h 463859"/>
                    <a:gd name="connsiteX395" fmla="*/ 139475 w 349758"/>
                    <a:gd name="connsiteY395" fmla="*/ 189528 h 463859"/>
                    <a:gd name="connsiteX396" fmla="*/ 136331 w 349758"/>
                    <a:gd name="connsiteY396" fmla="*/ 186871 h 463859"/>
                    <a:gd name="connsiteX397" fmla="*/ 52607 w 349758"/>
                    <a:gd name="connsiteY397" fmla="*/ 127540 h 463859"/>
                    <a:gd name="connsiteX398" fmla="*/ 49721 w 349758"/>
                    <a:gd name="connsiteY398" fmla="*/ 125740 h 463859"/>
                    <a:gd name="connsiteX399" fmla="*/ 46549 w 349758"/>
                    <a:gd name="connsiteY399" fmla="*/ 123768 h 463859"/>
                    <a:gd name="connsiteX400" fmla="*/ 43425 w 349758"/>
                    <a:gd name="connsiteY400" fmla="*/ 121844 h 463859"/>
                    <a:gd name="connsiteX401" fmla="*/ 40748 w 349758"/>
                    <a:gd name="connsiteY401" fmla="*/ 120215 h 463859"/>
                    <a:gd name="connsiteX402" fmla="*/ 37690 w 349758"/>
                    <a:gd name="connsiteY402" fmla="*/ 118358 h 463859"/>
                    <a:gd name="connsiteX403" fmla="*/ 35128 w 349758"/>
                    <a:gd name="connsiteY403" fmla="*/ 116815 h 463859"/>
                    <a:gd name="connsiteX404" fmla="*/ 32233 w 349758"/>
                    <a:gd name="connsiteY404" fmla="*/ 115072 h 463859"/>
                    <a:gd name="connsiteX405" fmla="*/ 30061 w 349758"/>
                    <a:gd name="connsiteY405" fmla="*/ 113776 h 463859"/>
                    <a:gd name="connsiteX406" fmla="*/ 24555 w 349758"/>
                    <a:gd name="connsiteY406" fmla="*/ 110509 h 463859"/>
                    <a:gd name="connsiteX407" fmla="*/ 22841 w 349758"/>
                    <a:gd name="connsiteY407" fmla="*/ 109499 h 463859"/>
                    <a:gd name="connsiteX408" fmla="*/ 20098 w 349758"/>
                    <a:gd name="connsiteY408" fmla="*/ 107890 h 463859"/>
                    <a:gd name="connsiteX409" fmla="*/ 18345 w 349758"/>
                    <a:gd name="connsiteY409" fmla="*/ 106871 h 463859"/>
                    <a:gd name="connsiteX410" fmla="*/ 15888 w 349758"/>
                    <a:gd name="connsiteY410" fmla="*/ 105451 h 463859"/>
                    <a:gd name="connsiteX411" fmla="*/ 14421 w 349758"/>
                    <a:gd name="connsiteY411" fmla="*/ 104604 h 463859"/>
                    <a:gd name="connsiteX412" fmla="*/ 12192 w 349758"/>
                    <a:gd name="connsiteY412" fmla="*/ 103327 h 463859"/>
                    <a:gd name="connsiteX413" fmla="*/ 10335 w 349758"/>
                    <a:gd name="connsiteY413" fmla="*/ 102270 h 463859"/>
                    <a:gd name="connsiteX414" fmla="*/ 8934 w 349758"/>
                    <a:gd name="connsiteY414" fmla="*/ 101470 h 463859"/>
                    <a:gd name="connsiteX415" fmla="*/ 6277 w 349758"/>
                    <a:gd name="connsiteY415" fmla="*/ 99974 h 463859"/>
                    <a:gd name="connsiteX416" fmla="*/ 4791 w 349758"/>
                    <a:gd name="connsiteY416" fmla="*/ 99146 h 463859"/>
                    <a:gd name="connsiteX417" fmla="*/ 3800 w 349758"/>
                    <a:gd name="connsiteY417" fmla="*/ 98593 h 463859"/>
                    <a:gd name="connsiteX418" fmla="*/ 2772 w 349758"/>
                    <a:gd name="connsiteY418" fmla="*/ 98022 h 463859"/>
                    <a:gd name="connsiteX419" fmla="*/ 1972 w 349758"/>
                    <a:gd name="connsiteY419" fmla="*/ 97574 h 463859"/>
                    <a:gd name="connsiteX420" fmla="*/ 1114 w 349758"/>
                    <a:gd name="connsiteY420" fmla="*/ 97098 h 463859"/>
                    <a:gd name="connsiteX421" fmla="*/ 0 w 349758"/>
                    <a:gd name="connsiteY421" fmla="*/ 96488 h 463859"/>
                    <a:gd name="connsiteX422" fmla="*/ 17336 w 349758"/>
                    <a:gd name="connsiteY422" fmla="*/ 97631 h 463859"/>
                    <a:gd name="connsiteX423" fmla="*/ 20469 w 349758"/>
                    <a:gd name="connsiteY423" fmla="*/ 97917 h 463859"/>
                    <a:gd name="connsiteX424" fmla="*/ 35662 w 349758"/>
                    <a:gd name="connsiteY424" fmla="*/ 99936 h 463859"/>
                    <a:gd name="connsiteX425" fmla="*/ 39034 w 349758"/>
                    <a:gd name="connsiteY425" fmla="*/ 100517 h 463859"/>
                    <a:gd name="connsiteX426" fmla="*/ 43329 w 349758"/>
                    <a:gd name="connsiteY426" fmla="*/ 101260 h 463859"/>
                    <a:gd name="connsiteX427" fmla="*/ 119891 w 349758"/>
                    <a:gd name="connsiteY427" fmla="*/ 133788 h 463859"/>
                    <a:gd name="connsiteX428" fmla="*/ 123654 w 349758"/>
                    <a:gd name="connsiteY428" fmla="*/ 136722 h 463859"/>
                    <a:gd name="connsiteX429" fmla="*/ 128245 w 349758"/>
                    <a:gd name="connsiteY429" fmla="*/ 140408 h 463859"/>
                    <a:gd name="connsiteX430" fmla="*/ 132502 w 349758"/>
                    <a:gd name="connsiteY430" fmla="*/ 144275 h 463859"/>
                    <a:gd name="connsiteX431" fmla="*/ 136627 w 349758"/>
                    <a:gd name="connsiteY431" fmla="*/ 148104 h 463859"/>
                    <a:gd name="connsiteX432" fmla="*/ 140437 w 349758"/>
                    <a:gd name="connsiteY432" fmla="*/ 152105 h 463859"/>
                    <a:gd name="connsiteX433" fmla="*/ 144104 w 349758"/>
                    <a:gd name="connsiteY433" fmla="*/ 156029 h 463859"/>
                    <a:gd name="connsiteX434" fmla="*/ 147523 w 349758"/>
                    <a:gd name="connsiteY434" fmla="*/ 160163 h 463859"/>
                    <a:gd name="connsiteX435" fmla="*/ 150724 w 349758"/>
                    <a:gd name="connsiteY435" fmla="*/ 164087 h 463859"/>
                    <a:gd name="connsiteX436" fmla="*/ 153848 w 349758"/>
                    <a:gd name="connsiteY436" fmla="*/ 168421 h 463859"/>
                    <a:gd name="connsiteX437" fmla="*/ 156543 w 349758"/>
                    <a:gd name="connsiteY437" fmla="*/ 172203 h 463859"/>
                    <a:gd name="connsiteX438" fmla="*/ 159449 w 349758"/>
                    <a:gd name="connsiteY438" fmla="*/ 176794 h 463859"/>
                    <a:gd name="connsiteX439" fmla="*/ 161630 w 349758"/>
                    <a:gd name="connsiteY439" fmla="*/ 180270 h 463859"/>
                    <a:gd name="connsiteX440" fmla="*/ 164497 w 349758"/>
                    <a:gd name="connsiteY440" fmla="*/ 185452 h 463859"/>
                    <a:gd name="connsiteX441" fmla="*/ 166011 w 349758"/>
                    <a:gd name="connsiteY441" fmla="*/ 188205 h 463859"/>
                    <a:gd name="connsiteX442" fmla="*/ 169755 w 349758"/>
                    <a:gd name="connsiteY442" fmla="*/ 195920 h 463859"/>
                    <a:gd name="connsiteX443" fmla="*/ 152924 w 349758"/>
                    <a:gd name="connsiteY443" fmla="*/ 145704 h 463859"/>
                    <a:gd name="connsiteX444" fmla="*/ 145285 w 349758"/>
                    <a:gd name="connsiteY444" fmla="*/ 141494 h 463859"/>
                    <a:gd name="connsiteX445" fmla="*/ 136522 w 349758"/>
                    <a:gd name="connsiteY445" fmla="*/ 136312 h 463859"/>
                    <a:gd name="connsiteX446" fmla="*/ 126863 w 349758"/>
                    <a:gd name="connsiteY446" fmla="*/ 130331 h 463859"/>
                    <a:gd name="connsiteX447" fmla="*/ 116596 w 349758"/>
                    <a:gd name="connsiteY447" fmla="*/ 123749 h 463859"/>
                    <a:gd name="connsiteX448" fmla="*/ 20450 w 349758"/>
                    <a:gd name="connsiteY448" fmla="*/ 57245 h 463859"/>
                    <a:gd name="connsiteX449" fmla="*/ 103632 w 349758"/>
                    <a:gd name="connsiteY449" fmla="*/ 89506 h 463859"/>
                    <a:gd name="connsiteX450" fmla="*/ 104223 w 349758"/>
                    <a:gd name="connsiteY450" fmla="*/ 89887 h 463859"/>
                    <a:gd name="connsiteX451" fmla="*/ 114300 w 349758"/>
                    <a:gd name="connsiteY451" fmla="*/ 96698 h 463859"/>
                    <a:gd name="connsiteX452" fmla="*/ 123434 w 349758"/>
                    <a:gd name="connsiteY452" fmla="*/ 103727 h 463859"/>
                    <a:gd name="connsiteX453" fmla="*/ 124692 w 349758"/>
                    <a:gd name="connsiteY453" fmla="*/ 104756 h 463859"/>
                    <a:gd name="connsiteX454" fmla="*/ 132121 w 349758"/>
                    <a:gd name="connsiteY454" fmla="*/ 111252 h 463859"/>
                    <a:gd name="connsiteX455" fmla="*/ 133226 w 349758"/>
                    <a:gd name="connsiteY455" fmla="*/ 112300 h 463859"/>
                    <a:gd name="connsiteX456" fmla="*/ 139770 w 349758"/>
                    <a:gd name="connsiteY456" fmla="*/ 118748 h 463859"/>
                    <a:gd name="connsiteX457" fmla="*/ 120291 w 349758"/>
                    <a:gd name="connsiteY457" fmla="*/ 86925 h 463859"/>
                    <a:gd name="connsiteX458" fmla="*/ 113557 w 349758"/>
                    <a:gd name="connsiteY458" fmla="*/ 82125 h 463859"/>
                    <a:gd name="connsiteX459" fmla="*/ 111138 w 349758"/>
                    <a:gd name="connsiteY459" fmla="*/ 80229 h 463859"/>
                    <a:gd name="connsiteX460" fmla="*/ 106575 w 349758"/>
                    <a:gd name="connsiteY460" fmla="*/ 76610 h 463859"/>
                    <a:gd name="connsiteX461" fmla="*/ 103651 w 349758"/>
                    <a:gd name="connsiteY461" fmla="*/ 74124 h 463859"/>
                    <a:gd name="connsiteX462" fmla="*/ 99422 w 349758"/>
                    <a:gd name="connsiteY462" fmla="*/ 70495 h 463859"/>
                    <a:gd name="connsiteX463" fmla="*/ 96279 w 349758"/>
                    <a:gd name="connsiteY463" fmla="*/ 67656 h 463859"/>
                    <a:gd name="connsiteX464" fmla="*/ 93183 w 349758"/>
                    <a:gd name="connsiteY464" fmla="*/ 64865 h 463859"/>
                    <a:gd name="connsiteX465" fmla="*/ 32757 w 349758"/>
                    <a:gd name="connsiteY465" fmla="*/ 0 h 463859"/>
                    <a:gd name="connsiteX466" fmla="*/ 76781 w 349758"/>
                    <a:gd name="connsiteY466" fmla="*/ 30232 h 463859"/>
                    <a:gd name="connsiteX467" fmla="*/ 78000 w 349758"/>
                    <a:gd name="connsiteY467" fmla="*/ 31394 h 463859"/>
                    <a:gd name="connsiteX468" fmla="*/ 82991 w 349758"/>
                    <a:gd name="connsiteY468" fmla="*/ 36290 h 463859"/>
                    <a:gd name="connsiteX469" fmla="*/ 84906 w 349758"/>
                    <a:gd name="connsiteY469" fmla="*/ 38233 h 463859"/>
                    <a:gd name="connsiteX470" fmla="*/ 89964 w 349758"/>
                    <a:gd name="connsiteY470" fmla="*/ 43577 h 463859"/>
                    <a:gd name="connsiteX471" fmla="*/ 91335 w 349758"/>
                    <a:gd name="connsiteY471" fmla="*/ 45053 h 463859"/>
                    <a:gd name="connsiteX472" fmla="*/ 103042 w 349758"/>
                    <a:gd name="connsiteY472" fmla="*/ 58626 h 463859"/>
                    <a:gd name="connsiteX473" fmla="*/ 104213 w 349758"/>
                    <a:gd name="connsiteY473" fmla="*/ 60074 h 463859"/>
                    <a:gd name="connsiteX474" fmla="*/ 108080 w 349758"/>
                    <a:gd name="connsiteY474" fmla="*/ 64922 h 463859"/>
                    <a:gd name="connsiteX475" fmla="*/ 109566 w 349758"/>
                    <a:gd name="connsiteY475" fmla="*/ 66837 h 463859"/>
                    <a:gd name="connsiteX476" fmla="*/ 112652 w 349758"/>
                    <a:gd name="connsiteY476" fmla="*/ 70895 h 463859"/>
                    <a:gd name="connsiteX477" fmla="*/ 114014 w 349758"/>
                    <a:gd name="connsiteY477" fmla="*/ 72714 h 463859"/>
                    <a:gd name="connsiteX478" fmla="*/ 116748 w 349758"/>
                    <a:gd name="connsiteY478" fmla="*/ 76457 h 463859"/>
                    <a:gd name="connsiteX479" fmla="*/ 117786 w 349758"/>
                    <a:gd name="connsiteY479" fmla="*/ 77886 h 463859"/>
                    <a:gd name="connsiteX480" fmla="*/ 120901 w 349758"/>
                    <a:gd name="connsiteY480" fmla="*/ 82306 h 463859"/>
                    <a:gd name="connsiteX481" fmla="*/ 85582 w 349758"/>
                    <a:gd name="connsiteY481" fmla="*/ 17021 h 463859"/>
                    <a:gd name="connsiteX482" fmla="*/ 131731 w 349758"/>
                    <a:gd name="connsiteY482" fmla="*/ 97346 h 463859"/>
                    <a:gd name="connsiteX483" fmla="*/ 140027 w 349758"/>
                    <a:gd name="connsiteY483" fmla="*/ 108423 h 463859"/>
                    <a:gd name="connsiteX484" fmla="*/ 142551 w 349758"/>
                    <a:gd name="connsiteY484" fmla="*/ 112005 h 463859"/>
                    <a:gd name="connsiteX485" fmla="*/ 147704 w 349758"/>
                    <a:gd name="connsiteY485" fmla="*/ 119444 h 463859"/>
                    <a:gd name="connsiteX486" fmla="*/ 150409 w 349758"/>
                    <a:gd name="connsiteY486" fmla="*/ 123539 h 463859"/>
                    <a:gd name="connsiteX487" fmla="*/ 153429 w 349758"/>
                    <a:gd name="connsiteY487" fmla="*/ 128178 h 463859"/>
                    <a:gd name="connsiteX488" fmla="*/ 153972 w 349758"/>
                    <a:gd name="connsiteY488" fmla="*/ 123844 h 463859"/>
                    <a:gd name="connsiteX489" fmla="*/ 154219 w 349758"/>
                    <a:gd name="connsiteY489" fmla="*/ 122187 h 463859"/>
                    <a:gd name="connsiteX490" fmla="*/ 155077 w 349758"/>
                    <a:gd name="connsiteY490" fmla="*/ 116910 h 463859"/>
                    <a:gd name="connsiteX491" fmla="*/ 155505 w 349758"/>
                    <a:gd name="connsiteY491" fmla="*/ 114529 h 463859"/>
                    <a:gd name="connsiteX492" fmla="*/ 156963 w 349758"/>
                    <a:gd name="connsiteY492" fmla="*/ 107547 h 463859"/>
                    <a:gd name="connsiteX493" fmla="*/ 156686 w 349758"/>
                    <a:gd name="connsiteY493" fmla="*/ 104261 h 463859"/>
                    <a:gd name="connsiteX494" fmla="*/ 156553 w 349758"/>
                    <a:gd name="connsiteY494" fmla="*/ 102537 h 463859"/>
                    <a:gd name="connsiteX495" fmla="*/ 156334 w 349758"/>
                    <a:gd name="connsiteY495" fmla="*/ 95736 h 463859"/>
                    <a:gd name="connsiteX496" fmla="*/ 156362 w 349758"/>
                    <a:gd name="connsiteY496" fmla="*/ 93164 h 463859"/>
                    <a:gd name="connsiteX497" fmla="*/ 156486 w 349758"/>
                    <a:gd name="connsiteY497" fmla="*/ 88278 h 463859"/>
                    <a:gd name="connsiteX498" fmla="*/ 156677 w 349758"/>
                    <a:gd name="connsiteY498" fmla="*/ 85192 h 463859"/>
                    <a:gd name="connsiteX499" fmla="*/ 157115 w 349758"/>
                    <a:gd name="connsiteY499" fmla="*/ 80258 h 463859"/>
                    <a:gd name="connsiteX500" fmla="*/ 157467 w 349758"/>
                    <a:gd name="connsiteY500" fmla="*/ 77124 h 463859"/>
                    <a:gd name="connsiteX501" fmla="*/ 158439 w 349758"/>
                    <a:gd name="connsiteY501" fmla="*/ 71076 h 463859"/>
                    <a:gd name="connsiteX502" fmla="*/ 158820 w 349758"/>
                    <a:gd name="connsiteY502" fmla="*/ 68856 h 463859"/>
                    <a:gd name="connsiteX503" fmla="*/ 160611 w 349758"/>
                    <a:gd name="connsiteY503" fmla="*/ 61179 h 463859"/>
                    <a:gd name="connsiteX504" fmla="*/ 173250 w 349758"/>
                    <a:gd name="connsiteY504" fmla="*/ 31290 h 463859"/>
                    <a:gd name="connsiteX505" fmla="*/ 173155 w 349758"/>
                    <a:gd name="connsiteY505" fmla="*/ 65046 h 463859"/>
                    <a:gd name="connsiteX506" fmla="*/ 212798 w 349758"/>
                    <a:gd name="connsiteY506" fmla="*/ 23393 h 463859"/>
                    <a:gd name="connsiteX507" fmla="*/ 190148 w 349758"/>
                    <a:gd name="connsiteY507" fmla="*/ 85430 h 463859"/>
                    <a:gd name="connsiteX508" fmla="*/ 189557 w 349758"/>
                    <a:gd name="connsiteY508" fmla="*/ 86859 h 463859"/>
                    <a:gd name="connsiteX509" fmla="*/ 188243 w 349758"/>
                    <a:gd name="connsiteY509" fmla="*/ 89992 h 463859"/>
                    <a:gd name="connsiteX510" fmla="*/ 187223 w 349758"/>
                    <a:gd name="connsiteY510" fmla="*/ 92383 h 463859"/>
                    <a:gd name="connsiteX511" fmla="*/ 185880 w 349758"/>
                    <a:gd name="connsiteY511" fmla="*/ 95469 h 463859"/>
                    <a:gd name="connsiteX512" fmla="*/ 184804 w 349758"/>
                    <a:gd name="connsiteY512" fmla="*/ 97888 h 463859"/>
                    <a:gd name="connsiteX513" fmla="*/ 183480 w 349758"/>
                    <a:gd name="connsiteY513" fmla="*/ 100822 h 463859"/>
                    <a:gd name="connsiteX514" fmla="*/ 182337 w 349758"/>
                    <a:gd name="connsiteY514" fmla="*/ 103308 h 463859"/>
                    <a:gd name="connsiteX515" fmla="*/ 181051 w 349758"/>
                    <a:gd name="connsiteY515" fmla="*/ 106061 h 463859"/>
                    <a:gd name="connsiteX516" fmla="*/ 179870 w 349758"/>
                    <a:gd name="connsiteY516" fmla="*/ 108518 h 463859"/>
                    <a:gd name="connsiteX517" fmla="*/ 178575 w 349758"/>
                    <a:gd name="connsiteY517" fmla="*/ 111166 h 463859"/>
                    <a:gd name="connsiteX518" fmla="*/ 177384 w 349758"/>
                    <a:gd name="connsiteY518" fmla="*/ 113509 h 463859"/>
                    <a:gd name="connsiteX519" fmla="*/ 176089 w 349758"/>
                    <a:gd name="connsiteY519" fmla="*/ 116034 h 463859"/>
                    <a:gd name="connsiteX520" fmla="*/ 174879 w 349758"/>
                    <a:gd name="connsiteY520" fmla="*/ 118301 h 463859"/>
                    <a:gd name="connsiteX521" fmla="*/ 173593 w 349758"/>
                    <a:gd name="connsiteY521" fmla="*/ 120663 h 463859"/>
                    <a:gd name="connsiteX522" fmla="*/ 172355 w 349758"/>
                    <a:gd name="connsiteY522" fmla="*/ 122834 h 463859"/>
                    <a:gd name="connsiteX523" fmla="*/ 171107 w 349758"/>
                    <a:gd name="connsiteY523" fmla="*/ 124978 h 463859"/>
                    <a:gd name="connsiteX524" fmla="*/ 169840 w 349758"/>
                    <a:gd name="connsiteY524" fmla="*/ 127025 h 463859"/>
                    <a:gd name="connsiteX525" fmla="*/ 168621 w 349758"/>
                    <a:gd name="connsiteY525" fmla="*/ 128969 h 463859"/>
                    <a:gd name="connsiteX526" fmla="*/ 167354 w 349758"/>
                    <a:gd name="connsiteY526" fmla="*/ 130845 h 463859"/>
                    <a:gd name="connsiteX527" fmla="*/ 166164 w 349758"/>
                    <a:gd name="connsiteY527" fmla="*/ 132569 h 463859"/>
                    <a:gd name="connsiteX528" fmla="*/ 164887 w 349758"/>
                    <a:gd name="connsiteY528" fmla="*/ 134255 h 463859"/>
                    <a:gd name="connsiteX529" fmla="*/ 163735 w 349758"/>
                    <a:gd name="connsiteY529" fmla="*/ 135750 h 463859"/>
                    <a:gd name="connsiteX530" fmla="*/ 162439 w 349758"/>
                    <a:gd name="connsiteY530" fmla="*/ 137236 h 463859"/>
                    <a:gd name="connsiteX531" fmla="*/ 161354 w 349758"/>
                    <a:gd name="connsiteY531" fmla="*/ 138465 h 463859"/>
                    <a:gd name="connsiteX532" fmla="*/ 160258 w 349758"/>
                    <a:gd name="connsiteY532" fmla="*/ 139513 h 463859"/>
                    <a:gd name="connsiteX533" fmla="*/ 161439 w 349758"/>
                    <a:gd name="connsiteY533" fmla="*/ 141589 h 463859"/>
                    <a:gd name="connsiteX534" fmla="*/ 163525 w 349758"/>
                    <a:gd name="connsiteY534" fmla="*/ 145275 h 463859"/>
                    <a:gd name="connsiteX535" fmla="*/ 168021 w 349758"/>
                    <a:gd name="connsiteY535" fmla="*/ 153762 h 463859"/>
                    <a:gd name="connsiteX536" fmla="*/ 169107 w 349758"/>
                    <a:gd name="connsiteY536" fmla="*/ 155839 h 463859"/>
                    <a:gd name="connsiteX537" fmla="*/ 172203 w 349758"/>
                    <a:gd name="connsiteY537" fmla="*/ 162277 h 463859"/>
                    <a:gd name="connsiteX538" fmla="*/ 172898 w 349758"/>
                    <a:gd name="connsiteY538" fmla="*/ 160839 h 463859"/>
                    <a:gd name="connsiteX539" fmla="*/ 173307 w 349758"/>
                    <a:gd name="connsiteY539" fmla="*/ 160020 h 463859"/>
                    <a:gd name="connsiteX540" fmla="*/ 174755 w 349758"/>
                    <a:gd name="connsiteY540" fmla="*/ 157124 h 463859"/>
                    <a:gd name="connsiteX541" fmla="*/ 175336 w 349758"/>
                    <a:gd name="connsiteY541" fmla="*/ 155991 h 463859"/>
                    <a:gd name="connsiteX542" fmla="*/ 176994 w 349758"/>
                    <a:gd name="connsiteY542" fmla="*/ 152838 h 463859"/>
                    <a:gd name="connsiteX543" fmla="*/ 177556 w 349758"/>
                    <a:gd name="connsiteY543" fmla="*/ 151781 h 463859"/>
                    <a:gd name="connsiteX544" fmla="*/ 179899 w 349758"/>
                    <a:gd name="connsiteY544" fmla="*/ 147523 h 463859"/>
                    <a:gd name="connsiteX545" fmla="*/ 182890 w 349758"/>
                    <a:gd name="connsiteY545" fmla="*/ 142342 h 463859"/>
                    <a:gd name="connsiteX546" fmla="*/ 183232 w 349758"/>
                    <a:gd name="connsiteY546" fmla="*/ 141770 h 463859"/>
                    <a:gd name="connsiteX547" fmla="*/ 185909 w 349758"/>
                    <a:gd name="connsiteY547" fmla="*/ 137389 h 463859"/>
                    <a:gd name="connsiteX548" fmla="*/ 186747 w 349758"/>
                    <a:gd name="connsiteY548" fmla="*/ 136055 h 463859"/>
                    <a:gd name="connsiteX549" fmla="*/ 189243 w 349758"/>
                    <a:gd name="connsiteY549" fmla="*/ 132178 h 463859"/>
                    <a:gd name="connsiteX550" fmla="*/ 190233 w 349758"/>
                    <a:gd name="connsiteY550" fmla="*/ 130683 h 463859"/>
                    <a:gd name="connsiteX551" fmla="*/ 193034 w 349758"/>
                    <a:gd name="connsiteY551" fmla="*/ 126587 h 463859"/>
                    <a:gd name="connsiteX552" fmla="*/ 193910 w 349758"/>
                    <a:gd name="connsiteY552" fmla="*/ 125320 h 463859"/>
                    <a:gd name="connsiteX553" fmla="*/ 202130 w 349758"/>
                    <a:gd name="connsiteY553" fmla="*/ 114405 h 463859"/>
                    <a:gd name="connsiteX554" fmla="*/ 203083 w 349758"/>
                    <a:gd name="connsiteY554" fmla="*/ 113243 h 463859"/>
                    <a:gd name="connsiteX555" fmla="*/ 206597 w 349758"/>
                    <a:gd name="connsiteY555" fmla="*/ 109042 h 463859"/>
                    <a:gd name="connsiteX556" fmla="*/ 207188 w 349758"/>
                    <a:gd name="connsiteY556" fmla="*/ 108337 h 463859"/>
                    <a:gd name="connsiteX557" fmla="*/ 275873 w 349758"/>
                    <a:gd name="connsiteY557" fmla="*/ 63341 h 463859"/>
                    <a:gd name="connsiteX558" fmla="*/ 215741 w 349758"/>
                    <a:gd name="connsiteY558" fmla="*/ 122453 h 463859"/>
                    <a:gd name="connsiteX559" fmla="*/ 209321 w 349758"/>
                    <a:gd name="connsiteY559" fmla="*/ 128921 h 463859"/>
                    <a:gd name="connsiteX560" fmla="*/ 208312 w 349758"/>
                    <a:gd name="connsiteY560" fmla="*/ 129940 h 463859"/>
                    <a:gd name="connsiteX561" fmla="*/ 202435 w 349758"/>
                    <a:gd name="connsiteY561" fmla="*/ 135903 h 463859"/>
                    <a:gd name="connsiteX562" fmla="*/ 202006 w 349758"/>
                    <a:gd name="connsiteY562" fmla="*/ 136341 h 463859"/>
                    <a:gd name="connsiteX563" fmla="*/ 196025 w 349758"/>
                    <a:gd name="connsiteY563" fmla="*/ 142465 h 463859"/>
                    <a:gd name="connsiteX564" fmla="*/ 194834 w 349758"/>
                    <a:gd name="connsiteY564" fmla="*/ 143694 h 463859"/>
                    <a:gd name="connsiteX565" fmla="*/ 189224 w 349758"/>
                    <a:gd name="connsiteY565" fmla="*/ 149495 h 463859"/>
                    <a:gd name="connsiteX566" fmla="*/ 183680 w 349758"/>
                    <a:gd name="connsiteY566" fmla="*/ 155305 h 463859"/>
                    <a:gd name="connsiteX567" fmla="*/ 182318 w 349758"/>
                    <a:gd name="connsiteY567" fmla="*/ 156734 h 463859"/>
                    <a:gd name="connsiteX568" fmla="*/ 177451 w 349758"/>
                    <a:gd name="connsiteY568" fmla="*/ 161915 h 463859"/>
                    <a:gd name="connsiteX569" fmla="*/ 173869 w 349758"/>
                    <a:gd name="connsiteY569" fmla="*/ 165802 h 463859"/>
                    <a:gd name="connsiteX570" fmla="*/ 175317 w 349758"/>
                    <a:gd name="connsiteY570" fmla="*/ 169135 h 463859"/>
                    <a:gd name="connsiteX571" fmla="*/ 178470 w 349758"/>
                    <a:gd name="connsiteY571" fmla="*/ 176546 h 463859"/>
                    <a:gd name="connsiteX572" fmla="*/ 179927 w 349758"/>
                    <a:gd name="connsiteY572" fmla="*/ 180261 h 463859"/>
                    <a:gd name="connsiteX573" fmla="*/ 182375 w 349758"/>
                    <a:gd name="connsiteY573" fmla="*/ 186795 h 463859"/>
                    <a:gd name="connsiteX574" fmla="*/ 186100 w 349758"/>
                    <a:gd name="connsiteY574" fmla="*/ 178603 h 463859"/>
                    <a:gd name="connsiteX575" fmla="*/ 186814 w 349758"/>
                    <a:gd name="connsiteY575" fmla="*/ 177213 h 463859"/>
                    <a:gd name="connsiteX576" fmla="*/ 188967 w 349758"/>
                    <a:gd name="connsiteY576" fmla="*/ 173203 h 463859"/>
                    <a:gd name="connsiteX577" fmla="*/ 189929 w 349758"/>
                    <a:gd name="connsiteY577" fmla="*/ 171536 h 463859"/>
                    <a:gd name="connsiteX578" fmla="*/ 192548 w 349758"/>
                    <a:gd name="connsiteY578" fmla="*/ 167316 h 463859"/>
                    <a:gd name="connsiteX579" fmla="*/ 193453 w 349758"/>
                    <a:gd name="connsiteY579" fmla="*/ 165916 h 463859"/>
                    <a:gd name="connsiteX580" fmla="*/ 197577 w 349758"/>
                    <a:gd name="connsiteY580" fmla="*/ 160163 h 463859"/>
                    <a:gd name="connsiteX581" fmla="*/ 202235 w 349758"/>
                    <a:gd name="connsiteY581" fmla="*/ 154543 h 463859"/>
                    <a:gd name="connsiteX582" fmla="*/ 203664 w 349758"/>
                    <a:gd name="connsiteY582" fmla="*/ 152981 h 463859"/>
                    <a:gd name="connsiteX583" fmla="*/ 207626 w 349758"/>
                    <a:gd name="connsiteY583" fmla="*/ 148866 h 463859"/>
                    <a:gd name="connsiteX584" fmla="*/ 209407 w 349758"/>
                    <a:gd name="connsiteY584" fmla="*/ 147142 h 463859"/>
                    <a:gd name="connsiteX585" fmla="*/ 214065 w 349758"/>
                    <a:gd name="connsiteY585" fmla="*/ 142989 h 463859"/>
                    <a:gd name="connsiteX586" fmla="*/ 215665 w 349758"/>
                    <a:gd name="connsiteY586" fmla="*/ 141618 h 463859"/>
                    <a:gd name="connsiteX587" fmla="*/ 222695 w 349758"/>
                    <a:gd name="connsiteY587" fmla="*/ 136274 h 463859"/>
                    <a:gd name="connsiteX588" fmla="*/ 348367 w 349758"/>
                    <a:gd name="connsiteY588" fmla="*/ 108585 h 463859"/>
                    <a:gd name="connsiteX589" fmla="*/ 233020 w 349758"/>
                    <a:gd name="connsiteY589" fmla="*/ 163859 h 463859"/>
                    <a:gd name="connsiteX590" fmla="*/ 224857 w 349758"/>
                    <a:gd name="connsiteY590" fmla="*/ 168869 h 463859"/>
                    <a:gd name="connsiteX591" fmla="*/ 223018 w 349758"/>
                    <a:gd name="connsiteY591" fmla="*/ 170050 h 463859"/>
                    <a:gd name="connsiteX592" fmla="*/ 217075 w 349758"/>
                    <a:gd name="connsiteY592" fmla="*/ 173917 h 463859"/>
                    <a:gd name="connsiteX593" fmla="*/ 214675 w 349758"/>
                    <a:gd name="connsiteY593" fmla="*/ 175536 h 463859"/>
                    <a:gd name="connsiteX594" fmla="*/ 209331 w 349758"/>
                    <a:gd name="connsiteY594" fmla="*/ 179241 h 463859"/>
                    <a:gd name="connsiteX595" fmla="*/ 207188 w 349758"/>
                    <a:gd name="connsiteY595" fmla="*/ 180766 h 463859"/>
                    <a:gd name="connsiteX596" fmla="*/ 200711 w 349758"/>
                    <a:gd name="connsiteY596" fmla="*/ 185614 h 463859"/>
                    <a:gd name="connsiteX597" fmla="*/ 200235 w 349758"/>
                    <a:gd name="connsiteY597" fmla="*/ 185966 h 463859"/>
                    <a:gd name="connsiteX598" fmla="*/ 193834 w 349758"/>
                    <a:gd name="connsiteY598" fmla="*/ 191195 h 463859"/>
                    <a:gd name="connsiteX599" fmla="*/ 192129 w 349758"/>
                    <a:gd name="connsiteY599" fmla="*/ 192691 h 463859"/>
                    <a:gd name="connsiteX600" fmla="*/ 187957 w 349758"/>
                    <a:gd name="connsiteY600" fmla="*/ 196472 h 463859"/>
                    <a:gd name="connsiteX601" fmla="*/ 186147 w 349758"/>
                    <a:gd name="connsiteY601" fmla="*/ 198225 h 463859"/>
                    <a:gd name="connsiteX602" fmla="*/ 186890 w 349758"/>
                    <a:gd name="connsiteY602" fmla="*/ 200701 h 463859"/>
                    <a:gd name="connsiteX603" fmla="*/ 188833 w 349758"/>
                    <a:gd name="connsiteY603" fmla="*/ 207816 h 463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</a:cxnLst>
                  <a:rect l="l" t="t" r="r" b="b"/>
                  <a:pathLst>
                    <a:path w="349758" h="463859">
                      <a:moveTo>
                        <a:pt x="188833" y="207816"/>
                      </a:moveTo>
                      <a:cubicBezTo>
                        <a:pt x="189071" y="208721"/>
                        <a:pt x="189328" y="209645"/>
                        <a:pt x="189557" y="210550"/>
                      </a:cubicBezTo>
                      <a:cubicBezTo>
                        <a:pt x="190157" y="212979"/>
                        <a:pt x="190691" y="215389"/>
                        <a:pt x="191205" y="217799"/>
                      </a:cubicBezTo>
                      <a:cubicBezTo>
                        <a:pt x="191357" y="217561"/>
                        <a:pt x="191529" y="217322"/>
                        <a:pt x="191691" y="217084"/>
                      </a:cubicBezTo>
                      <a:cubicBezTo>
                        <a:pt x="191862" y="216837"/>
                        <a:pt x="192033" y="216580"/>
                        <a:pt x="192205" y="216322"/>
                      </a:cubicBezTo>
                      <a:cubicBezTo>
                        <a:pt x="194262" y="213331"/>
                        <a:pt x="196758" y="210236"/>
                        <a:pt x="199787" y="207131"/>
                      </a:cubicBezTo>
                      <a:cubicBezTo>
                        <a:pt x="199997" y="206921"/>
                        <a:pt x="200225" y="206702"/>
                        <a:pt x="200435" y="206492"/>
                      </a:cubicBezTo>
                      <a:cubicBezTo>
                        <a:pt x="201797" y="205130"/>
                        <a:pt x="203273" y="203759"/>
                        <a:pt x="204854" y="202397"/>
                      </a:cubicBezTo>
                      <a:cubicBezTo>
                        <a:pt x="205130" y="202159"/>
                        <a:pt x="205407" y="201911"/>
                        <a:pt x="205692" y="201673"/>
                      </a:cubicBezTo>
                      <a:cubicBezTo>
                        <a:pt x="209350" y="198596"/>
                        <a:pt x="213608" y="195577"/>
                        <a:pt x="218523" y="192653"/>
                      </a:cubicBezTo>
                      <a:cubicBezTo>
                        <a:pt x="218999" y="192376"/>
                        <a:pt x="219475" y="192091"/>
                        <a:pt x="219961" y="191814"/>
                      </a:cubicBezTo>
                      <a:cubicBezTo>
                        <a:pt x="222247" y="190500"/>
                        <a:pt x="224666" y="189214"/>
                        <a:pt x="227238" y="187957"/>
                      </a:cubicBezTo>
                      <a:cubicBezTo>
                        <a:pt x="227495" y="187833"/>
                        <a:pt x="227733" y="187700"/>
                        <a:pt x="227990" y="187576"/>
                      </a:cubicBezTo>
                      <a:cubicBezTo>
                        <a:pt x="230867" y="186195"/>
                        <a:pt x="233944" y="184871"/>
                        <a:pt x="237201" y="183585"/>
                      </a:cubicBezTo>
                      <a:cubicBezTo>
                        <a:pt x="237373" y="183518"/>
                        <a:pt x="237506" y="183442"/>
                        <a:pt x="237677" y="183375"/>
                      </a:cubicBezTo>
                      <a:cubicBezTo>
                        <a:pt x="262347" y="173765"/>
                        <a:pt x="298018" y="167126"/>
                        <a:pt x="349758" y="168011"/>
                      </a:cubicBezTo>
                      <a:cubicBezTo>
                        <a:pt x="349758" y="168011"/>
                        <a:pt x="290532" y="184699"/>
                        <a:pt x="240078" y="207816"/>
                      </a:cubicBezTo>
                      <a:cubicBezTo>
                        <a:pt x="237335" y="209074"/>
                        <a:pt x="234620" y="210350"/>
                        <a:pt x="231943" y="211646"/>
                      </a:cubicBezTo>
                      <a:cubicBezTo>
                        <a:pt x="231496" y="211865"/>
                        <a:pt x="231057" y="212084"/>
                        <a:pt x="230610" y="212303"/>
                      </a:cubicBezTo>
                      <a:cubicBezTo>
                        <a:pt x="228457" y="213351"/>
                        <a:pt x="226333" y="214408"/>
                        <a:pt x="224247" y="215475"/>
                      </a:cubicBezTo>
                      <a:cubicBezTo>
                        <a:pt x="223504" y="215856"/>
                        <a:pt x="222761" y="216237"/>
                        <a:pt x="222028" y="216627"/>
                      </a:cubicBezTo>
                      <a:cubicBezTo>
                        <a:pt x="220199" y="217580"/>
                        <a:pt x="218389" y="218542"/>
                        <a:pt x="216618" y="219504"/>
                      </a:cubicBezTo>
                      <a:cubicBezTo>
                        <a:pt x="215894" y="219894"/>
                        <a:pt x="215179" y="220285"/>
                        <a:pt x="214465" y="220675"/>
                      </a:cubicBezTo>
                      <a:cubicBezTo>
                        <a:pt x="212331" y="221866"/>
                        <a:pt x="210236" y="223056"/>
                        <a:pt x="208197" y="224257"/>
                      </a:cubicBezTo>
                      <a:cubicBezTo>
                        <a:pt x="207940" y="224409"/>
                        <a:pt x="207674" y="224552"/>
                        <a:pt x="207426" y="224704"/>
                      </a:cubicBezTo>
                      <a:cubicBezTo>
                        <a:pt x="205169" y="226057"/>
                        <a:pt x="202987" y="227419"/>
                        <a:pt x="200873" y="228791"/>
                      </a:cubicBezTo>
                      <a:cubicBezTo>
                        <a:pt x="200292" y="229162"/>
                        <a:pt x="199749" y="229543"/>
                        <a:pt x="199177" y="229924"/>
                      </a:cubicBezTo>
                      <a:cubicBezTo>
                        <a:pt x="197663" y="230924"/>
                        <a:pt x="196196" y="231934"/>
                        <a:pt x="194767" y="232953"/>
                      </a:cubicBezTo>
                      <a:cubicBezTo>
                        <a:pt x="194491" y="233153"/>
                        <a:pt x="194224" y="233343"/>
                        <a:pt x="193958" y="233544"/>
                      </a:cubicBezTo>
                      <a:cubicBezTo>
                        <a:pt x="194224" y="235439"/>
                        <a:pt x="194472" y="237334"/>
                        <a:pt x="194682" y="239220"/>
                      </a:cubicBezTo>
                      <a:cubicBezTo>
                        <a:pt x="194815" y="240402"/>
                        <a:pt x="194929" y="241583"/>
                        <a:pt x="195043" y="242754"/>
                      </a:cubicBezTo>
                      <a:cubicBezTo>
                        <a:pt x="195234" y="244716"/>
                        <a:pt x="195386" y="246678"/>
                        <a:pt x="195520" y="248622"/>
                      </a:cubicBezTo>
                      <a:cubicBezTo>
                        <a:pt x="196034" y="248088"/>
                        <a:pt x="196558" y="247526"/>
                        <a:pt x="197129" y="246955"/>
                      </a:cubicBezTo>
                      <a:cubicBezTo>
                        <a:pt x="197310" y="246774"/>
                        <a:pt x="197510" y="246602"/>
                        <a:pt x="197691" y="246421"/>
                      </a:cubicBezTo>
                      <a:cubicBezTo>
                        <a:pt x="198558" y="245593"/>
                        <a:pt x="199492" y="244774"/>
                        <a:pt x="200492" y="243973"/>
                      </a:cubicBezTo>
                      <a:cubicBezTo>
                        <a:pt x="200730" y="243783"/>
                        <a:pt x="200959" y="243592"/>
                        <a:pt x="201206" y="243402"/>
                      </a:cubicBezTo>
                      <a:cubicBezTo>
                        <a:pt x="202416" y="242468"/>
                        <a:pt x="203711" y="241564"/>
                        <a:pt x="205121" y="240697"/>
                      </a:cubicBezTo>
                      <a:cubicBezTo>
                        <a:pt x="205330" y="240563"/>
                        <a:pt x="205559" y="240449"/>
                        <a:pt x="205778" y="240316"/>
                      </a:cubicBezTo>
                      <a:cubicBezTo>
                        <a:pt x="207035" y="239563"/>
                        <a:pt x="208378" y="238849"/>
                        <a:pt x="209788" y="238173"/>
                      </a:cubicBezTo>
                      <a:cubicBezTo>
                        <a:pt x="210141" y="238001"/>
                        <a:pt x="210484" y="237830"/>
                        <a:pt x="210845" y="237668"/>
                      </a:cubicBezTo>
                      <a:cubicBezTo>
                        <a:pt x="212522" y="236906"/>
                        <a:pt x="214284" y="236191"/>
                        <a:pt x="216189" y="235544"/>
                      </a:cubicBezTo>
                      <a:cubicBezTo>
                        <a:pt x="216408" y="235468"/>
                        <a:pt x="216646" y="235410"/>
                        <a:pt x="216875" y="235334"/>
                      </a:cubicBezTo>
                      <a:cubicBezTo>
                        <a:pt x="218599" y="234772"/>
                        <a:pt x="220428" y="234277"/>
                        <a:pt x="222342" y="233829"/>
                      </a:cubicBezTo>
                      <a:cubicBezTo>
                        <a:pt x="222828" y="233715"/>
                        <a:pt x="223323" y="233601"/>
                        <a:pt x="223828" y="233496"/>
                      </a:cubicBezTo>
                      <a:cubicBezTo>
                        <a:pt x="226038" y="233029"/>
                        <a:pt x="228333" y="232629"/>
                        <a:pt x="230800" y="232343"/>
                      </a:cubicBezTo>
                      <a:cubicBezTo>
                        <a:pt x="230962" y="232324"/>
                        <a:pt x="231143" y="232315"/>
                        <a:pt x="231305" y="232296"/>
                      </a:cubicBezTo>
                      <a:cubicBezTo>
                        <a:pt x="233610" y="232039"/>
                        <a:pt x="236058" y="231886"/>
                        <a:pt x="238601" y="231810"/>
                      </a:cubicBezTo>
                      <a:cubicBezTo>
                        <a:pt x="238954" y="231800"/>
                        <a:pt x="239259" y="231753"/>
                        <a:pt x="239611" y="231743"/>
                      </a:cubicBezTo>
                      <a:cubicBezTo>
                        <a:pt x="257289" y="231381"/>
                        <a:pt x="280616" y="235344"/>
                        <a:pt x="311391" y="247098"/>
                      </a:cubicBezTo>
                      <a:cubicBezTo>
                        <a:pt x="311391" y="247098"/>
                        <a:pt x="271882" y="247031"/>
                        <a:pt x="236763" y="251603"/>
                      </a:cubicBezTo>
                      <a:cubicBezTo>
                        <a:pt x="234429" y="251908"/>
                        <a:pt x="232115" y="252241"/>
                        <a:pt x="229838" y="252584"/>
                      </a:cubicBezTo>
                      <a:cubicBezTo>
                        <a:pt x="229276" y="252670"/>
                        <a:pt x="228714" y="252755"/>
                        <a:pt x="228162" y="252841"/>
                      </a:cubicBezTo>
                      <a:cubicBezTo>
                        <a:pt x="225876" y="253203"/>
                        <a:pt x="223609" y="253575"/>
                        <a:pt x="221409" y="253984"/>
                      </a:cubicBezTo>
                      <a:cubicBezTo>
                        <a:pt x="219227" y="254384"/>
                        <a:pt x="217122" y="254822"/>
                        <a:pt x="215055" y="255280"/>
                      </a:cubicBezTo>
                      <a:cubicBezTo>
                        <a:pt x="214532" y="255394"/>
                        <a:pt x="214017" y="255508"/>
                        <a:pt x="213503" y="255622"/>
                      </a:cubicBezTo>
                      <a:cubicBezTo>
                        <a:pt x="209417" y="256556"/>
                        <a:pt x="205588" y="257594"/>
                        <a:pt x="202121" y="258747"/>
                      </a:cubicBezTo>
                      <a:cubicBezTo>
                        <a:pt x="201692" y="258890"/>
                        <a:pt x="201263" y="259032"/>
                        <a:pt x="200844" y="259185"/>
                      </a:cubicBezTo>
                      <a:cubicBezTo>
                        <a:pt x="199149" y="259775"/>
                        <a:pt x="197520" y="260385"/>
                        <a:pt x="196034" y="261033"/>
                      </a:cubicBezTo>
                      <a:cubicBezTo>
                        <a:pt x="196063" y="264062"/>
                        <a:pt x="196034" y="267014"/>
                        <a:pt x="195939" y="269939"/>
                      </a:cubicBezTo>
                      <a:cubicBezTo>
                        <a:pt x="195844" y="272882"/>
                        <a:pt x="195663" y="275777"/>
                        <a:pt x="195453" y="278644"/>
                      </a:cubicBezTo>
                      <a:cubicBezTo>
                        <a:pt x="195386" y="279568"/>
                        <a:pt x="195282" y="280483"/>
                        <a:pt x="195205" y="281397"/>
                      </a:cubicBezTo>
                      <a:cubicBezTo>
                        <a:pt x="195167" y="281854"/>
                        <a:pt x="195129" y="282311"/>
                        <a:pt x="195082" y="282769"/>
                      </a:cubicBezTo>
                      <a:cubicBezTo>
                        <a:pt x="196091" y="281464"/>
                        <a:pt x="197244" y="280264"/>
                        <a:pt x="198672" y="279140"/>
                      </a:cubicBezTo>
                      <a:cubicBezTo>
                        <a:pt x="198806" y="279035"/>
                        <a:pt x="198949" y="278930"/>
                        <a:pt x="199092" y="278825"/>
                      </a:cubicBezTo>
                      <a:cubicBezTo>
                        <a:pt x="200568" y="277711"/>
                        <a:pt x="202340" y="276692"/>
                        <a:pt x="204445" y="275834"/>
                      </a:cubicBezTo>
                      <a:cubicBezTo>
                        <a:pt x="204645" y="275749"/>
                        <a:pt x="204854" y="275673"/>
                        <a:pt x="205064" y="275596"/>
                      </a:cubicBezTo>
                      <a:cubicBezTo>
                        <a:pt x="206131" y="275187"/>
                        <a:pt x="207264" y="274806"/>
                        <a:pt x="208512" y="274491"/>
                      </a:cubicBezTo>
                      <a:cubicBezTo>
                        <a:pt x="209817" y="274158"/>
                        <a:pt x="211198" y="273910"/>
                        <a:pt x="212655" y="273701"/>
                      </a:cubicBezTo>
                      <a:cubicBezTo>
                        <a:pt x="212941" y="273663"/>
                        <a:pt x="213246" y="273625"/>
                        <a:pt x="213541" y="273587"/>
                      </a:cubicBezTo>
                      <a:cubicBezTo>
                        <a:pt x="214979" y="273415"/>
                        <a:pt x="216484" y="273282"/>
                        <a:pt x="218113" y="273234"/>
                      </a:cubicBezTo>
                      <a:cubicBezTo>
                        <a:pt x="220009" y="273177"/>
                        <a:pt x="221837" y="273225"/>
                        <a:pt x="223752" y="273339"/>
                      </a:cubicBezTo>
                      <a:cubicBezTo>
                        <a:pt x="224152" y="273358"/>
                        <a:pt x="224561" y="273396"/>
                        <a:pt x="224961" y="273425"/>
                      </a:cubicBezTo>
                      <a:cubicBezTo>
                        <a:pt x="226800" y="273558"/>
                        <a:pt x="228733" y="273758"/>
                        <a:pt x="230781" y="274053"/>
                      </a:cubicBezTo>
                      <a:cubicBezTo>
                        <a:pt x="244231" y="276016"/>
                        <a:pt x="261661" y="281264"/>
                        <a:pt x="284864" y="291903"/>
                      </a:cubicBezTo>
                      <a:cubicBezTo>
                        <a:pt x="284864" y="291903"/>
                        <a:pt x="254603" y="284264"/>
                        <a:pt x="227619" y="283721"/>
                      </a:cubicBezTo>
                      <a:cubicBezTo>
                        <a:pt x="225771" y="283683"/>
                        <a:pt x="223942" y="283683"/>
                        <a:pt x="222133" y="283712"/>
                      </a:cubicBezTo>
                      <a:cubicBezTo>
                        <a:pt x="221933" y="283712"/>
                        <a:pt x="221752" y="283731"/>
                        <a:pt x="221552" y="283731"/>
                      </a:cubicBezTo>
                      <a:cubicBezTo>
                        <a:pt x="219466" y="283778"/>
                        <a:pt x="217437" y="283893"/>
                        <a:pt x="215436" y="284055"/>
                      </a:cubicBezTo>
                      <a:cubicBezTo>
                        <a:pt x="214808" y="284102"/>
                        <a:pt x="214198" y="284169"/>
                        <a:pt x="213579" y="284226"/>
                      </a:cubicBezTo>
                      <a:cubicBezTo>
                        <a:pt x="211846" y="284397"/>
                        <a:pt x="210169" y="284626"/>
                        <a:pt x="208540" y="284902"/>
                      </a:cubicBezTo>
                      <a:cubicBezTo>
                        <a:pt x="208102" y="284979"/>
                        <a:pt x="207645" y="285036"/>
                        <a:pt x="207216" y="285112"/>
                      </a:cubicBezTo>
                      <a:cubicBezTo>
                        <a:pt x="205254" y="285483"/>
                        <a:pt x="203387" y="285950"/>
                        <a:pt x="201625" y="286493"/>
                      </a:cubicBezTo>
                      <a:cubicBezTo>
                        <a:pt x="201206" y="286626"/>
                        <a:pt x="200825" y="286779"/>
                        <a:pt x="200425" y="286922"/>
                      </a:cubicBezTo>
                      <a:cubicBezTo>
                        <a:pt x="199073" y="287388"/>
                        <a:pt x="197796" y="287922"/>
                        <a:pt x="196606" y="288522"/>
                      </a:cubicBezTo>
                      <a:cubicBezTo>
                        <a:pt x="196167" y="288741"/>
                        <a:pt x="195739" y="288950"/>
                        <a:pt x="195329" y="289179"/>
                      </a:cubicBezTo>
                      <a:cubicBezTo>
                        <a:pt x="194948" y="289398"/>
                        <a:pt x="194643" y="289674"/>
                        <a:pt x="194281" y="289912"/>
                      </a:cubicBezTo>
                      <a:cubicBezTo>
                        <a:pt x="193977" y="292160"/>
                        <a:pt x="193719" y="293942"/>
                        <a:pt x="193443" y="295704"/>
                      </a:cubicBezTo>
                      <a:cubicBezTo>
                        <a:pt x="193281" y="296742"/>
                        <a:pt x="193110" y="297790"/>
                        <a:pt x="192929" y="298818"/>
                      </a:cubicBezTo>
                      <a:cubicBezTo>
                        <a:pt x="192681" y="300266"/>
                        <a:pt x="192405" y="301704"/>
                        <a:pt x="192129" y="303143"/>
                      </a:cubicBezTo>
                      <a:cubicBezTo>
                        <a:pt x="192434" y="303066"/>
                        <a:pt x="192710" y="302981"/>
                        <a:pt x="193034" y="302905"/>
                      </a:cubicBezTo>
                      <a:cubicBezTo>
                        <a:pt x="193538" y="302790"/>
                        <a:pt x="194101" y="302695"/>
                        <a:pt x="194653" y="302590"/>
                      </a:cubicBezTo>
                      <a:cubicBezTo>
                        <a:pt x="195139" y="302495"/>
                        <a:pt x="195644" y="302409"/>
                        <a:pt x="196167" y="302333"/>
                      </a:cubicBezTo>
                      <a:cubicBezTo>
                        <a:pt x="196777" y="302247"/>
                        <a:pt x="197415" y="302171"/>
                        <a:pt x="198072" y="302104"/>
                      </a:cubicBezTo>
                      <a:cubicBezTo>
                        <a:pt x="198634" y="302047"/>
                        <a:pt x="199225" y="302000"/>
                        <a:pt x="199825" y="301962"/>
                      </a:cubicBezTo>
                      <a:cubicBezTo>
                        <a:pt x="200520" y="301914"/>
                        <a:pt x="201216" y="301866"/>
                        <a:pt x="201959" y="301838"/>
                      </a:cubicBezTo>
                      <a:cubicBezTo>
                        <a:pt x="202768" y="301819"/>
                        <a:pt x="203645" y="301828"/>
                        <a:pt x="204511" y="301838"/>
                      </a:cubicBezTo>
                      <a:cubicBezTo>
                        <a:pt x="205654" y="301847"/>
                        <a:pt x="206855" y="301904"/>
                        <a:pt x="208102" y="301990"/>
                      </a:cubicBezTo>
                      <a:cubicBezTo>
                        <a:pt x="208979" y="302047"/>
                        <a:pt x="209855" y="302104"/>
                        <a:pt x="210779" y="302200"/>
                      </a:cubicBezTo>
                      <a:cubicBezTo>
                        <a:pt x="211626" y="302285"/>
                        <a:pt x="212522" y="302400"/>
                        <a:pt x="213417" y="302524"/>
                      </a:cubicBezTo>
                      <a:cubicBezTo>
                        <a:pt x="214379" y="302657"/>
                        <a:pt x="215379" y="302809"/>
                        <a:pt x="216389" y="302971"/>
                      </a:cubicBezTo>
                      <a:cubicBezTo>
                        <a:pt x="217303" y="303124"/>
                        <a:pt x="218218" y="303276"/>
                        <a:pt x="219180" y="303467"/>
                      </a:cubicBezTo>
                      <a:cubicBezTo>
                        <a:pt x="219399" y="303505"/>
                        <a:pt x="219599" y="303533"/>
                        <a:pt x="219818" y="303581"/>
                      </a:cubicBezTo>
                      <a:cubicBezTo>
                        <a:pt x="228457" y="305353"/>
                        <a:pt x="238858" y="308524"/>
                        <a:pt x="251422" y="313963"/>
                      </a:cubicBezTo>
                      <a:cubicBezTo>
                        <a:pt x="251422" y="313963"/>
                        <a:pt x="232058" y="318078"/>
                        <a:pt x="213112" y="317325"/>
                      </a:cubicBezTo>
                      <a:cubicBezTo>
                        <a:pt x="212893" y="317335"/>
                        <a:pt x="212693" y="317316"/>
                        <a:pt x="212484" y="317306"/>
                      </a:cubicBezTo>
                      <a:cubicBezTo>
                        <a:pt x="211941" y="317278"/>
                        <a:pt x="211398" y="317240"/>
                        <a:pt x="210845" y="317211"/>
                      </a:cubicBezTo>
                      <a:cubicBezTo>
                        <a:pt x="209626" y="317135"/>
                        <a:pt x="208407" y="317040"/>
                        <a:pt x="207197" y="316916"/>
                      </a:cubicBezTo>
                      <a:cubicBezTo>
                        <a:pt x="206597" y="316859"/>
                        <a:pt x="206007" y="316792"/>
                        <a:pt x="205416" y="316716"/>
                      </a:cubicBezTo>
                      <a:cubicBezTo>
                        <a:pt x="204140" y="316563"/>
                        <a:pt x="202892" y="316363"/>
                        <a:pt x="201654" y="316144"/>
                      </a:cubicBezTo>
                      <a:cubicBezTo>
                        <a:pt x="201216" y="316068"/>
                        <a:pt x="200768" y="316011"/>
                        <a:pt x="200339" y="315925"/>
                      </a:cubicBezTo>
                      <a:cubicBezTo>
                        <a:pt x="198711" y="315601"/>
                        <a:pt x="197129" y="315230"/>
                        <a:pt x="195596" y="314782"/>
                      </a:cubicBezTo>
                      <a:cubicBezTo>
                        <a:pt x="195243" y="314677"/>
                        <a:pt x="194920" y="314554"/>
                        <a:pt x="194577" y="314439"/>
                      </a:cubicBezTo>
                      <a:cubicBezTo>
                        <a:pt x="193405" y="314068"/>
                        <a:pt x="192272" y="313658"/>
                        <a:pt x="191176" y="313201"/>
                      </a:cubicBezTo>
                      <a:cubicBezTo>
                        <a:pt x="190795" y="313039"/>
                        <a:pt x="190424" y="312877"/>
                        <a:pt x="190052" y="312706"/>
                      </a:cubicBezTo>
                      <a:cubicBezTo>
                        <a:pt x="189995" y="312944"/>
                        <a:pt x="189938" y="313192"/>
                        <a:pt x="189881" y="313430"/>
                      </a:cubicBezTo>
                      <a:cubicBezTo>
                        <a:pt x="189757" y="313944"/>
                        <a:pt x="189643" y="314468"/>
                        <a:pt x="189509" y="314982"/>
                      </a:cubicBezTo>
                      <a:cubicBezTo>
                        <a:pt x="188843" y="317602"/>
                        <a:pt x="188138" y="320192"/>
                        <a:pt x="187385" y="322755"/>
                      </a:cubicBezTo>
                      <a:cubicBezTo>
                        <a:pt x="187176" y="323479"/>
                        <a:pt x="186938" y="324193"/>
                        <a:pt x="186719" y="324917"/>
                      </a:cubicBezTo>
                      <a:cubicBezTo>
                        <a:pt x="186652" y="325145"/>
                        <a:pt x="186576" y="325384"/>
                        <a:pt x="186500" y="325612"/>
                      </a:cubicBezTo>
                      <a:cubicBezTo>
                        <a:pt x="187052" y="325869"/>
                        <a:pt x="187604" y="326127"/>
                        <a:pt x="188205" y="326431"/>
                      </a:cubicBezTo>
                      <a:cubicBezTo>
                        <a:pt x="189176" y="326927"/>
                        <a:pt x="190176" y="327489"/>
                        <a:pt x="191205" y="328098"/>
                      </a:cubicBezTo>
                      <a:cubicBezTo>
                        <a:pt x="191405" y="328222"/>
                        <a:pt x="191614" y="328346"/>
                        <a:pt x="191824" y="328470"/>
                      </a:cubicBezTo>
                      <a:cubicBezTo>
                        <a:pt x="192719" y="329022"/>
                        <a:pt x="193643" y="329622"/>
                        <a:pt x="194567" y="330270"/>
                      </a:cubicBezTo>
                      <a:cubicBezTo>
                        <a:pt x="194786" y="330422"/>
                        <a:pt x="194996" y="330565"/>
                        <a:pt x="195215" y="330727"/>
                      </a:cubicBezTo>
                      <a:cubicBezTo>
                        <a:pt x="197472" y="332365"/>
                        <a:pt x="199739" y="334318"/>
                        <a:pt x="201854" y="336623"/>
                      </a:cubicBezTo>
                      <a:cubicBezTo>
                        <a:pt x="207045" y="342386"/>
                        <a:pt x="211074" y="349958"/>
                        <a:pt x="211303" y="360121"/>
                      </a:cubicBezTo>
                      <a:cubicBezTo>
                        <a:pt x="211303" y="360121"/>
                        <a:pt x="201778" y="357073"/>
                        <a:pt x="193386" y="350196"/>
                      </a:cubicBezTo>
                      <a:cubicBezTo>
                        <a:pt x="193215" y="350091"/>
                        <a:pt x="193072" y="349949"/>
                        <a:pt x="192919" y="349815"/>
                      </a:cubicBezTo>
                      <a:cubicBezTo>
                        <a:pt x="192434" y="349406"/>
                        <a:pt x="191957" y="348977"/>
                        <a:pt x="191472" y="348539"/>
                      </a:cubicBezTo>
                      <a:cubicBezTo>
                        <a:pt x="191033" y="348129"/>
                        <a:pt x="190595" y="347710"/>
                        <a:pt x="190167" y="347282"/>
                      </a:cubicBezTo>
                      <a:cubicBezTo>
                        <a:pt x="189719" y="346834"/>
                        <a:pt x="189290" y="346377"/>
                        <a:pt x="188862" y="345910"/>
                      </a:cubicBezTo>
                      <a:cubicBezTo>
                        <a:pt x="188433" y="345434"/>
                        <a:pt x="188014" y="344948"/>
                        <a:pt x="187614" y="344443"/>
                      </a:cubicBezTo>
                      <a:cubicBezTo>
                        <a:pt x="187223" y="343967"/>
                        <a:pt x="186842" y="343472"/>
                        <a:pt x="186471" y="342967"/>
                      </a:cubicBezTo>
                      <a:cubicBezTo>
                        <a:pt x="186071" y="342424"/>
                        <a:pt x="185699" y="341852"/>
                        <a:pt x="185338" y="341271"/>
                      </a:cubicBezTo>
                      <a:cubicBezTo>
                        <a:pt x="185014" y="340757"/>
                        <a:pt x="184690" y="340252"/>
                        <a:pt x="184395" y="339719"/>
                      </a:cubicBezTo>
                      <a:cubicBezTo>
                        <a:pt x="184052" y="339090"/>
                        <a:pt x="183747" y="338433"/>
                        <a:pt x="183442" y="337776"/>
                      </a:cubicBezTo>
                      <a:cubicBezTo>
                        <a:pt x="183251" y="337366"/>
                        <a:pt x="183023" y="336995"/>
                        <a:pt x="182861" y="336585"/>
                      </a:cubicBezTo>
                      <a:cubicBezTo>
                        <a:pt x="182699" y="337023"/>
                        <a:pt x="182528" y="337442"/>
                        <a:pt x="182375" y="337880"/>
                      </a:cubicBezTo>
                      <a:cubicBezTo>
                        <a:pt x="182032" y="338823"/>
                        <a:pt x="181680" y="339757"/>
                        <a:pt x="181318" y="340690"/>
                      </a:cubicBezTo>
                      <a:cubicBezTo>
                        <a:pt x="180718" y="342252"/>
                        <a:pt x="180099" y="343795"/>
                        <a:pt x="179480" y="345329"/>
                      </a:cubicBezTo>
                      <a:cubicBezTo>
                        <a:pt x="179127" y="346196"/>
                        <a:pt x="178775" y="347062"/>
                        <a:pt x="178422" y="347910"/>
                      </a:cubicBezTo>
                      <a:cubicBezTo>
                        <a:pt x="177689" y="349644"/>
                        <a:pt x="176936" y="351349"/>
                        <a:pt x="176174" y="353044"/>
                      </a:cubicBezTo>
                      <a:cubicBezTo>
                        <a:pt x="175898" y="353663"/>
                        <a:pt x="175632" y="354292"/>
                        <a:pt x="175346" y="354902"/>
                      </a:cubicBezTo>
                      <a:cubicBezTo>
                        <a:pt x="174288" y="357207"/>
                        <a:pt x="173203" y="359474"/>
                        <a:pt x="172098" y="361712"/>
                      </a:cubicBezTo>
                      <a:cubicBezTo>
                        <a:pt x="171888" y="362122"/>
                        <a:pt x="171679" y="362521"/>
                        <a:pt x="171469" y="362931"/>
                      </a:cubicBezTo>
                      <a:cubicBezTo>
                        <a:pt x="170564" y="364741"/>
                        <a:pt x="169640" y="366532"/>
                        <a:pt x="168697" y="368294"/>
                      </a:cubicBezTo>
                      <a:cubicBezTo>
                        <a:pt x="168288" y="369056"/>
                        <a:pt x="167869" y="369808"/>
                        <a:pt x="167459" y="370570"/>
                      </a:cubicBezTo>
                      <a:cubicBezTo>
                        <a:pt x="166688" y="371980"/>
                        <a:pt x="165916" y="373380"/>
                        <a:pt x="165135" y="374761"/>
                      </a:cubicBezTo>
                      <a:cubicBezTo>
                        <a:pt x="164687" y="375552"/>
                        <a:pt x="164230" y="376342"/>
                        <a:pt x="163773" y="377123"/>
                      </a:cubicBezTo>
                      <a:cubicBezTo>
                        <a:pt x="162992" y="378466"/>
                        <a:pt x="162211" y="379790"/>
                        <a:pt x="161420" y="381095"/>
                      </a:cubicBezTo>
                      <a:cubicBezTo>
                        <a:pt x="160963" y="381848"/>
                        <a:pt x="160515" y="382600"/>
                        <a:pt x="160058" y="383343"/>
                      </a:cubicBezTo>
                      <a:cubicBezTo>
                        <a:pt x="159201" y="384734"/>
                        <a:pt x="158325" y="386105"/>
                        <a:pt x="157458" y="387467"/>
                      </a:cubicBezTo>
                      <a:cubicBezTo>
                        <a:pt x="157067" y="388068"/>
                        <a:pt x="156686" y="388687"/>
                        <a:pt x="156296" y="389277"/>
                      </a:cubicBezTo>
                      <a:cubicBezTo>
                        <a:pt x="155029" y="391220"/>
                        <a:pt x="153753" y="393135"/>
                        <a:pt x="152467" y="395011"/>
                      </a:cubicBezTo>
                      <a:cubicBezTo>
                        <a:pt x="136722" y="417938"/>
                        <a:pt x="119739" y="435674"/>
                        <a:pt x="107032" y="447446"/>
                      </a:cubicBezTo>
                      <a:cubicBezTo>
                        <a:pt x="106880" y="447599"/>
                        <a:pt x="106728" y="447723"/>
                        <a:pt x="106566" y="447875"/>
                      </a:cubicBezTo>
                      <a:cubicBezTo>
                        <a:pt x="105299" y="449047"/>
                        <a:pt x="104061" y="450180"/>
                        <a:pt x="102889" y="451228"/>
                      </a:cubicBezTo>
                      <a:cubicBezTo>
                        <a:pt x="101460" y="452504"/>
                        <a:pt x="100413" y="453409"/>
                        <a:pt x="99412" y="454276"/>
                      </a:cubicBezTo>
                      <a:cubicBezTo>
                        <a:pt x="99155" y="454495"/>
                        <a:pt x="98898" y="454724"/>
                        <a:pt x="98651" y="454933"/>
                      </a:cubicBezTo>
                      <a:cubicBezTo>
                        <a:pt x="97612" y="455819"/>
                        <a:pt x="96622" y="456657"/>
                        <a:pt x="95707" y="457419"/>
                      </a:cubicBezTo>
                      <a:cubicBezTo>
                        <a:pt x="95564" y="457543"/>
                        <a:pt x="95431" y="457648"/>
                        <a:pt x="95288" y="457762"/>
                      </a:cubicBezTo>
                      <a:cubicBezTo>
                        <a:pt x="94479" y="458429"/>
                        <a:pt x="93726" y="459048"/>
                        <a:pt x="93021" y="459610"/>
                      </a:cubicBezTo>
                      <a:cubicBezTo>
                        <a:pt x="92859" y="459743"/>
                        <a:pt x="92678" y="459886"/>
                        <a:pt x="92526" y="460010"/>
                      </a:cubicBezTo>
                      <a:cubicBezTo>
                        <a:pt x="91783" y="460610"/>
                        <a:pt x="91107" y="461143"/>
                        <a:pt x="90507" y="461610"/>
                      </a:cubicBezTo>
                      <a:cubicBezTo>
                        <a:pt x="90364" y="461715"/>
                        <a:pt x="90240" y="461810"/>
                        <a:pt x="90107" y="461915"/>
                      </a:cubicBezTo>
                      <a:cubicBezTo>
                        <a:pt x="89602" y="462305"/>
                        <a:pt x="89135" y="462658"/>
                        <a:pt x="88763" y="462953"/>
                      </a:cubicBezTo>
                      <a:cubicBezTo>
                        <a:pt x="88163" y="463410"/>
                        <a:pt x="87830" y="463648"/>
                        <a:pt x="87601" y="463820"/>
                      </a:cubicBezTo>
                      <a:cubicBezTo>
                        <a:pt x="63503" y="464868"/>
                        <a:pt x="80886" y="444503"/>
                        <a:pt x="80886" y="444503"/>
                      </a:cubicBezTo>
                      <a:cubicBezTo>
                        <a:pt x="105899" y="422215"/>
                        <a:pt x="125035" y="399612"/>
                        <a:pt x="139379" y="377095"/>
                      </a:cubicBezTo>
                      <a:cubicBezTo>
                        <a:pt x="116719" y="383553"/>
                        <a:pt x="98746" y="372561"/>
                        <a:pt x="98746" y="372561"/>
                      </a:cubicBezTo>
                      <a:cubicBezTo>
                        <a:pt x="120186" y="363779"/>
                        <a:pt x="135846" y="366551"/>
                        <a:pt x="144056" y="369475"/>
                      </a:cubicBezTo>
                      <a:cubicBezTo>
                        <a:pt x="145256" y="367436"/>
                        <a:pt x="146437" y="365408"/>
                        <a:pt x="147561" y="363369"/>
                      </a:cubicBezTo>
                      <a:cubicBezTo>
                        <a:pt x="147085" y="363026"/>
                        <a:pt x="146571" y="362703"/>
                        <a:pt x="146085" y="362369"/>
                      </a:cubicBezTo>
                      <a:cubicBezTo>
                        <a:pt x="145028" y="361636"/>
                        <a:pt x="143980" y="360902"/>
                        <a:pt x="142875" y="360207"/>
                      </a:cubicBezTo>
                      <a:cubicBezTo>
                        <a:pt x="142484" y="359959"/>
                        <a:pt x="142075" y="359740"/>
                        <a:pt x="141675" y="359502"/>
                      </a:cubicBezTo>
                      <a:cubicBezTo>
                        <a:pt x="140494" y="358788"/>
                        <a:pt x="139303" y="358064"/>
                        <a:pt x="138074" y="357397"/>
                      </a:cubicBezTo>
                      <a:cubicBezTo>
                        <a:pt x="137760" y="357226"/>
                        <a:pt x="137427" y="357064"/>
                        <a:pt x="137112" y="356892"/>
                      </a:cubicBezTo>
                      <a:cubicBezTo>
                        <a:pt x="135788" y="356178"/>
                        <a:pt x="134445" y="355473"/>
                        <a:pt x="133083" y="354806"/>
                      </a:cubicBezTo>
                      <a:cubicBezTo>
                        <a:pt x="132807" y="354673"/>
                        <a:pt x="132531" y="354559"/>
                        <a:pt x="132264" y="354425"/>
                      </a:cubicBezTo>
                      <a:cubicBezTo>
                        <a:pt x="130835" y="353739"/>
                        <a:pt x="129407" y="353073"/>
                        <a:pt x="127959" y="352435"/>
                      </a:cubicBezTo>
                      <a:cubicBezTo>
                        <a:pt x="125987" y="351587"/>
                        <a:pt x="124387" y="350911"/>
                        <a:pt x="122796" y="350282"/>
                      </a:cubicBezTo>
                      <a:cubicBezTo>
                        <a:pt x="106185" y="343719"/>
                        <a:pt x="90211" y="340424"/>
                        <a:pt x="86478" y="339700"/>
                      </a:cubicBezTo>
                      <a:cubicBezTo>
                        <a:pt x="85944" y="339595"/>
                        <a:pt x="85658" y="339547"/>
                        <a:pt x="85658" y="339547"/>
                      </a:cubicBezTo>
                      <a:cubicBezTo>
                        <a:pt x="87868" y="339262"/>
                        <a:pt x="90011" y="339042"/>
                        <a:pt x="92097" y="338890"/>
                      </a:cubicBezTo>
                      <a:cubicBezTo>
                        <a:pt x="92802" y="338842"/>
                        <a:pt x="93469" y="338833"/>
                        <a:pt x="94164" y="338804"/>
                      </a:cubicBezTo>
                      <a:cubicBezTo>
                        <a:pt x="95507" y="338738"/>
                        <a:pt x="96860" y="338652"/>
                        <a:pt x="98155" y="338642"/>
                      </a:cubicBezTo>
                      <a:cubicBezTo>
                        <a:pt x="98955" y="338633"/>
                        <a:pt x="99708" y="338671"/>
                        <a:pt x="100489" y="338681"/>
                      </a:cubicBezTo>
                      <a:cubicBezTo>
                        <a:pt x="101622" y="338700"/>
                        <a:pt x="102775" y="338700"/>
                        <a:pt x="103861" y="338757"/>
                      </a:cubicBezTo>
                      <a:cubicBezTo>
                        <a:pt x="104651" y="338795"/>
                        <a:pt x="105394" y="338880"/>
                        <a:pt x="106166" y="338938"/>
                      </a:cubicBezTo>
                      <a:cubicBezTo>
                        <a:pt x="107185" y="339014"/>
                        <a:pt x="108223" y="339090"/>
                        <a:pt x="109204" y="339204"/>
                      </a:cubicBezTo>
                      <a:cubicBezTo>
                        <a:pt x="109976" y="339290"/>
                        <a:pt x="110700" y="339423"/>
                        <a:pt x="111452" y="339528"/>
                      </a:cubicBezTo>
                      <a:cubicBezTo>
                        <a:pt x="112376" y="339662"/>
                        <a:pt x="113319" y="339795"/>
                        <a:pt x="114214" y="339957"/>
                      </a:cubicBezTo>
                      <a:cubicBezTo>
                        <a:pt x="114948" y="340090"/>
                        <a:pt x="115643" y="340262"/>
                        <a:pt x="116357" y="340414"/>
                      </a:cubicBezTo>
                      <a:cubicBezTo>
                        <a:pt x="117205" y="340595"/>
                        <a:pt x="118062" y="340776"/>
                        <a:pt x="118872" y="340986"/>
                      </a:cubicBezTo>
                      <a:cubicBezTo>
                        <a:pt x="119567" y="341166"/>
                        <a:pt x="120234" y="341367"/>
                        <a:pt x="120901" y="341567"/>
                      </a:cubicBezTo>
                      <a:cubicBezTo>
                        <a:pt x="121672" y="341795"/>
                        <a:pt x="122453" y="342014"/>
                        <a:pt x="123206" y="342262"/>
                      </a:cubicBezTo>
                      <a:cubicBezTo>
                        <a:pt x="123854" y="342481"/>
                        <a:pt x="124482" y="342710"/>
                        <a:pt x="125111" y="342948"/>
                      </a:cubicBezTo>
                      <a:cubicBezTo>
                        <a:pt x="125825" y="343205"/>
                        <a:pt x="126540" y="343472"/>
                        <a:pt x="127226" y="343748"/>
                      </a:cubicBezTo>
                      <a:cubicBezTo>
                        <a:pt x="127835" y="343995"/>
                        <a:pt x="128416" y="344262"/>
                        <a:pt x="128997" y="344519"/>
                      </a:cubicBezTo>
                      <a:cubicBezTo>
                        <a:pt x="129645" y="344805"/>
                        <a:pt x="130302" y="345100"/>
                        <a:pt x="130931" y="345405"/>
                      </a:cubicBezTo>
                      <a:cubicBezTo>
                        <a:pt x="131502" y="345681"/>
                        <a:pt x="132045" y="345977"/>
                        <a:pt x="132588" y="346262"/>
                      </a:cubicBezTo>
                      <a:cubicBezTo>
                        <a:pt x="133179" y="346577"/>
                        <a:pt x="133769" y="346891"/>
                        <a:pt x="134341" y="347215"/>
                      </a:cubicBezTo>
                      <a:cubicBezTo>
                        <a:pt x="134864" y="347520"/>
                        <a:pt x="135360" y="347824"/>
                        <a:pt x="135865" y="348129"/>
                      </a:cubicBezTo>
                      <a:cubicBezTo>
                        <a:pt x="136408" y="348463"/>
                        <a:pt x="136951" y="348796"/>
                        <a:pt x="137465" y="349139"/>
                      </a:cubicBezTo>
                      <a:cubicBezTo>
                        <a:pt x="137951" y="349453"/>
                        <a:pt x="138408" y="349777"/>
                        <a:pt x="138865" y="350101"/>
                      </a:cubicBezTo>
                      <a:cubicBezTo>
                        <a:pt x="139351" y="350444"/>
                        <a:pt x="139837" y="350796"/>
                        <a:pt x="140303" y="351139"/>
                      </a:cubicBezTo>
                      <a:cubicBezTo>
                        <a:pt x="140741" y="351473"/>
                        <a:pt x="141161" y="351806"/>
                        <a:pt x="141580" y="352139"/>
                      </a:cubicBezTo>
                      <a:cubicBezTo>
                        <a:pt x="142018" y="352492"/>
                        <a:pt x="142456" y="352844"/>
                        <a:pt x="142866" y="353206"/>
                      </a:cubicBezTo>
                      <a:cubicBezTo>
                        <a:pt x="143266" y="353549"/>
                        <a:pt x="143647" y="353892"/>
                        <a:pt x="144028" y="354225"/>
                      </a:cubicBezTo>
                      <a:cubicBezTo>
                        <a:pt x="144418" y="354578"/>
                        <a:pt x="144799" y="354930"/>
                        <a:pt x="145161" y="355273"/>
                      </a:cubicBezTo>
                      <a:cubicBezTo>
                        <a:pt x="145523" y="355616"/>
                        <a:pt x="145875" y="355968"/>
                        <a:pt x="146209" y="356311"/>
                      </a:cubicBezTo>
                      <a:cubicBezTo>
                        <a:pt x="146552" y="356654"/>
                        <a:pt x="146885" y="357007"/>
                        <a:pt x="147209" y="357349"/>
                      </a:cubicBezTo>
                      <a:cubicBezTo>
                        <a:pt x="147533" y="357692"/>
                        <a:pt x="147837" y="358035"/>
                        <a:pt x="148142" y="358369"/>
                      </a:cubicBezTo>
                      <a:cubicBezTo>
                        <a:pt x="148276" y="358521"/>
                        <a:pt x="148438" y="358683"/>
                        <a:pt x="148571" y="358835"/>
                      </a:cubicBezTo>
                      <a:cubicBezTo>
                        <a:pt x="148866" y="359197"/>
                        <a:pt x="149181" y="359559"/>
                        <a:pt x="149466" y="359893"/>
                      </a:cubicBezTo>
                      <a:cubicBezTo>
                        <a:pt x="149581" y="359674"/>
                        <a:pt x="149685" y="359455"/>
                        <a:pt x="149809" y="359235"/>
                      </a:cubicBezTo>
                      <a:cubicBezTo>
                        <a:pt x="150857" y="357254"/>
                        <a:pt x="151886" y="355264"/>
                        <a:pt x="152867" y="353282"/>
                      </a:cubicBezTo>
                      <a:cubicBezTo>
                        <a:pt x="152038" y="352406"/>
                        <a:pt x="151162" y="351511"/>
                        <a:pt x="150247" y="350596"/>
                      </a:cubicBezTo>
                      <a:cubicBezTo>
                        <a:pt x="148409" y="348758"/>
                        <a:pt x="146561" y="346977"/>
                        <a:pt x="144580" y="345148"/>
                      </a:cubicBezTo>
                      <a:cubicBezTo>
                        <a:pt x="142627" y="343329"/>
                        <a:pt x="140551" y="341471"/>
                        <a:pt x="138389" y="339576"/>
                      </a:cubicBezTo>
                      <a:cubicBezTo>
                        <a:pt x="136046" y="337518"/>
                        <a:pt x="133845" y="335632"/>
                        <a:pt x="131588" y="333727"/>
                      </a:cubicBezTo>
                      <a:cubicBezTo>
                        <a:pt x="131445" y="333613"/>
                        <a:pt x="131312" y="333489"/>
                        <a:pt x="131169" y="333375"/>
                      </a:cubicBezTo>
                      <a:cubicBezTo>
                        <a:pt x="128959" y="331518"/>
                        <a:pt x="126683" y="329632"/>
                        <a:pt x="124358" y="327746"/>
                      </a:cubicBezTo>
                      <a:cubicBezTo>
                        <a:pt x="124149" y="327574"/>
                        <a:pt x="123949" y="327403"/>
                        <a:pt x="123730" y="327241"/>
                      </a:cubicBezTo>
                      <a:cubicBezTo>
                        <a:pt x="121444" y="325384"/>
                        <a:pt x="119129" y="323536"/>
                        <a:pt x="116796" y="321678"/>
                      </a:cubicBezTo>
                      <a:cubicBezTo>
                        <a:pt x="116538" y="321478"/>
                        <a:pt x="116291" y="321278"/>
                        <a:pt x="116043" y="321078"/>
                      </a:cubicBezTo>
                      <a:cubicBezTo>
                        <a:pt x="113738" y="319259"/>
                        <a:pt x="111423" y="317440"/>
                        <a:pt x="109099" y="315649"/>
                      </a:cubicBezTo>
                      <a:cubicBezTo>
                        <a:pt x="108814" y="315430"/>
                        <a:pt x="108518" y="315201"/>
                        <a:pt x="108233" y="314982"/>
                      </a:cubicBezTo>
                      <a:cubicBezTo>
                        <a:pt x="105947" y="313211"/>
                        <a:pt x="103670" y="311468"/>
                        <a:pt x="101403" y="309753"/>
                      </a:cubicBezTo>
                      <a:cubicBezTo>
                        <a:pt x="101070" y="309505"/>
                        <a:pt x="100746" y="309258"/>
                        <a:pt x="100422" y="309010"/>
                      </a:cubicBezTo>
                      <a:cubicBezTo>
                        <a:pt x="98193" y="307324"/>
                        <a:pt x="96003" y="305667"/>
                        <a:pt x="93840" y="304057"/>
                      </a:cubicBezTo>
                      <a:cubicBezTo>
                        <a:pt x="93507" y="303809"/>
                        <a:pt x="93193" y="303571"/>
                        <a:pt x="92859" y="303324"/>
                      </a:cubicBezTo>
                      <a:cubicBezTo>
                        <a:pt x="90707" y="301714"/>
                        <a:pt x="88602" y="300161"/>
                        <a:pt x="86563" y="298647"/>
                      </a:cubicBezTo>
                      <a:cubicBezTo>
                        <a:pt x="86258" y="298428"/>
                        <a:pt x="85963" y="298209"/>
                        <a:pt x="85658" y="297980"/>
                      </a:cubicBezTo>
                      <a:cubicBezTo>
                        <a:pt x="83610" y="296475"/>
                        <a:pt x="81629" y="295027"/>
                        <a:pt x="79734" y="293637"/>
                      </a:cubicBezTo>
                      <a:cubicBezTo>
                        <a:pt x="79477" y="293446"/>
                        <a:pt x="79238" y="293275"/>
                        <a:pt x="78981" y="293094"/>
                      </a:cubicBezTo>
                      <a:cubicBezTo>
                        <a:pt x="77057" y="291694"/>
                        <a:pt x="75219" y="290360"/>
                        <a:pt x="73485" y="289112"/>
                      </a:cubicBezTo>
                      <a:cubicBezTo>
                        <a:pt x="73333" y="288998"/>
                        <a:pt x="73181" y="288893"/>
                        <a:pt x="73028" y="288788"/>
                      </a:cubicBezTo>
                      <a:cubicBezTo>
                        <a:pt x="71266" y="287522"/>
                        <a:pt x="69609" y="286331"/>
                        <a:pt x="68085" y="285245"/>
                      </a:cubicBezTo>
                      <a:cubicBezTo>
                        <a:pt x="66256" y="283940"/>
                        <a:pt x="64875" y="282959"/>
                        <a:pt x="63656" y="282102"/>
                      </a:cubicBezTo>
                      <a:cubicBezTo>
                        <a:pt x="62189" y="281064"/>
                        <a:pt x="61170" y="280349"/>
                        <a:pt x="60331" y="279759"/>
                      </a:cubicBezTo>
                      <a:cubicBezTo>
                        <a:pt x="60179" y="279654"/>
                        <a:pt x="60084" y="279587"/>
                        <a:pt x="59941" y="279483"/>
                      </a:cubicBezTo>
                      <a:cubicBezTo>
                        <a:pt x="58331" y="278359"/>
                        <a:pt x="57379" y="277692"/>
                        <a:pt x="57379" y="277692"/>
                      </a:cubicBezTo>
                      <a:cubicBezTo>
                        <a:pt x="61217" y="278587"/>
                        <a:pt x="64894" y="279568"/>
                        <a:pt x="68456" y="280597"/>
                      </a:cubicBezTo>
                      <a:cubicBezTo>
                        <a:pt x="69609" y="280930"/>
                        <a:pt x="70695" y="281283"/>
                        <a:pt x="71809" y="281626"/>
                      </a:cubicBezTo>
                      <a:cubicBezTo>
                        <a:pt x="74171" y="282350"/>
                        <a:pt x="76505" y="283083"/>
                        <a:pt x="78753" y="283855"/>
                      </a:cubicBezTo>
                      <a:cubicBezTo>
                        <a:pt x="79991" y="284283"/>
                        <a:pt x="81182" y="284721"/>
                        <a:pt x="82382" y="285159"/>
                      </a:cubicBezTo>
                      <a:cubicBezTo>
                        <a:pt x="84411" y="285902"/>
                        <a:pt x="86392" y="286664"/>
                        <a:pt x="88306" y="287445"/>
                      </a:cubicBezTo>
                      <a:cubicBezTo>
                        <a:pt x="89468" y="287922"/>
                        <a:pt x="90621" y="288398"/>
                        <a:pt x="91745" y="288884"/>
                      </a:cubicBezTo>
                      <a:cubicBezTo>
                        <a:pt x="93640" y="289703"/>
                        <a:pt x="95479" y="290541"/>
                        <a:pt x="97269" y="291398"/>
                      </a:cubicBezTo>
                      <a:cubicBezTo>
                        <a:pt x="98260" y="291865"/>
                        <a:pt x="99270" y="292332"/>
                        <a:pt x="100232" y="292818"/>
                      </a:cubicBezTo>
                      <a:cubicBezTo>
                        <a:pt x="102213" y="293808"/>
                        <a:pt x="104118" y="294827"/>
                        <a:pt x="105975" y="295866"/>
                      </a:cubicBezTo>
                      <a:cubicBezTo>
                        <a:pt x="106623" y="296228"/>
                        <a:pt x="107318" y="296580"/>
                        <a:pt x="107956" y="296942"/>
                      </a:cubicBezTo>
                      <a:cubicBezTo>
                        <a:pt x="110395" y="298342"/>
                        <a:pt x="112728" y="299780"/>
                        <a:pt x="114957" y="301228"/>
                      </a:cubicBezTo>
                      <a:cubicBezTo>
                        <a:pt x="115481" y="301571"/>
                        <a:pt x="115948" y="301924"/>
                        <a:pt x="116462" y="302266"/>
                      </a:cubicBezTo>
                      <a:cubicBezTo>
                        <a:pt x="118139" y="303390"/>
                        <a:pt x="119767" y="304533"/>
                        <a:pt x="121320" y="305686"/>
                      </a:cubicBezTo>
                      <a:cubicBezTo>
                        <a:pt x="122053" y="306229"/>
                        <a:pt x="122739" y="306781"/>
                        <a:pt x="123444" y="307324"/>
                      </a:cubicBezTo>
                      <a:cubicBezTo>
                        <a:pt x="124692" y="308296"/>
                        <a:pt x="125911" y="309267"/>
                        <a:pt x="127083" y="310239"/>
                      </a:cubicBezTo>
                      <a:cubicBezTo>
                        <a:pt x="127797" y="310839"/>
                        <a:pt x="128492" y="311439"/>
                        <a:pt x="129178" y="312039"/>
                      </a:cubicBezTo>
                      <a:cubicBezTo>
                        <a:pt x="130254" y="312982"/>
                        <a:pt x="131283" y="313925"/>
                        <a:pt x="132283" y="314878"/>
                      </a:cubicBezTo>
                      <a:cubicBezTo>
                        <a:pt x="132921" y="315478"/>
                        <a:pt x="133560" y="316087"/>
                        <a:pt x="134169" y="316687"/>
                      </a:cubicBezTo>
                      <a:cubicBezTo>
                        <a:pt x="135160" y="317668"/>
                        <a:pt x="136103" y="318649"/>
                        <a:pt x="137017" y="319631"/>
                      </a:cubicBezTo>
                      <a:cubicBezTo>
                        <a:pt x="137532" y="320183"/>
                        <a:pt x="138074" y="320735"/>
                        <a:pt x="138560" y="321278"/>
                      </a:cubicBezTo>
                      <a:cubicBezTo>
                        <a:pt x="139646" y="322488"/>
                        <a:pt x="140665" y="323688"/>
                        <a:pt x="141646" y="324888"/>
                      </a:cubicBezTo>
                      <a:cubicBezTo>
                        <a:pt x="141894" y="325193"/>
                        <a:pt x="142180" y="325507"/>
                        <a:pt x="142427" y="325812"/>
                      </a:cubicBezTo>
                      <a:cubicBezTo>
                        <a:pt x="143608" y="327279"/>
                        <a:pt x="144694" y="328727"/>
                        <a:pt x="145723" y="330165"/>
                      </a:cubicBezTo>
                      <a:cubicBezTo>
                        <a:pt x="146123" y="330727"/>
                        <a:pt x="146485" y="331270"/>
                        <a:pt x="146866" y="331832"/>
                      </a:cubicBezTo>
                      <a:cubicBezTo>
                        <a:pt x="147476" y="332718"/>
                        <a:pt x="148085" y="333613"/>
                        <a:pt x="148638" y="334480"/>
                      </a:cubicBezTo>
                      <a:cubicBezTo>
                        <a:pt x="149038" y="335109"/>
                        <a:pt x="149409" y="335718"/>
                        <a:pt x="149781" y="336328"/>
                      </a:cubicBezTo>
                      <a:cubicBezTo>
                        <a:pt x="150047" y="336766"/>
                        <a:pt x="150343" y="337223"/>
                        <a:pt x="150600" y="337652"/>
                      </a:cubicBezTo>
                      <a:cubicBezTo>
                        <a:pt x="150819" y="338033"/>
                        <a:pt x="150914" y="338242"/>
                        <a:pt x="151047" y="338461"/>
                      </a:cubicBezTo>
                      <a:cubicBezTo>
                        <a:pt x="151752" y="339690"/>
                        <a:pt x="152391" y="340881"/>
                        <a:pt x="152991" y="342052"/>
                      </a:cubicBezTo>
                      <a:cubicBezTo>
                        <a:pt x="153191" y="342433"/>
                        <a:pt x="153410" y="342833"/>
                        <a:pt x="153591" y="343205"/>
                      </a:cubicBezTo>
                      <a:cubicBezTo>
                        <a:pt x="154343" y="344719"/>
                        <a:pt x="155029" y="346186"/>
                        <a:pt x="155619" y="347558"/>
                      </a:cubicBezTo>
                      <a:cubicBezTo>
                        <a:pt x="156639" y="345357"/>
                        <a:pt x="157620" y="343148"/>
                        <a:pt x="158563" y="340947"/>
                      </a:cubicBezTo>
                      <a:cubicBezTo>
                        <a:pt x="157839" y="337938"/>
                        <a:pt x="156820" y="334832"/>
                        <a:pt x="155600" y="331651"/>
                      </a:cubicBezTo>
                      <a:cubicBezTo>
                        <a:pt x="155534" y="331489"/>
                        <a:pt x="155486" y="331327"/>
                        <a:pt x="155429" y="331165"/>
                      </a:cubicBezTo>
                      <a:cubicBezTo>
                        <a:pt x="154219" y="328070"/>
                        <a:pt x="152771" y="324888"/>
                        <a:pt x="151152" y="321669"/>
                      </a:cubicBezTo>
                      <a:cubicBezTo>
                        <a:pt x="141999" y="303390"/>
                        <a:pt x="126854" y="283493"/>
                        <a:pt x="111071" y="265386"/>
                      </a:cubicBezTo>
                      <a:cubicBezTo>
                        <a:pt x="109947" y="264090"/>
                        <a:pt x="108814" y="262814"/>
                        <a:pt x="107680" y="261537"/>
                      </a:cubicBezTo>
                      <a:cubicBezTo>
                        <a:pt x="107090" y="260871"/>
                        <a:pt x="106509" y="260213"/>
                        <a:pt x="105918" y="259556"/>
                      </a:cubicBezTo>
                      <a:cubicBezTo>
                        <a:pt x="104699" y="258194"/>
                        <a:pt x="103470" y="256842"/>
                        <a:pt x="102251" y="255508"/>
                      </a:cubicBezTo>
                      <a:cubicBezTo>
                        <a:pt x="101746" y="254956"/>
                        <a:pt x="101251" y="254403"/>
                        <a:pt x="100746" y="253860"/>
                      </a:cubicBezTo>
                      <a:cubicBezTo>
                        <a:pt x="97317" y="250136"/>
                        <a:pt x="93917" y="246526"/>
                        <a:pt x="90602" y="243078"/>
                      </a:cubicBezTo>
                      <a:cubicBezTo>
                        <a:pt x="90135" y="242592"/>
                        <a:pt x="89678" y="242126"/>
                        <a:pt x="89211" y="241649"/>
                      </a:cubicBezTo>
                      <a:cubicBezTo>
                        <a:pt x="88021" y="240421"/>
                        <a:pt x="86839" y="239211"/>
                        <a:pt x="85677" y="238020"/>
                      </a:cubicBezTo>
                      <a:cubicBezTo>
                        <a:pt x="85115" y="237439"/>
                        <a:pt x="84563" y="236887"/>
                        <a:pt x="84001" y="236325"/>
                      </a:cubicBezTo>
                      <a:cubicBezTo>
                        <a:pt x="82944" y="235258"/>
                        <a:pt x="81905" y="234210"/>
                        <a:pt x="80877" y="233182"/>
                      </a:cubicBezTo>
                      <a:cubicBezTo>
                        <a:pt x="80334" y="232639"/>
                        <a:pt x="79801" y="232105"/>
                        <a:pt x="79258" y="231572"/>
                      </a:cubicBezTo>
                      <a:cubicBezTo>
                        <a:pt x="78248" y="230572"/>
                        <a:pt x="77267" y="229591"/>
                        <a:pt x="76286" y="228638"/>
                      </a:cubicBezTo>
                      <a:cubicBezTo>
                        <a:pt x="75762" y="228124"/>
                        <a:pt x="75238" y="227609"/>
                        <a:pt x="74724" y="227105"/>
                      </a:cubicBezTo>
                      <a:cubicBezTo>
                        <a:pt x="73762" y="226162"/>
                        <a:pt x="72828" y="225257"/>
                        <a:pt x="71904" y="224361"/>
                      </a:cubicBezTo>
                      <a:cubicBezTo>
                        <a:pt x="71447" y="223923"/>
                        <a:pt x="70990" y="223476"/>
                        <a:pt x="70542" y="223047"/>
                      </a:cubicBezTo>
                      <a:cubicBezTo>
                        <a:pt x="69475" y="222018"/>
                        <a:pt x="68456" y="221047"/>
                        <a:pt x="67466" y="220094"/>
                      </a:cubicBezTo>
                      <a:cubicBezTo>
                        <a:pt x="67208" y="219856"/>
                        <a:pt x="66942" y="219599"/>
                        <a:pt x="66694" y="219361"/>
                      </a:cubicBezTo>
                      <a:cubicBezTo>
                        <a:pt x="65446" y="218170"/>
                        <a:pt x="64256" y="217056"/>
                        <a:pt x="63132" y="215998"/>
                      </a:cubicBezTo>
                      <a:cubicBezTo>
                        <a:pt x="62960" y="215846"/>
                        <a:pt x="62817" y="215713"/>
                        <a:pt x="62655" y="215560"/>
                      </a:cubicBezTo>
                      <a:cubicBezTo>
                        <a:pt x="61713" y="214684"/>
                        <a:pt x="60817" y="213846"/>
                        <a:pt x="59979" y="213074"/>
                      </a:cubicBezTo>
                      <a:cubicBezTo>
                        <a:pt x="59665" y="212789"/>
                        <a:pt x="59388" y="212531"/>
                        <a:pt x="59093" y="212255"/>
                      </a:cubicBezTo>
                      <a:cubicBezTo>
                        <a:pt x="58474" y="211684"/>
                        <a:pt x="57874" y="211131"/>
                        <a:pt x="57322" y="210626"/>
                      </a:cubicBezTo>
                      <a:cubicBezTo>
                        <a:pt x="56988" y="210322"/>
                        <a:pt x="56702" y="210055"/>
                        <a:pt x="56398" y="209779"/>
                      </a:cubicBezTo>
                      <a:cubicBezTo>
                        <a:pt x="55902" y="209321"/>
                        <a:pt x="55445" y="208912"/>
                        <a:pt x="55016" y="208521"/>
                      </a:cubicBezTo>
                      <a:cubicBezTo>
                        <a:pt x="54778" y="208312"/>
                        <a:pt x="54569" y="208121"/>
                        <a:pt x="54359" y="207931"/>
                      </a:cubicBezTo>
                      <a:cubicBezTo>
                        <a:pt x="53978" y="207588"/>
                        <a:pt x="53645" y="207293"/>
                        <a:pt x="53340" y="207016"/>
                      </a:cubicBezTo>
                      <a:cubicBezTo>
                        <a:pt x="53150" y="206845"/>
                        <a:pt x="52978" y="206693"/>
                        <a:pt x="52826" y="206550"/>
                      </a:cubicBezTo>
                      <a:cubicBezTo>
                        <a:pt x="52045" y="205854"/>
                        <a:pt x="51606" y="205464"/>
                        <a:pt x="51606" y="205464"/>
                      </a:cubicBezTo>
                      <a:cubicBezTo>
                        <a:pt x="57045" y="207645"/>
                        <a:pt x="62141" y="209864"/>
                        <a:pt x="67094" y="212084"/>
                      </a:cubicBezTo>
                      <a:cubicBezTo>
                        <a:pt x="68208" y="212588"/>
                        <a:pt x="69333" y="213093"/>
                        <a:pt x="70428" y="213598"/>
                      </a:cubicBezTo>
                      <a:cubicBezTo>
                        <a:pt x="75124" y="215770"/>
                        <a:pt x="79639" y="217961"/>
                        <a:pt x="83906" y="220170"/>
                      </a:cubicBezTo>
                      <a:cubicBezTo>
                        <a:pt x="84649" y="220551"/>
                        <a:pt x="85334" y="220942"/>
                        <a:pt x="86058" y="221323"/>
                      </a:cubicBezTo>
                      <a:cubicBezTo>
                        <a:pt x="88097" y="222399"/>
                        <a:pt x="90164" y="223476"/>
                        <a:pt x="92107" y="224561"/>
                      </a:cubicBezTo>
                      <a:cubicBezTo>
                        <a:pt x="119986" y="240297"/>
                        <a:pt x="137779" y="256461"/>
                        <a:pt x="148828" y="271796"/>
                      </a:cubicBezTo>
                      <a:cubicBezTo>
                        <a:pt x="149219" y="272177"/>
                        <a:pt x="149523" y="272710"/>
                        <a:pt x="149905" y="273263"/>
                      </a:cubicBezTo>
                      <a:cubicBezTo>
                        <a:pt x="150705" y="274415"/>
                        <a:pt x="151467" y="275568"/>
                        <a:pt x="152200" y="276711"/>
                      </a:cubicBezTo>
                      <a:cubicBezTo>
                        <a:pt x="153010" y="277987"/>
                        <a:pt x="153791" y="279254"/>
                        <a:pt x="154515" y="280511"/>
                      </a:cubicBezTo>
                      <a:cubicBezTo>
                        <a:pt x="155162" y="281635"/>
                        <a:pt x="155791" y="282759"/>
                        <a:pt x="156372" y="283874"/>
                      </a:cubicBezTo>
                      <a:cubicBezTo>
                        <a:pt x="157029" y="285131"/>
                        <a:pt x="157639" y="286369"/>
                        <a:pt x="158210" y="287607"/>
                      </a:cubicBezTo>
                      <a:cubicBezTo>
                        <a:pt x="158715" y="288693"/>
                        <a:pt x="159210" y="289770"/>
                        <a:pt x="159658" y="290836"/>
                      </a:cubicBezTo>
                      <a:cubicBezTo>
                        <a:pt x="160172" y="292075"/>
                        <a:pt x="160630" y="293294"/>
                        <a:pt x="161068" y="294513"/>
                      </a:cubicBezTo>
                      <a:cubicBezTo>
                        <a:pt x="161439" y="295542"/>
                        <a:pt x="161820" y="296570"/>
                        <a:pt x="162144" y="297580"/>
                      </a:cubicBezTo>
                      <a:cubicBezTo>
                        <a:pt x="162535" y="298809"/>
                        <a:pt x="162859" y="300009"/>
                        <a:pt x="163182" y="301209"/>
                      </a:cubicBezTo>
                      <a:cubicBezTo>
                        <a:pt x="163430" y="302162"/>
                        <a:pt x="163716" y="303124"/>
                        <a:pt x="163925" y="304048"/>
                      </a:cubicBezTo>
                      <a:cubicBezTo>
                        <a:pt x="164211" y="305295"/>
                        <a:pt x="164421" y="306505"/>
                        <a:pt x="164630" y="307724"/>
                      </a:cubicBezTo>
                      <a:cubicBezTo>
                        <a:pt x="164773" y="308553"/>
                        <a:pt x="164954" y="309401"/>
                        <a:pt x="165068" y="310220"/>
                      </a:cubicBezTo>
                      <a:cubicBezTo>
                        <a:pt x="165259" y="311544"/>
                        <a:pt x="165373" y="312830"/>
                        <a:pt x="165478" y="314106"/>
                      </a:cubicBezTo>
                      <a:cubicBezTo>
                        <a:pt x="165535" y="314754"/>
                        <a:pt x="165630" y="315430"/>
                        <a:pt x="165668" y="316068"/>
                      </a:cubicBezTo>
                      <a:cubicBezTo>
                        <a:pt x="165783" y="317954"/>
                        <a:pt x="165830" y="319792"/>
                        <a:pt x="165811" y="321545"/>
                      </a:cubicBezTo>
                      <a:cubicBezTo>
                        <a:pt x="168154" y="314306"/>
                        <a:pt x="170078" y="307115"/>
                        <a:pt x="171612" y="299980"/>
                      </a:cubicBezTo>
                      <a:cubicBezTo>
                        <a:pt x="170545" y="296656"/>
                        <a:pt x="169221" y="293322"/>
                        <a:pt x="167773" y="289979"/>
                      </a:cubicBezTo>
                      <a:cubicBezTo>
                        <a:pt x="167469" y="289265"/>
                        <a:pt x="167164" y="288560"/>
                        <a:pt x="166840" y="287855"/>
                      </a:cubicBezTo>
                      <a:cubicBezTo>
                        <a:pt x="165354" y="284579"/>
                        <a:pt x="163716" y="281302"/>
                        <a:pt x="161906" y="278035"/>
                      </a:cubicBezTo>
                      <a:cubicBezTo>
                        <a:pt x="161658" y="277587"/>
                        <a:pt x="161382" y="277139"/>
                        <a:pt x="161125" y="276682"/>
                      </a:cubicBezTo>
                      <a:cubicBezTo>
                        <a:pt x="159372" y="273587"/>
                        <a:pt x="157486" y="270491"/>
                        <a:pt x="155486" y="267405"/>
                      </a:cubicBezTo>
                      <a:cubicBezTo>
                        <a:pt x="155181" y="266938"/>
                        <a:pt x="154896" y="266471"/>
                        <a:pt x="154591" y="266005"/>
                      </a:cubicBezTo>
                      <a:cubicBezTo>
                        <a:pt x="152391" y="262671"/>
                        <a:pt x="150047" y="259356"/>
                        <a:pt x="147599" y="256051"/>
                      </a:cubicBezTo>
                      <a:cubicBezTo>
                        <a:pt x="126521" y="227657"/>
                        <a:pt x="97098" y="200816"/>
                        <a:pt x="72057" y="180499"/>
                      </a:cubicBezTo>
                      <a:cubicBezTo>
                        <a:pt x="68142" y="177327"/>
                        <a:pt x="64351" y="174317"/>
                        <a:pt x="60712" y="171488"/>
                      </a:cubicBezTo>
                      <a:cubicBezTo>
                        <a:pt x="59988" y="170926"/>
                        <a:pt x="59265" y="170355"/>
                        <a:pt x="58550" y="169812"/>
                      </a:cubicBezTo>
                      <a:cubicBezTo>
                        <a:pt x="57521" y="169021"/>
                        <a:pt x="56531" y="168259"/>
                        <a:pt x="55531" y="167497"/>
                      </a:cubicBezTo>
                      <a:cubicBezTo>
                        <a:pt x="54864" y="166983"/>
                        <a:pt x="54188" y="166468"/>
                        <a:pt x="53531" y="165973"/>
                      </a:cubicBezTo>
                      <a:cubicBezTo>
                        <a:pt x="52549" y="165230"/>
                        <a:pt x="51587" y="164506"/>
                        <a:pt x="50635" y="163792"/>
                      </a:cubicBezTo>
                      <a:cubicBezTo>
                        <a:pt x="49987" y="163306"/>
                        <a:pt x="49349" y="162830"/>
                        <a:pt x="48720" y="162354"/>
                      </a:cubicBezTo>
                      <a:cubicBezTo>
                        <a:pt x="47816" y="161677"/>
                        <a:pt x="46920" y="161011"/>
                        <a:pt x="46044" y="160372"/>
                      </a:cubicBezTo>
                      <a:cubicBezTo>
                        <a:pt x="45425" y="159915"/>
                        <a:pt x="44825" y="159477"/>
                        <a:pt x="44225" y="159039"/>
                      </a:cubicBezTo>
                      <a:cubicBezTo>
                        <a:pt x="43367" y="158410"/>
                        <a:pt x="42529" y="157791"/>
                        <a:pt x="41710" y="157201"/>
                      </a:cubicBezTo>
                      <a:cubicBezTo>
                        <a:pt x="41177" y="156820"/>
                        <a:pt x="40681" y="156458"/>
                        <a:pt x="40176" y="156086"/>
                      </a:cubicBezTo>
                      <a:cubicBezTo>
                        <a:pt x="39367" y="155505"/>
                        <a:pt x="38557" y="154915"/>
                        <a:pt x="37795" y="154372"/>
                      </a:cubicBezTo>
                      <a:cubicBezTo>
                        <a:pt x="37595" y="154229"/>
                        <a:pt x="37424" y="154105"/>
                        <a:pt x="37233" y="153972"/>
                      </a:cubicBezTo>
                      <a:cubicBezTo>
                        <a:pt x="35300" y="152591"/>
                        <a:pt x="33537" y="151352"/>
                        <a:pt x="31937" y="150238"/>
                      </a:cubicBezTo>
                      <a:cubicBezTo>
                        <a:pt x="31756" y="150114"/>
                        <a:pt x="31547" y="149971"/>
                        <a:pt x="31375" y="149838"/>
                      </a:cubicBezTo>
                      <a:cubicBezTo>
                        <a:pt x="30699" y="149371"/>
                        <a:pt x="30099" y="148952"/>
                        <a:pt x="29499" y="148542"/>
                      </a:cubicBezTo>
                      <a:cubicBezTo>
                        <a:pt x="29175" y="148323"/>
                        <a:pt x="28851" y="148095"/>
                        <a:pt x="28556" y="147895"/>
                      </a:cubicBezTo>
                      <a:cubicBezTo>
                        <a:pt x="28051" y="147542"/>
                        <a:pt x="27594" y="147237"/>
                        <a:pt x="27146" y="146933"/>
                      </a:cubicBezTo>
                      <a:cubicBezTo>
                        <a:pt x="26842" y="146723"/>
                        <a:pt x="26546" y="146523"/>
                        <a:pt x="26270" y="146342"/>
                      </a:cubicBezTo>
                      <a:cubicBezTo>
                        <a:pt x="25880" y="146085"/>
                        <a:pt x="25537" y="145847"/>
                        <a:pt x="25203" y="145618"/>
                      </a:cubicBezTo>
                      <a:cubicBezTo>
                        <a:pt x="24908" y="145418"/>
                        <a:pt x="24660" y="145247"/>
                        <a:pt x="24403" y="145085"/>
                      </a:cubicBezTo>
                      <a:cubicBezTo>
                        <a:pt x="24165" y="144923"/>
                        <a:pt x="23946" y="144780"/>
                        <a:pt x="23755" y="144656"/>
                      </a:cubicBezTo>
                      <a:cubicBezTo>
                        <a:pt x="23593" y="144542"/>
                        <a:pt x="23479" y="144475"/>
                        <a:pt x="23355" y="144390"/>
                      </a:cubicBezTo>
                      <a:cubicBezTo>
                        <a:pt x="22879" y="144075"/>
                        <a:pt x="22574" y="143875"/>
                        <a:pt x="22574" y="143875"/>
                      </a:cubicBezTo>
                      <a:cubicBezTo>
                        <a:pt x="26365" y="144466"/>
                        <a:pt x="30061" y="145113"/>
                        <a:pt x="33671" y="145809"/>
                      </a:cubicBezTo>
                      <a:cubicBezTo>
                        <a:pt x="35252" y="146114"/>
                        <a:pt x="36757" y="146466"/>
                        <a:pt x="38310" y="146790"/>
                      </a:cubicBezTo>
                      <a:cubicBezTo>
                        <a:pt x="40262" y="147199"/>
                        <a:pt x="42234" y="147599"/>
                        <a:pt x="44129" y="148038"/>
                      </a:cubicBezTo>
                      <a:cubicBezTo>
                        <a:pt x="46063" y="148485"/>
                        <a:pt x="47920" y="148981"/>
                        <a:pt x="49797" y="149466"/>
                      </a:cubicBezTo>
                      <a:cubicBezTo>
                        <a:pt x="51206" y="149828"/>
                        <a:pt x="52654" y="150181"/>
                        <a:pt x="54035" y="150562"/>
                      </a:cubicBezTo>
                      <a:cubicBezTo>
                        <a:pt x="55997" y="151105"/>
                        <a:pt x="57903" y="151676"/>
                        <a:pt x="59808" y="152257"/>
                      </a:cubicBezTo>
                      <a:cubicBezTo>
                        <a:pt x="60760" y="152543"/>
                        <a:pt x="61770" y="152810"/>
                        <a:pt x="62703" y="153105"/>
                      </a:cubicBezTo>
                      <a:cubicBezTo>
                        <a:pt x="97022" y="163954"/>
                        <a:pt x="120929" y="180232"/>
                        <a:pt x="137560" y="198263"/>
                      </a:cubicBezTo>
                      <a:cubicBezTo>
                        <a:pt x="137722" y="198377"/>
                        <a:pt x="137855" y="198587"/>
                        <a:pt x="138036" y="198777"/>
                      </a:cubicBezTo>
                      <a:cubicBezTo>
                        <a:pt x="141075" y="202111"/>
                        <a:pt x="143875" y="205492"/>
                        <a:pt x="146447" y="208921"/>
                      </a:cubicBezTo>
                      <a:cubicBezTo>
                        <a:pt x="146695" y="209255"/>
                        <a:pt x="146952" y="209579"/>
                        <a:pt x="147199" y="209912"/>
                      </a:cubicBezTo>
                      <a:cubicBezTo>
                        <a:pt x="149800" y="213446"/>
                        <a:pt x="152171" y="217018"/>
                        <a:pt x="154315" y="220599"/>
                      </a:cubicBezTo>
                      <a:cubicBezTo>
                        <a:pt x="154429" y="220790"/>
                        <a:pt x="154562" y="220990"/>
                        <a:pt x="154676" y="221180"/>
                      </a:cubicBezTo>
                      <a:cubicBezTo>
                        <a:pt x="156915" y="224961"/>
                        <a:pt x="158915" y="228743"/>
                        <a:pt x="160696" y="232515"/>
                      </a:cubicBezTo>
                      <a:cubicBezTo>
                        <a:pt x="162506" y="236353"/>
                        <a:pt x="164030" y="240059"/>
                        <a:pt x="165392" y="243707"/>
                      </a:cubicBezTo>
                      <a:cubicBezTo>
                        <a:pt x="165487" y="243973"/>
                        <a:pt x="165583" y="244250"/>
                        <a:pt x="165678" y="244516"/>
                      </a:cubicBezTo>
                      <a:cubicBezTo>
                        <a:pt x="166926" y="247945"/>
                        <a:pt x="168021" y="251336"/>
                        <a:pt x="168964" y="254651"/>
                      </a:cubicBezTo>
                      <a:cubicBezTo>
                        <a:pt x="169059" y="255003"/>
                        <a:pt x="169164" y="255356"/>
                        <a:pt x="169259" y="255708"/>
                      </a:cubicBezTo>
                      <a:cubicBezTo>
                        <a:pt x="170155" y="258956"/>
                        <a:pt x="170917" y="262128"/>
                        <a:pt x="171564" y="265205"/>
                      </a:cubicBezTo>
                      <a:cubicBezTo>
                        <a:pt x="171631" y="265538"/>
                        <a:pt x="171707" y="265862"/>
                        <a:pt x="171774" y="266186"/>
                      </a:cubicBezTo>
                      <a:cubicBezTo>
                        <a:pt x="172403" y="269310"/>
                        <a:pt x="172917" y="272329"/>
                        <a:pt x="173326" y="275225"/>
                      </a:cubicBezTo>
                      <a:cubicBezTo>
                        <a:pt x="173355" y="275434"/>
                        <a:pt x="173393" y="275663"/>
                        <a:pt x="173422" y="275873"/>
                      </a:cubicBezTo>
                      <a:cubicBezTo>
                        <a:pt x="173841" y="278940"/>
                        <a:pt x="174155" y="281873"/>
                        <a:pt x="174374" y="284626"/>
                      </a:cubicBezTo>
                      <a:cubicBezTo>
                        <a:pt x="177213" y="264662"/>
                        <a:pt x="177175" y="245288"/>
                        <a:pt x="175127" y="226838"/>
                      </a:cubicBezTo>
                      <a:cubicBezTo>
                        <a:pt x="173955" y="225133"/>
                        <a:pt x="172679" y="223418"/>
                        <a:pt x="171336" y="221685"/>
                      </a:cubicBezTo>
                      <a:cubicBezTo>
                        <a:pt x="170869" y="221085"/>
                        <a:pt x="170336" y="220466"/>
                        <a:pt x="169850" y="219856"/>
                      </a:cubicBezTo>
                      <a:cubicBezTo>
                        <a:pt x="168935" y="218723"/>
                        <a:pt x="168031" y="217589"/>
                        <a:pt x="167040" y="216437"/>
                      </a:cubicBezTo>
                      <a:cubicBezTo>
                        <a:pt x="166411" y="215703"/>
                        <a:pt x="165726" y="214960"/>
                        <a:pt x="165068" y="214227"/>
                      </a:cubicBezTo>
                      <a:cubicBezTo>
                        <a:pt x="164154" y="213198"/>
                        <a:pt x="163249" y="212169"/>
                        <a:pt x="162287" y="211131"/>
                      </a:cubicBezTo>
                      <a:cubicBezTo>
                        <a:pt x="161544" y="210331"/>
                        <a:pt x="160763" y="209531"/>
                        <a:pt x="159991" y="208731"/>
                      </a:cubicBezTo>
                      <a:cubicBezTo>
                        <a:pt x="159048" y="207750"/>
                        <a:pt x="158115" y="206769"/>
                        <a:pt x="157124" y="205778"/>
                      </a:cubicBezTo>
                      <a:cubicBezTo>
                        <a:pt x="156286" y="204940"/>
                        <a:pt x="155419" y="204102"/>
                        <a:pt x="154553" y="203254"/>
                      </a:cubicBezTo>
                      <a:cubicBezTo>
                        <a:pt x="153562" y="202292"/>
                        <a:pt x="152581" y="201330"/>
                        <a:pt x="151562" y="200368"/>
                      </a:cubicBezTo>
                      <a:cubicBezTo>
                        <a:pt x="150657" y="199511"/>
                        <a:pt x="149724" y="198653"/>
                        <a:pt x="148790" y="197796"/>
                      </a:cubicBezTo>
                      <a:cubicBezTo>
                        <a:pt x="147761" y="196844"/>
                        <a:pt x="146733" y="195901"/>
                        <a:pt x="145666" y="194948"/>
                      </a:cubicBezTo>
                      <a:cubicBezTo>
                        <a:pt x="144685" y="194072"/>
                        <a:pt x="143685" y="193186"/>
                        <a:pt x="142684" y="192310"/>
                      </a:cubicBezTo>
                      <a:cubicBezTo>
                        <a:pt x="141627" y="191386"/>
                        <a:pt x="140560" y="190452"/>
                        <a:pt x="139475" y="189528"/>
                      </a:cubicBezTo>
                      <a:cubicBezTo>
                        <a:pt x="138436" y="188643"/>
                        <a:pt x="137389" y="187757"/>
                        <a:pt x="136331" y="186871"/>
                      </a:cubicBezTo>
                      <a:cubicBezTo>
                        <a:pt x="110547" y="165240"/>
                        <a:pt x="78924" y="143999"/>
                        <a:pt x="52607" y="127540"/>
                      </a:cubicBezTo>
                      <a:cubicBezTo>
                        <a:pt x="51635" y="126930"/>
                        <a:pt x="50683" y="126340"/>
                        <a:pt x="49721" y="125740"/>
                      </a:cubicBezTo>
                      <a:cubicBezTo>
                        <a:pt x="48654" y="125073"/>
                        <a:pt x="47587" y="124416"/>
                        <a:pt x="46549" y="123768"/>
                      </a:cubicBezTo>
                      <a:cubicBezTo>
                        <a:pt x="45491" y="123120"/>
                        <a:pt x="44463" y="122482"/>
                        <a:pt x="43425" y="121844"/>
                      </a:cubicBezTo>
                      <a:cubicBezTo>
                        <a:pt x="42520" y="121291"/>
                        <a:pt x="41634" y="120748"/>
                        <a:pt x="40748" y="120215"/>
                      </a:cubicBezTo>
                      <a:cubicBezTo>
                        <a:pt x="39719" y="119586"/>
                        <a:pt x="38700" y="118967"/>
                        <a:pt x="37690" y="118358"/>
                      </a:cubicBezTo>
                      <a:cubicBezTo>
                        <a:pt x="36824" y="117834"/>
                        <a:pt x="35976" y="117319"/>
                        <a:pt x="35128" y="116815"/>
                      </a:cubicBezTo>
                      <a:cubicBezTo>
                        <a:pt x="34157" y="116224"/>
                        <a:pt x="33176" y="115633"/>
                        <a:pt x="32233" y="115072"/>
                      </a:cubicBezTo>
                      <a:cubicBezTo>
                        <a:pt x="31490" y="114624"/>
                        <a:pt x="30785" y="114214"/>
                        <a:pt x="30061" y="113776"/>
                      </a:cubicBezTo>
                      <a:cubicBezTo>
                        <a:pt x="28156" y="112643"/>
                        <a:pt x="26318" y="111557"/>
                        <a:pt x="24555" y="110509"/>
                      </a:cubicBezTo>
                      <a:cubicBezTo>
                        <a:pt x="23984" y="110176"/>
                        <a:pt x="23393" y="109823"/>
                        <a:pt x="22841" y="109499"/>
                      </a:cubicBezTo>
                      <a:cubicBezTo>
                        <a:pt x="21888" y="108947"/>
                        <a:pt x="20993" y="108423"/>
                        <a:pt x="20098" y="107890"/>
                      </a:cubicBezTo>
                      <a:cubicBezTo>
                        <a:pt x="19498" y="107547"/>
                        <a:pt x="18917" y="107204"/>
                        <a:pt x="18345" y="106871"/>
                      </a:cubicBezTo>
                      <a:cubicBezTo>
                        <a:pt x="17497" y="106375"/>
                        <a:pt x="16688" y="105909"/>
                        <a:pt x="15888" y="105451"/>
                      </a:cubicBezTo>
                      <a:cubicBezTo>
                        <a:pt x="15383" y="105156"/>
                        <a:pt x="14897" y="104880"/>
                        <a:pt x="14421" y="104604"/>
                      </a:cubicBezTo>
                      <a:cubicBezTo>
                        <a:pt x="13659" y="104165"/>
                        <a:pt x="12906" y="103727"/>
                        <a:pt x="12192" y="103327"/>
                      </a:cubicBezTo>
                      <a:cubicBezTo>
                        <a:pt x="11535" y="102956"/>
                        <a:pt x="10944" y="102613"/>
                        <a:pt x="10335" y="102270"/>
                      </a:cubicBezTo>
                      <a:cubicBezTo>
                        <a:pt x="9868" y="102003"/>
                        <a:pt x="9373" y="101717"/>
                        <a:pt x="8934" y="101470"/>
                      </a:cubicBezTo>
                      <a:cubicBezTo>
                        <a:pt x="7982" y="100927"/>
                        <a:pt x="7096" y="100432"/>
                        <a:pt x="6277" y="99974"/>
                      </a:cubicBezTo>
                      <a:cubicBezTo>
                        <a:pt x="5734" y="99670"/>
                        <a:pt x="5277" y="99412"/>
                        <a:pt x="4791" y="99146"/>
                      </a:cubicBezTo>
                      <a:cubicBezTo>
                        <a:pt x="4448" y="98955"/>
                        <a:pt x="4105" y="98765"/>
                        <a:pt x="3800" y="98593"/>
                      </a:cubicBezTo>
                      <a:cubicBezTo>
                        <a:pt x="3420" y="98384"/>
                        <a:pt x="3096" y="98203"/>
                        <a:pt x="2772" y="98022"/>
                      </a:cubicBezTo>
                      <a:cubicBezTo>
                        <a:pt x="2486" y="97860"/>
                        <a:pt x="2219" y="97717"/>
                        <a:pt x="1972" y="97574"/>
                      </a:cubicBezTo>
                      <a:cubicBezTo>
                        <a:pt x="1638" y="97384"/>
                        <a:pt x="1362" y="97241"/>
                        <a:pt x="1114" y="97098"/>
                      </a:cubicBezTo>
                      <a:cubicBezTo>
                        <a:pt x="343" y="96669"/>
                        <a:pt x="0" y="96488"/>
                        <a:pt x="0" y="96488"/>
                      </a:cubicBezTo>
                      <a:cubicBezTo>
                        <a:pt x="5991" y="96688"/>
                        <a:pt x="11725" y="97107"/>
                        <a:pt x="17336" y="97631"/>
                      </a:cubicBezTo>
                      <a:cubicBezTo>
                        <a:pt x="18374" y="97727"/>
                        <a:pt x="19441" y="97812"/>
                        <a:pt x="20469" y="97917"/>
                      </a:cubicBezTo>
                      <a:cubicBezTo>
                        <a:pt x="25698" y="98460"/>
                        <a:pt x="30766" y="99136"/>
                        <a:pt x="35662" y="99936"/>
                      </a:cubicBezTo>
                      <a:cubicBezTo>
                        <a:pt x="36795" y="100117"/>
                        <a:pt x="37909" y="100327"/>
                        <a:pt x="39034" y="100517"/>
                      </a:cubicBezTo>
                      <a:cubicBezTo>
                        <a:pt x="40462" y="100775"/>
                        <a:pt x="41929" y="100994"/>
                        <a:pt x="43329" y="101260"/>
                      </a:cubicBezTo>
                      <a:cubicBezTo>
                        <a:pt x="75800" y="107756"/>
                        <a:pt x="100775" y="119548"/>
                        <a:pt x="119891" y="133788"/>
                      </a:cubicBezTo>
                      <a:cubicBezTo>
                        <a:pt x="121187" y="134664"/>
                        <a:pt x="122377" y="135703"/>
                        <a:pt x="123654" y="136722"/>
                      </a:cubicBezTo>
                      <a:cubicBezTo>
                        <a:pt x="125197" y="137951"/>
                        <a:pt x="126787" y="139151"/>
                        <a:pt x="128245" y="140408"/>
                      </a:cubicBezTo>
                      <a:cubicBezTo>
                        <a:pt x="129731" y="141675"/>
                        <a:pt x="131093" y="142980"/>
                        <a:pt x="132502" y="144275"/>
                      </a:cubicBezTo>
                      <a:cubicBezTo>
                        <a:pt x="133883" y="145552"/>
                        <a:pt x="135312" y="146809"/>
                        <a:pt x="136627" y="148104"/>
                      </a:cubicBezTo>
                      <a:cubicBezTo>
                        <a:pt x="137960" y="149428"/>
                        <a:pt x="139179" y="150771"/>
                        <a:pt x="140437" y="152105"/>
                      </a:cubicBezTo>
                      <a:cubicBezTo>
                        <a:pt x="141665" y="153410"/>
                        <a:pt x="142942" y="154715"/>
                        <a:pt x="144104" y="156029"/>
                      </a:cubicBezTo>
                      <a:cubicBezTo>
                        <a:pt x="145304" y="157401"/>
                        <a:pt x="146399" y="158782"/>
                        <a:pt x="147523" y="160163"/>
                      </a:cubicBezTo>
                      <a:cubicBezTo>
                        <a:pt x="148590" y="161468"/>
                        <a:pt x="149714" y="162773"/>
                        <a:pt x="150724" y="164087"/>
                      </a:cubicBezTo>
                      <a:cubicBezTo>
                        <a:pt x="151829" y="165526"/>
                        <a:pt x="152819" y="166973"/>
                        <a:pt x="153848" y="168421"/>
                      </a:cubicBezTo>
                      <a:cubicBezTo>
                        <a:pt x="154743" y="169678"/>
                        <a:pt x="155705" y="170945"/>
                        <a:pt x="156543" y="172203"/>
                      </a:cubicBezTo>
                      <a:cubicBezTo>
                        <a:pt x="157572" y="173736"/>
                        <a:pt x="158496" y="175270"/>
                        <a:pt x="159449" y="176794"/>
                      </a:cubicBezTo>
                      <a:cubicBezTo>
                        <a:pt x="160172" y="177956"/>
                        <a:pt x="160954" y="179118"/>
                        <a:pt x="161630" y="180270"/>
                      </a:cubicBezTo>
                      <a:cubicBezTo>
                        <a:pt x="162658" y="182013"/>
                        <a:pt x="163563" y="183728"/>
                        <a:pt x="164497" y="185452"/>
                      </a:cubicBezTo>
                      <a:cubicBezTo>
                        <a:pt x="164992" y="186366"/>
                        <a:pt x="165545" y="187300"/>
                        <a:pt x="166011" y="188205"/>
                      </a:cubicBezTo>
                      <a:cubicBezTo>
                        <a:pt x="167364" y="190814"/>
                        <a:pt x="168612" y="193396"/>
                        <a:pt x="169755" y="195920"/>
                      </a:cubicBezTo>
                      <a:cubicBezTo>
                        <a:pt x="165478" y="177822"/>
                        <a:pt x="159544" y="160953"/>
                        <a:pt x="152924" y="145704"/>
                      </a:cubicBezTo>
                      <a:cubicBezTo>
                        <a:pt x="150581" y="144475"/>
                        <a:pt x="148019" y="143066"/>
                        <a:pt x="145285" y="141494"/>
                      </a:cubicBezTo>
                      <a:cubicBezTo>
                        <a:pt x="142484" y="139894"/>
                        <a:pt x="139579" y="138160"/>
                        <a:pt x="136522" y="136312"/>
                      </a:cubicBezTo>
                      <a:cubicBezTo>
                        <a:pt x="133369" y="134398"/>
                        <a:pt x="130169" y="132407"/>
                        <a:pt x="126863" y="130331"/>
                      </a:cubicBezTo>
                      <a:cubicBezTo>
                        <a:pt x="123463" y="128178"/>
                        <a:pt x="120063" y="126006"/>
                        <a:pt x="116596" y="123749"/>
                      </a:cubicBezTo>
                      <a:cubicBezTo>
                        <a:pt x="73828" y="95974"/>
                        <a:pt x="20450" y="57245"/>
                        <a:pt x="20450" y="57245"/>
                      </a:cubicBezTo>
                      <a:cubicBezTo>
                        <a:pt x="55578" y="64322"/>
                        <a:pt x="82820" y="76381"/>
                        <a:pt x="103632" y="89506"/>
                      </a:cubicBezTo>
                      <a:cubicBezTo>
                        <a:pt x="103832" y="89621"/>
                        <a:pt x="104013" y="89754"/>
                        <a:pt x="104223" y="89887"/>
                      </a:cubicBezTo>
                      <a:cubicBezTo>
                        <a:pt x="107766" y="92135"/>
                        <a:pt x="111138" y="94412"/>
                        <a:pt x="114300" y="96698"/>
                      </a:cubicBezTo>
                      <a:cubicBezTo>
                        <a:pt x="117729" y="99174"/>
                        <a:pt x="120644" y="101451"/>
                        <a:pt x="123434" y="103727"/>
                      </a:cubicBezTo>
                      <a:cubicBezTo>
                        <a:pt x="123854" y="104070"/>
                        <a:pt x="124282" y="104413"/>
                        <a:pt x="124692" y="104756"/>
                      </a:cubicBezTo>
                      <a:cubicBezTo>
                        <a:pt x="127321" y="106937"/>
                        <a:pt x="129797" y="109109"/>
                        <a:pt x="132121" y="111252"/>
                      </a:cubicBezTo>
                      <a:cubicBezTo>
                        <a:pt x="132502" y="111604"/>
                        <a:pt x="132855" y="111947"/>
                        <a:pt x="133226" y="112300"/>
                      </a:cubicBezTo>
                      <a:cubicBezTo>
                        <a:pt x="135550" y="114481"/>
                        <a:pt x="137760" y="116643"/>
                        <a:pt x="139770" y="118748"/>
                      </a:cubicBezTo>
                      <a:cubicBezTo>
                        <a:pt x="133045" y="106347"/>
                        <a:pt x="126263" y="95631"/>
                        <a:pt x="120291" y="86925"/>
                      </a:cubicBezTo>
                      <a:cubicBezTo>
                        <a:pt x="118100" y="85468"/>
                        <a:pt x="115843" y="83849"/>
                        <a:pt x="113557" y="82125"/>
                      </a:cubicBezTo>
                      <a:cubicBezTo>
                        <a:pt x="112767" y="81525"/>
                        <a:pt x="111947" y="80848"/>
                        <a:pt x="111138" y="80229"/>
                      </a:cubicBezTo>
                      <a:cubicBezTo>
                        <a:pt x="109623" y="79048"/>
                        <a:pt x="108109" y="77876"/>
                        <a:pt x="106575" y="76610"/>
                      </a:cubicBezTo>
                      <a:cubicBezTo>
                        <a:pt x="105604" y="75809"/>
                        <a:pt x="104623" y="74952"/>
                        <a:pt x="103651" y="74124"/>
                      </a:cubicBezTo>
                      <a:cubicBezTo>
                        <a:pt x="102241" y="72933"/>
                        <a:pt x="100841" y="71742"/>
                        <a:pt x="99422" y="70495"/>
                      </a:cubicBezTo>
                      <a:cubicBezTo>
                        <a:pt x="98374" y="69571"/>
                        <a:pt x="97326" y="68609"/>
                        <a:pt x="96279" y="67656"/>
                      </a:cubicBezTo>
                      <a:cubicBezTo>
                        <a:pt x="95250" y="66723"/>
                        <a:pt x="94221" y="65818"/>
                        <a:pt x="93183" y="64865"/>
                      </a:cubicBezTo>
                      <a:cubicBezTo>
                        <a:pt x="62855" y="36747"/>
                        <a:pt x="32757" y="0"/>
                        <a:pt x="32757" y="0"/>
                      </a:cubicBezTo>
                      <a:cubicBezTo>
                        <a:pt x="48416" y="6353"/>
                        <a:pt x="63465" y="17688"/>
                        <a:pt x="76781" y="30232"/>
                      </a:cubicBezTo>
                      <a:cubicBezTo>
                        <a:pt x="77172" y="30566"/>
                        <a:pt x="77572" y="30985"/>
                        <a:pt x="78000" y="31394"/>
                      </a:cubicBezTo>
                      <a:cubicBezTo>
                        <a:pt x="79696" y="33014"/>
                        <a:pt x="81363" y="34642"/>
                        <a:pt x="82991" y="36290"/>
                      </a:cubicBezTo>
                      <a:cubicBezTo>
                        <a:pt x="83629" y="36938"/>
                        <a:pt x="84277" y="37586"/>
                        <a:pt x="84906" y="38233"/>
                      </a:cubicBezTo>
                      <a:cubicBezTo>
                        <a:pt x="86630" y="40005"/>
                        <a:pt x="88316" y="41796"/>
                        <a:pt x="89964" y="43577"/>
                      </a:cubicBezTo>
                      <a:cubicBezTo>
                        <a:pt x="90421" y="44063"/>
                        <a:pt x="90888" y="44558"/>
                        <a:pt x="91335" y="45053"/>
                      </a:cubicBezTo>
                      <a:cubicBezTo>
                        <a:pt x="95536" y="49663"/>
                        <a:pt x="99460" y="54235"/>
                        <a:pt x="103042" y="58626"/>
                      </a:cubicBezTo>
                      <a:cubicBezTo>
                        <a:pt x="103442" y="59122"/>
                        <a:pt x="103813" y="59588"/>
                        <a:pt x="104213" y="60074"/>
                      </a:cubicBezTo>
                      <a:cubicBezTo>
                        <a:pt x="105547" y="61722"/>
                        <a:pt x="106842" y="63351"/>
                        <a:pt x="108080" y="64922"/>
                      </a:cubicBezTo>
                      <a:cubicBezTo>
                        <a:pt x="108585" y="65570"/>
                        <a:pt x="109080" y="66199"/>
                        <a:pt x="109566" y="66837"/>
                      </a:cubicBezTo>
                      <a:cubicBezTo>
                        <a:pt x="110642" y="68228"/>
                        <a:pt x="111671" y="69580"/>
                        <a:pt x="112652" y="70895"/>
                      </a:cubicBezTo>
                      <a:cubicBezTo>
                        <a:pt x="113109" y="71504"/>
                        <a:pt x="113567" y="72123"/>
                        <a:pt x="114014" y="72714"/>
                      </a:cubicBezTo>
                      <a:cubicBezTo>
                        <a:pt x="114976" y="74019"/>
                        <a:pt x="115891" y="75267"/>
                        <a:pt x="116748" y="76457"/>
                      </a:cubicBezTo>
                      <a:cubicBezTo>
                        <a:pt x="117091" y="76933"/>
                        <a:pt x="117462" y="77429"/>
                        <a:pt x="117786" y="77886"/>
                      </a:cubicBezTo>
                      <a:cubicBezTo>
                        <a:pt x="118910" y="79467"/>
                        <a:pt x="119967" y="80963"/>
                        <a:pt x="120901" y="82306"/>
                      </a:cubicBezTo>
                      <a:cubicBezTo>
                        <a:pt x="111709" y="66808"/>
                        <a:pt x="98031" y="42767"/>
                        <a:pt x="85582" y="17021"/>
                      </a:cubicBezTo>
                      <a:cubicBezTo>
                        <a:pt x="85582" y="17021"/>
                        <a:pt x="132788" y="45977"/>
                        <a:pt x="131731" y="97346"/>
                      </a:cubicBezTo>
                      <a:cubicBezTo>
                        <a:pt x="134617" y="101060"/>
                        <a:pt x="137370" y="104746"/>
                        <a:pt x="140027" y="108423"/>
                      </a:cubicBezTo>
                      <a:cubicBezTo>
                        <a:pt x="140894" y="109623"/>
                        <a:pt x="141713" y="110804"/>
                        <a:pt x="142551" y="112005"/>
                      </a:cubicBezTo>
                      <a:cubicBezTo>
                        <a:pt x="144313" y="114491"/>
                        <a:pt x="146047" y="116977"/>
                        <a:pt x="147704" y="119444"/>
                      </a:cubicBezTo>
                      <a:cubicBezTo>
                        <a:pt x="148628" y="120815"/>
                        <a:pt x="149514" y="122177"/>
                        <a:pt x="150409" y="123539"/>
                      </a:cubicBezTo>
                      <a:cubicBezTo>
                        <a:pt x="151419" y="125092"/>
                        <a:pt x="152448" y="126635"/>
                        <a:pt x="153429" y="128178"/>
                      </a:cubicBezTo>
                      <a:cubicBezTo>
                        <a:pt x="153591" y="126797"/>
                        <a:pt x="153762" y="125359"/>
                        <a:pt x="153972" y="123844"/>
                      </a:cubicBezTo>
                      <a:cubicBezTo>
                        <a:pt x="154048" y="123311"/>
                        <a:pt x="154143" y="122739"/>
                        <a:pt x="154219" y="122187"/>
                      </a:cubicBezTo>
                      <a:cubicBezTo>
                        <a:pt x="154467" y="120501"/>
                        <a:pt x="154753" y="118729"/>
                        <a:pt x="155077" y="116910"/>
                      </a:cubicBezTo>
                      <a:cubicBezTo>
                        <a:pt x="155210" y="116129"/>
                        <a:pt x="155353" y="115338"/>
                        <a:pt x="155505" y="114529"/>
                      </a:cubicBezTo>
                      <a:cubicBezTo>
                        <a:pt x="155934" y="112281"/>
                        <a:pt x="156420" y="109947"/>
                        <a:pt x="156963" y="107547"/>
                      </a:cubicBezTo>
                      <a:cubicBezTo>
                        <a:pt x="156867" y="106461"/>
                        <a:pt x="156763" y="105385"/>
                        <a:pt x="156686" y="104261"/>
                      </a:cubicBezTo>
                      <a:cubicBezTo>
                        <a:pt x="156648" y="103680"/>
                        <a:pt x="156591" y="103137"/>
                        <a:pt x="156553" y="102537"/>
                      </a:cubicBezTo>
                      <a:cubicBezTo>
                        <a:pt x="156429" y="100346"/>
                        <a:pt x="156353" y="98069"/>
                        <a:pt x="156334" y="95736"/>
                      </a:cubicBezTo>
                      <a:cubicBezTo>
                        <a:pt x="156324" y="94898"/>
                        <a:pt x="156353" y="94021"/>
                        <a:pt x="156362" y="93164"/>
                      </a:cubicBezTo>
                      <a:cubicBezTo>
                        <a:pt x="156381" y="91554"/>
                        <a:pt x="156410" y="89935"/>
                        <a:pt x="156486" y="88278"/>
                      </a:cubicBezTo>
                      <a:cubicBezTo>
                        <a:pt x="156534" y="87259"/>
                        <a:pt x="156601" y="86230"/>
                        <a:pt x="156677" y="85192"/>
                      </a:cubicBezTo>
                      <a:cubicBezTo>
                        <a:pt x="156791" y="83572"/>
                        <a:pt x="156943" y="81925"/>
                        <a:pt x="157115" y="80258"/>
                      </a:cubicBezTo>
                      <a:cubicBezTo>
                        <a:pt x="157229" y="79219"/>
                        <a:pt x="157334" y="78181"/>
                        <a:pt x="157467" y="77124"/>
                      </a:cubicBezTo>
                      <a:cubicBezTo>
                        <a:pt x="157734" y="75133"/>
                        <a:pt x="158067" y="73114"/>
                        <a:pt x="158439" y="71076"/>
                      </a:cubicBezTo>
                      <a:cubicBezTo>
                        <a:pt x="158572" y="70333"/>
                        <a:pt x="158668" y="69599"/>
                        <a:pt x="158820" y="68856"/>
                      </a:cubicBezTo>
                      <a:cubicBezTo>
                        <a:pt x="159325" y="66323"/>
                        <a:pt x="159915" y="63760"/>
                        <a:pt x="160611" y="61179"/>
                      </a:cubicBezTo>
                      <a:cubicBezTo>
                        <a:pt x="163278" y="51416"/>
                        <a:pt x="167269" y="41310"/>
                        <a:pt x="173250" y="31290"/>
                      </a:cubicBezTo>
                      <a:cubicBezTo>
                        <a:pt x="173250" y="31290"/>
                        <a:pt x="173612" y="46292"/>
                        <a:pt x="173155" y="65046"/>
                      </a:cubicBezTo>
                      <a:cubicBezTo>
                        <a:pt x="182032" y="49349"/>
                        <a:pt x="194643" y="34338"/>
                        <a:pt x="212798" y="23393"/>
                      </a:cubicBezTo>
                      <a:cubicBezTo>
                        <a:pt x="212798" y="23393"/>
                        <a:pt x="202863" y="54721"/>
                        <a:pt x="190148" y="85430"/>
                      </a:cubicBezTo>
                      <a:cubicBezTo>
                        <a:pt x="189957" y="85906"/>
                        <a:pt x="189748" y="86382"/>
                        <a:pt x="189557" y="86859"/>
                      </a:cubicBezTo>
                      <a:cubicBezTo>
                        <a:pt x="189119" y="87906"/>
                        <a:pt x="188681" y="88945"/>
                        <a:pt x="188243" y="89992"/>
                      </a:cubicBezTo>
                      <a:cubicBezTo>
                        <a:pt x="187900" y="90792"/>
                        <a:pt x="187557" y="91583"/>
                        <a:pt x="187223" y="92383"/>
                      </a:cubicBezTo>
                      <a:cubicBezTo>
                        <a:pt x="186776" y="93412"/>
                        <a:pt x="186328" y="94450"/>
                        <a:pt x="185880" y="95469"/>
                      </a:cubicBezTo>
                      <a:cubicBezTo>
                        <a:pt x="185528" y="96279"/>
                        <a:pt x="185166" y="97088"/>
                        <a:pt x="184804" y="97888"/>
                      </a:cubicBezTo>
                      <a:cubicBezTo>
                        <a:pt x="184366" y="98870"/>
                        <a:pt x="183928" y="99851"/>
                        <a:pt x="183480" y="100822"/>
                      </a:cubicBezTo>
                      <a:cubicBezTo>
                        <a:pt x="183099" y="101660"/>
                        <a:pt x="182718" y="102480"/>
                        <a:pt x="182337" y="103308"/>
                      </a:cubicBezTo>
                      <a:cubicBezTo>
                        <a:pt x="181909" y="104232"/>
                        <a:pt x="181480" y="105156"/>
                        <a:pt x="181051" y="106061"/>
                      </a:cubicBezTo>
                      <a:cubicBezTo>
                        <a:pt x="180661" y="106890"/>
                        <a:pt x="180261" y="107699"/>
                        <a:pt x="179870" y="108518"/>
                      </a:cubicBezTo>
                      <a:cubicBezTo>
                        <a:pt x="179442" y="109404"/>
                        <a:pt x="179013" y="110300"/>
                        <a:pt x="178575" y="111166"/>
                      </a:cubicBezTo>
                      <a:cubicBezTo>
                        <a:pt x="178184" y="111966"/>
                        <a:pt x="177784" y="112738"/>
                        <a:pt x="177384" y="113509"/>
                      </a:cubicBezTo>
                      <a:cubicBezTo>
                        <a:pt x="176955" y="114357"/>
                        <a:pt x="176517" y="115205"/>
                        <a:pt x="176089" y="116034"/>
                      </a:cubicBezTo>
                      <a:cubicBezTo>
                        <a:pt x="175689" y="116805"/>
                        <a:pt x="175279" y="117548"/>
                        <a:pt x="174879" y="118301"/>
                      </a:cubicBezTo>
                      <a:cubicBezTo>
                        <a:pt x="174450" y="119091"/>
                        <a:pt x="174022" y="119891"/>
                        <a:pt x="173593" y="120663"/>
                      </a:cubicBezTo>
                      <a:cubicBezTo>
                        <a:pt x="173184" y="121406"/>
                        <a:pt x="172764" y="122111"/>
                        <a:pt x="172355" y="122834"/>
                      </a:cubicBezTo>
                      <a:cubicBezTo>
                        <a:pt x="171936" y="123558"/>
                        <a:pt x="171526" y="124292"/>
                        <a:pt x="171107" y="124978"/>
                      </a:cubicBezTo>
                      <a:cubicBezTo>
                        <a:pt x="170688" y="125682"/>
                        <a:pt x="170259" y="126349"/>
                        <a:pt x="169840" y="127025"/>
                      </a:cubicBezTo>
                      <a:cubicBezTo>
                        <a:pt x="169431" y="127673"/>
                        <a:pt x="169031" y="128340"/>
                        <a:pt x="168621" y="128969"/>
                      </a:cubicBezTo>
                      <a:cubicBezTo>
                        <a:pt x="168193" y="129626"/>
                        <a:pt x="167773" y="130226"/>
                        <a:pt x="167354" y="130845"/>
                      </a:cubicBezTo>
                      <a:cubicBezTo>
                        <a:pt x="166954" y="131426"/>
                        <a:pt x="166564" y="132026"/>
                        <a:pt x="166164" y="132569"/>
                      </a:cubicBezTo>
                      <a:cubicBezTo>
                        <a:pt x="165735" y="133160"/>
                        <a:pt x="165316" y="133702"/>
                        <a:pt x="164887" y="134255"/>
                      </a:cubicBezTo>
                      <a:cubicBezTo>
                        <a:pt x="164506" y="134760"/>
                        <a:pt x="164116" y="135284"/>
                        <a:pt x="163735" y="135750"/>
                      </a:cubicBezTo>
                      <a:cubicBezTo>
                        <a:pt x="163297" y="136284"/>
                        <a:pt x="162868" y="136750"/>
                        <a:pt x="162439" y="137236"/>
                      </a:cubicBezTo>
                      <a:cubicBezTo>
                        <a:pt x="162077" y="137646"/>
                        <a:pt x="161715" y="138084"/>
                        <a:pt x="161354" y="138465"/>
                      </a:cubicBezTo>
                      <a:cubicBezTo>
                        <a:pt x="160982" y="138846"/>
                        <a:pt x="160620" y="139160"/>
                        <a:pt x="160258" y="139513"/>
                      </a:cubicBezTo>
                      <a:cubicBezTo>
                        <a:pt x="160658" y="140208"/>
                        <a:pt x="161049" y="140903"/>
                        <a:pt x="161439" y="141589"/>
                      </a:cubicBezTo>
                      <a:cubicBezTo>
                        <a:pt x="162135" y="142818"/>
                        <a:pt x="162859" y="144047"/>
                        <a:pt x="163525" y="145275"/>
                      </a:cubicBezTo>
                      <a:cubicBezTo>
                        <a:pt x="165097" y="148123"/>
                        <a:pt x="166583" y="150943"/>
                        <a:pt x="168021" y="153762"/>
                      </a:cubicBezTo>
                      <a:cubicBezTo>
                        <a:pt x="168373" y="154448"/>
                        <a:pt x="168764" y="155153"/>
                        <a:pt x="169107" y="155839"/>
                      </a:cubicBezTo>
                      <a:cubicBezTo>
                        <a:pt x="170193" y="158001"/>
                        <a:pt x="171193" y="160134"/>
                        <a:pt x="172203" y="162277"/>
                      </a:cubicBezTo>
                      <a:cubicBezTo>
                        <a:pt x="172431" y="161811"/>
                        <a:pt x="172660" y="161334"/>
                        <a:pt x="172898" y="160839"/>
                      </a:cubicBezTo>
                      <a:cubicBezTo>
                        <a:pt x="173031" y="160572"/>
                        <a:pt x="173165" y="160287"/>
                        <a:pt x="173307" y="160020"/>
                      </a:cubicBezTo>
                      <a:cubicBezTo>
                        <a:pt x="173765" y="159096"/>
                        <a:pt x="174250" y="158125"/>
                        <a:pt x="174755" y="157124"/>
                      </a:cubicBezTo>
                      <a:cubicBezTo>
                        <a:pt x="174946" y="156753"/>
                        <a:pt x="175136" y="156372"/>
                        <a:pt x="175336" y="155991"/>
                      </a:cubicBezTo>
                      <a:cubicBezTo>
                        <a:pt x="175860" y="154972"/>
                        <a:pt x="176412" y="153915"/>
                        <a:pt x="176994" y="152838"/>
                      </a:cubicBezTo>
                      <a:cubicBezTo>
                        <a:pt x="177184" y="152486"/>
                        <a:pt x="177365" y="152143"/>
                        <a:pt x="177556" y="151781"/>
                      </a:cubicBezTo>
                      <a:cubicBezTo>
                        <a:pt x="178299" y="150409"/>
                        <a:pt x="179070" y="148990"/>
                        <a:pt x="179899" y="147523"/>
                      </a:cubicBezTo>
                      <a:cubicBezTo>
                        <a:pt x="180937" y="145675"/>
                        <a:pt x="181889" y="144028"/>
                        <a:pt x="182890" y="142342"/>
                      </a:cubicBezTo>
                      <a:cubicBezTo>
                        <a:pt x="183004" y="142151"/>
                        <a:pt x="183118" y="141961"/>
                        <a:pt x="183232" y="141770"/>
                      </a:cubicBezTo>
                      <a:cubicBezTo>
                        <a:pt x="184090" y="140332"/>
                        <a:pt x="184985" y="138865"/>
                        <a:pt x="185909" y="137389"/>
                      </a:cubicBezTo>
                      <a:cubicBezTo>
                        <a:pt x="186185" y="136951"/>
                        <a:pt x="186471" y="136503"/>
                        <a:pt x="186747" y="136055"/>
                      </a:cubicBezTo>
                      <a:cubicBezTo>
                        <a:pt x="187557" y="134779"/>
                        <a:pt x="188385" y="133483"/>
                        <a:pt x="189243" y="132178"/>
                      </a:cubicBezTo>
                      <a:cubicBezTo>
                        <a:pt x="189567" y="131683"/>
                        <a:pt x="189900" y="131188"/>
                        <a:pt x="190233" y="130683"/>
                      </a:cubicBezTo>
                      <a:cubicBezTo>
                        <a:pt x="191138" y="129330"/>
                        <a:pt x="192072" y="127959"/>
                        <a:pt x="193034" y="126587"/>
                      </a:cubicBezTo>
                      <a:cubicBezTo>
                        <a:pt x="193329" y="126168"/>
                        <a:pt x="193615" y="125749"/>
                        <a:pt x="193910" y="125320"/>
                      </a:cubicBezTo>
                      <a:cubicBezTo>
                        <a:pt x="196463" y="121710"/>
                        <a:pt x="199206" y="118053"/>
                        <a:pt x="202130" y="114405"/>
                      </a:cubicBezTo>
                      <a:cubicBezTo>
                        <a:pt x="202444" y="114014"/>
                        <a:pt x="202768" y="113633"/>
                        <a:pt x="203083" y="113243"/>
                      </a:cubicBezTo>
                      <a:cubicBezTo>
                        <a:pt x="204226" y="111843"/>
                        <a:pt x="205397" y="110433"/>
                        <a:pt x="206597" y="109042"/>
                      </a:cubicBezTo>
                      <a:cubicBezTo>
                        <a:pt x="206797" y="108814"/>
                        <a:pt x="206978" y="108575"/>
                        <a:pt x="207188" y="108337"/>
                      </a:cubicBezTo>
                      <a:cubicBezTo>
                        <a:pt x="224447" y="88487"/>
                        <a:pt x="247307" y="70056"/>
                        <a:pt x="275873" y="63341"/>
                      </a:cubicBezTo>
                      <a:cubicBezTo>
                        <a:pt x="275873" y="63341"/>
                        <a:pt x="245840" y="92231"/>
                        <a:pt x="215741" y="122453"/>
                      </a:cubicBezTo>
                      <a:cubicBezTo>
                        <a:pt x="213579" y="124625"/>
                        <a:pt x="211446" y="126768"/>
                        <a:pt x="209321" y="128921"/>
                      </a:cubicBezTo>
                      <a:cubicBezTo>
                        <a:pt x="208988" y="129264"/>
                        <a:pt x="208645" y="129597"/>
                        <a:pt x="208312" y="129940"/>
                      </a:cubicBezTo>
                      <a:cubicBezTo>
                        <a:pt x="206340" y="131931"/>
                        <a:pt x="204378" y="133931"/>
                        <a:pt x="202435" y="135903"/>
                      </a:cubicBezTo>
                      <a:cubicBezTo>
                        <a:pt x="202292" y="136046"/>
                        <a:pt x="202149" y="136198"/>
                        <a:pt x="202006" y="136341"/>
                      </a:cubicBezTo>
                      <a:cubicBezTo>
                        <a:pt x="199987" y="138398"/>
                        <a:pt x="197996" y="140446"/>
                        <a:pt x="196025" y="142465"/>
                      </a:cubicBezTo>
                      <a:cubicBezTo>
                        <a:pt x="195625" y="142875"/>
                        <a:pt x="195234" y="143285"/>
                        <a:pt x="194834" y="143694"/>
                      </a:cubicBezTo>
                      <a:cubicBezTo>
                        <a:pt x="192938" y="145647"/>
                        <a:pt x="191062" y="147590"/>
                        <a:pt x="189224" y="149495"/>
                      </a:cubicBezTo>
                      <a:cubicBezTo>
                        <a:pt x="187195" y="151600"/>
                        <a:pt x="185423" y="153467"/>
                        <a:pt x="183680" y="155305"/>
                      </a:cubicBezTo>
                      <a:cubicBezTo>
                        <a:pt x="183223" y="155791"/>
                        <a:pt x="182775" y="156258"/>
                        <a:pt x="182318" y="156734"/>
                      </a:cubicBezTo>
                      <a:cubicBezTo>
                        <a:pt x="180651" y="158496"/>
                        <a:pt x="179013" y="160239"/>
                        <a:pt x="177451" y="161915"/>
                      </a:cubicBezTo>
                      <a:cubicBezTo>
                        <a:pt x="176079" y="163382"/>
                        <a:pt x="174984" y="164592"/>
                        <a:pt x="173869" y="165802"/>
                      </a:cubicBezTo>
                      <a:cubicBezTo>
                        <a:pt x="174498" y="167192"/>
                        <a:pt x="174889" y="168164"/>
                        <a:pt x="175317" y="169135"/>
                      </a:cubicBezTo>
                      <a:cubicBezTo>
                        <a:pt x="176412" y="171612"/>
                        <a:pt x="177470" y="174088"/>
                        <a:pt x="178470" y="176546"/>
                      </a:cubicBezTo>
                      <a:cubicBezTo>
                        <a:pt x="178975" y="177794"/>
                        <a:pt x="179442" y="179022"/>
                        <a:pt x="179927" y="180261"/>
                      </a:cubicBezTo>
                      <a:cubicBezTo>
                        <a:pt x="180775" y="182451"/>
                        <a:pt x="181594" y="184633"/>
                        <a:pt x="182375" y="186795"/>
                      </a:cubicBezTo>
                      <a:cubicBezTo>
                        <a:pt x="183461" y="184290"/>
                        <a:pt x="184671" y="181508"/>
                        <a:pt x="186100" y="178603"/>
                      </a:cubicBezTo>
                      <a:cubicBezTo>
                        <a:pt x="186328" y="178146"/>
                        <a:pt x="186576" y="177679"/>
                        <a:pt x="186814" y="177213"/>
                      </a:cubicBezTo>
                      <a:cubicBezTo>
                        <a:pt x="187490" y="175898"/>
                        <a:pt x="188205" y="174555"/>
                        <a:pt x="188967" y="173203"/>
                      </a:cubicBezTo>
                      <a:cubicBezTo>
                        <a:pt x="189281" y="172650"/>
                        <a:pt x="189595" y="172088"/>
                        <a:pt x="189929" y="171536"/>
                      </a:cubicBezTo>
                      <a:cubicBezTo>
                        <a:pt x="190748" y="170145"/>
                        <a:pt x="191624" y="168735"/>
                        <a:pt x="192548" y="167316"/>
                      </a:cubicBezTo>
                      <a:cubicBezTo>
                        <a:pt x="192853" y="166849"/>
                        <a:pt x="193139" y="166383"/>
                        <a:pt x="193453" y="165916"/>
                      </a:cubicBezTo>
                      <a:cubicBezTo>
                        <a:pt x="194739" y="164011"/>
                        <a:pt x="196101" y="162087"/>
                        <a:pt x="197577" y="160163"/>
                      </a:cubicBezTo>
                      <a:cubicBezTo>
                        <a:pt x="199073" y="158229"/>
                        <a:pt x="200616" y="156381"/>
                        <a:pt x="202235" y="154543"/>
                      </a:cubicBezTo>
                      <a:cubicBezTo>
                        <a:pt x="202692" y="154019"/>
                        <a:pt x="203187" y="153505"/>
                        <a:pt x="203664" y="152981"/>
                      </a:cubicBezTo>
                      <a:cubicBezTo>
                        <a:pt x="204930" y="151600"/>
                        <a:pt x="206245" y="150228"/>
                        <a:pt x="207626" y="148866"/>
                      </a:cubicBezTo>
                      <a:cubicBezTo>
                        <a:pt x="208207" y="148285"/>
                        <a:pt x="208807" y="147714"/>
                        <a:pt x="209407" y="147142"/>
                      </a:cubicBezTo>
                      <a:cubicBezTo>
                        <a:pt x="210893" y="145742"/>
                        <a:pt x="212455" y="144361"/>
                        <a:pt x="214065" y="142989"/>
                      </a:cubicBezTo>
                      <a:cubicBezTo>
                        <a:pt x="214598" y="142532"/>
                        <a:pt x="215113" y="142075"/>
                        <a:pt x="215665" y="141618"/>
                      </a:cubicBezTo>
                      <a:cubicBezTo>
                        <a:pt x="217884" y="139798"/>
                        <a:pt x="220218" y="138017"/>
                        <a:pt x="222695" y="136274"/>
                      </a:cubicBezTo>
                      <a:cubicBezTo>
                        <a:pt x="248183" y="118453"/>
                        <a:pt x="287522" y="105289"/>
                        <a:pt x="348367" y="108585"/>
                      </a:cubicBezTo>
                      <a:cubicBezTo>
                        <a:pt x="348367" y="108585"/>
                        <a:pt x="284759" y="132921"/>
                        <a:pt x="233020" y="163859"/>
                      </a:cubicBezTo>
                      <a:cubicBezTo>
                        <a:pt x="230257" y="165506"/>
                        <a:pt x="227533" y="167183"/>
                        <a:pt x="224857" y="168869"/>
                      </a:cubicBezTo>
                      <a:cubicBezTo>
                        <a:pt x="224238" y="169259"/>
                        <a:pt x="223638" y="169650"/>
                        <a:pt x="223018" y="170050"/>
                      </a:cubicBezTo>
                      <a:cubicBezTo>
                        <a:pt x="221009" y="171326"/>
                        <a:pt x="219018" y="172622"/>
                        <a:pt x="217075" y="173917"/>
                      </a:cubicBezTo>
                      <a:cubicBezTo>
                        <a:pt x="216265" y="174450"/>
                        <a:pt x="215465" y="174993"/>
                        <a:pt x="214675" y="175536"/>
                      </a:cubicBezTo>
                      <a:cubicBezTo>
                        <a:pt x="212865" y="176765"/>
                        <a:pt x="211083" y="178003"/>
                        <a:pt x="209331" y="179241"/>
                      </a:cubicBezTo>
                      <a:cubicBezTo>
                        <a:pt x="208617" y="179746"/>
                        <a:pt x="207893" y="180251"/>
                        <a:pt x="207188" y="180766"/>
                      </a:cubicBezTo>
                      <a:cubicBezTo>
                        <a:pt x="204968" y="182375"/>
                        <a:pt x="202797" y="183985"/>
                        <a:pt x="200711" y="185614"/>
                      </a:cubicBezTo>
                      <a:cubicBezTo>
                        <a:pt x="200558" y="185728"/>
                        <a:pt x="200387" y="185852"/>
                        <a:pt x="200235" y="185966"/>
                      </a:cubicBezTo>
                      <a:cubicBezTo>
                        <a:pt x="198006" y="187700"/>
                        <a:pt x="195882" y="189443"/>
                        <a:pt x="193834" y="191195"/>
                      </a:cubicBezTo>
                      <a:cubicBezTo>
                        <a:pt x="193253" y="191691"/>
                        <a:pt x="192700" y="192195"/>
                        <a:pt x="192129" y="192691"/>
                      </a:cubicBezTo>
                      <a:cubicBezTo>
                        <a:pt x="190691" y="193948"/>
                        <a:pt x="189300" y="195205"/>
                        <a:pt x="187957" y="196472"/>
                      </a:cubicBezTo>
                      <a:cubicBezTo>
                        <a:pt x="187338" y="197053"/>
                        <a:pt x="186738" y="197634"/>
                        <a:pt x="186147" y="198225"/>
                      </a:cubicBezTo>
                      <a:cubicBezTo>
                        <a:pt x="186404" y="199053"/>
                        <a:pt x="186652" y="199882"/>
                        <a:pt x="186890" y="200701"/>
                      </a:cubicBezTo>
                      <a:cubicBezTo>
                        <a:pt x="187585" y="203083"/>
                        <a:pt x="188224" y="205454"/>
                        <a:pt x="188833" y="207816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A0A6A711-3689-45B4-B6B7-A0877F374588}"/>
                    </a:ext>
                  </a:extLst>
                </p:cNvPr>
                <p:cNvSpPr/>
                <p:nvPr/>
              </p:nvSpPr>
              <p:spPr>
                <a:xfrm>
                  <a:off x="4273145" y="2892502"/>
                  <a:ext cx="278912" cy="335345"/>
                </a:xfrm>
                <a:custGeom>
                  <a:avLst/>
                  <a:gdLst>
                    <a:gd name="connsiteX0" fmla="*/ 100144 w 278912"/>
                    <a:gd name="connsiteY0" fmla="*/ 294915 h 335345"/>
                    <a:gd name="connsiteX1" fmla="*/ 104326 w 278912"/>
                    <a:gd name="connsiteY1" fmla="*/ 293410 h 335345"/>
                    <a:gd name="connsiteX2" fmla="*/ 105050 w 278912"/>
                    <a:gd name="connsiteY2" fmla="*/ 290371 h 335345"/>
                    <a:gd name="connsiteX3" fmla="*/ 110222 w 278912"/>
                    <a:gd name="connsiteY3" fmla="*/ 291067 h 335345"/>
                    <a:gd name="connsiteX4" fmla="*/ 112374 w 278912"/>
                    <a:gd name="connsiteY4" fmla="*/ 303649 h 335345"/>
                    <a:gd name="connsiteX5" fmla="*/ 113336 w 278912"/>
                    <a:gd name="connsiteY5" fmla="*/ 304964 h 335345"/>
                    <a:gd name="connsiteX6" fmla="*/ 158961 w 278912"/>
                    <a:gd name="connsiteY6" fmla="*/ 334986 h 335345"/>
                    <a:gd name="connsiteX7" fmla="*/ 162828 w 278912"/>
                    <a:gd name="connsiteY7" fmla="*/ 333339 h 335345"/>
                    <a:gd name="connsiteX8" fmla="*/ 170182 w 278912"/>
                    <a:gd name="connsiteY8" fmla="*/ 309945 h 335345"/>
                    <a:gd name="connsiteX9" fmla="*/ 170048 w 278912"/>
                    <a:gd name="connsiteY9" fmla="*/ 307755 h 335345"/>
                    <a:gd name="connsiteX10" fmla="*/ 146074 w 278912"/>
                    <a:gd name="connsiteY10" fmla="*/ 271398 h 335345"/>
                    <a:gd name="connsiteX11" fmla="*/ 149846 w 278912"/>
                    <a:gd name="connsiteY11" fmla="*/ 267778 h 335345"/>
                    <a:gd name="connsiteX12" fmla="*/ 170039 w 278912"/>
                    <a:gd name="connsiteY12" fmla="*/ 298039 h 335345"/>
                    <a:gd name="connsiteX13" fmla="*/ 174877 w 278912"/>
                    <a:gd name="connsiteY13" fmla="*/ 298134 h 335345"/>
                    <a:gd name="connsiteX14" fmla="*/ 190546 w 278912"/>
                    <a:gd name="connsiteY14" fmla="*/ 266673 h 335345"/>
                    <a:gd name="connsiteX15" fmla="*/ 190632 w 278912"/>
                    <a:gd name="connsiteY15" fmla="*/ 264178 h 335345"/>
                    <a:gd name="connsiteX16" fmla="*/ 135301 w 278912"/>
                    <a:gd name="connsiteY16" fmla="*/ 207513 h 335345"/>
                    <a:gd name="connsiteX17" fmla="*/ 134396 w 278912"/>
                    <a:gd name="connsiteY17" fmla="*/ 203275 h 335345"/>
                    <a:gd name="connsiteX18" fmla="*/ 193032 w 278912"/>
                    <a:gd name="connsiteY18" fmla="*/ 253853 h 335345"/>
                    <a:gd name="connsiteX19" fmla="*/ 197785 w 278912"/>
                    <a:gd name="connsiteY19" fmla="*/ 254672 h 335345"/>
                    <a:gd name="connsiteX20" fmla="*/ 218397 w 278912"/>
                    <a:gd name="connsiteY20" fmla="*/ 226059 h 335345"/>
                    <a:gd name="connsiteX21" fmla="*/ 218950 w 278912"/>
                    <a:gd name="connsiteY21" fmla="*/ 223887 h 335345"/>
                    <a:gd name="connsiteX22" fmla="*/ 157018 w 278912"/>
                    <a:gd name="connsiteY22" fmla="*/ 150478 h 335345"/>
                    <a:gd name="connsiteX23" fmla="*/ 172353 w 278912"/>
                    <a:gd name="connsiteY23" fmla="*/ 147858 h 335345"/>
                    <a:gd name="connsiteX24" fmla="*/ 242267 w 278912"/>
                    <a:gd name="connsiteY24" fmla="*/ 192683 h 335345"/>
                    <a:gd name="connsiteX25" fmla="*/ 246877 w 278912"/>
                    <a:gd name="connsiteY25" fmla="*/ 193664 h 335345"/>
                    <a:gd name="connsiteX26" fmla="*/ 278910 w 278912"/>
                    <a:gd name="connsiteY26" fmla="*/ 128818 h 335345"/>
                    <a:gd name="connsiteX27" fmla="*/ 270347 w 278912"/>
                    <a:gd name="connsiteY27" fmla="*/ 106606 h 335345"/>
                    <a:gd name="connsiteX28" fmla="*/ 146207 w 278912"/>
                    <a:gd name="connsiteY28" fmla="*/ 104996 h 335345"/>
                    <a:gd name="connsiteX29" fmla="*/ 143502 w 278912"/>
                    <a:gd name="connsiteY29" fmla="*/ 100605 h 335345"/>
                    <a:gd name="connsiteX30" fmla="*/ 273366 w 278912"/>
                    <a:gd name="connsiteY30" fmla="*/ 58371 h 335345"/>
                    <a:gd name="connsiteX31" fmla="*/ 276652 w 278912"/>
                    <a:gd name="connsiteY31" fmla="*/ 55028 h 335345"/>
                    <a:gd name="connsiteX32" fmla="*/ 216511 w 278912"/>
                    <a:gd name="connsiteY32" fmla="*/ 459 h 335345"/>
                    <a:gd name="connsiteX33" fmla="*/ 119480 w 278912"/>
                    <a:gd name="connsiteY33" fmla="*/ 73211 h 335345"/>
                    <a:gd name="connsiteX34" fmla="*/ 114641 w 278912"/>
                    <a:gd name="connsiteY34" fmla="*/ 73078 h 335345"/>
                    <a:gd name="connsiteX35" fmla="*/ 41670 w 278912"/>
                    <a:gd name="connsiteY35" fmla="*/ 30348 h 335345"/>
                    <a:gd name="connsiteX36" fmla="*/ 41842 w 278912"/>
                    <a:gd name="connsiteY36" fmla="*/ 34768 h 335345"/>
                    <a:gd name="connsiteX37" fmla="*/ 102164 w 278912"/>
                    <a:gd name="connsiteY37" fmla="*/ 106186 h 335345"/>
                    <a:gd name="connsiteX38" fmla="*/ 102945 w 278912"/>
                    <a:gd name="connsiteY38" fmla="*/ 109215 h 335345"/>
                    <a:gd name="connsiteX39" fmla="*/ 100144 w 278912"/>
                    <a:gd name="connsiteY39" fmla="*/ 110330 h 335345"/>
                    <a:gd name="connsiteX40" fmla="*/ 99659 w 278912"/>
                    <a:gd name="connsiteY40" fmla="*/ 110054 h 335345"/>
                    <a:gd name="connsiteX41" fmla="*/ 16048 w 278912"/>
                    <a:gd name="connsiteY41" fmla="*/ 57314 h 335345"/>
                    <a:gd name="connsiteX42" fmla="*/ 15172 w 278912"/>
                    <a:gd name="connsiteY42" fmla="*/ 58180 h 335345"/>
                    <a:gd name="connsiteX43" fmla="*/ 770 w 278912"/>
                    <a:gd name="connsiteY43" fmla="*/ 126941 h 335345"/>
                    <a:gd name="connsiteX44" fmla="*/ 5837 w 278912"/>
                    <a:gd name="connsiteY44" fmla="*/ 127522 h 335345"/>
                    <a:gd name="connsiteX45" fmla="*/ 78885 w 278912"/>
                    <a:gd name="connsiteY45" fmla="*/ 130951 h 335345"/>
                    <a:gd name="connsiteX46" fmla="*/ 75979 w 278912"/>
                    <a:gd name="connsiteY46" fmla="*/ 135295 h 335345"/>
                    <a:gd name="connsiteX47" fmla="*/ 29936 w 278912"/>
                    <a:gd name="connsiteY47" fmla="*/ 210914 h 335345"/>
                    <a:gd name="connsiteX48" fmla="*/ 30240 w 278912"/>
                    <a:gd name="connsiteY48" fmla="*/ 211800 h 335345"/>
                    <a:gd name="connsiteX49" fmla="*/ 51214 w 278912"/>
                    <a:gd name="connsiteY49" fmla="*/ 245718 h 335345"/>
                    <a:gd name="connsiteX50" fmla="*/ 61778 w 278912"/>
                    <a:gd name="connsiteY50" fmla="*/ 259244 h 335345"/>
                    <a:gd name="connsiteX51" fmla="*/ 66321 w 278912"/>
                    <a:gd name="connsiteY51" fmla="*/ 256900 h 335345"/>
                    <a:gd name="connsiteX52" fmla="*/ 95677 w 278912"/>
                    <a:gd name="connsiteY52" fmla="*/ 204770 h 335345"/>
                    <a:gd name="connsiteX53" fmla="*/ 94458 w 278912"/>
                    <a:gd name="connsiteY53" fmla="*/ 209561 h 335345"/>
                    <a:gd name="connsiteX54" fmla="*/ 77008 w 278912"/>
                    <a:gd name="connsiteY54" fmla="*/ 274026 h 335345"/>
                    <a:gd name="connsiteX55" fmla="*/ 77827 w 278912"/>
                    <a:gd name="connsiteY55" fmla="*/ 275836 h 335345"/>
                    <a:gd name="connsiteX56" fmla="*/ 100144 w 278912"/>
                    <a:gd name="connsiteY56" fmla="*/ 294915 h 335345"/>
                    <a:gd name="connsiteX57" fmla="*/ 46490 w 278912"/>
                    <a:gd name="connsiteY57" fmla="*/ 204056 h 335345"/>
                    <a:gd name="connsiteX58" fmla="*/ 33393 w 278912"/>
                    <a:gd name="connsiteY58" fmla="*/ 163832 h 335345"/>
                    <a:gd name="connsiteX59" fmla="*/ 46490 w 278912"/>
                    <a:gd name="connsiteY59" fmla="*/ 204056 h 335345"/>
                    <a:gd name="connsiteX60" fmla="*/ 134091 w 278912"/>
                    <a:gd name="connsiteY60" fmla="*/ 89089 h 335345"/>
                    <a:gd name="connsiteX61" fmla="*/ 186946 w 278912"/>
                    <a:gd name="connsiteY61" fmla="*/ 41617 h 335345"/>
                    <a:gd name="connsiteX62" fmla="*/ 134091 w 278912"/>
                    <a:gd name="connsiteY62" fmla="*/ 89089 h 335345"/>
                    <a:gd name="connsiteX63" fmla="*/ 57577 w 278912"/>
                    <a:gd name="connsiteY63" fmla="*/ 76449 h 335345"/>
                    <a:gd name="connsiteX64" fmla="*/ 27945 w 278912"/>
                    <a:gd name="connsiteY64" fmla="*/ 61581 h 335345"/>
                    <a:gd name="connsiteX65" fmla="*/ 57577 w 278912"/>
                    <a:gd name="connsiteY65" fmla="*/ 76449 h 335345"/>
                    <a:gd name="connsiteX66" fmla="*/ 115099 w 278912"/>
                    <a:gd name="connsiteY66" fmla="*/ 170309 h 335345"/>
                    <a:gd name="connsiteX67" fmla="*/ 143702 w 278912"/>
                    <a:gd name="connsiteY67" fmla="*/ 144267 h 335345"/>
                    <a:gd name="connsiteX68" fmla="*/ 115099 w 278912"/>
                    <a:gd name="connsiteY68" fmla="*/ 170309 h 335345"/>
                    <a:gd name="connsiteX69" fmla="*/ 86562 w 278912"/>
                    <a:gd name="connsiteY69" fmla="*/ 137695 h 335345"/>
                    <a:gd name="connsiteX70" fmla="*/ 99135 w 278912"/>
                    <a:gd name="connsiteY70" fmla="*/ 139171 h 335345"/>
                    <a:gd name="connsiteX71" fmla="*/ 86562 w 278912"/>
                    <a:gd name="connsiteY71" fmla="*/ 137695 h 335345"/>
                    <a:gd name="connsiteX72" fmla="*/ 112355 w 278912"/>
                    <a:gd name="connsiteY72" fmla="*/ 216838 h 335345"/>
                    <a:gd name="connsiteX73" fmla="*/ 127643 w 278912"/>
                    <a:gd name="connsiteY73" fmla="*/ 207199 h 335345"/>
                    <a:gd name="connsiteX74" fmla="*/ 112355 w 278912"/>
                    <a:gd name="connsiteY74" fmla="*/ 216838 h 335345"/>
                    <a:gd name="connsiteX75" fmla="*/ 116261 w 278912"/>
                    <a:gd name="connsiteY75" fmla="*/ 234964 h 335345"/>
                    <a:gd name="connsiteX76" fmla="*/ 140673 w 278912"/>
                    <a:gd name="connsiteY76" fmla="*/ 261720 h 335345"/>
                    <a:gd name="connsiteX77" fmla="*/ 116261 w 278912"/>
                    <a:gd name="connsiteY77" fmla="*/ 234964 h 335345"/>
                    <a:gd name="connsiteX78" fmla="*/ 110822 w 278912"/>
                    <a:gd name="connsiteY78" fmla="*/ 253376 h 335345"/>
                    <a:gd name="connsiteX79" fmla="*/ 108955 w 278912"/>
                    <a:gd name="connsiteY79" fmla="*/ 282923 h 335345"/>
                    <a:gd name="connsiteX80" fmla="*/ 110822 w 278912"/>
                    <a:gd name="connsiteY80" fmla="*/ 253376 h 335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78912" h="335345">
                      <a:moveTo>
                        <a:pt x="100144" y="294915"/>
                      </a:moveTo>
                      <a:cubicBezTo>
                        <a:pt x="101659" y="296115"/>
                        <a:pt x="103935" y="295305"/>
                        <a:pt x="104326" y="293410"/>
                      </a:cubicBezTo>
                      <a:cubicBezTo>
                        <a:pt x="104535" y="292391"/>
                        <a:pt x="104773" y="291371"/>
                        <a:pt x="105050" y="290371"/>
                      </a:cubicBezTo>
                      <a:cubicBezTo>
                        <a:pt x="105850" y="287390"/>
                        <a:pt x="110174" y="287981"/>
                        <a:pt x="110222" y="291067"/>
                      </a:cubicBezTo>
                      <a:cubicBezTo>
                        <a:pt x="110298" y="295582"/>
                        <a:pt x="111098" y="299782"/>
                        <a:pt x="112374" y="303649"/>
                      </a:cubicBezTo>
                      <a:cubicBezTo>
                        <a:pt x="112546" y="304173"/>
                        <a:pt x="112889" y="304630"/>
                        <a:pt x="113336" y="304964"/>
                      </a:cubicBezTo>
                      <a:cubicBezTo>
                        <a:pt x="133634" y="319861"/>
                        <a:pt x="151903" y="330862"/>
                        <a:pt x="158961" y="334986"/>
                      </a:cubicBezTo>
                      <a:cubicBezTo>
                        <a:pt x="160476" y="335872"/>
                        <a:pt x="162409" y="335044"/>
                        <a:pt x="162828" y="333339"/>
                      </a:cubicBezTo>
                      <a:cubicBezTo>
                        <a:pt x="163895" y="329005"/>
                        <a:pt x="166153" y="320785"/>
                        <a:pt x="170182" y="309945"/>
                      </a:cubicBezTo>
                      <a:cubicBezTo>
                        <a:pt x="170448" y="309231"/>
                        <a:pt x="170410" y="308421"/>
                        <a:pt x="170048" y="307755"/>
                      </a:cubicBezTo>
                      <a:cubicBezTo>
                        <a:pt x="163133" y="294848"/>
                        <a:pt x="153113" y="280761"/>
                        <a:pt x="146074" y="271398"/>
                      </a:cubicBezTo>
                      <a:cubicBezTo>
                        <a:pt x="144207" y="268912"/>
                        <a:pt x="147446" y="265806"/>
                        <a:pt x="149846" y="267778"/>
                      </a:cubicBezTo>
                      <a:cubicBezTo>
                        <a:pt x="159542" y="275760"/>
                        <a:pt x="165924" y="287419"/>
                        <a:pt x="170039" y="298039"/>
                      </a:cubicBezTo>
                      <a:cubicBezTo>
                        <a:pt x="170887" y="300230"/>
                        <a:pt x="173963" y="300296"/>
                        <a:pt x="174877" y="298134"/>
                      </a:cubicBezTo>
                      <a:cubicBezTo>
                        <a:pt x="178887" y="288724"/>
                        <a:pt x="184021" y="278056"/>
                        <a:pt x="190546" y="266673"/>
                      </a:cubicBezTo>
                      <a:cubicBezTo>
                        <a:pt x="190984" y="265911"/>
                        <a:pt x="191022" y="264968"/>
                        <a:pt x="190632" y="264178"/>
                      </a:cubicBezTo>
                      <a:cubicBezTo>
                        <a:pt x="171553" y="225211"/>
                        <a:pt x="144893" y="211400"/>
                        <a:pt x="135301" y="207513"/>
                      </a:cubicBezTo>
                      <a:cubicBezTo>
                        <a:pt x="133587" y="206818"/>
                        <a:pt x="133110" y="204608"/>
                        <a:pt x="134396" y="203275"/>
                      </a:cubicBezTo>
                      <a:cubicBezTo>
                        <a:pt x="167543" y="169023"/>
                        <a:pt x="185231" y="219286"/>
                        <a:pt x="193032" y="253853"/>
                      </a:cubicBezTo>
                      <a:cubicBezTo>
                        <a:pt x="193546" y="256119"/>
                        <a:pt x="196537" y="256634"/>
                        <a:pt x="197785" y="254672"/>
                      </a:cubicBezTo>
                      <a:cubicBezTo>
                        <a:pt x="203700" y="245375"/>
                        <a:pt x="210520" y="235746"/>
                        <a:pt x="218397" y="226059"/>
                      </a:cubicBezTo>
                      <a:cubicBezTo>
                        <a:pt x="218883" y="225459"/>
                        <a:pt x="219093" y="224649"/>
                        <a:pt x="218950" y="223887"/>
                      </a:cubicBezTo>
                      <a:cubicBezTo>
                        <a:pt x="205367" y="151735"/>
                        <a:pt x="174144" y="149697"/>
                        <a:pt x="157018" y="150478"/>
                      </a:cubicBezTo>
                      <a:cubicBezTo>
                        <a:pt x="154351" y="150601"/>
                        <a:pt x="162495" y="146611"/>
                        <a:pt x="172353" y="147858"/>
                      </a:cubicBezTo>
                      <a:cubicBezTo>
                        <a:pt x="240257" y="156469"/>
                        <a:pt x="234933" y="162927"/>
                        <a:pt x="242267" y="192683"/>
                      </a:cubicBezTo>
                      <a:cubicBezTo>
                        <a:pt x="242791" y="194807"/>
                        <a:pt x="245515" y="195379"/>
                        <a:pt x="246877" y="193664"/>
                      </a:cubicBezTo>
                      <a:cubicBezTo>
                        <a:pt x="263365" y="172900"/>
                        <a:pt x="273728" y="150611"/>
                        <a:pt x="278910" y="128818"/>
                      </a:cubicBezTo>
                      <a:cubicBezTo>
                        <a:pt x="279081" y="128113"/>
                        <a:pt x="270747" y="107206"/>
                        <a:pt x="270347" y="106606"/>
                      </a:cubicBezTo>
                      <a:cubicBezTo>
                        <a:pt x="252963" y="80107"/>
                        <a:pt x="224112" y="74840"/>
                        <a:pt x="146207" y="104996"/>
                      </a:cubicBezTo>
                      <a:cubicBezTo>
                        <a:pt x="143493" y="106044"/>
                        <a:pt x="141340" y="102548"/>
                        <a:pt x="143502" y="100605"/>
                      </a:cubicBezTo>
                      <a:cubicBezTo>
                        <a:pt x="164943" y="81317"/>
                        <a:pt x="218064" y="41216"/>
                        <a:pt x="273366" y="58371"/>
                      </a:cubicBezTo>
                      <a:cubicBezTo>
                        <a:pt x="275423" y="59009"/>
                        <a:pt x="277338" y="57056"/>
                        <a:pt x="276652" y="55028"/>
                      </a:cubicBezTo>
                      <a:cubicBezTo>
                        <a:pt x="266537" y="25033"/>
                        <a:pt x="244905" y="3536"/>
                        <a:pt x="216511" y="459"/>
                      </a:cubicBezTo>
                      <a:cubicBezTo>
                        <a:pt x="158980" y="-5780"/>
                        <a:pt x="128167" y="53304"/>
                        <a:pt x="119480" y="73211"/>
                      </a:cubicBezTo>
                      <a:cubicBezTo>
                        <a:pt x="118537" y="75364"/>
                        <a:pt x="115470" y="75278"/>
                        <a:pt x="114641" y="73078"/>
                      </a:cubicBezTo>
                      <a:cubicBezTo>
                        <a:pt x="107517" y="54066"/>
                        <a:pt x="83409" y="1869"/>
                        <a:pt x="41670" y="30348"/>
                      </a:cubicBezTo>
                      <a:cubicBezTo>
                        <a:pt x="40089" y="31425"/>
                        <a:pt x="40184" y="33825"/>
                        <a:pt x="41842" y="34768"/>
                      </a:cubicBezTo>
                      <a:cubicBezTo>
                        <a:pt x="57834" y="43893"/>
                        <a:pt x="78637" y="62038"/>
                        <a:pt x="102164" y="106186"/>
                      </a:cubicBezTo>
                      <a:cubicBezTo>
                        <a:pt x="102468" y="106739"/>
                        <a:pt x="103345" y="108206"/>
                        <a:pt x="102945" y="109215"/>
                      </a:cubicBezTo>
                      <a:cubicBezTo>
                        <a:pt x="102288" y="110873"/>
                        <a:pt x="101840" y="110854"/>
                        <a:pt x="100144" y="110330"/>
                      </a:cubicBezTo>
                      <a:cubicBezTo>
                        <a:pt x="99935" y="110263"/>
                        <a:pt x="99763" y="110177"/>
                        <a:pt x="99659" y="110054"/>
                      </a:cubicBezTo>
                      <a:cubicBezTo>
                        <a:pt x="75894" y="81259"/>
                        <a:pt x="56691" y="31777"/>
                        <a:pt x="16048" y="57314"/>
                      </a:cubicBezTo>
                      <a:cubicBezTo>
                        <a:pt x="15705" y="57533"/>
                        <a:pt x="15391" y="57837"/>
                        <a:pt x="15172" y="58180"/>
                      </a:cubicBezTo>
                      <a:cubicBezTo>
                        <a:pt x="1722" y="79269"/>
                        <a:pt x="-1773" y="102996"/>
                        <a:pt x="770" y="126941"/>
                      </a:cubicBezTo>
                      <a:cubicBezTo>
                        <a:pt x="1065" y="129685"/>
                        <a:pt x="4885" y="130113"/>
                        <a:pt x="5837" y="127522"/>
                      </a:cubicBezTo>
                      <a:cubicBezTo>
                        <a:pt x="19696" y="89784"/>
                        <a:pt x="55853" y="111654"/>
                        <a:pt x="78885" y="130951"/>
                      </a:cubicBezTo>
                      <a:cubicBezTo>
                        <a:pt x="81294" y="132971"/>
                        <a:pt x="78780" y="136714"/>
                        <a:pt x="75979" y="135295"/>
                      </a:cubicBezTo>
                      <a:cubicBezTo>
                        <a:pt x="22287" y="108101"/>
                        <a:pt x="24021" y="170709"/>
                        <a:pt x="29936" y="210914"/>
                      </a:cubicBezTo>
                      <a:cubicBezTo>
                        <a:pt x="29983" y="211228"/>
                        <a:pt x="30088" y="211523"/>
                        <a:pt x="30240" y="211800"/>
                      </a:cubicBezTo>
                      <a:cubicBezTo>
                        <a:pt x="37098" y="224277"/>
                        <a:pt x="44366" y="235765"/>
                        <a:pt x="51214" y="245718"/>
                      </a:cubicBezTo>
                      <a:cubicBezTo>
                        <a:pt x="54348" y="250271"/>
                        <a:pt x="57910" y="254796"/>
                        <a:pt x="61778" y="259244"/>
                      </a:cubicBezTo>
                      <a:cubicBezTo>
                        <a:pt x="63578" y="261320"/>
                        <a:pt x="66950" y="259567"/>
                        <a:pt x="66321" y="256900"/>
                      </a:cubicBezTo>
                      <a:cubicBezTo>
                        <a:pt x="48795" y="182586"/>
                        <a:pt x="78256" y="193331"/>
                        <a:pt x="95677" y="204770"/>
                      </a:cubicBezTo>
                      <a:cubicBezTo>
                        <a:pt x="97744" y="206132"/>
                        <a:pt x="96925" y="209295"/>
                        <a:pt x="94458" y="209561"/>
                      </a:cubicBezTo>
                      <a:cubicBezTo>
                        <a:pt x="77846" y="211362"/>
                        <a:pt x="76094" y="247833"/>
                        <a:pt x="77008" y="274026"/>
                      </a:cubicBezTo>
                      <a:cubicBezTo>
                        <a:pt x="77037" y="274712"/>
                        <a:pt x="77332" y="275360"/>
                        <a:pt x="77827" y="275836"/>
                      </a:cubicBezTo>
                      <a:cubicBezTo>
                        <a:pt x="85009" y="282504"/>
                        <a:pt x="92572" y="288924"/>
                        <a:pt x="100144" y="294915"/>
                      </a:cubicBezTo>
                      <a:close/>
                      <a:moveTo>
                        <a:pt x="46490" y="204056"/>
                      </a:moveTo>
                      <a:cubicBezTo>
                        <a:pt x="37784" y="220667"/>
                        <a:pt x="31050" y="184844"/>
                        <a:pt x="33393" y="163832"/>
                      </a:cubicBezTo>
                      <a:cubicBezTo>
                        <a:pt x="35746" y="142829"/>
                        <a:pt x="55653" y="186587"/>
                        <a:pt x="46490" y="204056"/>
                      </a:cubicBezTo>
                      <a:close/>
                      <a:moveTo>
                        <a:pt x="134091" y="89089"/>
                      </a:moveTo>
                      <a:cubicBezTo>
                        <a:pt x="129558" y="75697"/>
                        <a:pt x="178049" y="36606"/>
                        <a:pt x="186946" y="41617"/>
                      </a:cubicBezTo>
                      <a:cubicBezTo>
                        <a:pt x="198966" y="48379"/>
                        <a:pt x="138625" y="102481"/>
                        <a:pt x="134091" y="89089"/>
                      </a:cubicBezTo>
                      <a:close/>
                      <a:moveTo>
                        <a:pt x="57577" y="76449"/>
                      </a:moveTo>
                      <a:cubicBezTo>
                        <a:pt x="55405" y="90423"/>
                        <a:pt x="19887" y="70601"/>
                        <a:pt x="27945" y="61581"/>
                      </a:cubicBezTo>
                      <a:cubicBezTo>
                        <a:pt x="36012" y="52570"/>
                        <a:pt x="58711" y="69163"/>
                        <a:pt x="57577" y="76449"/>
                      </a:cubicBezTo>
                      <a:close/>
                      <a:moveTo>
                        <a:pt x="115099" y="170309"/>
                      </a:moveTo>
                      <a:cubicBezTo>
                        <a:pt x="111736" y="167480"/>
                        <a:pt x="135692" y="133123"/>
                        <a:pt x="143702" y="144267"/>
                      </a:cubicBezTo>
                      <a:cubicBezTo>
                        <a:pt x="150979" y="154402"/>
                        <a:pt x="118461" y="173138"/>
                        <a:pt x="115099" y="170309"/>
                      </a:cubicBezTo>
                      <a:close/>
                      <a:moveTo>
                        <a:pt x="86562" y="137695"/>
                      </a:moveTo>
                      <a:cubicBezTo>
                        <a:pt x="86266" y="127865"/>
                        <a:pt x="98116" y="128532"/>
                        <a:pt x="99135" y="139171"/>
                      </a:cubicBezTo>
                      <a:cubicBezTo>
                        <a:pt x="101802" y="167270"/>
                        <a:pt x="86857" y="147525"/>
                        <a:pt x="86562" y="137695"/>
                      </a:cubicBezTo>
                      <a:close/>
                      <a:moveTo>
                        <a:pt x="112355" y="216838"/>
                      </a:moveTo>
                      <a:cubicBezTo>
                        <a:pt x="107679" y="213857"/>
                        <a:pt x="126214" y="199789"/>
                        <a:pt x="127643" y="207199"/>
                      </a:cubicBezTo>
                      <a:cubicBezTo>
                        <a:pt x="129519" y="216915"/>
                        <a:pt x="117032" y="219820"/>
                        <a:pt x="112355" y="216838"/>
                      </a:cubicBezTo>
                      <a:close/>
                      <a:moveTo>
                        <a:pt x="116261" y="234964"/>
                      </a:moveTo>
                      <a:cubicBezTo>
                        <a:pt x="123614" y="226792"/>
                        <a:pt x="145169" y="253538"/>
                        <a:pt x="140673" y="261720"/>
                      </a:cubicBezTo>
                      <a:cubicBezTo>
                        <a:pt x="136177" y="269912"/>
                        <a:pt x="108898" y="243146"/>
                        <a:pt x="116261" y="234964"/>
                      </a:cubicBezTo>
                      <a:close/>
                      <a:moveTo>
                        <a:pt x="110822" y="253376"/>
                      </a:moveTo>
                      <a:cubicBezTo>
                        <a:pt x="116356" y="254195"/>
                        <a:pt x="120109" y="285599"/>
                        <a:pt x="108955" y="282923"/>
                      </a:cubicBezTo>
                      <a:cubicBezTo>
                        <a:pt x="100487" y="280894"/>
                        <a:pt x="105288" y="252557"/>
                        <a:pt x="110822" y="25337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F2C7BE56-31B1-495A-9F56-4EEFB8B85C63}"/>
                    </a:ext>
                  </a:extLst>
                </p:cNvPr>
                <p:cNvSpPr/>
                <p:nvPr/>
              </p:nvSpPr>
              <p:spPr>
                <a:xfrm>
                  <a:off x="4467525" y="2682141"/>
                  <a:ext cx="351032" cy="404718"/>
                </a:xfrm>
                <a:custGeom>
                  <a:avLst/>
                  <a:gdLst>
                    <a:gd name="connsiteX0" fmla="*/ 344571 w 351032"/>
                    <a:gd name="connsiteY0" fmla="*/ 213478 h 404718"/>
                    <a:gd name="connsiteX1" fmla="*/ 264676 w 351032"/>
                    <a:gd name="connsiteY1" fmla="*/ 139307 h 404718"/>
                    <a:gd name="connsiteX2" fmla="*/ 259770 w 351032"/>
                    <a:gd name="connsiteY2" fmla="*/ 135135 h 404718"/>
                    <a:gd name="connsiteX3" fmla="*/ 345171 w 351032"/>
                    <a:gd name="connsiteY3" fmla="*/ 106598 h 404718"/>
                    <a:gd name="connsiteX4" fmla="*/ 350982 w 351032"/>
                    <a:gd name="connsiteY4" fmla="*/ 104207 h 404718"/>
                    <a:gd name="connsiteX5" fmla="*/ 310881 w 351032"/>
                    <a:gd name="connsiteY5" fmla="*/ 27559 h 404718"/>
                    <a:gd name="connsiteX6" fmla="*/ 309557 w 351032"/>
                    <a:gd name="connsiteY6" fmla="*/ 26826 h 404718"/>
                    <a:gd name="connsiteX7" fmla="*/ 228166 w 351032"/>
                    <a:gd name="connsiteY7" fmla="*/ 117333 h 404718"/>
                    <a:gd name="connsiteX8" fmla="*/ 227680 w 351032"/>
                    <a:gd name="connsiteY8" fmla="*/ 117828 h 404718"/>
                    <a:gd name="connsiteX9" fmla="*/ 223985 w 351032"/>
                    <a:gd name="connsiteY9" fmla="*/ 117447 h 404718"/>
                    <a:gd name="connsiteX10" fmla="*/ 223899 w 351032"/>
                    <a:gd name="connsiteY10" fmla="*/ 113599 h 404718"/>
                    <a:gd name="connsiteX11" fmla="*/ 271438 w 351032"/>
                    <a:gd name="connsiteY11" fmla="*/ 8767 h 404718"/>
                    <a:gd name="connsiteX12" fmla="*/ 270162 w 351032"/>
                    <a:gd name="connsiteY12" fmla="*/ 3471 h 404718"/>
                    <a:gd name="connsiteX13" fmla="*/ 198020 w 351032"/>
                    <a:gd name="connsiteY13" fmla="*/ 78556 h 404718"/>
                    <a:gd name="connsiteX14" fmla="*/ 192333 w 351032"/>
                    <a:gd name="connsiteY14" fmla="*/ 80337 h 404718"/>
                    <a:gd name="connsiteX15" fmla="*/ 52982 w 351032"/>
                    <a:gd name="connsiteY15" fmla="*/ 26645 h 404718"/>
                    <a:gd name="connsiteX16" fmla="*/ 4 w 351032"/>
                    <a:gd name="connsiteY16" fmla="*/ 111456 h 404718"/>
                    <a:gd name="connsiteX17" fmla="*/ 5024 w 351032"/>
                    <a:gd name="connsiteY17" fmla="*/ 114323 h 404718"/>
                    <a:gd name="connsiteX18" fmla="*/ 173055 w 351032"/>
                    <a:gd name="connsiteY18" fmla="*/ 120847 h 404718"/>
                    <a:gd name="connsiteX19" fmla="*/ 171331 w 351032"/>
                    <a:gd name="connsiteY19" fmla="*/ 126953 h 404718"/>
                    <a:gd name="connsiteX20" fmla="*/ 21807 w 351032"/>
                    <a:gd name="connsiteY20" fmla="*/ 197095 h 404718"/>
                    <a:gd name="connsiteX21" fmla="*/ 22074 w 351032"/>
                    <a:gd name="connsiteY21" fmla="*/ 199648 h 404718"/>
                    <a:gd name="connsiteX22" fmla="*/ 81767 w 351032"/>
                    <a:gd name="connsiteY22" fmla="*/ 265751 h 404718"/>
                    <a:gd name="connsiteX23" fmla="*/ 86911 w 351032"/>
                    <a:gd name="connsiteY23" fmla="*/ 263046 h 404718"/>
                    <a:gd name="connsiteX24" fmla="*/ 172550 w 351032"/>
                    <a:gd name="connsiteY24" fmla="*/ 169853 h 404718"/>
                    <a:gd name="connsiteX25" fmla="*/ 172302 w 351032"/>
                    <a:gd name="connsiteY25" fmla="*/ 176083 h 404718"/>
                    <a:gd name="connsiteX26" fmla="*/ 124992 w 351032"/>
                    <a:gd name="connsiteY26" fmla="*/ 292212 h 404718"/>
                    <a:gd name="connsiteX27" fmla="*/ 126373 w 351032"/>
                    <a:gd name="connsiteY27" fmla="*/ 294602 h 404718"/>
                    <a:gd name="connsiteX28" fmla="*/ 160377 w 351032"/>
                    <a:gd name="connsiteY28" fmla="*/ 321606 h 404718"/>
                    <a:gd name="connsiteX29" fmla="*/ 165739 w 351032"/>
                    <a:gd name="connsiteY29" fmla="*/ 319034 h 404718"/>
                    <a:gd name="connsiteX30" fmla="*/ 218270 w 351032"/>
                    <a:gd name="connsiteY30" fmla="*/ 239462 h 404718"/>
                    <a:gd name="connsiteX31" fmla="*/ 218613 w 351032"/>
                    <a:gd name="connsiteY31" fmla="*/ 244787 h 404718"/>
                    <a:gd name="connsiteX32" fmla="*/ 172045 w 351032"/>
                    <a:gd name="connsiteY32" fmla="*/ 330464 h 404718"/>
                    <a:gd name="connsiteX33" fmla="*/ 172988 w 351032"/>
                    <a:gd name="connsiteY33" fmla="*/ 333388 h 404718"/>
                    <a:gd name="connsiteX34" fmla="*/ 202096 w 351032"/>
                    <a:gd name="connsiteY34" fmla="*/ 365411 h 404718"/>
                    <a:gd name="connsiteX35" fmla="*/ 207802 w 351032"/>
                    <a:gd name="connsiteY35" fmla="*/ 363678 h 404718"/>
                    <a:gd name="connsiteX36" fmla="*/ 221594 w 351032"/>
                    <a:gd name="connsiteY36" fmla="*/ 321053 h 404718"/>
                    <a:gd name="connsiteX37" fmla="*/ 227271 w 351032"/>
                    <a:gd name="connsiteY37" fmla="*/ 324073 h 404718"/>
                    <a:gd name="connsiteX38" fmla="*/ 211050 w 351032"/>
                    <a:gd name="connsiteY38" fmla="*/ 375184 h 404718"/>
                    <a:gd name="connsiteX39" fmla="*/ 211631 w 351032"/>
                    <a:gd name="connsiteY39" fmla="*/ 377822 h 404718"/>
                    <a:gd name="connsiteX40" fmla="*/ 228185 w 351032"/>
                    <a:gd name="connsiteY40" fmla="*/ 403073 h 404718"/>
                    <a:gd name="connsiteX41" fmla="*/ 233319 w 351032"/>
                    <a:gd name="connsiteY41" fmla="*/ 403730 h 404718"/>
                    <a:gd name="connsiteX42" fmla="*/ 277315 w 351032"/>
                    <a:gd name="connsiteY42" fmla="*/ 352867 h 404718"/>
                    <a:gd name="connsiteX43" fmla="*/ 278020 w 351032"/>
                    <a:gd name="connsiteY43" fmla="*/ 350990 h 404718"/>
                    <a:gd name="connsiteX44" fmla="*/ 276353 w 351032"/>
                    <a:gd name="connsiteY44" fmla="*/ 335360 h 404718"/>
                    <a:gd name="connsiteX45" fmla="*/ 282249 w 351032"/>
                    <a:gd name="connsiteY45" fmla="*/ 332807 h 404718"/>
                    <a:gd name="connsiteX46" fmla="*/ 284126 w 351032"/>
                    <a:gd name="connsiteY46" fmla="*/ 336169 h 404718"/>
                    <a:gd name="connsiteX47" fmla="*/ 289584 w 351032"/>
                    <a:gd name="connsiteY47" fmla="*/ 336550 h 404718"/>
                    <a:gd name="connsiteX48" fmla="*/ 309567 w 351032"/>
                    <a:gd name="connsiteY48" fmla="*/ 306442 h 404718"/>
                    <a:gd name="connsiteX49" fmla="*/ 309938 w 351032"/>
                    <a:gd name="connsiteY49" fmla="*/ 304023 h 404718"/>
                    <a:gd name="connsiteX50" fmla="*/ 267666 w 351032"/>
                    <a:gd name="connsiteY50" fmla="*/ 233490 h 404718"/>
                    <a:gd name="connsiteX51" fmla="*/ 264618 w 351032"/>
                    <a:gd name="connsiteY51" fmla="*/ 228223 h 404718"/>
                    <a:gd name="connsiteX52" fmla="*/ 316873 w 351032"/>
                    <a:gd name="connsiteY52" fmla="*/ 280153 h 404718"/>
                    <a:gd name="connsiteX53" fmla="*/ 323045 w 351032"/>
                    <a:gd name="connsiteY53" fmla="*/ 281410 h 404718"/>
                    <a:gd name="connsiteX54" fmla="*/ 331027 w 351032"/>
                    <a:gd name="connsiteY54" fmla="*/ 261836 h 404718"/>
                    <a:gd name="connsiteX55" fmla="*/ 344514 w 351032"/>
                    <a:gd name="connsiteY55" fmla="*/ 214621 h 404718"/>
                    <a:gd name="connsiteX56" fmla="*/ 344571 w 351032"/>
                    <a:gd name="connsiteY56" fmla="*/ 213478 h 40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51032" h="404718">
                      <a:moveTo>
                        <a:pt x="344571" y="213478"/>
                      </a:moveTo>
                      <a:cubicBezTo>
                        <a:pt x="338113" y="163862"/>
                        <a:pt x="319187" y="89091"/>
                        <a:pt x="264676" y="139307"/>
                      </a:cubicBezTo>
                      <a:cubicBezTo>
                        <a:pt x="261828" y="141926"/>
                        <a:pt x="257599" y="138335"/>
                        <a:pt x="259770" y="135135"/>
                      </a:cubicBezTo>
                      <a:cubicBezTo>
                        <a:pt x="280601" y="104550"/>
                        <a:pt x="316111" y="66517"/>
                        <a:pt x="345171" y="106598"/>
                      </a:cubicBezTo>
                      <a:cubicBezTo>
                        <a:pt x="347162" y="109351"/>
                        <a:pt x="351553" y="107550"/>
                        <a:pt x="350982" y="104207"/>
                      </a:cubicBezTo>
                      <a:cubicBezTo>
                        <a:pt x="345972" y="74984"/>
                        <a:pt x="333884" y="48048"/>
                        <a:pt x="310881" y="27559"/>
                      </a:cubicBezTo>
                      <a:cubicBezTo>
                        <a:pt x="310500" y="27226"/>
                        <a:pt x="310043" y="26969"/>
                        <a:pt x="309557" y="26826"/>
                      </a:cubicBezTo>
                      <a:cubicBezTo>
                        <a:pt x="252845" y="10186"/>
                        <a:pt x="246683" y="75251"/>
                        <a:pt x="228166" y="117333"/>
                      </a:cubicBezTo>
                      <a:cubicBezTo>
                        <a:pt x="228090" y="117514"/>
                        <a:pt x="227909" y="117675"/>
                        <a:pt x="227680" y="117828"/>
                      </a:cubicBezTo>
                      <a:cubicBezTo>
                        <a:pt x="225842" y="119028"/>
                        <a:pt x="225318" y="119190"/>
                        <a:pt x="223985" y="117447"/>
                      </a:cubicBezTo>
                      <a:cubicBezTo>
                        <a:pt x="223175" y="116380"/>
                        <a:pt x="223718" y="114351"/>
                        <a:pt x="223899" y="113599"/>
                      </a:cubicBezTo>
                      <a:cubicBezTo>
                        <a:pt x="236986" y="53401"/>
                        <a:pt x="255551" y="24931"/>
                        <a:pt x="271438" y="8767"/>
                      </a:cubicBezTo>
                      <a:cubicBezTo>
                        <a:pt x="273086" y="7081"/>
                        <a:pt x="272400" y="4214"/>
                        <a:pt x="270162" y="3471"/>
                      </a:cubicBezTo>
                      <a:cubicBezTo>
                        <a:pt x="211164" y="-16284"/>
                        <a:pt x="200087" y="53639"/>
                        <a:pt x="198020" y="78556"/>
                      </a:cubicBezTo>
                      <a:cubicBezTo>
                        <a:pt x="197782" y="81442"/>
                        <a:pt x="194172" y="82576"/>
                        <a:pt x="192333" y="80337"/>
                      </a:cubicBezTo>
                      <a:cubicBezTo>
                        <a:pt x="175369" y="59659"/>
                        <a:pt x="119057" y="-15"/>
                        <a:pt x="52982" y="26645"/>
                      </a:cubicBezTo>
                      <a:cubicBezTo>
                        <a:pt x="20369" y="39809"/>
                        <a:pt x="1938" y="72527"/>
                        <a:pt x="4" y="111456"/>
                      </a:cubicBezTo>
                      <a:cubicBezTo>
                        <a:pt x="-129" y="114104"/>
                        <a:pt x="2805" y="115761"/>
                        <a:pt x="5024" y="114323"/>
                      </a:cubicBezTo>
                      <a:cubicBezTo>
                        <a:pt x="64812" y="75470"/>
                        <a:pt x="141184" y="105188"/>
                        <a:pt x="173055" y="120847"/>
                      </a:cubicBezTo>
                      <a:cubicBezTo>
                        <a:pt x="176274" y="122428"/>
                        <a:pt x="174893" y="127296"/>
                        <a:pt x="171331" y="126953"/>
                      </a:cubicBezTo>
                      <a:cubicBezTo>
                        <a:pt x="68927" y="117333"/>
                        <a:pt x="33523" y="159871"/>
                        <a:pt x="21807" y="197095"/>
                      </a:cubicBezTo>
                      <a:cubicBezTo>
                        <a:pt x="21540" y="197952"/>
                        <a:pt x="21636" y="198876"/>
                        <a:pt x="22074" y="199648"/>
                      </a:cubicBezTo>
                      <a:cubicBezTo>
                        <a:pt x="35523" y="223736"/>
                        <a:pt x="55268" y="246673"/>
                        <a:pt x="81767" y="265751"/>
                      </a:cubicBezTo>
                      <a:cubicBezTo>
                        <a:pt x="83958" y="267332"/>
                        <a:pt x="86996" y="265742"/>
                        <a:pt x="86911" y="263046"/>
                      </a:cubicBezTo>
                      <a:cubicBezTo>
                        <a:pt x="85625" y="225336"/>
                        <a:pt x="91959" y="145146"/>
                        <a:pt x="172550" y="169853"/>
                      </a:cubicBezTo>
                      <a:cubicBezTo>
                        <a:pt x="175703" y="170815"/>
                        <a:pt x="175512" y="175330"/>
                        <a:pt x="172302" y="176083"/>
                      </a:cubicBezTo>
                      <a:cubicBezTo>
                        <a:pt x="151747" y="180893"/>
                        <a:pt x="116905" y="202172"/>
                        <a:pt x="124992" y="292212"/>
                      </a:cubicBezTo>
                      <a:cubicBezTo>
                        <a:pt x="125077" y="293164"/>
                        <a:pt x="125591" y="294050"/>
                        <a:pt x="126373" y="294602"/>
                      </a:cubicBezTo>
                      <a:cubicBezTo>
                        <a:pt x="138946" y="303451"/>
                        <a:pt x="150261" y="312566"/>
                        <a:pt x="160377" y="321606"/>
                      </a:cubicBezTo>
                      <a:cubicBezTo>
                        <a:pt x="162510" y="323511"/>
                        <a:pt x="165892" y="321901"/>
                        <a:pt x="165739" y="319034"/>
                      </a:cubicBezTo>
                      <a:cubicBezTo>
                        <a:pt x="163396" y="275467"/>
                        <a:pt x="167521" y="209982"/>
                        <a:pt x="218270" y="239462"/>
                      </a:cubicBezTo>
                      <a:cubicBezTo>
                        <a:pt x="220242" y="240605"/>
                        <a:pt x="220413" y="243386"/>
                        <a:pt x="218613" y="244787"/>
                      </a:cubicBezTo>
                      <a:cubicBezTo>
                        <a:pt x="208554" y="252597"/>
                        <a:pt x="181589" y="277895"/>
                        <a:pt x="172045" y="330464"/>
                      </a:cubicBezTo>
                      <a:cubicBezTo>
                        <a:pt x="171855" y="331521"/>
                        <a:pt x="172216" y="332636"/>
                        <a:pt x="172988" y="333388"/>
                      </a:cubicBezTo>
                      <a:cubicBezTo>
                        <a:pt x="184532" y="344685"/>
                        <a:pt x="194191" y="355600"/>
                        <a:pt x="202096" y="365411"/>
                      </a:cubicBezTo>
                      <a:cubicBezTo>
                        <a:pt x="203916" y="367669"/>
                        <a:pt x="207526" y="366554"/>
                        <a:pt x="207802" y="363678"/>
                      </a:cubicBezTo>
                      <a:cubicBezTo>
                        <a:pt x="209126" y="349714"/>
                        <a:pt x="212774" y="333760"/>
                        <a:pt x="221594" y="321053"/>
                      </a:cubicBezTo>
                      <a:cubicBezTo>
                        <a:pt x="223775" y="317910"/>
                        <a:pt x="228652" y="320501"/>
                        <a:pt x="227271" y="324073"/>
                      </a:cubicBezTo>
                      <a:cubicBezTo>
                        <a:pt x="222070" y="337522"/>
                        <a:pt x="214917" y="357563"/>
                        <a:pt x="211050" y="375184"/>
                      </a:cubicBezTo>
                      <a:cubicBezTo>
                        <a:pt x="210850" y="376098"/>
                        <a:pt x="211069" y="377070"/>
                        <a:pt x="211631" y="377822"/>
                      </a:cubicBezTo>
                      <a:cubicBezTo>
                        <a:pt x="220041" y="389319"/>
                        <a:pt x="225471" y="398301"/>
                        <a:pt x="228185" y="403073"/>
                      </a:cubicBezTo>
                      <a:cubicBezTo>
                        <a:pt x="229252" y="404949"/>
                        <a:pt x="231824" y="405292"/>
                        <a:pt x="233319" y="403730"/>
                      </a:cubicBezTo>
                      <a:cubicBezTo>
                        <a:pt x="240292" y="396482"/>
                        <a:pt x="258256" y="377317"/>
                        <a:pt x="277315" y="352867"/>
                      </a:cubicBezTo>
                      <a:cubicBezTo>
                        <a:pt x="277734" y="352324"/>
                        <a:pt x="277992" y="351667"/>
                        <a:pt x="278020" y="350990"/>
                      </a:cubicBezTo>
                      <a:cubicBezTo>
                        <a:pt x="278230" y="345990"/>
                        <a:pt x="277772" y="340732"/>
                        <a:pt x="276353" y="335360"/>
                      </a:cubicBezTo>
                      <a:cubicBezTo>
                        <a:pt x="275382" y="331683"/>
                        <a:pt x="280297" y="329540"/>
                        <a:pt x="282249" y="332807"/>
                      </a:cubicBezTo>
                      <a:cubicBezTo>
                        <a:pt x="282906" y="333903"/>
                        <a:pt x="283535" y="335026"/>
                        <a:pt x="284126" y="336169"/>
                      </a:cubicBezTo>
                      <a:cubicBezTo>
                        <a:pt x="285221" y="338284"/>
                        <a:pt x="288183" y="338474"/>
                        <a:pt x="289584" y="336550"/>
                      </a:cubicBezTo>
                      <a:cubicBezTo>
                        <a:pt x="296537" y="326921"/>
                        <a:pt x="303357" y="316777"/>
                        <a:pt x="309567" y="306442"/>
                      </a:cubicBezTo>
                      <a:cubicBezTo>
                        <a:pt x="310005" y="305708"/>
                        <a:pt x="310138" y="304851"/>
                        <a:pt x="309938" y="304023"/>
                      </a:cubicBezTo>
                      <a:cubicBezTo>
                        <a:pt x="302242" y="272685"/>
                        <a:pt x="287955" y="230061"/>
                        <a:pt x="267666" y="233490"/>
                      </a:cubicBezTo>
                      <a:cubicBezTo>
                        <a:pt x="264657" y="233995"/>
                        <a:pt x="262628" y="230528"/>
                        <a:pt x="264618" y="228223"/>
                      </a:cubicBezTo>
                      <a:cubicBezTo>
                        <a:pt x="281430" y="208839"/>
                        <a:pt x="312739" y="186227"/>
                        <a:pt x="316873" y="280153"/>
                      </a:cubicBezTo>
                      <a:cubicBezTo>
                        <a:pt x="317025" y="283534"/>
                        <a:pt x="321607" y="284477"/>
                        <a:pt x="323045" y="281410"/>
                      </a:cubicBezTo>
                      <a:cubicBezTo>
                        <a:pt x="326140" y="274838"/>
                        <a:pt x="328846" y="268285"/>
                        <a:pt x="331027" y="261836"/>
                      </a:cubicBezTo>
                      <a:cubicBezTo>
                        <a:pt x="335799" y="247749"/>
                        <a:pt x="340571" y="231709"/>
                        <a:pt x="344514" y="214621"/>
                      </a:cubicBezTo>
                      <a:cubicBezTo>
                        <a:pt x="344600" y="214249"/>
                        <a:pt x="344619" y="213859"/>
                        <a:pt x="344571" y="213478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D32A023D-CDA4-4BD9-8E21-8877FD69B731}"/>
                    </a:ext>
                  </a:extLst>
                </p:cNvPr>
                <p:cNvSpPr/>
                <p:nvPr/>
              </p:nvSpPr>
              <p:spPr>
                <a:xfrm>
                  <a:off x="3413133" y="1847669"/>
                  <a:ext cx="366642" cy="300249"/>
                </a:xfrm>
                <a:custGeom>
                  <a:avLst/>
                  <a:gdLst>
                    <a:gd name="connsiteX0" fmla="*/ 284586 w 366642"/>
                    <a:gd name="connsiteY0" fmla="*/ 72256 h 300249"/>
                    <a:gd name="connsiteX1" fmla="*/ 190393 w 366642"/>
                    <a:gd name="connsiteY1" fmla="*/ 92820 h 300249"/>
                    <a:gd name="connsiteX2" fmla="*/ 184897 w 366642"/>
                    <a:gd name="connsiteY2" fmla="*/ 94278 h 300249"/>
                    <a:gd name="connsiteX3" fmla="*/ 207291 w 366642"/>
                    <a:gd name="connsiteY3" fmla="*/ 17849 h 300249"/>
                    <a:gd name="connsiteX4" fmla="*/ 208491 w 366642"/>
                    <a:gd name="connsiteY4" fmla="*/ 12420 h 300249"/>
                    <a:gd name="connsiteX5" fmla="*/ 132586 w 366642"/>
                    <a:gd name="connsiteY5" fmla="*/ 2838 h 300249"/>
                    <a:gd name="connsiteX6" fmla="*/ 131386 w 366642"/>
                    <a:gd name="connsiteY6" fmla="*/ 3428 h 300249"/>
                    <a:gd name="connsiteX7" fmla="*/ 156008 w 366642"/>
                    <a:gd name="connsiteY7" fmla="*/ 108232 h 300249"/>
                    <a:gd name="connsiteX8" fmla="*/ 156122 w 366642"/>
                    <a:gd name="connsiteY8" fmla="*/ 108832 h 300249"/>
                    <a:gd name="connsiteX9" fmla="*/ 153979 w 366642"/>
                    <a:gd name="connsiteY9" fmla="*/ 111318 h 300249"/>
                    <a:gd name="connsiteX10" fmla="*/ 151141 w 366642"/>
                    <a:gd name="connsiteY10" fmla="*/ 109441 h 300249"/>
                    <a:gd name="connsiteX11" fmla="*/ 99030 w 366642"/>
                    <a:gd name="connsiteY11" fmla="*/ 21983 h 300249"/>
                    <a:gd name="connsiteX12" fmla="*/ 94543 w 366642"/>
                    <a:gd name="connsiteY12" fmla="*/ 20230 h 300249"/>
                    <a:gd name="connsiteX13" fmla="*/ 112641 w 366642"/>
                    <a:gd name="connsiteY13" fmla="*/ 110527 h 300249"/>
                    <a:gd name="connsiteX14" fmla="*/ 111060 w 366642"/>
                    <a:gd name="connsiteY14" fmla="*/ 115557 h 300249"/>
                    <a:gd name="connsiteX15" fmla="*/ 1713 w 366642"/>
                    <a:gd name="connsiteY15" fmla="*/ 189632 h 300249"/>
                    <a:gd name="connsiteX16" fmla="*/ 36546 w 366642"/>
                    <a:gd name="connsiteY16" fmla="*/ 270919 h 300249"/>
                    <a:gd name="connsiteX17" fmla="*/ 41156 w 366642"/>
                    <a:gd name="connsiteY17" fmla="*/ 268719 h 300249"/>
                    <a:gd name="connsiteX18" fmla="*/ 130738 w 366642"/>
                    <a:gd name="connsiteY18" fmla="*/ 150008 h 300249"/>
                    <a:gd name="connsiteX19" fmla="*/ 134301 w 366642"/>
                    <a:gd name="connsiteY19" fmla="*/ 154352 h 300249"/>
                    <a:gd name="connsiteX20" fmla="*/ 109736 w 366642"/>
                    <a:gd name="connsiteY20" fmla="*/ 298341 h 300249"/>
                    <a:gd name="connsiteX21" fmla="*/ 111726 w 366642"/>
                    <a:gd name="connsiteY21" fmla="*/ 299437 h 300249"/>
                    <a:gd name="connsiteX22" fmla="*/ 189870 w 366642"/>
                    <a:gd name="connsiteY22" fmla="*/ 289474 h 300249"/>
                    <a:gd name="connsiteX23" fmla="*/ 190498 w 366642"/>
                    <a:gd name="connsiteY23" fmla="*/ 284378 h 300249"/>
                    <a:gd name="connsiteX24" fmla="*/ 166067 w 366642"/>
                    <a:gd name="connsiteY24" fmla="*/ 175135 h 300249"/>
                    <a:gd name="connsiteX25" fmla="*/ 170467 w 366642"/>
                    <a:gd name="connsiteY25" fmla="*/ 178460 h 300249"/>
                    <a:gd name="connsiteX26" fmla="*/ 230903 w 366642"/>
                    <a:gd name="connsiteY26" fmla="*/ 271452 h 300249"/>
                    <a:gd name="connsiteX27" fmla="*/ 233342 w 366642"/>
                    <a:gd name="connsiteY27" fmla="*/ 271652 h 300249"/>
                    <a:gd name="connsiteX28" fmla="*/ 270118 w 366642"/>
                    <a:gd name="connsiteY28" fmla="*/ 260594 h 300249"/>
                    <a:gd name="connsiteX29" fmla="*/ 270956 w 366642"/>
                    <a:gd name="connsiteY29" fmla="*/ 255403 h 300249"/>
                    <a:gd name="connsiteX30" fmla="*/ 239704 w 366642"/>
                    <a:gd name="connsiteY30" fmla="*/ 177079 h 300249"/>
                    <a:gd name="connsiteX31" fmla="*/ 243743 w 366642"/>
                    <a:gd name="connsiteY31" fmla="*/ 179517 h 300249"/>
                    <a:gd name="connsiteX32" fmla="*/ 282443 w 366642"/>
                    <a:gd name="connsiteY32" fmla="*/ 256593 h 300249"/>
                    <a:gd name="connsiteX33" fmla="*/ 285043 w 366642"/>
                    <a:gd name="connsiteY33" fmla="*/ 257384 h 300249"/>
                    <a:gd name="connsiteX34" fmla="*/ 322991 w 366642"/>
                    <a:gd name="connsiteY34" fmla="*/ 252421 h 300249"/>
                    <a:gd name="connsiteX35" fmla="*/ 324610 w 366642"/>
                    <a:gd name="connsiteY35" fmla="*/ 247402 h 300249"/>
                    <a:gd name="connsiteX36" fmla="*/ 300626 w 366642"/>
                    <a:gd name="connsiteY36" fmla="*/ 215864 h 300249"/>
                    <a:gd name="connsiteX37" fmla="*/ 305684 w 366642"/>
                    <a:gd name="connsiteY37" fmla="*/ 213264 h 300249"/>
                    <a:gd name="connsiteX38" fmla="*/ 334602 w 366642"/>
                    <a:gd name="connsiteY38" fmla="*/ 250850 h 300249"/>
                    <a:gd name="connsiteX39" fmla="*/ 336812 w 366642"/>
                    <a:gd name="connsiteY39" fmla="*/ 251764 h 300249"/>
                    <a:gd name="connsiteX40" fmla="*/ 363510 w 366642"/>
                    <a:gd name="connsiteY40" fmla="*/ 252497 h 300249"/>
                    <a:gd name="connsiteX41" fmla="*/ 366587 w 366642"/>
                    <a:gd name="connsiteY41" fmla="*/ 249107 h 300249"/>
                    <a:gd name="connsiteX42" fmla="*/ 351871 w 366642"/>
                    <a:gd name="connsiteY42" fmla="*/ 191480 h 300249"/>
                    <a:gd name="connsiteX43" fmla="*/ 350861 w 366642"/>
                    <a:gd name="connsiteY43" fmla="*/ 190023 h 300249"/>
                    <a:gd name="connsiteX44" fmla="*/ 338669 w 366642"/>
                    <a:gd name="connsiteY44" fmla="*/ 183336 h 300249"/>
                    <a:gd name="connsiteX45" fmla="*/ 339793 w 366642"/>
                    <a:gd name="connsiteY45" fmla="*/ 177764 h 300249"/>
                    <a:gd name="connsiteX46" fmla="*/ 343184 w 366642"/>
                    <a:gd name="connsiteY46" fmla="*/ 178098 h 300249"/>
                    <a:gd name="connsiteX47" fmla="*/ 346213 w 366642"/>
                    <a:gd name="connsiteY47" fmla="*/ 174326 h 300249"/>
                    <a:gd name="connsiteX48" fmla="*/ 334440 w 366642"/>
                    <a:gd name="connsiteY48" fmla="*/ 144608 h 300249"/>
                    <a:gd name="connsiteX49" fmla="*/ 332868 w 366642"/>
                    <a:gd name="connsiteY49" fmla="*/ 143122 h 300249"/>
                    <a:gd name="connsiteX50" fmla="*/ 260307 w 366642"/>
                    <a:gd name="connsiteY50" fmla="*/ 138207 h 300249"/>
                    <a:gd name="connsiteX51" fmla="*/ 254944 w 366642"/>
                    <a:gd name="connsiteY51" fmla="*/ 137759 h 300249"/>
                    <a:gd name="connsiteX52" fmla="*/ 319038 w 366642"/>
                    <a:gd name="connsiteY52" fmla="*/ 126034 h 300249"/>
                    <a:gd name="connsiteX53" fmla="*/ 323067 w 366642"/>
                    <a:gd name="connsiteY53" fmla="*/ 122186 h 300249"/>
                    <a:gd name="connsiteX54" fmla="*/ 312885 w 366642"/>
                    <a:gd name="connsiteY54" fmla="*/ 106508 h 300249"/>
                    <a:gd name="connsiteX55" fmla="*/ 285415 w 366642"/>
                    <a:gd name="connsiteY55" fmla="*/ 72875 h 300249"/>
                    <a:gd name="connsiteX56" fmla="*/ 284586 w 366642"/>
                    <a:gd name="connsiteY56" fmla="*/ 72256 h 300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66642" h="300249">
                      <a:moveTo>
                        <a:pt x="284586" y="72256"/>
                      </a:moveTo>
                      <a:cubicBezTo>
                        <a:pt x="245296" y="51891"/>
                        <a:pt x="181449" y="27879"/>
                        <a:pt x="190393" y="92820"/>
                      </a:cubicBezTo>
                      <a:cubicBezTo>
                        <a:pt x="190860" y="96211"/>
                        <a:pt x="186117" y="97478"/>
                        <a:pt x="184897" y="94278"/>
                      </a:cubicBezTo>
                      <a:cubicBezTo>
                        <a:pt x="173210" y="63712"/>
                        <a:pt x="163523" y="18716"/>
                        <a:pt x="207291" y="17849"/>
                      </a:cubicBezTo>
                      <a:cubicBezTo>
                        <a:pt x="210291" y="17792"/>
                        <a:pt x="211206" y="13696"/>
                        <a:pt x="208491" y="12420"/>
                      </a:cubicBezTo>
                      <a:cubicBezTo>
                        <a:pt x="184745" y="1304"/>
                        <a:pt x="159075" y="-3525"/>
                        <a:pt x="132586" y="2838"/>
                      </a:cubicBezTo>
                      <a:cubicBezTo>
                        <a:pt x="132148" y="2942"/>
                        <a:pt x="131729" y="3152"/>
                        <a:pt x="131386" y="3428"/>
                      </a:cubicBezTo>
                      <a:cubicBezTo>
                        <a:pt x="90667" y="36204"/>
                        <a:pt x="134805" y="73542"/>
                        <a:pt x="156008" y="108232"/>
                      </a:cubicBezTo>
                      <a:cubicBezTo>
                        <a:pt x="156103" y="108384"/>
                        <a:pt x="156132" y="108594"/>
                        <a:pt x="156122" y="108832"/>
                      </a:cubicBezTo>
                      <a:cubicBezTo>
                        <a:pt x="156065" y="110765"/>
                        <a:pt x="155922" y="111232"/>
                        <a:pt x="153979" y="111318"/>
                      </a:cubicBezTo>
                      <a:cubicBezTo>
                        <a:pt x="152798" y="111375"/>
                        <a:pt x="151598" y="109946"/>
                        <a:pt x="151141" y="109441"/>
                      </a:cubicBezTo>
                      <a:cubicBezTo>
                        <a:pt x="114041" y="69541"/>
                        <a:pt x="102735" y="41690"/>
                        <a:pt x="99030" y="21983"/>
                      </a:cubicBezTo>
                      <a:cubicBezTo>
                        <a:pt x="98639" y="19935"/>
                        <a:pt x="96210" y="18992"/>
                        <a:pt x="94543" y="20230"/>
                      </a:cubicBezTo>
                      <a:cubicBezTo>
                        <a:pt x="50414" y="53092"/>
                        <a:pt x="95591" y="96440"/>
                        <a:pt x="112641" y="110527"/>
                      </a:cubicBezTo>
                      <a:cubicBezTo>
                        <a:pt x="114613" y="112156"/>
                        <a:pt x="113612" y="115357"/>
                        <a:pt x="111060" y="115557"/>
                      </a:cubicBezTo>
                      <a:cubicBezTo>
                        <a:pt x="87485" y="117433"/>
                        <a:pt x="15714" y="128187"/>
                        <a:pt x="1713" y="189632"/>
                      </a:cubicBezTo>
                      <a:cubicBezTo>
                        <a:pt x="-5193" y="219960"/>
                        <a:pt x="9256" y="249869"/>
                        <a:pt x="36546" y="270919"/>
                      </a:cubicBezTo>
                      <a:cubicBezTo>
                        <a:pt x="38403" y="272348"/>
                        <a:pt x="41089" y="271062"/>
                        <a:pt x="41156" y="268719"/>
                      </a:cubicBezTo>
                      <a:cubicBezTo>
                        <a:pt x="43137" y="205692"/>
                        <a:pt x="103278" y="165239"/>
                        <a:pt x="130738" y="150008"/>
                      </a:cubicBezTo>
                      <a:cubicBezTo>
                        <a:pt x="133510" y="148475"/>
                        <a:pt x="136349" y="151923"/>
                        <a:pt x="134301" y="154352"/>
                      </a:cubicBezTo>
                      <a:cubicBezTo>
                        <a:pt x="75608" y="223856"/>
                        <a:pt x="88619" y="271043"/>
                        <a:pt x="109736" y="298341"/>
                      </a:cubicBezTo>
                      <a:cubicBezTo>
                        <a:pt x="110221" y="298970"/>
                        <a:pt x="110936" y="299361"/>
                        <a:pt x="111726" y="299437"/>
                      </a:cubicBezTo>
                      <a:cubicBezTo>
                        <a:pt x="136015" y="301827"/>
                        <a:pt x="162638" y="299075"/>
                        <a:pt x="189870" y="289474"/>
                      </a:cubicBezTo>
                      <a:cubicBezTo>
                        <a:pt x="192117" y="288683"/>
                        <a:pt x="192508" y="285673"/>
                        <a:pt x="190498" y="284378"/>
                      </a:cubicBezTo>
                      <a:cubicBezTo>
                        <a:pt x="162466" y="266271"/>
                        <a:pt x="107440" y="221179"/>
                        <a:pt x="166067" y="175135"/>
                      </a:cubicBezTo>
                      <a:cubicBezTo>
                        <a:pt x="168362" y="173335"/>
                        <a:pt x="171543" y="175755"/>
                        <a:pt x="170467" y="178460"/>
                      </a:cubicBezTo>
                      <a:cubicBezTo>
                        <a:pt x="163581" y="195814"/>
                        <a:pt x="161437" y="231847"/>
                        <a:pt x="230903" y="271452"/>
                      </a:cubicBezTo>
                      <a:cubicBezTo>
                        <a:pt x="231637" y="271871"/>
                        <a:pt x="232542" y="271948"/>
                        <a:pt x="233342" y="271652"/>
                      </a:cubicBezTo>
                      <a:cubicBezTo>
                        <a:pt x="246115" y="266985"/>
                        <a:pt x="258440" y="263375"/>
                        <a:pt x="270118" y="260594"/>
                      </a:cubicBezTo>
                      <a:cubicBezTo>
                        <a:pt x="272585" y="260003"/>
                        <a:pt x="273118" y="256736"/>
                        <a:pt x="270956" y="255403"/>
                      </a:cubicBezTo>
                      <a:cubicBezTo>
                        <a:pt x="238133" y="235105"/>
                        <a:pt x="192670" y="199043"/>
                        <a:pt x="239704" y="177079"/>
                      </a:cubicBezTo>
                      <a:cubicBezTo>
                        <a:pt x="241533" y="176231"/>
                        <a:pt x="243638" y="177507"/>
                        <a:pt x="243743" y="179517"/>
                      </a:cubicBezTo>
                      <a:cubicBezTo>
                        <a:pt x="244333" y="190766"/>
                        <a:pt x="249086" y="223113"/>
                        <a:pt x="282443" y="256593"/>
                      </a:cubicBezTo>
                      <a:cubicBezTo>
                        <a:pt x="283119" y="257270"/>
                        <a:pt x="284100" y="257565"/>
                        <a:pt x="285043" y="257384"/>
                      </a:cubicBezTo>
                      <a:cubicBezTo>
                        <a:pt x="299074" y="254707"/>
                        <a:pt x="311885" y="253202"/>
                        <a:pt x="322991" y="252421"/>
                      </a:cubicBezTo>
                      <a:cubicBezTo>
                        <a:pt x="325544" y="252240"/>
                        <a:pt x="326563" y="249059"/>
                        <a:pt x="324610" y="247402"/>
                      </a:cubicBezTo>
                      <a:cubicBezTo>
                        <a:pt x="315142" y="239391"/>
                        <a:pt x="305398" y="228685"/>
                        <a:pt x="300626" y="215864"/>
                      </a:cubicBezTo>
                      <a:cubicBezTo>
                        <a:pt x="299445" y="212692"/>
                        <a:pt x="303798" y="210464"/>
                        <a:pt x="305684" y="213264"/>
                      </a:cubicBezTo>
                      <a:cubicBezTo>
                        <a:pt x="312818" y="223827"/>
                        <a:pt x="323762" y="239143"/>
                        <a:pt x="334602" y="250850"/>
                      </a:cubicBezTo>
                      <a:cubicBezTo>
                        <a:pt x="335164" y="251459"/>
                        <a:pt x="335983" y="251783"/>
                        <a:pt x="336812" y="251764"/>
                      </a:cubicBezTo>
                      <a:cubicBezTo>
                        <a:pt x="349404" y="251459"/>
                        <a:pt x="358672" y="252050"/>
                        <a:pt x="363510" y="252497"/>
                      </a:cubicBezTo>
                      <a:cubicBezTo>
                        <a:pt x="365415" y="252669"/>
                        <a:pt x="366958" y="250973"/>
                        <a:pt x="366587" y="249107"/>
                      </a:cubicBezTo>
                      <a:cubicBezTo>
                        <a:pt x="364844" y="240382"/>
                        <a:pt x="360005" y="217665"/>
                        <a:pt x="351871" y="191480"/>
                      </a:cubicBezTo>
                      <a:cubicBezTo>
                        <a:pt x="351690" y="190899"/>
                        <a:pt x="351347" y="190385"/>
                        <a:pt x="350861" y="190023"/>
                      </a:cubicBezTo>
                      <a:cubicBezTo>
                        <a:pt x="347337" y="187337"/>
                        <a:pt x="343289" y="185022"/>
                        <a:pt x="338669" y="183336"/>
                      </a:cubicBezTo>
                      <a:cubicBezTo>
                        <a:pt x="335507" y="182184"/>
                        <a:pt x="336431" y="177526"/>
                        <a:pt x="339793" y="177764"/>
                      </a:cubicBezTo>
                      <a:cubicBezTo>
                        <a:pt x="340917" y="177841"/>
                        <a:pt x="342050" y="177955"/>
                        <a:pt x="343184" y="178098"/>
                      </a:cubicBezTo>
                      <a:cubicBezTo>
                        <a:pt x="345270" y="178374"/>
                        <a:pt x="346908" y="176317"/>
                        <a:pt x="346213" y="174326"/>
                      </a:cubicBezTo>
                      <a:cubicBezTo>
                        <a:pt x="342736" y="164410"/>
                        <a:pt x="338812" y="154342"/>
                        <a:pt x="334440" y="144608"/>
                      </a:cubicBezTo>
                      <a:cubicBezTo>
                        <a:pt x="334135" y="143922"/>
                        <a:pt x="333573" y="143389"/>
                        <a:pt x="332868" y="143122"/>
                      </a:cubicBezTo>
                      <a:cubicBezTo>
                        <a:pt x="306227" y="132883"/>
                        <a:pt x="268060" y="121738"/>
                        <a:pt x="260307" y="138207"/>
                      </a:cubicBezTo>
                      <a:cubicBezTo>
                        <a:pt x="259154" y="140645"/>
                        <a:pt x="255611" y="140369"/>
                        <a:pt x="254944" y="137759"/>
                      </a:cubicBezTo>
                      <a:cubicBezTo>
                        <a:pt x="249353" y="115766"/>
                        <a:pt x="248753" y="81609"/>
                        <a:pt x="319038" y="126034"/>
                      </a:cubicBezTo>
                      <a:cubicBezTo>
                        <a:pt x="321572" y="127634"/>
                        <a:pt x="324563" y="124777"/>
                        <a:pt x="323067" y="122186"/>
                      </a:cubicBezTo>
                      <a:cubicBezTo>
                        <a:pt x="319857" y="116614"/>
                        <a:pt x="316466" y="111347"/>
                        <a:pt x="312885" y="106508"/>
                      </a:cubicBezTo>
                      <a:cubicBezTo>
                        <a:pt x="305065" y="95925"/>
                        <a:pt x="295826" y="84362"/>
                        <a:pt x="285415" y="72875"/>
                      </a:cubicBezTo>
                      <a:cubicBezTo>
                        <a:pt x="285158" y="72627"/>
                        <a:pt x="284891" y="72418"/>
                        <a:pt x="284586" y="7225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64137656-D082-44CC-B138-C1D7F2E31A2D}"/>
                    </a:ext>
                  </a:extLst>
                </p:cNvPr>
                <p:cNvSpPr/>
                <p:nvPr/>
              </p:nvSpPr>
              <p:spPr>
                <a:xfrm>
                  <a:off x="3980595" y="2904031"/>
                  <a:ext cx="285166" cy="226306"/>
                </a:xfrm>
                <a:custGeom>
                  <a:avLst/>
                  <a:gdLst>
                    <a:gd name="connsiteX0" fmla="*/ 8856 w 285166"/>
                    <a:gd name="connsiteY0" fmla="*/ 1455 h 226306"/>
                    <a:gd name="connsiteX1" fmla="*/ 285166 w 285166"/>
                    <a:gd name="connsiteY1" fmla="*/ 172115 h 226306"/>
                    <a:gd name="connsiteX2" fmla="*/ 38564 w 285166"/>
                    <a:gd name="connsiteY2" fmla="*/ 98506 h 226306"/>
                    <a:gd name="connsiteX3" fmla="*/ 8856 w 285166"/>
                    <a:gd name="connsiteY3" fmla="*/ 1455 h 226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166" h="226306">
                      <a:moveTo>
                        <a:pt x="8856" y="1455"/>
                      </a:moveTo>
                      <a:cubicBezTo>
                        <a:pt x="55871" y="119299"/>
                        <a:pt x="150397" y="279014"/>
                        <a:pt x="285166" y="172115"/>
                      </a:cubicBezTo>
                      <a:cubicBezTo>
                        <a:pt x="219930" y="288282"/>
                        <a:pt x="74731" y="195908"/>
                        <a:pt x="38564" y="98506"/>
                      </a:cubicBezTo>
                      <a:cubicBezTo>
                        <a:pt x="32640" y="85475"/>
                        <a:pt x="-20681" y="-13061"/>
                        <a:pt x="8856" y="145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02FF9231-1CE2-45C4-A22A-4C9C1089147A}"/>
                    </a:ext>
                  </a:extLst>
                </p:cNvPr>
                <p:cNvSpPr/>
                <p:nvPr/>
              </p:nvSpPr>
              <p:spPr>
                <a:xfrm>
                  <a:off x="3691599" y="2517393"/>
                  <a:ext cx="362235" cy="654390"/>
                </a:xfrm>
                <a:custGeom>
                  <a:avLst/>
                  <a:gdLst>
                    <a:gd name="connsiteX0" fmla="*/ 41801 w 362235"/>
                    <a:gd name="connsiteY0" fmla="*/ 14961 h 654390"/>
                    <a:gd name="connsiteX1" fmla="*/ 348392 w 362235"/>
                    <a:gd name="connsiteY1" fmla="*/ 399647 h 654390"/>
                    <a:gd name="connsiteX2" fmla="*/ 350973 w 362235"/>
                    <a:gd name="connsiteY2" fmla="*/ 531826 h 654390"/>
                    <a:gd name="connsiteX3" fmla="*/ 86025 w 362235"/>
                    <a:gd name="connsiteY3" fmla="*/ 596234 h 654390"/>
                    <a:gd name="connsiteX4" fmla="*/ 367 w 362235"/>
                    <a:gd name="connsiteY4" fmla="*/ 276317 h 654390"/>
                    <a:gd name="connsiteX5" fmla="*/ 41801 w 362235"/>
                    <a:gd name="connsiteY5" fmla="*/ 14961 h 654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2235" h="654390">
                      <a:moveTo>
                        <a:pt x="41801" y="14961"/>
                      </a:moveTo>
                      <a:cubicBezTo>
                        <a:pt x="-82834" y="731565"/>
                        <a:pt x="369747" y="800802"/>
                        <a:pt x="348392" y="399647"/>
                      </a:cubicBezTo>
                      <a:cubicBezTo>
                        <a:pt x="374862" y="371120"/>
                        <a:pt x="356173" y="515909"/>
                        <a:pt x="350973" y="531826"/>
                      </a:cubicBezTo>
                      <a:cubicBezTo>
                        <a:pt x="335123" y="665547"/>
                        <a:pt x="165350" y="694189"/>
                        <a:pt x="86025" y="596234"/>
                      </a:cubicBezTo>
                      <a:cubicBezTo>
                        <a:pt x="14997" y="506565"/>
                        <a:pt x="6149" y="384950"/>
                        <a:pt x="367" y="276317"/>
                      </a:cubicBezTo>
                      <a:cubicBezTo>
                        <a:pt x="91" y="249543"/>
                        <a:pt x="-5777" y="-72307"/>
                        <a:pt x="41801" y="14961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6BD65103-3558-45A9-BA60-854164FFA68E}"/>
                    </a:ext>
                  </a:extLst>
                </p:cNvPr>
                <p:cNvSpPr/>
                <p:nvPr/>
              </p:nvSpPr>
              <p:spPr>
                <a:xfrm>
                  <a:off x="3891476" y="1943122"/>
                  <a:ext cx="354066" cy="210052"/>
                </a:xfrm>
                <a:custGeom>
                  <a:avLst/>
                  <a:gdLst>
                    <a:gd name="connsiteX0" fmla="*/ 21565 w 354066"/>
                    <a:gd name="connsiteY0" fmla="*/ 10493 h 210052"/>
                    <a:gd name="connsiteX1" fmla="*/ 176994 w 354066"/>
                    <a:gd name="connsiteY1" fmla="*/ 198060 h 210052"/>
                    <a:gd name="connsiteX2" fmla="*/ 330842 w 354066"/>
                    <a:gd name="connsiteY2" fmla="*/ 114935 h 210052"/>
                    <a:gd name="connsiteX3" fmla="*/ 354064 w 354066"/>
                    <a:gd name="connsiteY3" fmla="*/ 114545 h 210052"/>
                    <a:gd name="connsiteX4" fmla="*/ 341557 w 354066"/>
                    <a:gd name="connsiteY4" fmla="*/ 148406 h 210052"/>
                    <a:gd name="connsiteX5" fmla="*/ 104775 w 354066"/>
                    <a:gd name="connsiteY5" fmla="*/ 178810 h 210052"/>
                    <a:gd name="connsiteX6" fmla="*/ 49921 w 354066"/>
                    <a:gd name="connsiteY6" fmla="*/ 125765 h 210052"/>
                    <a:gd name="connsiteX7" fmla="*/ 21565 w 354066"/>
                    <a:gd name="connsiteY7" fmla="*/ 10493 h 210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066" h="210052">
                      <a:moveTo>
                        <a:pt x="21565" y="10493"/>
                      </a:moveTo>
                      <a:cubicBezTo>
                        <a:pt x="30766" y="94628"/>
                        <a:pt x="86697" y="186106"/>
                        <a:pt x="176994" y="198060"/>
                      </a:cubicBezTo>
                      <a:cubicBezTo>
                        <a:pt x="238182" y="210938"/>
                        <a:pt x="326746" y="188811"/>
                        <a:pt x="330842" y="114935"/>
                      </a:cubicBezTo>
                      <a:cubicBezTo>
                        <a:pt x="330023" y="99609"/>
                        <a:pt x="354359" y="99162"/>
                        <a:pt x="354064" y="114545"/>
                      </a:cubicBezTo>
                      <a:cubicBezTo>
                        <a:pt x="352197" y="127451"/>
                        <a:pt x="347129" y="138214"/>
                        <a:pt x="341557" y="148406"/>
                      </a:cubicBezTo>
                      <a:cubicBezTo>
                        <a:pt x="294094" y="227378"/>
                        <a:pt x="174898" y="222358"/>
                        <a:pt x="104775" y="178810"/>
                      </a:cubicBezTo>
                      <a:cubicBezTo>
                        <a:pt x="83449" y="165027"/>
                        <a:pt x="64694" y="146368"/>
                        <a:pt x="49921" y="125765"/>
                      </a:cubicBezTo>
                      <a:cubicBezTo>
                        <a:pt x="33443" y="115392"/>
                        <a:pt x="-34004" y="-41380"/>
                        <a:pt x="21565" y="1049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BF0434E2-2EFF-409A-897E-4D7B71BC7077}"/>
                    </a:ext>
                  </a:extLst>
                </p:cNvPr>
                <p:cNvSpPr/>
                <p:nvPr/>
              </p:nvSpPr>
              <p:spPr>
                <a:xfrm>
                  <a:off x="3734952" y="1909985"/>
                  <a:ext cx="650462" cy="405989"/>
                </a:xfrm>
                <a:custGeom>
                  <a:avLst/>
                  <a:gdLst>
                    <a:gd name="connsiteX0" fmla="*/ 45529 w 650462"/>
                    <a:gd name="connsiteY0" fmla="*/ 361527 h 405989"/>
                    <a:gd name="connsiteX1" fmla="*/ 356502 w 650462"/>
                    <a:gd name="connsiteY1" fmla="*/ 170665 h 405989"/>
                    <a:gd name="connsiteX2" fmla="*/ 30261 w 650462"/>
                    <a:gd name="connsiteY2" fmla="*/ 346401 h 405989"/>
                    <a:gd name="connsiteX3" fmla="*/ 572691 w 650462"/>
                    <a:gd name="connsiteY3" fmla="*/ 171541 h 405989"/>
                    <a:gd name="connsiteX4" fmla="*/ 28108 w 650462"/>
                    <a:gd name="connsiteY4" fmla="*/ 241093 h 405989"/>
                    <a:gd name="connsiteX5" fmla="*/ 650462 w 650462"/>
                    <a:gd name="connsiteY5" fmla="*/ 160054 h 405989"/>
                    <a:gd name="connsiteX6" fmla="*/ 30671 w 650462"/>
                    <a:gd name="connsiteY6" fmla="*/ 157930 h 405989"/>
                    <a:gd name="connsiteX7" fmla="*/ 0 w 650462"/>
                    <a:gd name="connsiteY7" fmla="*/ 300348 h 405989"/>
                    <a:gd name="connsiteX8" fmla="*/ 31899 w 650462"/>
                    <a:gd name="connsiteY8" fmla="*/ 405990 h 405989"/>
                    <a:gd name="connsiteX9" fmla="*/ 45529 w 650462"/>
                    <a:gd name="connsiteY9" fmla="*/ 361527 h 405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0462" h="405989">
                      <a:moveTo>
                        <a:pt x="45529" y="361527"/>
                      </a:moveTo>
                      <a:cubicBezTo>
                        <a:pt x="45529" y="361527"/>
                        <a:pt x="70190" y="250809"/>
                        <a:pt x="356502" y="170665"/>
                      </a:cubicBezTo>
                      <a:cubicBezTo>
                        <a:pt x="356502" y="170665"/>
                        <a:pt x="91078" y="210346"/>
                        <a:pt x="30261" y="346401"/>
                      </a:cubicBezTo>
                      <a:cubicBezTo>
                        <a:pt x="30261" y="346401"/>
                        <a:pt x="-34928" y="-62431"/>
                        <a:pt x="572691" y="171541"/>
                      </a:cubicBezTo>
                      <a:cubicBezTo>
                        <a:pt x="572691" y="171541"/>
                        <a:pt x="57712" y="-83881"/>
                        <a:pt x="28108" y="241093"/>
                      </a:cubicBezTo>
                      <a:cubicBezTo>
                        <a:pt x="28108" y="241093"/>
                        <a:pt x="24041" y="-191275"/>
                        <a:pt x="650462" y="160054"/>
                      </a:cubicBezTo>
                      <a:cubicBezTo>
                        <a:pt x="650462" y="160054"/>
                        <a:pt x="149847" y="-198648"/>
                        <a:pt x="30671" y="157930"/>
                      </a:cubicBezTo>
                      <a:lnTo>
                        <a:pt x="0" y="300348"/>
                      </a:lnTo>
                      <a:lnTo>
                        <a:pt x="31899" y="405990"/>
                      </a:lnTo>
                      <a:lnTo>
                        <a:pt x="45529" y="361527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365254D4-A301-4443-B013-0C2362CB1D2F}"/>
                    </a:ext>
                  </a:extLst>
                </p:cNvPr>
                <p:cNvSpPr/>
                <p:nvPr/>
              </p:nvSpPr>
              <p:spPr>
                <a:xfrm>
                  <a:off x="4633915" y="2155078"/>
                  <a:ext cx="351698" cy="452361"/>
                </a:xfrm>
                <a:custGeom>
                  <a:avLst/>
                  <a:gdLst>
                    <a:gd name="connsiteX0" fmla="*/ 316427 w 351698"/>
                    <a:gd name="connsiteY0" fmla="*/ 53378 h 452361"/>
                    <a:gd name="connsiteX1" fmla="*/ 112287 w 351698"/>
                    <a:gd name="connsiteY1" fmla="*/ 240240 h 452361"/>
                    <a:gd name="connsiteX2" fmla="*/ 308588 w 351698"/>
                    <a:gd name="connsiteY2" fmla="*/ 39081 h 452361"/>
                    <a:gd name="connsiteX3" fmla="*/ 67748 w 351698"/>
                    <a:gd name="connsiteY3" fmla="*/ 398050 h 452361"/>
                    <a:gd name="connsiteX4" fmla="*/ 232255 w 351698"/>
                    <a:gd name="connsiteY4" fmla="*/ 15507 h 452361"/>
                    <a:gd name="connsiteX5" fmla="*/ 43126 w 351698"/>
                    <a:gd name="connsiteY5" fmla="*/ 452361 h 452361"/>
                    <a:gd name="connsiteX6" fmla="*/ 171085 w 351698"/>
                    <a:gd name="connsiteY6" fmla="*/ 0 h 452361"/>
                    <a:gd name="connsiteX7" fmla="*/ 281337 w 351698"/>
                    <a:gd name="connsiteY7" fmla="*/ 7401 h 452361"/>
                    <a:gd name="connsiteX8" fmla="*/ 351698 w 351698"/>
                    <a:gd name="connsiteY8" fmla="*/ 52730 h 452361"/>
                    <a:gd name="connsiteX9" fmla="*/ 316427 w 351698"/>
                    <a:gd name="connsiteY9" fmla="*/ 53378 h 452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1698" h="452361">
                      <a:moveTo>
                        <a:pt x="316427" y="53378"/>
                      </a:moveTo>
                      <a:cubicBezTo>
                        <a:pt x="316427" y="53378"/>
                        <a:pt x="230540" y="48225"/>
                        <a:pt x="112287" y="240240"/>
                      </a:cubicBezTo>
                      <a:cubicBezTo>
                        <a:pt x="112287" y="240240"/>
                        <a:pt x="196679" y="55007"/>
                        <a:pt x="308588" y="39081"/>
                      </a:cubicBezTo>
                      <a:cubicBezTo>
                        <a:pt x="308588" y="39081"/>
                        <a:pt x="24114" y="-93869"/>
                        <a:pt x="67748" y="398050"/>
                      </a:cubicBezTo>
                      <a:cubicBezTo>
                        <a:pt x="67748" y="398050"/>
                        <a:pt x="-10890" y="-30813"/>
                        <a:pt x="232255" y="15507"/>
                      </a:cubicBezTo>
                      <a:cubicBezTo>
                        <a:pt x="232255" y="15507"/>
                        <a:pt x="-82146" y="-77800"/>
                        <a:pt x="43126" y="452361"/>
                      </a:cubicBezTo>
                      <a:cubicBezTo>
                        <a:pt x="43126" y="452361"/>
                        <a:pt x="-113817" y="12392"/>
                        <a:pt x="171085" y="0"/>
                      </a:cubicBezTo>
                      <a:lnTo>
                        <a:pt x="281337" y="7401"/>
                      </a:lnTo>
                      <a:lnTo>
                        <a:pt x="351698" y="52730"/>
                      </a:lnTo>
                      <a:lnTo>
                        <a:pt x="316427" y="53378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FF81F1F9-32AE-458F-B2FD-F27F996650BE}"/>
                    </a:ext>
                  </a:extLst>
                </p:cNvPr>
                <p:cNvSpPr/>
                <p:nvPr/>
              </p:nvSpPr>
              <p:spPr>
                <a:xfrm>
                  <a:off x="3451008" y="1820845"/>
                  <a:ext cx="1537784" cy="1374602"/>
                </a:xfrm>
                <a:custGeom>
                  <a:avLst/>
                  <a:gdLst>
                    <a:gd name="connsiteX0" fmla="*/ 1471607 w 1537784"/>
                    <a:gd name="connsiteY0" fmla="*/ 314288 h 1374602"/>
                    <a:gd name="connsiteX1" fmla="*/ 1436640 w 1537784"/>
                    <a:gd name="connsiteY1" fmla="*/ 176918 h 1374602"/>
                    <a:gd name="connsiteX2" fmla="*/ 1081310 w 1537784"/>
                    <a:gd name="connsiteY2" fmla="*/ 161916 h 1374602"/>
                    <a:gd name="connsiteX3" fmla="*/ 1021036 w 1537784"/>
                    <a:gd name="connsiteY3" fmla="*/ 55465 h 1374602"/>
                    <a:gd name="connsiteX4" fmla="*/ 1027380 w 1537784"/>
                    <a:gd name="connsiteY4" fmla="*/ 174737 h 1374602"/>
                    <a:gd name="connsiteX5" fmla="*/ 276228 w 1537784"/>
                    <a:gd name="connsiteY5" fmla="*/ 734 h 1374602"/>
                    <a:gd name="connsiteX6" fmla="*/ 6871 w 1537784"/>
                    <a:gd name="connsiteY6" fmla="*/ 184462 h 1374602"/>
                    <a:gd name="connsiteX7" fmla="*/ 3156 w 1537784"/>
                    <a:gd name="connsiteY7" fmla="*/ 261519 h 1374602"/>
                    <a:gd name="connsiteX8" fmla="*/ 143707 w 1537784"/>
                    <a:gd name="connsiteY8" fmla="*/ 383030 h 1374602"/>
                    <a:gd name="connsiteX9" fmla="*/ 347399 w 1537784"/>
                    <a:gd name="connsiteY9" fmla="*/ 988963 h 1374602"/>
                    <a:gd name="connsiteX10" fmla="*/ 839366 w 1537784"/>
                    <a:gd name="connsiteY10" fmla="*/ 1366724 h 1374602"/>
                    <a:gd name="connsiteX11" fmla="*/ 858244 w 1537784"/>
                    <a:gd name="connsiteY11" fmla="*/ 1364391 h 1374602"/>
                    <a:gd name="connsiteX12" fmla="*/ 1049944 w 1537784"/>
                    <a:gd name="connsiteY12" fmla="*/ 1102120 h 1374602"/>
                    <a:gd name="connsiteX13" fmla="*/ 1284269 w 1537784"/>
                    <a:gd name="connsiteY13" fmla="*/ 826942 h 1374602"/>
                    <a:gd name="connsiteX14" fmla="*/ 1471607 w 1537784"/>
                    <a:gd name="connsiteY14" fmla="*/ 314288 h 1374602"/>
                    <a:gd name="connsiteX15" fmla="*/ 1015464 w 1537784"/>
                    <a:gd name="connsiteY15" fmla="*/ 135523 h 1374602"/>
                    <a:gd name="connsiteX16" fmla="*/ 1048639 w 1537784"/>
                    <a:gd name="connsiteY16" fmla="*/ 154801 h 1374602"/>
                    <a:gd name="connsiteX17" fmla="*/ 1015464 w 1537784"/>
                    <a:gd name="connsiteY17" fmla="*/ 135523 h 1374602"/>
                    <a:gd name="connsiteX18" fmla="*/ 1428344 w 1537784"/>
                    <a:gd name="connsiteY18" fmla="*/ 267111 h 1374602"/>
                    <a:gd name="connsiteX19" fmla="*/ 1146975 w 1537784"/>
                    <a:gd name="connsiteY19" fmla="*/ 947577 h 1374602"/>
                    <a:gd name="connsiteX20" fmla="*/ 842052 w 1537784"/>
                    <a:gd name="connsiteY20" fmla="*/ 1297135 h 1374602"/>
                    <a:gd name="connsiteX21" fmla="*/ 529994 w 1537784"/>
                    <a:gd name="connsiteY21" fmla="*/ 1054942 h 1374602"/>
                    <a:gd name="connsiteX22" fmla="*/ 321977 w 1537784"/>
                    <a:gd name="connsiteY22" fmla="*/ 752771 h 1374602"/>
                    <a:gd name="connsiteX23" fmla="*/ 33274 w 1537784"/>
                    <a:gd name="connsiteY23" fmla="*/ 245917 h 1374602"/>
                    <a:gd name="connsiteX24" fmla="*/ 382937 w 1537784"/>
                    <a:gd name="connsiteY24" fmla="*/ 92994 h 1374602"/>
                    <a:gd name="connsiteX25" fmla="*/ 1063251 w 1537784"/>
                    <a:gd name="connsiteY25" fmla="*/ 185910 h 1374602"/>
                    <a:gd name="connsiteX26" fmla="*/ 1478693 w 1537784"/>
                    <a:gd name="connsiteY26" fmla="*/ 269082 h 1374602"/>
                    <a:gd name="connsiteX27" fmla="*/ 1428344 w 1537784"/>
                    <a:gd name="connsiteY27" fmla="*/ 267111 h 137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37784" h="1374602">
                      <a:moveTo>
                        <a:pt x="1471607" y="314288"/>
                      </a:moveTo>
                      <a:cubicBezTo>
                        <a:pt x="1614091" y="361837"/>
                        <a:pt x="1490152" y="199978"/>
                        <a:pt x="1436640" y="176918"/>
                      </a:cubicBezTo>
                      <a:cubicBezTo>
                        <a:pt x="1324836" y="125112"/>
                        <a:pt x="1197344" y="173280"/>
                        <a:pt x="1081310" y="161916"/>
                      </a:cubicBezTo>
                      <a:cubicBezTo>
                        <a:pt x="1116410" y="115596"/>
                        <a:pt x="1081853" y="43102"/>
                        <a:pt x="1021036" y="55465"/>
                      </a:cubicBezTo>
                      <a:cubicBezTo>
                        <a:pt x="955323" y="69600"/>
                        <a:pt x="971811" y="158335"/>
                        <a:pt x="1027380" y="174737"/>
                      </a:cubicBezTo>
                      <a:cubicBezTo>
                        <a:pt x="757127" y="346778"/>
                        <a:pt x="530727" y="42549"/>
                        <a:pt x="276228" y="734"/>
                      </a:cubicBezTo>
                      <a:cubicBezTo>
                        <a:pt x="158480" y="-8114"/>
                        <a:pt x="31388" y="63580"/>
                        <a:pt x="6871" y="184462"/>
                      </a:cubicBezTo>
                      <a:cubicBezTo>
                        <a:pt x="2089" y="209227"/>
                        <a:pt x="-3721" y="236888"/>
                        <a:pt x="3156" y="261519"/>
                      </a:cubicBezTo>
                      <a:cubicBezTo>
                        <a:pt x="52277" y="297076"/>
                        <a:pt x="106083" y="334633"/>
                        <a:pt x="143707" y="383030"/>
                      </a:cubicBezTo>
                      <a:cubicBezTo>
                        <a:pt x="301270" y="558052"/>
                        <a:pt x="205791" y="817751"/>
                        <a:pt x="347399" y="988963"/>
                      </a:cubicBezTo>
                      <a:cubicBezTo>
                        <a:pt x="482216" y="1163118"/>
                        <a:pt x="787311" y="1120151"/>
                        <a:pt x="839366" y="1366724"/>
                      </a:cubicBezTo>
                      <a:cubicBezTo>
                        <a:pt x="840813" y="1378192"/>
                        <a:pt x="859882" y="1376906"/>
                        <a:pt x="858244" y="1364391"/>
                      </a:cubicBezTo>
                      <a:cubicBezTo>
                        <a:pt x="861473" y="1246919"/>
                        <a:pt x="966505" y="1171776"/>
                        <a:pt x="1049944" y="1102120"/>
                      </a:cubicBezTo>
                      <a:cubicBezTo>
                        <a:pt x="1139822" y="1026720"/>
                        <a:pt x="1265571" y="954339"/>
                        <a:pt x="1284269" y="826942"/>
                      </a:cubicBezTo>
                      <a:cubicBezTo>
                        <a:pt x="1322750" y="654921"/>
                        <a:pt x="1204707" y="320336"/>
                        <a:pt x="1471607" y="314288"/>
                      </a:cubicBezTo>
                      <a:close/>
                      <a:moveTo>
                        <a:pt x="1015464" y="135523"/>
                      </a:moveTo>
                      <a:cubicBezTo>
                        <a:pt x="963162" y="52874"/>
                        <a:pt x="1119896" y="71905"/>
                        <a:pt x="1048639" y="154801"/>
                      </a:cubicBezTo>
                      <a:cubicBezTo>
                        <a:pt x="1035723" y="150401"/>
                        <a:pt x="1023836" y="144371"/>
                        <a:pt x="1015464" y="135523"/>
                      </a:cubicBezTo>
                      <a:close/>
                      <a:moveTo>
                        <a:pt x="1428344" y="267111"/>
                      </a:moveTo>
                      <a:cubicBezTo>
                        <a:pt x="1079472" y="328137"/>
                        <a:pt x="1351334" y="776650"/>
                        <a:pt x="1146975" y="947577"/>
                      </a:cubicBezTo>
                      <a:cubicBezTo>
                        <a:pt x="1040048" y="1054371"/>
                        <a:pt x="885628" y="1141610"/>
                        <a:pt x="842052" y="1297135"/>
                      </a:cubicBezTo>
                      <a:cubicBezTo>
                        <a:pt x="802180" y="1151716"/>
                        <a:pt x="650151" y="1111845"/>
                        <a:pt x="529994" y="1054942"/>
                      </a:cubicBezTo>
                      <a:cubicBezTo>
                        <a:pt x="408683" y="999364"/>
                        <a:pt x="324396" y="887169"/>
                        <a:pt x="321977" y="752771"/>
                      </a:cubicBezTo>
                      <a:cubicBezTo>
                        <a:pt x="307851" y="552318"/>
                        <a:pt x="232213" y="331481"/>
                        <a:pt x="33274" y="245917"/>
                      </a:cubicBezTo>
                      <a:cubicBezTo>
                        <a:pt x="41418" y="73677"/>
                        <a:pt x="248692" y="9164"/>
                        <a:pt x="382937" y="92994"/>
                      </a:cubicBezTo>
                      <a:cubicBezTo>
                        <a:pt x="574332" y="219305"/>
                        <a:pt x="856006" y="373295"/>
                        <a:pt x="1063251" y="185910"/>
                      </a:cubicBezTo>
                      <a:cubicBezTo>
                        <a:pt x="1199315" y="211589"/>
                        <a:pt x="1394111" y="120683"/>
                        <a:pt x="1478693" y="269082"/>
                      </a:cubicBezTo>
                      <a:cubicBezTo>
                        <a:pt x="1462234" y="266320"/>
                        <a:pt x="1445279" y="265291"/>
                        <a:pt x="1428344" y="267111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28B69426-FADC-4A67-8794-746EC0AA4474}"/>
                    </a:ext>
                  </a:extLst>
                </p:cNvPr>
                <p:cNvSpPr/>
                <p:nvPr/>
              </p:nvSpPr>
              <p:spPr>
                <a:xfrm>
                  <a:off x="3451048" y="2039473"/>
                  <a:ext cx="1292839" cy="1155964"/>
                </a:xfrm>
                <a:custGeom>
                  <a:avLst/>
                  <a:gdLst>
                    <a:gd name="connsiteX0" fmla="*/ 1050753 w 1292839"/>
                    <a:gd name="connsiteY0" fmla="*/ 858126 h 1155964"/>
                    <a:gd name="connsiteX1" fmla="*/ 854166 w 1292839"/>
                    <a:gd name="connsiteY1" fmla="*/ 1119607 h 1155964"/>
                    <a:gd name="connsiteX2" fmla="*/ 840174 w 1292839"/>
                    <a:gd name="connsiteY2" fmla="*/ 1122721 h 1155964"/>
                    <a:gd name="connsiteX3" fmla="*/ 348208 w 1292839"/>
                    <a:gd name="connsiteY3" fmla="*/ 744960 h 1155964"/>
                    <a:gd name="connsiteX4" fmla="*/ 144515 w 1292839"/>
                    <a:gd name="connsiteY4" fmla="*/ 139027 h 1155964"/>
                    <a:gd name="connsiteX5" fmla="*/ 3964 w 1292839"/>
                    <a:gd name="connsiteY5" fmla="*/ 17516 h 1155964"/>
                    <a:gd name="connsiteX6" fmla="*/ 1117 w 1292839"/>
                    <a:gd name="connsiteY6" fmla="*/ 0 h 1155964"/>
                    <a:gd name="connsiteX7" fmla="*/ 3126 w 1292839"/>
                    <a:gd name="connsiteY7" fmla="*/ 42882 h 1155964"/>
                    <a:gd name="connsiteX8" fmla="*/ 143677 w 1292839"/>
                    <a:gd name="connsiteY8" fmla="*/ 164392 h 1155964"/>
                    <a:gd name="connsiteX9" fmla="*/ 347369 w 1292839"/>
                    <a:gd name="connsiteY9" fmla="*/ 770325 h 1155964"/>
                    <a:gd name="connsiteX10" fmla="*/ 839336 w 1292839"/>
                    <a:gd name="connsiteY10" fmla="*/ 1148086 h 1155964"/>
                    <a:gd name="connsiteX11" fmla="*/ 858214 w 1292839"/>
                    <a:gd name="connsiteY11" fmla="*/ 1145753 h 1155964"/>
                    <a:gd name="connsiteX12" fmla="*/ 1049914 w 1292839"/>
                    <a:gd name="connsiteY12" fmla="*/ 883482 h 1155964"/>
                    <a:gd name="connsiteX13" fmla="*/ 1284239 w 1292839"/>
                    <a:gd name="connsiteY13" fmla="*/ 608305 h 1155964"/>
                    <a:gd name="connsiteX14" fmla="*/ 1292840 w 1292839"/>
                    <a:gd name="connsiteY14" fmla="*/ 519017 h 1155964"/>
                    <a:gd name="connsiteX15" fmla="*/ 1285077 w 1292839"/>
                    <a:gd name="connsiteY15" fmla="*/ 582940 h 1155964"/>
                    <a:gd name="connsiteX16" fmla="*/ 1050753 w 1292839"/>
                    <a:gd name="connsiteY16" fmla="*/ 858126 h 115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92839" h="1155964">
                      <a:moveTo>
                        <a:pt x="1050753" y="858126"/>
                      </a:moveTo>
                      <a:cubicBezTo>
                        <a:pt x="967313" y="927783"/>
                        <a:pt x="857395" y="1002144"/>
                        <a:pt x="854166" y="1119607"/>
                      </a:cubicBezTo>
                      <a:cubicBezTo>
                        <a:pt x="855804" y="1132122"/>
                        <a:pt x="841622" y="1134199"/>
                        <a:pt x="840174" y="1122721"/>
                      </a:cubicBezTo>
                      <a:cubicBezTo>
                        <a:pt x="788120" y="876148"/>
                        <a:pt x="483034" y="919115"/>
                        <a:pt x="348208" y="744960"/>
                      </a:cubicBezTo>
                      <a:cubicBezTo>
                        <a:pt x="206599" y="573748"/>
                        <a:pt x="302087" y="314049"/>
                        <a:pt x="144515" y="139027"/>
                      </a:cubicBezTo>
                      <a:cubicBezTo>
                        <a:pt x="106892" y="90630"/>
                        <a:pt x="53075" y="53083"/>
                        <a:pt x="3964" y="17516"/>
                      </a:cubicBezTo>
                      <a:cubicBezTo>
                        <a:pt x="2374" y="11821"/>
                        <a:pt x="1517" y="5944"/>
                        <a:pt x="1117" y="0"/>
                      </a:cubicBezTo>
                      <a:cubicBezTo>
                        <a:pt x="-550" y="14554"/>
                        <a:pt x="-703" y="29185"/>
                        <a:pt x="3126" y="42882"/>
                      </a:cubicBezTo>
                      <a:cubicBezTo>
                        <a:pt x="52237" y="78438"/>
                        <a:pt x="106053" y="115995"/>
                        <a:pt x="143677" y="164392"/>
                      </a:cubicBezTo>
                      <a:cubicBezTo>
                        <a:pt x="301240" y="339414"/>
                        <a:pt x="205761" y="599113"/>
                        <a:pt x="347369" y="770325"/>
                      </a:cubicBezTo>
                      <a:cubicBezTo>
                        <a:pt x="482186" y="944480"/>
                        <a:pt x="787281" y="901513"/>
                        <a:pt x="839336" y="1148086"/>
                      </a:cubicBezTo>
                      <a:cubicBezTo>
                        <a:pt x="840783" y="1159555"/>
                        <a:pt x="859852" y="1158269"/>
                        <a:pt x="858214" y="1145753"/>
                      </a:cubicBezTo>
                      <a:cubicBezTo>
                        <a:pt x="861443" y="1028281"/>
                        <a:pt x="966475" y="953138"/>
                        <a:pt x="1049914" y="883482"/>
                      </a:cubicBezTo>
                      <a:cubicBezTo>
                        <a:pt x="1139792" y="808082"/>
                        <a:pt x="1265532" y="735701"/>
                        <a:pt x="1284239" y="608305"/>
                      </a:cubicBezTo>
                      <a:cubicBezTo>
                        <a:pt x="1290163" y="581806"/>
                        <a:pt x="1292364" y="551431"/>
                        <a:pt x="1292840" y="519017"/>
                      </a:cubicBezTo>
                      <a:cubicBezTo>
                        <a:pt x="1291706" y="541906"/>
                        <a:pt x="1289430" y="563499"/>
                        <a:pt x="1285077" y="582940"/>
                      </a:cubicBezTo>
                      <a:cubicBezTo>
                        <a:pt x="1266370" y="710355"/>
                        <a:pt x="1140630" y="782726"/>
                        <a:pt x="1050753" y="858126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9435FE9B-1E45-4DD7-81DE-218FFA2A64F1}"/>
                    </a:ext>
                  </a:extLst>
                </p:cNvPr>
                <p:cNvSpPr/>
                <p:nvPr/>
              </p:nvSpPr>
              <p:spPr>
                <a:xfrm>
                  <a:off x="3484292" y="1856708"/>
                  <a:ext cx="1445399" cy="237311"/>
                </a:xfrm>
                <a:custGeom>
                  <a:avLst/>
                  <a:gdLst>
                    <a:gd name="connsiteX0" fmla="*/ 349653 w 1445399"/>
                    <a:gd name="connsiteY0" fmla="*/ 57130 h 237311"/>
                    <a:gd name="connsiteX1" fmla="*/ 1029967 w 1445399"/>
                    <a:gd name="connsiteY1" fmla="*/ 150047 h 237311"/>
                    <a:gd name="connsiteX2" fmla="*/ 1441590 w 1445399"/>
                    <a:gd name="connsiteY2" fmla="*/ 227104 h 237311"/>
                    <a:gd name="connsiteX3" fmla="*/ 1445400 w 1445399"/>
                    <a:gd name="connsiteY3" fmla="*/ 233219 h 237311"/>
                    <a:gd name="connsiteX4" fmla="*/ 1030805 w 1445399"/>
                    <a:gd name="connsiteY4" fmla="*/ 124682 h 237311"/>
                    <a:gd name="connsiteX5" fmla="*/ 350491 w 1445399"/>
                    <a:gd name="connsiteY5" fmla="*/ 31765 h 237311"/>
                    <a:gd name="connsiteX6" fmla="*/ 0 w 1445399"/>
                    <a:gd name="connsiteY6" fmla="*/ 210045 h 237311"/>
                    <a:gd name="connsiteX7" fmla="*/ 349653 w 1445399"/>
                    <a:gd name="connsiteY7" fmla="*/ 57130 h 237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5399" h="237311">
                      <a:moveTo>
                        <a:pt x="349653" y="57130"/>
                      </a:moveTo>
                      <a:cubicBezTo>
                        <a:pt x="541049" y="183441"/>
                        <a:pt x="822722" y="337432"/>
                        <a:pt x="1029967" y="150047"/>
                      </a:cubicBezTo>
                      <a:cubicBezTo>
                        <a:pt x="1164069" y="175364"/>
                        <a:pt x="1355131" y="87591"/>
                        <a:pt x="1441590" y="227104"/>
                      </a:cubicBezTo>
                      <a:cubicBezTo>
                        <a:pt x="1443152" y="229095"/>
                        <a:pt x="1444485" y="231143"/>
                        <a:pt x="1445400" y="233219"/>
                      </a:cubicBezTo>
                      <a:cubicBezTo>
                        <a:pt x="1381249" y="88496"/>
                        <a:pt x="1166870" y="150361"/>
                        <a:pt x="1030805" y="124682"/>
                      </a:cubicBezTo>
                      <a:cubicBezTo>
                        <a:pt x="823560" y="312077"/>
                        <a:pt x="541887" y="158076"/>
                        <a:pt x="350491" y="31765"/>
                      </a:cubicBezTo>
                      <a:cubicBezTo>
                        <a:pt x="216246" y="-52064"/>
                        <a:pt x="8134" y="37814"/>
                        <a:pt x="0" y="210045"/>
                      </a:cubicBezTo>
                      <a:cubicBezTo>
                        <a:pt x="8134" y="37814"/>
                        <a:pt x="215408" y="-26699"/>
                        <a:pt x="349653" y="5713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E00ED869-C641-4B13-925C-C254E8A0B36D}"/>
                    </a:ext>
                  </a:extLst>
                </p:cNvPr>
                <p:cNvSpPr/>
                <p:nvPr/>
              </p:nvSpPr>
              <p:spPr>
                <a:xfrm>
                  <a:off x="4742040" y="2109768"/>
                  <a:ext cx="246678" cy="238725"/>
                </a:xfrm>
                <a:custGeom>
                  <a:avLst/>
                  <a:gdLst>
                    <a:gd name="connsiteX0" fmla="*/ 181413 w 246678"/>
                    <a:gd name="connsiteY0" fmla="*/ 0 h 238725"/>
                    <a:gd name="connsiteX1" fmla="*/ 0 w 246678"/>
                    <a:gd name="connsiteY1" fmla="*/ 238725 h 238725"/>
                    <a:gd name="connsiteX2" fmla="*/ 180575 w 246678"/>
                    <a:gd name="connsiteY2" fmla="*/ 25365 h 238725"/>
                    <a:gd name="connsiteX3" fmla="*/ 244202 w 246678"/>
                    <a:gd name="connsiteY3" fmla="*/ 867 h 238725"/>
                    <a:gd name="connsiteX4" fmla="*/ 181413 w 246678"/>
                    <a:gd name="connsiteY4" fmla="*/ 0 h 238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678" h="238725">
                      <a:moveTo>
                        <a:pt x="181413" y="0"/>
                      </a:moveTo>
                      <a:cubicBezTo>
                        <a:pt x="29651" y="3439"/>
                        <a:pt x="2381" y="113119"/>
                        <a:pt x="0" y="238725"/>
                      </a:cubicBezTo>
                      <a:cubicBezTo>
                        <a:pt x="5810" y="124063"/>
                        <a:pt x="39119" y="28575"/>
                        <a:pt x="180575" y="25365"/>
                      </a:cubicBezTo>
                      <a:cubicBezTo>
                        <a:pt x="239954" y="45177"/>
                        <a:pt x="252974" y="28585"/>
                        <a:pt x="244202" y="867"/>
                      </a:cubicBezTo>
                      <a:cubicBezTo>
                        <a:pt x="237134" y="10525"/>
                        <a:pt x="218208" y="12278"/>
                        <a:pt x="181413" y="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92A2885D-0DEA-461F-B8E4-C17A2B27AC93}"/>
                    </a:ext>
                  </a:extLst>
                </p:cNvPr>
                <p:cNvSpPr/>
                <p:nvPr/>
              </p:nvSpPr>
              <p:spPr>
                <a:xfrm>
                  <a:off x="4451513" y="1887240"/>
                  <a:ext cx="70466" cy="60802"/>
                </a:xfrm>
                <a:custGeom>
                  <a:avLst/>
                  <a:gdLst>
                    <a:gd name="connsiteX0" fmla="*/ 66766 w 70466"/>
                    <a:gd name="connsiteY0" fmla="*/ 51649 h 60802"/>
                    <a:gd name="connsiteX1" fmla="*/ 10206 w 70466"/>
                    <a:gd name="connsiteY1" fmla="*/ 60803 h 60802"/>
                    <a:gd name="connsiteX2" fmla="*/ 66766 w 70466"/>
                    <a:gd name="connsiteY2" fmla="*/ 51649 h 6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66" h="60802">
                      <a:moveTo>
                        <a:pt x="66766" y="51649"/>
                      </a:moveTo>
                      <a:cubicBezTo>
                        <a:pt x="93664" y="-23846"/>
                        <a:pt x="-36476" y="-12968"/>
                        <a:pt x="10206" y="60803"/>
                      </a:cubicBezTo>
                      <a:cubicBezTo>
                        <a:pt x="-20083" y="871"/>
                        <a:pt x="71490" y="4110"/>
                        <a:pt x="66766" y="51649"/>
                      </a:cubicBezTo>
                      <a:close/>
                    </a:path>
                  </a:pathLst>
                </a:custGeom>
                <a:solidFill>
                  <a:srgbClr val="FFFFFF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2788858F-20F1-4A7F-B443-A22B8C92919E}"/>
                    </a:ext>
                  </a:extLst>
                </p:cNvPr>
                <p:cNvSpPr/>
                <p:nvPr/>
              </p:nvSpPr>
              <p:spPr>
                <a:xfrm>
                  <a:off x="4378652" y="2723797"/>
                  <a:ext cx="303933" cy="738720"/>
                </a:xfrm>
                <a:custGeom>
                  <a:avLst/>
                  <a:gdLst>
                    <a:gd name="connsiteX0" fmla="*/ 18479 w 303933"/>
                    <a:gd name="connsiteY0" fmla="*/ 245202 h 738720"/>
                    <a:gd name="connsiteX1" fmla="*/ 144275 w 303933"/>
                    <a:gd name="connsiteY1" fmla="*/ 715109 h 738720"/>
                    <a:gd name="connsiteX2" fmla="*/ 273415 w 303933"/>
                    <a:gd name="connsiteY2" fmla="*/ 94984 h 738720"/>
                    <a:gd name="connsiteX3" fmla="*/ 275453 w 303933"/>
                    <a:gd name="connsiteY3" fmla="*/ 14278 h 738720"/>
                    <a:gd name="connsiteX4" fmla="*/ 303828 w 303933"/>
                    <a:gd name="connsiteY4" fmla="*/ 13316 h 738720"/>
                    <a:gd name="connsiteX5" fmla="*/ 300599 w 303933"/>
                    <a:gd name="connsiteY5" fmla="*/ 96460 h 738720"/>
                    <a:gd name="connsiteX6" fmla="*/ 155353 w 303933"/>
                    <a:gd name="connsiteY6" fmla="*/ 729253 h 738720"/>
                    <a:gd name="connsiteX7" fmla="*/ 0 w 303933"/>
                    <a:gd name="connsiteY7" fmla="*/ 407146 h 738720"/>
                    <a:gd name="connsiteX8" fmla="*/ 18479 w 303933"/>
                    <a:gd name="connsiteY8" fmla="*/ 245202 h 738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3933" h="738720">
                      <a:moveTo>
                        <a:pt x="18479" y="245202"/>
                      </a:moveTo>
                      <a:cubicBezTo>
                        <a:pt x="15411" y="344939"/>
                        <a:pt x="-23870" y="765458"/>
                        <a:pt x="144275" y="715109"/>
                      </a:cubicBezTo>
                      <a:cubicBezTo>
                        <a:pt x="266386" y="541687"/>
                        <a:pt x="250688" y="299381"/>
                        <a:pt x="273415" y="94984"/>
                      </a:cubicBezTo>
                      <a:cubicBezTo>
                        <a:pt x="274006" y="72600"/>
                        <a:pt x="276349" y="35757"/>
                        <a:pt x="275453" y="14278"/>
                      </a:cubicBezTo>
                      <a:cubicBezTo>
                        <a:pt x="274491" y="-3914"/>
                        <a:pt x="303524" y="-5248"/>
                        <a:pt x="303828" y="13316"/>
                      </a:cubicBezTo>
                      <a:cubicBezTo>
                        <a:pt x="304514" y="38681"/>
                        <a:pt x="301657" y="71419"/>
                        <a:pt x="300599" y="96460"/>
                      </a:cubicBezTo>
                      <a:cubicBezTo>
                        <a:pt x="273625" y="306410"/>
                        <a:pt x="288436" y="554022"/>
                        <a:pt x="155353" y="729253"/>
                      </a:cubicBezTo>
                      <a:cubicBezTo>
                        <a:pt x="-4048" y="794652"/>
                        <a:pt x="2896" y="503206"/>
                        <a:pt x="0" y="407146"/>
                      </a:cubicBezTo>
                      <a:cubicBezTo>
                        <a:pt x="3743" y="384648"/>
                        <a:pt x="-3858" y="225629"/>
                        <a:pt x="18479" y="245202"/>
                      </a:cubicBezTo>
                      <a:close/>
                    </a:path>
                  </a:pathLst>
                </a:custGeom>
                <a:solidFill>
                  <a:srgbClr val="04554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AD11E194-94EC-4DBB-AD30-440479F3F167}"/>
                    </a:ext>
                  </a:extLst>
                </p:cNvPr>
                <p:cNvSpPr/>
                <p:nvPr/>
              </p:nvSpPr>
              <p:spPr>
                <a:xfrm>
                  <a:off x="4378642" y="2755611"/>
                  <a:ext cx="303761" cy="706916"/>
                </a:xfrm>
                <a:custGeom>
                  <a:avLst/>
                  <a:gdLst>
                    <a:gd name="connsiteX0" fmla="*/ 300857 w 303761"/>
                    <a:gd name="connsiteY0" fmla="*/ 56941 h 706916"/>
                    <a:gd name="connsiteX1" fmla="*/ 155610 w 303761"/>
                    <a:gd name="connsiteY1" fmla="*/ 689743 h 706916"/>
                    <a:gd name="connsiteX2" fmla="*/ 371 w 303761"/>
                    <a:gd name="connsiteY2" fmla="*/ 372180 h 706916"/>
                    <a:gd name="connsiteX3" fmla="*/ 0 w 303761"/>
                    <a:gd name="connsiteY3" fmla="*/ 375342 h 706916"/>
                    <a:gd name="connsiteX4" fmla="*/ 155353 w 303761"/>
                    <a:gd name="connsiteY4" fmla="*/ 697449 h 706916"/>
                    <a:gd name="connsiteX5" fmla="*/ 300600 w 303761"/>
                    <a:gd name="connsiteY5" fmla="*/ 64656 h 706916"/>
                    <a:gd name="connsiteX6" fmla="*/ 303762 w 303761"/>
                    <a:gd name="connsiteY6" fmla="*/ 0 h 706916"/>
                    <a:gd name="connsiteX7" fmla="*/ 300857 w 303761"/>
                    <a:gd name="connsiteY7" fmla="*/ 56941 h 706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3761" h="706916">
                      <a:moveTo>
                        <a:pt x="300857" y="56941"/>
                      </a:moveTo>
                      <a:cubicBezTo>
                        <a:pt x="273882" y="266891"/>
                        <a:pt x="288693" y="514502"/>
                        <a:pt x="155610" y="689743"/>
                      </a:cubicBezTo>
                      <a:cubicBezTo>
                        <a:pt x="-1429" y="754171"/>
                        <a:pt x="2972" y="472402"/>
                        <a:pt x="371" y="372180"/>
                      </a:cubicBezTo>
                      <a:cubicBezTo>
                        <a:pt x="257" y="373399"/>
                        <a:pt x="143" y="374494"/>
                        <a:pt x="0" y="375342"/>
                      </a:cubicBezTo>
                      <a:cubicBezTo>
                        <a:pt x="2896" y="471402"/>
                        <a:pt x="-4048" y="762848"/>
                        <a:pt x="155353" y="697449"/>
                      </a:cubicBezTo>
                      <a:cubicBezTo>
                        <a:pt x="288436" y="522208"/>
                        <a:pt x="273625" y="274606"/>
                        <a:pt x="300600" y="64656"/>
                      </a:cubicBezTo>
                      <a:cubicBezTo>
                        <a:pt x="301419" y="45349"/>
                        <a:pt x="303257" y="21546"/>
                        <a:pt x="303762" y="0"/>
                      </a:cubicBezTo>
                      <a:cubicBezTo>
                        <a:pt x="303067" y="19393"/>
                        <a:pt x="301581" y="39910"/>
                        <a:pt x="300857" y="56941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5B9A282A-EC75-4B1E-A39C-11BB29608587}"/>
                    </a:ext>
                  </a:extLst>
                </p:cNvPr>
                <p:cNvSpPr/>
                <p:nvPr/>
              </p:nvSpPr>
              <p:spPr>
                <a:xfrm>
                  <a:off x="4612890" y="1722912"/>
                  <a:ext cx="167887" cy="277318"/>
                </a:xfrm>
                <a:custGeom>
                  <a:avLst/>
                  <a:gdLst>
                    <a:gd name="connsiteX0" fmla="*/ 9287 w 167887"/>
                    <a:gd name="connsiteY0" fmla="*/ 189574 h 277318"/>
                    <a:gd name="connsiteX1" fmla="*/ 14402 w 167887"/>
                    <a:gd name="connsiteY1" fmla="*/ 44432 h 277318"/>
                    <a:gd name="connsiteX2" fmla="*/ 21708 w 167887"/>
                    <a:gd name="connsiteY2" fmla="*/ 123613 h 277318"/>
                    <a:gd name="connsiteX3" fmla="*/ 167745 w 167887"/>
                    <a:gd name="connsiteY3" fmla="*/ 27316 h 277318"/>
                    <a:gd name="connsiteX4" fmla="*/ 167888 w 167887"/>
                    <a:gd name="connsiteY4" fmla="*/ 37565 h 277318"/>
                    <a:gd name="connsiteX5" fmla="*/ 21298 w 167887"/>
                    <a:gd name="connsiteY5" fmla="*/ 234884 h 277318"/>
                    <a:gd name="connsiteX6" fmla="*/ 127225 w 167887"/>
                    <a:gd name="connsiteY6" fmla="*/ 160380 h 277318"/>
                    <a:gd name="connsiteX7" fmla="*/ 100965 w 167887"/>
                    <a:gd name="connsiteY7" fmla="*/ 163390 h 277318"/>
                    <a:gd name="connsiteX8" fmla="*/ 29737 w 167887"/>
                    <a:gd name="connsiteY8" fmla="*/ 274527 h 277318"/>
                    <a:gd name="connsiteX9" fmla="*/ 0 w 167887"/>
                    <a:gd name="connsiteY9" fmla="*/ 277318 h 277318"/>
                    <a:gd name="connsiteX10" fmla="*/ 9287 w 167887"/>
                    <a:gd name="connsiteY10" fmla="*/ 189574 h 277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887" h="277318">
                      <a:moveTo>
                        <a:pt x="9287" y="189574"/>
                      </a:moveTo>
                      <a:cubicBezTo>
                        <a:pt x="9268" y="189622"/>
                        <a:pt x="-5124" y="-47208"/>
                        <a:pt x="14402" y="44432"/>
                      </a:cubicBezTo>
                      <a:cubicBezTo>
                        <a:pt x="20993" y="75369"/>
                        <a:pt x="22536" y="101954"/>
                        <a:pt x="21708" y="123613"/>
                      </a:cubicBezTo>
                      <a:cubicBezTo>
                        <a:pt x="70361" y="-77536"/>
                        <a:pt x="167745" y="27316"/>
                        <a:pt x="167745" y="27316"/>
                      </a:cubicBezTo>
                      <a:lnTo>
                        <a:pt x="167888" y="37565"/>
                      </a:lnTo>
                      <a:cubicBezTo>
                        <a:pt x="39710" y="-97891"/>
                        <a:pt x="21298" y="234884"/>
                        <a:pt x="21298" y="234884"/>
                      </a:cubicBezTo>
                      <a:cubicBezTo>
                        <a:pt x="48587" y="74807"/>
                        <a:pt x="127225" y="160380"/>
                        <a:pt x="127225" y="160380"/>
                      </a:cubicBezTo>
                      <a:lnTo>
                        <a:pt x="100965" y="163390"/>
                      </a:lnTo>
                      <a:cubicBezTo>
                        <a:pt x="42377" y="114784"/>
                        <a:pt x="29737" y="274527"/>
                        <a:pt x="29737" y="274527"/>
                      </a:cubicBezTo>
                      <a:lnTo>
                        <a:pt x="0" y="277318"/>
                      </a:lnTo>
                      <a:cubicBezTo>
                        <a:pt x="2400" y="244467"/>
                        <a:pt x="5544" y="215396"/>
                        <a:pt x="9287" y="189574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41" name="Graphic 57">
                  <a:extLst>
                    <a:ext uri="{FF2B5EF4-FFF2-40B4-BE49-F238E27FC236}">
                      <a16:creationId xmlns:a16="http://schemas.microsoft.com/office/drawing/2014/main" id="{094BDFB4-3ED9-4BE2-81AC-A10562783EF7}"/>
                    </a:ext>
                  </a:extLst>
                </p:cNvPr>
                <p:cNvGrpSpPr/>
                <p:nvPr/>
              </p:nvGrpSpPr>
              <p:grpSpPr>
                <a:xfrm>
                  <a:off x="4723287" y="1700726"/>
                  <a:ext cx="199940" cy="230564"/>
                  <a:chOff x="4723287" y="1700726"/>
                  <a:chExt cx="199940" cy="230564"/>
                </a:xfrm>
              </p:grpSpPr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D3C1FBEF-762E-438A-957B-B22966E94567}"/>
                      </a:ext>
                    </a:extLst>
                  </p:cNvPr>
                  <p:cNvSpPr/>
                  <p:nvPr/>
                </p:nvSpPr>
                <p:spPr>
                  <a:xfrm>
                    <a:off x="4723287" y="1702351"/>
                    <a:ext cx="198998" cy="228939"/>
                  </a:xfrm>
                  <a:custGeom>
                    <a:avLst/>
                    <a:gdLst>
                      <a:gd name="connsiteX0" fmla="*/ 92352 w 198998"/>
                      <a:gd name="connsiteY0" fmla="*/ 49220 h 228939"/>
                      <a:gd name="connsiteX1" fmla="*/ 170553 w 198998"/>
                      <a:gd name="connsiteY1" fmla="*/ 41019 h 228939"/>
                      <a:gd name="connsiteX2" fmla="*/ 155970 w 198998"/>
                      <a:gd name="connsiteY2" fmla="*/ 226861 h 228939"/>
                      <a:gd name="connsiteX3" fmla="*/ 147978 w 198998"/>
                      <a:gd name="connsiteY3" fmla="*/ 226500 h 228939"/>
                      <a:gd name="connsiteX4" fmla="*/ 47614 w 198998"/>
                      <a:gd name="connsiteY4" fmla="*/ 101598 h 228939"/>
                      <a:gd name="connsiteX5" fmla="*/ 92352 w 198998"/>
                      <a:gd name="connsiteY5" fmla="*/ 49220 h 228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998" h="228939">
                        <a:moveTo>
                          <a:pt x="92352" y="49220"/>
                        </a:moveTo>
                        <a:cubicBezTo>
                          <a:pt x="92352" y="49220"/>
                          <a:pt x="96896" y="-27342"/>
                          <a:pt x="170553" y="41019"/>
                        </a:cubicBezTo>
                        <a:cubicBezTo>
                          <a:pt x="234284" y="100169"/>
                          <a:pt x="173505" y="200801"/>
                          <a:pt x="155970" y="226861"/>
                        </a:cubicBezTo>
                        <a:cubicBezTo>
                          <a:pt x="153998" y="229786"/>
                          <a:pt x="149683" y="229586"/>
                          <a:pt x="147978" y="226500"/>
                        </a:cubicBezTo>
                        <a:cubicBezTo>
                          <a:pt x="137158" y="207011"/>
                          <a:pt x="102135" y="148547"/>
                          <a:pt x="47614" y="101598"/>
                        </a:cubicBezTo>
                        <a:cubicBezTo>
                          <a:pt x="-20986" y="42543"/>
                          <a:pt x="-23186" y="-62384"/>
                          <a:pt x="92352" y="4922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2A129E1F-E914-4A34-B4D7-903A705838DC}"/>
                      </a:ext>
                    </a:extLst>
                  </p:cNvPr>
                  <p:cNvSpPr/>
                  <p:nvPr/>
                </p:nvSpPr>
                <p:spPr>
                  <a:xfrm>
                    <a:off x="4725802" y="1700726"/>
                    <a:ext cx="197426" cy="228835"/>
                  </a:xfrm>
                  <a:custGeom>
                    <a:avLst/>
                    <a:gdLst>
                      <a:gd name="connsiteX0" fmla="*/ 90781 w 197426"/>
                      <a:gd name="connsiteY0" fmla="*/ 49321 h 228835"/>
                      <a:gd name="connsiteX1" fmla="*/ 168981 w 197426"/>
                      <a:gd name="connsiteY1" fmla="*/ 41130 h 228835"/>
                      <a:gd name="connsiteX2" fmla="*/ 154541 w 197426"/>
                      <a:gd name="connsiteY2" fmla="*/ 226762 h 228835"/>
                      <a:gd name="connsiteX3" fmla="*/ 146473 w 197426"/>
                      <a:gd name="connsiteY3" fmla="*/ 226267 h 228835"/>
                      <a:gd name="connsiteX4" fmla="*/ 48747 w 197426"/>
                      <a:gd name="connsiteY4" fmla="*/ 101290 h 228835"/>
                      <a:gd name="connsiteX5" fmla="*/ 90781 w 197426"/>
                      <a:gd name="connsiteY5" fmla="*/ 49321 h 22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426" h="228835">
                        <a:moveTo>
                          <a:pt x="90781" y="49321"/>
                        </a:moveTo>
                        <a:cubicBezTo>
                          <a:pt x="90781" y="49321"/>
                          <a:pt x="95324" y="-27241"/>
                          <a:pt x="168981" y="41130"/>
                        </a:cubicBezTo>
                        <a:cubicBezTo>
                          <a:pt x="232541" y="100127"/>
                          <a:pt x="172258" y="200378"/>
                          <a:pt x="154541" y="226762"/>
                        </a:cubicBezTo>
                        <a:cubicBezTo>
                          <a:pt x="152541" y="229744"/>
                          <a:pt x="148131" y="229448"/>
                          <a:pt x="146473" y="226267"/>
                        </a:cubicBezTo>
                        <a:cubicBezTo>
                          <a:pt x="136120" y="206369"/>
                          <a:pt x="102992" y="147991"/>
                          <a:pt x="48747" y="101290"/>
                        </a:cubicBezTo>
                        <a:cubicBezTo>
                          <a:pt x="-19852" y="42225"/>
                          <a:pt x="-24767" y="-62283"/>
                          <a:pt x="90781" y="4932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D2C9D550-E39F-4346-BDF5-5E3B0CB66658}"/>
                      </a:ext>
                    </a:extLst>
                  </p:cNvPr>
                  <p:cNvSpPr/>
                  <p:nvPr/>
                </p:nvSpPr>
                <p:spPr>
                  <a:xfrm>
                    <a:off x="4725852" y="1709594"/>
                    <a:ext cx="197366" cy="219957"/>
                  </a:xfrm>
                  <a:custGeom>
                    <a:avLst/>
                    <a:gdLst>
                      <a:gd name="connsiteX0" fmla="*/ 168922 w 197366"/>
                      <a:gd name="connsiteY0" fmla="*/ 32261 h 219957"/>
                      <a:gd name="connsiteX1" fmla="*/ 154482 w 197366"/>
                      <a:gd name="connsiteY1" fmla="*/ 217884 h 219957"/>
                      <a:gd name="connsiteX2" fmla="*/ 146414 w 197366"/>
                      <a:gd name="connsiteY2" fmla="*/ 217389 h 219957"/>
                      <a:gd name="connsiteX3" fmla="*/ 48688 w 197366"/>
                      <a:gd name="connsiteY3" fmla="*/ 92412 h 219957"/>
                      <a:gd name="connsiteX4" fmla="*/ 1472 w 197366"/>
                      <a:gd name="connsiteY4" fmla="*/ 0 h 219957"/>
                      <a:gd name="connsiteX5" fmla="*/ 42744 w 197366"/>
                      <a:gd name="connsiteY5" fmla="*/ 78229 h 219957"/>
                      <a:gd name="connsiteX6" fmla="*/ 131326 w 197366"/>
                      <a:gd name="connsiteY6" fmla="*/ 170859 h 219957"/>
                      <a:gd name="connsiteX7" fmla="*/ 91131 w 197366"/>
                      <a:gd name="connsiteY7" fmla="*/ 40910 h 219957"/>
                      <a:gd name="connsiteX8" fmla="*/ 149195 w 197366"/>
                      <a:gd name="connsiteY8" fmla="*/ 141970 h 219957"/>
                      <a:gd name="connsiteX9" fmla="*/ 136784 w 197366"/>
                      <a:gd name="connsiteY9" fmla="*/ 8792 h 219957"/>
                      <a:gd name="connsiteX10" fmla="*/ 168922 w 197366"/>
                      <a:gd name="connsiteY10" fmla="*/ 32261 h 219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7366" h="219957">
                        <a:moveTo>
                          <a:pt x="168922" y="32261"/>
                        </a:moveTo>
                        <a:cubicBezTo>
                          <a:pt x="232482" y="91259"/>
                          <a:pt x="172198" y="191510"/>
                          <a:pt x="154482" y="217884"/>
                        </a:cubicBezTo>
                        <a:cubicBezTo>
                          <a:pt x="152481" y="220866"/>
                          <a:pt x="148071" y="220570"/>
                          <a:pt x="146414" y="217389"/>
                        </a:cubicBezTo>
                        <a:cubicBezTo>
                          <a:pt x="136060" y="197491"/>
                          <a:pt x="102932" y="139113"/>
                          <a:pt x="48688" y="92412"/>
                        </a:cubicBezTo>
                        <a:cubicBezTo>
                          <a:pt x="12864" y="61560"/>
                          <a:pt x="-5538" y="18374"/>
                          <a:pt x="1472" y="0"/>
                        </a:cubicBezTo>
                        <a:cubicBezTo>
                          <a:pt x="862" y="20679"/>
                          <a:pt x="8044" y="49873"/>
                          <a:pt x="42744" y="78229"/>
                        </a:cubicBezTo>
                        <a:cubicBezTo>
                          <a:pt x="106276" y="130140"/>
                          <a:pt x="131326" y="170859"/>
                          <a:pt x="131326" y="170859"/>
                        </a:cubicBezTo>
                        <a:cubicBezTo>
                          <a:pt x="143756" y="103575"/>
                          <a:pt x="95855" y="46358"/>
                          <a:pt x="91131" y="40910"/>
                        </a:cubicBezTo>
                        <a:cubicBezTo>
                          <a:pt x="142947" y="98012"/>
                          <a:pt x="149195" y="141970"/>
                          <a:pt x="149195" y="141970"/>
                        </a:cubicBezTo>
                        <a:cubicBezTo>
                          <a:pt x="178351" y="55283"/>
                          <a:pt x="149643" y="19688"/>
                          <a:pt x="136784" y="8792"/>
                        </a:cubicBezTo>
                        <a:cubicBezTo>
                          <a:pt x="145690" y="13116"/>
                          <a:pt x="156263" y="20507"/>
                          <a:pt x="168922" y="3226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1B568617-A462-459A-A715-69879991E631}"/>
                      </a:ext>
                    </a:extLst>
                  </p:cNvPr>
                  <p:cNvSpPr/>
                  <p:nvPr/>
                </p:nvSpPr>
                <p:spPr>
                  <a:xfrm>
                    <a:off x="4725860" y="1700833"/>
                    <a:ext cx="121405" cy="135013"/>
                  </a:xfrm>
                  <a:custGeom>
                    <a:avLst/>
                    <a:gdLst>
                      <a:gd name="connsiteX0" fmla="*/ 120955 w 121405"/>
                      <a:gd name="connsiteY0" fmla="*/ 118556 h 135013"/>
                      <a:gd name="connsiteX1" fmla="*/ 20085 w 121405"/>
                      <a:gd name="connsiteY1" fmla="*/ 69188 h 135013"/>
                      <a:gd name="connsiteX2" fmla="*/ 85474 w 121405"/>
                      <a:gd name="connsiteY2" fmla="*/ 44289 h 135013"/>
                      <a:gd name="connsiteX3" fmla="*/ 120955 w 121405"/>
                      <a:gd name="connsiteY3" fmla="*/ 118556 h 13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405" h="135013">
                        <a:moveTo>
                          <a:pt x="120955" y="118556"/>
                        </a:moveTo>
                        <a:cubicBezTo>
                          <a:pt x="127537" y="159999"/>
                          <a:pt x="60452" y="115574"/>
                          <a:pt x="20085" y="69188"/>
                        </a:cubicBezTo>
                        <a:cubicBezTo>
                          <a:pt x="-17453" y="14409"/>
                          <a:pt x="-6004" y="-41550"/>
                          <a:pt x="85474" y="44289"/>
                        </a:cubicBezTo>
                        <a:cubicBezTo>
                          <a:pt x="99838" y="60253"/>
                          <a:pt x="115573" y="84694"/>
                          <a:pt x="120955" y="118556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3289980E-DFE0-44F7-9B2F-5D9D2BA759AA}"/>
                      </a:ext>
                    </a:extLst>
                  </p:cNvPr>
                  <p:cNvSpPr/>
                  <p:nvPr/>
                </p:nvSpPr>
                <p:spPr>
                  <a:xfrm>
                    <a:off x="4786522" y="1739117"/>
                    <a:ext cx="30364" cy="38467"/>
                  </a:xfrm>
                  <a:custGeom>
                    <a:avLst/>
                    <a:gdLst>
                      <a:gd name="connsiteX0" fmla="*/ 23907 w 30364"/>
                      <a:gd name="connsiteY0" fmla="*/ 38467 h 38467"/>
                      <a:gd name="connsiteX1" fmla="*/ 4181 w 30364"/>
                      <a:gd name="connsiteY1" fmla="*/ 1786 h 38467"/>
                      <a:gd name="connsiteX2" fmla="*/ 23907 w 30364"/>
                      <a:gd name="connsiteY2" fmla="*/ 38467 h 38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364" h="38467">
                        <a:moveTo>
                          <a:pt x="23907" y="38467"/>
                        </a:moveTo>
                        <a:cubicBezTo>
                          <a:pt x="18192" y="38657"/>
                          <a:pt x="-10621" y="13273"/>
                          <a:pt x="4181" y="1786"/>
                        </a:cubicBezTo>
                        <a:cubicBezTo>
                          <a:pt x="18983" y="-9692"/>
                          <a:pt x="41567" y="37886"/>
                          <a:pt x="23907" y="3846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C937E465-7238-4B02-85DF-1232DFDEA29A}"/>
                      </a:ext>
                    </a:extLst>
                  </p:cNvPr>
                  <p:cNvSpPr/>
                  <p:nvPr/>
                </p:nvSpPr>
                <p:spPr>
                  <a:xfrm>
                    <a:off x="4771946" y="1729075"/>
                    <a:ext cx="10785" cy="21261"/>
                  </a:xfrm>
                  <a:custGeom>
                    <a:avLst/>
                    <a:gdLst>
                      <a:gd name="connsiteX0" fmla="*/ 8365 w 10785"/>
                      <a:gd name="connsiteY0" fmla="*/ 20524 h 21261"/>
                      <a:gd name="connsiteX1" fmla="*/ 2964 w 10785"/>
                      <a:gd name="connsiteY1" fmla="*/ 26 h 21261"/>
                      <a:gd name="connsiteX2" fmla="*/ 8365 w 10785"/>
                      <a:gd name="connsiteY2" fmla="*/ 20524 h 21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85" h="21261">
                        <a:moveTo>
                          <a:pt x="8365" y="20524"/>
                        </a:moveTo>
                        <a:cubicBezTo>
                          <a:pt x="13384" y="15361"/>
                          <a:pt x="10117" y="-736"/>
                          <a:pt x="2964" y="26"/>
                        </a:cubicBezTo>
                        <a:cubicBezTo>
                          <a:pt x="-4189" y="798"/>
                          <a:pt x="3202" y="25829"/>
                          <a:pt x="8365" y="2052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2" name="Graphic 57">
                  <a:extLst>
                    <a:ext uri="{FF2B5EF4-FFF2-40B4-BE49-F238E27FC236}">
                      <a16:creationId xmlns:a16="http://schemas.microsoft.com/office/drawing/2014/main" id="{89031B01-4B65-499D-9361-6DC77DEB4CD6}"/>
                    </a:ext>
                  </a:extLst>
                </p:cNvPr>
                <p:cNvGrpSpPr/>
                <p:nvPr/>
              </p:nvGrpSpPr>
              <p:grpSpPr>
                <a:xfrm>
                  <a:off x="4858869" y="1940574"/>
                  <a:ext cx="216676" cy="362420"/>
                  <a:chOff x="4858869" y="1940574"/>
                  <a:chExt cx="216676" cy="362420"/>
                </a:xfrm>
              </p:grpSpPr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C085E82C-02A2-476C-A64F-A90F6F6CC20F}"/>
                      </a:ext>
                    </a:extLst>
                  </p:cNvPr>
                  <p:cNvSpPr/>
                  <p:nvPr/>
                </p:nvSpPr>
                <p:spPr>
                  <a:xfrm>
                    <a:off x="4858869" y="1940574"/>
                    <a:ext cx="214219" cy="362420"/>
                  </a:xfrm>
                  <a:custGeom>
                    <a:avLst/>
                    <a:gdLst>
                      <a:gd name="connsiteX0" fmla="*/ 133574 w 214219"/>
                      <a:gd name="connsiteY0" fmla="*/ 132551 h 362420"/>
                      <a:gd name="connsiteX1" fmla="*/ 214126 w 214219"/>
                      <a:gd name="connsiteY1" fmla="*/ 206341 h 362420"/>
                      <a:gd name="connsiteX2" fmla="*/ 7377 w 214219"/>
                      <a:gd name="connsiteY2" fmla="*/ 362361 h 362420"/>
                      <a:gd name="connsiteX3" fmla="*/ 385 w 214219"/>
                      <a:gd name="connsiteY3" fmla="*/ 353712 h 362420"/>
                      <a:gd name="connsiteX4" fmla="*/ 37857 w 214219"/>
                      <a:gd name="connsiteY4" fmla="*/ 134246 h 362420"/>
                      <a:gd name="connsiteX5" fmla="*/ 133574 w 214219"/>
                      <a:gd name="connsiteY5" fmla="*/ 132551 h 362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4219" h="362420">
                        <a:moveTo>
                          <a:pt x="133574" y="132551"/>
                        </a:moveTo>
                        <a:cubicBezTo>
                          <a:pt x="133574" y="132551"/>
                          <a:pt x="217393" y="66752"/>
                          <a:pt x="214126" y="206341"/>
                        </a:cubicBezTo>
                        <a:cubicBezTo>
                          <a:pt x="211297" y="327118"/>
                          <a:pt x="50639" y="356608"/>
                          <a:pt x="7377" y="362361"/>
                        </a:cubicBezTo>
                        <a:cubicBezTo>
                          <a:pt x="2519" y="363008"/>
                          <a:pt x="-1243" y="358332"/>
                          <a:pt x="385" y="353712"/>
                        </a:cubicBezTo>
                        <a:cubicBezTo>
                          <a:pt x="10691" y="324499"/>
                          <a:pt x="39238" y="234221"/>
                          <a:pt x="37857" y="134246"/>
                        </a:cubicBezTo>
                        <a:cubicBezTo>
                          <a:pt x="36104" y="8507"/>
                          <a:pt x="143222" y="-90448"/>
                          <a:pt x="133574" y="132551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AAB7D989-6FB2-4EA3-851D-901792BCA86D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1116"/>
                    <a:ext cx="213864" cy="361403"/>
                  </a:xfrm>
                  <a:custGeom>
                    <a:avLst/>
                    <a:gdLst>
                      <a:gd name="connsiteX0" fmla="*/ 133209 w 213864"/>
                      <a:gd name="connsiteY0" fmla="*/ 131581 h 361403"/>
                      <a:gd name="connsiteX1" fmla="*/ 213771 w 213864"/>
                      <a:gd name="connsiteY1" fmla="*/ 205371 h 361403"/>
                      <a:gd name="connsiteX2" fmla="*/ 7365 w 213864"/>
                      <a:gd name="connsiteY2" fmla="*/ 361343 h 361403"/>
                      <a:gd name="connsiteX3" fmla="*/ 449 w 213864"/>
                      <a:gd name="connsiteY3" fmla="*/ 352495 h 361403"/>
                      <a:gd name="connsiteX4" fmla="*/ 40435 w 213864"/>
                      <a:gd name="connsiteY4" fmla="*/ 135715 h 361403"/>
                      <a:gd name="connsiteX5" fmla="*/ 133209 w 213864"/>
                      <a:gd name="connsiteY5" fmla="*/ 131581 h 36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3864" h="361403">
                        <a:moveTo>
                          <a:pt x="133209" y="131581"/>
                        </a:moveTo>
                        <a:cubicBezTo>
                          <a:pt x="133209" y="131581"/>
                          <a:pt x="217038" y="65782"/>
                          <a:pt x="213771" y="205371"/>
                        </a:cubicBezTo>
                        <a:cubicBezTo>
                          <a:pt x="210942" y="325834"/>
                          <a:pt x="51132" y="355485"/>
                          <a:pt x="7365" y="361343"/>
                        </a:cubicBezTo>
                        <a:cubicBezTo>
                          <a:pt x="2431" y="362000"/>
                          <a:pt x="-1332" y="357152"/>
                          <a:pt x="449" y="352495"/>
                        </a:cubicBezTo>
                        <a:cubicBezTo>
                          <a:pt x="11603" y="323405"/>
                          <a:pt x="41816" y="235166"/>
                          <a:pt x="40435" y="135715"/>
                        </a:cubicBezTo>
                        <a:cubicBezTo>
                          <a:pt x="38683" y="9975"/>
                          <a:pt x="142858" y="-91409"/>
                          <a:pt x="133209" y="1315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B7150858-31CF-48FB-9DF9-574A7BFA8BA4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2595"/>
                    <a:ext cx="213853" cy="359924"/>
                  </a:xfrm>
                  <a:custGeom>
                    <a:avLst/>
                    <a:gdLst>
                      <a:gd name="connsiteX0" fmla="*/ 213762 w 213853"/>
                      <a:gd name="connsiteY0" fmla="*/ 203902 h 359924"/>
                      <a:gd name="connsiteX1" fmla="*/ 7365 w 213853"/>
                      <a:gd name="connsiteY1" fmla="*/ 359864 h 359924"/>
                      <a:gd name="connsiteX2" fmla="*/ 449 w 213853"/>
                      <a:gd name="connsiteY2" fmla="*/ 351015 h 359924"/>
                      <a:gd name="connsiteX3" fmla="*/ 40435 w 213853"/>
                      <a:gd name="connsiteY3" fmla="*/ 134236 h 359924"/>
                      <a:gd name="connsiteX4" fmla="*/ 93070 w 213853"/>
                      <a:gd name="connsiteY4" fmla="*/ 0 h 359924"/>
                      <a:gd name="connsiteX5" fmla="*/ 49722 w 213853"/>
                      <a:gd name="connsiteY5" fmla="*/ 114995 h 359924"/>
                      <a:gd name="connsiteX6" fmla="*/ 34968 w 213853"/>
                      <a:gd name="connsiteY6" fmla="*/ 292465 h 359924"/>
                      <a:gd name="connsiteX7" fmla="*/ 133114 w 213853"/>
                      <a:gd name="connsiteY7" fmla="*/ 130950 h 359924"/>
                      <a:gd name="connsiteX8" fmla="*/ 81478 w 213853"/>
                      <a:gd name="connsiteY8" fmla="*/ 284445 h 359924"/>
                      <a:gd name="connsiteX9" fmla="*/ 208571 w 213853"/>
                      <a:gd name="connsiteY9" fmla="*/ 148857 h 359924"/>
                      <a:gd name="connsiteX10" fmla="*/ 213762 w 213853"/>
                      <a:gd name="connsiteY10" fmla="*/ 203902 h 359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3853" h="359924">
                        <a:moveTo>
                          <a:pt x="213762" y="203902"/>
                        </a:moveTo>
                        <a:cubicBezTo>
                          <a:pt x="210942" y="324355"/>
                          <a:pt x="51132" y="354006"/>
                          <a:pt x="7365" y="359864"/>
                        </a:cubicBezTo>
                        <a:cubicBezTo>
                          <a:pt x="2431" y="360521"/>
                          <a:pt x="-1332" y="355673"/>
                          <a:pt x="449" y="351015"/>
                        </a:cubicBezTo>
                        <a:cubicBezTo>
                          <a:pt x="11603" y="321926"/>
                          <a:pt x="41816" y="233686"/>
                          <a:pt x="40435" y="134236"/>
                        </a:cubicBezTo>
                        <a:cubicBezTo>
                          <a:pt x="39521" y="68551"/>
                          <a:pt x="67505" y="9630"/>
                          <a:pt x="93070" y="0"/>
                        </a:cubicBezTo>
                        <a:cubicBezTo>
                          <a:pt x="71001" y="18412"/>
                          <a:pt x="47246" y="52778"/>
                          <a:pt x="49722" y="114995"/>
                        </a:cubicBezTo>
                        <a:cubicBezTo>
                          <a:pt x="54247" y="228905"/>
                          <a:pt x="34968" y="292465"/>
                          <a:pt x="34968" y="292465"/>
                        </a:cubicBezTo>
                        <a:cubicBezTo>
                          <a:pt x="116407" y="243421"/>
                          <a:pt x="131799" y="140884"/>
                          <a:pt x="133114" y="130950"/>
                        </a:cubicBezTo>
                        <a:cubicBezTo>
                          <a:pt x="121445" y="237449"/>
                          <a:pt x="81478" y="284445"/>
                          <a:pt x="81478" y="284445"/>
                        </a:cubicBezTo>
                        <a:cubicBezTo>
                          <a:pt x="198503" y="234925"/>
                          <a:pt x="209085" y="172260"/>
                          <a:pt x="208571" y="148857"/>
                        </a:cubicBezTo>
                        <a:cubicBezTo>
                          <a:pt x="212276" y="162087"/>
                          <a:pt x="214324" y="179899"/>
                          <a:pt x="213762" y="2039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1C6A44ED-5FEA-4C09-90FE-224D5A018BAD}"/>
                      </a:ext>
                    </a:extLst>
                  </p:cNvPr>
                  <p:cNvSpPr/>
                  <p:nvPr/>
                </p:nvSpPr>
                <p:spPr>
                  <a:xfrm>
                    <a:off x="4905547" y="1941252"/>
                    <a:ext cx="89890" cy="237167"/>
                  </a:xfrm>
                  <a:custGeom>
                    <a:avLst/>
                    <a:gdLst>
                      <a:gd name="connsiteX0" fmla="*/ 45061 w 89890"/>
                      <a:gd name="connsiteY0" fmla="*/ 226771 h 237167"/>
                      <a:gd name="connsiteX1" fmla="*/ 3494 w 89890"/>
                      <a:gd name="connsiteY1" fmla="*/ 76371 h 237167"/>
                      <a:gd name="connsiteX2" fmla="*/ 89629 w 89890"/>
                      <a:gd name="connsiteY2" fmla="*/ 121453 h 237167"/>
                      <a:gd name="connsiteX3" fmla="*/ 45061 w 89890"/>
                      <a:gd name="connsiteY3" fmla="*/ 226771 h 237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890" h="237167">
                        <a:moveTo>
                          <a:pt x="45061" y="226771"/>
                        </a:moveTo>
                        <a:cubicBezTo>
                          <a:pt x="8019" y="271796"/>
                          <a:pt x="-7574" y="161087"/>
                          <a:pt x="3494" y="76371"/>
                        </a:cubicBezTo>
                        <a:cubicBezTo>
                          <a:pt x="25897" y="-13135"/>
                          <a:pt x="94658" y="-52778"/>
                          <a:pt x="89629" y="121453"/>
                        </a:cubicBezTo>
                        <a:cubicBezTo>
                          <a:pt x="86257" y="151104"/>
                          <a:pt x="75332" y="189985"/>
                          <a:pt x="45061" y="22677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BAD4AC77-466E-4BE0-8073-8A984C1023B6}"/>
                      </a:ext>
                    </a:extLst>
                  </p:cNvPr>
                  <p:cNvSpPr/>
                  <p:nvPr/>
                </p:nvSpPr>
                <p:spPr>
                  <a:xfrm>
                    <a:off x="4957634" y="2037051"/>
                    <a:ext cx="33100" cy="57607"/>
                  </a:xfrm>
                  <a:custGeom>
                    <a:avLst/>
                    <a:gdLst>
                      <a:gd name="connsiteX0" fmla="*/ 2938 w 33100"/>
                      <a:gd name="connsiteY0" fmla="*/ 54609 h 57607"/>
                      <a:gd name="connsiteX1" fmla="*/ 22921 w 33100"/>
                      <a:gd name="connsiteY1" fmla="*/ 307 h 57607"/>
                      <a:gd name="connsiteX2" fmla="*/ 2938 w 33100"/>
                      <a:gd name="connsiteY2" fmla="*/ 54609 h 57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100" h="57607">
                        <a:moveTo>
                          <a:pt x="2938" y="54609"/>
                        </a:moveTo>
                        <a:cubicBezTo>
                          <a:pt x="-2520" y="48847"/>
                          <a:pt x="-2663" y="-4512"/>
                          <a:pt x="22921" y="307"/>
                        </a:cubicBezTo>
                        <a:cubicBezTo>
                          <a:pt x="48506" y="5127"/>
                          <a:pt x="19816" y="72440"/>
                          <a:pt x="2938" y="546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224D3BA4-36EA-4B4C-8576-630B21205946}"/>
                      </a:ext>
                    </a:extLst>
                  </p:cNvPr>
                  <p:cNvSpPr/>
                  <p:nvPr/>
                </p:nvSpPr>
                <p:spPr>
                  <a:xfrm>
                    <a:off x="4958991" y="2009106"/>
                    <a:ext cx="21392" cy="25470"/>
                  </a:xfrm>
                  <a:custGeom>
                    <a:avLst/>
                    <a:gdLst>
                      <a:gd name="connsiteX0" fmla="*/ 2952 w 21392"/>
                      <a:gd name="connsiteY0" fmla="*/ 25462 h 25470"/>
                      <a:gd name="connsiteX1" fmla="*/ 19297 w 21392"/>
                      <a:gd name="connsiteY1" fmla="*/ 964 h 25470"/>
                      <a:gd name="connsiteX2" fmla="*/ 2952 w 21392"/>
                      <a:gd name="connsiteY2" fmla="*/ 25462 h 25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392" h="25470">
                        <a:moveTo>
                          <a:pt x="2952" y="25462"/>
                        </a:moveTo>
                        <a:cubicBezTo>
                          <a:pt x="12953" y="25929"/>
                          <a:pt x="26679" y="7698"/>
                          <a:pt x="19297" y="964"/>
                        </a:cubicBezTo>
                        <a:cubicBezTo>
                          <a:pt x="11915" y="-5770"/>
                          <a:pt x="-7316" y="24976"/>
                          <a:pt x="2952" y="254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3" name="Graphic 57">
                  <a:extLst>
                    <a:ext uri="{FF2B5EF4-FFF2-40B4-BE49-F238E27FC236}">
                      <a16:creationId xmlns:a16="http://schemas.microsoft.com/office/drawing/2014/main" id="{227C1E25-4504-42DE-8E13-8A74D2BE2A6C}"/>
                    </a:ext>
                  </a:extLst>
                </p:cNvPr>
                <p:cNvGrpSpPr/>
                <p:nvPr/>
              </p:nvGrpSpPr>
              <p:grpSpPr>
                <a:xfrm>
                  <a:off x="3374143" y="2153994"/>
                  <a:ext cx="408415" cy="532053"/>
                  <a:chOff x="3374143" y="2153994"/>
                  <a:chExt cx="408415" cy="532053"/>
                </a:xfrm>
              </p:grpSpPr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FE6189A9-0DB9-43A4-A7EA-FB70B08D43C9}"/>
                      </a:ext>
                    </a:extLst>
                  </p:cNvPr>
                  <p:cNvSpPr/>
                  <p:nvPr/>
                </p:nvSpPr>
                <p:spPr>
                  <a:xfrm>
                    <a:off x="3383091" y="2154823"/>
                    <a:ext cx="399467" cy="531225"/>
                  </a:xfrm>
                  <a:custGeom>
                    <a:avLst/>
                    <a:gdLst>
                      <a:gd name="connsiteX0" fmla="*/ 224426 w 399467"/>
                      <a:gd name="connsiteY0" fmla="*/ 100830 h 531225"/>
                      <a:gd name="connsiteX1" fmla="*/ 21019 w 399467"/>
                      <a:gd name="connsiteY1" fmla="*/ 157742 h 531225"/>
                      <a:gd name="connsiteX2" fmla="*/ 193955 w 399467"/>
                      <a:gd name="connsiteY2" fmla="*/ 529083 h 531225"/>
                      <a:gd name="connsiteX3" fmla="*/ 207481 w 399467"/>
                      <a:gd name="connsiteY3" fmla="*/ 525569 h 531225"/>
                      <a:gd name="connsiteX4" fmla="*/ 358043 w 399467"/>
                      <a:gd name="connsiteY4" fmla="*/ 220854 h 531225"/>
                      <a:gd name="connsiteX5" fmla="*/ 224426 w 399467"/>
                      <a:gd name="connsiteY5" fmla="*/ 100830 h 53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9467" h="531225">
                        <a:moveTo>
                          <a:pt x="224426" y="100830"/>
                        </a:moveTo>
                        <a:cubicBezTo>
                          <a:pt x="224426" y="100830"/>
                          <a:pt x="119756" y="13895"/>
                          <a:pt x="21019" y="157742"/>
                        </a:cubicBezTo>
                        <a:cubicBezTo>
                          <a:pt x="-66753" y="285615"/>
                          <a:pt x="145692" y="486135"/>
                          <a:pt x="193955" y="529083"/>
                        </a:cubicBezTo>
                        <a:cubicBezTo>
                          <a:pt x="198442" y="533084"/>
                          <a:pt x="205500" y="531236"/>
                          <a:pt x="207481" y="525569"/>
                        </a:cubicBezTo>
                        <a:cubicBezTo>
                          <a:pt x="222826" y="481696"/>
                          <a:pt x="280623" y="325096"/>
                          <a:pt x="358043" y="220854"/>
                        </a:cubicBezTo>
                        <a:cubicBezTo>
                          <a:pt x="451740" y="94705"/>
                          <a:pt x="377655" y="-132199"/>
                          <a:pt x="224426" y="10083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971FE690-9D62-44A1-BB7E-75B3416DEE25}"/>
                      </a:ext>
                    </a:extLst>
                  </p:cNvPr>
                  <p:cNvSpPr/>
                  <p:nvPr/>
                </p:nvSpPr>
                <p:spPr>
                  <a:xfrm>
                    <a:off x="3374143" y="2153994"/>
                    <a:ext cx="398913" cy="531857"/>
                  </a:xfrm>
                  <a:custGeom>
                    <a:avLst/>
                    <a:gdLst>
                      <a:gd name="connsiteX0" fmla="*/ 223868 w 398913"/>
                      <a:gd name="connsiteY0" fmla="*/ 100830 h 531857"/>
                      <a:gd name="connsiteX1" fmla="*/ 20462 w 398913"/>
                      <a:gd name="connsiteY1" fmla="*/ 157742 h 531857"/>
                      <a:gd name="connsiteX2" fmla="*/ 202475 w 398913"/>
                      <a:gd name="connsiteY2" fmla="*/ 529807 h 531857"/>
                      <a:gd name="connsiteX3" fmla="*/ 216019 w 398913"/>
                      <a:gd name="connsiteY3" fmla="*/ 525864 h 531857"/>
                      <a:gd name="connsiteX4" fmla="*/ 357485 w 398913"/>
                      <a:gd name="connsiteY4" fmla="*/ 220854 h 531857"/>
                      <a:gd name="connsiteX5" fmla="*/ 223868 w 398913"/>
                      <a:gd name="connsiteY5" fmla="*/ 100830 h 531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913" h="531857">
                        <a:moveTo>
                          <a:pt x="223868" y="100830"/>
                        </a:moveTo>
                        <a:cubicBezTo>
                          <a:pt x="223868" y="100830"/>
                          <a:pt x="119198" y="13905"/>
                          <a:pt x="20462" y="157742"/>
                        </a:cubicBezTo>
                        <a:cubicBezTo>
                          <a:pt x="-67254" y="285529"/>
                          <a:pt x="152364" y="486535"/>
                          <a:pt x="202475" y="529807"/>
                        </a:cubicBezTo>
                        <a:cubicBezTo>
                          <a:pt x="207094" y="533789"/>
                          <a:pt x="214248" y="531703"/>
                          <a:pt x="216019" y="525864"/>
                        </a:cubicBezTo>
                        <a:cubicBezTo>
                          <a:pt x="229554" y="481153"/>
                          <a:pt x="280351" y="324715"/>
                          <a:pt x="357485" y="220854"/>
                        </a:cubicBezTo>
                        <a:cubicBezTo>
                          <a:pt x="451192" y="94705"/>
                          <a:pt x="377097" y="-132199"/>
                          <a:pt x="223868" y="10083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40A76A3D-E5CE-4481-91A9-CC1DD6D05CDF}"/>
                      </a:ext>
                    </a:extLst>
                  </p:cNvPr>
                  <p:cNvSpPr/>
                  <p:nvPr/>
                </p:nvSpPr>
                <p:spPr>
                  <a:xfrm>
                    <a:off x="3374153" y="2163289"/>
                    <a:ext cx="398861" cy="522562"/>
                  </a:xfrm>
                  <a:custGeom>
                    <a:avLst/>
                    <a:gdLst>
                      <a:gd name="connsiteX0" fmla="*/ 20462 w 398861"/>
                      <a:gd name="connsiteY0" fmla="*/ 148447 h 522562"/>
                      <a:gd name="connsiteX1" fmla="*/ 202475 w 398861"/>
                      <a:gd name="connsiteY1" fmla="*/ 520513 h 522562"/>
                      <a:gd name="connsiteX2" fmla="*/ 216019 w 398861"/>
                      <a:gd name="connsiteY2" fmla="*/ 516569 h 522562"/>
                      <a:gd name="connsiteX3" fmla="*/ 357485 w 398861"/>
                      <a:gd name="connsiteY3" fmla="*/ 211560 h 522562"/>
                      <a:gd name="connsiteX4" fmla="*/ 368477 w 398861"/>
                      <a:gd name="connsiteY4" fmla="*/ 0 h 522562"/>
                      <a:gd name="connsiteX5" fmla="*/ 323642 w 398861"/>
                      <a:gd name="connsiteY5" fmla="*/ 227800 h 522562"/>
                      <a:gd name="connsiteX6" fmla="*/ 221268 w 398861"/>
                      <a:gd name="connsiteY6" fmla="*/ 437407 h 522562"/>
                      <a:gd name="connsiteX7" fmla="*/ 209409 w 398861"/>
                      <a:gd name="connsiteY7" fmla="*/ 120282 h 522562"/>
                      <a:gd name="connsiteX8" fmla="*/ 168328 w 398861"/>
                      <a:gd name="connsiteY8" fmla="*/ 379943 h 522562"/>
                      <a:gd name="connsiteX9" fmla="*/ 60943 w 398861"/>
                      <a:gd name="connsiteY9" fmla="*/ 201568 h 522562"/>
                      <a:gd name="connsiteX10" fmla="*/ 118236 w 398861"/>
                      <a:gd name="connsiteY10" fmla="*/ 69513 h 522562"/>
                      <a:gd name="connsiteX11" fmla="*/ 20462 w 398861"/>
                      <a:gd name="connsiteY11" fmla="*/ 148447 h 522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98861" h="522562">
                        <a:moveTo>
                          <a:pt x="20462" y="148447"/>
                        </a:moveTo>
                        <a:cubicBezTo>
                          <a:pt x="-67254" y="276235"/>
                          <a:pt x="152364" y="477241"/>
                          <a:pt x="202475" y="520513"/>
                        </a:cubicBezTo>
                        <a:cubicBezTo>
                          <a:pt x="207094" y="524494"/>
                          <a:pt x="214248" y="522408"/>
                          <a:pt x="216019" y="516569"/>
                        </a:cubicBezTo>
                        <a:cubicBezTo>
                          <a:pt x="229554" y="471859"/>
                          <a:pt x="280351" y="315420"/>
                          <a:pt x="357485" y="211560"/>
                        </a:cubicBezTo>
                        <a:cubicBezTo>
                          <a:pt x="411796" y="138436"/>
                          <a:pt x="409644" y="31633"/>
                          <a:pt x="368477" y="0"/>
                        </a:cubicBezTo>
                        <a:cubicBezTo>
                          <a:pt x="397728" y="38148"/>
                          <a:pt x="410539" y="116834"/>
                          <a:pt x="323642" y="227800"/>
                        </a:cubicBezTo>
                        <a:cubicBezTo>
                          <a:pt x="232059" y="344748"/>
                          <a:pt x="221268" y="437407"/>
                          <a:pt x="221268" y="437407"/>
                        </a:cubicBezTo>
                        <a:cubicBezTo>
                          <a:pt x="116578" y="302895"/>
                          <a:pt x="209409" y="120282"/>
                          <a:pt x="209409" y="120282"/>
                        </a:cubicBezTo>
                        <a:cubicBezTo>
                          <a:pt x="130571" y="266005"/>
                          <a:pt x="168328" y="379943"/>
                          <a:pt x="168328" y="379943"/>
                        </a:cubicBezTo>
                        <a:cubicBezTo>
                          <a:pt x="168328" y="379943"/>
                          <a:pt x="74078" y="310344"/>
                          <a:pt x="60943" y="201568"/>
                        </a:cubicBezTo>
                        <a:cubicBezTo>
                          <a:pt x="48389" y="97631"/>
                          <a:pt x="112502" y="71619"/>
                          <a:pt x="118236" y="69513"/>
                        </a:cubicBezTo>
                        <a:cubicBezTo>
                          <a:pt x="87794" y="77686"/>
                          <a:pt x="53799" y="99889"/>
                          <a:pt x="20462" y="1484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E300C922-F2FF-4D06-A098-4041FCC6882B}"/>
                      </a:ext>
                    </a:extLst>
                  </p:cNvPr>
                  <p:cNvSpPr/>
                  <p:nvPr/>
                </p:nvSpPr>
                <p:spPr>
                  <a:xfrm>
                    <a:off x="3560406" y="2154063"/>
                    <a:ext cx="205282" cy="329624"/>
                  </a:xfrm>
                  <a:custGeom>
                    <a:avLst/>
                    <a:gdLst>
                      <a:gd name="connsiteX0" fmla="*/ 37605 w 205282"/>
                      <a:gd name="connsiteY0" fmla="*/ 100762 h 329624"/>
                      <a:gd name="connsiteX1" fmla="*/ 6172 w 205282"/>
                      <a:gd name="connsiteY1" fmla="*/ 296234 h 329624"/>
                      <a:gd name="connsiteX2" fmla="*/ 204149 w 205282"/>
                      <a:gd name="connsiteY2" fmla="*/ 75768 h 329624"/>
                      <a:gd name="connsiteX3" fmla="*/ 203444 w 205282"/>
                      <a:gd name="connsiteY3" fmla="*/ 39640 h 329624"/>
                      <a:gd name="connsiteX4" fmla="*/ 37605 w 205282"/>
                      <a:gd name="connsiteY4" fmla="*/ 100762 h 329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5282" h="329624">
                        <a:moveTo>
                          <a:pt x="37605" y="100762"/>
                        </a:moveTo>
                        <a:cubicBezTo>
                          <a:pt x="37605" y="100762"/>
                          <a:pt x="-18231" y="175971"/>
                          <a:pt x="6172" y="296234"/>
                        </a:cubicBezTo>
                        <a:cubicBezTo>
                          <a:pt x="30566" y="416506"/>
                          <a:pt x="221675" y="181143"/>
                          <a:pt x="204149" y="75768"/>
                        </a:cubicBezTo>
                        <a:cubicBezTo>
                          <a:pt x="201968" y="62681"/>
                          <a:pt x="201901" y="50660"/>
                          <a:pt x="203444" y="39640"/>
                        </a:cubicBezTo>
                        <a:cubicBezTo>
                          <a:pt x="181527" y="-16434"/>
                          <a:pt x="121463" y="-26769"/>
                          <a:pt x="37605" y="1007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74CA2A42-735A-406D-AD55-D7DADE5283F3}"/>
                      </a:ext>
                    </a:extLst>
                  </p:cNvPr>
                  <p:cNvSpPr/>
                  <p:nvPr/>
                </p:nvSpPr>
                <p:spPr>
                  <a:xfrm>
                    <a:off x="3588782" y="2256891"/>
                    <a:ext cx="45155" cy="71359"/>
                  </a:xfrm>
                  <a:custGeom>
                    <a:avLst/>
                    <a:gdLst>
                      <a:gd name="connsiteX0" fmla="*/ 14925 w 45155"/>
                      <a:gd name="connsiteY0" fmla="*/ 71094 h 71359"/>
                      <a:gd name="connsiteX1" fmla="*/ 34375 w 45155"/>
                      <a:gd name="connsiteY1" fmla="*/ 1457 h 71359"/>
                      <a:gd name="connsiteX2" fmla="*/ 14925 w 45155"/>
                      <a:gd name="connsiteY2" fmla="*/ 71094 h 71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155" h="71359">
                        <a:moveTo>
                          <a:pt x="14925" y="71094"/>
                        </a:moveTo>
                        <a:cubicBezTo>
                          <a:pt x="24678" y="69237"/>
                          <a:pt x="63817" y="15268"/>
                          <a:pt x="34375" y="1457"/>
                        </a:cubicBezTo>
                        <a:cubicBezTo>
                          <a:pt x="4923" y="-12364"/>
                          <a:pt x="-15212" y="76828"/>
                          <a:pt x="14925" y="71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362AC4EE-4CAA-4FB9-9DB6-A8700851E05D}"/>
                      </a:ext>
                    </a:extLst>
                  </p:cNvPr>
                  <p:cNvSpPr/>
                  <p:nvPr/>
                </p:nvSpPr>
                <p:spPr>
                  <a:xfrm>
                    <a:off x="3636144" y="2232312"/>
                    <a:ext cx="17343" cy="37549"/>
                  </a:xfrm>
                  <a:custGeom>
                    <a:avLst/>
                    <a:gdLst>
                      <a:gd name="connsiteX0" fmla="*/ 7911 w 17343"/>
                      <a:gd name="connsiteY0" fmla="*/ 36809 h 37549"/>
                      <a:gd name="connsiteX1" fmla="*/ 9254 w 17343"/>
                      <a:gd name="connsiteY1" fmla="*/ 33 h 37549"/>
                      <a:gd name="connsiteX2" fmla="*/ 7911 w 17343"/>
                      <a:gd name="connsiteY2" fmla="*/ 36809 h 37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43" h="37549">
                        <a:moveTo>
                          <a:pt x="7911" y="36809"/>
                        </a:moveTo>
                        <a:cubicBezTo>
                          <a:pt x="-2567" y="29970"/>
                          <a:pt x="-3148" y="1462"/>
                          <a:pt x="9254" y="33"/>
                        </a:cubicBezTo>
                        <a:cubicBezTo>
                          <a:pt x="21655" y="-1396"/>
                          <a:pt x="18674" y="43829"/>
                          <a:pt x="7911" y="368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4" name="Graphic 57">
                  <a:extLst>
                    <a:ext uri="{FF2B5EF4-FFF2-40B4-BE49-F238E27FC236}">
                      <a16:creationId xmlns:a16="http://schemas.microsoft.com/office/drawing/2014/main" id="{3DB1932A-57E0-4D16-86C7-0B9AC6542679}"/>
                    </a:ext>
                  </a:extLst>
                </p:cNvPr>
                <p:cNvGrpSpPr/>
                <p:nvPr/>
              </p:nvGrpSpPr>
              <p:grpSpPr>
                <a:xfrm>
                  <a:off x="4582164" y="1792427"/>
                  <a:ext cx="191201" cy="351389"/>
                  <a:chOff x="4582164" y="1792427"/>
                  <a:chExt cx="191201" cy="351389"/>
                </a:xfrm>
              </p:grpSpPr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87B8275B-A22B-47E1-A09A-B21FA579E0E0}"/>
                      </a:ext>
                    </a:extLst>
                  </p:cNvPr>
                  <p:cNvSpPr/>
                  <p:nvPr/>
                </p:nvSpPr>
                <p:spPr>
                  <a:xfrm>
                    <a:off x="4584269" y="1792910"/>
                    <a:ext cx="189097" cy="350907"/>
                  </a:xfrm>
                  <a:custGeom>
                    <a:avLst/>
                    <a:gdLst>
                      <a:gd name="connsiteX0" fmla="*/ 94782 w 189097"/>
                      <a:gd name="connsiteY0" fmla="*/ 111527 h 350907"/>
                      <a:gd name="connsiteX1" fmla="*/ 3647 w 189097"/>
                      <a:gd name="connsiteY1" fmla="*/ 157943 h 350907"/>
                      <a:gd name="connsiteX2" fmla="*/ 151132 w 189097"/>
                      <a:gd name="connsiteY2" fmla="*/ 350405 h 350907"/>
                      <a:gd name="connsiteX3" fmla="*/ 159600 w 189097"/>
                      <a:gd name="connsiteY3" fmla="*/ 344356 h 350907"/>
                      <a:gd name="connsiteX4" fmla="*/ 180698 w 189097"/>
                      <a:gd name="connsiteY4" fmla="*/ 137007 h 350907"/>
                      <a:gd name="connsiteX5" fmla="*/ 94782 w 189097"/>
                      <a:gd name="connsiteY5" fmla="*/ 111527 h 350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097" h="350907">
                        <a:moveTo>
                          <a:pt x="94782" y="111527"/>
                        </a:moveTo>
                        <a:cubicBezTo>
                          <a:pt x="94782" y="111527"/>
                          <a:pt x="35622" y="31193"/>
                          <a:pt x="3647" y="157943"/>
                        </a:cubicBezTo>
                        <a:cubicBezTo>
                          <a:pt x="-24014" y="267604"/>
                          <a:pt x="113546" y="334393"/>
                          <a:pt x="151132" y="350405"/>
                        </a:cubicBezTo>
                        <a:cubicBezTo>
                          <a:pt x="155352" y="352205"/>
                          <a:pt x="159914" y="348928"/>
                          <a:pt x="159600" y="344356"/>
                        </a:cubicBezTo>
                        <a:cubicBezTo>
                          <a:pt x="157609" y="315429"/>
                          <a:pt x="154437" y="226837"/>
                          <a:pt x="180698" y="137007"/>
                        </a:cubicBezTo>
                        <a:cubicBezTo>
                          <a:pt x="213730" y="24002"/>
                          <a:pt x="141855" y="-92060"/>
                          <a:pt x="94782" y="111527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50524933-E2EF-4B82-BE45-9C932B2E7994}"/>
                      </a:ext>
                    </a:extLst>
                  </p:cNvPr>
                  <p:cNvSpPr/>
                  <p:nvPr/>
                </p:nvSpPr>
                <p:spPr>
                  <a:xfrm>
                    <a:off x="4582164" y="1792427"/>
                    <a:ext cx="186111" cy="350263"/>
                  </a:xfrm>
                  <a:custGeom>
                    <a:avLst/>
                    <a:gdLst>
                      <a:gd name="connsiteX0" fmla="*/ 94782 w 186111"/>
                      <a:gd name="connsiteY0" fmla="*/ 111020 h 350263"/>
                      <a:gd name="connsiteX1" fmla="*/ 3646 w 186111"/>
                      <a:gd name="connsiteY1" fmla="*/ 157435 h 350263"/>
                      <a:gd name="connsiteX2" fmla="*/ 150827 w 186111"/>
                      <a:gd name="connsiteY2" fmla="*/ 349764 h 350263"/>
                      <a:gd name="connsiteX3" fmla="*/ 159275 w 186111"/>
                      <a:gd name="connsiteY3" fmla="*/ 343515 h 350263"/>
                      <a:gd name="connsiteX4" fmla="*/ 177430 w 186111"/>
                      <a:gd name="connsiteY4" fmla="*/ 137947 h 350263"/>
                      <a:gd name="connsiteX5" fmla="*/ 94782 w 186111"/>
                      <a:gd name="connsiteY5" fmla="*/ 111020 h 3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111" h="350263">
                        <a:moveTo>
                          <a:pt x="94782" y="111020"/>
                        </a:moveTo>
                        <a:cubicBezTo>
                          <a:pt x="94782" y="111020"/>
                          <a:pt x="35622" y="30686"/>
                          <a:pt x="3646" y="157435"/>
                        </a:cubicBezTo>
                        <a:cubicBezTo>
                          <a:pt x="-23938" y="266810"/>
                          <a:pt x="112812" y="333524"/>
                          <a:pt x="150827" y="349764"/>
                        </a:cubicBezTo>
                        <a:cubicBezTo>
                          <a:pt x="155113" y="351593"/>
                          <a:pt x="159723" y="348154"/>
                          <a:pt x="159275" y="343515"/>
                        </a:cubicBezTo>
                        <a:cubicBezTo>
                          <a:pt x="156485" y="314474"/>
                          <a:pt x="151312" y="227320"/>
                          <a:pt x="177430" y="137947"/>
                        </a:cubicBezTo>
                        <a:cubicBezTo>
                          <a:pt x="210472" y="24952"/>
                          <a:pt x="141854" y="-92568"/>
                          <a:pt x="94782" y="11102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3122BDB6-95AD-461A-B6CA-2C36108724F1}"/>
                      </a:ext>
                    </a:extLst>
                  </p:cNvPr>
                  <p:cNvSpPr/>
                  <p:nvPr/>
                </p:nvSpPr>
                <p:spPr>
                  <a:xfrm>
                    <a:off x="4582174" y="1796110"/>
                    <a:ext cx="186099" cy="346581"/>
                  </a:xfrm>
                  <a:custGeom>
                    <a:avLst/>
                    <a:gdLst>
                      <a:gd name="connsiteX0" fmla="*/ 3646 w 186099"/>
                      <a:gd name="connsiteY0" fmla="*/ 153753 h 346581"/>
                      <a:gd name="connsiteX1" fmla="*/ 150827 w 186099"/>
                      <a:gd name="connsiteY1" fmla="*/ 346081 h 346581"/>
                      <a:gd name="connsiteX2" fmla="*/ 159275 w 186099"/>
                      <a:gd name="connsiteY2" fmla="*/ 339833 h 346581"/>
                      <a:gd name="connsiteX3" fmla="*/ 177430 w 186099"/>
                      <a:gd name="connsiteY3" fmla="*/ 134264 h 346581"/>
                      <a:gd name="connsiteX4" fmla="*/ 163523 w 186099"/>
                      <a:gd name="connsiteY4" fmla="*/ 0 h 346581"/>
                      <a:gd name="connsiteX5" fmla="*/ 173868 w 186099"/>
                      <a:gd name="connsiteY5" fmla="*/ 114586 h 346581"/>
                      <a:gd name="connsiteX6" fmla="*/ 142788 w 186099"/>
                      <a:gd name="connsiteY6" fmla="*/ 278378 h 346581"/>
                      <a:gd name="connsiteX7" fmla="*/ 94658 w 186099"/>
                      <a:gd name="connsiteY7" fmla="*/ 108128 h 346581"/>
                      <a:gd name="connsiteX8" fmla="*/ 102840 w 186099"/>
                      <a:gd name="connsiteY8" fmla="*/ 259509 h 346581"/>
                      <a:gd name="connsiteX9" fmla="*/ 22106 w 186099"/>
                      <a:gd name="connsiteY9" fmla="*/ 105394 h 346581"/>
                      <a:gd name="connsiteX10" fmla="*/ 3646 w 186099"/>
                      <a:gd name="connsiteY10" fmla="*/ 153753 h 346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86099" h="346581">
                        <a:moveTo>
                          <a:pt x="3646" y="153753"/>
                        </a:moveTo>
                        <a:cubicBezTo>
                          <a:pt x="-23938" y="263128"/>
                          <a:pt x="112812" y="329841"/>
                          <a:pt x="150827" y="346081"/>
                        </a:cubicBezTo>
                        <a:cubicBezTo>
                          <a:pt x="155113" y="347910"/>
                          <a:pt x="159723" y="344472"/>
                          <a:pt x="159275" y="339833"/>
                        </a:cubicBezTo>
                        <a:cubicBezTo>
                          <a:pt x="156484" y="310791"/>
                          <a:pt x="151312" y="223637"/>
                          <a:pt x="177430" y="134264"/>
                        </a:cubicBezTo>
                        <a:cubicBezTo>
                          <a:pt x="194680" y="75238"/>
                          <a:pt x="184183" y="15088"/>
                          <a:pt x="163523" y="0"/>
                        </a:cubicBezTo>
                        <a:cubicBezTo>
                          <a:pt x="178830" y="22136"/>
                          <a:pt x="191660" y="59074"/>
                          <a:pt x="173868" y="114586"/>
                        </a:cubicBezTo>
                        <a:cubicBezTo>
                          <a:pt x="141292" y="216208"/>
                          <a:pt x="142788" y="278378"/>
                          <a:pt x="142788" y="278378"/>
                        </a:cubicBezTo>
                        <a:cubicBezTo>
                          <a:pt x="81589" y="213760"/>
                          <a:pt x="93353" y="117405"/>
                          <a:pt x="94658" y="108128"/>
                        </a:cubicBezTo>
                        <a:cubicBezTo>
                          <a:pt x="78541" y="207121"/>
                          <a:pt x="102840" y="259509"/>
                          <a:pt x="102840" y="259509"/>
                        </a:cubicBezTo>
                        <a:cubicBezTo>
                          <a:pt x="9657" y="185566"/>
                          <a:pt x="15781" y="126387"/>
                          <a:pt x="22106" y="105394"/>
                        </a:cubicBezTo>
                        <a:cubicBezTo>
                          <a:pt x="15448" y="116415"/>
                          <a:pt x="9133" y="131969"/>
                          <a:pt x="3646" y="15375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C44F4DD4-1841-4D52-B548-0F8E96C7FDCF}"/>
                      </a:ext>
                    </a:extLst>
                  </p:cNvPr>
                  <p:cNvSpPr/>
                  <p:nvPr/>
                </p:nvSpPr>
                <p:spPr>
                  <a:xfrm>
                    <a:off x="4676811" y="1792572"/>
                    <a:ext cx="91421" cy="221698"/>
                  </a:xfrm>
                  <a:custGeom>
                    <a:avLst/>
                    <a:gdLst>
                      <a:gd name="connsiteX0" fmla="*/ 16232 w 91421"/>
                      <a:gd name="connsiteY0" fmla="*/ 207944 h 221698"/>
                      <a:gd name="connsiteX1" fmla="*/ 91356 w 91421"/>
                      <a:gd name="connsiteY1" fmla="*/ 82662 h 221698"/>
                      <a:gd name="connsiteX2" fmla="*/ 2373 w 91421"/>
                      <a:gd name="connsiteY2" fmla="*/ 101788 h 221698"/>
                      <a:gd name="connsiteX3" fmla="*/ 16232 w 91421"/>
                      <a:gd name="connsiteY3" fmla="*/ 207944 h 22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21" h="221698">
                        <a:moveTo>
                          <a:pt x="16232" y="207944"/>
                        </a:moveTo>
                        <a:cubicBezTo>
                          <a:pt x="38387" y="257827"/>
                          <a:pt x="80145" y="161862"/>
                          <a:pt x="91356" y="82662"/>
                        </a:cubicBezTo>
                        <a:cubicBezTo>
                          <a:pt x="93537" y="-3682"/>
                          <a:pt x="41416" y="-56651"/>
                          <a:pt x="2373" y="101788"/>
                        </a:cubicBezTo>
                        <a:cubicBezTo>
                          <a:pt x="-1999" y="129382"/>
                          <a:pt x="-1866" y="167187"/>
                          <a:pt x="16232" y="2079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C53F62F9-475B-44AC-A05D-26D93D7F8E94}"/>
                      </a:ext>
                    </a:extLst>
                  </p:cNvPr>
                  <p:cNvSpPr/>
                  <p:nvPr/>
                </p:nvSpPr>
                <p:spPr>
                  <a:xfrm>
                    <a:off x="4684069" y="1875102"/>
                    <a:ext cx="28597" cy="55424"/>
                  </a:xfrm>
                  <a:custGeom>
                    <a:avLst/>
                    <a:gdLst>
                      <a:gd name="connsiteX0" fmla="*/ 19090 w 28597"/>
                      <a:gd name="connsiteY0" fmla="*/ 54034 h 55424"/>
                      <a:gd name="connsiteX1" fmla="*/ 14642 w 28597"/>
                      <a:gd name="connsiteY1" fmla="*/ 46 h 55424"/>
                      <a:gd name="connsiteX2" fmla="*/ 19090 w 28597"/>
                      <a:gd name="connsiteY2" fmla="*/ 54034 h 55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597" h="55424">
                        <a:moveTo>
                          <a:pt x="19090" y="54034"/>
                        </a:moveTo>
                        <a:cubicBezTo>
                          <a:pt x="25462" y="50195"/>
                          <a:pt x="38931" y="2094"/>
                          <a:pt x="14642" y="46"/>
                        </a:cubicBezTo>
                        <a:cubicBezTo>
                          <a:pt x="-9637" y="-2012"/>
                          <a:pt x="-598" y="65892"/>
                          <a:pt x="19090" y="5403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1BA19891-9F25-4B51-8A2B-BA2099B3E7D6}"/>
                      </a:ext>
                    </a:extLst>
                  </p:cNvPr>
                  <p:cNvSpPr/>
                  <p:nvPr/>
                </p:nvSpPr>
                <p:spPr>
                  <a:xfrm>
                    <a:off x="4704044" y="1850708"/>
                    <a:ext cx="16019" cy="26673"/>
                  </a:xfrm>
                  <a:custGeom>
                    <a:avLst/>
                    <a:gdLst>
                      <a:gd name="connsiteX0" fmla="*/ 12164 w 16019"/>
                      <a:gd name="connsiteY0" fmla="*/ 26573 h 26673"/>
                      <a:gd name="connsiteX1" fmla="*/ 3544 w 16019"/>
                      <a:gd name="connsiteY1" fmla="*/ 380 h 26673"/>
                      <a:gd name="connsiteX2" fmla="*/ 12164 w 16019"/>
                      <a:gd name="connsiteY2" fmla="*/ 26573 h 26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019" h="26673">
                        <a:moveTo>
                          <a:pt x="12164" y="26573"/>
                        </a:moveTo>
                        <a:cubicBezTo>
                          <a:pt x="3030" y="24497"/>
                          <a:pt x="-4800" y="4618"/>
                          <a:pt x="3544" y="380"/>
                        </a:cubicBezTo>
                        <a:cubicBezTo>
                          <a:pt x="11888" y="-3850"/>
                          <a:pt x="21546" y="28707"/>
                          <a:pt x="12164" y="2657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E93D454D-86E9-4326-B278-319A645C3190}"/>
                    </a:ext>
                  </a:extLst>
                </p:cNvPr>
                <p:cNvSpPr/>
                <p:nvPr/>
              </p:nvSpPr>
              <p:spPr>
                <a:xfrm>
                  <a:off x="4197566" y="2097901"/>
                  <a:ext cx="59948" cy="44546"/>
                </a:xfrm>
                <a:custGeom>
                  <a:avLst/>
                  <a:gdLst>
                    <a:gd name="connsiteX0" fmla="*/ 31915 w 59948"/>
                    <a:gd name="connsiteY0" fmla="*/ 4304 h 44546"/>
                    <a:gd name="connsiteX1" fmla="*/ 35286 w 59948"/>
                    <a:gd name="connsiteY1" fmla="*/ 4933 h 44546"/>
                    <a:gd name="connsiteX2" fmla="*/ 37068 w 59948"/>
                    <a:gd name="connsiteY2" fmla="*/ 8991 h 44546"/>
                    <a:gd name="connsiteX3" fmla="*/ 30124 w 59948"/>
                    <a:gd name="connsiteY3" fmla="*/ 14325 h 44546"/>
                    <a:gd name="connsiteX4" fmla="*/ 47012 w 59948"/>
                    <a:gd name="connsiteY4" fmla="*/ 15944 h 44546"/>
                    <a:gd name="connsiteX5" fmla="*/ 59680 w 59948"/>
                    <a:gd name="connsiteY5" fmla="*/ 31022 h 44546"/>
                    <a:gd name="connsiteX6" fmla="*/ 58451 w 59948"/>
                    <a:gd name="connsiteY6" fmla="*/ 34556 h 44546"/>
                    <a:gd name="connsiteX7" fmla="*/ 46478 w 59948"/>
                    <a:gd name="connsiteY7" fmla="*/ 27317 h 44546"/>
                    <a:gd name="connsiteX8" fmla="*/ 55927 w 59948"/>
                    <a:gd name="connsiteY8" fmla="*/ 34927 h 44546"/>
                    <a:gd name="connsiteX9" fmla="*/ 50574 w 59948"/>
                    <a:gd name="connsiteY9" fmla="*/ 35661 h 44546"/>
                    <a:gd name="connsiteX10" fmla="*/ 35305 w 59948"/>
                    <a:gd name="connsiteY10" fmla="*/ 23049 h 44546"/>
                    <a:gd name="connsiteX11" fmla="*/ 44440 w 59948"/>
                    <a:gd name="connsiteY11" fmla="*/ 37289 h 44546"/>
                    <a:gd name="connsiteX12" fmla="*/ 42135 w 59948"/>
                    <a:gd name="connsiteY12" fmla="*/ 38147 h 44546"/>
                    <a:gd name="connsiteX13" fmla="*/ 24656 w 59948"/>
                    <a:gd name="connsiteY13" fmla="*/ 30460 h 44546"/>
                    <a:gd name="connsiteX14" fmla="*/ 23733 w 59948"/>
                    <a:gd name="connsiteY14" fmla="*/ 29117 h 44546"/>
                    <a:gd name="connsiteX15" fmla="*/ 24656 w 59948"/>
                    <a:gd name="connsiteY15" fmla="*/ 30460 h 44546"/>
                    <a:gd name="connsiteX16" fmla="*/ 28028 w 59948"/>
                    <a:gd name="connsiteY16" fmla="*/ 42252 h 44546"/>
                    <a:gd name="connsiteX17" fmla="*/ 23266 w 59948"/>
                    <a:gd name="connsiteY17" fmla="*/ 43500 h 44546"/>
                    <a:gd name="connsiteX18" fmla="*/ 18818 w 59948"/>
                    <a:gd name="connsiteY18" fmla="*/ 39690 h 44546"/>
                    <a:gd name="connsiteX19" fmla="*/ 15484 w 59948"/>
                    <a:gd name="connsiteY19" fmla="*/ 28745 h 44546"/>
                    <a:gd name="connsiteX20" fmla="*/ 17284 w 59948"/>
                    <a:gd name="connsiteY20" fmla="*/ 38956 h 44546"/>
                    <a:gd name="connsiteX21" fmla="*/ 13484 w 59948"/>
                    <a:gd name="connsiteY21" fmla="*/ 37842 h 44546"/>
                    <a:gd name="connsiteX22" fmla="*/ 6426 w 59948"/>
                    <a:gd name="connsiteY22" fmla="*/ 27250 h 44546"/>
                    <a:gd name="connsiteX23" fmla="*/ 9721 w 59948"/>
                    <a:gd name="connsiteY23" fmla="*/ 37346 h 44546"/>
                    <a:gd name="connsiteX24" fmla="*/ 13007 w 59948"/>
                    <a:gd name="connsiteY24" fmla="*/ 17792 h 44546"/>
                    <a:gd name="connsiteX25" fmla="*/ 11407 w 59948"/>
                    <a:gd name="connsiteY25" fmla="*/ 2266 h 44546"/>
                    <a:gd name="connsiteX26" fmla="*/ 27847 w 59948"/>
                    <a:gd name="connsiteY26" fmla="*/ 3209 h 44546"/>
                    <a:gd name="connsiteX27" fmla="*/ 17875 w 59948"/>
                    <a:gd name="connsiteY27" fmla="*/ 8295 h 44546"/>
                    <a:gd name="connsiteX28" fmla="*/ 31915 w 59948"/>
                    <a:gd name="connsiteY28" fmla="*/ 4304 h 4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9948" h="44546">
                      <a:moveTo>
                        <a:pt x="31915" y="4304"/>
                      </a:moveTo>
                      <a:cubicBezTo>
                        <a:pt x="32962" y="4533"/>
                        <a:pt x="34067" y="4752"/>
                        <a:pt x="35286" y="4933"/>
                      </a:cubicBezTo>
                      <a:cubicBezTo>
                        <a:pt x="37163" y="5209"/>
                        <a:pt x="38087" y="7400"/>
                        <a:pt x="37068" y="8991"/>
                      </a:cubicBezTo>
                      <a:cubicBezTo>
                        <a:pt x="35734" y="11057"/>
                        <a:pt x="33562" y="13277"/>
                        <a:pt x="30124" y="14325"/>
                      </a:cubicBezTo>
                      <a:cubicBezTo>
                        <a:pt x="30124" y="14325"/>
                        <a:pt x="38039" y="11638"/>
                        <a:pt x="47012" y="15944"/>
                      </a:cubicBezTo>
                      <a:cubicBezTo>
                        <a:pt x="53031" y="18830"/>
                        <a:pt x="57442" y="26374"/>
                        <a:pt x="59680" y="31022"/>
                      </a:cubicBezTo>
                      <a:cubicBezTo>
                        <a:pt x="60347" y="32393"/>
                        <a:pt x="59708" y="33937"/>
                        <a:pt x="58451" y="34556"/>
                      </a:cubicBezTo>
                      <a:lnTo>
                        <a:pt x="46478" y="27317"/>
                      </a:lnTo>
                      <a:lnTo>
                        <a:pt x="55927" y="34927"/>
                      </a:lnTo>
                      <a:cubicBezTo>
                        <a:pt x="54384" y="35051"/>
                        <a:pt x="52565" y="35270"/>
                        <a:pt x="50574" y="35661"/>
                      </a:cubicBezTo>
                      <a:lnTo>
                        <a:pt x="35305" y="23049"/>
                      </a:lnTo>
                      <a:lnTo>
                        <a:pt x="44440" y="37289"/>
                      </a:lnTo>
                      <a:cubicBezTo>
                        <a:pt x="43678" y="37547"/>
                        <a:pt x="42916" y="37832"/>
                        <a:pt x="42135" y="38147"/>
                      </a:cubicBezTo>
                      <a:cubicBezTo>
                        <a:pt x="33858" y="41499"/>
                        <a:pt x="27047" y="33698"/>
                        <a:pt x="24656" y="30460"/>
                      </a:cubicBezTo>
                      <a:cubicBezTo>
                        <a:pt x="24114" y="29622"/>
                        <a:pt x="23733" y="29117"/>
                        <a:pt x="23733" y="29117"/>
                      </a:cubicBezTo>
                      <a:cubicBezTo>
                        <a:pt x="23733" y="29117"/>
                        <a:pt x="24066" y="29650"/>
                        <a:pt x="24656" y="30460"/>
                      </a:cubicBezTo>
                      <a:cubicBezTo>
                        <a:pt x="26123" y="32746"/>
                        <a:pt x="28733" y="37594"/>
                        <a:pt x="28028" y="42252"/>
                      </a:cubicBezTo>
                      <a:cubicBezTo>
                        <a:pt x="27676" y="44576"/>
                        <a:pt x="24676" y="45386"/>
                        <a:pt x="23266" y="43500"/>
                      </a:cubicBezTo>
                      <a:cubicBezTo>
                        <a:pt x="22294" y="42204"/>
                        <a:pt x="20875" y="40814"/>
                        <a:pt x="18818" y="39690"/>
                      </a:cubicBezTo>
                      <a:lnTo>
                        <a:pt x="15484" y="28745"/>
                      </a:lnTo>
                      <a:lnTo>
                        <a:pt x="17284" y="38956"/>
                      </a:lnTo>
                      <a:cubicBezTo>
                        <a:pt x="16179" y="38499"/>
                        <a:pt x="14912" y="38118"/>
                        <a:pt x="13484" y="37842"/>
                      </a:cubicBezTo>
                      <a:lnTo>
                        <a:pt x="6426" y="27250"/>
                      </a:lnTo>
                      <a:lnTo>
                        <a:pt x="9721" y="37346"/>
                      </a:lnTo>
                      <a:cubicBezTo>
                        <a:pt x="-8500" y="35137"/>
                        <a:pt x="2597" y="14429"/>
                        <a:pt x="13007" y="17792"/>
                      </a:cubicBezTo>
                      <a:cubicBezTo>
                        <a:pt x="13007" y="17792"/>
                        <a:pt x="1406" y="9286"/>
                        <a:pt x="11407" y="2266"/>
                      </a:cubicBezTo>
                      <a:cubicBezTo>
                        <a:pt x="17637" y="-2106"/>
                        <a:pt x="20151" y="770"/>
                        <a:pt x="27847" y="3209"/>
                      </a:cubicBezTo>
                      <a:lnTo>
                        <a:pt x="17875" y="8295"/>
                      </a:lnTo>
                      <a:cubicBezTo>
                        <a:pt x="17903" y="8305"/>
                        <a:pt x="26485" y="5971"/>
                        <a:pt x="31915" y="430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7DC8D7D6-84BC-45B4-A852-6969182F993D}"/>
                    </a:ext>
                  </a:extLst>
                </p:cNvPr>
                <p:cNvSpPr/>
                <p:nvPr/>
              </p:nvSpPr>
              <p:spPr>
                <a:xfrm>
                  <a:off x="4106626" y="2135764"/>
                  <a:ext cx="42196" cy="59558"/>
                </a:xfrm>
                <a:custGeom>
                  <a:avLst/>
                  <a:gdLst>
                    <a:gd name="connsiteX0" fmla="*/ 40816 w 42196"/>
                    <a:gd name="connsiteY0" fmla="*/ 26343 h 59558"/>
                    <a:gd name="connsiteX1" fmla="*/ 40892 w 42196"/>
                    <a:gd name="connsiteY1" fmla="*/ 29772 h 59558"/>
                    <a:gd name="connsiteX2" fmla="*/ 37282 w 42196"/>
                    <a:gd name="connsiteY2" fmla="*/ 32344 h 59558"/>
                    <a:gd name="connsiteX3" fmla="*/ 30634 w 42196"/>
                    <a:gd name="connsiteY3" fmla="*/ 26648 h 59558"/>
                    <a:gd name="connsiteX4" fmla="*/ 32520 w 42196"/>
                    <a:gd name="connsiteY4" fmla="*/ 43508 h 59558"/>
                    <a:gd name="connsiteX5" fmla="*/ 20366 w 42196"/>
                    <a:gd name="connsiteY5" fmla="*/ 59005 h 59558"/>
                    <a:gd name="connsiteX6" fmla="*/ 16661 w 42196"/>
                    <a:gd name="connsiteY6" fmla="*/ 58529 h 59558"/>
                    <a:gd name="connsiteX7" fmla="*/ 21280 w 42196"/>
                    <a:gd name="connsiteY7" fmla="*/ 45327 h 59558"/>
                    <a:gd name="connsiteX8" fmla="*/ 15775 w 42196"/>
                    <a:gd name="connsiteY8" fmla="*/ 56138 h 59558"/>
                    <a:gd name="connsiteX9" fmla="*/ 13956 w 42196"/>
                    <a:gd name="connsiteY9" fmla="*/ 51051 h 59558"/>
                    <a:gd name="connsiteX10" fmla="*/ 23147 w 42196"/>
                    <a:gd name="connsiteY10" fmla="*/ 33525 h 59558"/>
                    <a:gd name="connsiteX11" fmla="*/ 11089 w 42196"/>
                    <a:gd name="connsiteY11" fmla="*/ 45393 h 59558"/>
                    <a:gd name="connsiteX12" fmla="*/ 9774 w 42196"/>
                    <a:gd name="connsiteY12" fmla="*/ 43317 h 59558"/>
                    <a:gd name="connsiteX13" fmla="*/ 13699 w 42196"/>
                    <a:gd name="connsiteY13" fmla="*/ 24629 h 59558"/>
                    <a:gd name="connsiteX14" fmla="*/ 14822 w 42196"/>
                    <a:gd name="connsiteY14" fmla="*/ 23448 h 59558"/>
                    <a:gd name="connsiteX15" fmla="*/ 13699 w 42196"/>
                    <a:gd name="connsiteY15" fmla="*/ 24629 h 59558"/>
                    <a:gd name="connsiteX16" fmla="*/ 2859 w 42196"/>
                    <a:gd name="connsiteY16" fmla="*/ 30354 h 59558"/>
                    <a:gd name="connsiteX17" fmla="*/ 659 w 42196"/>
                    <a:gd name="connsiteY17" fmla="*/ 25953 h 59558"/>
                    <a:gd name="connsiteX18" fmla="*/ 3478 w 42196"/>
                    <a:gd name="connsiteY18" fmla="*/ 20819 h 59558"/>
                    <a:gd name="connsiteX19" fmla="*/ 13498 w 42196"/>
                    <a:gd name="connsiteY19" fmla="*/ 15304 h 59558"/>
                    <a:gd name="connsiteX20" fmla="*/ 3878 w 42196"/>
                    <a:gd name="connsiteY20" fmla="*/ 19171 h 59558"/>
                    <a:gd name="connsiteX21" fmla="*/ 4183 w 42196"/>
                    <a:gd name="connsiteY21" fmla="*/ 15228 h 59558"/>
                    <a:gd name="connsiteX22" fmla="*/ 13089 w 42196"/>
                    <a:gd name="connsiteY22" fmla="*/ 6141 h 59558"/>
                    <a:gd name="connsiteX23" fmla="*/ 3888 w 42196"/>
                    <a:gd name="connsiteY23" fmla="*/ 11446 h 59558"/>
                    <a:gd name="connsiteX24" fmla="*/ 23709 w 42196"/>
                    <a:gd name="connsiteY24" fmla="*/ 10646 h 59558"/>
                    <a:gd name="connsiteX25" fmla="*/ 38578 w 42196"/>
                    <a:gd name="connsiteY25" fmla="*/ 5884 h 59558"/>
                    <a:gd name="connsiteX26" fmla="*/ 41035 w 42196"/>
                    <a:gd name="connsiteY26" fmla="*/ 22162 h 59558"/>
                    <a:gd name="connsiteX27" fmla="*/ 34006 w 42196"/>
                    <a:gd name="connsiteY27" fmla="*/ 13456 h 59558"/>
                    <a:gd name="connsiteX28" fmla="*/ 40816 w 42196"/>
                    <a:gd name="connsiteY28" fmla="*/ 26343 h 5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2196" h="59558">
                      <a:moveTo>
                        <a:pt x="40816" y="26343"/>
                      </a:moveTo>
                      <a:cubicBezTo>
                        <a:pt x="40807" y="27420"/>
                        <a:pt x="40816" y="28544"/>
                        <a:pt x="40892" y="29772"/>
                      </a:cubicBezTo>
                      <a:cubicBezTo>
                        <a:pt x="41007" y="31668"/>
                        <a:pt x="39054" y="33021"/>
                        <a:pt x="37282" y="32344"/>
                      </a:cubicBezTo>
                      <a:cubicBezTo>
                        <a:pt x="34977" y="31458"/>
                        <a:pt x="32368" y="29792"/>
                        <a:pt x="30634" y="26648"/>
                      </a:cubicBezTo>
                      <a:cubicBezTo>
                        <a:pt x="30634" y="26648"/>
                        <a:pt x="34892" y="33840"/>
                        <a:pt x="32520" y="43508"/>
                      </a:cubicBezTo>
                      <a:cubicBezTo>
                        <a:pt x="30929" y="49994"/>
                        <a:pt x="24452" y="55862"/>
                        <a:pt x="20366" y="59005"/>
                      </a:cubicBezTo>
                      <a:cubicBezTo>
                        <a:pt x="19156" y="59938"/>
                        <a:pt x="17518" y="59633"/>
                        <a:pt x="16661" y="58529"/>
                      </a:cubicBezTo>
                      <a:lnTo>
                        <a:pt x="21280" y="45327"/>
                      </a:lnTo>
                      <a:lnTo>
                        <a:pt x="15775" y="56138"/>
                      </a:lnTo>
                      <a:cubicBezTo>
                        <a:pt x="15337" y="54652"/>
                        <a:pt x="14746" y="52918"/>
                        <a:pt x="13956" y="51051"/>
                      </a:cubicBezTo>
                      <a:lnTo>
                        <a:pt x="23147" y="33525"/>
                      </a:lnTo>
                      <a:lnTo>
                        <a:pt x="11089" y="45393"/>
                      </a:lnTo>
                      <a:cubicBezTo>
                        <a:pt x="10679" y="44708"/>
                        <a:pt x="10241" y="44012"/>
                        <a:pt x="9774" y="43317"/>
                      </a:cubicBezTo>
                      <a:cubicBezTo>
                        <a:pt x="4793" y="35907"/>
                        <a:pt x="11022" y="27639"/>
                        <a:pt x="13699" y="24629"/>
                      </a:cubicBezTo>
                      <a:cubicBezTo>
                        <a:pt x="14413" y="23924"/>
                        <a:pt x="14822" y="23448"/>
                        <a:pt x="14822" y="23448"/>
                      </a:cubicBezTo>
                      <a:cubicBezTo>
                        <a:pt x="14822" y="23448"/>
                        <a:pt x="14365" y="23886"/>
                        <a:pt x="13699" y="24629"/>
                      </a:cubicBezTo>
                      <a:cubicBezTo>
                        <a:pt x="11765" y="26534"/>
                        <a:pt x="7555" y="30087"/>
                        <a:pt x="2859" y="30354"/>
                      </a:cubicBezTo>
                      <a:cubicBezTo>
                        <a:pt x="506" y="30487"/>
                        <a:pt x="-903" y="27715"/>
                        <a:pt x="659" y="25953"/>
                      </a:cubicBezTo>
                      <a:cubicBezTo>
                        <a:pt x="1735" y="24743"/>
                        <a:pt x="2792" y="23067"/>
                        <a:pt x="3478" y="20819"/>
                      </a:cubicBezTo>
                      <a:lnTo>
                        <a:pt x="13498" y="15304"/>
                      </a:lnTo>
                      <a:lnTo>
                        <a:pt x="3878" y="19171"/>
                      </a:lnTo>
                      <a:cubicBezTo>
                        <a:pt x="4097" y="17990"/>
                        <a:pt x="4212" y="16676"/>
                        <a:pt x="4183" y="15228"/>
                      </a:cubicBezTo>
                      <a:lnTo>
                        <a:pt x="13089" y="6141"/>
                      </a:lnTo>
                      <a:lnTo>
                        <a:pt x="3888" y="11446"/>
                      </a:lnTo>
                      <a:cubicBezTo>
                        <a:pt x="2297" y="-6842"/>
                        <a:pt x="24852" y="-241"/>
                        <a:pt x="23709" y="10646"/>
                      </a:cubicBezTo>
                      <a:cubicBezTo>
                        <a:pt x="23709" y="10646"/>
                        <a:pt x="29643" y="-2451"/>
                        <a:pt x="38578" y="5884"/>
                      </a:cubicBezTo>
                      <a:cubicBezTo>
                        <a:pt x="44140" y="11084"/>
                        <a:pt x="41845" y="14132"/>
                        <a:pt x="41035" y="22162"/>
                      </a:cubicBezTo>
                      <a:lnTo>
                        <a:pt x="34006" y="13456"/>
                      </a:lnTo>
                      <a:cubicBezTo>
                        <a:pt x="34015" y="13456"/>
                        <a:pt x="38073" y="21381"/>
                        <a:pt x="40816" y="2634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2CE21588-8A36-4B50-AF3B-CDAC0E75D78D}"/>
                    </a:ext>
                  </a:extLst>
                </p:cNvPr>
                <p:cNvSpPr/>
                <p:nvPr/>
              </p:nvSpPr>
              <p:spPr>
                <a:xfrm>
                  <a:off x="3887463" y="2030693"/>
                  <a:ext cx="57472" cy="45447"/>
                </a:xfrm>
                <a:custGeom>
                  <a:avLst/>
                  <a:gdLst>
                    <a:gd name="connsiteX0" fmla="*/ 20054 w 57472"/>
                    <a:gd name="connsiteY0" fmla="*/ 8114 h 45447"/>
                    <a:gd name="connsiteX1" fmla="*/ 16958 w 57472"/>
                    <a:gd name="connsiteY1" fmla="*/ 9591 h 45447"/>
                    <a:gd name="connsiteX2" fmla="*/ 16282 w 57472"/>
                    <a:gd name="connsiteY2" fmla="*/ 13972 h 45447"/>
                    <a:gd name="connsiteX3" fmla="*/ 24359 w 57472"/>
                    <a:gd name="connsiteY3" fmla="*/ 17353 h 45447"/>
                    <a:gd name="connsiteX4" fmla="*/ 8443 w 57472"/>
                    <a:gd name="connsiteY4" fmla="*/ 23240 h 45447"/>
                    <a:gd name="connsiteX5" fmla="*/ 51 w 57472"/>
                    <a:gd name="connsiteY5" fmla="*/ 41061 h 45447"/>
                    <a:gd name="connsiteX6" fmla="*/ 2137 w 57472"/>
                    <a:gd name="connsiteY6" fmla="*/ 44157 h 45447"/>
                    <a:gd name="connsiteX7" fmla="*/ 11862 w 57472"/>
                    <a:gd name="connsiteY7" fmla="*/ 34098 h 45447"/>
                    <a:gd name="connsiteX8" fmla="*/ 4671 w 57472"/>
                    <a:gd name="connsiteY8" fmla="*/ 43871 h 45447"/>
                    <a:gd name="connsiteX9" fmla="*/ 10033 w 57472"/>
                    <a:gd name="connsiteY9" fmla="*/ 43214 h 45447"/>
                    <a:gd name="connsiteX10" fmla="*/ 21568 w 57472"/>
                    <a:gd name="connsiteY10" fmla="*/ 27126 h 45447"/>
                    <a:gd name="connsiteX11" fmla="*/ 16377 w 57472"/>
                    <a:gd name="connsiteY11" fmla="*/ 43233 h 45447"/>
                    <a:gd name="connsiteX12" fmla="*/ 18825 w 57472"/>
                    <a:gd name="connsiteY12" fmla="*/ 43471 h 45447"/>
                    <a:gd name="connsiteX13" fmla="*/ 33760 w 57472"/>
                    <a:gd name="connsiteY13" fmla="*/ 31565 h 45447"/>
                    <a:gd name="connsiteX14" fmla="*/ 34313 w 57472"/>
                    <a:gd name="connsiteY14" fmla="*/ 30031 h 45447"/>
                    <a:gd name="connsiteX15" fmla="*/ 33760 w 57472"/>
                    <a:gd name="connsiteY15" fmla="*/ 31565 h 45447"/>
                    <a:gd name="connsiteX16" fmla="*/ 33513 w 57472"/>
                    <a:gd name="connsiteY16" fmla="*/ 43823 h 45447"/>
                    <a:gd name="connsiteX17" fmla="*/ 38437 w 57472"/>
                    <a:gd name="connsiteY17" fmla="*/ 43814 h 45447"/>
                    <a:gd name="connsiteX18" fmla="*/ 41761 w 57472"/>
                    <a:gd name="connsiteY18" fmla="*/ 38994 h 45447"/>
                    <a:gd name="connsiteX19" fmla="*/ 42190 w 57472"/>
                    <a:gd name="connsiteY19" fmla="*/ 27564 h 45447"/>
                    <a:gd name="connsiteX20" fmla="*/ 43057 w 57472"/>
                    <a:gd name="connsiteY20" fmla="*/ 37889 h 45447"/>
                    <a:gd name="connsiteX21" fmla="*/ 46448 w 57472"/>
                    <a:gd name="connsiteY21" fmla="*/ 35841 h 45447"/>
                    <a:gd name="connsiteX22" fmla="*/ 50562 w 57472"/>
                    <a:gd name="connsiteY22" fmla="*/ 23802 h 45447"/>
                    <a:gd name="connsiteX23" fmla="*/ 49953 w 57472"/>
                    <a:gd name="connsiteY23" fmla="*/ 34413 h 45447"/>
                    <a:gd name="connsiteX24" fmla="*/ 41771 w 57472"/>
                    <a:gd name="connsiteY24" fmla="*/ 16344 h 45447"/>
                    <a:gd name="connsiteX25" fmla="*/ 39351 w 57472"/>
                    <a:gd name="connsiteY25" fmla="*/ 923 h 45447"/>
                    <a:gd name="connsiteX26" fmla="*/ 23702 w 57472"/>
                    <a:gd name="connsiteY26" fmla="*/ 6038 h 45447"/>
                    <a:gd name="connsiteX27" fmla="*/ 34636 w 57472"/>
                    <a:gd name="connsiteY27" fmla="*/ 8409 h 45447"/>
                    <a:gd name="connsiteX28" fmla="*/ 20054 w 57472"/>
                    <a:gd name="connsiteY28" fmla="*/ 8114 h 45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7472" h="45447">
                      <a:moveTo>
                        <a:pt x="20054" y="8114"/>
                      </a:moveTo>
                      <a:cubicBezTo>
                        <a:pt x="19101" y="8609"/>
                        <a:pt x="18092" y="9105"/>
                        <a:pt x="16958" y="9591"/>
                      </a:cubicBezTo>
                      <a:cubicBezTo>
                        <a:pt x="15215" y="10343"/>
                        <a:pt x="14882" y="12696"/>
                        <a:pt x="16282" y="13972"/>
                      </a:cubicBezTo>
                      <a:cubicBezTo>
                        <a:pt x="18101" y="15629"/>
                        <a:pt x="20768" y="17220"/>
                        <a:pt x="24359" y="17353"/>
                      </a:cubicBezTo>
                      <a:cubicBezTo>
                        <a:pt x="24359" y="17353"/>
                        <a:pt x="16025" y="16782"/>
                        <a:pt x="8443" y="23240"/>
                      </a:cubicBezTo>
                      <a:cubicBezTo>
                        <a:pt x="3356" y="27574"/>
                        <a:pt x="1032" y="35994"/>
                        <a:pt x="51" y="41061"/>
                      </a:cubicBezTo>
                      <a:cubicBezTo>
                        <a:pt x="-244" y="42566"/>
                        <a:pt x="775" y="43890"/>
                        <a:pt x="2137" y="44157"/>
                      </a:cubicBezTo>
                      <a:lnTo>
                        <a:pt x="11862" y="34098"/>
                      </a:lnTo>
                      <a:lnTo>
                        <a:pt x="4671" y="43871"/>
                      </a:lnTo>
                      <a:cubicBezTo>
                        <a:pt x="6195" y="43595"/>
                        <a:pt x="8005" y="43347"/>
                        <a:pt x="10033" y="43214"/>
                      </a:cubicBezTo>
                      <a:lnTo>
                        <a:pt x="21568" y="27126"/>
                      </a:lnTo>
                      <a:lnTo>
                        <a:pt x="16377" y="43233"/>
                      </a:lnTo>
                      <a:cubicBezTo>
                        <a:pt x="17177" y="43290"/>
                        <a:pt x="17996" y="43366"/>
                        <a:pt x="18825" y="43471"/>
                      </a:cubicBezTo>
                      <a:cubicBezTo>
                        <a:pt x="27693" y="44595"/>
                        <a:pt x="32274" y="35318"/>
                        <a:pt x="33760" y="31565"/>
                      </a:cubicBezTo>
                      <a:cubicBezTo>
                        <a:pt x="34065" y="30612"/>
                        <a:pt x="34313" y="30031"/>
                        <a:pt x="34313" y="30031"/>
                      </a:cubicBezTo>
                      <a:cubicBezTo>
                        <a:pt x="34313" y="30031"/>
                        <a:pt x="34132" y="30631"/>
                        <a:pt x="33760" y="31565"/>
                      </a:cubicBezTo>
                      <a:cubicBezTo>
                        <a:pt x="32931" y="34146"/>
                        <a:pt x="31646" y="39499"/>
                        <a:pt x="33513" y="43823"/>
                      </a:cubicBezTo>
                      <a:cubicBezTo>
                        <a:pt x="34446" y="45986"/>
                        <a:pt x="37551" y="45995"/>
                        <a:pt x="38437" y="43814"/>
                      </a:cubicBezTo>
                      <a:cubicBezTo>
                        <a:pt x="39037" y="42309"/>
                        <a:pt x="40056" y="40604"/>
                        <a:pt x="41761" y="38994"/>
                      </a:cubicBezTo>
                      <a:lnTo>
                        <a:pt x="42190" y="27564"/>
                      </a:lnTo>
                      <a:lnTo>
                        <a:pt x="43057" y="37889"/>
                      </a:lnTo>
                      <a:cubicBezTo>
                        <a:pt x="44009" y="37165"/>
                        <a:pt x="45143" y="36470"/>
                        <a:pt x="46448" y="35841"/>
                      </a:cubicBezTo>
                      <a:lnTo>
                        <a:pt x="50562" y="23802"/>
                      </a:lnTo>
                      <a:lnTo>
                        <a:pt x="49953" y="34413"/>
                      </a:lnTo>
                      <a:cubicBezTo>
                        <a:pt x="67012" y="27621"/>
                        <a:pt x="50981" y="10429"/>
                        <a:pt x="41771" y="16344"/>
                      </a:cubicBezTo>
                      <a:cubicBezTo>
                        <a:pt x="41771" y="16344"/>
                        <a:pt x="50810" y="5161"/>
                        <a:pt x="39351" y="923"/>
                      </a:cubicBezTo>
                      <a:cubicBezTo>
                        <a:pt x="32208" y="-1716"/>
                        <a:pt x="30522" y="1713"/>
                        <a:pt x="23702" y="6038"/>
                      </a:cubicBezTo>
                      <a:lnTo>
                        <a:pt x="34636" y="8409"/>
                      </a:lnTo>
                      <a:cubicBezTo>
                        <a:pt x="34636" y="8400"/>
                        <a:pt x="25731" y="8333"/>
                        <a:pt x="20054" y="811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A657F75C-44E5-4B60-9A01-E9DF86EA737D}"/>
                    </a:ext>
                  </a:extLst>
                </p:cNvPr>
                <p:cNvSpPr/>
                <p:nvPr/>
              </p:nvSpPr>
              <p:spPr>
                <a:xfrm>
                  <a:off x="4001350" y="2106280"/>
                  <a:ext cx="40708" cy="58167"/>
                </a:xfrm>
                <a:custGeom>
                  <a:avLst/>
                  <a:gdLst>
                    <a:gd name="connsiteX0" fmla="*/ 759 w 40708"/>
                    <a:gd name="connsiteY0" fmla="*/ 21480 h 58167"/>
                    <a:gd name="connsiteX1" fmla="*/ 73 w 40708"/>
                    <a:gd name="connsiteY1" fmla="*/ 24843 h 58167"/>
                    <a:gd name="connsiteX2" fmla="*/ 3159 w 40708"/>
                    <a:gd name="connsiteY2" fmla="*/ 28024 h 58167"/>
                    <a:gd name="connsiteX3" fmla="*/ 10722 w 40708"/>
                    <a:gd name="connsiteY3" fmla="*/ 23614 h 58167"/>
                    <a:gd name="connsiteX4" fmla="*/ 5836 w 40708"/>
                    <a:gd name="connsiteY4" fmla="*/ 39864 h 58167"/>
                    <a:gd name="connsiteX5" fmla="*/ 15008 w 40708"/>
                    <a:gd name="connsiteY5" fmla="*/ 57294 h 58167"/>
                    <a:gd name="connsiteX6" fmla="*/ 18742 w 40708"/>
                    <a:gd name="connsiteY6" fmla="*/ 57494 h 58167"/>
                    <a:gd name="connsiteX7" fmla="*/ 16571 w 40708"/>
                    <a:gd name="connsiteY7" fmla="*/ 43674 h 58167"/>
                    <a:gd name="connsiteX8" fmla="*/ 20038 w 40708"/>
                    <a:gd name="connsiteY8" fmla="*/ 55304 h 58167"/>
                    <a:gd name="connsiteX9" fmla="*/ 22743 w 40708"/>
                    <a:gd name="connsiteY9" fmla="*/ 50627 h 58167"/>
                    <a:gd name="connsiteX10" fmla="*/ 16847 w 40708"/>
                    <a:gd name="connsiteY10" fmla="*/ 31729 h 58167"/>
                    <a:gd name="connsiteX11" fmla="*/ 26581 w 40708"/>
                    <a:gd name="connsiteY11" fmla="*/ 45569 h 58167"/>
                    <a:gd name="connsiteX12" fmla="*/ 28248 w 40708"/>
                    <a:gd name="connsiteY12" fmla="*/ 43759 h 58167"/>
                    <a:gd name="connsiteX13" fmla="*/ 27734 w 40708"/>
                    <a:gd name="connsiteY13" fmla="*/ 24671 h 58167"/>
                    <a:gd name="connsiteX14" fmla="*/ 26838 w 40708"/>
                    <a:gd name="connsiteY14" fmla="*/ 23309 h 58167"/>
                    <a:gd name="connsiteX15" fmla="*/ 27734 w 40708"/>
                    <a:gd name="connsiteY15" fmla="*/ 24671 h 58167"/>
                    <a:gd name="connsiteX16" fmla="*/ 37373 w 40708"/>
                    <a:gd name="connsiteY16" fmla="*/ 32253 h 58167"/>
                    <a:gd name="connsiteX17" fmla="*/ 40326 w 40708"/>
                    <a:gd name="connsiteY17" fmla="*/ 28319 h 58167"/>
                    <a:gd name="connsiteX18" fmla="*/ 38478 w 40708"/>
                    <a:gd name="connsiteY18" fmla="*/ 22766 h 58167"/>
                    <a:gd name="connsiteX19" fmla="*/ 29610 w 40708"/>
                    <a:gd name="connsiteY19" fmla="*/ 15546 h 58167"/>
                    <a:gd name="connsiteX20" fmla="*/ 38383 w 40708"/>
                    <a:gd name="connsiteY20" fmla="*/ 21071 h 58167"/>
                    <a:gd name="connsiteX21" fmla="*/ 38792 w 40708"/>
                    <a:gd name="connsiteY21" fmla="*/ 17137 h 58167"/>
                    <a:gd name="connsiteX22" fmla="*/ 31658 w 40708"/>
                    <a:gd name="connsiteY22" fmla="*/ 6602 h 58167"/>
                    <a:gd name="connsiteX23" fmla="*/ 39764 w 40708"/>
                    <a:gd name="connsiteY23" fmla="*/ 13470 h 58167"/>
                    <a:gd name="connsiteX24" fmla="*/ 20409 w 40708"/>
                    <a:gd name="connsiteY24" fmla="*/ 9126 h 58167"/>
                    <a:gd name="connsiteX25" fmla="*/ 6636 w 40708"/>
                    <a:gd name="connsiteY25" fmla="*/ 1773 h 58167"/>
                    <a:gd name="connsiteX26" fmla="*/ 1292 w 40708"/>
                    <a:gd name="connsiteY26" fmla="*/ 17346 h 58167"/>
                    <a:gd name="connsiteX27" fmla="*/ 9770 w 40708"/>
                    <a:gd name="connsiteY27" fmla="*/ 10041 h 58167"/>
                    <a:gd name="connsiteX28" fmla="*/ 759 w 40708"/>
                    <a:gd name="connsiteY28" fmla="*/ 21480 h 58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0708" h="58167">
                      <a:moveTo>
                        <a:pt x="759" y="21480"/>
                      </a:moveTo>
                      <a:cubicBezTo>
                        <a:pt x="578" y="22538"/>
                        <a:pt x="368" y="23643"/>
                        <a:pt x="73" y="24843"/>
                      </a:cubicBezTo>
                      <a:cubicBezTo>
                        <a:pt x="-374" y="26681"/>
                        <a:pt x="1302" y="28367"/>
                        <a:pt x="3159" y="28024"/>
                      </a:cubicBezTo>
                      <a:cubicBezTo>
                        <a:pt x="5579" y="27567"/>
                        <a:pt x="8455" y="26395"/>
                        <a:pt x="10722" y="23614"/>
                      </a:cubicBezTo>
                      <a:cubicBezTo>
                        <a:pt x="10722" y="23614"/>
                        <a:pt x="5245" y="29929"/>
                        <a:pt x="5836" y="39864"/>
                      </a:cubicBezTo>
                      <a:cubicBezTo>
                        <a:pt x="6236" y="46531"/>
                        <a:pt x="11551" y="53465"/>
                        <a:pt x="15008" y="57294"/>
                      </a:cubicBezTo>
                      <a:cubicBezTo>
                        <a:pt x="16028" y="58428"/>
                        <a:pt x="17694" y="58418"/>
                        <a:pt x="18742" y="57494"/>
                      </a:cubicBezTo>
                      <a:lnTo>
                        <a:pt x="16571" y="43674"/>
                      </a:lnTo>
                      <a:lnTo>
                        <a:pt x="20038" y="55304"/>
                      </a:lnTo>
                      <a:cubicBezTo>
                        <a:pt x="20733" y="53913"/>
                        <a:pt x="21628" y="52322"/>
                        <a:pt x="22743" y="50627"/>
                      </a:cubicBezTo>
                      <a:lnTo>
                        <a:pt x="16847" y="31729"/>
                      </a:lnTo>
                      <a:lnTo>
                        <a:pt x="26581" y="45569"/>
                      </a:lnTo>
                      <a:cubicBezTo>
                        <a:pt x="27105" y="44969"/>
                        <a:pt x="27667" y="44359"/>
                        <a:pt x="28248" y="43759"/>
                      </a:cubicBezTo>
                      <a:cubicBezTo>
                        <a:pt x="34487" y="37359"/>
                        <a:pt x="29839" y="28110"/>
                        <a:pt x="27734" y="24671"/>
                      </a:cubicBezTo>
                      <a:cubicBezTo>
                        <a:pt x="27162" y="23852"/>
                        <a:pt x="26838" y="23309"/>
                        <a:pt x="26838" y="23309"/>
                      </a:cubicBezTo>
                      <a:cubicBezTo>
                        <a:pt x="26838" y="23309"/>
                        <a:pt x="27210" y="23824"/>
                        <a:pt x="27734" y="24671"/>
                      </a:cubicBezTo>
                      <a:cubicBezTo>
                        <a:pt x="29296" y="26891"/>
                        <a:pt x="32792" y="31139"/>
                        <a:pt x="37373" y="32253"/>
                      </a:cubicBezTo>
                      <a:cubicBezTo>
                        <a:pt x="39659" y="32806"/>
                        <a:pt x="41545" y="30339"/>
                        <a:pt x="40326" y="28319"/>
                      </a:cubicBezTo>
                      <a:cubicBezTo>
                        <a:pt x="39488" y="26929"/>
                        <a:pt x="38745" y="25090"/>
                        <a:pt x="38478" y="22766"/>
                      </a:cubicBezTo>
                      <a:lnTo>
                        <a:pt x="29610" y="15546"/>
                      </a:lnTo>
                      <a:lnTo>
                        <a:pt x="38383" y="21071"/>
                      </a:lnTo>
                      <a:cubicBezTo>
                        <a:pt x="38373" y="19871"/>
                        <a:pt x="38507" y="18556"/>
                        <a:pt x="38792" y="17137"/>
                      </a:cubicBezTo>
                      <a:lnTo>
                        <a:pt x="31658" y="6602"/>
                      </a:lnTo>
                      <a:lnTo>
                        <a:pt x="39764" y="13470"/>
                      </a:lnTo>
                      <a:cubicBezTo>
                        <a:pt x="44612" y="-4237"/>
                        <a:pt x="21238" y="-1789"/>
                        <a:pt x="20409" y="9126"/>
                      </a:cubicBezTo>
                      <a:cubicBezTo>
                        <a:pt x="20409" y="9126"/>
                        <a:pt x="16923" y="-4828"/>
                        <a:pt x="6636" y="1773"/>
                      </a:cubicBezTo>
                      <a:cubicBezTo>
                        <a:pt x="226" y="5888"/>
                        <a:pt x="1950" y="9298"/>
                        <a:pt x="1292" y="17346"/>
                      </a:cubicBezTo>
                      <a:lnTo>
                        <a:pt x="9770" y="10041"/>
                      </a:lnTo>
                      <a:cubicBezTo>
                        <a:pt x="9770" y="10012"/>
                        <a:pt x="4359" y="17080"/>
                        <a:pt x="759" y="21480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DA1597B2-9A5D-4965-9C3E-6CBACB50C4B1}"/>
                    </a:ext>
                  </a:extLst>
                </p:cNvPr>
                <p:cNvSpPr/>
                <p:nvPr/>
              </p:nvSpPr>
              <p:spPr>
                <a:xfrm>
                  <a:off x="3725589" y="2548337"/>
                  <a:ext cx="621381" cy="574218"/>
                </a:xfrm>
                <a:custGeom>
                  <a:avLst/>
                  <a:gdLst>
                    <a:gd name="connsiteX0" fmla="*/ 24413 w 621381"/>
                    <a:gd name="connsiteY0" fmla="*/ 34909 h 574218"/>
                    <a:gd name="connsiteX1" fmla="*/ 548030 w 621381"/>
                    <a:gd name="connsiteY1" fmla="*/ 477850 h 574218"/>
                    <a:gd name="connsiteX2" fmla="*/ 374999 w 621381"/>
                    <a:gd name="connsiteY2" fmla="*/ 144351 h 574218"/>
                    <a:gd name="connsiteX3" fmla="*/ 593836 w 621381"/>
                    <a:gd name="connsiteY3" fmla="*/ 431663 h 574218"/>
                    <a:gd name="connsiteX4" fmla="*/ 423415 w 621381"/>
                    <a:gd name="connsiteY4" fmla="*/ 0 h 574218"/>
                    <a:gd name="connsiteX5" fmla="*/ 618420 w 621381"/>
                    <a:gd name="connsiteY5" fmla="*/ 393840 h 574218"/>
                    <a:gd name="connsiteX6" fmla="*/ 568843 w 621381"/>
                    <a:gd name="connsiteY6" fmla="*/ 574138 h 574218"/>
                    <a:gd name="connsiteX7" fmla="*/ 519065 w 621381"/>
                    <a:gd name="connsiteY7" fmla="*/ 508559 h 574218"/>
                    <a:gd name="connsiteX8" fmla="*/ 461772 w 621381"/>
                    <a:gd name="connsiteY8" fmla="*/ 439141 h 574218"/>
                    <a:gd name="connsiteX9" fmla="*/ 0 w 621381"/>
                    <a:gd name="connsiteY9" fmla="*/ 278073 h 574218"/>
                    <a:gd name="connsiteX10" fmla="*/ 373771 w 621381"/>
                    <a:gd name="connsiteY10" fmla="*/ 352320 h 574218"/>
                    <a:gd name="connsiteX11" fmla="*/ 100594 w 621381"/>
                    <a:gd name="connsiteY11" fmla="*/ 99536 h 574218"/>
                    <a:gd name="connsiteX12" fmla="*/ 364265 w 621381"/>
                    <a:gd name="connsiteY12" fmla="*/ 312010 h 574218"/>
                    <a:gd name="connsiteX13" fmla="*/ 500186 w 621381"/>
                    <a:gd name="connsiteY13" fmla="*/ 413137 h 574218"/>
                    <a:gd name="connsiteX14" fmla="*/ 24413 w 621381"/>
                    <a:gd name="connsiteY14" fmla="*/ 34909 h 57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21381" h="574218">
                      <a:moveTo>
                        <a:pt x="24413" y="34909"/>
                      </a:moveTo>
                      <a:cubicBezTo>
                        <a:pt x="24413" y="34909"/>
                        <a:pt x="437731" y="126540"/>
                        <a:pt x="548030" y="477850"/>
                      </a:cubicBezTo>
                      <a:cubicBezTo>
                        <a:pt x="548030" y="477850"/>
                        <a:pt x="676637" y="267700"/>
                        <a:pt x="374999" y="144351"/>
                      </a:cubicBezTo>
                      <a:cubicBezTo>
                        <a:pt x="374999" y="144351"/>
                        <a:pt x="650710" y="213646"/>
                        <a:pt x="593836" y="431663"/>
                      </a:cubicBezTo>
                      <a:cubicBezTo>
                        <a:pt x="593836" y="431663"/>
                        <a:pt x="677809" y="194758"/>
                        <a:pt x="423415" y="0"/>
                      </a:cubicBezTo>
                      <a:cubicBezTo>
                        <a:pt x="423415" y="0"/>
                        <a:pt x="649662" y="112033"/>
                        <a:pt x="618420" y="393840"/>
                      </a:cubicBezTo>
                      <a:cubicBezTo>
                        <a:pt x="605933" y="506473"/>
                        <a:pt x="589521" y="576939"/>
                        <a:pt x="568843" y="574138"/>
                      </a:cubicBezTo>
                      <a:cubicBezTo>
                        <a:pt x="564128" y="573500"/>
                        <a:pt x="530790" y="527285"/>
                        <a:pt x="519065" y="508559"/>
                      </a:cubicBezTo>
                      <a:cubicBezTo>
                        <a:pt x="503053" y="482994"/>
                        <a:pt x="484108" y="459419"/>
                        <a:pt x="461772" y="439141"/>
                      </a:cubicBezTo>
                      <a:cubicBezTo>
                        <a:pt x="355663" y="342795"/>
                        <a:pt x="74695" y="110480"/>
                        <a:pt x="0" y="278073"/>
                      </a:cubicBezTo>
                      <a:cubicBezTo>
                        <a:pt x="0" y="278073"/>
                        <a:pt x="46749" y="79029"/>
                        <a:pt x="373771" y="352320"/>
                      </a:cubicBezTo>
                      <a:cubicBezTo>
                        <a:pt x="373771" y="352320"/>
                        <a:pt x="226028" y="165802"/>
                        <a:pt x="100594" y="99536"/>
                      </a:cubicBezTo>
                      <a:cubicBezTo>
                        <a:pt x="100594" y="99536"/>
                        <a:pt x="250612" y="164506"/>
                        <a:pt x="364265" y="312010"/>
                      </a:cubicBezTo>
                      <a:cubicBezTo>
                        <a:pt x="399469" y="357702"/>
                        <a:pt x="445999" y="393382"/>
                        <a:pt x="500186" y="413137"/>
                      </a:cubicBezTo>
                      <a:cubicBezTo>
                        <a:pt x="500672" y="413328"/>
                        <a:pt x="362493" y="129959"/>
                        <a:pt x="24413" y="3490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50" name="Graphic 57">
                  <a:extLst>
                    <a:ext uri="{FF2B5EF4-FFF2-40B4-BE49-F238E27FC236}">
                      <a16:creationId xmlns:a16="http://schemas.microsoft.com/office/drawing/2014/main" id="{BBCD67C8-9A3D-4BD4-9358-0FFEFC84B8BB}"/>
                    </a:ext>
                  </a:extLst>
                </p:cNvPr>
                <p:cNvGrpSpPr/>
                <p:nvPr/>
              </p:nvGrpSpPr>
              <p:grpSpPr>
                <a:xfrm>
                  <a:off x="3626518" y="1633480"/>
                  <a:ext cx="524019" cy="405641"/>
                  <a:chOff x="3626518" y="1633480"/>
                  <a:chExt cx="524019" cy="405641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666FD69C-EA97-4529-963B-AB2C7BBC3BEC}"/>
                      </a:ext>
                    </a:extLst>
                  </p:cNvPr>
                  <p:cNvSpPr/>
                  <p:nvPr/>
                </p:nvSpPr>
                <p:spPr>
                  <a:xfrm>
                    <a:off x="4027922" y="1872673"/>
                    <a:ext cx="117852" cy="27669"/>
                  </a:xfrm>
                  <a:custGeom>
                    <a:avLst/>
                    <a:gdLst>
                      <a:gd name="connsiteX0" fmla="*/ 0 w 117852"/>
                      <a:gd name="connsiteY0" fmla="*/ 1408 h 27669"/>
                      <a:gd name="connsiteX1" fmla="*/ 117853 w 117852"/>
                      <a:gd name="connsiteY1" fmla="*/ 23364 h 27669"/>
                      <a:gd name="connsiteX2" fmla="*/ 0 w 117852"/>
                      <a:gd name="connsiteY2" fmla="*/ 1408 h 27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852" h="27669">
                        <a:moveTo>
                          <a:pt x="0" y="1408"/>
                        </a:moveTo>
                        <a:cubicBezTo>
                          <a:pt x="0" y="1408"/>
                          <a:pt x="52188" y="40394"/>
                          <a:pt x="117853" y="23364"/>
                        </a:cubicBezTo>
                        <a:cubicBezTo>
                          <a:pt x="117843" y="23364"/>
                          <a:pt x="23927" y="-6774"/>
                          <a:pt x="0" y="140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7E74332B-CCDD-4DC7-9839-60EE65BF1DEF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29647"/>
                    <a:ext cx="151104" cy="34555"/>
                  </a:xfrm>
                  <a:custGeom>
                    <a:avLst/>
                    <a:gdLst>
                      <a:gd name="connsiteX0" fmla="*/ 0 w 151104"/>
                      <a:gd name="connsiteY0" fmla="*/ 27584 h 34555"/>
                      <a:gd name="connsiteX1" fmla="*/ 151105 w 151104"/>
                      <a:gd name="connsiteY1" fmla="*/ 0 h 34555"/>
                      <a:gd name="connsiteX2" fmla="*/ 0 w 151104"/>
                      <a:gd name="connsiteY2" fmla="*/ 27584 h 34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1104" h="34555">
                        <a:moveTo>
                          <a:pt x="0" y="27584"/>
                        </a:moveTo>
                        <a:cubicBezTo>
                          <a:pt x="0" y="27584"/>
                          <a:pt x="90935" y="55369"/>
                          <a:pt x="151105" y="0"/>
                        </a:cubicBezTo>
                        <a:cubicBezTo>
                          <a:pt x="151114" y="0"/>
                          <a:pt x="8363" y="3200"/>
                          <a:pt x="0" y="2758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C76E5F18-BC23-4893-B3F1-851BA5316220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47827"/>
                    <a:ext cx="154600" cy="83591"/>
                  </a:xfrm>
                  <a:custGeom>
                    <a:avLst/>
                    <a:gdLst>
                      <a:gd name="connsiteX0" fmla="*/ 0 w 154600"/>
                      <a:gd name="connsiteY0" fmla="*/ 83591 h 83591"/>
                      <a:gd name="connsiteX1" fmla="*/ 154600 w 154600"/>
                      <a:gd name="connsiteY1" fmla="*/ 0 h 83591"/>
                      <a:gd name="connsiteX2" fmla="*/ 0 w 154600"/>
                      <a:gd name="connsiteY2" fmla="*/ 83591 h 83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4600" h="83591">
                        <a:moveTo>
                          <a:pt x="0" y="83591"/>
                        </a:moveTo>
                        <a:cubicBezTo>
                          <a:pt x="0" y="83591"/>
                          <a:pt x="112747" y="73914"/>
                          <a:pt x="154600" y="0"/>
                        </a:cubicBezTo>
                        <a:cubicBezTo>
                          <a:pt x="154610" y="0"/>
                          <a:pt x="47901" y="61151"/>
                          <a:pt x="0" y="8359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8FFBA62A-A76C-4107-AE01-24C83689B37D}"/>
                      </a:ext>
                    </a:extLst>
                  </p:cNvPr>
                  <p:cNvSpPr/>
                  <p:nvPr/>
                </p:nvSpPr>
                <p:spPr>
                  <a:xfrm>
                    <a:off x="3936063" y="1654016"/>
                    <a:ext cx="164601" cy="157015"/>
                  </a:xfrm>
                  <a:custGeom>
                    <a:avLst/>
                    <a:gdLst>
                      <a:gd name="connsiteX0" fmla="*/ 0 w 164601"/>
                      <a:gd name="connsiteY0" fmla="*/ 155819 h 157015"/>
                      <a:gd name="connsiteX1" fmla="*/ 164602 w 164601"/>
                      <a:gd name="connsiteY1" fmla="*/ 0 h 157015"/>
                      <a:gd name="connsiteX2" fmla="*/ 0 w 164601"/>
                      <a:gd name="connsiteY2" fmla="*/ 155819 h 157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4601" h="157015">
                        <a:moveTo>
                          <a:pt x="0" y="155819"/>
                        </a:moveTo>
                        <a:cubicBezTo>
                          <a:pt x="0" y="155819"/>
                          <a:pt x="122177" y="181023"/>
                          <a:pt x="164602" y="0"/>
                        </a:cubicBezTo>
                        <a:cubicBezTo>
                          <a:pt x="164602" y="0"/>
                          <a:pt x="64751" y="131426"/>
                          <a:pt x="0" y="15581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DAB8237A-BBD7-4471-9CC6-B65C5594E594}"/>
                      </a:ext>
                    </a:extLst>
                  </p:cNvPr>
                  <p:cNvSpPr/>
                  <p:nvPr/>
                </p:nvSpPr>
                <p:spPr>
                  <a:xfrm>
                    <a:off x="3900763" y="1633480"/>
                    <a:ext cx="135340" cy="160383"/>
                  </a:xfrm>
                  <a:custGeom>
                    <a:avLst/>
                    <a:gdLst>
                      <a:gd name="connsiteX0" fmla="*/ 0 w 135340"/>
                      <a:gd name="connsiteY0" fmla="*/ 158963 h 160383"/>
                      <a:gd name="connsiteX1" fmla="*/ 135341 w 135340"/>
                      <a:gd name="connsiteY1" fmla="*/ 0 h 160383"/>
                      <a:gd name="connsiteX2" fmla="*/ 0 w 135340"/>
                      <a:gd name="connsiteY2" fmla="*/ 158963 h 160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340" h="160383">
                        <a:moveTo>
                          <a:pt x="0" y="158963"/>
                        </a:moveTo>
                        <a:cubicBezTo>
                          <a:pt x="0" y="158963"/>
                          <a:pt x="84296" y="186414"/>
                          <a:pt x="135341" y="0"/>
                        </a:cubicBezTo>
                        <a:cubicBezTo>
                          <a:pt x="135331" y="0"/>
                          <a:pt x="55997" y="126844"/>
                          <a:pt x="0" y="158963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74C57DD3-1E52-4D81-B571-BEF2B5ABA50A}"/>
                      </a:ext>
                    </a:extLst>
                  </p:cNvPr>
                  <p:cNvSpPr/>
                  <p:nvPr/>
                </p:nvSpPr>
                <p:spPr>
                  <a:xfrm>
                    <a:off x="3877038" y="1650168"/>
                    <a:ext cx="61439" cy="130476"/>
                  </a:xfrm>
                  <a:custGeom>
                    <a:avLst/>
                    <a:gdLst>
                      <a:gd name="connsiteX0" fmla="*/ 170 w 61439"/>
                      <a:gd name="connsiteY0" fmla="*/ 129254 h 130476"/>
                      <a:gd name="connsiteX1" fmla="*/ 60272 w 61439"/>
                      <a:gd name="connsiteY1" fmla="*/ 0 h 130476"/>
                      <a:gd name="connsiteX2" fmla="*/ 170 w 61439"/>
                      <a:gd name="connsiteY2" fmla="*/ 129254 h 130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39" h="130476">
                        <a:moveTo>
                          <a:pt x="170" y="129254"/>
                        </a:moveTo>
                        <a:cubicBezTo>
                          <a:pt x="-4041" y="132036"/>
                          <a:pt x="71655" y="141380"/>
                          <a:pt x="60272" y="0"/>
                        </a:cubicBezTo>
                        <a:cubicBezTo>
                          <a:pt x="60272" y="0"/>
                          <a:pt x="28116" y="110757"/>
                          <a:pt x="170" y="12925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7F0F8135-BB4C-4D9E-AB2A-2E6D39FED04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664884"/>
                    <a:ext cx="33538" cy="102579"/>
                  </a:xfrm>
                  <a:custGeom>
                    <a:avLst/>
                    <a:gdLst>
                      <a:gd name="connsiteX0" fmla="*/ 0 w 33538"/>
                      <a:gd name="connsiteY0" fmla="*/ 102241 h 102579"/>
                      <a:gd name="connsiteX1" fmla="*/ 29928 w 33538"/>
                      <a:gd name="connsiteY1" fmla="*/ 0 h 102579"/>
                      <a:gd name="connsiteX2" fmla="*/ 0 w 33538"/>
                      <a:gd name="connsiteY2" fmla="*/ 102241 h 102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38" h="102579">
                        <a:moveTo>
                          <a:pt x="0" y="102241"/>
                        </a:moveTo>
                        <a:cubicBezTo>
                          <a:pt x="0" y="102241"/>
                          <a:pt x="46625" y="113919"/>
                          <a:pt x="29928" y="0"/>
                        </a:cubicBezTo>
                        <a:cubicBezTo>
                          <a:pt x="29918" y="0"/>
                          <a:pt x="26737" y="86096"/>
                          <a:pt x="0" y="10224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4C62C649-D523-48DA-B98C-C294D5888D84}"/>
                      </a:ext>
                    </a:extLst>
                  </p:cNvPr>
                  <p:cNvSpPr/>
                  <p:nvPr/>
                </p:nvSpPr>
                <p:spPr>
                  <a:xfrm>
                    <a:off x="3826181" y="1694421"/>
                    <a:ext cx="20513" cy="77247"/>
                  </a:xfrm>
                  <a:custGeom>
                    <a:avLst/>
                    <a:gdLst>
                      <a:gd name="connsiteX0" fmla="*/ 3583 w 20513"/>
                      <a:gd name="connsiteY0" fmla="*/ 77248 h 77247"/>
                      <a:gd name="connsiteX1" fmla="*/ 18766 w 20513"/>
                      <a:gd name="connsiteY1" fmla="*/ 0 h 77247"/>
                      <a:gd name="connsiteX2" fmla="*/ 3583 w 20513"/>
                      <a:gd name="connsiteY2" fmla="*/ 77248 h 7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513" h="77247">
                        <a:moveTo>
                          <a:pt x="3583" y="77248"/>
                        </a:moveTo>
                        <a:cubicBezTo>
                          <a:pt x="3583" y="77248"/>
                          <a:pt x="26976" y="65713"/>
                          <a:pt x="18766" y="0"/>
                        </a:cubicBezTo>
                        <a:cubicBezTo>
                          <a:pt x="18766" y="0"/>
                          <a:pt x="-9838" y="53007"/>
                          <a:pt x="3583" y="7724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4B163E81-5615-4710-A6D2-ACDF2F059D18}"/>
                      </a:ext>
                    </a:extLst>
                  </p:cNvPr>
                  <p:cNvSpPr/>
                  <p:nvPr/>
                </p:nvSpPr>
                <p:spPr>
                  <a:xfrm>
                    <a:off x="3781615" y="1723548"/>
                    <a:ext cx="30441" cy="44815"/>
                  </a:xfrm>
                  <a:custGeom>
                    <a:avLst/>
                    <a:gdLst>
                      <a:gd name="connsiteX0" fmla="*/ 30442 w 30441"/>
                      <a:gd name="connsiteY0" fmla="*/ 44815 h 44815"/>
                      <a:gd name="connsiteX1" fmla="*/ 0 w 30441"/>
                      <a:gd name="connsiteY1" fmla="*/ 0 h 44815"/>
                      <a:gd name="connsiteX2" fmla="*/ 30442 w 30441"/>
                      <a:gd name="connsiteY2" fmla="*/ 44815 h 44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41" h="44815">
                        <a:moveTo>
                          <a:pt x="30442" y="44815"/>
                        </a:moveTo>
                        <a:cubicBezTo>
                          <a:pt x="30442" y="44815"/>
                          <a:pt x="30575" y="9687"/>
                          <a:pt x="0" y="0"/>
                        </a:cubicBezTo>
                        <a:cubicBezTo>
                          <a:pt x="0" y="0"/>
                          <a:pt x="848" y="39376"/>
                          <a:pt x="30442" y="4481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93B0739-A37B-4051-8F8B-F983525C8D0A}"/>
                      </a:ext>
                    </a:extLst>
                  </p:cNvPr>
                  <p:cNvSpPr/>
                  <p:nvPr/>
                </p:nvSpPr>
                <p:spPr>
                  <a:xfrm>
                    <a:off x="4027912" y="1872676"/>
                    <a:ext cx="81105" cy="27628"/>
                  </a:xfrm>
                  <a:custGeom>
                    <a:avLst/>
                    <a:gdLst>
                      <a:gd name="connsiteX0" fmla="*/ 81105 w 81105"/>
                      <a:gd name="connsiteY0" fmla="*/ 27628 h 27628"/>
                      <a:gd name="connsiteX1" fmla="*/ 74314 w 81105"/>
                      <a:gd name="connsiteY1" fmla="*/ 10931 h 27628"/>
                      <a:gd name="connsiteX2" fmla="*/ 0 w 81105"/>
                      <a:gd name="connsiteY2" fmla="*/ 1406 h 27628"/>
                      <a:gd name="connsiteX3" fmla="*/ 81105 w 81105"/>
                      <a:gd name="connsiteY3" fmla="*/ 27628 h 2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105" h="27628">
                        <a:moveTo>
                          <a:pt x="81105" y="27628"/>
                        </a:moveTo>
                        <a:cubicBezTo>
                          <a:pt x="79296" y="22789"/>
                          <a:pt x="77048" y="17151"/>
                          <a:pt x="74314" y="10931"/>
                        </a:cubicBezTo>
                        <a:cubicBezTo>
                          <a:pt x="46358" y="3768"/>
                          <a:pt x="12944" y="-3014"/>
                          <a:pt x="0" y="1406"/>
                        </a:cubicBezTo>
                        <a:cubicBezTo>
                          <a:pt x="10" y="1406"/>
                          <a:pt x="33757" y="26599"/>
                          <a:pt x="81105" y="2762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38575714-79E9-4031-8122-B662748FBA75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34581"/>
                    <a:ext cx="91344" cy="29615"/>
                  </a:xfrm>
                  <a:custGeom>
                    <a:avLst/>
                    <a:gdLst>
                      <a:gd name="connsiteX0" fmla="*/ 0 w 91344"/>
                      <a:gd name="connsiteY0" fmla="*/ 22650 h 29615"/>
                      <a:gd name="connsiteX1" fmla="*/ 91345 w 91344"/>
                      <a:gd name="connsiteY1" fmla="*/ 25565 h 29615"/>
                      <a:gd name="connsiteX2" fmla="*/ 75981 w 91344"/>
                      <a:gd name="connsiteY2" fmla="*/ 0 h 29615"/>
                      <a:gd name="connsiteX3" fmla="*/ 0 w 91344"/>
                      <a:gd name="connsiteY3" fmla="*/ 22650 h 29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44" h="29615">
                        <a:moveTo>
                          <a:pt x="0" y="22650"/>
                        </a:moveTo>
                        <a:cubicBezTo>
                          <a:pt x="0" y="22650"/>
                          <a:pt x="44196" y="36147"/>
                          <a:pt x="91345" y="25565"/>
                        </a:cubicBezTo>
                        <a:cubicBezTo>
                          <a:pt x="86935" y="17374"/>
                          <a:pt x="81829" y="8744"/>
                          <a:pt x="75981" y="0"/>
                        </a:cubicBezTo>
                        <a:cubicBezTo>
                          <a:pt x="40129" y="3905"/>
                          <a:pt x="4086" y="10754"/>
                          <a:pt x="0" y="2265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7B752F5C-41A8-4920-BEE9-ED4A36331B32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94710"/>
                    <a:ext cx="83410" cy="36709"/>
                  </a:xfrm>
                  <a:custGeom>
                    <a:avLst/>
                    <a:gdLst>
                      <a:gd name="connsiteX0" fmla="*/ 83410 w 83410"/>
                      <a:gd name="connsiteY0" fmla="*/ 13878 h 36709"/>
                      <a:gd name="connsiteX1" fmla="*/ 70695 w 83410"/>
                      <a:gd name="connsiteY1" fmla="*/ 0 h 36709"/>
                      <a:gd name="connsiteX2" fmla="*/ 0 w 83410"/>
                      <a:gd name="connsiteY2" fmla="*/ 36709 h 36709"/>
                      <a:gd name="connsiteX3" fmla="*/ 83410 w 83410"/>
                      <a:gd name="connsiteY3" fmla="*/ 13878 h 36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410" h="36709">
                        <a:moveTo>
                          <a:pt x="83410" y="13878"/>
                        </a:moveTo>
                        <a:cubicBezTo>
                          <a:pt x="79419" y="9182"/>
                          <a:pt x="75181" y="4543"/>
                          <a:pt x="70695" y="0"/>
                        </a:cubicBezTo>
                        <a:cubicBezTo>
                          <a:pt x="44691" y="14173"/>
                          <a:pt x="18136" y="28213"/>
                          <a:pt x="0" y="36709"/>
                        </a:cubicBezTo>
                        <a:cubicBezTo>
                          <a:pt x="0" y="36709"/>
                          <a:pt x="41443" y="33147"/>
                          <a:pt x="83410" y="1387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B2C9B23A-4A17-47FF-BDF4-CE9DBF81ED2E}"/>
                      </a:ext>
                    </a:extLst>
                  </p:cNvPr>
                  <p:cNvSpPr/>
                  <p:nvPr/>
                </p:nvSpPr>
                <p:spPr>
                  <a:xfrm>
                    <a:off x="3936063" y="1762448"/>
                    <a:ext cx="94192" cy="48581"/>
                  </a:xfrm>
                  <a:custGeom>
                    <a:avLst/>
                    <a:gdLst>
                      <a:gd name="connsiteX0" fmla="*/ 0 w 94192"/>
                      <a:gd name="connsiteY0" fmla="*/ 47387 h 48581"/>
                      <a:gd name="connsiteX1" fmla="*/ 94193 w 94192"/>
                      <a:gd name="connsiteY1" fmla="*/ 20164 h 48581"/>
                      <a:gd name="connsiteX2" fmla="*/ 67342 w 94192"/>
                      <a:gd name="connsiteY2" fmla="*/ 0 h 48581"/>
                      <a:gd name="connsiteX3" fmla="*/ 0 w 94192"/>
                      <a:gd name="connsiteY3" fmla="*/ 47387 h 48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4192" h="48581">
                        <a:moveTo>
                          <a:pt x="0" y="47387"/>
                        </a:moveTo>
                        <a:cubicBezTo>
                          <a:pt x="0" y="47387"/>
                          <a:pt x="47949" y="57274"/>
                          <a:pt x="94193" y="20164"/>
                        </a:cubicBezTo>
                        <a:cubicBezTo>
                          <a:pt x="85973" y="12973"/>
                          <a:pt x="77038" y="6182"/>
                          <a:pt x="67342" y="0"/>
                        </a:cubicBezTo>
                        <a:cubicBezTo>
                          <a:pt x="44225" y="21441"/>
                          <a:pt x="20374" y="39719"/>
                          <a:pt x="0" y="4738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064E3AFE-9F0C-4DDF-9929-29F29E92B0A0}"/>
                      </a:ext>
                    </a:extLst>
                  </p:cNvPr>
                  <p:cNvSpPr/>
                  <p:nvPr/>
                </p:nvSpPr>
                <p:spPr>
                  <a:xfrm>
                    <a:off x="3900763" y="1740579"/>
                    <a:ext cx="82677" cy="53279"/>
                  </a:xfrm>
                  <a:custGeom>
                    <a:avLst/>
                    <a:gdLst>
                      <a:gd name="connsiteX0" fmla="*/ 82677 w 82677"/>
                      <a:gd name="connsiteY0" fmla="*/ 10620 h 53279"/>
                      <a:gd name="connsiteX1" fmla="*/ 56864 w 82677"/>
                      <a:gd name="connsiteY1" fmla="*/ 0 h 53279"/>
                      <a:gd name="connsiteX2" fmla="*/ 0 w 82677"/>
                      <a:gd name="connsiteY2" fmla="*/ 51864 h 53279"/>
                      <a:gd name="connsiteX3" fmla="*/ 82677 w 82677"/>
                      <a:gd name="connsiteY3" fmla="*/ 10620 h 53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77" h="53279">
                        <a:moveTo>
                          <a:pt x="82677" y="10620"/>
                        </a:moveTo>
                        <a:cubicBezTo>
                          <a:pt x="74533" y="6610"/>
                          <a:pt x="65942" y="3038"/>
                          <a:pt x="56864" y="0"/>
                        </a:cubicBezTo>
                        <a:cubicBezTo>
                          <a:pt x="37738" y="22088"/>
                          <a:pt x="17707" y="41710"/>
                          <a:pt x="0" y="51864"/>
                        </a:cubicBezTo>
                        <a:cubicBezTo>
                          <a:pt x="0" y="51864"/>
                          <a:pt x="40710" y="65103"/>
                          <a:pt x="82677" y="1062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11676FCF-A8B9-4E1C-A021-2EE13AC589C7}"/>
                      </a:ext>
                    </a:extLst>
                  </p:cNvPr>
                  <p:cNvSpPr/>
                  <p:nvPr/>
                </p:nvSpPr>
                <p:spPr>
                  <a:xfrm>
                    <a:off x="3877030" y="1730378"/>
                    <a:ext cx="54118" cy="50263"/>
                  </a:xfrm>
                  <a:custGeom>
                    <a:avLst/>
                    <a:gdLst>
                      <a:gd name="connsiteX0" fmla="*/ 54118 w 54118"/>
                      <a:gd name="connsiteY0" fmla="*/ 3239 h 50263"/>
                      <a:gd name="connsiteX1" fmla="*/ 31477 w 54118"/>
                      <a:gd name="connsiteY1" fmla="*/ 0 h 50263"/>
                      <a:gd name="connsiteX2" fmla="*/ 168 w 54118"/>
                      <a:gd name="connsiteY2" fmla="*/ 49035 h 50263"/>
                      <a:gd name="connsiteX3" fmla="*/ 54118 w 54118"/>
                      <a:gd name="connsiteY3" fmla="*/ 3239 h 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118" h="50263">
                        <a:moveTo>
                          <a:pt x="54118" y="3239"/>
                        </a:moveTo>
                        <a:cubicBezTo>
                          <a:pt x="46841" y="1810"/>
                          <a:pt x="39297" y="724"/>
                          <a:pt x="31477" y="0"/>
                        </a:cubicBezTo>
                        <a:cubicBezTo>
                          <a:pt x="21733" y="22184"/>
                          <a:pt x="10655" y="42101"/>
                          <a:pt x="168" y="49035"/>
                        </a:cubicBezTo>
                        <a:cubicBezTo>
                          <a:pt x="-2918" y="51092"/>
                          <a:pt x="37202" y="56683"/>
                          <a:pt x="54118" y="323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9B4D6E15-6C45-4E0F-BFCC-5CD692AD1FF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729387"/>
                    <a:ext cx="32223" cy="38075"/>
                  </a:xfrm>
                  <a:custGeom>
                    <a:avLst/>
                    <a:gdLst>
                      <a:gd name="connsiteX0" fmla="*/ 0 w 32223"/>
                      <a:gd name="connsiteY0" fmla="*/ 37738 h 38075"/>
                      <a:gd name="connsiteX1" fmla="*/ 32223 w 32223"/>
                      <a:gd name="connsiteY1" fmla="*/ 0 h 38075"/>
                      <a:gd name="connsiteX2" fmla="*/ 20650 w 32223"/>
                      <a:gd name="connsiteY2" fmla="*/ 438 h 38075"/>
                      <a:gd name="connsiteX3" fmla="*/ 0 w 32223"/>
                      <a:gd name="connsiteY3" fmla="*/ 37738 h 38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23" h="38075">
                        <a:moveTo>
                          <a:pt x="0" y="37738"/>
                        </a:moveTo>
                        <a:cubicBezTo>
                          <a:pt x="0" y="37738"/>
                          <a:pt x="26032" y="44253"/>
                          <a:pt x="32223" y="0"/>
                        </a:cubicBezTo>
                        <a:cubicBezTo>
                          <a:pt x="28423" y="57"/>
                          <a:pt x="24565" y="210"/>
                          <a:pt x="20650" y="438"/>
                        </a:cubicBezTo>
                        <a:cubicBezTo>
                          <a:pt x="16183" y="17088"/>
                          <a:pt x="9611" y="31937"/>
                          <a:pt x="0" y="377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58D2C75D-74C8-4826-8DBB-3C4CEC56A448}"/>
                      </a:ext>
                    </a:extLst>
                  </p:cNvPr>
                  <p:cNvSpPr/>
                  <p:nvPr/>
                </p:nvSpPr>
                <p:spPr>
                  <a:xfrm>
                    <a:off x="3826174" y="1732311"/>
                    <a:ext cx="20020" cy="39347"/>
                  </a:xfrm>
                  <a:custGeom>
                    <a:avLst/>
                    <a:gdLst>
                      <a:gd name="connsiteX0" fmla="*/ 20021 w 20020"/>
                      <a:gd name="connsiteY0" fmla="*/ 0 h 39347"/>
                      <a:gd name="connsiteX1" fmla="*/ 2809 w 20020"/>
                      <a:gd name="connsiteY1" fmla="*/ 2953 h 39347"/>
                      <a:gd name="connsiteX2" fmla="*/ 3580 w 20020"/>
                      <a:gd name="connsiteY2" fmla="*/ 39348 h 39347"/>
                      <a:gd name="connsiteX3" fmla="*/ 20021 w 20020"/>
                      <a:gd name="connsiteY3" fmla="*/ 0 h 39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20" h="39347">
                        <a:moveTo>
                          <a:pt x="20021" y="0"/>
                        </a:moveTo>
                        <a:cubicBezTo>
                          <a:pt x="14391" y="810"/>
                          <a:pt x="8657" y="1791"/>
                          <a:pt x="2809" y="2953"/>
                        </a:cubicBezTo>
                        <a:cubicBezTo>
                          <a:pt x="-506" y="16231"/>
                          <a:pt x="-1620" y="29956"/>
                          <a:pt x="3580" y="39348"/>
                        </a:cubicBezTo>
                        <a:cubicBezTo>
                          <a:pt x="3590" y="39357"/>
                          <a:pt x="17258" y="32576"/>
                          <a:pt x="20021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2938A8D3-BDA0-45DC-B373-179B2A80F946}"/>
                      </a:ext>
                    </a:extLst>
                  </p:cNvPr>
                  <p:cNvSpPr/>
                  <p:nvPr/>
                </p:nvSpPr>
                <p:spPr>
                  <a:xfrm>
                    <a:off x="3786711" y="1741141"/>
                    <a:ext cx="25346" cy="27222"/>
                  </a:xfrm>
                  <a:custGeom>
                    <a:avLst/>
                    <a:gdLst>
                      <a:gd name="connsiteX0" fmla="*/ 25346 w 25346"/>
                      <a:gd name="connsiteY0" fmla="*/ 27222 h 27222"/>
                      <a:gd name="connsiteX1" fmla="*/ 17450 w 25346"/>
                      <a:gd name="connsiteY1" fmla="*/ 0 h 27222"/>
                      <a:gd name="connsiteX2" fmla="*/ 0 w 25346"/>
                      <a:gd name="connsiteY2" fmla="*/ 5201 h 27222"/>
                      <a:gd name="connsiteX3" fmla="*/ 25346 w 25346"/>
                      <a:gd name="connsiteY3" fmla="*/ 27222 h 2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346" h="27222">
                        <a:moveTo>
                          <a:pt x="25346" y="27222"/>
                        </a:moveTo>
                        <a:cubicBezTo>
                          <a:pt x="25346" y="27222"/>
                          <a:pt x="25384" y="12887"/>
                          <a:pt x="17450" y="0"/>
                        </a:cubicBezTo>
                        <a:cubicBezTo>
                          <a:pt x="11735" y="1562"/>
                          <a:pt x="5915" y="3296"/>
                          <a:pt x="0" y="5201"/>
                        </a:cubicBezTo>
                        <a:cubicBezTo>
                          <a:pt x="4153" y="14964"/>
                          <a:pt x="11678" y="24708"/>
                          <a:pt x="25346" y="27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BB99E8A-B9E6-4402-872A-D1DAD41DB9AF}"/>
                      </a:ext>
                    </a:extLst>
                  </p:cNvPr>
                  <p:cNvSpPr/>
                  <p:nvPr/>
                </p:nvSpPr>
                <p:spPr>
                  <a:xfrm>
                    <a:off x="3626521" y="1761664"/>
                    <a:ext cx="492021" cy="277456"/>
                  </a:xfrm>
                  <a:custGeom>
                    <a:avLst/>
                    <a:gdLst>
                      <a:gd name="connsiteX0" fmla="*/ 331354 w 492021"/>
                      <a:gd name="connsiteY0" fmla="*/ 237575 h 277456"/>
                      <a:gd name="connsiteX1" fmla="*/ 225874 w 492021"/>
                      <a:gd name="connsiteY1" fmla="*/ 26492 h 277456"/>
                      <a:gd name="connsiteX2" fmla="*/ 289349 w 492021"/>
                      <a:gd name="connsiteY2" fmla="*/ 44151 h 277456"/>
                      <a:gd name="connsiteX3" fmla="*/ 375959 w 492021"/>
                      <a:gd name="connsiteY3" fmla="*/ 277457 h 277456"/>
                      <a:gd name="connsiteX4" fmla="*/ 321448 w 492021"/>
                      <a:gd name="connsiteY4" fmla="*/ 59915 h 277456"/>
                      <a:gd name="connsiteX5" fmla="*/ 371007 w 492021"/>
                      <a:gd name="connsiteY5" fmla="*/ 94386 h 277456"/>
                      <a:gd name="connsiteX6" fmla="*/ 425432 w 492021"/>
                      <a:gd name="connsiteY6" fmla="*/ 267627 h 277456"/>
                      <a:gd name="connsiteX7" fmla="*/ 396305 w 492021"/>
                      <a:gd name="connsiteY7" fmla="*/ 117399 h 277456"/>
                      <a:gd name="connsiteX8" fmla="*/ 424899 w 492021"/>
                      <a:gd name="connsiteY8" fmla="*/ 148888 h 277456"/>
                      <a:gd name="connsiteX9" fmla="*/ 492022 w 492021"/>
                      <a:gd name="connsiteY9" fmla="*/ 272466 h 277456"/>
                      <a:gd name="connsiteX10" fmla="*/ 430166 w 492021"/>
                      <a:gd name="connsiteY10" fmla="*/ 149717 h 277456"/>
                      <a:gd name="connsiteX11" fmla="*/ 490298 w 492021"/>
                      <a:gd name="connsiteY11" fmla="*/ 209239 h 277456"/>
                      <a:gd name="connsiteX12" fmla="*/ 417174 w 492021"/>
                      <a:gd name="connsiteY12" fmla="*/ 133048 h 277456"/>
                      <a:gd name="connsiteX13" fmla="*/ 1579 w 492021"/>
                      <a:gd name="connsiteY13" fmla="*/ 64430 h 277456"/>
                      <a:gd name="connsiteX14" fmla="*/ 21029 w 492021"/>
                      <a:gd name="connsiteY14" fmla="*/ 77594 h 277456"/>
                      <a:gd name="connsiteX15" fmla="*/ 113489 w 492021"/>
                      <a:gd name="connsiteY15" fmla="*/ 35150 h 277456"/>
                      <a:gd name="connsiteX16" fmla="*/ 105449 w 492021"/>
                      <a:gd name="connsiteY16" fmla="*/ 81061 h 277456"/>
                      <a:gd name="connsiteX17" fmla="*/ 123318 w 492021"/>
                      <a:gd name="connsiteY17" fmla="*/ 32474 h 277456"/>
                      <a:gd name="connsiteX18" fmla="*/ 131119 w 492021"/>
                      <a:gd name="connsiteY18" fmla="*/ 30588 h 277456"/>
                      <a:gd name="connsiteX19" fmla="*/ 137406 w 492021"/>
                      <a:gd name="connsiteY19" fmla="*/ 105949 h 277456"/>
                      <a:gd name="connsiteX20" fmla="*/ 135558 w 492021"/>
                      <a:gd name="connsiteY20" fmla="*/ 29635 h 277456"/>
                      <a:gd name="connsiteX21" fmla="*/ 143873 w 492021"/>
                      <a:gd name="connsiteY21" fmla="*/ 28035 h 277456"/>
                      <a:gd name="connsiteX22" fmla="*/ 196051 w 492021"/>
                      <a:gd name="connsiteY22" fmla="*/ 156680 h 277456"/>
                      <a:gd name="connsiteX23" fmla="*/ 151008 w 492021"/>
                      <a:gd name="connsiteY23" fmla="*/ 26863 h 277456"/>
                      <a:gd name="connsiteX24" fmla="*/ 159180 w 492021"/>
                      <a:gd name="connsiteY24" fmla="*/ 25758 h 277456"/>
                      <a:gd name="connsiteX25" fmla="*/ 273232 w 492021"/>
                      <a:gd name="connsiteY25" fmla="*/ 186102 h 277456"/>
                      <a:gd name="connsiteX26" fmla="*/ 182745 w 492021"/>
                      <a:gd name="connsiteY26" fmla="*/ 24015 h 277456"/>
                      <a:gd name="connsiteX27" fmla="*/ 208196 w 492021"/>
                      <a:gd name="connsiteY27" fmla="*/ 24568 h 277456"/>
                      <a:gd name="connsiteX28" fmla="*/ 331354 w 492021"/>
                      <a:gd name="connsiteY28" fmla="*/ 237575 h 277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92021" h="277456">
                        <a:moveTo>
                          <a:pt x="331354" y="237575"/>
                        </a:moveTo>
                        <a:cubicBezTo>
                          <a:pt x="350175" y="94015"/>
                          <a:pt x="270041" y="43332"/>
                          <a:pt x="225874" y="26492"/>
                        </a:cubicBezTo>
                        <a:cubicBezTo>
                          <a:pt x="248629" y="29769"/>
                          <a:pt x="269813" y="36007"/>
                          <a:pt x="289349" y="44151"/>
                        </a:cubicBezTo>
                        <a:cubicBezTo>
                          <a:pt x="338336" y="104349"/>
                          <a:pt x="375959" y="277457"/>
                          <a:pt x="375959" y="277457"/>
                        </a:cubicBezTo>
                        <a:cubicBezTo>
                          <a:pt x="406039" y="159718"/>
                          <a:pt x="360310" y="93310"/>
                          <a:pt x="321448" y="59915"/>
                        </a:cubicBezTo>
                        <a:cubicBezTo>
                          <a:pt x="339879" y="70383"/>
                          <a:pt x="356433" y="82270"/>
                          <a:pt x="371007" y="94386"/>
                        </a:cubicBezTo>
                        <a:cubicBezTo>
                          <a:pt x="380608" y="142211"/>
                          <a:pt x="425432" y="267627"/>
                          <a:pt x="425432" y="267627"/>
                        </a:cubicBezTo>
                        <a:cubicBezTo>
                          <a:pt x="431509" y="196866"/>
                          <a:pt x="413507" y="147259"/>
                          <a:pt x="396305" y="117399"/>
                        </a:cubicBezTo>
                        <a:cubicBezTo>
                          <a:pt x="407725" y="128733"/>
                          <a:pt x="417279" y="139563"/>
                          <a:pt x="424899" y="148888"/>
                        </a:cubicBezTo>
                        <a:cubicBezTo>
                          <a:pt x="439672" y="196065"/>
                          <a:pt x="492022" y="272466"/>
                          <a:pt x="492022" y="272466"/>
                        </a:cubicBezTo>
                        <a:cubicBezTo>
                          <a:pt x="487164" y="224488"/>
                          <a:pt x="447083" y="170577"/>
                          <a:pt x="430166" y="149717"/>
                        </a:cubicBezTo>
                        <a:cubicBezTo>
                          <a:pt x="444178" y="164728"/>
                          <a:pt x="466114" y="187379"/>
                          <a:pt x="490298" y="209239"/>
                        </a:cubicBezTo>
                        <a:cubicBezTo>
                          <a:pt x="490298" y="209239"/>
                          <a:pt x="473715" y="148326"/>
                          <a:pt x="417174" y="133048"/>
                        </a:cubicBezTo>
                        <a:cubicBezTo>
                          <a:pt x="235075" y="-118955"/>
                          <a:pt x="1579" y="64430"/>
                          <a:pt x="1579" y="64430"/>
                        </a:cubicBezTo>
                        <a:cubicBezTo>
                          <a:pt x="-6822" y="90109"/>
                          <a:pt x="21029" y="77594"/>
                          <a:pt x="21029" y="77594"/>
                        </a:cubicBezTo>
                        <a:cubicBezTo>
                          <a:pt x="53414" y="57362"/>
                          <a:pt x="84266" y="43646"/>
                          <a:pt x="113489" y="35150"/>
                        </a:cubicBezTo>
                        <a:cubicBezTo>
                          <a:pt x="99173" y="57877"/>
                          <a:pt x="105449" y="81061"/>
                          <a:pt x="105449" y="81061"/>
                        </a:cubicBezTo>
                        <a:cubicBezTo>
                          <a:pt x="121909" y="60410"/>
                          <a:pt x="123890" y="42389"/>
                          <a:pt x="123318" y="32474"/>
                        </a:cubicBezTo>
                        <a:cubicBezTo>
                          <a:pt x="125928" y="31807"/>
                          <a:pt x="128538" y="31169"/>
                          <a:pt x="131119" y="30588"/>
                        </a:cubicBezTo>
                        <a:cubicBezTo>
                          <a:pt x="142264" y="61191"/>
                          <a:pt x="137406" y="105949"/>
                          <a:pt x="137406" y="105949"/>
                        </a:cubicBezTo>
                        <a:cubicBezTo>
                          <a:pt x="154046" y="68126"/>
                          <a:pt x="144502" y="42713"/>
                          <a:pt x="135558" y="29635"/>
                        </a:cubicBezTo>
                        <a:cubicBezTo>
                          <a:pt x="138349" y="29054"/>
                          <a:pt x="141121" y="28521"/>
                          <a:pt x="143873" y="28035"/>
                        </a:cubicBezTo>
                        <a:cubicBezTo>
                          <a:pt x="165619" y="65259"/>
                          <a:pt x="196051" y="156680"/>
                          <a:pt x="196051" y="156680"/>
                        </a:cubicBezTo>
                        <a:cubicBezTo>
                          <a:pt x="200252" y="79718"/>
                          <a:pt x="169924" y="42456"/>
                          <a:pt x="151008" y="26863"/>
                        </a:cubicBezTo>
                        <a:cubicBezTo>
                          <a:pt x="153751" y="26454"/>
                          <a:pt x="156475" y="26082"/>
                          <a:pt x="159180" y="25758"/>
                        </a:cubicBezTo>
                        <a:cubicBezTo>
                          <a:pt x="213006" y="56677"/>
                          <a:pt x="273232" y="186102"/>
                          <a:pt x="273232" y="186102"/>
                        </a:cubicBezTo>
                        <a:cubicBezTo>
                          <a:pt x="261640" y="66840"/>
                          <a:pt x="214911" y="32950"/>
                          <a:pt x="182745" y="24015"/>
                        </a:cubicBezTo>
                        <a:cubicBezTo>
                          <a:pt x="191413" y="23768"/>
                          <a:pt x="199899" y="23968"/>
                          <a:pt x="208196" y="24568"/>
                        </a:cubicBezTo>
                        <a:cubicBezTo>
                          <a:pt x="282129" y="74565"/>
                          <a:pt x="331354" y="237575"/>
                          <a:pt x="331354" y="23757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BA9E739-99FA-49D6-97EC-06CEE5399EDF}"/>
                      </a:ext>
                    </a:extLst>
                  </p:cNvPr>
                  <p:cNvSpPr/>
                  <p:nvPr/>
                </p:nvSpPr>
                <p:spPr>
                  <a:xfrm>
                    <a:off x="3985155" y="1970960"/>
                    <a:ext cx="25955" cy="68151"/>
                  </a:xfrm>
                  <a:custGeom>
                    <a:avLst/>
                    <a:gdLst>
                      <a:gd name="connsiteX0" fmla="*/ 17326 w 25955"/>
                      <a:gd name="connsiteY0" fmla="*/ 68151 h 68151"/>
                      <a:gd name="connsiteX1" fmla="*/ 25956 w 25955"/>
                      <a:gd name="connsiteY1" fmla="*/ 19221 h 68151"/>
                      <a:gd name="connsiteX2" fmla="*/ 0 w 25955"/>
                      <a:gd name="connsiteY2" fmla="*/ 0 h 68151"/>
                      <a:gd name="connsiteX3" fmla="*/ 17326 w 25955"/>
                      <a:gd name="connsiteY3" fmla="*/ 68151 h 6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955" h="68151">
                        <a:moveTo>
                          <a:pt x="17326" y="68151"/>
                        </a:moveTo>
                        <a:cubicBezTo>
                          <a:pt x="21774" y="50740"/>
                          <a:pt x="24555" y="34452"/>
                          <a:pt x="25956" y="19221"/>
                        </a:cubicBezTo>
                        <a:cubicBezTo>
                          <a:pt x="17488" y="13011"/>
                          <a:pt x="8801" y="6582"/>
                          <a:pt x="0" y="0"/>
                        </a:cubicBezTo>
                        <a:cubicBezTo>
                          <a:pt x="10935" y="38767"/>
                          <a:pt x="17326" y="68151"/>
                          <a:pt x="17326" y="6815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36AFA7DC-2F34-4CC4-9DCC-CAE570D3E6F6}"/>
                      </a:ext>
                    </a:extLst>
                  </p:cNvPr>
                  <p:cNvSpPr/>
                  <p:nvPr/>
                </p:nvSpPr>
                <p:spPr>
                  <a:xfrm>
                    <a:off x="3772547" y="1793490"/>
                    <a:ext cx="50428" cy="124844"/>
                  </a:xfrm>
                  <a:custGeom>
                    <a:avLst/>
                    <a:gdLst>
                      <a:gd name="connsiteX0" fmla="*/ 0 w 50428"/>
                      <a:gd name="connsiteY0" fmla="*/ 0 h 124844"/>
                      <a:gd name="connsiteX1" fmla="*/ 50035 w 50428"/>
                      <a:gd name="connsiteY1" fmla="*/ 124844 h 124844"/>
                      <a:gd name="connsiteX2" fmla="*/ 14230 w 50428"/>
                      <a:gd name="connsiteY2" fmla="*/ 3696 h 124844"/>
                      <a:gd name="connsiteX3" fmla="*/ 0 w 50428"/>
                      <a:gd name="connsiteY3" fmla="*/ 0 h 124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8" h="124844">
                        <a:moveTo>
                          <a:pt x="0" y="0"/>
                        </a:moveTo>
                        <a:cubicBezTo>
                          <a:pt x="21546" y="39272"/>
                          <a:pt x="50035" y="124844"/>
                          <a:pt x="50035" y="124844"/>
                        </a:cubicBezTo>
                        <a:cubicBezTo>
                          <a:pt x="53597" y="59560"/>
                          <a:pt x="32318" y="22850"/>
                          <a:pt x="14230" y="3696"/>
                        </a:cubicBezTo>
                        <a:cubicBezTo>
                          <a:pt x="9687" y="1943"/>
                          <a:pt x="4924" y="7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5485D22-32D5-4A32-BEB2-48A1B6D13335}"/>
                      </a:ext>
                    </a:extLst>
                  </p:cNvPr>
                  <p:cNvSpPr/>
                  <p:nvPr/>
                </p:nvSpPr>
                <p:spPr>
                  <a:xfrm>
                    <a:off x="3932367" y="1930431"/>
                    <a:ext cx="28302" cy="68808"/>
                  </a:xfrm>
                  <a:custGeom>
                    <a:avLst/>
                    <a:gdLst>
                      <a:gd name="connsiteX0" fmla="*/ 25508 w 28302"/>
                      <a:gd name="connsiteY0" fmla="*/ 68809 h 68808"/>
                      <a:gd name="connsiteX1" fmla="*/ 28242 w 28302"/>
                      <a:gd name="connsiteY1" fmla="*/ 21965 h 68808"/>
                      <a:gd name="connsiteX2" fmla="*/ 0 w 28302"/>
                      <a:gd name="connsiteY2" fmla="*/ 0 h 68808"/>
                      <a:gd name="connsiteX3" fmla="*/ 25508 w 28302"/>
                      <a:gd name="connsiteY3" fmla="*/ 68809 h 68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302" h="68808">
                        <a:moveTo>
                          <a:pt x="25508" y="68809"/>
                        </a:moveTo>
                        <a:cubicBezTo>
                          <a:pt x="27718" y="51940"/>
                          <a:pt x="28546" y="36366"/>
                          <a:pt x="28242" y="21965"/>
                        </a:cubicBezTo>
                        <a:cubicBezTo>
                          <a:pt x="18783" y="14716"/>
                          <a:pt x="9325" y="7372"/>
                          <a:pt x="0" y="0"/>
                        </a:cubicBezTo>
                        <a:cubicBezTo>
                          <a:pt x="16345" y="38481"/>
                          <a:pt x="25508" y="68809"/>
                          <a:pt x="25508" y="6880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C5FC70A0-FE70-4746-A214-83A581CABE0B}"/>
                      </a:ext>
                    </a:extLst>
                  </p:cNvPr>
                  <p:cNvSpPr/>
                  <p:nvPr/>
                </p:nvSpPr>
                <p:spPr>
                  <a:xfrm>
                    <a:off x="3626518" y="1792633"/>
                    <a:ext cx="129541" cy="50101"/>
                  </a:xfrm>
                  <a:custGeom>
                    <a:avLst/>
                    <a:gdLst>
                      <a:gd name="connsiteX0" fmla="*/ 21033 w 129541"/>
                      <a:gd name="connsiteY0" fmla="*/ 46634 h 50101"/>
                      <a:gd name="connsiteX1" fmla="*/ 113492 w 129541"/>
                      <a:gd name="connsiteY1" fmla="*/ 4191 h 50101"/>
                      <a:gd name="connsiteX2" fmla="*/ 105453 w 129541"/>
                      <a:gd name="connsiteY2" fmla="*/ 50102 h 50101"/>
                      <a:gd name="connsiteX3" fmla="*/ 123322 w 129541"/>
                      <a:gd name="connsiteY3" fmla="*/ 1514 h 50101"/>
                      <a:gd name="connsiteX4" fmla="*/ 129542 w 129541"/>
                      <a:gd name="connsiteY4" fmla="*/ 0 h 50101"/>
                      <a:gd name="connsiteX5" fmla="*/ 26176 w 129541"/>
                      <a:gd name="connsiteY5" fmla="*/ 17097 h 50101"/>
                      <a:gd name="connsiteX6" fmla="*/ 1573 w 129541"/>
                      <a:gd name="connsiteY6" fmla="*/ 33471 h 50101"/>
                      <a:gd name="connsiteX7" fmla="*/ 21033 w 129541"/>
                      <a:gd name="connsiteY7" fmla="*/ 46634 h 50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9541" h="50101">
                        <a:moveTo>
                          <a:pt x="21033" y="46634"/>
                        </a:moveTo>
                        <a:cubicBezTo>
                          <a:pt x="53418" y="26403"/>
                          <a:pt x="84269" y="12687"/>
                          <a:pt x="113492" y="4191"/>
                        </a:cubicBezTo>
                        <a:cubicBezTo>
                          <a:pt x="99176" y="26918"/>
                          <a:pt x="105453" y="50102"/>
                          <a:pt x="105453" y="50102"/>
                        </a:cubicBezTo>
                        <a:cubicBezTo>
                          <a:pt x="121912" y="29451"/>
                          <a:pt x="123893" y="11430"/>
                          <a:pt x="123322" y="1514"/>
                        </a:cubicBezTo>
                        <a:cubicBezTo>
                          <a:pt x="125408" y="981"/>
                          <a:pt x="127475" y="486"/>
                          <a:pt x="129542" y="0"/>
                        </a:cubicBezTo>
                        <a:cubicBezTo>
                          <a:pt x="70782" y="1934"/>
                          <a:pt x="2164" y="51464"/>
                          <a:pt x="26176" y="17097"/>
                        </a:cubicBezTo>
                        <a:cubicBezTo>
                          <a:pt x="10479" y="26480"/>
                          <a:pt x="1573" y="33471"/>
                          <a:pt x="1573" y="33471"/>
                        </a:cubicBezTo>
                        <a:cubicBezTo>
                          <a:pt x="-6809" y="59141"/>
                          <a:pt x="21033" y="46634"/>
                          <a:pt x="21033" y="46634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A3AFB595-BC09-423D-B631-3E849F8748F9}"/>
                      </a:ext>
                    </a:extLst>
                  </p:cNvPr>
                  <p:cNvSpPr/>
                  <p:nvPr/>
                </p:nvSpPr>
                <p:spPr>
                  <a:xfrm>
                    <a:off x="3852329" y="1862175"/>
                    <a:ext cx="47424" cy="85591"/>
                  </a:xfrm>
                  <a:custGeom>
                    <a:avLst/>
                    <a:gdLst>
                      <a:gd name="connsiteX0" fmla="*/ 47425 w 47424"/>
                      <a:gd name="connsiteY0" fmla="*/ 85592 h 85591"/>
                      <a:gd name="connsiteX1" fmla="*/ 39481 w 47424"/>
                      <a:gd name="connsiteY1" fmla="*/ 35176 h 85591"/>
                      <a:gd name="connsiteX2" fmla="*/ 0 w 47424"/>
                      <a:gd name="connsiteY2" fmla="*/ 0 h 85591"/>
                      <a:gd name="connsiteX3" fmla="*/ 47425 w 47424"/>
                      <a:gd name="connsiteY3" fmla="*/ 85592 h 85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24" h="85591">
                        <a:moveTo>
                          <a:pt x="47425" y="85592"/>
                        </a:moveTo>
                        <a:cubicBezTo>
                          <a:pt x="45587" y="66723"/>
                          <a:pt x="42872" y="50006"/>
                          <a:pt x="39481" y="35176"/>
                        </a:cubicBezTo>
                        <a:cubicBezTo>
                          <a:pt x="25117" y="23041"/>
                          <a:pt x="11735" y="11182"/>
                          <a:pt x="0" y="0"/>
                        </a:cubicBezTo>
                        <a:cubicBezTo>
                          <a:pt x="27337" y="42424"/>
                          <a:pt x="47425" y="85592"/>
                          <a:pt x="47425" y="8559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25CD9F00-00F7-4808-936B-665A3CB1274E}"/>
                      </a:ext>
                    </a:extLst>
                  </p:cNvPr>
                  <p:cNvSpPr/>
                  <p:nvPr/>
                </p:nvSpPr>
                <p:spPr>
                  <a:xfrm>
                    <a:off x="3757755" y="1792567"/>
                    <a:ext cx="15284" cy="75047"/>
                  </a:xfrm>
                  <a:custGeom>
                    <a:avLst/>
                    <a:gdLst>
                      <a:gd name="connsiteX0" fmla="*/ 6172 w 15284"/>
                      <a:gd name="connsiteY0" fmla="*/ 75047 h 75047"/>
                      <a:gd name="connsiteX1" fmla="*/ 5191 w 15284"/>
                      <a:gd name="connsiteY1" fmla="*/ 47 h 75047"/>
                      <a:gd name="connsiteX2" fmla="*/ 0 w 15284"/>
                      <a:gd name="connsiteY2" fmla="*/ 19 h 75047"/>
                      <a:gd name="connsiteX3" fmla="*/ 6172 w 15284"/>
                      <a:gd name="connsiteY3" fmla="*/ 75047 h 75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84" h="75047">
                        <a:moveTo>
                          <a:pt x="6172" y="75047"/>
                        </a:moveTo>
                        <a:cubicBezTo>
                          <a:pt x="22269" y="38452"/>
                          <a:pt x="13859" y="13478"/>
                          <a:pt x="5191" y="47"/>
                        </a:cubicBezTo>
                        <a:cubicBezTo>
                          <a:pt x="3477" y="-10"/>
                          <a:pt x="1743" y="-10"/>
                          <a:pt x="0" y="19"/>
                        </a:cubicBezTo>
                        <a:cubicBezTo>
                          <a:pt x="10992" y="30613"/>
                          <a:pt x="6172" y="75047"/>
                          <a:pt x="6172" y="750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40358C2-E05F-40C4-AFBC-6727C46C8B16}"/>
                      </a:ext>
                    </a:extLst>
                  </p:cNvPr>
                  <p:cNvSpPr/>
                  <p:nvPr/>
                </p:nvSpPr>
                <p:spPr>
                  <a:xfrm>
                    <a:off x="3724598" y="1761665"/>
                    <a:ext cx="392229" cy="214686"/>
                  </a:xfrm>
                  <a:custGeom>
                    <a:avLst/>
                    <a:gdLst>
                      <a:gd name="connsiteX0" fmla="*/ 84668 w 392229"/>
                      <a:gd name="connsiteY0" fmla="*/ 24015 h 214686"/>
                      <a:gd name="connsiteX1" fmla="*/ 110119 w 392229"/>
                      <a:gd name="connsiteY1" fmla="*/ 24567 h 214686"/>
                      <a:gd name="connsiteX2" fmla="*/ 151057 w 392229"/>
                      <a:gd name="connsiteY2" fmla="*/ 65582 h 214686"/>
                      <a:gd name="connsiteX3" fmla="*/ 210617 w 392229"/>
                      <a:gd name="connsiteY3" fmla="*/ 94404 h 214686"/>
                      <a:gd name="connsiteX4" fmla="*/ 127787 w 392229"/>
                      <a:gd name="connsiteY4" fmla="*/ 26482 h 214686"/>
                      <a:gd name="connsiteX5" fmla="*/ 191262 w 392229"/>
                      <a:gd name="connsiteY5" fmla="*/ 44141 h 214686"/>
                      <a:gd name="connsiteX6" fmla="*/ 223638 w 392229"/>
                      <a:gd name="connsiteY6" fmla="*/ 101710 h 214686"/>
                      <a:gd name="connsiteX7" fmla="*/ 275520 w 392229"/>
                      <a:gd name="connsiteY7" fmla="*/ 134419 h 214686"/>
                      <a:gd name="connsiteX8" fmla="*/ 223371 w 392229"/>
                      <a:gd name="connsiteY8" fmla="*/ 59905 h 214686"/>
                      <a:gd name="connsiteX9" fmla="*/ 272929 w 392229"/>
                      <a:gd name="connsiteY9" fmla="*/ 94376 h 214686"/>
                      <a:gd name="connsiteX10" fmla="*/ 285398 w 392229"/>
                      <a:gd name="connsiteY10" fmla="*/ 141325 h 214686"/>
                      <a:gd name="connsiteX11" fmla="*/ 318687 w 392229"/>
                      <a:gd name="connsiteY11" fmla="*/ 166309 h 214686"/>
                      <a:gd name="connsiteX12" fmla="*/ 298237 w 392229"/>
                      <a:gd name="connsiteY12" fmla="*/ 117388 h 214686"/>
                      <a:gd name="connsiteX13" fmla="*/ 326831 w 392229"/>
                      <a:gd name="connsiteY13" fmla="*/ 148878 h 214686"/>
                      <a:gd name="connsiteX14" fmla="*/ 342300 w 392229"/>
                      <a:gd name="connsiteY14" fmla="*/ 185597 h 214686"/>
                      <a:gd name="connsiteX15" fmla="*/ 375018 w 392229"/>
                      <a:gd name="connsiteY15" fmla="*/ 214686 h 214686"/>
                      <a:gd name="connsiteX16" fmla="*/ 332099 w 392229"/>
                      <a:gd name="connsiteY16" fmla="*/ 149707 h 214686"/>
                      <a:gd name="connsiteX17" fmla="*/ 392230 w 392229"/>
                      <a:gd name="connsiteY17" fmla="*/ 209228 h 214686"/>
                      <a:gd name="connsiteX18" fmla="*/ 319107 w 392229"/>
                      <a:gd name="connsiteY18" fmla="*/ 133038 h 214686"/>
                      <a:gd name="connsiteX19" fmla="*/ 0 w 392229"/>
                      <a:gd name="connsiteY19" fmla="*/ 15128 h 214686"/>
                      <a:gd name="connsiteX20" fmla="*/ 38319 w 392229"/>
                      <a:gd name="connsiteY20" fmla="*/ 29472 h 214686"/>
                      <a:gd name="connsiteX21" fmla="*/ 45806 w 392229"/>
                      <a:gd name="connsiteY21" fmla="*/ 28025 h 214686"/>
                      <a:gd name="connsiteX22" fmla="*/ 47930 w 392229"/>
                      <a:gd name="connsiteY22" fmla="*/ 31787 h 214686"/>
                      <a:gd name="connsiteX23" fmla="*/ 62036 w 392229"/>
                      <a:gd name="connsiteY23" fmla="*/ 35359 h 214686"/>
                      <a:gd name="connsiteX24" fmla="*/ 52950 w 392229"/>
                      <a:gd name="connsiteY24" fmla="*/ 26853 h 214686"/>
                      <a:gd name="connsiteX25" fmla="*/ 61122 w 392229"/>
                      <a:gd name="connsiteY25" fmla="*/ 25748 h 214686"/>
                      <a:gd name="connsiteX26" fmla="*/ 80277 w 392229"/>
                      <a:gd name="connsiteY26" fmla="*/ 40398 h 214686"/>
                      <a:gd name="connsiteX27" fmla="*/ 133864 w 392229"/>
                      <a:gd name="connsiteY27" fmla="*/ 58581 h 214686"/>
                      <a:gd name="connsiteX28" fmla="*/ 84668 w 392229"/>
                      <a:gd name="connsiteY28" fmla="*/ 24015 h 214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92229" h="214686">
                        <a:moveTo>
                          <a:pt x="84668" y="24015"/>
                        </a:moveTo>
                        <a:cubicBezTo>
                          <a:pt x="93336" y="23767"/>
                          <a:pt x="101822" y="23967"/>
                          <a:pt x="110119" y="24567"/>
                        </a:cubicBezTo>
                        <a:cubicBezTo>
                          <a:pt x="124806" y="34502"/>
                          <a:pt x="138513" y="48894"/>
                          <a:pt x="151057" y="65582"/>
                        </a:cubicBezTo>
                        <a:cubicBezTo>
                          <a:pt x="169650" y="73449"/>
                          <a:pt x="189567" y="82917"/>
                          <a:pt x="210617" y="94404"/>
                        </a:cubicBezTo>
                        <a:cubicBezTo>
                          <a:pt x="187014" y="55114"/>
                          <a:pt x="152000" y="35711"/>
                          <a:pt x="127787" y="26482"/>
                        </a:cubicBezTo>
                        <a:cubicBezTo>
                          <a:pt x="150543" y="29758"/>
                          <a:pt x="171726" y="35997"/>
                          <a:pt x="191262" y="44141"/>
                        </a:cubicBezTo>
                        <a:cubicBezTo>
                          <a:pt x="202797" y="58314"/>
                          <a:pt x="213703" y="78745"/>
                          <a:pt x="223638" y="101710"/>
                        </a:cubicBezTo>
                        <a:cubicBezTo>
                          <a:pt x="240316" y="111283"/>
                          <a:pt x="257642" y="122113"/>
                          <a:pt x="275520" y="134419"/>
                        </a:cubicBezTo>
                        <a:cubicBezTo>
                          <a:pt x="262890" y="100319"/>
                          <a:pt x="242316" y="76183"/>
                          <a:pt x="223371" y="59905"/>
                        </a:cubicBezTo>
                        <a:cubicBezTo>
                          <a:pt x="241802" y="70373"/>
                          <a:pt x="258356" y="82260"/>
                          <a:pt x="272929" y="94376"/>
                        </a:cubicBezTo>
                        <a:cubicBezTo>
                          <a:pt x="275320" y="106273"/>
                          <a:pt x="279883" y="122960"/>
                          <a:pt x="285398" y="141325"/>
                        </a:cubicBezTo>
                        <a:cubicBezTo>
                          <a:pt x="296313" y="149087"/>
                          <a:pt x="307419" y="157403"/>
                          <a:pt x="318687" y="166309"/>
                        </a:cubicBezTo>
                        <a:cubicBezTo>
                          <a:pt x="313001" y="146363"/>
                          <a:pt x="305543" y="130085"/>
                          <a:pt x="298237" y="117388"/>
                        </a:cubicBezTo>
                        <a:cubicBezTo>
                          <a:pt x="309658" y="128723"/>
                          <a:pt x="319211" y="139553"/>
                          <a:pt x="326831" y="148878"/>
                        </a:cubicBezTo>
                        <a:cubicBezTo>
                          <a:pt x="330298" y="159955"/>
                          <a:pt x="335842" y="172652"/>
                          <a:pt x="342300" y="185597"/>
                        </a:cubicBezTo>
                        <a:cubicBezTo>
                          <a:pt x="353073" y="194722"/>
                          <a:pt x="363998" y="204428"/>
                          <a:pt x="375018" y="214686"/>
                        </a:cubicBezTo>
                        <a:cubicBezTo>
                          <a:pt x="360788" y="186730"/>
                          <a:pt x="342262" y="162241"/>
                          <a:pt x="332099" y="149707"/>
                        </a:cubicBezTo>
                        <a:cubicBezTo>
                          <a:pt x="346110" y="164718"/>
                          <a:pt x="368046" y="187368"/>
                          <a:pt x="392230" y="209228"/>
                        </a:cubicBezTo>
                        <a:cubicBezTo>
                          <a:pt x="392230" y="209228"/>
                          <a:pt x="375647" y="148316"/>
                          <a:pt x="319107" y="133038"/>
                        </a:cubicBezTo>
                        <a:cubicBezTo>
                          <a:pt x="210979" y="-16590"/>
                          <a:pt x="84725" y="-12714"/>
                          <a:pt x="0" y="15128"/>
                        </a:cubicBezTo>
                        <a:cubicBezTo>
                          <a:pt x="95" y="20748"/>
                          <a:pt x="13859" y="23653"/>
                          <a:pt x="38319" y="29472"/>
                        </a:cubicBezTo>
                        <a:cubicBezTo>
                          <a:pt x="40824" y="28958"/>
                          <a:pt x="43329" y="28472"/>
                          <a:pt x="45806" y="28025"/>
                        </a:cubicBezTo>
                        <a:cubicBezTo>
                          <a:pt x="46511" y="29225"/>
                          <a:pt x="47215" y="30482"/>
                          <a:pt x="47930" y="31787"/>
                        </a:cubicBezTo>
                        <a:cubicBezTo>
                          <a:pt x="52359" y="32873"/>
                          <a:pt x="57064" y="34054"/>
                          <a:pt x="62036" y="35359"/>
                        </a:cubicBezTo>
                        <a:cubicBezTo>
                          <a:pt x="58855" y="32006"/>
                          <a:pt x="55769" y="29177"/>
                          <a:pt x="52950" y="26853"/>
                        </a:cubicBezTo>
                        <a:cubicBezTo>
                          <a:pt x="55693" y="26443"/>
                          <a:pt x="58417" y="26072"/>
                          <a:pt x="61122" y="25748"/>
                        </a:cubicBezTo>
                        <a:cubicBezTo>
                          <a:pt x="67456" y="29387"/>
                          <a:pt x="73876" y="34406"/>
                          <a:pt x="80277" y="40398"/>
                        </a:cubicBezTo>
                        <a:cubicBezTo>
                          <a:pt x="96193" y="45027"/>
                          <a:pt x="114167" y="50904"/>
                          <a:pt x="133864" y="58581"/>
                        </a:cubicBezTo>
                        <a:cubicBezTo>
                          <a:pt x="117634" y="37683"/>
                          <a:pt x="99584" y="28158"/>
                          <a:pt x="84668" y="2401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51" name="Graphic 57">
                  <a:extLst>
                    <a:ext uri="{FF2B5EF4-FFF2-40B4-BE49-F238E27FC236}">
                      <a16:creationId xmlns:a16="http://schemas.microsoft.com/office/drawing/2014/main" id="{BC570AC3-D377-434A-B054-63F4F3A50282}"/>
                    </a:ext>
                  </a:extLst>
                </p:cNvPr>
                <p:cNvGrpSpPr/>
                <p:nvPr/>
              </p:nvGrpSpPr>
              <p:grpSpPr>
                <a:xfrm>
                  <a:off x="3312623" y="1734626"/>
                  <a:ext cx="509511" cy="581672"/>
                  <a:chOff x="3312623" y="1734626"/>
                  <a:chExt cx="509511" cy="581672"/>
                </a:xfrm>
              </p:grpSpPr>
              <p:grpSp>
                <p:nvGrpSpPr>
                  <p:cNvPr id="152" name="Graphic 57">
                    <a:extLst>
                      <a:ext uri="{FF2B5EF4-FFF2-40B4-BE49-F238E27FC236}">
                        <a16:creationId xmlns:a16="http://schemas.microsoft.com/office/drawing/2014/main" id="{7CA7287D-A28E-47D3-9082-A750FEB84635}"/>
                      </a:ext>
                    </a:extLst>
                  </p:cNvPr>
                  <p:cNvGrpSpPr/>
                  <p:nvPr/>
                </p:nvGrpSpPr>
                <p:grpSpPr>
                  <a:xfrm>
                    <a:off x="3312623" y="2059847"/>
                    <a:ext cx="303733" cy="256451"/>
                    <a:chOff x="3312623" y="2059847"/>
                    <a:chExt cx="303733" cy="256451"/>
                  </a:xfrm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EE1A9078-037C-4A45-8336-5BD2D9D71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2482" y="2098818"/>
                      <a:ext cx="135291" cy="160511"/>
                    </a:xfrm>
                    <a:custGeom>
                      <a:avLst/>
                      <a:gdLst>
                        <a:gd name="connsiteX0" fmla="*/ 66656 w 135291"/>
                        <a:gd name="connsiteY0" fmla="*/ 33391 h 160511"/>
                        <a:gd name="connsiteX1" fmla="*/ 1305 w 135291"/>
                        <a:gd name="connsiteY1" fmla="*/ 62414 h 160511"/>
                        <a:gd name="connsiteX2" fmla="*/ 83991 w 135291"/>
                        <a:gd name="connsiteY2" fmla="*/ 160512 h 160511"/>
                        <a:gd name="connsiteX3" fmla="*/ 126759 w 135291"/>
                        <a:gd name="connsiteY3" fmla="*/ 46745 h 160511"/>
                        <a:gd name="connsiteX4" fmla="*/ 66656 w 135291"/>
                        <a:gd name="connsiteY4" fmla="*/ 33391 h 160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291" h="160511">
                          <a:moveTo>
                            <a:pt x="66656" y="33391"/>
                          </a:moveTo>
                          <a:cubicBezTo>
                            <a:pt x="66656" y="33391"/>
                            <a:pt x="14830" y="3445"/>
                            <a:pt x="1305" y="62414"/>
                          </a:cubicBezTo>
                          <a:cubicBezTo>
                            <a:pt x="-12230" y="121383"/>
                            <a:pt x="83991" y="160512"/>
                            <a:pt x="83991" y="160512"/>
                          </a:cubicBezTo>
                          <a:cubicBezTo>
                            <a:pt x="83991" y="160512"/>
                            <a:pt x="94812" y="91351"/>
                            <a:pt x="126759" y="46745"/>
                          </a:cubicBezTo>
                          <a:cubicBezTo>
                            <a:pt x="158715" y="2140"/>
                            <a:pt x="92478" y="-25026"/>
                            <a:pt x="66656" y="33391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07FE7235-7FD5-4CEE-8546-767271CC7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2623" y="2059847"/>
                      <a:ext cx="303733" cy="256451"/>
                    </a:xfrm>
                    <a:custGeom>
                      <a:avLst/>
                      <a:gdLst>
                        <a:gd name="connsiteX0" fmla="*/ 106480 w 303733"/>
                        <a:gd name="connsiteY0" fmla="*/ 57264 h 256451"/>
                        <a:gd name="connsiteX1" fmla="*/ 157829 w 303733"/>
                        <a:gd name="connsiteY1" fmla="*/ 172888 h 256451"/>
                        <a:gd name="connsiteX2" fmla="*/ 214198 w 303733"/>
                        <a:gd name="connsiteY2" fmla="*/ 69428 h 256451"/>
                        <a:gd name="connsiteX3" fmla="*/ 135084 w 303733"/>
                        <a:gd name="connsiteY3" fmla="*/ 24098 h 256451"/>
                        <a:gd name="connsiteX4" fmla="*/ 232715 w 303733"/>
                        <a:gd name="connsiteY4" fmla="*/ 0 h 256451"/>
                        <a:gd name="connsiteX5" fmla="*/ 303733 w 303733"/>
                        <a:gd name="connsiteY5" fmla="*/ 94860 h 256451"/>
                        <a:gd name="connsiteX6" fmla="*/ 175679 w 303733"/>
                        <a:gd name="connsiteY6" fmla="*/ 256451 h 256451"/>
                        <a:gd name="connsiteX7" fmla="*/ 0 w 303733"/>
                        <a:gd name="connsiteY7" fmla="*/ 134645 h 256451"/>
                        <a:gd name="connsiteX8" fmla="*/ 106480 w 303733"/>
                        <a:gd name="connsiteY8" fmla="*/ 57264 h 256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3733" h="256451">
                          <a:moveTo>
                            <a:pt x="106480" y="57264"/>
                          </a:moveTo>
                          <a:cubicBezTo>
                            <a:pt x="106480" y="57264"/>
                            <a:pt x="74295" y="114891"/>
                            <a:pt x="157829" y="172888"/>
                          </a:cubicBezTo>
                          <a:cubicBezTo>
                            <a:pt x="157829" y="172888"/>
                            <a:pt x="174917" y="108356"/>
                            <a:pt x="214198" y="69428"/>
                          </a:cubicBezTo>
                          <a:cubicBezTo>
                            <a:pt x="253489" y="30499"/>
                            <a:pt x="135084" y="24098"/>
                            <a:pt x="135084" y="24098"/>
                          </a:cubicBezTo>
                          <a:lnTo>
                            <a:pt x="232715" y="0"/>
                          </a:lnTo>
                          <a:lnTo>
                            <a:pt x="303733" y="94860"/>
                          </a:lnTo>
                          <a:lnTo>
                            <a:pt x="175679" y="256451"/>
                          </a:lnTo>
                          <a:lnTo>
                            <a:pt x="0" y="134645"/>
                          </a:lnTo>
                          <a:lnTo>
                            <a:pt x="106480" y="57264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CDF97D85-9EBC-43D6-905F-DB21F00BD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5707" y="2132209"/>
                      <a:ext cx="68512" cy="161065"/>
                    </a:xfrm>
                    <a:custGeom>
                      <a:avLst/>
                      <a:gdLst>
                        <a:gd name="connsiteX0" fmla="*/ 13431 w 68512"/>
                        <a:gd name="connsiteY0" fmla="*/ 0 h 161065"/>
                        <a:gd name="connsiteX1" fmla="*/ 47093 w 68512"/>
                        <a:gd name="connsiteY1" fmla="*/ 128654 h 161065"/>
                        <a:gd name="connsiteX2" fmla="*/ 33377 w 68512"/>
                        <a:gd name="connsiteY2" fmla="*/ 156058 h 161065"/>
                        <a:gd name="connsiteX3" fmla="*/ 13431 w 68512"/>
                        <a:gd name="connsiteY3" fmla="*/ 0 h 161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8512" h="161065">
                          <a:moveTo>
                            <a:pt x="13431" y="0"/>
                          </a:moveTo>
                          <a:cubicBezTo>
                            <a:pt x="13431" y="0"/>
                            <a:pt x="-8105" y="78896"/>
                            <a:pt x="47093" y="128654"/>
                          </a:cubicBezTo>
                          <a:cubicBezTo>
                            <a:pt x="102290" y="178413"/>
                            <a:pt x="33377" y="156058"/>
                            <a:pt x="33377" y="156058"/>
                          </a:cubicBezTo>
                          <a:cubicBezTo>
                            <a:pt x="33377" y="156058"/>
                            <a:pt x="-25793" y="71590"/>
                            <a:pt x="13431" y="0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3" name="Graphic 57">
                    <a:extLst>
                      <a:ext uri="{FF2B5EF4-FFF2-40B4-BE49-F238E27FC236}">
                        <a16:creationId xmlns:a16="http://schemas.microsoft.com/office/drawing/2014/main" id="{AE418002-F287-4064-8FF9-3E9C58A6AF5B}"/>
                      </a:ext>
                    </a:extLst>
                  </p:cNvPr>
                  <p:cNvGrpSpPr/>
                  <p:nvPr/>
                </p:nvGrpSpPr>
                <p:grpSpPr>
                  <a:xfrm>
                    <a:off x="3460727" y="1734626"/>
                    <a:ext cx="361407" cy="285397"/>
                    <a:chOff x="3460727" y="1734626"/>
                    <a:chExt cx="361407" cy="285397"/>
                  </a:xfrm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68CCB904-646F-40F0-A8B6-2D99B3999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0587" y="1782173"/>
                      <a:ext cx="224263" cy="165627"/>
                    </a:xfrm>
                    <a:custGeom>
                      <a:avLst/>
                      <a:gdLst>
                        <a:gd name="connsiteX0" fmla="*/ 49289 w 224263"/>
                        <a:gd name="connsiteY0" fmla="*/ 89355 h 165627"/>
                        <a:gd name="connsiteX1" fmla="*/ 1978 w 224263"/>
                        <a:gd name="connsiteY1" fmla="*/ 47312 h 165627"/>
                        <a:gd name="connsiteX2" fmla="*/ 93837 w 224263"/>
                        <a:gd name="connsiteY2" fmla="*/ 1935 h 165627"/>
                        <a:gd name="connsiteX3" fmla="*/ 111154 w 224263"/>
                        <a:gd name="connsiteY3" fmla="*/ 12831 h 165627"/>
                        <a:gd name="connsiteX4" fmla="*/ 99228 w 224263"/>
                        <a:gd name="connsiteY4" fmla="*/ 43283 h 165627"/>
                        <a:gd name="connsiteX5" fmla="*/ 218510 w 224263"/>
                        <a:gd name="connsiteY5" fmla="*/ 28691 h 165627"/>
                        <a:gd name="connsiteX6" fmla="*/ 218805 w 224263"/>
                        <a:gd name="connsiteY6" fmla="*/ 48274 h 165627"/>
                        <a:gd name="connsiteX7" fmla="*/ 188563 w 224263"/>
                        <a:gd name="connsiteY7" fmla="*/ 84860 h 165627"/>
                        <a:gd name="connsiteX8" fmla="*/ 110477 w 224263"/>
                        <a:gd name="connsiteY8" fmla="*/ 108672 h 165627"/>
                        <a:gd name="connsiteX9" fmla="*/ 145291 w 224263"/>
                        <a:gd name="connsiteY9" fmla="*/ 149972 h 165627"/>
                        <a:gd name="connsiteX10" fmla="*/ 131051 w 224263"/>
                        <a:gd name="connsiteY10" fmla="*/ 164984 h 165627"/>
                        <a:gd name="connsiteX11" fmla="*/ 61243 w 224263"/>
                        <a:gd name="connsiteY11" fmla="*/ 160107 h 165627"/>
                        <a:gd name="connsiteX12" fmla="*/ 49289 w 224263"/>
                        <a:gd name="connsiteY12" fmla="*/ 89355 h 16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24263" h="165627">
                          <a:moveTo>
                            <a:pt x="49289" y="89355"/>
                          </a:moveTo>
                          <a:cubicBezTo>
                            <a:pt x="49289" y="89355"/>
                            <a:pt x="-11614" y="86126"/>
                            <a:pt x="1978" y="47312"/>
                          </a:cubicBezTo>
                          <a:cubicBezTo>
                            <a:pt x="12913" y="16060"/>
                            <a:pt x="64138" y="22690"/>
                            <a:pt x="93837" y="1935"/>
                          </a:cubicBezTo>
                          <a:cubicBezTo>
                            <a:pt x="101667" y="-3532"/>
                            <a:pt x="112459" y="3373"/>
                            <a:pt x="111154" y="12831"/>
                          </a:cubicBezTo>
                          <a:cubicBezTo>
                            <a:pt x="110020" y="21052"/>
                            <a:pt x="106648" y="31186"/>
                            <a:pt x="99228" y="43283"/>
                          </a:cubicBezTo>
                          <a:cubicBezTo>
                            <a:pt x="99228" y="43283"/>
                            <a:pt x="137614" y="-17515"/>
                            <a:pt x="218510" y="28691"/>
                          </a:cubicBezTo>
                          <a:cubicBezTo>
                            <a:pt x="226035" y="32986"/>
                            <a:pt x="226225" y="43797"/>
                            <a:pt x="218805" y="48274"/>
                          </a:cubicBezTo>
                          <a:cubicBezTo>
                            <a:pt x="207994" y="54799"/>
                            <a:pt x="195069" y="66114"/>
                            <a:pt x="188563" y="84860"/>
                          </a:cubicBezTo>
                          <a:cubicBezTo>
                            <a:pt x="176152" y="120588"/>
                            <a:pt x="110477" y="108672"/>
                            <a:pt x="110477" y="108672"/>
                          </a:cubicBezTo>
                          <a:cubicBezTo>
                            <a:pt x="110477" y="108672"/>
                            <a:pt x="133471" y="123388"/>
                            <a:pt x="145291" y="149972"/>
                          </a:cubicBezTo>
                          <a:cubicBezTo>
                            <a:pt x="149273" y="158926"/>
                            <a:pt x="140319" y="168175"/>
                            <a:pt x="131051" y="164984"/>
                          </a:cubicBezTo>
                          <a:cubicBezTo>
                            <a:pt x="114526" y="159288"/>
                            <a:pt x="89513" y="154135"/>
                            <a:pt x="61243" y="160107"/>
                          </a:cubicBezTo>
                          <a:cubicBezTo>
                            <a:pt x="10770" y="170775"/>
                            <a:pt x="-12024" y="110987"/>
                            <a:pt x="49289" y="89355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1826860A-B823-4DFB-9427-7030485003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0727" y="1734626"/>
                      <a:ext cx="361407" cy="285397"/>
                    </a:xfrm>
                    <a:custGeom>
                      <a:avLst/>
                      <a:gdLst>
                        <a:gd name="connsiteX0" fmla="*/ 55302 w 361407"/>
                        <a:gd name="connsiteY0" fmla="*/ 100651 h 285397"/>
                        <a:gd name="connsiteX1" fmla="*/ 260071 w 361407"/>
                        <a:gd name="connsiteY1" fmla="*/ 87630 h 285397"/>
                        <a:gd name="connsiteX2" fmla="*/ 118462 w 361407"/>
                        <a:gd name="connsiteY2" fmla="*/ 201568 h 285397"/>
                        <a:gd name="connsiteX3" fmla="*/ 0 w 361407"/>
                        <a:gd name="connsiteY3" fmla="*/ 116034 h 285397"/>
                        <a:gd name="connsiteX4" fmla="*/ 89364 w 361407"/>
                        <a:gd name="connsiteY4" fmla="*/ 285398 h 285397"/>
                        <a:gd name="connsiteX5" fmla="*/ 286474 w 361407"/>
                        <a:gd name="connsiteY5" fmla="*/ 262461 h 285397"/>
                        <a:gd name="connsiteX6" fmla="*/ 361407 w 361407"/>
                        <a:gd name="connsiteY6" fmla="*/ 83534 h 285397"/>
                        <a:gd name="connsiteX7" fmla="*/ 157705 w 361407"/>
                        <a:gd name="connsiteY7" fmla="*/ 0 h 285397"/>
                        <a:gd name="connsiteX8" fmla="*/ 55302 w 361407"/>
                        <a:gd name="connsiteY8" fmla="*/ 100651 h 285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1407" h="285397">
                          <a:moveTo>
                            <a:pt x="55302" y="100651"/>
                          </a:moveTo>
                          <a:cubicBezTo>
                            <a:pt x="55302" y="100651"/>
                            <a:pt x="113138" y="34909"/>
                            <a:pt x="260071" y="87630"/>
                          </a:cubicBezTo>
                          <a:cubicBezTo>
                            <a:pt x="260071" y="87630"/>
                            <a:pt x="206035" y="196539"/>
                            <a:pt x="118462" y="201568"/>
                          </a:cubicBezTo>
                          <a:cubicBezTo>
                            <a:pt x="30890" y="206597"/>
                            <a:pt x="0" y="116034"/>
                            <a:pt x="0" y="116034"/>
                          </a:cubicBezTo>
                          <a:lnTo>
                            <a:pt x="89364" y="285398"/>
                          </a:lnTo>
                          <a:lnTo>
                            <a:pt x="286474" y="262461"/>
                          </a:lnTo>
                          <a:lnTo>
                            <a:pt x="361407" y="83534"/>
                          </a:lnTo>
                          <a:lnTo>
                            <a:pt x="157705" y="0"/>
                          </a:lnTo>
                          <a:lnTo>
                            <a:pt x="55302" y="100651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2C64376-40FA-44B5-8CA6-C08112D7DA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8611" y="1821637"/>
                      <a:ext cx="199160" cy="75222"/>
                    </a:xfrm>
                    <a:custGeom>
                      <a:avLst/>
                      <a:gdLst>
                        <a:gd name="connsiteX0" fmla="*/ 9841 w 199160"/>
                        <a:gd name="connsiteY0" fmla="*/ 72104 h 75222"/>
                        <a:gd name="connsiteX1" fmla="*/ 199160 w 199160"/>
                        <a:gd name="connsiteY1" fmla="*/ 0 h 75222"/>
                        <a:gd name="connsiteX2" fmla="*/ 12708 w 199160"/>
                        <a:gd name="connsiteY2" fmla="*/ 55940 h 75222"/>
                        <a:gd name="connsiteX3" fmla="*/ 9841 w 199160"/>
                        <a:gd name="connsiteY3" fmla="*/ 72104 h 75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9160" h="75222">
                          <a:moveTo>
                            <a:pt x="9841" y="72104"/>
                          </a:moveTo>
                          <a:cubicBezTo>
                            <a:pt x="9841" y="72104"/>
                            <a:pt x="15185" y="53969"/>
                            <a:pt x="199160" y="0"/>
                          </a:cubicBezTo>
                          <a:cubicBezTo>
                            <a:pt x="199160" y="0"/>
                            <a:pt x="39531" y="26127"/>
                            <a:pt x="12708" y="55940"/>
                          </a:cubicBezTo>
                          <a:cubicBezTo>
                            <a:pt x="-14104" y="85754"/>
                            <a:pt x="9841" y="72104"/>
                            <a:pt x="9841" y="72104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5F57311B-5AEA-4AA8-82C0-31CFDB881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4072" y="1870308"/>
                      <a:ext cx="75499" cy="54022"/>
                    </a:xfrm>
                    <a:custGeom>
                      <a:avLst/>
                      <a:gdLst>
                        <a:gd name="connsiteX0" fmla="*/ 75484 w 75499"/>
                        <a:gd name="connsiteY0" fmla="*/ 3878 h 54022"/>
                        <a:gd name="connsiteX1" fmla="*/ 427 w 75499"/>
                        <a:gd name="connsiteY1" fmla="*/ 35986 h 54022"/>
                        <a:gd name="connsiteX2" fmla="*/ 75484 w 75499"/>
                        <a:gd name="connsiteY2" fmla="*/ 3878 h 54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5499" h="54022">
                          <a:moveTo>
                            <a:pt x="75484" y="3878"/>
                          </a:moveTo>
                          <a:cubicBezTo>
                            <a:pt x="75227" y="-7600"/>
                            <a:pt x="7504" y="7373"/>
                            <a:pt x="427" y="35986"/>
                          </a:cubicBezTo>
                          <a:cubicBezTo>
                            <a:pt x="-6659" y="64600"/>
                            <a:pt x="76789" y="62828"/>
                            <a:pt x="75484" y="3878"/>
                          </a:cubicBezTo>
                          <a:close/>
                        </a:path>
                      </a:pathLst>
                    </a:custGeom>
                    <a:solidFill>
                      <a:srgbClr val="FFFF00">
                        <a:alpha val="7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4" name="Graphic 57">
                    <a:extLst>
                      <a:ext uri="{FF2B5EF4-FFF2-40B4-BE49-F238E27FC236}">
                        <a16:creationId xmlns:a16="http://schemas.microsoft.com/office/drawing/2014/main" id="{6C3F77A4-9663-4C6D-9BEC-4C9D23E1F946}"/>
                      </a:ext>
                    </a:extLst>
                  </p:cNvPr>
                  <p:cNvGrpSpPr/>
                  <p:nvPr/>
                </p:nvGrpSpPr>
                <p:grpSpPr>
                  <a:xfrm>
                    <a:off x="3384256" y="1858363"/>
                    <a:ext cx="262843" cy="287872"/>
                    <a:chOff x="3384256" y="1858363"/>
                    <a:chExt cx="262843" cy="287872"/>
                  </a:xfrm>
                </p:grpSpPr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7AB27E3D-AE06-453A-8448-9DCFC5DE6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56" y="1858363"/>
                      <a:ext cx="262843" cy="287870"/>
                    </a:xfrm>
                    <a:custGeom>
                      <a:avLst/>
                      <a:gdLst>
                        <a:gd name="connsiteX0" fmla="*/ 111504 w 262843"/>
                        <a:gd name="connsiteY0" fmla="*/ 48360 h 287870"/>
                        <a:gd name="connsiteX1" fmla="*/ 16349 w 262843"/>
                        <a:gd name="connsiteY1" fmla="*/ 68001 h 287870"/>
                        <a:gd name="connsiteX2" fmla="*/ 54316 w 262843"/>
                        <a:gd name="connsiteY2" fmla="*/ 148782 h 287870"/>
                        <a:gd name="connsiteX3" fmla="*/ 7129 w 262843"/>
                        <a:gd name="connsiteY3" fmla="*/ 208399 h 287870"/>
                        <a:gd name="connsiteX4" fmla="*/ 94512 w 262843"/>
                        <a:gd name="connsiteY4" fmla="*/ 285447 h 287870"/>
                        <a:gd name="connsiteX5" fmla="*/ 130021 w 262843"/>
                        <a:gd name="connsiteY5" fmla="*/ 241594 h 287870"/>
                        <a:gd name="connsiteX6" fmla="*/ 225261 w 262843"/>
                        <a:gd name="connsiteY6" fmla="*/ 236308 h 287870"/>
                        <a:gd name="connsiteX7" fmla="*/ 228871 w 262843"/>
                        <a:gd name="connsiteY7" fmla="*/ 135000 h 287870"/>
                        <a:gd name="connsiteX8" fmla="*/ 238920 w 262843"/>
                        <a:gd name="connsiteY8" fmla="*/ 37702 h 287870"/>
                        <a:gd name="connsiteX9" fmla="*/ 111504 w 262843"/>
                        <a:gd name="connsiteY9" fmla="*/ 48360 h 2878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2843" h="287870">
                          <a:moveTo>
                            <a:pt x="111504" y="48360"/>
                          </a:moveTo>
                          <a:cubicBezTo>
                            <a:pt x="111504" y="48360"/>
                            <a:pt x="68775" y="2736"/>
                            <a:pt x="16349" y="68001"/>
                          </a:cubicBezTo>
                          <a:cubicBezTo>
                            <a:pt x="-36067" y="133266"/>
                            <a:pt x="54316" y="148782"/>
                            <a:pt x="54316" y="148782"/>
                          </a:cubicBezTo>
                          <a:cubicBezTo>
                            <a:pt x="54316" y="148782"/>
                            <a:pt x="14197" y="157479"/>
                            <a:pt x="7129" y="208399"/>
                          </a:cubicBezTo>
                          <a:cubicBezTo>
                            <a:pt x="52" y="259330"/>
                            <a:pt x="65908" y="298134"/>
                            <a:pt x="94512" y="285447"/>
                          </a:cubicBezTo>
                          <a:cubicBezTo>
                            <a:pt x="127373" y="270864"/>
                            <a:pt x="130021" y="241594"/>
                            <a:pt x="130021" y="241594"/>
                          </a:cubicBezTo>
                          <a:cubicBezTo>
                            <a:pt x="130021" y="241594"/>
                            <a:pt x="157053" y="294315"/>
                            <a:pt x="225261" y="236308"/>
                          </a:cubicBezTo>
                          <a:cubicBezTo>
                            <a:pt x="293470" y="178291"/>
                            <a:pt x="228871" y="135000"/>
                            <a:pt x="228871" y="135000"/>
                          </a:cubicBezTo>
                          <a:cubicBezTo>
                            <a:pt x="228871" y="135000"/>
                            <a:pt x="298089" y="99757"/>
                            <a:pt x="238920" y="37702"/>
                          </a:cubicBezTo>
                          <a:cubicBezTo>
                            <a:pt x="179751" y="-24354"/>
                            <a:pt x="117791" y="-1960"/>
                            <a:pt x="111504" y="48360"/>
                          </a:cubicBezTo>
                          <a:close/>
                        </a:path>
                      </a:pathLst>
                    </a:custGeom>
                    <a:solidFill>
                      <a:srgbClr val="9000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E8ED55F9-A1E1-4036-9ED4-FD70B8821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824" y="1858389"/>
                      <a:ext cx="251275" cy="287847"/>
                    </a:xfrm>
                    <a:custGeom>
                      <a:avLst/>
                      <a:gdLst>
                        <a:gd name="connsiteX0" fmla="*/ 227352 w 251275"/>
                        <a:gd name="connsiteY0" fmla="*/ 37676 h 287847"/>
                        <a:gd name="connsiteX1" fmla="*/ 217303 w 251275"/>
                        <a:gd name="connsiteY1" fmla="*/ 134974 h 287847"/>
                        <a:gd name="connsiteX2" fmla="*/ 213693 w 251275"/>
                        <a:gd name="connsiteY2" fmla="*/ 236282 h 287847"/>
                        <a:gd name="connsiteX3" fmla="*/ 118453 w 251275"/>
                        <a:gd name="connsiteY3" fmla="*/ 241568 h 287847"/>
                        <a:gd name="connsiteX4" fmla="*/ 82944 w 251275"/>
                        <a:gd name="connsiteY4" fmla="*/ 285422 h 287847"/>
                        <a:gd name="connsiteX5" fmla="*/ 0 w 251275"/>
                        <a:gd name="connsiteY5" fmla="*/ 239073 h 287847"/>
                        <a:gd name="connsiteX6" fmla="*/ 69342 w 251275"/>
                        <a:gd name="connsiteY6" fmla="*/ 276144 h 287847"/>
                        <a:gd name="connsiteX7" fmla="*/ 112443 w 251275"/>
                        <a:gd name="connsiteY7" fmla="*/ 199820 h 287847"/>
                        <a:gd name="connsiteX8" fmla="*/ 189833 w 251275"/>
                        <a:gd name="connsiteY8" fmla="*/ 201525 h 287847"/>
                        <a:gd name="connsiteX9" fmla="*/ 159182 w 251275"/>
                        <a:gd name="connsiteY9" fmla="*/ 123563 h 287847"/>
                        <a:gd name="connsiteX10" fmla="*/ 214055 w 251275"/>
                        <a:gd name="connsiteY10" fmla="*/ 53926 h 287847"/>
                        <a:gd name="connsiteX11" fmla="*/ 132131 w 251275"/>
                        <a:gd name="connsiteY11" fmla="*/ 4282 h 287847"/>
                        <a:gd name="connsiteX12" fmla="*/ 227352 w 251275"/>
                        <a:gd name="connsiteY12" fmla="*/ 37676 h 287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51275" h="287847">
                          <a:moveTo>
                            <a:pt x="227352" y="37676"/>
                          </a:moveTo>
                          <a:cubicBezTo>
                            <a:pt x="286522" y="99732"/>
                            <a:pt x="217303" y="134974"/>
                            <a:pt x="217303" y="134974"/>
                          </a:cubicBezTo>
                          <a:cubicBezTo>
                            <a:pt x="217303" y="134974"/>
                            <a:pt x="281911" y="178265"/>
                            <a:pt x="213693" y="236282"/>
                          </a:cubicBezTo>
                          <a:cubicBezTo>
                            <a:pt x="145485" y="294299"/>
                            <a:pt x="118453" y="241568"/>
                            <a:pt x="118453" y="241568"/>
                          </a:cubicBezTo>
                          <a:cubicBezTo>
                            <a:pt x="118453" y="241568"/>
                            <a:pt x="115805" y="270839"/>
                            <a:pt x="82944" y="285422"/>
                          </a:cubicBezTo>
                          <a:cubicBezTo>
                            <a:pt x="60474" y="295394"/>
                            <a:pt x="15040" y="273572"/>
                            <a:pt x="0" y="239073"/>
                          </a:cubicBezTo>
                          <a:cubicBezTo>
                            <a:pt x="17059" y="262895"/>
                            <a:pt x="49968" y="279754"/>
                            <a:pt x="69342" y="276144"/>
                          </a:cubicBezTo>
                          <a:cubicBezTo>
                            <a:pt x="95679" y="271229"/>
                            <a:pt x="112443" y="199820"/>
                            <a:pt x="112443" y="199820"/>
                          </a:cubicBezTo>
                          <a:cubicBezTo>
                            <a:pt x="111795" y="235711"/>
                            <a:pt x="161906" y="249874"/>
                            <a:pt x="189833" y="201525"/>
                          </a:cubicBezTo>
                          <a:cubicBezTo>
                            <a:pt x="217761" y="153176"/>
                            <a:pt x="159182" y="123563"/>
                            <a:pt x="159182" y="123563"/>
                          </a:cubicBezTo>
                          <a:cubicBezTo>
                            <a:pt x="159182" y="123563"/>
                            <a:pt x="231619" y="104942"/>
                            <a:pt x="214055" y="53926"/>
                          </a:cubicBezTo>
                          <a:cubicBezTo>
                            <a:pt x="196491" y="2910"/>
                            <a:pt x="132131" y="4282"/>
                            <a:pt x="132131" y="4282"/>
                          </a:cubicBezTo>
                          <a:cubicBezTo>
                            <a:pt x="156962" y="-6043"/>
                            <a:pt x="192634" y="1262"/>
                            <a:pt x="227352" y="376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0D41C890-8705-44D1-899C-935D98D86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4673" y="1893893"/>
                      <a:ext cx="143795" cy="152942"/>
                    </a:xfrm>
                    <a:custGeom>
                      <a:avLst/>
                      <a:gdLst>
                        <a:gd name="connsiteX0" fmla="*/ 143628 w 143795"/>
                        <a:gd name="connsiteY0" fmla="*/ 86525 h 152942"/>
                        <a:gd name="connsiteX1" fmla="*/ 104194 w 143795"/>
                        <a:gd name="connsiteY1" fmla="*/ 152943 h 152942"/>
                        <a:gd name="connsiteX2" fmla="*/ 33909 w 143795"/>
                        <a:gd name="connsiteY2" fmla="*/ 113252 h 152942"/>
                        <a:gd name="connsiteX3" fmla="*/ 0 w 143795"/>
                        <a:gd name="connsiteY3" fmla="*/ 100527 h 152942"/>
                        <a:gd name="connsiteX4" fmla="*/ 83210 w 143795"/>
                        <a:gd name="connsiteY4" fmla="*/ 87068 h 152942"/>
                        <a:gd name="connsiteX5" fmla="*/ 70056 w 143795"/>
                        <a:gd name="connsiteY5" fmla="*/ 0 h 152942"/>
                        <a:gd name="connsiteX6" fmla="*/ 91097 w 143795"/>
                        <a:gd name="connsiteY6" fmla="*/ 12830 h 152942"/>
                        <a:gd name="connsiteX7" fmla="*/ 143628 w 143795"/>
                        <a:gd name="connsiteY7" fmla="*/ 86525 h 152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3795" h="152942">
                          <a:moveTo>
                            <a:pt x="143628" y="86525"/>
                          </a:moveTo>
                          <a:cubicBezTo>
                            <a:pt x="146790" y="130607"/>
                            <a:pt x="104194" y="152943"/>
                            <a:pt x="104194" y="152943"/>
                          </a:cubicBezTo>
                          <a:cubicBezTo>
                            <a:pt x="90230" y="89183"/>
                            <a:pt x="33909" y="113252"/>
                            <a:pt x="33909" y="113252"/>
                          </a:cubicBezTo>
                          <a:cubicBezTo>
                            <a:pt x="33909" y="113252"/>
                            <a:pt x="15411" y="110052"/>
                            <a:pt x="0" y="100527"/>
                          </a:cubicBezTo>
                          <a:cubicBezTo>
                            <a:pt x="22850" y="111290"/>
                            <a:pt x="59817" y="116062"/>
                            <a:pt x="83210" y="87068"/>
                          </a:cubicBezTo>
                          <a:cubicBezTo>
                            <a:pt x="106261" y="58493"/>
                            <a:pt x="84468" y="19850"/>
                            <a:pt x="70056" y="0"/>
                          </a:cubicBezTo>
                          <a:cubicBezTo>
                            <a:pt x="83201" y="4429"/>
                            <a:pt x="91097" y="12830"/>
                            <a:pt x="91097" y="12830"/>
                          </a:cubicBezTo>
                          <a:cubicBezTo>
                            <a:pt x="106604" y="95107"/>
                            <a:pt x="143628" y="86525"/>
                            <a:pt x="143628" y="8652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A72E2751-535F-4388-ADFB-8CD608FA39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5751" y="1862670"/>
                      <a:ext cx="93764" cy="107549"/>
                    </a:xfrm>
                    <a:custGeom>
                      <a:avLst/>
                      <a:gdLst>
                        <a:gd name="connsiteX0" fmla="*/ 93393 w 93764"/>
                        <a:gd name="connsiteY0" fmla="*/ 65846 h 107549"/>
                        <a:gd name="connsiteX1" fmla="*/ 13564 w 93764"/>
                        <a:gd name="connsiteY1" fmla="*/ 87868 h 107549"/>
                        <a:gd name="connsiteX2" fmla="*/ 0 w 93764"/>
                        <a:gd name="connsiteY2" fmla="*/ 44053 h 107549"/>
                        <a:gd name="connsiteX3" fmla="*/ 32195 w 93764"/>
                        <a:gd name="connsiteY3" fmla="*/ 0 h 107549"/>
                        <a:gd name="connsiteX4" fmla="*/ 93393 w 93764"/>
                        <a:gd name="connsiteY4" fmla="*/ 65846 h 1075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64" h="107549">
                          <a:moveTo>
                            <a:pt x="93393" y="65846"/>
                          </a:moveTo>
                          <a:cubicBezTo>
                            <a:pt x="88925" y="113090"/>
                            <a:pt x="38367" y="119853"/>
                            <a:pt x="13564" y="87868"/>
                          </a:cubicBezTo>
                          <a:cubicBezTo>
                            <a:pt x="8372" y="77314"/>
                            <a:pt x="3610" y="63160"/>
                            <a:pt x="0" y="44053"/>
                          </a:cubicBezTo>
                          <a:cubicBezTo>
                            <a:pt x="2600" y="23260"/>
                            <a:pt x="14716" y="7268"/>
                            <a:pt x="32195" y="0"/>
                          </a:cubicBezTo>
                          <a:cubicBezTo>
                            <a:pt x="32204" y="0"/>
                            <a:pt x="99327" y="3124"/>
                            <a:pt x="93393" y="65846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B29E6F1E-72BA-47FD-BBED-930EC61EA1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74" y="1891233"/>
                      <a:ext cx="96258" cy="108265"/>
                    </a:xfrm>
                    <a:custGeom>
                      <a:avLst/>
                      <a:gdLst>
                        <a:gd name="connsiteX0" fmla="*/ 92893 w 96258"/>
                        <a:gd name="connsiteY0" fmla="*/ 6128 h 108265"/>
                        <a:gd name="connsiteX1" fmla="*/ 83149 w 96258"/>
                        <a:gd name="connsiteY1" fmla="*/ 66202 h 108265"/>
                        <a:gd name="connsiteX2" fmla="*/ 6816 w 96258"/>
                        <a:gd name="connsiteY2" fmla="*/ 91405 h 108265"/>
                        <a:gd name="connsiteX3" fmla="*/ 16331 w 96258"/>
                        <a:gd name="connsiteY3" fmla="*/ 35141 h 108265"/>
                        <a:gd name="connsiteX4" fmla="*/ 90445 w 96258"/>
                        <a:gd name="connsiteY4" fmla="*/ 2660 h 108265"/>
                        <a:gd name="connsiteX5" fmla="*/ 92893 w 96258"/>
                        <a:gd name="connsiteY5" fmla="*/ 6128 h 108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6258" h="108265">
                          <a:moveTo>
                            <a:pt x="92893" y="6128"/>
                          </a:moveTo>
                          <a:cubicBezTo>
                            <a:pt x="96532" y="12938"/>
                            <a:pt x="101161" y="30616"/>
                            <a:pt x="83149" y="66202"/>
                          </a:cubicBezTo>
                          <a:cubicBezTo>
                            <a:pt x="58775" y="114360"/>
                            <a:pt x="36591" y="118865"/>
                            <a:pt x="6816" y="91405"/>
                          </a:cubicBezTo>
                          <a:cubicBezTo>
                            <a:pt x="-2757" y="79032"/>
                            <a:pt x="-4443" y="61001"/>
                            <a:pt x="16331" y="35141"/>
                          </a:cubicBezTo>
                          <a:cubicBezTo>
                            <a:pt x="46240" y="-2093"/>
                            <a:pt x="72976" y="-3226"/>
                            <a:pt x="90445" y="2660"/>
                          </a:cubicBezTo>
                          <a:cubicBezTo>
                            <a:pt x="91245" y="3756"/>
                            <a:pt x="92065" y="4918"/>
                            <a:pt x="92893" y="6128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9F9E623-F357-4091-8DD0-410CF35B4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861" y="2004741"/>
                      <a:ext cx="85770" cy="124478"/>
                    </a:xfrm>
                    <a:custGeom>
                      <a:avLst/>
                      <a:gdLst>
                        <a:gd name="connsiteX0" fmla="*/ 7992 w 85770"/>
                        <a:gd name="connsiteY0" fmla="*/ 98769 h 124478"/>
                        <a:gd name="connsiteX1" fmla="*/ 525 w 85770"/>
                        <a:gd name="connsiteY1" fmla="*/ 62031 h 124478"/>
                        <a:gd name="connsiteX2" fmla="*/ 47711 w 85770"/>
                        <a:gd name="connsiteY2" fmla="*/ 2414 h 124478"/>
                        <a:gd name="connsiteX3" fmla="*/ 51340 w 85770"/>
                        <a:gd name="connsiteY3" fmla="*/ 1118 h 124478"/>
                        <a:gd name="connsiteX4" fmla="*/ 78544 w 85770"/>
                        <a:gd name="connsiteY4" fmla="*/ 12567 h 124478"/>
                        <a:gd name="connsiteX5" fmla="*/ 31776 w 85770"/>
                        <a:gd name="connsiteY5" fmla="*/ 117457 h 124478"/>
                        <a:gd name="connsiteX6" fmla="*/ 4954 w 85770"/>
                        <a:gd name="connsiteY6" fmla="*/ 92720 h 124478"/>
                        <a:gd name="connsiteX7" fmla="*/ 7992 w 85770"/>
                        <a:gd name="connsiteY7" fmla="*/ 98769 h 1244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770" h="124478">
                          <a:moveTo>
                            <a:pt x="7992" y="98769"/>
                          </a:moveTo>
                          <a:cubicBezTo>
                            <a:pt x="1839" y="87815"/>
                            <a:pt x="-1323" y="75347"/>
                            <a:pt x="525" y="62031"/>
                          </a:cubicBezTo>
                          <a:cubicBezTo>
                            <a:pt x="7602" y="11101"/>
                            <a:pt x="47711" y="2414"/>
                            <a:pt x="47711" y="2414"/>
                          </a:cubicBezTo>
                          <a:cubicBezTo>
                            <a:pt x="47711" y="2414"/>
                            <a:pt x="49045" y="1842"/>
                            <a:pt x="51340" y="1118"/>
                          </a:cubicBezTo>
                          <a:cubicBezTo>
                            <a:pt x="57675" y="-682"/>
                            <a:pt x="70810" y="-2206"/>
                            <a:pt x="78544" y="12567"/>
                          </a:cubicBezTo>
                          <a:cubicBezTo>
                            <a:pt x="89002" y="32551"/>
                            <a:pt x="97756" y="154709"/>
                            <a:pt x="31776" y="117457"/>
                          </a:cubicBezTo>
                          <a:cubicBezTo>
                            <a:pt x="21527" y="110970"/>
                            <a:pt x="11916" y="102445"/>
                            <a:pt x="4954" y="92720"/>
                          </a:cubicBezTo>
                          <a:cubicBezTo>
                            <a:pt x="5868" y="94787"/>
                            <a:pt x="6887" y="96797"/>
                            <a:pt x="7992" y="98769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0805323-0178-44B4-9F9C-A727E7CC3B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857" y="1897136"/>
                      <a:ext cx="65751" cy="73105"/>
                    </a:xfrm>
                    <a:custGeom>
                      <a:avLst/>
                      <a:gdLst>
                        <a:gd name="connsiteX0" fmla="*/ 19512 w 65751"/>
                        <a:gd name="connsiteY0" fmla="*/ 23951 h 73105"/>
                        <a:gd name="connsiteX1" fmla="*/ 41267 w 65751"/>
                        <a:gd name="connsiteY1" fmla="*/ 45001 h 73105"/>
                        <a:gd name="connsiteX2" fmla="*/ 19512 w 65751"/>
                        <a:gd name="connsiteY2" fmla="*/ 23951 h 73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5751" h="73105">
                          <a:moveTo>
                            <a:pt x="19512" y="23951"/>
                          </a:moveTo>
                          <a:cubicBezTo>
                            <a:pt x="-8092" y="50088"/>
                            <a:pt x="-11045" y="107438"/>
                            <a:pt x="41267" y="45001"/>
                          </a:cubicBezTo>
                          <a:cubicBezTo>
                            <a:pt x="93578" y="-17435"/>
                            <a:pt x="50430" y="-5329"/>
                            <a:pt x="19512" y="23951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A275D957-85A2-4805-9DCE-BC4AFC31B0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9391" y="1871276"/>
                      <a:ext cx="34850" cy="54618"/>
                    </a:xfrm>
                    <a:custGeom>
                      <a:avLst/>
                      <a:gdLst>
                        <a:gd name="connsiteX0" fmla="*/ 12457 w 34850"/>
                        <a:gd name="connsiteY0" fmla="*/ 9035 h 54618"/>
                        <a:gd name="connsiteX1" fmla="*/ 24945 w 34850"/>
                        <a:gd name="connsiteY1" fmla="*/ 40086 h 54618"/>
                        <a:gd name="connsiteX2" fmla="*/ 12457 w 34850"/>
                        <a:gd name="connsiteY2" fmla="*/ 9035 h 54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0" h="54618">
                          <a:moveTo>
                            <a:pt x="12457" y="9035"/>
                          </a:moveTo>
                          <a:cubicBezTo>
                            <a:pt x="-13127" y="33914"/>
                            <a:pt x="5580" y="77424"/>
                            <a:pt x="24945" y="40086"/>
                          </a:cubicBezTo>
                          <a:cubicBezTo>
                            <a:pt x="44299" y="2748"/>
                            <a:pt x="32688" y="-10635"/>
                            <a:pt x="12457" y="9035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A8D0BDF4-A2C7-4698-AD9E-040E0611A4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4568" y="2020052"/>
                      <a:ext cx="50356" cy="58003"/>
                    </a:xfrm>
                    <a:custGeom>
                      <a:avLst/>
                      <a:gdLst>
                        <a:gd name="connsiteX0" fmla="*/ 28545 w 50356"/>
                        <a:gd name="connsiteY0" fmla="*/ 1638 h 58003"/>
                        <a:gd name="connsiteX1" fmla="*/ 17191 w 50356"/>
                        <a:gd name="connsiteY1" fmla="*/ 54283 h 58003"/>
                        <a:gd name="connsiteX2" fmla="*/ 28545 w 50356"/>
                        <a:gd name="connsiteY2" fmla="*/ 1638 h 58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0356" h="58003">
                          <a:moveTo>
                            <a:pt x="28545" y="1638"/>
                          </a:moveTo>
                          <a:cubicBezTo>
                            <a:pt x="6637" y="7906"/>
                            <a:pt x="-16928" y="74209"/>
                            <a:pt x="17191" y="54283"/>
                          </a:cubicBezTo>
                          <a:cubicBezTo>
                            <a:pt x="51309" y="34357"/>
                            <a:pt x="65492" y="-8934"/>
                            <a:pt x="28545" y="1638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758EC895-E644-4AC2-B791-238FAEC86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9782" y="1927939"/>
                      <a:ext cx="139300" cy="114646"/>
                    </a:xfrm>
                    <a:custGeom>
                      <a:avLst/>
                      <a:gdLst>
                        <a:gd name="connsiteX0" fmla="*/ 17883 w 139300"/>
                        <a:gd name="connsiteY0" fmla="*/ 108868 h 114646"/>
                        <a:gd name="connsiteX1" fmla="*/ 50382 w 139300"/>
                        <a:gd name="connsiteY1" fmla="*/ 95104 h 114646"/>
                        <a:gd name="connsiteX2" fmla="*/ 120457 w 139300"/>
                        <a:gd name="connsiteY2" fmla="*/ 89713 h 114646"/>
                        <a:gd name="connsiteX3" fmla="*/ 38104 w 139300"/>
                        <a:gd name="connsiteY3" fmla="*/ 43307 h 114646"/>
                        <a:gd name="connsiteX4" fmla="*/ 1147 w 139300"/>
                        <a:gd name="connsiteY4" fmla="*/ 35268 h 114646"/>
                        <a:gd name="connsiteX5" fmla="*/ 48058 w 139300"/>
                        <a:gd name="connsiteY5" fmla="*/ 41298 h 114646"/>
                        <a:gd name="connsiteX6" fmla="*/ 126449 w 139300"/>
                        <a:gd name="connsiteY6" fmla="*/ 80379 h 114646"/>
                        <a:gd name="connsiteX7" fmla="*/ 84634 w 139300"/>
                        <a:gd name="connsiteY7" fmla="*/ 23219 h 114646"/>
                        <a:gd name="connsiteX8" fmla="*/ 51449 w 139300"/>
                        <a:gd name="connsiteY8" fmla="*/ 2645 h 114646"/>
                        <a:gd name="connsiteX9" fmla="*/ 88149 w 139300"/>
                        <a:gd name="connsiteY9" fmla="*/ 21476 h 114646"/>
                        <a:gd name="connsiteX10" fmla="*/ 139298 w 139300"/>
                        <a:gd name="connsiteY10" fmla="*/ 71473 h 114646"/>
                        <a:gd name="connsiteX11" fmla="*/ 115981 w 139300"/>
                        <a:gd name="connsiteY11" fmla="*/ 99724 h 114646"/>
                        <a:gd name="connsiteX12" fmla="*/ 50077 w 139300"/>
                        <a:gd name="connsiteY12" fmla="*/ 99438 h 114646"/>
                        <a:gd name="connsiteX13" fmla="*/ 17883 w 139300"/>
                        <a:gd name="connsiteY13" fmla="*/ 108868 h 114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39300" h="114646">
                          <a:moveTo>
                            <a:pt x="17883" y="108868"/>
                          </a:moveTo>
                          <a:cubicBezTo>
                            <a:pt x="20511" y="94742"/>
                            <a:pt x="40895" y="94457"/>
                            <a:pt x="50382" y="95104"/>
                          </a:cubicBezTo>
                          <a:cubicBezTo>
                            <a:pt x="85967" y="80788"/>
                            <a:pt x="120457" y="89713"/>
                            <a:pt x="120457" y="89713"/>
                          </a:cubicBezTo>
                          <a:cubicBezTo>
                            <a:pt x="96645" y="65472"/>
                            <a:pt x="59183" y="50375"/>
                            <a:pt x="38104" y="43307"/>
                          </a:cubicBezTo>
                          <a:cubicBezTo>
                            <a:pt x="22302" y="46136"/>
                            <a:pt x="-6044" y="49470"/>
                            <a:pt x="1147" y="35268"/>
                          </a:cubicBezTo>
                          <a:cubicBezTo>
                            <a:pt x="10986" y="15837"/>
                            <a:pt x="48058" y="41298"/>
                            <a:pt x="48058" y="41298"/>
                          </a:cubicBezTo>
                          <a:cubicBezTo>
                            <a:pt x="95511" y="50680"/>
                            <a:pt x="126449" y="80379"/>
                            <a:pt x="126449" y="80379"/>
                          </a:cubicBezTo>
                          <a:cubicBezTo>
                            <a:pt x="122439" y="54299"/>
                            <a:pt x="100226" y="34306"/>
                            <a:pt x="84634" y="23219"/>
                          </a:cubicBezTo>
                          <a:cubicBezTo>
                            <a:pt x="71318" y="20285"/>
                            <a:pt x="40705" y="12284"/>
                            <a:pt x="51449" y="2645"/>
                          </a:cubicBezTo>
                          <a:cubicBezTo>
                            <a:pt x="62545" y="-7318"/>
                            <a:pt x="81548" y="13504"/>
                            <a:pt x="88149" y="21476"/>
                          </a:cubicBezTo>
                          <a:cubicBezTo>
                            <a:pt x="123010" y="39878"/>
                            <a:pt x="139298" y="71473"/>
                            <a:pt x="139298" y="71473"/>
                          </a:cubicBezTo>
                          <a:cubicBezTo>
                            <a:pt x="139603" y="97390"/>
                            <a:pt x="115981" y="99724"/>
                            <a:pt x="115981" y="99724"/>
                          </a:cubicBezTo>
                          <a:cubicBezTo>
                            <a:pt x="88730" y="94228"/>
                            <a:pt x="64927" y="96609"/>
                            <a:pt x="50077" y="99438"/>
                          </a:cubicBezTo>
                          <a:cubicBezTo>
                            <a:pt x="39228" y="107268"/>
                            <a:pt x="15216" y="123222"/>
                            <a:pt x="17883" y="108868"/>
                          </a:cubicBezTo>
                          <a:close/>
                        </a:path>
                      </a:pathLst>
                    </a:custGeom>
                    <a:solidFill>
                      <a:srgbClr val="FF5E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47BB24-5C34-48D8-81C1-5C08C376694A}"/>
                  </a:ext>
                </a:extLst>
              </p:cNvPr>
              <p:cNvSpPr txBox="1"/>
              <p:nvPr/>
            </p:nvSpPr>
            <p:spPr>
              <a:xfrm>
                <a:off x="4065352" y="683378"/>
                <a:ext cx="6151944" cy="5278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گر </a:t>
                </a:r>
                <a:r>
                  <a:rPr lang="fa-IR" sz="19900" dirty="0">
                    <a:solidFill>
                      <a:srgbClr val="D7F61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شاخه ه</a:t>
                </a:r>
                <a:r>
                  <a:rPr lang="fa-IR" sz="199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ا </a:t>
                </a:r>
              </a:p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                                                                        دارد  </a:t>
                </a:r>
                <a:r>
                  <a:rPr lang="fa-IR" sz="13800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تری</a:t>
                </a:r>
                <a:endParaRPr lang="fa-IR" sz="9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11" name="Graphic 57">
                <a:extLst>
                  <a:ext uri="{FF2B5EF4-FFF2-40B4-BE49-F238E27FC236}">
                    <a16:creationId xmlns:a16="http://schemas.microsoft.com/office/drawing/2014/main" id="{C822A358-7680-4057-B02C-D27FD8853FBF}"/>
                  </a:ext>
                </a:extLst>
              </p:cNvPr>
              <p:cNvGrpSpPr/>
              <p:nvPr/>
            </p:nvGrpSpPr>
            <p:grpSpPr>
              <a:xfrm>
                <a:off x="6947714" y="3435844"/>
                <a:ext cx="2030713" cy="1686086"/>
                <a:chOff x="5106825" y="1709661"/>
                <a:chExt cx="2030713" cy="1686086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958B3FD-28CA-4874-BC82-8EA519B1CD68}"/>
                    </a:ext>
                  </a:extLst>
                </p:cNvPr>
                <p:cNvSpPr/>
                <p:nvPr/>
              </p:nvSpPr>
              <p:spPr>
                <a:xfrm>
                  <a:off x="6330524" y="1709661"/>
                  <a:ext cx="547935" cy="412051"/>
                </a:xfrm>
                <a:custGeom>
                  <a:avLst/>
                  <a:gdLst>
                    <a:gd name="connsiteX0" fmla="*/ 246850 w 547935"/>
                    <a:gd name="connsiteY0" fmla="*/ 190319 h 412051"/>
                    <a:gd name="connsiteX1" fmla="*/ 250079 w 547935"/>
                    <a:gd name="connsiteY1" fmla="*/ 189490 h 412051"/>
                    <a:gd name="connsiteX2" fmla="*/ 258651 w 547935"/>
                    <a:gd name="connsiteY2" fmla="*/ 187633 h 412051"/>
                    <a:gd name="connsiteX3" fmla="*/ 257813 w 547935"/>
                    <a:gd name="connsiteY3" fmla="*/ 187052 h 412051"/>
                    <a:gd name="connsiteX4" fmla="*/ 256918 w 547935"/>
                    <a:gd name="connsiteY4" fmla="*/ 186433 h 412051"/>
                    <a:gd name="connsiteX5" fmla="*/ 246154 w 547935"/>
                    <a:gd name="connsiteY5" fmla="*/ 177384 h 412051"/>
                    <a:gd name="connsiteX6" fmla="*/ 245411 w 547935"/>
                    <a:gd name="connsiteY6" fmla="*/ 176613 h 412051"/>
                    <a:gd name="connsiteX7" fmla="*/ 240630 w 547935"/>
                    <a:gd name="connsiteY7" fmla="*/ 171355 h 412051"/>
                    <a:gd name="connsiteX8" fmla="*/ 239782 w 547935"/>
                    <a:gd name="connsiteY8" fmla="*/ 170364 h 412051"/>
                    <a:gd name="connsiteX9" fmla="*/ 229276 w 547935"/>
                    <a:gd name="connsiteY9" fmla="*/ 155124 h 412051"/>
                    <a:gd name="connsiteX10" fmla="*/ 228305 w 547935"/>
                    <a:gd name="connsiteY10" fmla="*/ 153419 h 412051"/>
                    <a:gd name="connsiteX11" fmla="*/ 223828 w 547935"/>
                    <a:gd name="connsiteY11" fmla="*/ 144790 h 412051"/>
                    <a:gd name="connsiteX12" fmla="*/ 223390 w 547935"/>
                    <a:gd name="connsiteY12" fmla="*/ 143894 h 412051"/>
                    <a:gd name="connsiteX13" fmla="*/ 218780 w 547935"/>
                    <a:gd name="connsiteY13" fmla="*/ 132988 h 412051"/>
                    <a:gd name="connsiteX14" fmla="*/ 218542 w 547935"/>
                    <a:gd name="connsiteY14" fmla="*/ 132426 h 412051"/>
                    <a:gd name="connsiteX15" fmla="*/ 201596 w 547935"/>
                    <a:gd name="connsiteY15" fmla="*/ 0 h 412051"/>
                    <a:gd name="connsiteX16" fmla="*/ 247402 w 547935"/>
                    <a:gd name="connsiteY16" fmla="*/ 129854 h 412051"/>
                    <a:gd name="connsiteX17" fmla="*/ 251831 w 547935"/>
                    <a:gd name="connsiteY17" fmla="*/ 139494 h 412051"/>
                    <a:gd name="connsiteX18" fmla="*/ 252584 w 547935"/>
                    <a:gd name="connsiteY18" fmla="*/ 141065 h 412051"/>
                    <a:gd name="connsiteX19" fmla="*/ 256261 w 547935"/>
                    <a:gd name="connsiteY19" fmla="*/ 148609 h 412051"/>
                    <a:gd name="connsiteX20" fmla="*/ 257594 w 547935"/>
                    <a:gd name="connsiteY20" fmla="*/ 151247 h 412051"/>
                    <a:gd name="connsiteX21" fmla="*/ 260928 w 547935"/>
                    <a:gd name="connsiteY21" fmla="*/ 157667 h 412051"/>
                    <a:gd name="connsiteX22" fmla="*/ 262290 w 547935"/>
                    <a:gd name="connsiteY22" fmla="*/ 160211 h 412051"/>
                    <a:gd name="connsiteX23" fmla="*/ 266452 w 547935"/>
                    <a:gd name="connsiteY23" fmla="*/ 167640 h 412051"/>
                    <a:gd name="connsiteX24" fmla="*/ 266967 w 547935"/>
                    <a:gd name="connsiteY24" fmla="*/ 168554 h 412051"/>
                    <a:gd name="connsiteX25" fmla="*/ 271719 w 547935"/>
                    <a:gd name="connsiteY25" fmla="*/ 176336 h 412051"/>
                    <a:gd name="connsiteX26" fmla="*/ 273034 w 547935"/>
                    <a:gd name="connsiteY26" fmla="*/ 178346 h 412051"/>
                    <a:gd name="connsiteX27" fmla="*/ 276558 w 547935"/>
                    <a:gd name="connsiteY27" fmla="*/ 183575 h 412051"/>
                    <a:gd name="connsiteX28" fmla="*/ 277244 w 547935"/>
                    <a:gd name="connsiteY28" fmla="*/ 184537 h 412051"/>
                    <a:gd name="connsiteX29" fmla="*/ 283950 w 547935"/>
                    <a:gd name="connsiteY29" fmla="*/ 183747 h 412051"/>
                    <a:gd name="connsiteX30" fmla="*/ 288131 w 547935"/>
                    <a:gd name="connsiteY30" fmla="*/ 183356 h 412051"/>
                    <a:gd name="connsiteX31" fmla="*/ 295056 w 547935"/>
                    <a:gd name="connsiteY31" fmla="*/ 182851 h 412051"/>
                    <a:gd name="connsiteX32" fmla="*/ 293113 w 547935"/>
                    <a:gd name="connsiteY32" fmla="*/ 180937 h 412051"/>
                    <a:gd name="connsiteX33" fmla="*/ 292493 w 547935"/>
                    <a:gd name="connsiteY33" fmla="*/ 180270 h 412051"/>
                    <a:gd name="connsiteX34" fmla="*/ 289636 w 547935"/>
                    <a:gd name="connsiteY34" fmla="*/ 176936 h 412051"/>
                    <a:gd name="connsiteX35" fmla="*/ 288969 w 547935"/>
                    <a:gd name="connsiteY35" fmla="*/ 176089 h 412051"/>
                    <a:gd name="connsiteX36" fmla="*/ 285817 w 547935"/>
                    <a:gd name="connsiteY36" fmla="*/ 171440 h 412051"/>
                    <a:gd name="connsiteX37" fmla="*/ 285379 w 547935"/>
                    <a:gd name="connsiteY37" fmla="*/ 170659 h 412051"/>
                    <a:gd name="connsiteX38" fmla="*/ 282892 w 547935"/>
                    <a:gd name="connsiteY38" fmla="*/ 165897 h 412051"/>
                    <a:gd name="connsiteX39" fmla="*/ 282302 w 547935"/>
                    <a:gd name="connsiteY39" fmla="*/ 164640 h 412051"/>
                    <a:gd name="connsiteX40" fmla="*/ 279854 w 547935"/>
                    <a:gd name="connsiteY40" fmla="*/ 158305 h 412051"/>
                    <a:gd name="connsiteX41" fmla="*/ 279616 w 547935"/>
                    <a:gd name="connsiteY41" fmla="*/ 157496 h 412051"/>
                    <a:gd name="connsiteX42" fmla="*/ 277901 w 547935"/>
                    <a:gd name="connsiteY42" fmla="*/ 151028 h 412051"/>
                    <a:gd name="connsiteX43" fmla="*/ 277520 w 547935"/>
                    <a:gd name="connsiteY43" fmla="*/ 149276 h 412051"/>
                    <a:gd name="connsiteX44" fmla="*/ 276234 w 547935"/>
                    <a:gd name="connsiteY44" fmla="*/ 141037 h 412051"/>
                    <a:gd name="connsiteX45" fmla="*/ 276187 w 547935"/>
                    <a:gd name="connsiteY45" fmla="*/ 140437 h 412051"/>
                    <a:gd name="connsiteX46" fmla="*/ 275682 w 547935"/>
                    <a:gd name="connsiteY46" fmla="*/ 131826 h 412051"/>
                    <a:gd name="connsiteX47" fmla="*/ 275615 w 547935"/>
                    <a:gd name="connsiteY47" fmla="*/ 130635 h 412051"/>
                    <a:gd name="connsiteX48" fmla="*/ 294494 w 547935"/>
                    <a:gd name="connsiteY48" fmla="*/ 46091 h 412051"/>
                    <a:gd name="connsiteX49" fmla="*/ 299018 w 547935"/>
                    <a:gd name="connsiteY49" fmla="*/ 134207 h 412051"/>
                    <a:gd name="connsiteX50" fmla="*/ 300104 w 547935"/>
                    <a:gd name="connsiteY50" fmla="*/ 142399 h 412051"/>
                    <a:gd name="connsiteX51" fmla="*/ 300390 w 547935"/>
                    <a:gd name="connsiteY51" fmla="*/ 144380 h 412051"/>
                    <a:gd name="connsiteX52" fmla="*/ 301666 w 547935"/>
                    <a:gd name="connsiteY52" fmla="*/ 152362 h 412051"/>
                    <a:gd name="connsiteX53" fmla="*/ 303124 w 547935"/>
                    <a:gd name="connsiteY53" fmla="*/ 159877 h 412051"/>
                    <a:gd name="connsiteX54" fmla="*/ 303514 w 547935"/>
                    <a:gd name="connsiteY54" fmla="*/ 161715 h 412051"/>
                    <a:gd name="connsiteX55" fmla="*/ 307076 w 547935"/>
                    <a:gd name="connsiteY55" fmla="*/ 175184 h 412051"/>
                    <a:gd name="connsiteX56" fmla="*/ 307572 w 547935"/>
                    <a:gd name="connsiteY56" fmla="*/ 176689 h 412051"/>
                    <a:gd name="connsiteX57" fmla="*/ 309705 w 547935"/>
                    <a:gd name="connsiteY57" fmla="*/ 182385 h 412051"/>
                    <a:gd name="connsiteX58" fmla="*/ 320221 w 547935"/>
                    <a:gd name="connsiteY58" fmla="*/ 182594 h 412051"/>
                    <a:gd name="connsiteX59" fmla="*/ 330489 w 547935"/>
                    <a:gd name="connsiteY59" fmla="*/ 183261 h 412051"/>
                    <a:gd name="connsiteX60" fmla="*/ 333737 w 547935"/>
                    <a:gd name="connsiteY60" fmla="*/ 183585 h 412051"/>
                    <a:gd name="connsiteX61" fmla="*/ 335356 w 547935"/>
                    <a:gd name="connsiteY61" fmla="*/ 183747 h 412051"/>
                    <a:gd name="connsiteX62" fmla="*/ 331108 w 547935"/>
                    <a:gd name="connsiteY62" fmla="*/ 179470 h 412051"/>
                    <a:gd name="connsiteX63" fmla="*/ 330737 w 547935"/>
                    <a:gd name="connsiteY63" fmla="*/ 178975 h 412051"/>
                    <a:gd name="connsiteX64" fmla="*/ 327260 w 547935"/>
                    <a:gd name="connsiteY64" fmla="*/ 172622 h 412051"/>
                    <a:gd name="connsiteX65" fmla="*/ 326984 w 547935"/>
                    <a:gd name="connsiteY65" fmla="*/ 171888 h 412051"/>
                    <a:gd name="connsiteX66" fmla="*/ 325717 w 547935"/>
                    <a:gd name="connsiteY66" fmla="*/ 167802 h 412051"/>
                    <a:gd name="connsiteX67" fmla="*/ 324821 w 547935"/>
                    <a:gd name="connsiteY67" fmla="*/ 162906 h 412051"/>
                    <a:gd name="connsiteX68" fmla="*/ 324698 w 547935"/>
                    <a:gd name="connsiteY68" fmla="*/ 161858 h 412051"/>
                    <a:gd name="connsiteX69" fmla="*/ 324336 w 547935"/>
                    <a:gd name="connsiteY69" fmla="*/ 156467 h 412051"/>
                    <a:gd name="connsiteX70" fmla="*/ 324517 w 547935"/>
                    <a:gd name="connsiteY70" fmla="*/ 149819 h 412051"/>
                    <a:gd name="connsiteX71" fmla="*/ 324631 w 547935"/>
                    <a:gd name="connsiteY71" fmla="*/ 148390 h 412051"/>
                    <a:gd name="connsiteX72" fmla="*/ 325431 w 547935"/>
                    <a:gd name="connsiteY72" fmla="*/ 141532 h 412051"/>
                    <a:gd name="connsiteX73" fmla="*/ 347072 w 547935"/>
                    <a:gd name="connsiteY73" fmla="*/ 77905 h 412051"/>
                    <a:gd name="connsiteX74" fmla="*/ 336813 w 547935"/>
                    <a:gd name="connsiteY74" fmla="*/ 145371 h 412051"/>
                    <a:gd name="connsiteX75" fmla="*/ 336747 w 547935"/>
                    <a:gd name="connsiteY75" fmla="*/ 151838 h 412051"/>
                    <a:gd name="connsiteX76" fmla="*/ 336766 w 547935"/>
                    <a:gd name="connsiteY76" fmla="*/ 152524 h 412051"/>
                    <a:gd name="connsiteX77" fmla="*/ 337080 w 547935"/>
                    <a:gd name="connsiteY77" fmla="*/ 159744 h 412051"/>
                    <a:gd name="connsiteX78" fmla="*/ 337271 w 547935"/>
                    <a:gd name="connsiteY78" fmla="*/ 161935 h 412051"/>
                    <a:gd name="connsiteX79" fmla="*/ 338014 w 547935"/>
                    <a:gd name="connsiteY79" fmla="*/ 167888 h 412051"/>
                    <a:gd name="connsiteX80" fmla="*/ 338252 w 547935"/>
                    <a:gd name="connsiteY80" fmla="*/ 169450 h 412051"/>
                    <a:gd name="connsiteX81" fmla="*/ 339823 w 547935"/>
                    <a:gd name="connsiteY81" fmla="*/ 176060 h 412051"/>
                    <a:gd name="connsiteX82" fmla="*/ 340319 w 547935"/>
                    <a:gd name="connsiteY82" fmla="*/ 177479 h 412051"/>
                    <a:gd name="connsiteX83" fmla="*/ 342157 w 547935"/>
                    <a:gd name="connsiteY83" fmla="*/ 182004 h 412051"/>
                    <a:gd name="connsiteX84" fmla="*/ 342919 w 547935"/>
                    <a:gd name="connsiteY84" fmla="*/ 183518 h 412051"/>
                    <a:gd name="connsiteX85" fmla="*/ 343776 w 547935"/>
                    <a:gd name="connsiteY85" fmla="*/ 184766 h 412051"/>
                    <a:gd name="connsiteX86" fmla="*/ 344329 w 547935"/>
                    <a:gd name="connsiteY86" fmla="*/ 184852 h 412051"/>
                    <a:gd name="connsiteX87" fmla="*/ 350606 w 547935"/>
                    <a:gd name="connsiteY87" fmla="*/ 185823 h 412051"/>
                    <a:gd name="connsiteX88" fmla="*/ 354273 w 547935"/>
                    <a:gd name="connsiteY88" fmla="*/ 186461 h 412051"/>
                    <a:gd name="connsiteX89" fmla="*/ 359369 w 547935"/>
                    <a:gd name="connsiteY89" fmla="*/ 187452 h 412051"/>
                    <a:gd name="connsiteX90" fmla="*/ 359102 w 547935"/>
                    <a:gd name="connsiteY90" fmla="*/ 186385 h 412051"/>
                    <a:gd name="connsiteX91" fmla="*/ 358759 w 547935"/>
                    <a:gd name="connsiteY91" fmla="*/ 184471 h 412051"/>
                    <a:gd name="connsiteX92" fmla="*/ 358473 w 547935"/>
                    <a:gd name="connsiteY92" fmla="*/ 182680 h 412051"/>
                    <a:gd name="connsiteX93" fmla="*/ 358216 w 547935"/>
                    <a:gd name="connsiteY93" fmla="*/ 180432 h 412051"/>
                    <a:gd name="connsiteX94" fmla="*/ 358064 w 547935"/>
                    <a:gd name="connsiteY94" fmla="*/ 178365 h 412051"/>
                    <a:gd name="connsiteX95" fmla="*/ 357940 w 547935"/>
                    <a:gd name="connsiteY95" fmla="*/ 175851 h 412051"/>
                    <a:gd name="connsiteX96" fmla="*/ 357969 w 547935"/>
                    <a:gd name="connsiteY96" fmla="*/ 172841 h 412051"/>
                    <a:gd name="connsiteX97" fmla="*/ 358178 w 547935"/>
                    <a:gd name="connsiteY97" fmla="*/ 168602 h 412051"/>
                    <a:gd name="connsiteX98" fmla="*/ 358454 w 547935"/>
                    <a:gd name="connsiteY98" fmla="*/ 165449 h 412051"/>
                    <a:gd name="connsiteX99" fmla="*/ 358864 w 547935"/>
                    <a:gd name="connsiteY99" fmla="*/ 162335 h 412051"/>
                    <a:gd name="connsiteX100" fmla="*/ 359426 w 547935"/>
                    <a:gd name="connsiteY100" fmla="*/ 158829 h 412051"/>
                    <a:gd name="connsiteX101" fmla="*/ 360035 w 547935"/>
                    <a:gd name="connsiteY101" fmla="*/ 155543 h 412051"/>
                    <a:gd name="connsiteX102" fmla="*/ 360178 w 547935"/>
                    <a:gd name="connsiteY102" fmla="*/ 154791 h 412051"/>
                    <a:gd name="connsiteX103" fmla="*/ 372761 w 547935"/>
                    <a:gd name="connsiteY103" fmla="*/ 117605 h 412051"/>
                    <a:gd name="connsiteX104" fmla="*/ 376314 w 547935"/>
                    <a:gd name="connsiteY104" fmla="*/ 162849 h 412051"/>
                    <a:gd name="connsiteX105" fmla="*/ 376285 w 547935"/>
                    <a:gd name="connsiteY105" fmla="*/ 163592 h 412051"/>
                    <a:gd name="connsiteX106" fmla="*/ 376152 w 547935"/>
                    <a:gd name="connsiteY106" fmla="*/ 165525 h 412051"/>
                    <a:gd name="connsiteX107" fmla="*/ 375771 w 547935"/>
                    <a:gd name="connsiteY107" fmla="*/ 169831 h 412051"/>
                    <a:gd name="connsiteX108" fmla="*/ 375523 w 547935"/>
                    <a:gd name="connsiteY108" fmla="*/ 171936 h 412051"/>
                    <a:gd name="connsiteX109" fmla="*/ 374818 w 547935"/>
                    <a:gd name="connsiteY109" fmla="*/ 176374 h 412051"/>
                    <a:gd name="connsiteX110" fmla="*/ 374542 w 547935"/>
                    <a:gd name="connsiteY110" fmla="*/ 177927 h 412051"/>
                    <a:gd name="connsiteX111" fmla="*/ 373142 w 547935"/>
                    <a:gd name="connsiteY111" fmla="*/ 183509 h 412051"/>
                    <a:gd name="connsiteX112" fmla="*/ 372732 w 547935"/>
                    <a:gd name="connsiteY112" fmla="*/ 184709 h 412051"/>
                    <a:gd name="connsiteX113" fmla="*/ 371237 w 547935"/>
                    <a:gd name="connsiteY113" fmla="*/ 188709 h 412051"/>
                    <a:gd name="connsiteX114" fmla="*/ 370646 w 547935"/>
                    <a:gd name="connsiteY114" fmla="*/ 190033 h 412051"/>
                    <a:gd name="connsiteX115" fmla="*/ 371504 w 547935"/>
                    <a:gd name="connsiteY115" fmla="*/ 190243 h 412051"/>
                    <a:gd name="connsiteX116" fmla="*/ 373332 w 547935"/>
                    <a:gd name="connsiteY116" fmla="*/ 190691 h 412051"/>
                    <a:gd name="connsiteX117" fmla="*/ 382476 w 547935"/>
                    <a:gd name="connsiteY117" fmla="*/ 193281 h 412051"/>
                    <a:gd name="connsiteX118" fmla="*/ 385010 w 547935"/>
                    <a:gd name="connsiteY118" fmla="*/ 194091 h 412051"/>
                    <a:gd name="connsiteX119" fmla="*/ 385829 w 547935"/>
                    <a:gd name="connsiteY119" fmla="*/ 194348 h 412051"/>
                    <a:gd name="connsiteX120" fmla="*/ 386820 w 547935"/>
                    <a:gd name="connsiteY120" fmla="*/ 192348 h 412051"/>
                    <a:gd name="connsiteX121" fmla="*/ 388810 w 547935"/>
                    <a:gd name="connsiteY121" fmla="*/ 188824 h 412051"/>
                    <a:gd name="connsiteX122" fmla="*/ 389258 w 547935"/>
                    <a:gd name="connsiteY122" fmla="*/ 188100 h 412051"/>
                    <a:gd name="connsiteX123" fmla="*/ 391420 w 547935"/>
                    <a:gd name="connsiteY123" fmla="*/ 184880 h 412051"/>
                    <a:gd name="connsiteX124" fmla="*/ 391963 w 547935"/>
                    <a:gd name="connsiteY124" fmla="*/ 184118 h 412051"/>
                    <a:gd name="connsiteX125" fmla="*/ 398993 w 547935"/>
                    <a:gd name="connsiteY125" fmla="*/ 176346 h 412051"/>
                    <a:gd name="connsiteX126" fmla="*/ 426815 w 547935"/>
                    <a:gd name="connsiteY126" fmla="*/ 165449 h 412051"/>
                    <a:gd name="connsiteX127" fmla="*/ 414909 w 547935"/>
                    <a:gd name="connsiteY127" fmla="*/ 186490 h 412051"/>
                    <a:gd name="connsiteX128" fmla="*/ 414461 w 547935"/>
                    <a:gd name="connsiteY128" fmla="*/ 187042 h 412051"/>
                    <a:gd name="connsiteX129" fmla="*/ 412937 w 547935"/>
                    <a:gd name="connsiteY129" fmla="*/ 188728 h 412051"/>
                    <a:gd name="connsiteX130" fmla="*/ 411442 w 547935"/>
                    <a:gd name="connsiteY130" fmla="*/ 190262 h 412051"/>
                    <a:gd name="connsiteX131" fmla="*/ 409803 w 547935"/>
                    <a:gd name="connsiteY131" fmla="*/ 191786 h 412051"/>
                    <a:gd name="connsiteX132" fmla="*/ 408070 w 547935"/>
                    <a:gd name="connsiteY132" fmla="*/ 193243 h 412051"/>
                    <a:gd name="connsiteX133" fmla="*/ 406317 w 547935"/>
                    <a:gd name="connsiteY133" fmla="*/ 194577 h 412051"/>
                    <a:gd name="connsiteX134" fmla="*/ 404308 w 547935"/>
                    <a:gd name="connsiteY134" fmla="*/ 195901 h 412051"/>
                    <a:gd name="connsiteX135" fmla="*/ 402460 w 547935"/>
                    <a:gd name="connsiteY135" fmla="*/ 197006 h 412051"/>
                    <a:gd name="connsiteX136" fmla="*/ 400155 w 547935"/>
                    <a:gd name="connsiteY136" fmla="*/ 198110 h 412051"/>
                    <a:gd name="connsiteX137" fmla="*/ 398745 w 547935"/>
                    <a:gd name="connsiteY137" fmla="*/ 198787 h 412051"/>
                    <a:gd name="connsiteX138" fmla="*/ 400269 w 547935"/>
                    <a:gd name="connsiteY138" fmla="*/ 199377 h 412051"/>
                    <a:gd name="connsiteX139" fmla="*/ 403565 w 547935"/>
                    <a:gd name="connsiteY139" fmla="*/ 200654 h 412051"/>
                    <a:gd name="connsiteX140" fmla="*/ 409013 w 547935"/>
                    <a:gd name="connsiteY140" fmla="*/ 202873 h 412051"/>
                    <a:gd name="connsiteX141" fmla="*/ 412051 w 547935"/>
                    <a:gd name="connsiteY141" fmla="*/ 204149 h 412051"/>
                    <a:gd name="connsiteX142" fmla="*/ 418081 w 547935"/>
                    <a:gd name="connsiteY142" fmla="*/ 206854 h 412051"/>
                    <a:gd name="connsiteX143" fmla="*/ 420271 w 547935"/>
                    <a:gd name="connsiteY143" fmla="*/ 207855 h 412051"/>
                    <a:gd name="connsiteX144" fmla="*/ 428272 w 547935"/>
                    <a:gd name="connsiteY144" fmla="*/ 211760 h 412051"/>
                    <a:gd name="connsiteX145" fmla="*/ 429711 w 547935"/>
                    <a:gd name="connsiteY145" fmla="*/ 212512 h 412051"/>
                    <a:gd name="connsiteX146" fmla="*/ 436016 w 547935"/>
                    <a:gd name="connsiteY146" fmla="*/ 215837 h 412051"/>
                    <a:gd name="connsiteX147" fmla="*/ 438683 w 547935"/>
                    <a:gd name="connsiteY147" fmla="*/ 217322 h 412051"/>
                    <a:gd name="connsiteX148" fmla="*/ 443598 w 547935"/>
                    <a:gd name="connsiteY148" fmla="*/ 220104 h 412051"/>
                    <a:gd name="connsiteX149" fmla="*/ 446379 w 547935"/>
                    <a:gd name="connsiteY149" fmla="*/ 221742 h 412051"/>
                    <a:gd name="connsiteX150" fmla="*/ 451047 w 547935"/>
                    <a:gd name="connsiteY150" fmla="*/ 224561 h 412051"/>
                    <a:gd name="connsiteX151" fmla="*/ 453685 w 547935"/>
                    <a:gd name="connsiteY151" fmla="*/ 226200 h 412051"/>
                    <a:gd name="connsiteX152" fmla="*/ 458524 w 547935"/>
                    <a:gd name="connsiteY152" fmla="*/ 229314 h 412051"/>
                    <a:gd name="connsiteX153" fmla="*/ 460648 w 547935"/>
                    <a:gd name="connsiteY153" fmla="*/ 230705 h 412051"/>
                    <a:gd name="connsiteX154" fmla="*/ 467373 w 547935"/>
                    <a:gd name="connsiteY154" fmla="*/ 235287 h 412051"/>
                    <a:gd name="connsiteX155" fmla="*/ 528771 w 547935"/>
                    <a:gd name="connsiteY155" fmla="*/ 289455 h 412051"/>
                    <a:gd name="connsiteX156" fmla="*/ 529276 w 547935"/>
                    <a:gd name="connsiteY156" fmla="*/ 290008 h 412051"/>
                    <a:gd name="connsiteX157" fmla="*/ 533190 w 547935"/>
                    <a:gd name="connsiteY157" fmla="*/ 294389 h 412051"/>
                    <a:gd name="connsiteX158" fmla="*/ 533543 w 547935"/>
                    <a:gd name="connsiteY158" fmla="*/ 294789 h 412051"/>
                    <a:gd name="connsiteX159" fmla="*/ 536753 w 547935"/>
                    <a:gd name="connsiteY159" fmla="*/ 298514 h 412051"/>
                    <a:gd name="connsiteX160" fmla="*/ 537524 w 547935"/>
                    <a:gd name="connsiteY160" fmla="*/ 299418 h 412051"/>
                    <a:gd name="connsiteX161" fmla="*/ 540429 w 547935"/>
                    <a:gd name="connsiteY161" fmla="*/ 302914 h 412051"/>
                    <a:gd name="connsiteX162" fmla="*/ 540830 w 547935"/>
                    <a:gd name="connsiteY162" fmla="*/ 303409 h 412051"/>
                    <a:gd name="connsiteX163" fmla="*/ 542992 w 547935"/>
                    <a:gd name="connsiteY163" fmla="*/ 306095 h 412051"/>
                    <a:gd name="connsiteX164" fmla="*/ 543458 w 547935"/>
                    <a:gd name="connsiteY164" fmla="*/ 306686 h 412051"/>
                    <a:gd name="connsiteX165" fmla="*/ 545325 w 547935"/>
                    <a:gd name="connsiteY165" fmla="*/ 309086 h 412051"/>
                    <a:gd name="connsiteX166" fmla="*/ 545687 w 547935"/>
                    <a:gd name="connsiteY166" fmla="*/ 309553 h 412051"/>
                    <a:gd name="connsiteX167" fmla="*/ 546897 w 547935"/>
                    <a:gd name="connsiteY167" fmla="*/ 311153 h 412051"/>
                    <a:gd name="connsiteX168" fmla="*/ 547906 w 547935"/>
                    <a:gd name="connsiteY168" fmla="*/ 312534 h 412051"/>
                    <a:gd name="connsiteX169" fmla="*/ 525046 w 547935"/>
                    <a:gd name="connsiteY169" fmla="*/ 320250 h 412051"/>
                    <a:gd name="connsiteX170" fmla="*/ 446122 w 547935"/>
                    <a:gd name="connsiteY170" fmla="*/ 250508 h 412051"/>
                    <a:gd name="connsiteX171" fmla="*/ 440341 w 547935"/>
                    <a:gd name="connsiteY171" fmla="*/ 298409 h 412051"/>
                    <a:gd name="connsiteX172" fmla="*/ 437178 w 547935"/>
                    <a:gd name="connsiteY172" fmla="*/ 244907 h 412051"/>
                    <a:gd name="connsiteX173" fmla="*/ 430016 w 547935"/>
                    <a:gd name="connsiteY173" fmla="*/ 240706 h 412051"/>
                    <a:gd name="connsiteX174" fmla="*/ 428815 w 547935"/>
                    <a:gd name="connsiteY174" fmla="*/ 242440 h 412051"/>
                    <a:gd name="connsiteX175" fmla="*/ 426225 w 547935"/>
                    <a:gd name="connsiteY175" fmla="*/ 246202 h 412051"/>
                    <a:gd name="connsiteX176" fmla="*/ 425377 w 547935"/>
                    <a:gd name="connsiteY176" fmla="*/ 247602 h 412051"/>
                    <a:gd name="connsiteX177" fmla="*/ 422853 w 547935"/>
                    <a:gd name="connsiteY177" fmla="*/ 251822 h 412051"/>
                    <a:gd name="connsiteX178" fmla="*/ 422253 w 547935"/>
                    <a:gd name="connsiteY178" fmla="*/ 252955 h 412051"/>
                    <a:gd name="connsiteX179" fmla="*/ 419748 w 547935"/>
                    <a:gd name="connsiteY179" fmla="*/ 257689 h 412051"/>
                    <a:gd name="connsiteX180" fmla="*/ 419290 w 547935"/>
                    <a:gd name="connsiteY180" fmla="*/ 258661 h 412051"/>
                    <a:gd name="connsiteX181" fmla="*/ 416900 w 547935"/>
                    <a:gd name="connsiteY181" fmla="*/ 263719 h 412051"/>
                    <a:gd name="connsiteX182" fmla="*/ 414309 w 547935"/>
                    <a:gd name="connsiteY182" fmla="*/ 269786 h 412051"/>
                    <a:gd name="connsiteX183" fmla="*/ 401431 w 547935"/>
                    <a:gd name="connsiteY183" fmla="*/ 312534 h 412051"/>
                    <a:gd name="connsiteX184" fmla="*/ 401241 w 547935"/>
                    <a:gd name="connsiteY184" fmla="*/ 313496 h 412051"/>
                    <a:gd name="connsiteX185" fmla="*/ 400536 w 547935"/>
                    <a:gd name="connsiteY185" fmla="*/ 305886 h 412051"/>
                    <a:gd name="connsiteX186" fmla="*/ 400450 w 547935"/>
                    <a:gd name="connsiteY186" fmla="*/ 303447 h 412051"/>
                    <a:gd name="connsiteX187" fmla="*/ 400298 w 547935"/>
                    <a:gd name="connsiteY187" fmla="*/ 298733 h 412051"/>
                    <a:gd name="connsiteX188" fmla="*/ 400364 w 547935"/>
                    <a:gd name="connsiteY188" fmla="*/ 295970 h 412051"/>
                    <a:gd name="connsiteX189" fmla="*/ 400488 w 547935"/>
                    <a:gd name="connsiteY189" fmla="*/ 291989 h 412051"/>
                    <a:gd name="connsiteX190" fmla="*/ 400726 w 547935"/>
                    <a:gd name="connsiteY190" fmla="*/ 289265 h 412051"/>
                    <a:gd name="connsiteX191" fmla="*/ 401069 w 547935"/>
                    <a:gd name="connsiteY191" fmla="*/ 285683 h 412051"/>
                    <a:gd name="connsiteX192" fmla="*/ 401479 w 547935"/>
                    <a:gd name="connsiteY192" fmla="*/ 283035 h 412051"/>
                    <a:gd name="connsiteX193" fmla="*/ 402012 w 547935"/>
                    <a:gd name="connsiteY193" fmla="*/ 279778 h 412051"/>
                    <a:gd name="connsiteX194" fmla="*/ 402574 w 547935"/>
                    <a:gd name="connsiteY194" fmla="*/ 277254 h 412051"/>
                    <a:gd name="connsiteX195" fmla="*/ 403279 w 547935"/>
                    <a:gd name="connsiteY195" fmla="*/ 274282 h 412051"/>
                    <a:gd name="connsiteX196" fmla="*/ 403984 w 547935"/>
                    <a:gd name="connsiteY196" fmla="*/ 271891 h 412051"/>
                    <a:gd name="connsiteX197" fmla="*/ 404822 w 547935"/>
                    <a:gd name="connsiteY197" fmla="*/ 269176 h 412051"/>
                    <a:gd name="connsiteX198" fmla="*/ 405651 w 547935"/>
                    <a:gd name="connsiteY198" fmla="*/ 266938 h 412051"/>
                    <a:gd name="connsiteX199" fmla="*/ 406622 w 547935"/>
                    <a:gd name="connsiteY199" fmla="*/ 264452 h 412051"/>
                    <a:gd name="connsiteX200" fmla="*/ 407556 w 547935"/>
                    <a:gd name="connsiteY200" fmla="*/ 262366 h 412051"/>
                    <a:gd name="connsiteX201" fmla="*/ 408622 w 547935"/>
                    <a:gd name="connsiteY201" fmla="*/ 260099 h 412051"/>
                    <a:gd name="connsiteX202" fmla="*/ 409651 w 547935"/>
                    <a:gd name="connsiteY202" fmla="*/ 258156 h 412051"/>
                    <a:gd name="connsiteX203" fmla="*/ 410794 w 547935"/>
                    <a:gd name="connsiteY203" fmla="*/ 256099 h 412051"/>
                    <a:gd name="connsiteX204" fmla="*/ 411889 w 547935"/>
                    <a:gd name="connsiteY204" fmla="*/ 254308 h 412051"/>
                    <a:gd name="connsiteX205" fmla="*/ 413099 w 547935"/>
                    <a:gd name="connsiteY205" fmla="*/ 252432 h 412051"/>
                    <a:gd name="connsiteX206" fmla="*/ 414252 w 547935"/>
                    <a:gd name="connsiteY206" fmla="*/ 250793 h 412051"/>
                    <a:gd name="connsiteX207" fmla="*/ 415490 w 547935"/>
                    <a:gd name="connsiteY207" fmla="*/ 249107 h 412051"/>
                    <a:gd name="connsiteX208" fmla="*/ 416681 w 547935"/>
                    <a:gd name="connsiteY208" fmla="*/ 247612 h 412051"/>
                    <a:gd name="connsiteX209" fmla="*/ 417947 w 547935"/>
                    <a:gd name="connsiteY209" fmla="*/ 246097 h 412051"/>
                    <a:gd name="connsiteX210" fmla="*/ 419167 w 547935"/>
                    <a:gd name="connsiteY210" fmla="*/ 244735 h 412051"/>
                    <a:gd name="connsiteX211" fmla="*/ 420424 w 547935"/>
                    <a:gd name="connsiteY211" fmla="*/ 243411 h 412051"/>
                    <a:gd name="connsiteX212" fmla="*/ 421662 w 547935"/>
                    <a:gd name="connsiteY212" fmla="*/ 242183 h 412051"/>
                    <a:gd name="connsiteX213" fmla="*/ 422900 w 547935"/>
                    <a:gd name="connsiteY213" fmla="*/ 241021 h 412051"/>
                    <a:gd name="connsiteX214" fmla="*/ 424110 w 547935"/>
                    <a:gd name="connsiteY214" fmla="*/ 239935 h 412051"/>
                    <a:gd name="connsiteX215" fmla="*/ 424672 w 547935"/>
                    <a:gd name="connsiteY215" fmla="*/ 239439 h 412051"/>
                    <a:gd name="connsiteX216" fmla="*/ 425929 w 547935"/>
                    <a:gd name="connsiteY216" fmla="*/ 238401 h 412051"/>
                    <a:gd name="connsiteX217" fmla="*/ 425148 w 547935"/>
                    <a:gd name="connsiteY217" fmla="*/ 237992 h 412051"/>
                    <a:gd name="connsiteX218" fmla="*/ 418157 w 547935"/>
                    <a:gd name="connsiteY218" fmla="*/ 234325 h 412051"/>
                    <a:gd name="connsiteX219" fmla="*/ 414957 w 547935"/>
                    <a:gd name="connsiteY219" fmla="*/ 237392 h 412051"/>
                    <a:gd name="connsiteX220" fmla="*/ 408470 w 547935"/>
                    <a:gd name="connsiteY220" fmla="*/ 244021 h 412051"/>
                    <a:gd name="connsiteX221" fmla="*/ 401822 w 547935"/>
                    <a:gd name="connsiteY221" fmla="*/ 251260 h 412051"/>
                    <a:gd name="connsiteX222" fmla="*/ 394849 w 547935"/>
                    <a:gd name="connsiteY222" fmla="*/ 259223 h 412051"/>
                    <a:gd name="connsiteX223" fmla="*/ 394430 w 547935"/>
                    <a:gd name="connsiteY223" fmla="*/ 259709 h 412051"/>
                    <a:gd name="connsiteX224" fmla="*/ 387715 w 547935"/>
                    <a:gd name="connsiteY224" fmla="*/ 267681 h 412051"/>
                    <a:gd name="connsiteX225" fmla="*/ 387105 w 547935"/>
                    <a:gd name="connsiteY225" fmla="*/ 268415 h 412051"/>
                    <a:gd name="connsiteX226" fmla="*/ 380467 w 547935"/>
                    <a:gd name="connsiteY226" fmla="*/ 276539 h 412051"/>
                    <a:gd name="connsiteX227" fmla="*/ 379752 w 547935"/>
                    <a:gd name="connsiteY227" fmla="*/ 277425 h 412051"/>
                    <a:gd name="connsiteX228" fmla="*/ 373275 w 547935"/>
                    <a:gd name="connsiteY228" fmla="*/ 285560 h 412051"/>
                    <a:gd name="connsiteX229" fmla="*/ 372475 w 547935"/>
                    <a:gd name="connsiteY229" fmla="*/ 286579 h 412051"/>
                    <a:gd name="connsiteX230" fmla="*/ 366227 w 547935"/>
                    <a:gd name="connsiteY230" fmla="*/ 294580 h 412051"/>
                    <a:gd name="connsiteX231" fmla="*/ 365331 w 547935"/>
                    <a:gd name="connsiteY231" fmla="*/ 295732 h 412051"/>
                    <a:gd name="connsiteX232" fmla="*/ 359416 w 547935"/>
                    <a:gd name="connsiteY232" fmla="*/ 303447 h 412051"/>
                    <a:gd name="connsiteX233" fmla="*/ 358540 w 547935"/>
                    <a:gd name="connsiteY233" fmla="*/ 304590 h 412051"/>
                    <a:gd name="connsiteX234" fmla="*/ 352958 w 547935"/>
                    <a:gd name="connsiteY234" fmla="*/ 311972 h 412051"/>
                    <a:gd name="connsiteX235" fmla="*/ 352168 w 547935"/>
                    <a:gd name="connsiteY235" fmla="*/ 313030 h 412051"/>
                    <a:gd name="connsiteX236" fmla="*/ 346986 w 547935"/>
                    <a:gd name="connsiteY236" fmla="*/ 319973 h 412051"/>
                    <a:gd name="connsiteX237" fmla="*/ 346338 w 547935"/>
                    <a:gd name="connsiteY237" fmla="*/ 320850 h 412051"/>
                    <a:gd name="connsiteX238" fmla="*/ 341586 w 547935"/>
                    <a:gd name="connsiteY238" fmla="*/ 327298 h 412051"/>
                    <a:gd name="connsiteX239" fmla="*/ 341195 w 547935"/>
                    <a:gd name="connsiteY239" fmla="*/ 327831 h 412051"/>
                    <a:gd name="connsiteX240" fmla="*/ 336966 w 547935"/>
                    <a:gd name="connsiteY240" fmla="*/ 333632 h 412051"/>
                    <a:gd name="connsiteX241" fmla="*/ 333213 w 547935"/>
                    <a:gd name="connsiteY241" fmla="*/ 338823 h 412051"/>
                    <a:gd name="connsiteX242" fmla="*/ 330413 w 547935"/>
                    <a:gd name="connsiteY242" fmla="*/ 342719 h 412051"/>
                    <a:gd name="connsiteX243" fmla="*/ 330089 w 547935"/>
                    <a:gd name="connsiteY243" fmla="*/ 343176 h 412051"/>
                    <a:gd name="connsiteX244" fmla="*/ 327946 w 547935"/>
                    <a:gd name="connsiteY244" fmla="*/ 346186 h 412051"/>
                    <a:gd name="connsiteX245" fmla="*/ 331489 w 547935"/>
                    <a:gd name="connsiteY245" fmla="*/ 333146 h 412051"/>
                    <a:gd name="connsiteX246" fmla="*/ 332746 w 547935"/>
                    <a:gd name="connsiteY246" fmla="*/ 329194 h 412051"/>
                    <a:gd name="connsiteX247" fmla="*/ 335451 w 547935"/>
                    <a:gd name="connsiteY247" fmla="*/ 321031 h 412051"/>
                    <a:gd name="connsiteX248" fmla="*/ 337033 w 547935"/>
                    <a:gd name="connsiteY248" fmla="*/ 316754 h 412051"/>
                    <a:gd name="connsiteX249" fmla="*/ 339795 w 547935"/>
                    <a:gd name="connsiteY249" fmla="*/ 309782 h 412051"/>
                    <a:gd name="connsiteX250" fmla="*/ 341519 w 547935"/>
                    <a:gd name="connsiteY250" fmla="*/ 305743 h 412051"/>
                    <a:gd name="connsiteX251" fmla="*/ 344548 w 547935"/>
                    <a:gd name="connsiteY251" fmla="*/ 299247 h 412051"/>
                    <a:gd name="connsiteX252" fmla="*/ 346253 w 547935"/>
                    <a:gd name="connsiteY252" fmla="*/ 295770 h 412051"/>
                    <a:gd name="connsiteX253" fmla="*/ 349910 w 547935"/>
                    <a:gd name="connsiteY253" fmla="*/ 289027 h 412051"/>
                    <a:gd name="connsiteX254" fmla="*/ 351206 w 547935"/>
                    <a:gd name="connsiteY254" fmla="*/ 286703 h 412051"/>
                    <a:gd name="connsiteX255" fmla="*/ 356340 w 547935"/>
                    <a:gd name="connsiteY255" fmla="*/ 278492 h 412051"/>
                    <a:gd name="connsiteX256" fmla="*/ 357578 w 547935"/>
                    <a:gd name="connsiteY256" fmla="*/ 276730 h 412051"/>
                    <a:gd name="connsiteX257" fmla="*/ 361664 w 547935"/>
                    <a:gd name="connsiteY257" fmla="*/ 271034 h 412051"/>
                    <a:gd name="connsiteX258" fmla="*/ 363626 w 547935"/>
                    <a:gd name="connsiteY258" fmla="*/ 268548 h 412051"/>
                    <a:gd name="connsiteX259" fmla="*/ 367103 w 547935"/>
                    <a:gd name="connsiteY259" fmla="*/ 264290 h 412051"/>
                    <a:gd name="connsiteX260" fmla="*/ 369256 w 547935"/>
                    <a:gd name="connsiteY260" fmla="*/ 261842 h 412051"/>
                    <a:gd name="connsiteX261" fmla="*/ 372628 w 547935"/>
                    <a:gd name="connsiteY261" fmla="*/ 258204 h 412051"/>
                    <a:gd name="connsiteX262" fmla="*/ 374780 w 547935"/>
                    <a:gd name="connsiteY262" fmla="*/ 256003 h 412051"/>
                    <a:gd name="connsiteX263" fmla="*/ 378285 w 547935"/>
                    <a:gd name="connsiteY263" fmla="*/ 252670 h 412051"/>
                    <a:gd name="connsiteX264" fmla="*/ 380247 w 547935"/>
                    <a:gd name="connsiteY264" fmla="*/ 250869 h 412051"/>
                    <a:gd name="connsiteX265" fmla="*/ 384543 w 547935"/>
                    <a:gd name="connsiteY265" fmla="*/ 247269 h 412051"/>
                    <a:gd name="connsiteX266" fmla="*/ 385639 w 547935"/>
                    <a:gd name="connsiteY266" fmla="*/ 246364 h 412051"/>
                    <a:gd name="connsiteX267" fmla="*/ 390811 w 547935"/>
                    <a:gd name="connsiteY267" fmla="*/ 242526 h 412051"/>
                    <a:gd name="connsiteX268" fmla="*/ 392782 w 547935"/>
                    <a:gd name="connsiteY268" fmla="*/ 241192 h 412051"/>
                    <a:gd name="connsiteX269" fmla="*/ 395926 w 547935"/>
                    <a:gd name="connsiteY269" fmla="*/ 239125 h 412051"/>
                    <a:gd name="connsiteX270" fmla="*/ 398126 w 547935"/>
                    <a:gd name="connsiteY270" fmla="*/ 237792 h 412051"/>
                    <a:gd name="connsiteX271" fmla="*/ 399697 w 547935"/>
                    <a:gd name="connsiteY271" fmla="*/ 236839 h 412051"/>
                    <a:gd name="connsiteX272" fmla="*/ 400660 w 547935"/>
                    <a:gd name="connsiteY272" fmla="*/ 236325 h 412051"/>
                    <a:gd name="connsiteX273" fmla="*/ 404917 w 547935"/>
                    <a:gd name="connsiteY273" fmla="*/ 234067 h 412051"/>
                    <a:gd name="connsiteX274" fmla="*/ 406289 w 547935"/>
                    <a:gd name="connsiteY274" fmla="*/ 233372 h 412051"/>
                    <a:gd name="connsiteX275" fmla="*/ 411451 w 547935"/>
                    <a:gd name="connsiteY275" fmla="*/ 231029 h 412051"/>
                    <a:gd name="connsiteX276" fmla="*/ 403688 w 547935"/>
                    <a:gd name="connsiteY276" fmla="*/ 227495 h 412051"/>
                    <a:gd name="connsiteX277" fmla="*/ 392687 w 547935"/>
                    <a:gd name="connsiteY277" fmla="*/ 230896 h 412051"/>
                    <a:gd name="connsiteX278" fmla="*/ 392106 w 547935"/>
                    <a:gd name="connsiteY278" fmla="*/ 231096 h 412051"/>
                    <a:gd name="connsiteX279" fmla="*/ 380857 w 547935"/>
                    <a:gd name="connsiteY279" fmla="*/ 236039 h 412051"/>
                    <a:gd name="connsiteX280" fmla="*/ 314010 w 547935"/>
                    <a:gd name="connsiteY280" fmla="*/ 282731 h 412051"/>
                    <a:gd name="connsiteX281" fmla="*/ 309429 w 547935"/>
                    <a:gd name="connsiteY281" fmla="*/ 286693 h 412051"/>
                    <a:gd name="connsiteX282" fmla="*/ 307067 w 547935"/>
                    <a:gd name="connsiteY282" fmla="*/ 288750 h 412051"/>
                    <a:gd name="connsiteX283" fmla="*/ 302247 w 547935"/>
                    <a:gd name="connsiteY283" fmla="*/ 293037 h 412051"/>
                    <a:gd name="connsiteX284" fmla="*/ 300285 w 547935"/>
                    <a:gd name="connsiteY284" fmla="*/ 294789 h 412051"/>
                    <a:gd name="connsiteX285" fmla="*/ 287455 w 547935"/>
                    <a:gd name="connsiteY285" fmla="*/ 306648 h 412051"/>
                    <a:gd name="connsiteX286" fmla="*/ 285750 w 547935"/>
                    <a:gd name="connsiteY286" fmla="*/ 308277 h 412051"/>
                    <a:gd name="connsiteX287" fmla="*/ 281435 w 547935"/>
                    <a:gd name="connsiteY287" fmla="*/ 312401 h 412051"/>
                    <a:gd name="connsiteX288" fmla="*/ 279416 w 547935"/>
                    <a:gd name="connsiteY288" fmla="*/ 314363 h 412051"/>
                    <a:gd name="connsiteX289" fmla="*/ 275672 w 547935"/>
                    <a:gd name="connsiteY289" fmla="*/ 318011 h 412051"/>
                    <a:gd name="connsiteX290" fmla="*/ 273758 w 547935"/>
                    <a:gd name="connsiteY290" fmla="*/ 319897 h 412051"/>
                    <a:gd name="connsiteX291" fmla="*/ 270262 w 547935"/>
                    <a:gd name="connsiteY291" fmla="*/ 323364 h 412051"/>
                    <a:gd name="connsiteX292" fmla="*/ 268433 w 547935"/>
                    <a:gd name="connsiteY292" fmla="*/ 325193 h 412051"/>
                    <a:gd name="connsiteX293" fmla="*/ 265166 w 547935"/>
                    <a:gd name="connsiteY293" fmla="*/ 328498 h 412051"/>
                    <a:gd name="connsiteX294" fmla="*/ 263595 w 547935"/>
                    <a:gd name="connsiteY294" fmla="*/ 330089 h 412051"/>
                    <a:gd name="connsiteX295" fmla="*/ 260080 w 547935"/>
                    <a:gd name="connsiteY295" fmla="*/ 333689 h 412051"/>
                    <a:gd name="connsiteX296" fmla="*/ 259204 w 547935"/>
                    <a:gd name="connsiteY296" fmla="*/ 334594 h 412051"/>
                    <a:gd name="connsiteX297" fmla="*/ 255203 w 547935"/>
                    <a:gd name="connsiteY297" fmla="*/ 338766 h 412051"/>
                    <a:gd name="connsiteX298" fmla="*/ 254679 w 547935"/>
                    <a:gd name="connsiteY298" fmla="*/ 339319 h 412051"/>
                    <a:gd name="connsiteX299" fmla="*/ 251717 w 547935"/>
                    <a:gd name="connsiteY299" fmla="*/ 342443 h 412051"/>
                    <a:gd name="connsiteX300" fmla="*/ 250745 w 547935"/>
                    <a:gd name="connsiteY300" fmla="*/ 343481 h 412051"/>
                    <a:gd name="connsiteX301" fmla="*/ 248812 w 547935"/>
                    <a:gd name="connsiteY301" fmla="*/ 345548 h 412051"/>
                    <a:gd name="connsiteX302" fmla="*/ 247802 w 547935"/>
                    <a:gd name="connsiteY302" fmla="*/ 346634 h 412051"/>
                    <a:gd name="connsiteX303" fmla="*/ 246307 w 547935"/>
                    <a:gd name="connsiteY303" fmla="*/ 348244 h 412051"/>
                    <a:gd name="connsiteX304" fmla="*/ 245602 w 547935"/>
                    <a:gd name="connsiteY304" fmla="*/ 349015 h 412051"/>
                    <a:gd name="connsiteX305" fmla="*/ 244507 w 547935"/>
                    <a:gd name="connsiteY305" fmla="*/ 350206 h 412051"/>
                    <a:gd name="connsiteX306" fmla="*/ 243954 w 547935"/>
                    <a:gd name="connsiteY306" fmla="*/ 350815 h 412051"/>
                    <a:gd name="connsiteX307" fmla="*/ 242659 w 547935"/>
                    <a:gd name="connsiteY307" fmla="*/ 352244 h 412051"/>
                    <a:gd name="connsiteX308" fmla="*/ 250641 w 547935"/>
                    <a:gd name="connsiteY308" fmla="*/ 334042 h 412051"/>
                    <a:gd name="connsiteX309" fmla="*/ 252460 w 547935"/>
                    <a:gd name="connsiteY309" fmla="*/ 330127 h 412051"/>
                    <a:gd name="connsiteX310" fmla="*/ 260356 w 547935"/>
                    <a:gd name="connsiteY310" fmla="*/ 314296 h 412051"/>
                    <a:gd name="connsiteX311" fmla="*/ 261738 w 547935"/>
                    <a:gd name="connsiteY311" fmla="*/ 311772 h 412051"/>
                    <a:gd name="connsiteX312" fmla="*/ 265624 w 547935"/>
                    <a:gd name="connsiteY312" fmla="*/ 304667 h 412051"/>
                    <a:gd name="connsiteX313" fmla="*/ 321954 w 547935"/>
                    <a:gd name="connsiteY313" fmla="*/ 238239 h 412051"/>
                    <a:gd name="connsiteX314" fmla="*/ 323707 w 547935"/>
                    <a:gd name="connsiteY314" fmla="*/ 236982 h 412051"/>
                    <a:gd name="connsiteX315" fmla="*/ 327803 w 547935"/>
                    <a:gd name="connsiteY315" fmla="*/ 234315 h 412051"/>
                    <a:gd name="connsiteX316" fmla="*/ 332308 w 547935"/>
                    <a:gd name="connsiteY316" fmla="*/ 231629 h 412051"/>
                    <a:gd name="connsiteX317" fmla="*/ 336299 w 547935"/>
                    <a:gd name="connsiteY317" fmla="*/ 229476 h 412051"/>
                    <a:gd name="connsiteX318" fmla="*/ 340728 w 547935"/>
                    <a:gd name="connsiteY318" fmla="*/ 227352 h 412051"/>
                    <a:gd name="connsiteX319" fmla="*/ 344557 w 547935"/>
                    <a:gd name="connsiteY319" fmla="*/ 225676 h 412051"/>
                    <a:gd name="connsiteX320" fmla="*/ 348901 w 547935"/>
                    <a:gd name="connsiteY320" fmla="*/ 224047 h 412051"/>
                    <a:gd name="connsiteX321" fmla="*/ 352530 w 547935"/>
                    <a:gd name="connsiteY321" fmla="*/ 222809 h 412051"/>
                    <a:gd name="connsiteX322" fmla="*/ 356826 w 547935"/>
                    <a:gd name="connsiteY322" fmla="*/ 221628 h 412051"/>
                    <a:gd name="connsiteX323" fmla="*/ 360188 w 547935"/>
                    <a:gd name="connsiteY323" fmla="*/ 220780 h 412051"/>
                    <a:gd name="connsiteX324" fmla="*/ 364531 w 547935"/>
                    <a:gd name="connsiteY324" fmla="*/ 219989 h 412051"/>
                    <a:gd name="connsiteX325" fmla="*/ 367484 w 547935"/>
                    <a:gd name="connsiteY325" fmla="*/ 219494 h 412051"/>
                    <a:gd name="connsiteX326" fmla="*/ 372075 w 547935"/>
                    <a:gd name="connsiteY326" fmla="*/ 219046 h 412051"/>
                    <a:gd name="connsiteX327" fmla="*/ 374399 w 547935"/>
                    <a:gd name="connsiteY327" fmla="*/ 218846 h 412051"/>
                    <a:gd name="connsiteX328" fmla="*/ 380867 w 547935"/>
                    <a:gd name="connsiteY328" fmla="*/ 218742 h 412051"/>
                    <a:gd name="connsiteX329" fmla="*/ 355482 w 547935"/>
                    <a:gd name="connsiteY329" fmla="*/ 211674 h 412051"/>
                    <a:gd name="connsiteX330" fmla="*/ 343643 w 547935"/>
                    <a:gd name="connsiteY330" fmla="*/ 216103 h 412051"/>
                    <a:gd name="connsiteX331" fmla="*/ 341119 w 547935"/>
                    <a:gd name="connsiteY331" fmla="*/ 217180 h 412051"/>
                    <a:gd name="connsiteX332" fmla="*/ 329470 w 547935"/>
                    <a:gd name="connsiteY332" fmla="*/ 222895 h 412051"/>
                    <a:gd name="connsiteX333" fmla="*/ 327870 w 547935"/>
                    <a:gd name="connsiteY333" fmla="*/ 223799 h 412051"/>
                    <a:gd name="connsiteX334" fmla="*/ 316859 w 547935"/>
                    <a:gd name="connsiteY334" fmla="*/ 230353 h 412051"/>
                    <a:gd name="connsiteX335" fmla="*/ 315201 w 547935"/>
                    <a:gd name="connsiteY335" fmla="*/ 231391 h 412051"/>
                    <a:gd name="connsiteX336" fmla="*/ 303381 w 547935"/>
                    <a:gd name="connsiteY336" fmla="*/ 239544 h 412051"/>
                    <a:gd name="connsiteX337" fmla="*/ 213427 w 547935"/>
                    <a:gd name="connsiteY337" fmla="*/ 327889 h 412051"/>
                    <a:gd name="connsiteX338" fmla="*/ 202673 w 547935"/>
                    <a:gd name="connsiteY338" fmla="*/ 341186 h 412051"/>
                    <a:gd name="connsiteX339" fmla="*/ 200673 w 547935"/>
                    <a:gd name="connsiteY339" fmla="*/ 343710 h 412051"/>
                    <a:gd name="connsiteX340" fmla="*/ 197910 w 547935"/>
                    <a:gd name="connsiteY340" fmla="*/ 347253 h 412051"/>
                    <a:gd name="connsiteX341" fmla="*/ 196091 w 547935"/>
                    <a:gd name="connsiteY341" fmla="*/ 349596 h 412051"/>
                    <a:gd name="connsiteX342" fmla="*/ 193491 w 547935"/>
                    <a:gd name="connsiteY342" fmla="*/ 352987 h 412051"/>
                    <a:gd name="connsiteX343" fmla="*/ 191776 w 547935"/>
                    <a:gd name="connsiteY343" fmla="*/ 355235 h 412051"/>
                    <a:gd name="connsiteX344" fmla="*/ 189404 w 547935"/>
                    <a:gd name="connsiteY344" fmla="*/ 358369 h 412051"/>
                    <a:gd name="connsiteX345" fmla="*/ 187814 w 547935"/>
                    <a:gd name="connsiteY345" fmla="*/ 360493 h 412051"/>
                    <a:gd name="connsiteX346" fmla="*/ 185623 w 547935"/>
                    <a:gd name="connsiteY346" fmla="*/ 363445 h 412051"/>
                    <a:gd name="connsiteX347" fmla="*/ 184299 w 547935"/>
                    <a:gd name="connsiteY347" fmla="*/ 365246 h 412051"/>
                    <a:gd name="connsiteX348" fmla="*/ 182251 w 547935"/>
                    <a:gd name="connsiteY348" fmla="*/ 368036 h 412051"/>
                    <a:gd name="connsiteX349" fmla="*/ 181765 w 547935"/>
                    <a:gd name="connsiteY349" fmla="*/ 368703 h 412051"/>
                    <a:gd name="connsiteX350" fmla="*/ 177298 w 547935"/>
                    <a:gd name="connsiteY350" fmla="*/ 374914 h 412051"/>
                    <a:gd name="connsiteX351" fmla="*/ 176822 w 547935"/>
                    <a:gd name="connsiteY351" fmla="*/ 375580 h 412051"/>
                    <a:gd name="connsiteX352" fmla="*/ 175270 w 547935"/>
                    <a:gd name="connsiteY352" fmla="*/ 377781 h 412051"/>
                    <a:gd name="connsiteX353" fmla="*/ 174488 w 547935"/>
                    <a:gd name="connsiteY353" fmla="*/ 378885 h 412051"/>
                    <a:gd name="connsiteX354" fmla="*/ 173336 w 547935"/>
                    <a:gd name="connsiteY354" fmla="*/ 380533 h 412051"/>
                    <a:gd name="connsiteX355" fmla="*/ 172621 w 547935"/>
                    <a:gd name="connsiteY355" fmla="*/ 381562 h 412051"/>
                    <a:gd name="connsiteX356" fmla="*/ 171764 w 547935"/>
                    <a:gd name="connsiteY356" fmla="*/ 382810 h 412051"/>
                    <a:gd name="connsiteX357" fmla="*/ 171126 w 547935"/>
                    <a:gd name="connsiteY357" fmla="*/ 383743 h 412051"/>
                    <a:gd name="connsiteX358" fmla="*/ 170612 w 547935"/>
                    <a:gd name="connsiteY358" fmla="*/ 384496 h 412051"/>
                    <a:gd name="connsiteX359" fmla="*/ 170288 w 547935"/>
                    <a:gd name="connsiteY359" fmla="*/ 384972 h 412051"/>
                    <a:gd name="connsiteX360" fmla="*/ 169669 w 547935"/>
                    <a:gd name="connsiteY360" fmla="*/ 385886 h 412051"/>
                    <a:gd name="connsiteX361" fmla="*/ 172069 w 547935"/>
                    <a:gd name="connsiteY361" fmla="*/ 372818 h 412051"/>
                    <a:gd name="connsiteX362" fmla="*/ 173279 w 547935"/>
                    <a:gd name="connsiteY362" fmla="*/ 367360 h 412051"/>
                    <a:gd name="connsiteX363" fmla="*/ 174812 w 547935"/>
                    <a:gd name="connsiteY363" fmla="*/ 360512 h 412051"/>
                    <a:gd name="connsiteX364" fmla="*/ 176555 w 547935"/>
                    <a:gd name="connsiteY364" fmla="*/ 353835 h 412051"/>
                    <a:gd name="connsiteX365" fmla="*/ 177889 w 547935"/>
                    <a:gd name="connsiteY365" fmla="*/ 348844 h 412051"/>
                    <a:gd name="connsiteX366" fmla="*/ 179946 w 547935"/>
                    <a:gd name="connsiteY366" fmla="*/ 342052 h 412051"/>
                    <a:gd name="connsiteX367" fmla="*/ 180975 w 547935"/>
                    <a:gd name="connsiteY367" fmla="*/ 338642 h 412051"/>
                    <a:gd name="connsiteX368" fmla="*/ 235058 w 547935"/>
                    <a:gd name="connsiteY368" fmla="*/ 250784 h 412051"/>
                    <a:gd name="connsiteX369" fmla="*/ 235668 w 547935"/>
                    <a:gd name="connsiteY369" fmla="*/ 250231 h 412051"/>
                    <a:gd name="connsiteX370" fmla="*/ 247726 w 547935"/>
                    <a:gd name="connsiteY370" fmla="*/ 240421 h 412051"/>
                    <a:gd name="connsiteX371" fmla="*/ 248907 w 547935"/>
                    <a:gd name="connsiteY371" fmla="*/ 239544 h 412051"/>
                    <a:gd name="connsiteX372" fmla="*/ 261595 w 547935"/>
                    <a:gd name="connsiteY372" fmla="*/ 231267 h 412051"/>
                    <a:gd name="connsiteX373" fmla="*/ 262290 w 547935"/>
                    <a:gd name="connsiteY373" fmla="*/ 230848 h 412051"/>
                    <a:gd name="connsiteX374" fmla="*/ 275730 w 547935"/>
                    <a:gd name="connsiteY374" fmla="*/ 223866 h 412051"/>
                    <a:gd name="connsiteX375" fmla="*/ 288988 w 547935"/>
                    <a:gd name="connsiteY375" fmla="*/ 218446 h 412051"/>
                    <a:gd name="connsiteX376" fmla="*/ 289950 w 547935"/>
                    <a:gd name="connsiteY376" fmla="*/ 218113 h 412051"/>
                    <a:gd name="connsiteX377" fmla="*/ 301942 w 547935"/>
                    <a:gd name="connsiteY377" fmla="*/ 214341 h 412051"/>
                    <a:gd name="connsiteX378" fmla="*/ 303190 w 547935"/>
                    <a:gd name="connsiteY378" fmla="*/ 214008 h 412051"/>
                    <a:gd name="connsiteX379" fmla="*/ 314430 w 547935"/>
                    <a:gd name="connsiteY379" fmla="*/ 211388 h 412051"/>
                    <a:gd name="connsiteX380" fmla="*/ 315592 w 547935"/>
                    <a:gd name="connsiteY380" fmla="*/ 211160 h 412051"/>
                    <a:gd name="connsiteX381" fmla="*/ 326279 w 547935"/>
                    <a:gd name="connsiteY381" fmla="*/ 209426 h 412051"/>
                    <a:gd name="connsiteX382" fmla="*/ 327041 w 547935"/>
                    <a:gd name="connsiteY382" fmla="*/ 209321 h 412051"/>
                    <a:gd name="connsiteX383" fmla="*/ 337385 w 547935"/>
                    <a:gd name="connsiteY383" fmla="*/ 208283 h 412051"/>
                    <a:gd name="connsiteX384" fmla="*/ 269196 w 547935"/>
                    <a:gd name="connsiteY384" fmla="*/ 206778 h 412051"/>
                    <a:gd name="connsiteX385" fmla="*/ 263071 w 547935"/>
                    <a:gd name="connsiteY385" fmla="*/ 211198 h 412051"/>
                    <a:gd name="connsiteX386" fmla="*/ 260899 w 547935"/>
                    <a:gd name="connsiteY386" fmla="*/ 212931 h 412051"/>
                    <a:gd name="connsiteX387" fmla="*/ 256842 w 547935"/>
                    <a:gd name="connsiteY387" fmla="*/ 216208 h 412051"/>
                    <a:gd name="connsiteX388" fmla="*/ 254213 w 547935"/>
                    <a:gd name="connsiteY388" fmla="*/ 218503 h 412051"/>
                    <a:gd name="connsiteX389" fmla="*/ 250536 w 547935"/>
                    <a:gd name="connsiteY389" fmla="*/ 221752 h 412051"/>
                    <a:gd name="connsiteX390" fmla="*/ 247678 w 547935"/>
                    <a:gd name="connsiteY390" fmla="*/ 224438 h 412051"/>
                    <a:gd name="connsiteX391" fmla="*/ 244164 w 547935"/>
                    <a:gd name="connsiteY391" fmla="*/ 227790 h 412051"/>
                    <a:gd name="connsiteX392" fmla="*/ 241163 w 547935"/>
                    <a:gd name="connsiteY392" fmla="*/ 230791 h 412051"/>
                    <a:gd name="connsiteX393" fmla="*/ 237725 w 547935"/>
                    <a:gd name="connsiteY393" fmla="*/ 234296 h 412051"/>
                    <a:gd name="connsiteX394" fmla="*/ 234667 w 547935"/>
                    <a:gd name="connsiteY394" fmla="*/ 237534 h 412051"/>
                    <a:gd name="connsiteX395" fmla="*/ 231277 w 547935"/>
                    <a:gd name="connsiteY395" fmla="*/ 241183 h 412051"/>
                    <a:gd name="connsiteX396" fmla="*/ 228133 w 547935"/>
                    <a:gd name="connsiteY396" fmla="*/ 244678 h 412051"/>
                    <a:gd name="connsiteX397" fmla="*/ 224809 w 547935"/>
                    <a:gd name="connsiteY397" fmla="*/ 248431 h 412051"/>
                    <a:gd name="connsiteX398" fmla="*/ 221637 w 547935"/>
                    <a:gd name="connsiteY398" fmla="*/ 252108 h 412051"/>
                    <a:gd name="connsiteX399" fmla="*/ 150733 w 547935"/>
                    <a:gd name="connsiteY399" fmla="*/ 350282 h 412051"/>
                    <a:gd name="connsiteX400" fmla="*/ 148580 w 547935"/>
                    <a:gd name="connsiteY400" fmla="*/ 353673 h 412051"/>
                    <a:gd name="connsiteX401" fmla="*/ 146228 w 547935"/>
                    <a:gd name="connsiteY401" fmla="*/ 357397 h 412051"/>
                    <a:gd name="connsiteX402" fmla="*/ 143932 w 547935"/>
                    <a:gd name="connsiteY402" fmla="*/ 361064 h 412051"/>
                    <a:gd name="connsiteX403" fmla="*/ 141980 w 547935"/>
                    <a:gd name="connsiteY403" fmla="*/ 364207 h 412051"/>
                    <a:gd name="connsiteX404" fmla="*/ 139760 w 547935"/>
                    <a:gd name="connsiteY404" fmla="*/ 367789 h 412051"/>
                    <a:gd name="connsiteX405" fmla="*/ 137903 w 547935"/>
                    <a:gd name="connsiteY405" fmla="*/ 370799 h 412051"/>
                    <a:gd name="connsiteX406" fmla="*/ 135817 w 547935"/>
                    <a:gd name="connsiteY406" fmla="*/ 374199 h 412051"/>
                    <a:gd name="connsiteX407" fmla="*/ 134264 w 547935"/>
                    <a:gd name="connsiteY407" fmla="*/ 376752 h 412051"/>
                    <a:gd name="connsiteX408" fmla="*/ 130359 w 547935"/>
                    <a:gd name="connsiteY408" fmla="*/ 383219 h 412051"/>
                    <a:gd name="connsiteX409" fmla="*/ 129149 w 547935"/>
                    <a:gd name="connsiteY409" fmla="*/ 385229 h 412051"/>
                    <a:gd name="connsiteX410" fmla="*/ 127225 w 547935"/>
                    <a:gd name="connsiteY410" fmla="*/ 388458 h 412051"/>
                    <a:gd name="connsiteX411" fmla="*/ 125997 w 547935"/>
                    <a:gd name="connsiteY411" fmla="*/ 390525 h 412051"/>
                    <a:gd name="connsiteX412" fmla="*/ 124292 w 547935"/>
                    <a:gd name="connsiteY412" fmla="*/ 393411 h 412051"/>
                    <a:gd name="connsiteX413" fmla="*/ 123272 w 547935"/>
                    <a:gd name="connsiteY413" fmla="*/ 395135 h 412051"/>
                    <a:gd name="connsiteX414" fmla="*/ 121739 w 547935"/>
                    <a:gd name="connsiteY414" fmla="*/ 397745 h 412051"/>
                    <a:gd name="connsiteX415" fmla="*/ 120472 w 547935"/>
                    <a:gd name="connsiteY415" fmla="*/ 399926 h 412051"/>
                    <a:gd name="connsiteX416" fmla="*/ 119520 w 547935"/>
                    <a:gd name="connsiteY416" fmla="*/ 401574 h 412051"/>
                    <a:gd name="connsiteX417" fmla="*/ 117719 w 547935"/>
                    <a:gd name="connsiteY417" fmla="*/ 404689 h 412051"/>
                    <a:gd name="connsiteX418" fmla="*/ 116719 w 547935"/>
                    <a:gd name="connsiteY418" fmla="*/ 406432 h 412051"/>
                    <a:gd name="connsiteX419" fmla="*/ 116053 w 547935"/>
                    <a:gd name="connsiteY419" fmla="*/ 407594 h 412051"/>
                    <a:gd name="connsiteX420" fmla="*/ 115367 w 547935"/>
                    <a:gd name="connsiteY420" fmla="*/ 408803 h 412051"/>
                    <a:gd name="connsiteX421" fmla="*/ 114833 w 547935"/>
                    <a:gd name="connsiteY421" fmla="*/ 409737 h 412051"/>
                    <a:gd name="connsiteX422" fmla="*/ 114262 w 547935"/>
                    <a:gd name="connsiteY422" fmla="*/ 410747 h 412051"/>
                    <a:gd name="connsiteX423" fmla="*/ 113528 w 547935"/>
                    <a:gd name="connsiteY423" fmla="*/ 412051 h 412051"/>
                    <a:gd name="connsiteX424" fmla="*/ 115062 w 547935"/>
                    <a:gd name="connsiteY424" fmla="*/ 391611 h 412051"/>
                    <a:gd name="connsiteX425" fmla="*/ 115433 w 547935"/>
                    <a:gd name="connsiteY425" fmla="*/ 387925 h 412051"/>
                    <a:gd name="connsiteX426" fmla="*/ 117977 w 547935"/>
                    <a:gd name="connsiteY426" fmla="*/ 370018 h 412051"/>
                    <a:gd name="connsiteX427" fmla="*/ 118701 w 547935"/>
                    <a:gd name="connsiteY427" fmla="*/ 366046 h 412051"/>
                    <a:gd name="connsiteX428" fmla="*/ 119624 w 547935"/>
                    <a:gd name="connsiteY428" fmla="*/ 360988 h 412051"/>
                    <a:gd name="connsiteX429" fmla="*/ 158820 w 547935"/>
                    <a:gd name="connsiteY429" fmla="*/ 270986 h 412051"/>
                    <a:gd name="connsiteX430" fmla="*/ 162315 w 547935"/>
                    <a:gd name="connsiteY430" fmla="*/ 266576 h 412051"/>
                    <a:gd name="connsiteX431" fmla="*/ 166716 w 547935"/>
                    <a:gd name="connsiteY431" fmla="*/ 261195 h 412051"/>
                    <a:gd name="connsiteX432" fmla="*/ 171326 w 547935"/>
                    <a:gd name="connsiteY432" fmla="*/ 256213 h 412051"/>
                    <a:gd name="connsiteX433" fmla="*/ 175889 w 547935"/>
                    <a:gd name="connsiteY433" fmla="*/ 251393 h 412051"/>
                    <a:gd name="connsiteX434" fmla="*/ 180651 w 547935"/>
                    <a:gd name="connsiteY434" fmla="*/ 246936 h 412051"/>
                    <a:gd name="connsiteX435" fmla="*/ 185328 w 547935"/>
                    <a:gd name="connsiteY435" fmla="*/ 242649 h 412051"/>
                    <a:gd name="connsiteX436" fmla="*/ 190243 w 547935"/>
                    <a:gd name="connsiteY436" fmla="*/ 238658 h 412051"/>
                    <a:gd name="connsiteX437" fmla="*/ 194910 w 547935"/>
                    <a:gd name="connsiteY437" fmla="*/ 234925 h 412051"/>
                    <a:gd name="connsiteX438" fmla="*/ 200053 w 547935"/>
                    <a:gd name="connsiteY438" fmla="*/ 231286 h 412051"/>
                    <a:gd name="connsiteX439" fmla="*/ 204540 w 547935"/>
                    <a:gd name="connsiteY439" fmla="*/ 228143 h 412051"/>
                    <a:gd name="connsiteX440" fmla="*/ 209988 w 547935"/>
                    <a:gd name="connsiteY440" fmla="*/ 224771 h 412051"/>
                    <a:gd name="connsiteX441" fmla="*/ 214113 w 547935"/>
                    <a:gd name="connsiteY441" fmla="*/ 222237 h 412051"/>
                    <a:gd name="connsiteX442" fmla="*/ 220256 w 547935"/>
                    <a:gd name="connsiteY442" fmla="*/ 218913 h 412051"/>
                    <a:gd name="connsiteX443" fmla="*/ 223523 w 547935"/>
                    <a:gd name="connsiteY443" fmla="*/ 217151 h 412051"/>
                    <a:gd name="connsiteX444" fmla="*/ 232667 w 547935"/>
                    <a:gd name="connsiteY444" fmla="*/ 212817 h 412051"/>
                    <a:gd name="connsiteX445" fmla="*/ 173231 w 547935"/>
                    <a:gd name="connsiteY445" fmla="*/ 232143 h 412051"/>
                    <a:gd name="connsiteX446" fmla="*/ 168173 w 547935"/>
                    <a:gd name="connsiteY446" fmla="*/ 241116 h 412051"/>
                    <a:gd name="connsiteX447" fmla="*/ 161963 w 547935"/>
                    <a:gd name="connsiteY447" fmla="*/ 251403 h 412051"/>
                    <a:gd name="connsiteX448" fmla="*/ 154800 w 547935"/>
                    <a:gd name="connsiteY448" fmla="*/ 262728 h 412051"/>
                    <a:gd name="connsiteX449" fmla="*/ 146923 w 547935"/>
                    <a:gd name="connsiteY449" fmla="*/ 274777 h 412051"/>
                    <a:gd name="connsiteX450" fmla="*/ 67427 w 547935"/>
                    <a:gd name="connsiteY450" fmla="*/ 387525 h 412051"/>
                    <a:gd name="connsiteX451" fmla="*/ 106375 w 547935"/>
                    <a:gd name="connsiteY451" fmla="*/ 289712 h 412051"/>
                    <a:gd name="connsiteX452" fmla="*/ 106832 w 547935"/>
                    <a:gd name="connsiteY452" fmla="*/ 289017 h 412051"/>
                    <a:gd name="connsiteX453" fmla="*/ 114976 w 547935"/>
                    <a:gd name="connsiteY453" fmla="*/ 277197 h 412051"/>
                    <a:gd name="connsiteX454" fmla="*/ 123368 w 547935"/>
                    <a:gd name="connsiteY454" fmla="*/ 266490 h 412051"/>
                    <a:gd name="connsiteX455" fmla="*/ 124587 w 547935"/>
                    <a:gd name="connsiteY455" fmla="*/ 265024 h 412051"/>
                    <a:gd name="connsiteX456" fmla="*/ 132331 w 547935"/>
                    <a:gd name="connsiteY456" fmla="*/ 256327 h 412051"/>
                    <a:gd name="connsiteX457" fmla="*/ 133578 w 547935"/>
                    <a:gd name="connsiteY457" fmla="*/ 255032 h 412051"/>
                    <a:gd name="connsiteX458" fmla="*/ 141256 w 547935"/>
                    <a:gd name="connsiteY458" fmla="*/ 247374 h 412051"/>
                    <a:gd name="connsiteX459" fmla="*/ 103499 w 547935"/>
                    <a:gd name="connsiteY459" fmla="*/ 270015 h 412051"/>
                    <a:gd name="connsiteX460" fmla="*/ 97764 w 547935"/>
                    <a:gd name="connsiteY460" fmla="*/ 277911 h 412051"/>
                    <a:gd name="connsiteX461" fmla="*/ 95498 w 547935"/>
                    <a:gd name="connsiteY461" fmla="*/ 280740 h 412051"/>
                    <a:gd name="connsiteX462" fmla="*/ 91183 w 547935"/>
                    <a:gd name="connsiteY462" fmla="*/ 286093 h 412051"/>
                    <a:gd name="connsiteX463" fmla="*/ 88220 w 547935"/>
                    <a:gd name="connsiteY463" fmla="*/ 289522 h 412051"/>
                    <a:gd name="connsiteX464" fmla="*/ 83896 w 547935"/>
                    <a:gd name="connsiteY464" fmla="*/ 294475 h 412051"/>
                    <a:gd name="connsiteX465" fmla="*/ 80515 w 547935"/>
                    <a:gd name="connsiteY465" fmla="*/ 298161 h 412051"/>
                    <a:gd name="connsiteX466" fmla="*/ 77191 w 547935"/>
                    <a:gd name="connsiteY466" fmla="*/ 301781 h 412051"/>
                    <a:gd name="connsiteX467" fmla="*/ 0 w 547935"/>
                    <a:gd name="connsiteY467" fmla="*/ 372389 h 412051"/>
                    <a:gd name="connsiteX468" fmla="*/ 36138 w 547935"/>
                    <a:gd name="connsiteY468" fmla="*/ 320764 h 412051"/>
                    <a:gd name="connsiteX469" fmla="*/ 37519 w 547935"/>
                    <a:gd name="connsiteY469" fmla="*/ 319335 h 412051"/>
                    <a:gd name="connsiteX470" fmla="*/ 43348 w 547935"/>
                    <a:gd name="connsiteY470" fmla="*/ 313496 h 412051"/>
                    <a:gd name="connsiteX471" fmla="*/ 45663 w 547935"/>
                    <a:gd name="connsiteY471" fmla="*/ 311258 h 412051"/>
                    <a:gd name="connsiteX472" fmla="*/ 52026 w 547935"/>
                    <a:gd name="connsiteY472" fmla="*/ 305343 h 412051"/>
                    <a:gd name="connsiteX473" fmla="*/ 53778 w 547935"/>
                    <a:gd name="connsiteY473" fmla="*/ 303743 h 412051"/>
                    <a:gd name="connsiteX474" fmla="*/ 69913 w 547935"/>
                    <a:gd name="connsiteY474" fmla="*/ 290065 h 412051"/>
                    <a:gd name="connsiteX475" fmla="*/ 71637 w 547935"/>
                    <a:gd name="connsiteY475" fmla="*/ 288703 h 412051"/>
                    <a:gd name="connsiteX476" fmla="*/ 77400 w 547935"/>
                    <a:gd name="connsiteY476" fmla="*/ 284197 h 412051"/>
                    <a:gd name="connsiteX477" fmla="*/ 79677 w 547935"/>
                    <a:gd name="connsiteY477" fmla="*/ 282464 h 412051"/>
                    <a:gd name="connsiteX478" fmla="*/ 84496 w 547935"/>
                    <a:gd name="connsiteY478" fmla="*/ 278863 h 412051"/>
                    <a:gd name="connsiteX479" fmla="*/ 86649 w 547935"/>
                    <a:gd name="connsiteY479" fmla="*/ 277282 h 412051"/>
                    <a:gd name="connsiteX480" fmla="*/ 91097 w 547935"/>
                    <a:gd name="connsiteY480" fmla="*/ 274091 h 412051"/>
                    <a:gd name="connsiteX481" fmla="*/ 92793 w 547935"/>
                    <a:gd name="connsiteY481" fmla="*/ 272891 h 412051"/>
                    <a:gd name="connsiteX482" fmla="*/ 98041 w 547935"/>
                    <a:gd name="connsiteY482" fmla="*/ 269272 h 412051"/>
                    <a:gd name="connsiteX483" fmla="*/ 20631 w 547935"/>
                    <a:gd name="connsiteY483" fmla="*/ 310258 h 412051"/>
                    <a:gd name="connsiteX484" fmla="*/ 115900 w 547935"/>
                    <a:gd name="connsiteY484" fmla="*/ 256651 h 412051"/>
                    <a:gd name="connsiteX485" fmla="*/ 129064 w 547935"/>
                    <a:gd name="connsiteY485" fmla="*/ 246974 h 412051"/>
                    <a:gd name="connsiteX486" fmla="*/ 133312 w 547935"/>
                    <a:gd name="connsiteY486" fmla="*/ 244030 h 412051"/>
                    <a:gd name="connsiteX487" fmla="*/ 142142 w 547935"/>
                    <a:gd name="connsiteY487" fmla="*/ 238030 h 412051"/>
                    <a:gd name="connsiteX488" fmla="*/ 146999 w 547935"/>
                    <a:gd name="connsiteY488" fmla="*/ 234887 h 412051"/>
                    <a:gd name="connsiteX489" fmla="*/ 152505 w 547935"/>
                    <a:gd name="connsiteY489" fmla="*/ 231381 h 412051"/>
                    <a:gd name="connsiteX490" fmla="*/ 147390 w 547935"/>
                    <a:gd name="connsiteY490" fmla="*/ 230696 h 412051"/>
                    <a:gd name="connsiteX491" fmla="*/ 145447 w 547935"/>
                    <a:gd name="connsiteY491" fmla="*/ 230381 h 412051"/>
                    <a:gd name="connsiteX492" fmla="*/ 139227 w 547935"/>
                    <a:gd name="connsiteY492" fmla="*/ 229314 h 412051"/>
                    <a:gd name="connsiteX493" fmla="*/ 136427 w 547935"/>
                    <a:gd name="connsiteY493" fmla="*/ 228781 h 412051"/>
                    <a:gd name="connsiteX494" fmla="*/ 128197 w 547935"/>
                    <a:gd name="connsiteY494" fmla="*/ 226990 h 412051"/>
                    <a:gd name="connsiteX495" fmla="*/ 124311 w 547935"/>
                    <a:gd name="connsiteY495" fmla="*/ 227286 h 412051"/>
                    <a:gd name="connsiteX496" fmla="*/ 122282 w 547935"/>
                    <a:gd name="connsiteY496" fmla="*/ 227428 h 412051"/>
                    <a:gd name="connsiteX497" fmla="*/ 114252 w 547935"/>
                    <a:gd name="connsiteY497" fmla="*/ 227619 h 412051"/>
                    <a:gd name="connsiteX498" fmla="*/ 111223 w 547935"/>
                    <a:gd name="connsiteY498" fmla="*/ 227562 h 412051"/>
                    <a:gd name="connsiteX499" fmla="*/ 105451 w 547935"/>
                    <a:gd name="connsiteY499" fmla="*/ 227362 h 412051"/>
                    <a:gd name="connsiteX500" fmla="*/ 101803 w 547935"/>
                    <a:gd name="connsiteY500" fmla="*/ 227105 h 412051"/>
                    <a:gd name="connsiteX501" fmla="*/ 95983 w 547935"/>
                    <a:gd name="connsiteY501" fmla="*/ 226533 h 412051"/>
                    <a:gd name="connsiteX502" fmla="*/ 92297 w 547935"/>
                    <a:gd name="connsiteY502" fmla="*/ 226076 h 412051"/>
                    <a:gd name="connsiteX503" fmla="*/ 85172 w 547935"/>
                    <a:gd name="connsiteY503" fmla="*/ 224866 h 412051"/>
                    <a:gd name="connsiteX504" fmla="*/ 82553 w 547935"/>
                    <a:gd name="connsiteY504" fmla="*/ 224390 h 412051"/>
                    <a:gd name="connsiteX505" fmla="*/ 73504 w 547935"/>
                    <a:gd name="connsiteY505" fmla="*/ 222190 h 412051"/>
                    <a:gd name="connsiteX506" fmla="*/ 38367 w 547935"/>
                    <a:gd name="connsiteY506" fmla="*/ 206959 h 412051"/>
                    <a:gd name="connsiteX507" fmla="*/ 78200 w 547935"/>
                    <a:gd name="connsiteY507" fmla="*/ 207426 h 412051"/>
                    <a:gd name="connsiteX508" fmla="*/ 29470 w 547935"/>
                    <a:gd name="connsiteY508" fmla="*/ 160201 h 412051"/>
                    <a:gd name="connsiteX509" fmla="*/ 102432 w 547935"/>
                    <a:gd name="connsiteY509" fmla="*/ 187585 h 412051"/>
                    <a:gd name="connsiteX510" fmla="*/ 104108 w 547935"/>
                    <a:gd name="connsiteY510" fmla="*/ 188300 h 412051"/>
                    <a:gd name="connsiteX511" fmla="*/ 107785 w 547935"/>
                    <a:gd name="connsiteY511" fmla="*/ 189890 h 412051"/>
                    <a:gd name="connsiteX512" fmla="*/ 110595 w 547935"/>
                    <a:gd name="connsiteY512" fmla="*/ 191129 h 412051"/>
                    <a:gd name="connsiteX513" fmla="*/ 114224 w 547935"/>
                    <a:gd name="connsiteY513" fmla="*/ 192738 h 412051"/>
                    <a:gd name="connsiteX514" fmla="*/ 117072 w 547935"/>
                    <a:gd name="connsiteY514" fmla="*/ 194034 h 412051"/>
                    <a:gd name="connsiteX515" fmla="*/ 120520 w 547935"/>
                    <a:gd name="connsiteY515" fmla="*/ 195624 h 412051"/>
                    <a:gd name="connsiteX516" fmla="*/ 123434 w 547935"/>
                    <a:gd name="connsiteY516" fmla="*/ 197006 h 412051"/>
                    <a:gd name="connsiteX517" fmla="*/ 126673 w 547935"/>
                    <a:gd name="connsiteY517" fmla="*/ 198549 h 412051"/>
                    <a:gd name="connsiteX518" fmla="*/ 129559 w 547935"/>
                    <a:gd name="connsiteY518" fmla="*/ 199968 h 412051"/>
                    <a:gd name="connsiteX519" fmla="*/ 132674 w 547935"/>
                    <a:gd name="connsiteY519" fmla="*/ 201520 h 412051"/>
                    <a:gd name="connsiteX520" fmla="*/ 135426 w 547935"/>
                    <a:gd name="connsiteY520" fmla="*/ 202949 h 412051"/>
                    <a:gd name="connsiteX521" fmla="*/ 138389 w 547935"/>
                    <a:gd name="connsiteY521" fmla="*/ 204502 h 412051"/>
                    <a:gd name="connsiteX522" fmla="*/ 141046 w 547935"/>
                    <a:gd name="connsiteY522" fmla="*/ 205959 h 412051"/>
                    <a:gd name="connsiteX523" fmla="*/ 143818 w 547935"/>
                    <a:gd name="connsiteY523" fmla="*/ 207502 h 412051"/>
                    <a:gd name="connsiteX524" fmla="*/ 146361 w 547935"/>
                    <a:gd name="connsiteY524" fmla="*/ 208988 h 412051"/>
                    <a:gd name="connsiteX525" fmla="*/ 148885 w 547935"/>
                    <a:gd name="connsiteY525" fmla="*/ 210483 h 412051"/>
                    <a:gd name="connsiteX526" fmla="*/ 151295 w 547935"/>
                    <a:gd name="connsiteY526" fmla="*/ 211998 h 412051"/>
                    <a:gd name="connsiteX527" fmla="*/ 153571 w 547935"/>
                    <a:gd name="connsiteY527" fmla="*/ 213455 h 412051"/>
                    <a:gd name="connsiteX528" fmla="*/ 155772 w 547935"/>
                    <a:gd name="connsiteY528" fmla="*/ 214979 h 412051"/>
                    <a:gd name="connsiteX529" fmla="*/ 157801 w 547935"/>
                    <a:gd name="connsiteY529" fmla="*/ 216398 h 412051"/>
                    <a:gd name="connsiteX530" fmla="*/ 159772 w 547935"/>
                    <a:gd name="connsiteY530" fmla="*/ 217922 h 412051"/>
                    <a:gd name="connsiteX531" fmla="*/ 161525 w 547935"/>
                    <a:gd name="connsiteY531" fmla="*/ 219304 h 412051"/>
                    <a:gd name="connsiteX532" fmla="*/ 163268 w 547935"/>
                    <a:gd name="connsiteY532" fmla="*/ 220856 h 412051"/>
                    <a:gd name="connsiteX533" fmla="*/ 164697 w 547935"/>
                    <a:gd name="connsiteY533" fmla="*/ 222152 h 412051"/>
                    <a:gd name="connsiteX534" fmla="*/ 165916 w 547935"/>
                    <a:gd name="connsiteY534" fmla="*/ 223456 h 412051"/>
                    <a:gd name="connsiteX535" fmla="*/ 168383 w 547935"/>
                    <a:gd name="connsiteY535" fmla="*/ 222085 h 412051"/>
                    <a:gd name="connsiteX536" fmla="*/ 172745 w 547935"/>
                    <a:gd name="connsiteY536" fmla="*/ 219656 h 412051"/>
                    <a:gd name="connsiteX537" fmla="*/ 182804 w 547935"/>
                    <a:gd name="connsiteY537" fmla="*/ 214436 h 412051"/>
                    <a:gd name="connsiteX538" fmla="*/ 185261 w 547935"/>
                    <a:gd name="connsiteY538" fmla="*/ 213179 h 412051"/>
                    <a:gd name="connsiteX539" fmla="*/ 192900 w 547935"/>
                    <a:gd name="connsiteY539" fmla="*/ 209598 h 412051"/>
                    <a:gd name="connsiteX540" fmla="*/ 191214 w 547935"/>
                    <a:gd name="connsiteY540" fmla="*/ 208759 h 412051"/>
                    <a:gd name="connsiteX541" fmla="*/ 190252 w 547935"/>
                    <a:gd name="connsiteY541" fmla="*/ 208274 h 412051"/>
                    <a:gd name="connsiteX542" fmla="*/ 186852 w 547935"/>
                    <a:gd name="connsiteY542" fmla="*/ 206531 h 412051"/>
                    <a:gd name="connsiteX543" fmla="*/ 185518 w 547935"/>
                    <a:gd name="connsiteY543" fmla="*/ 205835 h 412051"/>
                    <a:gd name="connsiteX544" fmla="*/ 181813 w 547935"/>
                    <a:gd name="connsiteY544" fmla="*/ 203845 h 412051"/>
                    <a:gd name="connsiteX545" fmla="*/ 180575 w 547935"/>
                    <a:gd name="connsiteY545" fmla="*/ 203168 h 412051"/>
                    <a:gd name="connsiteX546" fmla="*/ 175584 w 547935"/>
                    <a:gd name="connsiteY546" fmla="*/ 200358 h 412051"/>
                    <a:gd name="connsiteX547" fmla="*/ 169497 w 547935"/>
                    <a:gd name="connsiteY547" fmla="*/ 196767 h 412051"/>
                    <a:gd name="connsiteX548" fmla="*/ 168830 w 547935"/>
                    <a:gd name="connsiteY548" fmla="*/ 196358 h 412051"/>
                    <a:gd name="connsiteX549" fmla="*/ 163687 w 547935"/>
                    <a:gd name="connsiteY549" fmla="*/ 193157 h 412051"/>
                    <a:gd name="connsiteX550" fmla="*/ 162125 w 547935"/>
                    <a:gd name="connsiteY550" fmla="*/ 192148 h 412051"/>
                    <a:gd name="connsiteX551" fmla="*/ 157581 w 547935"/>
                    <a:gd name="connsiteY551" fmla="*/ 189157 h 412051"/>
                    <a:gd name="connsiteX552" fmla="*/ 155829 w 547935"/>
                    <a:gd name="connsiteY552" fmla="*/ 187976 h 412051"/>
                    <a:gd name="connsiteX553" fmla="*/ 151028 w 547935"/>
                    <a:gd name="connsiteY553" fmla="*/ 184623 h 412051"/>
                    <a:gd name="connsiteX554" fmla="*/ 149542 w 547935"/>
                    <a:gd name="connsiteY554" fmla="*/ 183566 h 412051"/>
                    <a:gd name="connsiteX555" fmla="*/ 136750 w 547935"/>
                    <a:gd name="connsiteY555" fmla="*/ 173746 h 412051"/>
                    <a:gd name="connsiteX556" fmla="*/ 135388 w 547935"/>
                    <a:gd name="connsiteY556" fmla="*/ 172603 h 412051"/>
                    <a:gd name="connsiteX557" fmla="*/ 130464 w 547935"/>
                    <a:gd name="connsiteY557" fmla="*/ 168412 h 412051"/>
                    <a:gd name="connsiteX558" fmla="*/ 129645 w 547935"/>
                    <a:gd name="connsiteY558" fmla="*/ 167716 h 412051"/>
                    <a:gd name="connsiteX559" fmla="*/ 77276 w 547935"/>
                    <a:gd name="connsiteY559" fmla="*/ 86192 h 412051"/>
                    <a:gd name="connsiteX560" fmla="*/ 146390 w 547935"/>
                    <a:gd name="connsiteY560" fmla="*/ 157772 h 412051"/>
                    <a:gd name="connsiteX561" fmla="*/ 153953 w 547935"/>
                    <a:gd name="connsiteY561" fmla="*/ 165421 h 412051"/>
                    <a:gd name="connsiteX562" fmla="*/ 155143 w 547935"/>
                    <a:gd name="connsiteY562" fmla="*/ 166621 h 412051"/>
                    <a:gd name="connsiteX563" fmla="*/ 162125 w 547935"/>
                    <a:gd name="connsiteY563" fmla="*/ 173622 h 412051"/>
                    <a:gd name="connsiteX564" fmla="*/ 162639 w 547935"/>
                    <a:gd name="connsiteY564" fmla="*/ 174136 h 412051"/>
                    <a:gd name="connsiteX565" fmla="*/ 169802 w 547935"/>
                    <a:gd name="connsiteY565" fmla="*/ 181261 h 412051"/>
                    <a:gd name="connsiteX566" fmla="*/ 171231 w 547935"/>
                    <a:gd name="connsiteY566" fmla="*/ 182680 h 412051"/>
                    <a:gd name="connsiteX567" fmla="*/ 178013 w 547935"/>
                    <a:gd name="connsiteY567" fmla="*/ 189357 h 412051"/>
                    <a:gd name="connsiteX568" fmla="*/ 184813 w 547935"/>
                    <a:gd name="connsiteY568" fmla="*/ 195967 h 412051"/>
                    <a:gd name="connsiteX569" fmla="*/ 186490 w 547935"/>
                    <a:gd name="connsiteY569" fmla="*/ 197587 h 412051"/>
                    <a:gd name="connsiteX570" fmla="*/ 192548 w 547935"/>
                    <a:gd name="connsiteY570" fmla="*/ 203387 h 412051"/>
                    <a:gd name="connsiteX571" fmla="*/ 197101 w 547935"/>
                    <a:gd name="connsiteY571" fmla="*/ 207655 h 412051"/>
                    <a:gd name="connsiteX572" fmla="*/ 197586 w 547935"/>
                    <a:gd name="connsiteY572" fmla="*/ 207445 h 412051"/>
                    <a:gd name="connsiteX573" fmla="*/ 201044 w 547935"/>
                    <a:gd name="connsiteY573" fmla="*/ 205978 h 412051"/>
                    <a:gd name="connsiteX574" fmla="*/ 209826 w 547935"/>
                    <a:gd name="connsiteY574" fmla="*/ 202340 h 412051"/>
                    <a:gd name="connsiteX575" fmla="*/ 214227 w 547935"/>
                    <a:gd name="connsiteY575" fmla="*/ 200663 h 412051"/>
                    <a:gd name="connsiteX576" fmla="*/ 221970 w 547935"/>
                    <a:gd name="connsiteY576" fmla="*/ 197844 h 412051"/>
                    <a:gd name="connsiteX577" fmla="*/ 212350 w 547935"/>
                    <a:gd name="connsiteY577" fmla="*/ 193367 h 412051"/>
                    <a:gd name="connsiteX578" fmla="*/ 210712 w 547935"/>
                    <a:gd name="connsiteY578" fmla="*/ 192510 h 412051"/>
                    <a:gd name="connsiteX579" fmla="*/ 206007 w 547935"/>
                    <a:gd name="connsiteY579" fmla="*/ 189928 h 412051"/>
                    <a:gd name="connsiteX580" fmla="*/ 204045 w 547935"/>
                    <a:gd name="connsiteY580" fmla="*/ 188776 h 412051"/>
                    <a:gd name="connsiteX581" fmla="*/ 199091 w 547935"/>
                    <a:gd name="connsiteY581" fmla="*/ 185642 h 412051"/>
                    <a:gd name="connsiteX582" fmla="*/ 197444 w 547935"/>
                    <a:gd name="connsiteY582" fmla="*/ 184556 h 412051"/>
                    <a:gd name="connsiteX583" fmla="*/ 190700 w 547935"/>
                    <a:gd name="connsiteY583" fmla="*/ 179622 h 412051"/>
                    <a:gd name="connsiteX584" fmla="*/ 184118 w 547935"/>
                    <a:gd name="connsiteY584" fmla="*/ 174069 h 412051"/>
                    <a:gd name="connsiteX585" fmla="*/ 182299 w 547935"/>
                    <a:gd name="connsiteY585" fmla="*/ 172364 h 412051"/>
                    <a:gd name="connsiteX586" fmla="*/ 177479 w 547935"/>
                    <a:gd name="connsiteY586" fmla="*/ 167640 h 412051"/>
                    <a:gd name="connsiteX587" fmla="*/ 175460 w 547935"/>
                    <a:gd name="connsiteY587" fmla="*/ 165516 h 412051"/>
                    <a:gd name="connsiteX588" fmla="*/ 170612 w 547935"/>
                    <a:gd name="connsiteY588" fmla="*/ 159972 h 412051"/>
                    <a:gd name="connsiteX589" fmla="*/ 169011 w 547935"/>
                    <a:gd name="connsiteY589" fmla="*/ 158067 h 412051"/>
                    <a:gd name="connsiteX590" fmla="*/ 162782 w 547935"/>
                    <a:gd name="connsiteY590" fmla="*/ 149714 h 412051"/>
                    <a:gd name="connsiteX591" fmla="*/ 131445 w 547935"/>
                    <a:gd name="connsiteY591" fmla="*/ 1124 h 412051"/>
                    <a:gd name="connsiteX592" fmla="*/ 195443 w 547935"/>
                    <a:gd name="connsiteY592" fmla="*/ 137817 h 412051"/>
                    <a:gd name="connsiteX593" fmla="*/ 201273 w 547935"/>
                    <a:gd name="connsiteY593" fmla="*/ 147504 h 412051"/>
                    <a:gd name="connsiteX594" fmla="*/ 202644 w 547935"/>
                    <a:gd name="connsiteY594" fmla="*/ 149685 h 412051"/>
                    <a:gd name="connsiteX595" fmla="*/ 207140 w 547935"/>
                    <a:gd name="connsiteY595" fmla="*/ 156743 h 412051"/>
                    <a:gd name="connsiteX596" fmla="*/ 209017 w 547935"/>
                    <a:gd name="connsiteY596" fmla="*/ 159591 h 412051"/>
                    <a:gd name="connsiteX597" fmla="*/ 213331 w 547935"/>
                    <a:gd name="connsiteY597" fmla="*/ 165935 h 412051"/>
                    <a:gd name="connsiteX598" fmla="*/ 215103 w 547935"/>
                    <a:gd name="connsiteY598" fmla="*/ 168478 h 412051"/>
                    <a:gd name="connsiteX599" fmla="*/ 220751 w 547935"/>
                    <a:gd name="connsiteY599" fmla="*/ 176174 h 412051"/>
                    <a:gd name="connsiteX600" fmla="*/ 221171 w 547935"/>
                    <a:gd name="connsiteY600" fmla="*/ 176736 h 412051"/>
                    <a:gd name="connsiteX601" fmla="*/ 227276 w 547935"/>
                    <a:gd name="connsiteY601" fmla="*/ 184347 h 412051"/>
                    <a:gd name="connsiteX602" fmla="*/ 229019 w 547935"/>
                    <a:gd name="connsiteY602" fmla="*/ 186376 h 412051"/>
                    <a:gd name="connsiteX603" fmla="*/ 233429 w 547935"/>
                    <a:gd name="connsiteY603" fmla="*/ 191329 h 412051"/>
                    <a:gd name="connsiteX604" fmla="*/ 235477 w 547935"/>
                    <a:gd name="connsiteY604" fmla="*/ 193491 h 412051"/>
                    <a:gd name="connsiteX605" fmla="*/ 238411 w 547935"/>
                    <a:gd name="connsiteY605" fmla="*/ 192643 h 412051"/>
                    <a:gd name="connsiteX606" fmla="*/ 246850 w 547935"/>
                    <a:gd name="connsiteY606" fmla="*/ 190319 h 412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</a:cxnLst>
                  <a:rect l="l" t="t" r="r" b="b"/>
                  <a:pathLst>
                    <a:path w="547935" h="412051">
                      <a:moveTo>
                        <a:pt x="246850" y="190319"/>
                      </a:moveTo>
                      <a:cubicBezTo>
                        <a:pt x="247926" y="190052"/>
                        <a:pt x="249012" y="189748"/>
                        <a:pt x="250079" y="189490"/>
                      </a:cubicBezTo>
                      <a:cubicBezTo>
                        <a:pt x="252955" y="188814"/>
                        <a:pt x="255803" y="188204"/>
                        <a:pt x="258651" y="187633"/>
                      </a:cubicBezTo>
                      <a:cubicBezTo>
                        <a:pt x="258375" y="187452"/>
                        <a:pt x="258089" y="187242"/>
                        <a:pt x="257813" y="187052"/>
                      </a:cubicBezTo>
                      <a:cubicBezTo>
                        <a:pt x="257518" y="186852"/>
                        <a:pt x="257223" y="186642"/>
                        <a:pt x="256918" y="186433"/>
                      </a:cubicBezTo>
                      <a:cubicBezTo>
                        <a:pt x="253412" y="183975"/>
                        <a:pt x="249793" y="181004"/>
                        <a:pt x="246154" y="177384"/>
                      </a:cubicBezTo>
                      <a:cubicBezTo>
                        <a:pt x="245907" y="177136"/>
                        <a:pt x="245659" y="176870"/>
                        <a:pt x="245411" y="176613"/>
                      </a:cubicBezTo>
                      <a:cubicBezTo>
                        <a:pt x="243811" y="174993"/>
                        <a:pt x="242221" y="173231"/>
                        <a:pt x="240630" y="171355"/>
                      </a:cubicBezTo>
                      <a:cubicBezTo>
                        <a:pt x="240344" y="171021"/>
                        <a:pt x="240068" y="170698"/>
                        <a:pt x="239782" y="170364"/>
                      </a:cubicBezTo>
                      <a:cubicBezTo>
                        <a:pt x="236201" y="166011"/>
                        <a:pt x="232667" y="160953"/>
                        <a:pt x="229276" y="155124"/>
                      </a:cubicBezTo>
                      <a:cubicBezTo>
                        <a:pt x="228952" y="154562"/>
                        <a:pt x="228628" y="153991"/>
                        <a:pt x="228305" y="153419"/>
                      </a:cubicBezTo>
                      <a:cubicBezTo>
                        <a:pt x="226781" y="150705"/>
                        <a:pt x="225285" y="147847"/>
                        <a:pt x="223828" y="144790"/>
                      </a:cubicBezTo>
                      <a:cubicBezTo>
                        <a:pt x="223685" y="144485"/>
                        <a:pt x="223533" y="144209"/>
                        <a:pt x="223390" y="143894"/>
                      </a:cubicBezTo>
                      <a:cubicBezTo>
                        <a:pt x="221799" y="140484"/>
                        <a:pt x="220256" y="136836"/>
                        <a:pt x="218780" y="132988"/>
                      </a:cubicBezTo>
                      <a:cubicBezTo>
                        <a:pt x="218704" y="132788"/>
                        <a:pt x="218618" y="132626"/>
                        <a:pt x="218542" y="132426"/>
                      </a:cubicBezTo>
                      <a:cubicBezTo>
                        <a:pt x="207464" y="103203"/>
                        <a:pt x="200006" y="61046"/>
                        <a:pt x="201596" y="0"/>
                      </a:cubicBezTo>
                      <a:cubicBezTo>
                        <a:pt x="201596" y="0"/>
                        <a:pt x="220656" y="70066"/>
                        <a:pt x="247402" y="129854"/>
                      </a:cubicBezTo>
                      <a:cubicBezTo>
                        <a:pt x="248860" y="133102"/>
                        <a:pt x="250336" y="136322"/>
                        <a:pt x="251831" y="139494"/>
                      </a:cubicBezTo>
                      <a:cubicBezTo>
                        <a:pt x="252079" y="140027"/>
                        <a:pt x="252336" y="140541"/>
                        <a:pt x="252584" y="141065"/>
                      </a:cubicBezTo>
                      <a:cubicBezTo>
                        <a:pt x="253794" y="143618"/>
                        <a:pt x="255022" y="146133"/>
                        <a:pt x="256261" y="148609"/>
                      </a:cubicBezTo>
                      <a:cubicBezTo>
                        <a:pt x="256699" y="149495"/>
                        <a:pt x="257146" y="150371"/>
                        <a:pt x="257594" y="151247"/>
                      </a:cubicBezTo>
                      <a:cubicBezTo>
                        <a:pt x="258699" y="153419"/>
                        <a:pt x="259813" y="155553"/>
                        <a:pt x="260928" y="157667"/>
                      </a:cubicBezTo>
                      <a:cubicBezTo>
                        <a:pt x="261385" y="158525"/>
                        <a:pt x="261833" y="159372"/>
                        <a:pt x="262290" y="160211"/>
                      </a:cubicBezTo>
                      <a:cubicBezTo>
                        <a:pt x="263671" y="162744"/>
                        <a:pt x="265052" y="165221"/>
                        <a:pt x="266452" y="167640"/>
                      </a:cubicBezTo>
                      <a:cubicBezTo>
                        <a:pt x="266624" y="167945"/>
                        <a:pt x="266795" y="168259"/>
                        <a:pt x="266967" y="168554"/>
                      </a:cubicBezTo>
                      <a:cubicBezTo>
                        <a:pt x="268538" y="171240"/>
                        <a:pt x="270119" y="173822"/>
                        <a:pt x="271719" y="176336"/>
                      </a:cubicBezTo>
                      <a:cubicBezTo>
                        <a:pt x="272158" y="177022"/>
                        <a:pt x="272596" y="177670"/>
                        <a:pt x="273034" y="178346"/>
                      </a:cubicBezTo>
                      <a:cubicBezTo>
                        <a:pt x="274206" y="180137"/>
                        <a:pt x="275377" y="181889"/>
                        <a:pt x="276558" y="183575"/>
                      </a:cubicBezTo>
                      <a:cubicBezTo>
                        <a:pt x="276787" y="183899"/>
                        <a:pt x="277015" y="184214"/>
                        <a:pt x="277244" y="184537"/>
                      </a:cubicBezTo>
                      <a:cubicBezTo>
                        <a:pt x="279492" y="184242"/>
                        <a:pt x="281721" y="183975"/>
                        <a:pt x="283950" y="183747"/>
                      </a:cubicBezTo>
                      <a:cubicBezTo>
                        <a:pt x="285350" y="183604"/>
                        <a:pt x="286741" y="183480"/>
                        <a:pt x="288131" y="183356"/>
                      </a:cubicBezTo>
                      <a:cubicBezTo>
                        <a:pt x="290455" y="183156"/>
                        <a:pt x="292760" y="182994"/>
                        <a:pt x="295056" y="182851"/>
                      </a:cubicBezTo>
                      <a:cubicBezTo>
                        <a:pt x="294437" y="182242"/>
                        <a:pt x="293770" y="181613"/>
                        <a:pt x="293113" y="180937"/>
                      </a:cubicBezTo>
                      <a:cubicBezTo>
                        <a:pt x="292903" y="180727"/>
                        <a:pt x="292703" y="180489"/>
                        <a:pt x="292493" y="180270"/>
                      </a:cubicBezTo>
                      <a:cubicBezTo>
                        <a:pt x="291522" y="179241"/>
                        <a:pt x="290569" y="178127"/>
                        <a:pt x="289636" y="176936"/>
                      </a:cubicBezTo>
                      <a:cubicBezTo>
                        <a:pt x="289417" y="176651"/>
                        <a:pt x="289188" y="176384"/>
                        <a:pt x="288969" y="176089"/>
                      </a:cubicBezTo>
                      <a:cubicBezTo>
                        <a:pt x="287884" y="174650"/>
                        <a:pt x="286826" y="173117"/>
                        <a:pt x="285817" y="171440"/>
                      </a:cubicBezTo>
                      <a:cubicBezTo>
                        <a:pt x="285664" y="171193"/>
                        <a:pt x="285521" y="170917"/>
                        <a:pt x="285379" y="170659"/>
                      </a:cubicBezTo>
                      <a:cubicBezTo>
                        <a:pt x="284512" y="169174"/>
                        <a:pt x="283683" y="167583"/>
                        <a:pt x="282892" y="165897"/>
                      </a:cubicBezTo>
                      <a:cubicBezTo>
                        <a:pt x="282692" y="165478"/>
                        <a:pt x="282492" y="165068"/>
                        <a:pt x="282302" y="164640"/>
                      </a:cubicBezTo>
                      <a:cubicBezTo>
                        <a:pt x="281426" y="162658"/>
                        <a:pt x="280597" y="160563"/>
                        <a:pt x="279854" y="158305"/>
                      </a:cubicBezTo>
                      <a:cubicBezTo>
                        <a:pt x="279768" y="158048"/>
                        <a:pt x="279702" y="157763"/>
                        <a:pt x="279616" y="157496"/>
                      </a:cubicBezTo>
                      <a:cubicBezTo>
                        <a:pt x="278978" y="155458"/>
                        <a:pt x="278406" y="153295"/>
                        <a:pt x="277901" y="151028"/>
                      </a:cubicBezTo>
                      <a:cubicBezTo>
                        <a:pt x="277768" y="150447"/>
                        <a:pt x="277644" y="149876"/>
                        <a:pt x="277520" y="149276"/>
                      </a:cubicBezTo>
                      <a:cubicBezTo>
                        <a:pt x="276996" y="146666"/>
                        <a:pt x="276549" y="143951"/>
                        <a:pt x="276234" y="141037"/>
                      </a:cubicBezTo>
                      <a:cubicBezTo>
                        <a:pt x="276215" y="140846"/>
                        <a:pt x="276206" y="140627"/>
                        <a:pt x="276187" y="140437"/>
                      </a:cubicBezTo>
                      <a:cubicBezTo>
                        <a:pt x="275910" y="137712"/>
                        <a:pt x="275758" y="134817"/>
                        <a:pt x="275682" y="131826"/>
                      </a:cubicBezTo>
                      <a:cubicBezTo>
                        <a:pt x="275672" y="131407"/>
                        <a:pt x="275615" y="131054"/>
                        <a:pt x="275615" y="130635"/>
                      </a:cubicBezTo>
                      <a:cubicBezTo>
                        <a:pt x="275377" y="109776"/>
                        <a:pt x="280302" y="82286"/>
                        <a:pt x="294494" y="46091"/>
                      </a:cubicBezTo>
                      <a:cubicBezTo>
                        <a:pt x="294494" y="46091"/>
                        <a:pt x="293989" y="92716"/>
                        <a:pt x="299018" y="134207"/>
                      </a:cubicBezTo>
                      <a:cubicBezTo>
                        <a:pt x="299352" y="136970"/>
                        <a:pt x="299723" y="139694"/>
                        <a:pt x="300104" y="142399"/>
                      </a:cubicBezTo>
                      <a:cubicBezTo>
                        <a:pt x="300199" y="143066"/>
                        <a:pt x="300294" y="143723"/>
                        <a:pt x="300390" y="144380"/>
                      </a:cubicBezTo>
                      <a:cubicBezTo>
                        <a:pt x="300790" y="147085"/>
                        <a:pt x="301209" y="149762"/>
                        <a:pt x="301666" y="152362"/>
                      </a:cubicBezTo>
                      <a:cubicBezTo>
                        <a:pt x="302123" y="154943"/>
                        <a:pt x="302609" y="157429"/>
                        <a:pt x="303124" y="159877"/>
                      </a:cubicBezTo>
                      <a:cubicBezTo>
                        <a:pt x="303257" y="160496"/>
                        <a:pt x="303381" y="161106"/>
                        <a:pt x="303514" y="161715"/>
                      </a:cubicBezTo>
                      <a:cubicBezTo>
                        <a:pt x="304571" y="166554"/>
                        <a:pt x="305762" y="171079"/>
                        <a:pt x="307076" y="175184"/>
                      </a:cubicBezTo>
                      <a:cubicBezTo>
                        <a:pt x="307238" y="175698"/>
                        <a:pt x="307410" y="176193"/>
                        <a:pt x="307572" y="176689"/>
                      </a:cubicBezTo>
                      <a:cubicBezTo>
                        <a:pt x="308248" y="178689"/>
                        <a:pt x="308953" y="180623"/>
                        <a:pt x="309705" y="182385"/>
                      </a:cubicBezTo>
                      <a:cubicBezTo>
                        <a:pt x="313277" y="182385"/>
                        <a:pt x="316763" y="182451"/>
                        <a:pt x="320221" y="182594"/>
                      </a:cubicBezTo>
                      <a:cubicBezTo>
                        <a:pt x="323697" y="182747"/>
                        <a:pt x="327107" y="182975"/>
                        <a:pt x="330489" y="183261"/>
                      </a:cubicBezTo>
                      <a:cubicBezTo>
                        <a:pt x="331584" y="183356"/>
                        <a:pt x="332651" y="183480"/>
                        <a:pt x="333737" y="183585"/>
                      </a:cubicBezTo>
                      <a:cubicBezTo>
                        <a:pt x="334280" y="183642"/>
                        <a:pt x="334813" y="183690"/>
                        <a:pt x="335356" y="183747"/>
                      </a:cubicBezTo>
                      <a:cubicBezTo>
                        <a:pt x="333823" y="182537"/>
                        <a:pt x="332422" y="181166"/>
                        <a:pt x="331108" y="179470"/>
                      </a:cubicBezTo>
                      <a:cubicBezTo>
                        <a:pt x="330984" y="179308"/>
                        <a:pt x="330860" y="179146"/>
                        <a:pt x="330737" y="178975"/>
                      </a:cubicBezTo>
                      <a:cubicBezTo>
                        <a:pt x="329441" y="177213"/>
                        <a:pt x="328260" y="175117"/>
                        <a:pt x="327260" y="172622"/>
                      </a:cubicBezTo>
                      <a:cubicBezTo>
                        <a:pt x="327165" y="172383"/>
                        <a:pt x="327069" y="172136"/>
                        <a:pt x="326984" y="171888"/>
                      </a:cubicBezTo>
                      <a:cubicBezTo>
                        <a:pt x="326507" y="170621"/>
                        <a:pt x="326079" y="169278"/>
                        <a:pt x="325717" y="167802"/>
                      </a:cubicBezTo>
                      <a:cubicBezTo>
                        <a:pt x="325336" y="166259"/>
                        <a:pt x="325060" y="164621"/>
                        <a:pt x="324821" y="162906"/>
                      </a:cubicBezTo>
                      <a:cubicBezTo>
                        <a:pt x="324774" y="162563"/>
                        <a:pt x="324736" y="162211"/>
                        <a:pt x="324698" y="161858"/>
                      </a:cubicBezTo>
                      <a:cubicBezTo>
                        <a:pt x="324507" y="160163"/>
                        <a:pt x="324374" y="158382"/>
                        <a:pt x="324336" y="156467"/>
                      </a:cubicBezTo>
                      <a:cubicBezTo>
                        <a:pt x="324288" y="154229"/>
                        <a:pt x="324364" y="152067"/>
                        <a:pt x="324517" y="149819"/>
                      </a:cubicBezTo>
                      <a:cubicBezTo>
                        <a:pt x="324545" y="149352"/>
                        <a:pt x="324593" y="148866"/>
                        <a:pt x="324631" y="148390"/>
                      </a:cubicBezTo>
                      <a:cubicBezTo>
                        <a:pt x="324812" y="146218"/>
                        <a:pt x="325060" y="143951"/>
                        <a:pt x="325431" y="141532"/>
                      </a:cubicBezTo>
                      <a:cubicBezTo>
                        <a:pt x="327888" y="125682"/>
                        <a:pt x="334261" y="105175"/>
                        <a:pt x="347072" y="77905"/>
                      </a:cubicBezTo>
                      <a:cubicBezTo>
                        <a:pt x="347072" y="77905"/>
                        <a:pt x="337737" y="113528"/>
                        <a:pt x="336813" y="145371"/>
                      </a:cubicBezTo>
                      <a:cubicBezTo>
                        <a:pt x="336747" y="147552"/>
                        <a:pt x="336728" y="149714"/>
                        <a:pt x="336747" y="151838"/>
                      </a:cubicBezTo>
                      <a:cubicBezTo>
                        <a:pt x="336747" y="152067"/>
                        <a:pt x="336766" y="152286"/>
                        <a:pt x="336766" y="152524"/>
                      </a:cubicBezTo>
                      <a:cubicBezTo>
                        <a:pt x="336804" y="154981"/>
                        <a:pt x="336918" y="157382"/>
                        <a:pt x="337080" y="159744"/>
                      </a:cubicBezTo>
                      <a:cubicBezTo>
                        <a:pt x="337137" y="160487"/>
                        <a:pt x="337195" y="161211"/>
                        <a:pt x="337271" y="161935"/>
                      </a:cubicBezTo>
                      <a:cubicBezTo>
                        <a:pt x="337461" y="163982"/>
                        <a:pt x="337709" y="165964"/>
                        <a:pt x="338014" y="167888"/>
                      </a:cubicBezTo>
                      <a:cubicBezTo>
                        <a:pt x="338099" y="168402"/>
                        <a:pt x="338156" y="168945"/>
                        <a:pt x="338252" y="169450"/>
                      </a:cubicBezTo>
                      <a:cubicBezTo>
                        <a:pt x="338671" y="171774"/>
                        <a:pt x="339195" y="173974"/>
                        <a:pt x="339823" y="176060"/>
                      </a:cubicBezTo>
                      <a:cubicBezTo>
                        <a:pt x="339976" y="176555"/>
                        <a:pt x="340157" y="177003"/>
                        <a:pt x="340319" y="177479"/>
                      </a:cubicBezTo>
                      <a:cubicBezTo>
                        <a:pt x="340861" y="179080"/>
                        <a:pt x="341471" y="180594"/>
                        <a:pt x="342157" y="182004"/>
                      </a:cubicBezTo>
                      <a:cubicBezTo>
                        <a:pt x="342405" y="182518"/>
                        <a:pt x="342652" y="183032"/>
                        <a:pt x="342919" y="183518"/>
                      </a:cubicBezTo>
                      <a:cubicBezTo>
                        <a:pt x="343176" y="183975"/>
                        <a:pt x="343500" y="184328"/>
                        <a:pt x="343776" y="184766"/>
                      </a:cubicBezTo>
                      <a:cubicBezTo>
                        <a:pt x="343957" y="184795"/>
                        <a:pt x="344138" y="184823"/>
                        <a:pt x="344329" y="184852"/>
                      </a:cubicBezTo>
                      <a:cubicBezTo>
                        <a:pt x="346434" y="185147"/>
                        <a:pt x="348529" y="185471"/>
                        <a:pt x="350606" y="185823"/>
                      </a:cubicBezTo>
                      <a:cubicBezTo>
                        <a:pt x="351834" y="186033"/>
                        <a:pt x="353063" y="186233"/>
                        <a:pt x="354273" y="186461"/>
                      </a:cubicBezTo>
                      <a:cubicBezTo>
                        <a:pt x="355978" y="186776"/>
                        <a:pt x="357673" y="187109"/>
                        <a:pt x="359369" y="187452"/>
                      </a:cubicBezTo>
                      <a:cubicBezTo>
                        <a:pt x="359283" y="187090"/>
                        <a:pt x="359178" y="186766"/>
                        <a:pt x="359102" y="186385"/>
                      </a:cubicBezTo>
                      <a:cubicBezTo>
                        <a:pt x="358969" y="185785"/>
                        <a:pt x="358864" y="185118"/>
                        <a:pt x="358759" y="184471"/>
                      </a:cubicBezTo>
                      <a:cubicBezTo>
                        <a:pt x="358654" y="183890"/>
                        <a:pt x="358559" y="183309"/>
                        <a:pt x="358473" y="182680"/>
                      </a:cubicBezTo>
                      <a:cubicBezTo>
                        <a:pt x="358378" y="181966"/>
                        <a:pt x="358292" y="181204"/>
                        <a:pt x="358216" y="180432"/>
                      </a:cubicBezTo>
                      <a:cubicBezTo>
                        <a:pt x="358149" y="179765"/>
                        <a:pt x="358111" y="179070"/>
                        <a:pt x="358064" y="178365"/>
                      </a:cubicBezTo>
                      <a:cubicBezTo>
                        <a:pt x="358016" y="177546"/>
                        <a:pt x="357959" y="176727"/>
                        <a:pt x="357940" y="175851"/>
                      </a:cubicBezTo>
                      <a:cubicBezTo>
                        <a:pt x="357921" y="174898"/>
                        <a:pt x="357949" y="173860"/>
                        <a:pt x="357969" y="172841"/>
                      </a:cubicBezTo>
                      <a:cubicBezTo>
                        <a:pt x="357997" y="171488"/>
                        <a:pt x="358073" y="170078"/>
                        <a:pt x="358178" y="168602"/>
                      </a:cubicBezTo>
                      <a:cubicBezTo>
                        <a:pt x="358254" y="167573"/>
                        <a:pt x="358330" y="166545"/>
                        <a:pt x="358454" y="165449"/>
                      </a:cubicBezTo>
                      <a:cubicBezTo>
                        <a:pt x="358569" y="164449"/>
                        <a:pt x="358712" y="163392"/>
                        <a:pt x="358864" y="162335"/>
                      </a:cubicBezTo>
                      <a:cubicBezTo>
                        <a:pt x="359026" y="161201"/>
                        <a:pt x="359216" y="160030"/>
                        <a:pt x="359426" y="158829"/>
                      </a:cubicBezTo>
                      <a:cubicBezTo>
                        <a:pt x="359616" y="157753"/>
                        <a:pt x="359807" y="156677"/>
                        <a:pt x="360035" y="155543"/>
                      </a:cubicBezTo>
                      <a:cubicBezTo>
                        <a:pt x="360093" y="155286"/>
                        <a:pt x="360121" y="155048"/>
                        <a:pt x="360178" y="154791"/>
                      </a:cubicBezTo>
                      <a:cubicBezTo>
                        <a:pt x="362360" y="144609"/>
                        <a:pt x="366208" y="132378"/>
                        <a:pt x="372761" y="117605"/>
                      </a:cubicBezTo>
                      <a:cubicBezTo>
                        <a:pt x="372761" y="117605"/>
                        <a:pt x="377409" y="140503"/>
                        <a:pt x="376314" y="162849"/>
                      </a:cubicBezTo>
                      <a:cubicBezTo>
                        <a:pt x="376323" y="163106"/>
                        <a:pt x="376304" y="163344"/>
                        <a:pt x="376285" y="163592"/>
                      </a:cubicBezTo>
                      <a:cubicBezTo>
                        <a:pt x="376247" y="164240"/>
                        <a:pt x="376190" y="164878"/>
                        <a:pt x="376152" y="165525"/>
                      </a:cubicBezTo>
                      <a:cubicBezTo>
                        <a:pt x="376047" y="166973"/>
                        <a:pt x="375923" y="168402"/>
                        <a:pt x="375771" y="169831"/>
                      </a:cubicBezTo>
                      <a:cubicBezTo>
                        <a:pt x="375695" y="170536"/>
                        <a:pt x="375609" y="171240"/>
                        <a:pt x="375523" y="171936"/>
                      </a:cubicBezTo>
                      <a:cubicBezTo>
                        <a:pt x="375323" y="173441"/>
                        <a:pt x="375085" y="174917"/>
                        <a:pt x="374818" y="176374"/>
                      </a:cubicBezTo>
                      <a:cubicBezTo>
                        <a:pt x="374723" y="176889"/>
                        <a:pt x="374647" y="177422"/>
                        <a:pt x="374542" y="177927"/>
                      </a:cubicBezTo>
                      <a:cubicBezTo>
                        <a:pt x="374142" y="179842"/>
                        <a:pt x="373685" y="181708"/>
                        <a:pt x="373142" y="183509"/>
                      </a:cubicBezTo>
                      <a:cubicBezTo>
                        <a:pt x="373018" y="183918"/>
                        <a:pt x="372866" y="184299"/>
                        <a:pt x="372732" y="184709"/>
                      </a:cubicBezTo>
                      <a:cubicBezTo>
                        <a:pt x="372285" y="186090"/>
                        <a:pt x="371789" y="187423"/>
                        <a:pt x="371237" y="188709"/>
                      </a:cubicBezTo>
                      <a:cubicBezTo>
                        <a:pt x="371046" y="189157"/>
                        <a:pt x="370846" y="189605"/>
                        <a:pt x="370646" y="190033"/>
                      </a:cubicBezTo>
                      <a:cubicBezTo>
                        <a:pt x="370932" y="190100"/>
                        <a:pt x="371218" y="190167"/>
                        <a:pt x="371504" y="190243"/>
                      </a:cubicBezTo>
                      <a:cubicBezTo>
                        <a:pt x="372113" y="190395"/>
                        <a:pt x="372723" y="190538"/>
                        <a:pt x="373332" y="190691"/>
                      </a:cubicBezTo>
                      <a:cubicBezTo>
                        <a:pt x="376418" y="191500"/>
                        <a:pt x="379466" y="192367"/>
                        <a:pt x="382476" y="193281"/>
                      </a:cubicBezTo>
                      <a:cubicBezTo>
                        <a:pt x="383334" y="193538"/>
                        <a:pt x="384162" y="193824"/>
                        <a:pt x="385010" y="194091"/>
                      </a:cubicBezTo>
                      <a:cubicBezTo>
                        <a:pt x="385286" y="194177"/>
                        <a:pt x="385563" y="194262"/>
                        <a:pt x="385829" y="194348"/>
                      </a:cubicBezTo>
                      <a:cubicBezTo>
                        <a:pt x="386134" y="193700"/>
                        <a:pt x="386448" y="193053"/>
                        <a:pt x="386820" y="192348"/>
                      </a:cubicBezTo>
                      <a:cubicBezTo>
                        <a:pt x="387420" y="191205"/>
                        <a:pt x="388087" y="190033"/>
                        <a:pt x="388810" y="188824"/>
                      </a:cubicBezTo>
                      <a:cubicBezTo>
                        <a:pt x="388953" y="188585"/>
                        <a:pt x="389106" y="188338"/>
                        <a:pt x="389258" y="188100"/>
                      </a:cubicBezTo>
                      <a:cubicBezTo>
                        <a:pt x="389915" y="187042"/>
                        <a:pt x="390639" y="185966"/>
                        <a:pt x="391420" y="184880"/>
                      </a:cubicBezTo>
                      <a:cubicBezTo>
                        <a:pt x="391601" y="184623"/>
                        <a:pt x="391773" y="184375"/>
                        <a:pt x="391963" y="184118"/>
                      </a:cubicBezTo>
                      <a:cubicBezTo>
                        <a:pt x="393925" y="181470"/>
                        <a:pt x="396240" y="178822"/>
                        <a:pt x="398993" y="176346"/>
                      </a:cubicBezTo>
                      <a:cubicBezTo>
                        <a:pt x="405851" y="170278"/>
                        <a:pt x="414833" y="165611"/>
                        <a:pt x="426815" y="165449"/>
                      </a:cubicBezTo>
                      <a:cubicBezTo>
                        <a:pt x="426815" y="165449"/>
                        <a:pt x="423110" y="176660"/>
                        <a:pt x="414909" y="186490"/>
                      </a:cubicBezTo>
                      <a:cubicBezTo>
                        <a:pt x="414785" y="186690"/>
                        <a:pt x="414614" y="186861"/>
                        <a:pt x="414461" y="187042"/>
                      </a:cubicBezTo>
                      <a:cubicBezTo>
                        <a:pt x="413976" y="187614"/>
                        <a:pt x="413461" y="188176"/>
                        <a:pt x="412937" y="188728"/>
                      </a:cubicBezTo>
                      <a:cubicBezTo>
                        <a:pt x="412452" y="189243"/>
                        <a:pt x="411956" y="189757"/>
                        <a:pt x="411442" y="190262"/>
                      </a:cubicBezTo>
                      <a:cubicBezTo>
                        <a:pt x="410908" y="190786"/>
                        <a:pt x="410365" y="191291"/>
                        <a:pt x="409803" y="191786"/>
                      </a:cubicBezTo>
                      <a:cubicBezTo>
                        <a:pt x="409242" y="192291"/>
                        <a:pt x="408661" y="192767"/>
                        <a:pt x="408070" y="193243"/>
                      </a:cubicBezTo>
                      <a:cubicBezTo>
                        <a:pt x="407498" y="193700"/>
                        <a:pt x="406917" y="194148"/>
                        <a:pt x="406317" y="194577"/>
                      </a:cubicBezTo>
                      <a:cubicBezTo>
                        <a:pt x="405670" y="195043"/>
                        <a:pt x="404993" y="195472"/>
                        <a:pt x="404308" y="195901"/>
                      </a:cubicBezTo>
                      <a:cubicBezTo>
                        <a:pt x="403698" y="196282"/>
                        <a:pt x="403098" y="196653"/>
                        <a:pt x="402460" y="197006"/>
                      </a:cubicBezTo>
                      <a:cubicBezTo>
                        <a:pt x="401717" y="197406"/>
                        <a:pt x="400936" y="197758"/>
                        <a:pt x="400155" y="198110"/>
                      </a:cubicBezTo>
                      <a:cubicBezTo>
                        <a:pt x="399679" y="198330"/>
                        <a:pt x="399231" y="198596"/>
                        <a:pt x="398745" y="198787"/>
                      </a:cubicBezTo>
                      <a:cubicBezTo>
                        <a:pt x="399259" y="198977"/>
                        <a:pt x="399755" y="199187"/>
                        <a:pt x="400269" y="199377"/>
                      </a:cubicBezTo>
                      <a:cubicBezTo>
                        <a:pt x="401374" y="199796"/>
                        <a:pt x="402479" y="200225"/>
                        <a:pt x="403565" y="200654"/>
                      </a:cubicBezTo>
                      <a:cubicBezTo>
                        <a:pt x="405403" y="201378"/>
                        <a:pt x="407213" y="202121"/>
                        <a:pt x="409013" y="202873"/>
                      </a:cubicBezTo>
                      <a:cubicBezTo>
                        <a:pt x="410032" y="203302"/>
                        <a:pt x="411051" y="203721"/>
                        <a:pt x="412051" y="204149"/>
                      </a:cubicBezTo>
                      <a:cubicBezTo>
                        <a:pt x="414080" y="205026"/>
                        <a:pt x="416090" y="205930"/>
                        <a:pt x="418081" y="206854"/>
                      </a:cubicBezTo>
                      <a:cubicBezTo>
                        <a:pt x="418805" y="207188"/>
                        <a:pt x="419548" y="207512"/>
                        <a:pt x="420271" y="207855"/>
                      </a:cubicBezTo>
                      <a:cubicBezTo>
                        <a:pt x="422977" y="209121"/>
                        <a:pt x="425644" y="210426"/>
                        <a:pt x="428272" y="211760"/>
                      </a:cubicBezTo>
                      <a:cubicBezTo>
                        <a:pt x="428758" y="212007"/>
                        <a:pt x="429225" y="212265"/>
                        <a:pt x="429711" y="212512"/>
                      </a:cubicBezTo>
                      <a:cubicBezTo>
                        <a:pt x="431835" y="213608"/>
                        <a:pt x="433940" y="214713"/>
                        <a:pt x="436016" y="215837"/>
                      </a:cubicBezTo>
                      <a:cubicBezTo>
                        <a:pt x="436912" y="216322"/>
                        <a:pt x="437797" y="216827"/>
                        <a:pt x="438683" y="217322"/>
                      </a:cubicBezTo>
                      <a:cubicBezTo>
                        <a:pt x="440341" y="218246"/>
                        <a:pt x="441979" y="219170"/>
                        <a:pt x="443598" y="220104"/>
                      </a:cubicBezTo>
                      <a:cubicBezTo>
                        <a:pt x="444532" y="220647"/>
                        <a:pt x="445456" y="221190"/>
                        <a:pt x="446379" y="221742"/>
                      </a:cubicBezTo>
                      <a:cubicBezTo>
                        <a:pt x="447951" y="222675"/>
                        <a:pt x="449504" y="223618"/>
                        <a:pt x="451047" y="224561"/>
                      </a:cubicBezTo>
                      <a:cubicBezTo>
                        <a:pt x="451933" y="225104"/>
                        <a:pt x="452809" y="225647"/>
                        <a:pt x="453685" y="226200"/>
                      </a:cubicBezTo>
                      <a:cubicBezTo>
                        <a:pt x="455323" y="227228"/>
                        <a:pt x="456924" y="228267"/>
                        <a:pt x="458524" y="229314"/>
                      </a:cubicBezTo>
                      <a:cubicBezTo>
                        <a:pt x="459229" y="229781"/>
                        <a:pt x="459953" y="230238"/>
                        <a:pt x="460648" y="230705"/>
                      </a:cubicBezTo>
                      <a:cubicBezTo>
                        <a:pt x="462924" y="232220"/>
                        <a:pt x="465172" y="233744"/>
                        <a:pt x="467373" y="235287"/>
                      </a:cubicBezTo>
                      <a:cubicBezTo>
                        <a:pt x="494262" y="254108"/>
                        <a:pt x="515007" y="274339"/>
                        <a:pt x="528771" y="289455"/>
                      </a:cubicBezTo>
                      <a:cubicBezTo>
                        <a:pt x="528942" y="289636"/>
                        <a:pt x="529095" y="289808"/>
                        <a:pt x="529276" y="290008"/>
                      </a:cubicBezTo>
                      <a:cubicBezTo>
                        <a:pt x="530647" y="291513"/>
                        <a:pt x="531962" y="292989"/>
                        <a:pt x="533190" y="294389"/>
                      </a:cubicBezTo>
                      <a:cubicBezTo>
                        <a:pt x="533314" y="294532"/>
                        <a:pt x="533419" y="294656"/>
                        <a:pt x="533543" y="294789"/>
                      </a:cubicBezTo>
                      <a:cubicBezTo>
                        <a:pt x="534676" y="296094"/>
                        <a:pt x="535743" y="297332"/>
                        <a:pt x="536753" y="298514"/>
                      </a:cubicBezTo>
                      <a:cubicBezTo>
                        <a:pt x="537010" y="298818"/>
                        <a:pt x="537277" y="299123"/>
                        <a:pt x="537524" y="299418"/>
                      </a:cubicBezTo>
                      <a:cubicBezTo>
                        <a:pt x="538563" y="300647"/>
                        <a:pt x="539534" y="301828"/>
                        <a:pt x="540429" y="302914"/>
                      </a:cubicBezTo>
                      <a:cubicBezTo>
                        <a:pt x="540572" y="303086"/>
                        <a:pt x="540696" y="303238"/>
                        <a:pt x="540830" y="303409"/>
                      </a:cubicBezTo>
                      <a:cubicBezTo>
                        <a:pt x="541611" y="304371"/>
                        <a:pt x="542334" y="305267"/>
                        <a:pt x="542992" y="306095"/>
                      </a:cubicBezTo>
                      <a:cubicBezTo>
                        <a:pt x="543144" y="306286"/>
                        <a:pt x="543315" y="306495"/>
                        <a:pt x="543458" y="306686"/>
                      </a:cubicBezTo>
                      <a:cubicBezTo>
                        <a:pt x="544154" y="307572"/>
                        <a:pt x="544782" y="308372"/>
                        <a:pt x="545325" y="309086"/>
                      </a:cubicBezTo>
                      <a:cubicBezTo>
                        <a:pt x="545449" y="309248"/>
                        <a:pt x="545563" y="309401"/>
                        <a:pt x="545687" y="309553"/>
                      </a:cubicBezTo>
                      <a:cubicBezTo>
                        <a:pt x="546144" y="310153"/>
                        <a:pt x="546554" y="310706"/>
                        <a:pt x="546897" y="311153"/>
                      </a:cubicBezTo>
                      <a:cubicBezTo>
                        <a:pt x="547421" y="311868"/>
                        <a:pt x="547716" y="312258"/>
                        <a:pt x="547906" y="312534"/>
                      </a:cubicBezTo>
                      <a:cubicBezTo>
                        <a:pt x="548887" y="340985"/>
                        <a:pt x="525046" y="320250"/>
                        <a:pt x="525046" y="320250"/>
                      </a:cubicBezTo>
                      <a:cubicBezTo>
                        <a:pt x="499015" y="290503"/>
                        <a:pt x="472535" y="267681"/>
                        <a:pt x="446122" y="250508"/>
                      </a:cubicBezTo>
                      <a:cubicBezTo>
                        <a:pt x="453504" y="277311"/>
                        <a:pt x="440341" y="298409"/>
                        <a:pt x="440341" y="298409"/>
                      </a:cubicBezTo>
                      <a:cubicBezTo>
                        <a:pt x="430206" y="273015"/>
                        <a:pt x="433644" y="254565"/>
                        <a:pt x="437178" y="244907"/>
                      </a:cubicBezTo>
                      <a:cubicBezTo>
                        <a:pt x="434788" y="243469"/>
                        <a:pt x="432397" y="242059"/>
                        <a:pt x="430016" y="240706"/>
                      </a:cubicBezTo>
                      <a:cubicBezTo>
                        <a:pt x="429596" y="241259"/>
                        <a:pt x="429215" y="241868"/>
                        <a:pt x="428815" y="242440"/>
                      </a:cubicBezTo>
                      <a:cubicBezTo>
                        <a:pt x="427939" y="243678"/>
                        <a:pt x="427053" y="244907"/>
                        <a:pt x="426225" y="246202"/>
                      </a:cubicBezTo>
                      <a:cubicBezTo>
                        <a:pt x="425929" y="246659"/>
                        <a:pt x="425663" y="247145"/>
                        <a:pt x="425377" y="247602"/>
                      </a:cubicBezTo>
                      <a:cubicBezTo>
                        <a:pt x="424520" y="248993"/>
                        <a:pt x="423663" y="250384"/>
                        <a:pt x="422853" y="251822"/>
                      </a:cubicBezTo>
                      <a:cubicBezTo>
                        <a:pt x="422643" y="252193"/>
                        <a:pt x="422453" y="252574"/>
                        <a:pt x="422253" y="252955"/>
                      </a:cubicBezTo>
                      <a:cubicBezTo>
                        <a:pt x="421396" y="254518"/>
                        <a:pt x="420548" y="256080"/>
                        <a:pt x="419748" y="257689"/>
                      </a:cubicBezTo>
                      <a:cubicBezTo>
                        <a:pt x="419586" y="258013"/>
                        <a:pt x="419443" y="258337"/>
                        <a:pt x="419290" y="258661"/>
                      </a:cubicBezTo>
                      <a:cubicBezTo>
                        <a:pt x="418471" y="260337"/>
                        <a:pt x="417662" y="262023"/>
                        <a:pt x="416900" y="263719"/>
                      </a:cubicBezTo>
                      <a:cubicBezTo>
                        <a:pt x="415871" y="266033"/>
                        <a:pt x="415071" y="267919"/>
                        <a:pt x="414309" y="269786"/>
                      </a:cubicBezTo>
                      <a:cubicBezTo>
                        <a:pt x="406384" y="289322"/>
                        <a:pt x="402326" y="308134"/>
                        <a:pt x="401431" y="312534"/>
                      </a:cubicBezTo>
                      <a:cubicBezTo>
                        <a:pt x="401307" y="313163"/>
                        <a:pt x="401241" y="313496"/>
                        <a:pt x="401241" y="313496"/>
                      </a:cubicBezTo>
                      <a:cubicBezTo>
                        <a:pt x="400926" y="310886"/>
                        <a:pt x="400698" y="308353"/>
                        <a:pt x="400536" y="305886"/>
                      </a:cubicBezTo>
                      <a:cubicBezTo>
                        <a:pt x="400478" y="305048"/>
                        <a:pt x="400488" y="304267"/>
                        <a:pt x="400450" y="303447"/>
                      </a:cubicBezTo>
                      <a:cubicBezTo>
                        <a:pt x="400383" y="301857"/>
                        <a:pt x="400307" y="300257"/>
                        <a:pt x="400298" y="298733"/>
                      </a:cubicBezTo>
                      <a:cubicBezTo>
                        <a:pt x="400298" y="297790"/>
                        <a:pt x="400345" y="296894"/>
                        <a:pt x="400364" y="295970"/>
                      </a:cubicBezTo>
                      <a:cubicBezTo>
                        <a:pt x="400393" y="294637"/>
                        <a:pt x="400412" y="293275"/>
                        <a:pt x="400488" y="291989"/>
                      </a:cubicBezTo>
                      <a:cubicBezTo>
                        <a:pt x="400545" y="291055"/>
                        <a:pt x="400650" y="290179"/>
                        <a:pt x="400726" y="289265"/>
                      </a:cubicBezTo>
                      <a:cubicBezTo>
                        <a:pt x="400831" y="288065"/>
                        <a:pt x="400926" y="286845"/>
                        <a:pt x="401069" y="285683"/>
                      </a:cubicBezTo>
                      <a:cubicBezTo>
                        <a:pt x="401183" y="284778"/>
                        <a:pt x="401336" y="283921"/>
                        <a:pt x="401479" y="283035"/>
                      </a:cubicBezTo>
                      <a:cubicBezTo>
                        <a:pt x="401650" y="281940"/>
                        <a:pt x="401812" y="280835"/>
                        <a:pt x="402012" y="279778"/>
                      </a:cubicBezTo>
                      <a:cubicBezTo>
                        <a:pt x="402184" y="278911"/>
                        <a:pt x="402384" y="278092"/>
                        <a:pt x="402574" y="277254"/>
                      </a:cubicBezTo>
                      <a:cubicBezTo>
                        <a:pt x="402803" y="276254"/>
                        <a:pt x="403022" y="275244"/>
                        <a:pt x="403279" y="274282"/>
                      </a:cubicBezTo>
                      <a:cubicBezTo>
                        <a:pt x="403498" y="273463"/>
                        <a:pt x="403746" y="272682"/>
                        <a:pt x="403984" y="271891"/>
                      </a:cubicBezTo>
                      <a:cubicBezTo>
                        <a:pt x="404260" y="270977"/>
                        <a:pt x="404527" y="270053"/>
                        <a:pt x="404822" y="269176"/>
                      </a:cubicBezTo>
                      <a:cubicBezTo>
                        <a:pt x="405079" y="268405"/>
                        <a:pt x="405365" y="267681"/>
                        <a:pt x="405651" y="266938"/>
                      </a:cubicBezTo>
                      <a:cubicBezTo>
                        <a:pt x="405965" y="266100"/>
                        <a:pt x="406279" y="265252"/>
                        <a:pt x="406622" y="264452"/>
                      </a:cubicBezTo>
                      <a:cubicBezTo>
                        <a:pt x="406917" y="263738"/>
                        <a:pt x="407241" y="263052"/>
                        <a:pt x="407556" y="262366"/>
                      </a:cubicBezTo>
                      <a:cubicBezTo>
                        <a:pt x="407908" y="261595"/>
                        <a:pt x="408251" y="260833"/>
                        <a:pt x="408622" y="260099"/>
                      </a:cubicBezTo>
                      <a:cubicBezTo>
                        <a:pt x="408956" y="259432"/>
                        <a:pt x="409308" y="258794"/>
                        <a:pt x="409651" y="258156"/>
                      </a:cubicBezTo>
                      <a:cubicBezTo>
                        <a:pt x="410023" y="257461"/>
                        <a:pt x="410404" y="256765"/>
                        <a:pt x="410794" y="256099"/>
                      </a:cubicBezTo>
                      <a:cubicBezTo>
                        <a:pt x="411156" y="255489"/>
                        <a:pt x="411518" y="254899"/>
                        <a:pt x="411889" y="254308"/>
                      </a:cubicBezTo>
                      <a:cubicBezTo>
                        <a:pt x="412290" y="253670"/>
                        <a:pt x="412690" y="253041"/>
                        <a:pt x="413099" y="252432"/>
                      </a:cubicBezTo>
                      <a:cubicBezTo>
                        <a:pt x="413480" y="251870"/>
                        <a:pt x="413871" y="251327"/>
                        <a:pt x="414252" y="250793"/>
                      </a:cubicBezTo>
                      <a:cubicBezTo>
                        <a:pt x="414661" y="250222"/>
                        <a:pt x="415080" y="249650"/>
                        <a:pt x="415490" y="249107"/>
                      </a:cubicBezTo>
                      <a:cubicBezTo>
                        <a:pt x="415880" y="248593"/>
                        <a:pt x="416280" y="248098"/>
                        <a:pt x="416681" y="247612"/>
                      </a:cubicBezTo>
                      <a:cubicBezTo>
                        <a:pt x="417100" y="247098"/>
                        <a:pt x="417528" y="246593"/>
                        <a:pt x="417947" y="246097"/>
                      </a:cubicBezTo>
                      <a:cubicBezTo>
                        <a:pt x="418357" y="245631"/>
                        <a:pt x="418757" y="245183"/>
                        <a:pt x="419167" y="244735"/>
                      </a:cubicBezTo>
                      <a:cubicBezTo>
                        <a:pt x="419586" y="244278"/>
                        <a:pt x="420005" y="243840"/>
                        <a:pt x="420424" y="243411"/>
                      </a:cubicBezTo>
                      <a:cubicBezTo>
                        <a:pt x="420833" y="242992"/>
                        <a:pt x="421253" y="242583"/>
                        <a:pt x="421662" y="242183"/>
                      </a:cubicBezTo>
                      <a:cubicBezTo>
                        <a:pt x="422072" y="241783"/>
                        <a:pt x="422491" y="241392"/>
                        <a:pt x="422900" y="241021"/>
                      </a:cubicBezTo>
                      <a:cubicBezTo>
                        <a:pt x="423310" y="240649"/>
                        <a:pt x="423710" y="240287"/>
                        <a:pt x="424110" y="239935"/>
                      </a:cubicBezTo>
                      <a:cubicBezTo>
                        <a:pt x="424291" y="239773"/>
                        <a:pt x="424482" y="239592"/>
                        <a:pt x="424672" y="239439"/>
                      </a:cubicBezTo>
                      <a:cubicBezTo>
                        <a:pt x="425110" y="239097"/>
                        <a:pt x="425529" y="238725"/>
                        <a:pt x="425929" y="238401"/>
                      </a:cubicBezTo>
                      <a:cubicBezTo>
                        <a:pt x="425672" y="238258"/>
                        <a:pt x="425415" y="238135"/>
                        <a:pt x="425148" y="237992"/>
                      </a:cubicBezTo>
                      <a:cubicBezTo>
                        <a:pt x="422815" y="236734"/>
                        <a:pt x="420491" y="235496"/>
                        <a:pt x="418157" y="234325"/>
                      </a:cubicBezTo>
                      <a:cubicBezTo>
                        <a:pt x="417109" y="235296"/>
                        <a:pt x="416042" y="236315"/>
                        <a:pt x="414957" y="237392"/>
                      </a:cubicBezTo>
                      <a:cubicBezTo>
                        <a:pt x="412775" y="239535"/>
                        <a:pt x="410651" y="241706"/>
                        <a:pt x="408470" y="244021"/>
                      </a:cubicBezTo>
                      <a:cubicBezTo>
                        <a:pt x="406308" y="246307"/>
                        <a:pt x="404088" y="248736"/>
                        <a:pt x="401822" y="251260"/>
                      </a:cubicBezTo>
                      <a:cubicBezTo>
                        <a:pt x="399374" y="254003"/>
                        <a:pt x="397126" y="256575"/>
                        <a:pt x="394849" y="259223"/>
                      </a:cubicBezTo>
                      <a:cubicBezTo>
                        <a:pt x="394706" y="259385"/>
                        <a:pt x="394573" y="259547"/>
                        <a:pt x="394430" y="259709"/>
                      </a:cubicBezTo>
                      <a:cubicBezTo>
                        <a:pt x="392211" y="262299"/>
                        <a:pt x="389972" y="264966"/>
                        <a:pt x="387715" y="267681"/>
                      </a:cubicBezTo>
                      <a:cubicBezTo>
                        <a:pt x="387515" y="267929"/>
                        <a:pt x="387315" y="268167"/>
                        <a:pt x="387105" y="268415"/>
                      </a:cubicBezTo>
                      <a:cubicBezTo>
                        <a:pt x="384896" y="271091"/>
                        <a:pt x="382676" y="273806"/>
                        <a:pt x="380467" y="276539"/>
                      </a:cubicBezTo>
                      <a:cubicBezTo>
                        <a:pt x="380228" y="276835"/>
                        <a:pt x="379990" y="277130"/>
                        <a:pt x="379752" y="277425"/>
                      </a:cubicBezTo>
                      <a:cubicBezTo>
                        <a:pt x="377580" y="280130"/>
                        <a:pt x="375418" y="282845"/>
                        <a:pt x="373275" y="285560"/>
                      </a:cubicBezTo>
                      <a:cubicBezTo>
                        <a:pt x="373008" y="285902"/>
                        <a:pt x="372742" y="286236"/>
                        <a:pt x="372475" y="286579"/>
                      </a:cubicBezTo>
                      <a:cubicBezTo>
                        <a:pt x="370361" y="289255"/>
                        <a:pt x="368284" y="291932"/>
                        <a:pt x="366227" y="294580"/>
                      </a:cubicBezTo>
                      <a:cubicBezTo>
                        <a:pt x="365931" y="294970"/>
                        <a:pt x="365636" y="295351"/>
                        <a:pt x="365331" y="295732"/>
                      </a:cubicBezTo>
                      <a:cubicBezTo>
                        <a:pt x="363321" y="298342"/>
                        <a:pt x="361340" y="300914"/>
                        <a:pt x="359416" y="303447"/>
                      </a:cubicBezTo>
                      <a:cubicBezTo>
                        <a:pt x="359121" y="303828"/>
                        <a:pt x="358835" y="304209"/>
                        <a:pt x="358540" y="304590"/>
                      </a:cubicBezTo>
                      <a:cubicBezTo>
                        <a:pt x="356625" y="307105"/>
                        <a:pt x="354759" y="309572"/>
                        <a:pt x="352958" y="311972"/>
                      </a:cubicBezTo>
                      <a:cubicBezTo>
                        <a:pt x="352692" y="312325"/>
                        <a:pt x="352434" y="312677"/>
                        <a:pt x="352168" y="313030"/>
                      </a:cubicBezTo>
                      <a:cubicBezTo>
                        <a:pt x="350368" y="315430"/>
                        <a:pt x="348634" y="317745"/>
                        <a:pt x="346986" y="319973"/>
                      </a:cubicBezTo>
                      <a:cubicBezTo>
                        <a:pt x="346767" y="320269"/>
                        <a:pt x="346558" y="320554"/>
                        <a:pt x="346338" y="320850"/>
                      </a:cubicBezTo>
                      <a:cubicBezTo>
                        <a:pt x="344662" y="323107"/>
                        <a:pt x="343072" y="325269"/>
                        <a:pt x="341586" y="327298"/>
                      </a:cubicBezTo>
                      <a:cubicBezTo>
                        <a:pt x="341452" y="327479"/>
                        <a:pt x="341328" y="327650"/>
                        <a:pt x="341195" y="327831"/>
                      </a:cubicBezTo>
                      <a:cubicBezTo>
                        <a:pt x="339680" y="329898"/>
                        <a:pt x="338261" y="331841"/>
                        <a:pt x="336966" y="333632"/>
                      </a:cubicBezTo>
                      <a:cubicBezTo>
                        <a:pt x="335404" y="335775"/>
                        <a:pt x="334242" y="337395"/>
                        <a:pt x="333213" y="338823"/>
                      </a:cubicBezTo>
                      <a:cubicBezTo>
                        <a:pt x="331975" y="340538"/>
                        <a:pt x="331118" y="341738"/>
                        <a:pt x="330413" y="342719"/>
                      </a:cubicBezTo>
                      <a:cubicBezTo>
                        <a:pt x="330279" y="342900"/>
                        <a:pt x="330203" y="343014"/>
                        <a:pt x="330089" y="343176"/>
                      </a:cubicBezTo>
                      <a:cubicBezTo>
                        <a:pt x="328746" y="345062"/>
                        <a:pt x="327946" y="346186"/>
                        <a:pt x="327946" y="346186"/>
                      </a:cubicBezTo>
                      <a:cubicBezTo>
                        <a:pt x="329051" y="341662"/>
                        <a:pt x="330241" y="337337"/>
                        <a:pt x="331489" y="333146"/>
                      </a:cubicBezTo>
                      <a:cubicBezTo>
                        <a:pt x="331889" y="331794"/>
                        <a:pt x="332327" y="330518"/>
                        <a:pt x="332746" y="329194"/>
                      </a:cubicBezTo>
                      <a:cubicBezTo>
                        <a:pt x="333623" y="326412"/>
                        <a:pt x="334518" y="323669"/>
                        <a:pt x="335451" y="321031"/>
                      </a:cubicBezTo>
                      <a:cubicBezTo>
                        <a:pt x="335966" y="319573"/>
                        <a:pt x="336499" y="318173"/>
                        <a:pt x="337033" y="316754"/>
                      </a:cubicBezTo>
                      <a:cubicBezTo>
                        <a:pt x="337928" y="314373"/>
                        <a:pt x="338852" y="312039"/>
                        <a:pt x="339795" y="309782"/>
                      </a:cubicBezTo>
                      <a:cubicBezTo>
                        <a:pt x="340366" y="308420"/>
                        <a:pt x="340938" y="307067"/>
                        <a:pt x="341519" y="305743"/>
                      </a:cubicBezTo>
                      <a:cubicBezTo>
                        <a:pt x="342509" y="303514"/>
                        <a:pt x="343519" y="301361"/>
                        <a:pt x="344548" y="299247"/>
                      </a:cubicBezTo>
                      <a:cubicBezTo>
                        <a:pt x="345110" y="298085"/>
                        <a:pt x="345672" y="296894"/>
                        <a:pt x="346253" y="295770"/>
                      </a:cubicBezTo>
                      <a:cubicBezTo>
                        <a:pt x="347453" y="293437"/>
                        <a:pt x="348672" y="291208"/>
                        <a:pt x="349910" y="289027"/>
                      </a:cubicBezTo>
                      <a:cubicBezTo>
                        <a:pt x="350348" y="288265"/>
                        <a:pt x="350768" y="287445"/>
                        <a:pt x="351206" y="286703"/>
                      </a:cubicBezTo>
                      <a:cubicBezTo>
                        <a:pt x="352892" y="283835"/>
                        <a:pt x="354606" y="281102"/>
                        <a:pt x="356340" y="278492"/>
                      </a:cubicBezTo>
                      <a:cubicBezTo>
                        <a:pt x="356749" y="277882"/>
                        <a:pt x="357168" y="277330"/>
                        <a:pt x="357578" y="276730"/>
                      </a:cubicBezTo>
                      <a:cubicBezTo>
                        <a:pt x="358930" y="274768"/>
                        <a:pt x="360283" y="272853"/>
                        <a:pt x="361664" y="271034"/>
                      </a:cubicBezTo>
                      <a:cubicBezTo>
                        <a:pt x="362312" y="270177"/>
                        <a:pt x="362969" y="269367"/>
                        <a:pt x="363626" y="268548"/>
                      </a:cubicBezTo>
                      <a:cubicBezTo>
                        <a:pt x="364779" y="267091"/>
                        <a:pt x="365941" y="265652"/>
                        <a:pt x="367103" y="264290"/>
                      </a:cubicBezTo>
                      <a:cubicBezTo>
                        <a:pt x="367817" y="263452"/>
                        <a:pt x="368541" y="262642"/>
                        <a:pt x="369256" y="261842"/>
                      </a:cubicBezTo>
                      <a:cubicBezTo>
                        <a:pt x="370379" y="260585"/>
                        <a:pt x="371504" y="259375"/>
                        <a:pt x="372628" y="258204"/>
                      </a:cubicBezTo>
                      <a:cubicBezTo>
                        <a:pt x="373342" y="257461"/>
                        <a:pt x="374066" y="256708"/>
                        <a:pt x="374780" y="256003"/>
                      </a:cubicBezTo>
                      <a:cubicBezTo>
                        <a:pt x="375952" y="254841"/>
                        <a:pt x="377123" y="253746"/>
                        <a:pt x="378285" y="252670"/>
                      </a:cubicBezTo>
                      <a:cubicBezTo>
                        <a:pt x="378943" y="252070"/>
                        <a:pt x="379590" y="251441"/>
                        <a:pt x="380247" y="250869"/>
                      </a:cubicBezTo>
                      <a:cubicBezTo>
                        <a:pt x="381686" y="249603"/>
                        <a:pt x="383114" y="248412"/>
                        <a:pt x="384543" y="247269"/>
                      </a:cubicBezTo>
                      <a:cubicBezTo>
                        <a:pt x="384905" y="246974"/>
                        <a:pt x="385277" y="246650"/>
                        <a:pt x="385639" y="246364"/>
                      </a:cubicBezTo>
                      <a:cubicBezTo>
                        <a:pt x="387382" y="244993"/>
                        <a:pt x="389106" y="243716"/>
                        <a:pt x="390811" y="242526"/>
                      </a:cubicBezTo>
                      <a:cubicBezTo>
                        <a:pt x="391477" y="242059"/>
                        <a:pt x="392125" y="241640"/>
                        <a:pt x="392782" y="241192"/>
                      </a:cubicBezTo>
                      <a:cubicBezTo>
                        <a:pt x="393840" y="240478"/>
                        <a:pt x="394897" y="239773"/>
                        <a:pt x="395926" y="239125"/>
                      </a:cubicBezTo>
                      <a:cubicBezTo>
                        <a:pt x="396669" y="238658"/>
                        <a:pt x="397392" y="238230"/>
                        <a:pt x="398126" y="237792"/>
                      </a:cubicBezTo>
                      <a:cubicBezTo>
                        <a:pt x="398650" y="237477"/>
                        <a:pt x="399183" y="237134"/>
                        <a:pt x="399697" y="236839"/>
                      </a:cubicBezTo>
                      <a:cubicBezTo>
                        <a:pt x="400155" y="236582"/>
                        <a:pt x="400393" y="236468"/>
                        <a:pt x="400660" y="236325"/>
                      </a:cubicBezTo>
                      <a:cubicBezTo>
                        <a:pt x="402117" y="235506"/>
                        <a:pt x="403536" y="234763"/>
                        <a:pt x="404917" y="234067"/>
                      </a:cubicBezTo>
                      <a:cubicBezTo>
                        <a:pt x="405374" y="233839"/>
                        <a:pt x="405841" y="233582"/>
                        <a:pt x="406289" y="233372"/>
                      </a:cubicBezTo>
                      <a:cubicBezTo>
                        <a:pt x="408079" y="232505"/>
                        <a:pt x="409823" y="231705"/>
                        <a:pt x="411451" y="231029"/>
                      </a:cubicBezTo>
                      <a:cubicBezTo>
                        <a:pt x="408861" y="229800"/>
                        <a:pt x="406270" y="228619"/>
                        <a:pt x="403688" y="227495"/>
                      </a:cubicBezTo>
                      <a:cubicBezTo>
                        <a:pt x="400136" y="228324"/>
                        <a:pt x="396449" y="229486"/>
                        <a:pt x="392687" y="230896"/>
                      </a:cubicBezTo>
                      <a:cubicBezTo>
                        <a:pt x="392497" y="230972"/>
                        <a:pt x="392306" y="231029"/>
                        <a:pt x="392106" y="231096"/>
                      </a:cubicBezTo>
                      <a:cubicBezTo>
                        <a:pt x="388439" y="232486"/>
                        <a:pt x="384677" y="234172"/>
                        <a:pt x="380857" y="236039"/>
                      </a:cubicBezTo>
                      <a:cubicBezTo>
                        <a:pt x="359188" y="246650"/>
                        <a:pt x="335547" y="264309"/>
                        <a:pt x="314010" y="282731"/>
                      </a:cubicBezTo>
                      <a:cubicBezTo>
                        <a:pt x="312468" y="284045"/>
                        <a:pt x="310944" y="285369"/>
                        <a:pt x="309429" y="286693"/>
                      </a:cubicBezTo>
                      <a:cubicBezTo>
                        <a:pt x="308638" y="287379"/>
                        <a:pt x="307848" y="288065"/>
                        <a:pt x="307067" y="288750"/>
                      </a:cubicBezTo>
                      <a:cubicBezTo>
                        <a:pt x="305438" y="290179"/>
                        <a:pt x="303847" y="291608"/>
                        <a:pt x="302247" y="293037"/>
                      </a:cubicBezTo>
                      <a:cubicBezTo>
                        <a:pt x="301600" y="293618"/>
                        <a:pt x="300933" y="294208"/>
                        <a:pt x="300285" y="294789"/>
                      </a:cubicBezTo>
                      <a:cubicBezTo>
                        <a:pt x="295846" y="298799"/>
                        <a:pt x="291560" y="302771"/>
                        <a:pt x="287455" y="306648"/>
                      </a:cubicBezTo>
                      <a:cubicBezTo>
                        <a:pt x="286874" y="307191"/>
                        <a:pt x="286321" y="307724"/>
                        <a:pt x="285750" y="308277"/>
                      </a:cubicBezTo>
                      <a:cubicBezTo>
                        <a:pt x="284293" y="309667"/>
                        <a:pt x="282845" y="311048"/>
                        <a:pt x="281435" y="312401"/>
                      </a:cubicBezTo>
                      <a:cubicBezTo>
                        <a:pt x="280749" y="313058"/>
                        <a:pt x="280092" y="313706"/>
                        <a:pt x="279416" y="314363"/>
                      </a:cubicBezTo>
                      <a:cubicBezTo>
                        <a:pt x="278149" y="315592"/>
                        <a:pt x="276901" y="316811"/>
                        <a:pt x="275672" y="318011"/>
                      </a:cubicBezTo>
                      <a:cubicBezTo>
                        <a:pt x="275025" y="318649"/>
                        <a:pt x="274386" y="319269"/>
                        <a:pt x="273758" y="319897"/>
                      </a:cubicBezTo>
                      <a:cubicBezTo>
                        <a:pt x="272567" y="321078"/>
                        <a:pt x="271405" y="322231"/>
                        <a:pt x="270262" y="323364"/>
                      </a:cubicBezTo>
                      <a:cubicBezTo>
                        <a:pt x="269643" y="323983"/>
                        <a:pt x="269034" y="324593"/>
                        <a:pt x="268433" y="325193"/>
                      </a:cubicBezTo>
                      <a:cubicBezTo>
                        <a:pt x="267310" y="326317"/>
                        <a:pt x="266233" y="327412"/>
                        <a:pt x="265166" y="328498"/>
                      </a:cubicBezTo>
                      <a:cubicBezTo>
                        <a:pt x="264643" y="329032"/>
                        <a:pt x="264109" y="329565"/>
                        <a:pt x="263595" y="330089"/>
                      </a:cubicBezTo>
                      <a:cubicBezTo>
                        <a:pt x="262376" y="331337"/>
                        <a:pt x="261213" y="332527"/>
                        <a:pt x="260080" y="333689"/>
                      </a:cubicBezTo>
                      <a:cubicBezTo>
                        <a:pt x="259794" y="333985"/>
                        <a:pt x="259480" y="334299"/>
                        <a:pt x="259204" y="334594"/>
                      </a:cubicBezTo>
                      <a:cubicBezTo>
                        <a:pt x="257794" y="336052"/>
                        <a:pt x="256451" y="337442"/>
                        <a:pt x="255203" y="338766"/>
                      </a:cubicBezTo>
                      <a:cubicBezTo>
                        <a:pt x="255013" y="338966"/>
                        <a:pt x="254860" y="339128"/>
                        <a:pt x="254679" y="339319"/>
                      </a:cubicBezTo>
                      <a:cubicBezTo>
                        <a:pt x="253632" y="340414"/>
                        <a:pt x="252641" y="341462"/>
                        <a:pt x="251717" y="342443"/>
                      </a:cubicBezTo>
                      <a:cubicBezTo>
                        <a:pt x="251374" y="342805"/>
                        <a:pt x="251069" y="343129"/>
                        <a:pt x="250745" y="343481"/>
                      </a:cubicBezTo>
                      <a:cubicBezTo>
                        <a:pt x="250060" y="344205"/>
                        <a:pt x="249412" y="344910"/>
                        <a:pt x="248812" y="345548"/>
                      </a:cubicBezTo>
                      <a:cubicBezTo>
                        <a:pt x="248450" y="345929"/>
                        <a:pt x="248136" y="346272"/>
                        <a:pt x="247802" y="346634"/>
                      </a:cubicBezTo>
                      <a:cubicBezTo>
                        <a:pt x="247259" y="347215"/>
                        <a:pt x="246764" y="347748"/>
                        <a:pt x="246307" y="348244"/>
                      </a:cubicBezTo>
                      <a:cubicBezTo>
                        <a:pt x="246050" y="348520"/>
                        <a:pt x="245831" y="348767"/>
                        <a:pt x="245602" y="349015"/>
                      </a:cubicBezTo>
                      <a:cubicBezTo>
                        <a:pt x="245193" y="349463"/>
                        <a:pt x="244840" y="349844"/>
                        <a:pt x="244507" y="350206"/>
                      </a:cubicBezTo>
                      <a:cubicBezTo>
                        <a:pt x="244307" y="350425"/>
                        <a:pt x="244116" y="350625"/>
                        <a:pt x="243954" y="350815"/>
                      </a:cubicBezTo>
                      <a:cubicBezTo>
                        <a:pt x="243126" y="351730"/>
                        <a:pt x="242659" y="352244"/>
                        <a:pt x="242659" y="352244"/>
                      </a:cubicBezTo>
                      <a:cubicBezTo>
                        <a:pt x="245288" y="345853"/>
                        <a:pt x="247955" y="339852"/>
                        <a:pt x="250641" y="334042"/>
                      </a:cubicBezTo>
                      <a:cubicBezTo>
                        <a:pt x="251250" y="332727"/>
                        <a:pt x="251850" y="331413"/>
                        <a:pt x="252460" y="330127"/>
                      </a:cubicBezTo>
                      <a:cubicBezTo>
                        <a:pt x="255070" y="324602"/>
                        <a:pt x="257699" y="319297"/>
                        <a:pt x="260356" y="314296"/>
                      </a:cubicBezTo>
                      <a:cubicBezTo>
                        <a:pt x="260813" y="313430"/>
                        <a:pt x="261280" y="312620"/>
                        <a:pt x="261738" y="311772"/>
                      </a:cubicBezTo>
                      <a:cubicBezTo>
                        <a:pt x="263033" y="309372"/>
                        <a:pt x="264328" y="306943"/>
                        <a:pt x="265624" y="304667"/>
                      </a:cubicBezTo>
                      <a:cubicBezTo>
                        <a:pt x="284493" y="271929"/>
                        <a:pt x="303743" y="251108"/>
                        <a:pt x="321954" y="238239"/>
                      </a:cubicBezTo>
                      <a:cubicBezTo>
                        <a:pt x="322402" y="237782"/>
                        <a:pt x="323050" y="237430"/>
                        <a:pt x="323707" y="236982"/>
                      </a:cubicBezTo>
                      <a:cubicBezTo>
                        <a:pt x="325079" y="236049"/>
                        <a:pt x="326441" y="235163"/>
                        <a:pt x="327803" y="234315"/>
                      </a:cubicBezTo>
                      <a:cubicBezTo>
                        <a:pt x="329317" y="233372"/>
                        <a:pt x="330822" y="232467"/>
                        <a:pt x="332308" y="231629"/>
                      </a:cubicBezTo>
                      <a:cubicBezTo>
                        <a:pt x="333642" y="230876"/>
                        <a:pt x="334975" y="230143"/>
                        <a:pt x="336299" y="229476"/>
                      </a:cubicBezTo>
                      <a:cubicBezTo>
                        <a:pt x="337785" y="228714"/>
                        <a:pt x="339261" y="228009"/>
                        <a:pt x="340728" y="227352"/>
                      </a:cubicBezTo>
                      <a:cubicBezTo>
                        <a:pt x="342014" y="226771"/>
                        <a:pt x="343290" y="226190"/>
                        <a:pt x="344557" y="225676"/>
                      </a:cubicBezTo>
                      <a:cubicBezTo>
                        <a:pt x="346024" y="225076"/>
                        <a:pt x="347463" y="224552"/>
                        <a:pt x="348901" y="224047"/>
                      </a:cubicBezTo>
                      <a:cubicBezTo>
                        <a:pt x="350120" y="223618"/>
                        <a:pt x="351339" y="223180"/>
                        <a:pt x="352530" y="222809"/>
                      </a:cubicBezTo>
                      <a:cubicBezTo>
                        <a:pt x="353987" y="222361"/>
                        <a:pt x="355406" y="221990"/>
                        <a:pt x="356826" y="221628"/>
                      </a:cubicBezTo>
                      <a:cubicBezTo>
                        <a:pt x="357949" y="221342"/>
                        <a:pt x="359083" y="221018"/>
                        <a:pt x="360188" y="220780"/>
                      </a:cubicBezTo>
                      <a:cubicBezTo>
                        <a:pt x="361664" y="220456"/>
                        <a:pt x="363093" y="220228"/>
                        <a:pt x="364531" y="219989"/>
                      </a:cubicBezTo>
                      <a:cubicBezTo>
                        <a:pt x="365512" y="219827"/>
                        <a:pt x="366522" y="219627"/>
                        <a:pt x="367484" y="219494"/>
                      </a:cubicBezTo>
                      <a:cubicBezTo>
                        <a:pt x="369056" y="219285"/>
                        <a:pt x="370561" y="219170"/>
                        <a:pt x="372075" y="219046"/>
                      </a:cubicBezTo>
                      <a:cubicBezTo>
                        <a:pt x="372846" y="218989"/>
                        <a:pt x="373647" y="218885"/>
                        <a:pt x="374399" y="218846"/>
                      </a:cubicBezTo>
                      <a:cubicBezTo>
                        <a:pt x="376628" y="218732"/>
                        <a:pt x="378790" y="218694"/>
                        <a:pt x="380867" y="218742"/>
                      </a:cubicBezTo>
                      <a:cubicBezTo>
                        <a:pt x="372351" y="215903"/>
                        <a:pt x="363874" y="213560"/>
                        <a:pt x="355482" y="211674"/>
                      </a:cubicBezTo>
                      <a:cubicBezTo>
                        <a:pt x="351549" y="212893"/>
                        <a:pt x="347605" y="214427"/>
                        <a:pt x="343643" y="216103"/>
                      </a:cubicBezTo>
                      <a:cubicBezTo>
                        <a:pt x="342805" y="216456"/>
                        <a:pt x="341966" y="216808"/>
                        <a:pt x="341119" y="217180"/>
                      </a:cubicBezTo>
                      <a:cubicBezTo>
                        <a:pt x="337242" y="218904"/>
                        <a:pt x="333356" y="220790"/>
                        <a:pt x="329470" y="222895"/>
                      </a:cubicBezTo>
                      <a:cubicBezTo>
                        <a:pt x="328936" y="223180"/>
                        <a:pt x="328403" y="223504"/>
                        <a:pt x="327870" y="223799"/>
                      </a:cubicBezTo>
                      <a:cubicBezTo>
                        <a:pt x="324193" y="225838"/>
                        <a:pt x="320526" y="228028"/>
                        <a:pt x="316859" y="230353"/>
                      </a:cubicBezTo>
                      <a:cubicBezTo>
                        <a:pt x="316306" y="230705"/>
                        <a:pt x="315754" y="231038"/>
                        <a:pt x="315201" y="231391"/>
                      </a:cubicBezTo>
                      <a:cubicBezTo>
                        <a:pt x="311239" y="233953"/>
                        <a:pt x="307305" y="236687"/>
                        <a:pt x="303381" y="239544"/>
                      </a:cubicBezTo>
                      <a:cubicBezTo>
                        <a:pt x="269653" y="264119"/>
                        <a:pt x="237668" y="298552"/>
                        <a:pt x="213427" y="327889"/>
                      </a:cubicBezTo>
                      <a:cubicBezTo>
                        <a:pt x="209645" y="332470"/>
                        <a:pt x="206054" y="336909"/>
                        <a:pt x="202673" y="341186"/>
                      </a:cubicBezTo>
                      <a:cubicBezTo>
                        <a:pt x="202006" y="342033"/>
                        <a:pt x="201320" y="342881"/>
                        <a:pt x="200673" y="343710"/>
                      </a:cubicBezTo>
                      <a:cubicBezTo>
                        <a:pt x="199730" y="344910"/>
                        <a:pt x="198815" y="346081"/>
                        <a:pt x="197910" y="347253"/>
                      </a:cubicBezTo>
                      <a:cubicBezTo>
                        <a:pt x="197301" y="348044"/>
                        <a:pt x="196691" y="348825"/>
                        <a:pt x="196091" y="349596"/>
                      </a:cubicBezTo>
                      <a:cubicBezTo>
                        <a:pt x="195205" y="350749"/>
                        <a:pt x="194338" y="351873"/>
                        <a:pt x="193491" y="352987"/>
                      </a:cubicBezTo>
                      <a:cubicBezTo>
                        <a:pt x="192910" y="353749"/>
                        <a:pt x="192338" y="354492"/>
                        <a:pt x="191776" y="355235"/>
                      </a:cubicBezTo>
                      <a:cubicBezTo>
                        <a:pt x="190967" y="356302"/>
                        <a:pt x="190176" y="357349"/>
                        <a:pt x="189404" y="358369"/>
                      </a:cubicBezTo>
                      <a:cubicBezTo>
                        <a:pt x="188862" y="359093"/>
                        <a:pt x="188338" y="359797"/>
                        <a:pt x="187814" y="360493"/>
                      </a:cubicBezTo>
                      <a:cubicBezTo>
                        <a:pt x="187071" y="361493"/>
                        <a:pt x="186328" y="362483"/>
                        <a:pt x="185623" y="363445"/>
                      </a:cubicBezTo>
                      <a:cubicBezTo>
                        <a:pt x="185166" y="364065"/>
                        <a:pt x="184737" y="364646"/>
                        <a:pt x="184299" y="365246"/>
                      </a:cubicBezTo>
                      <a:cubicBezTo>
                        <a:pt x="183604" y="366189"/>
                        <a:pt x="182899" y="367151"/>
                        <a:pt x="182251" y="368036"/>
                      </a:cubicBezTo>
                      <a:cubicBezTo>
                        <a:pt x="182080" y="368265"/>
                        <a:pt x="181937" y="368475"/>
                        <a:pt x="181765" y="368703"/>
                      </a:cubicBezTo>
                      <a:cubicBezTo>
                        <a:pt x="180118" y="370970"/>
                        <a:pt x="178632" y="373037"/>
                        <a:pt x="177298" y="374914"/>
                      </a:cubicBezTo>
                      <a:cubicBezTo>
                        <a:pt x="177146" y="375133"/>
                        <a:pt x="176974" y="375371"/>
                        <a:pt x="176822" y="375580"/>
                      </a:cubicBezTo>
                      <a:cubicBezTo>
                        <a:pt x="176260" y="376371"/>
                        <a:pt x="175765" y="377076"/>
                        <a:pt x="175270" y="377781"/>
                      </a:cubicBezTo>
                      <a:cubicBezTo>
                        <a:pt x="175003" y="378152"/>
                        <a:pt x="174736" y="378533"/>
                        <a:pt x="174488" y="378885"/>
                      </a:cubicBezTo>
                      <a:cubicBezTo>
                        <a:pt x="174069" y="379486"/>
                        <a:pt x="173707" y="380009"/>
                        <a:pt x="173336" y="380533"/>
                      </a:cubicBezTo>
                      <a:cubicBezTo>
                        <a:pt x="173088" y="380895"/>
                        <a:pt x="172850" y="381229"/>
                        <a:pt x="172621" y="381562"/>
                      </a:cubicBezTo>
                      <a:cubicBezTo>
                        <a:pt x="172307" y="382010"/>
                        <a:pt x="172021" y="382419"/>
                        <a:pt x="171764" y="382810"/>
                      </a:cubicBezTo>
                      <a:cubicBezTo>
                        <a:pt x="171526" y="383162"/>
                        <a:pt x="171326" y="383448"/>
                        <a:pt x="171126" y="383743"/>
                      </a:cubicBezTo>
                      <a:cubicBezTo>
                        <a:pt x="170936" y="384019"/>
                        <a:pt x="170764" y="384277"/>
                        <a:pt x="170612" y="384496"/>
                      </a:cubicBezTo>
                      <a:cubicBezTo>
                        <a:pt x="170478" y="384686"/>
                        <a:pt x="170393" y="384820"/>
                        <a:pt x="170288" y="384972"/>
                      </a:cubicBezTo>
                      <a:cubicBezTo>
                        <a:pt x="169916" y="385524"/>
                        <a:pt x="169669" y="385886"/>
                        <a:pt x="169669" y="385886"/>
                      </a:cubicBezTo>
                      <a:cubicBezTo>
                        <a:pt x="170402" y="381419"/>
                        <a:pt x="171212" y="377066"/>
                        <a:pt x="172069" y="372818"/>
                      </a:cubicBezTo>
                      <a:cubicBezTo>
                        <a:pt x="172450" y="370951"/>
                        <a:pt x="172879" y="369179"/>
                        <a:pt x="173279" y="367360"/>
                      </a:cubicBezTo>
                      <a:cubicBezTo>
                        <a:pt x="173784" y="365065"/>
                        <a:pt x="174269" y="362741"/>
                        <a:pt x="174812" y="360512"/>
                      </a:cubicBezTo>
                      <a:cubicBezTo>
                        <a:pt x="175365" y="358235"/>
                        <a:pt x="175965" y="356045"/>
                        <a:pt x="176555" y="353835"/>
                      </a:cubicBezTo>
                      <a:cubicBezTo>
                        <a:pt x="176994" y="352168"/>
                        <a:pt x="177422" y="350472"/>
                        <a:pt x="177889" y="348844"/>
                      </a:cubicBezTo>
                      <a:cubicBezTo>
                        <a:pt x="178546" y="346529"/>
                        <a:pt x="179251" y="344291"/>
                        <a:pt x="179946" y="342052"/>
                      </a:cubicBezTo>
                      <a:cubicBezTo>
                        <a:pt x="180299" y="340928"/>
                        <a:pt x="180622" y="339747"/>
                        <a:pt x="180975" y="338642"/>
                      </a:cubicBezTo>
                      <a:cubicBezTo>
                        <a:pt x="194148" y="298266"/>
                        <a:pt x="213598" y="270215"/>
                        <a:pt x="235058" y="250784"/>
                      </a:cubicBezTo>
                      <a:cubicBezTo>
                        <a:pt x="235201" y="250593"/>
                        <a:pt x="235439" y="250441"/>
                        <a:pt x="235668" y="250231"/>
                      </a:cubicBezTo>
                      <a:cubicBezTo>
                        <a:pt x="239630" y="246678"/>
                        <a:pt x="243659" y="243411"/>
                        <a:pt x="247726" y="240421"/>
                      </a:cubicBezTo>
                      <a:cubicBezTo>
                        <a:pt x="248117" y="240135"/>
                        <a:pt x="248517" y="239830"/>
                        <a:pt x="248907" y="239544"/>
                      </a:cubicBezTo>
                      <a:cubicBezTo>
                        <a:pt x="253108" y="236515"/>
                        <a:pt x="257347" y="233753"/>
                        <a:pt x="261595" y="231267"/>
                      </a:cubicBezTo>
                      <a:cubicBezTo>
                        <a:pt x="261823" y="231134"/>
                        <a:pt x="262052" y="230981"/>
                        <a:pt x="262290" y="230848"/>
                      </a:cubicBezTo>
                      <a:cubicBezTo>
                        <a:pt x="266776" y="228248"/>
                        <a:pt x="271263" y="225923"/>
                        <a:pt x="275730" y="223866"/>
                      </a:cubicBezTo>
                      <a:cubicBezTo>
                        <a:pt x="280283" y="221771"/>
                        <a:pt x="284664" y="220008"/>
                        <a:pt x="288988" y="218446"/>
                      </a:cubicBezTo>
                      <a:cubicBezTo>
                        <a:pt x="289312" y="218332"/>
                        <a:pt x="289627" y="218227"/>
                        <a:pt x="289950" y="218113"/>
                      </a:cubicBezTo>
                      <a:cubicBezTo>
                        <a:pt x="294018" y="216675"/>
                        <a:pt x="298018" y="215427"/>
                        <a:pt x="301942" y="214341"/>
                      </a:cubicBezTo>
                      <a:cubicBezTo>
                        <a:pt x="302362" y="214227"/>
                        <a:pt x="302781" y="214122"/>
                        <a:pt x="303190" y="214008"/>
                      </a:cubicBezTo>
                      <a:cubicBezTo>
                        <a:pt x="307029" y="212989"/>
                        <a:pt x="310782" y="212122"/>
                        <a:pt x="314430" y="211388"/>
                      </a:cubicBezTo>
                      <a:cubicBezTo>
                        <a:pt x="314820" y="211312"/>
                        <a:pt x="315211" y="211226"/>
                        <a:pt x="315592" y="211160"/>
                      </a:cubicBezTo>
                      <a:cubicBezTo>
                        <a:pt x="319278" y="210455"/>
                        <a:pt x="322850" y="209883"/>
                        <a:pt x="326279" y="209426"/>
                      </a:cubicBezTo>
                      <a:cubicBezTo>
                        <a:pt x="326527" y="209398"/>
                        <a:pt x="326793" y="209350"/>
                        <a:pt x="327041" y="209321"/>
                      </a:cubicBezTo>
                      <a:cubicBezTo>
                        <a:pt x="330660" y="208855"/>
                        <a:pt x="334137" y="208521"/>
                        <a:pt x="337385" y="208283"/>
                      </a:cubicBezTo>
                      <a:cubicBezTo>
                        <a:pt x="313858" y="204721"/>
                        <a:pt x="290989" y="204559"/>
                        <a:pt x="269196" y="206778"/>
                      </a:cubicBezTo>
                      <a:cubicBezTo>
                        <a:pt x="267176" y="208140"/>
                        <a:pt x="265128" y="209626"/>
                        <a:pt x="263071" y="211198"/>
                      </a:cubicBezTo>
                      <a:cubicBezTo>
                        <a:pt x="262356" y="211750"/>
                        <a:pt x="261623" y="212360"/>
                        <a:pt x="260899" y="212931"/>
                      </a:cubicBezTo>
                      <a:cubicBezTo>
                        <a:pt x="259547" y="213998"/>
                        <a:pt x="258204" y="215055"/>
                        <a:pt x="256842" y="216208"/>
                      </a:cubicBezTo>
                      <a:cubicBezTo>
                        <a:pt x="255965" y="216941"/>
                        <a:pt x="255089" y="217742"/>
                        <a:pt x="254213" y="218503"/>
                      </a:cubicBezTo>
                      <a:cubicBezTo>
                        <a:pt x="252984" y="219570"/>
                        <a:pt x="251765" y="220628"/>
                        <a:pt x="250536" y="221752"/>
                      </a:cubicBezTo>
                      <a:cubicBezTo>
                        <a:pt x="249584" y="222618"/>
                        <a:pt x="248631" y="223542"/>
                        <a:pt x="247678" y="224438"/>
                      </a:cubicBezTo>
                      <a:cubicBezTo>
                        <a:pt x="246507" y="225542"/>
                        <a:pt x="245335" y="226638"/>
                        <a:pt x="244164" y="227790"/>
                      </a:cubicBezTo>
                      <a:cubicBezTo>
                        <a:pt x="243164" y="228762"/>
                        <a:pt x="242163" y="229781"/>
                        <a:pt x="241163" y="230791"/>
                      </a:cubicBezTo>
                      <a:cubicBezTo>
                        <a:pt x="240021" y="231943"/>
                        <a:pt x="238877" y="233096"/>
                        <a:pt x="237725" y="234296"/>
                      </a:cubicBezTo>
                      <a:cubicBezTo>
                        <a:pt x="236706" y="235353"/>
                        <a:pt x="235686" y="236449"/>
                        <a:pt x="234667" y="237534"/>
                      </a:cubicBezTo>
                      <a:cubicBezTo>
                        <a:pt x="233534" y="238744"/>
                        <a:pt x="232410" y="239944"/>
                        <a:pt x="231277" y="241183"/>
                      </a:cubicBezTo>
                      <a:cubicBezTo>
                        <a:pt x="230229" y="242326"/>
                        <a:pt x="229181" y="243497"/>
                        <a:pt x="228133" y="244678"/>
                      </a:cubicBezTo>
                      <a:cubicBezTo>
                        <a:pt x="227028" y="245916"/>
                        <a:pt x="225923" y="247164"/>
                        <a:pt x="224809" y="248431"/>
                      </a:cubicBezTo>
                      <a:cubicBezTo>
                        <a:pt x="223752" y="249641"/>
                        <a:pt x="222695" y="250869"/>
                        <a:pt x="221637" y="252108"/>
                      </a:cubicBezTo>
                      <a:cubicBezTo>
                        <a:pt x="195844" y="282302"/>
                        <a:pt x="170431" y="319392"/>
                        <a:pt x="150733" y="350282"/>
                      </a:cubicBezTo>
                      <a:cubicBezTo>
                        <a:pt x="150000" y="351425"/>
                        <a:pt x="149295" y="352539"/>
                        <a:pt x="148580" y="353673"/>
                      </a:cubicBezTo>
                      <a:cubicBezTo>
                        <a:pt x="147790" y="354921"/>
                        <a:pt x="146999" y="356168"/>
                        <a:pt x="146228" y="357397"/>
                      </a:cubicBezTo>
                      <a:cubicBezTo>
                        <a:pt x="145447" y="358635"/>
                        <a:pt x="144685" y="359855"/>
                        <a:pt x="143932" y="361064"/>
                      </a:cubicBezTo>
                      <a:cubicBezTo>
                        <a:pt x="143275" y="362121"/>
                        <a:pt x="142618" y="363169"/>
                        <a:pt x="141980" y="364207"/>
                      </a:cubicBezTo>
                      <a:cubicBezTo>
                        <a:pt x="141227" y="365417"/>
                        <a:pt x="140484" y="366617"/>
                        <a:pt x="139760" y="367789"/>
                      </a:cubicBezTo>
                      <a:cubicBezTo>
                        <a:pt x="139132" y="368808"/>
                        <a:pt x="138522" y="369799"/>
                        <a:pt x="137903" y="370799"/>
                      </a:cubicBezTo>
                      <a:cubicBezTo>
                        <a:pt x="137198" y="371942"/>
                        <a:pt x="136493" y="373094"/>
                        <a:pt x="135817" y="374199"/>
                      </a:cubicBezTo>
                      <a:cubicBezTo>
                        <a:pt x="135284" y="375075"/>
                        <a:pt x="134788" y="375895"/>
                        <a:pt x="134264" y="376752"/>
                      </a:cubicBezTo>
                      <a:cubicBezTo>
                        <a:pt x="132902" y="378990"/>
                        <a:pt x="131597" y="381143"/>
                        <a:pt x="130359" y="383219"/>
                      </a:cubicBezTo>
                      <a:cubicBezTo>
                        <a:pt x="129959" y="383886"/>
                        <a:pt x="129540" y="384581"/>
                        <a:pt x="129149" y="385229"/>
                      </a:cubicBezTo>
                      <a:cubicBezTo>
                        <a:pt x="128483" y="386344"/>
                        <a:pt x="127854" y="387401"/>
                        <a:pt x="127225" y="388458"/>
                      </a:cubicBezTo>
                      <a:cubicBezTo>
                        <a:pt x="126806" y="389153"/>
                        <a:pt x="126397" y="389849"/>
                        <a:pt x="125997" y="390525"/>
                      </a:cubicBezTo>
                      <a:cubicBezTo>
                        <a:pt x="125406" y="391516"/>
                        <a:pt x="124844" y="392468"/>
                        <a:pt x="124292" y="393411"/>
                      </a:cubicBezTo>
                      <a:cubicBezTo>
                        <a:pt x="123939" y="394002"/>
                        <a:pt x="123606" y="394573"/>
                        <a:pt x="123272" y="395135"/>
                      </a:cubicBezTo>
                      <a:cubicBezTo>
                        <a:pt x="122749" y="396030"/>
                        <a:pt x="122225" y="396916"/>
                        <a:pt x="121739" y="397745"/>
                      </a:cubicBezTo>
                      <a:cubicBezTo>
                        <a:pt x="121291" y="398516"/>
                        <a:pt x="120882" y="399212"/>
                        <a:pt x="120472" y="399926"/>
                      </a:cubicBezTo>
                      <a:cubicBezTo>
                        <a:pt x="120158" y="400469"/>
                        <a:pt x="119815" y="401060"/>
                        <a:pt x="119520" y="401574"/>
                      </a:cubicBezTo>
                      <a:cubicBezTo>
                        <a:pt x="118872" y="402688"/>
                        <a:pt x="118272" y="403736"/>
                        <a:pt x="117719" y="404689"/>
                      </a:cubicBezTo>
                      <a:cubicBezTo>
                        <a:pt x="117348" y="405327"/>
                        <a:pt x="117043" y="405870"/>
                        <a:pt x="116719" y="406432"/>
                      </a:cubicBezTo>
                      <a:cubicBezTo>
                        <a:pt x="116491" y="406832"/>
                        <a:pt x="116262" y="407232"/>
                        <a:pt x="116053" y="407594"/>
                      </a:cubicBezTo>
                      <a:cubicBezTo>
                        <a:pt x="115795" y="408041"/>
                        <a:pt x="115586" y="408422"/>
                        <a:pt x="115367" y="408803"/>
                      </a:cubicBezTo>
                      <a:cubicBezTo>
                        <a:pt x="115176" y="409146"/>
                        <a:pt x="114995" y="409451"/>
                        <a:pt x="114833" y="409737"/>
                      </a:cubicBezTo>
                      <a:cubicBezTo>
                        <a:pt x="114614" y="410137"/>
                        <a:pt x="114433" y="410451"/>
                        <a:pt x="114262" y="410747"/>
                      </a:cubicBezTo>
                      <a:cubicBezTo>
                        <a:pt x="113747" y="411661"/>
                        <a:pt x="113528" y="412051"/>
                        <a:pt x="113528" y="412051"/>
                      </a:cubicBezTo>
                      <a:cubicBezTo>
                        <a:pt x="113833" y="404984"/>
                        <a:pt x="114386" y="398221"/>
                        <a:pt x="115062" y="391611"/>
                      </a:cubicBezTo>
                      <a:cubicBezTo>
                        <a:pt x="115186" y="390382"/>
                        <a:pt x="115300" y="389134"/>
                        <a:pt x="115433" y="387925"/>
                      </a:cubicBezTo>
                      <a:cubicBezTo>
                        <a:pt x="116129" y="381752"/>
                        <a:pt x="116986" y="375790"/>
                        <a:pt x="117977" y="370018"/>
                      </a:cubicBezTo>
                      <a:cubicBezTo>
                        <a:pt x="118205" y="368675"/>
                        <a:pt x="118453" y="367360"/>
                        <a:pt x="118701" y="366046"/>
                      </a:cubicBezTo>
                      <a:cubicBezTo>
                        <a:pt x="119015" y="364369"/>
                        <a:pt x="119291" y="362636"/>
                        <a:pt x="119624" y="360988"/>
                      </a:cubicBezTo>
                      <a:cubicBezTo>
                        <a:pt x="127635" y="322745"/>
                        <a:pt x="141818" y="293399"/>
                        <a:pt x="158820" y="270986"/>
                      </a:cubicBezTo>
                      <a:cubicBezTo>
                        <a:pt x="159868" y="269472"/>
                        <a:pt x="161106" y="268072"/>
                        <a:pt x="162315" y="266576"/>
                      </a:cubicBezTo>
                      <a:cubicBezTo>
                        <a:pt x="163773" y="264766"/>
                        <a:pt x="165220" y="262909"/>
                        <a:pt x="166716" y="261195"/>
                      </a:cubicBezTo>
                      <a:cubicBezTo>
                        <a:pt x="168230" y="259461"/>
                        <a:pt x="169783" y="257851"/>
                        <a:pt x="171326" y="256213"/>
                      </a:cubicBezTo>
                      <a:cubicBezTo>
                        <a:pt x="172841" y="254594"/>
                        <a:pt x="174345" y="252927"/>
                        <a:pt x="175889" y="251393"/>
                      </a:cubicBezTo>
                      <a:cubicBezTo>
                        <a:pt x="177460" y="249831"/>
                        <a:pt x="179060" y="248412"/>
                        <a:pt x="180651" y="246936"/>
                      </a:cubicBezTo>
                      <a:cubicBezTo>
                        <a:pt x="182213" y="245497"/>
                        <a:pt x="183756" y="244002"/>
                        <a:pt x="185328" y="242649"/>
                      </a:cubicBezTo>
                      <a:cubicBezTo>
                        <a:pt x="186957" y="241249"/>
                        <a:pt x="188604" y="239973"/>
                        <a:pt x="190243" y="238658"/>
                      </a:cubicBezTo>
                      <a:cubicBezTo>
                        <a:pt x="191795" y="237411"/>
                        <a:pt x="193348" y="236096"/>
                        <a:pt x="194910" y="234925"/>
                      </a:cubicBezTo>
                      <a:cubicBezTo>
                        <a:pt x="196625" y="233639"/>
                        <a:pt x="198339" y="232477"/>
                        <a:pt x="200053" y="231286"/>
                      </a:cubicBezTo>
                      <a:cubicBezTo>
                        <a:pt x="201549" y="230238"/>
                        <a:pt x="203054" y="229124"/>
                        <a:pt x="204540" y="228143"/>
                      </a:cubicBezTo>
                      <a:cubicBezTo>
                        <a:pt x="206369" y="226943"/>
                        <a:pt x="208178" y="225876"/>
                        <a:pt x="209988" y="224771"/>
                      </a:cubicBezTo>
                      <a:cubicBezTo>
                        <a:pt x="211360" y="223933"/>
                        <a:pt x="212750" y="223028"/>
                        <a:pt x="214113" y="222237"/>
                      </a:cubicBezTo>
                      <a:cubicBezTo>
                        <a:pt x="216179" y="221047"/>
                        <a:pt x="218208" y="219989"/>
                        <a:pt x="220256" y="218913"/>
                      </a:cubicBezTo>
                      <a:cubicBezTo>
                        <a:pt x="221342" y="218342"/>
                        <a:pt x="222447" y="217694"/>
                        <a:pt x="223523" y="217151"/>
                      </a:cubicBezTo>
                      <a:cubicBezTo>
                        <a:pt x="226628" y="215589"/>
                        <a:pt x="229676" y="214141"/>
                        <a:pt x="232667" y="212817"/>
                      </a:cubicBezTo>
                      <a:cubicBezTo>
                        <a:pt x="211264" y="217665"/>
                        <a:pt x="191300" y="224504"/>
                        <a:pt x="173231" y="232143"/>
                      </a:cubicBezTo>
                      <a:cubicBezTo>
                        <a:pt x="171755" y="234896"/>
                        <a:pt x="170059" y="237906"/>
                        <a:pt x="168173" y="241116"/>
                      </a:cubicBezTo>
                      <a:cubicBezTo>
                        <a:pt x="166249" y="244402"/>
                        <a:pt x="164182" y="247812"/>
                        <a:pt x="161963" y="251403"/>
                      </a:cubicBezTo>
                      <a:cubicBezTo>
                        <a:pt x="159668" y="255108"/>
                        <a:pt x="157296" y="258851"/>
                        <a:pt x="154800" y="262728"/>
                      </a:cubicBezTo>
                      <a:cubicBezTo>
                        <a:pt x="152229" y="266719"/>
                        <a:pt x="149618" y="270710"/>
                        <a:pt x="146923" y="274777"/>
                      </a:cubicBezTo>
                      <a:cubicBezTo>
                        <a:pt x="113700" y="324945"/>
                        <a:pt x="67427" y="387525"/>
                        <a:pt x="67427" y="387525"/>
                      </a:cubicBezTo>
                      <a:cubicBezTo>
                        <a:pt x="76152" y="346148"/>
                        <a:pt x="90668" y="314135"/>
                        <a:pt x="106375" y="289712"/>
                      </a:cubicBezTo>
                      <a:cubicBezTo>
                        <a:pt x="106508" y="289474"/>
                        <a:pt x="106671" y="289265"/>
                        <a:pt x="106832" y="289017"/>
                      </a:cubicBezTo>
                      <a:cubicBezTo>
                        <a:pt x="109528" y="284864"/>
                        <a:pt x="112243" y="280911"/>
                        <a:pt x="114976" y="277197"/>
                      </a:cubicBezTo>
                      <a:cubicBezTo>
                        <a:pt x="117929" y="273177"/>
                        <a:pt x="120663" y="269758"/>
                        <a:pt x="123368" y="266490"/>
                      </a:cubicBezTo>
                      <a:cubicBezTo>
                        <a:pt x="123777" y="266005"/>
                        <a:pt x="124187" y="265500"/>
                        <a:pt x="124587" y="265024"/>
                      </a:cubicBezTo>
                      <a:cubicBezTo>
                        <a:pt x="127187" y="261947"/>
                        <a:pt x="129778" y="259042"/>
                        <a:pt x="132331" y="256327"/>
                      </a:cubicBezTo>
                      <a:cubicBezTo>
                        <a:pt x="132750" y="255880"/>
                        <a:pt x="133159" y="255461"/>
                        <a:pt x="133578" y="255032"/>
                      </a:cubicBezTo>
                      <a:cubicBezTo>
                        <a:pt x="136179" y="252317"/>
                        <a:pt x="138760" y="249726"/>
                        <a:pt x="141256" y="247374"/>
                      </a:cubicBezTo>
                      <a:cubicBezTo>
                        <a:pt x="126549" y="255184"/>
                        <a:pt x="113833" y="263061"/>
                        <a:pt x="103499" y="270015"/>
                      </a:cubicBezTo>
                      <a:cubicBezTo>
                        <a:pt x="101755" y="272586"/>
                        <a:pt x="99822" y="275225"/>
                        <a:pt x="97764" y="277911"/>
                      </a:cubicBezTo>
                      <a:cubicBezTo>
                        <a:pt x="97050" y="278844"/>
                        <a:pt x="96241" y="279797"/>
                        <a:pt x="95498" y="280740"/>
                      </a:cubicBezTo>
                      <a:cubicBezTo>
                        <a:pt x="94088" y="282512"/>
                        <a:pt x="92697" y="284283"/>
                        <a:pt x="91183" y="286093"/>
                      </a:cubicBezTo>
                      <a:cubicBezTo>
                        <a:pt x="90230" y="287226"/>
                        <a:pt x="89211" y="288379"/>
                        <a:pt x="88220" y="289522"/>
                      </a:cubicBezTo>
                      <a:cubicBezTo>
                        <a:pt x="86801" y="291170"/>
                        <a:pt x="85382" y="292808"/>
                        <a:pt x="83896" y="294475"/>
                      </a:cubicBezTo>
                      <a:cubicBezTo>
                        <a:pt x="82791" y="295704"/>
                        <a:pt x="81648" y="296932"/>
                        <a:pt x="80515" y="298161"/>
                      </a:cubicBezTo>
                      <a:cubicBezTo>
                        <a:pt x="79400" y="299371"/>
                        <a:pt x="78324" y="300571"/>
                        <a:pt x="77191" y="301781"/>
                      </a:cubicBezTo>
                      <a:cubicBezTo>
                        <a:pt x="43691" y="337271"/>
                        <a:pt x="0" y="372389"/>
                        <a:pt x="0" y="372389"/>
                      </a:cubicBezTo>
                      <a:cubicBezTo>
                        <a:pt x="7658" y="353978"/>
                        <a:pt x="21202" y="336337"/>
                        <a:pt x="36138" y="320764"/>
                      </a:cubicBezTo>
                      <a:cubicBezTo>
                        <a:pt x="36528" y="320297"/>
                        <a:pt x="37033" y="319830"/>
                        <a:pt x="37519" y="319335"/>
                      </a:cubicBezTo>
                      <a:cubicBezTo>
                        <a:pt x="39443" y="317354"/>
                        <a:pt x="41386" y="315401"/>
                        <a:pt x="43348" y="313496"/>
                      </a:cubicBezTo>
                      <a:cubicBezTo>
                        <a:pt x="44120" y="312744"/>
                        <a:pt x="44882" y="311991"/>
                        <a:pt x="45663" y="311258"/>
                      </a:cubicBezTo>
                      <a:cubicBezTo>
                        <a:pt x="47777" y="309239"/>
                        <a:pt x="49901" y="307267"/>
                        <a:pt x="52026" y="305343"/>
                      </a:cubicBezTo>
                      <a:cubicBezTo>
                        <a:pt x="52606" y="304810"/>
                        <a:pt x="53197" y="304267"/>
                        <a:pt x="53778" y="303743"/>
                      </a:cubicBezTo>
                      <a:cubicBezTo>
                        <a:pt x="59264" y="298828"/>
                        <a:pt x="64703" y="294256"/>
                        <a:pt x="69913" y="290065"/>
                      </a:cubicBezTo>
                      <a:cubicBezTo>
                        <a:pt x="70495" y="289598"/>
                        <a:pt x="71056" y="289160"/>
                        <a:pt x="71637" y="288703"/>
                      </a:cubicBezTo>
                      <a:cubicBezTo>
                        <a:pt x="73600" y="287141"/>
                        <a:pt x="75533" y="285636"/>
                        <a:pt x="77400" y="284197"/>
                      </a:cubicBezTo>
                      <a:cubicBezTo>
                        <a:pt x="78172" y="283607"/>
                        <a:pt x="78924" y="283035"/>
                        <a:pt x="79677" y="282464"/>
                      </a:cubicBezTo>
                      <a:cubicBezTo>
                        <a:pt x="81324" y="281216"/>
                        <a:pt x="82934" y="280006"/>
                        <a:pt x="84496" y="278863"/>
                      </a:cubicBezTo>
                      <a:cubicBezTo>
                        <a:pt x="85220" y="278330"/>
                        <a:pt x="85953" y="277787"/>
                        <a:pt x="86649" y="277282"/>
                      </a:cubicBezTo>
                      <a:cubicBezTo>
                        <a:pt x="88201" y="276158"/>
                        <a:pt x="89678" y="275101"/>
                        <a:pt x="91097" y="274091"/>
                      </a:cubicBezTo>
                      <a:cubicBezTo>
                        <a:pt x="91659" y="273691"/>
                        <a:pt x="92250" y="273263"/>
                        <a:pt x="92793" y="272891"/>
                      </a:cubicBezTo>
                      <a:cubicBezTo>
                        <a:pt x="94669" y="271577"/>
                        <a:pt x="96450" y="270348"/>
                        <a:pt x="98041" y="269272"/>
                      </a:cubicBezTo>
                      <a:cubicBezTo>
                        <a:pt x="79657" y="279959"/>
                        <a:pt x="51149" y="295837"/>
                        <a:pt x="20631" y="310258"/>
                      </a:cubicBezTo>
                      <a:cubicBezTo>
                        <a:pt x="20631" y="310258"/>
                        <a:pt x="55293" y="254860"/>
                        <a:pt x="115900" y="256651"/>
                      </a:cubicBezTo>
                      <a:cubicBezTo>
                        <a:pt x="120310" y="253279"/>
                        <a:pt x="124692" y="250079"/>
                        <a:pt x="129064" y="246974"/>
                      </a:cubicBezTo>
                      <a:cubicBezTo>
                        <a:pt x="130483" y="245964"/>
                        <a:pt x="131893" y="245012"/>
                        <a:pt x="133312" y="244030"/>
                      </a:cubicBezTo>
                      <a:cubicBezTo>
                        <a:pt x="136265" y="241983"/>
                        <a:pt x="139217" y="239963"/>
                        <a:pt x="142142" y="238030"/>
                      </a:cubicBezTo>
                      <a:cubicBezTo>
                        <a:pt x="143770" y="236953"/>
                        <a:pt x="145389" y="235925"/>
                        <a:pt x="146999" y="234887"/>
                      </a:cubicBezTo>
                      <a:cubicBezTo>
                        <a:pt x="148837" y="233705"/>
                        <a:pt x="150676" y="232505"/>
                        <a:pt x="152505" y="231381"/>
                      </a:cubicBezTo>
                      <a:cubicBezTo>
                        <a:pt x="150876" y="231181"/>
                        <a:pt x="149190" y="230953"/>
                        <a:pt x="147390" y="230696"/>
                      </a:cubicBezTo>
                      <a:cubicBezTo>
                        <a:pt x="146761" y="230600"/>
                        <a:pt x="146085" y="230486"/>
                        <a:pt x="145447" y="230381"/>
                      </a:cubicBezTo>
                      <a:cubicBezTo>
                        <a:pt x="143456" y="230067"/>
                        <a:pt x="141379" y="229714"/>
                        <a:pt x="139227" y="229314"/>
                      </a:cubicBezTo>
                      <a:cubicBezTo>
                        <a:pt x="138303" y="229143"/>
                        <a:pt x="137379" y="228971"/>
                        <a:pt x="136427" y="228781"/>
                      </a:cubicBezTo>
                      <a:cubicBezTo>
                        <a:pt x="133778" y="228257"/>
                        <a:pt x="131026" y="227657"/>
                        <a:pt x="128197" y="226990"/>
                      </a:cubicBezTo>
                      <a:cubicBezTo>
                        <a:pt x="126911" y="227095"/>
                        <a:pt x="125644" y="227200"/>
                        <a:pt x="124311" y="227286"/>
                      </a:cubicBezTo>
                      <a:cubicBezTo>
                        <a:pt x="123625" y="227324"/>
                        <a:pt x="122977" y="227390"/>
                        <a:pt x="122282" y="227428"/>
                      </a:cubicBezTo>
                      <a:cubicBezTo>
                        <a:pt x="119701" y="227552"/>
                        <a:pt x="117005" y="227609"/>
                        <a:pt x="114252" y="227619"/>
                      </a:cubicBezTo>
                      <a:cubicBezTo>
                        <a:pt x="113262" y="227619"/>
                        <a:pt x="112233" y="227581"/>
                        <a:pt x="111223" y="227562"/>
                      </a:cubicBezTo>
                      <a:cubicBezTo>
                        <a:pt x="109328" y="227524"/>
                        <a:pt x="107413" y="227467"/>
                        <a:pt x="105451" y="227362"/>
                      </a:cubicBezTo>
                      <a:cubicBezTo>
                        <a:pt x="104251" y="227295"/>
                        <a:pt x="103032" y="227209"/>
                        <a:pt x="101803" y="227105"/>
                      </a:cubicBezTo>
                      <a:cubicBezTo>
                        <a:pt x="99889" y="226952"/>
                        <a:pt x="97945" y="226762"/>
                        <a:pt x="95983" y="226533"/>
                      </a:cubicBezTo>
                      <a:cubicBezTo>
                        <a:pt x="94755" y="226390"/>
                        <a:pt x="93535" y="226257"/>
                        <a:pt x="92297" y="226076"/>
                      </a:cubicBezTo>
                      <a:cubicBezTo>
                        <a:pt x="89954" y="225743"/>
                        <a:pt x="87573" y="225323"/>
                        <a:pt x="85172" y="224866"/>
                      </a:cubicBezTo>
                      <a:cubicBezTo>
                        <a:pt x="84296" y="224695"/>
                        <a:pt x="83439" y="224580"/>
                        <a:pt x="82553" y="224390"/>
                      </a:cubicBezTo>
                      <a:cubicBezTo>
                        <a:pt x="79572" y="223761"/>
                        <a:pt x="76552" y="223037"/>
                        <a:pt x="73504" y="222190"/>
                      </a:cubicBezTo>
                      <a:cubicBezTo>
                        <a:pt x="62017" y="218942"/>
                        <a:pt x="50130" y="214132"/>
                        <a:pt x="38367" y="206959"/>
                      </a:cubicBezTo>
                      <a:cubicBezTo>
                        <a:pt x="38367" y="206959"/>
                        <a:pt x="56074" y="206683"/>
                        <a:pt x="78200" y="207426"/>
                      </a:cubicBezTo>
                      <a:cubicBezTo>
                        <a:pt x="59769" y="196777"/>
                        <a:pt x="42196" y="181747"/>
                        <a:pt x="29470" y="160201"/>
                      </a:cubicBezTo>
                      <a:cubicBezTo>
                        <a:pt x="29470" y="160201"/>
                        <a:pt x="66332" y="172250"/>
                        <a:pt x="102432" y="187585"/>
                      </a:cubicBezTo>
                      <a:cubicBezTo>
                        <a:pt x="102994" y="187814"/>
                        <a:pt x="103556" y="188062"/>
                        <a:pt x="104108" y="188300"/>
                      </a:cubicBezTo>
                      <a:cubicBezTo>
                        <a:pt x="105337" y="188824"/>
                        <a:pt x="106566" y="189357"/>
                        <a:pt x="107785" y="189890"/>
                      </a:cubicBezTo>
                      <a:cubicBezTo>
                        <a:pt x="108728" y="190300"/>
                        <a:pt x="109661" y="190710"/>
                        <a:pt x="110595" y="191129"/>
                      </a:cubicBezTo>
                      <a:cubicBezTo>
                        <a:pt x="111804" y="191662"/>
                        <a:pt x="113024" y="192195"/>
                        <a:pt x="114224" y="192738"/>
                      </a:cubicBezTo>
                      <a:cubicBezTo>
                        <a:pt x="115176" y="193167"/>
                        <a:pt x="116119" y="193596"/>
                        <a:pt x="117072" y="194034"/>
                      </a:cubicBezTo>
                      <a:cubicBezTo>
                        <a:pt x="118224" y="194558"/>
                        <a:pt x="119386" y="195091"/>
                        <a:pt x="120520" y="195624"/>
                      </a:cubicBezTo>
                      <a:cubicBezTo>
                        <a:pt x="121501" y="196082"/>
                        <a:pt x="122472" y="196539"/>
                        <a:pt x="123434" y="197006"/>
                      </a:cubicBezTo>
                      <a:cubicBezTo>
                        <a:pt x="124520" y="197520"/>
                        <a:pt x="125606" y="198034"/>
                        <a:pt x="126673" y="198549"/>
                      </a:cubicBezTo>
                      <a:cubicBezTo>
                        <a:pt x="127645" y="199025"/>
                        <a:pt x="128597" y="199501"/>
                        <a:pt x="129559" y="199968"/>
                      </a:cubicBezTo>
                      <a:cubicBezTo>
                        <a:pt x="130607" y="200482"/>
                        <a:pt x="131654" y="201006"/>
                        <a:pt x="132674" y="201520"/>
                      </a:cubicBezTo>
                      <a:cubicBezTo>
                        <a:pt x="133607" y="201997"/>
                        <a:pt x="134512" y="202473"/>
                        <a:pt x="135426" y="202949"/>
                      </a:cubicBezTo>
                      <a:cubicBezTo>
                        <a:pt x="136427" y="203473"/>
                        <a:pt x="137427" y="203987"/>
                        <a:pt x="138389" y="204502"/>
                      </a:cubicBezTo>
                      <a:cubicBezTo>
                        <a:pt x="139294" y="204988"/>
                        <a:pt x="140160" y="205473"/>
                        <a:pt x="141046" y="205959"/>
                      </a:cubicBezTo>
                      <a:cubicBezTo>
                        <a:pt x="141980" y="206473"/>
                        <a:pt x="142913" y="206988"/>
                        <a:pt x="143818" y="207502"/>
                      </a:cubicBezTo>
                      <a:cubicBezTo>
                        <a:pt x="144685" y="207997"/>
                        <a:pt x="145523" y="208493"/>
                        <a:pt x="146361" y="208988"/>
                      </a:cubicBezTo>
                      <a:cubicBezTo>
                        <a:pt x="147209" y="209483"/>
                        <a:pt x="148066" y="209988"/>
                        <a:pt x="148885" y="210483"/>
                      </a:cubicBezTo>
                      <a:cubicBezTo>
                        <a:pt x="149714" y="210988"/>
                        <a:pt x="150495" y="211493"/>
                        <a:pt x="151295" y="211998"/>
                      </a:cubicBezTo>
                      <a:cubicBezTo>
                        <a:pt x="152057" y="212484"/>
                        <a:pt x="152838" y="212969"/>
                        <a:pt x="153571" y="213455"/>
                      </a:cubicBezTo>
                      <a:cubicBezTo>
                        <a:pt x="154343" y="213960"/>
                        <a:pt x="155048" y="214465"/>
                        <a:pt x="155772" y="214979"/>
                      </a:cubicBezTo>
                      <a:cubicBezTo>
                        <a:pt x="156458" y="215455"/>
                        <a:pt x="157153" y="215932"/>
                        <a:pt x="157801" y="216398"/>
                      </a:cubicBezTo>
                      <a:cubicBezTo>
                        <a:pt x="158496" y="216913"/>
                        <a:pt x="159125" y="217408"/>
                        <a:pt x="159772" y="217922"/>
                      </a:cubicBezTo>
                      <a:cubicBezTo>
                        <a:pt x="160363" y="218380"/>
                        <a:pt x="160982" y="218846"/>
                        <a:pt x="161525" y="219304"/>
                      </a:cubicBezTo>
                      <a:cubicBezTo>
                        <a:pt x="162153" y="219827"/>
                        <a:pt x="162696" y="220342"/>
                        <a:pt x="163268" y="220856"/>
                      </a:cubicBezTo>
                      <a:cubicBezTo>
                        <a:pt x="163744" y="221285"/>
                        <a:pt x="164259" y="221723"/>
                        <a:pt x="164697" y="222152"/>
                      </a:cubicBezTo>
                      <a:cubicBezTo>
                        <a:pt x="165144" y="222590"/>
                        <a:pt x="165516" y="223018"/>
                        <a:pt x="165916" y="223456"/>
                      </a:cubicBezTo>
                      <a:cubicBezTo>
                        <a:pt x="166744" y="222990"/>
                        <a:pt x="167564" y="222542"/>
                        <a:pt x="168383" y="222085"/>
                      </a:cubicBezTo>
                      <a:cubicBezTo>
                        <a:pt x="169840" y="221275"/>
                        <a:pt x="171297" y="220437"/>
                        <a:pt x="172745" y="219656"/>
                      </a:cubicBezTo>
                      <a:cubicBezTo>
                        <a:pt x="176117" y="217837"/>
                        <a:pt x="179470" y="216113"/>
                        <a:pt x="182804" y="214436"/>
                      </a:cubicBezTo>
                      <a:cubicBezTo>
                        <a:pt x="183623" y="214027"/>
                        <a:pt x="184452" y="213579"/>
                        <a:pt x="185261" y="213179"/>
                      </a:cubicBezTo>
                      <a:cubicBezTo>
                        <a:pt x="187823" y="211922"/>
                        <a:pt x="190357" y="210760"/>
                        <a:pt x="192900" y="209598"/>
                      </a:cubicBezTo>
                      <a:cubicBezTo>
                        <a:pt x="192348" y="209321"/>
                        <a:pt x="191795" y="209055"/>
                        <a:pt x="191214" y="208759"/>
                      </a:cubicBezTo>
                      <a:cubicBezTo>
                        <a:pt x="190900" y="208607"/>
                        <a:pt x="190567" y="208436"/>
                        <a:pt x="190252" y="208274"/>
                      </a:cubicBezTo>
                      <a:cubicBezTo>
                        <a:pt x="189166" y="207721"/>
                        <a:pt x="188033" y="207150"/>
                        <a:pt x="186852" y="206531"/>
                      </a:cubicBezTo>
                      <a:cubicBezTo>
                        <a:pt x="186414" y="206302"/>
                        <a:pt x="185966" y="206064"/>
                        <a:pt x="185518" y="205835"/>
                      </a:cubicBezTo>
                      <a:cubicBezTo>
                        <a:pt x="184328" y="205207"/>
                        <a:pt x="183080" y="204540"/>
                        <a:pt x="181813" y="203845"/>
                      </a:cubicBezTo>
                      <a:cubicBezTo>
                        <a:pt x="181403" y="203616"/>
                        <a:pt x="180994" y="203397"/>
                        <a:pt x="180575" y="203168"/>
                      </a:cubicBezTo>
                      <a:cubicBezTo>
                        <a:pt x="178965" y="202282"/>
                        <a:pt x="177298" y="201349"/>
                        <a:pt x="175584" y="200358"/>
                      </a:cubicBezTo>
                      <a:cubicBezTo>
                        <a:pt x="173422" y="199111"/>
                        <a:pt x="171478" y="197968"/>
                        <a:pt x="169497" y="196767"/>
                      </a:cubicBezTo>
                      <a:cubicBezTo>
                        <a:pt x="169278" y="196634"/>
                        <a:pt x="169050" y="196491"/>
                        <a:pt x="168830" y="196358"/>
                      </a:cubicBezTo>
                      <a:cubicBezTo>
                        <a:pt x="167145" y="195329"/>
                        <a:pt x="165430" y="194262"/>
                        <a:pt x="163687" y="193157"/>
                      </a:cubicBezTo>
                      <a:cubicBezTo>
                        <a:pt x="163173" y="192824"/>
                        <a:pt x="162649" y="192491"/>
                        <a:pt x="162125" y="192148"/>
                      </a:cubicBezTo>
                      <a:cubicBezTo>
                        <a:pt x="160620" y="191176"/>
                        <a:pt x="159105" y="190186"/>
                        <a:pt x="157581" y="189157"/>
                      </a:cubicBezTo>
                      <a:cubicBezTo>
                        <a:pt x="157001" y="188766"/>
                        <a:pt x="156410" y="188376"/>
                        <a:pt x="155829" y="187976"/>
                      </a:cubicBezTo>
                      <a:cubicBezTo>
                        <a:pt x="154238" y="186890"/>
                        <a:pt x="152638" y="185776"/>
                        <a:pt x="151028" y="184623"/>
                      </a:cubicBezTo>
                      <a:cubicBezTo>
                        <a:pt x="150533" y="184271"/>
                        <a:pt x="150047" y="183928"/>
                        <a:pt x="149542" y="183566"/>
                      </a:cubicBezTo>
                      <a:cubicBezTo>
                        <a:pt x="145313" y="180508"/>
                        <a:pt x="141027" y="177241"/>
                        <a:pt x="136750" y="173746"/>
                      </a:cubicBezTo>
                      <a:cubicBezTo>
                        <a:pt x="136293" y="173374"/>
                        <a:pt x="135845" y="172984"/>
                        <a:pt x="135388" y="172603"/>
                      </a:cubicBezTo>
                      <a:cubicBezTo>
                        <a:pt x="133740" y="171240"/>
                        <a:pt x="132102" y="169840"/>
                        <a:pt x="130464" y="168412"/>
                      </a:cubicBezTo>
                      <a:cubicBezTo>
                        <a:pt x="130188" y="168173"/>
                        <a:pt x="129911" y="167954"/>
                        <a:pt x="129645" y="167716"/>
                      </a:cubicBezTo>
                      <a:cubicBezTo>
                        <a:pt x="106404" y="147142"/>
                        <a:pt x="84896" y="119967"/>
                        <a:pt x="77276" y="86192"/>
                      </a:cubicBezTo>
                      <a:cubicBezTo>
                        <a:pt x="77276" y="86192"/>
                        <a:pt x="111042" y="121939"/>
                        <a:pt x="146390" y="157772"/>
                      </a:cubicBezTo>
                      <a:cubicBezTo>
                        <a:pt x="148923" y="160344"/>
                        <a:pt x="151438" y="162877"/>
                        <a:pt x="153953" y="165421"/>
                      </a:cubicBezTo>
                      <a:cubicBezTo>
                        <a:pt x="154353" y="165821"/>
                        <a:pt x="154743" y="166221"/>
                        <a:pt x="155143" y="166621"/>
                      </a:cubicBezTo>
                      <a:cubicBezTo>
                        <a:pt x="157477" y="168973"/>
                        <a:pt x="159810" y="171307"/>
                        <a:pt x="162125" y="173622"/>
                      </a:cubicBezTo>
                      <a:cubicBezTo>
                        <a:pt x="162296" y="173793"/>
                        <a:pt x="162468" y="173965"/>
                        <a:pt x="162639" y="174136"/>
                      </a:cubicBezTo>
                      <a:cubicBezTo>
                        <a:pt x="165049" y="176546"/>
                        <a:pt x="167440" y="178918"/>
                        <a:pt x="169802" y="181261"/>
                      </a:cubicBezTo>
                      <a:cubicBezTo>
                        <a:pt x="170278" y="181737"/>
                        <a:pt x="170755" y="182204"/>
                        <a:pt x="171231" y="182680"/>
                      </a:cubicBezTo>
                      <a:cubicBezTo>
                        <a:pt x="173517" y="184947"/>
                        <a:pt x="175793" y="187176"/>
                        <a:pt x="178013" y="189357"/>
                      </a:cubicBezTo>
                      <a:cubicBezTo>
                        <a:pt x="180480" y="191767"/>
                        <a:pt x="182661" y="193891"/>
                        <a:pt x="184813" y="195967"/>
                      </a:cubicBezTo>
                      <a:cubicBezTo>
                        <a:pt x="185376" y="196510"/>
                        <a:pt x="185937" y="197053"/>
                        <a:pt x="186490" y="197587"/>
                      </a:cubicBezTo>
                      <a:cubicBezTo>
                        <a:pt x="188557" y="199577"/>
                        <a:pt x="190586" y="201520"/>
                        <a:pt x="192548" y="203387"/>
                      </a:cubicBezTo>
                      <a:cubicBezTo>
                        <a:pt x="194272" y="205016"/>
                        <a:pt x="195672" y="206331"/>
                        <a:pt x="197101" y="207655"/>
                      </a:cubicBezTo>
                      <a:cubicBezTo>
                        <a:pt x="197263" y="207578"/>
                        <a:pt x="197425" y="207521"/>
                        <a:pt x="197586" y="207445"/>
                      </a:cubicBezTo>
                      <a:cubicBezTo>
                        <a:pt x="198749" y="206931"/>
                        <a:pt x="199892" y="206473"/>
                        <a:pt x="201044" y="205978"/>
                      </a:cubicBezTo>
                      <a:cubicBezTo>
                        <a:pt x="203987" y="204721"/>
                        <a:pt x="206912" y="203483"/>
                        <a:pt x="209826" y="202340"/>
                      </a:cubicBezTo>
                      <a:cubicBezTo>
                        <a:pt x="211303" y="201759"/>
                        <a:pt x="212760" y="201216"/>
                        <a:pt x="214227" y="200663"/>
                      </a:cubicBezTo>
                      <a:cubicBezTo>
                        <a:pt x="216818" y="199682"/>
                        <a:pt x="219399" y="198739"/>
                        <a:pt x="221970" y="197844"/>
                      </a:cubicBezTo>
                      <a:cubicBezTo>
                        <a:pt x="219027" y="196539"/>
                        <a:pt x="215760" y="195082"/>
                        <a:pt x="212350" y="193367"/>
                      </a:cubicBezTo>
                      <a:cubicBezTo>
                        <a:pt x="211807" y="193100"/>
                        <a:pt x="211264" y="192796"/>
                        <a:pt x="210712" y="192510"/>
                      </a:cubicBezTo>
                      <a:cubicBezTo>
                        <a:pt x="209159" y="191700"/>
                        <a:pt x="207597" y="190843"/>
                        <a:pt x="206007" y="189928"/>
                      </a:cubicBezTo>
                      <a:cubicBezTo>
                        <a:pt x="205359" y="189557"/>
                        <a:pt x="204702" y="189167"/>
                        <a:pt x="204045" y="188776"/>
                      </a:cubicBezTo>
                      <a:cubicBezTo>
                        <a:pt x="202406" y="187795"/>
                        <a:pt x="200758" y="186738"/>
                        <a:pt x="199091" y="185642"/>
                      </a:cubicBezTo>
                      <a:cubicBezTo>
                        <a:pt x="198539" y="185280"/>
                        <a:pt x="197996" y="184937"/>
                        <a:pt x="197444" y="184556"/>
                      </a:cubicBezTo>
                      <a:cubicBezTo>
                        <a:pt x="195205" y="183023"/>
                        <a:pt x="192957" y="181394"/>
                        <a:pt x="190700" y="179622"/>
                      </a:cubicBezTo>
                      <a:cubicBezTo>
                        <a:pt x="188433" y="177832"/>
                        <a:pt x="186271" y="175993"/>
                        <a:pt x="184118" y="174069"/>
                      </a:cubicBezTo>
                      <a:cubicBezTo>
                        <a:pt x="183509" y="173526"/>
                        <a:pt x="182899" y="172936"/>
                        <a:pt x="182299" y="172364"/>
                      </a:cubicBezTo>
                      <a:cubicBezTo>
                        <a:pt x="180680" y="170859"/>
                        <a:pt x="179079" y="169288"/>
                        <a:pt x="177479" y="167640"/>
                      </a:cubicBezTo>
                      <a:cubicBezTo>
                        <a:pt x="176803" y="166945"/>
                        <a:pt x="176136" y="166240"/>
                        <a:pt x="175460" y="165516"/>
                      </a:cubicBezTo>
                      <a:cubicBezTo>
                        <a:pt x="173822" y="163754"/>
                        <a:pt x="172212" y="161896"/>
                        <a:pt x="170612" y="159972"/>
                      </a:cubicBezTo>
                      <a:cubicBezTo>
                        <a:pt x="170078" y="159334"/>
                        <a:pt x="169545" y="158725"/>
                        <a:pt x="169011" y="158067"/>
                      </a:cubicBezTo>
                      <a:cubicBezTo>
                        <a:pt x="166897" y="155419"/>
                        <a:pt x="164811" y="152657"/>
                        <a:pt x="162782" y="149714"/>
                      </a:cubicBezTo>
                      <a:cubicBezTo>
                        <a:pt x="142018" y="119444"/>
                        <a:pt x="126902" y="72885"/>
                        <a:pt x="131445" y="1124"/>
                      </a:cubicBezTo>
                      <a:cubicBezTo>
                        <a:pt x="131445" y="1124"/>
                        <a:pt x="159486" y="76438"/>
                        <a:pt x="195443" y="137817"/>
                      </a:cubicBezTo>
                      <a:cubicBezTo>
                        <a:pt x="197367" y="141094"/>
                        <a:pt x="199311" y="144323"/>
                        <a:pt x="201273" y="147504"/>
                      </a:cubicBezTo>
                      <a:cubicBezTo>
                        <a:pt x="201730" y="148238"/>
                        <a:pt x="202187" y="148961"/>
                        <a:pt x="202644" y="149685"/>
                      </a:cubicBezTo>
                      <a:cubicBezTo>
                        <a:pt x="204130" y="152076"/>
                        <a:pt x="205635" y="154429"/>
                        <a:pt x="207140" y="156743"/>
                      </a:cubicBezTo>
                      <a:cubicBezTo>
                        <a:pt x="207769" y="157705"/>
                        <a:pt x="208388" y="158648"/>
                        <a:pt x="209017" y="159591"/>
                      </a:cubicBezTo>
                      <a:cubicBezTo>
                        <a:pt x="210445" y="161744"/>
                        <a:pt x="211884" y="163859"/>
                        <a:pt x="213331" y="165935"/>
                      </a:cubicBezTo>
                      <a:cubicBezTo>
                        <a:pt x="213922" y="166783"/>
                        <a:pt x="214512" y="167640"/>
                        <a:pt x="215103" y="168478"/>
                      </a:cubicBezTo>
                      <a:cubicBezTo>
                        <a:pt x="216979" y="171117"/>
                        <a:pt x="218856" y="173688"/>
                        <a:pt x="220751" y="176174"/>
                      </a:cubicBezTo>
                      <a:cubicBezTo>
                        <a:pt x="220894" y="176355"/>
                        <a:pt x="221028" y="176555"/>
                        <a:pt x="221171" y="176736"/>
                      </a:cubicBezTo>
                      <a:cubicBezTo>
                        <a:pt x="223199" y="179384"/>
                        <a:pt x="225228" y="181908"/>
                        <a:pt x="227276" y="184347"/>
                      </a:cubicBezTo>
                      <a:cubicBezTo>
                        <a:pt x="227857" y="185042"/>
                        <a:pt x="228438" y="185690"/>
                        <a:pt x="229019" y="186376"/>
                      </a:cubicBezTo>
                      <a:cubicBezTo>
                        <a:pt x="230486" y="188081"/>
                        <a:pt x="231962" y="189748"/>
                        <a:pt x="233429" y="191329"/>
                      </a:cubicBezTo>
                      <a:cubicBezTo>
                        <a:pt x="234115" y="192062"/>
                        <a:pt x="234791" y="192776"/>
                        <a:pt x="235477" y="193491"/>
                      </a:cubicBezTo>
                      <a:cubicBezTo>
                        <a:pt x="236458" y="193205"/>
                        <a:pt x="237439" y="192919"/>
                        <a:pt x="238411" y="192643"/>
                      </a:cubicBezTo>
                      <a:cubicBezTo>
                        <a:pt x="241249" y="191748"/>
                        <a:pt x="244049" y="191014"/>
                        <a:pt x="246850" y="190319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497C217-E456-49E3-A035-61C8289B9B88}"/>
                    </a:ext>
                  </a:extLst>
                </p:cNvPr>
                <p:cNvSpPr/>
                <p:nvPr/>
              </p:nvSpPr>
              <p:spPr>
                <a:xfrm>
                  <a:off x="6738420" y="2045689"/>
                  <a:ext cx="336461" cy="371388"/>
                </a:xfrm>
                <a:custGeom>
                  <a:avLst/>
                  <a:gdLst>
                    <a:gd name="connsiteX0" fmla="*/ 10347 w 336461"/>
                    <a:gd name="connsiteY0" fmla="*/ 7453 h 371388"/>
                    <a:gd name="connsiteX1" fmla="*/ 154813 w 336461"/>
                    <a:gd name="connsiteY1" fmla="*/ 75052 h 371388"/>
                    <a:gd name="connsiteX2" fmla="*/ 166214 w 336461"/>
                    <a:gd name="connsiteY2" fmla="*/ 35961 h 371388"/>
                    <a:gd name="connsiteX3" fmla="*/ 229946 w 336461"/>
                    <a:gd name="connsiteY3" fmla="*/ 20683 h 371388"/>
                    <a:gd name="connsiteX4" fmla="*/ 235128 w 336461"/>
                    <a:gd name="connsiteY4" fmla="*/ 23150 h 371388"/>
                    <a:gd name="connsiteX5" fmla="*/ 238023 w 336461"/>
                    <a:gd name="connsiteY5" fmla="*/ 24540 h 371388"/>
                    <a:gd name="connsiteX6" fmla="*/ 246605 w 336461"/>
                    <a:gd name="connsiteY6" fmla="*/ 29332 h 371388"/>
                    <a:gd name="connsiteX7" fmla="*/ 249329 w 336461"/>
                    <a:gd name="connsiteY7" fmla="*/ 30979 h 371388"/>
                    <a:gd name="connsiteX8" fmla="*/ 254063 w 336461"/>
                    <a:gd name="connsiteY8" fmla="*/ 33980 h 371388"/>
                    <a:gd name="connsiteX9" fmla="*/ 261321 w 336461"/>
                    <a:gd name="connsiteY9" fmla="*/ 38923 h 371388"/>
                    <a:gd name="connsiteX10" fmla="*/ 264503 w 336461"/>
                    <a:gd name="connsiteY10" fmla="*/ 41247 h 371388"/>
                    <a:gd name="connsiteX11" fmla="*/ 271494 w 336461"/>
                    <a:gd name="connsiteY11" fmla="*/ 46515 h 371388"/>
                    <a:gd name="connsiteX12" fmla="*/ 274532 w 336461"/>
                    <a:gd name="connsiteY12" fmla="*/ 48905 h 371388"/>
                    <a:gd name="connsiteX13" fmla="*/ 284553 w 336461"/>
                    <a:gd name="connsiteY13" fmla="*/ 57135 h 371388"/>
                    <a:gd name="connsiteX14" fmla="*/ 313518 w 336461"/>
                    <a:gd name="connsiteY14" fmla="*/ 90196 h 371388"/>
                    <a:gd name="connsiteX15" fmla="*/ 330035 w 336461"/>
                    <a:gd name="connsiteY15" fmla="*/ 127134 h 371388"/>
                    <a:gd name="connsiteX16" fmla="*/ 335921 w 336461"/>
                    <a:gd name="connsiteY16" fmla="*/ 160719 h 371388"/>
                    <a:gd name="connsiteX17" fmla="*/ 336435 w 336461"/>
                    <a:gd name="connsiteY17" fmla="*/ 172121 h 371388"/>
                    <a:gd name="connsiteX18" fmla="*/ 335578 w 336461"/>
                    <a:gd name="connsiteY18" fmla="*/ 195019 h 371388"/>
                    <a:gd name="connsiteX19" fmla="*/ 330311 w 336461"/>
                    <a:gd name="connsiteY19" fmla="*/ 229052 h 371388"/>
                    <a:gd name="connsiteX20" fmla="*/ 324720 w 336461"/>
                    <a:gd name="connsiteY20" fmla="*/ 251093 h 371388"/>
                    <a:gd name="connsiteX21" fmla="*/ 310299 w 336461"/>
                    <a:gd name="connsiteY21" fmla="*/ 292298 h 371388"/>
                    <a:gd name="connsiteX22" fmla="*/ 302260 w 336461"/>
                    <a:gd name="connsiteY22" fmla="*/ 310871 h 371388"/>
                    <a:gd name="connsiteX23" fmla="*/ 282848 w 336461"/>
                    <a:gd name="connsiteY23" fmla="*/ 349019 h 371388"/>
                    <a:gd name="connsiteX24" fmla="*/ 281981 w 336461"/>
                    <a:gd name="connsiteY24" fmla="*/ 350543 h 371388"/>
                    <a:gd name="connsiteX25" fmla="*/ 271961 w 336461"/>
                    <a:gd name="connsiteY25" fmla="*/ 367679 h 371388"/>
                    <a:gd name="connsiteX26" fmla="*/ 258731 w 336461"/>
                    <a:gd name="connsiteY26" fmla="*/ 367640 h 371388"/>
                    <a:gd name="connsiteX27" fmla="*/ 84309 w 336461"/>
                    <a:gd name="connsiteY27" fmla="*/ 168320 h 371388"/>
                    <a:gd name="connsiteX28" fmla="*/ 10347 w 336461"/>
                    <a:gd name="connsiteY28" fmla="*/ 7453 h 371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36461" h="371388">
                      <a:moveTo>
                        <a:pt x="10347" y="7453"/>
                      </a:moveTo>
                      <a:cubicBezTo>
                        <a:pt x="25978" y="-10559"/>
                        <a:pt x="71269" y="1157"/>
                        <a:pt x="154813" y="75052"/>
                      </a:cubicBezTo>
                      <a:cubicBezTo>
                        <a:pt x="155394" y="67584"/>
                        <a:pt x="157642" y="49991"/>
                        <a:pt x="166214" y="35961"/>
                      </a:cubicBezTo>
                      <a:cubicBezTo>
                        <a:pt x="175729" y="18454"/>
                        <a:pt x="194208" y="5167"/>
                        <a:pt x="229946" y="20683"/>
                      </a:cubicBezTo>
                      <a:cubicBezTo>
                        <a:pt x="231708" y="21445"/>
                        <a:pt x="233432" y="22321"/>
                        <a:pt x="235128" y="23150"/>
                      </a:cubicBezTo>
                      <a:cubicBezTo>
                        <a:pt x="236099" y="23626"/>
                        <a:pt x="237023" y="24017"/>
                        <a:pt x="238023" y="24540"/>
                      </a:cubicBezTo>
                      <a:cubicBezTo>
                        <a:pt x="240795" y="25979"/>
                        <a:pt x="243652" y="27560"/>
                        <a:pt x="246605" y="29332"/>
                      </a:cubicBezTo>
                      <a:cubicBezTo>
                        <a:pt x="247510" y="29865"/>
                        <a:pt x="248405" y="30408"/>
                        <a:pt x="249329" y="30979"/>
                      </a:cubicBezTo>
                      <a:cubicBezTo>
                        <a:pt x="250882" y="31941"/>
                        <a:pt x="252454" y="32922"/>
                        <a:pt x="254063" y="33980"/>
                      </a:cubicBezTo>
                      <a:cubicBezTo>
                        <a:pt x="256425" y="35532"/>
                        <a:pt x="258835" y="37161"/>
                        <a:pt x="261321" y="38923"/>
                      </a:cubicBezTo>
                      <a:cubicBezTo>
                        <a:pt x="262359" y="39657"/>
                        <a:pt x="263436" y="40466"/>
                        <a:pt x="264503" y="41247"/>
                      </a:cubicBezTo>
                      <a:cubicBezTo>
                        <a:pt x="266788" y="42924"/>
                        <a:pt x="269113" y="44667"/>
                        <a:pt x="271494" y="46515"/>
                      </a:cubicBezTo>
                      <a:cubicBezTo>
                        <a:pt x="272504" y="47296"/>
                        <a:pt x="273513" y="48086"/>
                        <a:pt x="274532" y="48905"/>
                      </a:cubicBezTo>
                      <a:cubicBezTo>
                        <a:pt x="277790" y="51496"/>
                        <a:pt x="281105" y="54192"/>
                        <a:pt x="284553" y="57135"/>
                      </a:cubicBezTo>
                      <a:cubicBezTo>
                        <a:pt x="296545" y="67365"/>
                        <a:pt x="306060" y="78452"/>
                        <a:pt x="313518" y="90196"/>
                      </a:cubicBezTo>
                      <a:cubicBezTo>
                        <a:pt x="320967" y="101941"/>
                        <a:pt x="326358" y="114342"/>
                        <a:pt x="330035" y="127134"/>
                      </a:cubicBezTo>
                      <a:cubicBezTo>
                        <a:pt x="333187" y="138097"/>
                        <a:pt x="335073" y="149347"/>
                        <a:pt x="335921" y="160719"/>
                      </a:cubicBezTo>
                      <a:cubicBezTo>
                        <a:pt x="336207" y="164510"/>
                        <a:pt x="336378" y="168311"/>
                        <a:pt x="336435" y="172121"/>
                      </a:cubicBezTo>
                      <a:cubicBezTo>
                        <a:pt x="336559" y="179741"/>
                        <a:pt x="336245" y="187389"/>
                        <a:pt x="335578" y="195019"/>
                      </a:cubicBezTo>
                      <a:cubicBezTo>
                        <a:pt x="334569" y="206458"/>
                        <a:pt x="332740" y="217860"/>
                        <a:pt x="330311" y="229052"/>
                      </a:cubicBezTo>
                      <a:cubicBezTo>
                        <a:pt x="328692" y="236510"/>
                        <a:pt x="326806" y="243873"/>
                        <a:pt x="324720" y="251093"/>
                      </a:cubicBezTo>
                      <a:cubicBezTo>
                        <a:pt x="320548" y="265533"/>
                        <a:pt x="315566" y="279401"/>
                        <a:pt x="310299" y="292298"/>
                      </a:cubicBezTo>
                      <a:cubicBezTo>
                        <a:pt x="307670" y="298746"/>
                        <a:pt x="304965" y="304957"/>
                        <a:pt x="302260" y="310871"/>
                      </a:cubicBezTo>
                      <a:cubicBezTo>
                        <a:pt x="295487" y="325664"/>
                        <a:pt x="288677" y="338637"/>
                        <a:pt x="282848" y="349019"/>
                      </a:cubicBezTo>
                      <a:cubicBezTo>
                        <a:pt x="282543" y="349553"/>
                        <a:pt x="282276" y="350019"/>
                        <a:pt x="281981" y="350543"/>
                      </a:cubicBezTo>
                      <a:cubicBezTo>
                        <a:pt x="278019" y="357611"/>
                        <a:pt x="274647" y="363307"/>
                        <a:pt x="271961" y="367679"/>
                      </a:cubicBezTo>
                      <a:cubicBezTo>
                        <a:pt x="268913" y="372651"/>
                        <a:pt x="261769" y="372613"/>
                        <a:pt x="258731" y="367640"/>
                      </a:cubicBezTo>
                      <a:cubicBezTo>
                        <a:pt x="239509" y="336208"/>
                        <a:pt x="177615" y="242082"/>
                        <a:pt x="84309" y="168320"/>
                      </a:cubicBezTo>
                      <a:cubicBezTo>
                        <a:pt x="13919" y="112647"/>
                        <a:pt x="-18104" y="28160"/>
                        <a:pt x="10347" y="7453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91A430E-0006-455D-B806-763E8BBD9C33}"/>
                    </a:ext>
                  </a:extLst>
                </p:cNvPr>
                <p:cNvSpPr/>
                <p:nvPr/>
              </p:nvSpPr>
              <p:spPr>
                <a:xfrm>
                  <a:off x="6258334" y="2009476"/>
                  <a:ext cx="368226" cy="144716"/>
                </a:xfrm>
                <a:custGeom>
                  <a:avLst/>
                  <a:gdLst>
                    <a:gd name="connsiteX0" fmla="*/ 0 w 368226"/>
                    <a:gd name="connsiteY0" fmla="*/ 144717 h 144716"/>
                    <a:gd name="connsiteX1" fmla="*/ 280178 w 368226"/>
                    <a:gd name="connsiteY1" fmla="*/ 135658 h 144716"/>
                    <a:gd name="connsiteX2" fmla="*/ 368227 w 368226"/>
                    <a:gd name="connsiteY2" fmla="*/ 21825 h 144716"/>
                    <a:gd name="connsiteX3" fmla="*/ 169478 w 368226"/>
                    <a:gd name="connsiteY3" fmla="*/ 17786 h 144716"/>
                    <a:gd name="connsiteX4" fmla="*/ 323107 w 368226"/>
                    <a:gd name="connsiteY4" fmla="*/ 30778 h 144716"/>
                    <a:gd name="connsiteX5" fmla="*/ 57426 w 368226"/>
                    <a:gd name="connsiteY5" fmla="*/ 94453 h 144716"/>
                    <a:gd name="connsiteX6" fmla="*/ 305543 w 368226"/>
                    <a:gd name="connsiteY6" fmla="*/ 69774 h 144716"/>
                    <a:gd name="connsiteX7" fmla="*/ 0 w 368226"/>
                    <a:gd name="connsiteY7" fmla="*/ 144717 h 14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8226" h="144716">
                      <a:moveTo>
                        <a:pt x="0" y="144717"/>
                      </a:moveTo>
                      <a:cubicBezTo>
                        <a:pt x="0" y="144717"/>
                        <a:pt x="168012" y="48933"/>
                        <a:pt x="280178" y="135658"/>
                      </a:cubicBezTo>
                      <a:lnTo>
                        <a:pt x="368227" y="21825"/>
                      </a:lnTo>
                      <a:cubicBezTo>
                        <a:pt x="368227" y="21825"/>
                        <a:pt x="289970" y="-24467"/>
                        <a:pt x="169478" y="17786"/>
                      </a:cubicBezTo>
                      <a:cubicBezTo>
                        <a:pt x="169478" y="17786"/>
                        <a:pt x="286588" y="-2311"/>
                        <a:pt x="323107" y="30778"/>
                      </a:cubicBezTo>
                      <a:cubicBezTo>
                        <a:pt x="323107" y="30778"/>
                        <a:pt x="253737" y="-6331"/>
                        <a:pt x="57426" y="94453"/>
                      </a:cubicBezTo>
                      <a:cubicBezTo>
                        <a:pt x="57426" y="94453"/>
                        <a:pt x="183051" y="26206"/>
                        <a:pt x="305543" y="69774"/>
                      </a:cubicBezTo>
                      <a:cubicBezTo>
                        <a:pt x="305543" y="69774"/>
                        <a:pt x="110538" y="56810"/>
                        <a:pt x="0" y="14471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85BDAAD-1C25-4E11-8027-3C2A4386457E}"/>
                    </a:ext>
                  </a:extLst>
                </p:cNvPr>
                <p:cNvSpPr/>
                <p:nvPr/>
              </p:nvSpPr>
              <p:spPr>
                <a:xfrm>
                  <a:off x="6638896" y="2123789"/>
                  <a:ext cx="303633" cy="539210"/>
                </a:xfrm>
                <a:custGeom>
                  <a:avLst/>
                  <a:gdLst>
                    <a:gd name="connsiteX0" fmla="*/ 34109 w 303633"/>
                    <a:gd name="connsiteY0" fmla="*/ 29299 h 539210"/>
                    <a:gd name="connsiteX1" fmla="*/ 150552 w 303633"/>
                    <a:gd name="connsiteY1" fmla="*/ 301771 h 539210"/>
                    <a:gd name="connsiteX2" fmla="*/ 48073 w 303633"/>
                    <a:gd name="connsiteY2" fmla="*/ 18831 h 539210"/>
                    <a:gd name="connsiteX3" fmla="*/ 124206 w 303633"/>
                    <a:gd name="connsiteY3" fmla="*/ 475355 h 539210"/>
                    <a:gd name="connsiteX4" fmla="*/ 132931 w 303633"/>
                    <a:gd name="connsiteY4" fmla="*/ 29604 h 539210"/>
                    <a:gd name="connsiteX5" fmla="*/ 124206 w 303633"/>
                    <a:gd name="connsiteY5" fmla="*/ 539210 h 539210"/>
                    <a:gd name="connsiteX6" fmla="*/ 199434 w 303633"/>
                    <a:gd name="connsiteY6" fmla="*/ 41529 h 539210"/>
                    <a:gd name="connsiteX7" fmla="*/ 88659 w 303633"/>
                    <a:gd name="connsiteY7" fmla="*/ 0 h 539210"/>
                    <a:gd name="connsiteX8" fmla="*/ 0 w 303633"/>
                    <a:gd name="connsiteY8" fmla="*/ 13097 h 539210"/>
                    <a:gd name="connsiteX9" fmla="*/ 34109 w 303633"/>
                    <a:gd name="connsiteY9" fmla="*/ 29299 h 539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633" h="539210">
                      <a:moveTo>
                        <a:pt x="34109" y="29299"/>
                      </a:moveTo>
                      <a:cubicBezTo>
                        <a:pt x="34109" y="29299"/>
                        <a:pt x="120129" y="62246"/>
                        <a:pt x="150552" y="301771"/>
                      </a:cubicBezTo>
                      <a:cubicBezTo>
                        <a:pt x="150552" y="301771"/>
                        <a:pt x="150152" y="83830"/>
                        <a:pt x="48073" y="18831"/>
                      </a:cubicBezTo>
                      <a:cubicBezTo>
                        <a:pt x="48073" y="18831"/>
                        <a:pt x="384257" y="14964"/>
                        <a:pt x="124206" y="475355"/>
                      </a:cubicBezTo>
                      <a:cubicBezTo>
                        <a:pt x="124206" y="475355"/>
                        <a:pt x="390496" y="91935"/>
                        <a:pt x="132931" y="29604"/>
                      </a:cubicBezTo>
                      <a:cubicBezTo>
                        <a:pt x="132931" y="29604"/>
                        <a:pt x="480765" y="77629"/>
                        <a:pt x="124206" y="539210"/>
                      </a:cubicBezTo>
                      <a:cubicBezTo>
                        <a:pt x="124206" y="539210"/>
                        <a:pt x="471764" y="179575"/>
                        <a:pt x="199434" y="41529"/>
                      </a:cubicBezTo>
                      <a:lnTo>
                        <a:pt x="88659" y="0"/>
                      </a:lnTo>
                      <a:lnTo>
                        <a:pt x="0" y="13097"/>
                      </a:lnTo>
                      <a:lnTo>
                        <a:pt x="34109" y="29299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8EEF977-6BCC-43A4-9018-8CCA7C701C88}"/>
                    </a:ext>
                  </a:extLst>
                </p:cNvPr>
                <p:cNvSpPr/>
                <p:nvPr/>
              </p:nvSpPr>
              <p:spPr>
                <a:xfrm>
                  <a:off x="6705866" y="2223449"/>
                  <a:ext cx="401580" cy="464123"/>
                </a:xfrm>
                <a:custGeom>
                  <a:avLst/>
                  <a:gdLst>
                    <a:gd name="connsiteX0" fmla="*/ 398298 w 401580"/>
                    <a:gd name="connsiteY0" fmla="*/ 240877 h 464123"/>
                    <a:gd name="connsiteX1" fmla="*/ 304019 w 401580"/>
                    <a:gd name="connsiteY1" fmla="*/ 159000 h 464123"/>
                    <a:gd name="connsiteX2" fmla="*/ 298247 w 401580"/>
                    <a:gd name="connsiteY2" fmla="*/ 154419 h 464123"/>
                    <a:gd name="connsiteX3" fmla="*/ 394935 w 401580"/>
                    <a:gd name="connsiteY3" fmla="*/ 118500 h 464123"/>
                    <a:gd name="connsiteX4" fmla="*/ 401498 w 401580"/>
                    <a:gd name="connsiteY4" fmla="*/ 115538 h 464123"/>
                    <a:gd name="connsiteX5" fmla="*/ 352682 w 401580"/>
                    <a:gd name="connsiteY5" fmla="*/ 29317 h 464123"/>
                    <a:gd name="connsiteX6" fmla="*/ 351140 w 401580"/>
                    <a:gd name="connsiteY6" fmla="*/ 28527 h 464123"/>
                    <a:gd name="connsiteX7" fmla="*/ 261404 w 401580"/>
                    <a:gd name="connsiteY7" fmla="*/ 135226 h 464123"/>
                    <a:gd name="connsiteX8" fmla="*/ 260871 w 401580"/>
                    <a:gd name="connsiteY8" fmla="*/ 135807 h 464123"/>
                    <a:gd name="connsiteX9" fmla="*/ 256633 w 401580"/>
                    <a:gd name="connsiteY9" fmla="*/ 135512 h 464123"/>
                    <a:gd name="connsiteX10" fmla="*/ 256385 w 401580"/>
                    <a:gd name="connsiteY10" fmla="*/ 131101 h 464123"/>
                    <a:gd name="connsiteX11" fmla="*/ 306829 w 401580"/>
                    <a:gd name="connsiteY11" fmla="*/ 9286 h 464123"/>
                    <a:gd name="connsiteX12" fmla="*/ 305172 w 401580"/>
                    <a:gd name="connsiteY12" fmla="*/ 3266 h 464123"/>
                    <a:gd name="connsiteX13" fmla="*/ 225429 w 401580"/>
                    <a:gd name="connsiteY13" fmla="*/ 91963 h 464123"/>
                    <a:gd name="connsiteX14" fmla="*/ 218980 w 401580"/>
                    <a:gd name="connsiteY14" fmla="*/ 94221 h 464123"/>
                    <a:gd name="connsiteX15" fmla="*/ 57427 w 401580"/>
                    <a:gd name="connsiteY15" fmla="*/ 38052 h 464123"/>
                    <a:gd name="connsiteX16" fmla="*/ 0 w 401580"/>
                    <a:gd name="connsiteY16" fmla="*/ 137150 h 464123"/>
                    <a:gd name="connsiteX17" fmla="*/ 5849 w 401580"/>
                    <a:gd name="connsiteY17" fmla="*/ 140236 h 464123"/>
                    <a:gd name="connsiteX18" fmla="*/ 198454 w 401580"/>
                    <a:gd name="connsiteY18" fmla="*/ 141331 h 464123"/>
                    <a:gd name="connsiteX19" fmla="*/ 196711 w 401580"/>
                    <a:gd name="connsiteY19" fmla="*/ 148389 h 464123"/>
                    <a:gd name="connsiteX20" fmla="*/ 28204 w 401580"/>
                    <a:gd name="connsiteY20" fmla="*/ 234362 h 464123"/>
                    <a:gd name="connsiteX21" fmla="*/ 28604 w 401580"/>
                    <a:gd name="connsiteY21" fmla="*/ 237277 h 464123"/>
                    <a:gd name="connsiteX22" fmla="*/ 99441 w 401580"/>
                    <a:gd name="connsiteY22" fmla="*/ 310686 h 464123"/>
                    <a:gd name="connsiteX23" fmla="*/ 105223 w 401580"/>
                    <a:gd name="connsiteY23" fmla="*/ 307400 h 464123"/>
                    <a:gd name="connsiteX24" fmla="*/ 199721 w 401580"/>
                    <a:gd name="connsiteY24" fmla="*/ 197462 h 464123"/>
                    <a:gd name="connsiteX25" fmla="*/ 199673 w 401580"/>
                    <a:gd name="connsiteY25" fmla="*/ 204606 h 464123"/>
                    <a:gd name="connsiteX26" fmla="*/ 149924 w 401580"/>
                    <a:gd name="connsiteY26" fmla="*/ 339347 h 464123"/>
                    <a:gd name="connsiteX27" fmla="*/ 151600 w 401580"/>
                    <a:gd name="connsiteY27" fmla="*/ 342033 h 464123"/>
                    <a:gd name="connsiteX28" fmla="*/ 191558 w 401580"/>
                    <a:gd name="connsiteY28" fmla="*/ 371655 h 464123"/>
                    <a:gd name="connsiteX29" fmla="*/ 197597 w 401580"/>
                    <a:gd name="connsiteY29" fmla="*/ 368512 h 464123"/>
                    <a:gd name="connsiteX30" fmla="*/ 254709 w 401580"/>
                    <a:gd name="connsiteY30" fmla="*/ 275424 h 464123"/>
                    <a:gd name="connsiteX31" fmla="*/ 255308 w 401580"/>
                    <a:gd name="connsiteY31" fmla="*/ 281501 h 464123"/>
                    <a:gd name="connsiteX32" fmla="*/ 205255 w 401580"/>
                    <a:gd name="connsiteY32" fmla="*/ 381352 h 464123"/>
                    <a:gd name="connsiteX33" fmla="*/ 206445 w 401580"/>
                    <a:gd name="connsiteY33" fmla="*/ 384667 h 464123"/>
                    <a:gd name="connsiteX34" fmla="*/ 240983 w 401580"/>
                    <a:gd name="connsiteY34" fmla="*/ 420223 h 464123"/>
                    <a:gd name="connsiteX35" fmla="*/ 247450 w 401580"/>
                    <a:gd name="connsiteY35" fmla="*/ 418023 h 464123"/>
                    <a:gd name="connsiteX36" fmla="*/ 261623 w 401580"/>
                    <a:gd name="connsiteY36" fmla="*/ 368703 h 464123"/>
                    <a:gd name="connsiteX37" fmla="*/ 268243 w 401580"/>
                    <a:gd name="connsiteY37" fmla="*/ 371941 h 464123"/>
                    <a:gd name="connsiteX38" fmla="*/ 251613 w 401580"/>
                    <a:gd name="connsiteY38" fmla="*/ 431063 h 464123"/>
                    <a:gd name="connsiteX39" fmla="*/ 252375 w 401580"/>
                    <a:gd name="connsiteY39" fmla="*/ 434063 h 464123"/>
                    <a:gd name="connsiteX40" fmla="*/ 272282 w 401580"/>
                    <a:gd name="connsiteY40" fmla="*/ 462343 h 464123"/>
                    <a:gd name="connsiteX41" fmla="*/ 278188 w 401580"/>
                    <a:gd name="connsiteY41" fmla="*/ 462905 h 464123"/>
                    <a:gd name="connsiteX42" fmla="*/ 326622 w 401580"/>
                    <a:gd name="connsiteY42" fmla="*/ 403012 h 464123"/>
                    <a:gd name="connsiteX43" fmla="*/ 327356 w 401580"/>
                    <a:gd name="connsiteY43" fmla="*/ 400830 h 464123"/>
                    <a:gd name="connsiteX44" fmla="*/ 324850 w 401580"/>
                    <a:gd name="connsiteY44" fmla="*/ 383000 h 464123"/>
                    <a:gd name="connsiteX45" fmla="*/ 331499 w 401580"/>
                    <a:gd name="connsiteY45" fmla="*/ 379847 h 464123"/>
                    <a:gd name="connsiteX46" fmla="*/ 333775 w 401580"/>
                    <a:gd name="connsiteY46" fmla="*/ 383628 h 464123"/>
                    <a:gd name="connsiteX47" fmla="*/ 340033 w 401580"/>
                    <a:gd name="connsiteY47" fmla="*/ 383857 h 464123"/>
                    <a:gd name="connsiteX48" fmla="*/ 361769 w 401580"/>
                    <a:gd name="connsiteY48" fmla="*/ 348624 h 464123"/>
                    <a:gd name="connsiteX49" fmla="*/ 362103 w 401580"/>
                    <a:gd name="connsiteY49" fmla="*/ 345843 h 464123"/>
                    <a:gd name="connsiteX50" fmla="*/ 311030 w 401580"/>
                    <a:gd name="connsiteY50" fmla="*/ 266699 h 464123"/>
                    <a:gd name="connsiteX51" fmla="*/ 307344 w 401580"/>
                    <a:gd name="connsiteY51" fmla="*/ 260784 h 464123"/>
                    <a:gd name="connsiteX52" fmla="*/ 369132 w 401580"/>
                    <a:gd name="connsiteY52" fmla="*/ 318249 h 464123"/>
                    <a:gd name="connsiteX53" fmla="*/ 376247 w 401580"/>
                    <a:gd name="connsiteY53" fmla="*/ 319458 h 464123"/>
                    <a:gd name="connsiteX54" fmla="*/ 384649 w 401580"/>
                    <a:gd name="connsiteY54" fmla="*/ 296751 h 464123"/>
                    <a:gd name="connsiteX55" fmla="*/ 398298 w 401580"/>
                    <a:gd name="connsiteY55" fmla="*/ 242182 h 464123"/>
                    <a:gd name="connsiteX56" fmla="*/ 398298 w 401580"/>
                    <a:gd name="connsiteY56" fmla="*/ 240877 h 464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1580" h="464123">
                      <a:moveTo>
                        <a:pt x="398298" y="240877"/>
                      </a:moveTo>
                      <a:cubicBezTo>
                        <a:pt x="389020" y="184318"/>
                        <a:pt x="364513" y="99450"/>
                        <a:pt x="304019" y="159000"/>
                      </a:cubicBezTo>
                      <a:cubicBezTo>
                        <a:pt x="300857" y="162105"/>
                        <a:pt x="295875" y="158162"/>
                        <a:pt x="298247" y="154419"/>
                      </a:cubicBezTo>
                      <a:cubicBezTo>
                        <a:pt x="320936" y="118624"/>
                        <a:pt x="360141" y="73732"/>
                        <a:pt x="394935" y="118500"/>
                      </a:cubicBezTo>
                      <a:cubicBezTo>
                        <a:pt x="397326" y="121576"/>
                        <a:pt x="402279" y="119357"/>
                        <a:pt x="401498" y="115538"/>
                      </a:cubicBezTo>
                      <a:cubicBezTo>
                        <a:pt x="394659" y="82276"/>
                        <a:pt x="379800" y="51892"/>
                        <a:pt x="352682" y="29317"/>
                      </a:cubicBezTo>
                      <a:cubicBezTo>
                        <a:pt x="352235" y="28946"/>
                        <a:pt x="351701" y="28670"/>
                        <a:pt x="351140" y="28527"/>
                      </a:cubicBezTo>
                      <a:cubicBezTo>
                        <a:pt x="285588" y="11629"/>
                        <a:pt x="280997" y="86353"/>
                        <a:pt x="261404" y="135226"/>
                      </a:cubicBezTo>
                      <a:cubicBezTo>
                        <a:pt x="261319" y="135435"/>
                        <a:pt x="261128" y="135626"/>
                        <a:pt x="260871" y="135807"/>
                      </a:cubicBezTo>
                      <a:cubicBezTo>
                        <a:pt x="258814" y="137245"/>
                        <a:pt x="258214" y="137455"/>
                        <a:pt x="256633" y="135512"/>
                      </a:cubicBezTo>
                      <a:cubicBezTo>
                        <a:pt x="255661" y="134321"/>
                        <a:pt x="256213" y="131978"/>
                        <a:pt x="256385" y="131101"/>
                      </a:cubicBezTo>
                      <a:cubicBezTo>
                        <a:pt x="269082" y="61693"/>
                        <a:pt x="289256" y="28393"/>
                        <a:pt x="306829" y="9286"/>
                      </a:cubicBezTo>
                      <a:cubicBezTo>
                        <a:pt x="308658" y="7295"/>
                        <a:pt x="307763" y="4048"/>
                        <a:pt x="305172" y="3266"/>
                      </a:cubicBezTo>
                      <a:cubicBezTo>
                        <a:pt x="236887" y="-17108"/>
                        <a:pt x="226857" y="63350"/>
                        <a:pt x="225429" y="91963"/>
                      </a:cubicBezTo>
                      <a:cubicBezTo>
                        <a:pt x="225267" y="95278"/>
                        <a:pt x="221171" y="96707"/>
                        <a:pt x="218980" y="94221"/>
                      </a:cubicBezTo>
                      <a:cubicBezTo>
                        <a:pt x="198778" y="71199"/>
                        <a:pt x="132055" y="5010"/>
                        <a:pt x="57427" y="38052"/>
                      </a:cubicBezTo>
                      <a:cubicBezTo>
                        <a:pt x="20593" y="54359"/>
                        <a:pt x="734" y="92516"/>
                        <a:pt x="0" y="137150"/>
                      </a:cubicBezTo>
                      <a:cubicBezTo>
                        <a:pt x="-47" y="140179"/>
                        <a:pt x="3363" y="141969"/>
                        <a:pt x="5849" y="140236"/>
                      </a:cubicBezTo>
                      <a:cubicBezTo>
                        <a:pt x="72819" y="93487"/>
                        <a:pt x="161373" y="124615"/>
                        <a:pt x="198454" y="141331"/>
                      </a:cubicBezTo>
                      <a:cubicBezTo>
                        <a:pt x="202197" y="143017"/>
                        <a:pt x="200806" y="148637"/>
                        <a:pt x="196711" y="148389"/>
                      </a:cubicBezTo>
                      <a:cubicBezTo>
                        <a:pt x="79115" y="141265"/>
                        <a:pt x="40205" y="191309"/>
                        <a:pt x="28204" y="234362"/>
                      </a:cubicBezTo>
                      <a:cubicBezTo>
                        <a:pt x="27928" y="235353"/>
                        <a:pt x="28080" y="236400"/>
                        <a:pt x="28604" y="237277"/>
                      </a:cubicBezTo>
                      <a:cubicBezTo>
                        <a:pt x="44920" y="264347"/>
                        <a:pt x="68390" y="289845"/>
                        <a:pt x="99441" y="310686"/>
                      </a:cubicBezTo>
                      <a:cubicBezTo>
                        <a:pt x="102013" y="312410"/>
                        <a:pt x="105432" y="310476"/>
                        <a:pt x="105223" y="307400"/>
                      </a:cubicBezTo>
                      <a:cubicBezTo>
                        <a:pt x="102327" y="264280"/>
                        <a:pt x="106538" y="172249"/>
                        <a:pt x="199721" y="197462"/>
                      </a:cubicBezTo>
                      <a:cubicBezTo>
                        <a:pt x="203359" y="198443"/>
                        <a:pt x="203311" y="203625"/>
                        <a:pt x="199673" y="204606"/>
                      </a:cubicBezTo>
                      <a:cubicBezTo>
                        <a:pt x="176327" y="210892"/>
                        <a:pt x="137255" y="236572"/>
                        <a:pt x="149924" y="339347"/>
                      </a:cubicBezTo>
                      <a:cubicBezTo>
                        <a:pt x="150057" y="340432"/>
                        <a:pt x="150676" y="341433"/>
                        <a:pt x="151600" y="342033"/>
                      </a:cubicBezTo>
                      <a:cubicBezTo>
                        <a:pt x="166326" y="351681"/>
                        <a:pt x="179623" y="361692"/>
                        <a:pt x="191558" y="371655"/>
                      </a:cubicBezTo>
                      <a:cubicBezTo>
                        <a:pt x="194072" y="373760"/>
                        <a:pt x="197882" y="371779"/>
                        <a:pt x="197597" y="368512"/>
                      </a:cubicBezTo>
                      <a:cubicBezTo>
                        <a:pt x="193263" y="318725"/>
                        <a:pt x="195501" y="243611"/>
                        <a:pt x="254709" y="275424"/>
                      </a:cubicBezTo>
                      <a:cubicBezTo>
                        <a:pt x="257004" y="276662"/>
                        <a:pt x="257309" y="279834"/>
                        <a:pt x="255308" y="281501"/>
                      </a:cubicBezTo>
                      <a:cubicBezTo>
                        <a:pt x="244088" y="290826"/>
                        <a:pt x="214189" y="320811"/>
                        <a:pt x="205255" y="381352"/>
                      </a:cubicBezTo>
                      <a:cubicBezTo>
                        <a:pt x="205074" y="382581"/>
                        <a:pt x="205531" y="383828"/>
                        <a:pt x="206445" y="384667"/>
                      </a:cubicBezTo>
                      <a:cubicBezTo>
                        <a:pt x="220085" y="397163"/>
                        <a:pt x="231563" y="409298"/>
                        <a:pt x="240983" y="420223"/>
                      </a:cubicBezTo>
                      <a:cubicBezTo>
                        <a:pt x="243145" y="422738"/>
                        <a:pt x="247250" y="421328"/>
                        <a:pt x="247450" y="418023"/>
                      </a:cubicBezTo>
                      <a:cubicBezTo>
                        <a:pt x="248431" y="401992"/>
                        <a:pt x="252013" y="383581"/>
                        <a:pt x="261623" y="368703"/>
                      </a:cubicBezTo>
                      <a:cubicBezTo>
                        <a:pt x="264005" y="365026"/>
                        <a:pt x="269682" y="367807"/>
                        <a:pt x="268243" y="371941"/>
                      </a:cubicBezTo>
                      <a:cubicBezTo>
                        <a:pt x="262795" y="387534"/>
                        <a:pt x="255375" y="410755"/>
                        <a:pt x="251613" y="431063"/>
                      </a:cubicBezTo>
                      <a:cubicBezTo>
                        <a:pt x="251413" y="432120"/>
                        <a:pt x="251708" y="433215"/>
                        <a:pt x="252375" y="434063"/>
                      </a:cubicBezTo>
                      <a:cubicBezTo>
                        <a:pt x="262443" y="446903"/>
                        <a:pt x="268996" y="456980"/>
                        <a:pt x="272282" y="462343"/>
                      </a:cubicBezTo>
                      <a:cubicBezTo>
                        <a:pt x="273577" y="464457"/>
                        <a:pt x="276530" y="464743"/>
                        <a:pt x="278188" y="462905"/>
                      </a:cubicBezTo>
                      <a:cubicBezTo>
                        <a:pt x="285903" y="454342"/>
                        <a:pt x="305734" y="431720"/>
                        <a:pt x="326622" y="403012"/>
                      </a:cubicBezTo>
                      <a:cubicBezTo>
                        <a:pt x="327079" y="402383"/>
                        <a:pt x="327346" y="401621"/>
                        <a:pt x="327356" y="400830"/>
                      </a:cubicBezTo>
                      <a:cubicBezTo>
                        <a:pt x="327413" y="395096"/>
                        <a:pt x="326689" y="389096"/>
                        <a:pt x="324850" y="383000"/>
                      </a:cubicBezTo>
                      <a:cubicBezTo>
                        <a:pt x="323593" y="378828"/>
                        <a:pt x="329146" y="376189"/>
                        <a:pt x="331499" y="379847"/>
                      </a:cubicBezTo>
                      <a:cubicBezTo>
                        <a:pt x="332290" y="381076"/>
                        <a:pt x="333051" y="382342"/>
                        <a:pt x="333775" y="383628"/>
                      </a:cubicBezTo>
                      <a:cubicBezTo>
                        <a:pt x="335100" y="386010"/>
                        <a:pt x="338509" y="386114"/>
                        <a:pt x="340033" y="383857"/>
                      </a:cubicBezTo>
                      <a:cubicBezTo>
                        <a:pt x="347634" y="372570"/>
                        <a:pt x="355054" y="360702"/>
                        <a:pt x="361769" y="348624"/>
                      </a:cubicBezTo>
                      <a:cubicBezTo>
                        <a:pt x="362246" y="347767"/>
                        <a:pt x="362369" y="346786"/>
                        <a:pt x="362103" y="345843"/>
                      </a:cubicBezTo>
                      <a:cubicBezTo>
                        <a:pt x="352111" y="310257"/>
                        <a:pt x="334128" y="262004"/>
                        <a:pt x="311030" y="266699"/>
                      </a:cubicBezTo>
                      <a:cubicBezTo>
                        <a:pt x="307610" y="267395"/>
                        <a:pt x="305143" y="263499"/>
                        <a:pt x="307344" y="260784"/>
                      </a:cubicBezTo>
                      <a:cubicBezTo>
                        <a:pt x="325851" y="237953"/>
                        <a:pt x="360836" y="210883"/>
                        <a:pt x="369132" y="318249"/>
                      </a:cubicBezTo>
                      <a:cubicBezTo>
                        <a:pt x="369427" y="322116"/>
                        <a:pt x="374714" y="323011"/>
                        <a:pt x="376247" y="319458"/>
                      </a:cubicBezTo>
                      <a:cubicBezTo>
                        <a:pt x="379543" y="311810"/>
                        <a:pt x="382391" y="304209"/>
                        <a:pt x="384649" y="296751"/>
                      </a:cubicBezTo>
                      <a:cubicBezTo>
                        <a:pt x="389582" y="280444"/>
                        <a:pt x="394431" y="261889"/>
                        <a:pt x="398298" y="242182"/>
                      </a:cubicBezTo>
                      <a:cubicBezTo>
                        <a:pt x="398365" y="241763"/>
                        <a:pt x="398374" y="241325"/>
                        <a:pt x="398298" y="24087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9477F3C0-094D-4FC7-8F9B-B00D7A795DF0}"/>
                    </a:ext>
                  </a:extLst>
                </p:cNvPr>
                <p:cNvSpPr/>
                <p:nvPr/>
              </p:nvSpPr>
              <p:spPr>
                <a:xfrm>
                  <a:off x="5218031" y="2483117"/>
                  <a:ext cx="473742" cy="545779"/>
                </a:xfrm>
                <a:custGeom>
                  <a:avLst/>
                  <a:gdLst>
                    <a:gd name="connsiteX0" fmla="*/ 60800 w 473742"/>
                    <a:gd name="connsiteY0" fmla="*/ 447963 h 545779"/>
                    <a:gd name="connsiteX1" fmla="*/ 68163 w 473742"/>
                    <a:gd name="connsiteY1" fmla="*/ 448039 h 545779"/>
                    <a:gd name="connsiteX2" fmla="*/ 71039 w 473742"/>
                    <a:gd name="connsiteY2" fmla="*/ 443725 h 545779"/>
                    <a:gd name="connsiteX3" fmla="*/ 78688 w 473742"/>
                    <a:gd name="connsiteY3" fmla="*/ 447782 h 545779"/>
                    <a:gd name="connsiteX4" fmla="*/ 74782 w 473742"/>
                    <a:gd name="connsiteY4" fmla="*/ 468594 h 545779"/>
                    <a:gd name="connsiteX5" fmla="*/ 75525 w 473742"/>
                    <a:gd name="connsiteY5" fmla="*/ 471195 h 545779"/>
                    <a:gd name="connsiteX6" fmla="*/ 129161 w 473742"/>
                    <a:gd name="connsiteY6" fmla="*/ 544194 h 545779"/>
                    <a:gd name="connsiteX7" fmla="*/ 136123 w 473742"/>
                    <a:gd name="connsiteY7" fmla="*/ 543861 h 545779"/>
                    <a:gd name="connsiteX8" fmla="*/ 161050 w 473742"/>
                    <a:gd name="connsiteY8" fmla="*/ 511724 h 545779"/>
                    <a:gd name="connsiteX9" fmla="*/ 162108 w 473742"/>
                    <a:gd name="connsiteY9" fmla="*/ 508237 h 545779"/>
                    <a:gd name="connsiteX10" fmla="*/ 145791 w 473742"/>
                    <a:gd name="connsiteY10" fmla="*/ 437876 h 545779"/>
                    <a:gd name="connsiteX11" fmla="*/ 153745 w 473742"/>
                    <a:gd name="connsiteY11" fmla="*/ 434428 h 545779"/>
                    <a:gd name="connsiteX12" fmla="*/ 167708 w 473742"/>
                    <a:gd name="connsiteY12" fmla="*/ 493131 h 545779"/>
                    <a:gd name="connsiteX13" fmla="*/ 175185 w 473742"/>
                    <a:gd name="connsiteY13" fmla="*/ 496074 h 545779"/>
                    <a:gd name="connsiteX14" fmla="*/ 217686 w 473742"/>
                    <a:gd name="connsiteY14" fmla="*/ 456183 h 545779"/>
                    <a:gd name="connsiteX15" fmla="*/ 219267 w 473742"/>
                    <a:gd name="connsiteY15" fmla="*/ 452354 h 545779"/>
                    <a:gd name="connsiteX16" fmla="*/ 165889 w 473742"/>
                    <a:gd name="connsiteY16" fmla="*/ 332339 h 545779"/>
                    <a:gd name="connsiteX17" fmla="*/ 166918 w 473742"/>
                    <a:gd name="connsiteY17" fmla="*/ 325224 h 545779"/>
                    <a:gd name="connsiteX18" fmla="*/ 228954 w 473742"/>
                    <a:gd name="connsiteY18" fmla="*/ 437686 h 545779"/>
                    <a:gd name="connsiteX19" fmla="*/ 235879 w 473742"/>
                    <a:gd name="connsiteY19" fmla="*/ 441705 h 545779"/>
                    <a:gd name="connsiteX20" fmla="*/ 284428 w 473742"/>
                    <a:gd name="connsiteY20" fmla="*/ 409082 h 545779"/>
                    <a:gd name="connsiteX21" fmla="*/ 286542 w 473742"/>
                    <a:gd name="connsiteY21" fmla="*/ 406025 h 545779"/>
                    <a:gd name="connsiteX22" fmla="*/ 232545 w 473742"/>
                    <a:gd name="connsiteY22" fmla="*/ 256149 h 545779"/>
                    <a:gd name="connsiteX23" fmla="*/ 257910 w 473742"/>
                    <a:gd name="connsiteY23" fmla="*/ 260921 h 545779"/>
                    <a:gd name="connsiteX24" fmla="*/ 340797 w 473742"/>
                    <a:gd name="connsiteY24" fmla="*/ 370934 h 545779"/>
                    <a:gd name="connsiteX25" fmla="*/ 347407 w 473742"/>
                    <a:gd name="connsiteY25" fmla="*/ 375116 h 545779"/>
                    <a:gd name="connsiteX26" fmla="*/ 434618 w 473742"/>
                    <a:gd name="connsiteY26" fmla="*/ 292734 h 545779"/>
                    <a:gd name="connsiteX27" fmla="*/ 434103 w 473742"/>
                    <a:gd name="connsiteY27" fmla="*/ 253244 h 545779"/>
                    <a:gd name="connsiteX28" fmla="*/ 241965 w 473742"/>
                    <a:gd name="connsiteY28" fmla="*/ 179168 h 545779"/>
                    <a:gd name="connsiteX29" fmla="*/ 240298 w 473742"/>
                    <a:gd name="connsiteY29" fmla="*/ 170776 h 545779"/>
                    <a:gd name="connsiteX30" fmla="*/ 466622 w 473742"/>
                    <a:gd name="connsiteY30" fmla="*/ 179968 h 545779"/>
                    <a:gd name="connsiteX31" fmla="*/ 473661 w 473742"/>
                    <a:gd name="connsiteY31" fmla="*/ 176663 h 545779"/>
                    <a:gd name="connsiteX32" fmla="*/ 411586 w 473742"/>
                    <a:gd name="connsiteY32" fmla="*/ 57124 h 545779"/>
                    <a:gd name="connsiteX33" fmla="*/ 218743 w 473742"/>
                    <a:gd name="connsiteY33" fmla="*/ 114321 h 545779"/>
                    <a:gd name="connsiteX34" fmla="*/ 211295 w 473742"/>
                    <a:gd name="connsiteY34" fmla="*/ 111321 h 545779"/>
                    <a:gd name="connsiteX35" fmla="*/ 122445 w 473742"/>
                    <a:gd name="connsiteY35" fmla="*/ 2793 h 545779"/>
                    <a:gd name="connsiteX36" fmla="*/ 120169 w 473742"/>
                    <a:gd name="connsiteY36" fmla="*/ 9766 h 545779"/>
                    <a:gd name="connsiteX37" fmla="*/ 172804 w 473742"/>
                    <a:gd name="connsiteY37" fmla="*/ 155612 h 545779"/>
                    <a:gd name="connsiteX38" fmla="*/ 172271 w 473742"/>
                    <a:gd name="connsiteY38" fmla="*/ 160775 h 545779"/>
                    <a:gd name="connsiteX39" fmla="*/ 167270 w 473742"/>
                    <a:gd name="connsiteY39" fmla="*/ 160889 h 545779"/>
                    <a:gd name="connsiteX40" fmla="*/ 166670 w 473742"/>
                    <a:gd name="connsiteY40" fmla="*/ 160175 h 545779"/>
                    <a:gd name="connsiteX41" fmla="*/ 67058 w 473742"/>
                    <a:gd name="connsiteY41" fmla="*/ 29949 h 545779"/>
                    <a:gd name="connsiteX42" fmla="*/ 65200 w 473742"/>
                    <a:gd name="connsiteY42" fmla="*/ 30797 h 545779"/>
                    <a:gd name="connsiteX43" fmla="*/ 3164 w 473742"/>
                    <a:gd name="connsiteY43" fmla="*/ 129428 h 545779"/>
                    <a:gd name="connsiteX44" fmla="*/ 10708 w 473742"/>
                    <a:gd name="connsiteY44" fmla="*/ 133257 h 545779"/>
                    <a:gd name="connsiteX45" fmla="*/ 122331 w 473742"/>
                    <a:gd name="connsiteY45" fmla="*/ 180711 h 545779"/>
                    <a:gd name="connsiteX46" fmla="*/ 115302 w 473742"/>
                    <a:gd name="connsiteY46" fmla="*/ 185778 h 545779"/>
                    <a:gd name="connsiteX47" fmla="*/ 97 w 473742"/>
                    <a:gd name="connsiteY47" fmla="*/ 276827 h 545779"/>
                    <a:gd name="connsiteX48" fmla="*/ 49 w 473742"/>
                    <a:gd name="connsiteY48" fmla="*/ 278390 h 545779"/>
                    <a:gd name="connsiteX49" fmla="*/ 13117 w 473742"/>
                    <a:gd name="connsiteY49" fmla="*/ 343236 h 545779"/>
                    <a:gd name="connsiteX50" fmla="*/ 21747 w 473742"/>
                    <a:gd name="connsiteY50" fmla="*/ 370363 h 545779"/>
                    <a:gd name="connsiteX51" fmla="*/ 30167 w 473742"/>
                    <a:gd name="connsiteY51" fmla="*/ 369334 h 545779"/>
                    <a:gd name="connsiteX52" fmla="*/ 105881 w 473742"/>
                    <a:gd name="connsiteY52" fmla="*/ 305183 h 545779"/>
                    <a:gd name="connsiteX53" fmla="*/ 101233 w 473742"/>
                    <a:gd name="connsiteY53" fmla="*/ 311927 h 545779"/>
                    <a:gd name="connsiteX54" fmla="*/ 36930 w 473742"/>
                    <a:gd name="connsiteY54" fmla="*/ 402119 h 545779"/>
                    <a:gd name="connsiteX55" fmla="*/ 37168 w 473742"/>
                    <a:gd name="connsiteY55" fmla="*/ 405405 h 545779"/>
                    <a:gd name="connsiteX56" fmla="*/ 60800 w 473742"/>
                    <a:gd name="connsiteY56" fmla="*/ 447963 h 545779"/>
                    <a:gd name="connsiteX57" fmla="*/ 29748 w 473742"/>
                    <a:gd name="connsiteY57" fmla="*/ 275732 h 545779"/>
                    <a:gd name="connsiteX58" fmla="*/ 32577 w 473742"/>
                    <a:gd name="connsiteY58" fmla="*/ 205638 h 545779"/>
                    <a:gd name="connsiteX59" fmla="*/ 29748 w 473742"/>
                    <a:gd name="connsiteY59" fmla="*/ 275732 h 545779"/>
                    <a:gd name="connsiteX60" fmla="*/ 232259 w 473742"/>
                    <a:gd name="connsiteY60" fmla="*/ 147440 h 545779"/>
                    <a:gd name="connsiteX61" fmla="*/ 341835 w 473742"/>
                    <a:gd name="connsiteY61" fmla="*/ 104082 h 545779"/>
                    <a:gd name="connsiteX62" fmla="*/ 232259 w 473742"/>
                    <a:gd name="connsiteY62" fmla="*/ 147440 h 545779"/>
                    <a:gd name="connsiteX63" fmla="*/ 120559 w 473742"/>
                    <a:gd name="connsiteY63" fmla="*/ 83670 h 545779"/>
                    <a:gd name="connsiteX64" fmla="*/ 83050 w 473742"/>
                    <a:gd name="connsiteY64" fmla="*/ 43465 h 545779"/>
                    <a:gd name="connsiteX65" fmla="*/ 120559 w 473742"/>
                    <a:gd name="connsiteY65" fmla="*/ 83670 h 545779"/>
                    <a:gd name="connsiteX66" fmla="*/ 155897 w 473742"/>
                    <a:gd name="connsiteY66" fmla="*/ 262807 h 545779"/>
                    <a:gd name="connsiteX67" fmla="*/ 215390 w 473742"/>
                    <a:gd name="connsiteY67" fmla="*/ 238804 h 545779"/>
                    <a:gd name="connsiteX68" fmla="*/ 155897 w 473742"/>
                    <a:gd name="connsiteY68" fmla="*/ 262807 h 545779"/>
                    <a:gd name="connsiteX69" fmla="*/ 130323 w 473742"/>
                    <a:gd name="connsiteY69" fmla="*/ 195627 h 545779"/>
                    <a:gd name="connsiteX70" fmla="*/ 149020 w 473742"/>
                    <a:gd name="connsiteY70" fmla="*/ 205171 h 545779"/>
                    <a:gd name="connsiteX71" fmla="*/ 130323 w 473742"/>
                    <a:gd name="connsiteY71" fmla="*/ 195627 h 545779"/>
                    <a:gd name="connsiteX72" fmla="*/ 124808 w 473742"/>
                    <a:gd name="connsiteY72" fmla="*/ 333577 h 545779"/>
                    <a:gd name="connsiteX73" fmla="*/ 154145 w 473742"/>
                    <a:gd name="connsiteY73" fmla="*/ 327396 h 545779"/>
                    <a:gd name="connsiteX74" fmla="*/ 124808 w 473742"/>
                    <a:gd name="connsiteY74" fmla="*/ 333577 h 545779"/>
                    <a:gd name="connsiteX75" fmla="*/ 120426 w 473742"/>
                    <a:gd name="connsiteY75" fmla="*/ 364019 h 545779"/>
                    <a:gd name="connsiteX76" fmla="*/ 142972 w 473742"/>
                    <a:gd name="connsiteY76" fmla="*/ 419712 h 545779"/>
                    <a:gd name="connsiteX77" fmla="*/ 120426 w 473742"/>
                    <a:gd name="connsiteY77" fmla="*/ 364019 h 545779"/>
                    <a:gd name="connsiteX78" fmla="*/ 101367 w 473742"/>
                    <a:gd name="connsiteY78" fmla="*/ 389527 h 545779"/>
                    <a:gd name="connsiteX79" fmla="*/ 81421 w 473742"/>
                    <a:gd name="connsiteY79" fmla="*/ 434400 h 545779"/>
                    <a:gd name="connsiteX80" fmla="*/ 101367 w 473742"/>
                    <a:gd name="connsiteY80" fmla="*/ 389527 h 5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473742" h="545779">
                      <a:moveTo>
                        <a:pt x="60800" y="447963"/>
                      </a:moveTo>
                      <a:cubicBezTo>
                        <a:pt x="62466" y="450706"/>
                        <a:pt x="66477" y="450754"/>
                        <a:pt x="68163" y="448039"/>
                      </a:cubicBezTo>
                      <a:cubicBezTo>
                        <a:pt x="69077" y="446572"/>
                        <a:pt x="70039" y="445125"/>
                        <a:pt x="71039" y="443725"/>
                      </a:cubicBezTo>
                      <a:cubicBezTo>
                        <a:pt x="74001" y="439553"/>
                        <a:pt x="80383" y="442953"/>
                        <a:pt x="78688" y="447782"/>
                      </a:cubicBezTo>
                      <a:cubicBezTo>
                        <a:pt x="76202" y="454850"/>
                        <a:pt x="75030" y="461851"/>
                        <a:pt x="74782" y="468594"/>
                      </a:cubicBezTo>
                      <a:cubicBezTo>
                        <a:pt x="74744" y="469509"/>
                        <a:pt x="75021" y="470423"/>
                        <a:pt x="75525" y="471195"/>
                      </a:cubicBezTo>
                      <a:cubicBezTo>
                        <a:pt x="98500" y="506066"/>
                        <a:pt x="120569" y="533717"/>
                        <a:pt x="129161" y="544194"/>
                      </a:cubicBezTo>
                      <a:cubicBezTo>
                        <a:pt x="131008" y="546442"/>
                        <a:pt x="134485" y="546271"/>
                        <a:pt x="136123" y="543861"/>
                      </a:cubicBezTo>
                      <a:cubicBezTo>
                        <a:pt x="140276" y="537736"/>
                        <a:pt x="148525" y="526259"/>
                        <a:pt x="161050" y="511724"/>
                      </a:cubicBezTo>
                      <a:cubicBezTo>
                        <a:pt x="161879" y="510761"/>
                        <a:pt x="162279" y="509495"/>
                        <a:pt x="162108" y="508237"/>
                      </a:cubicBezTo>
                      <a:cubicBezTo>
                        <a:pt x="158793" y="484168"/>
                        <a:pt x="151335" y="456488"/>
                        <a:pt x="145791" y="437876"/>
                      </a:cubicBezTo>
                      <a:cubicBezTo>
                        <a:pt x="144324" y="432933"/>
                        <a:pt x="151144" y="429980"/>
                        <a:pt x="153745" y="434428"/>
                      </a:cubicBezTo>
                      <a:cubicBezTo>
                        <a:pt x="164222" y="452430"/>
                        <a:pt x="167432" y="474243"/>
                        <a:pt x="167708" y="493131"/>
                      </a:cubicBezTo>
                      <a:cubicBezTo>
                        <a:pt x="167765" y="497036"/>
                        <a:pt x="172499" y="498903"/>
                        <a:pt x="175185" y="496074"/>
                      </a:cubicBezTo>
                      <a:cubicBezTo>
                        <a:pt x="186844" y="483749"/>
                        <a:pt x="200979" y="470118"/>
                        <a:pt x="217686" y="456183"/>
                      </a:cubicBezTo>
                      <a:cubicBezTo>
                        <a:pt x="218800" y="455250"/>
                        <a:pt x="219410" y="453802"/>
                        <a:pt x="219267" y="452354"/>
                      </a:cubicBezTo>
                      <a:cubicBezTo>
                        <a:pt x="212066" y="380745"/>
                        <a:pt x="178567" y="343903"/>
                        <a:pt x="165889" y="332339"/>
                      </a:cubicBezTo>
                      <a:cubicBezTo>
                        <a:pt x="163622" y="330272"/>
                        <a:pt x="164156" y="326558"/>
                        <a:pt x="166918" y="325224"/>
                      </a:cubicBezTo>
                      <a:cubicBezTo>
                        <a:pt x="238212" y="291067"/>
                        <a:pt x="236755" y="379431"/>
                        <a:pt x="228954" y="437686"/>
                      </a:cubicBezTo>
                      <a:cubicBezTo>
                        <a:pt x="228440" y="441515"/>
                        <a:pt x="232802" y="444039"/>
                        <a:pt x="235879" y="441705"/>
                      </a:cubicBezTo>
                      <a:cubicBezTo>
                        <a:pt x="250433" y="430656"/>
                        <a:pt x="266597" y="419617"/>
                        <a:pt x="284428" y="409082"/>
                      </a:cubicBezTo>
                      <a:cubicBezTo>
                        <a:pt x="285542" y="408425"/>
                        <a:pt x="286323" y="407291"/>
                        <a:pt x="286542" y="406025"/>
                      </a:cubicBezTo>
                      <a:cubicBezTo>
                        <a:pt x="307021" y="285981"/>
                        <a:pt x="259634" y="264807"/>
                        <a:pt x="232545" y="256149"/>
                      </a:cubicBezTo>
                      <a:cubicBezTo>
                        <a:pt x="228325" y="254796"/>
                        <a:pt x="243289" y="253282"/>
                        <a:pt x="257910" y="260921"/>
                      </a:cubicBezTo>
                      <a:cubicBezTo>
                        <a:pt x="358551" y="313461"/>
                        <a:pt x="346540" y="320433"/>
                        <a:pt x="340797" y="370934"/>
                      </a:cubicBezTo>
                      <a:cubicBezTo>
                        <a:pt x="340387" y="374544"/>
                        <a:pt x="344302" y="377002"/>
                        <a:pt x="347407" y="375116"/>
                      </a:cubicBezTo>
                      <a:cubicBezTo>
                        <a:pt x="385021" y="352323"/>
                        <a:pt x="413977" y="323643"/>
                        <a:pt x="434618" y="292734"/>
                      </a:cubicBezTo>
                      <a:cubicBezTo>
                        <a:pt x="435284" y="291734"/>
                        <a:pt x="434370" y="254425"/>
                        <a:pt x="434103" y="253244"/>
                      </a:cubicBezTo>
                      <a:cubicBezTo>
                        <a:pt x="422349" y="202009"/>
                        <a:pt x="380506" y="177186"/>
                        <a:pt x="241965" y="179168"/>
                      </a:cubicBezTo>
                      <a:cubicBezTo>
                        <a:pt x="237136" y="179234"/>
                        <a:pt x="235812" y="172557"/>
                        <a:pt x="240298" y="170776"/>
                      </a:cubicBezTo>
                      <a:cubicBezTo>
                        <a:pt x="284761" y="153145"/>
                        <a:pt x="390489" y="121408"/>
                        <a:pt x="466622" y="179968"/>
                      </a:cubicBezTo>
                      <a:cubicBezTo>
                        <a:pt x="469451" y="182139"/>
                        <a:pt x="473556" y="180225"/>
                        <a:pt x="473661" y="176663"/>
                      </a:cubicBezTo>
                      <a:cubicBezTo>
                        <a:pt x="475232" y="124189"/>
                        <a:pt x="453973" y="78288"/>
                        <a:pt x="411586" y="57124"/>
                      </a:cubicBezTo>
                      <a:cubicBezTo>
                        <a:pt x="325718" y="14252"/>
                        <a:pt x="243727" y="88375"/>
                        <a:pt x="218743" y="114321"/>
                      </a:cubicBezTo>
                      <a:cubicBezTo>
                        <a:pt x="216038" y="117131"/>
                        <a:pt x="211304" y="115226"/>
                        <a:pt x="211295" y="111321"/>
                      </a:cubicBezTo>
                      <a:cubicBezTo>
                        <a:pt x="211180" y="77641"/>
                        <a:pt x="203770" y="-17428"/>
                        <a:pt x="122445" y="2793"/>
                      </a:cubicBezTo>
                      <a:cubicBezTo>
                        <a:pt x="119359" y="3555"/>
                        <a:pt x="118131" y="7337"/>
                        <a:pt x="120169" y="9766"/>
                      </a:cubicBezTo>
                      <a:cubicBezTo>
                        <a:pt x="139781" y="33168"/>
                        <a:pt x="161660" y="73383"/>
                        <a:pt x="172804" y="155612"/>
                      </a:cubicBezTo>
                      <a:cubicBezTo>
                        <a:pt x="172957" y="156641"/>
                        <a:pt x="173480" y="159432"/>
                        <a:pt x="172271" y="160775"/>
                      </a:cubicBezTo>
                      <a:cubicBezTo>
                        <a:pt x="170299" y="162966"/>
                        <a:pt x="169604" y="162689"/>
                        <a:pt x="167270" y="160889"/>
                      </a:cubicBezTo>
                      <a:cubicBezTo>
                        <a:pt x="166975" y="160661"/>
                        <a:pt x="166756" y="160422"/>
                        <a:pt x="166670" y="160175"/>
                      </a:cubicBezTo>
                      <a:cubicBezTo>
                        <a:pt x="146306" y="101701"/>
                        <a:pt x="144982" y="13661"/>
                        <a:pt x="67058" y="29949"/>
                      </a:cubicBezTo>
                      <a:cubicBezTo>
                        <a:pt x="66391" y="30092"/>
                        <a:pt x="65743" y="30387"/>
                        <a:pt x="65200" y="30797"/>
                      </a:cubicBezTo>
                      <a:cubicBezTo>
                        <a:pt x="32120" y="55838"/>
                        <a:pt x="13013" y="90728"/>
                        <a:pt x="3164" y="129428"/>
                      </a:cubicBezTo>
                      <a:cubicBezTo>
                        <a:pt x="2040" y="133867"/>
                        <a:pt x="7736" y="136743"/>
                        <a:pt x="10708" y="133257"/>
                      </a:cubicBezTo>
                      <a:cubicBezTo>
                        <a:pt x="54008" y="82556"/>
                        <a:pt x="97633" y="137420"/>
                        <a:pt x="122331" y="180711"/>
                      </a:cubicBezTo>
                      <a:cubicBezTo>
                        <a:pt x="124912" y="185235"/>
                        <a:pt x="118845" y="189607"/>
                        <a:pt x="115302" y="185778"/>
                      </a:cubicBezTo>
                      <a:cubicBezTo>
                        <a:pt x="47484" y="112521"/>
                        <a:pt x="14070" y="210895"/>
                        <a:pt x="97" y="276827"/>
                      </a:cubicBezTo>
                      <a:cubicBezTo>
                        <a:pt x="-17" y="277342"/>
                        <a:pt x="-27" y="277866"/>
                        <a:pt x="49" y="278390"/>
                      </a:cubicBezTo>
                      <a:cubicBezTo>
                        <a:pt x="3516" y="301754"/>
                        <a:pt x="8203" y="323805"/>
                        <a:pt x="13117" y="343236"/>
                      </a:cubicBezTo>
                      <a:cubicBezTo>
                        <a:pt x="15365" y="352123"/>
                        <a:pt x="18290" y="361209"/>
                        <a:pt x="21747" y="370363"/>
                      </a:cubicBezTo>
                      <a:cubicBezTo>
                        <a:pt x="23357" y="374621"/>
                        <a:pt x="29605" y="373849"/>
                        <a:pt x="30167" y="369334"/>
                      </a:cubicBezTo>
                      <a:cubicBezTo>
                        <a:pt x="45760" y="243652"/>
                        <a:pt x="85384" y="277361"/>
                        <a:pt x="105881" y="305183"/>
                      </a:cubicBezTo>
                      <a:cubicBezTo>
                        <a:pt x="108320" y="308489"/>
                        <a:pt x="105215" y="312937"/>
                        <a:pt x="101233" y="311927"/>
                      </a:cubicBezTo>
                      <a:cubicBezTo>
                        <a:pt x="74354" y="305155"/>
                        <a:pt x="50608" y="360866"/>
                        <a:pt x="36930" y="402119"/>
                      </a:cubicBezTo>
                      <a:cubicBezTo>
                        <a:pt x="36568" y="403205"/>
                        <a:pt x="36663" y="404377"/>
                        <a:pt x="37168" y="405405"/>
                      </a:cubicBezTo>
                      <a:cubicBezTo>
                        <a:pt x="44417" y="419941"/>
                        <a:pt x="52494" y="434285"/>
                        <a:pt x="60800" y="447963"/>
                      </a:cubicBezTo>
                      <a:close/>
                      <a:moveTo>
                        <a:pt x="29748" y="275732"/>
                      </a:moveTo>
                      <a:cubicBezTo>
                        <a:pt x="6631" y="296554"/>
                        <a:pt x="16813" y="236956"/>
                        <a:pt x="32577" y="205638"/>
                      </a:cubicBezTo>
                      <a:cubicBezTo>
                        <a:pt x="48331" y="174319"/>
                        <a:pt x="54066" y="253834"/>
                        <a:pt x="29748" y="275732"/>
                      </a:cubicBezTo>
                      <a:close/>
                      <a:moveTo>
                        <a:pt x="232259" y="147440"/>
                      </a:moveTo>
                      <a:cubicBezTo>
                        <a:pt x="232926" y="123999"/>
                        <a:pt x="330881" y="91166"/>
                        <a:pt x="341835" y="104082"/>
                      </a:cubicBezTo>
                      <a:cubicBezTo>
                        <a:pt x="356637" y="121532"/>
                        <a:pt x="231602" y="170881"/>
                        <a:pt x="232259" y="147440"/>
                      </a:cubicBezTo>
                      <a:close/>
                      <a:moveTo>
                        <a:pt x="120559" y="83670"/>
                      </a:moveTo>
                      <a:cubicBezTo>
                        <a:pt x="109120" y="104139"/>
                        <a:pt x="65305" y="52847"/>
                        <a:pt x="83050" y="43465"/>
                      </a:cubicBezTo>
                      <a:cubicBezTo>
                        <a:pt x="100795" y="34092"/>
                        <a:pt x="126522" y="72992"/>
                        <a:pt x="120559" y="83670"/>
                      </a:cubicBezTo>
                      <a:close/>
                      <a:moveTo>
                        <a:pt x="155897" y="262807"/>
                      </a:moveTo>
                      <a:cubicBezTo>
                        <a:pt x="152297" y="256463"/>
                        <a:pt x="209361" y="216839"/>
                        <a:pt x="215390" y="238804"/>
                      </a:cubicBezTo>
                      <a:cubicBezTo>
                        <a:pt x="220867" y="258749"/>
                        <a:pt x="159498" y="269141"/>
                        <a:pt x="155897" y="262807"/>
                      </a:cubicBezTo>
                      <a:close/>
                      <a:moveTo>
                        <a:pt x="130323" y="195627"/>
                      </a:moveTo>
                      <a:cubicBezTo>
                        <a:pt x="135523" y="180168"/>
                        <a:pt x="153583" y="188035"/>
                        <a:pt x="149020" y="205171"/>
                      </a:cubicBezTo>
                      <a:cubicBezTo>
                        <a:pt x="136981" y="250415"/>
                        <a:pt x="125132" y="211086"/>
                        <a:pt x="130323" y="195627"/>
                      </a:cubicBezTo>
                      <a:close/>
                      <a:moveTo>
                        <a:pt x="124808" y="333577"/>
                      </a:moveTo>
                      <a:cubicBezTo>
                        <a:pt x="119245" y="326253"/>
                        <a:pt x="156193" y="315051"/>
                        <a:pt x="154145" y="327396"/>
                      </a:cubicBezTo>
                      <a:cubicBezTo>
                        <a:pt x="151468" y="343598"/>
                        <a:pt x="130361" y="340912"/>
                        <a:pt x="124808" y="333577"/>
                      </a:cubicBezTo>
                      <a:close/>
                      <a:moveTo>
                        <a:pt x="120426" y="364019"/>
                      </a:moveTo>
                      <a:cubicBezTo>
                        <a:pt x="136581" y="355542"/>
                        <a:pt x="154678" y="409568"/>
                        <a:pt x="142972" y="419712"/>
                      </a:cubicBezTo>
                      <a:cubicBezTo>
                        <a:pt x="131256" y="429866"/>
                        <a:pt x="104272" y="372497"/>
                        <a:pt x="120426" y="364019"/>
                      </a:cubicBezTo>
                      <a:close/>
                      <a:moveTo>
                        <a:pt x="101367" y="389527"/>
                      </a:moveTo>
                      <a:cubicBezTo>
                        <a:pt x="109501" y="393995"/>
                        <a:pt x="97223" y="445001"/>
                        <a:pt x="81421" y="434400"/>
                      </a:cubicBezTo>
                      <a:cubicBezTo>
                        <a:pt x="69420" y="426360"/>
                        <a:pt x="93232" y="385060"/>
                        <a:pt x="101367" y="38952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3683D86-ED06-49CB-ACBF-44184CA13BC4}"/>
                    </a:ext>
                  </a:extLst>
                </p:cNvPr>
                <p:cNvSpPr/>
                <p:nvPr/>
              </p:nvSpPr>
              <p:spPr>
                <a:xfrm>
                  <a:off x="5474238" y="2678353"/>
                  <a:ext cx="399537" cy="459849"/>
                </a:xfrm>
                <a:custGeom>
                  <a:avLst/>
                  <a:gdLst>
                    <a:gd name="connsiteX0" fmla="*/ 375464 w 399537"/>
                    <a:gd name="connsiteY0" fmla="*/ 260205 h 459849"/>
                    <a:gd name="connsiteX1" fmla="*/ 296178 w 399537"/>
                    <a:gd name="connsiteY1" fmla="*/ 163745 h 459849"/>
                    <a:gd name="connsiteX2" fmla="*/ 291254 w 399537"/>
                    <a:gd name="connsiteY2" fmla="*/ 158259 h 459849"/>
                    <a:gd name="connsiteX3" fmla="*/ 392571 w 399537"/>
                    <a:gd name="connsiteY3" fmla="*/ 138990 h 459849"/>
                    <a:gd name="connsiteX4" fmla="*/ 399534 w 399537"/>
                    <a:gd name="connsiteY4" fmla="*/ 137170 h 459849"/>
                    <a:gd name="connsiteX5" fmla="*/ 365797 w 399537"/>
                    <a:gd name="connsiteY5" fmla="*/ 44016 h 459849"/>
                    <a:gd name="connsiteX6" fmla="*/ 364406 w 399537"/>
                    <a:gd name="connsiteY6" fmla="*/ 42978 h 459849"/>
                    <a:gd name="connsiteX7" fmla="*/ 258116 w 399537"/>
                    <a:gd name="connsiteY7" fmla="*/ 133198 h 459849"/>
                    <a:gd name="connsiteX8" fmla="*/ 257488 w 399537"/>
                    <a:gd name="connsiteY8" fmla="*/ 133684 h 459849"/>
                    <a:gd name="connsiteX9" fmla="*/ 253354 w 399537"/>
                    <a:gd name="connsiteY9" fmla="*/ 132684 h 459849"/>
                    <a:gd name="connsiteX10" fmla="*/ 253849 w 399537"/>
                    <a:gd name="connsiteY10" fmla="*/ 128303 h 459849"/>
                    <a:gd name="connsiteX11" fmla="*/ 323925 w 399537"/>
                    <a:gd name="connsiteY11" fmla="*/ 16612 h 459849"/>
                    <a:gd name="connsiteX12" fmla="*/ 323296 w 399537"/>
                    <a:gd name="connsiteY12" fmla="*/ 10402 h 459849"/>
                    <a:gd name="connsiteX13" fmla="*/ 229875 w 399537"/>
                    <a:gd name="connsiteY13" fmla="*/ 84545 h 459849"/>
                    <a:gd name="connsiteX14" fmla="*/ 223141 w 399537"/>
                    <a:gd name="connsiteY14" fmla="*/ 85688 h 459849"/>
                    <a:gd name="connsiteX15" fmla="*/ 73227 w 399537"/>
                    <a:gd name="connsiteY15" fmla="*/ 3335 h 459849"/>
                    <a:gd name="connsiteX16" fmla="*/ 65 w 399537"/>
                    <a:gd name="connsiteY16" fmla="*/ 91460 h 459849"/>
                    <a:gd name="connsiteX17" fmla="*/ 5323 w 399537"/>
                    <a:gd name="connsiteY17" fmla="*/ 95479 h 459849"/>
                    <a:gd name="connsiteX18" fmla="*/ 195042 w 399537"/>
                    <a:gd name="connsiteY18" fmla="*/ 128712 h 459849"/>
                    <a:gd name="connsiteX19" fmla="*/ 192146 w 399537"/>
                    <a:gd name="connsiteY19" fmla="*/ 135380 h 459849"/>
                    <a:gd name="connsiteX20" fmla="*/ 11648 w 399537"/>
                    <a:gd name="connsiteY20" fmla="*/ 192015 h 459849"/>
                    <a:gd name="connsiteX21" fmla="*/ 11562 w 399537"/>
                    <a:gd name="connsiteY21" fmla="*/ 194959 h 459849"/>
                    <a:gd name="connsiteX22" fmla="*/ 69159 w 399537"/>
                    <a:gd name="connsiteY22" fmla="*/ 279159 h 459849"/>
                    <a:gd name="connsiteX23" fmla="*/ 75408 w 399537"/>
                    <a:gd name="connsiteY23" fmla="*/ 276883 h 459849"/>
                    <a:gd name="connsiteX24" fmla="*/ 186936 w 399537"/>
                    <a:gd name="connsiteY24" fmla="*/ 184262 h 459849"/>
                    <a:gd name="connsiteX25" fmla="*/ 185698 w 399537"/>
                    <a:gd name="connsiteY25" fmla="*/ 191291 h 459849"/>
                    <a:gd name="connsiteX26" fmla="*/ 114156 w 399537"/>
                    <a:gd name="connsiteY26" fmla="*/ 315831 h 459849"/>
                    <a:gd name="connsiteX27" fmla="*/ 115356 w 399537"/>
                    <a:gd name="connsiteY27" fmla="*/ 318755 h 459849"/>
                    <a:gd name="connsiteX28" fmla="*/ 149808 w 399537"/>
                    <a:gd name="connsiteY28" fmla="*/ 354626 h 459849"/>
                    <a:gd name="connsiteX29" fmla="*/ 156285 w 399537"/>
                    <a:gd name="connsiteY29" fmla="*/ 352540 h 459849"/>
                    <a:gd name="connsiteX30" fmla="*/ 228141 w 399537"/>
                    <a:gd name="connsiteY30" fmla="*/ 270292 h 459849"/>
                    <a:gd name="connsiteX31" fmla="*/ 227713 w 399537"/>
                    <a:gd name="connsiteY31" fmla="*/ 276388 h 459849"/>
                    <a:gd name="connsiteX32" fmla="*/ 161685 w 399537"/>
                    <a:gd name="connsiteY32" fmla="*/ 366475 h 459849"/>
                    <a:gd name="connsiteX33" fmla="*/ 162304 w 399537"/>
                    <a:gd name="connsiteY33" fmla="*/ 369942 h 459849"/>
                    <a:gd name="connsiteX34" fmla="*/ 190422 w 399537"/>
                    <a:gd name="connsiteY34" fmla="*/ 410766 h 459849"/>
                    <a:gd name="connsiteX35" fmla="*/ 197166 w 399537"/>
                    <a:gd name="connsiteY35" fmla="*/ 409671 h 459849"/>
                    <a:gd name="connsiteX36" fmla="*/ 219369 w 399537"/>
                    <a:gd name="connsiteY36" fmla="*/ 363408 h 459849"/>
                    <a:gd name="connsiteX37" fmla="*/ 225350 w 399537"/>
                    <a:gd name="connsiteY37" fmla="*/ 367713 h 459849"/>
                    <a:gd name="connsiteX38" fmla="*/ 199080 w 399537"/>
                    <a:gd name="connsiteY38" fmla="*/ 423225 h 459849"/>
                    <a:gd name="connsiteX39" fmla="*/ 199328 w 399537"/>
                    <a:gd name="connsiteY39" fmla="*/ 426311 h 459849"/>
                    <a:gd name="connsiteX40" fmla="*/ 214235 w 399537"/>
                    <a:gd name="connsiteY40" fmla="*/ 457515 h 459849"/>
                    <a:gd name="connsiteX41" fmla="*/ 219959 w 399537"/>
                    <a:gd name="connsiteY41" fmla="*/ 459049 h 459849"/>
                    <a:gd name="connsiteX42" fmla="*/ 277709 w 399537"/>
                    <a:gd name="connsiteY42" fmla="*/ 408080 h 459849"/>
                    <a:gd name="connsiteX43" fmla="*/ 278795 w 399537"/>
                    <a:gd name="connsiteY43" fmla="*/ 406052 h 459849"/>
                    <a:gd name="connsiteX44" fmla="*/ 279310 w 399537"/>
                    <a:gd name="connsiteY44" fmla="*/ 388059 h 459849"/>
                    <a:gd name="connsiteX45" fmla="*/ 286396 w 399537"/>
                    <a:gd name="connsiteY45" fmla="*/ 386059 h 459849"/>
                    <a:gd name="connsiteX46" fmla="*/ 288006 w 399537"/>
                    <a:gd name="connsiteY46" fmla="*/ 390164 h 459849"/>
                    <a:gd name="connsiteX47" fmla="*/ 294140 w 399537"/>
                    <a:gd name="connsiteY47" fmla="*/ 391431 h 459849"/>
                    <a:gd name="connsiteX48" fmla="*/ 321448 w 399537"/>
                    <a:gd name="connsiteY48" fmla="*/ 360322 h 459849"/>
                    <a:gd name="connsiteX49" fmla="*/ 322239 w 399537"/>
                    <a:gd name="connsiteY49" fmla="*/ 357636 h 459849"/>
                    <a:gd name="connsiteX50" fmla="*/ 285091 w 399537"/>
                    <a:gd name="connsiteY50" fmla="*/ 271082 h 459849"/>
                    <a:gd name="connsiteX51" fmla="*/ 282443 w 399537"/>
                    <a:gd name="connsiteY51" fmla="*/ 264634 h 459849"/>
                    <a:gd name="connsiteX52" fmla="*/ 333774 w 399537"/>
                    <a:gd name="connsiteY52" fmla="*/ 331614 h 459849"/>
                    <a:gd name="connsiteX53" fmla="*/ 340584 w 399537"/>
                    <a:gd name="connsiteY53" fmla="*/ 333995 h 459849"/>
                    <a:gd name="connsiteX54" fmla="*/ 352652 w 399537"/>
                    <a:gd name="connsiteY54" fmla="*/ 313011 h 459849"/>
                    <a:gd name="connsiteX55" fmla="*/ 375217 w 399537"/>
                    <a:gd name="connsiteY55" fmla="*/ 261491 h 459849"/>
                    <a:gd name="connsiteX56" fmla="*/ 375464 w 399537"/>
                    <a:gd name="connsiteY56" fmla="*/ 260205 h 45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99537" h="459849">
                      <a:moveTo>
                        <a:pt x="375464" y="260205"/>
                      </a:moveTo>
                      <a:cubicBezTo>
                        <a:pt x="375760" y="202893"/>
                        <a:pt x="365758" y="115120"/>
                        <a:pt x="296178" y="163745"/>
                      </a:cubicBezTo>
                      <a:cubicBezTo>
                        <a:pt x="292540" y="166288"/>
                        <a:pt x="288292" y="161554"/>
                        <a:pt x="291254" y="158259"/>
                      </a:cubicBezTo>
                      <a:cubicBezTo>
                        <a:pt x="319600" y="126750"/>
                        <a:pt x="365749" y="89031"/>
                        <a:pt x="392571" y="138990"/>
                      </a:cubicBezTo>
                      <a:cubicBezTo>
                        <a:pt x="394410" y="142419"/>
                        <a:pt x="399677" y="141057"/>
                        <a:pt x="399534" y="137170"/>
                      </a:cubicBezTo>
                      <a:cubicBezTo>
                        <a:pt x="398344" y="103233"/>
                        <a:pt x="388761" y="70800"/>
                        <a:pt x="365797" y="44016"/>
                      </a:cubicBezTo>
                      <a:cubicBezTo>
                        <a:pt x="365416" y="43578"/>
                        <a:pt x="364939" y="43216"/>
                        <a:pt x="364406" y="42978"/>
                      </a:cubicBezTo>
                      <a:cubicBezTo>
                        <a:pt x="302589" y="15374"/>
                        <a:pt x="285596" y="88288"/>
                        <a:pt x="258116" y="133198"/>
                      </a:cubicBezTo>
                      <a:cubicBezTo>
                        <a:pt x="258002" y="133389"/>
                        <a:pt x="257774" y="133551"/>
                        <a:pt x="257488" y="133684"/>
                      </a:cubicBezTo>
                      <a:cubicBezTo>
                        <a:pt x="255221" y="134760"/>
                        <a:pt x="254592" y="134865"/>
                        <a:pt x="253354" y="132684"/>
                      </a:cubicBezTo>
                      <a:cubicBezTo>
                        <a:pt x="252592" y="131350"/>
                        <a:pt x="253535" y="129122"/>
                        <a:pt x="253849" y="128303"/>
                      </a:cubicBezTo>
                      <a:cubicBezTo>
                        <a:pt x="277957" y="61989"/>
                        <a:pt x="303398" y="32529"/>
                        <a:pt x="323925" y="16612"/>
                      </a:cubicBezTo>
                      <a:cubicBezTo>
                        <a:pt x="326058" y="14955"/>
                        <a:pt x="325715" y="11602"/>
                        <a:pt x="323296" y="10402"/>
                      </a:cubicBezTo>
                      <a:cubicBezTo>
                        <a:pt x="259374" y="-21078"/>
                        <a:pt x="236047" y="56579"/>
                        <a:pt x="229875" y="84545"/>
                      </a:cubicBezTo>
                      <a:cubicBezTo>
                        <a:pt x="229161" y="87783"/>
                        <a:pt x="224884" y="88517"/>
                        <a:pt x="223141" y="85688"/>
                      </a:cubicBezTo>
                      <a:cubicBezTo>
                        <a:pt x="207063" y="59618"/>
                        <a:pt x="152322" y="-16782"/>
                        <a:pt x="73227" y="3335"/>
                      </a:cubicBezTo>
                      <a:cubicBezTo>
                        <a:pt x="34184" y="13269"/>
                        <a:pt x="8238" y="47569"/>
                        <a:pt x="65" y="91460"/>
                      </a:cubicBezTo>
                      <a:cubicBezTo>
                        <a:pt x="-487" y="94441"/>
                        <a:pt x="2580" y="96775"/>
                        <a:pt x="5323" y="95479"/>
                      </a:cubicBezTo>
                      <a:cubicBezTo>
                        <a:pt x="79151" y="60570"/>
                        <a:pt x="161276" y="106033"/>
                        <a:pt x="195042" y="128712"/>
                      </a:cubicBezTo>
                      <a:cubicBezTo>
                        <a:pt x="198452" y="130998"/>
                        <a:pt x="196137" y="136313"/>
                        <a:pt x="192146" y="135380"/>
                      </a:cubicBezTo>
                      <a:cubicBezTo>
                        <a:pt x="77389" y="108719"/>
                        <a:pt x="30669" y="151572"/>
                        <a:pt x="11648" y="192015"/>
                      </a:cubicBezTo>
                      <a:cubicBezTo>
                        <a:pt x="11209" y="192939"/>
                        <a:pt x="11181" y="194006"/>
                        <a:pt x="11562" y="194959"/>
                      </a:cubicBezTo>
                      <a:cubicBezTo>
                        <a:pt x="23135" y="224372"/>
                        <a:pt x="42023" y="253432"/>
                        <a:pt x="69159" y="279159"/>
                      </a:cubicBezTo>
                      <a:cubicBezTo>
                        <a:pt x="71398" y="281284"/>
                        <a:pt x="75103" y="279960"/>
                        <a:pt x="75408" y="276883"/>
                      </a:cubicBezTo>
                      <a:cubicBezTo>
                        <a:pt x="79751" y="233887"/>
                        <a:pt x="99259" y="143838"/>
                        <a:pt x="186936" y="184262"/>
                      </a:cubicBezTo>
                      <a:cubicBezTo>
                        <a:pt x="190365" y="185843"/>
                        <a:pt x="189451" y="190939"/>
                        <a:pt x="185698" y="191291"/>
                      </a:cubicBezTo>
                      <a:cubicBezTo>
                        <a:pt x="161628" y="193596"/>
                        <a:pt x="118813" y="212389"/>
                        <a:pt x="114156" y="315831"/>
                      </a:cubicBezTo>
                      <a:cubicBezTo>
                        <a:pt x="114108" y="316926"/>
                        <a:pt x="114556" y="318012"/>
                        <a:pt x="115356" y="318755"/>
                      </a:cubicBezTo>
                      <a:cubicBezTo>
                        <a:pt x="128262" y="330728"/>
                        <a:pt x="139702" y="342815"/>
                        <a:pt x="149808" y="354626"/>
                      </a:cubicBezTo>
                      <a:cubicBezTo>
                        <a:pt x="151941" y="357122"/>
                        <a:pt x="156018" y="355807"/>
                        <a:pt x="156285" y="352540"/>
                      </a:cubicBezTo>
                      <a:cubicBezTo>
                        <a:pt x="160323" y="302724"/>
                        <a:pt x="175058" y="229039"/>
                        <a:pt x="228141" y="270292"/>
                      </a:cubicBezTo>
                      <a:cubicBezTo>
                        <a:pt x="230199" y="271892"/>
                        <a:pt x="229970" y="275083"/>
                        <a:pt x="227713" y="276388"/>
                      </a:cubicBezTo>
                      <a:cubicBezTo>
                        <a:pt x="215092" y="283712"/>
                        <a:pt x="180602" y="308277"/>
                        <a:pt x="161685" y="366475"/>
                      </a:cubicBezTo>
                      <a:cubicBezTo>
                        <a:pt x="161304" y="367656"/>
                        <a:pt x="161543" y="368961"/>
                        <a:pt x="162304" y="369942"/>
                      </a:cubicBezTo>
                      <a:cubicBezTo>
                        <a:pt x="173668" y="384544"/>
                        <a:pt x="182964" y="398413"/>
                        <a:pt x="190422" y="410766"/>
                      </a:cubicBezTo>
                      <a:cubicBezTo>
                        <a:pt x="192137" y="413605"/>
                        <a:pt x="196413" y="412900"/>
                        <a:pt x="197166" y="409671"/>
                      </a:cubicBezTo>
                      <a:cubicBezTo>
                        <a:pt x="200814" y="394022"/>
                        <a:pt x="207415" y="376476"/>
                        <a:pt x="219369" y="363408"/>
                      </a:cubicBezTo>
                      <a:cubicBezTo>
                        <a:pt x="222331" y="360179"/>
                        <a:pt x="227465" y="363875"/>
                        <a:pt x="225350" y="367713"/>
                      </a:cubicBezTo>
                      <a:cubicBezTo>
                        <a:pt x="217378" y="382172"/>
                        <a:pt x="206177" y="403832"/>
                        <a:pt x="199080" y="423225"/>
                      </a:cubicBezTo>
                      <a:cubicBezTo>
                        <a:pt x="198709" y="424235"/>
                        <a:pt x="198814" y="425368"/>
                        <a:pt x="199328" y="426311"/>
                      </a:cubicBezTo>
                      <a:cubicBezTo>
                        <a:pt x="207110" y="440656"/>
                        <a:pt x="211892" y="451686"/>
                        <a:pt x="214235" y="457515"/>
                      </a:cubicBezTo>
                      <a:cubicBezTo>
                        <a:pt x="215159" y="459811"/>
                        <a:pt x="218026" y="460592"/>
                        <a:pt x="219959" y="459049"/>
                      </a:cubicBezTo>
                      <a:cubicBezTo>
                        <a:pt x="228989" y="451895"/>
                        <a:pt x="252325" y="432903"/>
                        <a:pt x="277709" y="408080"/>
                      </a:cubicBezTo>
                      <a:cubicBezTo>
                        <a:pt x="278271" y="407537"/>
                        <a:pt x="278662" y="406823"/>
                        <a:pt x="278795" y="406052"/>
                      </a:cubicBezTo>
                      <a:cubicBezTo>
                        <a:pt x="279805" y="400403"/>
                        <a:pt x="280100" y="394374"/>
                        <a:pt x="279310" y="388059"/>
                      </a:cubicBezTo>
                      <a:cubicBezTo>
                        <a:pt x="278767" y="383734"/>
                        <a:pt x="284682" y="382058"/>
                        <a:pt x="286396" y="386059"/>
                      </a:cubicBezTo>
                      <a:cubicBezTo>
                        <a:pt x="286968" y="387402"/>
                        <a:pt x="287511" y="388773"/>
                        <a:pt x="288006" y="390164"/>
                      </a:cubicBezTo>
                      <a:cubicBezTo>
                        <a:pt x="288920" y="392736"/>
                        <a:pt x="292264" y="393412"/>
                        <a:pt x="294140" y="391431"/>
                      </a:cubicBezTo>
                      <a:cubicBezTo>
                        <a:pt x="303513" y="381572"/>
                        <a:pt x="312809" y="371104"/>
                        <a:pt x="321448" y="360322"/>
                      </a:cubicBezTo>
                      <a:cubicBezTo>
                        <a:pt x="322058" y="359560"/>
                        <a:pt x="322344" y="358608"/>
                        <a:pt x="322239" y="357636"/>
                      </a:cubicBezTo>
                      <a:cubicBezTo>
                        <a:pt x="318324" y="320888"/>
                        <a:pt x="308656" y="270301"/>
                        <a:pt x="285091" y="271082"/>
                      </a:cubicBezTo>
                      <a:cubicBezTo>
                        <a:pt x="281605" y="271197"/>
                        <a:pt x="279824" y="266948"/>
                        <a:pt x="282443" y="264634"/>
                      </a:cubicBezTo>
                      <a:cubicBezTo>
                        <a:pt x="304503" y="245212"/>
                        <a:pt x="343518" y="224362"/>
                        <a:pt x="333774" y="331614"/>
                      </a:cubicBezTo>
                      <a:cubicBezTo>
                        <a:pt x="333421" y="335471"/>
                        <a:pt x="338479" y="337243"/>
                        <a:pt x="340584" y="333995"/>
                      </a:cubicBezTo>
                      <a:cubicBezTo>
                        <a:pt x="345108" y="327004"/>
                        <a:pt x="349185" y="319984"/>
                        <a:pt x="352652" y="313011"/>
                      </a:cubicBezTo>
                      <a:cubicBezTo>
                        <a:pt x="360234" y="297752"/>
                        <a:pt x="368121" y="280274"/>
                        <a:pt x="375217" y="261491"/>
                      </a:cubicBezTo>
                      <a:cubicBezTo>
                        <a:pt x="375379" y="261091"/>
                        <a:pt x="375464" y="260652"/>
                        <a:pt x="375464" y="26020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06FBB0C-D7CA-407F-AE27-B63C25DCD6E5}"/>
                    </a:ext>
                  </a:extLst>
                </p:cNvPr>
                <p:cNvSpPr/>
                <p:nvPr/>
              </p:nvSpPr>
              <p:spPr>
                <a:xfrm>
                  <a:off x="5541593" y="2305030"/>
                  <a:ext cx="504256" cy="261743"/>
                </a:xfrm>
                <a:custGeom>
                  <a:avLst/>
                  <a:gdLst>
                    <a:gd name="connsiteX0" fmla="*/ 9405 w 504256"/>
                    <a:gd name="connsiteY0" fmla="*/ 255108 h 261743"/>
                    <a:gd name="connsiteX1" fmla="*/ 221069 w 504256"/>
                    <a:gd name="connsiteY1" fmla="*/ 0 h 261743"/>
                    <a:gd name="connsiteX2" fmla="*/ 46695 w 504256"/>
                    <a:gd name="connsiteY2" fmla="*/ 211122 h 261743"/>
                    <a:gd name="connsiteX3" fmla="*/ 401111 w 504256"/>
                    <a:gd name="connsiteY3" fmla="*/ 100079 h 261743"/>
                    <a:gd name="connsiteX4" fmla="*/ 81356 w 504256"/>
                    <a:gd name="connsiteY4" fmla="*/ 199111 h 261743"/>
                    <a:gd name="connsiteX5" fmla="*/ 504257 w 504256"/>
                    <a:gd name="connsiteY5" fmla="*/ 205273 h 261743"/>
                    <a:gd name="connsiteX6" fmla="*/ 72212 w 504256"/>
                    <a:gd name="connsiteY6" fmla="*/ 231743 h 261743"/>
                    <a:gd name="connsiteX7" fmla="*/ 9405 w 504256"/>
                    <a:gd name="connsiteY7" fmla="*/ 255108 h 261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4256" h="261743">
                      <a:moveTo>
                        <a:pt x="9405" y="255108"/>
                      </a:moveTo>
                      <a:cubicBezTo>
                        <a:pt x="9405" y="255108"/>
                        <a:pt x="66679" y="61751"/>
                        <a:pt x="221069" y="0"/>
                      </a:cubicBezTo>
                      <a:cubicBezTo>
                        <a:pt x="221069" y="0"/>
                        <a:pt x="132849" y="34338"/>
                        <a:pt x="46695" y="211122"/>
                      </a:cubicBezTo>
                      <a:cubicBezTo>
                        <a:pt x="46695" y="211122"/>
                        <a:pt x="127629" y="34204"/>
                        <a:pt x="401111" y="100079"/>
                      </a:cubicBezTo>
                      <a:cubicBezTo>
                        <a:pt x="401111" y="100079"/>
                        <a:pt x="192361" y="55207"/>
                        <a:pt x="81356" y="199111"/>
                      </a:cubicBezTo>
                      <a:cubicBezTo>
                        <a:pt x="81356" y="199111"/>
                        <a:pt x="256731" y="173165"/>
                        <a:pt x="504257" y="205273"/>
                      </a:cubicBezTo>
                      <a:cubicBezTo>
                        <a:pt x="504257" y="205273"/>
                        <a:pt x="180293" y="182918"/>
                        <a:pt x="72212" y="231743"/>
                      </a:cubicBezTo>
                      <a:cubicBezTo>
                        <a:pt x="-35858" y="280568"/>
                        <a:pt x="9405" y="255108"/>
                        <a:pt x="9405" y="255108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063AF52-127E-41D4-8363-7C2E576D9E17}"/>
                    </a:ext>
                  </a:extLst>
                </p:cNvPr>
                <p:cNvSpPr/>
                <p:nvPr/>
              </p:nvSpPr>
              <p:spPr>
                <a:xfrm>
                  <a:off x="5488845" y="2023671"/>
                  <a:ext cx="1334816" cy="1283073"/>
                </a:xfrm>
                <a:custGeom>
                  <a:avLst/>
                  <a:gdLst>
                    <a:gd name="connsiteX0" fmla="*/ 1334817 w 1334816"/>
                    <a:gd name="connsiteY0" fmla="*/ 0 h 1283073"/>
                    <a:gd name="connsiteX1" fmla="*/ 680287 w 1334816"/>
                    <a:gd name="connsiteY1" fmla="*/ 1132484 h 1283073"/>
                    <a:gd name="connsiteX2" fmla="*/ 11899 w 1334816"/>
                    <a:gd name="connsiteY2" fmla="*/ 802815 h 1283073"/>
                    <a:gd name="connsiteX3" fmla="*/ 42665 w 1334816"/>
                    <a:gd name="connsiteY3" fmla="*/ 477384 h 1283073"/>
                    <a:gd name="connsiteX4" fmla="*/ 40226 w 1334816"/>
                    <a:gd name="connsiteY4" fmla="*/ 799186 h 1283073"/>
                    <a:gd name="connsiteX5" fmla="*/ 665628 w 1334816"/>
                    <a:gd name="connsiteY5" fmla="*/ 1116644 h 1283073"/>
                    <a:gd name="connsiteX6" fmla="*/ 1334817 w 1334816"/>
                    <a:gd name="connsiteY6" fmla="*/ 0 h 1283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816" h="1283073">
                      <a:moveTo>
                        <a:pt x="1334817" y="0"/>
                      </a:moveTo>
                      <a:cubicBezTo>
                        <a:pt x="1170186" y="402517"/>
                        <a:pt x="990497" y="819121"/>
                        <a:pt x="680287" y="1132484"/>
                      </a:cubicBezTo>
                      <a:cubicBezTo>
                        <a:pt x="342159" y="1460783"/>
                        <a:pt x="44112" y="1207446"/>
                        <a:pt x="11899" y="802815"/>
                      </a:cubicBezTo>
                      <a:cubicBezTo>
                        <a:pt x="1621" y="771458"/>
                        <a:pt x="-19476" y="378523"/>
                        <a:pt x="42665" y="477384"/>
                      </a:cubicBezTo>
                      <a:cubicBezTo>
                        <a:pt x="21224" y="581587"/>
                        <a:pt x="29120" y="693553"/>
                        <a:pt x="40226" y="799186"/>
                      </a:cubicBezTo>
                      <a:cubicBezTo>
                        <a:pt x="69068" y="1183557"/>
                        <a:pt x="339216" y="1429360"/>
                        <a:pt x="665628" y="1116644"/>
                      </a:cubicBezTo>
                      <a:cubicBezTo>
                        <a:pt x="983449" y="823227"/>
                        <a:pt x="1154985" y="341528"/>
                        <a:pt x="1334817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DBFAD02-CA77-4266-9E3C-202B35DB52FE}"/>
                    </a:ext>
                  </a:extLst>
                </p:cNvPr>
                <p:cNvSpPr/>
                <p:nvPr/>
              </p:nvSpPr>
              <p:spPr>
                <a:xfrm>
                  <a:off x="5586156" y="2543559"/>
                  <a:ext cx="291440" cy="241277"/>
                </a:xfrm>
                <a:custGeom>
                  <a:avLst/>
                  <a:gdLst>
                    <a:gd name="connsiteX0" fmla="*/ 244734 w 291440"/>
                    <a:gd name="connsiteY0" fmla="*/ 73129 h 241277"/>
                    <a:gd name="connsiteX1" fmla="*/ 166458 w 291440"/>
                    <a:gd name="connsiteY1" fmla="*/ 79378 h 241277"/>
                    <a:gd name="connsiteX2" fmla="*/ 161857 w 291440"/>
                    <a:gd name="connsiteY2" fmla="*/ 79949 h 241277"/>
                    <a:gd name="connsiteX3" fmla="*/ 188327 w 291440"/>
                    <a:gd name="connsiteY3" fmla="*/ 20742 h 241277"/>
                    <a:gd name="connsiteX4" fmla="*/ 189889 w 291440"/>
                    <a:gd name="connsiteY4" fmla="*/ 16494 h 241277"/>
                    <a:gd name="connsiteX5" fmla="*/ 129691 w 291440"/>
                    <a:gd name="connsiteY5" fmla="*/ 425 h 241277"/>
                    <a:gd name="connsiteX6" fmla="*/ 128663 w 291440"/>
                    <a:gd name="connsiteY6" fmla="*/ 768 h 241277"/>
                    <a:gd name="connsiteX7" fmla="*/ 137016 w 291440"/>
                    <a:gd name="connsiteY7" fmla="*/ 88045 h 241277"/>
                    <a:gd name="connsiteX8" fmla="*/ 137045 w 291440"/>
                    <a:gd name="connsiteY8" fmla="*/ 88541 h 241277"/>
                    <a:gd name="connsiteX9" fmla="*/ 135045 w 291440"/>
                    <a:gd name="connsiteY9" fmla="*/ 90312 h 241277"/>
                    <a:gd name="connsiteX10" fmla="*/ 132959 w 291440"/>
                    <a:gd name="connsiteY10" fmla="*/ 88483 h 241277"/>
                    <a:gd name="connsiteX11" fmla="*/ 100507 w 291440"/>
                    <a:gd name="connsiteY11" fmla="*/ 12179 h 241277"/>
                    <a:gd name="connsiteX12" fmla="*/ 97078 w 291440"/>
                    <a:gd name="connsiteY12" fmla="*/ 10274 h 241277"/>
                    <a:gd name="connsiteX13" fmla="*/ 101755 w 291440"/>
                    <a:gd name="connsiteY13" fmla="*/ 85131 h 241277"/>
                    <a:gd name="connsiteX14" fmla="*/ 99926 w 291440"/>
                    <a:gd name="connsiteY14" fmla="*/ 89017 h 241277"/>
                    <a:gd name="connsiteX15" fmla="*/ 3552 w 291440"/>
                    <a:gd name="connsiteY15" fmla="*/ 136775 h 241277"/>
                    <a:gd name="connsiteX16" fmla="*/ 22726 w 291440"/>
                    <a:gd name="connsiteY16" fmla="*/ 206203 h 241277"/>
                    <a:gd name="connsiteX17" fmla="*/ 26688 w 291440"/>
                    <a:gd name="connsiteY17" fmla="*/ 204936 h 241277"/>
                    <a:gd name="connsiteX18" fmla="*/ 112023 w 291440"/>
                    <a:gd name="connsiteY18" fmla="*/ 118982 h 241277"/>
                    <a:gd name="connsiteX19" fmla="*/ 114423 w 291440"/>
                    <a:gd name="connsiteY19" fmla="*/ 122878 h 241277"/>
                    <a:gd name="connsiteX20" fmla="*/ 78780 w 291440"/>
                    <a:gd name="connsiteY20" fmla="*/ 236378 h 241277"/>
                    <a:gd name="connsiteX21" fmla="*/ 80266 w 291440"/>
                    <a:gd name="connsiteY21" fmla="*/ 237483 h 241277"/>
                    <a:gd name="connsiteX22" fmla="*/ 144417 w 291440"/>
                    <a:gd name="connsiteY22" fmla="*/ 238026 h 241277"/>
                    <a:gd name="connsiteX23" fmla="*/ 145484 w 291440"/>
                    <a:gd name="connsiteY23" fmla="*/ 233978 h 241277"/>
                    <a:gd name="connsiteX24" fmla="*/ 137769 w 291440"/>
                    <a:gd name="connsiteY24" fmla="*/ 143138 h 241277"/>
                    <a:gd name="connsiteX25" fmla="*/ 140950 w 291440"/>
                    <a:gd name="connsiteY25" fmla="*/ 146310 h 241277"/>
                    <a:gd name="connsiteX26" fmla="*/ 179507 w 291440"/>
                    <a:gd name="connsiteY26" fmla="*/ 227996 h 241277"/>
                    <a:gd name="connsiteX27" fmla="*/ 181450 w 291440"/>
                    <a:gd name="connsiteY27" fmla="*/ 228425 h 241277"/>
                    <a:gd name="connsiteX28" fmla="*/ 212340 w 291440"/>
                    <a:gd name="connsiteY28" fmla="*/ 223538 h 241277"/>
                    <a:gd name="connsiteX29" fmla="*/ 213588 w 291440"/>
                    <a:gd name="connsiteY29" fmla="*/ 219443 h 241277"/>
                    <a:gd name="connsiteX30" fmla="*/ 196967 w 291440"/>
                    <a:gd name="connsiteY30" fmla="*/ 152806 h 241277"/>
                    <a:gd name="connsiteX31" fmla="*/ 199957 w 291440"/>
                    <a:gd name="connsiteY31" fmla="*/ 155216 h 241277"/>
                    <a:gd name="connsiteX32" fmla="*/ 222713 w 291440"/>
                    <a:gd name="connsiteY32" fmla="*/ 221662 h 241277"/>
                    <a:gd name="connsiteX33" fmla="*/ 224722 w 291440"/>
                    <a:gd name="connsiteY33" fmla="*/ 222586 h 241277"/>
                    <a:gd name="connsiteX34" fmla="*/ 255888 w 291440"/>
                    <a:gd name="connsiteY34" fmla="*/ 222748 h 241277"/>
                    <a:gd name="connsiteX35" fmla="*/ 257745 w 291440"/>
                    <a:gd name="connsiteY35" fmla="*/ 218871 h 241277"/>
                    <a:gd name="connsiteX36" fmla="*/ 241858 w 291440"/>
                    <a:gd name="connsiteY36" fmla="*/ 190791 h 241277"/>
                    <a:gd name="connsiteX37" fmla="*/ 246230 w 291440"/>
                    <a:gd name="connsiteY37" fmla="*/ 189248 h 241277"/>
                    <a:gd name="connsiteX38" fmla="*/ 265442 w 291440"/>
                    <a:gd name="connsiteY38" fmla="*/ 222757 h 241277"/>
                    <a:gd name="connsiteX39" fmla="*/ 267128 w 291440"/>
                    <a:gd name="connsiteY39" fmla="*/ 223738 h 241277"/>
                    <a:gd name="connsiteX40" fmla="*/ 288587 w 291440"/>
                    <a:gd name="connsiteY40" fmla="*/ 227263 h 241277"/>
                    <a:gd name="connsiteX41" fmla="*/ 291436 w 291440"/>
                    <a:gd name="connsiteY41" fmla="*/ 224862 h 241277"/>
                    <a:gd name="connsiteX42" fmla="*/ 285892 w 291440"/>
                    <a:gd name="connsiteY42" fmla="*/ 176742 h 241277"/>
                    <a:gd name="connsiteX43" fmla="*/ 285235 w 291440"/>
                    <a:gd name="connsiteY43" fmla="*/ 175456 h 241277"/>
                    <a:gd name="connsiteX44" fmla="*/ 276129 w 291440"/>
                    <a:gd name="connsiteY44" fmla="*/ 168722 h 241277"/>
                    <a:gd name="connsiteX45" fmla="*/ 277643 w 291440"/>
                    <a:gd name="connsiteY45" fmla="*/ 164350 h 241277"/>
                    <a:gd name="connsiteX46" fmla="*/ 280339 w 291440"/>
                    <a:gd name="connsiteY46" fmla="*/ 164998 h 241277"/>
                    <a:gd name="connsiteX47" fmla="*/ 283196 w 291440"/>
                    <a:gd name="connsiteY47" fmla="*/ 162293 h 241277"/>
                    <a:gd name="connsiteX48" fmla="*/ 276957 w 291440"/>
                    <a:gd name="connsiteY48" fmla="*/ 137023 h 241277"/>
                    <a:gd name="connsiteX49" fmla="*/ 275853 w 291440"/>
                    <a:gd name="connsiteY49" fmla="*/ 135651 h 241277"/>
                    <a:gd name="connsiteX50" fmla="*/ 217836 w 291440"/>
                    <a:gd name="connsiteY50" fmla="*/ 123707 h 241277"/>
                    <a:gd name="connsiteX51" fmla="*/ 213559 w 291440"/>
                    <a:gd name="connsiteY51" fmla="*/ 122754 h 241277"/>
                    <a:gd name="connsiteX52" fmla="*/ 266575 w 291440"/>
                    <a:gd name="connsiteY52" fmla="*/ 120335 h 241277"/>
                    <a:gd name="connsiteX53" fmla="*/ 270252 w 291440"/>
                    <a:gd name="connsiteY53" fmla="*/ 117678 h 241277"/>
                    <a:gd name="connsiteX54" fmla="*/ 263765 w 291440"/>
                    <a:gd name="connsiteY54" fmla="*/ 103904 h 241277"/>
                    <a:gd name="connsiteX55" fmla="*/ 245287 w 291440"/>
                    <a:gd name="connsiteY55" fmla="*/ 73748 h 241277"/>
                    <a:gd name="connsiteX56" fmla="*/ 244734 w 291440"/>
                    <a:gd name="connsiteY56" fmla="*/ 73129 h 24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91440" h="241277">
                      <a:moveTo>
                        <a:pt x="244734" y="73129"/>
                      </a:moveTo>
                      <a:cubicBezTo>
                        <a:pt x="215264" y="52384"/>
                        <a:pt x="166382" y="25990"/>
                        <a:pt x="166458" y="79378"/>
                      </a:cubicBezTo>
                      <a:cubicBezTo>
                        <a:pt x="166458" y="82168"/>
                        <a:pt x="162495" y="82664"/>
                        <a:pt x="161857" y="79949"/>
                      </a:cubicBezTo>
                      <a:cubicBezTo>
                        <a:pt x="155780" y="53993"/>
                        <a:pt x="152913" y="16627"/>
                        <a:pt x="188327" y="20742"/>
                      </a:cubicBezTo>
                      <a:cubicBezTo>
                        <a:pt x="190756" y="21027"/>
                        <a:pt x="191947" y="17818"/>
                        <a:pt x="189889" y="16494"/>
                      </a:cubicBezTo>
                      <a:cubicBezTo>
                        <a:pt x="171954" y="4911"/>
                        <a:pt x="151771" y="-1804"/>
                        <a:pt x="129691" y="425"/>
                      </a:cubicBezTo>
                      <a:cubicBezTo>
                        <a:pt x="129329" y="463"/>
                        <a:pt x="128968" y="587"/>
                        <a:pt x="128663" y="768"/>
                      </a:cubicBezTo>
                      <a:cubicBezTo>
                        <a:pt x="92201" y="22742"/>
                        <a:pt x="123719" y="57718"/>
                        <a:pt x="137016" y="88045"/>
                      </a:cubicBezTo>
                      <a:cubicBezTo>
                        <a:pt x="137073" y="88179"/>
                        <a:pt x="137073" y="88350"/>
                        <a:pt x="137045" y="88541"/>
                      </a:cubicBezTo>
                      <a:cubicBezTo>
                        <a:pt x="136788" y="90093"/>
                        <a:pt x="136616" y="90455"/>
                        <a:pt x="135045" y="90312"/>
                      </a:cubicBezTo>
                      <a:cubicBezTo>
                        <a:pt x="134082" y="90227"/>
                        <a:pt x="133273" y="88941"/>
                        <a:pt x="132959" y="88483"/>
                      </a:cubicBezTo>
                      <a:cubicBezTo>
                        <a:pt x="107403" y="52212"/>
                        <a:pt x="101345" y="28485"/>
                        <a:pt x="100507" y="12179"/>
                      </a:cubicBezTo>
                      <a:cubicBezTo>
                        <a:pt x="100421" y="10483"/>
                        <a:pt x="98564" y="9455"/>
                        <a:pt x="97078" y="10274"/>
                      </a:cubicBezTo>
                      <a:cubicBezTo>
                        <a:pt x="57854" y="31943"/>
                        <a:pt x="89544" y="71891"/>
                        <a:pt x="101755" y="85131"/>
                      </a:cubicBezTo>
                      <a:cubicBezTo>
                        <a:pt x="103164" y="86664"/>
                        <a:pt x="102012" y="89131"/>
                        <a:pt x="99926" y="89017"/>
                      </a:cubicBezTo>
                      <a:cubicBezTo>
                        <a:pt x="80695" y="87941"/>
                        <a:pt x="21592" y="88731"/>
                        <a:pt x="3552" y="136775"/>
                      </a:cubicBezTo>
                      <a:cubicBezTo>
                        <a:pt x="-5354" y="160492"/>
                        <a:pt x="3019" y="186210"/>
                        <a:pt x="22726" y="206203"/>
                      </a:cubicBezTo>
                      <a:cubicBezTo>
                        <a:pt x="24069" y="207565"/>
                        <a:pt x="26374" y="206813"/>
                        <a:pt x="26688" y="204936"/>
                      </a:cubicBezTo>
                      <a:cubicBezTo>
                        <a:pt x="35213" y="154292"/>
                        <a:pt x="88191" y="128250"/>
                        <a:pt x="112023" y="118982"/>
                      </a:cubicBezTo>
                      <a:cubicBezTo>
                        <a:pt x="114423" y="118049"/>
                        <a:pt x="116338" y="121145"/>
                        <a:pt x="114423" y="122878"/>
                      </a:cubicBezTo>
                      <a:cubicBezTo>
                        <a:pt x="59426" y="172513"/>
                        <a:pt x="64740" y="212023"/>
                        <a:pt x="78780" y="236378"/>
                      </a:cubicBezTo>
                      <a:cubicBezTo>
                        <a:pt x="79104" y="236940"/>
                        <a:pt x="79638" y="237331"/>
                        <a:pt x="80266" y="237483"/>
                      </a:cubicBezTo>
                      <a:cubicBezTo>
                        <a:pt x="99602" y="242084"/>
                        <a:pt x="121386" y="242779"/>
                        <a:pt x="144417" y="238026"/>
                      </a:cubicBezTo>
                      <a:cubicBezTo>
                        <a:pt x="146322" y="237635"/>
                        <a:pt x="146960" y="235245"/>
                        <a:pt x="145484" y="233978"/>
                      </a:cubicBezTo>
                      <a:cubicBezTo>
                        <a:pt x="124853" y="216280"/>
                        <a:pt x="85400" y="173856"/>
                        <a:pt x="137769" y="143138"/>
                      </a:cubicBezTo>
                      <a:cubicBezTo>
                        <a:pt x="139817" y="141938"/>
                        <a:pt x="142112" y="144243"/>
                        <a:pt x="140950" y="146310"/>
                      </a:cubicBezTo>
                      <a:cubicBezTo>
                        <a:pt x="133482" y="159559"/>
                        <a:pt x="127796" y="188401"/>
                        <a:pt x="179507" y="227996"/>
                      </a:cubicBezTo>
                      <a:cubicBezTo>
                        <a:pt x="180050" y="228415"/>
                        <a:pt x="180774" y="228577"/>
                        <a:pt x="181450" y="228425"/>
                      </a:cubicBezTo>
                      <a:cubicBezTo>
                        <a:pt x="192271" y="226063"/>
                        <a:pt x="202615" y="224510"/>
                        <a:pt x="212340" y="223538"/>
                      </a:cubicBezTo>
                      <a:cubicBezTo>
                        <a:pt x="214397" y="223338"/>
                        <a:pt x="215178" y="220757"/>
                        <a:pt x="213588" y="219443"/>
                      </a:cubicBezTo>
                      <a:cubicBezTo>
                        <a:pt x="189337" y="199459"/>
                        <a:pt x="156609" y="165360"/>
                        <a:pt x="196967" y="152806"/>
                      </a:cubicBezTo>
                      <a:cubicBezTo>
                        <a:pt x="198529" y="152320"/>
                        <a:pt x="200091" y="153577"/>
                        <a:pt x="199957" y="155216"/>
                      </a:cubicBezTo>
                      <a:cubicBezTo>
                        <a:pt x="199195" y="164360"/>
                        <a:pt x="199481" y="190982"/>
                        <a:pt x="222713" y="221662"/>
                      </a:cubicBezTo>
                      <a:cubicBezTo>
                        <a:pt x="223179" y="222281"/>
                        <a:pt x="223951" y="222634"/>
                        <a:pt x="224722" y="222586"/>
                      </a:cubicBezTo>
                      <a:cubicBezTo>
                        <a:pt x="236343" y="221967"/>
                        <a:pt x="246839" y="222167"/>
                        <a:pt x="255888" y="222748"/>
                      </a:cubicBezTo>
                      <a:cubicBezTo>
                        <a:pt x="257974" y="222881"/>
                        <a:pt x="259146" y="220424"/>
                        <a:pt x="257745" y="218871"/>
                      </a:cubicBezTo>
                      <a:cubicBezTo>
                        <a:pt x="250983" y="211366"/>
                        <a:pt x="244296" y="201650"/>
                        <a:pt x="241858" y="190791"/>
                      </a:cubicBezTo>
                      <a:cubicBezTo>
                        <a:pt x="241258" y="188105"/>
                        <a:pt x="245011" y="186781"/>
                        <a:pt x="246230" y="189248"/>
                      </a:cubicBezTo>
                      <a:cubicBezTo>
                        <a:pt x="250830" y="198564"/>
                        <a:pt x="257974" y="212118"/>
                        <a:pt x="265442" y="222757"/>
                      </a:cubicBezTo>
                      <a:cubicBezTo>
                        <a:pt x="265832" y="223310"/>
                        <a:pt x="266451" y="223662"/>
                        <a:pt x="267128" y="223738"/>
                      </a:cubicBezTo>
                      <a:cubicBezTo>
                        <a:pt x="277329" y="224872"/>
                        <a:pt x="284739" y="226377"/>
                        <a:pt x="288587" y="227263"/>
                      </a:cubicBezTo>
                      <a:cubicBezTo>
                        <a:pt x="290102" y="227615"/>
                        <a:pt x="291531" y="226415"/>
                        <a:pt x="291436" y="224862"/>
                      </a:cubicBezTo>
                      <a:cubicBezTo>
                        <a:pt x="290988" y="217633"/>
                        <a:pt x="289578" y="198764"/>
                        <a:pt x="285892" y="176742"/>
                      </a:cubicBezTo>
                      <a:cubicBezTo>
                        <a:pt x="285806" y="176256"/>
                        <a:pt x="285587" y="175799"/>
                        <a:pt x="285235" y="175456"/>
                      </a:cubicBezTo>
                      <a:cubicBezTo>
                        <a:pt x="282682" y="172904"/>
                        <a:pt x="279672" y="170589"/>
                        <a:pt x="276129" y="168722"/>
                      </a:cubicBezTo>
                      <a:cubicBezTo>
                        <a:pt x="273710" y="167446"/>
                        <a:pt x="274967" y="163788"/>
                        <a:pt x="277643" y="164350"/>
                      </a:cubicBezTo>
                      <a:cubicBezTo>
                        <a:pt x="278548" y="164541"/>
                        <a:pt x="279444" y="164750"/>
                        <a:pt x="280339" y="164998"/>
                      </a:cubicBezTo>
                      <a:cubicBezTo>
                        <a:pt x="281996" y="165445"/>
                        <a:pt x="283539" y="163969"/>
                        <a:pt x="283196" y="162293"/>
                      </a:cubicBezTo>
                      <a:cubicBezTo>
                        <a:pt x="281472" y="153911"/>
                        <a:pt x="279415" y="145348"/>
                        <a:pt x="276957" y="137023"/>
                      </a:cubicBezTo>
                      <a:cubicBezTo>
                        <a:pt x="276786" y="136432"/>
                        <a:pt x="276396" y="135947"/>
                        <a:pt x="275853" y="135651"/>
                      </a:cubicBezTo>
                      <a:cubicBezTo>
                        <a:pt x="255479" y="124459"/>
                        <a:pt x="225904" y="111277"/>
                        <a:pt x="217836" y="123707"/>
                      </a:cubicBezTo>
                      <a:cubicBezTo>
                        <a:pt x="216645" y="125545"/>
                        <a:pt x="213807" y="124936"/>
                        <a:pt x="213559" y="122754"/>
                      </a:cubicBezTo>
                      <a:cubicBezTo>
                        <a:pt x="211464" y="104390"/>
                        <a:pt x="214731" y="76758"/>
                        <a:pt x="266575" y="120335"/>
                      </a:cubicBezTo>
                      <a:cubicBezTo>
                        <a:pt x="268442" y="121907"/>
                        <a:pt x="271176" y="119935"/>
                        <a:pt x="270252" y="117678"/>
                      </a:cubicBezTo>
                      <a:cubicBezTo>
                        <a:pt x="268271" y="112829"/>
                        <a:pt x="266118" y="108200"/>
                        <a:pt x="263765" y="103904"/>
                      </a:cubicBezTo>
                      <a:cubicBezTo>
                        <a:pt x="258622" y="94503"/>
                        <a:pt x="252431" y="84159"/>
                        <a:pt x="245287" y="73748"/>
                      </a:cubicBezTo>
                      <a:cubicBezTo>
                        <a:pt x="245163" y="73491"/>
                        <a:pt x="244963" y="73291"/>
                        <a:pt x="244734" y="73129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15626B4-6C7A-45A2-9F1B-98272A36A8A0}"/>
                    </a:ext>
                  </a:extLst>
                </p:cNvPr>
                <p:cNvSpPr/>
                <p:nvPr/>
              </p:nvSpPr>
              <p:spPr>
                <a:xfrm>
                  <a:off x="5167480" y="2546693"/>
                  <a:ext cx="471557" cy="350531"/>
                </a:xfrm>
                <a:custGeom>
                  <a:avLst/>
                  <a:gdLst>
                    <a:gd name="connsiteX0" fmla="*/ 216040 w 471557"/>
                    <a:gd name="connsiteY0" fmla="*/ 49669 h 350531"/>
                    <a:gd name="connsiteX1" fmla="*/ 177445 w 471557"/>
                    <a:gd name="connsiteY1" fmla="*/ 748 h 350531"/>
                    <a:gd name="connsiteX2" fmla="*/ 176559 w 471557"/>
                    <a:gd name="connsiteY2" fmla="*/ 863 h 350531"/>
                    <a:gd name="connsiteX3" fmla="*/ 174197 w 471557"/>
                    <a:gd name="connsiteY3" fmla="*/ 1253 h 350531"/>
                    <a:gd name="connsiteX4" fmla="*/ 173006 w 471557"/>
                    <a:gd name="connsiteY4" fmla="*/ 1539 h 350531"/>
                    <a:gd name="connsiteX5" fmla="*/ 170082 w 471557"/>
                    <a:gd name="connsiteY5" fmla="*/ 2606 h 350531"/>
                    <a:gd name="connsiteX6" fmla="*/ 169015 w 471557"/>
                    <a:gd name="connsiteY6" fmla="*/ 3101 h 350531"/>
                    <a:gd name="connsiteX7" fmla="*/ 165910 w 471557"/>
                    <a:gd name="connsiteY7" fmla="*/ 4873 h 350531"/>
                    <a:gd name="connsiteX8" fmla="*/ 165005 w 471557"/>
                    <a:gd name="connsiteY8" fmla="*/ 5501 h 350531"/>
                    <a:gd name="connsiteX9" fmla="*/ 161700 w 471557"/>
                    <a:gd name="connsiteY9" fmla="*/ 8092 h 350531"/>
                    <a:gd name="connsiteX10" fmla="*/ 161024 w 471557"/>
                    <a:gd name="connsiteY10" fmla="*/ 8721 h 350531"/>
                    <a:gd name="connsiteX11" fmla="*/ 157461 w 471557"/>
                    <a:gd name="connsiteY11" fmla="*/ 12312 h 350531"/>
                    <a:gd name="connsiteX12" fmla="*/ 153613 w 471557"/>
                    <a:gd name="connsiteY12" fmla="*/ 17084 h 350531"/>
                    <a:gd name="connsiteX13" fmla="*/ 153194 w 471557"/>
                    <a:gd name="connsiteY13" fmla="*/ 17636 h 350531"/>
                    <a:gd name="connsiteX14" fmla="*/ 149603 w 471557"/>
                    <a:gd name="connsiteY14" fmla="*/ 23018 h 350531"/>
                    <a:gd name="connsiteX15" fmla="*/ 149032 w 471557"/>
                    <a:gd name="connsiteY15" fmla="*/ 23942 h 350531"/>
                    <a:gd name="connsiteX16" fmla="*/ 145536 w 471557"/>
                    <a:gd name="connsiteY16" fmla="*/ 30142 h 350531"/>
                    <a:gd name="connsiteX17" fmla="*/ 144936 w 471557"/>
                    <a:gd name="connsiteY17" fmla="*/ 31295 h 350531"/>
                    <a:gd name="connsiteX18" fmla="*/ 141469 w 471557"/>
                    <a:gd name="connsiteY18" fmla="*/ 38477 h 350531"/>
                    <a:gd name="connsiteX19" fmla="*/ 140926 w 471557"/>
                    <a:gd name="connsiteY19" fmla="*/ 39696 h 350531"/>
                    <a:gd name="connsiteX20" fmla="*/ 137440 w 471557"/>
                    <a:gd name="connsiteY20" fmla="*/ 48059 h 350531"/>
                    <a:gd name="connsiteX21" fmla="*/ 137068 w 471557"/>
                    <a:gd name="connsiteY21" fmla="*/ 49040 h 350531"/>
                    <a:gd name="connsiteX22" fmla="*/ 134211 w 471557"/>
                    <a:gd name="connsiteY22" fmla="*/ 56879 h 350531"/>
                    <a:gd name="connsiteX23" fmla="*/ 103797 w 471557"/>
                    <a:gd name="connsiteY23" fmla="*/ 55012 h 350531"/>
                    <a:gd name="connsiteX24" fmla="*/ 80471 w 471557"/>
                    <a:gd name="connsiteY24" fmla="*/ 64166 h 350531"/>
                    <a:gd name="connsiteX25" fmla="*/ 79890 w 471557"/>
                    <a:gd name="connsiteY25" fmla="*/ 64575 h 350531"/>
                    <a:gd name="connsiteX26" fmla="*/ 71260 w 471557"/>
                    <a:gd name="connsiteY26" fmla="*/ 72167 h 350531"/>
                    <a:gd name="connsiteX27" fmla="*/ 70622 w 471557"/>
                    <a:gd name="connsiteY27" fmla="*/ 72872 h 350531"/>
                    <a:gd name="connsiteX28" fmla="*/ 67212 w 471557"/>
                    <a:gd name="connsiteY28" fmla="*/ 76872 h 350531"/>
                    <a:gd name="connsiteX29" fmla="*/ 66279 w 471557"/>
                    <a:gd name="connsiteY29" fmla="*/ 78063 h 350531"/>
                    <a:gd name="connsiteX30" fmla="*/ 62583 w 471557"/>
                    <a:gd name="connsiteY30" fmla="*/ 83301 h 350531"/>
                    <a:gd name="connsiteX31" fmla="*/ 58744 w 471557"/>
                    <a:gd name="connsiteY31" fmla="*/ 89817 h 350531"/>
                    <a:gd name="connsiteX32" fmla="*/ 57820 w 471557"/>
                    <a:gd name="connsiteY32" fmla="*/ 91598 h 350531"/>
                    <a:gd name="connsiteX33" fmla="*/ 55210 w 471557"/>
                    <a:gd name="connsiteY33" fmla="*/ 96989 h 350531"/>
                    <a:gd name="connsiteX34" fmla="*/ 54248 w 471557"/>
                    <a:gd name="connsiteY34" fmla="*/ 99132 h 350531"/>
                    <a:gd name="connsiteX35" fmla="*/ 51067 w 471557"/>
                    <a:gd name="connsiteY35" fmla="*/ 107123 h 350531"/>
                    <a:gd name="connsiteX36" fmla="*/ 53534 w 471557"/>
                    <a:gd name="connsiteY36" fmla="*/ 149434 h 350531"/>
                    <a:gd name="connsiteX37" fmla="*/ 59697 w 471557"/>
                    <a:gd name="connsiteY37" fmla="*/ 160949 h 350531"/>
                    <a:gd name="connsiteX38" fmla="*/ 70479 w 471557"/>
                    <a:gd name="connsiteY38" fmla="*/ 175437 h 350531"/>
                    <a:gd name="connsiteX39" fmla="*/ 61297 w 471557"/>
                    <a:gd name="connsiteY39" fmla="*/ 200307 h 350531"/>
                    <a:gd name="connsiteX40" fmla="*/ 47209 w 471557"/>
                    <a:gd name="connsiteY40" fmla="*/ 187067 h 350531"/>
                    <a:gd name="connsiteX41" fmla="*/ 12738 w 471557"/>
                    <a:gd name="connsiteY41" fmla="*/ 203717 h 350531"/>
                    <a:gd name="connsiteX42" fmla="*/ 12015 w 471557"/>
                    <a:gd name="connsiteY42" fmla="*/ 205060 h 350531"/>
                    <a:gd name="connsiteX43" fmla="*/ 10805 w 471557"/>
                    <a:gd name="connsiteY43" fmla="*/ 207412 h 350531"/>
                    <a:gd name="connsiteX44" fmla="*/ 9033 w 471557"/>
                    <a:gd name="connsiteY44" fmla="*/ 211184 h 350531"/>
                    <a:gd name="connsiteX45" fmla="*/ 8290 w 471557"/>
                    <a:gd name="connsiteY45" fmla="*/ 212899 h 350531"/>
                    <a:gd name="connsiteX46" fmla="*/ 6700 w 471557"/>
                    <a:gd name="connsiteY46" fmla="*/ 216747 h 350531"/>
                    <a:gd name="connsiteX47" fmla="*/ 6033 w 471557"/>
                    <a:gd name="connsiteY47" fmla="*/ 218442 h 350531"/>
                    <a:gd name="connsiteX48" fmla="*/ 3899 w 471557"/>
                    <a:gd name="connsiteY48" fmla="*/ 224262 h 350531"/>
                    <a:gd name="connsiteX49" fmla="*/ 75680 w 471557"/>
                    <a:gd name="connsiteY49" fmla="*/ 343620 h 350531"/>
                    <a:gd name="connsiteX50" fmla="*/ 83881 w 471557"/>
                    <a:gd name="connsiteY50" fmla="*/ 348201 h 350531"/>
                    <a:gd name="connsiteX51" fmla="*/ 89281 w 471557"/>
                    <a:gd name="connsiteY51" fmla="*/ 345001 h 350531"/>
                    <a:gd name="connsiteX52" fmla="*/ 112589 w 471557"/>
                    <a:gd name="connsiteY52" fmla="*/ 221462 h 350531"/>
                    <a:gd name="connsiteX53" fmla="*/ 114999 w 471557"/>
                    <a:gd name="connsiteY53" fmla="*/ 214594 h 350531"/>
                    <a:gd name="connsiteX54" fmla="*/ 133906 w 471557"/>
                    <a:gd name="connsiteY54" fmla="*/ 227100 h 350531"/>
                    <a:gd name="connsiteX55" fmla="*/ 139459 w 471557"/>
                    <a:gd name="connsiteY55" fmla="*/ 230501 h 350531"/>
                    <a:gd name="connsiteX56" fmla="*/ 159281 w 471557"/>
                    <a:gd name="connsiteY56" fmla="*/ 241778 h 350531"/>
                    <a:gd name="connsiteX57" fmla="*/ 173216 w 471557"/>
                    <a:gd name="connsiteY57" fmla="*/ 248951 h 350531"/>
                    <a:gd name="connsiteX58" fmla="*/ 175111 w 471557"/>
                    <a:gd name="connsiteY58" fmla="*/ 249332 h 350531"/>
                    <a:gd name="connsiteX59" fmla="*/ 178921 w 471557"/>
                    <a:gd name="connsiteY59" fmla="*/ 245865 h 350531"/>
                    <a:gd name="connsiteX60" fmla="*/ 187027 w 471557"/>
                    <a:gd name="connsiteY60" fmla="*/ 181980 h 350531"/>
                    <a:gd name="connsiteX61" fmla="*/ 448136 w 471557"/>
                    <a:gd name="connsiteY61" fmla="*/ 345715 h 350531"/>
                    <a:gd name="connsiteX62" fmla="*/ 471558 w 471557"/>
                    <a:gd name="connsiteY62" fmla="*/ 346268 h 350531"/>
                    <a:gd name="connsiteX63" fmla="*/ 216040 w 471557"/>
                    <a:gd name="connsiteY63" fmla="*/ 49669 h 350531"/>
                    <a:gd name="connsiteX64" fmla="*/ 188351 w 471557"/>
                    <a:gd name="connsiteY64" fmla="*/ 174722 h 350531"/>
                    <a:gd name="connsiteX65" fmla="*/ 209906 w 471557"/>
                    <a:gd name="connsiteY65" fmla="*/ 95389 h 350531"/>
                    <a:gd name="connsiteX66" fmla="*/ 216354 w 471557"/>
                    <a:gd name="connsiteY66" fmla="*/ 65928 h 350531"/>
                    <a:gd name="connsiteX67" fmla="*/ 433182 w 471557"/>
                    <a:gd name="connsiteY67" fmla="*/ 313511 h 350531"/>
                    <a:gd name="connsiteX68" fmla="*/ 188351 w 471557"/>
                    <a:gd name="connsiteY68" fmla="*/ 174722 h 35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471557" h="350531">
                      <a:moveTo>
                        <a:pt x="216040" y="49669"/>
                      </a:moveTo>
                      <a:cubicBezTo>
                        <a:pt x="212992" y="19494"/>
                        <a:pt x="196733" y="-4605"/>
                        <a:pt x="177445" y="748"/>
                      </a:cubicBezTo>
                      <a:cubicBezTo>
                        <a:pt x="177150" y="767"/>
                        <a:pt x="176854" y="834"/>
                        <a:pt x="176559" y="863"/>
                      </a:cubicBezTo>
                      <a:cubicBezTo>
                        <a:pt x="175778" y="939"/>
                        <a:pt x="174987" y="1082"/>
                        <a:pt x="174197" y="1253"/>
                      </a:cubicBezTo>
                      <a:cubicBezTo>
                        <a:pt x="173797" y="1339"/>
                        <a:pt x="173406" y="1425"/>
                        <a:pt x="173006" y="1539"/>
                      </a:cubicBezTo>
                      <a:cubicBezTo>
                        <a:pt x="172044" y="1815"/>
                        <a:pt x="171063" y="2177"/>
                        <a:pt x="170082" y="2606"/>
                      </a:cubicBezTo>
                      <a:cubicBezTo>
                        <a:pt x="169730" y="2758"/>
                        <a:pt x="169368" y="2920"/>
                        <a:pt x="169015" y="3101"/>
                      </a:cubicBezTo>
                      <a:cubicBezTo>
                        <a:pt x="167987" y="3606"/>
                        <a:pt x="166948" y="4196"/>
                        <a:pt x="165910" y="4873"/>
                      </a:cubicBezTo>
                      <a:cubicBezTo>
                        <a:pt x="165605" y="5073"/>
                        <a:pt x="165310" y="5282"/>
                        <a:pt x="165005" y="5501"/>
                      </a:cubicBezTo>
                      <a:cubicBezTo>
                        <a:pt x="163910" y="6273"/>
                        <a:pt x="162805" y="7120"/>
                        <a:pt x="161700" y="8092"/>
                      </a:cubicBezTo>
                      <a:cubicBezTo>
                        <a:pt x="161471" y="8292"/>
                        <a:pt x="161252" y="8511"/>
                        <a:pt x="161024" y="8721"/>
                      </a:cubicBezTo>
                      <a:cubicBezTo>
                        <a:pt x="159843" y="9807"/>
                        <a:pt x="158652" y="10978"/>
                        <a:pt x="157461" y="12312"/>
                      </a:cubicBezTo>
                      <a:cubicBezTo>
                        <a:pt x="156004" y="13988"/>
                        <a:pt x="154804" y="15474"/>
                        <a:pt x="153613" y="17084"/>
                      </a:cubicBezTo>
                      <a:cubicBezTo>
                        <a:pt x="153470" y="17274"/>
                        <a:pt x="153337" y="17446"/>
                        <a:pt x="153194" y="17636"/>
                      </a:cubicBezTo>
                      <a:cubicBezTo>
                        <a:pt x="151994" y="19284"/>
                        <a:pt x="150803" y="21094"/>
                        <a:pt x="149603" y="23018"/>
                      </a:cubicBezTo>
                      <a:cubicBezTo>
                        <a:pt x="149413" y="23323"/>
                        <a:pt x="149222" y="23627"/>
                        <a:pt x="149032" y="23942"/>
                      </a:cubicBezTo>
                      <a:cubicBezTo>
                        <a:pt x="147860" y="25866"/>
                        <a:pt x="146698" y="27942"/>
                        <a:pt x="145536" y="30142"/>
                      </a:cubicBezTo>
                      <a:cubicBezTo>
                        <a:pt x="145336" y="30523"/>
                        <a:pt x="145136" y="30904"/>
                        <a:pt x="144936" y="31295"/>
                      </a:cubicBezTo>
                      <a:cubicBezTo>
                        <a:pt x="143774" y="33552"/>
                        <a:pt x="142621" y="35934"/>
                        <a:pt x="141469" y="38477"/>
                      </a:cubicBezTo>
                      <a:cubicBezTo>
                        <a:pt x="141288" y="38877"/>
                        <a:pt x="141107" y="39286"/>
                        <a:pt x="140926" y="39696"/>
                      </a:cubicBezTo>
                      <a:cubicBezTo>
                        <a:pt x="139754" y="42334"/>
                        <a:pt x="138592" y="45106"/>
                        <a:pt x="137440" y="48059"/>
                      </a:cubicBezTo>
                      <a:cubicBezTo>
                        <a:pt x="137316" y="48373"/>
                        <a:pt x="137192" y="48716"/>
                        <a:pt x="137068" y="49040"/>
                      </a:cubicBezTo>
                      <a:cubicBezTo>
                        <a:pt x="136106" y="51536"/>
                        <a:pt x="135154" y="54155"/>
                        <a:pt x="134211" y="56879"/>
                      </a:cubicBezTo>
                      <a:cubicBezTo>
                        <a:pt x="128629" y="55012"/>
                        <a:pt x="116999" y="52174"/>
                        <a:pt x="103797" y="55012"/>
                      </a:cubicBezTo>
                      <a:cubicBezTo>
                        <a:pt x="96416" y="55984"/>
                        <a:pt x="88367" y="58622"/>
                        <a:pt x="80471" y="64166"/>
                      </a:cubicBezTo>
                      <a:cubicBezTo>
                        <a:pt x="80280" y="64299"/>
                        <a:pt x="80090" y="64432"/>
                        <a:pt x="79890" y="64575"/>
                      </a:cubicBezTo>
                      <a:cubicBezTo>
                        <a:pt x="76975" y="66680"/>
                        <a:pt x="74089" y="69185"/>
                        <a:pt x="71260" y="72167"/>
                      </a:cubicBezTo>
                      <a:cubicBezTo>
                        <a:pt x="71051" y="72395"/>
                        <a:pt x="70831" y="72643"/>
                        <a:pt x="70622" y="72872"/>
                      </a:cubicBezTo>
                      <a:cubicBezTo>
                        <a:pt x="69469" y="74119"/>
                        <a:pt x="68336" y="75453"/>
                        <a:pt x="67212" y="76872"/>
                      </a:cubicBezTo>
                      <a:cubicBezTo>
                        <a:pt x="66898" y="77263"/>
                        <a:pt x="66583" y="77653"/>
                        <a:pt x="66279" y="78063"/>
                      </a:cubicBezTo>
                      <a:cubicBezTo>
                        <a:pt x="65021" y="79711"/>
                        <a:pt x="63783" y="81435"/>
                        <a:pt x="62583" y="83301"/>
                      </a:cubicBezTo>
                      <a:cubicBezTo>
                        <a:pt x="61154" y="85511"/>
                        <a:pt x="59935" y="87607"/>
                        <a:pt x="58744" y="89817"/>
                      </a:cubicBezTo>
                      <a:cubicBezTo>
                        <a:pt x="58430" y="90388"/>
                        <a:pt x="58135" y="90998"/>
                        <a:pt x="57820" y="91598"/>
                      </a:cubicBezTo>
                      <a:cubicBezTo>
                        <a:pt x="56934" y="93322"/>
                        <a:pt x="56058" y="95113"/>
                        <a:pt x="55210" y="96989"/>
                      </a:cubicBezTo>
                      <a:cubicBezTo>
                        <a:pt x="54887" y="97703"/>
                        <a:pt x="54563" y="98399"/>
                        <a:pt x="54248" y="99132"/>
                      </a:cubicBezTo>
                      <a:cubicBezTo>
                        <a:pt x="53153" y="101675"/>
                        <a:pt x="52086" y="104304"/>
                        <a:pt x="51067" y="107123"/>
                      </a:cubicBezTo>
                      <a:cubicBezTo>
                        <a:pt x="45876" y="121544"/>
                        <a:pt x="47524" y="135803"/>
                        <a:pt x="53534" y="149434"/>
                      </a:cubicBezTo>
                      <a:cubicBezTo>
                        <a:pt x="55249" y="153329"/>
                        <a:pt x="57325" y="157168"/>
                        <a:pt x="59697" y="160949"/>
                      </a:cubicBezTo>
                      <a:cubicBezTo>
                        <a:pt x="62811" y="165902"/>
                        <a:pt x="66469" y="170722"/>
                        <a:pt x="70479" y="175437"/>
                      </a:cubicBezTo>
                      <a:cubicBezTo>
                        <a:pt x="67460" y="182590"/>
                        <a:pt x="64393" y="190782"/>
                        <a:pt x="61297" y="200307"/>
                      </a:cubicBezTo>
                      <a:cubicBezTo>
                        <a:pt x="59259" y="197392"/>
                        <a:pt x="54106" y="190734"/>
                        <a:pt x="47209" y="187067"/>
                      </a:cubicBezTo>
                      <a:cubicBezTo>
                        <a:pt x="37923" y="181495"/>
                        <a:pt x="25169" y="181009"/>
                        <a:pt x="12738" y="203717"/>
                      </a:cubicBezTo>
                      <a:cubicBezTo>
                        <a:pt x="12500" y="204155"/>
                        <a:pt x="12253" y="204602"/>
                        <a:pt x="12015" y="205060"/>
                      </a:cubicBezTo>
                      <a:cubicBezTo>
                        <a:pt x="11615" y="205822"/>
                        <a:pt x="11205" y="206603"/>
                        <a:pt x="10805" y="207412"/>
                      </a:cubicBezTo>
                      <a:cubicBezTo>
                        <a:pt x="10214" y="208612"/>
                        <a:pt x="9624" y="209870"/>
                        <a:pt x="9033" y="211184"/>
                      </a:cubicBezTo>
                      <a:cubicBezTo>
                        <a:pt x="8786" y="211737"/>
                        <a:pt x="8538" y="212327"/>
                        <a:pt x="8290" y="212899"/>
                      </a:cubicBezTo>
                      <a:cubicBezTo>
                        <a:pt x="7757" y="214137"/>
                        <a:pt x="7224" y="215413"/>
                        <a:pt x="6700" y="216747"/>
                      </a:cubicBezTo>
                      <a:cubicBezTo>
                        <a:pt x="6481" y="217309"/>
                        <a:pt x="6252" y="217871"/>
                        <a:pt x="6033" y="218442"/>
                      </a:cubicBezTo>
                      <a:cubicBezTo>
                        <a:pt x="5319" y="220300"/>
                        <a:pt x="4604" y="222214"/>
                        <a:pt x="3899" y="224262"/>
                      </a:cubicBezTo>
                      <a:cubicBezTo>
                        <a:pt x="-16389" y="283088"/>
                        <a:pt x="47733" y="327494"/>
                        <a:pt x="75680" y="343620"/>
                      </a:cubicBezTo>
                      <a:cubicBezTo>
                        <a:pt x="78880" y="345487"/>
                        <a:pt x="81680" y="347039"/>
                        <a:pt x="83881" y="348201"/>
                      </a:cubicBezTo>
                      <a:cubicBezTo>
                        <a:pt x="86329" y="349497"/>
                        <a:pt x="89234" y="347763"/>
                        <a:pt x="89281" y="345001"/>
                      </a:cubicBezTo>
                      <a:cubicBezTo>
                        <a:pt x="89567" y="327513"/>
                        <a:pt x="92206" y="274106"/>
                        <a:pt x="112589" y="221462"/>
                      </a:cubicBezTo>
                      <a:cubicBezTo>
                        <a:pt x="113475" y="219176"/>
                        <a:pt x="114266" y="216890"/>
                        <a:pt x="114999" y="214594"/>
                      </a:cubicBezTo>
                      <a:cubicBezTo>
                        <a:pt x="121409" y="219099"/>
                        <a:pt x="127791" y="223300"/>
                        <a:pt x="133906" y="227100"/>
                      </a:cubicBezTo>
                      <a:cubicBezTo>
                        <a:pt x="135782" y="228272"/>
                        <a:pt x="137640" y="229405"/>
                        <a:pt x="139459" y="230501"/>
                      </a:cubicBezTo>
                      <a:cubicBezTo>
                        <a:pt x="146746" y="234882"/>
                        <a:pt x="153499" y="238673"/>
                        <a:pt x="159281" y="241778"/>
                      </a:cubicBezTo>
                      <a:cubicBezTo>
                        <a:pt x="165062" y="244884"/>
                        <a:pt x="169853" y="247303"/>
                        <a:pt x="173216" y="248951"/>
                      </a:cubicBezTo>
                      <a:cubicBezTo>
                        <a:pt x="173835" y="249256"/>
                        <a:pt x="174483" y="249370"/>
                        <a:pt x="175111" y="249332"/>
                      </a:cubicBezTo>
                      <a:cubicBezTo>
                        <a:pt x="177016" y="249351"/>
                        <a:pt x="178759" y="247951"/>
                        <a:pt x="178921" y="245865"/>
                      </a:cubicBezTo>
                      <a:cubicBezTo>
                        <a:pt x="179778" y="235244"/>
                        <a:pt x="182103" y="210689"/>
                        <a:pt x="187027" y="181980"/>
                      </a:cubicBezTo>
                      <a:cubicBezTo>
                        <a:pt x="243872" y="197544"/>
                        <a:pt x="326987" y="242731"/>
                        <a:pt x="448136" y="345715"/>
                      </a:cubicBezTo>
                      <a:cubicBezTo>
                        <a:pt x="448136" y="345715"/>
                        <a:pt x="469100" y="356174"/>
                        <a:pt x="471558" y="346268"/>
                      </a:cubicBezTo>
                      <a:cubicBezTo>
                        <a:pt x="471596" y="346249"/>
                        <a:pt x="318672" y="112734"/>
                        <a:pt x="216040" y="49669"/>
                      </a:cubicBezTo>
                      <a:close/>
                      <a:moveTo>
                        <a:pt x="188351" y="174722"/>
                      </a:moveTo>
                      <a:cubicBezTo>
                        <a:pt x="193123" y="148643"/>
                        <a:pt x="200019" y="119935"/>
                        <a:pt x="209906" y="95389"/>
                      </a:cubicBezTo>
                      <a:cubicBezTo>
                        <a:pt x="213745" y="85845"/>
                        <a:pt x="215764" y="75796"/>
                        <a:pt x="216354" y="65928"/>
                      </a:cubicBezTo>
                      <a:cubicBezTo>
                        <a:pt x="260874" y="96484"/>
                        <a:pt x="329254" y="165883"/>
                        <a:pt x="433182" y="313511"/>
                      </a:cubicBezTo>
                      <a:cubicBezTo>
                        <a:pt x="433172" y="313511"/>
                        <a:pt x="296098" y="203526"/>
                        <a:pt x="188351" y="17472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15C0803-5095-4D74-B2D5-8AEEC1C3E61B}"/>
                    </a:ext>
                  </a:extLst>
                </p:cNvPr>
                <p:cNvSpPr/>
                <p:nvPr/>
              </p:nvSpPr>
              <p:spPr>
                <a:xfrm>
                  <a:off x="5532253" y="2459040"/>
                  <a:ext cx="482574" cy="250508"/>
                </a:xfrm>
                <a:custGeom>
                  <a:avLst/>
                  <a:gdLst>
                    <a:gd name="connsiteX0" fmla="*/ 20021 w 482574"/>
                    <a:gd name="connsiteY0" fmla="*/ 28480 h 250508"/>
                    <a:gd name="connsiteX1" fmla="*/ 274720 w 482574"/>
                    <a:gd name="connsiteY1" fmla="*/ 101851 h 250508"/>
                    <a:gd name="connsiteX2" fmla="*/ 12259 w 482574"/>
                    <a:gd name="connsiteY2" fmla="*/ 42034 h 250508"/>
                    <a:gd name="connsiteX3" fmla="*/ 425901 w 482574"/>
                    <a:gd name="connsiteY3" fmla="*/ 59360 h 250508"/>
                    <a:gd name="connsiteX4" fmla="*/ 31156 w 482574"/>
                    <a:gd name="connsiteY4" fmla="*/ 116186 h 250508"/>
                    <a:gd name="connsiteX5" fmla="*/ 482575 w 482574"/>
                    <a:gd name="connsiteY5" fmla="*/ 52330 h 250508"/>
                    <a:gd name="connsiteX6" fmla="*/ 49063 w 482574"/>
                    <a:gd name="connsiteY6" fmla="*/ 173907 h 250508"/>
                    <a:gd name="connsiteX7" fmla="*/ 0 w 482574"/>
                    <a:gd name="connsiteY7" fmla="*/ 80143 h 250508"/>
                    <a:gd name="connsiteX8" fmla="*/ 1857 w 482574"/>
                    <a:gd name="connsiteY8" fmla="*/ 0 h 250508"/>
                    <a:gd name="connsiteX9" fmla="*/ 20021 w 482574"/>
                    <a:gd name="connsiteY9" fmla="*/ 28480 h 25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2574" h="250508">
                      <a:moveTo>
                        <a:pt x="20021" y="28480"/>
                      </a:moveTo>
                      <a:cubicBezTo>
                        <a:pt x="20021" y="28480"/>
                        <a:pt x="58741" y="101213"/>
                        <a:pt x="274720" y="101851"/>
                      </a:cubicBezTo>
                      <a:cubicBezTo>
                        <a:pt x="274720" y="101851"/>
                        <a:pt x="81210" y="125492"/>
                        <a:pt x="12259" y="42034"/>
                      </a:cubicBezTo>
                      <a:cubicBezTo>
                        <a:pt x="12259" y="42034"/>
                        <a:pt x="45844" y="340890"/>
                        <a:pt x="425901" y="59360"/>
                      </a:cubicBezTo>
                      <a:cubicBezTo>
                        <a:pt x="425901" y="59360"/>
                        <a:pt x="114853" y="337966"/>
                        <a:pt x="31156" y="116186"/>
                      </a:cubicBezTo>
                      <a:cubicBezTo>
                        <a:pt x="31156" y="116186"/>
                        <a:pt x="112081" y="419672"/>
                        <a:pt x="482575" y="52330"/>
                      </a:cubicBezTo>
                      <a:cubicBezTo>
                        <a:pt x="482575" y="52330"/>
                        <a:pt x="201587" y="400460"/>
                        <a:pt x="49063" y="173907"/>
                      </a:cubicBezTo>
                      <a:lnTo>
                        <a:pt x="0" y="80143"/>
                      </a:lnTo>
                      <a:lnTo>
                        <a:pt x="1857" y="0"/>
                      </a:lnTo>
                      <a:lnTo>
                        <a:pt x="20021" y="28480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8C37499C-D747-442D-A659-44F54B904519}"/>
                    </a:ext>
                  </a:extLst>
                </p:cNvPr>
                <p:cNvSpPr/>
                <p:nvPr/>
              </p:nvSpPr>
              <p:spPr>
                <a:xfrm>
                  <a:off x="5379148" y="1999599"/>
                  <a:ext cx="1758390" cy="578707"/>
                </a:xfrm>
                <a:custGeom>
                  <a:avLst/>
                  <a:gdLst>
                    <a:gd name="connsiteX0" fmla="*/ 1288751 w 1758390"/>
                    <a:gd name="connsiteY0" fmla="*/ 82299 h 578707"/>
                    <a:gd name="connsiteX1" fmla="*/ 1758391 w 1758390"/>
                    <a:gd name="connsiteY1" fmla="*/ 165471 h 578707"/>
                    <a:gd name="connsiteX2" fmla="*/ 1398479 w 1758390"/>
                    <a:gd name="connsiteY2" fmla="*/ 3 h 578707"/>
                    <a:gd name="connsiteX3" fmla="*/ 407003 w 1758390"/>
                    <a:gd name="connsiteY3" fmla="*/ 531259 h 578707"/>
                    <a:gd name="connsiteX4" fmla="*/ 26822 w 1758390"/>
                    <a:gd name="connsiteY4" fmla="*/ 314661 h 578707"/>
                    <a:gd name="connsiteX5" fmla="*/ 276 w 1758390"/>
                    <a:gd name="connsiteY5" fmla="*/ 318709 h 578707"/>
                    <a:gd name="connsiteX6" fmla="*/ 13544 w 1758390"/>
                    <a:gd name="connsiteY6" fmla="*/ 367696 h 578707"/>
                    <a:gd name="connsiteX7" fmla="*/ 891911 w 1758390"/>
                    <a:gd name="connsiteY7" fmla="*/ 389766 h 578707"/>
                    <a:gd name="connsiteX8" fmla="*/ 1288751 w 1758390"/>
                    <a:gd name="connsiteY8" fmla="*/ 82299 h 578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8390" h="578707">
                      <a:moveTo>
                        <a:pt x="1288751" y="82299"/>
                      </a:moveTo>
                      <a:cubicBezTo>
                        <a:pt x="1449638" y="-4770"/>
                        <a:pt x="1615278" y="111788"/>
                        <a:pt x="1758391" y="165471"/>
                      </a:cubicBezTo>
                      <a:cubicBezTo>
                        <a:pt x="1692897" y="66725"/>
                        <a:pt x="1525647" y="-474"/>
                        <a:pt x="1398479" y="3"/>
                      </a:cubicBezTo>
                      <a:cubicBezTo>
                        <a:pt x="1043797" y="46027"/>
                        <a:pt x="888597" y="497941"/>
                        <a:pt x="407003" y="531259"/>
                      </a:cubicBezTo>
                      <a:cubicBezTo>
                        <a:pt x="248812" y="555824"/>
                        <a:pt x="63074" y="484654"/>
                        <a:pt x="26822" y="314661"/>
                      </a:cubicBezTo>
                      <a:cubicBezTo>
                        <a:pt x="24888" y="297287"/>
                        <a:pt x="-3058" y="301307"/>
                        <a:pt x="276" y="318709"/>
                      </a:cubicBezTo>
                      <a:cubicBezTo>
                        <a:pt x="2638" y="335825"/>
                        <a:pt x="8353" y="351808"/>
                        <a:pt x="13544" y="367696"/>
                      </a:cubicBezTo>
                      <a:cubicBezTo>
                        <a:pt x="166411" y="717254"/>
                        <a:pt x="654434" y="565788"/>
                        <a:pt x="891911" y="389766"/>
                      </a:cubicBezTo>
                      <a:cubicBezTo>
                        <a:pt x="1029824" y="295458"/>
                        <a:pt x="1140561" y="155022"/>
                        <a:pt x="1288751" y="8229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BCA3C49-A6E5-45E7-A57D-B417DD2E858E}"/>
                    </a:ext>
                  </a:extLst>
                </p:cNvPr>
                <p:cNvSpPr/>
                <p:nvPr/>
              </p:nvSpPr>
              <p:spPr>
                <a:xfrm>
                  <a:off x="5379162" y="2029860"/>
                  <a:ext cx="1758376" cy="548437"/>
                </a:xfrm>
                <a:custGeom>
                  <a:avLst/>
                  <a:gdLst>
                    <a:gd name="connsiteX0" fmla="*/ 1288737 w 1758376"/>
                    <a:gd name="connsiteY0" fmla="*/ 31312 h 548437"/>
                    <a:gd name="connsiteX1" fmla="*/ 891888 w 1758376"/>
                    <a:gd name="connsiteY1" fmla="*/ 338769 h 548437"/>
                    <a:gd name="connsiteX2" fmla="*/ 13521 w 1758376"/>
                    <a:gd name="connsiteY2" fmla="*/ 316700 h 548437"/>
                    <a:gd name="connsiteX3" fmla="*/ 2310 w 1758376"/>
                    <a:gd name="connsiteY3" fmla="*/ 278819 h 548437"/>
                    <a:gd name="connsiteX4" fmla="*/ 253 w 1758376"/>
                    <a:gd name="connsiteY4" fmla="*/ 288439 h 548437"/>
                    <a:gd name="connsiteX5" fmla="*/ 13521 w 1758376"/>
                    <a:gd name="connsiteY5" fmla="*/ 337426 h 548437"/>
                    <a:gd name="connsiteX6" fmla="*/ 891888 w 1758376"/>
                    <a:gd name="connsiteY6" fmla="*/ 359495 h 548437"/>
                    <a:gd name="connsiteX7" fmla="*/ 1288737 w 1758376"/>
                    <a:gd name="connsiteY7" fmla="*/ 52038 h 548437"/>
                    <a:gd name="connsiteX8" fmla="*/ 1758377 w 1758376"/>
                    <a:gd name="connsiteY8" fmla="*/ 135210 h 548437"/>
                    <a:gd name="connsiteX9" fmla="*/ 1733898 w 1758376"/>
                    <a:gd name="connsiteY9" fmla="*/ 104807 h 548437"/>
                    <a:gd name="connsiteX10" fmla="*/ 1288737 w 1758376"/>
                    <a:gd name="connsiteY10" fmla="*/ 31312 h 5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58376" h="548437">
                      <a:moveTo>
                        <a:pt x="1288737" y="31312"/>
                      </a:moveTo>
                      <a:cubicBezTo>
                        <a:pt x="1140548" y="104044"/>
                        <a:pt x="1029810" y="244472"/>
                        <a:pt x="891888" y="338769"/>
                      </a:cubicBezTo>
                      <a:cubicBezTo>
                        <a:pt x="654411" y="514791"/>
                        <a:pt x="166388" y="666258"/>
                        <a:pt x="13521" y="316700"/>
                      </a:cubicBezTo>
                      <a:cubicBezTo>
                        <a:pt x="9473" y="304298"/>
                        <a:pt x="5158" y="291820"/>
                        <a:pt x="2310" y="278819"/>
                      </a:cubicBezTo>
                      <a:cubicBezTo>
                        <a:pt x="500" y="281295"/>
                        <a:pt x="-500" y="284467"/>
                        <a:pt x="253" y="288439"/>
                      </a:cubicBezTo>
                      <a:cubicBezTo>
                        <a:pt x="2615" y="305555"/>
                        <a:pt x="8330" y="321538"/>
                        <a:pt x="13521" y="337426"/>
                      </a:cubicBezTo>
                      <a:cubicBezTo>
                        <a:pt x="166388" y="686984"/>
                        <a:pt x="654411" y="535518"/>
                        <a:pt x="891888" y="359495"/>
                      </a:cubicBezTo>
                      <a:cubicBezTo>
                        <a:pt x="1029819" y="265198"/>
                        <a:pt x="1140557" y="124761"/>
                        <a:pt x="1288737" y="52038"/>
                      </a:cubicBezTo>
                      <a:cubicBezTo>
                        <a:pt x="1449624" y="-35030"/>
                        <a:pt x="1615264" y="81527"/>
                        <a:pt x="1758377" y="135210"/>
                      </a:cubicBezTo>
                      <a:cubicBezTo>
                        <a:pt x="1751386" y="124676"/>
                        <a:pt x="1743032" y="114589"/>
                        <a:pt x="1733898" y="104807"/>
                      </a:cubicBezTo>
                      <a:cubicBezTo>
                        <a:pt x="1596547" y="48257"/>
                        <a:pt x="1440528" y="-50842"/>
                        <a:pt x="1288737" y="3131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A25CFA91-C9D1-4251-8709-0EC05E962ADA}"/>
                    </a:ext>
                  </a:extLst>
                </p:cNvPr>
                <p:cNvSpPr/>
                <p:nvPr/>
              </p:nvSpPr>
              <p:spPr>
                <a:xfrm>
                  <a:off x="5455167" y="2013985"/>
                  <a:ext cx="1387410" cy="1248885"/>
                </a:xfrm>
                <a:custGeom>
                  <a:avLst/>
                  <a:gdLst>
                    <a:gd name="connsiteX0" fmla="*/ 14335 w 1387410"/>
                    <a:gd name="connsiteY0" fmla="*/ 424663 h 1248885"/>
                    <a:gd name="connsiteX1" fmla="*/ 976903 w 1387410"/>
                    <a:gd name="connsiteY1" fmla="*/ 1105214 h 1248885"/>
                    <a:gd name="connsiteX2" fmla="*/ 1381563 w 1387410"/>
                    <a:gd name="connsiteY2" fmla="*/ 0 h 1248885"/>
                    <a:gd name="connsiteX3" fmla="*/ 967988 w 1387410"/>
                    <a:gd name="connsiteY3" fmla="*/ 1163784 h 1248885"/>
                    <a:gd name="connsiteX4" fmla="*/ 87135 w 1387410"/>
                    <a:gd name="connsiteY4" fmla="*/ 752399 h 1248885"/>
                    <a:gd name="connsiteX5" fmla="*/ 14335 w 1387410"/>
                    <a:gd name="connsiteY5" fmla="*/ 424663 h 1248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410" h="1248885">
                      <a:moveTo>
                        <a:pt x="14335" y="424663"/>
                      </a:moveTo>
                      <a:cubicBezTo>
                        <a:pt x="88078" y="870099"/>
                        <a:pt x="488766" y="1445000"/>
                        <a:pt x="976903" y="1105214"/>
                      </a:cubicBezTo>
                      <a:cubicBezTo>
                        <a:pt x="1280999" y="834647"/>
                        <a:pt x="1349731" y="379514"/>
                        <a:pt x="1381563" y="0"/>
                      </a:cubicBezTo>
                      <a:cubicBezTo>
                        <a:pt x="1418177" y="368522"/>
                        <a:pt x="1283141" y="927211"/>
                        <a:pt x="967988" y="1163784"/>
                      </a:cubicBezTo>
                      <a:cubicBezTo>
                        <a:pt x="619754" y="1400413"/>
                        <a:pt x="200787" y="1104776"/>
                        <a:pt x="87135" y="752399"/>
                      </a:cubicBezTo>
                      <a:cubicBezTo>
                        <a:pt x="70533" y="718356"/>
                        <a:pt x="-38509" y="394459"/>
                        <a:pt x="14335" y="424663"/>
                      </a:cubicBezTo>
                      <a:close/>
                    </a:path>
                  </a:pathLst>
                </a:custGeom>
                <a:solidFill>
                  <a:srgbClr val="47D3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00EEB3AD-6724-43C4-945F-4E9FDA41F939}"/>
                    </a:ext>
                  </a:extLst>
                </p:cNvPr>
                <p:cNvSpPr/>
                <p:nvPr/>
              </p:nvSpPr>
              <p:spPr>
                <a:xfrm>
                  <a:off x="5455244" y="2121217"/>
                  <a:ext cx="1387313" cy="1141672"/>
                </a:xfrm>
                <a:custGeom>
                  <a:avLst/>
                  <a:gdLst>
                    <a:gd name="connsiteX0" fmla="*/ 967901 w 1387313"/>
                    <a:gd name="connsiteY0" fmla="*/ 1045702 h 1141672"/>
                    <a:gd name="connsiteX1" fmla="*/ 87048 w 1387313"/>
                    <a:gd name="connsiteY1" fmla="*/ 634327 h 1141672"/>
                    <a:gd name="connsiteX2" fmla="*/ 132 w 1387313"/>
                    <a:gd name="connsiteY2" fmla="*/ 330327 h 1141672"/>
                    <a:gd name="connsiteX3" fmla="*/ 87048 w 1387313"/>
                    <a:gd name="connsiteY3" fmla="*/ 645185 h 1141672"/>
                    <a:gd name="connsiteX4" fmla="*/ 967901 w 1387313"/>
                    <a:gd name="connsiteY4" fmla="*/ 1056570 h 1141672"/>
                    <a:gd name="connsiteX5" fmla="*/ 1387220 w 1387313"/>
                    <a:gd name="connsiteY5" fmla="*/ 0 h 1141672"/>
                    <a:gd name="connsiteX6" fmla="*/ 967901 w 1387313"/>
                    <a:gd name="connsiteY6" fmla="*/ 1045702 h 1141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87313" h="1141672">
                      <a:moveTo>
                        <a:pt x="967901" y="1045702"/>
                      </a:moveTo>
                      <a:cubicBezTo>
                        <a:pt x="619667" y="1282332"/>
                        <a:pt x="200700" y="986695"/>
                        <a:pt x="87048" y="634327"/>
                      </a:cubicBezTo>
                      <a:cubicBezTo>
                        <a:pt x="74046" y="607657"/>
                        <a:pt x="4352" y="403193"/>
                        <a:pt x="132" y="330327"/>
                      </a:cubicBezTo>
                      <a:cubicBezTo>
                        <a:pt x="-3611" y="390620"/>
                        <a:pt x="73313" y="617020"/>
                        <a:pt x="87048" y="645185"/>
                      </a:cubicBezTo>
                      <a:cubicBezTo>
                        <a:pt x="200700" y="997563"/>
                        <a:pt x="619667" y="1293200"/>
                        <a:pt x="967901" y="1056570"/>
                      </a:cubicBezTo>
                      <a:cubicBezTo>
                        <a:pt x="1253784" y="841972"/>
                        <a:pt x="1391440" y="362331"/>
                        <a:pt x="1387220" y="0"/>
                      </a:cubicBezTo>
                      <a:cubicBezTo>
                        <a:pt x="1388620" y="360988"/>
                        <a:pt x="1250955" y="833218"/>
                        <a:pt x="967901" y="104570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29" name="Graphic 57">
                  <a:extLst>
                    <a:ext uri="{FF2B5EF4-FFF2-40B4-BE49-F238E27FC236}">
                      <a16:creationId xmlns:a16="http://schemas.microsoft.com/office/drawing/2014/main" id="{A0A62F22-7168-4CBF-9F9E-19BD4A569D3F}"/>
                    </a:ext>
                  </a:extLst>
                </p:cNvPr>
                <p:cNvGrpSpPr/>
                <p:nvPr/>
              </p:nvGrpSpPr>
              <p:grpSpPr>
                <a:xfrm>
                  <a:off x="6715286" y="2367867"/>
                  <a:ext cx="200996" cy="228847"/>
                  <a:chOff x="6715286" y="2367867"/>
                  <a:chExt cx="200996" cy="228847"/>
                </a:xfrm>
              </p:grpSpPr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A3EAC6EC-0929-47FC-A49C-C6FD95D40DAA}"/>
                      </a:ext>
                    </a:extLst>
                  </p:cNvPr>
                  <p:cNvSpPr/>
                  <p:nvPr/>
                </p:nvSpPr>
                <p:spPr>
                  <a:xfrm>
                    <a:off x="6738418" y="2383959"/>
                    <a:ext cx="144660" cy="163311"/>
                  </a:xfrm>
                  <a:custGeom>
                    <a:avLst/>
                    <a:gdLst>
                      <a:gd name="connsiteX0" fmla="*/ 56221 w 144660"/>
                      <a:gd name="connsiteY0" fmla="*/ 39410 h 163311"/>
                      <a:gd name="connsiteX1" fmla="*/ 81348 w 144660"/>
                      <a:gd name="connsiteY1" fmla="*/ 81 h 163311"/>
                      <a:gd name="connsiteX2" fmla="*/ 132288 w 144660"/>
                      <a:gd name="connsiteY2" fmla="*/ 50649 h 163311"/>
                      <a:gd name="connsiteX3" fmla="*/ 128907 w 144660"/>
                      <a:gd name="connsiteY3" fmla="*/ 63451 h 163311"/>
                      <a:gd name="connsiteX4" fmla="*/ 102732 w 144660"/>
                      <a:gd name="connsiteY4" fmla="*/ 63032 h 163311"/>
                      <a:gd name="connsiteX5" fmla="*/ 139270 w 144660"/>
                      <a:gd name="connsiteY5" fmla="*/ 98217 h 163311"/>
                      <a:gd name="connsiteX6" fmla="*/ 140899 w 144660"/>
                      <a:gd name="connsiteY6" fmla="*/ 157091 h 163311"/>
                      <a:gd name="connsiteX7" fmla="*/ 128469 w 144660"/>
                      <a:gd name="connsiteY7" fmla="*/ 161787 h 163311"/>
                      <a:gd name="connsiteX8" fmla="*/ 86549 w 144660"/>
                      <a:gd name="connsiteY8" fmla="*/ 141194 h 163311"/>
                      <a:gd name="connsiteX9" fmla="*/ 60241 w 144660"/>
                      <a:gd name="connsiteY9" fmla="*/ 85825 h 163311"/>
                      <a:gd name="connsiteX10" fmla="*/ 45887 w 144660"/>
                      <a:gd name="connsiteY10" fmla="*/ 124573 h 163311"/>
                      <a:gd name="connsiteX11" fmla="*/ 32418 w 144660"/>
                      <a:gd name="connsiteY11" fmla="*/ 118648 h 163311"/>
                      <a:gd name="connsiteX12" fmla="*/ 14369 w 144660"/>
                      <a:gd name="connsiteY12" fmla="*/ 81310 h 163311"/>
                      <a:gd name="connsiteX13" fmla="*/ 56221 w 144660"/>
                      <a:gd name="connsiteY13" fmla="*/ 39410 h 163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4660" h="163311">
                        <a:moveTo>
                          <a:pt x="56221" y="39410"/>
                        </a:moveTo>
                        <a:cubicBezTo>
                          <a:pt x="56221" y="39410"/>
                          <a:pt x="44868" y="-2072"/>
                          <a:pt x="81348" y="81"/>
                        </a:cubicBezTo>
                        <a:cubicBezTo>
                          <a:pt x="110133" y="1776"/>
                          <a:pt x="103208" y="19560"/>
                          <a:pt x="132288" y="50649"/>
                        </a:cubicBezTo>
                        <a:cubicBezTo>
                          <a:pt x="136155" y="54783"/>
                          <a:pt x="134269" y="61641"/>
                          <a:pt x="128907" y="63451"/>
                        </a:cubicBezTo>
                        <a:cubicBezTo>
                          <a:pt x="121925" y="65813"/>
                          <a:pt x="112724" y="66966"/>
                          <a:pt x="102732" y="63032"/>
                        </a:cubicBezTo>
                        <a:cubicBezTo>
                          <a:pt x="102732" y="63032"/>
                          <a:pt x="126249" y="71461"/>
                          <a:pt x="139270" y="98217"/>
                        </a:cubicBezTo>
                        <a:cubicBezTo>
                          <a:pt x="148004" y="116181"/>
                          <a:pt x="144280" y="142032"/>
                          <a:pt x="140899" y="157091"/>
                        </a:cubicBezTo>
                        <a:cubicBezTo>
                          <a:pt x="139641" y="162673"/>
                          <a:pt x="133107" y="165149"/>
                          <a:pt x="128469" y="161787"/>
                        </a:cubicBezTo>
                        <a:cubicBezTo>
                          <a:pt x="119829" y="155529"/>
                          <a:pt x="105418" y="146747"/>
                          <a:pt x="86549" y="141194"/>
                        </a:cubicBezTo>
                        <a:cubicBezTo>
                          <a:pt x="54545" y="131774"/>
                          <a:pt x="60241" y="85825"/>
                          <a:pt x="60241" y="85825"/>
                        </a:cubicBezTo>
                        <a:cubicBezTo>
                          <a:pt x="60241" y="85825"/>
                          <a:pt x="60003" y="111447"/>
                          <a:pt x="45887" y="124573"/>
                        </a:cubicBezTo>
                        <a:cubicBezTo>
                          <a:pt x="40734" y="129364"/>
                          <a:pt x="32209" y="125678"/>
                          <a:pt x="32418" y="118648"/>
                        </a:cubicBezTo>
                        <a:cubicBezTo>
                          <a:pt x="32714" y="109066"/>
                          <a:pt x="29551" y="95398"/>
                          <a:pt x="14369" y="81310"/>
                        </a:cubicBezTo>
                        <a:cubicBezTo>
                          <a:pt x="-28951" y="41105"/>
                          <a:pt x="37743" y="11663"/>
                          <a:pt x="56221" y="39410"/>
                        </a:cubicBezTo>
                        <a:close/>
                      </a:path>
                    </a:pathLst>
                  </a:custGeom>
                  <a:solidFill>
                    <a:srgbClr val="0B7D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EE3408B2-FCAF-4BF2-A525-9FA271861632}"/>
                      </a:ext>
                    </a:extLst>
                  </p:cNvPr>
                  <p:cNvSpPr/>
                  <p:nvPr/>
                </p:nvSpPr>
                <p:spPr>
                  <a:xfrm>
                    <a:off x="6715286" y="2367867"/>
                    <a:ext cx="200996" cy="228847"/>
                  </a:xfrm>
                  <a:custGeom>
                    <a:avLst/>
                    <a:gdLst>
                      <a:gd name="connsiteX0" fmla="*/ 90640 w 200996"/>
                      <a:gd name="connsiteY0" fmla="*/ 0 h 228847"/>
                      <a:gd name="connsiteX1" fmla="*/ 144380 w 200996"/>
                      <a:gd name="connsiteY1" fmla="*/ 144456 h 228847"/>
                      <a:gd name="connsiteX2" fmla="*/ 61160 w 200996"/>
                      <a:gd name="connsiteY2" fmla="*/ 105251 h 228847"/>
                      <a:gd name="connsiteX3" fmla="*/ 31556 w 200996"/>
                      <a:gd name="connsiteY3" fmla="*/ 45758 h 228847"/>
                      <a:gd name="connsiteX4" fmla="*/ 0 w 200996"/>
                      <a:gd name="connsiteY4" fmla="*/ 24879 h 228847"/>
                      <a:gd name="connsiteX5" fmla="*/ 28547 w 200996"/>
                      <a:gd name="connsiteY5" fmla="*/ 169202 h 228847"/>
                      <a:gd name="connsiteX6" fmla="*/ 144047 w 200996"/>
                      <a:gd name="connsiteY6" fmla="*/ 228848 h 228847"/>
                      <a:gd name="connsiteX7" fmla="*/ 200996 w 200996"/>
                      <a:gd name="connsiteY7" fmla="*/ 163297 h 228847"/>
                      <a:gd name="connsiteX8" fmla="*/ 146209 w 200996"/>
                      <a:gd name="connsiteY8" fmla="*/ 16031 h 228847"/>
                      <a:gd name="connsiteX9" fmla="*/ 90640 w 200996"/>
                      <a:gd name="connsiteY9" fmla="*/ 0 h 228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0996" h="228847">
                        <a:moveTo>
                          <a:pt x="90640" y="0"/>
                        </a:moveTo>
                        <a:cubicBezTo>
                          <a:pt x="90640" y="0"/>
                          <a:pt x="157258" y="38414"/>
                          <a:pt x="144380" y="144456"/>
                        </a:cubicBezTo>
                        <a:cubicBezTo>
                          <a:pt x="144380" y="144456"/>
                          <a:pt x="98584" y="134103"/>
                          <a:pt x="61160" y="105251"/>
                        </a:cubicBezTo>
                        <a:cubicBezTo>
                          <a:pt x="23736" y="76400"/>
                          <a:pt x="22736" y="53121"/>
                          <a:pt x="31556" y="45758"/>
                        </a:cubicBezTo>
                        <a:cubicBezTo>
                          <a:pt x="40377" y="38395"/>
                          <a:pt x="0" y="24879"/>
                          <a:pt x="0" y="24879"/>
                        </a:cubicBezTo>
                        <a:lnTo>
                          <a:pt x="28547" y="169202"/>
                        </a:lnTo>
                        <a:lnTo>
                          <a:pt x="144047" y="228848"/>
                        </a:lnTo>
                        <a:lnTo>
                          <a:pt x="200996" y="163297"/>
                        </a:lnTo>
                        <a:lnTo>
                          <a:pt x="146209" y="16031"/>
                        </a:lnTo>
                        <a:lnTo>
                          <a:pt x="9064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06D64F50-E1F0-4843-A457-657590F43FD1}"/>
                      </a:ext>
                    </a:extLst>
                  </p:cNvPr>
                  <p:cNvSpPr/>
                  <p:nvPr/>
                </p:nvSpPr>
                <p:spPr>
                  <a:xfrm>
                    <a:off x="6768077" y="2406135"/>
                    <a:ext cx="99695" cy="122038"/>
                  </a:xfrm>
                  <a:custGeom>
                    <a:avLst/>
                    <a:gdLst>
                      <a:gd name="connsiteX0" fmla="*/ 1378 w 99695"/>
                      <a:gd name="connsiteY0" fmla="*/ 6471 h 122038"/>
                      <a:gd name="connsiteX1" fmla="*/ 99695 w 99695"/>
                      <a:gd name="connsiteY1" fmla="*/ 122038 h 122038"/>
                      <a:gd name="connsiteX2" fmla="*/ 17742 w 99695"/>
                      <a:gd name="connsiteY2" fmla="*/ 385 h 122038"/>
                      <a:gd name="connsiteX3" fmla="*/ 1378 w 99695"/>
                      <a:gd name="connsiteY3" fmla="*/ 6471 h 122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695" h="122038">
                        <a:moveTo>
                          <a:pt x="1378" y="6471"/>
                        </a:moveTo>
                        <a:cubicBezTo>
                          <a:pt x="1378" y="6471"/>
                          <a:pt x="28334" y="2823"/>
                          <a:pt x="99695" y="122038"/>
                        </a:cubicBezTo>
                        <a:cubicBezTo>
                          <a:pt x="99695" y="122038"/>
                          <a:pt x="42536" y="2633"/>
                          <a:pt x="17742" y="385"/>
                        </a:cubicBezTo>
                        <a:cubicBezTo>
                          <a:pt x="-7042" y="-1863"/>
                          <a:pt x="1378" y="6471"/>
                          <a:pt x="1378" y="647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A6F8721D-DD6F-43CC-AD23-D16BCCAAD511}"/>
                      </a:ext>
                    </a:extLst>
                  </p:cNvPr>
                  <p:cNvSpPr/>
                  <p:nvPr/>
                </p:nvSpPr>
                <p:spPr>
                  <a:xfrm>
                    <a:off x="6750966" y="2414636"/>
                    <a:ext cx="56833" cy="55196"/>
                  </a:xfrm>
                  <a:custGeom>
                    <a:avLst/>
                    <a:gdLst>
                      <a:gd name="connsiteX0" fmla="*/ 15870 w 56833"/>
                      <a:gd name="connsiteY0" fmla="*/ 17 h 55196"/>
                      <a:gd name="connsiteX1" fmla="*/ 52608 w 56833"/>
                      <a:gd name="connsiteY1" fmla="*/ 50167 h 55196"/>
                      <a:gd name="connsiteX2" fmla="*/ 15870 w 56833"/>
                      <a:gd name="connsiteY2" fmla="*/ 17 h 55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833" h="55196">
                        <a:moveTo>
                          <a:pt x="15870" y="17"/>
                        </a:moveTo>
                        <a:cubicBezTo>
                          <a:pt x="23737" y="-783"/>
                          <a:pt x="71029" y="26163"/>
                          <a:pt x="52608" y="50167"/>
                        </a:cubicBezTo>
                        <a:cubicBezTo>
                          <a:pt x="34196" y="74189"/>
                          <a:pt x="-29212" y="4618"/>
                          <a:pt x="15870" y="1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8F7D3C8-A2C9-4D92-8136-1C17B40E5934}"/>
                    </a:ext>
                  </a:extLst>
                </p:cNvPr>
                <p:cNvSpPr/>
                <p:nvPr/>
              </p:nvSpPr>
              <p:spPr>
                <a:xfrm>
                  <a:off x="5275181" y="2285277"/>
                  <a:ext cx="243469" cy="318742"/>
                </a:xfrm>
                <a:custGeom>
                  <a:avLst/>
                  <a:gdLst>
                    <a:gd name="connsiteX0" fmla="*/ 1021 w 243469"/>
                    <a:gd name="connsiteY0" fmla="*/ 63368 h 318742"/>
                    <a:gd name="connsiteX1" fmla="*/ 243470 w 243469"/>
                    <a:gd name="connsiteY1" fmla="*/ 318743 h 318742"/>
                    <a:gd name="connsiteX2" fmla="*/ 235478 w 243469"/>
                    <a:gd name="connsiteY2" fmla="*/ 288510 h 318742"/>
                    <a:gd name="connsiteX3" fmla="*/ 18804 w 243469"/>
                    <a:gd name="connsiteY3" fmla="*/ 61568 h 318742"/>
                    <a:gd name="connsiteX4" fmla="*/ 1021 w 243469"/>
                    <a:gd name="connsiteY4" fmla="*/ 63368 h 31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3469" h="318742">
                      <a:moveTo>
                        <a:pt x="1021" y="63368"/>
                      </a:moveTo>
                      <a:cubicBezTo>
                        <a:pt x="1021" y="63368"/>
                        <a:pt x="-29517" y="222474"/>
                        <a:pt x="243470" y="318743"/>
                      </a:cubicBezTo>
                      <a:lnTo>
                        <a:pt x="235478" y="288510"/>
                      </a:lnTo>
                      <a:cubicBezTo>
                        <a:pt x="235478" y="288510"/>
                        <a:pt x="-14010" y="201147"/>
                        <a:pt x="18804" y="61568"/>
                      </a:cubicBezTo>
                      <a:cubicBezTo>
                        <a:pt x="51637" y="-78002"/>
                        <a:pt x="1021" y="63368"/>
                        <a:pt x="1021" y="63368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539A3C6-19EB-4661-AB83-39C1319083EB}"/>
                    </a:ext>
                  </a:extLst>
                </p:cNvPr>
                <p:cNvSpPr/>
                <p:nvPr/>
              </p:nvSpPr>
              <p:spPr>
                <a:xfrm>
                  <a:off x="5474188" y="2058743"/>
                  <a:ext cx="253468" cy="299570"/>
                </a:xfrm>
                <a:custGeom>
                  <a:avLst/>
                  <a:gdLst>
                    <a:gd name="connsiteX0" fmla="*/ 185080 w 253468"/>
                    <a:gd name="connsiteY0" fmla="*/ 0 h 299570"/>
                    <a:gd name="connsiteX1" fmla="*/ 0 w 253468"/>
                    <a:gd name="connsiteY1" fmla="*/ 299571 h 299570"/>
                    <a:gd name="connsiteX2" fmla="*/ 27194 w 253468"/>
                    <a:gd name="connsiteY2" fmla="*/ 284140 h 299570"/>
                    <a:gd name="connsiteX3" fmla="*/ 191357 w 253468"/>
                    <a:gd name="connsiteY3" fmla="*/ 16745 h 299570"/>
                    <a:gd name="connsiteX4" fmla="*/ 185080 w 253468"/>
                    <a:gd name="connsiteY4" fmla="*/ 0 h 29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68" h="299570">
                      <a:moveTo>
                        <a:pt x="185080" y="0"/>
                      </a:moveTo>
                      <a:cubicBezTo>
                        <a:pt x="185080" y="0"/>
                        <a:pt x="23441" y="11059"/>
                        <a:pt x="0" y="299571"/>
                      </a:cubicBezTo>
                      <a:lnTo>
                        <a:pt x="27194" y="284140"/>
                      </a:lnTo>
                      <a:cubicBezTo>
                        <a:pt x="27194" y="284140"/>
                        <a:pt x="48035" y="20622"/>
                        <a:pt x="191357" y="16745"/>
                      </a:cubicBezTo>
                      <a:cubicBezTo>
                        <a:pt x="334680" y="12878"/>
                        <a:pt x="185080" y="0"/>
                        <a:pt x="185080" y="0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A6462D04-515B-49A8-BE25-3A375F73397B}"/>
                    </a:ext>
                  </a:extLst>
                </p:cNvPr>
                <p:cNvSpPr/>
                <p:nvPr/>
              </p:nvSpPr>
              <p:spPr>
                <a:xfrm>
                  <a:off x="6802126" y="2055561"/>
                  <a:ext cx="152609" cy="386438"/>
                </a:xfrm>
                <a:custGeom>
                  <a:avLst/>
                  <a:gdLst>
                    <a:gd name="connsiteX0" fmla="*/ 105242 w 152609"/>
                    <a:gd name="connsiteY0" fmla="*/ 386439 h 386438"/>
                    <a:gd name="connsiteX1" fmla="*/ 0 w 152609"/>
                    <a:gd name="connsiteY1" fmla="*/ 126625 h 386438"/>
                    <a:gd name="connsiteX2" fmla="*/ 68389 w 152609"/>
                    <a:gd name="connsiteY2" fmla="*/ 0 h 386438"/>
                    <a:gd name="connsiteX3" fmla="*/ 152610 w 152609"/>
                    <a:gd name="connsiteY3" fmla="*/ 180070 h 386438"/>
                    <a:gd name="connsiteX4" fmla="*/ 78476 w 152609"/>
                    <a:gd name="connsiteY4" fmla="*/ 44882 h 386438"/>
                    <a:gd name="connsiteX5" fmla="*/ 127911 w 152609"/>
                    <a:gd name="connsiteY5" fmla="*/ 313573 h 386438"/>
                    <a:gd name="connsiteX6" fmla="*/ 49949 w 152609"/>
                    <a:gd name="connsiteY6" fmla="*/ 76733 h 386438"/>
                    <a:gd name="connsiteX7" fmla="*/ 105242 w 152609"/>
                    <a:gd name="connsiteY7" fmla="*/ 386439 h 38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609" h="386438">
                      <a:moveTo>
                        <a:pt x="105242" y="386439"/>
                      </a:moveTo>
                      <a:cubicBezTo>
                        <a:pt x="105242" y="386439"/>
                        <a:pt x="124739" y="194034"/>
                        <a:pt x="0" y="126625"/>
                      </a:cubicBezTo>
                      <a:lnTo>
                        <a:pt x="68389" y="0"/>
                      </a:lnTo>
                      <a:cubicBezTo>
                        <a:pt x="68389" y="0"/>
                        <a:pt x="142418" y="52788"/>
                        <a:pt x="152610" y="180070"/>
                      </a:cubicBezTo>
                      <a:cubicBezTo>
                        <a:pt x="152610" y="180070"/>
                        <a:pt x="123539" y="64856"/>
                        <a:pt x="78476" y="44882"/>
                      </a:cubicBezTo>
                      <a:cubicBezTo>
                        <a:pt x="78476" y="44882"/>
                        <a:pt x="140513" y="93259"/>
                        <a:pt x="127911" y="313573"/>
                      </a:cubicBezTo>
                      <a:cubicBezTo>
                        <a:pt x="127911" y="313573"/>
                        <a:pt x="139398" y="171069"/>
                        <a:pt x="49949" y="76733"/>
                      </a:cubicBezTo>
                      <a:cubicBezTo>
                        <a:pt x="49959" y="76733"/>
                        <a:pt x="140818" y="249765"/>
                        <a:pt x="105242" y="386439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7F87EABC-ABE1-4530-A515-30C360D7B73B}"/>
                    </a:ext>
                  </a:extLst>
                </p:cNvPr>
                <p:cNvSpPr/>
                <p:nvPr/>
              </p:nvSpPr>
              <p:spPr>
                <a:xfrm>
                  <a:off x="5344740" y="2597591"/>
                  <a:ext cx="256178" cy="633098"/>
                </a:xfrm>
                <a:custGeom>
                  <a:avLst/>
                  <a:gdLst>
                    <a:gd name="connsiteX0" fmla="*/ 160491 w 256178"/>
                    <a:gd name="connsiteY0" fmla="*/ 25860 h 633098"/>
                    <a:gd name="connsiteX1" fmla="*/ 72632 w 256178"/>
                    <a:gd name="connsiteY1" fmla="*/ 471545 h 633098"/>
                    <a:gd name="connsiteX2" fmla="*/ 170311 w 256178"/>
                    <a:gd name="connsiteY2" fmla="*/ 54026 h 633098"/>
                    <a:gd name="connsiteX3" fmla="*/ 256179 w 256178"/>
                    <a:gd name="connsiteY3" fmla="*/ 633098 h 633098"/>
                    <a:gd name="connsiteX4" fmla="*/ 166234 w 256178"/>
                    <a:gd name="connsiteY4" fmla="*/ 85601 h 633098"/>
                    <a:gd name="connsiteX5" fmla="*/ 203201 w 256178"/>
                    <a:gd name="connsiteY5" fmla="*/ 0 h 633098"/>
                    <a:gd name="connsiteX6" fmla="*/ 160491 w 256178"/>
                    <a:gd name="connsiteY6" fmla="*/ 25860 h 633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6178" h="633098">
                      <a:moveTo>
                        <a:pt x="160491" y="25860"/>
                      </a:moveTo>
                      <a:cubicBezTo>
                        <a:pt x="160491" y="25860"/>
                        <a:pt x="-131898" y="184099"/>
                        <a:pt x="72632" y="471545"/>
                      </a:cubicBezTo>
                      <a:cubicBezTo>
                        <a:pt x="72632" y="471545"/>
                        <a:pt x="-77101" y="244954"/>
                        <a:pt x="170311" y="54026"/>
                      </a:cubicBezTo>
                      <a:cubicBezTo>
                        <a:pt x="170311" y="54026"/>
                        <a:pt x="-106790" y="341462"/>
                        <a:pt x="256179" y="633098"/>
                      </a:cubicBezTo>
                      <a:cubicBezTo>
                        <a:pt x="256179" y="633098"/>
                        <a:pt x="-39096" y="398317"/>
                        <a:pt x="166234" y="85601"/>
                      </a:cubicBezTo>
                      <a:lnTo>
                        <a:pt x="203201" y="0"/>
                      </a:lnTo>
                      <a:lnTo>
                        <a:pt x="160491" y="25860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A88A19D-82C1-4325-A200-EC18F165D430}"/>
                    </a:ext>
                  </a:extLst>
                </p:cNvPr>
                <p:cNvSpPr/>
                <p:nvPr/>
              </p:nvSpPr>
              <p:spPr>
                <a:xfrm>
                  <a:off x="6493311" y="2155731"/>
                  <a:ext cx="174908" cy="335968"/>
                </a:xfrm>
                <a:custGeom>
                  <a:avLst/>
                  <a:gdLst>
                    <a:gd name="connsiteX0" fmla="*/ 134564 w 174908"/>
                    <a:gd name="connsiteY0" fmla="*/ 167 h 335968"/>
                    <a:gd name="connsiteX1" fmla="*/ 84796 w 174908"/>
                    <a:gd name="connsiteY1" fmla="*/ 110000 h 335968"/>
                    <a:gd name="connsiteX2" fmla="*/ 59031 w 174908"/>
                    <a:gd name="connsiteY2" fmla="*/ 93150 h 335968"/>
                    <a:gd name="connsiteX3" fmla="*/ 14911 w 174908"/>
                    <a:gd name="connsiteY3" fmla="*/ 115696 h 335968"/>
                    <a:gd name="connsiteX4" fmla="*/ 13149 w 174908"/>
                    <a:gd name="connsiteY4" fmla="*/ 119658 h 335968"/>
                    <a:gd name="connsiteX5" fmla="*/ 12168 w 174908"/>
                    <a:gd name="connsiteY5" fmla="*/ 121877 h 335968"/>
                    <a:gd name="connsiteX6" fmla="*/ 9587 w 174908"/>
                    <a:gd name="connsiteY6" fmla="*/ 128850 h 335968"/>
                    <a:gd name="connsiteX7" fmla="*/ 8834 w 174908"/>
                    <a:gd name="connsiteY7" fmla="*/ 131136 h 335968"/>
                    <a:gd name="connsiteX8" fmla="*/ 7586 w 174908"/>
                    <a:gd name="connsiteY8" fmla="*/ 135184 h 335968"/>
                    <a:gd name="connsiteX9" fmla="*/ 5853 w 174908"/>
                    <a:gd name="connsiteY9" fmla="*/ 141585 h 335968"/>
                    <a:gd name="connsiteX10" fmla="*/ 5167 w 174908"/>
                    <a:gd name="connsiteY10" fmla="*/ 144480 h 335968"/>
                    <a:gd name="connsiteX11" fmla="*/ 3738 w 174908"/>
                    <a:gd name="connsiteY11" fmla="*/ 150948 h 335968"/>
                    <a:gd name="connsiteX12" fmla="*/ 3167 w 174908"/>
                    <a:gd name="connsiteY12" fmla="*/ 153815 h 335968"/>
                    <a:gd name="connsiteX13" fmla="*/ 1452 w 174908"/>
                    <a:gd name="connsiteY13" fmla="*/ 163463 h 335968"/>
                    <a:gd name="connsiteX14" fmla="*/ 1071 w 174908"/>
                    <a:gd name="connsiteY14" fmla="*/ 196696 h 335968"/>
                    <a:gd name="connsiteX15" fmla="*/ 9739 w 174908"/>
                    <a:gd name="connsiteY15" fmla="*/ 226033 h 335968"/>
                    <a:gd name="connsiteX16" fmla="*/ 22864 w 174908"/>
                    <a:gd name="connsiteY16" fmla="*/ 248217 h 335968"/>
                    <a:gd name="connsiteX17" fmla="*/ 28179 w 174908"/>
                    <a:gd name="connsiteY17" fmla="*/ 255018 h 335968"/>
                    <a:gd name="connsiteX18" fmla="*/ 39933 w 174908"/>
                    <a:gd name="connsiteY18" fmla="*/ 267753 h 335968"/>
                    <a:gd name="connsiteX19" fmla="*/ 59679 w 174908"/>
                    <a:gd name="connsiteY19" fmla="*/ 284717 h 335968"/>
                    <a:gd name="connsiteX20" fmla="*/ 73728 w 174908"/>
                    <a:gd name="connsiteY20" fmla="*/ 294632 h 335968"/>
                    <a:gd name="connsiteX21" fmla="*/ 102265 w 174908"/>
                    <a:gd name="connsiteY21" fmla="*/ 311215 h 335968"/>
                    <a:gd name="connsiteX22" fmla="*/ 116019 w 174908"/>
                    <a:gd name="connsiteY22" fmla="*/ 317930 h 335968"/>
                    <a:gd name="connsiteX23" fmla="*/ 145918 w 174908"/>
                    <a:gd name="connsiteY23" fmla="*/ 330303 h 335968"/>
                    <a:gd name="connsiteX24" fmla="*/ 147166 w 174908"/>
                    <a:gd name="connsiteY24" fmla="*/ 330751 h 335968"/>
                    <a:gd name="connsiteX25" fmla="*/ 161339 w 174908"/>
                    <a:gd name="connsiteY25" fmla="*/ 335675 h 335968"/>
                    <a:gd name="connsiteX26" fmla="*/ 168921 w 174908"/>
                    <a:gd name="connsiteY26" fmla="*/ 329151 h 335968"/>
                    <a:gd name="connsiteX27" fmla="*/ 171150 w 174908"/>
                    <a:gd name="connsiteY27" fmla="*/ 128926 h 335968"/>
                    <a:gd name="connsiteX28" fmla="*/ 134564 w 174908"/>
                    <a:gd name="connsiteY28" fmla="*/ 167 h 335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74908" h="335968">
                      <a:moveTo>
                        <a:pt x="134564" y="167"/>
                      </a:moveTo>
                      <a:cubicBezTo>
                        <a:pt x="116733" y="-2500"/>
                        <a:pt x="96474" y="26494"/>
                        <a:pt x="84796" y="110000"/>
                      </a:cubicBezTo>
                      <a:cubicBezTo>
                        <a:pt x="80796" y="105999"/>
                        <a:pt x="70851" y="96988"/>
                        <a:pt x="59031" y="93150"/>
                      </a:cubicBezTo>
                      <a:cubicBezTo>
                        <a:pt x="44953" y="87768"/>
                        <a:pt x="27817" y="89216"/>
                        <a:pt x="14911" y="115696"/>
                      </a:cubicBezTo>
                      <a:cubicBezTo>
                        <a:pt x="14273" y="117000"/>
                        <a:pt x="13711" y="118343"/>
                        <a:pt x="13149" y="119658"/>
                      </a:cubicBezTo>
                      <a:cubicBezTo>
                        <a:pt x="12825" y="120410"/>
                        <a:pt x="12482" y="121087"/>
                        <a:pt x="12168" y="121877"/>
                      </a:cubicBezTo>
                      <a:cubicBezTo>
                        <a:pt x="11282" y="124058"/>
                        <a:pt x="10425" y="126383"/>
                        <a:pt x="9587" y="128850"/>
                      </a:cubicBezTo>
                      <a:cubicBezTo>
                        <a:pt x="9329" y="129602"/>
                        <a:pt x="9082" y="130355"/>
                        <a:pt x="8834" y="131136"/>
                      </a:cubicBezTo>
                      <a:cubicBezTo>
                        <a:pt x="8415" y="132450"/>
                        <a:pt x="7996" y="133793"/>
                        <a:pt x="7586" y="135184"/>
                      </a:cubicBezTo>
                      <a:cubicBezTo>
                        <a:pt x="6996" y="137241"/>
                        <a:pt x="6405" y="139356"/>
                        <a:pt x="5853" y="141585"/>
                      </a:cubicBezTo>
                      <a:cubicBezTo>
                        <a:pt x="5615" y="142518"/>
                        <a:pt x="5396" y="143518"/>
                        <a:pt x="5167" y="144480"/>
                      </a:cubicBezTo>
                      <a:cubicBezTo>
                        <a:pt x="4672" y="146566"/>
                        <a:pt x="4196" y="148709"/>
                        <a:pt x="3738" y="150948"/>
                      </a:cubicBezTo>
                      <a:cubicBezTo>
                        <a:pt x="3548" y="151890"/>
                        <a:pt x="3348" y="152843"/>
                        <a:pt x="3167" y="153815"/>
                      </a:cubicBezTo>
                      <a:cubicBezTo>
                        <a:pt x="2567" y="156910"/>
                        <a:pt x="1986" y="160082"/>
                        <a:pt x="1452" y="163463"/>
                      </a:cubicBezTo>
                      <a:cubicBezTo>
                        <a:pt x="-405" y="175236"/>
                        <a:pt x="-424" y="186285"/>
                        <a:pt x="1071" y="196696"/>
                      </a:cubicBezTo>
                      <a:cubicBezTo>
                        <a:pt x="2567" y="207107"/>
                        <a:pt x="5567" y="216880"/>
                        <a:pt x="9739" y="226033"/>
                      </a:cubicBezTo>
                      <a:cubicBezTo>
                        <a:pt x="13320" y="233882"/>
                        <a:pt x="17759" y="241273"/>
                        <a:pt x="22864" y="248217"/>
                      </a:cubicBezTo>
                      <a:cubicBezTo>
                        <a:pt x="24560" y="250531"/>
                        <a:pt x="26341" y="252798"/>
                        <a:pt x="28179" y="255018"/>
                      </a:cubicBezTo>
                      <a:cubicBezTo>
                        <a:pt x="31856" y="259456"/>
                        <a:pt x="35790" y="263695"/>
                        <a:pt x="39933" y="267753"/>
                      </a:cubicBezTo>
                      <a:cubicBezTo>
                        <a:pt x="46134" y="273830"/>
                        <a:pt x="52792" y="279478"/>
                        <a:pt x="59679" y="284717"/>
                      </a:cubicBezTo>
                      <a:cubicBezTo>
                        <a:pt x="64279" y="288203"/>
                        <a:pt x="68975" y="291508"/>
                        <a:pt x="73728" y="294632"/>
                      </a:cubicBezTo>
                      <a:cubicBezTo>
                        <a:pt x="83224" y="300881"/>
                        <a:pt x="92902" y="306396"/>
                        <a:pt x="102265" y="311215"/>
                      </a:cubicBezTo>
                      <a:cubicBezTo>
                        <a:pt x="106951" y="313625"/>
                        <a:pt x="111552" y="315863"/>
                        <a:pt x="116019" y="317930"/>
                      </a:cubicBezTo>
                      <a:cubicBezTo>
                        <a:pt x="127182" y="323102"/>
                        <a:pt x="137469" y="327208"/>
                        <a:pt x="145918" y="330303"/>
                      </a:cubicBezTo>
                      <a:cubicBezTo>
                        <a:pt x="146356" y="330465"/>
                        <a:pt x="146737" y="330599"/>
                        <a:pt x="147166" y="330751"/>
                      </a:cubicBezTo>
                      <a:cubicBezTo>
                        <a:pt x="152919" y="332866"/>
                        <a:pt x="157653" y="334485"/>
                        <a:pt x="161339" y="335675"/>
                      </a:cubicBezTo>
                      <a:cubicBezTo>
                        <a:pt x="165530" y="337028"/>
                        <a:pt x="169616" y="333504"/>
                        <a:pt x="168921" y="329151"/>
                      </a:cubicBezTo>
                      <a:cubicBezTo>
                        <a:pt x="164511" y="301643"/>
                        <a:pt x="153804" y="217156"/>
                        <a:pt x="171150" y="128926"/>
                      </a:cubicBezTo>
                      <a:cubicBezTo>
                        <a:pt x="184218" y="62356"/>
                        <a:pt x="161082" y="-1919"/>
                        <a:pt x="134564" y="16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5" name="Graphic 57">
                  <a:extLst>
                    <a:ext uri="{FF2B5EF4-FFF2-40B4-BE49-F238E27FC236}">
                      <a16:creationId xmlns:a16="http://schemas.microsoft.com/office/drawing/2014/main" id="{60384C58-9DFE-457D-8ED2-887BE0A892F7}"/>
                    </a:ext>
                  </a:extLst>
                </p:cNvPr>
                <p:cNvGrpSpPr/>
                <p:nvPr/>
              </p:nvGrpSpPr>
              <p:grpSpPr>
                <a:xfrm>
                  <a:off x="6538998" y="1849480"/>
                  <a:ext cx="431931" cy="530743"/>
                  <a:chOff x="6538998" y="1849480"/>
                  <a:chExt cx="431931" cy="530743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4B7A7C14-1373-4D92-B4BA-A04DA3649CAE}"/>
                      </a:ext>
                    </a:extLst>
                  </p:cNvPr>
                  <p:cNvSpPr/>
                  <p:nvPr/>
                </p:nvSpPr>
                <p:spPr>
                  <a:xfrm>
                    <a:off x="6547834" y="1851271"/>
                    <a:ext cx="423095" cy="528952"/>
                  </a:xfrm>
                  <a:custGeom>
                    <a:avLst/>
                    <a:gdLst>
                      <a:gd name="connsiteX0" fmla="*/ 242614 w 423095"/>
                      <a:gd name="connsiteY0" fmla="*/ 91562 h 528952"/>
                      <a:gd name="connsiteX1" fmla="*/ 29102 w 423095"/>
                      <a:gd name="connsiteY1" fmla="*/ 129519 h 528952"/>
                      <a:gd name="connsiteX2" fmla="*/ 168938 w 423095"/>
                      <a:gd name="connsiteY2" fmla="*/ 526168 h 528952"/>
                      <a:gd name="connsiteX3" fmla="*/ 183112 w 423095"/>
                      <a:gd name="connsiteY3" fmla="*/ 523921 h 528952"/>
                      <a:gd name="connsiteX4" fmla="*/ 367239 w 423095"/>
                      <a:gd name="connsiteY4" fmla="*/ 227484 h 528952"/>
                      <a:gd name="connsiteX5" fmla="*/ 242614 w 423095"/>
                      <a:gd name="connsiteY5" fmla="*/ 91562 h 52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3095" h="528952">
                        <a:moveTo>
                          <a:pt x="242614" y="91562"/>
                        </a:moveTo>
                        <a:cubicBezTo>
                          <a:pt x="242614" y="91562"/>
                          <a:pt x="144288" y="-7670"/>
                          <a:pt x="29102" y="129519"/>
                        </a:cubicBezTo>
                        <a:cubicBezTo>
                          <a:pt x="-73292" y="251477"/>
                          <a:pt x="123895" y="477486"/>
                          <a:pt x="168938" y="526168"/>
                        </a:cubicBezTo>
                        <a:cubicBezTo>
                          <a:pt x="173129" y="530702"/>
                          <a:pt x="180521" y="529521"/>
                          <a:pt x="183112" y="523921"/>
                        </a:cubicBezTo>
                        <a:cubicBezTo>
                          <a:pt x="203152" y="480610"/>
                          <a:pt x="277761" y="326315"/>
                          <a:pt x="367239" y="227484"/>
                        </a:cubicBezTo>
                        <a:cubicBezTo>
                          <a:pt x="475519" y="107878"/>
                          <a:pt x="422342" y="-131352"/>
                          <a:pt x="242614" y="91562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F49E7FEE-02BB-4792-B569-F2A8D13C5824}"/>
                      </a:ext>
                    </a:extLst>
                  </p:cNvPr>
                  <p:cNvSpPr/>
                  <p:nvPr/>
                </p:nvSpPr>
                <p:spPr>
                  <a:xfrm>
                    <a:off x="6538998" y="1849480"/>
                    <a:ext cx="422301" cy="530487"/>
                  </a:xfrm>
                  <a:custGeom>
                    <a:avLst/>
                    <a:gdLst>
                      <a:gd name="connsiteX0" fmla="*/ 241820 w 422301"/>
                      <a:gd name="connsiteY0" fmla="*/ 91562 h 530487"/>
                      <a:gd name="connsiteX1" fmla="*/ 28308 w 422301"/>
                      <a:gd name="connsiteY1" fmla="*/ 129519 h 530487"/>
                      <a:gd name="connsiteX2" fmla="*/ 177355 w 422301"/>
                      <a:gd name="connsiteY2" fmla="*/ 527807 h 530487"/>
                      <a:gd name="connsiteX3" fmla="*/ 191585 w 422301"/>
                      <a:gd name="connsiteY3" fmla="*/ 525121 h 530487"/>
                      <a:gd name="connsiteX4" fmla="*/ 366445 w 422301"/>
                      <a:gd name="connsiteY4" fmla="*/ 227484 h 530487"/>
                      <a:gd name="connsiteX5" fmla="*/ 241820 w 422301"/>
                      <a:gd name="connsiteY5" fmla="*/ 91562 h 530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301" h="530487">
                        <a:moveTo>
                          <a:pt x="241820" y="91562"/>
                        </a:moveTo>
                        <a:cubicBezTo>
                          <a:pt x="241820" y="91562"/>
                          <a:pt x="143494" y="-7670"/>
                          <a:pt x="28308" y="129519"/>
                        </a:cubicBezTo>
                        <a:cubicBezTo>
                          <a:pt x="-74019" y="251401"/>
                          <a:pt x="130444" y="478610"/>
                          <a:pt x="177355" y="527807"/>
                        </a:cubicBezTo>
                        <a:cubicBezTo>
                          <a:pt x="181679" y="532341"/>
                          <a:pt x="189195" y="530912"/>
                          <a:pt x="191585" y="525121"/>
                        </a:cubicBezTo>
                        <a:cubicBezTo>
                          <a:pt x="209854" y="480782"/>
                          <a:pt x="277301" y="325953"/>
                          <a:pt x="366445" y="227484"/>
                        </a:cubicBezTo>
                        <a:cubicBezTo>
                          <a:pt x="474725" y="107878"/>
                          <a:pt x="421547" y="-131352"/>
                          <a:pt x="241820" y="915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EB760633-4748-48E9-80B8-B4579F9EA691}"/>
                      </a:ext>
                    </a:extLst>
                  </p:cNvPr>
                  <p:cNvSpPr/>
                  <p:nvPr/>
                </p:nvSpPr>
                <p:spPr>
                  <a:xfrm>
                    <a:off x="6539008" y="1861861"/>
                    <a:ext cx="422230" cy="518107"/>
                  </a:xfrm>
                  <a:custGeom>
                    <a:avLst/>
                    <a:gdLst>
                      <a:gd name="connsiteX0" fmla="*/ 28308 w 422230"/>
                      <a:gd name="connsiteY0" fmla="*/ 117138 h 518107"/>
                      <a:gd name="connsiteX1" fmla="*/ 177355 w 422230"/>
                      <a:gd name="connsiteY1" fmla="*/ 515426 h 518107"/>
                      <a:gd name="connsiteX2" fmla="*/ 191585 w 422230"/>
                      <a:gd name="connsiteY2" fmla="*/ 512740 h 518107"/>
                      <a:gd name="connsiteX3" fmla="*/ 366445 w 422230"/>
                      <a:gd name="connsiteY3" fmla="*/ 215103 h 518107"/>
                      <a:gd name="connsiteX4" fmla="*/ 398687 w 422230"/>
                      <a:gd name="connsiteY4" fmla="*/ 0 h 518107"/>
                      <a:gd name="connsiteX5" fmla="*/ 330241 w 422230"/>
                      <a:gd name="connsiteY5" fmla="*/ 228333 h 518107"/>
                      <a:gd name="connsiteX6" fmla="*/ 204806 w 422230"/>
                      <a:gd name="connsiteY6" fmla="*/ 432368 h 518107"/>
                      <a:gd name="connsiteX7" fmla="*/ 224180 w 422230"/>
                      <a:gd name="connsiteY7" fmla="*/ 107118 h 518107"/>
                      <a:gd name="connsiteX8" fmla="*/ 156400 w 422230"/>
                      <a:gd name="connsiteY8" fmla="*/ 368379 h 518107"/>
                      <a:gd name="connsiteX9" fmla="*/ 64379 w 422230"/>
                      <a:gd name="connsiteY9" fmla="*/ 175431 h 518107"/>
                      <a:gd name="connsiteX10" fmla="*/ 136035 w 422230"/>
                      <a:gd name="connsiteY10" fmla="*/ 46177 h 518107"/>
                      <a:gd name="connsiteX11" fmla="*/ 28308 w 422230"/>
                      <a:gd name="connsiteY11" fmla="*/ 117138 h 5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22230" h="518107">
                        <a:moveTo>
                          <a:pt x="28308" y="117138"/>
                        </a:moveTo>
                        <a:cubicBezTo>
                          <a:pt x="-74019" y="239020"/>
                          <a:pt x="130444" y="466230"/>
                          <a:pt x="177355" y="515426"/>
                        </a:cubicBezTo>
                        <a:cubicBezTo>
                          <a:pt x="181679" y="519960"/>
                          <a:pt x="189194" y="518532"/>
                          <a:pt x="191585" y="512740"/>
                        </a:cubicBezTo>
                        <a:cubicBezTo>
                          <a:pt x="209854" y="468401"/>
                          <a:pt x="277301" y="313573"/>
                          <a:pt x="366445" y="215103"/>
                        </a:cubicBezTo>
                        <a:cubicBezTo>
                          <a:pt x="429205" y="145780"/>
                          <a:pt x="437616" y="36414"/>
                          <a:pt x="398687" y="0"/>
                        </a:cubicBezTo>
                        <a:cubicBezTo>
                          <a:pt x="424786" y="41891"/>
                          <a:pt x="430072" y="123568"/>
                          <a:pt x="330241" y="228333"/>
                        </a:cubicBezTo>
                        <a:cubicBezTo>
                          <a:pt x="225037" y="338747"/>
                          <a:pt x="204806" y="432368"/>
                          <a:pt x="204806" y="432368"/>
                        </a:cubicBezTo>
                        <a:cubicBezTo>
                          <a:pt x="111185" y="284512"/>
                          <a:pt x="224180" y="107118"/>
                          <a:pt x="224180" y="107118"/>
                        </a:cubicBezTo>
                        <a:cubicBezTo>
                          <a:pt x="129139" y="248202"/>
                          <a:pt x="156400" y="368379"/>
                          <a:pt x="156400" y="368379"/>
                        </a:cubicBezTo>
                        <a:cubicBezTo>
                          <a:pt x="156400" y="368379"/>
                          <a:pt x="67008" y="287893"/>
                          <a:pt x="64379" y="175431"/>
                        </a:cubicBezTo>
                        <a:cubicBezTo>
                          <a:pt x="61874" y="67970"/>
                          <a:pt x="129978" y="47758"/>
                          <a:pt x="136035" y="46177"/>
                        </a:cubicBezTo>
                        <a:cubicBezTo>
                          <a:pt x="104136" y="51511"/>
                          <a:pt x="67189" y="70828"/>
                          <a:pt x="28308" y="1171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47E8666A-96CB-48BE-B432-6DF64DE61E77}"/>
                      </a:ext>
                    </a:extLst>
                  </p:cNvPr>
                  <p:cNvSpPr/>
                  <p:nvPr/>
                </p:nvSpPr>
                <p:spPr>
                  <a:xfrm>
                    <a:off x="6727553" y="1849537"/>
                    <a:ext cx="228801" cy="325456"/>
                  </a:xfrm>
                  <a:custGeom>
                    <a:avLst/>
                    <a:gdLst>
                      <a:gd name="connsiteX0" fmla="*/ 53266 w 228801"/>
                      <a:gd name="connsiteY0" fmla="*/ 91505 h 325456"/>
                      <a:gd name="connsiteX1" fmla="*/ 1726 w 228801"/>
                      <a:gd name="connsiteY1" fmla="*/ 288139 h 325456"/>
                      <a:gd name="connsiteX2" fmla="*/ 225935 w 228801"/>
                      <a:gd name="connsiteY2" fmla="*/ 82504 h 325456"/>
                      <a:gd name="connsiteX3" fmla="*/ 228802 w 228801"/>
                      <a:gd name="connsiteY3" fmla="*/ 45509 h 325456"/>
                      <a:gd name="connsiteX4" fmla="*/ 53266 w 228801"/>
                      <a:gd name="connsiteY4" fmla="*/ 91505 h 325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01" h="325456">
                        <a:moveTo>
                          <a:pt x="53266" y="91505"/>
                        </a:moveTo>
                        <a:cubicBezTo>
                          <a:pt x="53266" y="91505"/>
                          <a:pt x="-11257" y="162809"/>
                          <a:pt x="1726" y="288139"/>
                        </a:cubicBezTo>
                        <a:cubicBezTo>
                          <a:pt x="14708" y="413469"/>
                          <a:pt x="233384" y="191927"/>
                          <a:pt x="225935" y="82504"/>
                        </a:cubicBezTo>
                        <a:cubicBezTo>
                          <a:pt x="225011" y="68911"/>
                          <a:pt x="226135" y="56624"/>
                          <a:pt x="228802" y="45509"/>
                        </a:cubicBezTo>
                        <a:cubicBezTo>
                          <a:pt x="211981" y="-13966"/>
                          <a:pt x="151630" y="-30491"/>
                          <a:pt x="53266" y="9150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791F5EE3-5F0C-46E8-BAB6-B037E8EBD39C}"/>
                      </a:ext>
                    </a:extLst>
                  </p:cNvPr>
                  <p:cNvSpPr/>
                  <p:nvPr/>
                </p:nvSpPr>
                <p:spPr>
                  <a:xfrm>
                    <a:off x="6765893" y="1944971"/>
                    <a:ext cx="49658" cy="71471"/>
                  </a:xfrm>
                  <a:custGeom>
                    <a:avLst/>
                    <a:gdLst>
                      <a:gd name="connsiteX0" fmla="*/ 13478 w 49658"/>
                      <a:gd name="connsiteY0" fmla="*/ 71404 h 71471"/>
                      <a:gd name="connsiteX1" fmla="*/ 40262 w 49658"/>
                      <a:gd name="connsiteY1" fmla="*/ 2167 h 71471"/>
                      <a:gd name="connsiteX2" fmla="*/ 13478 w 49658"/>
                      <a:gd name="connsiteY2" fmla="*/ 71404 h 7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658" h="71471">
                        <a:moveTo>
                          <a:pt x="13478" y="71404"/>
                        </a:moveTo>
                        <a:cubicBezTo>
                          <a:pt x="23622" y="70480"/>
                          <a:pt x="68990" y="19217"/>
                          <a:pt x="40262" y="2167"/>
                        </a:cubicBezTo>
                        <a:cubicBezTo>
                          <a:pt x="11544" y="-14873"/>
                          <a:pt x="-17888" y="74262"/>
                          <a:pt x="13478" y="7140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5F830C5D-85AF-4B73-9FDD-2443C14A35E8}"/>
                      </a:ext>
                    </a:extLst>
                  </p:cNvPr>
                  <p:cNvSpPr/>
                  <p:nvPr/>
                </p:nvSpPr>
                <p:spPr>
                  <a:xfrm>
                    <a:off x="6820177" y="1922782"/>
                    <a:ext cx="18055" cy="38435"/>
                  </a:xfrm>
                  <a:custGeom>
                    <a:avLst/>
                    <a:gdLst>
                      <a:gd name="connsiteX0" fmla="*/ 6266 w 18055"/>
                      <a:gd name="connsiteY0" fmla="*/ 37444 h 38435"/>
                      <a:gd name="connsiteX1" fmla="*/ 11295 w 18055"/>
                      <a:gd name="connsiteY1" fmla="*/ 1 h 38435"/>
                      <a:gd name="connsiteX2" fmla="*/ 6266 w 18055"/>
                      <a:gd name="connsiteY2" fmla="*/ 37444 h 38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055" h="38435">
                        <a:moveTo>
                          <a:pt x="6266" y="37444"/>
                        </a:moveTo>
                        <a:cubicBezTo>
                          <a:pt x="-3754" y="29424"/>
                          <a:pt x="-1525" y="229"/>
                          <a:pt x="11295" y="1"/>
                        </a:cubicBezTo>
                        <a:cubicBezTo>
                          <a:pt x="24116" y="-228"/>
                          <a:pt x="16572" y="45692"/>
                          <a:pt x="6266" y="374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6" name="Graphic 57">
                  <a:extLst>
                    <a:ext uri="{FF2B5EF4-FFF2-40B4-BE49-F238E27FC236}">
                      <a16:creationId xmlns:a16="http://schemas.microsoft.com/office/drawing/2014/main" id="{980AF074-5A3E-4D83-AC48-0AA544E27666}"/>
                    </a:ext>
                  </a:extLst>
                </p:cNvPr>
                <p:cNvGrpSpPr/>
                <p:nvPr/>
              </p:nvGrpSpPr>
              <p:grpSpPr>
                <a:xfrm>
                  <a:off x="5106825" y="2115802"/>
                  <a:ext cx="580325" cy="648974"/>
                  <a:chOff x="5106825" y="2115802"/>
                  <a:chExt cx="580325" cy="648974"/>
                </a:xfrm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A79E82EF-ECED-46C1-A217-9A4A02D3559D}"/>
                      </a:ext>
                    </a:extLst>
                  </p:cNvPr>
                  <p:cNvSpPr/>
                  <p:nvPr/>
                </p:nvSpPr>
                <p:spPr>
                  <a:xfrm>
                    <a:off x="5106825" y="2124555"/>
                    <a:ext cx="580201" cy="640220"/>
                  </a:xfrm>
                  <a:custGeom>
                    <a:avLst/>
                    <a:gdLst>
                      <a:gd name="connsiteX0" fmla="*/ 361239 w 580201"/>
                      <a:gd name="connsiteY0" fmla="*/ 193906 h 640220"/>
                      <a:gd name="connsiteX1" fmla="*/ 360677 w 580201"/>
                      <a:gd name="connsiteY1" fmla="*/ 194858 h 640220"/>
                      <a:gd name="connsiteX2" fmla="*/ 354781 w 580201"/>
                      <a:gd name="connsiteY2" fmla="*/ 195706 h 640220"/>
                      <a:gd name="connsiteX3" fmla="*/ 353143 w 580201"/>
                      <a:gd name="connsiteY3" fmla="*/ 189743 h 640220"/>
                      <a:gd name="connsiteX4" fmla="*/ 386404 w 580201"/>
                      <a:gd name="connsiteY4" fmla="*/ 8130 h 640220"/>
                      <a:gd name="connsiteX5" fmla="*/ 382365 w 580201"/>
                      <a:gd name="connsiteY5" fmla="*/ 386 h 640220"/>
                      <a:gd name="connsiteX6" fmla="*/ 299269 w 580201"/>
                      <a:gd name="connsiteY6" fmla="*/ 145261 h 640220"/>
                      <a:gd name="connsiteX7" fmla="*/ 291107 w 580201"/>
                      <a:gd name="connsiteY7" fmla="*/ 150243 h 640220"/>
                      <a:gd name="connsiteX8" fmla="*/ 53401 w 580201"/>
                      <a:gd name="connsiteY8" fmla="*/ 120830 h 640220"/>
                      <a:gd name="connsiteX9" fmla="*/ 3909 w 580201"/>
                      <a:gd name="connsiteY9" fmla="*/ 273392 h 640220"/>
                      <a:gd name="connsiteX10" fmla="*/ 12824 w 580201"/>
                      <a:gd name="connsiteY10" fmla="*/ 275897 h 640220"/>
                      <a:gd name="connsiteX11" fmla="*/ 276847 w 580201"/>
                      <a:gd name="connsiteY11" fmla="*/ 220776 h 640220"/>
                      <a:gd name="connsiteX12" fmla="*/ 276533 w 580201"/>
                      <a:gd name="connsiteY12" fmla="*/ 230958 h 640220"/>
                      <a:gd name="connsiteX13" fmla="*/ 71098 w 580201"/>
                      <a:gd name="connsiteY13" fmla="*/ 398207 h 640220"/>
                      <a:gd name="connsiteX14" fmla="*/ 72508 w 580201"/>
                      <a:gd name="connsiteY14" fmla="*/ 402084 h 640220"/>
                      <a:gd name="connsiteX15" fmla="*/ 191084 w 580201"/>
                      <a:gd name="connsiteY15" fmla="*/ 481761 h 640220"/>
                      <a:gd name="connsiteX16" fmla="*/ 198038 w 580201"/>
                      <a:gd name="connsiteY16" fmla="*/ 475560 h 640220"/>
                      <a:gd name="connsiteX17" fmla="*/ 295097 w 580201"/>
                      <a:gd name="connsiteY17" fmla="*/ 297252 h 640220"/>
                      <a:gd name="connsiteX18" fmla="*/ 297136 w 580201"/>
                      <a:gd name="connsiteY18" fmla="*/ 307044 h 640220"/>
                      <a:gd name="connsiteX19" fmla="*/ 268637 w 580201"/>
                      <a:gd name="connsiteY19" fmla="*/ 506145 h 640220"/>
                      <a:gd name="connsiteX20" fmla="*/ 271714 w 580201"/>
                      <a:gd name="connsiteY20" fmla="*/ 509326 h 640220"/>
                      <a:gd name="connsiteX21" fmla="*/ 335121 w 580201"/>
                      <a:gd name="connsiteY21" fmla="*/ 538130 h 640220"/>
                      <a:gd name="connsiteX22" fmla="*/ 342465 w 580201"/>
                      <a:gd name="connsiteY22" fmla="*/ 532053 h 640220"/>
                      <a:gd name="connsiteX23" fmla="*/ 393300 w 580201"/>
                      <a:gd name="connsiteY23" fmla="*/ 387815 h 640220"/>
                      <a:gd name="connsiteX24" fmla="*/ 395901 w 580201"/>
                      <a:gd name="connsiteY24" fmla="*/ 395969 h 640220"/>
                      <a:gd name="connsiteX25" fmla="*/ 356715 w 580201"/>
                      <a:gd name="connsiteY25" fmla="*/ 547388 h 640220"/>
                      <a:gd name="connsiteX26" fmla="*/ 359315 w 580201"/>
                      <a:gd name="connsiteY26" fmla="*/ 551579 h 640220"/>
                      <a:gd name="connsiteX27" fmla="*/ 417056 w 580201"/>
                      <a:gd name="connsiteY27" fmla="*/ 590107 h 640220"/>
                      <a:gd name="connsiteX28" fmla="*/ 425257 w 580201"/>
                      <a:gd name="connsiteY28" fmla="*/ 585193 h 640220"/>
                      <a:gd name="connsiteX29" fmla="*/ 430162 w 580201"/>
                      <a:gd name="connsiteY29" fmla="*/ 513507 h 640220"/>
                      <a:gd name="connsiteX30" fmla="*/ 440173 w 580201"/>
                      <a:gd name="connsiteY30" fmla="*/ 516003 h 640220"/>
                      <a:gd name="connsiteX31" fmla="*/ 434782 w 580201"/>
                      <a:gd name="connsiteY31" fmla="*/ 601842 h 640220"/>
                      <a:gd name="connsiteX32" fmla="*/ 436706 w 580201"/>
                      <a:gd name="connsiteY32" fmla="*/ 605728 h 640220"/>
                      <a:gd name="connsiteX33" fmla="*/ 472281 w 580201"/>
                      <a:gd name="connsiteY33" fmla="*/ 638599 h 640220"/>
                      <a:gd name="connsiteX34" fmla="*/ 480530 w 580201"/>
                      <a:gd name="connsiteY34" fmla="*/ 637628 h 640220"/>
                      <a:gd name="connsiteX35" fmla="*/ 529232 w 580201"/>
                      <a:gd name="connsiteY35" fmla="*/ 541387 h 640220"/>
                      <a:gd name="connsiteX36" fmla="*/ 529593 w 580201"/>
                      <a:gd name="connsiteY36" fmla="*/ 538187 h 640220"/>
                      <a:gd name="connsiteX37" fmla="*/ 520926 w 580201"/>
                      <a:gd name="connsiteY37" fmla="*/ 514508 h 640220"/>
                      <a:gd name="connsiteX38" fmla="*/ 529108 w 580201"/>
                      <a:gd name="connsiteY38" fmla="*/ 508240 h 640220"/>
                      <a:gd name="connsiteX39" fmla="*/ 533327 w 580201"/>
                      <a:gd name="connsiteY39" fmla="*/ 512745 h 640220"/>
                      <a:gd name="connsiteX40" fmla="*/ 541967 w 580201"/>
                      <a:gd name="connsiteY40" fmla="*/ 511221 h 640220"/>
                      <a:gd name="connsiteX41" fmla="*/ 561359 w 580201"/>
                      <a:gd name="connsiteY41" fmla="*/ 456596 h 640220"/>
                      <a:gd name="connsiteX42" fmla="*/ 560997 w 580201"/>
                      <a:gd name="connsiteY42" fmla="*/ 452690 h 640220"/>
                      <a:gd name="connsiteX43" fmla="*/ 467805 w 580201"/>
                      <a:gd name="connsiteY43" fmla="*/ 359345 h 640220"/>
                      <a:gd name="connsiteX44" fmla="*/ 461023 w 580201"/>
                      <a:gd name="connsiteY44" fmla="*/ 352325 h 640220"/>
                      <a:gd name="connsiteX45" fmla="*/ 562521 w 580201"/>
                      <a:gd name="connsiteY45" fmla="*/ 412838 h 640220"/>
                      <a:gd name="connsiteX46" fmla="*/ 572608 w 580201"/>
                      <a:gd name="connsiteY46" fmla="*/ 412400 h 640220"/>
                      <a:gd name="connsiteX47" fmla="*/ 577438 w 580201"/>
                      <a:gd name="connsiteY47" fmla="*/ 378843 h 640220"/>
                      <a:gd name="connsiteX48" fmla="*/ 580085 w 580201"/>
                      <a:gd name="connsiteY48" fmla="*/ 300128 h 640220"/>
                      <a:gd name="connsiteX49" fmla="*/ 579724 w 580201"/>
                      <a:gd name="connsiteY49" fmla="*/ 298309 h 640220"/>
                      <a:gd name="connsiteX50" fmla="*/ 426571 w 580201"/>
                      <a:gd name="connsiteY50" fmla="*/ 213927 h 640220"/>
                      <a:gd name="connsiteX51" fmla="*/ 417322 w 580201"/>
                      <a:gd name="connsiteY51" fmla="*/ 209346 h 640220"/>
                      <a:gd name="connsiteX52" fmla="*/ 539138 w 580201"/>
                      <a:gd name="connsiteY52" fmla="*/ 131745 h 640220"/>
                      <a:gd name="connsiteX53" fmla="*/ 547253 w 580201"/>
                      <a:gd name="connsiteY53" fmla="*/ 125764 h 640220"/>
                      <a:gd name="connsiteX54" fmla="*/ 455070 w 580201"/>
                      <a:gd name="connsiteY54" fmla="*/ 22075 h 640220"/>
                      <a:gd name="connsiteX55" fmla="*/ 452727 w 580201"/>
                      <a:gd name="connsiteY55" fmla="*/ 21446 h 640220"/>
                      <a:gd name="connsiteX56" fmla="*/ 361239 w 580201"/>
                      <a:gd name="connsiteY56" fmla="*/ 193906 h 64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20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7"/>
                          <a:pt x="354781" y="195706"/>
                        </a:cubicBezTo>
                        <a:cubicBezTo>
                          <a:pt x="353105" y="194363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6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09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4"/>
                        </a:cubicBezTo>
                        <a:cubicBezTo>
                          <a:pt x="267018" y="322512"/>
                          <a:pt x="221069" y="369156"/>
                          <a:pt x="268637" y="506145"/>
                        </a:cubicBezTo>
                        <a:cubicBezTo>
                          <a:pt x="269142" y="507592"/>
                          <a:pt x="270285" y="508773"/>
                          <a:pt x="271714" y="509326"/>
                        </a:cubicBezTo>
                        <a:cubicBezTo>
                          <a:pt x="294716" y="518203"/>
                          <a:pt x="315862" y="527995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21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507"/>
                        </a:cubicBezTo>
                        <a:cubicBezTo>
                          <a:pt x="432334" y="507764"/>
                          <a:pt x="440935" y="509907"/>
                          <a:pt x="440173" y="516003"/>
                        </a:cubicBezTo>
                        <a:cubicBezTo>
                          <a:pt x="437306" y="538949"/>
                          <a:pt x="433962" y="572924"/>
                          <a:pt x="434782" y="601842"/>
                        </a:cubicBezTo>
                        <a:cubicBezTo>
                          <a:pt x="434829" y="603347"/>
                          <a:pt x="435544" y="604766"/>
                          <a:pt x="436706" y="605728"/>
                        </a:cubicBezTo>
                        <a:cubicBezTo>
                          <a:pt x="454270" y="620349"/>
                          <a:pt x="466205" y="632218"/>
                          <a:pt x="472281" y="638599"/>
                        </a:cubicBezTo>
                        <a:cubicBezTo>
                          <a:pt x="474672" y="641114"/>
                          <a:pt x="478797" y="640638"/>
                          <a:pt x="480530" y="637628"/>
                        </a:cubicBezTo>
                        <a:cubicBezTo>
                          <a:pt x="488569" y="623645"/>
                          <a:pt x="509077" y="586840"/>
                          <a:pt x="529232" y="541387"/>
                        </a:cubicBezTo>
                        <a:cubicBezTo>
                          <a:pt x="529679" y="540387"/>
                          <a:pt x="529813" y="539263"/>
                          <a:pt x="529593" y="538187"/>
                        </a:cubicBezTo>
                        <a:cubicBezTo>
                          <a:pt x="527984" y="530319"/>
                          <a:pt x="525231" y="522318"/>
                          <a:pt x="520926" y="514508"/>
                        </a:cubicBezTo>
                        <a:cubicBezTo>
                          <a:pt x="517982" y="509164"/>
                          <a:pt x="524812" y="503916"/>
                          <a:pt x="529108" y="508240"/>
                        </a:cubicBezTo>
                        <a:cubicBezTo>
                          <a:pt x="530556" y="509697"/>
                          <a:pt x="531965" y="511193"/>
                          <a:pt x="533327" y="512745"/>
                        </a:cubicBezTo>
                        <a:cubicBezTo>
                          <a:pt x="535842" y="515612"/>
                          <a:pt x="540547" y="514765"/>
                          <a:pt x="541967" y="511221"/>
                        </a:cubicBezTo>
                        <a:cubicBezTo>
                          <a:pt x="549053" y="493533"/>
                          <a:pt x="555721" y="475093"/>
                          <a:pt x="561359" y="456596"/>
                        </a:cubicBezTo>
                        <a:cubicBezTo>
                          <a:pt x="561759" y="455291"/>
                          <a:pt x="561636" y="453900"/>
                          <a:pt x="560997" y="452690"/>
                        </a:cubicBezTo>
                        <a:cubicBezTo>
                          <a:pt x="536851" y="406913"/>
                          <a:pt x="498046" y="346125"/>
                          <a:pt x="467805" y="359345"/>
                        </a:cubicBezTo>
                        <a:cubicBezTo>
                          <a:pt x="463328" y="361307"/>
                          <a:pt x="458804" y="356688"/>
                          <a:pt x="461023" y="352325"/>
                        </a:cubicBezTo>
                        <a:cubicBezTo>
                          <a:pt x="479654" y="315625"/>
                          <a:pt x="519592" y="268277"/>
                          <a:pt x="562521" y="412838"/>
                        </a:cubicBezTo>
                        <a:cubicBezTo>
                          <a:pt x="564064" y="418038"/>
                          <a:pt x="571561" y="417724"/>
                          <a:pt x="572608" y="412400"/>
                        </a:cubicBezTo>
                        <a:cubicBezTo>
                          <a:pt x="574875" y="400960"/>
                          <a:pt x="576533" y="389721"/>
                          <a:pt x="577438" y="378843"/>
                        </a:cubicBezTo>
                        <a:cubicBezTo>
                          <a:pt x="579400" y="355069"/>
                          <a:pt x="580590" y="328237"/>
                          <a:pt x="580085" y="300128"/>
                        </a:cubicBezTo>
                        <a:cubicBezTo>
                          <a:pt x="580076" y="299500"/>
                          <a:pt x="579952" y="298890"/>
                          <a:pt x="579724" y="298309"/>
                        </a:cubicBezTo>
                        <a:cubicBezTo>
                          <a:pt x="550396" y="223595"/>
                          <a:pt x="491884" y="114600"/>
                          <a:pt x="426571" y="213927"/>
                        </a:cubicBezTo>
                        <a:cubicBezTo>
                          <a:pt x="423161" y="219118"/>
                          <a:pt x="415170" y="215175"/>
                          <a:pt x="417322" y="209346"/>
                        </a:cubicBezTo>
                        <a:cubicBezTo>
                          <a:pt x="437858" y="153662"/>
                          <a:pt x="478339" y="80672"/>
                          <a:pt x="539138" y="131745"/>
                        </a:cubicBezTo>
                        <a:cubicBezTo>
                          <a:pt x="543309" y="135251"/>
                          <a:pt x="549444" y="130755"/>
                          <a:pt x="547253" y="125764"/>
                        </a:cubicBezTo>
                        <a:cubicBezTo>
                          <a:pt x="528107" y="82244"/>
                          <a:pt x="498837" y="45011"/>
                          <a:pt x="455070" y="22075"/>
                        </a:cubicBezTo>
                        <a:cubicBezTo>
                          <a:pt x="454356" y="21703"/>
                          <a:pt x="453536" y="21484"/>
                          <a:pt x="452727" y="2144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46C2A94-FEC6-4F16-8749-AC43EFA2D6D7}"/>
                      </a:ext>
                    </a:extLst>
                  </p:cNvPr>
                  <p:cNvSpPr/>
                  <p:nvPr/>
                </p:nvSpPr>
                <p:spPr>
                  <a:xfrm>
                    <a:off x="5106949" y="2115802"/>
                    <a:ext cx="580201" cy="640211"/>
                  </a:xfrm>
                  <a:custGeom>
                    <a:avLst/>
                    <a:gdLst>
                      <a:gd name="connsiteX0" fmla="*/ 361239 w 580201"/>
                      <a:gd name="connsiteY0" fmla="*/ 193906 h 640211"/>
                      <a:gd name="connsiteX1" fmla="*/ 360677 w 580201"/>
                      <a:gd name="connsiteY1" fmla="*/ 194858 h 640211"/>
                      <a:gd name="connsiteX2" fmla="*/ 354781 w 580201"/>
                      <a:gd name="connsiteY2" fmla="*/ 195706 h 640211"/>
                      <a:gd name="connsiteX3" fmla="*/ 353143 w 580201"/>
                      <a:gd name="connsiteY3" fmla="*/ 189743 h 640211"/>
                      <a:gd name="connsiteX4" fmla="*/ 386404 w 580201"/>
                      <a:gd name="connsiteY4" fmla="*/ 8130 h 640211"/>
                      <a:gd name="connsiteX5" fmla="*/ 382365 w 580201"/>
                      <a:gd name="connsiteY5" fmla="*/ 386 h 640211"/>
                      <a:gd name="connsiteX6" fmla="*/ 299269 w 580201"/>
                      <a:gd name="connsiteY6" fmla="*/ 145261 h 640211"/>
                      <a:gd name="connsiteX7" fmla="*/ 291107 w 580201"/>
                      <a:gd name="connsiteY7" fmla="*/ 150243 h 640211"/>
                      <a:gd name="connsiteX8" fmla="*/ 53401 w 580201"/>
                      <a:gd name="connsiteY8" fmla="*/ 120830 h 640211"/>
                      <a:gd name="connsiteX9" fmla="*/ 3909 w 580201"/>
                      <a:gd name="connsiteY9" fmla="*/ 273392 h 640211"/>
                      <a:gd name="connsiteX10" fmla="*/ 12824 w 580201"/>
                      <a:gd name="connsiteY10" fmla="*/ 275897 h 640211"/>
                      <a:gd name="connsiteX11" fmla="*/ 276847 w 580201"/>
                      <a:gd name="connsiteY11" fmla="*/ 220776 h 640211"/>
                      <a:gd name="connsiteX12" fmla="*/ 276533 w 580201"/>
                      <a:gd name="connsiteY12" fmla="*/ 230958 h 640211"/>
                      <a:gd name="connsiteX13" fmla="*/ 71098 w 580201"/>
                      <a:gd name="connsiteY13" fmla="*/ 398207 h 640211"/>
                      <a:gd name="connsiteX14" fmla="*/ 72508 w 580201"/>
                      <a:gd name="connsiteY14" fmla="*/ 402084 h 640211"/>
                      <a:gd name="connsiteX15" fmla="*/ 191084 w 580201"/>
                      <a:gd name="connsiteY15" fmla="*/ 481761 h 640211"/>
                      <a:gd name="connsiteX16" fmla="*/ 198038 w 580201"/>
                      <a:gd name="connsiteY16" fmla="*/ 475560 h 640211"/>
                      <a:gd name="connsiteX17" fmla="*/ 295097 w 580201"/>
                      <a:gd name="connsiteY17" fmla="*/ 297252 h 640211"/>
                      <a:gd name="connsiteX18" fmla="*/ 297136 w 580201"/>
                      <a:gd name="connsiteY18" fmla="*/ 307043 h 640211"/>
                      <a:gd name="connsiteX19" fmla="*/ 268628 w 580201"/>
                      <a:gd name="connsiteY19" fmla="*/ 506145 h 640211"/>
                      <a:gd name="connsiteX20" fmla="*/ 271714 w 580201"/>
                      <a:gd name="connsiteY20" fmla="*/ 509326 h 640211"/>
                      <a:gd name="connsiteX21" fmla="*/ 335121 w 580201"/>
                      <a:gd name="connsiteY21" fmla="*/ 538130 h 640211"/>
                      <a:gd name="connsiteX22" fmla="*/ 342465 w 580201"/>
                      <a:gd name="connsiteY22" fmla="*/ 532053 h 640211"/>
                      <a:gd name="connsiteX23" fmla="*/ 393300 w 580201"/>
                      <a:gd name="connsiteY23" fmla="*/ 387815 h 640211"/>
                      <a:gd name="connsiteX24" fmla="*/ 395901 w 580201"/>
                      <a:gd name="connsiteY24" fmla="*/ 395969 h 640211"/>
                      <a:gd name="connsiteX25" fmla="*/ 356715 w 580201"/>
                      <a:gd name="connsiteY25" fmla="*/ 547388 h 640211"/>
                      <a:gd name="connsiteX26" fmla="*/ 359315 w 580201"/>
                      <a:gd name="connsiteY26" fmla="*/ 551579 h 640211"/>
                      <a:gd name="connsiteX27" fmla="*/ 417056 w 580201"/>
                      <a:gd name="connsiteY27" fmla="*/ 590107 h 640211"/>
                      <a:gd name="connsiteX28" fmla="*/ 425257 w 580201"/>
                      <a:gd name="connsiteY28" fmla="*/ 585193 h 640211"/>
                      <a:gd name="connsiteX29" fmla="*/ 430162 w 580201"/>
                      <a:gd name="connsiteY29" fmla="*/ 513498 h 640211"/>
                      <a:gd name="connsiteX30" fmla="*/ 440173 w 580201"/>
                      <a:gd name="connsiteY30" fmla="*/ 515993 h 640211"/>
                      <a:gd name="connsiteX31" fmla="*/ 434791 w 580201"/>
                      <a:gd name="connsiteY31" fmla="*/ 601833 h 640211"/>
                      <a:gd name="connsiteX32" fmla="*/ 436715 w 580201"/>
                      <a:gd name="connsiteY32" fmla="*/ 605719 h 640211"/>
                      <a:gd name="connsiteX33" fmla="*/ 472291 w 580201"/>
                      <a:gd name="connsiteY33" fmla="*/ 638590 h 640211"/>
                      <a:gd name="connsiteX34" fmla="*/ 480540 w 580201"/>
                      <a:gd name="connsiteY34" fmla="*/ 637618 h 640211"/>
                      <a:gd name="connsiteX35" fmla="*/ 529241 w 580201"/>
                      <a:gd name="connsiteY35" fmla="*/ 541378 h 640211"/>
                      <a:gd name="connsiteX36" fmla="*/ 529603 w 580201"/>
                      <a:gd name="connsiteY36" fmla="*/ 538177 h 640211"/>
                      <a:gd name="connsiteX37" fmla="*/ 520935 w 580201"/>
                      <a:gd name="connsiteY37" fmla="*/ 514498 h 640211"/>
                      <a:gd name="connsiteX38" fmla="*/ 529117 w 580201"/>
                      <a:gd name="connsiteY38" fmla="*/ 508231 h 640211"/>
                      <a:gd name="connsiteX39" fmla="*/ 533337 w 580201"/>
                      <a:gd name="connsiteY39" fmla="*/ 512736 h 640211"/>
                      <a:gd name="connsiteX40" fmla="*/ 541976 w 580201"/>
                      <a:gd name="connsiteY40" fmla="*/ 511212 h 640211"/>
                      <a:gd name="connsiteX41" fmla="*/ 561369 w 580201"/>
                      <a:gd name="connsiteY41" fmla="*/ 456586 h 640211"/>
                      <a:gd name="connsiteX42" fmla="*/ 561007 w 580201"/>
                      <a:gd name="connsiteY42" fmla="*/ 452681 h 640211"/>
                      <a:gd name="connsiteX43" fmla="*/ 467814 w 580201"/>
                      <a:gd name="connsiteY43" fmla="*/ 359336 h 640211"/>
                      <a:gd name="connsiteX44" fmla="*/ 461032 w 580201"/>
                      <a:gd name="connsiteY44" fmla="*/ 352316 h 640211"/>
                      <a:gd name="connsiteX45" fmla="*/ 562531 w 580201"/>
                      <a:gd name="connsiteY45" fmla="*/ 412828 h 640211"/>
                      <a:gd name="connsiteX46" fmla="*/ 572618 w 580201"/>
                      <a:gd name="connsiteY46" fmla="*/ 412390 h 640211"/>
                      <a:gd name="connsiteX47" fmla="*/ 577438 w 580201"/>
                      <a:gd name="connsiteY47" fmla="*/ 378833 h 640211"/>
                      <a:gd name="connsiteX48" fmla="*/ 580085 w 580201"/>
                      <a:gd name="connsiteY48" fmla="*/ 300119 h 640211"/>
                      <a:gd name="connsiteX49" fmla="*/ 579724 w 580201"/>
                      <a:gd name="connsiteY49" fmla="*/ 298300 h 640211"/>
                      <a:gd name="connsiteX50" fmla="*/ 426581 w 580201"/>
                      <a:gd name="connsiteY50" fmla="*/ 213918 h 640211"/>
                      <a:gd name="connsiteX51" fmla="*/ 417332 w 580201"/>
                      <a:gd name="connsiteY51" fmla="*/ 209336 h 640211"/>
                      <a:gd name="connsiteX52" fmla="*/ 539147 w 580201"/>
                      <a:gd name="connsiteY52" fmla="*/ 131736 h 640211"/>
                      <a:gd name="connsiteX53" fmla="*/ 547262 w 580201"/>
                      <a:gd name="connsiteY53" fmla="*/ 125754 h 640211"/>
                      <a:gd name="connsiteX54" fmla="*/ 455079 w 580201"/>
                      <a:gd name="connsiteY54" fmla="*/ 22065 h 640211"/>
                      <a:gd name="connsiteX55" fmla="*/ 452736 w 580201"/>
                      <a:gd name="connsiteY55" fmla="*/ 21436 h 640211"/>
                      <a:gd name="connsiteX56" fmla="*/ 361239 w 580201"/>
                      <a:gd name="connsiteY56" fmla="*/ 193906 h 640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11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6"/>
                          <a:pt x="354781" y="195706"/>
                        </a:cubicBezTo>
                        <a:cubicBezTo>
                          <a:pt x="353105" y="194372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7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10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3"/>
                        </a:cubicBezTo>
                        <a:cubicBezTo>
                          <a:pt x="267018" y="322512"/>
                          <a:pt x="221069" y="369156"/>
                          <a:pt x="268628" y="506145"/>
                        </a:cubicBezTo>
                        <a:cubicBezTo>
                          <a:pt x="269132" y="507592"/>
                          <a:pt x="270275" y="508773"/>
                          <a:pt x="271714" y="509326"/>
                        </a:cubicBezTo>
                        <a:cubicBezTo>
                          <a:pt x="294716" y="518213"/>
                          <a:pt x="315862" y="528004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12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498"/>
                        </a:cubicBezTo>
                        <a:cubicBezTo>
                          <a:pt x="432334" y="507754"/>
                          <a:pt x="440935" y="509897"/>
                          <a:pt x="440173" y="515993"/>
                        </a:cubicBezTo>
                        <a:cubicBezTo>
                          <a:pt x="437306" y="538939"/>
                          <a:pt x="433962" y="572915"/>
                          <a:pt x="434791" y="601833"/>
                        </a:cubicBezTo>
                        <a:cubicBezTo>
                          <a:pt x="434839" y="603338"/>
                          <a:pt x="435553" y="604757"/>
                          <a:pt x="436715" y="605719"/>
                        </a:cubicBezTo>
                        <a:cubicBezTo>
                          <a:pt x="454279" y="620340"/>
                          <a:pt x="466214" y="632208"/>
                          <a:pt x="472291" y="638590"/>
                        </a:cubicBezTo>
                        <a:cubicBezTo>
                          <a:pt x="474682" y="641104"/>
                          <a:pt x="478806" y="640628"/>
                          <a:pt x="480540" y="637618"/>
                        </a:cubicBezTo>
                        <a:cubicBezTo>
                          <a:pt x="488579" y="623635"/>
                          <a:pt x="509086" y="586831"/>
                          <a:pt x="529241" y="541378"/>
                        </a:cubicBezTo>
                        <a:cubicBezTo>
                          <a:pt x="529689" y="540377"/>
                          <a:pt x="529822" y="539254"/>
                          <a:pt x="529603" y="538177"/>
                        </a:cubicBezTo>
                        <a:cubicBezTo>
                          <a:pt x="527993" y="530310"/>
                          <a:pt x="525240" y="522309"/>
                          <a:pt x="520935" y="514498"/>
                        </a:cubicBezTo>
                        <a:cubicBezTo>
                          <a:pt x="517992" y="509154"/>
                          <a:pt x="524821" y="503906"/>
                          <a:pt x="529117" y="508231"/>
                        </a:cubicBezTo>
                        <a:cubicBezTo>
                          <a:pt x="530565" y="509688"/>
                          <a:pt x="531975" y="511183"/>
                          <a:pt x="533337" y="512736"/>
                        </a:cubicBezTo>
                        <a:cubicBezTo>
                          <a:pt x="535851" y="515603"/>
                          <a:pt x="540557" y="514755"/>
                          <a:pt x="541976" y="511212"/>
                        </a:cubicBezTo>
                        <a:cubicBezTo>
                          <a:pt x="549063" y="493524"/>
                          <a:pt x="555730" y="475093"/>
                          <a:pt x="561369" y="456586"/>
                        </a:cubicBezTo>
                        <a:cubicBezTo>
                          <a:pt x="561769" y="455281"/>
                          <a:pt x="561645" y="453890"/>
                          <a:pt x="561007" y="452681"/>
                        </a:cubicBezTo>
                        <a:cubicBezTo>
                          <a:pt x="536861" y="406904"/>
                          <a:pt x="498056" y="346115"/>
                          <a:pt x="467814" y="359336"/>
                        </a:cubicBezTo>
                        <a:cubicBezTo>
                          <a:pt x="463338" y="361298"/>
                          <a:pt x="458823" y="356678"/>
                          <a:pt x="461032" y="352316"/>
                        </a:cubicBezTo>
                        <a:cubicBezTo>
                          <a:pt x="479663" y="315616"/>
                          <a:pt x="519611" y="268267"/>
                          <a:pt x="562531" y="412828"/>
                        </a:cubicBezTo>
                        <a:cubicBezTo>
                          <a:pt x="564074" y="418029"/>
                          <a:pt x="571570" y="417714"/>
                          <a:pt x="572618" y="412390"/>
                        </a:cubicBezTo>
                        <a:cubicBezTo>
                          <a:pt x="574885" y="400950"/>
                          <a:pt x="576542" y="389711"/>
                          <a:pt x="577438" y="378833"/>
                        </a:cubicBezTo>
                        <a:cubicBezTo>
                          <a:pt x="579400" y="355059"/>
                          <a:pt x="580590" y="328227"/>
                          <a:pt x="580085" y="300119"/>
                        </a:cubicBezTo>
                        <a:cubicBezTo>
                          <a:pt x="580076" y="299490"/>
                          <a:pt x="579952" y="298881"/>
                          <a:pt x="579724" y="298300"/>
                        </a:cubicBezTo>
                        <a:cubicBezTo>
                          <a:pt x="550396" y="223585"/>
                          <a:pt x="491893" y="114591"/>
                          <a:pt x="426581" y="213918"/>
                        </a:cubicBezTo>
                        <a:cubicBezTo>
                          <a:pt x="423171" y="219109"/>
                          <a:pt x="415189" y="215165"/>
                          <a:pt x="417332" y="209336"/>
                        </a:cubicBezTo>
                        <a:cubicBezTo>
                          <a:pt x="437868" y="153653"/>
                          <a:pt x="478349" y="80663"/>
                          <a:pt x="539147" y="131736"/>
                        </a:cubicBezTo>
                        <a:cubicBezTo>
                          <a:pt x="543319" y="135241"/>
                          <a:pt x="549453" y="130745"/>
                          <a:pt x="547262" y="125754"/>
                        </a:cubicBezTo>
                        <a:cubicBezTo>
                          <a:pt x="528117" y="82234"/>
                          <a:pt x="498837" y="45001"/>
                          <a:pt x="455079" y="22065"/>
                        </a:cubicBezTo>
                        <a:cubicBezTo>
                          <a:pt x="454365" y="21684"/>
                          <a:pt x="453546" y="21474"/>
                          <a:pt x="452736" y="2143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554E31D-41C8-49FD-97FD-DB29B596DFDF}"/>
                      </a:ext>
                    </a:extLst>
                  </p:cNvPr>
                  <p:cNvSpPr/>
                  <p:nvPr/>
                </p:nvSpPr>
                <p:spPr>
                  <a:xfrm>
                    <a:off x="5463022" y="2641168"/>
                    <a:ext cx="69237" cy="65802"/>
                  </a:xfrm>
                  <a:custGeom>
                    <a:avLst/>
                    <a:gdLst>
                      <a:gd name="connsiteX0" fmla="*/ 632 w 69237"/>
                      <a:gd name="connsiteY0" fmla="*/ 22022 h 65802"/>
                      <a:gd name="connsiteX1" fmla="*/ 3232 w 69237"/>
                      <a:gd name="connsiteY1" fmla="*/ 26213 h 65802"/>
                      <a:gd name="connsiteX2" fmla="*/ 60973 w 69237"/>
                      <a:gd name="connsiteY2" fmla="*/ 64741 h 65802"/>
                      <a:gd name="connsiteX3" fmla="*/ 69174 w 69237"/>
                      <a:gd name="connsiteY3" fmla="*/ 59827 h 65802"/>
                      <a:gd name="connsiteX4" fmla="*/ 66964 w 69237"/>
                      <a:gd name="connsiteY4" fmla="*/ 34757 h 65802"/>
                      <a:gd name="connsiteX5" fmla="*/ 13 w 69237"/>
                      <a:gd name="connsiteY5" fmla="*/ 0 h 65802"/>
                      <a:gd name="connsiteX6" fmla="*/ 632 w 69237"/>
                      <a:gd name="connsiteY6" fmla="*/ 22022 h 65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237" h="65802">
                        <a:moveTo>
                          <a:pt x="632" y="22022"/>
                        </a:moveTo>
                        <a:cubicBezTo>
                          <a:pt x="746" y="23746"/>
                          <a:pt x="1737" y="25336"/>
                          <a:pt x="3232" y="26213"/>
                        </a:cubicBezTo>
                        <a:cubicBezTo>
                          <a:pt x="25587" y="39310"/>
                          <a:pt x="44866" y="52549"/>
                          <a:pt x="60973" y="64741"/>
                        </a:cubicBezTo>
                        <a:cubicBezTo>
                          <a:pt x="64678" y="67542"/>
                          <a:pt x="69869" y="64418"/>
                          <a:pt x="69174" y="59827"/>
                        </a:cubicBezTo>
                        <a:cubicBezTo>
                          <a:pt x="67964" y="51873"/>
                          <a:pt x="67145" y="43405"/>
                          <a:pt x="66964" y="34757"/>
                        </a:cubicBezTo>
                        <a:cubicBezTo>
                          <a:pt x="48333" y="23203"/>
                          <a:pt x="25340" y="11706"/>
                          <a:pt x="13" y="0"/>
                        </a:cubicBezTo>
                        <a:cubicBezTo>
                          <a:pt x="-54" y="7058"/>
                          <a:pt x="137" y="14392"/>
                          <a:pt x="632" y="220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A0AF8B01-0FAD-4F34-B5C8-85142C5A2155}"/>
                      </a:ext>
                    </a:extLst>
                  </p:cNvPr>
                  <p:cNvSpPr/>
                  <p:nvPr/>
                </p:nvSpPr>
                <p:spPr>
                  <a:xfrm>
                    <a:off x="5106952" y="2323728"/>
                    <a:ext cx="26974" cy="69640"/>
                  </a:xfrm>
                  <a:custGeom>
                    <a:avLst/>
                    <a:gdLst>
                      <a:gd name="connsiteX0" fmla="*/ 2048 w 26974"/>
                      <a:gd name="connsiteY0" fmla="*/ 0 h 69640"/>
                      <a:gd name="connsiteX1" fmla="*/ 3896 w 26974"/>
                      <a:gd name="connsiteY1" fmla="*/ 65465 h 69640"/>
                      <a:gd name="connsiteX2" fmla="*/ 12811 w 26974"/>
                      <a:gd name="connsiteY2" fmla="*/ 67970 h 69640"/>
                      <a:gd name="connsiteX3" fmla="*/ 26975 w 26974"/>
                      <a:gd name="connsiteY3" fmla="*/ 54359 h 69640"/>
                      <a:gd name="connsiteX4" fmla="*/ 2048 w 26974"/>
                      <a:gd name="connsiteY4" fmla="*/ 0 h 6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74" h="69640">
                        <a:moveTo>
                          <a:pt x="2048" y="0"/>
                        </a:moveTo>
                        <a:cubicBezTo>
                          <a:pt x="-1210" y="20660"/>
                          <a:pt x="-572" y="42843"/>
                          <a:pt x="3896" y="65465"/>
                        </a:cubicBezTo>
                        <a:cubicBezTo>
                          <a:pt x="4715" y="69628"/>
                          <a:pt x="9925" y="71076"/>
                          <a:pt x="12811" y="67970"/>
                        </a:cubicBezTo>
                        <a:cubicBezTo>
                          <a:pt x="17355" y="63094"/>
                          <a:pt x="22098" y="58579"/>
                          <a:pt x="26975" y="54359"/>
                        </a:cubicBezTo>
                        <a:cubicBezTo>
                          <a:pt x="16497" y="33566"/>
                          <a:pt x="8144" y="14697"/>
                          <a:pt x="20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760B2F96-1046-48DE-8BEA-D08DF96AE2E2}"/>
                      </a:ext>
                    </a:extLst>
                  </p:cNvPr>
                  <p:cNvSpPr/>
                  <p:nvPr/>
                </p:nvSpPr>
                <p:spPr>
                  <a:xfrm>
                    <a:off x="5178028" y="2467451"/>
                    <a:ext cx="127157" cy="130496"/>
                  </a:xfrm>
                  <a:custGeom>
                    <a:avLst/>
                    <a:gdLst>
                      <a:gd name="connsiteX0" fmla="*/ 9848 w 127157"/>
                      <a:gd name="connsiteY0" fmla="*/ 0 h 130496"/>
                      <a:gd name="connsiteX1" fmla="*/ 9 w 127157"/>
                      <a:gd name="connsiteY1" fmla="*/ 46558 h 130496"/>
                      <a:gd name="connsiteX2" fmla="*/ 1419 w 127157"/>
                      <a:gd name="connsiteY2" fmla="*/ 50435 h 130496"/>
                      <a:gd name="connsiteX3" fmla="*/ 119996 w 127157"/>
                      <a:gd name="connsiteY3" fmla="*/ 130111 h 130496"/>
                      <a:gd name="connsiteX4" fmla="*/ 126949 w 127157"/>
                      <a:gd name="connsiteY4" fmla="*/ 123911 h 130496"/>
                      <a:gd name="connsiteX5" fmla="*/ 120453 w 127157"/>
                      <a:gd name="connsiteY5" fmla="*/ 97546 h 130496"/>
                      <a:gd name="connsiteX6" fmla="*/ 100917 w 127157"/>
                      <a:gd name="connsiteY6" fmla="*/ 86849 h 130496"/>
                      <a:gd name="connsiteX7" fmla="*/ 9848 w 127157"/>
                      <a:gd name="connsiteY7" fmla="*/ 0 h 130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7157" h="130496">
                        <a:moveTo>
                          <a:pt x="9848" y="0"/>
                        </a:moveTo>
                        <a:cubicBezTo>
                          <a:pt x="3810" y="15859"/>
                          <a:pt x="905" y="31699"/>
                          <a:pt x="9" y="46558"/>
                        </a:cubicBezTo>
                        <a:cubicBezTo>
                          <a:pt x="-77" y="47987"/>
                          <a:pt x="438" y="49387"/>
                          <a:pt x="1419" y="50435"/>
                        </a:cubicBezTo>
                        <a:cubicBezTo>
                          <a:pt x="31718" y="82696"/>
                          <a:pt x="71351" y="110709"/>
                          <a:pt x="119996" y="130111"/>
                        </a:cubicBezTo>
                        <a:cubicBezTo>
                          <a:pt x="124015" y="131712"/>
                          <a:pt x="128140" y="128064"/>
                          <a:pt x="126949" y="123911"/>
                        </a:cubicBezTo>
                        <a:cubicBezTo>
                          <a:pt x="124739" y="116186"/>
                          <a:pt x="122453" y="107232"/>
                          <a:pt x="120453" y="97546"/>
                        </a:cubicBezTo>
                        <a:cubicBezTo>
                          <a:pt x="113814" y="94031"/>
                          <a:pt x="107270" y="90468"/>
                          <a:pt x="100917" y="86849"/>
                        </a:cubicBezTo>
                        <a:cubicBezTo>
                          <a:pt x="65913" y="66885"/>
                          <a:pt x="35395" y="34881"/>
                          <a:pt x="98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C7FDF58E-92EB-498C-BA3B-C8E5A36B1889}"/>
                      </a:ext>
                    </a:extLst>
                  </p:cNvPr>
                  <p:cNvSpPr/>
                  <p:nvPr/>
                </p:nvSpPr>
                <p:spPr>
                  <a:xfrm>
                    <a:off x="5541604" y="2510285"/>
                    <a:ext cx="126934" cy="245709"/>
                  </a:xfrm>
                  <a:custGeom>
                    <a:avLst/>
                    <a:gdLst>
                      <a:gd name="connsiteX0" fmla="*/ 126342 w 126934"/>
                      <a:gd name="connsiteY0" fmla="*/ 58188 h 245709"/>
                      <a:gd name="connsiteX1" fmla="*/ 90509 w 126934"/>
                      <a:gd name="connsiteY1" fmla="*/ 0 h 245709"/>
                      <a:gd name="connsiteX2" fmla="*/ 34569 w 126934"/>
                      <a:gd name="connsiteY2" fmla="*/ 213055 h 245709"/>
                      <a:gd name="connsiteX3" fmla="*/ 698 w 126934"/>
                      <a:gd name="connsiteY3" fmla="*/ 173755 h 245709"/>
                      <a:gd name="connsiteX4" fmla="*/ 127 w 126934"/>
                      <a:gd name="connsiteY4" fmla="*/ 207331 h 245709"/>
                      <a:gd name="connsiteX5" fmla="*/ 2051 w 126934"/>
                      <a:gd name="connsiteY5" fmla="*/ 211217 h 245709"/>
                      <a:gd name="connsiteX6" fmla="*/ 37627 w 126934"/>
                      <a:gd name="connsiteY6" fmla="*/ 244088 h 245709"/>
                      <a:gd name="connsiteX7" fmla="*/ 45875 w 126934"/>
                      <a:gd name="connsiteY7" fmla="*/ 243116 h 245709"/>
                      <a:gd name="connsiteX8" fmla="*/ 94577 w 126934"/>
                      <a:gd name="connsiteY8" fmla="*/ 146876 h 245709"/>
                      <a:gd name="connsiteX9" fmla="*/ 94939 w 126934"/>
                      <a:gd name="connsiteY9" fmla="*/ 143675 h 245709"/>
                      <a:gd name="connsiteX10" fmla="*/ 86271 w 126934"/>
                      <a:gd name="connsiteY10" fmla="*/ 119996 h 245709"/>
                      <a:gd name="connsiteX11" fmla="*/ 94453 w 126934"/>
                      <a:gd name="connsiteY11" fmla="*/ 113729 h 245709"/>
                      <a:gd name="connsiteX12" fmla="*/ 98672 w 126934"/>
                      <a:gd name="connsiteY12" fmla="*/ 118234 h 245709"/>
                      <a:gd name="connsiteX13" fmla="*/ 107312 w 126934"/>
                      <a:gd name="connsiteY13" fmla="*/ 116710 h 245709"/>
                      <a:gd name="connsiteX14" fmla="*/ 126704 w 126934"/>
                      <a:gd name="connsiteY14" fmla="*/ 62084 h 245709"/>
                      <a:gd name="connsiteX15" fmla="*/ 126342 w 126934"/>
                      <a:gd name="connsiteY15" fmla="*/ 58188 h 245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6934" h="245709">
                        <a:moveTo>
                          <a:pt x="126342" y="58188"/>
                        </a:moveTo>
                        <a:cubicBezTo>
                          <a:pt x="116360" y="39253"/>
                          <a:pt x="103864" y="17774"/>
                          <a:pt x="90509" y="0"/>
                        </a:cubicBezTo>
                        <a:cubicBezTo>
                          <a:pt x="74964" y="117767"/>
                          <a:pt x="34569" y="213055"/>
                          <a:pt x="34569" y="213055"/>
                        </a:cubicBezTo>
                        <a:cubicBezTo>
                          <a:pt x="31121" y="199520"/>
                          <a:pt x="18843" y="186557"/>
                          <a:pt x="698" y="173755"/>
                        </a:cubicBezTo>
                        <a:cubicBezTo>
                          <a:pt x="88" y="185099"/>
                          <a:pt x="-178" y="196567"/>
                          <a:pt x="127" y="207331"/>
                        </a:cubicBezTo>
                        <a:cubicBezTo>
                          <a:pt x="174" y="208836"/>
                          <a:pt x="889" y="210255"/>
                          <a:pt x="2051" y="211217"/>
                        </a:cubicBezTo>
                        <a:cubicBezTo>
                          <a:pt x="19615" y="225838"/>
                          <a:pt x="31550" y="237706"/>
                          <a:pt x="37627" y="244088"/>
                        </a:cubicBezTo>
                        <a:cubicBezTo>
                          <a:pt x="40017" y="246602"/>
                          <a:pt x="44142" y="246126"/>
                          <a:pt x="45875" y="243116"/>
                        </a:cubicBezTo>
                        <a:cubicBezTo>
                          <a:pt x="53914" y="229133"/>
                          <a:pt x="74422" y="192329"/>
                          <a:pt x="94577" y="146876"/>
                        </a:cubicBezTo>
                        <a:cubicBezTo>
                          <a:pt x="95024" y="145875"/>
                          <a:pt x="95158" y="144751"/>
                          <a:pt x="94939" y="143675"/>
                        </a:cubicBezTo>
                        <a:cubicBezTo>
                          <a:pt x="93329" y="135807"/>
                          <a:pt x="90576" y="127806"/>
                          <a:pt x="86271" y="119996"/>
                        </a:cubicBezTo>
                        <a:cubicBezTo>
                          <a:pt x="83328" y="114652"/>
                          <a:pt x="90157" y="109404"/>
                          <a:pt x="94453" y="113729"/>
                        </a:cubicBezTo>
                        <a:cubicBezTo>
                          <a:pt x="95901" y="115186"/>
                          <a:pt x="97310" y="116681"/>
                          <a:pt x="98672" y="118234"/>
                        </a:cubicBezTo>
                        <a:cubicBezTo>
                          <a:pt x="101187" y="121101"/>
                          <a:pt x="105892" y="120253"/>
                          <a:pt x="107312" y="116710"/>
                        </a:cubicBezTo>
                        <a:cubicBezTo>
                          <a:pt x="114398" y="99022"/>
                          <a:pt x="121066" y="80591"/>
                          <a:pt x="126704" y="62084"/>
                        </a:cubicBezTo>
                        <a:cubicBezTo>
                          <a:pt x="127105" y="60789"/>
                          <a:pt x="126981" y="59398"/>
                          <a:pt x="126342" y="5818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E30EF0AC-C78B-468F-B5C9-EF5CC7BAE902}"/>
                      </a:ext>
                    </a:extLst>
                  </p:cNvPr>
                  <p:cNvSpPr/>
                  <p:nvPr/>
                </p:nvSpPr>
                <p:spPr>
                  <a:xfrm>
                    <a:off x="5315159" y="2221153"/>
                    <a:ext cx="257879" cy="386657"/>
                  </a:xfrm>
                  <a:custGeom>
                    <a:avLst/>
                    <a:gdLst>
                      <a:gd name="connsiteX0" fmla="*/ 257880 w 257879"/>
                      <a:gd name="connsiteY0" fmla="*/ 386658 h 386657"/>
                      <a:gd name="connsiteX1" fmla="*/ 91049 w 257879"/>
                      <a:gd name="connsiteY1" fmla="*/ 39910 h 386657"/>
                      <a:gd name="connsiteX2" fmla="*/ 82887 w 257879"/>
                      <a:gd name="connsiteY2" fmla="*/ 44891 h 386657"/>
                      <a:gd name="connsiteX3" fmla="*/ 0 w 257879"/>
                      <a:gd name="connsiteY3" fmla="*/ 0 h 386657"/>
                      <a:gd name="connsiteX4" fmla="*/ 257880 w 257879"/>
                      <a:gd name="connsiteY4" fmla="*/ 386658 h 386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79" h="386657">
                        <a:moveTo>
                          <a:pt x="257880" y="386658"/>
                        </a:moveTo>
                        <a:cubicBezTo>
                          <a:pt x="232810" y="202949"/>
                          <a:pt x="91049" y="39910"/>
                          <a:pt x="91049" y="39910"/>
                        </a:cubicBezTo>
                        <a:cubicBezTo>
                          <a:pt x="91802" y="44491"/>
                          <a:pt x="86611" y="47663"/>
                          <a:pt x="82887" y="44891"/>
                        </a:cubicBezTo>
                        <a:cubicBezTo>
                          <a:pt x="67580" y="33518"/>
                          <a:pt x="37166" y="13192"/>
                          <a:pt x="0" y="0"/>
                        </a:cubicBezTo>
                        <a:cubicBezTo>
                          <a:pt x="209902" y="109099"/>
                          <a:pt x="257880" y="386658"/>
                          <a:pt x="257880" y="38665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FCD8AB0B-CF72-4128-A9FE-171576843AC6}"/>
                      </a:ext>
                    </a:extLst>
                  </p:cNvPr>
                  <p:cNvSpPr/>
                  <p:nvPr/>
                </p:nvSpPr>
                <p:spPr>
                  <a:xfrm>
                    <a:off x="5368137" y="2598724"/>
                    <a:ext cx="81497" cy="55819"/>
                  </a:xfrm>
                  <a:custGeom>
                    <a:avLst/>
                    <a:gdLst>
                      <a:gd name="connsiteX0" fmla="*/ 7420 w 81497"/>
                      <a:gd name="connsiteY0" fmla="*/ 23222 h 55819"/>
                      <a:gd name="connsiteX1" fmla="*/ 10506 w 81497"/>
                      <a:gd name="connsiteY1" fmla="*/ 26403 h 55819"/>
                      <a:gd name="connsiteX2" fmla="*/ 73914 w 81497"/>
                      <a:gd name="connsiteY2" fmla="*/ 55207 h 55819"/>
                      <a:gd name="connsiteX3" fmla="*/ 81258 w 81497"/>
                      <a:gd name="connsiteY3" fmla="*/ 49130 h 55819"/>
                      <a:gd name="connsiteX4" fmla="*/ 76895 w 81497"/>
                      <a:gd name="connsiteY4" fmla="*/ 34233 h 55819"/>
                      <a:gd name="connsiteX5" fmla="*/ 0 w 81497"/>
                      <a:gd name="connsiteY5" fmla="*/ 0 h 55819"/>
                      <a:gd name="connsiteX6" fmla="*/ 7420 w 81497"/>
                      <a:gd name="connsiteY6" fmla="*/ 23222 h 55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497" h="55819">
                        <a:moveTo>
                          <a:pt x="7420" y="23222"/>
                        </a:moveTo>
                        <a:cubicBezTo>
                          <a:pt x="7925" y="24670"/>
                          <a:pt x="9068" y="25851"/>
                          <a:pt x="10506" y="26403"/>
                        </a:cubicBezTo>
                        <a:cubicBezTo>
                          <a:pt x="33509" y="35290"/>
                          <a:pt x="54655" y="45082"/>
                          <a:pt x="73914" y="55207"/>
                        </a:cubicBezTo>
                        <a:cubicBezTo>
                          <a:pt x="77981" y="57350"/>
                          <a:pt x="82610" y="53521"/>
                          <a:pt x="81258" y="49130"/>
                        </a:cubicBezTo>
                        <a:cubicBezTo>
                          <a:pt x="79781" y="44329"/>
                          <a:pt x="78315" y="39348"/>
                          <a:pt x="76895" y="34233"/>
                        </a:cubicBezTo>
                        <a:cubicBezTo>
                          <a:pt x="52273" y="23155"/>
                          <a:pt x="26080" y="11820"/>
                          <a:pt x="0" y="0"/>
                        </a:cubicBezTo>
                        <a:cubicBezTo>
                          <a:pt x="2181" y="7449"/>
                          <a:pt x="4629" y="15164"/>
                          <a:pt x="7420" y="23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2868553B-F00A-4863-8993-06335F3A1048}"/>
                      </a:ext>
                    </a:extLst>
                  </p:cNvPr>
                  <p:cNvSpPr/>
                  <p:nvPr/>
                </p:nvSpPr>
                <p:spPr>
                  <a:xfrm>
                    <a:off x="5470150" y="2115810"/>
                    <a:ext cx="23908" cy="11817"/>
                  </a:xfrm>
                  <a:custGeom>
                    <a:avLst/>
                    <a:gdLst>
                      <a:gd name="connsiteX0" fmla="*/ 23203 w 23908"/>
                      <a:gd name="connsiteY0" fmla="*/ 8122 h 11817"/>
                      <a:gd name="connsiteX1" fmla="*/ 19164 w 23908"/>
                      <a:gd name="connsiteY1" fmla="*/ 378 h 11817"/>
                      <a:gd name="connsiteX2" fmla="*/ 0 w 23908"/>
                      <a:gd name="connsiteY2" fmla="*/ 454 h 11817"/>
                      <a:gd name="connsiteX3" fmla="*/ 21098 w 23908"/>
                      <a:gd name="connsiteY3" fmla="*/ 11817 h 11817"/>
                      <a:gd name="connsiteX4" fmla="*/ 23203 w 23908"/>
                      <a:gd name="connsiteY4" fmla="*/ 8122 h 1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08" h="11817">
                        <a:moveTo>
                          <a:pt x="23203" y="8122"/>
                        </a:moveTo>
                        <a:cubicBezTo>
                          <a:pt x="25117" y="4864"/>
                          <a:pt x="22927" y="673"/>
                          <a:pt x="19164" y="378"/>
                        </a:cubicBezTo>
                        <a:cubicBezTo>
                          <a:pt x="12259" y="-165"/>
                          <a:pt x="5896" y="-108"/>
                          <a:pt x="0" y="454"/>
                        </a:cubicBezTo>
                        <a:cubicBezTo>
                          <a:pt x="7315" y="4064"/>
                          <a:pt x="14364" y="7845"/>
                          <a:pt x="21098" y="11817"/>
                        </a:cubicBezTo>
                        <a:cubicBezTo>
                          <a:pt x="21793" y="10550"/>
                          <a:pt x="22498" y="9322"/>
                          <a:pt x="23203" y="81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0EB9267A-EB17-41C5-A393-70F1D379DFFA}"/>
                      </a:ext>
                    </a:extLst>
                  </p:cNvPr>
                  <p:cNvSpPr/>
                  <p:nvPr/>
                </p:nvSpPr>
                <p:spPr>
                  <a:xfrm>
                    <a:off x="5624112" y="2307145"/>
                    <a:ext cx="63028" cy="225217"/>
                  </a:xfrm>
                  <a:custGeom>
                    <a:avLst/>
                    <a:gdLst>
                      <a:gd name="connsiteX0" fmla="*/ 45358 w 63028"/>
                      <a:gd name="connsiteY0" fmla="*/ 221485 h 225217"/>
                      <a:gd name="connsiteX1" fmla="*/ 55445 w 63028"/>
                      <a:gd name="connsiteY1" fmla="*/ 221047 h 225217"/>
                      <a:gd name="connsiteX2" fmla="*/ 60265 w 63028"/>
                      <a:gd name="connsiteY2" fmla="*/ 187490 h 225217"/>
                      <a:gd name="connsiteX3" fmla="*/ 62912 w 63028"/>
                      <a:gd name="connsiteY3" fmla="*/ 108775 h 225217"/>
                      <a:gd name="connsiteX4" fmla="*/ 62551 w 63028"/>
                      <a:gd name="connsiteY4" fmla="*/ 106956 h 225217"/>
                      <a:gd name="connsiteX5" fmla="*/ 0 w 63028"/>
                      <a:gd name="connsiteY5" fmla="*/ 0 h 225217"/>
                      <a:gd name="connsiteX6" fmla="*/ 13268 w 63028"/>
                      <a:gd name="connsiteY6" fmla="*/ 144809 h 225217"/>
                      <a:gd name="connsiteX7" fmla="*/ 45358 w 63028"/>
                      <a:gd name="connsiteY7" fmla="*/ 221485 h 225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028" h="225217">
                        <a:moveTo>
                          <a:pt x="45358" y="221485"/>
                        </a:moveTo>
                        <a:cubicBezTo>
                          <a:pt x="46901" y="226685"/>
                          <a:pt x="54397" y="226371"/>
                          <a:pt x="55445" y="221047"/>
                        </a:cubicBezTo>
                        <a:cubicBezTo>
                          <a:pt x="57712" y="209607"/>
                          <a:pt x="59369" y="198368"/>
                          <a:pt x="60265" y="187490"/>
                        </a:cubicBezTo>
                        <a:cubicBezTo>
                          <a:pt x="62227" y="163716"/>
                          <a:pt x="63417" y="136884"/>
                          <a:pt x="62912" y="108775"/>
                        </a:cubicBezTo>
                        <a:cubicBezTo>
                          <a:pt x="62903" y="108147"/>
                          <a:pt x="62779" y="107537"/>
                          <a:pt x="62551" y="106956"/>
                        </a:cubicBezTo>
                        <a:cubicBezTo>
                          <a:pt x="47987" y="69856"/>
                          <a:pt x="26222" y="24308"/>
                          <a:pt x="0" y="0"/>
                        </a:cubicBezTo>
                        <a:cubicBezTo>
                          <a:pt x="12402" y="47025"/>
                          <a:pt x="15545" y="96726"/>
                          <a:pt x="13268" y="144809"/>
                        </a:cubicBezTo>
                        <a:cubicBezTo>
                          <a:pt x="23574" y="160049"/>
                          <a:pt x="34366" y="184461"/>
                          <a:pt x="45358" y="22148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943F1529-A7AF-4F2E-B488-9E70A5AB85D8}"/>
                      </a:ext>
                    </a:extLst>
                  </p:cNvPr>
                  <p:cNvSpPr/>
                  <p:nvPr/>
                </p:nvSpPr>
                <p:spPr>
                  <a:xfrm>
                    <a:off x="5517803" y="2137133"/>
                    <a:ext cx="136866" cy="111650"/>
                  </a:xfrm>
                  <a:custGeom>
                    <a:avLst/>
                    <a:gdLst>
                      <a:gd name="connsiteX0" fmla="*/ 128292 w 136866"/>
                      <a:gd name="connsiteY0" fmla="*/ 110405 h 111650"/>
                      <a:gd name="connsiteX1" fmla="*/ 136408 w 136866"/>
                      <a:gd name="connsiteY1" fmla="*/ 104423 h 111650"/>
                      <a:gd name="connsiteX2" fmla="*/ 44225 w 136866"/>
                      <a:gd name="connsiteY2" fmla="*/ 734 h 111650"/>
                      <a:gd name="connsiteX3" fmla="*/ 41881 w 136866"/>
                      <a:gd name="connsiteY3" fmla="*/ 105 h 111650"/>
                      <a:gd name="connsiteX4" fmla="*/ 0 w 136866"/>
                      <a:gd name="connsiteY4" fmla="*/ 8040 h 111650"/>
                      <a:gd name="connsiteX5" fmla="*/ 76352 w 136866"/>
                      <a:gd name="connsiteY5" fmla="*/ 94841 h 111650"/>
                      <a:gd name="connsiteX6" fmla="*/ 128292 w 136866"/>
                      <a:gd name="connsiteY6" fmla="*/ 110405 h 111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866" h="111650">
                        <a:moveTo>
                          <a:pt x="128292" y="110405"/>
                        </a:moveTo>
                        <a:cubicBezTo>
                          <a:pt x="132464" y="113910"/>
                          <a:pt x="138598" y="109414"/>
                          <a:pt x="136408" y="104423"/>
                        </a:cubicBezTo>
                        <a:cubicBezTo>
                          <a:pt x="117262" y="60903"/>
                          <a:pt x="87982" y="23670"/>
                          <a:pt x="44225" y="734"/>
                        </a:cubicBezTo>
                        <a:cubicBezTo>
                          <a:pt x="43510" y="353"/>
                          <a:pt x="42691" y="143"/>
                          <a:pt x="41881" y="105"/>
                        </a:cubicBezTo>
                        <a:cubicBezTo>
                          <a:pt x="24470" y="-609"/>
                          <a:pt x="10811" y="2344"/>
                          <a:pt x="0" y="8040"/>
                        </a:cubicBezTo>
                        <a:cubicBezTo>
                          <a:pt x="33261" y="32728"/>
                          <a:pt x="58121" y="62303"/>
                          <a:pt x="76352" y="94841"/>
                        </a:cubicBezTo>
                        <a:cubicBezTo>
                          <a:pt x="91612" y="90488"/>
                          <a:pt x="108918" y="94126"/>
                          <a:pt x="128292" y="11040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4BE8C753-57CE-4CF4-8D3E-81D0927CB6B4}"/>
                      </a:ext>
                    </a:extLst>
                  </p:cNvPr>
                  <p:cNvSpPr/>
                  <p:nvPr/>
                </p:nvSpPr>
                <p:spPr>
                  <a:xfrm>
                    <a:off x="5109467" y="2208540"/>
                    <a:ext cx="371965" cy="363800"/>
                  </a:xfrm>
                  <a:custGeom>
                    <a:avLst/>
                    <a:gdLst>
                      <a:gd name="connsiteX0" fmla="*/ 304124 w 371965"/>
                      <a:gd name="connsiteY0" fmla="*/ 85499 h 363800"/>
                      <a:gd name="connsiteX1" fmla="*/ 205692 w 371965"/>
                      <a:gd name="connsiteY1" fmla="*/ 12614 h 363800"/>
                      <a:gd name="connsiteX2" fmla="*/ 212112 w 371965"/>
                      <a:gd name="connsiteY2" fmla="*/ 14995 h 363800"/>
                      <a:gd name="connsiteX3" fmla="*/ 50873 w 371965"/>
                      <a:gd name="connsiteY3" fmla="*/ 28101 h 363800"/>
                      <a:gd name="connsiteX4" fmla="*/ 0 w 371965"/>
                      <a:gd name="connsiteY4" fmla="*/ 112407 h 363800"/>
                      <a:gd name="connsiteX5" fmla="*/ 6763 w 371965"/>
                      <a:gd name="connsiteY5" fmla="*/ 132067 h 363800"/>
                      <a:gd name="connsiteX6" fmla="*/ 24470 w 371965"/>
                      <a:gd name="connsiteY6" fmla="*/ 169557 h 363800"/>
                      <a:gd name="connsiteX7" fmla="*/ 274329 w 371965"/>
                      <a:gd name="connsiteY7" fmla="*/ 128047 h 363800"/>
                      <a:gd name="connsiteX8" fmla="*/ 274015 w 371965"/>
                      <a:gd name="connsiteY8" fmla="*/ 138229 h 363800"/>
                      <a:gd name="connsiteX9" fmla="*/ 77819 w 371965"/>
                      <a:gd name="connsiteY9" fmla="*/ 260492 h 363800"/>
                      <a:gd name="connsiteX10" fmla="*/ 78410 w 371965"/>
                      <a:gd name="connsiteY10" fmla="*/ 258921 h 363800"/>
                      <a:gd name="connsiteX11" fmla="*/ 110690 w 371965"/>
                      <a:gd name="connsiteY11" fmla="*/ 298002 h 363800"/>
                      <a:gd name="connsiteX12" fmla="*/ 146933 w 371965"/>
                      <a:gd name="connsiteY12" fmla="*/ 330825 h 363800"/>
                      <a:gd name="connsiteX13" fmla="*/ 169478 w 371965"/>
                      <a:gd name="connsiteY13" fmla="*/ 345760 h 363800"/>
                      <a:gd name="connsiteX14" fmla="*/ 176108 w 371965"/>
                      <a:gd name="connsiteY14" fmla="*/ 349465 h 363800"/>
                      <a:gd name="connsiteX15" fmla="*/ 188700 w 371965"/>
                      <a:gd name="connsiteY15" fmla="*/ 354961 h 363800"/>
                      <a:gd name="connsiteX16" fmla="*/ 292570 w 371965"/>
                      <a:gd name="connsiteY16" fmla="*/ 204523 h 363800"/>
                      <a:gd name="connsiteX17" fmla="*/ 294608 w 371965"/>
                      <a:gd name="connsiteY17" fmla="*/ 214315 h 363800"/>
                      <a:gd name="connsiteX18" fmla="*/ 251946 w 371965"/>
                      <a:gd name="connsiteY18" fmla="*/ 363800 h 363800"/>
                      <a:gd name="connsiteX19" fmla="*/ 323336 w 371965"/>
                      <a:gd name="connsiteY19" fmla="*/ 335987 h 363800"/>
                      <a:gd name="connsiteX20" fmla="*/ 359512 w 371965"/>
                      <a:gd name="connsiteY20" fmla="*/ 291220 h 363800"/>
                      <a:gd name="connsiteX21" fmla="*/ 304124 w 371965"/>
                      <a:gd name="connsiteY21" fmla="*/ 85499 h 36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71965" h="363800">
                        <a:moveTo>
                          <a:pt x="304124" y="85499"/>
                        </a:moveTo>
                        <a:cubicBezTo>
                          <a:pt x="276130" y="57467"/>
                          <a:pt x="243554" y="32292"/>
                          <a:pt x="205692" y="12614"/>
                        </a:cubicBezTo>
                        <a:cubicBezTo>
                          <a:pt x="207854" y="13385"/>
                          <a:pt x="209998" y="14176"/>
                          <a:pt x="212112" y="14995"/>
                        </a:cubicBezTo>
                        <a:cubicBezTo>
                          <a:pt x="164563" y="-3284"/>
                          <a:pt x="104632" y="-10951"/>
                          <a:pt x="50873" y="28101"/>
                        </a:cubicBezTo>
                        <a:cubicBezTo>
                          <a:pt x="22831" y="48466"/>
                          <a:pt x="6010" y="78250"/>
                          <a:pt x="0" y="112407"/>
                        </a:cubicBezTo>
                        <a:cubicBezTo>
                          <a:pt x="1943" y="118522"/>
                          <a:pt x="4210" y="125123"/>
                          <a:pt x="6763" y="132067"/>
                        </a:cubicBezTo>
                        <a:cubicBezTo>
                          <a:pt x="11744" y="143344"/>
                          <a:pt x="17640" y="156031"/>
                          <a:pt x="24470" y="169557"/>
                        </a:cubicBezTo>
                        <a:cubicBezTo>
                          <a:pt x="103222" y="101425"/>
                          <a:pt x="221894" y="116750"/>
                          <a:pt x="274329" y="128047"/>
                        </a:cubicBezTo>
                        <a:cubicBezTo>
                          <a:pt x="279949" y="129257"/>
                          <a:pt x="279692" y="137362"/>
                          <a:pt x="274015" y="138229"/>
                        </a:cubicBezTo>
                        <a:cubicBezTo>
                          <a:pt x="148409" y="157336"/>
                          <a:pt x="96698" y="209152"/>
                          <a:pt x="77819" y="260492"/>
                        </a:cubicBezTo>
                        <a:cubicBezTo>
                          <a:pt x="78038" y="259987"/>
                          <a:pt x="78210" y="259454"/>
                          <a:pt x="78410" y="258921"/>
                        </a:cubicBezTo>
                        <a:cubicBezTo>
                          <a:pt x="88411" y="272579"/>
                          <a:pt x="99193" y="285781"/>
                          <a:pt x="110690" y="298002"/>
                        </a:cubicBezTo>
                        <a:cubicBezTo>
                          <a:pt x="121787" y="309270"/>
                          <a:pt x="133826" y="320271"/>
                          <a:pt x="146933" y="330825"/>
                        </a:cubicBezTo>
                        <a:cubicBezTo>
                          <a:pt x="154229" y="336321"/>
                          <a:pt x="161734" y="341350"/>
                          <a:pt x="169478" y="345760"/>
                        </a:cubicBezTo>
                        <a:cubicBezTo>
                          <a:pt x="171660" y="347008"/>
                          <a:pt x="173888" y="348227"/>
                          <a:pt x="176108" y="349465"/>
                        </a:cubicBezTo>
                        <a:cubicBezTo>
                          <a:pt x="180270" y="351513"/>
                          <a:pt x="184471" y="353351"/>
                          <a:pt x="188700" y="354961"/>
                        </a:cubicBezTo>
                        <a:cubicBezTo>
                          <a:pt x="175965" y="291715"/>
                          <a:pt x="176412" y="198389"/>
                          <a:pt x="292570" y="204523"/>
                        </a:cubicBezTo>
                        <a:cubicBezTo>
                          <a:pt x="297847" y="204799"/>
                          <a:pt x="299304" y="211905"/>
                          <a:pt x="294608" y="214315"/>
                        </a:cubicBezTo>
                        <a:cubicBezTo>
                          <a:pt x="268472" y="227745"/>
                          <a:pt x="230438" y="264702"/>
                          <a:pt x="251946" y="363800"/>
                        </a:cubicBezTo>
                        <a:cubicBezTo>
                          <a:pt x="278273" y="361429"/>
                          <a:pt x="303133" y="351704"/>
                          <a:pt x="323336" y="335987"/>
                        </a:cubicBezTo>
                        <a:cubicBezTo>
                          <a:pt x="325564" y="311632"/>
                          <a:pt x="335613" y="293611"/>
                          <a:pt x="359512" y="291220"/>
                        </a:cubicBezTo>
                        <a:cubicBezTo>
                          <a:pt x="383924" y="240213"/>
                          <a:pt x="375923" y="166928"/>
                          <a:pt x="304124" y="8549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C0A9AE23-C009-4704-9561-002F4BBCA3B3}"/>
                      </a:ext>
                    </a:extLst>
                  </p:cNvPr>
                  <p:cNvSpPr/>
                  <p:nvPr/>
                </p:nvSpPr>
                <p:spPr>
                  <a:xfrm>
                    <a:off x="5239759" y="2231374"/>
                    <a:ext cx="92965" cy="48127"/>
                  </a:xfrm>
                  <a:custGeom>
                    <a:avLst/>
                    <a:gdLst>
                      <a:gd name="connsiteX0" fmla="*/ 2124 w 92965"/>
                      <a:gd name="connsiteY0" fmla="*/ 30623 h 48127"/>
                      <a:gd name="connsiteX1" fmla="*/ 92831 w 92965"/>
                      <a:gd name="connsiteY1" fmla="*/ 25708 h 48127"/>
                      <a:gd name="connsiteX2" fmla="*/ 2124 w 92965"/>
                      <a:gd name="connsiteY2" fmla="*/ 30623 h 48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965" h="48127">
                        <a:moveTo>
                          <a:pt x="2124" y="30623"/>
                        </a:moveTo>
                        <a:cubicBezTo>
                          <a:pt x="8259" y="41481"/>
                          <a:pt x="88250" y="66313"/>
                          <a:pt x="92831" y="25708"/>
                        </a:cubicBezTo>
                        <a:cubicBezTo>
                          <a:pt x="97413" y="-14897"/>
                          <a:pt x="-16830" y="-2934"/>
                          <a:pt x="2124" y="3062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5E36DEE4-53A6-4549-A80C-5FAD8E8483FB}"/>
                      </a:ext>
                    </a:extLst>
                  </p:cNvPr>
                  <p:cNvSpPr/>
                  <p:nvPr/>
                </p:nvSpPr>
                <p:spPr>
                  <a:xfrm>
                    <a:off x="5327979" y="2266795"/>
                    <a:ext cx="45076" cy="26225"/>
                  </a:xfrm>
                  <a:custGeom>
                    <a:avLst/>
                    <a:gdLst>
                      <a:gd name="connsiteX0" fmla="*/ 210 w 45076"/>
                      <a:gd name="connsiteY0" fmla="*/ 19500 h 26225"/>
                      <a:gd name="connsiteX1" fmla="*/ 44511 w 45076"/>
                      <a:gd name="connsiteY1" fmla="*/ 6289 h 26225"/>
                      <a:gd name="connsiteX2" fmla="*/ 210 w 45076"/>
                      <a:gd name="connsiteY2" fmla="*/ 19500 h 26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076" h="26225">
                        <a:moveTo>
                          <a:pt x="210" y="19500"/>
                        </a:moveTo>
                        <a:cubicBezTo>
                          <a:pt x="4125" y="4288"/>
                          <a:pt x="37815" y="-7904"/>
                          <a:pt x="44511" y="6289"/>
                        </a:cubicBezTo>
                        <a:cubicBezTo>
                          <a:pt x="51207" y="20471"/>
                          <a:pt x="-3809" y="35140"/>
                          <a:pt x="210" y="1950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7" name="Graphic 57">
                  <a:extLst>
                    <a:ext uri="{FF2B5EF4-FFF2-40B4-BE49-F238E27FC236}">
                      <a16:creationId xmlns:a16="http://schemas.microsoft.com/office/drawing/2014/main" id="{08C5216E-4F94-4CE9-9507-37379BC140DD}"/>
                    </a:ext>
                  </a:extLst>
                </p:cNvPr>
                <p:cNvGrpSpPr/>
                <p:nvPr/>
              </p:nvGrpSpPr>
              <p:grpSpPr>
                <a:xfrm>
                  <a:off x="5551052" y="1967516"/>
                  <a:ext cx="314511" cy="386617"/>
                  <a:chOff x="5551052" y="1967516"/>
                  <a:chExt cx="314511" cy="386617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6895D5D-3B91-468E-9C9B-72452FAAD20B}"/>
                      </a:ext>
                    </a:extLst>
                  </p:cNvPr>
                  <p:cNvSpPr/>
                  <p:nvPr/>
                </p:nvSpPr>
                <p:spPr>
                  <a:xfrm>
                    <a:off x="5551052" y="1969977"/>
                    <a:ext cx="312834" cy="384156"/>
                  </a:xfrm>
                  <a:custGeom>
                    <a:avLst/>
                    <a:gdLst>
                      <a:gd name="connsiteX0" fmla="*/ 146279 w 312834"/>
                      <a:gd name="connsiteY0" fmla="*/ 87518 h 384156"/>
                      <a:gd name="connsiteX1" fmla="*/ 273495 w 312834"/>
                      <a:gd name="connsiteY1" fmla="*/ 82374 h 384156"/>
                      <a:gd name="connsiteX2" fmla="*/ 230680 w 312834"/>
                      <a:gd name="connsiteY2" fmla="*/ 381183 h 384156"/>
                      <a:gd name="connsiteX3" fmla="*/ 217802 w 312834"/>
                      <a:gd name="connsiteY3" fmla="*/ 379773 h 384156"/>
                      <a:gd name="connsiteX4" fmla="*/ 68536 w 312834"/>
                      <a:gd name="connsiteY4" fmla="*/ 167537 h 384156"/>
                      <a:gd name="connsiteX5" fmla="*/ 146279 w 312834"/>
                      <a:gd name="connsiteY5" fmla="*/ 87518 h 384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2834" h="384156">
                        <a:moveTo>
                          <a:pt x="146279" y="87518"/>
                        </a:moveTo>
                        <a:cubicBezTo>
                          <a:pt x="146279" y="87518"/>
                          <a:pt x="161547" y="-35736"/>
                          <a:pt x="273495" y="82374"/>
                        </a:cubicBezTo>
                        <a:cubicBezTo>
                          <a:pt x="370355" y="184558"/>
                          <a:pt x="261722" y="340892"/>
                          <a:pt x="230680" y="381183"/>
                        </a:cubicBezTo>
                        <a:cubicBezTo>
                          <a:pt x="227194" y="385707"/>
                          <a:pt x="220250" y="384936"/>
                          <a:pt x="217802" y="379773"/>
                        </a:cubicBezTo>
                        <a:cubicBezTo>
                          <a:pt x="202333" y="347160"/>
                          <a:pt x="151794" y="249062"/>
                          <a:pt x="68536" y="167537"/>
                        </a:cubicBezTo>
                        <a:cubicBezTo>
                          <a:pt x="-36191" y="65001"/>
                          <a:pt x="-28886" y="-104792"/>
                          <a:pt x="146279" y="87518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42A48608-C0B7-4CEC-B35C-C97BA766830D}"/>
                      </a:ext>
                    </a:extLst>
                  </p:cNvPr>
                  <p:cNvSpPr/>
                  <p:nvPr/>
                </p:nvSpPr>
                <p:spPr>
                  <a:xfrm>
                    <a:off x="5555425" y="1967516"/>
                    <a:ext cx="310138" cy="383919"/>
                  </a:xfrm>
                  <a:custGeom>
                    <a:avLst/>
                    <a:gdLst>
                      <a:gd name="connsiteX0" fmla="*/ 143582 w 310138"/>
                      <a:gd name="connsiteY0" fmla="*/ 87626 h 383919"/>
                      <a:gd name="connsiteX1" fmla="*/ 270798 w 310138"/>
                      <a:gd name="connsiteY1" fmla="*/ 82483 h 383919"/>
                      <a:gd name="connsiteX2" fmla="*/ 228231 w 310138"/>
                      <a:gd name="connsiteY2" fmla="*/ 380958 h 383919"/>
                      <a:gd name="connsiteX3" fmla="*/ 215248 w 310138"/>
                      <a:gd name="connsiteY3" fmla="*/ 379329 h 383919"/>
                      <a:gd name="connsiteX4" fmla="*/ 70268 w 310138"/>
                      <a:gd name="connsiteY4" fmla="*/ 167246 h 383919"/>
                      <a:gd name="connsiteX5" fmla="*/ 143582 w 310138"/>
                      <a:gd name="connsiteY5" fmla="*/ 87626 h 38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0138" h="383919">
                        <a:moveTo>
                          <a:pt x="143582" y="87626"/>
                        </a:moveTo>
                        <a:cubicBezTo>
                          <a:pt x="143582" y="87626"/>
                          <a:pt x="158850" y="-35627"/>
                          <a:pt x="270798" y="82483"/>
                        </a:cubicBezTo>
                        <a:cubicBezTo>
                          <a:pt x="367400" y="184400"/>
                          <a:pt x="259606" y="340162"/>
                          <a:pt x="228231" y="380958"/>
                        </a:cubicBezTo>
                        <a:cubicBezTo>
                          <a:pt x="224687" y="385559"/>
                          <a:pt x="217591" y="384635"/>
                          <a:pt x="215248" y="379329"/>
                        </a:cubicBezTo>
                        <a:cubicBezTo>
                          <a:pt x="200579" y="346106"/>
                          <a:pt x="153088" y="248341"/>
                          <a:pt x="70268" y="167246"/>
                        </a:cubicBezTo>
                        <a:cubicBezTo>
                          <a:pt x="-34460" y="64699"/>
                          <a:pt x="-31583" y="-104693"/>
                          <a:pt x="143582" y="8762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4CAC7F66-1D5F-40B5-9893-9C7A1F285906}"/>
                      </a:ext>
                    </a:extLst>
                  </p:cNvPr>
                  <p:cNvSpPr/>
                  <p:nvPr/>
                </p:nvSpPr>
                <p:spPr>
                  <a:xfrm>
                    <a:off x="5555512" y="1980523"/>
                    <a:ext cx="310047" cy="370902"/>
                  </a:xfrm>
                  <a:custGeom>
                    <a:avLst/>
                    <a:gdLst>
                      <a:gd name="connsiteX0" fmla="*/ 270711 w 310047"/>
                      <a:gd name="connsiteY0" fmla="*/ 69466 h 370902"/>
                      <a:gd name="connsiteX1" fmla="*/ 228143 w 310047"/>
                      <a:gd name="connsiteY1" fmla="*/ 367941 h 370902"/>
                      <a:gd name="connsiteX2" fmla="*/ 215161 w 310047"/>
                      <a:gd name="connsiteY2" fmla="*/ 366312 h 370902"/>
                      <a:gd name="connsiteX3" fmla="*/ 70181 w 310047"/>
                      <a:gd name="connsiteY3" fmla="*/ 154229 h 370902"/>
                      <a:gd name="connsiteX4" fmla="*/ 3458 w 310047"/>
                      <a:gd name="connsiteY4" fmla="*/ 0 h 370902"/>
                      <a:gd name="connsiteX5" fmla="*/ 62056 w 310047"/>
                      <a:gd name="connsiteY5" fmla="*/ 130693 h 370902"/>
                      <a:gd name="connsiteX6" fmla="*/ 195606 w 310047"/>
                      <a:gd name="connsiteY6" fmla="*/ 289560 h 370902"/>
                      <a:gd name="connsiteX7" fmla="*/ 144104 w 310047"/>
                      <a:gd name="connsiteY7" fmla="*/ 75409 h 370902"/>
                      <a:gd name="connsiteX8" fmla="*/ 227467 w 310047"/>
                      <a:gd name="connsiteY8" fmla="*/ 244735 h 370902"/>
                      <a:gd name="connsiteX9" fmla="*/ 221190 w 310047"/>
                      <a:gd name="connsiteY9" fmla="*/ 28242 h 370902"/>
                      <a:gd name="connsiteX10" fmla="*/ 270711 w 310047"/>
                      <a:gd name="connsiteY10" fmla="*/ 69466 h 370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0047" h="370902">
                        <a:moveTo>
                          <a:pt x="270711" y="69466"/>
                        </a:moveTo>
                        <a:cubicBezTo>
                          <a:pt x="367304" y="171383"/>
                          <a:pt x="259519" y="327146"/>
                          <a:pt x="228143" y="367941"/>
                        </a:cubicBezTo>
                        <a:cubicBezTo>
                          <a:pt x="224600" y="372542"/>
                          <a:pt x="217504" y="371618"/>
                          <a:pt x="215161" y="366312"/>
                        </a:cubicBezTo>
                        <a:cubicBezTo>
                          <a:pt x="200492" y="333089"/>
                          <a:pt x="153001" y="235325"/>
                          <a:pt x="70181" y="154229"/>
                        </a:cubicBezTo>
                        <a:cubicBezTo>
                          <a:pt x="15488" y="100670"/>
                          <a:pt x="-9772" y="28966"/>
                          <a:pt x="3458" y="0"/>
                        </a:cubicBezTo>
                        <a:cubicBezTo>
                          <a:pt x="334" y="33357"/>
                          <a:pt x="8916" y="81277"/>
                          <a:pt x="62056" y="130693"/>
                        </a:cubicBezTo>
                        <a:cubicBezTo>
                          <a:pt x="159344" y="221161"/>
                          <a:pt x="195606" y="289560"/>
                          <a:pt x="195606" y="289560"/>
                        </a:cubicBezTo>
                        <a:cubicBezTo>
                          <a:pt x="222657" y="182128"/>
                          <a:pt x="151172" y="84696"/>
                          <a:pt x="144104" y="75409"/>
                        </a:cubicBezTo>
                        <a:cubicBezTo>
                          <a:pt x="221923" y="173050"/>
                          <a:pt x="227467" y="244735"/>
                          <a:pt x="227467" y="244735"/>
                        </a:cubicBezTo>
                        <a:cubicBezTo>
                          <a:pt x="283560" y="107680"/>
                          <a:pt x="240850" y="47168"/>
                          <a:pt x="221190" y="28242"/>
                        </a:cubicBezTo>
                        <a:cubicBezTo>
                          <a:pt x="235135" y="36128"/>
                          <a:pt x="251461" y="49168"/>
                          <a:pt x="270711" y="69466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8BA8099C-5E4A-423E-8B61-A8B0E1524FB7}"/>
                      </a:ext>
                    </a:extLst>
                  </p:cNvPr>
                  <p:cNvSpPr/>
                  <p:nvPr/>
                </p:nvSpPr>
                <p:spPr>
                  <a:xfrm>
                    <a:off x="5555507" y="1967686"/>
                    <a:ext cx="185450" cy="228295"/>
                  </a:xfrm>
                  <a:custGeom>
                    <a:avLst/>
                    <a:gdLst>
                      <a:gd name="connsiteX0" fmla="*/ 185172 w 185450"/>
                      <a:gd name="connsiteY0" fmla="*/ 202632 h 228295"/>
                      <a:gd name="connsiteX1" fmla="*/ 27276 w 185450"/>
                      <a:gd name="connsiteY1" fmla="*/ 112412 h 228295"/>
                      <a:gd name="connsiteX2" fmla="*/ 135528 w 185450"/>
                      <a:gd name="connsiteY2" fmla="*/ 78950 h 228295"/>
                      <a:gd name="connsiteX3" fmla="*/ 185172 w 185450"/>
                      <a:gd name="connsiteY3" fmla="*/ 202632 h 22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5450" h="228295">
                        <a:moveTo>
                          <a:pt x="185172" y="202632"/>
                        </a:moveTo>
                        <a:cubicBezTo>
                          <a:pt x="191526" y="270288"/>
                          <a:pt x="87712" y="191555"/>
                          <a:pt x="27276" y="112412"/>
                        </a:cubicBezTo>
                        <a:cubicBezTo>
                          <a:pt x="-27712" y="20010"/>
                          <a:pt x="-3413" y="-69249"/>
                          <a:pt x="135528" y="78950"/>
                        </a:cubicBezTo>
                        <a:cubicBezTo>
                          <a:pt x="157092" y="106239"/>
                          <a:pt x="179991" y="147359"/>
                          <a:pt x="185172" y="20263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AD057016-1AE0-4E3B-860B-1BE4F78CA2AC}"/>
                      </a:ext>
                    </a:extLst>
                  </p:cNvPr>
                  <p:cNvSpPr/>
                  <p:nvPr/>
                </p:nvSpPr>
                <p:spPr>
                  <a:xfrm>
                    <a:off x="5650474" y="2035285"/>
                    <a:ext cx="47064" cy="63726"/>
                  </a:xfrm>
                  <a:custGeom>
                    <a:avLst/>
                    <a:gdLst>
                      <a:gd name="connsiteX0" fmla="*/ 35731 w 47064"/>
                      <a:gd name="connsiteY0" fmla="*/ 63719 h 63726"/>
                      <a:gd name="connsiteX1" fmla="*/ 7651 w 47064"/>
                      <a:gd name="connsiteY1" fmla="*/ 2398 h 63726"/>
                      <a:gd name="connsiteX2" fmla="*/ 35731 w 47064"/>
                      <a:gd name="connsiteY2" fmla="*/ 63719 h 63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064" h="63726">
                        <a:moveTo>
                          <a:pt x="35731" y="63719"/>
                        </a:moveTo>
                        <a:cubicBezTo>
                          <a:pt x="26482" y="63434"/>
                          <a:pt x="-17457" y="19428"/>
                          <a:pt x="7651" y="2398"/>
                        </a:cubicBezTo>
                        <a:cubicBezTo>
                          <a:pt x="32769" y="-14624"/>
                          <a:pt x="64325" y="64596"/>
                          <a:pt x="35731" y="6371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2464513-991D-460A-8097-3BC15083A8C7}"/>
                      </a:ext>
                    </a:extLst>
                  </p:cNvPr>
                  <p:cNvSpPr/>
                  <p:nvPr/>
                </p:nvSpPr>
                <p:spPr>
                  <a:xfrm>
                    <a:off x="5628410" y="2016969"/>
                    <a:ext cx="16816" cy="34728"/>
                  </a:xfrm>
                  <a:custGeom>
                    <a:avLst/>
                    <a:gdLst>
                      <a:gd name="connsiteX0" fmla="*/ 12038 w 16816"/>
                      <a:gd name="connsiteY0" fmla="*/ 33687 h 34728"/>
                      <a:gd name="connsiteX1" fmla="*/ 5437 w 16816"/>
                      <a:gd name="connsiteY1" fmla="*/ 7 h 34728"/>
                      <a:gd name="connsiteX2" fmla="*/ 12038 w 16816"/>
                      <a:gd name="connsiteY2" fmla="*/ 33687 h 34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816" h="34728">
                        <a:moveTo>
                          <a:pt x="12038" y="33687"/>
                        </a:moveTo>
                        <a:cubicBezTo>
                          <a:pt x="20686" y="25867"/>
                          <a:pt x="17067" y="-488"/>
                          <a:pt x="5437" y="7"/>
                        </a:cubicBezTo>
                        <a:cubicBezTo>
                          <a:pt x="-6203" y="502"/>
                          <a:pt x="3151" y="41736"/>
                          <a:pt x="12038" y="3368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8" name="Graphic 57">
                  <a:extLst>
                    <a:ext uri="{FF2B5EF4-FFF2-40B4-BE49-F238E27FC236}">
                      <a16:creationId xmlns:a16="http://schemas.microsoft.com/office/drawing/2014/main" id="{8E1AF9F8-6E18-42D1-AD3B-504B72DC8B64}"/>
                    </a:ext>
                  </a:extLst>
                </p:cNvPr>
                <p:cNvGrpSpPr/>
                <p:nvPr/>
              </p:nvGrpSpPr>
              <p:grpSpPr>
                <a:xfrm>
                  <a:off x="5869981" y="3127809"/>
                  <a:ext cx="187814" cy="267938"/>
                  <a:chOff x="5869981" y="3127809"/>
                  <a:chExt cx="187814" cy="267938"/>
                </a:xfrm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C41FDA6-32EF-4C16-A231-46750F4B3DA8}"/>
                      </a:ext>
                    </a:extLst>
                  </p:cNvPr>
                  <p:cNvSpPr/>
                  <p:nvPr/>
                </p:nvSpPr>
                <p:spPr>
                  <a:xfrm>
                    <a:off x="5885976" y="3150622"/>
                    <a:ext cx="146077" cy="196313"/>
                  </a:xfrm>
                  <a:custGeom>
                    <a:avLst/>
                    <a:gdLst>
                      <a:gd name="connsiteX0" fmla="*/ 79074 w 146077"/>
                      <a:gd name="connsiteY0" fmla="*/ 36700 h 196313"/>
                      <a:gd name="connsiteX1" fmla="*/ 38859 w 146077"/>
                      <a:gd name="connsiteY1" fmla="*/ 2705 h 196313"/>
                      <a:gd name="connsiteX2" fmla="*/ 864 w 146077"/>
                      <a:gd name="connsiteY2" fmla="*/ 74219 h 196313"/>
                      <a:gd name="connsiteX3" fmla="*/ 8789 w 146077"/>
                      <a:gd name="connsiteY3" fmla="*/ 86887 h 196313"/>
                      <a:gd name="connsiteX4" fmla="*/ 36859 w 146077"/>
                      <a:gd name="connsiteY4" fmla="*/ 77696 h 196313"/>
                      <a:gd name="connsiteX5" fmla="*/ 9246 w 146077"/>
                      <a:gd name="connsiteY5" fmla="*/ 127816 h 196313"/>
                      <a:gd name="connsiteX6" fmla="*/ 27162 w 146077"/>
                      <a:gd name="connsiteY6" fmla="*/ 191805 h 196313"/>
                      <a:gd name="connsiteX7" fmla="*/ 42126 w 146077"/>
                      <a:gd name="connsiteY7" fmla="*/ 192710 h 196313"/>
                      <a:gd name="connsiteX8" fmla="*/ 80417 w 146077"/>
                      <a:gd name="connsiteY8" fmla="*/ 156505 h 196313"/>
                      <a:gd name="connsiteX9" fmla="*/ 90256 w 146077"/>
                      <a:gd name="connsiteY9" fmla="*/ 88049 h 196313"/>
                      <a:gd name="connsiteX10" fmla="*/ 118669 w 146077"/>
                      <a:gd name="connsiteY10" fmla="*/ 125006 h 196313"/>
                      <a:gd name="connsiteX11" fmla="*/ 131194 w 146077"/>
                      <a:gd name="connsiteY11" fmla="*/ 114119 h 196313"/>
                      <a:gd name="connsiteX12" fmla="*/ 138167 w 146077"/>
                      <a:gd name="connsiteY12" fmla="*/ 67856 h 196313"/>
                      <a:gd name="connsiteX13" fmla="*/ 79074 w 146077"/>
                      <a:gd name="connsiteY13" fmla="*/ 36700 h 196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6077" h="196313">
                        <a:moveTo>
                          <a:pt x="79074" y="36700"/>
                        </a:moveTo>
                        <a:cubicBezTo>
                          <a:pt x="79074" y="36700"/>
                          <a:pt x="77445" y="-11792"/>
                          <a:pt x="38859" y="2705"/>
                        </a:cubicBezTo>
                        <a:cubicBezTo>
                          <a:pt x="8408" y="14154"/>
                          <a:pt x="21819" y="30995"/>
                          <a:pt x="864" y="74219"/>
                        </a:cubicBezTo>
                        <a:cubicBezTo>
                          <a:pt x="-1927" y="79972"/>
                          <a:pt x="2397" y="86725"/>
                          <a:pt x="8789" y="86887"/>
                        </a:cubicBezTo>
                        <a:cubicBezTo>
                          <a:pt x="17104" y="87097"/>
                          <a:pt x="27400" y="85268"/>
                          <a:pt x="36859" y="77696"/>
                        </a:cubicBezTo>
                        <a:cubicBezTo>
                          <a:pt x="36859" y="77696"/>
                          <a:pt x="14323" y="94631"/>
                          <a:pt x="9246" y="127816"/>
                        </a:cubicBezTo>
                        <a:cubicBezTo>
                          <a:pt x="5836" y="150095"/>
                          <a:pt x="18485" y="176708"/>
                          <a:pt x="27162" y="191805"/>
                        </a:cubicBezTo>
                        <a:cubicBezTo>
                          <a:pt x="30382" y="197406"/>
                          <a:pt x="38249" y="197882"/>
                          <a:pt x="42126" y="192710"/>
                        </a:cubicBezTo>
                        <a:cubicBezTo>
                          <a:pt x="49346" y="183080"/>
                          <a:pt x="61938" y="168793"/>
                          <a:pt x="80417" y="156505"/>
                        </a:cubicBezTo>
                        <a:cubicBezTo>
                          <a:pt x="111763" y="135665"/>
                          <a:pt x="90256" y="88049"/>
                          <a:pt x="90256" y="88049"/>
                        </a:cubicBezTo>
                        <a:cubicBezTo>
                          <a:pt x="90256" y="88049"/>
                          <a:pt x="99086" y="115586"/>
                          <a:pt x="118669" y="125006"/>
                        </a:cubicBezTo>
                        <a:cubicBezTo>
                          <a:pt x="125822" y="128445"/>
                          <a:pt x="133785" y="121625"/>
                          <a:pt x="131194" y="114119"/>
                        </a:cubicBezTo>
                        <a:cubicBezTo>
                          <a:pt x="127680" y="103899"/>
                          <a:pt x="126518" y="88106"/>
                          <a:pt x="138167" y="67856"/>
                        </a:cubicBezTo>
                        <a:cubicBezTo>
                          <a:pt x="171428" y="10068"/>
                          <a:pt x="89713" y="619"/>
                          <a:pt x="79074" y="3670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AF974750-B89F-427C-B371-85C2EC5F519E}"/>
                      </a:ext>
                    </a:extLst>
                  </p:cNvPr>
                  <p:cNvSpPr/>
                  <p:nvPr/>
                </p:nvSpPr>
                <p:spPr>
                  <a:xfrm>
                    <a:off x="5869981" y="3127809"/>
                    <a:ext cx="187814" cy="267938"/>
                  </a:xfrm>
                  <a:custGeom>
                    <a:avLst/>
                    <a:gdLst>
                      <a:gd name="connsiteX0" fmla="*/ 64361 w 187814"/>
                      <a:gd name="connsiteY0" fmla="*/ 3467 h 267938"/>
                      <a:gd name="connsiteX1" fmla="*/ 54721 w 187814"/>
                      <a:gd name="connsiteY1" fmla="*/ 177098 h 267938"/>
                      <a:gd name="connsiteX2" fmla="*/ 131302 w 187814"/>
                      <a:gd name="connsiteY2" fmla="*/ 107042 h 267938"/>
                      <a:gd name="connsiteX3" fmla="*/ 143323 w 187814"/>
                      <a:gd name="connsiteY3" fmla="*/ 33042 h 267938"/>
                      <a:gd name="connsiteX4" fmla="*/ 170345 w 187814"/>
                      <a:gd name="connsiteY4" fmla="*/ 0 h 267938"/>
                      <a:gd name="connsiteX5" fmla="*/ 187814 w 187814"/>
                      <a:gd name="connsiteY5" fmla="*/ 165068 h 267938"/>
                      <a:gd name="connsiteX6" fmla="*/ 83277 w 187814"/>
                      <a:gd name="connsiteY6" fmla="*/ 267938 h 267938"/>
                      <a:gd name="connsiteX7" fmla="*/ 0 w 187814"/>
                      <a:gd name="connsiteY7" fmla="*/ 216322 h 267938"/>
                      <a:gd name="connsiteX8" fmla="*/ 9830 w 187814"/>
                      <a:gd name="connsiteY8" fmla="*/ 39310 h 267938"/>
                      <a:gd name="connsiteX9" fmla="*/ 64361 w 187814"/>
                      <a:gd name="connsiteY9" fmla="*/ 3467 h 267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7814" h="267938">
                        <a:moveTo>
                          <a:pt x="64361" y="3467"/>
                        </a:moveTo>
                        <a:cubicBezTo>
                          <a:pt x="64361" y="3467"/>
                          <a:pt x="5410" y="67132"/>
                          <a:pt x="54721" y="177098"/>
                        </a:cubicBezTo>
                        <a:cubicBezTo>
                          <a:pt x="54721" y="177098"/>
                          <a:pt x="100613" y="150638"/>
                          <a:pt x="131302" y="107042"/>
                        </a:cubicBezTo>
                        <a:cubicBezTo>
                          <a:pt x="161982" y="63446"/>
                          <a:pt x="155286" y="38024"/>
                          <a:pt x="143323" y="33042"/>
                        </a:cubicBezTo>
                        <a:cubicBezTo>
                          <a:pt x="131369" y="28061"/>
                          <a:pt x="170345" y="0"/>
                          <a:pt x="170345" y="0"/>
                        </a:cubicBezTo>
                        <a:lnTo>
                          <a:pt x="187814" y="165068"/>
                        </a:lnTo>
                        <a:lnTo>
                          <a:pt x="83277" y="267938"/>
                        </a:lnTo>
                        <a:lnTo>
                          <a:pt x="0" y="216322"/>
                        </a:lnTo>
                        <a:lnTo>
                          <a:pt x="9830" y="39310"/>
                        </a:lnTo>
                        <a:lnTo>
                          <a:pt x="64361" y="3467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86507FB-C6DD-4215-BE10-889CF87B94EC}"/>
                      </a:ext>
                    </a:extLst>
                  </p:cNvPr>
                  <p:cNvSpPr/>
                  <p:nvPr/>
                </p:nvSpPr>
                <p:spPr>
                  <a:xfrm>
                    <a:off x="5921254" y="3161719"/>
                    <a:ext cx="68005" cy="162972"/>
                  </a:xfrm>
                  <a:custGeom>
                    <a:avLst/>
                    <a:gdLst>
                      <a:gd name="connsiteX0" fmla="*/ 67332 w 68005"/>
                      <a:gd name="connsiteY0" fmla="*/ 5581 h 162972"/>
                      <a:gd name="connsiteX1" fmla="*/ 0 w 68005"/>
                      <a:gd name="connsiteY1" fmla="*/ 162972 h 162972"/>
                      <a:gd name="connsiteX2" fmla="*/ 47663 w 68005"/>
                      <a:gd name="connsiteY2" fmla="*/ 4486 h 162972"/>
                      <a:gd name="connsiteX3" fmla="*/ 67332 w 68005"/>
                      <a:gd name="connsiteY3" fmla="*/ 5581 h 162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005" h="162972">
                        <a:moveTo>
                          <a:pt x="67332" y="5581"/>
                        </a:moveTo>
                        <a:cubicBezTo>
                          <a:pt x="67332" y="5581"/>
                          <a:pt x="37071" y="10649"/>
                          <a:pt x="0" y="162972"/>
                        </a:cubicBezTo>
                        <a:cubicBezTo>
                          <a:pt x="0" y="162972"/>
                          <a:pt x="21698" y="15192"/>
                          <a:pt x="47663" y="4486"/>
                        </a:cubicBezTo>
                        <a:cubicBezTo>
                          <a:pt x="73638" y="-6211"/>
                          <a:pt x="67332" y="5581"/>
                          <a:pt x="67332" y="558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C2BBFDB2-50ED-4297-9FE6-D7CC64F7D919}"/>
                      </a:ext>
                    </a:extLst>
                  </p:cNvPr>
                  <p:cNvSpPr/>
                  <p:nvPr/>
                </p:nvSpPr>
                <p:spPr>
                  <a:xfrm>
                    <a:off x="5959843" y="3167887"/>
                    <a:ext cx="54812" cy="69745"/>
                  </a:xfrm>
                  <a:custGeom>
                    <a:avLst/>
                    <a:gdLst>
                      <a:gd name="connsiteX0" fmla="*/ 32258 w 54812"/>
                      <a:gd name="connsiteY0" fmla="*/ 747 h 69745"/>
                      <a:gd name="connsiteX1" fmla="*/ 9426 w 54812"/>
                      <a:gd name="connsiteY1" fmla="*/ 67069 h 69745"/>
                      <a:gd name="connsiteX2" fmla="*/ 32258 w 54812"/>
                      <a:gd name="connsiteY2" fmla="*/ 747 h 69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812" h="69745">
                        <a:moveTo>
                          <a:pt x="32258" y="747"/>
                        </a:moveTo>
                        <a:cubicBezTo>
                          <a:pt x="23514" y="2509"/>
                          <a:pt x="-18444" y="47353"/>
                          <a:pt x="9426" y="67069"/>
                        </a:cubicBezTo>
                        <a:cubicBezTo>
                          <a:pt x="37296" y="86796"/>
                          <a:pt x="82368" y="-9359"/>
                          <a:pt x="32258" y="74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9" name="Graphic 57">
                  <a:extLst>
                    <a:ext uri="{FF2B5EF4-FFF2-40B4-BE49-F238E27FC236}">
                      <a16:creationId xmlns:a16="http://schemas.microsoft.com/office/drawing/2014/main" id="{54C85FD7-1119-44A2-BAB8-12E53294AF22}"/>
                    </a:ext>
                  </a:extLst>
                </p:cNvPr>
                <p:cNvGrpSpPr/>
                <p:nvPr/>
              </p:nvGrpSpPr>
              <p:grpSpPr>
                <a:xfrm>
                  <a:off x="6633772" y="2630766"/>
                  <a:ext cx="190490" cy="265118"/>
                  <a:chOff x="6633772" y="2630766"/>
                  <a:chExt cx="190490" cy="265118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FE3B8C78-1CE6-4291-819A-1B2528F123BA}"/>
                      </a:ext>
                    </a:extLst>
                  </p:cNvPr>
                  <p:cNvSpPr/>
                  <p:nvPr/>
                </p:nvSpPr>
                <p:spPr>
                  <a:xfrm>
                    <a:off x="6653595" y="2650255"/>
                    <a:ext cx="147949" cy="195025"/>
                  </a:xfrm>
                  <a:custGeom>
                    <a:avLst/>
                    <a:gdLst>
                      <a:gd name="connsiteX0" fmla="*/ 66568 w 147949"/>
                      <a:gd name="connsiteY0" fmla="*/ 38262 h 195025"/>
                      <a:gd name="connsiteX1" fmla="*/ 104726 w 147949"/>
                      <a:gd name="connsiteY1" fmla="*/ 1972 h 195025"/>
                      <a:gd name="connsiteX2" fmla="*/ 146855 w 147949"/>
                      <a:gd name="connsiteY2" fmla="*/ 71133 h 195025"/>
                      <a:gd name="connsiteX3" fmla="*/ 139682 w 147949"/>
                      <a:gd name="connsiteY3" fmla="*/ 84249 h 195025"/>
                      <a:gd name="connsiteX4" fmla="*/ 111126 w 147949"/>
                      <a:gd name="connsiteY4" fmla="*/ 76714 h 195025"/>
                      <a:gd name="connsiteX5" fmla="*/ 141635 w 147949"/>
                      <a:gd name="connsiteY5" fmla="*/ 125130 h 195025"/>
                      <a:gd name="connsiteX6" fmla="*/ 127500 w 147949"/>
                      <a:gd name="connsiteY6" fmla="*/ 190052 h 195025"/>
                      <a:gd name="connsiteX7" fmla="*/ 112622 w 147949"/>
                      <a:gd name="connsiteY7" fmla="*/ 191834 h 195025"/>
                      <a:gd name="connsiteX8" fmla="*/ 72274 w 147949"/>
                      <a:gd name="connsiteY8" fmla="*/ 157944 h 195025"/>
                      <a:gd name="connsiteX9" fmla="*/ 58434 w 147949"/>
                      <a:gd name="connsiteY9" fmla="*/ 90183 h 195025"/>
                      <a:gd name="connsiteX10" fmla="*/ 32240 w 147949"/>
                      <a:gd name="connsiteY10" fmla="*/ 128740 h 195025"/>
                      <a:gd name="connsiteX11" fmla="*/ 19096 w 147949"/>
                      <a:gd name="connsiteY11" fmla="*/ 118605 h 195025"/>
                      <a:gd name="connsiteX12" fmla="*/ 9418 w 147949"/>
                      <a:gd name="connsiteY12" fmla="*/ 72828 h 195025"/>
                      <a:gd name="connsiteX13" fmla="*/ 66568 w 147949"/>
                      <a:gd name="connsiteY13" fmla="*/ 38262 h 19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7949" h="195025">
                        <a:moveTo>
                          <a:pt x="66568" y="38262"/>
                        </a:moveTo>
                        <a:cubicBezTo>
                          <a:pt x="66568" y="38262"/>
                          <a:pt x="65349" y="-10239"/>
                          <a:pt x="104726" y="1972"/>
                        </a:cubicBezTo>
                        <a:cubicBezTo>
                          <a:pt x="135796" y="11611"/>
                          <a:pt x="123404" y="29213"/>
                          <a:pt x="146855" y="71133"/>
                        </a:cubicBezTo>
                        <a:cubicBezTo>
                          <a:pt x="149979" y="76714"/>
                          <a:pt x="146054" y="83706"/>
                          <a:pt x="139682" y="84249"/>
                        </a:cubicBezTo>
                        <a:cubicBezTo>
                          <a:pt x="131395" y="84944"/>
                          <a:pt x="121004" y="83725"/>
                          <a:pt x="111126" y="76714"/>
                        </a:cubicBezTo>
                        <a:cubicBezTo>
                          <a:pt x="111126" y="76714"/>
                          <a:pt x="134615" y="92307"/>
                          <a:pt x="141635" y="125130"/>
                        </a:cubicBezTo>
                        <a:cubicBezTo>
                          <a:pt x="146350" y="147171"/>
                          <a:pt x="135282" y="174488"/>
                          <a:pt x="127500" y="190052"/>
                        </a:cubicBezTo>
                        <a:cubicBezTo>
                          <a:pt x="124614" y="195834"/>
                          <a:pt x="116784" y="196767"/>
                          <a:pt x="112622" y="191834"/>
                        </a:cubicBezTo>
                        <a:cubicBezTo>
                          <a:pt x="104849" y="182642"/>
                          <a:pt x="91438" y="169126"/>
                          <a:pt x="72274" y="157944"/>
                        </a:cubicBezTo>
                        <a:cubicBezTo>
                          <a:pt x="39765" y="138970"/>
                          <a:pt x="58434" y="90183"/>
                          <a:pt x="58434" y="90183"/>
                        </a:cubicBezTo>
                        <a:cubicBezTo>
                          <a:pt x="58434" y="90183"/>
                          <a:pt x="51243" y="118186"/>
                          <a:pt x="32240" y="128740"/>
                        </a:cubicBezTo>
                        <a:cubicBezTo>
                          <a:pt x="25297" y="132597"/>
                          <a:pt x="16953" y="126254"/>
                          <a:pt x="19096" y="118605"/>
                        </a:cubicBezTo>
                        <a:cubicBezTo>
                          <a:pt x="22011" y="108194"/>
                          <a:pt x="22239" y="92364"/>
                          <a:pt x="9418" y="72828"/>
                        </a:cubicBezTo>
                        <a:cubicBezTo>
                          <a:pt x="-27186" y="17097"/>
                          <a:pt x="53833" y="2877"/>
                          <a:pt x="66568" y="382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5933EBDE-D4B7-41AE-9062-E5CD3557A246}"/>
                      </a:ext>
                    </a:extLst>
                  </p:cNvPr>
                  <p:cNvSpPr/>
                  <p:nvPr/>
                </p:nvSpPr>
                <p:spPr>
                  <a:xfrm>
                    <a:off x="6633772" y="2630766"/>
                    <a:ext cx="190490" cy="265118"/>
                  </a:xfrm>
                  <a:custGeom>
                    <a:avLst/>
                    <a:gdLst>
                      <a:gd name="connsiteX0" fmla="*/ 113767 w 190490"/>
                      <a:gd name="connsiteY0" fmla="*/ 0 h 265118"/>
                      <a:gd name="connsiteX1" fmla="*/ 133569 w 190490"/>
                      <a:gd name="connsiteY1" fmla="*/ 172774 h 265118"/>
                      <a:gd name="connsiteX2" fmla="*/ 53016 w 190490"/>
                      <a:gd name="connsiteY2" fmla="*/ 107328 h 265118"/>
                      <a:gd name="connsiteX3" fmla="*/ 36671 w 190490"/>
                      <a:gd name="connsiteY3" fmla="*/ 34157 h 265118"/>
                      <a:gd name="connsiteX4" fmla="*/ 7753 w 190490"/>
                      <a:gd name="connsiteY4" fmla="*/ 2753 h 265118"/>
                      <a:gd name="connsiteX5" fmla="*/ 0 w 190490"/>
                      <a:gd name="connsiteY5" fmla="*/ 168554 h 265118"/>
                      <a:gd name="connsiteX6" fmla="*/ 110385 w 190490"/>
                      <a:gd name="connsiteY6" fmla="*/ 265119 h 265118"/>
                      <a:gd name="connsiteX7" fmla="*/ 190490 w 190490"/>
                      <a:gd name="connsiteY7" fmla="*/ 208702 h 265118"/>
                      <a:gd name="connsiteX8" fmla="*/ 170297 w 190490"/>
                      <a:gd name="connsiteY8" fmla="*/ 32575 h 265118"/>
                      <a:gd name="connsiteX9" fmla="*/ 113767 w 190490"/>
                      <a:gd name="connsiteY9" fmla="*/ 0 h 265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0490" h="265118">
                        <a:moveTo>
                          <a:pt x="113767" y="0"/>
                        </a:moveTo>
                        <a:cubicBezTo>
                          <a:pt x="113767" y="0"/>
                          <a:pt x="176355" y="60093"/>
                          <a:pt x="133569" y="172774"/>
                        </a:cubicBezTo>
                        <a:cubicBezTo>
                          <a:pt x="133569" y="172774"/>
                          <a:pt x="86201" y="149047"/>
                          <a:pt x="53016" y="107328"/>
                        </a:cubicBezTo>
                        <a:cubicBezTo>
                          <a:pt x="19831" y="65608"/>
                          <a:pt x="25022" y="39834"/>
                          <a:pt x="36671" y="34157"/>
                        </a:cubicBezTo>
                        <a:cubicBezTo>
                          <a:pt x="48320" y="28480"/>
                          <a:pt x="7753" y="2753"/>
                          <a:pt x="7753" y="2753"/>
                        </a:cubicBezTo>
                        <a:lnTo>
                          <a:pt x="0" y="168554"/>
                        </a:lnTo>
                        <a:lnTo>
                          <a:pt x="110385" y="265119"/>
                        </a:lnTo>
                        <a:lnTo>
                          <a:pt x="190490" y="208702"/>
                        </a:lnTo>
                        <a:lnTo>
                          <a:pt x="170297" y="32575"/>
                        </a:lnTo>
                        <a:lnTo>
                          <a:pt x="113767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220DFF23-1C2A-4FB7-9779-C687CF89F0AC}"/>
                      </a:ext>
                    </a:extLst>
                  </p:cNvPr>
                  <p:cNvSpPr/>
                  <p:nvPr/>
                </p:nvSpPr>
                <p:spPr>
                  <a:xfrm>
                    <a:off x="6694664" y="2664112"/>
                    <a:ext cx="77276" cy="158973"/>
                  </a:xfrm>
                  <a:custGeom>
                    <a:avLst/>
                    <a:gdLst>
                      <a:gd name="connsiteX0" fmla="*/ 829 w 77276"/>
                      <a:gd name="connsiteY0" fmla="*/ 5802 h 158973"/>
                      <a:gd name="connsiteX1" fmla="*/ 77277 w 77276"/>
                      <a:gd name="connsiteY1" fmla="*/ 158973 h 158973"/>
                      <a:gd name="connsiteX2" fmla="*/ 20403 w 77276"/>
                      <a:gd name="connsiteY2" fmla="*/ 3563 h 158973"/>
                      <a:gd name="connsiteX3" fmla="*/ 829 w 77276"/>
                      <a:gd name="connsiteY3" fmla="*/ 5802 h 158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276" h="158973">
                        <a:moveTo>
                          <a:pt x="829" y="5802"/>
                        </a:moveTo>
                        <a:cubicBezTo>
                          <a:pt x="829" y="5802"/>
                          <a:pt x="31338" y="9088"/>
                          <a:pt x="77277" y="158973"/>
                        </a:cubicBezTo>
                        <a:cubicBezTo>
                          <a:pt x="77277" y="158973"/>
                          <a:pt x="46949" y="12717"/>
                          <a:pt x="20403" y="3563"/>
                        </a:cubicBezTo>
                        <a:cubicBezTo>
                          <a:pt x="-6153" y="-5600"/>
                          <a:pt x="829" y="5802"/>
                          <a:pt x="829" y="58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4CFB61AE-1254-4DA6-BC94-DB3F36B490E0}"/>
                      </a:ext>
                    </a:extLst>
                  </p:cNvPr>
                  <p:cNvSpPr/>
                  <p:nvPr/>
                </p:nvSpPr>
                <p:spPr>
                  <a:xfrm>
                    <a:off x="6670447" y="2671065"/>
                    <a:ext cx="56704" cy="68439"/>
                  </a:xfrm>
                  <a:custGeom>
                    <a:avLst/>
                    <a:gdLst>
                      <a:gd name="connsiteX0" fmla="*/ 21617 w 56704"/>
                      <a:gd name="connsiteY0" fmla="*/ 392 h 68439"/>
                      <a:gd name="connsiteX1" fmla="*/ 48297 w 56704"/>
                      <a:gd name="connsiteY1" fmla="*/ 65267 h 68439"/>
                      <a:gd name="connsiteX2" fmla="*/ 21617 w 56704"/>
                      <a:gd name="connsiteY2" fmla="*/ 392 h 68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04" h="68439">
                        <a:moveTo>
                          <a:pt x="21617" y="392"/>
                        </a:moveTo>
                        <a:cubicBezTo>
                          <a:pt x="30447" y="1640"/>
                          <a:pt x="74967" y="43940"/>
                          <a:pt x="48297" y="65267"/>
                        </a:cubicBezTo>
                        <a:cubicBezTo>
                          <a:pt x="21636" y="86584"/>
                          <a:pt x="-29008" y="-6761"/>
                          <a:pt x="21617" y="39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0" name="Graphic 57">
                  <a:extLst>
                    <a:ext uri="{FF2B5EF4-FFF2-40B4-BE49-F238E27FC236}">
                      <a16:creationId xmlns:a16="http://schemas.microsoft.com/office/drawing/2014/main" id="{C58013B0-2DAF-4D56-B802-7A865FA075CA}"/>
                    </a:ext>
                  </a:extLst>
                </p:cNvPr>
                <p:cNvGrpSpPr/>
                <p:nvPr/>
              </p:nvGrpSpPr>
              <p:grpSpPr>
                <a:xfrm>
                  <a:off x="6398637" y="3030169"/>
                  <a:ext cx="226771" cy="258203"/>
                  <a:chOff x="6398637" y="3030169"/>
                  <a:chExt cx="226771" cy="258203"/>
                </a:xfrm>
              </p:grpSpPr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DC3476B7-7504-4F2A-AE25-D1490E1C3DE8}"/>
                      </a:ext>
                    </a:extLst>
                  </p:cNvPr>
                  <p:cNvSpPr/>
                  <p:nvPr/>
                </p:nvSpPr>
                <p:spPr>
                  <a:xfrm>
                    <a:off x="6424746" y="3048328"/>
                    <a:ext cx="163209" cy="184263"/>
                  </a:xfrm>
                  <a:custGeom>
                    <a:avLst/>
                    <a:gdLst>
                      <a:gd name="connsiteX0" fmla="*/ 63426 w 163209"/>
                      <a:gd name="connsiteY0" fmla="*/ 44468 h 184263"/>
                      <a:gd name="connsiteX1" fmla="*/ 91773 w 163209"/>
                      <a:gd name="connsiteY1" fmla="*/ 91 h 184263"/>
                      <a:gd name="connsiteX2" fmla="*/ 149247 w 163209"/>
                      <a:gd name="connsiteY2" fmla="*/ 57145 h 184263"/>
                      <a:gd name="connsiteX3" fmla="*/ 145427 w 163209"/>
                      <a:gd name="connsiteY3" fmla="*/ 71595 h 184263"/>
                      <a:gd name="connsiteX4" fmla="*/ 115900 w 163209"/>
                      <a:gd name="connsiteY4" fmla="*/ 71128 h 184263"/>
                      <a:gd name="connsiteX5" fmla="*/ 157124 w 163209"/>
                      <a:gd name="connsiteY5" fmla="*/ 110828 h 184263"/>
                      <a:gd name="connsiteX6" fmla="*/ 158962 w 163209"/>
                      <a:gd name="connsiteY6" fmla="*/ 177246 h 184263"/>
                      <a:gd name="connsiteX7" fmla="*/ 144941 w 163209"/>
                      <a:gd name="connsiteY7" fmla="*/ 182542 h 184263"/>
                      <a:gd name="connsiteX8" fmla="*/ 97650 w 163209"/>
                      <a:gd name="connsiteY8" fmla="*/ 159310 h 184263"/>
                      <a:gd name="connsiteX9" fmla="*/ 67970 w 163209"/>
                      <a:gd name="connsiteY9" fmla="*/ 96836 h 184263"/>
                      <a:gd name="connsiteX10" fmla="*/ 51777 w 163209"/>
                      <a:gd name="connsiteY10" fmla="*/ 140546 h 184263"/>
                      <a:gd name="connsiteX11" fmla="*/ 36585 w 163209"/>
                      <a:gd name="connsiteY11" fmla="*/ 133860 h 184263"/>
                      <a:gd name="connsiteX12" fmla="*/ 16220 w 163209"/>
                      <a:gd name="connsiteY12" fmla="*/ 91731 h 184263"/>
                      <a:gd name="connsiteX13" fmla="*/ 63426 w 163209"/>
                      <a:gd name="connsiteY13" fmla="*/ 44468 h 184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3209" h="184263">
                        <a:moveTo>
                          <a:pt x="63426" y="44468"/>
                        </a:moveTo>
                        <a:cubicBezTo>
                          <a:pt x="63426" y="44468"/>
                          <a:pt x="50615" y="-2329"/>
                          <a:pt x="91773" y="91"/>
                        </a:cubicBezTo>
                        <a:cubicBezTo>
                          <a:pt x="124253" y="2005"/>
                          <a:pt x="116433" y="22065"/>
                          <a:pt x="149247" y="57145"/>
                        </a:cubicBezTo>
                        <a:cubicBezTo>
                          <a:pt x="153609" y="61813"/>
                          <a:pt x="151485" y="69547"/>
                          <a:pt x="145427" y="71595"/>
                        </a:cubicBezTo>
                        <a:cubicBezTo>
                          <a:pt x="137550" y="74262"/>
                          <a:pt x="127167" y="75557"/>
                          <a:pt x="115900" y="71128"/>
                        </a:cubicBezTo>
                        <a:cubicBezTo>
                          <a:pt x="115900" y="71128"/>
                          <a:pt x="142436" y="80634"/>
                          <a:pt x="157124" y="110828"/>
                        </a:cubicBezTo>
                        <a:cubicBezTo>
                          <a:pt x="166982" y="131098"/>
                          <a:pt x="162782" y="160263"/>
                          <a:pt x="158962" y="177246"/>
                        </a:cubicBezTo>
                        <a:cubicBezTo>
                          <a:pt x="157543" y="183552"/>
                          <a:pt x="150170" y="186333"/>
                          <a:pt x="144941" y="182542"/>
                        </a:cubicBezTo>
                        <a:cubicBezTo>
                          <a:pt x="135197" y="175484"/>
                          <a:pt x="118928" y="165569"/>
                          <a:pt x="97650" y="159310"/>
                        </a:cubicBezTo>
                        <a:cubicBezTo>
                          <a:pt x="61540" y="148681"/>
                          <a:pt x="67970" y="96836"/>
                          <a:pt x="67970" y="96836"/>
                        </a:cubicBezTo>
                        <a:cubicBezTo>
                          <a:pt x="67970" y="96836"/>
                          <a:pt x="67693" y="125744"/>
                          <a:pt x="51777" y="140546"/>
                        </a:cubicBezTo>
                        <a:cubicBezTo>
                          <a:pt x="45967" y="145957"/>
                          <a:pt x="36347" y="141794"/>
                          <a:pt x="36585" y="133860"/>
                        </a:cubicBezTo>
                        <a:cubicBezTo>
                          <a:pt x="36918" y="123049"/>
                          <a:pt x="33346" y="107628"/>
                          <a:pt x="16220" y="91731"/>
                        </a:cubicBezTo>
                        <a:cubicBezTo>
                          <a:pt x="-32671" y="46382"/>
                          <a:pt x="42576" y="13169"/>
                          <a:pt x="63426" y="4446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605C514F-CB60-47BD-A8FC-B3ED849FF10A}"/>
                      </a:ext>
                    </a:extLst>
                  </p:cNvPr>
                  <p:cNvSpPr/>
                  <p:nvPr/>
                </p:nvSpPr>
                <p:spPr>
                  <a:xfrm>
                    <a:off x="6398637" y="3030169"/>
                    <a:ext cx="226771" cy="258203"/>
                  </a:xfrm>
                  <a:custGeom>
                    <a:avLst/>
                    <a:gdLst>
                      <a:gd name="connsiteX0" fmla="*/ 102270 w 226771"/>
                      <a:gd name="connsiteY0" fmla="*/ 0 h 258203"/>
                      <a:gd name="connsiteX1" fmla="*/ 162906 w 226771"/>
                      <a:gd name="connsiteY1" fmla="*/ 162992 h 258203"/>
                      <a:gd name="connsiteX2" fmla="*/ 69009 w 226771"/>
                      <a:gd name="connsiteY2" fmla="*/ 118758 h 258203"/>
                      <a:gd name="connsiteX3" fmla="*/ 35604 w 226771"/>
                      <a:gd name="connsiteY3" fmla="*/ 51635 h 258203"/>
                      <a:gd name="connsiteX4" fmla="*/ 0 w 226771"/>
                      <a:gd name="connsiteY4" fmla="*/ 28080 h 258203"/>
                      <a:gd name="connsiteX5" fmla="*/ 32204 w 226771"/>
                      <a:gd name="connsiteY5" fmla="*/ 190910 h 258203"/>
                      <a:gd name="connsiteX6" fmla="*/ 162515 w 226771"/>
                      <a:gd name="connsiteY6" fmla="*/ 258204 h 258203"/>
                      <a:gd name="connsiteX7" fmla="*/ 226771 w 226771"/>
                      <a:gd name="connsiteY7" fmla="*/ 184242 h 258203"/>
                      <a:gd name="connsiteX8" fmla="*/ 164954 w 226771"/>
                      <a:gd name="connsiteY8" fmla="*/ 18078 h 258203"/>
                      <a:gd name="connsiteX9" fmla="*/ 102270 w 226771"/>
                      <a:gd name="connsiteY9" fmla="*/ 0 h 258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6771" h="258203">
                        <a:moveTo>
                          <a:pt x="102270" y="0"/>
                        </a:moveTo>
                        <a:cubicBezTo>
                          <a:pt x="102270" y="0"/>
                          <a:pt x="177432" y="43348"/>
                          <a:pt x="162906" y="162992"/>
                        </a:cubicBezTo>
                        <a:cubicBezTo>
                          <a:pt x="162906" y="162992"/>
                          <a:pt x="111233" y="151305"/>
                          <a:pt x="69009" y="118758"/>
                        </a:cubicBezTo>
                        <a:cubicBezTo>
                          <a:pt x="26784" y="86201"/>
                          <a:pt x="25660" y="59941"/>
                          <a:pt x="35604" y="51635"/>
                        </a:cubicBezTo>
                        <a:cubicBezTo>
                          <a:pt x="45548" y="43329"/>
                          <a:pt x="0" y="28080"/>
                          <a:pt x="0" y="28080"/>
                        </a:cubicBezTo>
                        <a:lnTo>
                          <a:pt x="32204" y="190910"/>
                        </a:lnTo>
                        <a:lnTo>
                          <a:pt x="162515" y="258204"/>
                        </a:lnTo>
                        <a:lnTo>
                          <a:pt x="226771" y="184242"/>
                        </a:lnTo>
                        <a:lnTo>
                          <a:pt x="164954" y="18078"/>
                        </a:lnTo>
                        <a:lnTo>
                          <a:pt x="10227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D0097088-0516-40F9-8B29-BFA8EBDCE75E}"/>
                      </a:ext>
                    </a:extLst>
                  </p:cNvPr>
                  <p:cNvSpPr/>
                  <p:nvPr/>
                </p:nvSpPr>
                <p:spPr>
                  <a:xfrm>
                    <a:off x="6458202" y="3073350"/>
                    <a:ext cx="112475" cy="137688"/>
                  </a:xfrm>
                  <a:custGeom>
                    <a:avLst/>
                    <a:gdLst>
                      <a:gd name="connsiteX0" fmla="*/ 1557 w 112475"/>
                      <a:gd name="connsiteY0" fmla="*/ 7301 h 137688"/>
                      <a:gd name="connsiteX1" fmla="*/ 112476 w 112475"/>
                      <a:gd name="connsiteY1" fmla="*/ 137689 h 137688"/>
                      <a:gd name="connsiteX2" fmla="*/ 20016 w 112475"/>
                      <a:gd name="connsiteY2" fmla="*/ 433 h 137688"/>
                      <a:gd name="connsiteX3" fmla="*/ 1557 w 112475"/>
                      <a:gd name="connsiteY3" fmla="*/ 7301 h 137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2475" h="137688">
                        <a:moveTo>
                          <a:pt x="1557" y="7301"/>
                        </a:moveTo>
                        <a:cubicBezTo>
                          <a:pt x="1557" y="7301"/>
                          <a:pt x="31961" y="3177"/>
                          <a:pt x="112476" y="137689"/>
                        </a:cubicBezTo>
                        <a:cubicBezTo>
                          <a:pt x="112476" y="137689"/>
                          <a:pt x="47982" y="2967"/>
                          <a:pt x="20016" y="433"/>
                        </a:cubicBezTo>
                        <a:cubicBezTo>
                          <a:pt x="-7949" y="-2100"/>
                          <a:pt x="1557" y="7301"/>
                          <a:pt x="1557" y="730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25A967FE-EFAD-4089-96A9-4A7103720CB4}"/>
                      </a:ext>
                    </a:extLst>
                  </p:cNvPr>
                  <p:cNvSpPr/>
                  <p:nvPr/>
                </p:nvSpPr>
                <p:spPr>
                  <a:xfrm>
                    <a:off x="6438901" y="3082946"/>
                    <a:ext cx="64126" cy="62278"/>
                  </a:xfrm>
                  <a:custGeom>
                    <a:avLst/>
                    <a:gdLst>
                      <a:gd name="connsiteX0" fmla="*/ 17906 w 64126"/>
                      <a:gd name="connsiteY0" fmla="*/ 20 h 62278"/>
                      <a:gd name="connsiteX1" fmla="*/ 59359 w 64126"/>
                      <a:gd name="connsiteY1" fmla="*/ 56608 h 62278"/>
                      <a:gd name="connsiteX2" fmla="*/ 17906 w 64126"/>
                      <a:gd name="connsiteY2" fmla="*/ 20 h 62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26" h="62278">
                        <a:moveTo>
                          <a:pt x="17906" y="20"/>
                        </a:moveTo>
                        <a:cubicBezTo>
                          <a:pt x="26774" y="-885"/>
                          <a:pt x="80142" y="29519"/>
                          <a:pt x="59359" y="56608"/>
                        </a:cubicBezTo>
                        <a:cubicBezTo>
                          <a:pt x="38575" y="83697"/>
                          <a:pt x="-32957" y="5211"/>
                          <a:pt x="17906" y="2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1" name="Graphic 57">
                  <a:extLst>
                    <a:ext uri="{FF2B5EF4-FFF2-40B4-BE49-F238E27FC236}">
                      <a16:creationId xmlns:a16="http://schemas.microsoft.com/office/drawing/2014/main" id="{00448228-3B7E-4710-85AA-FD2750BBDCF0}"/>
                    </a:ext>
                  </a:extLst>
                </p:cNvPr>
                <p:cNvGrpSpPr/>
                <p:nvPr/>
              </p:nvGrpSpPr>
              <p:grpSpPr>
                <a:xfrm>
                  <a:off x="6533588" y="2829001"/>
                  <a:ext cx="222741" cy="289074"/>
                  <a:chOff x="6533588" y="2829001"/>
                  <a:chExt cx="222741" cy="289074"/>
                </a:xfrm>
              </p:grpSpPr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4F781524-604F-4453-86B5-3EB2A9717F62}"/>
                      </a:ext>
                    </a:extLst>
                  </p:cNvPr>
                  <p:cNvSpPr/>
                  <p:nvPr/>
                </p:nvSpPr>
                <p:spPr>
                  <a:xfrm>
                    <a:off x="6572045" y="2885063"/>
                    <a:ext cx="133715" cy="179410"/>
                  </a:xfrm>
                  <a:custGeom>
                    <a:avLst/>
                    <a:gdLst>
                      <a:gd name="connsiteX0" fmla="*/ 68042 w 133715"/>
                      <a:gd name="connsiteY0" fmla="*/ 37369 h 179410"/>
                      <a:gd name="connsiteX1" fmla="*/ 31847 w 133715"/>
                      <a:gd name="connsiteY1" fmla="*/ 2250 h 179410"/>
                      <a:gd name="connsiteX2" fmla="*/ 1205 w 133715"/>
                      <a:gd name="connsiteY2" fmla="*/ 77907 h 179410"/>
                      <a:gd name="connsiteX3" fmla="*/ 10882 w 133715"/>
                      <a:gd name="connsiteY3" fmla="*/ 91023 h 179410"/>
                      <a:gd name="connsiteX4" fmla="*/ 34380 w 133715"/>
                      <a:gd name="connsiteY4" fmla="*/ 79755 h 179410"/>
                      <a:gd name="connsiteX5" fmla="*/ 29818 w 133715"/>
                      <a:gd name="connsiteY5" fmla="*/ 175396 h 179410"/>
                      <a:gd name="connsiteX6" fmla="*/ 45401 w 133715"/>
                      <a:gd name="connsiteY6" fmla="*/ 174472 h 179410"/>
                      <a:gd name="connsiteX7" fmla="*/ 72690 w 133715"/>
                      <a:gd name="connsiteY7" fmla="*/ 148287 h 179410"/>
                      <a:gd name="connsiteX8" fmla="*/ 87006 w 133715"/>
                      <a:gd name="connsiteY8" fmla="*/ 84841 h 179410"/>
                      <a:gd name="connsiteX9" fmla="*/ 121868 w 133715"/>
                      <a:gd name="connsiteY9" fmla="*/ 110064 h 179410"/>
                      <a:gd name="connsiteX10" fmla="*/ 132955 w 133715"/>
                      <a:gd name="connsiteY10" fmla="*/ 97862 h 179410"/>
                      <a:gd name="connsiteX11" fmla="*/ 124963 w 133715"/>
                      <a:gd name="connsiteY11" fmla="*/ 42674 h 179410"/>
                      <a:gd name="connsiteX12" fmla="*/ 68042 w 133715"/>
                      <a:gd name="connsiteY12" fmla="*/ 37369 h 179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3715" h="179410">
                        <a:moveTo>
                          <a:pt x="68042" y="37369"/>
                        </a:moveTo>
                        <a:cubicBezTo>
                          <a:pt x="68042" y="37369"/>
                          <a:pt x="61889" y="-10828"/>
                          <a:pt x="31847" y="2250"/>
                        </a:cubicBezTo>
                        <a:cubicBezTo>
                          <a:pt x="7663" y="12785"/>
                          <a:pt x="15940" y="53095"/>
                          <a:pt x="1205" y="77907"/>
                        </a:cubicBezTo>
                        <a:cubicBezTo>
                          <a:pt x="-2681" y="84451"/>
                          <a:pt x="3443" y="92623"/>
                          <a:pt x="10882" y="91023"/>
                        </a:cubicBezTo>
                        <a:cubicBezTo>
                          <a:pt x="17340" y="89642"/>
                          <a:pt x="25198" y="86356"/>
                          <a:pt x="34380" y="79755"/>
                        </a:cubicBezTo>
                        <a:cubicBezTo>
                          <a:pt x="34380" y="79755"/>
                          <a:pt x="-11664" y="113836"/>
                          <a:pt x="29818" y="175396"/>
                        </a:cubicBezTo>
                        <a:cubicBezTo>
                          <a:pt x="33676" y="181130"/>
                          <a:pt x="42277" y="180634"/>
                          <a:pt x="45401" y="174472"/>
                        </a:cubicBezTo>
                        <a:cubicBezTo>
                          <a:pt x="49944" y="165499"/>
                          <a:pt x="58174" y="154564"/>
                          <a:pt x="72690" y="148287"/>
                        </a:cubicBezTo>
                        <a:cubicBezTo>
                          <a:pt x="100341" y="136324"/>
                          <a:pt x="87006" y="84841"/>
                          <a:pt x="87006" y="84841"/>
                        </a:cubicBezTo>
                        <a:cubicBezTo>
                          <a:pt x="87006" y="84841"/>
                          <a:pt x="100055" y="102244"/>
                          <a:pt x="121868" y="110064"/>
                        </a:cubicBezTo>
                        <a:cubicBezTo>
                          <a:pt x="129221" y="112702"/>
                          <a:pt x="136041" y="105044"/>
                          <a:pt x="132955" y="97862"/>
                        </a:cubicBezTo>
                        <a:cubicBezTo>
                          <a:pt x="127459" y="85070"/>
                          <a:pt x="121886" y="65496"/>
                          <a:pt x="124963" y="42674"/>
                        </a:cubicBezTo>
                        <a:cubicBezTo>
                          <a:pt x="130459" y="1964"/>
                          <a:pt x="81615" y="-12618"/>
                          <a:pt x="68042" y="3736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BB17AE65-C4CD-4026-9E65-85C6623F3CF3}"/>
                      </a:ext>
                    </a:extLst>
                  </p:cNvPr>
                  <p:cNvSpPr/>
                  <p:nvPr/>
                </p:nvSpPr>
                <p:spPr>
                  <a:xfrm>
                    <a:off x="6533588" y="2829001"/>
                    <a:ext cx="222741" cy="289074"/>
                  </a:xfrm>
                  <a:custGeom>
                    <a:avLst/>
                    <a:gdLst>
                      <a:gd name="connsiteX0" fmla="*/ 73933 w 222741"/>
                      <a:gd name="connsiteY0" fmla="*/ 44844 h 289074"/>
                      <a:gd name="connsiteX1" fmla="*/ 75657 w 222741"/>
                      <a:gd name="connsiteY1" fmla="*/ 208312 h 289074"/>
                      <a:gd name="connsiteX2" fmla="*/ 157848 w 222741"/>
                      <a:gd name="connsiteY2" fmla="*/ 89087 h 289074"/>
                      <a:gd name="connsiteX3" fmla="*/ 82905 w 222741"/>
                      <a:gd name="connsiteY3" fmla="*/ 0 h 289074"/>
                      <a:gd name="connsiteX4" fmla="*/ 222742 w 222741"/>
                      <a:gd name="connsiteY4" fmla="*/ 61017 h 289074"/>
                      <a:gd name="connsiteX5" fmla="*/ 216132 w 222741"/>
                      <a:gd name="connsiteY5" fmla="*/ 218989 h 289074"/>
                      <a:gd name="connsiteX6" fmla="*/ 78372 w 222741"/>
                      <a:gd name="connsiteY6" fmla="*/ 289074 h 289074"/>
                      <a:gd name="connsiteX7" fmla="*/ 0 w 222741"/>
                      <a:gd name="connsiteY7" fmla="*/ 132150 h 289074"/>
                      <a:gd name="connsiteX8" fmla="*/ 73933 w 222741"/>
                      <a:gd name="connsiteY8" fmla="*/ 44844 h 289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741" h="289074">
                        <a:moveTo>
                          <a:pt x="73933" y="44844"/>
                        </a:moveTo>
                        <a:cubicBezTo>
                          <a:pt x="73933" y="44844"/>
                          <a:pt x="25108" y="94669"/>
                          <a:pt x="75657" y="208312"/>
                        </a:cubicBezTo>
                        <a:cubicBezTo>
                          <a:pt x="75657" y="208312"/>
                          <a:pt x="159001" y="158963"/>
                          <a:pt x="157848" y="89087"/>
                        </a:cubicBezTo>
                        <a:cubicBezTo>
                          <a:pt x="156686" y="19212"/>
                          <a:pt x="82905" y="0"/>
                          <a:pt x="82905" y="0"/>
                        </a:cubicBezTo>
                        <a:lnTo>
                          <a:pt x="222742" y="61017"/>
                        </a:lnTo>
                        <a:lnTo>
                          <a:pt x="216132" y="218989"/>
                        </a:lnTo>
                        <a:lnTo>
                          <a:pt x="78372" y="289074"/>
                        </a:lnTo>
                        <a:lnTo>
                          <a:pt x="0" y="132150"/>
                        </a:lnTo>
                        <a:lnTo>
                          <a:pt x="73933" y="44844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2C7D8E20-BEC9-4D65-9383-59BC9C3625F3}"/>
                      </a:ext>
                    </a:extLst>
                  </p:cNvPr>
                  <p:cNvSpPr/>
                  <p:nvPr/>
                </p:nvSpPr>
                <p:spPr>
                  <a:xfrm>
                    <a:off x="6609740" y="2888234"/>
                    <a:ext cx="48140" cy="162603"/>
                  </a:xfrm>
                  <a:custGeom>
                    <a:avLst/>
                    <a:gdLst>
                      <a:gd name="connsiteX0" fmla="*/ 46139 w 48140"/>
                      <a:gd name="connsiteY0" fmla="*/ 7927 h 162603"/>
                      <a:gd name="connsiteX1" fmla="*/ 0 w 48140"/>
                      <a:gd name="connsiteY1" fmla="*/ 162604 h 162603"/>
                      <a:gd name="connsiteX2" fmla="*/ 33461 w 48140"/>
                      <a:gd name="connsiteY2" fmla="*/ 11166 h 162603"/>
                      <a:gd name="connsiteX3" fmla="*/ 46139 w 48140"/>
                      <a:gd name="connsiteY3" fmla="*/ 7927 h 162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140" h="162603">
                        <a:moveTo>
                          <a:pt x="46139" y="7927"/>
                        </a:moveTo>
                        <a:cubicBezTo>
                          <a:pt x="46139" y="7927"/>
                          <a:pt x="32042" y="13242"/>
                          <a:pt x="0" y="162604"/>
                        </a:cubicBezTo>
                        <a:cubicBezTo>
                          <a:pt x="0" y="162604"/>
                          <a:pt x="11354" y="34226"/>
                          <a:pt x="33461" y="11166"/>
                        </a:cubicBezTo>
                        <a:cubicBezTo>
                          <a:pt x="55578" y="-11904"/>
                          <a:pt x="46139" y="7927"/>
                          <a:pt x="46139" y="792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EE03BB99-6752-4E57-935E-BEC0785CF231}"/>
                      </a:ext>
                    </a:extLst>
                  </p:cNvPr>
                  <p:cNvSpPr/>
                  <p:nvPr/>
                </p:nvSpPr>
                <p:spPr>
                  <a:xfrm>
                    <a:off x="6640810" y="2891713"/>
                    <a:ext cx="40659" cy="62097"/>
                  </a:xfrm>
                  <a:custGeom>
                    <a:avLst/>
                    <a:gdLst>
                      <a:gd name="connsiteX0" fmla="*/ 3725 w 40659"/>
                      <a:gd name="connsiteY0" fmla="*/ 62094 h 62097"/>
                      <a:gd name="connsiteX1" fmla="*/ 24813 w 40659"/>
                      <a:gd name="connsiteY1" fmla="*/ 562 h 62097"/>
                      <a:gd name="connsiteX2" fmla="*/ 3725 w 40659"/>
                      <a:gd name="connsiteY2" fmla="*/ 62094 h 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59" h="62097">
                        <a:moveTo>
                          <a:pt x="3725" y="62094"/>
                        </a:moveTo>
                        <a:cubicBezTo>
                          <a:pt x="-5410" y="62570"/>
                          <a:pt x="2496" y="7878"/>
                          <a:pt x="24813" y="562"/>
                        </a:cubicBezTo>
                        <a:cubicBezTo>
                          <a:pt x="47130" y="-6753"/>
                          <a:pt x="50645" y="59656"/>
                          <a:pt x="3725" y="62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2" name="Graphic 57">
                  <a:extLst>
                    <a:ext uri="{FF2B5EF4-FFF2-40B4-BE49-F238E27FC236}">
                      <a16:creationId xmlns:a16="http://schemas.microsoft.com/office/drawing/2014/main" id="{120B5682-C997-43BB-BE43-B27DB1100936}"/>
                    </a:ext>
                  </a:extLst>
                </p:cNvPr>
                <p:cNvGrpSpPr/>
                <p:nvPr/>
              </p:nvGrpSpPr>
              <p:grpSpPr>
                <a:xfrm>
                  <a:off x="5649649" y="2955931"/>
                  <a:ext cx="229742" cy="283302"/>
                  <a:chOff x="5649649" y="2955931"/>
                  <a:chExt cx="229742" cy="283302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1B0FE36-529D-4F8B-8C67-2ED6D658615B}"/>
                      </a:ext>
                    </a:extLst>
                  </p:cNvPr>
                  <p:cNvSpPr/>
                  <p:nvPr/>
                </p:nvSpPr>
                <p:spPr>
                  <a:xfrm>
                    <a:off x="5688353" y="3003841"/>
                    <a:ext cx="135133" cy="183816"/>
                  </a:xfrm>
                  <a:custGeom>
                    <a:avLst/>
                    <a:gdLst>
                      <a:gd name="connsiteX0" fmla="*/ 57012 w 135133"/>
                      <a:gd name="connsiteY0" fmla="*/ 38281 h 183816"/>
                      <a:gd name="connsiteX1" fmla="*/ 14121 w 135133"/>
                      <a:gd name="connsiteY1" fmla="*/ 11754 h 183816"/>
                      <a:gd name="connsiteX2" fmla="*/ 443 w 135133"/>
                      <a:gd name="connsiteY2" fmla="*/ 92231 h 183816"/>
                      <a:gd name="connsiteX3" fmla="*/ 12712 w 135133"/>
                      <a:gd name="connsiteY3" fmla="*/ 102965 h 183816"/>
                      <a:gd name="connsiteX4" fmla="*/ 33238 w 135133"/>
                      <a:gd name="connsiteY4" fmla="*/ 86916 h 183816"/>
                      <a:gd name="connsiteX5" fmla="*/ 49316 w 135133"/>
                      <a:gd name="connsiteY5" fmla="*/ 181299 h 183816"/>
                      <a:gd name="connsiteX6" fmla="*/ 64337 w 135133"/>
                      <a:gd name="connsiteY6" fmla="*/ 177051 h 183816"/>
                      <a:gd name="connsiteX7" fmla="*/ 85359 w 135133"/>
                      <a:gd name="connsiteY7" fmla="*/ 145609 h 183816"/>
                      <a:gd name="connsiteX8" fmla="*/ 85721 w 135133"/>
                      <a:gd name="connsiteY8" fmla="*/ 80572 h 183816"/>
                      <a:gd name="connsiteX9" fmla="*/ 125192 w 135133"/>
                      <a:gd name="connsiteY9" fmla="*/ 97717 h 183816"/>
                      <a:gd name="connsiteX10" fmla="*/ 133403 w 135133"/>
                      <a:gd name="connsiteY10" fmla="*/ 83420 h 183816"/>
                      <a:gd name="connsiteX11" fmla="*/ 113753 w 135133"/>
                      <a:gd name="connsiteY11" fmla="*/ 31242 h 183816"/>
                      <a:gd name="connsiteX12" fmla="*/ 57012 w 135133"/>
                      <a:gd name="connsiteY12" fmla="*/ 38281 h 183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5133" h="183816">
                        <a:moveTo>
                          <a:pt x="57012" y="38281"/>
                        </a:moveTo>
                        <a:cubicBezTo>
                          <a:pt x="57012" y="38281"/>
                          <a:pt x="40648" y="-7467"/>
                          <a:pt x="14121" y="11754"/>
                        </a:cubicBezTo>
                        <a:cubicBezTo>
                          <a:pt x="-7243" y="27232"/>
                          <a:pt x="9511" y="64827"/>
                          <a:pt x="443" y="92231"/>
                        </a:cubicBezTo>
                        <a:cubicBezTo>
                          <a:pt x="-1947" y="99451"/>
                          <a:pt x="5787" y="106118"/>
                          <a:pt x="12712" y="102965"/>
                        </a:cubicBezTo>
                        <a:cubicBezTo>
                          <a:pt x="18722" y="100222"/>
                          <a:pt x="25694" y="95336"/>
                          <a:pt x="33238" y="86916"/>
                        </a:cubicBezTo>
                        <a:cubicBezTo>
                          <a:pt x="33238" y="86916"/>
                          <a:pt x="-4414" y="130093"/>
                          <a:pt x="49316" y="181299"/>
                        </a:cubicBezTo>
                        <a:cubicBezTo>
                          <a:pt x="54317" y="186062"/>
                          <a:pt x="62613" y="183747"/>
                          <a:pt x="64337" y="177051"/>
                        </a:cubicBezTo>
                        <a:cubicBezTo>
                          <a:pt x="66852" y="167307"/>
                          <a:pt x="72538" y="154867"/>
                          <a:pt x="85359" y="145609"/>
                        </a:cubicBezTo>
                        <a:cubicBezTo>
                          <a:pt x="109800" y="127978"/>
                          <a:pt x="85721" y="80572"/>
                          <a:pt x="85721" y="80572"/>
                        </a:cubicBezTo>
                        <a:cubicBezTo>
                          <a:pt x="85721" y="80572"/>
                          <a:pt x="102199" y="94765"/>
                          <a:pt x="125192" y="97717"/>
                        </a:cubicBezTo>
                        <a:cubicBezTo>
                          <a:pt x="132936" y="98708"/>
                          <a:pt x="137956" y="89773"/>
                          <a:pt x="133403" y="83420"/>
                        </a:cubicBezTo>
                        <a:cubicBezTo>
                          <a:pt x="125288" y="72105"/>
                          <a:pt x="115639" y="54188"/>
                          <a:pt x="113753" y="31242"/>
                        </a:cubicBezTo>
                        <a:cubicBezTo>
                          <a:pt x="110372" y="-9696"/>
                          <a:pt x="59527" y="-13449"/>
                          <a:pt x="57012" y="382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2A7B39A0-F418-447E-8B05-744E28C6A039}"/>
                      </a:ext>
                    </a:extLst>
                  </p:cNvPr>
                  <p:cNvSpPr/>
                  <p:nvPr/>
                </p:nvSpPr>
                <p:spPr>
                  <a:xfrm>
                    <a:off x="5649649" y="2955931"/>
                    <a:ext cx="229742" cy="283302"/>
                  </a:xfrm>
                  <a:custGeom>
                    <a:avLst/>
                    <a:gdLst>
                      <a:gd name="connsiteX0" fmla="*/ 53473 w 229742"/>
                      <a:gd name="connsiteY0" fmla="*/ 45729 h 283302"/>
                      <a:gd name="connsiteX1" fmla="*/ 90259 w 229742"/>
                      <a:gd name="connsiteY1" fmla="*/ 205016 h 283302"/>
                      <a:gd name="connsiteX2" fmla="*/ 144923 w 229742"/>
                      <a:gd name="connsiteY2" fmla="*/ 70914 h 283302"/>
                      <a:gd name="connsiteX3" fmla="*/ 52597 w 229742"/>
                      <a:gd name="connsiteY3" fmla="*/ 0 h 283302"/>
                      <a:gd name="connsiteX4" fmla="*/ 202273 w 229742"/>
                      <a:gd name="connsiteY4" fmla="*/ 29566 h 283302"/>
                      <a:gd name="connsiteX5" fmla="*/ 229743 w 229742"/>
                      <a:gd name="connsiteY5" fmla="*/ 185271 h 283302"/>
                      <a:gd name="connsiteX6" fmla="*/ 110252 w 229742"/>
                      <a:gd name="connsiteY6" fmla="*/ 283302 h 283302"/>
                      <a:gd name="connsiteX7" fmla="*/ 0 w 229742"/>
                      <a:gd name="connsiteY7" fmla="*/ 146866 h 283302"/>
                      <a:gd name="connsiteX8" fmla="*/ 53473 w 229742"/>
                      <a:gd name="connsiteY8" fmla="*/ 45729 h 283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9742" h="283302">
                        <a:moveTo>
                          <a:pt x="53473" y="45729"/>
                        </a:moveTo>
                        <a:cubicBezTo>
                          <a:pt x="53473" y="45729"/>
                          <a:pt x="16488" y="104880"/>
                          <a:pt x="90259" y="205016"/>
                        </a:cubicBezTo>
                        <a:cubicBezTo>
                          <a:pt x="90259" y="205016"/>
                          <a:pt x="161058" y="138913"/>
                          <a:pt x="144923" y="70914"/>
                        </a:cubicBezTo>
                        <a:cubicBezTo>
                          <a:pt x="128787" y="2915"/>
                          <a:pt x="52597" y="0"/>
                          <a:pt x="52597" y="0"/>
                        </a:cubicBezTo>
                        <a:lnTo>
                          <a:pt x="202273" y="29566"/>
                        </a:lnTo>
                        <a:lnTo>
                          <a:pt x="229743" y="185271"/>
                        </a:lnTo>
                        <a:lnTo>
                          <a:pt x="110252" y="283302"/>
                        </a:lnTo>
                        <a:lnTo>
                          <a:pt x="0" y="146866"/>
                        </a:lnTo>
                        <a:lnTo>
                          <a:pt x="53473" y="45729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30D7A8B1-2F7B-47E1-A441-B409F521B5BD}"/>
                      </a:ext>
                    </a:extLst>
                  </p:cNvPr>
                  <p:cNvSpPr/>
                  <p:nvPr/>
                </p:nvSpPr>
                <p:spPr>
                  <a:xfrm>
                    <a:off x="5736025" y="3005092"/>
                    <a:ext cx="19812" cy="168952"/>
                  </a:xfrm>
                  <a:custGeom>
                    <a:avLst/>
                    <a:gdLst>
                      <a:gd name="connsiteX0" fmla="*/ 19123 w 19812"/>
                      <a:gd name="connsiteY0" fmla="*/ 7980 h 168952"/>
                      <a:gd name="connsiteX1" fmla="*/ 7283 w 19812"/>
                      <a:gd name="connsiteY1" fmla="*/ 168952 h 168952"/>
                      <a:gd name="connsiteX2" fmla="*/ 7435 w 19812"/>
                      <a:gd name="connsiteY2" fmla="*/ 13857 h 168952"/>
                      <a:gd name="connsiteX3" fmla="*/ 19123 w 19812"/>
                      <a:gd name="connsiteY3" fmla="*/ 7980 h 16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12" h="168952">
                        <a:moveTo>
                          <a:pt x="19123" y="7980"/>
                        </a:moveTo>
                        <a:cubicBezTo>
                          <a:pt x="19123" y="7980"/>
                          <a:pt x="6502" y="16200"/>
                          <a:pt x="7283" y="168952"/>
                        </a:cubicBezTo>
                        <a:cubicBezTo>
                          <a:pt x="7283" y="168952"/>
                          <a:pt x="-9205" y="41136"/>
                          <a:pt x="7435" y="13857"/>
                        </a:cubicBezTo>
                        <a:cubicBezTo>
                          <a:pt x="24075" y="-13413"/>
                          <a:pt x="19123" y="7980"/>
                          <a:pt x="19123" y="798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BF8E00F9-7AA5-4993-B800-3A41A42755C7}"/>
                      </a:ext>
                    </a:extLst>
                  </p:cNvPr>
                  <p:cNvSpPr/>
                  <p:nvPr/>
                </p:nvSpPr>
                <p:spPr>
                  <a:xfrm>
                    <a:off x="5749206" y="3005711"/>
                    <a:ext cx="35650" cy="66178"/>
                  </a:xfrm>
                  <a:custGeom>
                    <a:avLst/>
                    <a:gdLst>
                      <a:gd name="connsiteX0" fmla="*/ 7237 w 35650"/>
                      <a:gd name="connsiteY0" fmla="*/ 66101 h 66178"/>
                      <a:gd name="connsiteX1" fmla="*/ 14619 w 35650"/>
                      <a:gd name="connsiteY1" fmla="*/ 1474 h 66178"/>
                      <a:gd name="connsiteX2" fmla="*/ 7237 w 35650"/>
                      <a:gd name="connsiteY2" fmla="*/ 66101 h 66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650" h="66178">
                        <a:moveTo>
                          <a:pt x="7237" y="66101"/>
                        </a:moveTo>
                        <a:cubicBezTo>
                          <a:pt x="-1584" y="68530"/>
                          <a:pt x="-5603" y="13409"/>
                          <a:pt x="14619" y="1474"/>
                        </a:cubicBezTo>
                        <a:cubicBezTo>
                          <a:pt x="34850" y="-10461"/>
                          <a:pt x="52538" y="53642"/>
                          <a:pt x="7237" y="6610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3" name="Graphic 57">
                  <a:extLst>
                    <a:ext uri="{FF2B5EF4-FFF2-40B4-BE49-F238E27FC236}">
                      <a16:creationId xmlns:a16="http://schemas.microsoft.com/office/drawing/2014/main" id="{4BDCFE4E-9F6F-4522-8EF7-399E87A580C7}"/>
                    </a:ext>
                  </a:extLst>
                </p:cNvPr>
                <p:cNvGrpSpPr/>
                <p:nvPr/>
              </p:nvGrpSpPr>
              <p:grpSpPr>
                <a:xfrm>
                  <a:off x="6677853" y="2520972"/>
                  <a:ext cx="138388" cy="120217"/>
                  <a:chOff x="6677853" y="2520972"/>
                  <a:chExt cx="138388" cy="120217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F9CC12E1-F589-4FE0-A9FB-4B0531C9814F}"/>
                      </a:ext>
                    </a:extLst>
                  </p:cNvPr>
                  <p:cNvSpPr/>
                  <p:nvPr/>
                </p:nvSpPr>
                <p:spPr>
                  <a:xfrm>
                    <a:off x="6708062" y="2541686"/>
                    <a:ext cx="84182" cy="73221"/>
                  </a:xfrm>
                  <a:custGeom>
                    <a:avLst/>
                    <a:gdLst>
                      <a:gd name="connsiteX0" fmla="*/ 51382 w 84182"/>
                      <a:gd name="connsiteY0" fmla="*/ 20472 h 73221"/>
                      <a:gd name="connsiteX1" fmla="*/ 16092 w 84182"/>
                      <a:gd name="connsiteY1" fmla="*/ 4356 h 73221"/>
                      <a:gd name="connsiteX2" fmla="*/ 5967 w 84182"/>
                      <a:gd name="connsiteY2" fmla="*/ 73221 h 73221"/>
                      <a:gd name="connsiteX3" fmla="*/ 67565 w 84182"/>
                      <a:gd name="connsiteY3" fmla="*/ 49695 h 73221"/>
                      <a:gd name="connsiteX4" fmla="*/ 51382 w 84182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82" h="73221">
                        <a:moveTo>
                          <a:pt x="51382" y="20472"/>
                        </a:moveTo>
                        <a:cubicBezTo>
                          <a:pt x="51382" y="20472"/>
                          <a:pt x="44915" y="-11351"/>
                          <a:pt x="16092" y="4356"/>
                        </a:cubicBezTo>
                        <a:cubicBezTo>
                          <a:pt x="-12740" y="20062"/>
                          <a:pt x="5967" y="73221"/>
                          <a:pt x="5967" y="73221"/>
                        </a:cubicBezTo>
                        <a:cubicBezTo>
                          <a:pt x="5967" y="73221"/>
                          <a:pt x="37952" y="52752"/>
                          <a:pt x="67565" y="49695"/>
                        </a:cubicBezTo>
                        <a:cubicBezTo>
                          <a:pt x="97178" y="46637"/>
                          <a:pt x="84396" y="9966"/>
                          <a:pt x="51382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01C37E36-A263-43DC-818C-E532A279E299}"/>
                      </a:ext>
                    </a:extLst>
                  </p:cNvPr>
                  <p:cNvSpPr/>
                  <p:nvPr/>
                </p:nvSpPr>
                <p:spPr>
                  <a:xfrm>
                    <a:off x="6677853" y="2520972"/>
                    <a:ext cx="138388" cy="115166"/>
                  </a:xfrm>
                  <a:custGeom>
                    <a:avLst/>
                    <a:gdLst>
                      <a:gd name="connsiteX0" fmla="*/ 69732 w 138388"/>
                      <a:gd name="connsiteY0" fmla="*/ 15431 h 115166"/>
                      <a:gd name="connsiteX1" fmla="*/ 41215 w 138388"/>
                      <a:gd name="connsiteY1" fmla="*/ 77867 h 115166"/>
                      <a:gd name="connsiteX2" fmla="*/ 103518 w 138388"/>
                      <a:gd name="connsiteY2" fmla="*/ 63570 h 115166"/>
                      <a:gd name="connsiteX3" fmla="*/ 93488 w 138388"/>
                      <a:gd name="connsiteY3" fmla="*/ 15126 h 115166"/>
                      <a:gd name="connsiteX4" fmla="*/ 138389 w 138388"/>
                      <a:gd name="connsiteY4" fmla="*/ 46130 h 115166"/>
                      <a:gd name="connsiteX5" fmla="*/ 125378 w 138388"/>
                      <a:gd name="connsiteY5" fmla="*/ 109090 h 115166"/>
                      <a:gd name="connsiteX6" fmla="*/ 13678 w 138388"/>
                      <a:gd name="connsiteY6" fmla="*/ 115167 h 115166"/>
                      <a:gd name="connsiteX7" fmla="*/ 0 w 138388"/>
                      <a:gd name="connsiteY7" fmla="*/ 0 h 115166"/>
                      <a:gd name="connsiteX8" fmla="*/ 69732 w 138388"/>
                      <a:gd name="connsiteY8" fmla="*/ 15431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88" h="115166">
                        <a:moveTo>
                          <a:pt x="69732" y="15431"/>
                        </a:moveTo>
                        <a:cubicBezTo>
                          <a:pt x="69732" y="15431"/>
                          <a:pt x="34747" y="23070"/>
                          <a:pt x="41215" y="77867"/>
                        </a:cubicBezTo>
                        <a:cubicBezTo>
                          <a:pt x="41215" y="77867"/>
                          <a:pt x="73571" y="61608"/>
                          <a:pt x="103518" y="63570"/>
                        </a:cubicBezTo>
                        <a:cubicBezTo>
                          <a:pt x="133464" y="65532"/>
                          <a:pt x="93488" y="15126"/>
                          <a:pt x="93488" y="15126"/>
                        </a:cubicBezTo>
                        <a:lnTo>
                          <a:pt x="138389" y="46130"/>
                        </a:lnTo>
                        <a:lnTo>
                          <a:pt x="125378" y="109090"/>
                        </a:lnTo>
                        <a:lnTo>
                          <a:pt x="13678" y="115167"/>
                        </a:lnTo>
                        <a:lnTo>
                          <a:pt x="0" y="0"/>
                        </a:lnTo>
                        <a:lnTo>
                          <a:pt x="69732" y="15431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1E771158-A685-4AFD-B790-E6839B5B2B9B}"/>
                      </a:ext>
                    </a:extLst>
                  </p:cNvPr>
                  <p:cNvSpPr/>
                  <p:nvPr/>
                </p:nvSpPr>
                <p:spPr>
                  <a:xfrm>
                    <a:off x="6703218" y="2562158"/>
                    <a:ext cx="56226" cy="79031"/>
                  </a:xfrm>
                  <a:custGeom>
                    <a:avLst/>
                    <a:gdLst>
                      <a:gd name="connsiteX0" fmla="*/ 56226 w 56226"/>
                      <a:gd name="connsiteY0" fmla="*/ 0 h 79031"/>
                      <a:gd name="connsiteX1" fmla="*/ 16059 w 56226"/>
                      <a:gd name="connsiteY1" fmla="*/ 59931 h 79031"/>
                      <a:gd name="connsiteX2" fmla="*/ 0 w 56226"/>
                      <a:gd name="connsiteY2" fmla="*/ 64208 h 79031"/>
                      <a:gd name="connsiteX3" fmla="*/ 56226 w 56226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6" h="79031">
                        <a:moveTo>
                          <a:pt x="56226" y="0"/>
                        </a:moveTo>
                        <a:cubicBezTo>
                          <a:pt x="56226" y="0"/>
                          <a:pt x="16431" y="19612"/>
                          <a:pt x="16059" y="59931"/>
                        </a:cubicBezTo>
                        <a:cubicBezTo>
                          <a:pt x="15688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4" name="Graphic 57">
                  <a:extLst>
                    <a:ext uri="{FF2B5EF4-FFF2-40B4-BE49-F238E27FC236}">
                      <a16:creationId xmlns:a16="http://schemas.microsoft.com/office/drawing/2014/main" id="{4664F299-E67E-4DD6-B2B7-183279D22813}"/>
                    </a:ext>
                  </a:extLst>
                </p:cNvPr>
                <p:cNvGrpSpPr/>
                <p:nvPr/>
              </p:nvGrpSpPr>
              <p:grpSpPr>
                <a:xfrm>
                  <a:off x="5542845" y="2861643"/>
                  <a:ext cx="138379" cy="120217"/>
                  <a:chOff x="5542845" y="2861643"/>
                  <a:chExt cx="138379" cy="120217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D9B14E17-C591-4F7E-8112-316B08B830C0}"/>
                      </a:ext>
                    </a:extLst>
                  </p:cNvPr>
                  <p:cNvSpPr/>
                  <p:nvPr/>
                </p:nvSpPr>
                <p:spPr>
                  <a:xfrm>
                    <a:off x="5573048" y="2882357"/>
                    <a:ext cx="84178" cy="73221"/>
                  </a:xfrm>
                  <a:custGeom>
                    <a:avLst/>
                    <a:gdLst>
                      <a:gd name="connsiteX0" fmla="*/ 51378 w 84178"/>
                      <a:gd name="connsiteY0" fmla="*/ 20472 h 73221"/>
                      <a:gd name="connsiteX1" fmla="*/ 16088 w 84178"/>
                      <a:gd name="connsiteY1" fmla="*/ 4356 h 73221"/>
                      <a:gd name="connsiteX2" fmla="*/ 5963 w 84178"/>
                      <a:gd name="connsiteY2" fmla="*/ 73221 h 73221"/>
                      <a:gd name="connsiteX3" fmla="*/ 67561 w 84178"/>
                      <a:gd name="connsiteY3" fmla="*/ 49695 h 73221"/>
                      <a:gd name="connsiteX4" fmla="*/ 51378 w 84178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78" h="73221">
                        <a:moveTo>
                          <a:pt x="51378" y="20472"/>
                        </a:moveTo>
                        <a:cubicBezTo>
                          <a:pt x="51378" y="20472"/>
                          <a:pt x="44911" y="-11351"/>
                          <a:pt x="16088" y="4356"/>
                        </a:cubicBezTo>
                        <a:cubicBezTo>
                          <a:pt x="-12734" y="20062"/>
                          <a:pt x="5963" y="73221"/>
                          <a:pt x="5963" y="73221"/>
                        </a:cubicBezTo>
                        <a:cubicBezTo>
                          <a:pt x="5963" y="73221"/>
                          <a:pt x="37948" y="52752"/>
                          <a:pt x="67561" y="49695"/>
                        </a:cubicBezTo>
                        <a:cubicBezTo>
                          <a:pt x="97175" y="46637"/>
                          <a:pt x="84392" y="9956"/>
                          <a:pt x="51378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C3B8F412-AC16-44D2-B200-AA5FEE4145C6}"/>
                      </a:ext>
                    </a:extLst>
                  </p:cNvPr>
                  <p:cNvSpPr/>
                  <p:nvPr/>
                </p:nvSpPr>
                <p:spPr>
                  <a:xfrm>
                    <a:off x="5542845" y="2861643"/>
                    <a:ext cx="138379" cy="115166"/>
                  </a:xfrm>
                  <a:custGeom>
                    <a:avLst/>
                    <a:gdLst>
                      <a:gd name="connsiteX0" fmla="*/ 69723 w 138379"/>
                      <a:gd name="connsiteY0" fmla="*/ 15430 h 115166"/>
                      <a:gd name="connsiteX1" fmla="*/ 41205 w 138379"/>
                      <a:gd name="connsiteY1" fmla="*/ 77867 h 115166"/>
                      <a:gd name="connsiteX2" fmla="*/ 103508 w 138379"/>
                      <a:gd name="connsiteY2" fmla="*/ 63570 h 115166"/>
                      <a:gd name="connsiteX3" fmla="*/ 93478 w 138379"/>
                      <a:gd name="connsiteY3" fmla="*/ 15126 h 115166"/>
                      <a:gd name="connsiteX4" fmla="*/ 138379 w 138379"/>
                      <a:gd name="connsiteY4" fmla="*/ 46130 h 115166"/>
                      <a:gd name="connsiteX5" fmla="*/ 125368 w 138379"/>
                      <a:gd name="connsiteY5" fmla="*/ 109090 h 115166"/>
                      <a:gd name="connsiteX6" fmla="*/ 13668 w 138379"/>
                      <a:gd name="connsiteY6" fmla="*/ 115167 h 115166"/>
                      <a:gd name="connsiteX7" fmla="*/ 0 w 138379"/>
                      <a:gd name="connsiteY7" fmla="*/ 0 h 115166"/>
                      <a:gd name="connsiteX8" fmla="*/ 69723 w 138379"/>
                      <a:gd name="connsiteY8" fmla="*/ 15430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79" h="115166">
                        <a:moveTo>
                          <a:pt x="69723" y="15430"/>
                        </a:moveTo>
                        <a:cubicBezTo>
                          <a:pt x="69723" y="15430"/>
                          <a:pt x="34738" y="23070"/>
                          <a:pt x="41205" y="77867"/>
                        </a:cubicBezTo>
                        <a:cubicBezTo>
                          <a:pt x="41205" y="77867"/>
                          <a:pt x="73571" y="61608"/>
                          <a:pt x="103508" y="63570"/>
                        </a:cubicBezTo>
                        <a:cubicBezTo>
                          <a:pt x="133455" y="65532"/>
                          <a:pt x="93478" y="15126"/>
                          <a:pt x="93478" y="15126"/>
                        </a:cubicBezTo>
                        <a:lnTo>
                          <a:pt x="138379" y="46130"/>
                        </a:lnTo>
                        <a:lnTo>
                          <a:pt x="125368" y="109090"/>
                        </a:lnTo>
                        <a:lnTo>
                          <a:pt x="13668" y="115167"/>
                        </a:lnTo>
                        <a:lnTo>
                          <a:pt x="0" y="0"/>
                        </a:lnTo>
                        <a:lnTo>
                          <a:pt x="69723" y="1543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2F930D5-C20A-4E3D-BBC7-B0804AE8D78A}"/>
                      </a:ext>
                    </a:extLst>
                  </p:cNvPr>
                  <p:cNvSpPr/>
                  <p:nvPr/>
                </p:nvSpPr>
                <p:spPr>
                  <a:xfrm>
                    <a:off x="5568200" y="2902829"/>
                    <a:ext cx="56225" cy="79031"/>
                  </a:xfrm>
                  <a:custGeom>
                    <a:avLst/>
                    <a:gdLst>
                      <a:gd name="connsiteX0" fmla="*/ 56226 w 56225"/>
                      <a:gd name="connsiteY0" fmla="*/ 0 h 79031"/>
                      <a:gd name="connsiteX1" fmla="*/ 16059 w 56225"/>
                      <a:gd name="connsiteY1" fmla="*/ 59931 h 79031"/>
                      <a:gd name="connsiteX2" fmla="*/ 0 w 56225"/>
                      <a:gd name="connsiteY2" fmla="*/ 64208 h 79031"/>
                      <a:gd name="connsiteX3" fmla="*/ 56226 w 56225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5" h="79031">
                        <a:moveTo>
                          <a:pt x="56226" y="0"/>
                        </a:moveTo>
                        <a:cubicBezTo>
                          <a:pt x="56226" y="0"/>
                          <a:pt x="16430" y="19612"/>
                          <a:pt x="16059" y="59931"/>
                        </a:cubicBezTo>
                        <a:cubicBezTo>
                          <a:pt x="15687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5" name="Graphic 57">
                  <a:extLst>
                    <a:ext uri="{FF2B5EF4-FFF2-40B4-BE49-F238E27FC236}">
                      <a16:creationId xmlns:a16="http://schemas.microsoft.com/office/drawing/2014/main" id="{790D814A-7EEF-4C07-B5C6-0AE8B8B04E0D}"/>
                    </a:ext>
                  </a:extLst>
                </p:cNvPr>
                <p:cNvGrpSpPr/>
                <p:nvPr/>
              </p:nvGrpSpPr>
              <p:grpSpPr>
                <a:xfrm>
                  <a:off x="6250552" y="3119713"/>
                  <a:ext cx="193805" cy="193414"/>
                  <a:chOff x="6250552" y="3119713"/>
                  <a:chExt cx="193805" cy="193414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96A79CA-5463-41EE-9F37-FE1AB6A1DD4C}"/>
                      </a:ext>
                    </a:extLst>
                  </p:cNvPr>
                  <p:cNvSpPr/>
                  <p:nvPr/>
                </p:nvSpPr>
                <p:spPr>
                  <a:xfrm>
                    <a:off x="6288469" y="3168979"/>
                    <a:ext cx="120362" cy="90932"/>
                  </a:xfrm>
                  <a:custGeom>
                    <a:avLst/>
                    <a:gdLst>
                      <a:gd name="connsiteX0" fmla="*/ 80964 w 120362"/>
                      <a:gd name="connsiteY0" fmla="*/ 36344 h 90932"/>
                      <a:gd name="connsiteX1" fmla="*/ 39207 w 120362"/>
                      <a:gd name="connsiteY1" fmla="*/ 1616 h 90932"/>
                      <a:gd name="connsiteX2" fmla="*/ 240 w 120362"/>
                      <a:gd name="connsiteY2" fmla="*/ 90932 h 90932"/>
                      <a:gd name="connsiteX3" fmla="*/ 92099 w 120362"/>
                      <a:gd name="connsiteY3" fmla="*/ 81760 h 90932"/>
                      <a:gd name="connsiteX4" fmla="*/ 80964 w 120362"/>
                      <a:gd name="connsiteY4" fmla="*/ 36344 h 90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362" h="90932">
                        <a:moveTo>
                          <a:pt x="80964" y="36344"/>
                        </a:moveTo>
                        <a:cubicBezTo>
                          <a:pt x="80964" y="36344"/>
                          <a:pt x="83917" y="-9023"/>
                          <a:pt x="39207" y="1616"/>
                        </a:cubicBezTo>
                        <a:cubicBezTo>
                          <a:pt x="-5504" y="12246"/>
                          <a:pt x="240" y="90932"/>
                          <a:pt x="240" y="90932"/>
                        </a:cubicBezTo>
                        <a:cubicBezTo>
                          <a:pt x="240" y="90932"/>
                          <a:pt x="50970" y="75016"/>
                          <a:pt x="92099" y="81760"/>
                        </a:cubicBezTo>
                        <a:cubicBezTo>
                          <a:pt x="133228" y="88503"/>
                          <a:pt x="129428" y="34259"/>
                          <a:pt x="80964" y="3634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87CB0BA0-21CF-42B0-9751-EC7B5CC09E53}"/>
                      </a:ext>
                    </a:extLst>
                  </p:cNvPr>
                  <p:cNvSpPr/>
                  <p:nvPr/>
                </p:nvSpPr>
                <p:spPr>
                  <a:xfrm>
                    <a:off x="6250552" y="3119713"/>
                    <a:ext cx="193805" cy="193414"/>
                  </a:xfrm>
                  <a:custGeom>
                    <a:avLst/>
                    <a:gdLst>
                      <a:gd name="connsiteX0" fmla="*/ 112319 w 193805"/>
                      <a:gd name="connsiteY0" fmla="*/ 46453 h 193414"/>
                      <a:gd name="connsiteX1" fmla="*/ 50873 w 193805"/>
                      <a:gd name="connsiteY1" fmla="*/ 120329 h 193414"/>
                      <a:gd name="connsiteX2" fmla="*/ 140293 w 193805"/>
                      <a:gd name="connsiteY2" fmla="*/ 123892 h 193414"/>
                      <a:gd name="connsiteX3" fmla="*/ 144532 w 193805"/>
                      <a:gd name="connsiteY3" fmla="*/ 54769 h 193414"/>
                      <a:gd name="connsiteX4" fmla="*/ 193805 w 193805"/>
                      <a:gd name="connsiteY4" fmla="*/ 113138 h 193414"/>
                      <a:gd name="connsiteX5" fmla="*/ 153124 w 193805"/>
                      <a:gd name="connsiteY5" fmla="*/ 193415 h 193414"/>
                      <a:gd name="connsiteX6" fmla="*/ 0 w 193805"/>
                      <a:gd name="connsiteY6" fmla="*/ 160611 h 193414"/>
                      <a:gd name="connsiteX7" fmla="*/ 23813 w 193805"/>
                      <a:gd name="connsiteY7" fmla="*/ 0 h 193414"/>
                      <a:gd name="connsiteX8" fmla="*/ 112319 w 193805"/>
                      <a:gd name="connsiteY8" fmla="*/ 46453 h 193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3805" h="193414">
                        <a:moveTo>
                          <a:pt x="112319" y="46453"/>
                        </a:moveTo>
                        <a:cubicBezTo>
                          <a:pt x="112319" y="46453"/>
                          <a:pt x="62246" y="43939"/>
                          <a:pt x="50873" y="120329"/>
                        </a:cubicBezTo>
                        <a:cubicBezTo>
                          <a:pt x="50873" y="120329"/>
                          <a:pt x="100565" y="110242"/>
                          <a:pt x="140293" y="123892"/>
                        </a:cubicBezTo>
                        <a:cubicBezTo>
                          <a:pt x="180022" y="137541"/>
                          <a:pt x="144532" y="54769"/>
                          <a:pt x="144532" y="54769"/>
                        </a:cubicBezTo>
                        <a:lnTo>
                          <a:pt x="193805" y="113138"/>
                        </a:lnTo>
                        <a:lnTo>
                          <a:pt x="153124" y="193415"/>
                        </a:lnTo>
                        <a:lnTo>
                          <a:pt x="0" y="160611"/>
                        </a:lnTo>
                        <a:lnTo>
                          <a:pt x="23813" y="0"/>
                        </a:lnTo>
                        <a:lnTo>
                          <a:pt x="112319" y="46453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4E5F2434-B445-4E11-A78A-A92D92DF38C0}"/>
                      </a:ext>
                    </a:extLst>
                  </p:cNvPr>
                  <p:cNvSpPr/>
                  <p:nvPr/>
                </p:nvSpPr>
                <p:spPr>
                  <a:xfrm>
                    <a:off x="6269897" y="3205251"/>
                    <a:ext cx="99536" cy="90408"/>
                  </a:xfrm>
                  <a:custGeom>
                    <a:avLst/>
                    <a:gdLst>
                      <a:gd name="connsiteX0" fmla="*/ 99536 w 99536"/>
                      <a:gd name="connsiteY0" fmla="*/ 73 h 90408"/>
                      <a:gd name="connsiteX1" fmla="*/ 23270 w 99536"/>
                      <a:gd name="connsiteY1" fmla="*/ 66291 h 90408"/>
                      <a:gd name="connsiteX2" fmla="*/ 0 w 99536"/>
                      <a:gd name="connsiteY2" fmla="*/ 66177 h 90408"/>
                      <a:gd name="connsiteX3" fmla="*/ 99536 w 99536"/>
                      <a:gd name="connsiteY3" fmla="*/ 73 h 90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36" h="90408">
                        <a:moveTo>
                          <a:pt x="99536" y="73"/>
                        </a:moveTo>
                        <a:cubicBezTo>
                          <a:pt x="99536" y="73"/>
                          <a:pt x="38567" y="11960"/>
                          <a:pt x="23270" y="66291"/>
                        </a:cubicBezTo>
                        <a:cubicBezTo>
                          <a:pt x="7963" y="120621"/>
                          <a:pt x="0" y="66177"/>
                          <a:pt x="0" y="66177"/>
                        </a:cubicBezTo>
                        <a:cubicBezTo>
                          <a:pt x="0" y="66177"/>
                          <a:pt x="37595" y="-2546"/>
                          <a:pt x="99536" y="7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6" name="Graphic 57">
                  <a:extLst>
                    <a:ext uri="{FF2B5EF4-FFF2-40B4-BE49-F238E27FC236}">
                      <a16:creationId xmlns:a16="http://schemas.microsoft.com/office/drawing/2014/main" id="{63543C8D-44E1-43BC-A4C2-9E4639B2891B}"/>
                    </a:ext>
                  </a:extLst>
                </p:cNvPr>
                <p:cNvGrpSpPr/>
                <p:nvPr/>
              </p:nvGrpSpPr>
              <p:grpSpPr>
                <a:xfrm>
                  <a:off x="6049956" y="3180197"/>
                  <a:ext cx="196310" cy="154000"/>
                  <a:chOff x="6049956" y="3180197"/>
                  <a:chExt cx="196310" cy="154000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4D23DCEA-709C-4A17-B36D-2279BBFFC889}"/>
                      </a:ext>
                    </a:extLst>
                  </p:cNvPr>
                  <p:cNvSpPr/>
                  <p:nvPr/>
                </p:nvSpPr>
                <p:spPr>
                  <a:xfrm>
                    <a:off x="6082241" y="3198061"/>
                    <a:ext cx="107945" cy="101436"/>
                  </a:xfrm>
                  <a:custGeom>
                    <a:avLst/>
                    <a:gdLst>
                      <a:gd name="connsiteX0" fmla="*/ 47134 w 107945"/>
                      <a:gd name="connsiteY0" fmla="*/ 19017 h 101436"/>
                      <a:gd name="connsiteX1" fmla="*/ 97083 w 107945"/>
                      <a:gd name="connsiteY1" fmla="*/ 11721 h 101436"/>
                      <a:gd name="connsiteX2" fmla="*/ 84682 w 107945"/>
                      <a:gd name="connsiteY2" fmla="*/ 101437 h 101436"/>
                      <a:gd name="connsiteX3" fmla="*/ 16292 w 107945"/>
                      <a:gd name="connsiteY3" fmla="*/ 49630 h 101436"/>
                      <a:gd name="connsiteX4" fmla="*/ 47134 w 107945"/>
                      <a:gd name="connsiteY4" fmla="*/ 19017 h 101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945" h="101436">
                        <a:moveTo>
                          <a:pt x="47134" y="19017"/>
                        </a:moveTo>
                        <a:cubicBezTo>
                          <a:pt x="47134" y="19017"/>
                          <a:pt x="66784" y="-18388"/>
                          <a:pt x="97083" y="11721"/>
                        </a:cubicBezTo>
                        <a:cubicBezTo>
                          <a:pt x="127382" y="41829"/>
                          <a:pt x="84682" y="101437"/>
                          <a:pt x="84682" y="101437"/>
                        </a:cubicBezTo>
                        <a:cubicBezTo>
                          <a:pt x="84682" y="101437"/>
                          <a:pt x="52172" y="64222"/>
                          <a:pt x="16292" y="49630"/>
                        </a:cubicBezTo>
                        <a:cubicBezTo>
                          <a:pt x="-19589" y="35038"/>
                          <a:pt x="9710" y="-6129"/>
                          <a:pt x="47134" y="19017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3A65C779-C5A1-4DF9-943A-8AF96CE10F17}"/>
                      </a:ext>
                    </a:extLst>
                  </p:cNvPr>
                  <p:cNvSpPr/>
                  <p:nvPr/>
                </p:nvSpPr>
                <p:spPr>
                  <a:xfrm>
                    <a:off x="6049956" y="3180197"/>
                    <a:ext cx="196310" cy="154000"/>
                  </a:xfrm>
                  <a:custGeom>
                    <a:avLst/>
                    <a:gdLst>
                      <a:gd name="connsiteX0" fmla="*/ 103604 w 196310"/>
                      <a:gd name="connsiteY0" fmla="*/ 9020 h 154000"/>
                      <a:gd name="connsiteX1" fmla="*/ 116510 w 196310"/>
                      <a:gd name="connsiteY1" fmla="*/ 97393 h 154000"/>
                      <a:gd name="connsiteX2" fmla="*/ 43882 w 196310"/>
                      <a:gd name="connsiteY2" fmla="*/ 56864 h 154000"/>
                      <a:gd name="connsiteX3" fmla="*/ 74028 w 196310"/>
                      <a:gd name="connsiteY3" fmla="*/ 0 h 154000"/>
                      <a:gd name="connsiteX4" fmla="*/ 6658 w 196310"/>
                      <a:gd name="connsiteY4" fmla="*/ 22393 h 154000"/>
                      <a:gd name="connsiteX5" fmla="*/ 0 w 196310"/>
                      <a:gd name="connsiteY5" fmla="*/ 105775 h 154000"/>
                      <a:gd name="connsiteX6" fmla="*/ 137332 w 196310"/>
                      <a:gd name="connsiteY6" fmla="*/ 154000 h 154000"/>
                      <a:gd name="connsiteX7" fmla="*/ 196310 w 196310"/>
                      <a:gd name="connsiteY7" fmla="*/ 15097 h 154000"/>
                      <a:gd name="connsiteX8" fmla="*/ 103604 w 196310"/>
                      <a:gd name="connsiteY8" fmla="*/ 9020 h 15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310" h="154000">
                        <a:moveTo>
                          <a:pt x="103604" y="9020"/>
                        </a:moveTo>
                        <a:cubicBezTo>
                          <a:pt x="103604" y="9020"/>
                          <a:pt x="144532" y="31299"/>
                          <a:pt x="116510" y="97393"/>
                        </a:cubicBezTo>
                        <a:cubicBezTo>
                          <a:pt x="116510" y="97393"/>
                          <a:pt x="82001" y="65303"/>
                          <a:pt x="43882" y="56864"/>
                        </a:cubicBezTo>
                        <a:cubicBezTo>
                          <a:pt x="5763" y="48425"/>
                          <a:pt x="74028" y="0"/>
                          <a:pt x="74028" y="0"/>
                        </a:cubicBezTo>
                        <a:lnTo>
                          <a:pt x="6658" y="22393"/>
                        </a:lnTo>
                        <a:lnTo>
                          <a:pt x="0" y="105775"/>
                        </a:lnTo>
                        <a:lnTo>
                          <a:pt x="137332" y="154000"/>
                        </a:lnTo>
                        <a:lnTo>
                          <a:pt x="196310" y="15097"/>
                        </a:lnTo>
                        <a:lnTo>
                          <a:pt x="103604" y="902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1C320DE-7F71-4120-AD05-9AE567539131}"/>
                      </a:ext>
                    </a:extLst>
                  </p:cNvPr>
                  <p:cNvSpPr/>
                  <p:nvPr/>
                </p:nvSpPr>
                <p:spPr>
                  <a:xfrm>
                    <a:off x="6129375" y="3217078"/>
                    <a:ext cx="46934" cy="115252"/>
                  </a:xfrm>
                  <a:custGeom>
                    <a:avLst/>
                    <a:gdLst>
                      <a:gd name="connsiteX0" fmla="*/ 0 w 46934"/>
                      <a:gd name="connsiteY0" fmla="*/ 0 h 115252"/>
                      <a:gd name="connsiteX1" fmla="*/ 28375 w 46934"/>
                      <a:gd name="connsiteY1" fmla="*/ 89487 h 115252"/>
                      <a:gd name="connsiteX2" fmla="*/ 46882 w 46934"/>
                      <a:gd name="connsiteY2" fmla="*/ 100679 h 115252"/>
                      <a:gd name="connsiteX3" fmla="*/ 0 w 46934"/>
                      <a:gd name="connsiteY3" fmla="*/ 0 h 115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6934" h="115252">
                        <a:moveTo>
                          <a:pt x="0" y="0"/>
                        </a:moveTo>
                        <a:cubicBezTo>
                          <a:pt x="0" y="0"/>
                          <a:pt x="42586" y="38986"/>
                          <a:pt x="28375" y="89487"/>
                        </a:cubicBezTo>
                        <a:cubicBezTo>
                          <a:pt x="14173" y="139989"/>
                          <a:pt x="46882" y="100679"/>
                          <a:pt x="46882" y="100679"/>
                        </a:cubicBezTo>
                        <a:cubicBezTo>
                          <a:pt x="46882" y="100679"/>
                          <a:pt x="50387" y="2795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7" name="Graphic 57">
                  <a:extLst>
                    <a:ext uri="{FF2B5EF4-FFF2-40B4-BE49-F238E27FC236}">
                      <a16:creationId xmlns:a16="http://schemas.microsoft.com/office/drawing/2014/main" id="{B01CDDD2-FCFB-45A0-99E8-C125360A95F5}"/>
                    </a:ext>
                  </a:extLst>
                </p:cNvPr>
                <p:cNvGrpSpPr/>
                <p:nvPr/>
              </p:nvGrpSpPr>
              <p:grpSpPr>
                <a:xfrm>
                  <a:off x="5535806" y="2763516"/>
                  <a:ext cx="150456" cy="118024"/>
                  <a:chOff x="5535806" y="2763516"/>
                  <a:chExt cx="150456" cy="118024"/>
                </a:xfrm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2418A88E-984D-4B63-80A0-D082172F874A}"/>
                      </a:ext>
                    </a:extLst>
                  </p:cNvPr>
                  <p:cNvSpPr/>
                  <p:nvPr/>
                </p:nvSpPr>
                <p:spPr>
                  <a:xfrm>
                    <a:off x="5560554" y="2777201"/>
                    <a:ext cx="82732" cy="77745"/>
                  </a:xfrm>
                  <a:custGeom>
                    <a:avLst/>
                    <a:gdLst>
                      <a:gd name="connsiteX0" fmla="*/ 36126 w 82732"/>
                      <a:gd name="connsiteY0" fmla="*/ 14576 h 77745"/>
                      <a:gd name="connsiteX1" fmla="*/ 74406 w 82732"/>
                      <a:gd name="connsiteY1" fmla="*/ 8985 h 77745"/>
                      <a:gd name="connsiteX2" fmla="*/ 64901 w 82732"/>
                      <a:gd name="connsiteY2" fmla="*/ 77746 h 77745"/>
                      <a:gd name="connsiteX3" fmla="*/ 12485 w 82732"/>
                      <a:gd name="connsiteY3" fmla="*/ 38045 h 77745"/>
                      <a:gd name="connsiteX4" fmla="*/ 36126 w 82732"/>
                      <a:gd name="connsiteY4" fmla="*/ 14576 h 77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732" h="77745">
                        <a:moveTo>
                          <a:pt x="36126" y="14576"/>
                        </a:moveTo>
                        <a:cubicBezTo>
                          <a:pt x="36126" y="14576"/>
                          <a:pt x="51185" y="-14095"/>
                          <a:pt x="74406" y="8985"/>
                        </a:cubicBezTo>
                        <a:cubicBezTo>
                          <a:pt x="97629" y="32064"/>
                          <a:pt x="64901" y="77746"/>
                          <a:pt x="64901" y="77746"/>
                        </a:cubicBezTo>
                        <a:cubicBezTo>
                          <a:pt x="64901" y="77746"/>
                          <a:pt x="39983" y="49228"/>
                          <a:pt x="12485" y="38045"/>
                        </a:cubicBezTo>
                        <a:cubicBezTo>
                          <a:pt x="-15014" y="26863"/>
                          <a:pt x="7446" y="-4693"/>
                          <a:pt x="36126" y="1457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13D850DC-49AB-4EA3-A4E4-84ADB6E526A5}"/>
                      </a:ext>
                    </a:extLst>
                  </p:cNvPr>
                  <p:cNvSpPr/>
                  <p:nvPr/>
                </p:nvSpPr>
                <p:spPr>
                  <a:xfrm>
                    <a:off x="5535806" y="2763516"/>
                    <a:ext cx="150456" cy="118024"/>
                  </a:xfrm>
                  <a:custGeom>
                    <a:avLst/>
                    <a:gdLst>
                      <a:gd name="connsiteX0" fmla="*/ 79410 w 150456"/>
                      <a:gd name="connsiteY0" fmla="*/ 6915 h 118024"/>
                      <a:gd name="connsiteX1" fmla="*/ 89306 w 150456"/>
                      <a:gd name="connsiteY1" fmla="*/ 74647 h 118024"/>
                      <a:gd name="connsiteX2" fmla="*/ 33633 w 150456"/>
                      <a:gd name="connsiteY2" fmla="*/ 43586 h 118024"/>
                      <a:gd name="connsiteX3" fmla="*/ 56741 w 150456"/>
                      <a:gd name="connsiteY3" fmla="*/ 0 h 118024"/>
                      <a:gd name="connsiteX4" fmla="*/ 5106 w 150456"/>
                      <a:gd name="connsiteY4" fmla="*/ 17164 h 118024"/>
                      <a:gd name="connsiteX5" fmla="*/ 0 w 150456"/>
                      <a:gd name="connsiteY5" fmla="*/ 81067 h 118024"/>
                      <a:gd name="connsiteX6" fmla="*/ 105251 w 150456"/>
                      <a:gd name="connsiteY6" fmla="*/ 118024 h 118024"/>
                      <a:gd name="connsiteX7" fmla="*/ 150457 w 150456"/>
                      <a:gd name="connsiteY7" fmla="*/ 11563 h 118024"/>
                      <a:gd name="connsiteX8" fmla="*/ 79410 w 150456"/>
                      <a:gd name="connsiteY8" fmla="*/ 6915 h 118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0456" h="118024">
                        <a:moveTo>
                          <a:pt x="79410" y="6915"/>
                        </a:moveTo>
                        <a:cubicBezTo>
                          <a:pt x="79410" y="6915"/>
                          <a:pt x="110776" y="23984"/>
                          <a:pt x="89306" y="74647"/>
                        </a:cubicBezTo>
                        <a:cubicBezTo>
                          <a:pt x="89306" y="74647"/>
                          <a:pt x="62856" y="50054"/>
                          <a:pt x="33633" y="43586"/>
                        </a:cubicBezTo>
                        <a:cubicBezTo>
                          <a:pt x="4420" y="37119"/>
                          <a:pt x="56741" y="0"/>
                          <a:pt x="56741" y="0"/>
                        </a:cubicBezTo>
                        <a:lnTo>
                          <a:pt x="5106" y="17164"/>
                        </a:lnTo>
                        <a:lnTo>
                          <a:pt x="0" y="81067"/>
                        </a:lnTo>
                        <a:lnTo>
                          <a:pt x="105251" y="118024"/>
                        </a:lnTo>
                        <a:lnTo>
                          <a:pt x="150457" y="11563"/>
                        </a:lnTo>
                        <a:lnTo>
                          <a:pt x="79410" y="6915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D9297361-C912-4357-BAF5-3447D1785AEE}"/>
                      </a:ext>
                    </a:extLst>
                  </p:cNvPr>
                  <p:cNvSpPr/>
                  <p:nvPr/>
                </p:nvSpPr>
                <p:spPr>
                  <a:xfrm>
                    <a:off x="5596680" y="2791777"/>
                    <a:ext cx="35968" cy="88336"/>
                  </a:xfrm>
                  <a:custGeom>
                    <a:avLst/>
                    <a:gdLst>
                      <a:gd name="connsiteX0" fmla="*/ 0 w 35968"/>
                      <a:gd name="connsiteY0" fmla="*/ 0 h 88336"/>
                      <a:gd name="connsiteX1" fmla="*/ 21745 w 35968"/>
                      <a:gd name="connsiteY1" fmla="*/ 68589 h 88336"/>
                      <a:gd name="connsiteX2" fmla="*/ 35928 w 35968"/>
                      <a:gd name="connsiteY2" fmla="*/ 77162 h 88336"/>
                      <a:gd name="connsiteX3" fmla="*/ 0 w 35968"/>
                      <a:gd name="connsiteY3" fmla="*/ 0 h 88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68" h="88336">
                        <a:moveTo>
                          <a:pt x="0" y="0"/>
                        </a:moveTo>
                        <a:cubicBezTo>
                          <a:pt x="0" y="0"/>
                          <a:pt x="32633" y="29880"/>
                          <a:pt x="21745" y="68589"/>
                        </a:cubicBezTo>
                        <a:cubicBezTo>
                          <a:pt x="10858" y="107299"/>
                          <a:pt x="35928" y="77162"/>
                          <a:pt x="35928" y="77162"/>
                        </a:cubicBezTo>
                        <a:cubicBezTo>
                          <a:pt x="35928" y="77162"/>
                          <a:pt x="38624" y="2143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2C8A31D9-E1DD-43C0-A456-DA036AC6B733}"/>
                    </a:ext>
                  </a:extLst>
                </p:cNvPr>
                <p:cNvSpPr/>
                <p:nvPr/>
              </p:nvSpPr>
              <p:spPr>
                <a:xfrm>
                  <a:off x="6512534" y="2597983"/>
                  <a:ext cx="41410" cy="35659"/>
                </a:xfrm>
                <a:custGeom>
                  <a:avLst/>
                  <a:gdLst>
                    <a:gd name="connsiteX0" fmla="*/ 41266 w 41410"/>
                    <a:gd name="connsiteY0" fmla="*/ 19325 h 35659"/>
                    <a:gd name="connsiteX1" fmla="*/ 25483 w 41410"/>
                    <a:gd name="connsiteY1" fmla="*/ 10304 h 35659"/>
                    <a:gd name="connsiteX2" fmla="*/ 14567 w 41410"/>
                    <a:gd name="connsiteY2" fmla="*/ 27 h 35659"/>
                    <a:gd name="connsiteX3" fmla="*/ 8338 w 41410"/>
                    <a:gd name="connsiteY3" fmla="*/ 1951 h 35659"/>
                    <a:gd name="connsiteX4" fmla="*/ 1289 w 41410"/>
                    <a:gd name="connsiteY4" fmla="*/ 30840 h 35659"/>
                    <a:gd name="connsiteX5" fmla="*/ 2527 w 41410"/>
                    <a:gd name="connsiteY5" fmla="*/ 35660 h 35659"/>
                    <a:gd name="connsiteX6" fmla="*/ 5699 w 41410"/>
                    <a:gd name="connsiteY6" fmla="*/ 33898 h 35659"/>
                    <a:gd name="connsiteX7" fmla="*/ 33084 w 41410"/>
                    <a:gd name="connsiteY7" fmla="*/ 24849 h 35659"/>
                    <a:gd name="connsiteX8" fmla="*/ 41266 w 41410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0" h="35659">
                      <a:moveTo>
                        <a:pt x="41266" y="19325"/>
                      </a:moveTo>
                      <a:cubicBezTo>
                        <a:pt x="42456" y="13981"/>
                        <a:pt x="36255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59"/>
                        <a:pt x="40656" y="22087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C947937-ED81-49C9-905A-5DF8C3771A98}"/>
                    </a:ext>
                  </a:extLst>
                </p:cNvPr>
                <p:cNvSpPr/>
                <p:nvPr/>
              </p:nvSpPr>
              <p:spPr>
                <a:xfrm>
                  <a:off x="6583894" y="2520046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0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3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0"/>
                      </a:cubicBezTo>
                      <a:cubicBezTo>
                        <a:pt x="14578" y="12060"/>
                        <a:pt x="3806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0" y="41912"/>
                        <a:pt x="28228" y="39673"/>
                      </a:cubicBezTo>
                      <a:cubicBezTo>
                        <a:pt x="27790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6" y="2916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ABFEE287-5FD2-4E31-AD46-EAE487FD64EB}"/>
                    </a:ext>
                  </a:extLst>
                </p:cNvPr>
                <p:cNvSpPr/>
                <p:nvPr/>
              </p:nvSpPr>
              <p:spPr>
                <a:xfrm>
                  <a:off x="6220724" y="3074115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1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4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1"/>
                      </a:cubicBezTo>
                      <a:cubicBezTo>
                        <a:pt x="14578" y="12061"/>
                        <a:pt x="3805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9" y="41912"/>
                        <a:pt x="28228" y="39674"/>
                      </a:cubicBezTo>
                      <a:cubicBezTo>
                        <a:pt x="27789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5" y="2917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6ADCC14A-F06E-46F4-AA81-695C668F73FC}"/>
                    </a:ext>
                  </a:extLst>
                </p:cNvPr>
                <p:cNvSpPr/>
                <p:nvPr/>
              </p:nvSpPr>
              <p:spPr>
                <a:xfrm>
                  <a:off x="6337531" y="2886200"/>
                  <a:ext cx="41411" cy="35659"/>
                </a:xfrm>
                <a:custGeom>
                  <a:avLst/>
                  <a:gdLst>
                    <a:gd name="connsiteX0" fmla="*/ 41266 w 41411"/>
                    <a:gd name="connsiteY0" fmla="*/ 19325 h 35659"/>
                    <a:gd name="connsiteX1" fmla="*/ 25483 w 41411"/>
                    <a:gd name="connsiteY1" fmla="*/ 10304 h 35659"/>
                    <a:gd name="connsiteX2" fmla="*/ 14567 w 41411"/>
                    <a:gd name="connsiteY2" fmla="*/ 27 h 35659"/>
                    <a:gd name="connsiteX3" fmla="*/ 8338 w 41411"/>
                    <a:gd name="connsiteY3" fmla="*/ 1951 h 35659"/>
                    <a:gd name="connsiteX4" fmla="*/ 1289 w 41411"/>
                    <a:gd name="connsiteY4" fmla="*/ 30840 h 35659"/>
                    <a:gd name="connsiteX5" fmla="*/ 2527 w 41411"/>
                    <a:gd name="connsiteY5" fmla="*/ 35660 h 35659"/>
                    <a:gd name="connsiteX6" fmla="*/ 5699 w 41411"/>
                    <a:gd name="connsiteY6" fmla="*/ 33898 h 35659"/>
                    <a:gd name="connsiteX7" fmla="*/ 33084 w 41411"/>
                    <a:gd name="connsiteY7" fmla="*/ 24849 h 35659"/>
                    <a:gd name="connsiteX8" fmla="*/ 41266 w 41411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1" h="35659">
                      <a:moveTo>
                        <a:pt x="41266" y="19325"/>
                      </a:moveTo>
                      <a:cubicBezTo>
                        <a:pt x="42456" y="13981"/>
                        <a:pt x="36256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68"/>
                        <a:pt x="40647" y="22096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D40722ED-B3EB-4FF2-B64D-ABBE5BB58734}"/>
                    </a:ext>
                  </a:extLst>
                </p:cNvPr>
                <p:cNvSpPr/>
                <p:nvPr/>
              </p:nvSpPr>
              <p:spPr>
                <a:xfrm>
                  <a:off x="6435642" y="2763169"/>
                  <a:ext cx="50064" cy="59373"/>
                </a:xfrm>
                <a:custGeom>
                  <a:avLst/>
                  <a:gdLst>
                    <a:gd name="connsiteX0" fmla="*/ 48358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8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8" y="3662"/>
                      </a:moveTo>
                      <a:cubicBezTo>
                        <a:pt x="43749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4" y="4643"/>
                        <a:pt x="4010" y="14730"/>
                      </a:cubicBezTo>
                      <a:cubicBezTo>
                        <a:pt x="254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89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69"/>
                        <a:pt x="32023" y="54430"/>
                      </a:cubicBezTo>
                      <a:cubicBezTo>
                        <a:pt x="33804" y="46191"/>
                        <a:pt x="38262" y="29332"/>
                        <a:pt x="46901" y="17282"/>
                      </a:cubicBezTo>
                      <a:cubicBezTo>
                        <a:pt x="50940" y="11672"/>
                        <a:pt x="50749" y="6795"/>
                        <a:pt x="48358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E8ED805B-3DA3-4F34-A429-CA5E7890062F}"/>
                    </a:ext>
                  </a:extLst>
                </p:cNvPr>
                <p:cNvSpPr/>
                <p:nvPr/>
              </p:nvSpPr>
              <p:spPr>
                <a:xfrm>
                  <a:off x="6323618" y="2935543"/>
                  <a:ext cx="50064" cy="59373"/>
                </a:xfrm>
                <a:custGeom>
                  <a:avLst/>
                  <a:gdLst>
                    <a:gd name="connsiteX0" fmla="*/ 48359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9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9" y="3662"/>
                      </a:moveTo>
                      <a:cubicBezTo>
                        <a:pt x="43748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5" y="4643"/>
                        <a:pt x="4010" y="14730"/>
                      </a:cubicBezTo>
                      <a:cubicBezTo>
                        <a:pt x="255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90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78"/>
                        <a:pt x="32023" y="54430"/>
                      </a:cubicBezTo>
                      <a:cubicBezTo>
                        <a:pt x="33805" y="46191"/>
                        <a:pt x="38262" y="29341"/>
                        <a:pt x="46901" y="17282"/>
                      </a:cubicBezTo>
                      <a:cubicBezTo>
                        <a:pt x="50940" y="11672"/>
                        <a:pt x="50750" y="6795"/>
                        <a:pt x="48359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FDFEF7B-0F69-4EF7-8B64-AC61B2B89F24}"/>
                  </a:ext>
                </a:extLst>
              </p:cNvPr>
              <p:cNvSpPr/>
              <p:nvPr/>
            </p:nvSpPr>
            <p:spPr>
              <a:xfrm>
                <a:off x="5547051" y="3716666"/>
                <a:ext cx="161795" cy="168958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5D4F6F-FF9E-48C8-ACA8-3DF14AD4A482}"/>
              </a:ext>
            </a:extLst>
          </p:cNvPr>
          <p:cNvGrpSpPr/>
          <p:nvPr/>
        </p:nvGrpSpPr>
        <p:grpSpPr>
          <a:xfrm>
            <a:off x="2651685" y="22949"/>
            <a:ext cx="10128448" cy="6858000"/>
            <a:chOff x="2237441" y="0"/>
            <a:chExt cx="10128448" cy="6858000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EF1BA354-05C7-4DAE-BFD4-1682C2259977}"/>
                </a:ext>
              </a:extLst>
            </p:cNvPr>
            <p:cNvGrpSpPr/>
            <p:nvPr/>
          </p:nvGrpSpPr>
          <p:grpSpPr>
            <a:xfrm>
              <a:off x="2237441" y="0"/>
              <a:ext cx="10128448" cy="6858000"/>
              <a:chOff x="2063552" y="0"/>
              <a:chExt cx="10128448" cy="6858000"/>
            </a:xfrm>
            <a:solidFill>
              <a:srgbClr val="E2DFCC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9304A49E-0A26-4AE1-91A2-268B0AD7B427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CFF21203-7C69-4FC1-8FEF-B68BDDA082EA}"/>
                  </a:ext>
                </a:extLst>
              </p:cNvPr>
              <p:cNvSpPr/>
              <p:nvPr/>
            </p:nvSpPr>
            <p:spPr>
              <a:xfrm>
                <a:off x="2063552" y="4590659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2</a:t>
                </a: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D5CB7DCB-E626-4130-B99D-B942FE5E1C9D}"/>
                </a:ext>
              </a:extLst>
            </p:cNvPr>
            <p:cNvGrpSpPr/>
            <p:nvPr/>
          </p:nvGrpSpPr>
          <p:grpSpPr>
            <a:xfrm>
              <a:off x="3247042" y="668603"/>
              <a:ext cx="7106078" cy="5424658"/>
              <a:chOff x="6096000" y="53957"/>
              <a:chExt cx="7106078" cy="5424658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59DB5243-D85F-4750-89E3-744FFF30AE52}"/>
                  </a:ext>
                </a:extLst>
              </p:cNvPr>
              <p:cNvGrpSpPr/>
              <p:nvPr/>
            </p:nvGrpSpPr>
            <p:grpSpPr>
              <a:xfrm>
                <a:off x="6888088" y="53957"/>
                <a:ext cx="6313990" cy="3154710"/>
                <a:chOff x="3608017" y="1201383"/>
                <a:chExt cx="6313990" cy="3154710"/>
              </a:xfrm>
            </p:grpSpPr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CEFCEEEE-6BAD-4157-8971-B4BA9B8464DB}"/>
                    </a:ext>
                  </a:extLst>
                </p:cNvPr>
                <p:cNvSpPr txBox="1"/>
                <p:nvPr/>
              </p:nvSpPr>
              <p:spPr>
                <a:xfrm>
                  <a:off x="3608017" y="1201383"/>
                  <a:ext cx="6313990" cy="31547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ور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 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75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 </a:t>
                  </a: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31147FA2-E9B3-4A06-A4BB-068F56F4C6FB}"/>
                    </a:ext>
                  </a:extLst>
                </p:cNvPr>
                <p:cNvSpPr/>
                <p:nvPr/>
              </p:nvSpPr>
              <p:spPr>
                <a:xfrm>
                  <a:off x="7915738" y="1899837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FC07841E-CDA9-4951-9EBC-C5B0D6E259DB}"/>
                    </a:ext>
                  </a:extLst>
                </p:cNvPr>
                <p:cNvSpPr/>
                <p:nvPr/>
              </p:nvSpPr>
              <p:spPr>
                <a:xfrm>
                  <a:off x="6618104" y="1712182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CB38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A08D4308-39F0-4018-8B6C-0A03289365E6}"/>
                  </a:ext>
                </a:extLst>
              </p:cNvPr>
              <p:cNvGrpSpPr/>
              <p:nvPr/>
            </p:nvGrpSpPr>
            <p:grpSpPr>
              <a:xfrm>
                <a:off x="7101430" y="3262624"/>
                <a:ext cx="4244389" cy="2215991"/>
                <a:chOff x="3735974" y="3441024"/>
                <a:chExt cx="4244389" cy="2215991"/>
              </a:xfrm>
            </p:grpSpPr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230574EF-76B5-4BEF-8805-E67D6DED7086}"/>
                    </a:ext>
                  </a:extLst>
                </p:cNvPr>
                <p:cNvSpPr txBox="1"/>
                <p:nvPr/>
              </p:nvSpPr>
              <p:spPr>
                <a:xfrm>
                  <a:off x="3735974" y="3441024"/>
                  <a:ext cx="4244389" cy="22159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8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دارد </a:t>
                  </a:r>
                  <a:r>
                    <a:rPr kumimoji="0" lang="fa-IR" sz="13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50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سروری</a:t>
                  </a:r>
                  <a:endParaRPr kumimoji="0" lang="fa-IR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9CB38">
                        <a:lumMod val="50000"/>
                      </a:srgbClr>
                    </a:solidFill>
                    <a:effectLst/>
                    <a:uLnTx/>
                    <a:uFillTx/>
                    <a:latin typeface="IranNastaliq" panose="02020505000000020003" pitchFamily="18" charset="0"/>
                    <a:cs typeface="IranNastaliq" panose="02020505000000020003" pitchFamily="18" charset="0"/>
                  </a:endParaRPr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B47AFA35-AFDD-4B5F-B028-F28C94590DC3}"/>
                    </a:ext>
                  </a:extLst>
                </p:cNvPr>
                <p:cNvSpPr/>
                <p:nvPr/>
              </p:nvSpPr>
              <p:spPr>
                <a:xfrm>
                  <a:off x="6147339" y="3763958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FD94F50E-227D-4370-B8AF-BC8960A76AD8}"/>
                    </a:ext>
                  </a:extLst>
                </p:cNvPr>
                <p:cNvSpPr/>
                <p:nvPr/>
              </p:nvSpPr>
              <p:spPr>
                <a:xfrm>
                  <a:off x="5667853" y="3869914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70531F35-1642-43B4-BB10-3B0D75CE4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96000" y="53957"/>
                <a:ext cx="1381251" cy="503329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37B161-EC10-4BD4-8381-093B0A84E4AD}"/>
              </a:ext>
            </a:extLst>
          </p:cNvPr>
          <p:cNvGrpSpPr/>
          <p:nvPr/>
        </p:nvGrpSpPr>
        <p:grpSpPr>
          <a:xfrm>
            <a:off x="2899753" y="22949"/>
            <a:ext cx="10128448" cy="6858000"/>
            <a:chOff x="2428642" y="-94"/>
            <a:chExt cx="10128448" cy="6858000"/>
          </a:xfrm>
        </p:grpSpPr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34F0346A-F468-41CB-9F23-2F95749ECE26}"/>
                </a:ext>
              </a:extLst>
            </p:cNvPr>
            <p:cNvGrpSpPr/>
            <p:nvPr/>
          </p:nvGrpSpPr>
          <p:grpSpPr>
            <a:xfrm>
              <a:off x="2428642" y="-94"/>
              <a:ext cx="10128448" cy="6858000"/>
              <a:chOff x="2063552" y="0"/>
              <a:chExt cx="10128448" cy="6858000"/>
            </a:xfrm>
            <a:solidFill>
              <a:srgbClr val="F1D6DD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802D926-8758-4739-B072-9ECE41A1835C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0FB89EEE-5967-4A65-B6FC-D6A96B7ECAEE}"/>
                  </a:ext>
                </a:extLst>
              </p:cNvPr>
              <p:cNvSpPr/>
              <p:nvPr/>
            </p:nvSpPr>
            <p:spPr>
              <a:xfrm>
                <a:off x="2063552" y="3400021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3</a:t>
                </a: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BC36F2C0-65CB-43DA-9BA5-7728D01FA8F2}"/>
                </a:ext>
              </a:extLst>
            </p:cNvPr>
            <p:cNvGrpSpPr/>
            <p:nvPr/>
          </p:nvGrpSpPr>
          <p:grpSpPr>
            <a:xfrm>
              <a:off x="3108126" y="472543"/>
              <a:ext cx="5146465" cy="5743822"/>
              <a:chOff x="4106403" y="310708"/>
              <a:chExt cx="5146465" cy="5743822"/>
            </a:xfrm>
          </p:grpSpPr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C0D1D4A-49A0-426E-AE38-4FC52A652270}"/>
                  </a:ext>
                </a:extLst>
              </p:cNvPr>
              <p:cNvSpPr txBox="1"/>
              <p:nvPr/>
            </p:nvSpPr>
            <p:spPr>
              <a:xfrm>
                <a:off x="6027615" y="1531841"/>
                <a:ext cx="2717777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88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ور</a:t>
                </a:r>
                <a:r>
                  <a:rPr lang="fa-IR" sz="13800" dirty="0">
                    <a:solidFill>
                      <a:srgbClr val="FF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 گل</a:t>
                </a:r>
                <a:endParaRPr lang="fa-IR" sz="8800" dirty="0">
                  <a:solidFill>
                    <a:srgbClr val="FF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62C0E092-101E-4094-96FC-C32A8560EB6C}"/>
                  </a:ext>
                </a:extLst>
              </p:cNvPr>
              <p:cNvGrpSpPr/>
              <p:nvPr/>
            </p:nvGrpSpPr>
            <p:grpSpPr>
              <a:xfrm>
                <a:off x="4667747" y="310708"/>
                <a:ext cx="3750649" cy="3457839"/>
                <a:chOff x="5310506" y="8996394"/>
                <a:chExt cx="1831323" cy="1688353"/>
              </a:xfrm>
            </p:grpSpPr>
            <p:grpSp>
              <p:nvGrpSpPr>
                <p:cNvPr id="333" name="Graphic 54">
                  <a:extLst>
                    <a:ext uri="{FF2B5EF4-FFF2-40B4-BE49-F238E27FC236}">
                      <a16:creationId xmlns:a16="http://schemas.microsoft.com/office/drawing/2014/main" id="{0AB2F0CC-23A2-4FA1-8EE8-D6975F35D97B}"/>
                    </a:ext>
                  </a:extLst>
                </p:cNvPr>
                <p:cNvGrpSpPr/>
                <p:nvPr/>
              </p:nvGrpSpPr>
              <p:grpSpPr>
                <a:xfrm>
                  <a:off x="5310506" y="8996394"/>
                  <a:ext cx="1831323" cy="1688353"/>
                  <a:chOff x="5310506" y="8996394"/>
                  <a:chExt cx="1831323" cy="1688353"/>
                </a:xfrm>
              </p:grpSpPr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E23E06C2-D799-4029-B801-C1307C52F2BD}"/>
                      </a:ext>
                    </a:extLst>
                  </p:cNvPr>
                  <p:cNvSpPr/>
                  <p:nvPr/>
                </p:nvSpPr>
                <p:spPr>
                  <a:xfrm>
                    <a:off x="5310506" y="8996394"/>
                    <a:ext cx="1831313" cy="1688353"/>
                  </a:xfrm>
                  <a:custGeom>
                    <a:avLst/>
                    <a:gdLst>
                      <a:gd name="connsiteX0" fmla="*/ 862213 w 1831313"/>
                      <a:gd name="connsiteY0" fmla="*/ 392973 h 1688353"/>
                      <a:gd name="connsiteX1" fmla="*/ 8163 w 1831313"/>
                      <a:gd name="connsiteY1" fmla="*/ 623316 h 1688353"/>
                      <a:gd name="connsiteX2" fmla="*/ 1300677 w 1831313"/>
                      <a:gd name="connsiteY2" fmla="*/ 1688354 h 1688353"/>
                      <a:gd name="connsiteX3" fmla="*/ 136351 w 1831313"/>
                      <a:gd name="connsiteY3" fmla="*/ 644738 h 1688353"/>
                      <a:gd name="connsiteX4" fmla="*/ 587340 w 1831313"/>
                      <a:gd name="connsiteY4" fmla="*/ 368427 h 1688353"/>
                      <a:gd name="connsiteX5" fmla="*/ 930717 w 1831313"/>
                      <a:gd name="connsiteY5" fmla="*/ 642919 h 1688353"/>
                      <a:gd name="connsiteX6" fmla="*/ 1134457 w 1831313"/>
                      <a:gd name="connsiteY6" fmla="*/ 193720 h 1688353"/>
                      <a:gd name="connsiteX7" fmla="*/ 1791101 w 1831313"/>
                      <a:gd name="connsiteY7" fmla="*/ 769087 h 1688353"/>
                      <a:gd name="connsiteX8" fmla="*/ 862213 w 18313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31313" h="1688353">
                        <a:moveTo>
                          <a:pt x="862213" y="392973"/>
                        </a:moveTo>
                        <a:cubicBezTo>
                          <a:pt x="501025" y="57769"/>
                          <a:pt x="67285" y="290741"/>
                          <a:pt x="8163" y="623316"/>
                        </a:cubicBezTo>
                        <a:cubicBezTo>
                          <a:pt x="-89135" y="1167698"/>
                          <a:pt x="703698" y="1604934"/>
                          <a:pt x="1300677" y="1688354"/>
                        </a:cubicBezTo>
                        <a:cubicBezTo>
                          <a:pt x="785318" y="1542231"/>
                          <a:pt x="35691" y="1111044"/>
                          <a:pt x="136351" y="644738"/>
                        </a:cubicBezTo>
                        <a:cubicBezTo>
                          <a:pt x="179975" y="424177"/>
                          <a:pt x="411404" y="312668"/>
                          <a:pt x="587340" y="368427"/>
                        </a:cubicBezTo>
                        <a:cubicBezTo>
                          <a:pt x="716452" y="408089"/>
                          <a:pt x="823103" y="532095"/>
                          <a:pt x="930717" y="642919"/>
                        </a:cubicBezTo>
                        <a:cubicBezTo>
                          <a:pt x="965693" y="485032"/>
                          <a:pt x="994715" y="313144"/>
                          <a:pt x="1134457" y="193720"/>
                        </a:cubicBezTo>
                        <a:cubicBezTo>
                          <a:pt x="1362771" y="-3000"/>
                          <a:pt x="1869587" y="38033"/>
                          <a:pt x="1791101" y="769087"/>
                        </a:cubicBezTo>
                        <a:cubicBezTo>
                          <a:pt x="2033979" y="-97183"/>
                          <a:pt x="1107425" y="-244707"/>
                          <a:pt x="862213" y="3929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1881ADBE-FB6C-4C24-946D-8300FE66CBD9}"/>
                      </a:ext>
                    </a:extLst>
                  </p:cNvPr>
                  <p:cNvSpPr/>
                  <p:nvPr/>
                </p:nvSpPr>
                <p:spPr>
                  <a:xfrm>
                    <a:off x="5314754" y="8996394"/>
                    <a:ext cx="1827066" cy="1688353"/>
                  </a:xfrm>
                  <a:custGeom>
                    <a:avLst/>
                    <a:gdLst>
                      <a:gd name="connsiteX0" fmla="*/ 860212 w 1827066"/>
                      <a:gd name="connsiteY0" fmla="*/ 392973 h 1688353"/>
                      <a:gd name="connsiteX1" fmla="*/ 8144 w 1827066"/>
                      <a:gd name="connsiteY1" fmla="*/ 623316 h 1688353"/>
                      <a:gd name="connsiteX2" fmla="*/ 1297667 w 1827066"/>
                      <a:gd name="connsiteY2" fmla="*/ 1688354 h 1688353"/>
                      <a:gd name="connsiteX3" fmla="*/ 136036 w 1827066"/>
                      <a:gd name="connsiteY3" fmla="*/ 644738 h 1688353"/>
                      <a:gd name="connsiteX4" fmla="*/ 585978 w 1827066"/>
                      <a:gd name="connsiteY4" fmla="*/ 368427 h 1688353"/>
                      <a:gd name="connsiteX5" fmla="*/ 928554 w 1827066"/>
                      <a:gd name="connsiteY5" fmla="*/ 642919 h 1688353"/>
                      <a:gd name="connsiteX6" fmla="*/ 1131827 w 1827066"/>
                      <a:gd name="connsiteY6" fmla="*/ 193720 h 1688353"/>
                      <a:gd name="connsiteX7" fmla="*/ 1786947 w 1827066"/>
                      <a:gd name="connsiteY7" fmla="*/ 769087 h 1688353"/>
                      <a:gd name="connsiteX8" fmla="*/ 860212 w 182706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7066" h="1688353">
                        <a:moveTo>
                          <a:pt x="860212" y="392973"/>
                        </a:moveTo>
                        <a:cubicBezTo>
                          <a:pt x="499853" y="57769"/>
                          <a:pt x="67123" y="290741"/>
                          <a:pt x="8144" y="623316"/>
                        </a:cubicBezTo>
                        <a:cubicBezTo>
                          <a:pt x="-88925" y="1167698"/>
                          <a:pt x="702069" y="1604934"/>
                          <a:pt x="1297667" y="1688354"/>
                        </a:cubicBezTo>
                        <a:cubicBezTo>
                          <a:pt x="783508" y="1542231"/>
                          <a:pt x="39643" y="1111901"/>
                          <a:pt x="136036" y="644738"/>
                        </a:cubicBezTo>
                        <a:cubicBezTo>
                          <a:pt x="181461" y="424558"/>
                          <a:pt x="410204" y="313449"/>
                          <a:pt x="585978" y="368427"/>
                        </a:cubicBezTo>
                        <a:cubicBezTo>
                          <a:pt x="714613" y="408661"/>
                          <a:pt x="821188" y="532095"/>
                          <a:pt x="928554" y="642919"/>
                        </a:cubicBezTo>
                        <a:cubicBezTo>
                          <a:pt x="963454" y="485032"/>
                          <a:pt x="992648" y="313430"/>
                          <a:pt x="1131827" y="193720"/>
                        </a:cubicBezTo>
                        <a:cubicBezTo>
                          <a:pt x="1360008" y="-2534"/>
                          <a:pt x="1865262" y="38033"/>
                          <a:pt x="1786947" y="769087"/>
                        </a:cubicBezTo>
                        <a:cubicBezTo>
                          <a:pt x="2029263" y="-97183"/>
                          <a:pt x="1104853" y="-244707"/>
                          <a:pt x="860212" y="392973"/>
                        </a:cubicBezTo>
                        <a:close/>
                      </a:path>
                    </a:pathLst>
                  </a:custGeom>
                  <a:solidFill>
                    <a:srgbClr val="FFF7F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A0185CA5-4DB5-4C31-A19B-93DE1ADA57D5}"/>
                      </a:ext>
                    </a:extLst>
                  </p:cNvPr>
                  <p:cNvSpPr/>
                  <p:nvPr/>
                </p:nvSpPr>
                <p:spPr>
                  <a:xfrm>
                    <a:off x="5318983" y="8996394"/>
                    <a:ext cx="1822832" cy="1688353"/>
                  </a:xfrm>
                  <a:custGeom>
                    <a:avLst/>
                    <a:gdLst>
                      <a:gd name="connsiteX0" fmla="*/ 858221 w 1822832"/>
                      <a:gd name="connsiteY0" fmla="*/ 392973 h 1688353"/>
                      <a:gd name="connsiteX1" fmla="*/ 8125 w 1822832"/>
                      <a:gd name="connsiteY1" fmla="*/ 623316 h 1688353"/>
                      <a:gd name="connsiteX2" fmla="*/ 1294657 w 1822832"/>
                      <a:gd name="connsiteY2" fmla="*/ 1688354 h 1688353"/>
                      <a:gd name="connsiteX3" fmla="*/ 135712 w 1822832"/>
                      <a:gd name="connsiteY3" fmla="*/ 644738 h 1688353"/>
                      <a:gd name="connsiteX4" fmla="*/ 584616 w 1822832"/>
                      <a:gd name="connsiteY4" fmla="*/ 368427 h 1688353"/>
                      <a:gd name="connsiteX5" fmla="*/ 926401 w 1822832"/>
                      <a:gd name="connsiteY5" fmla="*/ 642919 h 1688353"/>
                      <a:gd name="connsiteX6" fmla="*/ 1129198 w 1822832"/>
                      <a:gd name="connsiteY6" fmla="*/ 193720 h 1688353"/>
                      <a:gd name="connsiteX7" fmla="*/ 1782804 w 1822832"/>
                      <a:gd name="connsiteY7" fmla="*/ 769087 h 1688353"/>
                      <a:gd name="connsiteX8" fmla="*/ 858221 w 182283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2832" h="1688353">
                        <a:moveTo>
                          <a:pt x="858221" y="392973"/>
                        </a:moveTo>
                        <a:cubicBezTo>
                          <a:pt x="498700" y="57769"/>
                          <a:pt x="66970" y="290741"/>
                          <a:pt x="8125" y="623316"/>
                        </a:cubicBezTo>
                        <a:cubicBezTo>
                          <a:pt x="-88716" y="1167698"/>
                          <a:pt x="700440" y="1604934"/>
                          <a:pt x="1294657" y="1688354"/>
                        </a:cubicBezTo>
                        <a:cubicBezTo>
                          <a:pt x="781688" y="1542231"/>
                          <a:pt x="39557" y="1111891"/>
                          <a:pt x="135712" y="644738"/>
                        </a:cubicBezTo>
                        <a:cubicBezTo>
                          <a:pt x="181032" y="424558"/>
                          <a:pt x="409251" y="313449"/>
                          <a:pt x="584616" y="368427"/>
                        </a:cubicBezTo>
                        <a:cubicBezTo>
                          <a:pt x="712946" y="408661"/>
                          <a:pt x="819283" y="532095"/>
                          <a:pt x="926401" y="642919"/>
                        </a:cubicBezTo>
                        <a:cubicBezTo>
                          <a:pt x="961215" y="485032"/>
                          <a:pt x="990352" y="313430"/>
                          <a:pt x="1129198" y="193720"/>
                        </a:cubicBezTo>
                        <a:cubicBezTo>
                          <a:pt x="1356855" y="-2534"/>
                          <a:pt x="1860928" y="38033"/>
                          <a:pt x="1782804" y="769087"/>
                        </a:cubicBezTo>
                        <a:cubicBezTo>
                          <a:pt x="2024567" y="-97183"/>
                          <a:pt x="1102299" y="-244707"/>
                          <a:pt x="858221" y="392973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70E5A2A0-6D38-46E1-8831-3BF0F42457DB}"/>
                      </a:ext>
                    </a:extLst>
                  </p:cNvPr>
                  <p:cNvSpPr/>
                  <p:nvPr/>
                </p:nvSpPr>
                <p:spPr>
                  <a:xfrm>
                    <a:off x="5323221" y="8996394"/>
                    <a:ext cx="1818590" cy="1688353"/>
                  </a:xfrm>
                  <a:custGeom>
                    <a:avLst/>
                    <a:gdLst>
                      <a:gd name="connsiteX0" fmla="*/ 856222 w 1818590"/>
                      <a:gd name="connsiteY0" fmla="*/ 392973 h 1688353"/>
                      <a:gd name="connsiteX1" fmla="*/ 8107 w 1818590"/>
                      <a:gd name="connsiteY1" fmla="*/ 623316 h 1688353"/>
                      <a:gd name="connsiteX2" fmla="*/ 1291648 w 1818590"/>
                      <a:gd name="connsiteY2" fmla="*/ 1688354 h 1688353"/>
                      <a:gd name="connsiteX3" fmla="*/ 135399 w 1818590"/>
                      <a:gd name="connsiteY3" fmla="*/ 644738 h 1688353"/>
                      <a:gd name="connsiteX4" fmla="*/ 583255 w 1818590"/>
                      <a:gd name="connsiteY4" fmla="*/ 368427 h 1688353"/>
                      <a:gd name="connsiteX5" fmla="*/ 924240 w 1818590"/>
                      <a:gd name="connsiteY5" fmla="*/ 642919 h 1688353"/>
                      <a:gd name="connsiteX6" fmla="*/ 1126570 w 1818590"/>
                      <a:gd name="connsiteY6" fmla="*/ 193720 h 1688353"/>
                      <a:gd name="connsiteX7" fmla="*/ 1778652 w 1818590"/>
                      <a:gd name="connsiteY7" fmla="*/ 769087 h 1688353"/>
                      <a:gd name="connsiteX8" fmla="*/ 856222 w 181859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8590" h="1688353">
                        <a:moveTo>
                          <a:pt x="856222" y="392973"/>
                        </a:moveTo>
                        <a:cubicBezTo>
                          <a:pt x="497539" y="57769"/>
                          <a:pt x="66809" y="290741"/>
                          <a:pt x="8107" y="623316"/>
                        </a:cubicBezTo>
                        <a:cubicBezTo>
                          <a:pt x="-88515" y="1167698"/>
                          <a:pt x="698812" y="1604934"/>
                          <a:pt x="1291648" y="1688354"/>
                        </a:cubicBezTo>
                        <a:cubicBezTo>
                          <a:pt x="779870" y="1542231"/>
                          <a:pt x="39463" y="1111891"/>
                          <a:pt x="135399" y="644738"/>
                        </a:cubicBezTo>
                        <a:cubicBezTo>
                          <a:pt x="180614" y="424558"/>
                          <a:pt x="408299" y="313449"/>
                          <a:pt x="583255" y="368427"/>
                        </a:cubicBezTo>
                        <a:cubicBezTo>
                          <a:pt x="711290" y="408661"/>
                          <a:pt x="817379" y="532095"/>
                          <a:pt x="924240" y="642919"/>
                        </a:cubicBezTo>
                        <a:cubicBezTo>
                          <a:pt x="958978" y="485032"/>
                          <a:pt x="988039" y="313430"/>
                          <a:pt x="1126570" y="193720"/>
                        </a:cubicBezTo>
                        <a:cubicBezTo>
                          <a:pt x="1353694" y="-2534"/>
                          <a:pt x="1856604" y="38033"/>
                          <a:pt x="1778652" y="769087"/>
                        </a:cubicBezTo>
                        <a:cubicBezTo>
                          <a:pt x="2019863" y="-97183"/>
                          <a:pt x="1099738" y="-244707"/>
                          <a:pt x="856222" y="392973"/>
                        </a:cubicBezTo>
                        <a:close/>
                      </a:path>
                    </a:pathLst>
                  </a:custGeom>
                  <a:solidFill>
                    <a:srgbClr val="FFE8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94980358-5420-4D61-9F61-73CF5818C537}"/>
                      </a:ext>
                    </a:extLst>
                  </p:cNvPr>
                  <p:cNvSpPr/>
                  <p:nvPr/>
                </p:nvSpPr>
                <p:spPr>
                  <a:xfrm>
                    <a:off x="5327460" y="8996394"/>
                    <a:ext cx="1814364" cy="1688353"/>
                  </a:xfrm>
                  <a:custGeom>
                    <a:avLst/>
                    <a:gdLst>
                      <a:gd name="connsiteX0" fmla="*/ 854231 w 1814364"/>
                      <a:gd name="connsiteY0" fmla="*/ 392973 h 1688353"/>
                      <a:gd name="connsiteX1" fmla="*/ 8087 w 1814364"/>
                      <a:gd name="connsiteY1" fmla="*/ 623316 h 1688353"/>
                      <a:gd name="connsiteX2" fmla="*/ 1288638 w 1814364"/>
                      <a:gd name="connsiteY2" fmla="*/ 1688354 h 1688353"/>
                      <a:gd name="connsiteX3" fmla="*/ 135084 w 1814364"/>
                      <a:gd name="connsiteY3" fmla="*/ 644738 h 1688353"/>
                      <a:gd name="connsiteX4" fmla="*/ 581902 w 1814364"/>
                      <a:gd name="connsiteY4" fmla="*/ 368427 h 1688353"/>
                      <a:gd name="connsiteX5" fmla="*/ 922097 w 1814364"/>
                      <a:gd name="connsiteY5" fmla="*/ 642919 h 1688353"/>
                      <a:gd name="connsiteX6" fmla="*/ 1123960 w 1814364"/>
                      <a:gd name="connsiteY6" fmla="*/ 193720 h 1688353"/>
                      <a:gd name="connsiteX7" fmla="*/ 1774527 w 1814364"/>
                      <a:gd name="connsiteY7" fmla="*/ 769087 h 1688353"/>
                      <a:gd name="connsiteX8" fmla="*/ 854231 w 181436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4364" h="1688353">
                        <a:moveTo>
                          <a:pt x="854231" y="392973"/>
                        </a:moveTo>
                        <a:cubicBezTo>
                          <a:pt x="496386" y="57769"/>
                          <a:pt x="66656" y="290741"/>
                          <a:pt x="8087" y="623316"/>
                        </a:cubicBezTo>
                        <a:cubicBezTo>
                          <a:pt x="-88306" y="1167698"/>
                          <a:pt x="697183" y="1604934"/>
                          <a:pt x="1288638" y="1688354"/>
                        </a:cubicBezTo>
                        <a:cubicBezTo>
                          <a:pt x="778050" y="1542231"/>
                          <a:pt x="39377" y="1111882"/>
                          <a:pt x="135084" y="644738"/>
                        </a:cubicBezTo>
                        <a:cubicBezTo>
                          <a:pt x="180194" y="424558"/>
                          <a:pt x="407347" y="313449"/>
                          <a:pt x="581902" y="368427"/>
                        </a:cubicBezTo>
                        <a:cubicBezTo>
                          <a:pt x="709642" y="408661"/>
                          <a:pt x="815483" y="532095"/>
                          <a:pt x="922097" y="642919"/>
                        </a:cubicBezTo>
                        <a:cubicBezTo>
                          <a:pt x="956749" y="485032"/>
                          <a:pt x="985752" y="313420"/>
                          <a:pt x="1123960" y="193720"/>
                        </a:cubicBezTo>
                        <a:cubicBezTo>
                          <a:pt x="1350560" y="-2534"/>
                          <a:pt x="1852289" y="38033"/>
                          <a:pt x="1774527" y="769087"/>
                        </a:cubicBezTo>
                        <a:cubicBezTo>
                          <a:pt x="2015147" y="-97183"/>
                          <a:pt x="1097176" y="-244707"/>
                          <a:pt x="854231" y="392973"/>
                        </a:cubicBezTo>
                        <a:close/>
                      </a:path>
                    </a:pathLst>
                  </a:custGeom>
                  <a:solidFill>
                    <a:srgbClr val="FFE0E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6473BDE4-F9EA-46DA-BB4F-C9801D21A4EF}"/>
                      </a:ext>
                    </a:extLst>
                  </p:cNvPr>
                  <p:cNvSpPr/>
                  <p:nvPr/>
                </p:nvSpPr>
                <p:spPr>
                  <a:xfrm>
                    <a:off x="5331698" y="8996394"/>
                    <a:ext cx="1810115" cy="1688353"/>
                  </a:xfrm>
                  <a:custGeom>
                    <a:avLst/>
                    <a:gdLst>
                      <a:gd name="connsiteX0" fmla="*/ 852232 w 1810115"/>
                      <a:gd name="connsiteY0" fmla="*/ 392973 h 1688353"/>
                      <a:gd name="connsiteX1" fmla="*/ 8069 w 1810115"/>
                      <a:gd name="connsiteY1" fmla="*/ 623316 h 1688353"/>
                      <a:gd name="connsiteX2" fmla="*/ 1285629 w 1810115"/>
                      <a:gd name="connsiteY2" fmla="*/ 1688354 h 1688353"/>
                      <a:gd name="connsiteX3" fmla="*/ 134771 w 1810115"/>
                      <a:gd name="connsiteY3" fmla="*/ 644738 h 1688353"/>
                      <a:gd name="connsiteX4" fmla="*/ 580541 w 1810115"/>
                      <a:gd name="connsiteY4" fmla="*/ 368427 h 1688353"/>
                      <a:gd name="connsiteX5" fmla="*/ 919935 w 1810115"/>
                      <a:gd name="connsiteY5" fmla="*/ 642919 h 1688353"/>
                      <a:gd name="connsiteX6" fmla="*/ 1121323 w 1810115"/>
                      <a:gd name="connsiteY6" fmla="*/ 193720 h 1688353"/>
                      <a:gd name="connsiteX7" fmla="*/ 1770366 w 1810115"/>
                      <a:gd name="connsiteY7" fmla="*/ 769087 h 1688353"/>
                      <a:gd name="connsiteX8" fmla="*/ 852232 w 181011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0115" h="1688353">
                        <a:moveTo>
                          <a:pt x="852232" y="392973"/>
                        </a:moveTo>
                        <a:cubicBezTo>
                          <a:pt x="495216" y="57769"/>
                          <a:pt x="66496" y="290741"/>
                          <a:pt x="8069" y="623316"/>
                        </a:cubicBezTo>
                        <a:cubicBezTo>
                          <a:pt x="-88105" y="1167698"/>
                          <a:pt x="695555" y="1604934"/>
                          <a:pt x="1285629" y="1688354"/>
                        </a:cubicBezTo>
                        <a:cubicBezTo>
                          <a:pt x="776232" y="1542231"/>
                          <a:pt x="39283" y="1111882"/>
                          <a:pt x="134771" y="644738"/>
                        </a:cubicBezTo>
                        <a:cubicBezTo>
                          <a:pt x="179776" y="424548"/>
                          <a:pt x="406395" y="313449"/>
                          <a:pt x="580541" y="368427"/>
                        </a:cubicBezTo>
                        <a:cubicBezTo>
                          <a:pt x="707976" y="408661"/>
                          <a:pt x="813570" y="532095"/>
                          <a:pt x="919935" y="642919"/>
                        </a:cubicBezTo>
                        <a:cubicBezTo>
                          <a:pt x="954511" y="485032"/>
                          <a:pt x="983439" y="313420"/>
                          <a:pt x="1121323" y="193720"/>
                        </a:cubicBezTo>
                        <a:cubicBezTo>
                          <a:pt x="1347389" y="-2543"/>
                          <a:pt x="1847947" y="38033"/>
                          <a:pt x="1770366" y="769087"/>
                        </a:cubicBezTo>
                        <a:cubicBezTo>
                          <a:pt x="2010443" y="-97183"/>
                          <a:pt x="1094605" y="-244707"/>
                          <a:pt x="852232" y="392973"/>
                        </a:cubicBezTo>
                        <a:close/>
                      </a:path>
                    </a:pathLst>
                  </a:custGeom>
                  <a:solidFill>
                    <a:srgbClr val="FFD8D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1A7C5850-6035-4FB7-A916-9137BA296BB7}"/>
                      </a:ext>
                    </a:extLst>
                  </p:cNvPr>
                  <p:cNvSpPr/>
                  <p:nvPr/>
                </p:nvSpPr>
                <p:spPr>
                  <a:xfrm>
                    <a:off x="5335927" y="8996394"/>
                    <a:ext cx="1805881" cy="1688353"/>
                  </a:xfrm>
                  <a:custGeom>
                    <a:avLst/>
                    <a:gdLst>
                      <a:gd name="connsiteX0" fmla="*/ 850241 w 1805881"/>
                      <a:gd name="connsiteY0" fmla="*/ 392973 h 1688353"/>
                      <a:gd name="connsiteX1" fmla="*/ 8050 w 1805881"/>
                      <a:gd name="connsiteY1" fmla="*/ 623316 h 1688353"/>
                      <a:gd name="connsiteX2" fmla="*/ 1282619 w 1805881"/>
                      <a:gd name="connsiteY2" fmla="*/ 1688354 h 1688353"/>
                      <a:gd name="connsiteX3" fmla="*/ 134447 w 1805881"/>
                      <a:gd name="connsiteY3" fmla="*/ 644738 h 1688353"/>
                      <a:gd name="connsiteX4" fmla="*/ 579169 w 1805881"/>
                      <a:gd name="connsiteY4" fmla="*/ 368427 h 1688353"/>
                      <a:gd name="connsiteX5" fmla="*/ 917773 w 1805881"/>
                      <a:gd name="connsiteY5" fmla="*/ 642919 h 1688353"/>
                      <a:gd name="connsiteX6" fmla="*/ 1118693 w 1805881"/>
                      <a:gd name="connsiteY6" fmla="*/ 193720 h 1688353"/>
                      <a:gd name="connsiteX7" fmla="*/ 1766222 w 1805881"/>
                      <a:gd name="connsiteY7" fmla="*/ 769087 h 1688353"/>
                      <a:gd name="connsiteX8" fmla="*/ 850241 w 180588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5881" h="1688353">
                        <a:moveTo>
                          <a:pt x="850241" y="392973"/>
                        </a:moveTo>
                        <a:cubicBezTo>
                          <a:pt x="494063" y="57769"/>
                          <a:pt x="66343" y="290741"/>
                          <a:pt x="8050" y="623316"/>
                        </a:cubicBezTo>
                        <a:cubicBezTo>
                          <a:pt x="-87896" y="1167698"/>
                          <a:pt x="693926" y="1604934"/>
                          <a:pt x="1282619" y="1688354"/>
                        </a:cubicBezTo>
                        <a:cubicBezTo>
                          <a:pt x="774412" y="1542231"/>
                          <a:pt x="39187" y="1111882"/>
                          <a:pt x="134447" y="644738"/>
                        </a:cubicBezTo>
                        <a:cubicBezTo>
                          <a:pt x="179347" y="424548"/>
                          <a:pt x="405433" y="313449"/>
                          <a:pt x="579169" y="368427"/>
                        </a:cubicBezTo>
                        <a:cubicBezTo>
                          <a:pt x="706309" y="408661"/>
                          <a:pt x="811655" y="532095"/>
                          <a:pt x="917773" y="642919"/>
                        </a:cubicBezTo>
                        <a:cubicBezTo>
                          <a:pt x="952263" y="485032"/>
                          <a:pt x="981133" y="313420"/>
                          <a:pt x="1118693" y="193720"/>
                        </a:cubicBezTo>
                        <a:cubicBezTo>
                          <a:pt x="1344236" y="-2543"/>
                          <a:pt x="1843622" y="38033"/>
                          <a:pt x="1766222" y="769087"/>
                        </a:cubicBezTo>
                        <a:cubicBezTo>
                          <a:pt x="2005747" y="-97183"/>
                          <a:pt x="1092052" y="-244707"/>
                          <a:pt x="850241" y="392973"/>
                        </a:cubicBezTo>
                        <a:close/>
                      </a:path>
                    </a:pathLst>
                  </a:custGeom>
                  <a:solidFill>
                    <a:srgbClr val="FFD0D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25661877-37AD-4021-B3E6-0291EBB08B22}"/>
                      </a:ext>
                    </a:extLst>
                  </p:cNvPr>
                  <p:cNvSpPr/>
                  <p:nvPr/>
                </p:nvSpPr>
                <p:spPr>
                  <a:xfrm>
                    <a:off x="5340166" y="8996394"/>
                    <a:ext cx="1801644" cy="1688353"/>
                  </a:xfrm>
                  <a:custGeom>
                    <a:avLst/>
                    <a:gdLst>
                      <a:gd name="connsiteX0" fmla="*/ 848250 w 1801644"/>
                      <a:gd name="connsiteY0" fmla="*/ 392973 h 1688353"/>
                      <a:gd name="connsiteX1" fmla="*/ 8030 w 1801644"/>
                      <a:gd name="connsiteY1" fmla="*/ 623316 h 1688353"/>
                      <a:gd name="connsiteX2" fmla="*/ 1279608 w 1801644"/>
                      <a:gd name="connsiteY2" fmla="*/ 1688354 h 1688353"/>
                      <a:gd name="connsiteX3" fmla="*/ 134132 w 1801644"/>
                      <a:gd name="connsiteY3" fmla="*/ 644738 h 1688353"/>
                      <a:gd name="connsiteX4" fmla="*/ 577816 w 1801644"/>
                      <a:gd name="connsiteY4" fmla="*/ 368427 h 1688353"/>
                      <a:gd name="connsiteX5" fmla="*/ 915630 w 1801644"/>
                      <a:gd name="connsiteY5" fmla="*/ 642919 h 1688353"/>
                      <a:gd name="connsiteX6" fmla="*/ 1116074 w 1801644"/>
                      <a:gd name="connsiteY6" fmla="*/ 193720 h 1688353"/>
                      <a:gd name="connsiteX7" fmla="*/ 1762078 w 1801644"/>
                      <a:gd name="connsiteY7" fmla="*/ 769087 h 1688353"/>
                      <a:gd name="connsiteX8" fmla="*/ 848250 w 180164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1644" h="1688353">
                        <a:moveTo>
                          <a:pt x="848250" y="392973"/>
                        </a:moveTo>
                        <a:cubicBezTo>
                          <a:pt x="492910" y="57769"/>
                          <a:pt x="66190" y="290741"/>
                          <a:pt x="8030" y="623316"/>
                        </a:cubicBezTo>
                        <a:cubicBezTo>
                          <a:pt x="-87686" y="1167698"/>
                          <a:pt x="692297" y="1604934"/>
                          <a:pt x="1279608" y="1688354"/>
                        </a:cubicBezTo>
                        <a:cubicBezTo>
                          <a:pt x="772593" y="1542231"/>
                          <a:pt x="39091" y="1111872"/>
                          <a:pt x="134132" y="644738"/>
                        </a:cubicBezTo>
                        <a:cubicBezTo>
                          <a:pt x="178928" y="424548"/>
                          <a:pt x="404480" y="313449"/>
                          <a:pt x="577816" y="368427"/>
                        </a:cubicBezTo>
                        <a:cubicBezTo>
                          <a:pt x="704660" y="408661"/>
                          <a:pt x="809759" y="532095"/>
                          <a:pt x="915630" y="642919"/>
                        </a:cubicBezTo>
                        <a:cubicBezTo>
                          <a:pt x="950043" y="485032"/>
                          <a:pt x="978838" y="313420"/>
                          <a:pt x="1116074" y="193720"/>
                        </a:cubicBezTo>
                        <a:cubicBezTo>
                          <a:pt x="1341092" y="-2543"/>
                          <a:pt x="1839297" y="38033"/>
                          <a:pt x="1762078" y="769087"/>
                        </a:cubicBezTo>
                        <a:cubicBezTo>
                          <a:pt x="2001041" y="-97183"/>
                          <a:pt x="1089489" y="-244707"/>
                          <a:pt x="848250" y="392973"/>
                        </a:cubicBezTo>
                        <a:close/>
                      </a:path>
                    </a:pathLst>
                  </a:custGeom>
                  <a:solidFill>
                    <a:srgbClr val="FFC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6934ADBC-3C6D-4B5B-AC6F-6679EAB844F8}"/>
                      </a:ext>
                    </a:extLst>
                  </p:cNvPr>
                  <p:cNvSpPr/>
                  <p:nvPr/>
                </p:nvSpPr>
                <p:spPr>
                  <a:xfrm>
                    <a:off x="5344404" y="8996394"/>
                    <a:ext cx="1797413" cy="1688353"/>
                  </a:xfrm>
                  <a:custGeom>
                    <a:avLst/>
                    <a:gdLst>
                      <a:gd name="connsiteX0" fmla="*/ 846251 w 1797413"/>
                      <a:gd name="connsiteY0" fmla="*/ 392973 h 1688353"/>
                      <a:gd name="connsiteX1" fmla="*/ 8012 w 1797413"/>
                      <a:gd name="connsiteY1" fmla="*/ 623316 h 1688353"/>
                      <a:gd name="connsiteX2" fmla="*/ 1276609 w 1797413"/>
                      <a:gd name="connsiteY2" fmla="*/ 1688354 h 1688353"/>
                      <a:gd name="connsiteX3" fmla="*/ 133828 w 1797413"/>
                      <a:gd name="connsiteY3" fmla="*/ 644738 h 1688353"/>
                      <a:gd name="connsiteX4" fmla="*/ 576464 w 1797413"/>
                      <a:gd name="connsiteY4" fmla="*/ 368427 h 1688353"/>
                      <a:gd name="connsiteX5" fmla="*/ 913478 w 1797413"/>
                      <a:gd name="connsiteY5" fmla="*/ 642919 h 1688353"/>
                      <a:gd name="connsiteX6" fmla="*/ 1113455 w 1797413"/>
                      <a:gd name="connsiteY6" fmla="*/ 193720 h 1688353"/>
                      <a:gd name="connsiteX7" fmla="*/ 1757945 w 1797413"/>
                      <a:gd name="connsiteY7" fmla="*/ 769087 h 1688353"/>
                      <a:gd name="connsiteX8" fmla="*/ 846251 w 17974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7413" h="1688353">
                        <a:moveTo>
                          <a:pt x="846251" y="392973"/>
                        </a:moveTo>
                        <a:cubicBezTo>
                          <a:pt x="491749" y="57769"/>
                          <a:pt x="66029" y="290741"/>
                          <a:pt x="8012" y="623316"/>
                        </a:cubicBezTo>
                        <a:cubicBezTo>
                          <a:pt x="-87485" y="1167698"/>
                          <a:pt x="690669" y="1604934"/>
                          <a:pt x="1276609" y="1688354"/>
                        </a:cubicBezTo>
                        <a:cubicBezTo>
                          <a:pt x="770794" y="1542231"/>
                          <a:pt x="39016" y="1111872"/>
                          <a:pt x="133828" y="644738"/>
                        </a:cubicBezTo>
                        <a:cubicBezTo>
                          <a:pt x="178519" y="424548"/>
                          <a:pt x="403548" y="313449"/>
                          <a:pt x="576464" y="368427"/>
                        </a:cubicBezTo>
                        <a:cubicBezTo>
                          <a:pt x="703004" y="408661"/>
                          <a:pt x="807865" y="532095"/>
                          <a:pt x="913478" y="642919"/>
                        </a:cubicBezTo>
                        <a:cubicBezTo>
                          <a:pt x="947806" y="485032"/>
                          <a:pt x="976533" y="313420"/>
                          <a:pt x="1113455" y="193720"/>
                        </a:cubicBezTo>
                        <a:cubicBezTo>
                          <a:pt x="1337941" y="-2543"/>
                          <a:pt x="1834984" y="38033"/>
                          <a:pt x="1757945" y="769087"/>
                        </a:cubicBezTo>
                        <a:cubicBezTo>
                          <a:pt x="1996328" y="-97183"/>
                          <a:pt x="1086928" y="-244707"/>
                          <a:pt x="846251" y="392973"/>
                        </a:cubicBezTo>
                        <a:close/>
                      </a:path>
                    </a:pathLst>
                  </a:custGeom>
                  <a:solidFill>
                    <a:srgbClr val="FFC1C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id="{9DF39725-DD38-4A7E-8508-6CFE321D4B5C}"/>
                      </a:ext>
                    </a:extLst>
                  </p:cNvPr>
                  <p:cNvSpPr/>
                  <p:nvPr/>
                </p:nvSpPr>
                <p:spPr>
                  <a:xfrm>
                    <a:off x="5348643" y="8996394"/>
                    <a:ext cx="1793176" cy="1688353"/>
                  </a:xfrm>
                  <a:custGeom>
                    <a:avLst/>
                    <a:gdLst>
                      <a:gd name="connsiteX0" fmla="*/ 844259 w 1793176"/>
                      <a:gd name="connsiteY0" fmla="*/ 392973 h 1688353"/>
                      <a:gd name="connsiteX1" fmla="*/ 7993 w 1793176"/>
                      <a:gd name="connsiteY1" fmla="*/ 623316 h 1688353"/>
                      <a:gd name="connsiteX2" fmla="*/ 1273599 w 1793176"/>
                      <a:gd name="connsiteY2" fmla="*/ 1688354 h 1688353"/>
                      <a:gd name="connsiteX3" fmla="*/ 133513 w 1793176"/>
                      <a:gd name="connsiteY3" fmla="*/ 644738 h 1688353"/>
                      <a:gd name="connsiteX4" fmla="*/ 575111 w 1793176"/>
                      <a:gd name="connsiteY4" fmla="*/ 368427 h 1688353"/>
                      <a:gd name="connsiteX5" fmla="*/ 911334 w 1793176"/>
                      <a:gd name="connsiteY5" fmla="*/ 642919 h 1688353"/>
                      <a:gd name="connsiteX6" fmla="*/ 1110836 w 1793176"/>
                      <a:gd name="connsiteY6" fmla="*/ 193720 h 1688353"/>
                      <a:gd name="connsiteX7" fmla="*/ 1753802 w 1793176"/>
                      <a:gd name="connsiteY7" fmla="*/ 769087 h 1688353"/>
                      <a:gd name="connsiteX8" fmla="*/ 844259 w 179317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3176" h="1688353">
                        <a:moveTo>
                          <a:pt x="844259" y="392973"/>
                        </a:moveTo>
                        <a:cubicBezTo>
                          <a:pt x="490587" y="57769"/>
                          <a:pt x="65876" y="290741"/>
                          <a:pt x="7993" y="623316"/>
                        </a:cubicBezTo>
                        <a:cubicBezTo>
                          <a:pt x="-87276" y="1167698"/>
                          <a:pt x="689040" y="1604934"/>
                          <a:pt x="1273599" y="1688354"/>
                        </a:cubicBezTo>
                        <a:cubicBezTo>
                          <a:pt x="768974" y="1542231"/>
                          <a:pt x="38921" y="1111863"/>
                          <a:pt x="133513" y="644738"/>
                        </a:cubicBezTo>
                        <a:cubicBezTo>
                          <a:pt x="178100" y="424548"/>
                          <a:pt x="402595" y="313449"/>
                          <a:pt x="575111" y="368427"/>
                        </a:cubicBezTo>
                        <a:cubicBezTo>
                          <a:pt x="701356" y="408661"/>
                          <a:pt x="805959" y="532095"/>
                          <a:pt x="911334" y="642919"/>
                        </a:cubicBezTo>
                        <a:cubicBezTo>
                          <a:pt x="945586" y="485032"/>
                          <a:pt x="974247" y="313420"/>
                          <a:pt x="1110836" y="193720"/>
                        </a:cubicBezTo>
                        <a:cubicBezTo>
                          <a:pt x="1334797" y="-2543"/>
                          <a:pt x="1830659" y="38033"/>
                          <a:pt x="1753802" y="769087"/>
                        </a:cubicBezTo>
                        <a:cubicBezTo>
                          <a:pt x="1991622" y="-97183"/>
                          <a:pt x="1084366" y="-244707"/>
                          <a:pt x="844259" y="392973"/>
                        </a:cubicBezTo>
                        <a:close/>
                      </a:path>
                    </a:pathLst>
                  </a:custGeom>
                  <a:solidFill>
                    <a:srgbClr val="FFB9B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869C93CE-24E6-4222-BBED-C6140721B604}"/>
                      </a:ext>
                    </a:extLst>
                  </p:cNvPr>
                  <p:cNvSpPr/>
                  <p:nvPr/>
                </p:nvSpPr>
                <p:spPr>
                  <a:xfrm>
                    <a:off x="5352882" y="8996394"/>
                    <a:ext cx="1788939" cy="1688353"/>
                  </a:xfrm>
                  <a:custGeom>
                    <a:avLst/>
                    <a:gdLst>
                      <a:gd name="connsiteX0" fmla="*/ 842259 w 1788939"/>
                      <a:gd name="connsiteY0" fmla="*/ 392973 h 1688353"/>
                      <a:gd name="connsiteX1" fmla="*/ 7973 w 1788939"/>
                      <a:gd name="connsiteY1" fmla="*/ 623316 h 1688353"/>
                      <a:gd name="connsiteX2" fmla="*/ 1270589 w 1788939"/>
                      <a:gd name="connsiteY2" fmla="*/ 1688354 h 1688353"/>
                      <a:gd name="connsiteX3" fmla="*/ 133189 w 1788939"/>
                      <a:gd name="connsiteY3" fmla="*/ 644738 h 1688353"/>
                      <a:gd name="connsiteX4" fmla="*/ 573739 w 1788939"/>
                      <a:gd name="connsiteY4" fmla="*/ 368427 h 1688353"/>
                      <a:gd name="connsiteX5" fmla="*/ 909172 w 1788939"/>
                      <a:gd name="connsiteY5" fmla="*/ 642919 h 1688353"/>
                      <a:gd name="connsiteX6" fmla="*/ 1108206 w 1788939"/>
                      <a:gd name="connsiteY6" fmla="*/ 193720 h 1688353"/>
                      <a:gd name="connsiteX7" fmla="*/ 1749658 w 1788939"/>
                      <a:gd name="connsiteY7" fmla="*/ 769087 h 1688353"/>
                      <a:gd name="connsiteX8" fmla="*/ 842259 w 1788939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8939" h="1688353">
                        <a:moveTo>
                          <a:pt x="842259" y="392973"/>
                        </a:moveTo>
                        <a:cubicBezTo>
                          <a:pt x="489424" y="57769"/>
                          <a:pt x="65714" y="290741"/>
                          <a:pt x="7973" y="623316"/>
                        </a:cubicBezTo>
                        <a:cubicBezTo>
                          <a:pt x="-87067" y="1167698"/>
                          <a:pt x="687420" y="1604934"/>
                          <a:pt x="1270589" y="1688354"/>
                        </a:cubicBezTo>
                        <a:cubicBezTo>
                          <a:pt x="767144" y="1542231"/>
                          <a:pt x="38825" y="1111863"/>
                          <a:pt x="133189" y="644738"/>
                        </a:cubicBezTo>
                        <a:cubicBezTo>
                          <a:pt x="177671" y="424548"/>
                          <a:pt x="401632" y="313449"/>
                          <a:pt x="573739" y="368427"/>
                        </a:cubicBezTo>
                        <a:cubicBezTo>
                          <a:pt x="699679" y="408661"/>
                          <a:pt x="804044" y="532095"/>
                          <a:pt x="909172" y="642919"/>
                        </a:cubicBezTo>
                        <a:cubicBezTo>
                          <a:pt x="943338" y="485032"/>
                          <a:pt x="971932" y="313420"/>
                          <a:pt x="1108206" y="193720"/>
                        </a:cubicBezTo>
                        <a:cubicBezTo>
                          <a:pt x="1331634" y="-2543"/>
                          <a:pt x="1826334" y="38033"/>
                          <a:pt x="1749658" y="769087"/>
                        </a:cubicBezTo>
                        <a:cubicBezTo>
                          <a:pt x="1986916" y="-97183"/>
                          <a:pt x="1081793" y="-244707"/>
                          <a:pt x="842259" y="392973"/>
                        </a:cubicBezTo>
                        <a:close/>
                      </a:path>
                    </a:pathLst>
                  </a:custGeom>
                  <a:solidFill>
                    <a:srgbClr val="FFB1B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52E09CCC-A54B-4D3C-A30C-CFE247485B7A}"/>
                      </a:ext>
                    </a:extLst>
                  </p:cNvPr>
                  <p:cNvSpPr/>
                  <p:nvPr/>
                </p:nvSpPr>
                <p:spPr>
                  <a:xfrm>
                    <a:off x="5357110" y="8996394"/>
                    <a:ext cx="1784707" cy="1688353"/>
                  </a:xfrm>
                  <a:custGeom>
                    <a:avLst/>
                    <a:gdLst>
                      <a:gd name="connsiteX0" fmla="*/ 840269 w 1784707"/>
                      <a:gd name="connsiteY0" fmla="*/ 392973 h 1688353"/>
                      <a:gd name="connsiteX1" fmla="*/ 7955 w 1784707"/>
                      <a:gd name="connsiteY1" fmla="*/ 623316 h 1688353"/>
                      <a:gd name="connsiteX2" fmla="*/ 1267580 w 1784707"/>
                      <a:gd name="connsiteY2" fmla="*/ 1688354 h 1688353"/>
                      <a:gd name="connsiteX3" fmla="*/ 132876 w 1784707"/>
                      <a:gd name="connsiteY3" fmla="*/ 644738 h 1688353"/>
                      <a:gd name="connsiteX4" fmla="*/ 572388 w 1784707"/>
                      <a:gd name="connsiteY4" fmla="*/ 368427 h 1688353"/>
                      <a:gd name="connsiteX5" fmla="*/ 907020 w 1784707"/>
                      <a:gd name="connsiteY5" fmla="*/ 642919 h 1688353"/>
                      <a:gd name="connsiteX6" fmla="*/ 1105578 w 1784707"/>
                      <a:gd name="connsiteY6" fmla="*/ 193720 h 1688353"/>
                      <a:gd name="connsiteX7" fmla="*/ 1745516 w 1784707"/>
                      <a:gd name="connsiteY7" fmla="*/ 769087 h 1688353"/>
                      <a:gd name="connsiteX8" fmla="*/ 840269 w 178470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4707" h="1688353">
                        <a:moveTo>
                          <a:pt x="840269" y="392973"/>
                        </a:moveTo>
                        <a:cubicBezTo>
                          <a:pt x="488273" y="57769"/>
                          <a:pt x="65572" y="290741"/>
                          <a:pt x="7955" y="623316"/>
                        </a:cubicBezTo>
                        <a:cubicBezTo>
                          <a:pt x="-86866" y="1167698"/>
                          <a:pt x="685793" y="1604934"/>
                          <a:pt x="1267580" y="1688354"/>
                        </a:cubicBezTo>
                        <a:cubicBezTo>
                          <a:pt x="765336" y="1542231"/>
                          <a:pt x="38740" y="1111863"/>
                          <a:pt x="132876" y="644738"/>
                        </a:cubicBezTo>
                        <a:cubicBezTo>
                          <a:pt x="177253" y="424539"/>
                          <a:pt x="400681" y="313449"/>
                          <a:pt x="572388" y="368427"/>
                        </a:cubicBezTo>
                        <a:cubicBezTo>
                          <a:pt x="698032" y="408661"/>
                          <a:pt x="802150" y="532095"/>
                          <a:pt x="907020" y="642919"/>
                        </a:cubicBezTo>
                        <a:cubicBezTo>
                          <a:pt x="941110" y="485032"/>
                          <a:pt x="969638" y="313420"/>
                          <a:pt x="1105578" y="193720"/>
                        </a:cubicBezTo>
                        <a:cubicBezTo>
                          <a:pt x="1328483" y="-2543"/>
                          <a:pt x="1822001" y="38033"/>
                          <a:pt x="1745516" y="769087"/>
                        </a:cubicBezTo>
                        <a:cubicBezTo>
                          <a:pt x="1982221" y="-97183"/>
                          <a:pt x="1079242" y="-244707"/>
                          <a:pt x="840269" y="392973"/>
                        </a:cubicBezTo>
                        <a:close/>
                      </a:path>
                    </a:pathLst>
                  </a:custGeom>
                  <a:solidFill>
                    <a:srgbClr val="FFA9A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ED0FB9DD-C9F1-438B-9832-0D70B2FF5C2A}"/>
                      </a:ext>
                    </a:extLst>
                  </p:cNvPr>
                  <p:cNvSpPr/>
                  <p:nvPr/>
                </p:nvSpPr>
                <p:spPr>
                  <a:xfrm>
                    <a:off x="5361358" y="8996394"/>
                    <a:ext cx="1780467" cy="1688353"/>
                  </a:xfrm>
                  <a:custGeom>
                    <a:avLst/>
                    <a:gdLst>
                      <a:gd name="connsiteX0" fmla="*/ 838269 w 1780467"/>
                      <a:gd name="connsiteY0" fmla="*/ 392973 h 1688353"/>
                      <a:gd name="connsiteX1" fmla="*/ 7936 w 1780467"/>
                      <a:gd name="connsiteY1" fmla="*/ 623316 h 1688353"/>
                      <a:gd name="connsiteX2" fmla="*/ 1264569 w 1780467"/>
                      <a:gd name="connsiteY2" fmla="*/ 1688354 h 1688353"/>
                      <a:gd name="connsiteX3" fmla="*/ 132561 w 1780467"/>
                      <a:gd name="connsiteY3" fmla="*/ 644738 h 1688353"/>
                      <a:gd name="connsiteX4" fmla="*/ 571026 w 1780467"/>
                      <a:gd name="connsiteY4" fmla="*/ 368427 h 1688353"/>
                      <a:gd name="connsiteX5" fmla="*/ 904867 w 1780467"/>
                      <a:gd name="connsiteY5" fmla="*/ 642919 h 1688353"/>
                      <a:gd name="connsiteX6" fmla="*/ 1102959 w 1780467"/>
                      <a:gd name="connsiteY6" fmla="*/ 193720 h 1688353"/>
                      <a:gd name="connsiteX7" fmla="*/ 1741372 w 1780467"/>
                      <a:gd name="connsiteY7" fmla="*/ 769087 h 1688353"/>
                      <a:gd name="connsiteX8" fmla="*/ 838269 w 178046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0467" h="1688353">
                        <a:moveTo>
                          <a:pt x="838269" y="392973"/>
                        </a:moveTo>
                        <a:cubicBezTo>
                          <a:pt x="487101" y="57769"/>
                          <a:pt x="65410" y="290741"/>
                          <a:pt x="7936" y="623316"/>
                        </a:cubicBezTo>
                        <a:cubicBezTo>
                          <a:pt x="-86657" y="1167698"/>
                          <a:pt x="684164" y="1604934"/>
                          <a:pt x="1264569" y="1688354"/>
                        </a:cubicBezTo>
                        <a:cubicBezTo>
                          <a:pt x="763516" y="1542231"/>
                          <a:pt x="38645" y="1111853"/>
                          <a:pt x="132561" y="644738"/>
                        </a:cubicBezTo>
                        <a:cubicBezTo>
                          <a:pt x="176833" y="424539"/>
                          <a:pt x="399728" y="313449"/>
                          <a:pt x="571026" y="368427"/>
                        </a:cubicBezTo>
                        <a:cubicBezTo>
                          <a:pt x="696375" y="408661"/>
                          <a:pt x="800235" y="532095"/>
                          <a:pt x="904867" y="642919"/>
                        </a:cubicBezTo>
                        <a:cubicBezTo>
                          <a:pt x="938872" y="485032"/>
                          <a:pt x="967332" y="313420"/>
                          <a:pt x="1102959" y="193720"/>
                        </a:cubicBezTo>
                        <a:cubicBezTo>
                          <a:pt x="1325329" y="-2543"/>
                          <a:pt x="1817686" y="38033"/>
                          <a:pt x="1741372" y="769087"/>
                        </a:cubicBezTo>
                        <a:cubicBezTo>
                          <a:pt x="1977506" y="-97183"/>
                          <a:pt x="1076670" y="-244707"/>
                          <a:pt x="838269" y="392973"/>
                        </a:cubicBezTo>
                        <a:close/>
                      </a:path>
                    </a:pathLst>
                  </a:custGeom>
                  <a:solidFill>
                    <a:srgbClr val="FFA2A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755651DB-1008-4E24-B312-3CCB313E4C0F}"/>
                      </a:ext>
                    </a:extLst>
                  </p:cNvPr>
                  <p:cNvSpPr/>
                  <p:nvPr/>
                </p:nvSpPr>
                <p:spPr>
                  <a:xfrm>
                    <a:off x="5365588" y="8996394"/>
                    <a:ext cx="1776230" cy="1688353"/>
                  </a:xfrm>
                  <a:custGeom>
                    <a:avLst/>
                    <a:gdLst>
                      <a:gd name="connsiteX0" fmla="*/ 836277 w 1776230"/>
                      <a:gd name="connsiteY0" fmla="*/ 392973 h 1688353"/>
                      <a:gd name="connsiteX1" fmla="*/ 7917 w 1776230"/>
                      <a:gd name="connsiteY1" fmla="*/ 623316 h 1688353"/>
                      <a:gd name="connsiteX2" fmla="*/ 1261559 w 1776230"/>
                      <a:gd name="connsiteY2" fmla="*/ 1688354 h 1688353"/>
                      <a:gd name="connsiteX3" fmla="*/ 132247 w 1776230"/>
                      <a:gd name="connsiteY3" fmla="*/ 644738 h 1688353"/>
                      <a:gd name="connsiteX4" fmla="*/ 569673 w 1776230"/>
                      <a:gd name="connsiteY4" fmla="*/ 368427 h 1688353"/>
                      <a:gd name="connsiteX5" fmla="*/ 902714 w 1776230"/>
                      <a:gd name="connsiteY5" fmla="*/ 642919 h 1688353"/>
                      <a:gd name="connsiteX6" fmla="*/ 1100329 w 1776230"/>
                      <a:gd name="connsiteY6" fmla="*/ 193720 h 1688353"/>
                      <a:gd name="connsiteX7" fmla="*/ 1737228 w 1776230"/>
                      <a:gd name="connsiteY7" fmla="*/ 769087 h 1688353"/>
                      <a:gd name="connsiteX8" fmla="*/ 836277 w 177623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6230" h="1688353">
                        <a:moveTo>
                          <a:pt x="836277" y="392973"/>
                        </a:moveTo>
                        <a:cubicBezTo>
                          <a:pt x="485948" y="57769"/>
                          <a:pt x="65257" y="290741"/>
                          <a:pt x="7917" y="623316"/>
                        </a:cubicBezTo>
                        <a:cubicBezTo>
                          <a:pt x="-86448" y="1167698"/>
                          <a:pt x="682534" y="1604934"/>
                          <a:pt x="1261559" y="1688354"/>
                        </a:cubicBezTo>
                        <a:cubicBezTo>
                          <a:pt x="761697" y="1542231"/>
                          <a:pt x="38549" y="1111853"/>
                          <a:pt x="132247" y="644738"/>
                        </a:cubicBezTo>
                        <a:cubicBezTo>
                          <a:pt x="176414" y="424539"/>
                          <a:pt x="398775" y="313449"/>
                          <a:pt x="569673" y="368427"/>
                        </a:cubicBezTo>
                        <a:cubicBezTo>
                          <a:pt x="694717" y="408661"/>
                          <a:pt x="798339" y="532095"/>
                          <a:pt x="902714" y="642919"/>
                        </a:cubicBezTo>
                        <a:cubicBezTo>
                          <a:pt x="936642" y="485032"/>
                          <a:pt x="965036" y="313420"/>
                          <a:pt x="1100329" y="193720"/>
                        </a:cubicBezTo>
                        <a:cubicBezTo>
                          <a:pt x="1322176" y="-2543"/>
                          <a:pt x="1813352" y="38033"/>
                          <a:pt x="1737228" y="769087"/>
                        </a:cubicBezTo>
                        <a:cubicBezTo>
                          <a:pt x="1972800" y="-97183"/>
                          <a:pt x="1074117" y="-244707"/>
                          <a:pt x="836277" y="392973"/>
                        </a:cubicBezTo>
                        <a:close/>
                      </a:path>
                    </a:pathLst>
                  </a:custGeom>
                  <a:solidFill>
                    <a:srgbClr val="FF9A9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A0F0A941-27CC-47A8-80D7-B7BDCDCD7EC4}"/>
                      </a:ext>
                    </a:extLst>
                  </p:cNvPr>
                  <p:cNvSpPr/>
                  <p:nvPr/>
                </p:nvSpPr>
                <p:spPr>
                  <a:xfrm>
                    <a:off x="5369816" y="8996394"/>
                    <a:ext cx="1771998" cy="1688353"/>
                  </a:xfrm>
                  <a:custGeom>
                    <a:avLst/>
                    <a:gdLst>
                      <a:gd name="connsiteX0" fmla="*/ 834288 w 1771998"/>
                      <a:gd name="connsiteY0" fmla="*/ 392973 h 1688353"/>
                      <a:gd name="connsiteX1" fmla="*/ 7899 w 1771998"/>
                      <a:gd name="connsiteY1" fmla="*/ 623316 h 1688353"/>
                      <a:gd name="connsiteX2" fmla="*/ 1258550 w 1771998"/>
                      <a:gd name="connsiteY2" fmla="*/ 1688354 h 1688353"/>
                      <a:gd name="connsiteX3" fmla="*/ 131933 w 1771998"/>
                      <a:gd name="connsiteY3" fmla="*/ 644738 h 1688353"/>
                      <a:gd name="connsiteX4" fmla="*/ 568312 w 1771998"/>
                      <a:gd name="connsiteY4" fmla="*/ 368427 h 1688353"/>
                      <a:gd name="connsiteX5" fmla="*/ 900563 w 1771998"/>
                      <a:gd name="connsiteY5" fmla="*/ 642919 h 1688353"/>
                      <a:gd name="connsiteX6" fmla="*/ 1097711 w 1771998"/>
                      <a:gd name="connsiteY6" fmla="*/ 193720 h 1688353"/>
                      <a:gd name="connsiteX7" fmla="*/ 1733086 w 1771998"/>
                      <a:gd name="connsiteY7" fmla="*/ 769087 h 1688353"/>
                      <a:gd name="connsiteX8" fmla="*/ 834288 w 177199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1998" h="1688353">
                        <a:moveTo>
                          <a:pt x="834288" y="392973"/>
                        </a:moveTo>
                        <a:cubicBezTo>
                          <a:pt x="484796" y="57769"/>
                          <a:pt x="65106" y="290741"/>
                          <a:pt x="7899" y="623316"/>
                        </a:cubicBezTo>
                        <a:cubicBezTo>
                          <a:pt x="-86246" y="1167698"/>
                          <a:pt x="680907" y="1604934"/>
                          <a:pt x="1258550" y="1688354"/>
                        </a:cubicBezTo>
                        <a:cubicBezTo>
                          <a:pt x="759888" y="1542231"/>
                          <a:pt x="38464" y="1111853"/>
                          <a:pt x="131933" y="644738"/>
                        </a:cubicBezTo>
                        <a:cubicBezTo>
                          <a:pt x="175996" y="424539"/>
                          <a:pt x="397824" y="313449"/>
                          <a:pt x="568312" y="368427"/>
                        </a:cubicBezTo>
                        <a:cubicBezTo>
                          <a:pt x="693060" y="408651"/>
                          <a:pt x="796435" y="532095"/>
                          <a:pt x="900563" y="642919"/>
                        </a:cubicBezTo>
                        <a:cubicBezTo>
                          <a:pt x="934405" y="485032"/>
                          <a:pt x="962732" y="313420"/>
                          <a:pt x="1097711" y="193720"/>
                        </a:cubicBezTo>
                        <a:cubicBezTo>
                          <a:pt x="1319024" y="-2543"/>
                          <a:pt x="1809029" y="38033"/>
                          <a:pt x="1733086" y="769087"/>
                        </a:cubicBezTo>
                        <a:cubicBezTo>
                          <a:pt x="1968106" y="-97183"/>
                          <a:pt x="1071565" y="-244707"/>
                          <a:pt x="834288" y="392973"/>
                        </a:cubicBezTo>
                        <a:close/>
                      </a:path>
                    </a:pathLst>
                  </a:custGeom>
                  <a:solidFill>
                    <a:srgbClr val="FF92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D4B41DC0-F6C8-4F28-BFB1-467F9AB0B277}"/>
                      </a:ext>
                    </a:extLst>
                  </p:cNvPr>
                  <p:cNvSpPr/>
                  <p:nvPr/>
                </p:nvSpPr>
                <p:spPr>
                  <a:xfrm>
                    <a:off x="5374064" y="8996394"/>
                    <a:ext cx="1767758" cy="1688353"/>
                  </a:xfrm>
                  <a:custGeom>
                    <a:avLst/>
                    <a:gdLst>
                      <a:gd name="connsiteX0" fmla="*/ 832287 w 1767758"/>
                      <a:gd name="connsiteY0" fmla="*/ 392973 h 1688353"/>
                      <a:gd name="connsiteX1" fmla="*/ 7879 w 1767758"/>
                      <a:gd name="connsiteY1" fmla="*/ 623316 h 1688353"/>
                      <a:gd name="connsiteX2" fmla="*/ 1255540 w 1767758"/>
                      <a:gd name="connsiteY2" fmla="*/ 1688354 h 1688353"/>
                      <a:gd name="connsiteX3" fmla="*/ 131609 w 1767758"/>
                      <a:gd name="connsiteY3" fmla="*/ 644738 h 1688353"/>
                      <a:gd name="connsiteX4" fmla="*/ 566949 w 1767758"/>
                      <a:gd name="connsiteY4" fmla="*/ 368427 h 1688353"/>
                      <a:gd name="connsiteX5" fmla="*/ 898410 w 1767758"/>
                      <a:gd name="connsiteY5" fmla="*/ 642919 h 1688353"/>
                      <a:gd name="connsiteX6" fmla="*/ 1095082 w 1767758"/>
                      <a:gd name="connsiteY6" fmla="*/ 193720 h 1688353"/>
                      <a:gd name="connsiteX7" fmla="*/ 1728942 w 1767758"/>
                      <a:gd name="connsiteY7" fmla="*/ 769087 h 1688353"/>
                      <a:gd name="connsiteX8" fmla="*/ 832287 w 176775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7758" h="1688353">
                        <a:moveTo>
                          <a:pt x="832287" y="392973"/>
                        </a:moveTo>
                        <a:cubicBezTo>
                          <a:pt x="483634" y="57769"/>
                          <a:pt x="64944" y="290741"/>
                          <a:pt x="7879" y="623316"/>
                        </a:cubicBezTo>
                        <a:cubicBezTo>
                          <a:pt x="-86037" y="1167698"/>
                          <a:pt x="679278" y="1604934"/>
                          <a:pt x="1255540" y="1688354"/>
                        </a:cubicBezTo>
                        <a:cubicBezTo>
                          <a:pt x="758068" y="1542231"/>
                          <a:pt x="38369" y="1111844"/>
                          <a:pt x="131609" y="644738"/>
                        </a:cubicBezTo>
                        <a:cubicBezTo>
                          <a:pt x="175567" y="424539"/>
                          <a:pt x="396871" y="313449"/>
                          <a:pt x="566949" y="368427"/>
                        </a:cubicBezTo>
                        <a:cubicBezTo>
                          <a:pt x="691393" y="408651"/>
                          <a:pt x="794530" y="532095"/>
                          <a:pt x="898410" y="642919"/>
                        </a:cubicBezTo>
                        <a:cubicBezTo>
                          <a:pt x="932176" y="485032"/>
                          <a:pt x="960437" y="313420"/>
                          <a:pt x="1095082" y="193720"/>
                        </a:cubicBezTo>
                        <a:cubicBezTo>
                          <a:pt x="1315871" y="-2553"/>
                          <a:pt x="1804704" y="38033"/>
                          <a:pt x="1728942" y="769087"/>
                        </a:cubicBezTo>
                        <a:cubicBezTo>
                          <a:pt x="1963390" y="-97183"/>
                          <a:pt x="1068993" y="-244707"/>
                          <a:pt x="832287" y="392973"/>
                        </a:cubicBezTo>
                        <a:close/>
                      </a:path>
                    </a:pathLst>
                  </a:custGeom>
                  <a:solidFill>
                    <a:srgbClr val="FF8A8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08C67494-6657-4857-BCB6-68C3D883438E}"/>
                      </a:ext>
                    </a:extLst>
                  </p:cNvPr>
                  <p:cNvSpPr/>
                  <p:nvPr/>
                </p:nvSpPr>
                <p:spPr>
                  <a:xfrm>
                    <a:off x="5378294" y="8996394"/>
                    <a:ext cx="1763524" cy="1688353"/>
                  </a:xfrm>
                  <a:custGeom>
                    <a:avLst/>
                    <a:gdLst>
                      <a:gd name="connsiteX0" fmla="*/ 830296 w 1763524"/>
                      <a:gd name="connsiteY0" fmla="*/ 392973 h 1688353"/>
                      <a:gd name="connsiteX1" fmla="*/ 7860 w 1763524"/>
                      <a:gd name="connsiteY1" fmla="*/ 623316 h 1688353"/>
                      <a:gd name="connsiteX2" fmla="*/ 1252530 w 1763524"/>
                      <a:gd name="connsiteY2" fmla="*/ 1688354 h 1688353"/>
                      <a:gd name="connsiteX3" fmla="*/ 131304 w 1763524"/>
                      <a:gd name="connsiteY3" fmla="*/ 644738 h 1688353"/>
                      <a:gd name="connsiteX4" fmla="*/ 565596 w 1763524"/>
                      <a:gd name="connsiteY4" fmla="*/ 368427 h 1688353"/>
                      <a:gd name="connsiteX5" fmla="*/ 896257 w 1763524"/>
                      <a:gd name="connsiteY5" fmla="*/ 642919 h 1688353"/>
                      <a:gd name="connsiteX6" fmla="*/ 1092462 w 1763524"/>
                      <a:gd name="connsiteY6" fmla="*/ 193720 h 1688353"/>
                      <a:gd name="connsiteX7" fmla="*/ 1724798 w 1763524"/>
                      <a:gd name="connsiteY7" fmla="*/ 769087 h 1688353"/>
                      <a:gd name="connsiteX8" fmla="*/ 830296 w 176352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3524" h="1688353">
                        <a:moveTo>
                          <a:pt x="830296" y="392973"/>
                        </a:moveTo>
                        <a:cubicBezTo>
                          <a:pt x="482472" y="57769"/>
                          <a:pt x="64791" y="290741"/>
                          <a:pt x="7860" y="623316"/>
                        </a:cubicBezTo>
                        <a:cubicBezTo>
                          <a:pt x="-85828" y="1167698"/>
                          <a:pt x="677648" y="1604934"/>
                          <a:pt x="1252530" y="1688354"/>
                        </a:cubicBezTo>
                        <a:cubicBezTo>
                          <a:pt x="756258" y="1542231"/>
                          <a:pt x="38283" y="1111844"/>
                          <a:pt x="131304" y="644738"/>
                        </a:cubicBezTo>
                        <a:cubicBezTo>
                          <a:pt x="175157" y="424539"/>
                          <a:pt x="395927" y="313449"/>
                          <a:pt x="565596" y="368427"/>
                        </a:cubicBezTo>
                        <a:cubicBezTo>
                          <a:pt x="689745" y="408651"/>
                          <a:pt x="792625" y="532095"/>
                          <a:pt x="896257" y="642919"/>
                        </a:cubicBezTo>
                        <a:cubicBezTo>
                          <a:pt x="929937" y="485032"/>
                          <a:pt x="958131" y="313420"/>
                          <a:pt x="1092462" y="193720"/>
                        </a:cubicBezTo>
                        <a:cubicBezTo>
                          <a:pt x="1312728" y="-2553"/>
                          <a:pt x="1800379" y="38033"/>
                          <a:pt x="1724798" y="769087"/>
                        </a:cubicBezTo>
                        <a:cubicBezTo>
                          <a:pt x="1958694" y="-97183"/>
                          <a:pt x="1066430" y="-244707"/>
                          <a:pt x="830296" y="392973"/>
                        </a:cubicBezTo>
                        <a:close/>
                      </a:path>
                    </a:pathLst>
                  </a:custGeom>
                  <a:solidFill>
                    <a:srgbClr val="FF83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2843B404-D733-410F-8C2D-A6D3246495F1}"/>
                      </a:ext>
                    </a:extLst>
                  </p:cNvPr>
                  <p:cNvSpPr/>
                  <p:nvPr/>
                </p:nvSpPr>
                <p:spPr>
                  <a:xfrm>
                    <a:off x="5382541" y="8996394"/>
                    <a:ext cx="1759283" cy="1688353"/>
                  </a:xfrm>
                  <a:custGeom>
                    <a:avLst/>
                    <a:gdLst>
                      <a:gd name="connsiteX0" fmla="*/ 828297 w 1759283"/>
                      <a:gd name="connsiteY0" fmla="*/ 392973 h 1688353"/>
                      <a:gd name="connsiteX1" fmla="*/ 7842 w 1759283"/>
                      <a:gd name="connsiteY1" fmla="*/ 623316 h 1688353"/>
                      <a:gd name="connsiteX2" fmla="*/ 1249521 w 1759283"/>
                      <a:gd name="connsiteY2" fmla="*/ 1688354 h 1688353"/>
                      <a:gd name="connsiteX3" fmla="*/ 130981 w 1759283"/>
                      <a:gd name="connsiteY3" fmla="*/ 644738 h 1688353"/>
                      <a:gd name="connsiteX4" fmla="*/ 564235 w 1759283"/>
                      <a:gd name="connsiteY4" fmla="*/ 368427 h 1688353"/>
                      <a:gd name="connsiteX5" fmla="*/ 894105 w 1759283"/>
                      <a:gd name="connsiteY5" fmla="*/ 642919 h 1688353"/>
                      <a:gd name="connsiteX6" fmla="*/ 1089834 w 1759283"/>
                      <a:gd name="connsiteY6" fmla="*/ 193720 h 1688353"/>
                      <a:gd name="connsiteX7" fmla="*/ 1720656 w 1759283"/>
                      <a:gd name="connsiteY7" fmla="*/ 769087 h 1688353"/>
                      <a:gd name="connsiteX8" fmla="*/ 828297 w 175928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9283" h="1688353">
                        <a:moveTo>
                          <a:pt x="828297" y="392973"/>
                        </a:moveTo>
                        <a:cubicBezTo>
                          <a:pt x="481311" y="57769"/>
                          <a:pt x="64630" y="290741"/>
                          <a:pt x="7842" y="623316"/>
                        </a:cubicBezTo>
                        <a:cubicBezTo>
                          <a:pt x="-85627" y="1167698"/>
                          <a:pt x="676021" y="1604934"/>
                          <a:pt x="1249521" y="1688354"/>
                        </a:cubicBezTo>
                        <a:cubicBezTo>
                          <a:pt x="754431" y="1542231"/>
                          <a:pt x="38189" y="1111834"/>
                          <a:pt x="130981" y="644738"/>
                        </a:cubicBezTo>
                        <a:cubicBezTo>
                          <a:pt x="174729" y="424529"/>
                          <a:pt x="394967" y="313449"/>
                          <a:pt x="564235" y="368427"/>
                        </a:cubicBezTo>
                        <a:cubicBezTo>
                          <a:pt x="688089" y="408651"/>
                          <a:pt x="790721" y="532095"/>
                          <a:pt x="894105" y="642919"/>
                        </a:cubicBezTo>
                        <a:cubicBezTo>
                          <a:pt x="927709" y="485032"/>
                          <a:pt x="955837" y="313420"/>
                          <a:pt x="1089834" y="193720"/>
                        </a:cubicBezTo>
                        <a:cubicBezTo>
                          <a:pt x="1309567" y="-2553"/>
                          <a:pt x="1796056" y="38033"/>
                          <a:pt x="1720656" y="769087"/>
                        </a:cubicBezTo>
                        <a:cubicBezTo>
                          <a:pt x="1953971" y="-97183"/>
                          <a:pt x="1063860" y="-244707"/>
                          <a:pt x="828297" y="392973"/>
                        </a:cubicBezTo>
                        <a:close/>
                      </a:path>
                    </a:pathLst>
                  </a:custGeom>
                  <a:solidFill>
                    <a:srgbClr val="FF7B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E25D3628-9265-424A-BB53-02D39E935508}"/>
                      </a:ext>
                    </a:extLst>
                  </p:cNvPr>
                  <p:cNvSpPr/>
                  <p:nvPr/>
                </p:nvSpPr>
                <p:spPr>
                  <a:xfrm>
                    <a:off x="5386770" y="8996394"/>
                    <a:ext cx="1755043" cy="1688353"/>
                  </a:xfrm>
                  <a:custGeom>
                    <a:avLst/>
                    <a:gdLst>
                      <a:gd name="connsiteX0" fmla="*/ 826306 w 1755043"/>
                      <a:gd name="connsiteY0" fmla="*/ 392973 h 1688353"/>
                      <a:gd name="connsiteX1" fmla="*/ 7823 w 1755043"/>
                      <a:gd name="connsiteY1" fmla="*/ 623316 h 1688353"/>
                      <a:gd name="connsiteX2" fmla="*/ 1246511 w 1755043"/>
                      <a:gd name="connsiteY2" fmla="*/ 1688354 h 1688353"/>
                      <a:gd name="connsiteX3" fmla="*/ 130666 w 1755043"/>
                      <a:gd name="connsiteY3" fmla="*/ 644738 h 1688353"/>
                      <a:gd name="connsiteX4" fmla="*/ 562873 w 1755043"/>
                      <a:gd name="connsiteY4" fmla="*/ 368427 h 1688353"/>
                      <a:gd name="connsiteX5" fmla="*/ 891943 w 1755043"/>
                      <a:gd name="connsiteY5" fmla="*/ 642919 h 1688353"/>
                      <a:gd name="connsiteX6" fmla="*/ 1087205 w 1755043"/>
                      <a:gd name="connsiteY6" fmla="*/ 193720 h 1688353"/>
                      <a:gd name="connsiteX7" fmla="*/ 1716503 w 1755043"/>
                      <a:gd name="connsiteY7" fmla="*/ 769087 h 1688353"/>
                      <a:gd name="connsiteX8" fmla="*/ 826306 w 17550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5043" h="1688353">
                        <a:moveTo>
                          <a:pt x="826306" y="392973"/>
                        </a:moveTo>
                        <a:cubicBezTo>
                          <a:pt x="480158" y="57769"/>
                          <a:pt x="64477" y="290741"/>
                          <a:pt x="7823" y="623316"/>
                        </a:cubicBezTo>
                        <a:cubicBezTo>
                          <a:pt x="-85418" y="1167698"/>
                          <a:pt x="674392" y="1604934"/>
                          <a:pt x="1246511" y="1688354"/>
                        </a:cubicBezTo>
                        <a:cubicBezTo>
                          <a:pt x="752620" y="1542231"/>
                          <a:pt x="38093" y="1111834"/>
                          <a:pt x="130666" y="644738"/>
                        </a:cubicBezTo>
                        <a:cubicBezTo>
                          <a:pt x="174310" y="424529"/>
                          <a:pt x="394014" y="313449"/>
                          <a:pt x="562873" y="368427"/>
                        </a:cubicBezTo>
                        <a:cubicBezTo>
                          <a:pt x="686422" y="408651"/>
                          <a:pt x="788815" y="532095"/>
                          <a:pt x="891943" y="642919"/>
                        </a:cubicBezTo>
                        <a:cubicBezTo>
                          <a:pt x="925461" y="485032"/>
                          <a:pt x="953522" y="313420"/>
                          <a:pt x="1087205" y="193720"/>
                        </a:cubicBezTo>
                        <a:cubicBezTo>
                          <a:pt x="1306413" y="-2553"/>
                          <a:pt x="1791722" y="38033"/>
                          <a:pt x="1716503" y="769087"/>
                        </a:cubicBezTo>
                        <a:cubicBezTo>
                          <a:pt x="1949275" y="-97183"/>
                          <a:pt x="1061307" y="-244707"/>
                          <a:pt x="826306" y="392973"/>
                        </a:cubicBezTo>
                        <a:close/>
                      </a:path>
                    </a:pathLst>
                  </a:custGeom>
                  <a:solidFill>
                    <a:srgbClr val="FF73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5C6F9D85-DD5B-45E9-93BA-FDF832A22768}"/>
                      </a:ext>
                    </a:extLst>
                  </p:cNvPr>
                  <p:cNvSpPr/>
                  <p:nvPr/>
                </p:nvSpPr>
                <p:spPr>
                  <a:xfrm>
                    <a:off x="5391008" y="8996394"/>
                    <a:ext cx="1750821" cy="1688353"/>
                  </a:xfrm>
                  <a:custGeom>
                    <a:avLst/>
                    <a:gdLst>
                      <a:gd name="connsiteX0" fmla="*/ 824307 w 1750821"/>
                      <a:gd name="connsiteY0" fmla="*/ 392973 h 1688353"/>
                      <a:gd name="connsiteX1" fmla="*/ 7805 w 1750821"/>
                      <a:gd name="connsiteY1" fmla="*/ 623316 h 1688353"/>
                      <a:gd name="connsiteX2" fmla="*/ 1243512 w 1750821"/>
                      <a:gd name="connsiteY2" fmla="*/ 1688354 h 1688353"/>
                      <a:gd name="connsiteX3" fmla="*/ 130363 w 1750821"/>
                      <a:gd name="connsiteY3" fmla="*/ 644738 h 1688353"/>
                      <a:gd name="connsiteX4" fmla="*/ 561531 w 1750821"/>
                      <a:gd name="connsiteY4" fmla="*/ 368427 h 1688353"/>
                      <a:gd name="connsiteX5" fmla="*/ 889810 w 1750821"/>
                      <a:gd name="connsiteY5" fmla="*/ 642919 h 1688353"/>
                      <a:gd name="connsiteX6" fmla="*/ 1084596 w 1750821"/>
                      <a:gd name="connsiteY6" fmla="*/ 193720 h 1688353"/>
                      <a:gd name="connsiteX7" fmla="*/ 1712380 w 1750821"/>
                      <a:gd name="connsiteY7" fmla="*/ 769087 h 1688353"/>
                      <a:gd name="connsiteX8" fmla="*/ 824307 w 175082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0821" h="1688353">
                        <a:moveTo>
                          <a:pt x="824307" y="392973"/>
                        </a:moveTo>
                        <a:cubicBezTo>
                          <a:pt x="478987" y="57769"/>
                          <a:pt x="64316" y="290741"/>
                          <a:pt x="7805" y="623316"/>
                        </a:cubicBezTo>
                        <a:cubicBezTo>
                          <a:pt x="-85217" y="1167698"/>
                          <a:pt x="672764" y="1604934"/>
                          <a:pt x="1243512" y="1688354"/>
                        </a:cubicBezTo>
                        <a:cubicBezTo>
                          <a:pt x="750802" y="1542231"/>
                          <a:pt x="38008" y="1111834"/>
                          <a:pt x="130363" y="644738"/>
                        </a:cubicBezTo>
                        <a:cubicBezTo>
                          <a:pt x="173902" y="424529"/>
                          <a:pt x="393072" y="313449"/>
                          <a:pt x="561531" y="368427"/>
                        </a:cubicBezTo>
                        <a:cubicBezTo>
                          <a:pt x="684784" y="408651"/>
                          <a:pt x="786930" y="532095"/>
                          <a:pt x="889810" y="642919"/>
                        </a:cubicBezTo>
                        <a:cubicBezTo>
                          <a:pt x="923252" y="485032"/>
                          <a:pt x="951246" y="313420"/>
                          <a:pt x="1084596" y="193720"/>
                        </a:cubicBezTo>
                        <a:cubicBezTo>
                          <a:pt x="1303271" y="-2553"/>
                          <a:pt x="1787418" y="38033"/>
                          <a:pt x="1712380" y="769087"/>
                        </a:cubicBezTo>
                        <a:cubicBezTo>
                          <a:pt x="1944571" y="-97183"/>
                          <a:pt x="1058745" y="-244707"/>
                          <a:pt x="824307" y="392973"/>
                        </a:cubicBezTo>
                        <a:close/>
                      </a:path>
                    </a:pathLst>
                  </a:custGeom>
                  <a:solidFill>
                    <a:srgbClr val="FF6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E5DB2439-68A5-4AAC-8688-C0BD37796FDF}"/>
                      </a:ext>
                    </a:extLst>
                  </p:cNvPr>
                  <p:cNvSpPr/>
                  <p:nvPr/>
                </p:nvSpPr>
                <p:spPr>
                  <a:xfrm>
                    <a:off x="5395247" y="8996394"/>
                    <a:ext cx="1746577" cy="1688353"/>
                  </a:xfrm>
                  <a:custGeom>
                    <a:avLst/>
                    <a:gdLst>
                      <a:gd name="connsiteX0" fmla="*/ 822316 w 1746577"/>
                      <a:gd name="connsiteY0" fmla="*/ 392973 h 1688353"/>
                      <a:gd name="connsiteX1" fmla="*/ 7785 w 1746577"/>
                      <a:gd name="connsiteY1" fmla="*/ 623316 h 1688353"/>
                      <a:gd name="connsiteX2" fmla="*/ 1240501 w 1746577"/>
                      <a:gd name="connsiteY2" fmla="*/ 1688354 h 1688353"/>
                      <a:gd name="connsiteX3" fmla="*/ 130039 w 1746577"/>
                      <a:gd name="connsiteY3" fmla="*/ 644738 h 1688353"/>
                      <a:gd name="connsiteX4" fmla="*/ 560159 w 1746577"/>
                      <a:gd name="connsiteY4" fmla="*/ 368427 h 1688353"/>
                      <a:gd name="connsiteX5" fmla="*/ 887648 w 1746577"/>
                      <a:gd name="connsiteY5" fmla="*/ 642919 h 1688353"/>
                      <a:gd name="connsiteX6" fmla="*/ 1081967 w 1746577"/>
                      <a:gd name="connsiteY6" fmla="*/ 193720 h 1688353"/>
                      <a:gd name="connsiteX7" fmla="*/ 1708226 w 1746577"/>
                      <a:gd name="connsiteY7" fmla="*/ 769087 h 1688353"/>
                      <a:gd name="connsiteX8" fmla="*/ 822316 w 174657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6577" h="1688353">
                        <a:moveTo>
                          <a:pt x="822316" y="392973"/>
                        </a:moveTo>
                        <a:cubicBezTo>
                          <a:pt x="477834" y="57769"/>
                          <a:pt x="64164" y="290741"/>
                          <a:pt x="7785" y="623316"/>
                        </a:cubicBezTo>
                        <a:cubicBezTo>
                          <a:pt x="-85007" y="1167698"/>
                          <a:pt x="671135" y="1604934"/>
                          <a:pt x="1240501" y="1688354"/>
                        </a:cubicBezTo>
                        <a:cubicBezTo>
                          <a:pt x="748992" y="1542231"/>
                          <a:pt x="37922" y="1111825"/>
                          <a:pt x="130039" y="644738"/>
                        </a:cubicBezTo>
                        <a:cubicBezTo>
                          <a:pt x="173473" y="424529"/>
                          <a:pt x="392109" y="313449"/>
                          <a:pt x="560159" y="368427"/>
                        </a:cubicBezTo>
                        <a:cubicBezTo>
                          <a:pt x="683108" y="408651"/>
                          <a:pt x="785006" y="532095"/>
                          <a:pt x="887648" y="642919"/>
                        </a:cubicBezTo>
                        <a:cubicBezTo>
                          <a:pt x="921004" y="485032"/>
                          <a:pt x="948931" y="313420"/>
                          <a:pt x="1081967" y="193720"/>
                        </a:cubicBezTo>
                        <a:cubicBezTo>
                          <a:pt x="1300118" y="-2553"/>
                          <a:pt x="1783083" y="38033"/>
                          <a:pt x="1708226" y="769087"/>
                        </a:cubicBezTo>
                        <a:cubicBezTo>
                          <a:pt x="1939865" y="-97183"/>
                          <a:pt x="1056183" y="-244707"/>
                          <a:pt x="822316" y="392973"/>
                        </a:cubicBezTo>
                        <a:close/>
                      </a:path>
                    </a:pathLst>
                  </a:custGeom>
                  <a:solidFill>
                    <a:srgbClr val="FF64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CAC2FCCD-4668-49CA-AE6E-346C7A96C48F}"/>
                      </a:ext>
                    </a:extLst>
                  </p:cNvPr>
                  <p:cNvSpPr/>
                  <p:nvPr/>
                </p:nvSpPr>
                <p:spPr>
                  <a:xfrm>
                    <a:off x="5399476" y="8996394"/>
                    <a:ext cx="1742343" cy="1688353"/>
                  </a:xfrm>
                  <a:custGeom>
                    <a:avLst/>
                    <a:gdLst>
                      <a:gd name="connsiteX0" fmla="*/ 820324 w 1742343"/>
                      <a:gd name="connsiteY0" fmla="*/ 392973 h 1688353"/>
                      <a:gd name="connsiteX1" fmla="*/ 7766 w 1742343"/>
                      <a:gd name="connsiteY1" fmla="*/ 623316 h 1688353"/>
                      <a:gd name="connsiteX2" fmla="*/ 1237491 w 1742343"/>
                      <a:gd name="connsiteY2" fmla="*/ 1688354 h 1688353"/>
                      <a:gd name="connsiteX3" fmla="*/ 129724 w 1742343"/>
                      <a:gd name="connsiteY3" fmla="*/ 644738 h 1688353"/>
                      <a:gd name="connsiteX4" fmla="*/ 558806 w 1742343"/>
                      <a:gd name="connsiteY4" fmla="*/ 368427 h 1688353"/>
                      <a:gd name="connsiteX5" fmla="*/ 885494 w 1742343"/>
                      <a:gd name="connsiteY5" fmla="*/ 642919 h 1688353"/>
                      <a:gd name="connsiteX6" fmla="*/ 1079338 w 1742343"/>
                      <a:gd name="connsiteY6" fmla="*/ 193720 h 1688353"/>
                      <a:gd name="connsiteX7" fmla="*/ 1704083 w 1742343"/>
                      <a:gd name="connsiteY7" fmla="*/ 769087 h 1688353"/>
                      <a:gd name="connsiteX8" fmla="*/ 820324 w 17423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2343" h="1688353">
                        <a:moveTo>
                          <a:pt x="820324" y="392973"/>
                        </a:moveTo>
                        <a:cubicBezTo>
                          <a:pt x="476682" y="57769"/>
                          <a:pt x="64011" y="290741"/>
                          <a:pt x="7766" y="623316"/>
                        </a:cubicBezTo>
                        <a:cubicBezTo>
                          <a:pt x="-84798" y="1167698"/>
                          <a:pt x="669506" y="1604934"/>
                          <a:pt x="1237491" y="1688354"/>
                        </a:cubicBezTo>
                        <a:cubicBezTo>
                          <a:pt x="747173" y="1542231"/>
                          <a:pt x="37827" y="1111825"/>
                          <a:pt x="129724" y="644738"/>
                        </a:cubicBezTo>
                        <a:cubicBezTo>
                          <a:pt x="173053" y="424529"/>
                          <a:pt x="391157" y="313449"/>
                          <a:pt x="558806" y="368427"/>
                        </a:cubicBezTo>
                        <a:cubicBezTo>
                          <a:pt x="681460" y="408651"/>
                          <a:pt x="783110" y="532095"/>
                          <a:pt x="885494" y="642919"/>
                        </a:cubicBezTo>
                        <a:cubicBezTo>
                          <a:pt x="918775" y="485032"/>
                          <a:pt x="946635" y="313411"/>
                          <a:pt x="1079338" y="193720"/>
                        </a:cubicBezTo>
                        <a:cubicBezTo>
                          <a:pt x="1296956" y="-2553"/>
                          <a:pt x="1778759" y="38033"/>
                          <a:pt x="1704083" y="769087"/>
                        </a:cubicBezTo>
                        <a:cubicBezTo>
                          <a:pt x="1935168" y="-97183"/>
                          <a:pt x="1053620" y="-244707"/>
                          <a:pt x="820324" y="392973"/>
                        </a:cubicBezTo>
                        <a:close/>
                      </a:path>
                    </a:pathLst>
                  </a:custGeom>
                  <a:solidFill>
                    <a:srgbClr val="FF5C5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79E8533D-C809-4612-89FE-D0EB81B537DF}"/>
                      </a:ext>
                    </a:extLst>
                  </p:cNvPr>
                  <p:cNvSpPr/>
                  <p:nvPr/>
                </p:nvSpPr>
                <p:spPr>
                  <a:xfrm>
                    <a:off x="5403714" y="8996394"/>
                    <a:ext cx="1738105" cy="1688353"/>
                  </a:xfrm>
                  <a:custGeom>
                    <a:avLst/>
                    <a:gdLst>
                      <a:gd name="connsiteX0" fmla="*/ 818325 w 1738105"/>
                      <a:gd name="connsiteY0" fmla="*/ 392973 h 1688353"/>
                      <a:gd name="connsiteX1" fmla="*/ 7748 w 1738105"/>
                      <a:gd name="connsiteY1" fmla="*/ 623316 h 1688353"/>
                      <a:gd name="connsiteX2" fmla="*/ 1234482 w 1738105"/>
                      <a:gd name="connsiteY2" fmla="*/ 1688354 h 1688353"/>
                      <a:gd name="connsiteX3" fmla="*/ 129411 w 1738105"/>
                      <a:gd name="connsiteY3" fmla="*/ 644738 h 1688353"/>
                      <a:gd name="connsiteX4" fmla="*/ 557445 w 1738105"/>
                      <a:gd name="connsiteY4" fmla="*/ 368427 h 1688353"/>
                      <a:gd name="connsiteX5" fmla="*/ 883343 w 1738105"/>
                      <a:gd name="connsiteY5" fmla="*/ 642919 h 1688353"/>
                      <a:gd name="connsiteX6" fmla="*/ 1076720 w 1738105"/>
                      <a:gd name="connsiteY6" fmla="*/ 193720 h 1688353"/>
                      <a:gd name="connsiteX7" fmla="*/ 1699940 w 1738105"/>
                      <a:gd name="connsiteY7" fmla="*/ 769087 h 1688353"/>
                      <a:gd name="connsiteX8" fmla="*/ 818325 w 173810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8105" h="1688353">
                        <a:moveTo>
                          <a:pt x="818325" y="392973"/>
                        </a:moveTo>
                        <a:cubicBezTo>
                          <a:pt x="475521" y="57769"/>
                          <a:pt x="63850" y="290741"/>
                          <a:pt x="7748" y="623316"/>
                        </a:cubicBezTo>
                        <a:cubicBezTo>
                          <a:pt x="-84597" y="1167698"/>
                          <a:pt x="667878" y="1604934"/>
                          <a:pt x="1234482" y="1688354"/>
                        </a:cubicBezTo>
                        <a:cubicBezTo>
                          <a:pt x="745354" y="1542231"/>
                          <a:pt x="37732" y="1111815"/>
                          <a:pt x="129411" y="644738"/>
                        </a:cubicBezTo>
                        <a:cubicBezTo>
                          <a:pt x="172635" y="424529"/>
                          <a:pt x="390215" y="313449"/>
                          <a:pt x="557445" y="368427"/>
                        </a:cubicBezTo>
                        <a:cubicBezTo>
                          <a:pt x="679803" y="408651"/>
                          <a:pt x="781206" y="532095"/>
                          <a:pt x="883343" y="642919"/>
                        </a:cubicBezTo>
                        <a:cubicBezTo>
                          <a:pt x="916538" y="485032"/>
                          <a:pt x="944332" y="313411"/>
                          <a:pt x="1076720" y="193720"/>
                        </a:cubicBezTo>
                        <a:cubicBezTo>
                          <a:pt x="1293813" y="-2553"/>
                          <a:pt x="1774435" y="38033"/>
                          <a:pt x="1699940" y="769087"/>
                        </a:cubicBezTo>
                        <a:cubicBezTo>
                          <a:pt x="1930455" y="-97183"/>
                          <a:pt x="1051059" y="-244707"/>
                          <a:pt x="818325" y="392973"/>
                        </a:cubicBezTo>
                        <a:close/>
                      </a:path>
                    </a:pathLst>
                  </a:custGeom>
                  <a:solidFill>
                    <a:srgbClr val="FF545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E9B51B16-D3D1-47D0-BADF-E00C182F4709}"/>
                      </a:ext>
                    </a:extLst>
                  </p:cNvPr>
                  <p:cNvSpPr/>
                  <p:nvPr/>
                </p:nvSpPr>
                <p:spPr>
                  <a:xfrm>
                    <a:off x="5407953" y="8996394"/>
                    <a:ext cx="1733861" cy="1688353"/>
                  </a:xfrm>
                  <a:custGeom>
                    <a:avLst/>
                    <a:gdLst>
                      <a:gd name="connsiteX0" fmla="*/ 816334 w 1733861"/>
                      <a:gd name="connsiteY0" fmla="*/ 392973 h 1688353"/>
                      <a:gd name="connsiteX1" fmla="*/ 7728 w 1733861"/>
                      <a:gd name="connsiteY1" fmla="*/ 623316 h 1688353"/>
                      <a:gd name="connsiteX2" fmla="*/ 1231472 w 1733861"/>
                      <a:gd name="connsiteY2" fmla="*/ 1688354 h 1688353"/>
                      <a:gd name="connsiteX3" fmla="*/ 129096 w 1733861"/>
                      <a:gd name="connsiteY3" fmla="*/ 644738 h 1688353"/>
                      <a:gd name="connsiteX4" fmla="*/ 556083 w 1733861"/>
                      <a:gd name="connsiteY4" fmla="*/ 368427 h 1688353"/>
                      <a:gd name="connsiteX5" fmla="*/ 881180 w 1733861"/>
                      <a:gd name="connsiteY5" fmla="*/ 642919 h 1688353"/>
                      <a:gd name="connsiteX6" fmla="*/ 1074081 w 1733861"/>
                      <a:gd name="connsiteY6" fmla="*/ 193720 h 1688353"/>
                      <a:gd name="connsiteX7" fmla="*/ 1695787 w 1733861"/>
                      <a:gd name="connsiteY7" fmla="*/ 769087 h 1688353"/>
                      <a:gd name="connsiteX8" fmla="*/ 816334 w 173386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3861" h="1688353">
                        <a:moveTo>
                          <a:pt x="816334" y="392973"/>
                        </a:moveTo>
                        <a:cubicBezTo>
                          <a:pt x="474358" y="57769"/>
                          <a:pt x="63697" y="290741"/>
                          <a:pt x="7728" y="623316"/>
                        </a:cubicBezTo>
                        <a:cubicBezTo>
                          <a:pt x="-84388" y="1167698"/>
                          <a:pt x="666258" y="1604934"/>
                          <a:pt x="1231472" y="1688354"/>
                        </a:cubicBezTo>
                        <a:cubicBezTo>
                          <a:pt x="743535" y="1542231"/>
                          <a:pt x="37637" y="1111815"/>
                          <a:pt x="129096" y="644738"/>
                        </a:cubicBezTo>
                        <a:cubicBezTo>
                          <a:pt x="172215" y="424520"/>
                          <a:pt x="389262" y="313439"/>
                          <a:pt x="556083" y="368427"/>
                        </a:cubicBezTo>
                        <a:cubicBezTo>
                          <a:pt x="678136" y="408651"/>
                          <a:pt x="779301" y="532095"/>
                          <a:pt x="881180" y="642919"/>
                        </a:cubicBezTo>
                        <a:cubicBezTo>
                          <a:pt x="914299" y="485032"/>
                          <a:pt x="942016" y="313411"/>
                          <a:pt x="1074081" y="193720"/>
                        </a:cubicBezTo>
                        <a:cubicBezTo>
                          <a:pt x="1290651" y="-2553"/>
                          <a:pt x="1770101" y="38033"/>
                          <a:pt x="1695787" y="769087"/>
                        </a:cubicBezTo>
                        <a:cubicBezTo>
                          <a:pt x="1925749" y="-97183"/>
                          <a:pt x="1048496" y="-244707"/>
                          <a:pt x="816334" y="392973"/>
                        </a:cubicBezTo>
                        <a:close/>
                      </a:path>
                    </a:pathLst>
                  </a:custGeom>
                  <a:solidFill>
                    <a:srgbClr val="FF4C4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127107FE-6E75-45D8-BDAC-6C929FE85371}"/>
                      </a:ext>
                    </a:extLst>
                  </p:cNvPr>
                  <p:cNvSpPr/>
                  <p:nvPr/>
                </p:nvSpPr>
                <p:spPr>
                  <a:xfrm>
                    <a:off x="5412192" y="8996394"/>
                    <a:ext cx="1729631" cy="1688353"/>
                  </a:xfrm>
                  <a:custGeom>
                    <a:avLst/>
                    <a:gdLst>
                      <a:gd name="connsiteX0" fmla="*/ 814333 w 1729631"/>
                      <a:gd name="connsiteY0" fmla="*/ 392973 h 1688353"/>
                      <a:gd name="connsiteX1" fmla="*/ 7709 w 1729631"/>
                      <a:gd name="connsiteY1" fmla="*/ 623316 h 1688353"/>
                      <a:gd name="connsiteX2" fmla="*/ 1228462 w 1729631"/>
                      <a:gd name="connsiteY2" fmla="*/ 1688354 h 1688353"/>
                      <a:gd name="connsiteX3" fmla="*/ 128781 w 1729631"/>
                      <a:gd name="connsiteY3" fmla="*/ 644738 h 1688353"/>
                      <a:gd name="connsiteX4" fmla="*/ 554730 w 1729631"/>
                      <a:gd name="connsiteY4" fmla="*/ 368427 h 1688353"/>
                      <a:gd name="connsiteX5" fmla="*/ 879037 w 1729631"/>
                      <a:gd name="connsiteY5" fmla="*/ 642919 h 1688353"/>
                      <a:gd name="connsiteX6" fmla="*/ 1071470 w 1729631"/>
                      <a:gd name="connsiteY6" fmla="*/ 193720 h 1688353"/>
                      <a:gd name="connsiteX7" fmla="*/ 1691653 w 1729631"/>
                      <a:gd name="connsiteY7" fmla="*/ 769087 h 1688353"/>
                      <a:gd name="connsiteX8" fmla="*/ 814333 w 172963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9631" h="1688353">
                        <a:moveTo>
                          <a:pt x="814333" y="392973"/>
                        </a:moveTo>
                        <a:cubicBezTo>
                          <a:pt x="473196" y="57769"/>
                          <a:pt x="63535" y="290741"/>
                          <a:pt x="7709" y="623316"/>
                        </a:cubicBezTo>
                        <a:cubicBezTo>
                          <a:pt x="-84179" y="1167698"/>
                          <a:pt x="664629" y="1604934"/>
                          <a:pt x="1228462" y="1688354"/>
                        </a:cubicBezTo>
                        <a:cubicBezTo>
                          <a:pt x="741715" y="1542231"/>
                          <a:pt x="37551" y="1111815"/>
                          <a:pt x="128781" y="644738"/>
                        </a:cubicBezTo>
                        <a:cubicBezTo>
                          <a:pt x="171796" y="424520"/>
                          <a:pt x="388309" y="313439"/>
                          <a:pt x="554730" y="368427"/>
                        </a:cubicBezTo>
                        <a:cubicBezTo>
                          <a:pt x="676488" y="408651"/>
                          <a:pt x="777396" y="532095"/>
                          <a:pt x="879037" y="642919"/>
                        </a:cubicBezTo>
                        <a:cubicBezTo>
                          <a:pt x="912069" y="485032"/>
                          <a:pt x="939730" y="313411"/>
                          <a:pt x="1071470" y="193720"/>
                        </a:cubicBezTo>
                        <a:cubicBezTo>
                          <a:pt x="1287507" y="-2553"/>
                          <a:pt x="1765786" y="38033"/>
                          <a:pt x="1691653" y="769087"/>
                        </a:cubicBezTo>
                        <a:cubicBezTo>
                          <a:pt x="1921043" y="-97183"/>
                          <a:pt x="1045934" y="-244707"/>
                          <a:pt x="814333" y="392973"/>
                        </a:cubicBezTo>
                        <a:close/>
                      </a:path>
                    </a:pathLst>
                  </a:custGeom>
                  <a:solidFill>
                    <a:srgbClr val="FF444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B5925C59-044A-451A-B4B9-702F9C2B01EC}"/>
                      </a:ext>
                    </a:extLst>
                  </p:cNvPr>
                  <p:cNvSpPr/>
                  <p:nvPr/>
                </p:nvSpPr>
                <p:spPr>
                  <a:xfrm>
                    <a:off x="5416420" y="8996394"/>
                    <a:ext cx="1725392" cy="1688353"/>
                  </a:xfrm>
                  <a:custGeom>
                    <a:avLst/>
                    <a:gdLst>
                      <a:gd name="connsiteX0" fmla="*/ 812344 w 1725392"/>
                      <a:gd name="connsiteY0" fmla="*/ 392973 h 1688353"/>
                      <a:gd name="connsiteX1" fmla="*/ 7691 w 1725392"/>
                      <a:gd name="connsiteY1" fmla="*/ 623316 h 1688353"/>
                      <a:gd name="connsiteX2" fmla="*/ 1225453 w 1725392"/>
                      <a:gd name="connsiteY2" fmla="*/ 1688354 h 1688353"/>
                      <a:gd name="connsiteX3" fmla="*/ 128458 w 1725392"/>
                      <a:gd name="connsiteY3" fmla="*/ 644738 h 1688353"/>
                      <a:gd name="connsiteX4" fmla="*/ 553359 w 1725392"/>
                      <a:gd name="connsiteY4" fmla="*/ 368427 h 1688353"/>
                      <a:gd name="connsiteX5" fmla="*/ 876876 w 1725392"/>
                      <a:gd name="connsiteY5" fmla="*/ 642919 h 1688353"/>
                      <a:gd name="connsiteX6" fmla="*/ 1068833 w 1725392"/>
                      <a:gd name="connsiteY6" fmla="*/ 193720 h 1688353"/>
                      <a:gd name="connsiteX7" fmla="*/ 1687501 w 1725392"/>
                      <a:gd name="connsiteY7" fmla="*/ 769087 h 1688353"/>
                      <a:gd name="connsiteX8" fmla="*/ 812344 w 172539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5392" h="1688353">
                        <a:moveTo>
                          <a:pt x="812344" y="392973"/>
                        </a:moveTo>
                        <a:cubicBezTo>
                          <a:pt x="472044" y="57769"/>
                          <a:pt x="63384" y="290741"/>
                          <a:pt x="7691" y="623316"/>
                        </a:cubicBezTo>
                        <a:cubicBezTo>
                          <a:pt x="-83978" y="1167698"/>
                          <a:pt x="663001" y="1604934"/>
                          <a:pt x="1225453" y="1688354"/>
                        </a:cubicBezTo>
                        <a:cubicBezTo>
                          <a:pt x="739897" y="1542231"/>
                          <a:pt x="37456" y="1111806"/>
                          <a:pt x="128458" y="644738"/>
                        </a:cubicBezTo>
                        <a:cubicBezTo>
                          <a:pt x="171369" y="424520"/>
                          <a:pt x="387348" y="313439"/>
                          <a:pt x="553359" y="368427"/>
                        </a:cubicBezTo>
                        <a:cubicBezTo>
                          <a:pt x="674812" y="408651"/>
                          <a:pt x="775482" y="532095"/>
                          <a:pt x="876876" y="642919"/>
                        </a:cubicBezTo>
                        <a:cubicBezTo>
                          <a:pt x="909832" y="485032"/>
                          <a:pt x="937417" y="313411"/>
                          <a:pt x="1068833" y="193720"/>
                        </a:cubicBezTo>
                        <a:cubicBezTo>
                          <a:pt x="1284346" y="-2562"/>
                          <a:pt x="1761453" y="38033"/>
                          <a:pt x="1687501" y="769087"/>
                        </a:cubicBezTo>
                        <a:cubicBezTo>
                          <a:pt x="1916349" y="-97183"/>
                          <a:pt x="1043382" y="-244707"/>
                          <a:pt x="812344" y="392973"/>
                        </a:cubicBezTo>
                        <a:close/>
                      </a:path>
                    </a:pathLst>
                  </a:custGeom>
                  <a:solidFill>
                    <a:srgbClr val="FF3D3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B8B0A43C-06DB-4133-A15F-C6D38D88346A}"/>
                      </a:ext>
                    </a:extLst>
                  </p:cNvPr>
                  <p:cNvSpPr/>
                  <p:nvPr/>
                </p:nvSpPr>
                <p:spPr>
                  <a:xfrm>
                    <a:off x="5420659" y="8996394"/>
                    <a:ext cx="1721153" cy="1688353"/>
                  </a:xfrm>
                  <a:custGeom>
                    <a:avLst/>
                    <a:gdLst>
                      <a:gd name="connsiteX0" fmla="*/ 810353 w 1721153"/>
                      <a:gd name="connsiteY0" fmla="*/ 392973 h 1688353"/>
                      <a:gd name="connsiteX1" fmla="*/ 7671 w 1721153"/>
                      <a:gd name="connsiteY1" fmla="*/ 623316 h 1688353"/>
                      <a:gd name="connsiteX2" fmla="*/ 1222442 w 1721153"/>
                      <a:gd name="connsiteY2" fmla="*/ 1688354 h 1688353"/>
                      <a:gd name="connsiteX3" fmla="*/ 128144 w 1721153"/>
                      <a:gd name="connsiteY3" fmla="*/ 644738 h 1688353"/>
                      <a:gd name="connsiteX4" fmla="*/ 552006 w 1721153"/>
                      <a:gd name="connsiteY4" fmla="*/ 368427 h 1688353"/>
                      <a:gd name="connsiteX5" fmla="*/ 874723 w 1721153"/>
                      <a:gd name="connsiteY5" fmla="*/ 642919 h 1688353"/>
                      <a:gd name="connsiteX6" fmla="*/ 1066213 w 1721153"/>
                      <a:gd name="connsiteY6" fmla="*/ 193720 h 1688353"/>
                      <a:gd name="connsiteX7" fmla="*/ 1683357 w 1721153"/>
                      <a:gd name="connsiteY7" fmla="*/ 769087 h 1688353"/>
                      <a:gd name="connsiteX8" fmla="*/ 810353 w 172115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1153" h="1688353">
                        <a:moveTo>
                          <a:pt x="810353" y="392973"/>
                        </a:moveTo>
                        <a:cubicBezTo>
                          <a:pt x="470891" y="57769"/>
                          <a:pt x="63240" y="290741"/>
                          <a:pt x="7671" y="623316"/>
                        </a:cubicBezTo>
                        <a:cubicBezTo>
                          <a:pt x="-83769" y="1167698"/>
                          <a:pt x="661372" y="1604934"/>
                          <a:pt x="1222442" y="1688354"/>
                        </a:cubicBezTo>
                        <a:cubicBezTo>
                          <a:pt x="738087" y="1542231"/>
                          <a:pt x="37361" y="1111806"/>
                          <a:pt x="128144" y="644738"/>
                        </a:cubicBezTo>
                        <a:cubicBezTo>
                          <a:pt x="170949" y="424520"/>
                          <a:pt x="386395" y="313439"/>
                          <a:pt x="552006" y="368427"/>
                        </a:cubicBezTo>
                        <a:cubicBezTo>
                          <a:pt x="673164" y="408651"/>
                          <a:pt x="773586" y="532095"/>
                          <a:pt x="874723" y="642919"/>
                        </a:cubicBezTo>
                        <a:cubicBezTo>
                          <a:pt x="907594" y="485032"/>
                          <a:pt x="935121" y="313411"/>
                          <a:pt x="1066213" y="193720"/>
                        </a:cubicBezTo>
                        <a:cubicBezTo>
                          <a:pt x="1281193" y="-2562"/>
                          <a:pt x="1757128" y="38033"/>
                          <a:pt x="1683357" y="769087"/>
                        </a:cubicBezTo>
                        <a:cubicBezTo>
                          <a:pt x="1911633" y="-97183"/>
                          <a:pt x="1040810" y="-244707"/>
                          <a:pt x="810353" y="392973"/>
                        </a:cubicBezTo>
                        <a:close/>
                      </a:path>
                    </a:pathLst>
                  </a:custGeom>
                  <a:solidFill>
                    <a:srgbClr val="FF35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A8C78780-8831-40B5-AF83-39C6C543FB48}"/>
                      </a:ext>
                    </a:extLst>
                  </p:cNvPr>
                  <p:cNvSpPr/>
                  <p:nvPr/>
                </p:nvSpPr>
                <p:spPr>
                  <a:xfrm>
                    <a:off x="5424896" y="8996394"/>
                    <a:ext cx="1716917" cy="1688353"/>
                  </a:xfrm>
                  <a:custGeom>
                    <a:avLst/>
                    <a:gdLst>
                      <a:gd name="connsiteX0" fmla="*/ 808354 w 1716917"/>
                      <a:gd name="connsiteY0" fmla="*/ 392973 h 1688353"/>
                      <a:gd name="connsiteX1" fmla="*/ 7653 w 1716917"/>
                      <a:gd name="connsiteY1" fmla="*/ 623316 h 1688353"/>
                      <a:gd name="connsiteX2" fmla="*/ 1219434 w 1716917"/>
                      <a:gd name="connsiteY2" fmla="*/ 1688354 h 1688353"/>
                      <a:gd name="connsiteX3" fmla="*/ 127830 w 1716917"/>
                      <a:gd name="connsiteY3" fmla="*/ 644738 h 1688353"/>
                      <a:gd name="connsiteX4" fmla="*/ 550645 w 1716917"/>
                      <a:gd name="connsiteY4" fmla="*/ 368427 h 1688353"/>
                      <a:gd name="connsiteX5" fmla="*/ 872571 w 1716917"/>
                      <a:gd name="connsiteY5" fmla="*/ 642919 h 1688353"/>
                      <a:gd name="connsiteX6" fmla="*/ 1063586 w 1716917"/>
                      <a:gd name="connsiteY6" fmla="*/ 193720 h 1688353"/>
                      <a:gd name="connsiteX7" fmla="*/ 1679215 w 1716917"/>
                      <a:gd name="connsiteY7" fmla="*/ 769087 h 1688353"/>
                      <a:gd name="connsiteX8" fmla="*/ 808354 w 171691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6917" h="1688353">
                        <a:moveTo>
                          <a:pt x="808354" y="392973"/>
                        </a:moveTo>
                        <a:cubicBezTo>
                          <a:pt x="469721" y="57769"/>
                          <a:pt x="63079" y="290741"/>
                          <a:pt x="7653" y="623316"/>
                        </a:cubicBezTo>
                        <a:cubicBezTo>
                          <a:pt x="-83567" y="1167698"/>
                          <a:pt x="659745" y="1604934"/>
                          <a:pt x="1219434" y="1688354"/>
                        </a:cubicBezTo>
                        <a:cubicBezTo>
                          <a:pt x="736268" y="1542231"/>
                          <a:pt x="37276" y="1111796"/>
                          <a:pt x="127830" y="644738"/>
                        </a:cubicBezTo>
                        <a:cubicBezTo>
                          <a:pt x="170531" y="424520"/>
                          <a:pt x="385444" y="313439"/>
                          <a:pt x="550645" y="368427"/>
                        </a:cubicBezTo>
                        <a:cubicBezTo>
                          <a:pt x="671508" y="408651"/>
                          <a:pt x="771682" y="532095"/>
                          <a:pt x="872571" y="642919"/>
                        </a:cubicBezTo>
                        <a:cubicBezTo>
                          <a:pt x="905366" y="485032"/>
                          <a:pt x="932817" y="313411"/>
                          <a:pt x="1063586" y="193720"/>
                        </a:cubicBezTo>
                        <a:cubicBezTo>
                          <a:pt x="1278041" y="-2562"/>
                          <a:pt x="1752805" y="38033"/>
                          <a:pt x="1679215" y="769087"/>
                        </a:cubicBezTo>
                        <a:cubicBezTo>
                          <a:pt x="1906929" y="-97183"/>
                          <a:pt x="1038249" y="-244707"/>
                          <a:pt x="808354" y="392973"/>
                        </a:cubicBezTo>
                        <a:close/>
                      </a:path>
                    </a:pathLst>
                  </a:custGeom>
                  <a:solidFill>
                    <a:srgbClr val="FF2D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303CA60C-1084-4870-BE0F-B2ADDF96DF09}"/>
                      </a:ext>
                    </a:extLst>
                  </p:cNvPr>
                  <p:cNvSpPr/>
                  <p:nvPr/>
                </p:nvSpPr>
                <p:spPr>
                  <a:xfrm>
                    <a:off x="5429135" y="8996394"/>
                    <a:ext cx="1712680" cy="1688353"/>
                  </a:xfrm>
                  <a:custGeom>
                    <a:avLst/>
                    <a:gdLst>
                      <a:gd name="connsiteX0" fmla="*/ 806362 w 1712680"/>
                      <a:gd name="connsiteY0" fmla="*/ 392973 h 1688353"/>
                      <a:gd name="connsiteX1" fmla="*/ 7634 w 1712680"/>
                      <a:gd name="connsiteY1" fmla="*/ 623316 h 1688353"/>
                      <a:gd name="connsiteX2" fmla="*/ 1216423 w 1712680"/>
                      <a:gd name="connsiteY2" fmla="*/ 1688354 h 1688353"/>
                      <a:gd name="connsiteX3" fmla="*/ 127516 w 1712680"/>
                      <a:gd name="connsiteY3" fmla="*/ 644738 h 1688353"/>
                      <a:gd name="connsiteX4" fmla="*/ 549292 w 1712680"/>
                      <a:gd name="connsiteY4" fmla="*/ 368427 h 1688353"/>
                      <a:gd name="connsiteX5" fmla="*/ 870418 w 1712680"/>
                      <a:gd name="connsiteY5" fmla="*/ 642919 h 1688353"/>
                      <a:gd name="connsiteX6" fmla="*/ 1060966 w 1712680"/>
                      <a:gd name="connsiteY6" fmla="*/ 193720 h 1688353"/>
                      <a:gd name="connsiteX7" fmla="*/ 1675071 w 1712680"/>
                      <a:gd name="connsiteY7" fmla="*/ 769087 h 1688353"/>
                      <a:gd name="connsiteX8" fmla="*/ 806362 w 171268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2680" h="1688353">
                        <a:moveTo>
                          <a:pt x="806362" y="392973"/>
                        </a:moveTo>
                        <a:cubicBezTo>
                          <a:pt x="468568" y="57769"/>
                          <a:pt x="62927" y="290741"/>
                          <a:pt x="7634" y="623316"/>
                        </a:cubicBezTo>
                        <a:cubicBezTo>
                          <a:pt x="-83358" y="1167698"/>
                          <a:pt x="658115" y="1604934"/>
                          <a:pt x="1216423" y="1688354"/>
                        </a:cubicBezTo>
                        <a:cubicBezTo>
                          <a:pt x="734449" y="1542231"/>
                          <a:pt x="37181" y="1111796"/>
                          <a:pt x="127516" y="644738"/>
                        </a:cubicBezTo>
                        <a:cubicBezTo>
                          <a:pt x="170112" y="424520"/>
                          <a:pt x="384491" y="313439"/>
                          <a:pt x="549292" y="368427"/>
                        </a:cubicBezTo>
                        <a:cubicBezTo>
                          <a:pt x="669850" y="408651"/>
                          <a:pt x="769777" y="532095"/>
                          <a:pt x="870418" y="642919"/>
                        </a:cubicBezTo>
                        <a:cubicBezTo>
                          <a:pt x="903127" y="485032"/>
                          <a:pt x="930521" y="313411"/>
                          <a:pt x="1060966" y="193720"/>
                        </a:cubicBezTo>
                        <a:cubicBezTo>
                          <a:pt x="1274888" y="-2562"/>
                          <a:pt x="1748480" y="38033"/>
                          <a:pt x="1675071" y="769087"/>
                        </a:cubicBezTo>
                        <a:cubicBezTo>
                          <a:pt x="1902223" y="-97183"/>
                          <a:pt x="1035686" y="-244707"/>
                          <a:pt x="806362" y="392973"/>
                        </a:cubicBezTo>
                        <a:close/>
                      </a:path>
                    </a:pathLst>
                  </a:custGeom>
                  <a:solidFill>
                    <a:srgbClr val="FF25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046E02B5-6DC9-4AAC-A8E0-8EE2299A3E35}"/>
                      </a:ext>
                    </a:extLst>
                  </p:cNvPr>
                  <p:cNvSpPr/>
                  <p:nvPr/>
                </p:nvSpPr>
                <p:spPr>
                  <a:xfrm>
                    <a:off x="5433374" y="8996394"/>
                    <a:ext cx="1708437" cy="1688353"/>
                  </a:xfrm>
                  <a:custGeom>
                    <a:avLst/>
                    <a:gdLst>
                      <a:gd name="connsiteX0" fmla="*/ 804362 w 1708437"/>
                      <a:gd name="connsiteY0" fmla="*/ 392973 h 1688353"/>
                      <a:gd name="connsiteX1" fmla="*/ 7615 w 1708437"/>
                      <a:gd name="connsiteY1" fmla="*/ 623316 h 1688353"/>
                      <a:gd name="connsiteX2" fmla="*/ 1213413 w 1708437"/>
                      <a:gd name="connsiteY2" fmla="*/ 1688354 h 1688353"/>
                      <a:gd name="connsiteX3" fmla="*/ 127192 w 1708437"/>
                      <a:gd name="connsiteY3" fmla="*/ 644738 h 1688353"/>
                      <a:gd name="connsiteX4" fmla="*/ 547920 w 1708437"/>
                      <a:gd name="connsiteY4" fmla="*/ 368427 h 1688353"/>
                      <a:gd name="connsiteX5" fmla="*/ 868256 w 1708437"/>
                      <a:gd name="connsiteY5" fmla="*/ 642919 h 1688353"/>
                      <a:gd name="connsiteX6" fmla="*/ 1058327 w 1708437"/>
                      <a:gd name="connsiteY6" fmla="*/ 193720 h 1688353"/>
                      <a:gd name="connsiteX7" fmla="*/ 1670918 w 1708437"/>
                      <a:gd name="connsiteY7" fmla="*/ 769087 h 1688353"/>
                      <a:gd name="connsiteX8" fmla="*/ 804362 w 170843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8437" h="1688353">
                        <a:moveTo>
                          <a:pt x="804362" y="392973"/>
                        </a:moveTo>
                        <a:cubicBezTo>
                          <a:pt x="467406" y="57769"/>
                          <a:pt x="62764" y="290741"/>
                          <a:pt x="7615" y="623316"/>
                        </a:cubicBezTo>
                        <a:cubicBezTo>
                          <a:pt x="-83149" y="1167698"/>
                          <a:pt x="656486" y="1604934"/>
                          <a:pt x="1213413" y="1688354"/>
                        </a:cubicBezTo>
                        <a:cubicBezTo>
                          <a:pt x="732629" y="1542231"/>
                          <a:pt x="37085" y="1111796"/>
                          <a:pt x="127192" y="644738"/>
                        </a:cubicBezTo>
                        <a:cubicBezTo>
                          <a:pt x="169683" y="424510"/>
                          <a:pt x="383538" y="313439"/>
                          <a:pt x="547920" y="368427"/>
                        </a:cubicBezTo>
                        <a:cubicBezTo>
                          <a:pt x="668183" y="408651"/>
                          <a:pt x="767862" y="532095"/>
                          <a:pt x="868256" y="642919"/>
                        </a:cubicBezTo>
                        <a:cubicBezTo>
                          <a:pt x="900888" y="485032"/>
                          <a:pt x="928206" y="313411"/>
                          <a:pt x="1058327" y="193720"/>
                        </a:cubicBezTo>
                        <a:cubicBezTo>
                          <a:pt x="1271725" y="-2562"/>
                          <a:pt x="1744137" y="38033"/>
                          <a:pt x="1670918" y="769087"/>
                        </a:cubicBezTo>
                        <a:cubicBezTo>
                          <a:pt x="1897518" y="-97183"/>
                          <a:pt x="1033124" y="-244707"/>
                          <a:pt x="804362" y="392973"/>
                        </a:cubicBezTo>
                        <a:close/>
                      </a:path>
                    </a:pathLst>
                  </a:custGeom>
                  <a:solidFill>
                    <a:srgbClr val="FF1E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4276F6E2-ED85-4AF0-8356-D4E279BFA1F8}"/>
                      </a:ext>
                    </a:extLst>
                  </p:cNvPr>
                  <p:cNvSpPr/>
                  <p:nvPr/>
                </p:nvSpPr>
                <p:spPr>
                  <a:xfrm>
                    <a:off x="5437602" y="8996394"/>
                    <a:ext cx="1704211" cy="1688353"/>
                  </a:xfrm>
                  <a:custGeom>
                    <a:avLst/>
                    <a:gdLst>
                      <a:gd name="connsiteX0" fmla="*/ 802372 w 1704211"/>
                      <a:gd name="connsiteY0" fmla="*/ 392973 h 1688353"/>
                      <a:gd name="connsiteX1" fmla="*/ 7597 w 1704211"/>
                      <a:gd name="connsiteY1" fmla="*/ 623316 h 1688353"/>
                      <a:gd name="connsiteX2" fmla="*/ 1210404 w 1704211"/>
                      <a:gd name="connsiteY2" fmla="*/ 1688354 h 1688353"/>
                      <a:gd name="connsiteX3" fmla="*/ 126878 w 1704211"/>
                      <a:gd name="connsiteY3" fmla="*/ 644738 h 1688353"/>
                      <a:gd name="connsiteX4" fmla="*/ 546569 w 1704211"/>
                      <a:gd name="connsiteY4" fmla="*/ 368427 h 1688353"/>
                      <a:gd name="connsiteX5" fmla="*/ 866114 w 1704211"/>
                      <a:gd name="connsiteY5" fmla="*/ 642919 h 1688353"/>
                      <a:gd name="connsiteX6" fmla="*/ 1055718 w 1704211"/>
                      <a:gd name="connsiteY6" fmla="*/ 193720 h 1688353"/>
                      <a:gd name="connsiteX7" fmla="*/ 1666785 w 1704211"/>
                      <a:gd name="connsiteY7" fmla="*/ 769087 h 1688353"/>
                      <a:gd name="connsiteX8" fmla="*/ 802372 w 170421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4211" h="1688353">
                        <a:moveTo>
                          <a:pt x="802372" y="392973"/>
                        </a:moveTo>
                        <a:cubicBezTo>
                          <a:pt x="466245" y="57769"/>
                          <a:pt x="62613" y="290741"/>
                          <a:pt x="7597" y="623316"/>
                        </a:cubicBezTo>
                        <a:cubicBezTo>
                          <a:pt x="-82948" y="1167698"/>
                          <a:pt x="654859" y="1604934"/>
                          <a:pt x="1210404" y="1688354"/>
                        </a:cubicBezTo>
                        <a:cubicBezTo>
                          <a:pt x="730811" y="1542231"/>
                          <a:pt x="37000" y="1111787"/>
                          <a:pt x="126878" y="644738"/>
                        </a:cubicBezTo>
                        <a:cubicBezTo>
                          <a:pt x="169265" y="424510"/>
                          <a:pt x="382586" y="313439"/>
                          <a:pt x="546569" y="368427"/>
                        </a:cubicBezTo>
                        <a:cubicBezTo>
                          <a:pt x="666527" y="408651"/>
                          <a:pt x="765968" y="532095"/>
                          <a:pt x="866114" y="642919"/>
                        </a:cubicBezTo>
                        <a:cubicBezTo>
                          <a:pt x="898661" y="485032"/>
                          <a:pt x="925921" y="313411"/>
                          <a:pt x="1055718" y="193720"/>
                        </a:cubicBezTo>
                        <a:cubicBezTo>
                          <a:pt x="1268583" y="-2562"/>
                          <a:pt x="1739832" y="38033"/>
                          <a:pt x="1666785" y="769087"/>
                        </a:cubicBezTo>
                        <a:cubicBezTo>
                          <a:pt x="1892823" y="-97183"/>
                          <a:pt x="1030572" y="-244707"/>
                          <a:pt x="802372" y="392973"/>
                        </a:cubicBezTo>
                        <a:close/>
                      </a:path>
                    </a:pathLst>
                  </a:custGeom>
                  <a:solidFill>
                    <a:srgbClr val="FF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9F0FEB24-FAAB-4742-AF44-7F2DAAB1A227}"/>
                      </a:ext>
                    </a:extLst>
                  </p:cNvPr>
                  <p:cNvSpPr/>
                  <p:nvPr/>
                </p:nvSpPr>
                <p:spPr>
                  <a:xfrm>
                    <a:off x="5441851" y="8996394"/>
                    <a:ext cx="1699962" cy="1688353"/>
                  </a:xfrm>
                  <a:custGeom>
                    <a:avLst/>
                    <a:gdLst>
                      <a:gd name="connsiteX0" fmla="*/ 800372 w 1699962"/>
                      <a:gd name="connsiteY0" fmla="*/ 392973 h 1688353"/>
                      <a:gd name="connsiteX1" fmla="*/ 7577 w 1699962"/>
                      <a:gd name="connsiteY1" fmla="*/ 623316 h 1688353"/>
                      <a:gd name="connsiteX2" fmla="*/ 1207394 w 1699962"/>
                      <a:gd name="connsiteY2" fmla="*/ 1688354 h 1688353"/>
                      <a:gd name="connsiteX3" fmla="*/ 126564 w 1699962"/>
                      <a:gd name="connsiteY3" fmla="*/ 644738 h 1688353"/>
                      <a:gd name="connsiteX4" fmla="*/ 545206 w 1699962"/>
                      <a:gd name="connsiteY4" fmla="*/ 368427 h 1688353"/>
                      <a:gd name="connsiteX5" fmla="*/ 863951 w 1699962"/>
                      <a:gd name="connsiteY5" fmla="*/ 642919 h 1688353"/>
                      <a:gd name="connsiteX6" fmla="*/ 1053079 w 1699962"/>
                      <a:gd name="connsiteY6" fmla="*/ 193720 h 1688353"/>
                      <a:gd name="connsiteX7" fmla="*/ 1662632 w 1699962"/>
                      <a:gd name="connsiteY7" fmla="*/ 769087 h 1688353"/>
                      <a:gd name="connsiteX8" fmla="*/ 800372 w 169996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9962" h="1688353">
                        <a:moveTo>
                          <a:pt x="800372" y="392973"/>
                        </a:moveTo>
                        <a:cubicBezTo>
                          <a:pt x="465082" y="57769"/>
                          <a:pt x="62451" y="290741"/>
                          <a:pt x="7577" y="623316"/>
                        </a:cubicBezTo>
                        <a:cubicBezTo>
                          <a:pt x="-82739" y="1167698"/>
                          <a:pt x="653229" y="1604934"/>
                          <a:pt x="1207394" y="1688354"/>
                        </a:cubicBezTo>
                        <a:cubicBezTo>
                          <a:pt x="728991" y="1542231"/>
                          <a:pt x="33123" y="1111044"/>
                          <a:pt x="126564" y="644738"/>
                        </a:cubicBezTo>
                        <a:cubicBezTo>
                          <a:pt x="167054" y="424177"/>
                          <a:pt x="381891" y="312668"/>
                          <a:pt x="545206" y="368427"/>
                        </a:cubicBezTo>
                        <a:cubicBezTo>
                          <a:pt x="665059" y="408089"/>
                          <a:pt x="764062" y="532095"/>
                          <a:pt x="863951" y="642919"/>
                        </a:cubicBezTo>
                        <a:cubicBezTo>
                          <a:pt x="896422" y="485032"/>
                          <a:pt x="923368" y="313144"/>
                          <a:pt x="1053079" y="193720"/>
                        </a:cubicBezTo>
                        <a:cubicBezTo>
                          <a:pt x="1265020" y="-3000"/>
                          <a:pt x="1735489" y="38033"/>
                          <a:pt x="1662632" y="769087"/>
                        </a:cubicBezTo>
                        <a:cubicBezTo>
                          <a:pt x="1888098" y="-97183"/>
                          <a:pt x="1027991" y="-244707"/>
                          <a:pt x="800372" y="392973"/>
                        </a:cubicBezTo>
                        <a:close/>
                      </a:path>
                    </a:pathLst>
                  </a:custGeom>
                  <a:solidFill>
                    <a:srgbClr val="FF0E0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83AC1813-8506-4BF6-9B33-010BB1681768}"/>
                    </a:ext>
                  </a:extLst>
                </p:cNvPr>
                <p:cNvSpPr/>
                <p:nvPr/>
              </p:nvSpPr>
              <p:spPr>
                <a:xfrm>
                  <a:off x="5441851" y="8996394"/>
                  <a:ext cx="1699962" cy="1688353"/>
                </a:xfrm>
                <a:custGeom>
                  <a:avLst/>
                  <a:gdLst>
                    <a:gd name="connsiteX0" fmla="*/ 800372 w 1699962"/>
                    <a:gd name="connsiteY0" fmla="*/ 392973 h 1688353"/>
                    <a:gd name="connsiteX1" fmla="*/ 7577 w 1699962"/>
                    <a:gd name="connsiteY1" fmla="*/ 623316 h 1688353"/>
                    <a:gd name="connsiteX2" fmla="*/ 1207394 w 1699962"/>
                    <a:gd name="connsiteY2" fmla="*/ 1688354 h 1688353"/>
                    <a:gd name="connsiteX3" fmla="*/ 126564 w 1699962"/>
                    <a:gd name="connsiteY3" fmla="*/ 644738 h 1688353"/>
                    <a:gd name="connsiteX4" fmla="*/ 545206 w 1699962"/>
                    <a:gd name="connsiteY4" fmla="*/ 368427 h 1688353"/>
                    <a:gd name="connsiteX5" fmla="*/ 863951 w 1699962"/>
                    <a:gd name="connsiteY5" fmla="*/ 642919 h 1688353"/>
                    <a:gd name="connsiteX6" fmla="*/ 1053079 w 1699962"/>
                    <a:gd name="connsiteY6" fmla="*/ 193720 h 1688353"/>
                    <a:gd name="connsiteX7" fmla="*/ 1662632 w 1699962"/>
                    <a:gd name="connsiteY7" fmla="*/ 769087 h 1688353"/>
                    <a:gd name="connsiteX8" fmla="*/ 800372 w 1699962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99962" h="1688353">
                      <a:moveTo>
                        <a:pt x="800372" y="392973"/>
                      </a:moveTo>
                      <a:cubicBezTo>
                        <a:pt x="465082" y="57769"/>
                        <a:pt x="62451" y="290741"/>
                        <a:pt x="7577" y="623316"/>
                      </a:cubicBezTo>
                      <a:cubicBezTo>
                        <a:pt x="-82739" y="1167698"/>
                        <a:pt x="653229" y="1604934"/>
                        <a:pt x="1207394" y="1688354"/>
                      </a:cubicBezTo>
                      <a:cubicBezTo>
                        <a:pt x="728991" y="1542231"/>
                        <a:pt x="33123" y="1111044"/>
                        <a:pt x="126564" y="644738"/>
                      </a:cubicBezTo>
                      <a:cubicBezTo>
                        <a:pt x="167054" y="424177"/>
                        <a:pt x="381891" y="312668"/>
                        <a:pt x="545206" y="368427"/>
                      </a:cubicBezTo>
                      <a:cubicBezTo>
                        <a:pt x="665059" y="408089"/>
                        <a:pt x="764062" y="532095"/>
                        <a:pt x="863951" y="642919"/>
                      </a:cubicBezTo>
                      <a:cubicBezTo>
                        <a:pt x="896422" y="485032"/>
                        <a:pt x="923368" y="313144"/>
                        <a:pt x="1053079" y="193720"/>
                      </a:cubicBezTo>
                      <a:cubicBezTo>
                        <a:pt x="1265020" y="-3000"/>
                        <a:pt x="1735489" y="38033"/>
                        <a:pt x="1662632" y="769087"/>
                      </a:cubicBezTo>
                      <a:cubicBezTo>
                        <a:pt x="1888098" y="-97183"/>
                        <a:pt x="1027991" y="-244707"/>
                        <a:pt x="800372" y="392973"/>
                      </a:cubicBezTo>
                      <a:close/>
                    </a:path>
                  </a:pathLst>
                </a:custGeom>
                <a:solidFill>
                  <a:srgbClr val="F9C0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</p:grp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3D9A8FC-05D4-45EE-BFA9-39CDD1C4E1D3}"/>
                  </a:ext>
                </a:extLst>
              </p:cNvPr>
              <p:cNvSpPr txBox="1"/>
              <p:nvPr/>
            </p:nvSpPr>
            <p:spPr>
              <a:xfrm>
                <a:off x="4106403" y="3943232"/>
                <a:ext cx="358822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72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کند صد </a:t>
                </a:r>
                <a:r>
                  <a:rPr lang="fa-IR" sz="9600" dirty="0">
                    <a:solidFill>
                      <a:srgbClr val="C0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دلبری</a:t>
                </a:r>
                <a:endParaRPr lang="fa-IR" sz="7200" dirty="0">
                  <a:solidFill>
                    <a:srgbClr val="C0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14C92329-3D64-4266-83FD-1D11A1E32D17}"/>
                  </a:ext>
                </a:extLst>
              </p:cNvPr>
              <p:cNvGrpSpPr/>
              <p:nvPr/>
            </p:nvGrpSpPr>
            <p:grpSpPr>
              <a:xfrm>
                <a:off x="7321684" y="3259582"/>
                <a:ext cx="1931184" cy="2794948"/>
                <a:chOff x="7488049" y="2638227"/>
                <a:chExt cx="2411302" cy="3489809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658DCBB-3339-4465-8909-5E247BBC0492}"/>
                    </a:ext>
                  </a:extLst>
                </p:cNvPr>
                <p:cNvSpPr/>
                <p:nvPr/>
              </p:nvSpPr>
              <p:spPr>
                <a:xfrm>
                  <a:off x="7813759" y="3344766"/>
                  <a:ext cx="1801373" cy="2273375"/>
                </a:xfrm>
                <a:custGeom>
                  <a:avLst/>
                  <a:gdLst>
                    <a:gd name="connsiteX0" fmla="*/ 324275 w 2103675"/>
                    <a:gd name="connsiteY0" fmla="*/ 259658 h 2654888"/>
                    <a:gd name="connsiteX1" fmla="*/ 185753 w 2103675"/>
                    <a:gd name="connsiteY1" fmla="*/ 334087 h 2654888"/>
                    <a:gd name="connsiteX2" fmla="*/ 98676 w 2103675"/>
                    <a:gd name="connsiteY2" fmla="*/ 486115 h 2654888"/>
                    <a:gd name="connsiteX3" fmla="*/ 34772 w 2103675"/>
                    <a:gd name="connsiteY3" fmla="*/ 1509138 h 2654888"/>
                    <a:gd name="connsiteX4" fmla="*/ 313550 w 2103675"/>
                    <a:gd name="connsiteY4" fmla="*/ 2505568 h 2654888"/>
                    <a:gd name="connsiteX5" fmla="*/ 392141 w 2103675"/>
                    <a:gd name="connsiteY5" fmla="*/ 2633488 h 2654888"/>
                    <a:gd name="connsiteX6" fmla="*/ 552609 w 2103675"/>
                    <a:gd name="connsiteY6" fmla="*/ 2646271 h 2654888"/>
                    <a:gd name="connsiteX7" fmla="*/ 1903406 w 2103675"/>
                    <a:gd name="connsiteY7" fmla="*/ 2101708 h 2654888"/>
                    <a:gd name="connsiteX8" fmla="*/ 2056101 w 2103675"/>
                    <a:gd name="connsiteY8" fmla="*/ 1982093 h 2654888"/>
                    <a:gd name="connsiteX9" fmla="*/ 2092896 w 2103675"/>
                    <a:gd name="connsiteY9" fmla="*/ 1808709 h 2654888"/>
                    <a:gd name="connsiteX10" fmla="*/ 2090258 w 2103675"/>
                    <a:gd name="connsiteY10" fmla="*/ 656822 h 2654888"/>
                    <a:gd name="connsiteX11" fmla="*/ 1983245 w 2103675"/>
                    <a:gd name="connsiteY11" fmla="*/ 123555 h 2654888"/>
                    <a:gd name="connsiteX12" fmla="*/ 1580146 w 2103675"/>
                    <a:gd name="connsiteY12" fmla="*/ 8322 h 2654888"/>
                    <a:gd name="connsiteX13" fmla="*/ 324275 w 2103675"/>
                    <a:gd name="connsiteY13" fmla="*/ 259658 h 265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03675" h="2654888">
                      <a:moveTo>
                        <a:pt x="324275" y="259658"/>
                      </a:moveTo>
                      <a:cubicBezTo>
                        <a:pt x="274783" y="277994"/>
                        <a:pt x="224349" y="298082"/>
                        <a:pt x="185753" y="334087"/>
                      </a:cubicBezTo>
                      <a:cubicBezTo>
                        <a:pt x="142624" y="374320"/>
                        <a:pt x="118450" y="430546"/>
                        <a:pt x="98676" y="486115"/>
                      </a:cubicBezTo>
                      <a:cubicBezTo>
                        <a:pt x="-17110" y="811451"/>
                        <a:pt x="-20596" y="1168277"/>
                        <a:pt x="34772" y="1509138"/>
                      </a:cubicBezTo>
                      <a:cubicBezTo>
                        <a:pt x="90141" y="1850000"/>
                        <a:pt x="202079" y="2178727"/>
                        <a:pt x="313550" y="2505568"/>
                      </a:cubicBezTo>
                      <a:cubicBezTo>
                        <a:pt x="330028" y="2553888"/>
                        <a:pt x="349240" y="2605818"/>
                        <a:pt x="392141" y="2633488"/>
                      </a:cubicBezTo>
                      <a:cubicBezTo>
                        <a:pt x="438385" y="2663311"/>
                        <a:pt x="498497" y="2656262"/>
                        <a:pt x="552609" y="2646271"/>
                      </a:cubicBezTo>
                      <a:cubicBezTo>
                        <a:pt x="1031954" y="2557812"/>
                        <a:pt x="1471838" y="2328298"/>
                        <a:pt x="1903406" y="2101708"/>
                      </a:cubicBezTo>
                      <a:cubicBezTo>
                        <a:pt x="1961413" y="2071256"/>
                        <a:pt x="2022259" y="2038195"/>
                        <a:pt x="2056101" y="1982093"/>
                      </a:cubicBezTo>
                      <a:cubicBezTo>
                        <a:pt x="2086962" y="1930934"/>
                        <a:pt x="2090534" y="1868412"/>
                        <a:pt x="2092896" y="1808709"/>
                      </a:cubicBezTo>
                      <a:cubicBezTo>
                        <a:pt x="2108098" y="1424937"/>
                        <a:pt x="2107222" y="1040518"/>
                        <a:pt x="2090258" y="656822"/>
                      </a:cubicBezTo>
                      <a:cubicBezTo>
                        <a:pt x="2082352" y="478085"/>
                        <a:pt x="2070608" y="284223"/>
                        <a:pt x="1983245" y="123555"/>
                      </a:cubicBezTo>
                      <a:cubicBezTo>
                        <a:pt x="1897196" y="-34693"/>
                        <a:pt x="1744310" y="1588"/>
                        <a:pt x="1580146" y="8322"/>
                      </a:cubicBezTo>
                      <a:cubicBezTo>
                        <a:pt x="1151826" y="25896"/>
                        <a:pt x="726288" y="110744"/>
                        <a:pt x="324275" y="259658"/>
                      </a:cubicBezTo>
                      <a:close/>
                    </a:path>
                  </a:pathLst>
                </a:custGeom>
                <a:solidFill>
                  <a:srgbClr val="FFD0A1">
                    <a:alpha val="1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F38DC1BA-26F9-4878-B9DE-816CB1BBF549}"/>
                    </a:ext>
                  </a:extLst>
                </p:cNvPr>
                <p:cNvSpPr/>
                <p:nvPr/>
              </p:nvSpPr>
              <p:spPr>
                <a:xfrm>
                  <a:off x="8461035" y="3098570"/>
                  <a:ext cx="539422" cy="457679"/>
                </a:xfrm>
                <a:custGeom>
                  <a:avLst/>
                  <a:gdLst>
                    <a:gd name="connsiteX0" fmla="*/ 207951 w 629947"/>
                    <a:gd name="connsiteY0" fmla="*/ 33069 h 534486"/>
                    <a:gd name="connsiteX1" fmla="*/ 67276 w 629947"/>
                    <a:gd name="connsiteY1" fmla="*/ 75645 h 534486"/>
                    <a:gd name="connsiteX2" fmla="*/ 3011 w 629947"/>
                    <a:gd name="connsiteY2" fmla="*/ 236008 h 534486"/>
                    <a:gd name="connsiteX3" fmla="*/ 6230 w 629947"/>
                    <a:gd name="connsiteY3" fmla="*/ 414745 h 534486"/>
                    <a:gd name="connsiteX4" fmla="*/ 47188 w 629947"/>
                    <a:gd name="connsiteY4" fmla="*/ 513300 h 534486"/>
                    <a:gd name="connsiteX5" fmla="*/ 149381 w 629947"/>
                    <a:gd name="connsiteY5" fmla="*/ 532674 h 534486"/>
                    <a:gd name="connsiteX6" fmla="*/ 487100 w 629947"/>
                    <a:gd name="connsiteY6" fmla="*/ 364739 h 534486"/>
                    <a:gd name="connsiteX7" fmla="*/ 607229 w 629947"/>
                    <a:gd name="connsiteY7" fmla="*/ 50566 h 534486"/>
                    <a:gd name="connsiteX8" fmla="*/ 207951 w 629947"/>
                    <a:gd name="connsiteY8" fmla="*/ 33069 h 534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29947" h="534486">
                      <a:moveTo>
                        <a:pt x="207951" y="33069"/>
                      </a:moveTo>
                      <a:cubicBezTo>
                        <a:pt x="158430" y="37926"/>
                        <a:pt x="105728" y="44060"/>
                        <a:pt x="67276" y="75645"/>
                      </a:cubicBezTo>
                      <a:cubicBezTo>
                        <a:pt x="21518" y="113231"/>
                        <a:pt x="7869" y="176991"/>
                        <a:pt x="3011" y="236008"/>
                      </a:cubicBezTo>
                      <a:cubicBezTo>
                        <a:pt x="-1885" y="295492"/>
                        <a:pt x="-809" y="355471"/>
                        <a:pt x="6230" y="414745"/>
                      </a:cubicBezTo>
                      <a:cubicBezTo>
                        <a:pt x="10536" y="450997"/>
                        <a:pt x="18879" y="490250"/>
                        <a:pt x="47188" y="513300"/>
                      </a:cubicBezTo>
                      <a:cubicBezTo>
                        <a:pt x="74820" y="535798"/>
                        <a:pt x="113967" y="536598"/>
                        <a:pt x="149381" y="532674"/>
                      </a:cubicBezTo>
                      <a:cubicBezTo>
                        <a:pt x="276807" y="518548"/>
                        <a:pt x="397213" y="456150"/>
                        <a:pt x="487100" y="364739"/>
                      </a:cubicBezTo>
                      <a:cubicBezTo>
                        <a:pt x="551460" y="299283"/>
                        <a:pt x="682658" y="145540"/>
                        <a:pt x="607229" y="50566"/>
                      </a:cubicBezTo>
                      <a:cubicBezTo>
                        <a:pt x="530877" y="-45579"/>
                        <a:pt x="309487" y="23096"/>
                        <a:pt x="207951" y="3306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D3B87568-A075-4113-A199-F080159D1707}"/>
                    </a:ext>
                  </a:extLst>
                </p:cNvPr>
                <p:cNvSpPr/>
                <p:nvPr/>
              </p:nvSpPr>
              <p:spPr>
                <a:xfrm>
                  <a:off x="8839066" y="3123577"/>
                  <a:ext cx="532967" cy="527462"/>
                </a:xfrm>
                <a:custGeom>
                  <a:avLst/>
                  <a:gdLst>
                    <a:gd name="connsiteX0" fmla="*/ 28570 w 622408"/>
                    <a:gd name="connsiteY0" fmla="*/ 548800 h 615980"/>
                    <a:gd name="connsiteX1" fmla="*/ 37466 w 622408"/>
                    <a:gd name="connsiteY1" fmla="*/ 571174 h 615980"/>
                    <a:gd name="connsiteX2" fmla="*/ 59421 w 622408"/>
                    <a:gd name="connsiteY2" fmla="*/ 580480 h 615980"/>
                    <a:gd name="connsiteX3" fmla="*/ 416799 w 622408"/>
                    <a:gd name="connsiteY3" fmla="*/ 615970 h 615980"/>
                    <a:gd name="connsiteX4" fmla="*/ 609728 w 622408"/>
                    <a:gd name="connsiteY4" fmla="*/ 537646 h 615980"/>
                    <a:gd name="connsiteX5" fmla="*/ 600622 w 622408"/>
                    <a:gd name="connsiteY5" fmla="*/ 390266 h 615980"/>
                    <a:gd name="connsiteX6" fmla="*/ 385071 w 622408"/>
                    <a:gd name="connsiteY6" fmla="*/ 140958 h 615980"/>
                    <a:gd name="connsiteX7" fmla="*/ 27598 w 622408"/>
                    <a:gd name="connsiteY7" fmla="*/ 34783 h 615980"/>
                    <a:gd name="connsiteX8" fmla="*/ 2862 w 622408"/>
                    <a:gd name="connsiteY8" fmla="*/ 276518 h 615980"/>
                    <a:gd name="connsiteX9" fmla="*/ 28570 w 622408"/>
                    <a:gd name="connsiteY9" fmla="*/ 548800 h 615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2408" h="615980">
                      <a:moveTo>
                        <a:pt x="28570" y="548800"/>
                      </a:moveTo>
                      <a:cubicBezTo>
                        <a:pt x="30008" y="556829"/>
                        <a:pt x="31761" y="565354"/>
                        <a:pt x="37466" y="571174"/>
                      </a:cubicBezTo>
                      <a:cubicBezTo>
                        <a:pt x="43124" y="576936"/>
                        <a:pt x="51516" y="578861"/>
                        <a:pt x="59421" y="580480"/>
                      </a:cubicBezTo>
                      <a:cubicBezTo>
                        <a:pt x="176922" y="604473"/>
                        <a:pt x="296880" y="616380"/>
                        <a:pt x="416799" y="615970"/>
                      </a:cubicBezTo>
                      <a:cubicBezTo>
                        <a:pt x="489980" y="615722"/>
                        <a:pt x="576381" y="602787"/>
                        <a:pt x="609728" y="537646"/>
                      </a:cubicBezTo>
                      <a:cubicBezTo>
                        <a:pt x="632931" y="492336"/>
                        <a:pt x="620930" y="436938"/>
                        <a:pt x="600622" y="390266"/>
                      </a:cubicBezTo>
                      <a:cubicBezTo>
                        <a:pt x="556245" y="288262"/>
                        <a:pt x="475854" y="205233"/>
                        <a:pt x="385071" y="140958"/>
                      </a:cubicBezTo>
                      <a:cubicBezTo>
                        <a:pt x="318082" y="93524"/>
                        <a:pt x="99902" y="-70906"/>
                        <a:pt x="27598" y="34783"/>
                      </a:cubicBezTo>
                      <a:cubicBezTo>
                        <a:pt x="-11407" y="91790"/>
                        <a:pt x="2119" y="210843"/>
                        <a:pt x="2862" y="276518"/>
                      </a:cubicBezTo>
                      <a:cubicBezTo>
                        <a:pt x="3900" y="367777"/>
                        <a:pt x="12511" y="458960"/>
                        <a:pt x="28570" y="548800"/>
                      </a:cubicBezTo>
                      <a:close/>
                    </a:path>
                  </a:pathLst>
                </a:custGeom>
                <a:solidFill>
                  <a:srgbClr val="FF0000">
                    <a:alpha val="34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F67949E4-149C-42F5-84AA-6CADD1AB8BD0}"/>
                    </a:ext>
                  </a:extLst>
                </p:cNvPr>
                <p:cNvSpPr/>
                <p:nvPr/>
              </p:nvSpPr>
              <p:spPr>
                <a:xfrm>
                  <a:off x="8721712" y="2638227"/>
                  <a:ext cx="442963" cy="666628"/>
                </a:xfrm>
                <a:custGeom>
                  <a:avLst/>
                  <a:gdLst>
                    <a:gd name="connsiteX0" fmla="*/ 221968 w 517300"/>
                    <a:gd name="connsiteY0" fmla="*/ 778501 h 778500"/>
                    <a:gd name="connsiteX1" fmla="*/ 509080 w 517300"/>
                    <a:gd name="connsiteY1" fmla="*/ 285944 h 778500"/>
                    <a:gd name="connsiteX2" fmla="*/ 517157 w 517300"/>
                    <a:gd name="connsiteY2" fmla="*/ 257121 h 778500"/>
                    <a:gd name="connsiteX3" fmla="*/ 495469 w 517300"/>
                    <a:gd name="connsiteY3" fmla="*/ 224955 h 778500"/>
                    <a:gd name="connsiteX4" fmla="*/ 86617 w 517300"/>
                    <a:gd name="connsiteY4" fmla="*/ 1585 h 778500"/>
                    <a:gd name="connsiteX5" fmla="*/ 46679 w 517300"/>
                    <a:gd name="connsiteY5" fmla="*/ 3651 h 778500"/>
                    <a:gd name="connsiteX6" fmla="*/ 8608 w 517300"/>
                    <a:gd name="connsiteY6" fmla="*/ 73813 h 778500"/>
                    <a:gd name="connsiteX7" fmla="*/ 61500 w 517300"/>
                    <a:gd name="connsiteY7" fmla="*/ 534404 h 778500"/>
                    <a:gd name="connsiteX8" fmla="*/ 164551 w 517300"/>
                    <a:gd name="connsiteY8" fmla="*/ 691071 h 778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300" h="778500">
                      <a:moveTo>
                        <a:pt x="221968" y="778501"/>
                      </a:moveTo>
                      <a:cubicBezTo>
                        <a:pt x="328419" y="620900"/>
                        <a:pt x="424403" y="456232"/>
                        <a:pt x="509080" y="285944"/>
                      </a:cubicBezTo>
                      <a:cubicBezTo>
                        <a:pt x="513585" y="276886"/>
                        <a:pt x="518176" y="267189"/>
                        <a:pt x="517157" y="257121"/>
                      </a:cubicBezTo>
                      <a:cubicBezTo>
                        <a:pt x="515814" y="243939"/>
                        <a:pt x="505346" y="233785"/>
                        <a:pt x="495469" y="224955"/>
                      </a:cubicBezTo>
                      <a:cubicBezTo>
                        <a:pt x="377911" y="119914"/>
                        <a:pt x="242789" y="23168"/>
                        <a:pt x="86617" y="1585"/>
                      </a:cubicBezTo>
                      <a:cubicBezTo>
                        <a:pt x="73254" y="-263"/>
                        <a:pt x="59166" y="-1454"/>
                        <a:pt x="46679" y="3651"/>
                      </a:cubicBezTo>
                      <a:cubicBezTo>
                        <a:pt x="20828" y="14234"/>
                        <a:pt x="12408" y="46143"/>
                        <a:pt x="8608" y="73813"/>
                      </a:cubicBezTo>
                      <a:cubicBezTo>
                        <a:pt x="-12671" y="228527"/>
                        <a:pt x="5703" y="388538"/>
                        <a:pt x="61500" y="534404"/>
                      </a:cubicBezTo>
                      <a:cubicBezTo>
                        <a:pt x="84122" y="593544"/>
                        <a:pt x="114411" y="652399"/>
                        <a:pt x="164551" y="691071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18B24EA8-60EA-444B-A3C9-41B0ACE86410}"/>
                    </a:ext>
                  </a:extLst>
                </p:cNvPr>
                <p:cNvSpPr/>
                <p:nvPr/>
              </p:nvSpPr>
              <p:spPr>
                <a:xfrm>
                  <a:off x="8801819" y="3050961"/>
                  <a:ext cx="677894" cy="292461"/>
                </a:xfrm>
                <a:custGeom>
                  <a:avLst/>
                  <a:gdLst>
                    <a:gd name="connsiteX0" fmla="*/ 533049 w 791657"/>
                    <a:gd name="connsiteY0" fmla="*/ 27793 h 341541"/>
                    <a:gd name="connsiteX1" fmla="*/ 328376 w 791657"/>
                    <a:gd name="connsiteY1" fmla="*/ 3914 h 341541"/>
                    <a:gd name="connsiteX2" fmla="*/ 232887 w 791657"/>
                    <a:gd name="connsiteY2" fmla="*/ 5924 h 341541"/>
                    <a:gd name="connsiteX3" fmla="*/ 159116 w 791657"/>
                    <a:gd name="connsiteY3" fmla="*/ 51158 h 341541"/>
                    <a:gd name="connsiteX4" fmla="*/ 26738 w 791657"/>
                    <a:gd name="connsiteY4" fmla="*/ 166163 h 341541"/>
                    <a:gd name="connsiteX5" fmla="*/ 2049 w 791657"/>
                    <a:gd name="connsiteY5" fmla="*/ 198500 h 341541"/>
                    <a:gd name="connsiteX6" fmla="*/ 12993 w 791657"/>
                    <a:gd name="connsiteY6" fmla="*/ 249640 h 341541"/>
                    <a:gd name="connsiteX7" fmla="*/ 171346 w 791657"/>
                    <a:gd name="connsiteY7" fmla="*/ 322802 h 341541"/>
                    <a:gd name="connsiteX8" fmla="*/ 699022 w 791657"/>
                    <a:gd name="connsiteY8" fmla="*/ 304009 h 341541"/>
                    <a:gd name="connsiteX9" fmla="*/ 786728 w 791657"/>
                    <a:gd name="connsiteY9" fmla="*/ 243363 h 341541"/>
                    <a:gd name="connsiteX10" fmla="*/ 774145 w 791657"/>
                    <a:gd name="connsiteY10" fmla="*/ 150980 h 341541"/>
                    <a:gd name="connsiteX11" fmla="*/ 533049 w 791657"/>
                    <a:gd name="connsiteY11" fmla="*/ 27793 h 3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1657" h="341541">
                      <a:moveTo>
                        <a:pt x="533049" y="27793"/>
                      </a:moveTo>
                      <a:cubicBezTo>
                        <a:pt x="464821" y="19830"/>
                        <a:pt x="396603" y="11877"/>
                        <a:pt x="328376" y="3914"/>
                      </a:cubicBezTo>
                      <a:cubicBezTo>
                        <a:pt x="296514" y="199"/>
                        <a:pt x="263577" y="-3430"/>
                        <a:pt x="232887" y="5924"/>
                      </a:cubicBezTo>
                      <a:cubicBezTo>
                        <a:pt x="205112" y="14392"/>
                        <a:pt x="181614" y="32803"/>
                        <a:pt x="159116" y="51158"/>
                      </a:cubicBezTo>
                      <a:cubicBezTo>
                        <a:pt x="113825" y="88125"/>
                        <a:pt x="69667" y="126482"/>
                        <a:pt x="26738" y="166163"/>
                      </a:cubicBezTo>
                      <a:cubicBezTo>
                        <a:pt x="16660" y="175478"/>
                        <a:pt x="6268" y="185451"/>
                        <a:pt x="2049" y="198500"/>
                      </a:cubicBezTo>
                      <a:cubicBezTo>
                        <a:pt x="-3504" y="215674"/>
                        <a:pt x="2925" y="234657"/>
                        <a:pt x="12993" y="249640"/>
                      </a:cubicBezTo>
                      <a:cubicBezTo>
                        <a:pt x="46426" y="299427"/>
                        <a:pt x="111986" y="314267"/>
                        <a:pt x="171346" y="322802"/>
                      </a:cubicBezTo>
                      <a:cubicBezTo>
                        <a:pt x="346883" y="348052"/>
                        <a:pt x="528620" y="353148"/>
                        <a:pt x="699022" y="304009"/>
                      </a:cubicBezTo>
                      <a:cubicBezTo>
                        <a:pt x="734455" y="293789"/>
                        <a:pt x="773174" y="277653"/>
                        <a:pt x="786728" y="243363"/>
                      </a:cubicBezTo>
                      <a:cubicBezTo>
                        <a:pt x="798482" y="213645"/>
                        <a:pt x="787176" y="180155"/>
                        <a:pt x="774145" y="150980"/>
                      </a:cubicBezTo>
                      <a:cubicBezTo>
                        <a:pt x="727302" y="46062"/>
                        <a:pt x="641262" y="40424"/>
                        <a:pt x="533049" y="27793"/>
                      </a:cubicBezTo>
                      <a:close/>
                    </a:path>
                  </a:pathLst>
                </a:custGeom>
                <a:solidFill>
                  <a:srgbClr val="FF0000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6427AC9E-D93B-4B8A-9B0C-AB5664B65464}"/>
                    </a:ext>
                  </a:extLst>
                </p:cNvPr>
                <p:cNvSpPr/>
                <p:nvPr/>
              </p:nvSpPr>
              <p:spPr>
                <a:xfrm>
                  <a:off x="7829943" y="4238079"/>
                  <a:ext cx="737593" cy="521007"/>
                </a:xfrm>
                <a:custGeom>
                  <a:avLst/>
                  <a:gdLst>
                    <a:gd name="connsiteX0" fmla="*/ 834261 w 861374"/>
                    <a:gd name="connsiteY0" fmla="*/ 245380 h 608441"/>
                    <a:gd name="connsiteX1" fmla="*/ 562599 w 861374"/>
                    <a:gd name="connsiteY1" fmla="*/ 56880 h 608441"/>
                    <a:gd name="connsiteX2" fmla="*/ 318597 w 861374"/>
                    <a:gd name="connsiteY2" fmla="*/ 2330 h 608441"/>
                    <a:gd name="connsiteX3" fmla="*/ 78605 w 861374"/>
                    <a:gd name="connsiteY3" fmla="*/ 171008 h 608441"/>
                    <a:gd name="connsiteX4" fmla="*/ 586 w 861374"/>
                    <a:gd name="connsiteY4" fmla="*/ 461121 h 608441"/>
                    <a:gd name="connsiteX5" fmla="*/ 15054 w 861374"/>
                    <a:gd name="connsiteY5" fmla="*/ 546122 h 608441"/>
                    <a:gd name="connsiteX6" fmla="*/ 112314 w 861374"/>
                    <a:gd name="connsiteY6" fmla="*/ 596585 h 608441"/>
                    <a:gd name="connsiteX7" fmla="*/ 556150 w 861374"/>
                    <a:gd name="connsiteY7" fmla="*/ 571420 h 608441"/>
                    <a:gd name="connsiteX8" fmla="*/ 861360 w 861374"/>
                    <a:gd name="connsiteY8" fmla="*/ 319217 h 608441"/>
                    <a:gd name="connsiteX9" fmla="*/ 834261 w 861374"/>
                    <a:gd name="connsiteY9" fmla="*/ 245380 h 60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1374" h="608441">
                      <a:moveTo>
                        <a:pt x="834261" y="245380"/>
                      </a:moveTo>
                      <a:cubicBezTo>
                        <a:pt x="774721" y="160760"/>
                        <a:pt x="632350" y="90922"/>
                        <a:pt x="562599" y="56880"/>
                      </a:cubicBezTo>
                      <a:cubicBezTo>
                        <a:pt x="486608" y="19790"/>
                        <a:pt x="402464" y="-8481"/>
                        <a:pt x="318597" y="2330"/>
                      </a:cubicBezTo>
                      <a:cubicBezTo>
                        <a:pt x="218260" y="15265"/>
                        <a:pt x="130859" y="84379"/>
                        <a:pt x="78605" y="171008"/>
                      </a:cubicBezTo>
                      <a:cubicBezTo>
                        <a:pt x="26351" y="257638"/>
                        <a:pt x="5739" y="360089"/>
                        <a:pt x="586" y="461121"/>
                      </a:cubicBezTo>
                      <a:cubicBezTo>
                        <a:pt x="-900" y="490315"/>
                        <a:pt x="-672" y="521481"/>
                        <a:pt x="15054" y="546122"/>
                      </a:cubicBezTo>
                      <a:cubicBezTo>
                        <a:pt x="35295" y="577840"/>
                        <a:pt x="75281" y="589937"/>
                        <a:pt x="112314" y="596585"/>
                      </a:cubicBezTo>
                      <a:cubicBezTo>
                        <a:pt x="259075" y="622941"/>
                        <a:pt x="410065" y="601272"/>
                        <a:pt x="556150" y="571420"/>
                      </a:cubicBezTo>
                      <a:cubicBezTo>
                        <a:pt x="672098" y="547722"/>
                        <a:pt x="863322" y="468227"/>
                        <a:pt x="861360" y="319217"/>
                      </a:cubicBezTo>
                      <a:cubicBezTo>
                        <a:pt x="861036" y="293757"/>
                        <a:pt x="850873" y="268992"/>
                        <a:pt x="834261" y="245380"/>
                      </a:cubicBezTo>
                      <a:close/>
                    </a:path>
                  </a:pathLst>
                </a:custGeom>
                <a:solidFill>
                  <a:srgbClr val="FF0000">
                    <a:alpha val="4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7DDA4C2D-4EE6-4F7D-9AD8-5544373C2609}"/>
                    </a:ext>
                  </a:extLst>
                </p:cNvPr>
                <p:cNvSpPr/>
                <p:nvPr/>
              </p:nvSpPr>
              <p:spPr>
                <a:xfrm>
                  <a:off x="8314263" y="4003975"/>
                  <a:ext cx="366801" cy="630723"/>
                </a:xfrm>
                <a:custGeom>
                  <a:avLst/>
                  <a:gdLst>
                    <a:gd name="connsiteX0" fmla="*/ 427379 w 428357"/>
                    <a:gd name="connsiteY0" fmla="*/ 161279 h 736569"/>
                    <a:gd name="connsiteX1" fmla="*/ 409758 w 428357"/>
                    <a:gd name="connsiteY1" fmla="*/ 79840 h 736569"/>
                    <a:gd name="connsiteX2" fmla="*/ 286085 w 428357"/>
                    <a:gd name="connsiteY2" fmla="*/ 8869 h 736569"/>
                    <a:gd name="connsiteX3" fmla="*/ 120931 w 428357"/>
                    <a:gd name="connsiteY3" fmla="*/ 25223 h 736569"/>
                    <a:gd name="connsiteX4" fmla="*/ 51256 w 428357"/>
                    <a:gd name="connsiteY4" fmla="*/ 134113 h 736569"/>
                    <a:gd name="connsiteX5" fmla="*/ 14232 w 428357"/>
                    <a:gd name="connsiteY5" fmla="*/ 533801 h 736569"/>
                    <a:gd name="connsiteX6" fmla="*/ 302230 w 428357"/>
                    <a:gd name="connsiteY6" fmla="*/ 682010 h 736569"/>
                    <a:gd name="connsiteX7" fmla="*/ 427379 w 428357"/>
                    <a:gd name="connsiteY7" fmla="*/ 161279 h 73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357" h="736569">
                      <a:moveTo>
                        <a:pt x="427379" y="161279"/>
                      </a:moveTo>
                      <a:cubicBezTo>
                        <a:pt x="426217" y="133256"/>
                        <a:pt x="423569" y="104252"/>
                        <a:pt x="409758" y="79840"/>
                      </a:cubicBezTo>
                      <a:cubicBezTo>
                        <a:pt x="385602" y="37168"/>
                        <a:pt x="334043" y="19089"/>
                        <a:pt x="286085" y="8869"/>
                      </a:cubicBezTo>
                      <a:cubicBezTo>
                        <a:pt x="230364" y="-2999"/>
                        <a:pt x="167518" y="-7562"/>
                        <a:pt x="120931" y="25223"/>
                      </a:cubicBezTo>
                      <a:cubicBezTo>
                        <a:pt x="85117" y="50436"/>
                        <a:pt x="66096" y="92899"/>
                        <a:pt x="51256" y="134113"/>
                      </a:cubicBezTo>
                      <a:cubicBezTo>
                        <a:pt x="5288" y="261748"/>
                        <a:pt x="-16353" y="401632"/>
                        <a:pt x="14232" y="533801"/>
                      </a:cubicBezTo>
                      <a:cubicBezTo>
                        <a:pt x="42731" y="656950"/>
                        <a:pt x="185606" y="824428"/>
                        <a:pt x="302230" y="682010"/>
                      </a:cubicBezTo>
                      <a:cubicBezTo>
                        <a:pt x="408281" y="552508"/>
                        <a:pt x="434037" y="321699"/>
                        <a:pt x="427379" y="161279"/>
                      </a:cubicBezTo>
                      <a:close/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19B7223C-BFF7-4031-9FD8-243B16F41AA8}"/>
                    </a:ext>
                  </a:extLst>
                </p:cNvPr>
                <p:cNvSpPr/>
                <p:nvPr/>
              </p:nvSpPr>
              <p:spPr>
                <a:xfrm>
                  <a:off x="8195646" y="4442373"/>
                  <a:ext cx="415734" cy="604327"/>
                </a:xfrm>
                <a:custGeom>
                  <a:avLst/>
                  <a:gdLst>
                    <a:gd name="connsiteX0" fmla="*/ 335721 w 485502"/>
                    <a:gd name="connsiteY0" fmla="*/ 0 h 705744"/>
                    <a:gd name="connsiteX1" fmla="*/ 115246 w 485502"/>
                    <a:gd name="connsiteY1" fmla="*/ 197625 h 705744"/>
                    <a:gd name="connsiteX2" fmla="*/ 1346 w 485502"/>
                    <a:gd name="connsiteY2" fmla="*/ 467830 h 705744"/>
                    <a:gd name="connsiteX3" fmla="*/ 15805 w 485502"/>
                    <a:gd name="connsiteY3" fmla="*/ 569414 h 705744"/>
                    <a:gd name="connsiteX4" fmla="*/ 106540 w 485502"/>
                    <a:gd name="connsiteY4" fmla="*/ 646119 h 705744"/>
                    <a:gd name="connsiteX5" fmla="*/ 298983 w 485502"/>
                    <a:gd name="connsiteY5" fmla="*/ 703164 h 705744"/>
                    <a:gd name="connsiteX6" fmla="*/ 425932 w 485502"/>
                    <a:gd name="connsiteY6" fmla="*/ 683285 h 705744"/>
                    <a:gd name="connsiteX7" fmla="*/ 484530 w 485502"/>
                    <a:gd name="connsiteY7" fmla="*/ 523304 h 705744"/>
                    <a:gd name="connsiteX8" fmla="*/ 430771 w 485502"/>
                    <a:gd name="connsiteY8" fmla="*/ 334785 h 705744"/>
                    <a:gd name="connsiteX9" fmla="*/ 337445 w 485502"/>
                    <a:gd name="connsiteY9" fmla="*/ 123558 h 705744"/>
                    <a:gd name="connsiteX10" fmla="*/ 294592 w 485502"/>
                    <a:gd name="connsiteY10" fmla="*/ 83458 h 70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5502" h="705744">
                      <a:moveTo>
                        <a:pt x="335721" y="0"/>
                      </a:moveTo>
                      <a:cubicBezTo>
                        <a:pt x="253797" y="55750"/>
                        <a:pt x="176235" y="119520"/>
                        <a:pt x="115246" y="197625"/>
                      </a:cubicBezTo>
                      <a:cubicBezTo>
                        <a:pt x="54257" y="275730"/>
                        <a:pt x="10347" y="369151"/>
                        <a:pt x="1346" y="467830"/>
                      </a:cubicBezTo>
                      <a:cubicBezTo>
                        <a:pt x="-1807" y="502377"/>
                        <a:pt x="-340" y="538715"/>
                        <a:pt x="15805" y="569414"/>
                      </a:cubicBezTo>
                      <a:cubicBezTo>
                        <a:pt x="34560" y="605066"/>
                        <a:pt x="70421" y="628269"/>
                        <a:pt x="106540" y="646119"/>
                      </a:cubicBezTo>
                      <a:cubicBezTo>
                        <a:pt x="166814" y="675904"/>
                        <a:pt x="232213" y="695287"/>
                        <a:pt x="298983" y="703164"/>
                      </a:cubicBezTo>
                      <a:cubicBezTo>
                        <a:pt x="342455" y="708288"/>
                        <a:pt x="389595" y="707698"/>
                        <a:pt x="425932" y="683285"/>
                      </a:cubicBezTo>
                      <a:cubicBezTo>
                        <a:pt x="475424" y="650034"/>
                        <a:pt x="489617" y="582701"/>
                        <a:pt x="484530" y="523304"/>
                      </a:cubicBezTo>
                      <a:cubicBezTo>
                        <a:pt x="478930" y="457943"/>
                        <a:pt x="455498" y="395545"/>
                        <a:pt x="430771" y="334785"/>
                      </a:cubicBezTo>
                      <a:cubicBezTo>
                        <a:pt x="401758" y="263471"/>
                        <a:pt x="370630" y="193024"/>
                        <a:pt x="337445" y="123558"/>
                      </a:cubicBezTo>
                      <a:cubicBezTo>
                        <a:pt x="328520" y="104880"/>
                        <a:pt x="315290" y="83506"/>
                        <a:pt x="294592" y="83458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A1B357A7-F23D-4E2D-BE62-DBA8522D7D3C}"/>
                    </a:ext>
                  </a:extLst>
                </p:cNvPr>
                <p:cNvSpPr/>
                <p:nvPr/>
              </p:nvSpPr>
              <p:spPr>
                <a:xfrm>
                  <a:off x="8421761" y="4397633"/>
                  <a:ext cx="768397" cy="576267"/>
                </a:xfrm>
                <a:custGeom>
                  <a:avLst/>
                  <a:gdLst>
                    <a:gd name="connsiteX0" fmla="*/ 311623 w 897348"/>
                    <a:gd name="connsiteY0" fmla="*/ 593793 h 672975"/>
                    <a:gd name="connsiteX1" fmla="*/ 475157 w 897348"/>
                    <a:gd name="connsiteY1" fmla="*/ 669021 h 672975"/>
                    <a:gd name="connsiteX2" fmla="*/ 677287 w 897348"/>
                    <a:gd name="connsiteY2" fmla="*/ 632426 h 672975"/>
                    <a:gd name="connsiteX3" fmla="*/ 893152 w 897348"/>
                    <a:gd name="connsiteY3" fmla="*/ 207011 h 672975"/>
                    <a:gd name="connsiteX4" fmla="*/ 875255 w 897348"/>
                    <a:gd name="connsiteY4" fmla="*/ 146765 h 672975"/>
                    <a:gd name="connsiteX5" fmla="*/ 832288 w 897348"/>
                    <a:gd name="connsiteY5" fmla="*/ 96664 h 672975"/>
                    <a:gd name="connsiteX6" fmla="*/ 522468 w 897348"/>
                    <a:gd name="connsiteY6" fmla="*/ 118 h 672975"/>
                    <a:gd name="connsiteX7" fmla="*/ 10595 w 897348"/>
                    <a:gd name="connsiteY7" fmla="*/ 184913 h 672975"/>
                    <a:gd name="connsiteX8" fmla="*/ 311623 w 897348"/>
                    <a:gd name="connsiteY8" fmla="*/ 593793 h 67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348" h="672975">
                      <a:moveTo>
                        <a:pt x="311623" y="593793"/>
                      </a:moveTo>
                      <a:cubicBezTo>
                        <a:pt x="361581" y="627863"/>
                        <a:pt x="415588" y="658600"/>
                        <a:pt x="475157" y="669021"/>
                      </a:cubicBezTo>
                      <a:cubicBezTo>
                        <a:pt x="543833" y="681042"/>
                        <a:pt x="615518" y="664754"/>
                        <a:pt x="677287" y="632426"/>
                      </a:cubicBezTo>
                      <a:cubicBezTo>
                        <a:pt x="827582" y="553749"/>
                        <a:pt x="918403" y="374765"/>
                        <a:pt x="893152" y="207011"/>
                      </a:cubicBezTo>
                      <a:cubicBezTo>
                        <a:pt x="890019" y="186189"/>
                        <a:pt x="885180" y="165329"/>
                        <a:pt x="875255" y="146765"/>
                      </a:cubicBezTo>
                      <a:cubicBezTo>
                        <a:pt x="864816" y="127248"/>
                        <a:pt x="849147" y="110999"/>
                        <a:pt x="832288" y="96664"/>
                      </a:cubicBezTo>
                      <a:cubicBezTo>
                        <a:pt x="748049" y="25016"/>
                        <a:pt x="633034" y="-2035"/>
                        <a:pt x="522468" y="118"/>
                      </a:cubicBezTo>
                      <a:cubicBezTo>
                        <a:pt x="383641" y="2814"/>
                        <a:pt x="77460" y="33656"/>
                        <a:pt x="10595" y="184913"/>
                      </a:cubicBezTo>
                      <a:cubicBezTo>
                        <a:pt x="-55928" y="335370"/>
                        <a:pt x="208496" y="523879"/>
                        <a:pt x="311623" y="593793"/>
                      </a:cubicBezTo>
                      <a:close/>
                    </a:path>
                  </a:pathLst>
                </a:custGeom>
                <a:solidFill>
                  <a:srgbClr val="FF0000">
                    <a:alpha val="6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C2F590B1-E8C4-416D-85C9-7DE0692DE676}"/>
                    </a:ext>
                  </a:extLst>
                </p:cNvPr>
                <p:cNvSpPr/>
                <p:nvPr/>
              </p:nvSpPr>
              <p:spPr>
                <a:xfrm>
                  <a:off x="8922994" y="4048126"/>
                  <a:ext cx="591591" cy="257236"/>
                </a:xfrm>
                <a:custGeom>
                  <a:avLst/>
                  <a:gdLst>
                    <a:gd name="connsiteX0" fmla="*/ 566599 w 690871"/>
                    <a:gd name="connsiteY0" fmla="*/ 148694 h 300405"/>
                    <a:gd name="connsiteX1" fmla="*/ 690871 w 690871"/>
                    <a:gd name="connsiteY1" fmla="*/ 21078 h 300405"/>
                    <a:gd name="connsiteX2" fmla="*/ 77299 w 690871"/>
                    <a:gd name="connsiteY2" fmla="*/ 133387 h 300405"/>
                    <a:gd name="connsiteX3" fmla="*/ 12339 w 690871"/>
                    <a:gd name="connsiteY3" fmla="*/ 272147 h 300405"/>
                    <a:gd name="connsiteX4" fmla="*/ 239958 w 690871"/>
                    <a:gd name="connsiteY4" fmla="*/ 265775 h 300405"/>
                    <a:gd name="connsiteX5" fmla="*/ 566599 w 690871"/>
                    <a:gd name="connsiteY5" fmla="*/ 148694 h 300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90871" h="300405">
                      <a:moveTo>
                        <a:pt x="566599" y="148694"/>
                      </a:moveTo>
                      <a:cubicBezTo>
                        <a:pt x="622396" y="121633"/>
                        <a:pt x="682984" y="82581"/>
                        <a:pt x="690871" y="21078"/>
                      </a:cubicBezTo>
                      <a:cubicBezTo>
                        <a:pt x="501438" y="-42130"/>
                        <a:pt x="248644" y="49043"/>
                        <a:pt x="77299" y="133387"/>
                      </a:cubicBezTo>
                      <a:cubicBezTo>
                        <a:pt x="30760" y="156295"/>
                        <a:pt x="-25256" y="214254"/>
                        <a:pt x="12339" y="272147"/>
                      </a:cubicBezTo>
                      <a:cubicBezTo>
                        <a:pt x="51620" y="332631"/>
                        <a:pt x="184294" y="279253"/>
                        <a:pt x="239958" y="265775"/>
                      </a:cubicBezTo>
                      <a:cubicBezTo>
                        <a:pt x="352572" y="238486"/>
                        <a:pt x="462328" y="199253"/>
                        <a:pt x="566599" y="148694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796BA9E5-DF8F-43CB-B9C3-656ABC1A75EB}"/>
                    </a:ext>
                  </a:extLst>
                </p:cNvPr>
                <p:cNvSpPr/>
                <p:nvPr/>
              </p:nvSpPr>
              <p:spPr>
                <a:xfrm>
                  <a:off x="8546015" y="5028797"/>
                  <a:ext cx="209337" cy="468332"/>
                </a:xfrm>
                <a:custGeom>
                  <a:avLst/>
                  <a:gdLst>
                    <a:gd name="connsiteX0" fmla="*/ 244432 w 244467"/>
                    <a:gd name="connsiteY0" fmla="*/ 18233 h 546926"/>
                    <a:gd name="connsiteX1" fmla="*/ 241717 w 244467"/>
                    <a:gd name="connsiteY1" fmla="*/ 5260 h 546926"/>
                    <a:gd name="connsiteX2" fmla="*/ 228658 w 244467"/>
                    <a:gd name="connsiteY2" fmla="*/ 145 h 546926"/>
                    <a:gd name="connsiteX3" fmla="*/ 118806 w 244467"/>
                    <a:gd name="connsiteY3" fmla="*/ 80860 h 546926"/>
                    <a:gd name="connsiteX4" fmla="*/ 53655 w 244467"/>
                    <a:gd name="connsiteY4" fmla="*/ 545747 h 546926"/>
                    <a:gd name="connsiteX5" fmla="*/ 189320 w 244467"/>
                    <a:gd name="connsiteY5" fmla="*/ 330368 h 546926"/>
                    <a:gd name="connsiteX6" fmla="*/ 244432 w 244467"/>
                    <a:gd name="connsiteY6" fmla="*/ 18233 h 54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467" h="546926">
                      <a:moveTo>
                        <a:pt x="244432" y="18233"/>
                      </a:moveTo>
                      <a:cubicBezTo>
                        <a:pt x="244555" y="13718"/>
                        <a:pt x="244517" y="8803"/>
                        <a:pt x="241717" y="5260"/>
                      </a:cubicBezTo>
                      <a:cubicBezTo>
                        <a:pt x="238726" y="1479"/>
                        <a:pt x="233468" y="441"/>
                        <a:pt x="228658" y="145"/>
                      </a:cubicBezTo>
                      <a:cubicBezTo>
                        <a:pt x="180900" y="-2817"/>
                        <a:pt x="143771" y="40045"/>
                        <a:pt x="118806" y="80860"/>
                      </a:cubicBezTo>
                      <a:cubicBezTo>
                        <a:pt x="83326" y="138858"/>
                        <a:pt x="-84371" y="572407"/>
                        <a:pt x="53655" y="545747"/>
                      </a:cubicBezTo>
                      <a:cubicBezTo>
                        <a:pt x="134303" y="530164"/>
                        <a:pt x="168327" y="393680"/>
                        <a:pt x="189320" y="330368"/>
                      </a:cubicBezTo>
                      <a:cubicBezTo>
                        <a:pt x="222695" y="229736"/>
                        <a:pt x="241545" y="124228"/>
                        <a:pt x="244432" y="18233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5B3A6421-864D-4912-90E7-974457FFAC56}"/>
                    </a:ext>
                  </a:extLst>
                </p:cNvPr>
                <p:cNvSpPr/>
                <p:nvPr/>
              </p:nvSpPr>
              <p:spPr>
                <a:xfrm>
                  <a:off x="8550958" y="5043589"/>
                  <a:ext cx="505246" cy="566391"/>
                </a:xfrm>
                <a:custGeom>
                  <a:avLst/>
                  <a:gdLst>
                    <a:gd name="connsiteX0" fmla="*/ 18288 w 590035"/>
                    <a:gd name="connsiteY0" fmla="*/ 661441 h 661441"/>
                    <a:gd name="connsiteX1" fmla="*/ 343843 w 590035"/>
                    <a:gd name="connsiteY1" fmla="*/ 370462 h 661441"/>
                    <a:gd name="connsiteX2" fmla="*/ 590036 w 590035"/>
                    <a:gd name="connsiteY2" fmla="*/ 14894 h 661441"/>
                    <a:gd name="connsiteX3" fmla="*/ 523799 w 590035"/>
                    <a:gd name="connsiteY3" fmla="*/ 6083 h 661441"/>
                    <a:gd name="connsiteX4" fmla="*/ 130912 w 590035"/>
                    <a:gd name="connsiteY4" fmla="*/ 334153 h 661441"/>
                    <a:gd name="connsiteX5" fmla="*/ 0 w 590035"/>
                    <a:gd name="connsiteY5" fmla="*/ 580946 h 661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0035" h="661441">
                      <a:moveTo>
                        <a:pt x="18288" y="661441"/>
                      </a:moveTo>
                      <a:cubicBezTo>
                        <a:pt x="122444" y="559743"/>
                        <a:pt x="238973" y="471418"/>
                        <a:pt x="343843" y="370462"/>
                      </a:cubicBezTo>
                      <a:cubicBezTo>
                        <a:pt x="448723" y="269506"/>
                        <a:pt x="543497" y="152825"/>
                        <a:pt x="590036" y="14894"/>
                      </a:cubicBezTo>
                      <a:cubicBezTo>
                        <a:pt x="576786" y="-5166"/>
                        <a:pt x="546583" y="-1575"/>
                        <a:pt x="523799" y="6083"/>
                      </a:cubicBezTo>
                      <a:cubicBezTo>
                        <a:pt x="359778" y="61242"/>
                        <a:pt x="239716" y="199584"/>
                        <a:pt x="130912" y="334153"/>
                      </a:cubicBezTo>
                      <a:cubicBezTo>
                        <a:pt x="71523" y="407600"/>
                        <a:pt x="10649" y="487086"/>
                        <a:pt x="0" y="580946"/>
                      </a:cubicBezTo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EC5FAA1E-15FF-4D8A-90A7-3877420C5FF0}"/>
                    </a:ext>
                  </a:extLst>
                </p:cNvPr>
                <p:cNvSpPr/>
                <p:nvPr/>
              </p:nvSpPr>
              <p:spPr>
                <a:xfrm>
                  <a:off x="8299433" y="3419923"/>
                  <a:ext cx="349591" cy="598331"/>
                </a:xfrm>
                <a:custGeom>
                  <a:avLst/>
                  <a:gdLst>
                    <a:gd name="connsiteX0" fmla="*/ 270952 w 408259"/>
                    <a:gd name="connsiteY0" fmla="*/ 154182 h 698742"/>
                    <a:gd name="connsiteX1" fmla="*/ 51029 w 408259"/>
                    <a:gd name="connsiteY1" fmla="*/ 1 h 698742"/>
                    <a:gd name="connsiteX2" fmla="*/ 7957 w 408259"/>
                    <a:gd name="connsiteY2" fmla="*/ 15326 h 698742"/>
                    <a:gd name="connsiteX3" fmla="*/ 3566 w 408259"/>
                    <a:gd name="connsiteY3" fmla="*/ 67981 h 698742"/>
                    <a:gd name="connsiteX4" fmla="*/ 190399 w 408259"/>
                    <a:gd name="connsiteY4" fmla="*/ 562080 h 698742"/>
                    <a:gd name="connsiteX5" fmla="*/ 321730 w 408259"/>
                    <a:gd name="connsiteY5" fmla="*/ 698602 h 698742"/>
                    <a:gd name="connsiteX6" fmla="*/ 407378 w 408259"/>
                    <a:gd name="connsiteY6" fmla="*/ 580483 h 698742"/>
                    <a:gd name="connsiteX7" fmla="*/ 270952 w 408259"/>
                    <a:gd name="connsiteY7" fmla="*/ 154182 h 69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8259" h="698742">
                      <a:moveTo>
                        <a:pt x="270952" y="154182"/>
                      </a:moveTo>
                      <a:cubicBezTo>
                        <a:pt x="219717" y="76105"/>
                        <a:pt x="144412" y="296"/>
                        <a:pt x="51029" y="1"/>
                      </a:cubicBezTo>
                      <a:cubicBezTo>
                        <a:pt x="35246" y="-47"/>
                        <a:pt x="17815" y="3011"/>
                        <a:pt x="7957" y="15326"/>
                      </a:cubicBezTo>
                      <a:cubicBezTo>
                        <a:pt x="-3445" y="29576"/>
                        <a:pt x="-368" y="50169"/>
                        <a:pt x="3566" y="67981"/>
                      </a:cubicBezTo>
                      <a:cubicBezTo>
                        <a:pt x="41628" y="240526"/>
                        <a:pt x="104779" y="407518"/>
                        <a:pt x="190399" y="562080"/>
                      </a:cubicBezTo>
                      <a:cubicBezTo>
                        <a:pt x="215383" y="607172"/>
                        <a:pt x="261760" y="694935"/>
                        <a:pt x="321730" y="698602"/>
                      </a:cubicBezTo>
                      <a:cubicBezTo>
                        <a:pt x="383213" y="702365"/>
                        <a:pt x="404178" y="629717"/>
                        <a:pt x="407378" y="580483"/>
                      </a:cubicBezTo>
                      <a:cubicBezTo>
                        <a:pt x="416827" y="435341"/>
                        <a:pt x="348847" y="272873"/>
                        <a:pt x="270952" y="154182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7B04E554-9BFC-47F0-9F97-8CD60EAC3960}"/>
                    </a:ext>
                  </a:extLst>
                </p:cNvPr>
                <p:cNvSpPr/>
                <p:nvPr/>
              </p:nvSpPr>
              <p:spPr>
                <a:xfrm>
                  <a:off x="7929108" y="3920758"/>
                  <a:ext cx="249989" cy="245584"/>
                </a:xfrm>
                <a:custGeom>
                  <a:avLst/>
                  <a:gdLst>
                    <a:gd name="connsiteX0" fmla="*/ 290181 w 291941"/>
                    <a:gd name="connsiteY0" fmla="*/ 286798 h 286797"/>
                    <a:gd name="connsiteX1" fmla="*/ 264521 w 291941"/>
                    <a:gd name="connsiteY1" fmla="*/ 215284 h 286797"/>
                    <a:gd name="connsiteX2" fmla="*/ 2 w 291941"/>
                    <a:gd name="connsiteY2" fmla="*/ 37566 h 286797"/>
                    <a:gd name="connsiteX3" fmla="*/ 290181 w 291941"/>
                    <a:gd name="connsiteY3" fmla="*/ 286798 h 286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941" h="286797">
                      <a:moveTo>
                        <a:pt x="290181" y="286798"/>
                      </a:moveTo>
                      <a:cubicBezTo>
                        <a:pt x="297506" y="261490"/>
                        <a:pt x="280618" y="236134"/>
                        <a:pt x="264521" y="215284"/>
                      </a:cubicBezTo>
                      <a:cubicBezTo>
                        <a:pt x="239080" y="182337"/>
                        <a:pt x="869" y="-100070"/>
                        <a:pt x="2" y="37566"/>
                      </a:cubicBezTo>
                      <a:cubicBezTo>
                        <a:pt x="-750" y="156553"/>
                        <a:pt x="194303" y="267938"/>
                        <a:pt x="290181" y="286798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07D679B0-BCAB-497D-A29B-32856D5F9C34}"/>
                    </a:ext>
                  </a:extLst>
                </p:cNvPr>
                <p:cNvSpPr/>
                <p:nvPr/>
              </p:nvSpPr>
              <p:spPr>
                <a:xfrm>
                  <a:off x="9202218" y="2863427"/>
                  <a:ext cx="278239" cy="149343"/>
                </a:xfrm>
                <a:custGeom>
                  <a:avLst/>
                  <a:gdLst>
                    <a:gd name="connsiteX0" fmla="*/ 3523 w 324932"/>
                    <a:gd name="connsiteY0" fmla="*/ 106268 h 174405"/>
                    <a:gd name="connsiteX1" fmla="*/ 3771 w 324932"/>
                    <a:gd name="connsiteY1" fmla="*/ 140177 h 174405"/>
                    <a:gd name="connsiteX2" fmla="*/ 23164 w 324932"/>
                    <a:gd name="connsiteY2" fmla="*/ 156788 h 174405"/>
                    <a:gd name="connsiteX3" fmla="*/ 318096 w 324932"/>
                    <a:gd name="connsiteY3" fmla="*/ 62996 h 174405"/>
                    <a:gd name="connsiteX4" fmla="*/ 3523 w 324932"/>
                    <a:gd name="connsiteY4" fmla="*/ 106268 h 17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932" h="174405">
                      <a:moveTo>
                        <a:pt x="3523" y="106268"/>
                      </a:moveTo>
                      <a:cubicBezTo>
                        <a:pt x="-458" y="117231"/>
                        <a:pt x="-1935" y="130004"/>
                        <a:pt x="3771" y="140177"/>
                      </a:cubicBezTo>
                      <a:cubicBezTo>
                        <a:pt x="8000" y="147701"/>
                        <a:pt x="15534" y="152740"/>
                        <a:pt x="23164" y="156788"/>
                      </a:cubicBezTo>
                      <a:cubicBezTo>
                        <a:pt x="88029" y="191193"/>
                        <a:pt x="372331" y="182725"/>
                        <a:pt x="318096" y="62996"/>
                      </a:cubicBezTo>
                      <a:cubicBezTo>
                        <a:pt x="265623" y="-52819"/>
                        <a:pt x="38994" y="8617"/>
                        <a:pt x="3523" y="106268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BDC0F35B-09EB-4003-BF4E-AD727AA5FE4F}"/>
                    </a:ext>
                  </a:extLst>
                </p:cNvPr>
                <p:cNvSpPr/>
                <p:nvPr/>
              </p:nvSpPr>
              <p:spPr>
                <a:xfrm>
                  <a:off x="8005104" y="2745161"/>
                  <a:ext cx="1381679" cy="3366762"/>
                </a:xfrm>
                <a:custGeom>
                  <a:avLst/>
                  <a:gdLst>
                    <a:gd name="connsiteX0" fmla="*/ 1610427 w 1613549"/>
                    <a:gd name="connsiteY0" fmla="*/ 1595206 h 3931765"/>
                    <a:gd name="connsiteX1" fmla="*/ 1601112 w 1613549"/>
                    <a:gd name="connsiteY1" fmla="*/ 1584348 h 3931765"/>
                    <a:gd name="connsiteX2" fmla="*/ 1607065 w 1613549"/>
                    <a:gd name="connsiteY2" fmla="*/ 1577052 h 3931765"/>
                    <a:gd name="connsiteX3" fmla="*/ 1602769 w 1613549"/>
                    <a:gd name="connsiteY3" fmla="*/ 1569565 h 3931765"/>
                    <a:gd name="connsiteX4" fmla="*/ 1365025 w 1613549"/>
                    <a:gd name="connsiteY4" fmla="*/ 1588929 h 3931765"/>
                    <a:gd name="connsiteX5" fmla="*/ 1272747 w 1613549"/>
                    <a:gd name="connsiteY5" fmla="*/ 1618771 h 3931765"/>
                    <a:gd name="connsiteX6" fmla="*/ 1235380 w 1613549"/>
                    <a:gd name="connsiteY6" fmla="*/ 1635440 h 3931765"/>
                    <a:gd name="connsiteX7" fmla="*/ 1107136 w 1613549"/>
                    <a:gd name="connsiteY7" fmla="*/ 1712659 h 3931765"/>
                    <a:gd name="connsiteX8" fmla="*/ 1051348 w 1613549"/>
                    <a:gd name="connsiteY8" fmla="*/ 1759532 h 3931765"/>
                    <a:gd name="connsiteX9" fmla="*/ 1048024 w 1613549"/>
                    <a:gd name="connsiteY9" fmla="*/ 1737720 h 3931765"/>
                    <a:gd name="connsiteX10" fmla="*/ 1087562 w 1613549"/>
                    <a:gd name="connsiteY10" fmla="*/ 1650090 h 3931765"/>
                    <a:gd name="connsiteX11" fmla="*/ 1168839 w 1613549"/>
                    <a:gd name="connsiteY11" fmla="*/ 1509615 h 3931765"/>
                    <a:gd name="connsiteX12" fmla="*/ 1280605 w 1613549"/>
                    <a:gd name="connsiteY12" fmla="*/ 1316400 h 3931765"/>
                    <a:gd name="connsiteX13" fmla="*/ 1294512 w 1613549"/>
                    <a:gd name="connsiteY13" fmla="*/ 1292359 h 3931765"/>
                    <a:gd name="connsiteX14" fmla="*/ 1286739 w 1613549"/>
                    <a:gd name="connsiteY14" fmla="*/ 1286368 h 3931765"/>
                    <a:gd name="connsiteX15" fmla="*/ 1158381 w 1613549"/>
                    <a:gd name="connsiteY15" fmla="*/ 1482345 h 3931765"/>
                    <a:gd name="connsiteX16" fmla="*/ 1078828 w 1613549"/>
                    <a:gd name="connsiteY16" fmla="*/ 1645441 h 3931765"/>
                    <a:gd name="connsiteX17" fmla="*/ 1063969 w 1613549"/>
                    <a:gd name="connsiteY17" fmla="*/ 1671130 h 3931765"/>
                    <a:gd name="connsiteX18" fmla="*/ 1053348 w 1613549"/>
                    <a:gd name="connsiteY18" fmla="*/ 1689494 h 3931765"/>
                    <a:gd name="connsiteX19" fmla="*/ 1055463 w 1613549"/>
                    <a:gd name="connsiteY19" fmla="*/ 1681855 h 3931765"/>
                    <a:gd name="connsiteX20" fmla="*/ 1080447 w 1613549"/>
                    <a:gd name="connsiteY20" fmla="*/ 1613037 h 3931765"/>
                    <a:gd name="connsiteX21" fmla="*/ 1130282 w 1613549"/>
                    <a:gd name="connsiteY21" fmla="*/ 1476449 h 3931765"/>
                    <a:gd name="connsiteX22" fmla="*/ 1132996 w 1613549"/>
                    <a:gd name="connsiteY22" fmla="*/ 1364206 h 3931765"/>
                    <a:gd name="connsiteX23" fmla="*/ 1089791 w 1613549"/>
                    <a:gd name="connsiteY23" fmla="*/ 1279824 h 3931765"/>
                    <a:gd name="connsiteX24" fmla="*/ 1085333 w 1613549"/>
                    <a:gd name="connsiteY24" fmla="*/ 1262803 h 3931765"/>
                    <a:gd name="connsiteX25" fmla="*/ 1076837 w 1613549"/>
                    <a:gd name="connsiteY25" fmla="*/ 1261689 h 3931765"/>
                    <a:gd name="connsiteX26" fmla="*/ 1074360 w 1613549"/>
                    <a:gd name="connsiteY26" fmla="*/ 1266461 h 3931765"/>
                    <a:gd name="connsiteX27" fmla="*/ 1069722 w 1613549"/>
                    <a:gd name="connsiteY27" fmla="*/ 1263127 h 3931765"/>
                    <a:gd name="connsiteX28" fmla="*/ 1063092 w 1613549"/>
                    <a:gd name="connsiteY28" fmla="*/ 1264870 h 3931765"/>
                    <a:gd name="connsiteX29" fmla="*/ 1002161 w 1613549"/>
                    <a:gd name="connsiteY29" fmla="*/ 1439987 h 3931765"/>
                    <a:gd name="connsiteX30" fmla="*/ 1002180 w 1613549"/>
                    <a:gd name="connsiteY30" fmla="*/ 1625153 h 3931765"/>
                    <a:gd name="connsiteX31" fmla="*/ 1029726 w 1613549"/>
                    <a:gd name="connsiteY31" fmla="*/ 1726309 h 3931765"/>
                    <a:gd name="connsiteX32" fmla="*/ 1030984 w 1613549"/>
                    <a:gd name="connsiteY32" fmla="*/ 1728223 h 3931765"/>
                    <a:gd name="connsiteX33" fmla="*/ 1008390 w 1613549"/>
                    <a:gd name="connsiteY33" fmla="*/ 1767304 h 3931765"/>
                    <a:gd name="connsiteX34" fmla="*/ 952945 w 1613549"/>
                    <a:gd name="connsiteY34" fmla="*/ 1849133 h 3931765"/>
                    <a:gd name="connsiteX35" fmla="*/ 869668 w 1613549"/>
                    <a:gd name="connsiteY35" fmla="*/ 1913132 h 3931765"/>
                    <a:gd name="connsiteX36" fmla="*/ 779152 w 1613549"/>
                    <a:gd name="connsiteY36" fmla="*/ 1977607 h 3931765"/>
                    <a:gd name="connsiteX37" fmla="*/ 616055 w 1613549"/>
                    <a:gd name="connsiteY37" fmla="*/ 2094993 h 3931765"/>
                    <a:gd name="connsiteX38" fmla="*/ 629133 w 1613549"/>
                    <a:gd name="connsiteY38" fmla="*/ 2081258 h 3931765"/>
                    <a:gd name="connsiteX39" fmla="*/ 711648 w 1613549"/>
                    <a:gd name="connsiteY39" fmla="*/ 1979502 h 3931765"/>
                    <a:gd name="connsiteX40" fmla="*/ 776533 w 1613549"/>
                    <a:gd name="connsiteY40" fmla="*/ 1863078 h 3931765"/>
                    <a:gd name="connsiteX41" fmla="*/ 784334 w 1613549"/>
                    <a:gd name="connsiteY41" fmla="*/ 1799184 h 3931765"/>
                    <a:gd name="connsiteX42" fmla="*/ 762826 w 1613549"/>
                    <a:gd name="connsiteY42" fmla="*/ 1741768 h 3931765"/>
                    <a:gd name="connsiteX43" fmla="*/ 725850 w 1613549"/>
                    <a:gd name="connsiteY43" fmla="*/ 1692314 h 3931765"/>
                    <a:gd name="connsiteX44" fmla="*/ 717287 w 1613549"/>
                    <a:gd name="connsiteY44" fmla="*/ 1682265 h 3931765"/>
                    <a:gd name="connsiteX45" fmla="*/ 722412 w 1613549"/>
                    <a:gd name="connsiteY45" fmla="*/ 1683103 h 3931765"/>
                    <a:gd name="connsiteX46" fmla="*/ 722412 w 1613549"/>
                    <a:gd name="connsiteY46" fmla="*/ 1672969 h 3931765"/>
                    <a:gd name="connsiteX47" fmla="*/ 715001 w 1613549"/>
                    <a:gd name="connsiteY47" fmla="*/ 1668006 h 3931765"/>
                    <a:gd name="connsiteX48" fmla="*/ 718916 w 1613549"/>
                    <a:gd name="connsiteY48" fmla="*/ 1587863 h 3931765"/>
                    <a:gd name="connsiteX49" fmla="*/ 733908 w 1613549"/>
                    <a:gd name="connsiteY49" fmla="*/ 1499804 h 3931765"/>
                    <a:gd name="connsiteX50" fmla="*/ 741205 w 1613549"/>
                    <a:gd name="connsiteY50" fmla="*/ 1457056 h 3931765"/>
                    <a:gd name="connsiteX51" fmla="*/ 740462 w 1613549"/>
                    <a:gd name="connsiteY51" fmla="*/ 1414250 h 3931765"/>
                    <a:gd name="connsiteX52" fmla="*/ 731251 w 1613549"/>
                    <a:gd name="connsiteY52" fmla="*/ 1377865 h 3931765"/>
                    <a:gd name="connsiteX53" fmla="*/ 739328 w 1613549"/>
                    <a:gd name="connsiteY53" fmla="*/ 1336088 h 3931765"/>
                    <a:gd name="connsiteX54" fmla="*/ 856676 w 1613549"/>
                    <a:gd name="connsiteY54" fmla="*/ 1009933 h 3931765"/>
                    <a:gd name="connsiteX55" fmla="*/ 998113 w 1613549"/>
                    <a:gd name="connsiteY55" fmla="*/ 688398 h 3931765"/>
                    <a:gd name="connsiteX56" fmla="*/ 1015544 w 1613549"/>
                    <a:gd name="connsiteY56" fmla="*/ 652184 h 3931765"/>
                    <a:gd name="connsiteX57" fmla="*/ 1044052 w 1613549"/>
                    <a:gd name="connsiteY57" fmla="*/ 618380 h 3931765"/>
                    <a:gd name="connsiteX58" fmla="*/ 1039080 w 1613549"/>
                    <a:gd name="connsiteY58" fmla="*/ 663947 h 3931765"/>
                    <a:gd name="connsiteX59" fmla="*/ 1061254 w 1613549"/>
                    <a:gd name="connsiteY59" fmla="*/ 726412 h 3931765"/>
                    <a:gd name="connsiteX60" fmla="*/ 1280482 w 1613549"/>
                    <a:gd name="connsiteY60" fmla="*/ 825939 h 3931765"/>
                    <a:gd name="connsiteX61" fmla="*/ 1427233 w 1613549"/>
                    <a:gd name="connsiteY61" fmla="*/ 825986 h 3931765"/>
                    <a:gd name="connsiteX62" fmla="*/ 1432015 w 1613549"/>
                    <a:gd name="connsiteY62" fmla="*/ 822348 h 3931765"/>
                    <a:gd name="connsiteX63" fmla="*/ 1351328 w 1613549"/>
                    <a:gd name="connsiteY63" fmla="*/ 678720 h 3931765"/>
                    <a:gd name="connsiteX64" fmla="*/ 1240934 w 1613549"/>
                    <a:gd name="connsiteY64" fmla="*/ 566306 h 3931765"/>
                    <a:gd name="connsiteX65" fmla="*/ 1325258 w 1613549"/>
                    <a:gd name="connsiteY65" fmla="*/ 595691 h 3931765"/>
                    <a:gd name="connsiteX66" fmla="*/ 1455170 w 1613549"/>
                    <a:gd name="connsiteY66" fmla="*/ 603997 h 3931765"/>
                    <a:gd name="connsiteX67" fmla="*/ 1518140 w 1613549"/>
                    <a:gd name="connsiteY67" fmla="*/ 592024 h 3931765"/>
                    <a:gd name="connsiteX68" fmla="*/ 1573004 w 1613549"/>
                    <a:gd name="connsiteY68" fmla="*/ 559563 h 3931765"/>
                    <a:gd name="connsiteX69" fmla="*/ 1580119 w 1613549"/>
                    <a:gd name="connsiteY69" fmla="*/ 546256 h 3931765"/>
                    <a:gd name="connsiteX70" fmla="*/ 1582272 w 1613549"/>
                    <a:gd name="connsiteY70" fmla="*/ 546018 h 3931765"/>
                    <a:gd name="connsiteX71" fmla="*/ 1583529 w 1613549"/>
                    <a:gd name="connsiteY71" fmla="*/ 536760 h 3931765"/>
                    <a:gd name="connsiteX72" fmla="*/ 1583043 w 1613549"/>
                    <a:gd name="connsiteY72" fmla="*/ 536569 h 3931765"/>
                    <a:gd name="connsiteX73" fmla="*/ 1557783 w 1613549"/>
                    <a:gd name="connsiteY73" fmla="*/ 436147 h 3931765"/>
                    <a:gd name="connsiteX74" fmla="*/ 1517606 w 1613549"/>
                    <a:gd name="connsiteY74" fmla="*/ 383950 h 3931765"/>
                    <a:gd name="connsiteX75" fmla="*/ 1455465 w 1613549"/>
                    <a:gd name="connsiteY75" fmla="*/ 368063 h 3931765"/>
                    <a:gd name="connsiteX76" fmla="*/ 1386895 w 1613549"/>
                    <a:gd name="connsiteY76" fmla="*/ 379654 h 3931765"/>
                    <a:gd name="connsiteX77" fmla="*/ 1301732 w 1613549"/>
                    <a:gd name="connsiteY77" fmla="*/ 401610 h 3931765"/>
                    <a:gd name="connsiteX78" fmla="*/ 1214959 w 1613549"/>
                    <a:gd name="connsiteY78" fmla="*/ 423974 h 3931765"/>
                    <a:gd name="connsiteX79" fmla="*/ 1173182 w 1613549"/>
                    <a:gd name="connsiteY79" fmla="*/ 434747 h 3931765"/>
                    <a:gd name="connsiteX80" fmla="*/ 1157828 w 1613549"/>
                    <a:gd name="connsiteY80" fmla="*/ 438881 h 3931765"/>
                    <a:gd name="connsiteX81" fmla="*/ 1178307 w 1613549"/>
                    <a:gd name="connsiteY81" fmla="*/ 415983 h 3931765"/>
                    <a:gd name="connsiteX82" fmla="*/ 1245753 w 1613549"/>
                    <a:gd name="connsiteY82" fmla="*/ 284728 h 3931765"/>
                    <a:gd name="connsiteX83" fmla="*/ 1261060 w 1613549"/>
                    <a:gd name="connsiteY83" fmla="*/ 211891 h 3931765"/>
                    <a:gd name="connsiteX84" fmla="*/ 1262584 w 1613549"/>
                    <a:gd name="connsiteY84" fmla="*/ 137977 h 3931765"/>
                    <a:gd name="connsiteX85" fmla="*/ 1218436 w 1613549"/>
                    <a:gd name="connsiteY85" fmla="*/ 89628 h 3931765"/>
                    <a:gd name="connsiteX86" fmla="*/ 1147951 w 1613549"/>
                    <a:gd name="connsiteY86" fmla="*/ 52071 h 3931765"/>
                    <a:gd name="connsiteX87" fmla="*/ 999589 w 1613549"/>
                    <a:gd name="connsiteY87" fmla="*/ 3026 h 3931765"/>
                    <a:gd name="connsiteX88" fmla="*/ 945344 w 1613549"/>
                    <a:gd name="connsiteY88" fmla="*/ 16133 h 3931765"/>
                    <a:gd name="connsiteX89" fmla="*/ 929876 w 1613549"/>
                    <a:gd name="connsiteY89" fmla="*/ 79960 h 3931765"/>
                    <a:gd name="connsiteX90" fmla="*/ 982568 w 1613549"/>
                    <a:gd name="connsiteY90" fmla="*/ 378178 h 3931765"/>
                    <a:gd name="connsiteX91" fmla="*/ 1031660 w 1613549"/>
                    <a:gd name="connsiteY91" fmla="*/ 421060 h 3931765"/>
                    <a:gd name="connsiteX92" fmla="*/ 971652 w 1613549"/>
                    <a:gd name="connsiteY92" fmla="*/ 412468 h 3931765"/>
                    <a:gd name="connsiteX93" fmla="*/ 845132 w 1613549"/>
                    <a:gd name="connsiteY93" fmla="*/ 421155 h 3931765"/>
                    <a:gd name="connsiteX94" fmla="*/ 623952 w 1613549"/>
                    <a:gd name="connsiteY94" fmla="*/ 535179 h 3931765"/>
                    <a:gd name="connsiteX95" fmla="*/ 582042 w 1613549"/>
                    <a:gd name="connsiteY95" fmla="*/ 581356 h 3931765"/>
                    <a:gd name="connsiteX96" fmla="*/ 586461 w 1613549"/>
                    <a:gd name="connsiteY96" fmla="*/ 588947 h 3931765"/>
                    <a:gd name="connsiteX97" fmla="*/ 612169 w 1613549"/>
                    <a:gd name="connsiteY97" fmla="*/ 579260 h 3931765"/>
                    <a:gd name="connsiteX98" fmla="*/ 589195 w 1613549"/>
                    <a:gd name="connsiteY98" fmla="*/ 591729 h 3931765"/>
                    <a:gd name="connsiteX99" fmla="*/ 574222 w 1613549"/>
                    <a:gd name="connsiteY99" fmla="*/ 608045 h 3931765"/>
                    <a:gd name="connsiteX100" fmla="*/ 577946 w 1613549"/>
                    <a:gd name="connsiteY100" fmla="*/ 639639 h 3931765"/>
                    <a:gd name="connsiteX101" fmla="*/ 600482 w 1613549"/>
                    <a:gd name="connsiteY101" fmla="*/ 706953 h 3931765"/>
                    <a:gd name="connsiteX102" fmla="*/ 631238 w 1613549"/>
                    <a:gd name="connsiteY102" fmla="*/ 750015 h 3931765"/>
                    <a:gd name="connsiteX103" fmla="*/ 692322 w 1613549"/>
                    <a:gd name="connsiteY103" fmla="*/ 756473 h 3931765"/>
                    <a:gd name="connsiteX104" fmla="*/ 836426 w 1613549"/>
                    <a:gd name="connsiteY104" fmla="*/ 731679 h 3931765"/>
                    <a:gd name="connsiteX105" fmla="*/ 968509 w 1613549"/>
                    <a:gd name="connsiteY105" fmla="*/ 686931 h 3931765"/>
                    <a:gd name="connsiteX106" fmla="*/ 998313 w 1613549"/>
                    <a:gd name="connsiteY106" fmla="*/ 667490 h 3931765"/>
                    <a:gd name="connsiteX107" fmla="*/ 859924 w 1613549"/>
                    <a:gd name="connsiteY107" fmla="*/ 978444 h 3931765"/>
                    <a:gd name="connsiteX108" fmla="*/ 733842 w 1613549"/>
                    <a:gd name="connsiteY108" fmla="*/ 1316657 h 3931765"/>
                    <a:gd name="connsiteX109" fmla="*/ 724450 w 1613549"/>
                    <a:gd name="connsiteY109" fmla="*/ 1360253 h 3931765"/>
                    <a:gd name="connsiteX110" fmla="*/ 713887 w 1613549"/>
                    <a:gd name="connsiteY110" fmla="*/ 1337117 h 3931765"/>
                    <a:gd name="connsiteX111" fmla="*/ 693465 w 1613549"/>
                    <a:gd name="connsiteY111" fmla="*/ 1297560 h 3931765"/>
                    <a:gd name="connsiteX112" fmla="*/ 704981 w 1613549"/>
                    <a:gd name="connsiteY112" fmla="*/ 1303922 h 3931765"/>
                    <a:gd name="connsiteX113" fmla="*/ 712096 w 1613549"/>
                    <a:gd name="connsiteY113" fmla="*/ 1298455 h 3931765"/>
                    <a:gd name="connsiteX114" fmla="*/ 625361 w 1613549"/>
                    <a:gd name="connsiteY114" fmla="*/ 1125090 h 3931765"/>
                    <a:gd name="connsiteX115" fmla="*/ 505527 w 1613549"/>
                    <a:gd name="connsiteY115" fmla="*/ 982939 h 3931765"/>
                    <a:gd name="connsiteX116" fmla="*/ 410068 w 1613549"/>
                    <a:gd name="connsiteY116" fmla="*/ 955374 h 3931765"/>
                    <a:gd name="connsiteX117" fmla="*/ 405391 w 1613549"/>
                    <a:gd name="connsiteY117" fmla="*/ 958936 h 3931765"/>
                    <a:gd name="connsiteX118" fmla="*/ 407144 w 1613549"/>
                    <a:gd name="connsiteY118" fmla="*/ 990055 h 3931765"/>
                    <a:gd name="connsiteX119" fmla="*/ 433928 w 1613549"/>
                    <a:gd name="connsiteY119" fmla="*/ 1053167 h 3931765"/>
                    <a:gd name="connsiteX120" fmla="*/ 447796 w 1613549"/>
                    <a:gd name="connsiteY120" fmla="*/ 1074132 h 3931765"/>
                    <a:gd name="connsiteX121" fmla="*/ 466818 w 1613549"/>
                    <a:gd name="connsiteY121" fmla="*/ 1107460 h 3931765"/>
                    <a:gd name="connsiteX122" fmla="*/ 557134 w 1613549"/>
                    <a:gd name="connsiteY122" fmla="*/ 1233542 h 3931765"/>
                    <a:gd name="connsiteX123" fmla="*/ 614446 w 1613549"/>
                    <a:gd name="connsiteY123" fmla="*/ 1284815 h 3931765"/>
                    <a:gd name="connsiteX124" fmla="*/ 676177 w 1613549"/>
                    <a:gd name="connsiteY124" fmla="*/ 1325754 h 3931765"/>
                    <a:gd name="connsiteX125" fmla="*/ 701923 w 1613549"/>
                    <a:gd name="connsiteY125" fmla="*/ 1351004 h 3931765"/>
                    <a:gd name="connsiteX126" fmla="*/ 717021 w 1613549"/>
                    <a:gd name="connsiteY126" fmla="*/ 1386390 h 3931765"/>
                    <a:gd name="connsiteX127" fmla="*/ 718487 w 1613549"/>
                    <a:gd name="connsiteY127" fmla="*/ 1395715 h 3931765"/>
                    <a:gd name="connsiteX128" fmla="*/ 707610 w 1613549"/>
                    <a:gd name="connsiteY128" fmla="*/ 1497594 h 3931765"/>
                    <a:gd name="connsiteX129" fmla="*/ 703457 w 1613549"/>
                    <a:gd name="connsiteY129" fmla="*/ 1589653 h 3931765"/>
                    <a:gd name="connsiteX130" fmla="*/ 703447 w 1613549"/>
                    <a:gd name="connsiteY130" fmla="*/ 1589863 h 3931765"/>
                    <a:gd name="connsiteX131" fmla="*/ 696361 w 1613549"/>
                    <a:gd name="connsiteY131" fmla="*/ 1660310 h 3931765"/>
                    <a:gd name="connsiteX132" fmla="*/ 684435 w 1613549"/>
                    <a:gd name="connsiteY132" fmla="*/ 1649747 h 3931765"/>
                    <a:gd name="connsiteX133" fmla="*/ 637287 w 1613549"/>
                    <a:gd name="connsiteY133" fmla="*/ 1623448 h 3931765"/>
                    <a:gd name="connsiteX134" fmla="*/ 580641 w 1613549"/>
                    <a:gd name="connsiteY134" fmla="*/ 1623086 h 3931765"/>
                    <a:gd name="connsiteX135" fmla="*/ 471590 w 1613549"/>
                    <a:gd name="connsiteY135" fmla="*/ 1661186 h 3931765"/>
                    <a:gd name="connsiteX136" fmla="*/ 468189 w 1613549"/>
                    <a:gd name="connsiteY136" fmla="*/ 1665653 h 3931765"/>
                    <a:gd name="connsiteX137" fmla="*/ 485306 w 1613549"/>
                    <a:gd name="connsiteY137" fmla="*/ 2067085 h 3931765"/>
                    <a:gd name="connsiteX138" fmla="*/ 416488 w 1613549"/>
                    <a:gd name="connsiteY138" fmla="*/ 1959690 h 3931765"/>
                    <a:gd name="connsiteX139" fmla="*/ 339268 w 1613549"/>
                    <a:gd name="connsiteY139" fmla="*/ 1857449 h 3931765"/>
                    <a:gd name="connsiteX140" fmla="*/ 232665 w 1613549"/>
                    <a:gd name="connsiteY140" fmla="*/ 1810281 h 3931765"/>
                    <a:gd name="connsiteX141" fmla="*/ 29982 w 1613549"/>
                    <a:gd name="connsiteY141" fmla="*/ 1904502 h 3931765"/>
                    <a:gd name="connsiteX142" fmla="*/ 2836 w 1613549"/>
                    <a:gd name="connsiteY142" fmla="*/ 1960481 h 3931765"/>
                    <a:gd name="connsiteX143" fmla="*/ 3865 w 1613549"/>
                    <a:gd name="connsiteY143" fmla="*/ 2028737 h 3931765"/>
                    <a:gd name="connsiteX144" fmla="*/ 15133 w 1613549"/>
                    <a:gd name="connsiteY144" fmla="*/ 2097631 h 3931765"/>
                    <a:gd name="connsiteX145" fmla="*/ 33078 w 1613549"/>
                    <a:gd name="connsiteY145" fmla="*/ 2152229 h 3931765"/>
                    <a:gd name="connsiteX146" fmla="*/ 120727 w 1613549"/>
                    <a:gd name="connsiteY146" fmla="*/ 2193843 h 3931765"/>
                    <a:gd name="connsiteX147" fmla="*/ 182420 w 1613549"/>
                    <a:gd name="connsiteY147" fmla="*/ 2200977 h 3931765"/>
                    <a:gd name="connsiteX148" fmla="*/ 253124 w 1613549"/>
                    <a:gd name="connsiteY148" fmla="*/ 2206407 h 3931765"/>
                    <a:gd name="connsiteX149" fmla="*/ 392218 w 1613549"/>
                    <a:gd name="connsiteY149" fmla="*/ 2196710 h 3931765"/>
                    <a:gd name="connsiteX150" fmla="*/ 459407 w 1613549"/>
                    <a:gd name="connsiteY150" fmla="*/ 2176498 h 3931765"/>
                    <a:gd name="connsiteX151" fmla="*/ 502356 w 1613549"/>
                    <a:gd name="connsiteY151" fmla="*/ 2163392 h 3931765"/>
                    <a:gd name="connsiteX152" fmla="*/ 484363 w 1613549"/>
                    <a:gd name="connsiteY152" fmla="*/ 2175279 h 3931765"/>
                    <a:gd name="connsiteX153" fmla="*/ 357433 w 1613549"/>
                    <a:gd name="connsiteY153" fmla="*/ 2327489 h 3931765"/>
                    <a:gd name="connsiteX154" fmla="*/ 333049 w 1613549"/>
                    <a:gd name="connsiteY154" fmla="*/ 2460267 h 3931765"/>
                    <a:gd name="connsiteX155" fmla="*/ 333153 w 1613549"/>
                    <a:gd name="connsiteY155" fmla="*/ 2529438 h 3931765"/>
                    <a:gd name="connsiteX156" fmla="*/ 335154 w 1613549"/>
                    <a:gd name="connsiteY156" fmla="*/ 2563699 h 3931765"/>
                    <a:gd name="connsiteX157" fmla="*/ 346145 w 1613549"/>
                    <a:gd name="connsiteY157" fmla="*/ 2588302 h 3931765"/>
                    <a:gd name="connsiteX158" fmla="*/ 347612 w 1613549"/>
                    <a:gd name="connsiteY158" fmla="*/ 2589407 h 3931765"/>
                    <a:gd name="connsiteX159" fmla="*/ 396657 w 1613549"/>
                    <a:gd name="connsiteY159" fmla="*/ 2635603 h 3931765"/>
                    <a:gd name="connsiteX160" fmla="*/ 499517 w 1613549"/>
                    <a:gd name="connsiteY160" fmla="*/ 2665645 h 3931765"/>
                    <a:gd name="connsiteX161" fmla="*/ 602101 w 1613549"/>
                    <a:gd name="connsiteY161" fmla="*/ 2695401 h 3931765"/>
                    <a:gd name="connsiteX162" fmla="*/ 621304 w 1613549"/>
                    <a:gd name="connsiteY162" fmla="*/ 2708832 h 3931765"/>
                    <a:gd name="connsiteX163" fmla="*/ 627886 w 1613549"/>
                    <a:gd name="connsiteY163" fmla="*/ 2733873 h 3931765"/>
                    <a:gd name="connsiteX164" fmla="*/ 636163 w 1613549"/>
                    <a:gd name="connsiteY164" fmla="*/ 2787765 h 3931765"/>
                    <a:gd name="connsiteX165" fmla="*/ 652184 w 1613549"/>
                    <a:gd name="connsiteY165" fmla="*/ 3003297 h 3931765"/>
                    <a:gd name="connsiteX166" fmla="*/ 645916 w 1613549"/>
                    <a:gd name="connsiteY166" fmla="*/ 3433913 h 3931765"/>
                    <a:gd name="connsiteX167" fmla="*/ 664500 w 1613549"/>
                    <a:gd name="connsiteY167" fmla="*/ 3870139 h 3931765"/>
                    <a:gd name="connsiteX168" fmla="*/ 670605 w 1613549"/>
                    <a:gd name="connsiteY168" fmla="*/ 3924117 h 3931765"/>
                    <a:gd name="connsiteX169" fmla="*/ 680873 w 1613549"/>
                    <a:gd name="connsiteY169" fmla="*/ 3925183 h 3931765"/>
                    <a:gd name="connsiteX170" fmla="*/ 681597 w 1613549"/>
                    <a:gd name="connsiteY170" fmla="*/ 3929765 h 3931765"/>
                    <a:gd name="connsiteX171" fmla="*/ 686921 w 1613549"/>
                    <a:gd name="connsiteY171" fmla="*/ 3928298 h 3931765"/>
                    <a:gd name="connsiteX172" fmla="*/ 667176 w 1613549"/>
                    <a:gd name="connsiteY172" fmla="*/ 3674514 h 3931765"/>
                    <a:gd name="connsiteX173" fmla="*/ 673291 w 1613549"/>
                    <a:gd name="connsiteY173" fmla="*/ 3419454 h 3931765"/>
                    <a:gd name="connsiteX174" fmla="*/ 680530 w 1613549"/>
                    <a:gd name="connsiteY174" fmla="*/ 3297714 h 3931765"/>
                    <a:gd name="connsiteX175" fmla="*/ 751911 w 1613549"/>
                    <a:gd name="connsiteY175" fmla="*/ 3241469 h 3931765"/>
                    <a:gd name="connsiteX176" fmla="*/ 845475 w 1613549"/>
                    <a:gd name="connsiteY176" fmla="*/ 3152125 h 3931765"/>
                    <a:gd name="connsiteX177" fmla="*/ 936591 w 1613549"/>
                    <a:gd name="connsiteY177" fmla="*/ 3064943 h 3931765"/>
                    <a:gd name="connsiteX178" fmla="*/ 1010476 w 1613549"/>
                    <a:gd name="connsiteY178" fmla="*/ 2976979 h 3931765"/>
                    <a:gd name="connsiteX179" fmla="*/ 1042595 w 1613549"/>
                    <a:gd name="connsiteY179" fmla="*/ 2865051 h 3931765"/>
                    <a:gd name="connsiteX180" fmla="*/ 1051453 w 1613549"/>
                    <a:gd name="connsiteY180" fmla="*/ 2851220 h 3931765"/>
                    <a:gd name="connsiteX181" fmla="*/ 1044585 w 1613549"/>
                    <a:gd name="connsiteY181" fmla="*/ 2844353 h 3931765"/>
                    <a:gd name="connsiteX182" fmla="*/ 1026916 w 1613549"/>
                    <a:gd name="connsiteY182" fmla="*/ 2854669 h 3931765"/>
                    <a:gd name="connsiteX183" fmla="*/ 982263 w 1613549"/>
                    <a:gd name="connsiteY183" fmla="*/ 2877891 h 3931765"/>
                    <a:gd name="connsiteX184" fmla="*/ 928409 w 1613549"/>
                    <a:gd name="connsiteY184" fmla="*/ 2911895 h 3931765"/>
                    <a:gd name="connsiteX185" fmla="*/ 827339 w 1613549"/>
                    <a:gd name="connsiteY185" fmla="*/ 2986752 h 3931765"/>
                    <a:gd name="connsiteX186" fmla="*/ 756149 w 1613549"/>
                    <a:gd name="connsiteY186" fmla="*/ 3062047 h 3931765"/>
                    <a:gd name="connsiteX187" fmla="*/ 759064 w 1613549"/>
                    <a:gd name="connsiteY187" fmla="*/ 3052551 h 3931765"/>
                    <a:gd name="connsiteX188" fmla="*/ 805479 w 1613549"/>
                    <a:gd name="connsiteY188" fmla="*/ 2825637 h 3931765"/>
                    <a:gd name="connsiteX189" fmla="*/ 806660 w 1613549"/>
                    <a:gd name="connsiteY189" fmla="*/ 2695354 h 3931765"/>
                    <a:gd name="connsiteX190" fmla="*/ 799964 w 1613549"/>
                    <a:gd name="connsiteY190" fmla="*/ 2691506 h 3931765"/>
                    <a:gd name="connsiteX191" fmla="*/ 739814 w 1613549"/>
                    <a:gd name="connsiteY191" fmla="*/ 2777840 h 3931765"/>
                    <a:gd name="connsiteX192" fmla="*/ 698418 w 1613549"/>
                    <a:gd name="connsiteY192" fmla="*/ 2897484 h 3931765"/>
                    <a:gd name="connsiteX193" fmla="*/ 662909 w 1613549"/>
                    <a:gd name="connsiteY193" fmla="*/ 3090155 h 3931765"/>
                    <a:gd name="connsiteX194" fmla="*/ 662957 w 1613549"/>
                    <a:gd name="connsiteY194" fmla="*/ 3072315 h 3931765"/>
                    <a:gd name="connsiteX195" fmla="*/ 653908 w 1613549"/>
                    <a:gd name="connsiteY195" fmla="*/ 2860679 h 3931765"/>
                    <a:gd name="connsiteX196" fmla="*/ 641401 w 1613549"/>
                    <a:gd name="connsiteY196" fmla="*/ 2758628 h 3931765"/>
                    <a:gd name="connsiteX197" fmla="*/ 632077 w 1613549"/>
                    <a:gd name="connsiteY197" fmla="*/ 2710108 h 3931765"/>
                    <a:gd name="connsiteX198" fmla="*/ 607064 w 1613549"/>
                    <a:gd name="connsiteY198" fmla="*/ 2687391 h 3931765"/>
                    <a:gd name="connsiteX199" fmla="*/ 559582 w 1613549"/>
                    <a:gd name="connsiteY199" fmla="*/ 2673503 h 3931765"/>
                    <a:gd name="connsiteX200" fmla="*/ 506985 w 1613549"/>
                    <a:gd name="connsiteY200" fmla="*/ 2658454 h 3931765"/>
                    <a:gd name="connsiteX201" fmla="*/ 405201 w 1613549"/>
                    <a:gd name="connsiteY201" fmla="*/ 2629469 h 3931765"/>
                    <a:gd name="connsiteX202" fmla="*/ 366586 w 1613549"/>
                    <a:gd name="connsiteY202" fmla="*/ 2610410 h 3931765"/>
                    <a:gd name="connsiteX203" fmla="*/ 357185 w 1613549"/>
                    <a:gd name="connsiteY203" fmla="*/ 2595893 h 3931765"/>
                    <a:gd name="connsiteX204" fmla="*/ 372206 w 1613549"/>
                    <a:gd name="connsiteY204" fmla="*/ 2603780 h 3931765"/>
                    <a:gd name="connsiteX205" fmla="*/ 402676 w 1613549"/>
                    <a:gd name="connsiteY205" fmla="*/ 2618449 h 3931765"/>
                    <a:gd name="connsiteX206" fmla="*/ 464017 w 1613549"/>
                    <a:gd name="connsiteY206" fmla="*/ 2642318 h 3931765"/>
                    <a:gd name="connsiteX207" fmla="*/ 594310 w 1613549"/>
                    <a:gd name="connsiteY207" fmla="*/ 2670350 h 3931765"/>
                    <a:gd name="connsiteX208" fmla="*/ 653746 w 1613549"/>
                    <a:gd name="connsiteY208" fmla="*/ 2661635 h 3931765"/>
                    <a:gd name="connsiteX209" fmla="*/ 685616 w 1613549"/>
                    <a:gd name="connsiteY209" fmla="*/ 2612296 h 3931765"/>
                    <a:gd name="connsiteX210" fmla="*/ 707219 w 1613549"/>
                    <a:gd name="connsiteY210" fmla="*/ 2495005 h 3931765"/>
                    <a:gd name="connsiteX211" fmla="*/ 620808 w 1613549"/>
                    <a:gd name="connsiteY211" fmla="*/ 2262757 h 3931765"/>
                    <a:gd name="connsiteX212" fmla="*/ 609788 w 1613549"/>
                    <a:gd name="connsiteY212" fmla="*/ 2247621 h 3931765"/>
                    <a:gd name="connsiteX213" fmla="*/ 779009 w 1613549"/>
                    <a:gd name="connsiteY213" fmla="*/ 2350034 h 3931765"/>
                    <a:gd name="connsiteX214" fmla="*/ 884184 w 1613549"/>
                    <a:gd name="connsiteY214" fmla="*/ 2383867 h 3931765"/>
                    <a:gd name="connsiteX215" fmla="*/ 885918 w 1613549"/>
                    <a:gd name="connsiteY215" fmla="*/ 2384477 h 3931765"/>
                    <a:gd name="connsiteX216" fmla="*/ 920103 w 1613549"/>
                    <a:gd name="connsiteY216" fmla="*/ 2384791 h 3931765"/>
                    <a:gd name="connsiteX217" fmla="*/ 935743 w 1613549"/>
                    <a:gd name="connsiteY217" fmla="*/ 2382848 h 3931765"/>
                    <a:gd name="connsiteX218" fmla="*/ 1012600 w 1613549"/>
                    <a:gd name="connsiteY218" fmla="*/ 2354825 h 3931765"/>
                    <a:gd name="connsiteX219" fmla="*/ 1081152 w 1613549"/>
                    <a:gd name="connsiteY219" fmla="*/ 2316001 h 3931765"/>
                    <a:gd name="connsiteX220" fmla="*/ 1110479 w 1613549"/>
                    <a:gd name="connsiteY220" fmla="*/ 2293122 h 3931765"/>
                    <a:gd name="connsiteX221" fmla="*/ 1133834 w 1613549"/>
                    <a:gd name="connsiteY221" fmla="*/ 2274263 h 3931765"/>
                    <a:gd name="connsiteX222" fmla="*/ 1151732 w 1613549"/>
                    <a:gd name="connsiteY222" fmla="*/ 2213627 h 3931765"/>
                    <a:gd name="connsiteX223" fmla="*/ 1147160 w 1613549"/>
                    <a:gd name="connsiteY223" fmla="*/ 2078524 h 3931765"/>
                    <a:gd name="connsiteX224" fmla="*/ 1083695 w 1613549"/>
                    <a:gd name="connsiteY224" fmla="*/ 1973492 h 3931765"/>
                    <a:gd name="connsiteX225" fmla="*/ 1043509 w 1613549"/>
                    <a:gd name="connsiteY225" fmla="*/ 1949813 h 3931765"/>
                    <a:gd name="connsiteX226" fmla="*/ 1032374 w 1613549"/>
                    <a:gd name="connsiteY226" fmla="*/ 1939954 h 3931765"/>
                    <a:gd name="connsiteX227" fmla="*/ 995236 w 1613549"/>
                    <a:gd name="connsiteY227" fmla="*/ 1940964 h 3931765"/>
                    <a:gd name="connsiteX228" fmla="*/ 977063 w 1613549"/>
                    <a:gd name="connsiteY228" fmla="*/ 1946317 h 3931765"/>
                    <a:gd name="connsiteX229" fmla="*/ 964042 w 1613549"/>
                    <a:gd name="connsiteY229" fmla="*/ 1947508 h 3931765"/>
                    <a:gd name="connsiteX230" fmla="*/ 726384 w 1613549"/>
                    <a:gd name="connsiteY230" fmla="*/ 2027651 h 3931765"/>
                    <a:gd name="connsiteX231" fmla="*/ 716078 w 1613549"/>
                    <a:gd name="connsiteY231" fmla="*/ 2033776 h 3931765"/>
                    <a:gd name="connsiteX232" fmla="*/ 762931 w 1613549"/>
                    <a:gd name="connsiteY232" fmla="*/ 2000762 h 3931765"/>
                    <a:gd name="connsiteX233" fmla="*/ 854361 w 1613549"/>
                    <a:gd name="connsiteY233" fmla="*/ 1935811 h 3931765"/>
                    <a:gd name="connsiteX234" fmla="*/ 940467 w 1613549"/>
                    <a:gd name="connsiteY234" fmla="*/ 1873546 h 3931765"/>
                    <a:gd name="connsiteX235" fmla="*/ 978167 w 1613549"/>
                    <a:gd name="connsiteY235" fmla="*/ 1833808 h 3931765"/>
                    <a:gd name="connsiteX236" fmla="*/ 985245 w 1613549"/>
                    <a:gd name="connsiteY236" fmla="*/ 1838751 h 3931765"/>
                    <a:gd name="connsiteX237" fmla="*/ 1002285 w 1613549"/>
                    <a:gd name="connsiteY237" fmla="*/ 1823340 h 3931765"/>
                    <a:gd name="connsiteX238" fmla="*/ 1006685 w 1613549"/>
                    <a:gd name="connsiteY238" fmla="*/ 1824359 h 3931765"/>
                    <a:gd name="connsiteX239" fmla="*/ 1016201 w 1613549"/>
                    <a:gd name="connsiteY239" fmla="*/ 1821740 h 3931765"/>
                    <a:gd name="connsiteX240" fmla="*/ 1297188 w 1613549"/>
                    <a:gd name="connsiteY240" fmla="*/ 1782325 h 3931765"/>
                    <a:gd name="connsiteX241" fmla="*/ 1540962 w 1613549"/>
                    <a:gd name="connsiteY241" fmla="*/ 1681674 h 3931765"/>
                    <a:gd name="connsiteX242" fmla="*/ 1593225 w 1613549"/>
                    <a:gd name="connsiteY242" fmla="*/ 1642727 h 3931765"/>
                    <a:gd name="connsiteX243" fmla="*/ 1610427 w 1613549"/>
                    <a:gd name="connsiteY243" fmla="*/ 1595206 h 3931765"/>
                    <a:gd name="connsiteX244" fmla="*/ 1029260 w 1613549"/>
                    <a:gd name="connsiteY244" fmla="*/ 624437 h 3931765"/>
                    <a:gd name="connsiteX245" fmla="*/ 1054282 w 1613549"/>
                    <a:gd name="connsiteY245" fmla="*/ 575050 h 3931765"/>
                    <a:gd name="connsiteX246" fmla="*/ 1050100 w 1613549"/>
                    <a:gd name="connsiteY246" fmla="*/ 590776 h 3931765"/>
                    <a:gd name="connsiteX247" fmla="*/ 1048672 w 1613549"/>
                    <a:gd name="connsiteY247" fmla="*/ 596796 h 3931765"/>
                    <a:gd name="connsiteX248" fmla="*/ 1029260 w 1613549"/>
                    <a:gd name="connsiteY248" fmla="*/ 624437 h 3931765"/>
                    <a:gd name="connsiteX249" fmla="*/ 1256316 w 1613549"/>
                    <a:gd name="connsiteY249" fmla="*/ 595796 h 3931765"/>
                    <a:gd name="connsiteX250" fmla="*/ 1324982 w 1613549"/>
                    <a:gd name="connsiteY250" fmla="*/ 665785 h 3931765"/>
                    <a:gd name="connsiteX251" fmla="*/ 1389209 w 1613549"/>
                    <a:gd name="connsiteY251" fmla="*/ 732880 h 3931765"/>
                    <a:gd name="connsiteX252" fmla="*/ 1423137 w 1613549"/>
                    <a:gd name="connsiteY252" fmla="*/ 816328 h 3931765"/>
                    <a:gd name="connsiteX253" fmla="*/ 1187460 w 1613549"/>
                    <a:gd name="connsiteY253" fmla="*/ 797497 h 3931765"/>
                    <a:gd name="connsiteX254" fmla="*/ 1085305 w 1613549"/>
                    <a:gd name="connsiteY254" fmla="*/ 737966 h 3931765"/>
                    <a:gd name="connsiteX255" fmla="*/ 1050157 w 1613549"/>
                    <a:gd name="connsiteY255" fmla="*/ 681035 h 3931765"/>
                    <a:gd name="connsiteX256" fmla="*/ 1056130 w 1613549"/>
                    <a:gd name="connsiteY256" fmla="*/ 609083 h 3931765"/>
                    <a:gd name="connsiteX257" fmla="*/ 1059730 w 1613549"/>
                    <a:gd name="connsiteY257" fmla="*/ 593424 h 3931765"/>
                    <a:gd name="connsiteX258" fmla="*/ 1105021 w 1613549"/>
                    <a:gd name="connsiteY258" fmla="*/ 482496 h 3931765"/>
                    <a:gd name="connsiteX259" fmla="*/ 1111727 w 1613549"/>
                    <a:gd name="connsiteY259" fmla="*/ 475066 h 3931765"/>
                    <a:gd name="connsiteX260" fmla="*/ 1115575 w 1613549"/>
                    <a:gd name="connsiteY260" fmla="*/ 472504 h 3931765"/>
                    <a:gd name="connsiteX261" fmla="*/ 1211340 w 1613549"/>
                    <a:gd name="connsiteY261" fmla="*/ 550704 h 3931765"/>
                    <a:gd name="connsiteX262" fmla="*/ 1256316 w 1613549"/>
                    <a:gd name="connsiteY262" fmla="*/ 595796 h 3931765"/>
                    <a:gd name="connsiteX263" fmla="*/ 1099040 w 1613549"/>
                    <a:gd name="connsiteY263" fmla="*/ 470361 h 3931765"/>
                    <a:gd name="connsiteX264" fmla="*/ 1085533 w 1613549"/>
                    <a:gd name="connsiteY264" fmla="*/ 474504 h 3931765"/>
                    <a:gd name="connsiteX265" fmla="*/ 1030831 w 1613549"/>
                    <a:gd name="connsiteY265" fmla="*/ 486792 h 3931765"/>
                    <a:gd name="connsiteX266" fmla="*/ 921513 w 1613549"/>
                    <a:gd name="connsiteY266" fmla="*/ 505442 h 3931765"/>
                    <a:gd name="connsiteX267" fmla="*/ 740604 w 1613549"/>
                    <a:gd name="connsiteY267" fmla="*/ 535017 h 3931765"/>
                    <a:gd name="connsiteX268" fmla="*/ 832883 w 1613549"/>
                    <a:gd name="connsiteY268" fmla="*/ 504403 h 3931765"/>
                    <a:gd name="connsiteX269" fmla="*/ 1108412 w 1613549"/>
                    <a:gd name="connsiteY269" fmla="*/ 455826 h 3931765"/>
                    <a:gd name="connsiteX270" fmla="*/ 1107003 w 1613549"/>
                    <a:gd name="connsiteY270" fmla="*/ 457255 h 3931765"/>
                    <a:gd name="connsiteX271" fmla="*/ 1099040 w 1613549"/>
                    <a:gd name="connsiteY271" fmla="*/ 470361 h 3931765"/>
                    <a:gd name="connsiteX272" fmla="*/ 1125329 w 1613549"/>
                    <a:gd name="connsiteY272" fmla="*/ 468189 h 3931765"/>
                    <a:gd name="connsiteX273" fmla="*/ 1127681 w 1613549"/>
                    <a:gd name="connsiteY273" fmla="*/ 467761 h 3931765"/>
                    <a:gd name="connsiteX274" fmla="*/ 1174106 w 1613549"/>
                    <a:gd name="connsiteY274" fmla="*/ 513566 h 3931765"/>
                    <a:gd name="connsiteX275" fmla="*/ 1160771 w 1613549"/>
                    <a:gd name="connsiteY275" fmla="*/ 502756 h 3931765"/>
                    <a:gd name="connsiteX276" fmla="*/ 1125329 w 1613549"/>
                    <a:gd name="connsiteY276" fmla="*/ 468189 h 3931765"/>
                    <a:gd name="connsiteX277" fmla="*/ 1540457 w 1613549"/>
                    <a:gd name="connsiteY277" fmla="*/ 573764 h 3931765"/>
                    <a:gd name="connsiteX278" fmla="*/ 1473420 w 1613549"/>
                    <a:gd name="connsiteY278" fmla="*/ 591862 h 3931765"/>
                    <a:gd name="connsiteX279" fmla="*/ 1405992 w 1613549"/>
                    <a:gd name="connsiteY279" fmla="*/ 595967 h 3931765"/>
                    <a:gd name="connsiteX280" fmla="*/ 1217331 w 1613549"/>
                    <a:gd name="connsiteY280" fmla="*/ 542513 h 3931765"/>
                    <a:gd name="connsiteX281" fmla="*/ 1208034 w 1613549"/>
                    <a:gd name="connsiteY281" fmla="*/ 533150 h 3931765"/>
                    <a:gd name="connsiteX282" fmla="*/ 1148741 w 1613549"/>
                    <a:gd name="connsiteY282" fmla="*/ 474514 h 3931765"/>
                    <a:gd name="connsiteX283" fmla="*/ 1475954 w 1613549"/>
                    <a:gd name="connsiteY283" fmla="*/ 552333 h 3931765"/>
                    <a:gd name="connsiteX284" fmla="*/ 1568251 w 1613549"/>
                    <a:gd name="connsiteY284" fmla="*/ 547590 h 3931765"/>
                    <a:gd name="connsiteX285" fmla="*/ 1540457 w 1613549"/>
                    <a:gd name="connsiteY285" fmla="*/ 573764 h 3931765"/>
                    <a:gd name="connsiteX286" fmla="*/ 1159304 w 1613549"/>
                    <a:gd name="connsiteY286" fmla="*/ 468523 h 3931765"/>
                    <a:gd name="connsiteX287" fmla="*/ 1166229 w 1613549"/>
                    <a:gd name="connsiteY287" fmla="*/ 469170 h 3931765"/>
                    <a:gd name="connsiteX288" fmla="*/ 1207777 w 1613549"/>
                    <a:gd name="connsiteY288" fmla="*/ 472380 h 3931765"/>
                    <a:gd name="connsiteX289" fmla="*/ 1542190 w 1613549"/>
                    <a:gd name="connsiteY289" fmla="*/ 531350 h 3931765"/>
                    <a:gd name="connsiteX290" fmla="*/ 1562917 w 1613549"/>
                    <a:gd name="connsiteY290" fmla="*/ 538798 h 3931765"/>
                    <a:gd name="connsiteX291" fmla="*/ 1220150 w 1613549"/>
                    <a:gd name="connsiteY291" fmla="*/ 494745 h 3931765"/>
                    <a:gd name="connsiteX292" fmla="*/ 1159304 w 1613549"/>
                    <a:gd name="connsiteY292" fmla="*/ 468523 h 3931765"/>
                    <a:gd name="connsiteX293" fmla="*/ 1190184 w 1613549"/>
                    <a:gd name="connsiteY293" fmla="*/ 440176 h 3931765"/>
                    <a:gd name="connsiteX294" fmla="*/ 1275348 w 1613549"/>
                    <a:gd name="connsiteY294" fmla="*/ 418240 h 3931765"/>
                    <a:gd name="connsiteX295" fmla="*/ 1362120 w 1613549"/>
                    <a:gd name="connsiteY295" fmla="*/ 395885 h 3931765"/>
                    <a:gd name="connsiteX296" fmla="*/ 1439549 w 1613549"/>
                    <a:gd name="connsiteY296" fmla="*/ 378731 h 3931765"/>
                    <a:gd name="connsiteX297" fmla="*/ 1508434 w 1613549"/>
                    <a:gd name="connsiteY297" fmla="*/ 389408 h 3931765"/>
                    <a:gd name="connsiteX298" fmla="*/ 1552392 w 1613549"/>
                    <a:gd name="connsiteY298" fmla="*/ 446939 h 3931765"/>
                    <a:gd name="connsiteX299" fmla="*/ 1574623 w 1613549"/>
                    <a:gd name="connsiteY299" fmla="*/ 516529 h 3931765"/>
                    <a:gd name="connsiteX300" fmla="*/ 1573432 w 1613549"/>
                    <a:gd name="connsiteY300" fmla="*/ 532845 h 3931765"/>
                    <a:gd name="connsiteX301" fmla="*/ 1240115 w 1613549"/>
                    <a:gd name="connsiteY301" fmla="*/ 466208 h 3931765"/>
                    <a:gd name="connsiteX302" fmla="*/ 1152389 w 1613549"/>
                    <a:gd name="connsiteY302" fmla="*/ 459274 h 3931765"/>
                    <a:gd name="connsiteX303" fmla="*/ 1139131 w 1613549"/>
                    <a:gd name="connsiteY303" fmla="*/ 458426 h 3931765"/>
                    <a:gd name="connsiteX304" fmla="*/ 1131530 w 1613549"/>
                    <a:gd name="connsiteY304" fmla="*/ 454435 h 3931765"/>
                    <a:gd name="connsiteX305" fmla="*/ 1146893 w 1613549"/>
                    <a:gd name="connsiteY305" fmla="*/ 451301 h 3931765"/>
                    <a:gd name="connsiteX306" fmla="*/ 1190184 w 1613549"/>
                    <a:gd name="connsiteY306" fmla="*/ 440176 h 3931765"/>
                    <a:gd name="connsiteX307" fmla="*/ 992826 w 1613549"/>
                    <a:gd name="connsiteY307" fmla="*/ 375597 h 3931765"/>
                    <a:gd name="connsiteX308" fmla="*/ 935257 w 1613549"/>
                    <a:gd name="connsiteY308" fmla="*/ 241190 h 3931765"/>
                    <a:gd name="connsiteX309" fmla="*/ 940915 w 1613549"/>
                    <a:gd name="connsiteY309" fmla="*/ 68292 h 3931765"/>
                    <a:gd name="connsiteX310" fmla="*/ 964775 w 1613549"/>
                    <a:gd name="connsiteY310" fmla="*/ 10789 h 3931765"/>
                    <a:gd name="connsiteX311" fmla="*/ 1005790 w 1613549"/>
                    <a:gd name="connsiteY311" fmla="*/ 13952 h 3931765"/>
                    <a:gd name="connsiteX312" fmla="*/ 1043109 w 1613549"/>
                    <a:gd name="connsiteY312" fmla="*/ 23315 h 3931765"/>
                    <a:gd name="connsiteX313" fmla="*/ 1190784 w 1613549"/>
                    <a:gd name="connsiteY313" fmla="*/ 84189 h 3931765"/>
                    <a:gd name="connsiteX314" fmla="*/ 1223855 w 1613549"/>
                    <a:gd name="connsiteY314" fmla="*/ 103849 h 3931765"/>
                    <a:gd name="connsiteX315" fmla="*/ 1252002 w 1613549"/>
                    <a:gd name="connsiteY315" fmla="*/ 132490 h 3931765"/>
                    <a:gd name="connsiteX316" fmla="*/ 1254716 w 1613549"/>
                    <a:gd name="connsiteY316" fmla="*/ 169704 h 3931765"/>
                    <a:gd name="connsiteX317" fmla="*/ 1252383 w 1613549"/>
                    <a:gd name="connsiteY317" fmla="*/ 207671 h 3931765"/>
                    <a:gd name="connsiteX318" fmla="*/ 1207996 w 1613549"/>
                    <a:gd name="connsiteY318" fmla="*/ 352803 h 3931765"/>
                    <a:gd name="connsiteX319" fmla="*/ 1166458 w 1613549"/>
                    <a:gd name="connsiteY319" fmla="*/ 416478 h 3931765"/>
                    <a:gd name="connsiteX320" fmla="*/ 1139388 w 1613549"/>
                    <a:gd name="connsiteY320" fmla="*/ 440843 h 3931765"/>
                    <a:gd name="connsiteX321" fmla="*/ 1125272 w 1613549"/>
                    <a:gd name="connsiteY321" fmla="*/ 444891 h 3931765"/>
                    <a:gd name="connsiteX322" fmla="*/ 1123909 w 1613549"/>
                    <a:gd name="connsiteY322" fmla="*/ 444634 h 3931765"/>
                    <a:gd name="connsiteX323" fmla="*/ 1117671 w 1613549"/>
                    <a:gd name="connsiteY323" fmla="*/ 445053 h 3931765"/>
                    <a:gd name="connsiteX324" fmla="*/ 1097459 w 1613549"/>
                    <a:gd name="connsiteY324" fmla="*/ 440805 h 3931765"/>
                    <a:gd name="connsiteX325" fmla="*/ 1069674 w 1613549"/>
                    <a:gd name="connsiteY325" fmla="*/ 431594 h 3931765"/>
                    <a:gd name="connsiteX326" fmla="*/ 1051634 w 1613549"/>
                    <a:gd name="connsiteY326" fmla="*/ 422107 h 3931765"/>
                    <a:gd name="connsiteX327" fmla="*/ 992826 w 1613549"/>
                    <a:gd name="connsiteY327" fmla="*/ 375597 h 3931765"/>
                    <a:gd name="connsiteX328" fmla="*/ 599596 w 1613549"/>
                    <a:gd name="connsiteY328" fmla="*/ 574155 h 3931765"/>
                    <a:gd name="connsiteX329" fmla="*/ 799878 w 1613549"/>
                    <a:gd name="connsiteY329" fmla="*/ 442300 h 3931765"/>
                    <a:gd name="connsiteX330" fmla="*/ 1056453 w 1613549"/>
                    <a:gd name="connsiteY330" fmla="*/ 436566 h 3931765"/>
                    <a:gd name="connsiteX331" fmla="*/ 1060920 w 1613549"/>
                    <a:gd name="connsiteY331" fmla="*/ 437947 h 3931765"/>
                    <a:gd name="connsiteX332" fmla="*/ 1082733 w 1613549"/>
                    <a:gd name="connsiteY332" fmla="*/ 447568 h 3931765"/>
                    <a:gd name="connsiteX333" fmla="*/ 847675 w 1613549"/>
                    <a:gd name="connsiteY333" fmla="*/ 489630 h 3931765"/>
                    <a:gd name="connsiteX334" fmla="*/ 715401 w 1613549"/>
                    <a:gd name="connsiteY334" fmla="*/ 533807 h 3931765"/>
                    <a:gd name="connsiteX335" fmla="*/ 677330 w 1613549"/>
                    <a:gd name="connsiteY335" fmla="*/ 549599 h 3931765"/>
                    <a:gd name="connsiteX336" fmla="*/ 599596 w 1613549"/>
                    <a:gd name="connsiteY336" fmla="*/ 574155 h 3931765"/>
                    <a:gd name="connsiteX337" fmla="*/ 993046 w 1613549"/>
                    <a:gd name="connsiteY337" fmla="*/ 660090 h 3931765"/>
                    <a:gd name="connsiteX338" fmla="*/ 875402 w 1613549"/>
                    <a:gd name="connsiteY338" fmla="*/ 711096 h 3931765"/>
                    <a:gd name="connsiteX339" fmla="*/ 741585 w 1613549"/>
                    <a:gd name="connsiteY339" fmla="*/ 740119 h 3931765"/>
                    <a:gd name="connsiteX340" fmla="*/ 671805 w 1613549"/>
                    <a:gd name="connsiteY340" fmla="*/ 748005 h 3931765"/>
                    <a:gd name="connsiteX341" fmla="*/ 619551 w 1613549"/>
                    <a:gd name="connsiteY341" fmla="*/ 723678 h 3931765"/>
                    <a:gd name="connsiteX342" fmla="*/ 596634 w 1613549"/>
                    <a:gd name="connsiteY342" fmla="*/ 664338 h 3931765"/>
                    <a:gd name="connsiteX343" fmla="*/ 586880 w 1613549"/>
                    <a:gd name="connsiteY343" fmla="*/ 633839 h 3931765"/>
                    <a:gd name="connsiteX344" fmla="*/ 592357 w 1613549"/>
                    <a:gd name="connsiteY344" fmla="*/ 601816 h 3931765"/>
                    <a:gd name="connsiteX345" fmla="*/ 649660 w 1613549"/>
                    <a:gd name="connsiteY345" fmla="*/ 573041 h 3931765"/>
                    <a:gd name="connsiteX346" fmla="*/ 685626 w 1613549"/>
                    <a:gd name="connsiteY346" fmla="*/ 557086 h 3931765"/>
                    <a:gd name="connsiteX347" fmla="*/ 1042356 w 1613549"/>
                    <a:gd name="connsiteY347" fmla="*/ 494459 h 3931765"/>
                    <a:gd name="connsiteX348" fmla="*/ 1091715 w 1613549"/>
                    <a:gd name="connsiteY348" fmla="*/ 483353 h 3931765"/>
                    <a:gd name="connsiteX349" fmla="*/ 1077790 w 1613549"/>
                    <a:gd name="connsiteY349" fmla="*/ 511233 h 3931765"/>
                    <a:gd name="connsiteX350" fmla="*/ 1050014 w 1613549"/>
                    <a:gd name="connsiteY350" fmla="*/ 564030 h 3931765"/>
                    <a:gd name="connsiteX351" fmla="*/ 1009105 w 1613549"/>
                    <a:gd name="connsiteY351" fmla="*/ 645126 h 3931765"/>
                    <a:gd name="connsiteX352" fmla="*/ 1008047 w 1613549"/>
                    <a:gd name="connsiteY352" fmla="*/ 647316 h 3931765"/>
                    <a:gd name="connsiteX353" fmla="*/ 993046 w 1613549"/>
                    <a:gd name="connsiteY353" fmla="*/ 660090 h 3931765"/>
                    <a:gd name="connsiteX354" fmla="*/ 559544 w 1613549"/>
                    <a:gd name="connsiteY354" fmla="*/ 1046500 h 3931765"/>
                    <a:gd name="connsiteX355" fmla="*/ 612017 w 1613549"/>
                    <a:gd name="connsiteY355" fmla="*/ 1122281 h 3931765"/>
                    <a:gd name="connsiteX356" fmla="*/ 661290 w 1613549"/>
                    <a:gd name="connsiteY356" fmla="*/ 1203443 h 3931765"/>
                    <a:gd name="connsiteX357" fmla="*/ 699304 w 1613549"/>
                    <a:gd name="connsiteY357" fmla="*/ 1289702 h 3931765"/>
                    <a:gd name="connsiteX358" fmla="*/ 684883 w 1613549"/>
                    <a:gd name="connsiteY358" fmla="*/ 1281548 h 3931765"/>
                    <a:gd name="connsiteX359" fmla="*/ 676530 w 1613549"/>
                    <a:gd name="connsiteY359" fmla="*/ 1266203 h 3931765"/>
                    <a:gd name="connsiteX360" fmla="*/ 637534 w 1613549"/>
                    <a:gd name="connsiteY360" fmla="*/ 1197290 h 3931765"/>
                    <a:gd name="connsiteX361" fmla="*/ 548409 w 1613549"/>
                    <a:gd name="connsiteY361" fmla="*/ 1068369 h 3931765"/>
                    <a:gd name="connsiteX362" fmla="*/ 495307 w 1613549"/>
                    <a:gd name="connsiteY362" fmla="*/ 1011629 h 3931765"/>
                    <a:gd name="connsiteX363" fmla="*/ 433604 w 1613549"/>
                    <a:gd name="connsiteY363" fmla="*/ 965813 h 3931765"/>
                    <a:gd name="connsiteX364" fmla="*/ 559544 w 1613549"/>
                    <a:gd name="connsiteY364" fmla="*/ 1046500 h 3931765"/>
                    <a:gd name="connsiteX365" fmla="*/ 454483 w 1613549"/>
                    <a:gd name="connsiteY365" fmla="*/ 1066769 h 3931765"/>
                    <a:gd name="connsiteX366" fmla="*/ 449282 w 1613549"/>
                    <a:gd name="connsiteY366" fmla="*/ 1057473 h 3931765"/>
                    <a:gd name="connsiteX367" fmla="*/ 430308 w 1613549"/>
                    <a:gd name="connsiteY367" fmla="*/ 1022392 h 3931765"/>
                    <a:gd name="connsiteX368" fmla="*/ 416650 w 1613549"/>
                    <a:gd name="connsiteY368" fmla="*/ 988426 h 3931765"/>
                    <a:gd name="connsiteX369" fmla="*/ 417421 w 1613549"/>
                    <a:gd name="connsiteY369" fmla="*/ 969957 h 3931765"/>
                    <a:gd name="connsiteX370" fmla="*/ 476943 w 1613549"/>
                    <a:gd name="connsiteY370" fmla="*/ 1008104 h 3931765"/>
                    <a:gd name="connsiteX371" fmla="*/ 530635 w 1613549"/>
                    <a:gd name="connsiteY371" fmla="*/ 1062654 h 3931765"/>
                    <a:gd name="connsiteX372" fmla="*/ 620542 w 1613549"/>
                    <a:gd name="connsiteY372" fmla="*/ 1187737 h 3931765"/>
                    <a:gd name="connsiteX373" fmla="*/ 669024 w 1613549"/>
                    <a:gd name="connsiteY373" fmla="*/ 1272099 h 3931765"/>
                    <a:gd name="connsiteX374" fmla="*/ 565649 w 1613549"/>
                    <a:gd name="connsiteY374" fmla="*/ 1194518 h 3931765"/>
                    <a:gd name="connsiteX375" fmla="*/ 454483 w 1613549"/>
                    <a:gd name="connsiteY375" fmla="*/ 1066769 h 3931765"/>
                    <a:gd name="connsiteX376" fmla="*/ 701009 w 1613549"/>
                    <a:gd name="connsiteY376" fmla="*/ 1336098 h 3931765"/>
                    <a:gd name="connsiteX377" fmla="*/ 642545 w 1613549"/>
                    <a:gd name="connsiteY377" fmla="*/ 1293073 h 3931765"/>
                    <a:gd name="connsiteX378" fmla="*/ 582537 w 1613549"/>
                    <a:gd name="connsiteY378" fmla="*/ 1246601 h 3931765"/>
                    <a:gd name="connsiteX379" fmla="*/ 493945 w 1613549"/>
                    <a:gd name="connsiteY379" fmla="*/ 1134282 h 3931765"/>
                    <a:gd name="connsiteX380" fmla="*/ 618913 w 1613549"/>
                    <a:gd name="connsiteY380" fmla="*/ 1250125 h 3931765"/>
                    <a:gd name="connsiteX381" fmla="*/ 678235 w 1613549"/>
                    <a:gd name="connsiteY381" fmla="*/ 1288882 h 3931765"/>
                    <a:gd name="connsiteX382" fmla="*/ 696742 w 1613549"/>
                    <a:gd name="connsiteY382" fmla="*/ 1323553 h 3931765"/>
                    <a:gd name="connsiteX383" fmla="*/ 706581 w 1613549"/>
                    <a:gd name="connsiteY383" fmla="*/ 1342784 h 3931765"/>
                    <a:gd name="connsiteX384" fmla="*/ 701009 w 1613549"/>
                    <a:gd name="connsiteY384" fmla="*/ 1336098 h 3931765"/>
                    <a:gd name="connsiteX385" fmla="*/ 936686 w 1613549"/>
                    <a:gd name="connsiteY385" fmla="*/ 3050760 h 3931765"/>
                    <a:gd name="connsiteX386" fmla="*/ 760007 w 1613549"/>
                    <a:gd name="connsiteY386" fmla="*/ 3219838 h 3931765"/>
                    <a:gd name="connsiteX387" fmla="*/ 713449 w 1613549"/>
                    <a:gd name="connsiteY387" fmla="*/ 3263853 h 3931765"/>
                    <a:gd name="connsiteX388" fmla="*/ 687807 w 1613549"/>
                    <a:gd name="connsiteY388" fmla="*/ 3282770 h 3931765"/>
                    <a:gd name="connsiteX389" fmla="*/ 691732 w 1613549"/>
                    <a:gd name="connsiteY389" fmla="*/ 3272283 h 3931765"/>
                    <a:gd name="connsiteX390" fmla="*/ 692951 w 1613549"/>
                    <a:gd name="connsiteY390" fmla="*/ 3265739 h 3931765"/>
                    <a:gd name="connsiteX391" fmla="*/ 713287 w 1613549"/>
                    <a:gd name="connsiteY391" fmla="*/ 3250223 h 3931765"/>
                    <a:gd name="connsiteX392" fmla="*/ 756054 w 1613549"/>
                    <a:gd name="connsiteY392" fmla="*/ 3215714 h 3931765"/>
                    <a:gd name="connsiteX393" fmla="*/ 908016 w 1613549"/>
                    <a:gd name="connsiteY393" fmla="*/ 3055760 h 3931765"/>
                    <a:gd name="connsiteX394" fmla="*/ 1032327 w 1613549"/>
                    <a:gd name="connsiteY394" fmla="*/ 2880996 h 3931765"/>
                    <a:gd name="connsiteX395" fmla="*/ 936686 w 1613549"/>
                    <a:gd name="connsiteY395" fmla="*/ 3050760 h 3931765"/>
                    <a:gd name="connsiteX396" fmla="*/ 1031307 w 1613549"/>
                    <a:gd name="connsiteY396" fmla="*/ 2863679 h 3931765"/>
                    <a:gd name="connsiteX397" fmla="*/ 1031546 w 1613549"/>
                    <a:gd name="connsiteY397" fmla="*/ 2863632 h 3931765"/>
                    <a:gd name="connsiteX398" fmla="*/ 913797 w 1613549"/>
                    <a:gd name="connsiteY398" fmla="*/ 3031843 h 3931765"/>
                    <a:gd name="connsiteX399" fmla="*/ 762931 w 1613549"/>
                    <a:gd name="connsiteY399" fmla="*/ 3195902 h 3931765"/>
                    <a:gd name="connsiteX400" fmla="*/ 719564 w 1613549"/>
                    <a:gd name="connsiteY400" fmla="*/ 3232497 h 3931765"/>
                    <a:gd name="connsiteX401" fmla="*/ 697180 w 1613549"/>
                    <a:gd name="connsiteY401" fmla="*/ 3249632 h 3931765"/>
                    <a:gd name="connsiteX402" fmla="*/ 693894 w 1613549"/>
                    <a:gd name="connsiteY402" fmla="*/ 3252071 h 3931765"/>
                    <a:gd name="connsiteX403" fmla="*/ 693951 w 1613549"/>
                    <a:gd name="connsiteY403" fmla="*/ 3249708 h 3931765"/>
                    <a:gd name="connsiteX404" fmla="*/ 694322 w 1613549"/>
                    <a:gd name="connsiteY404" fmla="*/ 3241184 h 3931765"/>
                    <a:gd name="connsiteX405" fmla="*/ 700133 w 1613549"/>
                    <a:gd name="connsiteY405" fmla="*/ 3225496 h 3931765"/>
                    <a:gd name="connsiteX406" fmla="*/ 778866 w 1613549"/>
                    <a:gd name="connsiteY406" fmla="*/ 3093622 h 3931765"/>
                    <a:gd name="connsiteX407" fmla="*/ 939839 w 1613549"/>
                    <a:gd name="connsiteY407" fmla="*/ 2926154 h 3931765"/>
                    <a:gd name="connsiteX408" fmla="*/ 1031307 w 1613549"/>
                    <a:gd name="connsiteY408" fmla="*/ 2863679 h 3931765"/>
                    <a:gd name="connsiteX409" fmla="*/ 700018 w 1613549"/>
                    <a:gd name="connsiteY409" fmla="*/ 3198426 h 3931765"/>
                    <a:gd name="connsiteX410" fmla="*/ 724974 w 1613549"/>
                    <a:gd name="connsiteY410" fmla="*/ 3127979 h 3931765"/>
                    <a:gd name="connsiteX411" fmla="*/ 718097 w 1613549"/>
                    <a:gd name="connsiteY411" fmla="*/ 3148010 h 3931765"/>
                    <a:gd name="connsiteX412" fmla="*/ 700018 w 1613549"/>
                    <a:gd name="connsiteY412" fmla="*/ 3198426 h 3931765"/>
                    <a:gd name="connsiteX413" fmla="*/ 910997 w 1613549"/>
                    <a:gd name="connsiteY413" fmla="*/ 2934060 h 3931765"/>
                    <a:gd name="connsiteX414" fmla="*/ 929142 w 1613549"/>
                    <a:gd name="connsiteY414" fmla="*/ 2922258 h 3931765"/>
                    <a:gd name="connsiteX415" fmla="*/ 856285 w 1613549"/>
                    <a:gd name="connsiteY415" fmla="*/ 2987571 h 3931765"/>
                    <a:gd name="connsiteX416" fmla="*/ 724059 w 1613549"/>
                    <a:gd name="connsiteY416" fmla="*/ 3159373 h 3931765"/>
                    <a:gd name="connsiteX417" fmla="*/ 748215 w 1613549"/>
                    <a:gd name="connsiteY417" fmla="*/ 3087612 h 3931765"/>
                    <a:gd name="connsiteX418" fmla="*/ 910997 w 1613549"/>
                    <a:gd name="connsiteY418" fmla="*/ 2934060 h 3931765"/>
                    <a:gd name="connsiteX419" fmla="*/ 798221 w 1613549"/>
                    <a:gd name="connsiteY419" fmla="*/ 2702573 h 3931765"/>
                    <a:gd name="connsiteX420" fmla="*/ 738414 w 1613549"/>
                    <a:gd name="connsiteY420" fmla="*/ 3087355 h 3931765"/>
                    <a:gd name="connsiteX421" fmla="*/ 695799 w 1613549"/>
                    <a:gd name="connsiteY421" fmla="*/ 3180443 h 3931765"/>
                    <a:gd name="connsiteX422" fmla="*/ 686617 w 1613549"/>
                    <a:gd name="connsiteY422" fmla="*/ 3230735 h 3931765"/>
                    <a:gd name="connsiteX423" fmla="*/ 683512 w 1613549"/>
                    <a:gd name="connsiteY423" fmla="*/ 3237450 h 3931765"/>
                    <a:gd name="connsiteX424" fmla="*/ 711267 w 1613549"/>
                    <a:gd name="connsiteY424" fmla="*/ 3043997 h 3931765"/>
                    <a:gd name="connsiteX425" fmla="*/ 769341 w 1613549"/>
                    <a:gd name="connsiteY425" fmla="*/ 2830466 h 3931765"/>
                    <a:gd name="connsiteX426" fmla="*/ 791954 w 1613549"/>
                    <a:gd name="connsiteY426" fmla="*/ 2709613 h 3931765"/>
                    <a:gd name="connsiteX427" fmla="*/ 791573 w 1613549"/>
                    <a:gd name="connsiteY427" fmla="*/ 2707336 h 3931765"/>
                    <a:gd name="connsiteX428" fmla="*/ 798221 w 1613549"/>
                    <a:gd name="connsiteY428" fmla="*/ 2702573 h 3931765"/>
                    <a:gd name="connsiteX429" fmla="*/ 677225 w 1613549"/>
                    <a:gd name="connsiteY429" fmla="*/ 3042311 h 3931765"/>
                    <a:gd name="connsiteX430" fmla="*/ 738842 w 1613549"/>
                    <a:gd name="connsiteY430" fmla="*/ 2804062 h 3931765"/>
                    <a:gd name="connsiteX431" fmla="*/ 765312 w 1613549"/>
                    <a:gd name="connsiteY431" fmla="*/ 2742388 h 3931765"/>
                    <a:gd name="connsiteX432" fmla="*/ 781514 w 1613549"/>
                    <a:gd name="connsiteY432" fmla="*/ 2717251 h 3931765"/>
                    <a:gd name="connsiteX433" fmla="*/ 733604 w 1613549"/>
                    <a:gd name="connsiteY433" fmla="*/ 2925773 h 3931765"/>
                    <a:gd name="connsiteX434" fmla="*/ 682626 w 1613549"/>
                    <a:gd name="connsiteY434" fmla="*/ 3143714 h 3931765"/>
                    <a:gd name="connsiteX435" fmla="*/ 673329 w 1613549"/>
                    <a:gd name="connsiteY435" fmla="*/ 3260910 h 3931765"/>
                    <a:gd name="connsiteX436" fmla="*/ 670224 w 1613549"/>
                    <a:gd name="connsiteY436" fmla="*/ 3268378 h 3931765"/>
                    <a:gd name="connsiteX437" fmla="*/ 677225 w 1613549"/>
                    <a:gd name="connsiteY437" fmla="*/ 3042311 h 3931765"/>
                    <a:gd name="connsiteX438" fmla="*/ 660385 w 1613549"/>
                    <a:gd name="connsiteY438" fmla="*/ 3254195 h 3931765"/>
                    <a:gd name="connsiteX439" fmla="*/ 663023 w 1613549"/>
                    <a:gd name="connsiteY439" fmla="*/ 3286913 h 3931765"/>
                    <a:gd name="connsiteX440" fmla="*/ 659299 w 1613549"/>
                    <a:gd name="connsiteY440" fmla="*/ 3296505 h 3931765"/>
                    <a:gd name="connsiteX441" fmla="*/ 660385 w 1613549"/>
                    <a:gd name="connsiteY441" fmla="*/ 3254195 h 3931765"/>
                    <a:gd name="connsiteX442" fmla="*/ 659223 w 1613549"/>
                    <a:gd name="connsiteY442" fmla="*/ 3299343 h 3931765"/>
                    <a:gd name="connsiteX443" fmla="*/ 665424 w 1613549"/>
                    <a:gd name="connsiteY443" fmla="*/ 3302725 h 3931765"/>
                    <a:gd name="connsiteX444" fmla="*/ 670510 w 1613549"/>
                    <a:gd name="connsiteY444" fmla="*/ 3301315 h 3931765"/>
                    <a:gd name="connsiteX445" fmla="*/ 669348 w 1613549"/>
                    <a:gd name="connsiteY445" fmla="*/ 3322756 h 3931765"/>
                    <a:gd name="connsiteX446" fmla="*/ 665805 w 1613549"/>
                    <a:gd name="connsiteY446" fmla="*/ 3386764 h 3931765"/>
                    <a:gd name="connsiteX447" fmla="*/ 658270 w 1613549"/>
                    <a:gd name="connsiteY447" fmla="*/ 3627956 h 3931765"/>
                    <a:gd name="connsiteX448" fmla="*/ 655775 w 1613549"/>
                    <a:gd name="connsiteY448" fmla="*/ 3496092 h 3931765"/>
                    <a:gd name="connsiteX449" fmla="*/ 659223 w 1613549"/>
                    <a:gd name="connsiteY449" fmla="*/ 3299343 h 3931765"/>
                    <a:gd name="connsiteX450" fmla="*/ 714172 w 1613549"/>
                    <a:gd name="connsiteY450" fmla="*/ 1576242 h 3931765"/>
                    <a:gd name="connsiteX451" fmla="*/ 721907 w 1613549"/>
                    <a:gd name="connsiteY451" fmla="*/ 1494584 h 3931765"/>
                    <a:gd name="connsiteX452" fmla="*/ 726403 w 1613549"/>
                    <a:gd name="connsiteY452" fmla="*/ 1448207 h 3931765"/>
                    <a:gd name="connsiteX453" fmla="*/ 728146 w 1613549"/>
                    <a:gd name="connsiteY453" fmla="*/ 1407097 h 3931765"/>
                    <a:gd name="connsiteX454" fmla="*/ 727679 w 1613549"/>
                    <a:gd name="connsiteY454" fmla="*/ 1400696 h 3931765"/>
                    <a:gd name="connsiteX455" fmla="*/ 728146 w 1613549"/>
                    <a:gd name="connsiteY455" fmla="*/ 1397677 h 3931765"/>
                    <a:gd name="connsiteX456" fmla="*/ 728479 w 1613549"/>
                    <a:gd name="connsiteY456" fmla="*/ 1398829 h 3931765"/>
                    <a:gd name="connsiteX457" fmla="*/ 730498 w 1613549"/>
                    <a:gd name="connsiteY457" fmla="*/ 1482259 h 3931765"/>
                    <a:gd name="connsiteX458" fmla="*/ 715344 w 1613549"/>
                    <a:gd name="connsiteY458" fmla="*/ 1568165 h 3931765"/>
                    <a:gd name="connsiteX459" fmla="*/ 714058 w 1613549"/>
                    <a:gd name="connsiteY459" fmla="*/ 1579909 h 3931765"/>
                    <a:gd name="connsiteX460" fmla="*/ 714172 w 1613549"/>
                    <a:gd name="connsiteY460" fmla="*/ 1576242 h 3931765"/>
                    <a:gd name="connsiteX461" fmla="*/ 732137 w 1613549"/>
                    <a:gd name="connsiteY461" fmla="*/ 1714774 h 3931765"/>
                    <a:gd name="connsiteX462" fmla="*/ 767160 w 1613549"/>
                    <a:gd name="connsiteY462" fmla="*/ 1770266 h 3931765"/>
                    <a:gd name="connsiteX463" fmla="*/ 750520 w 1613549"/>
                    <a:gd name="connsiteY463" fmla="*/ 1899397 h 3931765"/>
                    <a:gd name="connsiteX464" fmla="*/ 676463 w 1613549"/>
                    <a:gd name="connsiteY464" fmla="*/ 2011296 h 3931765"/>
                    <a:gd name="connsiteX465" fmla="*/ 596043 w 1613549"/>
                    <a:gd name="connsiteY465" fmla="*/ 2101222 h 3931765"/>
                    <a:gd name="connsiteX466" fmla="*/ 602473 w 1613549"/>
                    <a:gd name="connsiteY466" fmla="*/ 2092040 h 3931765"/>
                    <a:gd name="connsiteX467" fmla="*/ 669710 w 1613549"/>
                    <a:gd name="connsiteY467" fmla="*/ 1987294 h 3931765"/>
                    <a:gd name="connsiteX468" fmla="*/ 732432 w 1613549"/>
                    <a:gd name="connsiteY468" fmla="*/ 1876918 h 3931765"/>
                    <a:gd name="connsiteX469" fmla="*/ 754530 w 1613549"/>
                    <a:gd name="connsiteY469" fmla="*/ 1770209 h 3931765"/>
                    <a:gd name="connsiteX470" fmla="*/ 711515 w 1613549"/>
                    <a:gd name="connsiteY470" fmla="*/ 1689694 h 3931765"/>
                    <a:gd name="connsiteX471" fmla="*/ 732137 w 1613549"/>
                    <a:gd name="connsiteY471" fmla="*/ 1714774 h 3931765"/>
                    <a:gd name="connsiteX472" fmla="*/ 481248 w 1613549"/>
                    <a:gd name="connsiteY472" fmla="*/ 1979769 h 3931765"/>
                    <a:gd name="connsiteX473" fmla="*/ 470618 w 1613549"/>
                    <a:gd name="connsiteY473" fmla="*/ 1779153 h 3931765"/>
                    <a:gd name="connsiteX474" fmla="*/ 477152 w 1613549"/>
                    <a:gd name="connsiteY474" fmla="*/ 1669511 h 3931765"/>
                    <a:gd name="connsiteX475" fmla="*/ 588376 w 1613549"/>
                    <a:gd name="connsiteY475" fmla="*/ 1630725 h 3931765"/>
                    <a:gd name="connsiteX476" fmla="*/ 645573 w 1613549"/>
                    <a:gd name="connsiteY476" fmla="*/ 1636145 h 3931765"/>
                    <a:gd name="connsiteX477" fmla="*/ 692589 w 1613549"/>
                    <a:gd name="connsiteY477" fmla="*/ 1669435 h 3931765"/>
                    <a:gd name="connsiteX478" fmla="*/ 693846 w 1613549"/>
                    <a:gd name="connsiteY478" fmla="*/ 1670730 h 3931765"/>
                    <a:gd name="connsiteX479" fmla="*/ 695046 w 1613549"/>
                    <a:gd name="connsiteY479" fmla="*/ 1673569 h 3931765"/>
                    <a:gd name="connsiteX480" fmla="*/ 693960 w 1613549"/>
                    <a:gd name="connsiteY480" fmla="*/ 1684170 h 3931765"/>
                    <a:gd name="connsiteX481" fmla="*/ 701628 w 1613549"/>
                    <a:gd name="connsiteY481" fmla="*/ 1687866 h 3931765"/>
                    <a:gd name="connsiteX482" fmla="*/ 740423 w 1613549"/>
                    <a:gd name="connsiteY482" fmla="*/ 1756741 h 3931765"/>
                    <a:gd name="connsiteX483" fmla="*/ 749358 w 1613549"/>
                    <a:gd name="connsiteY483" fmla="*/ 1806499 h 3931765"/>
                    <a:gd name="connsiteX484" fmla="*/ 729393 w 1613549"/>
                    <a:gd name="connsiteY484" fmla="*/ 1863183 h 3931765"/>
                    <a:gd name="connsiteX485" fmla="*/ 604244 w 1613549"/>
                    <a:gd name="connsiteY485" fmla="*/ 2072095 h 3931765"/>
                    <a:gd name="connsiteX486" fmla="*/ 555448 w 1613549"/>
                    <a:gd name="connsiteY486" fmla="*/ 2134931 h 3931765"/>
                    <a:gd name="connsiteX487" fmla="*/ 538493 w 1613549"/>
                    <a:gd name="connsiteY487" fmla="*/ 2142999 h 3931765"/>
                    <a:gd name="connsiteX488" fmla="*/ 536331 w 1613549"/>
                    <a:gd name="connsiteY488" fmla="*/ 2140703 h 3931765"/>
                    <a:gd name="connsiteX489" fmla="*/ 499708 w 1613549"/>
                    <a:gd name="connsiteY489" fmla="*/ 2089420 h 3931765"/>
                    <a:gd name="connsiteX490" fmla="*/ 497755 w 1613549"/>
                    <a:gd name="connsiteY490" fmla="*/ 2079829 h 3931765"/>
                    <a:gd name="connsiteX491" fmla="*/ 481248 w 1613549"/>
                    <a:gd name="connsiteY491" fmla="*/ 1979769 h 3931765"/>
                    <a:gd name="connsiteX492" fmla="*/ 528187 w 1613549"/>
                    <a:gd name="connsiteY492" fmla="*/ 2146247 h 3931765"/>
                    <a:gd name="connsiteX493" fmla="*/ 520072 w 1613549"/>
                    <a:gd name="connsiteY493" fmla="*/ 2148457 h 3931765"/>
                    <a:gd name="connsiteX494" fmla="*/ 506623 w 1613549"/>
                    <a:gd name="connsiteY494" fmla="*/ 2117900 h 3931765"/>
                    <a:gd name="connsiteX495" fmla="*/ 528187 w 1613549"/>
                    <a:gd name="connsiteY495" fmla="*/ 2146247 h 3931765"/>
                    <a:gd name="connsiteX496" fmla="*/ 464941 w 1613549"/>
                    <a:gd name="connsiteY496" fmla="*/ 2163887 h 3931765"/>
                    <a:gd name="connsiteX497" fmla="*/ 396933 w 1613549"/>
                    <a:gd name="connsiteY497" fmla="*/ 2185080 h 3931765"/>
                    <a:gd name="connsiteX498" fmla="*/ 325791 w 1613549"/>
                    <a:gd name="connsiteY498" fmla="*/ 2195605 h 3931765"/>
                    <a:gd name="connsiteX499" fmla="*/ 183563 w 1613549"/>
                    <a:gd name="connsiteY499" fmla="*/ 2190643 h 3931765"/>
                    <a:gd name="connsiteX500" fmla="*/ 71673 w 1613549"/>
                    <a:gd name="connsiteY500" fmla="*/ 2169259 h 3931765"/>
                    <a:gd name="connsiteX501" fmla="*/ 35545 w 1613549"/>
                    <a:gd name="connsiteY501" fmla="*/ 2136931 h 3931765"/>
                    <a:gd name="connsiteX502" fmla="*/ 22553 w 1613549"/>
                    <a:gd name="connsiteY502" fmla="*/ 2073933 h 3931765"/>
                    <a:gd name="connsiteX503" fmla="*/ 21781 w 1613549"/>
                    <a:gd name="connsiteY503" fmla="*/ 1936754 h 3931765"/>
                    <a:gd name="connsiteX504" fmla="*/ 104725 w 1613549"/>
                    <a:gd name="connsiteY504" fmla="*/ 1848848 h 3931765"/>
                    <a:gd name="connsiteX505" fmla="*/ 218958 w 1613549"/>
                    <a:gd name="connsiteY505" fmla="*/ 1818920 h 3931765"/>
                    <a:gd name="connsiteX506" fmla="*/ 330963 w 1613549"/>
                    <a:gd name="connsiteY506" fmla="*/ 1863040 h 3931765"/>
                    <a:gd name="connsiteX507" fmla="*/ 409944 w 1613549"/>
                    <a:gd name="connsiteY507" fmla="*/ 1967453 h 3931765"/>
                    <a:gd name="connsiteX508" fmla="*/ 490087 w 1613549"/>
                    <a:gd name="connsiteY508" fmla="*/ 2092592 h 3931765"/>
                    <a:gd name="connsiteX509" fmla="*/ 490516 w 1613549"/>
                    <a:gd name="connsiteY509" fmla="*/ 2093259 h 3931765"/>
                    <a:gd name="connsiteX510" fmla="*/ 510309 w 1613549"/>
                    <a:gd name="connsiteY510" fmla="*/ 2151057 h 3931765"/>
                    <a:gd name="connsiteX511" fmla="*/ 464941 w 1613549"/>
                    <a:gd name="connsiteY511" fmla="*/ 2163887 h 3931765"/>
                    <a:gd name="connsiteX512" fmla="*/ 346069 w 1613549"/>
                    <a:gd name="connsiteY512" fmla="*/ 2538248 h 3931765"/>
                    <a:gd name="connsiteX513" fmla="*/ 345546 w 1613549"/>
                    <a:gd name="connsiteY513" fmla="*/ 2565632 h 3931765"/>
                    <a:gd name="connsiteX514" fmla="*/ 343707 w 1613549"/>
                    <a:gd name="connsiteY514" fmla="*/ 2536819 h 3931765"/>
                    <a:gd name="connsiteX515" fmla="*/ 349927 w 1613549"/>
                    <a:gd name="connsiteY515" fmla="*/ 2397345 h 3931765"/>
                    <a:gd name="connsiteX516" fmla="*/ 446225 w 1613549"/>
                    <a:gd name="connsiteY516" fmla="*/ 2212941 h 3931765"/>
                    <a:gd name="connsiteX517" fmla="*/ 439062 w 1613549"/>
                    <a:gd name="connsiteY517" fmla="*/ 2222218 h 3931765"/>
                    <a:gd name="connsiteX518" fmla="*/ 367948 w 1613549"/>
                    <a:gd name="connsiteY518" fmla="*/ 2386334 h 3931765"/>
                    <a:gd name="connsiteX519" fmla="*/ 349860 w 1613549"/>
                    <a:gd name="connsiteY519" fmla="*/ 2485242 h 3931765"/>
                    <a:gd name="connsiteX520" fmla="*/ 346069 w 1613549"/>
                    <a:gd name="connsiteY520" fmla="*/ 2538248 h 3931765"/>
                    <a:gd name="connsiteX521" fmla="*/ 676301 w 1613549"/>
                    <a:gd name="connsiteY521" fmla="*/ 2387991 h 3931765"/>
                    <a:gd name="connsiteX522" fmla="*/ 668186 w 1613549"/>
                    <a:gd name="connsiteY522" fmla="*/ 2625497 h 3931765"/>
                    <a:gd name="connsiteX523" fmla="*/ 623914 w 1613549"/>
                    <a:gd name="connsiteY523" fmla="*/ 2662530 h 3931765"/>
                    <a:gd name="connsiteX524" fmla="*/ 557096 w 1613549"/>
                    <a:gd name="connsiteY524" fmla="*/ 2655215 h 3931765"/>
                    <a:gd name="connsiteX525" fmla="*/ 429156 w 1613549"/>
                    <a:gd name="connsiteY525" fmla="*/ 2618954 h 3931765"/>
                    <a:gd name="connsiteX526" fmla="*/ 367329 w 1613549"/>
                    <a:gd name="connsiteY526" fmla="*/ 2589788 h 3931765"/>
                    <a:gd name="connsiteX527" fmla="*/ 353794 w 1613549"/>
                    <a:gd name="connsiteY527" fmla="*/ 2581349 h 3931765"/>
                    <a:gd name="connsiteX528" fmla="*/ 352861 w 1613549"/>
                    <a:gd name="connsiteY528" fmla="*/ 2566271 h 3931765"/>
                    <a:gd name="connsiteX529" fmla="*/ 359785 w 1613549"/>
                    <a:gd name="connsiteY529" fmla="*/ 2463106 h 3931765"/>
                    <a:gd name="connsiteX530" fmla="*/ 415392 w 1613549"/>
                    <a:gd name="connsiteY530" fmla="*/ 2275082 h 3931765"/>
                    <a:gd name="connsiteX531" fmla="*/ 473209 w 1613549"/>
                    <a:gd name="connsiteY531" fmla="*/ 2193253 h 3931765"/>
                    <a:gd name="connsiteX532" fmla="*/ 518443 w 1613549"/>
                    <a:gd name="connsiteY532" fmla="*/ 2171917 h 3931765"/>
                    <a:gd name="connsiteX533" fmla="*/ 525549 w 1613549"/>
                    <a:gd name="connsiteY533" fmla="*/ 2169316 h 3931765"/>
                    <a:gd name="connsiteX534" fmla="*/ 525787 w 1613549"/>
                    <a:gd name="connsiteY534" fmla="*/ 2169707 h 3931765"/>
                    <a:gd name="connsiteX535" fmla="*/ 571012 w 1613549"/>
                    <a:gd name="connsiteY535" fmla="*/ 2214427 h 3931765"/>
                    <a:gd name="connsiteX536" fmla="*/ 676301 w 1613549"/>
                    <a:gd name="connsiteY536" fmla="*/ 2387991 h 3931765"/>
                    <a:gd name="connsiteX537" fmla="*/ 811042 w 1613549"/>
                    <a:gd name="connsiteY537" fmla="*/ 2352844 h 3931765"/>
                    <a:gd name="connsiteX538" fmla="*/ 580584 w 1613549"/>
                    <a:gd name="connsiteY538" fmla="*/ 2209617 h 3931765"/>
                    <a:gd name="connsiteX539" fmla="*/ 547580 w 1613549"/>
                    <a:gd name="connsiteY539" fmla="*/ 2170554 h 3931765"/>
                    <a:gd name="connsiteX540" fmla="*/ 551819 w 1613549"/>
                    <a:gd name="connsiteY540" fmla="*/ 2168812 h 3931765"/>
                    <a:gd name="connsiteX541" fmla="*/ 580480 w 1613549"/>
                    <a:gd name="connsiteY541" fmla="*/ 2189709 h 3931765"/>
                    <a:gd name="connsiteX542" fmla="*/ 828491 w 1613549"/>
                    <a:gd name="connsiteY542" fmla="*/ 2351987 h 3931765"/>
                    <a:gd name="connsiteX543" fmla="*/ 851428 w 1613549"/>
                    <a:gd name="connsiteY543" fmla="*/ 2367274 h 3931765"/>
                    <a:gd name="connsiteX544" fmla="*/ 811042 w 1613549"/>
                    <a:gd name="connsiteY544" fmla="*/ 2352844 h 3931765"/>
                    <a:gd name="connsiteX545" fmla="*/ 1040280 w 1613549"/>
                    <a:gd name="connsiteY545" fmla="*/ 2329089 h 3931765"/>
                    <a:gd name="connsiteX546" fmla="*/ 967566 w 1613549"/>
                    <a:gd name="connsiteY546" fmla="*/ 2364217 h 3931765"/>
                    <a:gd name="connsiteX547" fmla="*/ 1056425 w 1613549"/>
                    <a:gd name="connsiteY547" fmla="*/ 2319992 h 3931765"/>
                    <a:gd name="connsiteX548" fmla="*/ 1040280 w 1613549"/>
                    <a:gd name="connsiteY548" fmla="*/ 2329089 h 3931765"/>
                    <a:gd name="connsiteX549" fmla="*/ 1091410 w 1613549"/>
                    <a:gd name="connsiteY549" fmla="*/ 1996333 h 3931765"/>
                    <a:gd name="connsiteX550" fmla="*/ 1125033 w 1613549"/>
                    <a:gd name="connsiteY550" fmla="*/ 2048653 h 3931765"/>
                    <a:gd name="connsiteX551" fmla="*/ 1145779 w 1613549"/>
                    <a:gd name="connsiteY551" fmla="*/ 2177937 h 3931765"/>
                    <a:gd name="connsiteX552" fmla="*/ 1097687 w 1613549"/>
                    <a:gd name="connsiteY552" fmla="*/ 2035842 h 3931765"/>
                    <a:gd name="connsiteX553" fmla="*/ 1054491 w 1613549"/>
                    <a:gd name="connsiteY553" fmla="*/ 1965681 h 3931765"/>
                    <a:gd name="connsiteX554" fmla="*/ 1053834 w 1613549"/>
                    <a:gd name="connsiteY554" fmla="*/ 1964652 h 3931765"/>
                    <a:gd name="connsiteX555" fmla="*/ 1091410 w 1613549"/>
                    <a:gd name="connsiteY555" fmla="*/ 1996333 h 3931765"/>
                    <a:gd name="connsiteX556" fmla="*/ 977415 w 1613549"/>
                    <a:gd name="connsiteY556" fmla="*/ 1956604 h 3931765"/>
                    <a:gd name="connsiteX557" fmla="*/ 1037899 w 1613549"/>
                    <a:gd name="connsiteY557" fmla="*/ 1958719 h 3931765"/>
                    <a:gd name="connsiteX558" fmla="*/ 1044776 w 1613549"/>
                    <a:gd name="connsiteY558" fmla="*/ 1969063 h 3931765"/>
                    <a:gd name="connsiteX559" fmla="*/ 1066445 w 1613549"/>
                    <a:gd name="connsiteY559" fmla="*/ 2002762 h 3931765"/>
                    <a:gd name="connsiteX560" fmla="*/ 1131330 w 1613549"/>
                    <a:gd name="connsiteY560" fmla="*/ 2144637 h 3931765"/>
                    <a:gd name="connsiteX561" fmla="*/ 1135368 w 1613549"/>
                    <a:gd name="connsiteY561" fmla="*/ 2223047 h 3931765"/>
                    <a:gd name="connsiteX562" fmla="*/ 1107050 w 1613549"/>
                    <a:gd name="connsiteY562" fmla="*/ 2283178 h 3931765"/>
                    <a:gd name="connsiteX563" fmla="*/ 1092401 w 1613549"/>
                    <a:gd name="connsiteY563" fmla="*/ 2290836 h 3931765"/>
                    <a:gd name="connsiteX564" fmla="*/ 959527 w 1613549"/>
                    <a:gd name="connsiteY564" fmla="*/ 2357035 h 3931765"/>
                    <a:gd name="connsiteX565" fmla="*/ 917617 w 1613549"/>
                    <a:gd name="connsiteY565" fmla="*/ 2375457 h 3931765"/>
                    <a:gd name="connsiteX566" fmla="*/ 891185 w 1613549"/>
                    <a:gd name="connsiteY566" fmla="*/ 2375380 h 3931765"/>
                    <a:gd name="connsiteX567" fmla="*/ 835445 w 1613549"/>
                    <a:gd name="connsiteY567" fmla="*/ 2344615 h 3931765"/>
                    <a:gd name="connsiteX568" fmla="*/ 588023 w 1613549"/>
                    <a:gd name="connsiteY568" fmla="*/ 2182870 h 3931765"/>
                    <a:gd name="connsiteX569" fmla="*/ 562134 w 1613549"/>
                    <a:gd name="connsiteY569" fmla="*/ 2164468 h 3931765"/>
                    <a:gd name="connsiteX570" fmla="*/ 808699 w 1613549"/>
                    <a:gd name="connsiteY570" fmla="*/ 2032356 h 3931765"/>
                    <a:gd name="connsiteX571" fmla="*/ 945154 w 1613549"/>
                    <a:gd name="connsiteY571" fmla="*/ 1967672 h 3931765"/>
                    <a:gd name="connsiteX572" fmla="*/ 977415 w 1613549"/>
                    <a:gd name="connsiteY572" fmla="*/ 1956604 h 3931765"/>
                    <a:gd name="connsiteX573" fmla="*/ 913093 w 1613549"/>
                    <a:gd name="connsiteY573" fmla="*/ 1965700 h 3931765"/>
                    <a:gd name="connsiteX574" fmla="*/ 932190 w 1613549"/>
                    <a:gd name="connsiteY574" fmla="*/ 1962119 h 3931765"/>
                    <a:gd name="connsiteX575" fmla="*/ 852161 w 1613549"/>
                    <a:gd name="connsiteY575" fmla="*/ 1998171 h 3931765"/>
                    <a:gd name="connsiteX576" fmla="*/ 573631 w 1613549"/>
                    <a:gd name="connsiteY576" fmla="*/ 2148399 h 3931765"/>
                    <a:gd name="connsiteX577" fmla="*/ 560734 w 1613549"/>
                    <a:gd name="connsiteY577" fmla="*/ 2153981 h 3931765"/>
                    <a:gd name="connsiteX578" fmla="*/ 577660 w 1613549"/>
                    <a:gd name="connsiteY578" fmla="*/ 2143980 h 3931765"/>
                    <a:gd name="connsiteX579" fmla="*/ 630000 w 1613549"/>
                    <a:gd name="connsiteY579" fmla="*/ 2104184 h 3931765"/>
                    <a:gd name="connsiteX580" fmla="*/ 681683 w 1613549"/>
                    <a:gd name="connsiteY580" fmla="*/ 2067323 h 3931765"/>
                    <a:gd name="connsiteX581" fmla="*/ 913093 w 1613549"/>
                    <a:gd name="connsiteY581" fmla="*/ 1965700 h 3931765"/>
                    <a:gd name="connsiteX582" fmla="*/ 1014610 w 1613549"/>
                    <a:gd name="connsiteY582" fmla="*/ 1811862 h 3931765"/>
                    <a:gd name="connsiteX583" fmla="*/ 1014343 w 1613549"/>
                    <a:gd name="connsiteY583" fmla="*/ 1811881 h 3931765"/>
                    <a:gd name="connsiteX584" fmla="*/ 1045966 w 1613549"/>
                    <a:gd name="connsiteY584" fmla="*/ 1778601 h 3931765"/>
                    <a:gd name="connsiteX585" fmla="*/ 1052358 w 1613549"/>
                    <a:gd name="connsiteY585" fmla="*/ 1778325 h 3931765"/>
                    <a:gd name="connsiteX586" fmla="*/ 1187775 w 1613549"/>
                    <a:gd name="connsiteY586" fmla="*/ 1671540 h 3931765"/>
                    <a:gd name="connsiteX587" fmla="*/ 1208920 w 1613549"/>
                    <a:gd name="connsiteY587" fmla="*/ 1659729 h 3931765"/>
                    <a:gd name="connsiteX588" fmla="*/ 1374522 w 1613549"/>
                    <a:gd name="connsiteY588" fmla="*/ 1596721 h 3931765"/>
                    <a:gd name="connsiteX589" fmla="*/ 1473610 w 1613549"/>
                    <a:gd name="connsiteY589" fmla="*/ 1581633 h 3931765"/>
                    <a:gd name="connsiteX590" fmla="*/ 1532818 w 1613549"/>
                    <a:gd name="connsiteY590" fmla="*/ 1580100 h 3931765"/>
                    <a:gd name="connsiteX591" fmla="*/ 1585005 w 1613549"/>
                    <a:gd name="connsiteY591" fmla="*/ 1586605 h 3931765"/>
                    <a:gd name="connsiteX592" fmla="*/ 1585720 w 1613549"/>
                    <a:gd name="connsiteY592" fmla="*/ 1586929 h 3931765"/>
                    <a:gd name="connsiteX593" fmla="*/ 1513606 w 1613549"/>
                    <a:gd name="connsiteY593" fmla="*/ 1637240 h 3931765"/>
                    <a:gd name="connsiteX594" fmla="*/ 1403944 w 1613549"/>
                    <a:gd name="connsiteY594" fmla="*/ 1680989 h 3931765"/>
                    <a:gd name="connsiteX595" fmla="*/ 1149627 w 1613549"/>
                    <a:gd name="connsiteY595" fmla="*/ 1771362 h 3931765"/>
                    <a:gd name="connsiteX596" fmla="*/ 1014610 w 1613549"/>
                    <a:gd name="connsiteY596" fmla="*/ 1811862 h 3931765"/>
                    <a:gd name="connsiteX597" fmla="*/ 1081590 w 1613549"/>
                    <a:gd name="connsiteY597" fmla="*/ 1285263 h 3931765"/>
                    <a:gd name="connsiteX598" fmla="*/ 1047881 w 1613549"/>
                    <a:gd name="connsiteY598" fmla="*/ 1622372 h 3931765"/>
                    <a:gd name="connsiteX599" fmla="*/ 1038318 w 1613549"/>
                    <a:gd name="connsiteY599" fmla="*/ 1668749 h 3931765"/>
                    <a:gd name="connsiteX600" fmla="*/ 1028802 w 1613549"/>
                    <a:gd name="connsiteY600" fmla="*/ 1562221 h 3931765"/>
                    <a:gd name="connsiteX601" fmla="*/ 1046166 w 1613549"/>
                    <a:gd name="connsiteY601" fmla="*/ 1366825 h 3931765"/>
                    <a:gd name="connsiteX602" fmla="*/ 1077323 w 1613549"/>
                    <a:gd name="connsiteY602" fmla="*/ 1281234 h 3931765"/>
                    <a:gd name="connsiteX603" fmla="*/ 1081590 w 1613549"/>
                    <a:gd name="connsiteY603" fmla="*/ 1285263 h 3931765"/>
                    <a:gd name="connsiteX604" fmla="*/ 1043176 w 1613549"/>
                    <a:gd name="connsiteY604" fmla="*/ 1767352 h 3931765"/>
                    <a:gd name="connsiteX605" fmla="*/ 1027640 w 1613549"/>
                    <a:gd name="connsiteY605" fmla="*/ 1782801 h 3931765"/>
                    <a:gd name="connsiteX606" fmla="*/ 1041023 w 1613549"/>
                    <a:gd name="connsiteY606" fmla="*/ 1753312 h 3931765"/>
                    <a:gd name="connsiteX607" fmla="*/ 1043176 w 1613549"/>
                    <a:gd name="connsiteY607" fmla="*/ 1767352 h 3931765"/>
                    <a:gd name="connsiteX608" fmla="*/ 1217121 w 1613549"/>
                    <a:gd name="connsiteY608" fmla="*/ 1400658 h 3931765"/>
                    <a:gd name="connsiteX609" fmla="*/ 1243839 w 1613549"/>
                    <a:gd name="connsiteY609" fmla="*/ 1360206 h 3931765"/>
                    <a:gd name="connsiteX610" fmla="*/ 1174725 w 1613549"/>
                    <a:gd name="connsiteY610" fmla="*/ 1479668 h 3931765"/>
                    <a:gd name="connsiteX611" fmla="*/ 1139169 w 1613549"/>
                    <a:gd name="connsiteY611" fmla="*/ 1541133 h 3931765"/>
                    <a:gd name="connsiteX612" fmla="*/ 1217121 w 1613549"/>
                    <a:gd name="connsiteY612" fmla="*/ 1400658 h 3931765"/>
                    <a:gd name="connsiteX613" fmla="*/ 1122776 w 1613549"/>
                    <a:gd name="connsiteY613" fmla="*/ 1465504 h 3931765"/>
                    <a:gd name="connsiteX614" fmla="*/ 1077485 w 1613549"/>
                    <a:gd name="connsiteY614" fmla="*/ 1594978 h 3931765"/>
                    <a:gd name="connsiteX615" fmla="*/ 1052300 w 1613549"/>
                    <a:gd name="connsiteY615" fmla="*/ 1659843 h 3931765"/>
                    <a:gd name="connsiteX616" fmla="*/ 1045328 w 1613549"/>
                    <a:gd name="connsiteY616" fmla="*/ 1682541 h 3931765"/>
                    <a:gd name="connsiteX617" fmla="*/ 1099630 w 1613549"/>
                    <a:gd name="connsiteY617" fmla="*/ 1361977 h 3931765"/>
                    <a:gd name="connsiteX618" fmla="*/ 1093715 w 1613549"/>
                    <a:gd name="connsiteY618" fmla="*/ 1298493 h 3931765"/>
                    <a:gd name="connsiteX619" fmla="*/ 1122776 w 1613549"/>
                    <a:gd name="connsiteY619" fmla="*/ 1465504 h 3931765"/>
                    <a:gd name="connsiteX620" fmla="*/ 1030336 w 1613549"/>
                    <a:gd name="connsiteY620" fmla="*/ 1364806 h 3931765"/>
                    <a:gd name="connsiteX621" fmla="*/ 1068950 w 1613549"/>
                    <a:gd name="connsiteY621" fmla="*/ 1274595 h 3931765"/>
                    <a:gd name="connsiteX622" fmla="*/ 1069893 w 1613549"/>
                    <a:gd name="connsiteY622" fmla="*/ 1275309 h 3931765"/>
                    <a:gd name="connsiteX623" fmla="*/ 1022487 w 1613549"/>
                    <a:gd name="connsiteY623" fmla="*/ 1446416 h 3931765"/>
                    <a:gd name="connsiteX624" fmla="*/ 1027374 w 1613549"/>
                    <a:gd name="connsiteY624" fmla="*/ 1655814 h 3931765"/>
                    <a:gd name="connsiteX625" fmla="*/ 1033079 w 1613549"/>
                    <a:gd name="connsiteY625" fmla="*/ 1699219 h 3931765"/>
                    <a:gd name="connsiteX626" fmla="*/ 1032269 w 1613549"/>
                    <a:gd name="connsiteY626" fmla="*/ 1705201 h 3931765"/>
                    <a:gd name="connsiteX627" fmla="*/ 1004361 w 1613549"/>
                    <a:gd name="connsiteY627" fmla="*/ 1545067 h 3931765"/>
                    <a:gd name="connsiteX628" fmla="*/ 1030336 w 1613549"/>
                    <a:gd name="connsiteY628" fmla="*/ 1364806 h 3931765"/>
                    <a:gd name="connsiteX629" fmla="*/ 981777 w 1613549"/>
                    <a:gd name="connsiteY629" fmla="*/ 1828988 h 3931765"/>
                    <a:gd name="connsiteX630" fmla="*/ 1001942 w 1613549"/>
                    <a:gd name="connsiteY630" fmla="*/ 1797927 h 3931765"/>
                    <a:gd name="connsiteX631" fmla="*/ 1026050 w 1613549"/>
                    <a:gd name="connsiteY631" fmla="*/ 1756550 h 3931765"/>
                    <a:gd name="connsiteX632" fmla="*/ 981777 w 1613549"/>
                    <a:gd name="connsiteY632" fmla="*/ 1828988 h 3931765"/>
                    <a:gd name="connsiteX633" fmla="*/ 1597740 w 1613549"/>
                    <a:gd name="connsiteY633" fmla="*/ 1623781 h 3931765"/>
                    <a:gd name="connsiteX634" fmla="*/ 1575614 w 1613549"/>
                    <a:gd name="connsiteY634" fmla="*/ 1644365 h 3931765"/>
                    <a:gd name="connsiteX635" fmla="*/ 1550544 w 1613549"/>
                    <a:gd name="connsiteY635" fmla="*/ 1663120 h 3931765"/>
                    <a:gd name="connsiteX636" fmla="*/ 1319248 w 1613549"/>
                    <a:gd name="connsiteY636" fmla="*/ 1766485 h 3931765"/>
                    <a:gd name="connsiteX637" fmla="*/ 1067388 w 1613549"/>
                    <a:gd name="connsiteY637" fmla="*/ 1807176 h 3931765"/>
                    <a:gd name="connsiteX638" fmla="*/ 1268585 w 1613549"/>
                    <a:gd name="connsiteY638" fmla="*/ 1741139 h 3931765"/>
                    <a:gd name="connsiteX639" fmla="*/ 1397220 w 1613549"/>
                    <a:gd name="connsiteY639" fmla="*/ 1694057 h 3931765"/>
                    <a:gd name="connsiteX640" fmla="*/ 1509834 w 1613549"/>
                    <a:gd name="connsiteY640" fmla="*/ 1649994 h 3931765"/>
                    <a:gd name="connsiteX641" fmla="*/ 1594625 w 1613549"/>
                    <a:gd name="connsiteY641" fmla="*/ 1591806 h 3931765"/>
                    <a:gd name="connsiteX642" fmla="*/ 1601617 w 1613549"/>
                    <a:gd name="connsiteY642" fmla="*/ 1599702 h 3931765"/>
                    <a:gd name="connsiteX643" fmla="*/ 1597740 w 1613549"/>
                    <a:gd name="connsiteY643" fmla="*/ 1623781 h 393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</a:cxnLst>
                  <a:rect l="l" t="t" r="r" b="b"/>
                  <a:pathLst>
                    <a:path w="1613549" h="3931765">
                      <a:moveTo>
                        <a:pt x="1610427" y="1595206"/>
                      </a:moveTo>
                      <a:cubicBezTo>
                        <a:pt x="1608198" y="1590815"/>
                        <a:pt x="1604922" y="1587291"/>
                        <a:pt x="1601112" y="1584348"/>
                      </a:cubicBezTo>
                      <a:cubicBezTo>
                        <a:pt x="1603122" y="1581938"/>
                        <a:pt x="1605179" y="1579585"/>
                        <a:pt x="1607065" y="1577052"/>
                      </a:cubicBezTo>
                      <a:cubicBezTo>
                        <a:pt x="1609551" y="1573718"/>
                        <a:pt x="1606074" y="1569879"/>
                        <a:pt x="1602769" y="1569565"/>
                      </a:cubicBezTo>
                      <a:cubicBezTo>
                        <a:pt x="1523169" y="1562136"/>
                        <a:pt x="1442445" y="1569127"/>
                        <a:pt x="1365025" y="1588929"/>
                      </a:cubicBezTo>
                      <a:cubicBezTo>
                        <a:pt x="1333593" y="1596635"/>
                        <a:pt x="1302713" y="1606598"/>
                        <a:pt x="1272747" y="1618771"/>
                      </a:cubicBezTo>
                      <a:cubicBezTo>
                        <a:pt x="1260107" y="1623905"/>
                        <a:pt x="1247687" y="1629554"/>
                        <a:pt x="1235380" y="1635440"/>
                      </a:cubicBezTo>
                      <a:cubicBezTo>
                        <a:pt x="1190118" y="1656671"/>
                        <a:pt x="1147017" y="1682522"/>
                        <a:pt x="1107136" y="1712659"/>
                      </a:cubicBezTo>
                      <a:cubicBezTo>
                        <a:pt x="1087733" y="1727318"/>
                        <a:pt x="1069112" y="1742968"/>
                        <a:pt x="1051348" y="1759532"/>
                      </a:cubicBezTo>
                      <a:cubicBezTo>
                        <a:pt x="1050224" y="1752264"/>
                        <a:pt x="1049119" y="1744997"/>
                        <a:pt x="1048024" y="1737720"/>
                      </a:cubicBezTo>
                      <a:cubicBezTo>
                        <a:pt x="1061149" y="1708487"/>
                        <a:pt x="1074284" y="1679245"/>
                        <a:pt x="1087562" y="1650090"/>
                      </a:cubicBezTo>
                      <a:cubicBezTo>
                        <a:pt x="1114661" y="1603265"/>
                        <a:pt x="1141750" y="1556440"/>
                        <a:pt x="1168839" y="1509615"/>
                      </a:cubicBezTo>
                      <a:cubicBezTo>
                        <a:pt x="1206091" y="1445207"/>
                        <a:pt x="1243353" y="1380808"/>
                        <a:pt x="1280605" y="1316400"/>
                      </a:cubicBezTo>
                      <a:lnTo>
                        <a:pt x="1294512" y="1292359"/>
                      </a:lnTo>
                      <a:cubicBezTo>
                        <a:pt x="1297226" y="1287663"/>
                        <a:pt x="1290397" y="1281891"/>
                        <a:pt x="1286739" y="1286368"/>
                      </a:cubicBezTo>
                      <a:cubicBezTo>
                        <a:pt x="1237162" y="1346985"/>
                        <a:pt x="1195376" y="1413422"/>
                        <a:pt x="1158381" y="1482345"/>
                      </a:cubicBezTo>
                      <a:cubicBezTo>
                        <a:pt x="1129758" y="1535656"/>
                        <a:pt x="1103898" y="1590377"/>
                        <a:pt x="1078828" y="1645441"/>
                      </a:cubicBezTo>
                      <a:cubicBezTo>
                        <a:pt x="1073875" y="1654004"/>
                        <a:pt x="1068922" y="1662567"/>
                        <a:pt x="1063969" y="1671130"/>
                      </a:cubicBezTo>
                      <a:lnTo>
                        <a:pt x="1053348" y="1689494"/>
                      </a:lnTo>
                      <a:cubicBezTo>
                        <a:pt x="1054053" y="1686951"/>
                        <a:pt x="1054710" y="1684389"/>
                        <a:pt x="1055463" y="1681855"/>
                      </a:cubicBezTo>
                      <a:cubicBezTo>
                        <a:pt x="1062388" y="1658433"/>
                        <a:pt x="1071198" y="1635621"/>
                        <a:pt x="1080447" y="1613037"/>
                      </a:cubicBezTo>
                      <a:cubicBezTo>
                        <a:pt x="1098792" y="1568213"/>
                        <a:pt x="1119137" y="1523788"/>
                        <a:pt x="1130282" y="1476449"/>
                      </a:cubicBezTo>
                      <a:cubicBezTo>
                        <a:pt x="1138892" y="1439844"/>
                        <a:pt x="1140530" y="1401144"/>
                        <a:pt x="1132996" y="1364206"/>
                      </a:cubicBezTo>
                      <a:cubicBezTo>
                        <a:pt x="1126519" y="1332497"/>
                        <a:pt x="1112365" y="1302541"/>
                        <a:pt x="1089791" y="1279824"/>
                      </a:cubicBezTo>
                      <a:cubicBezTo>
                        <a:pt x="1088438" y="1274119"/>
                        <a:pt x="1086990" y="1268442"/>
                        <a:pt x="1085333" y="1262803"/>
                      </a:cubicBezTo>
                      <a:cubicBezTo>
                        <a:pt x="1084238" y="1259098"/>
                        <a:pt x="1078780" y="1258079"/>
                        <a:pt x="1076837" y="1261689"/>
                      </a:cubicBezTo>
                      <a:cubicBezTo>
                        <a:pt x="1075989" y="1263270"/>
                        <a:pt x="1075189" y="1264870"/>
                        <a:pt x="1074360" y="1266461"/>
                      </a:cubicBezTo>
                      <a:cubicBezTo>
                        <a:pt x="1072836" y="1265327"/>
                        <a:pt x="1071312" y="1264194"/>
                        <a:pt x="1069722" y="1263127"/>
                      </a:cubicBezTo>
                      <a:cubicBezTo>
                        <a:pt x="1067588" y="1261679"/>
                        <a:pt x="1064302" y="1262689"/>
                        <a:pt x="1063092" y="1264870"/>
                      </a:cubicBezTo>
                      <a:cubicBezTo>
                        <a:pt x="1032888" y="1319191"/>
                        <a:pt x="1012343" y="1378694"/>
                        <a:pt x="1002161" y="1439987"/>
                      </a:cubicBezTo>
                      <a:cubicBezTo>
                        <a:pt x="991988" y="1501204"/>
                        <a:pt x="991845" y="1563945"/>
                        <a:pt x="1002180" y="1625153"/>
                      </a:cubicBezTo>
                      <a:cubicBezTo>
                        <a:pt x="1008009" y="1659691"/>
                        <a:pt x="1017268" y="1693571"/>
                        <a:pt x="1029726" y="1726309"/>
                      </a:cubicBezTo>
                      <a:cubicBezTo>
                        <a:pt x="1030031" y="1727118"/>
                        <a:pt x="1030479" y="1727718"/>
                        <a:pt x="1030984" y="1728223"/>
                      </a:cubicBezTo>
                      <a:cubicBezTo>
                        <a:pt x="1023449" y="1741253"/>
                        <a:pt x="1015924" y="1754274"/>
                        <a:pt x="1008390" y="1767304"/>
                      </a:cubicBezTo>
                      <a:cubicBezTo>
                        <a:pt x="991941" y="1795765"/>
                        <a:pt x="976100" y="1825416"/>
                        <a:pt x="952945" y="1849133"/>
                      </a:cubicBezTo>
                      <a:cubicBezTo>
                        <a:pt x="928571" y="1874098"/>
                        <a:pt x="897957" y="1892986"/>
                        <a:pt x="869668" y="1913132"/>
                      </a:cubicBezTo>
                      <a:cubicBezTo>
                        <a:pt x="839493" y="1934620"/>
                        <a:pt x="809318" y="1956118"/>
                        <a:pt x="779152" y="1977607"/>
                      </a:cubicBezTo>
                      <a:cubicBezTo>
                        <a:pt x="724593" y="2016468"/>
                        <a:pt x="670253" y="2055626"/>
                        <a:pt x="616055" y="2094993"/>
                      </a:cubicBezTo>
                      <a:cubicBezTo>
                        <a:pt x="620456" y="2090440"/>
                        <a:pt x="624818" y="2085858"/>
                        <a:pt x="629133" y="2081258"/>
                      </a:cubicBezTo>
                      <a:cubicBezTo>
                        <a:pt x="659013" y="2049368"/>
                        <a:pt x="686607" y="2015316"/>
                        <a:pt x="711648" y="1979502"/>
                      </a:cubicBezTo>
                      <a:cubicBezTo>
                        <a:pt x="736871" y="1943440"/>
                        <a:pt x="762521" y="1905112"/>
                        <a:pt x="776533" y="1863078"/>
                      </a:cubicBezTo>
                      <a:cubicBezTo>
                        <a:pt x="783362" y="1842599"/>
                        <a:pt x="786934" y="1820730"/>
                        <a:pt x="784334" y="1799184"/>
                      </a:cubicBezTo>
                      <a:cubicBezTo>
                        <a:pt x="781838" y="1778563"/>
                        <a:pt x="773675" y="1759341"/>
                        <a:pt x="762826" y="1741768"/>
                      </a:cubicBezTo>
                      <a:cubicBezTo>
                        <a:pt x="752025" y="1724261"/>
                        <a:pt x="738966" y="1708116"/>
                        <a:pt x="725850" y="1692314"/>
                      </a:cubicBezTo>
                      <a:cubicBezTo>
                        <a:pt x="723040" y="1688932"/>
                        <a:pt x="720183" y="1685580"/>
                        <a:pt x="717287" y="1682265"/>
                      </a:cubicBezTo>
                      <a:cubicBezTo>
                        <a:pt x="718859" y="1682760"/>
                        <a:pt x="720554" y="1683065"/>
                        <a:pt x="722412" y="1683103"/>
                      </a:cubicBezTo>
                      <a:cubicBezTo>
                        <a:pt x="728936" y="1683236"/>
                        <a:pt x="728936" y="1673102"/>
                        <a:pt x="722412" y="1672969"/>
                      </a:cubicBezTo>
                      <a:cubicBezTo>
                        <a:pt x="718859" y="1672892"/>
                        <a:pt x="716535" y="1670921"/>
                        <a:pt x="715001" y="1668006"/>
                      </a:cubicBezTo>
                      <a:cubicBezTo>
                        <a:pt x="714839" y="1641250"/>
                        <a:pt x="716078" y="1614475"/>
                        <a:pt x="718916" y="1587863"/>
                      </a:cubicBezTo>
                      <a:cubicBezTo>
                        <a:pt x="722088" y="1558154"/>
                        <a:pt x="727784" y="1529017"/>
                        <a:pt x="733908" y="1499804"/>
                      </a:cubicBezTo>
                      <a:cubicBezTo>
                        <a:pt x="736871" y="1485669"/>
                        <a:pt x="739566" y="1471419"/>
                        <a:pt x="741205" y="1457056"/>
                      </a:cubicBezTo>
                      <a:cubicBezTo>
                        <a:pt x="742843" y="1442740"/>
                        <a:pt x="742566" y="1428509"/>
                        <a:pt x="740462" y="1414250"/>
                      </a:cubicBezTo>
                      <a:cubicBezTo>
                        <a:pt x="738623" y="1401820"/>
                        <a:pt x="735356" y="1389705"/>
                        <a:pt x="731251" y="1377865"/>
                      </a:cubicBezTo>
                      <a:cubicBezTo>
                        <a:pt x="733613" y="1363882"/>
                        <a:pt x="736271" y="1349947"/>
                        <a:pt x="739328" y="1336088"/>
                      </a:cubicBezTo>
                      <a:cubicBezTo>
                        <a:pt x="764255" y="1222931"/>
                        <a:pt x="812032" y="1116318"/>
                        <a:pt x="856676" y="1009933"/>
                      </a:cubicBezTo>
                      <a:cubicBezTo>
                        <a:pt x="901986" y="901967"/>
                        <a:pt x="947888" y="794182"/>
                        <a:pt x="998113" y="688398"/>
                      </a:cubicBezTo>
                      <a:cubicBezTo>
                        <a:pt x="1003856" y="676292"/>
                        <a:pt x="1009686" y="664223"/>
                        <a:pt x="1015544" y="652184"/>
                      </a:cubicBezTo>
                      <a:cubicBezTo>
                        <a:pt x="1026107" y="641801"/>
                        <a:pt x="1035584" y="630495"/>
                        <a:pt x="1044052" y="618380"/>
                      </a:cubicBezTo>
                      <a:cubicBezTo>
                        <a:pt x="1041223" y="633486"/>
                        <a:pt x="1039261" y="648831"/>
                        <a:pt x="1039080" y="663947"/>
                      </a:cubicBezTo>
                      <a:cubicBezTo>
                        <a:pt x="1038804" y="687493"/>
                        <a:pt x="1046738" y="708038"/>
                        <a:pt x="1061254" y="726412"/>
                      </a:cubicBezTo>
                      <a:cubicBezTo>
                        <a:pt x="1113289" y="792287"/>
                        <a:pt x="1200205" y="818252"/>
                        <a:pt x="1280482" y="825939"/>
                      </a:cubicBezTo>
                      <a:cubicBezTo>
                        <a:pt x="1329259" y="830606"/>
                        <a:pt x="1378408" y="829254"/>
                        <a:pt x="1427233" y="825986"/>
                      </a:cubicBezTo>
                      <a:cubicBezTo>
                        <a:pt x="1429386" y="825844"/>
                        <a:pt x="1431462" y="824548"/>
                        <a:pt x="1432015" y="822348"/>
                      </a:cubicBezTo>
                      <a:cubicBezTo>
                        <a:pt x="1446626" y="763979"/>
                        <a:pt x="1387019" y="715582"/>
                        <a:pt x="1351328" y="678720"/>
                      </a:cubicBezTo>
                      <a:cubicBezTo>
                        <a:pt x="1314800" y="640992"/>
                        <a:pt x="1277948" y="603568"/>
                        <a:pt x="1240934" y="566306"/>
                      </a:cubicBezTo>
                      <a:cubicBezTo>
                        <a:pt x="1267870" y="579108"/>
                        <a:pt x="1296188" y="589043"/>
                        <a:pt x="1325258" y="595691"/>
                      </a:cubicBezTo>
                      <a:cubicBezTo>
                        <a:pt x="1367721" y="605406"/>
                        <a:pt x="1411812" y="608502"/>
                        <a:pt x="1455170" y="603997"/>
                      </a:cubicBezTo>
                      <a:cubicBezTo>
                        <a:pt x="1476439" y="601787"/>
                        <a:pt x="1497556" y="597882"/>
                        <a:pt x="1518140" y="592024"/>
                      </a:cubicBezTo>
                      <a:cubicBezTo>
                        <a:pt x="1538790" y="586147"/>
                        <a:pt x="1560107" y="577660"/>
                        <a:pt x="1573004" y="559563"/>
                      </a:cubicBezTo>
                      <a:cubicBezTo>
                        <a:pt x="1576042" y="555305"/>
                        <a:pt x="1578338" y="550838"/>
                        <a:pt x="1580119" y="546256"/>
                      </a:cubicBezTo>
                      <a:cubicBezTo>
                        <a:pt x="1580833" y="546161"/>
                        <a:pt x="1581557" y="546104"/>
                        <a:pt x="1582272" y="546018"/>
                      </a:cubicBezTo>
                      <a:cubicBezTo>
                        <a:pt x="1587586" y="545323"/>
                        <a:pt x="1588625" y="538817"/>
                        <a:pt x="1583529" y="536760"/>
                      </a:cubicBezTo>
                      <a:cubicBezTo>
                        <a:pt x="1583367" y="536693"/>
                        <a:pt x="1583205" y="536636"/>
                        <a:pt x="1583043" y="536569"/>
                      </a:cubicBezTo>
                      <a:cubicBezTo>
                        <a:pt x="1590187" y="503270"/>
                        <a:pt x="1571727" y="464732"/>
                        <a:pt x="1557783" y="436147"/>
                      </a:cubicBezTo>
                      <a:cubicBezTo>
                        <a:pt x="1548077" y="416249"/>
                        <a:pt x="1536218" y="396704"/>
                        <a:pt x="1517606" y="383950"/>
                      </a:cubicBezTo>
                      <a:cubicBezTo>
                        <a:pt x="1499471" y="371511"/>
                        <a:pt x="1477115" y="367510"/>
                        <a:pt x="1455465" y="368063"/>
                      </a:cubicBezTo>
                      <a:cubicBezTo>
                        <a:pt x="1432215" y="368663"/>
                        <a:pt x="1409326" y="373911"/>
                        <a:pt x="1386895" y="379654"/>
                      </a:cubicBezTo>
                      <a:cubicBezTo>
                        <a:pt x="1358501" y="386932"/>
                        <a:pt x="1330116" y="394285"/>
                        <a:pt x="1301732" y="401610"/>
                      </a:cubicBezTo>
                      <a:cubicBezTo>
                        <a:pt x="1272804" y="409068"/>
                        <a:pt x="1243886" y="416516"/>
                        <a:pt x="1214959" y="423974"/>
                      </a:cubicBezTo>
                      <a:cubicBezTo>
                        <a:pt x="1201033" y="427565"/>
                        <a:pt x="1187108" y="431156"/>
                        <a:pt x="1173182" y="434747"/>
                      </a:cubicBezTo>
                      <a:cubicBezTo>
                        <a:pt x="1168086" y="436061"/>
                        <a:pt x="1162962" y="437481"/>
                        <a:pt x="1157828" y="438881"/>
                      </a:cubicBezTo>
                      <a:cubicBezTo>
                        <a:pt x="1165515" y="432090"/>
                        <a:pt x="1172211" y="423908"/>
                        <a:pt x="1178307" y="415983"/>
                      </a:cubicBezTo>
                      <a:cubicBezTo>
                        <a:pt x="1208482" y="376778"/>
                        <a:pt x="1231275" y="332020"/>
                        <a:pt x="1245753" y="284728"/>
                      </a:cubicBezTo>
                      <a:cubicBezTo>
                        <a:pt x="1253030" y="260963"/>
                        <a:pt x="1258107" y="236560"/>
                        <a:pt x="1261060" y="211891"/>
                      </a:cubicBezTo>
                      <a:cubicBezTo>
                        <a:pt x="1263917" y="187983"/>
                        <a:pt x="1266327" y="161903"/>
                        <a:pt x="1262584" y="137977"/>
                      </a:cubicBezTo>
                      <a:cubicBezTo>
                        <a:pt x="1258717" y="113240"/>
                        <a:pt x="1238143" y="101658"/>
                        <a:pt x="1218436" y="89628"/>
                      </a:cubicBezTo>
                      <a:cubicBezTo>
                        <a:pt x="1195699" y="75750"/>
                        <a:pt x="1172154" y="63205"/>
                        <a:pt x="1147951" y="52071"/>
                      </a:cubicBezTo>
                      <a:cubicBezTo>
                        <a:pt x="1100535" y="30239"/>
                        <a:pt x="1050700" y="13656"/>
                        <a:pt x="999589" y="3026"/>
                      </a:cubicBezTo>
                      <a:cubicBezTo>
                        <a:pt x="978853" y="-1288"/>
                        <a:pt x="958403" y="-3879"/>
                        <a:pt x="945344" y="16133"/>
                      </a:cubicBezTo>
                      <a:cubicBezTo>
                        <a:pt x="933438" y="34392"/>
                        <a:pt x="932647" y="59043"/>
                        <a:pt x="929876" y="79960"/>
                      </a:cubicBezTo>
                      <a:cubicBezTo>
                        <a:pt x="916512" y="180858"/>
                        <a:pt x="913559" y="295196"/>
                        <a:pt x="982568" y="378178"/>
                      </a:cubicBezTo>
                      <a:cubicBezTo>
                        <a:pt x="996532" y="394971"/>
                        <a:pt x="1013362" y="409182"/>
                        <a:pt x="1031660" y="421060"/>
                      </a:cubicBezTo>
                      <a:cubicBezTo>
                        <a:pt x="1011896" y="416783"/>
                        <a:pt x="991817" y="413935"/>
                        <a:pt x="971652" y="412468"/>
                      </a:cubicBezTo>
                      <a:cubicBezTo>
                        <a:pt x="929361" y="409392"/>
                        <a:pt x="886632" y="412516"/>
                        <a:pt x="845132" y="421155"/>
                      </a:cubicBezTo>
                      <a:cubicBezTo>
                        <a:pt x="762998" y="438271"/>
                        <a:pt x="685036" y="477419"/>
                        <a:pt x="623952" y="535179"/>
                      </a:cubicBezTo>
                      <a:cubicBezTo>
                        <a:pt x="608826" y="549485"/>
                        <a:pt x="594843" y="564935"/>
                        <a:pt x="582042" y="581356"/>
                      </a:cubicBezTo>
                      <a:cubicBezTo>
                        <a:pt x="579651" y="584423"/>
                        <a:pt x="581699" y="590852"/>
                        <a:pt x="586461" y="588947"/>
                      </a:cubicBezTo>
                      <a:cubicBezTo>
                        <a:pt x="594986" y="585528"/>
                        <a:pt x="603559" y="582327"/>
                        <a:pt x="612169" y="579260"/>
                      </a:cubicBezTo>
                      <a:cubicBezTo>
                        <a:pt x="604311" y="583156"/>
                        <a:pt x="596548" y="587204"/>
                        <a:pt x="589195" y="591729"/>
                      </a:cubicBezTo>
                      <a:cubicBezTo>
                        <a:pt x="582823" y="595643"/>
                        <a:pt x="576755" y="600758"/>
                        <a:pt x="574222" y="608045"/>
                      </a:cubicBezTo>
                      <a:cubicBezTo>
                        <a:pt x="570583" y="618532"/>
                        <a:pt x="574803" y="629609"/>
                        <a:pt x="577946" y="639639"/>
                      </a:cubicBezTo>
                      <a:cubicBezTo>
                        <a:pt x="585023" y="662175"/>
                        <a:pt x="592033" y="684883"/>
                        <a:pt x="600482" y="706953"/>
                      </a:cubicBezTo>
                      <a:cubicBezTo>
                        <a:pt x="606845" y="723574"/>
                        <a:pt x="615408" y="740585"/>
                        <a:pt x="631238" y="750015"/>
                      </a:cubicBezTo>
                      <a:cubicBezTo>
                        <a:pt x="649593" y="760940"/>
                        <a:pt x="672043" y="758568"/>
                        <a:pt x="692322" y="756473"/>
                      </a:cubicBezTo>
                      <a:cubicBezTo>
                        <a:pt x="740823" y="751463"/>
                        <a:pt x="789058" y="743271"/>
                        <a:pt x="836426" y="731679"/>
                      </a:cubicBezTo>
                      <a:cubicBezTo>
                        <a:pt x="881174" y="720735"/>
                        <a:pt x="927580" y="708629"/>
                        <a:pt x="968509" y="686931"/>
                      </a:cubicBezTo>
                      <a:cubicBezTo>
                        <a:pt x="979282" y="681216"/>
                        <a:pt x="989159" y="674682"/>
                        <a:pt x="998313" y="667490"/>
                      </a:cubicBezTo>
                      <a:cubicBezTo>
                        <a:pt x="949087" y="769722"/>
                        <a:pt x="904053" y="873926"/>
                        <a:pt x="859924" y="978444"/>
                      </a:cubicBezTo>
                      <a:cubicBezTo>
                        <a:pt x="813242" y="1089019"/>
                        <a:pt x="762426" y="1199662"/>
                        <a:pt x="733842" y="1316657"/>
                      </a:cubicBezTo>
                      <a:cubicBezTo>
                        <a:pt x="730308" y="1331107"/>
                        <a:pt x="727203" y="1345651"/>
                        <a:pt x="724450" y="1360253"/>
                      </a:cubicBezTo>
                      <a:cubicBezTo>
                        <a:pt x="721154" y="1352424"/>
                        <a:pt x="717611" y="1344708"/>
                        <a:pt x="713887" y="1337117"/>
                      </a:cubicBezTo>
                      <a:cubicBezTo>
                        <a:pt x="707362" y="1323801"/>
                        <a:pt x="700476" y="1310647"/>
                        <a:pt x="693465" y="1297560"/>
                      </a:cubicBezTo>
                      <a:cubicBezTo>
                        <a:pt x="697304" y="1299684"/>
                        <a:pt x="701104" y="1301865"/>
                        <a:pt x="704981" y="1303922"/>
                      </a:cubicBezTo>
                      <a:cubicBezTo>
                        <a:pt x="708610" y="1305846"/>
                        <a:pt x="713315" y="1302656"/>
                        <a:pt x="712096" y="1298455"/>
                      </a:cubicBezTo>
                      <a:cubicBezTo>
                        <a:pt x="693970" y="1235885"/>
                        <a:pt x="660299" y="1179535"/>
                        <a:pt x="625361" y="1125090"/>
                      </a:cubicBezTo>
                      <a:cubicBezTo>
                        <a:pt x="592052" y="1073198"/>
                        <a:pt x="558458" y="1017191"/>
                        <a:pt x="505527" y="982939"/>
                      </a:cubicBezTo>
                      <a:cubicBezTo>
                        <a:pt x="477286" y="964670"/>
                        <a:pt x="443986" y="953231"/>
                        <a:pt x="410068" y="955374"/>
                      </a:cubicBezTo>
                      <a:cubicBezTo>
                        <a:pt x="408144" y="955498"/>
                        <a:pt x="405705" y="956784"/>
                        <a:pt x="405391" y="958936"/>
                      </a:cubicBezTo>
                      <a:cubicBezTo>
                        <a:pt x="403800" y="969652"/>
                        <a:pt x="404705" y="980006"/>
                        <a:pt x="407144" y="990055"/>
                      </a:cubicBezTo>
                      <a:cubicBezTo>
                        <a:pt x="409811" y="1012619"/>
                        <a:pt x="421936" y="1034250"/>
                        <a:pt x="433928" y="1053167"/>
                      </a:cubicBezTo>
                      <a:cubicBezTo>
                        <a:pt x="438414" y="1060244"/>
                        <a:pt x="443053" y="1067217"/>
                        <a:pt x="447796" y="1074132"/>
                      </a:cubicBezTo>
                      <a:cubicBezTo>
                        <a:pt x="454026" y="1085305"/>
                        <a:pt x="460341" y="1096430"/>
                        <a:pt x="466818" y="1107460"/>
                      </a:cubicBezTo>
                      <a:cubicBezTo>
                        <a:pt x="493002" y="1152056"/>
                        <a:pt x="521825" y="1195576"/>
                        <a:pt x="557134" y="1233542"/>
                      </a:cubicBezTo>
                      <a:cubicBezTo>
                        <a:pt x="574622" y="1252344"/>
                        <a:pt x="593710" y="1269651"/>
                        <a:pt x="614446" y="1284815"/>
                      </a:cubicBezTo>
                      <a:cubicBezTo>
                        <a:pt x="634401" y="1299398"/>
                        <a:pt x="656432" y="1310885"/>
                        <a:pt x="676177" y="1325754"/>
                      </a:cubicBezTo>
                      <a:cubicBezTo>
                        <a:pt x="685759" y="1332964"/>
                        <a:pt x="694875" y="1341251"/>
                        <a:pt x="701923" y="1351004"/>
                      </a:cubicBezTo>
                      <a:cubicBezTo>
                        <a:pt x="709572" y="1361596"/>
                        <a:pt x="714458" y="1373607"/>
                        <a:pt x="717021" y="1386390"/>
                      </a:cubicBezTo>
                      <a:cubicBezTo>
                        <a:pt x="717640" y="1389486"/>
                        <a:pt x="718097" y="1392600"/>
                        <a:pt x="718487" y="1395715"/>
                      </a:cubicBezTo>
                      <a:cubicBezTo>
                        <a:pt x="713401" y="1429491"/>
                        <a:pt x="709943" y="1463523"/>
                        <a:pt x="707610" y="1497594"/>
                      </a:cubicBezTo>
                      <a:cubicBezTo>
                        <a:pt x="705514" y="1528246"/>
                        <a:pt x="704324" y="1558945"/>
                        <a:pt x="703457" y="1589653"/>
                      </a:cubicBezTo>
                      <a:cubicBezTo>
                        <a:pt x="703457" y="1589720"/>
                        <a:pt x="703457" y="1589787"/>
                        <a:pt x="703447" y="1589863"/>
                      </a:cubicBezTo>
                      <a:cubicBezTo>
                        <a:pt x="701066" y="1613342"/>
                        <a:pt x="698771" y="1636831"/>
                        <a:pt x="696361" y="1660310"/>
                      </a:cubicBezTo>
                      <a:cubicBezTo>
                        <a:pt x="692503" y="1656662"/>
                        <a:pt x="688550" y="1653109"/>
                        <a:pt x="684435" y="1649747"/>
                      </a:cubicBezTo>
                      <a:cubicBezTo>
                        <a:pt x="670424" y="1638288"/>
                        <a:pt x="654756" y="1628611"/>
                        <a:pt x="637287" y="1623448"/>
                      </a:cubicBezTo>
                      <a:cubicBezTo>
                        <a:pt x="618722" y="1617962"/>
                        <a:pt x="599330" y="1618476"/>
                        <a:pt x="580641" y="1623086"/>
                      </a:cubicBezTo>
                      <a:cubicBezTo>
                        <a:pt x="543065" y="1632344"/>
                        <a:pt x="510176" y="1655271"/>
                        <a:pt x="471590" y="1661186"/>
                      </a:cubicBezTo>
                      <a:cubicBezTo>
                        <a:pt x="469456" y="1661510"/>
                        <a:pt x="468389" y="1663786"/>
                        <a:pt x="468189" y="1665653"/>
                      </a:cubicBezTo>
                      <a:cubicBezTo>
                        <a:pt x="454130" y="1799384"/>
                        <a:pt x="460046" y="1935020"/>
                        <a:pt x="485306" y="2067085"/>
                      </a:cubicBezTo>
                      <a:cubicBezTo>
                        <a:pt x="462360" y="2031289"/>
                        <a:pt x="439414" y="1995494"/>
                        <a:pt x="416488" y="1959690"/>
                      </a:cubicBezTo>
                      <a:cubicBezTo>
                        <a:pt x="393542" y="1923867"/>
                        <a:pt x="371244" y="1886138"/>
                        <a:pt x="339268" y="1857449"/>
                      </a:cubicBezTo>
                      <a:cubicBezTo>
                        <a:pt x="309570" y="1830807"/>
                        <a:pt x="272193" y="1814853"/>
                        <a:pt x="232665" y="1810281"/>
                      </a:cubicBezTo>
                      <a:cubicBezTo>
                        <a:pt x="153369" y="1801108"/>
                        <a:pt x="76502" y="1841332"/>
                        <a:pt x="29982" y="1904502"/>
                      </a:cubicBezTo>
                      <a:cubicBezTo>
                        <a:pt x="17657" y="1921238"/>
                        <a:pt x="7275" y="1940021"/>
                        <a:pt x="2836" y="1960481"/>
                      </a:cubicBezTo>
                      <a:cubicBezTo>
                        <a:pt x="-2060" y="1983055"/>
                        <a:pt x="112" y="2006162"/>
                        <a:pt x="3865" y="2028737"/>
                      </a:cubicBezTo>
                      <a:cubicBezTo>
                        <a:pt x="7694" y="2051749"/>
                        <a:pt x="12475" y="2074428"/>
                        <a:pt x="15133" y="2097631"/>
                      </a:cubicBezTo>
                      <a:cubicBezTo>
                        <a:pt x="17362" y="2117091"/>
                        <a:pt x="20876" y="2136331"/>
                        <a:pt x="33078" y="2152229"/>
                      </a:cubicBezTo>
                      <a:cubicBezTo>
                        <a:pt x="53633" y="2179003"/>
                        <a:pt x="88875" y="2188776"/>
                        <a:pt x="120727" y="2193843"/>
                      </a:cubicBezTo>
                      <a:cubicBezTo>
                        <a:pt x="141158" y="2197091"/>
                        <a:pt x="161846" y="2198920"/>
                        <a:pt x="182420" y="2200977"/>
                      </a:cubicBezTo>
                      <a:cubicBezTo>
                        <a:pt x="205937" y="2203330"/>
                        <a:pt x="229502" y="2205349"/>
                        <a:pt x="253124" y="2206407"/>
                      </a:cubicBezTo>
                      <a:cubicBezTo>
                        <a:pt x="299635" y="2208483"/>
                        <a:pt x="346631" y="2206807"/>
                        <a:pt x="392218" y="2196710"/>
                      </a:cubicBezTo>
                      <a:cubicBezTo>
                        <a:pt x="415097" y="2191643"/>
                        <a:pt x="437243" y="2184032"/>
                        <a:pt x="459407" y="2176498"/>
                      </a:cubicBezTo>
                      <a:cubicBezTo>
                        <a:pt x="473657" y="2171659"/>
                        <a:pt x="487954" y="2167392"/>
                        <a:pt x="502356" y="2163392"/>
                      </a:cubicBezTo>
                      <a:cubicBezTo>
                        <a:pt x="496136" y="2166964"/>
                        <a:pt x="490116" y="2170917"/>
                        <a:pt x="484363" y="2175279"/>
                      </a:cubicBezTo>
                      <a:cubicBezTo>
                        <a:pt x="423765" y="2206216"/>
                        <a:pt x="380578" y="2263976"/>
                        <a:pt x="357433" y="2327489"/>
                      </a:cubicBezTo>
                      <a:cubicBezTo>
                        <a:pt x="341955" y="2369951"/>
                        <a:pt x="335144" y="2415271"/>
                        <a:pt x="333049" y="2460267"/>
                      </a:cubicBezTo>
                      <a:cubicBezTo>
                        <a:pt x="331982" y="2483308"/>
                        <a:pt x="332182" y="2506396"/>
                        <a:pt x="333153" y="2529438"/>
                      </a:cubicBezTo>
                      <a:cubicBezTo>
                        <a:pt x="333639" y="2540848"/>
                        <a:pt x="334030" y="2552336"/>
                        <a:pt x="335154" y="2563699"/>
                      </a:cubicBezTo>
                      <a:cubicBezTo>
                        <a:pt x="336087" y="2573167"/>
                        <a:pt x="338745" y="2581882"/>
                        <a:pt x="346145" y="2588302"/>
                      </a:cubicBezTo>
                      <a:cubicBezTo>
                        <a:pt x="346603" y="2588702"/>
                        <a:pt x="347136" y="2589026"/>
                        <a:pt x="347612" y="2589407"/>
                      </a:cubicBezTo>
                      <a:cubicBezTo>
                        <a:pt x="352946" y="2614629"/>
                        <a:pt x="372835" y="2627726"/>
                        <a:pt x="396657" y="2635603"/>
                      </a:cubicBezTo>
                      <a:cubicBezTo>
                        <a:pt x="430508" y="2646804"/>
                        <a:pt x="465265" y="2655758"/>
                        <a:pt x="499517" y="2665645"/>
                      </a:cubicBezTo>
                      <a:cubicBezTo>
                        <a:pt x="533579" y="2675475"/>
                        <a:pt x="568630" y="2683743"/>
                        <a:pt x="602101" y="2695401"/>
                      </a:cubicBezTo>
                      <a:cubicBezTo>
                        <a:pt x="609702" y="2698049"/>
                        <a:pt x="617094" y="2701631"/>
                        <a:pt x="621304" y="2708832"/>
                      </a:cubicBezTo>
                      <a:cubicBezTo>
                        <a:pt x="625619" y="2716194"/>
                        <a:pt x="626466" y="2725615"/>
                        <a:pt x="627886" y="2733873"/>
                      </a:cubicBezTo>
                      <a:cubicBezTo>
                        <a:pt x="630981" y="2751779"/>
                        <a:pt x="633734" y="2769753"/>
                        <a:pt x="636163" y="2787765"/>
                      </a:cubicBezTo>
                      <a:cubicBezTo>
                        <a:pt x="645783" y="2859203"/>
                        <a:pt x="650393" y="2931259"/>
                        <a:pt x="652184" y="3003297"/>
                      </a:cubicBezTo>
                      <a:cubicBezTo>
                        <a:pt x="655756" y="3146877"/>
                        <a:pt x="648098" y="3290380"/>
                        <a:pt x="645916" y="3433913"/>
                      </a:cubicBezTo>
                      <a:cubicBezTo>
                        <a:pt x="643707" y="3579607"/>
                        <a:pt x="649336" y="3725197"/>
                        <a:pt x="664500" y="3870139"/>
                      </a:cubicBezTo>
                      <a:cubicBezTo>
                        <a:pt x="666386" y="3888150"/>
                        <a:pt x="668414" y="3906143"/>
                        <a:pt x="670605" y="3924117"/>
                      </a:cubicBezTo>
                      <a:cubicBezTo>
                        <a:pt x="671348" y="3930241"/>
                        <a:pt x="680397" y="3930632"/>
                        <a:pt x="680873" y="3925183"/>
                      </a:cubicBezTo>
                      <a:cubicBezTo>
                        <a:pt x="681130" y="3926707"/>
                        <a:pt x="681340" y="3928241"/>
                        <a:pt x="681597" y="3929765"/>
                      </a:cubicBezTo>
                      <a:cubicBezTo>
                        <a:pt x="682187" y="3933280"/>
                        <a:pt x="687455" y="3931765"/>
                        <a:pt x="686921" y="3928298"/>
                      </a:cubicBezTo>
                      <a:cubicBezTo>
                        <a:pt x="674034" y="3844383"/>
                        <a:pt x="668433" y="3759363"/>
                        <a:pt x="667176" y="3674514"/>
                      </a:cubicBezTo>
                      <a:cubicBezTo>
                        <a:pt x="665919" y="3589446"/>
                        <a:pt x="668814" y="3504397"/>
                        <a:pt x="673291" y="3419454"/>
                      </a:cubicBezTo>
                      <a:cubicBezTo>
                        <a:pt x="675434" y="3378867"/>
                        <a:pt x="677644" y="3338253"/>
                        <a:pt x="680530" y="3297714"/>
                      </a:cubicBezTo>
                      <a:cubicBezTo>
                        <a:pt x="708410" y="3285856"/>
                        <a:pt x="730355" y="3262034"/>
                        <a:pt x="751911" y="3241469"/>
                      </a:cubicBezTo>
                      <a:cubicBezTo>
                        <a:pt x="783105" y="3211694"/>
                        <a:pt x="814290" y="3181910"/>
                        <a:pt x="845475" y="3152125"/>
                      </a:cubicBezTo>
                      <a:cubicBezTo>
                        <a:pt x="875869" y="3123093"/>
                        <a:pt x="906539" y="3094327"/>
                        <a:pt x="936591" y="3064943"/>
                      </a:cubicBezTo>
                      <a:cubicBezTo>
                        <a:pt x="963966" y="3038177"/>
                        <a:pt x="990559" y="3009879"/>
                        <a:pt x="1010476" y="2976979"/>
                      </a:cubicBezTo>
                      <a:cubicBezTo>
                        <a:pt x="1030784" y="2943442"/>
                        <a:pt x="1044195" y="2904542"/>
                        <a:pt x="1042595" y="2865051"/>
                      </a:cubicBezTo>
                      <a:cubicBezTo>
                        <a:pt x="1045547" y="2860441"/>
                        <a:pt x="1048510" y="2855840"/>
                        <a:pt x="1051453" y="2851220"/>
                      </a:cubicBezTo>
                      <a:cubicBezTo>
                        <a:pt x="1054225" y="2846858"/>
                        <a:pt x="1048824" y="2841981"/>
                        <a:pt x="1044585" y="2844353"/>
                      </a:cubicBezTo>
                      <a:cubicBezTo>
                        <a:pt x="1038632" y="2847687"/>
                        <a:pt x="1032784" y="2851192"/>
                        <a:pt x="1026916" y="2854669"/>
                      </a:cubicBezTo>
                      <a:cubicBezTo>
                        <a:pt x="1010676" y="2858412"/>
                        <a:pt x="996160" y="2869309"/>
                        <a:pt x="982263" y="2877891"/>
                      </a:cubicBezTo>
                      <a:cubicBezTo>
                        <a:pt x="964204" y="2889044"/>
                        <a:pt x="946192" y="2900293"/>
                        <a:pt x="928409" y="2911895"/>
                      </a:cubicBezTo>
                      <a:cubicBezTo>
                        <a:pt x="893328" y="2934803"/>
                        <a:pt x="859010" y="2959272"/>
                        <a:pt x="827339" y="2986752"/>
                      </a:cubicBezTo>
                      <a:cubicBezTo>
                        <a:pt x="801355" y="3009307"/>
                        <a:pt x="777057" y="3034463"/>
                        <a:pt x="756149" y="3062047"/>
                      </a:cubicBezTo>
                      <a:cubicBezTo>
                        <a:pt x="757111" y="3058875"/>
                        <a:pt x="758121" y="3055722"/>
                        <a:pt x="759064" y="3052551"/>
                      </a:cubicBezTo>
                      <a:cubicBezTo>
                        <a:pt x="781171" y="2978513"/>
                        <a:pt x="798402" y="2902684"/>
                        <a:pt x="805479" y="2825637"/>
                      </a:cubicBezTo>
                      <a:cubicBezTo>
                        <a:pt x="809451" y="2782326"/>
                        <a:pt x="810051" y="2738721"/>
                        <a:pt x="806660" y="2695354"/>
                      </a:cubicBezTo>
                      <a:cubicBezTo>
                        <a:pt x="806384" y="2691839"/>
                        <a:pt x="803126" y="2690010"/>
                        <a:pt x="799964" y="2691506"/>
                      </a:cubicBezTo>
                      <a:cubicBezTo>
                        <a:pt x="766770" y="2707212"/>
                        <a:pt x="752920" y="2746207"/>
                        <a:pt x="739814" y="2777840"/>
                      </a:cubicBezTo>
                      <a:cubicBezTo>
                        <a:pt x="723640" y="2816845"/>
                        <a:pt x="709829" y="2856831"/>
                        <a:pt x="698418" y="2897484"/>
                      </a:cubicBezTo>
                      <a:cubicBezTo>
                        <a:pt x="680749" y="2960434"/>
                        <a:pt x="668910" y="3025033"/>
                        <a:pt x="662909" y="3090155"/>
                      </a:cubicBezTo>
                      <a:cubicBezTo>
                        <a:pt x="662918" y="3084212"/>
                        <a:pt x="662985" y="3078258"/>
                        <a:pt x="662957" y="3072315"/>
                      </a:cubicBezTo>
                      <a:cubicBezTo>
                        <a:pt x="662690" y="3001696"/>
                        <a:pt x="660375" y="2931030"/>
                        <a:pt x="653908" y="2860679"/>
                      </a:cubicBezTo>
                      <a:cubicBezTo>
                        <a:pt x="650774" y="2826551"/>
                        <a:pt x="646669" y="2792499"/>
                        <a:pt x="641401" y="2758628"/>
                      </a:cubicBezTo>
                      <a:cubicBezTo>
                        <a:pt x="638944" y="2742788"/>
                        <a:pt x="637791" y="2725176"/>
                        <a:pt x="632077" y="2710108"/>
                      </a:cubicBezTo>
                      <a:cubicBezTo>
                        <a:pt x="627628" y="2698382"/>
                        <a:pt x="618532" y="2691639"/>
                        <a:pt x="607064" y="2687391"/>
                      </a:cubicBezTo>
                      <a:cubicBezTo>
                        <a:pt x="591681" y="2681695"/>
                        <a:pt x="575346" y="2678018"/>
                        <a:pt x="559582" y="2673503"/>
                      </a:cubicBezTo>
                      <a:cubicBezTo>
                        <a:pt x="542046" y="2668493"/>
                        <a:pt x="524511" y="2663473"/>
                        <a:pt x="506985" y="2658454"/>
                      </a:cubicBezTo>
                      <a:cubicBezTo>
                        <a:pt x="473076" y="2648757"/>
                        <a:pt x="439014" y="2639508"/>
                        <a:pt x="405201" y="2629469"/>
                      </a:cubicBezTo>
                      <a:cubicBezTo>
                        <a:pt x="391570" y="2625421"/>
                        <a:pt x="376987" y="2620563"/>
                        <a:pt x="366586" y="2610410"/>
                      </a:cubicBezTo>
                      <a:cubicBezTo>
                        <a:pt x="362205" y="2606133"/>
                        <a:pt x="359233" y="2601199"/>
                        <a:pt x="357185" y="2595893"/>
                      </a:cubicBezTo>
                      <a:cubicBezTo>
                        <a:pt x="362119" y="2598722"/>
                        <a:pt x="367263" y="2601237"/>
                        <a:pt x="372206" y="2603780"/>
                      </a:cubicBezTo>
                      <a:cubicBezTo>
                        <a:pt x="382226" y="2608952"/>
                        <a:pt x="392389" y="2613829"/>
                        <a:pt x="402676" y="2618449"/>
                      </a:cubicBezTo>
                      <a:cubicBezTo>
                        <a:pt x="422698" y="2627450"/>
                        <a:pt x="443167" y="2635441"/>
                        <a:pt x="464017" y="2642318"/>
                      </a:cubicBezTo>
                      <a:cubicBezTo>
                        <a:pt x="506299" y="2656273"/>
                        <a:pt x="550047" y="2665645"/>
                        <a:pt x="594310" y="2670350"/>
                      </a:cubicBezTo>
                      <a:cubicBezTo>
                        <a:pt x="614951" y="2672541"/>
                        <a:pt x="636620" y="2676008"/>
                        <a:pt x="653746" y="2661635"/>
                      </a:cubicBezTo>
                      <a:cubicBezTo>
                        <a:pt x="668510" y="2649243"/>
                        <a:pt x="678054" y="2629640"/>
                        <a:pt x="685616" y="2612296"/>
                      </a:cubicBezTo>
                      <a:cubicBezTo>
                        <a:pt x="701676" y="2575434"/>
                        <a:pt x="708305" y="2535105"/>
                        <a:pt x="707219" y="2495005"/>
                      </a:cubicBezTo>
                      <a:cubicBezTo>
                        <a:pt x="704924" y="2410070"/>
                        <a:pt x="668814" y="2331394"/>
                        <a:pt x="620808" y="2262757"/>
                      </a:cubicBezTo>
                      <a:cubicBezTo>
                        <a:pt x="617237" y="2257642"/>
                        <a:pt x="613484" y="2252651"/>
                        <a:pt x="609788" y="2247621"/>
                      </a:cubicBezTo>
                      <a:cubicBezTo>
                        <a:pt x="661499" y="2288827"/>
                        <a:pt x="718497" y="2323412"/>
                        <a:pt x="779009" y="2350034"/>
                      </a:cubicBezTo>
                      <a:cubicBezTo>
                        <a:pt x="812623" y="2364817"/>
                        <a:pt x="847837" y="2379295"/>
                        <a:pt x="884184" y="2383867"/>
                      </a:cubicBezTo>
                      <a:cubicBezTo>
                        <a:pt x="884765" y="2384057"/>
                        <a:pt x="885327" y="2384296"/>
                        <a:pt x="885918" y="2384477"/>
                      </a:cubicBezTo>
                      <a:cubicBezTo>
                        <a:pt x="897776" y="2388048"/>
                        <a:pt x="909092" y="2387505"/>
                        <a:pt x="920103" y="2384791"/>
                      </a:cubicBezTo>
                      <a:cubicBezTo>
                        <a:pt x="925304" y="2384381"/>
                        <a:pt x="930514" y="2383800"/>
                        <a:pt x="935743" y="2382848"/>
                      </a:cubicBezTo>
                      <a:cubicBezTo>
                        <a:pt x="962699" y="2377962"/>
                        <a:pt x="988273" y="2367160"/>
                        <a:pt x="1012600" y="2354825"/>
                      </a:cubicBezTo>
                      <a:cubicBezTo>
                        <a:pt x="1035917" y="2343005"/>
                        <a:pt x="1059225" y="2330260"/>
                        <a:pt x="1081152" y="2316001"/>
                      </a:cubicBezTo>
                      <a:cubicBezTo>
                        <a:pt x="1091515" y="2309267"/>
                        <a:pt x="1101583" y="2301752"/>
                        <a:pt x="1110479" y="2293122"/>
                      </a:cubicBezTo>
                      <a:cubicBezTo>
                        <a:pt x="1119347" y="2288055"/>
                        <a:pt x="1127577" y="2282131"/>
                        <a:pt x="1133834" y="2274263"/>
                      </a:cubicBezTo>
                      <a:cubicBezTo>
                        <a:pt x="1147170" y="2257499"/>
                        <a:pt x="1148779" y="2234029"/>
                        <a:pt x="1151732" y="2213627"/>
                      </a:cubicBezTo>
                      <a:cubicBezTo>
                        <a:pt x="1158257" y="2168469"/>
                        <a:pt x="1160285" y="2122739"/>
                        <a:pt x="1147160" y="2078524"/>
                      </a:cubicBezTo>
                      <a:cubicBezTo>
                        <a:pt x="1135530" y="2039329"/>
                        <a:pt x="1113851" y="2001400"/>
                        <a:pt x="1083695" y="1973492"/>
                      </a:cubicBezTo>
                      <a:cubicBezTo>
                        <a:pt x="1071855" y="1962538"/>
                        <a:pt x="1058520" y="1954366"/>
                        <a:pt x="1043509" y="1949813"/>
                      </a:cubicBezTo>
                      <a:cubicBezTo>
                        <a:pt x="1040328" y="1945907"/>
                        <a:pt x="1036746" y="1942412"/>
                        <a:pt x="1032374" y="1939954"/>
                      </a:cubicBezTo>
                      <a:cubicBezTo>
                        <a:pt x="1020658" y="1933344"/>
                        <a:pt x="1007276" y="1937640"/>
                        <a:pt x="995236" y="1940964"/>
                      </a:cubicBezTo>
                      <a:cubicBezTo>
                        <a:pt x="989150" y="1942650"/>
                        <a:pt x="983092" y="1944441"/>
                        <a:pt x="977063" y="1946317"/>
                      </a:cubicBezTo>
                      <a:cubicBezTo>
                        <a:pt x="972700" y="1946679"/>
                        <a:pt x="968357" y="1947079"/>
                        <a:pt x="964042" y="1947508"/>
                      </a:cubicBezTo>
                      <a:cubicBezTo>
                        <a:pt x="879955" y="1955918"/>
                        <a:pt x="799536" y="1986103"/>
                        <a:pt x="726384" y="2027651"/>
                      </a:cubicBezTo>
                      <a:cubicBezTo>
                        <a:pt x="722907" y="2029623"/>
                        <a:pt x="719526" y="2031747"/>
                        <a:pt x="716078" y="2033776"/>
                      </a:cubicBezTo>
                      <a:cubicBezTo>
                        <a:pt x="731699" y="2022774"/>
                        <a:pt x="747358" y="2011830"/>
                        <a:pt x="762931" y="2000762"/>
                      </a:cubicBezTo>
                      <a:cubicBezTo>
                        <a:pt x="793401" y="1979111"/>
                        <a:pt x="823881" y="1957461"/>
                        <a:pt x="854361" y="1935811"/>
                      </a:cubicBezTo>
                      <a:cubicBezTo>
                        <a:pt x="883165" y="1915351"/>
                        <a:pt x="913016" y="1895815"/>
                        <a:pt x="940467" y="1873546"/>
                      </a:cubicBezTo>
                      <a:cubicBezTo>
                        <a:pt x="954964" y="1861783"/>
                        <a:pt x="967195" y="1848333"/>
                        <a:pt x="978167" y="1833808"/>
                      </a:cubicBezTo>
                      <a:cubicBezTo>
                        <a:pt x="977777" y="1837541"/>
                        <a:pt x="981425" y="1841494"/>
                        <a:pt x="985245" y="1838751"/>
                      </a:cubicBezTo>
                      <a:cubicBezTo>
                        <a:pt x="991626" y="1834160"/>
                        <a:pt x="997255" y="1828969"/>
                        <a:pt x="1002285" y="1823340"/>
                      </a:cubicBezTo>
                      <a:cubicBezTo>
                        <a:pt x="1003370" y="1824340"/>
                        <a:pt x="1004895" y="1824845"/>
                        <a:pt x="1006685" y="1824359"/>
                      </a:cubicBezTo>
                      <a:cubicBezTo>
                        <a:pt x="1009867" y="1823511"/>
                        <a:pt x="1013029" y="1822606"/>
                        <a:pt x="1016201" y="1821740"/>
                      </a:cubicBezTo>
                      <a:cubicBezTo>
                        <a:pt x="1110479" y="1813767"/>
                        <a:pt x="1204986" y="1804261"/>
                        <a:pt x="1297188" y="1782325"/>
                      </a:cubicBezTo>
                      <a:cubicBezTo>
                        <a:pt x="1382942" y="1761923"/>
                        <a:pt x="1467086" y="1730357"/>
                        <a:pt x="1540962" y="1681674"/>
                      </a:cubicBezTo>
                      <a:cubicBezTo>
                        <a:pt x="1559059" y="1669749"/>
                        <a:pt x="1576833" y="1656928"/>
                        <a:pt x="1593225" y="1642727"/>
                      </a:cubicBezTo>
                      <a:cubicBezTo>
                        <a:pt x="1606713" y="1631001"/>
                        <a:pt x="1619676" y="1613428"/>
                        <a:pt x="1610427" y="1595206"/>
                      </a:cubicBezTo>
                      <a:close/>
                      <a:moveTo>
                        <a:pt x="1029260" y="624437"/>
                      </a:moveTo>
                      <a:cubicBezTo>
                        <a:pt x="1037479" y="607912"/>
                        <a:pt x="1045795" y="591433"/>
                        <a:pt x="1054282" y="575050"/>
                      </a:cubicBezTo>
                      <a:cubicBezTo>
                        <a:pt x="1052805" y="580270"/>
                        <a:pt x="1051386" y="585509"/>
                        <a:pt x="1050100" y="590776"/>
                      </a:cubicBezTo>
                      <a:cubicBezTo>
                        <a:pt x="1049615" y="592767"/>
                        <a:pt x="1049148" y="594786"/>
                        <a:pt x="1048672" y="596796"/>
                      </a:cubicBezTo>
                      <a:cubicBezTo>
                        <a:pt x="1042775" y="606454"/>
                        <a:pt x="1036298" y="615665"/>
                        <a:pt x="1029260" y="624437"/>
                      </a:cubicBezTo>
                      <a:close/>
                      <a:moveTo>
                        <a:pt x="1256316" y="595796"/>
                      </a:moveTo>
                      <a:cubicBezTo>
                        <a:pt x="1279300" y="619027"/>
                        <a:pt x="1302189" y="642364"/>
                        <a:pt x="1324982" y="665785"/>
                      </a:cubicBezTo>
                      <a:cubicBezTo>
                        <a:pt x="1346528" y="687922"/>
                        <a:pt x="1368854" y="709629"/>
                        <a:pt x="1389209" y="732880"/>
                      </a:cubicBezTo>
                      <a:cubicBezTo>
                        <a:pt x="1409164" y="755673"/>
                        <a:pt x="1429195" y="784724"/>
                        <a:pt x="1423137" y="816328"/>
                      </a:cubicBezTo>
                      <a:cubicBezTo>
                        <a:pt x="1344632" y="821434"/>
                        <a:pt x="1263013" y="822129"/>
                        <a:pt x="1187460" y="797497"/>
                      </a:cubicBezTo>
                      <a:cubicBezTo>
                        <a:pt x="1149637" y="785162"/>
                        <a:pt x="1114051" y="765693"/>
                        <a:pt x="1085305" y="737966"/>
                      </a:cubicBezTo>
                      <a:cubicBezTo>
                        <a:pt x="1069103" y="722335"/>
                        <a:pt x="1054053" y="703847"/>
                        <a:pt x="1050157" y="681035"/>
                      </a:cubicBezTo>
                      <a:cubicBezTo>
                        <a:pt x="1046147" y="657584"/>
                        <a:pt x="1051415" y="632086"/>
                        <a:pt x="1056130" y="609083"/>
                      </a:cubicBezTo>
                      <a:cubicBezTo>
                        <a:pt x="1057206" y="603825"/>
                        <a:pt x="1058454" y="598625"/>
                        <a:pt x="1059730" y="593424"/>
                      </a:cubicBezTo>
                      <a:cubicBezTo>
                        <a:pt x="1079151" y="558896"/>
                        <a:pt x="1092905" y="520339"/>
                        <a:pt x="1105021" y="482496"/>
                      </a:cubicBezTo>
                      <a:cubicBezTo>
                        <a:pt x="1107031" y="479781"/>
                        <a:pt x="1109232" y="477238"/>
                        <a:pt x="1111727" y="475066"/>
                      </a:cubicBezTo>
                      <a:cubicBezTo>
                        <a:pt x="1113060" y="474266"/>
                        <a:pt x="1114337" y="473399"/>
                        <a:pt x="1115575" y="472504"/>
                      </a:cubicBezTo>
                      <a:cubicBezTo>
                        <a:pt x="1143007" y="503622"/>
                        <a:pt x="1175545" y="529902"/>
                        <a:pt x="1211340" y="550704"/>
                      </a:cubicBezTo>
                      <a:cubicBezTo>
                        <a:pt x="1226351" y="565706"/>
                        <a:pt x="1241391" y="580699"/>
                        <a:pt x="1256316" y="595796"/>
                      </a:cubicBezTo>
                      <a:close/>
                      <a:moveTo>
                        <a:pt x="1099040" y="470361"/>
                      </a:moveTo>
                      <a:cubicBezTo>
                        <a:pt x="1094373" y="472171"/>
                        <a:pt x="1089591" y="473476"/>
                        <a:pt x="1085533" y="474504"/>
                      </a:cubicBezTo>
                      <a:cubicBezTo>
                        <a:pt x="1067426" y="479115"/>
                        <a:pt x="1049148" y="483115"/>
                        <a:pt x="1030831" y="486792"/>
                      </a:cubicBezTo>
                      <a:cubicBezTo>
                        <a:pt x="994579" y="494078"/>
                        <a:pt x="958070" y="499927"/>
                        <a:pt x="921513" y="505442"/>
                      </a:cubicBezTo>
                      <a:cubicBezTo>
                        <a:pt x="861115" y="514557"/>
                        <a:pt x="800488" y="522853"/>
                        <a:pt x="740604" y="535017"/>
                      </a:cubicBezTo>
                      <a:cubicBezTo>
                        <a:pt x="770970" y="523672"/>
                        <a:pt x="801755" y="513462"/>
                        <a:pt x="832883" y="504403"/>
                      </a:cubicBezTo>
                      <a:cubicBezTo>
                        <a:pt x="922703" y="478276"/>
                        <a:pt x="1015124" y="462208"/>
                        <a:pt x="1108412" y="455826"/>
                      </a:cubicBezTo>
                      <a:cubicBezTo>
                        <a:pt x="1107850" y="456226"/>
                        <a:pt x="1107355" y="456702"/>
                        <a:pt x="1107003" y="457255"/>
                      </a:cubicBezTo>
                      <a:cubicBezTo>
                        <a:pt x="1104250" y="461579"/>
                        <a:pt x="1101621" y="465960"/>
                        <a:pt x="1099040" y="470361"/>
                      </a:cubicBezTo>
                      <a:close/>
                      <a:moveTo>
                        <a:pt x="1125329" y="468189"/>
                      </a:moveTo>
                      <a:cubicBezTo>
                        <a:pt x="1126100" y="468018"/>
                        <a:pt x="1126891" y="467894"/>
                        <a:pt x="1127681" y="467761"/>
                      </a:cubicBezTo>
                      <a:cubicBezTo>
                        <a:pt x="1143197" y="482982"/>
                        <a:pt x="1158666" y="498260"/>
                        <a:pt x="1174106" y="513566"/>
                      </a:cubicBezTo>
                      <a:cubicBezTo>
                        <a:pt x="1169582" y="510061"/>
                        <a:pt x="1165134" y="506461"/>
                        <a:pt x="1160771" y="502756"/>
                      </a:cubicBezTo>
                      <a:cubicBezTo>
                        <a:pt x="1148179" y="492040"/>
                        <a:pt x="1136359" y="480477"/>
                        <a:pt x="1125329" y="468189"/>
                      </a:cubicBezTo>
                      <a:close/>
                      <a:moveTo>
                        <a:pt x="1540457" y="573764"/>
                      </a:moveTo>
                      <a:cubicBezTo>
                        <a:pt x="1519892" y="583756"/>
                        <a:pt x="1495880" y="588376"/>
                        <a:pt x="1473420" y="591862"/>
                      </a:cubicBezTo>
                      <a:cubicBezTo>
                        <a:pt x="1451150" y="595320"/>
                        <a:pt x="1428519" y="596596"/>
                        <a:pt x="1405992" y="595967"/>
                      </a:cubicBezTo>
                      <a:cubicBezTo>
                        <a:pt x="1340155" y="594148"/>
                        <a:pt x="1274519" y="575498"/>
                        <a:pt x="1217331" y="542513"/>
                      </a:cubicBezTo>
                      <a:cubicBezTo>
                        <a:pt x="1214225" y="539398"/>
                        <a:pt x="1211149" y="536255"/>
                        <a:pt x="1208034" y="533150"/>
                      </a:cubicBezTo>
                      <a:cubicBezTo>
                        <a:pt x="1188365" y="513509"/>
                        <a:pt x="1168544" y="494021"/>
                        <a:pt x="1148741" y="474514"/>
                      </a:cubicBezTo>
                      <a:cubicBezTo>
                        <a:pt x="1250239" y="524253"/>
                        <a:pt x="1362939" y="550971"/>
                        <a:pt x="1475954" y="552333"/>
                      </a:cubicBezTo>
                      <a:cubicBezTo>
                        <a:pt x="1506795" y="552705"/>
                        <a:pt x="1537609" y="551019"/>
                        <a:pt x="1568251" y="547590"/>
                      </a:cubicBezTo>
                      <a:cubicBezTo>
                        <a:pt x="1562536" y="558610"/>
                        <a:pt x="1553201" y="567573"/>
                        <a:pt x="1540457" y="573764"/>
                      </a:cubicBezTo>
                      <a:close/>
                      <a:moveTo>
                        <a:pt x="1159304" y="468523"/>
                      </a:moveTo>
                      <a:cubicBezTo>
                        <a:pt x="1161647" y="468761"/>
                        <a:pt x="1163971" y="468999"/>
                        <a:pt x="1166229" y="469170"/>
                      </a:cubicBezTo>
                      <a:cubicBezTo>
                        <a:pt x="1180078" y="470209"/>
                        <a:pt x="1193937" y="471266"/>
                        <a:pt x="1207777" y="472380"/>
                      </a:cubicBezTo>
                      <a:cubicBezTo>
                        <a:pt x="1320791" y="481458"/>
                        <a:pt x="1434396" y="494478"/>
                        <a:pt x="1542190" y="531350"/>
                      </a:cubicBezTo>
                      <a:cubicBezTo>
                        <a:pt x="1549134" y="533721"/>
                        <a:pt x="1556040" y="536226"/>
                        <a:pt x="1562917" y="538798"/>
                      </a:cubicBezTo>
                      <a:cubicBezTo>
                        <a:pt x="1447159" y="550800"/>
                        <a:pt x="1329154" y="535731"/>
                        <a:pt x="1220150" y="494745"/>
                      </a:cubicBezTo>
                      <a:cubicBezTo>
                        <a:pt x="1199452" y="486973"/>
                        <a:pt x="1179193" y="478133"/>
                        <a:pt x="1159304" y="468523"/>
                      </a:cubicBezTo>
                      <a:close/>
                      <a:moveTo>
                        <a:pt x="1190184" y="440176"/>
                      </a:moveTo>
                      <a:cubicBezTo>
                        <a:pt x="1218569" y="432861"/>
                        <a:pt x="1246963" y="425546"/>
                        <a:pt x="1275348" y="418240"/>
                      </a:cubicBezTo>
                      <a:cubicBezTo>
                        <a:pt x="1304275" y="410792"/>
                        <a:pt x="1333193" y="403343"/>
                        <a:pt x="1362120" y="395885"/>
                      </a:cubicBezTo>
                      <a:cubicBezTo>
                        <a:pt x="1387647" y="389313"/>
                        <a:pt x="1413279" y="381683"/>
                        <a:pt x="1439549" y="378731"/>
                      </a:cubicBezTo>
                      <a:cubicBezTo>
                        <a:pt x="1462895" y="376102"/>
                        <a:pt x="1487726" y="377149"/>
                        <a:pt x="1508434" y="389408"/>
                      </a:cubicBezTo>
                      <a:cubicBezTo>
                        <a:pt x="1529979" y="402162"/>
                        <a:pt x="1542057" y="425022"/>
                        <a:pt x="1552392" y="446939"/>
                      </a:cubicBezTo>
                      <a:cubicBezTo>
                        <a:pt x="1562660" y="468723"/>
                        <a:pt x="1573308" y="492107"/>
                        <a:pt x="1574623" y="516529"/>
                      </a:cubicBezTo>
                      <a:cubicBezTo>
                        <a:pt x="1574937" y="522272"/>
                        <a:pt x="1574451" y="527692"/>
                        <a:pt x="1573432" y="532845"/>
                      </a:cubicBezTo>
                      <a:cubicBezTo>
                        <a:pt x="1467124" y="491878"/>
                        <a:pt x="1353043" y="476162"/>
                        <a:pt x="1240115" y="466208"/>
                      </a:cubicBezTo>
                      <a:cubicBezTo>
                        <a:pt x="1210892" y="463636"/>
                        <a:pt x="1181640" y="461436"/>
                        <a:pt x="1152389" y="459274"/>
                      </a:cubicBezTo>
                      <a:cubicBezTo>
                        <a:pt x="1148036" y="458950"/>
                        <a:pt x="1143588" y="458569"/>
                        <a:pt x="1139131" y="458426"/>
                      </a:cubicBezTo>
                      <a:cubicBezTo>
                        <a:pt x="1136587" y="457112"/>
                        <a:pt x="1134054" y="455788"/>
                        <a:pt x="1131530" y="454435"/>
                      </a:cubicBezTo>
                      <a:cubicBezTo>
                        <a:pt x="1136673" y="453673"/>
                        <a:pt x="1141788" y="452568"/>
                        <a:pt x="1146893" y="451301"/>
                      </a:cubicBezTo>
                      <a:cubicBezTo>
                        <a:pt x="1161352" y="447720"/>
                        <a:pt x="1175754" y="443891"/>
                        <a:pt x="1190184" y="440176"/>
                      </a:cubicBezTo>
                      <a:close/>
                      <a:moveTo>
                        <a:pt x="992826" y="375597"/>
                      </a:moveTo>
                      <a:cubicBezTo>
                        <a:pt x="960089" y="338306"/>
                        <a:pt x="942372" y="289767"/>
                        <a:pt x="935257" y="241190"/>
                      </a:cubicBezTo>
                      <a:cubicBezTo>
                        <a:pt x="926847" y="183830"/>
                        <a:pt x="932981" y="125327"/>
                        <a:pt x="940915" y="68292"/>
                      </a:cubicBezTo>
                      <a:cubicBezTo>
                        <a:pt x="943468" y="49947"/>
                        <a:pt x="944935" y="19648"/>
                        <a:pt x="964775" y="10789"/>
                      </a:cubicBezTo>
                      <a:cubicBezTo>
                        <a:pt x="976977" y="5331"/>
                        <a:pt x="993436" y="11208"/>
                        <a:pt x="1005790" y="13952"/>
                      </a:cubicBezTo>
                      <a:cubicBezTo>
                        <a:pt x="1018315" y="16723"/>
                        <a:pt x="1030755" y="19848"/>
                        <a:pt x="1043109" y="23315"/>
                      </a:cubicBezTo>
                      <a:cubicBezTo>
                        <a:pt x="1094506" y="37755"/>
                        <a:pt x="1144150" y="58214"/>
                        <a:pt x="1190784" y="84189"/>
                      </a:cubicBezTo>
                      <a:cubicBezTo>
                        <a:pt x="1201986" y="90428"/>
                        <a:pt x="1213016" y="96991"/>
                        <a:pt x="1223855" y="103849"/>
                      </a:cubicBezTo>
                      <a:cubicBezTo>
                        <a:pt x="1235380" y="111154"/>
                        <a:pt x="1247658" y="118746"/>
                        <a:pt x="1252002" y="132490"/>
                      </a:cubicBezTo>
                      <a:cubicBezTo>
                        <a:pt x="1255697" y="144187"/>
                        <a:pt x="1254878" y="157579"/>
                        <a:pt x="1254716" y="169704"/>
                      </a:cubicBezTo>
                      <a:cubicBezTo>
                        <a:pt x="1254545" y="182382"/>
                        <a:pt x="1253754" y="195060"/>
                        <a:pt x="1252383" y="207671"/>
                      </a:cubicBezTo>
                      <a:cubicBezTo>
                        <a:pt x="1246887" y="258211"/>
                        <a:pt x="1231628" y="307807"/>
                        <a:pt x="1207996" y="352803"/>
                      </a:cubicBezTo>
                      <a:cubicBezTo>
                        <a:pt x="1196223" y="375225"/>
                        <a:pt x="1182422" y="396799"/>
                        <a:pt x="1166458" y="416478"/>
                      </a:cubicBezTo>
                      <a:cubicBezTo>
                        <a:pt x="1158847" y="425870"/>
                        <a:pt x="1150303" y="435271"/>
                        <a:pt x="1139388" y="440843"/>
                      </a:cubicBezTo>
                      <a:cubicBezTo>
                        <a:pt x="1134778" y="443205"/>
                        <a:pt x="1130044" y="444415"/>
                        <a:pt x="1125272" y="444891"/>
                      </a:cubicBezTo>
                      <a:cubicBezTo>
                        <a:pt x="1124824" y="444758"/>
                        <a:pt x="1124376" y="444605"/>
                        <a:pt x="1123909" y="444634"/>
                      </a:cubicBezTo>
                      <a:cubicBezTo>
                        <a:pt x="1121833" y="444748"/>
                        <a:pt x="1119747" y="444929"/>
                        <a:pt x="1117671" y="445053"/>
                      </a:cubicBezTo>
                      <a:cubicBezTo>
                        <a:pt x="1110908" y="444653"/>
                        <a:pt x="1104116" y="442996"/>
                        <a:pt x="1097459" y="440805"/>
                      </a:cubicBezTo>
                      <a:cubicBezTo>
                        <a:pt x="1088143" y="437738"/>
                        <a:pt x="1078923" y="434595"/>
                        <a:pt x="1069674" y="431594"/>
                      </a:cubicBezTo>
                      <a:cubicBezTo>
                        <a:pt x="1063407" y="428537"/>
                        <a:pt x="1057349" y="425270"/>
                        <a:pt x="1051634" y="422107"/>
                      </a:cubicBezTo>
                      <a:cubicBezTo>
                        <a:pt x="1029612" y="409953"/>
                        <a:pt x="1009457" y="394542"/>
                        <a:pt x="992826" y="375597"/>
                      </a:cubicBezTo>
                      <a:close/>
                      <a:moveTo>
                        <a:pt x="599596" y="574155"/>
                      </a:moveTo>
                      <a:cubicBezTo>
                        <a:pt x="652193" y="512347"/>
                        <a:pt x="722612" y="467056"/>
                        <a:pt x="799878" y="442300"/>
                      </a:cubicBezTo>
                      <a:cubicBezTo>
                        <a:pt x="882498" y="415830"/>
                        <a:pt x="972853" y="412373"/>
                        <a:pt x="1056453" y="436566"/>
                      </a:cubicBezTo>
                      <a:cubicBezTo>
                        <a:pt x="1057939" y="436995"/>
                        <a:pt x="1059425" y="437462"/>
                        <a:pt x="1060920" y="437947"/>
                      </a:cubicBezTo>
                      <a:cubicBezTo>
                        <a:pt x="1068017" y="441519"/>
                        <a:pt x="1075323" y="444805"/>
                        <a:pt x="1082733" y="447568"/>
                      </a:cubicBezTo>
                      <a:cubicBezTo>
                        <a:pt x="1003323" y="454369"/>
                        <a:pt x="924504" y="468456"/>
                        <a:pt x="847675" y="489630"/>
                      </a:cubicBezTo>
                      <a:cubicBezTo>
                        <a:pt x="802841" y="501984"/>
                        <a:pt x="758664" y="516738"/>
                        <a:pt x="715401" y="533807"/>
                      </a:cubicBezTo>
                      <a:cubicBezTo>
                        <a:pt x="702619" y="538846"/>
                        <a:pt x="689941" y="544161"/>
                        <a:pt x="677330" y="549599"/>
                      </a:cubicBezTo>
                      <a:cubicBezTo>
                        <a:pt x="651041" y="556553"/>
                        <a:pt x="625057" y="564611"/>
                        <a:pt x="599596" y="574155"/>
                      </a:cubicBezTo>
                      <a:close/>
                      <a:moveTo>
                        <a:pt x="993046" y="660090"/>
                      </a:moveTo>
                      <a:cubicBezTo>
                        <a:pt x="958594" y="686188"/>
                        <a:pt x="916455" y="699418"/>
                        <a:pt x="875402" y="711096"/>
                      </a:cubicBezTo>
                      <a:cubicBezTo>
                        <a:pt x="831473" y="723593"/>
                        <a:pt x="786743" y="733299"/>
                        <a:pt x="741585" y="740119"/>
                      </a:cubicBezTo>
                      <a:cubicBezTo>
                        <a:pt x="718583" y="743595"/>
                        <a:pt x="695084" y="747196"/>
                        <a:pt x="671805" y="748005"/>
                      </a:cubicBezTo>
                      <a:cubicBezTo>
                        <a:pt x="650022" y="748767"/>
                        <a:pt x="631391" y="742976"/>
                        <a:pt x="619551" y="723678"/>
                      </a:cubicBezTo>
                      <a:cubicBezTo>
                        <a:pt x="608578" y="705790"/>
                        <a:pt x="603130" y="684121"/>
                        <a:pt x="596634" y="664338"/>
                      </a:cubicBezTo>
                      <a:cubicBezTo>
                        <a:pt x="593300" y="654203"/>
                        <a:pt x="590033" y="644040"/>
                        <a:pt x="586880" y="633839"/>
                      </a:cubicBezTo>
                      <a:cubicBezTo>
                        <a:pt x="583118" y="621675"/>
                        <a:pt x="580270" y="610007"/>
                        <a:pt x="592357" y="601816"/>
                      </a:cubicBezTo>
                      <a:cubicBezTo>
                        <a:pt x="609712" y="590043"/>
                        <a:pt x="630686" y="581851"/>
                        <a:pt x="649660" y="573041"/>
                      </a:cubicBezTo>
                      <a:cubicBezTo>
                        <a:pt x="661556" y="567516"/>
                        <a:pt x="673558" y="562239"/>
                        <a:pt x="685626" y="557086"/>
                      </a:cubicBezTo>
                      <a:cubicBezTo>
                        <a:pt x="802374" y="527244"/>
                        <a:pt x="924323" y="518815"/>
                        <a:pt x="1042356" y="494459"/>
                      </a:cubicBezTo>
                      <a:cubicBezTo>
                        <a:pt x="1058558" y="491116"/>
                        <a:pt x="1075694" y="488354"/>
                        <a:pt x="1091715" y="483353"/>
                      </a:cubicBezTo>
                      <a:cubicBezTo>
                        <a:pt x="1086743" y="492478"/>
                        <a:pt x="1082104" y="501774"/>
                        <a:pt x="1077790" y="511233"/>
                      </a:cubicBezTo>
                      <a:cubicBezTo>
                        <a:pt x="1068245" y="528692"/>
                        <a:pt x="1059168" y="546456"/>
                        <a:pt x="1050014" y="564030"/>
                      </a:cubicBezTo>
                      <a:cubicBezTo>
                        <a:pt x="1036032" y="590881"/>
                        <a:pt x="1022411" y="617932"/>
                        <a:pt x="1009105" y="645126"/>
                      </a:cubicBezTo>
                      <a:cubicBezTo>
                        <a:pt x="1008743" y="645859"/>
                        <a:pt x="1008400" y="646593"/>
                        <a:pt x="1008047" y="647316"/>
                      </a:cubicBezTo>
                      <a:cubicBezTo>
                        <a:pt x="1003266" y="651765"/>
                        <a:pt x="998332" y="656079"/>
                        <a:pt x="993046" y="660090"/>
                      </a:cubicBezTo>
                      <a:close/>
                      <a:moveTo>
                        <a:pt x="559544" y="1046500"/>
                      </a:moveTo>
                      <a:cubicBezTo>
                        <a:pt x="578879" y="1070398"/>
                        <a:pt x="595358" y="1096487"/>
                        <a:pt x="612017" y="1122281"/>
                      </a:cubicBezTo>
                      <a:cubicBezTo>
                        <a:pt x="629190" y="1148874"/>
                        <a:pt x="646116" y="1175649"/>
                        <a:pt x="661290" y="1203443"/>
                      </a:cubicBezTo>
                      <a:cubicBezTo>
                        <a:pt x="676377" y="1231085"/>
                        <a:pt x="689598" y="1259745"/>
                        <a:pt x="699304" y="1289702"/>
                      </a:cubicBezTo>
                      <a:cubicBezTo>
                        <a:pt x="694465" y="1287035"/>
                        <a:pt x="689655" y="1284329"/>
                        <a:pt x="684883" y="1281548"/>
                      </a:cubicBezTo>
                      <a:cubicBezTo>
                        <a:pt x="682102" y="1276424"/>
                        <a:pt x="679311" y="1271318"/>
                        <a:pt x="676530" y="1266203"/>
                      </a:cubicBezTo>
                      <a:cubicBezTo>
                        <a:pt x="663899" y="1243029"/>
                        <a:pt x="651003" y="1219988"/>
                        <a:pt x="637534" y="1197290"/>
                      </a:cubicBezTo>
                      <a:cubicBezTo>
                        <a:pt x="610855" y="1152332"/>
                        <a:pt x="581823" y="1108641"/>
                        <a:pt x="548409" y="1068369"/>
                      </a:cubicBezTo>
                      <a:cubicBezTo>
                        <a:pt x="531855" y="1048424"/>
                        <a:pt x="514195" y="1029383"/>
                        <a:pt x="495307" y="1011629"/>
                      </a:cubicBezTo>
                      <a:cubicBezTo>
                        <a:pt x="476752" y="994179"/>
                        <a:pt x="456940" y="976586"/>
                        <a:pt x="433604" y="965813"/>
                      </a:cubicBezTo>
                      <a:cubicBezTo>
                        <a:pt x="484487" y="972005"/>
                        <a:pt x="527844" y="1007323"/>
                        <a:pt x="559544" y="1046500"/>
                      </a:cubicBezTo>
                      <a:close/>
                      <a:moveTo>
                        <a:pt x="454483" y="1066769"/>
                      </a:moveTo>
                      <a:cubicBezTo>
                        <a:pt x="452768" y="1063664"/>
                        <a:pt x="450997" y="1060587"/>
                        <a:pt x="449282" y="1057473"/>
                      </a:cubicBezTo>
                      <a:cubicBezTo>
                        <a:pt x="442891" y="1045823"/>
                        <a:pt x="436414" y="1034193"/>
                        <a:pt x="430308" y="1022392"/>
                      </a:cubicBezTo>
                      <a:cubicBezTo>
                        <a:pt x="424689" y="1011552"/>
                        <a:pt x="419631" y="1000294"/>
                        <a:pt x="416650" y="988426"/>
                      </a:cubicBezTo>
                      <a:cubicBezTo>
                        <a:pt x="416040" y="982311"/>
                        <a:pt x="416221" y="976138"/>
                        <a:pt x="417421" y="969957"/>
                      </a:cubicBezTo>
                      <a:cubicBezTo>
                        <a:pt x="440062" y="977463"/>
                        <a:pt x="459303" y="992369"/>
                        <a:pt x="476943" y="1008104"/>
                      </a:cubicBezTo>
                      <a:cubicBezTo>
                        <a:pt x="496002" y="1025107"/>
                        <a:pt x="513833" y="1043423"/>
                        <a:pt x="530635" y="1062654"/>
                      </a:cubicBezTo>
                      <a:cubicBezTo>
                        <a:pt x="564487" y="1101383"/>
                        <a:pt x="593748" y="1143893"/>
                        <a:pt x="620542" y="1187737"/>
                      </a:cubicBezTo>
                      <a:cubicBezTo>
                        <a:pt x="637449" y="1215397"/>
                        <a:pt x="653451" y="1243639"/>
                        <a:pt x="669024" y="1272099"/>
                      </a:cubicBezTo>
                      <a:cubicBezTo>
                        <a:pt x="632305" y="1249439"/>
                        <a:pt x="597663" y="1223474"/>
                        <a:pt x="565649" y="1194518"/>
                      </a:cubicBezTo>
                      <a:cubicBezTo>
                        <a:pt x="523701" y="1156542"/>
                        <a:pt x="486239" y="1113613"/>
                        <a:pt x="454483" y="1066769"/>
                      </a:cubicBezTo>
                      <a:close/>
                      <a:moveTo>
                        <a:pt x="701009" y="1336098"/>
                      </a:moveTo>
                      <a:cubicBezTo>
                        <a:pt x="684474" y="1318229"/>
                        <a:pt x="662947" y="1305932"/>
                        <a:pt x="642545" y="1293073"/>
                      </a:cubicBezTo>
                      <a:cubicBezTo>
                        <a:pt x="621037" y="1279519"/>
                        <a:pt x="600949" y="1264156"/>
                        <a:pt x="582537" y="1246601"/>
                      </a:cubicBezTo>
                      <a:cubicBezTo>
                        <a:pt x="547856" y="1213549"/>
                        <a:pt x="519358" y="1174754"/>
                        <a:pt x="493945" y="1134282"/>
                      </a:cubicBezTo>
                      <a:cubicBezTo>
                        <a:pt x="530864" y="1177640"/>
                        <a:pt x="572888" y="1216588"/>
                        <a:pt x="618913" y="1250125"/>
                      </a:cubicBezTo>
                      <a:cubicBezTo>
                        <a:pt x="638011" y="1264041"/>
                        <a:pt x="657842" y="1276938"/>
                        <a:pt x="678235" y="1288882"/>
                      </a:cubicBezTo>
                      <a:cubicBezTo>
                        <a:pt x="684454" y="1300417"/>
                        <a:pt x="690617" y="1311981"/>
                        <a:pt x="696742" y="1323553"/>
                      </a:cubicBezTo>
                      <a:cubicBezTo>
                        <a:pt x="700104" y="1329916"/>
                        <a:pt x="703409" y="1336317"/>
                        <a:pt x="706581" y="1342784"/>
                      </a:cubicBezTo>
                      <a:cubicBezTo>
                        <a:pt x="704829" y="1340508"/>
                        <a:pt x="703009" y="1338260"/>
                        <a:pt x="701009" y="1336098"/>
                      </a:cubicBezTo>
                      <a:close/>
                      <a:moveTo>
                        <a:pt x="936686" y="3050760"/>
                      </a:moveTo>
                      <a:cubicBezTo>
                        <a:pt x="878926" y="3108215"/>
                        <a:pt x="818928" y="3163565"/>
                        <a:pt x="760007" y="3219838"/>
                      </a:cubicBezTo>
                      <a:cubicBezTo>
                        <a:pt x="744586" y="3234573"/>
                        <a:pt x="729470" y="3249756"/>
                        <a:pt x="713449" y="3263853"/>
                      </a:cubicBezTo>
                      <a:cubicBezTo>
                        <a:pt x="705438" y="3270902"/>
                        <a:pt x="696961" y="3277455"/>
                        <a:pt x="687807" y="3282770"/>
                      </a:cubicBezTo>
                      <a:cubicBezTo>
                        <a:pt x="689531" y="3279522"/>
                        <a:pt x="690836" y="3275912"/>
                        <a:pt x="691732" y="3272283"/>
                      </a:cubicBezTo>
                      <a:cubicBezTo>
                        <a:pt x="692265" y="3270111"/>
                        <a:pt x="692646" y="3267920"/>
                        <a:pt x="692951" y="3265739"/>
                      </a:cubicBezTo>
                      <a:cubicBezTo>
                        <a:pt x="699304" y="3260100"/>
                        <a:pt x="706533" y="3255357"/>
                        <a:pt x="713287" y="3250223"/>
                      </a:cubicBezTo>
                      <a:cubicBezTo>
                        <a:pt x="727879" y="3239145"/>
                        <a:pt x="742138" y="3227639"/>
                        <a:pt x="756054" y="3215714"/>
                      </a:cubicBezTo>
                      <a:cubicBezTo>
                        <a:pt x="812004" y="3167774"/>
                        <a:pt x="862105" y="3113282"/>
                        <a:pt x="908016" y="3055760"/>
                      </a:cubicBezTo>
                      <a:cubicBezTo>
                        <a:pt x="952650" y="2999849"/>
                        <a:pt x="993417" y="2940994"/>
                        <a:pt x="1032327" y="2880996"/>
                      </a:cubicBezTo>
                      <a:cubicBezTo>
                        <a:pt x="1028040" y="2948014"/>
                        <a:pt x="983120" y="3004563"/>
                        <a:pt x="936686" y="3050760"/>
                      </a:cubicBezTo>
                      <a:close/>
                      <a:moveTo>
                        <a:pt x="1031307" y="2863679"/>
                      </a:moveTo>
                      <a:cubicBezTo>
                        <a:pt x="1031384" y="2863660"/>
                        <a:pt x="1031469" y="2863641"/>
                        <a:pt x="1031546" y="2863632"/>
                      </a:cubicBezTo>
                      <a:cubicBezTo>
                        <a:pt x="994417" y="2921144"/>
                        <a:pt x="955822" y="2977798"/>
                        <a:pt x="913797" y="3031843"/>
                      </a:cubicBezTo>
                      <a:cubicBezTo>
                        <a:pt x="868154" y="3090555"/>
                        <a:pt x="818433" y="3146305"/>
                        <a:pt x="762931" y="3195902"/>
                      </a:cubicBezTo>
                      <a:cubicBezTo>
                        <a:pt x="748824" y="3208503"/>
                        <a:pt x="734394" y="3220743"/>
                        <a:pt x="719564" y="3232497"/>
                      </a:cubicBezTo>
                      <a:cubicBezTo>
                        <a:pt x="712201" y="3238336"/>
                        <a:pt x="704733" y="3244041"/>
                        <a:pt x="697180" y="3249632"/>
                      </a:cubicBezTo>
                      <a:cubicBezTo>
                        <a:pt x="696085" y="3250442"/>
                        <a:pt x="694989" y="3251261"/>
                        <a:pt x="693894" y="3252071"/>
                      </a:cubicBezTo>
                      <a:cubicBezTo>
                        <a:pt x="693913" y="3251280"/>
                        <a:pt x="693941" y="3250499"/>
                        <a:pt x="693951" y="3249708"/>
                      </a:cubicBezTo>
                      <a:cubicBezTo>
                        <a:pt x="693989" y="3246870"/>
                        <a:pt x="694189" y="3244032"/>
                        <a:pt x="694322" y="3241184"/>
                      </a:cubicBezTo>
                      <a:cubicBezTo>
                        <a:pt x="696266" y="3235954"/>
                        <a:pt x="698199" y="3230725"/>
                        <a:pt x="700133" y="3225496"/>
                      </a:cubicBezTo>
                      <a:cubicBezTo>
                        <a:pt x="722326" y="3179290"/>
                        <a:pt x="748691" y="3135094"/>
                        <a:pt x="778866" y="3093622"/>
                      </a:cubicBezTo>
                      <a:cubicBezTo>
                        <a:pt x="824558" y="3030843"/>
                        <a:pt x="878936" y="2974312"/>
                        <a:pt x="939839" y="2926154"/>
                      </a:cubicBezTo>
                      <a:cubicBezTo>
                        <a:pt x="968842" y="2903237"/>
                        <a:pt x="999484" y="2882472"/>
                        <a:pt x="1031307" y="2863679"/>
                      </a:cubicBezTo>
                      <a:close/>
                      <a:moveTo>
                        <a:pt x="700018" y="3198426"/>
                      </a:moveTo>
                      <a:cubicBezTo>
                        <a:pt x="705333" y="3174023"/>
                        <a:pt x="713934" y="3150391"/>
                        <a:pt x="724974" y="3127979"/>
                      </a:cubicBezTo>
                      <a:cubicBezTo>
                        <a:pt x="722697" y="3134666"/>
                        <a:pt x="720421" y="3141352"/>
                        <a:pt x="718097" y="3148010"/>
                      </a:cubicBezTo>
                      <a:cubicBezTo>
                        <a:pt x="712229" y="3164860"/>
                        <a:pt x="706133" y="3181643"/>
                        <a:pt x="700018" y="3198426"/>
                      </a:cubicBezTo>
                      <a:close/>
                      <a:moveTo>
                        <a:pt x="910997" y="2934060"/>
                      </a:moveTo>
                      <a:cubicBezTo>
                        <a:pt x="916998" y="2930049"/>
                        <a:pt x="923084" y="2926173"/>
                        <a:pt x="929142" y="2922258"/>
                      </a:cubicBezTo>
                      <a:cubicBezTo>
                        <a:pt x="903663" y="2942651"/>
                        <a:pt x="879279" y="2964416"/>
                        <a:pt x="856285" y="2987571"/>
                      </a:cubicBezTo>
                      <a:cubicBezTo>
                        <a:pt x="805251" y="3038968"/>
                        <a:pt x="760721" y="3096890"/>
                        <a:pt x="724059" y="3159373"/>
                      </a:cubicBezTo>
                      <a:cubicBezTo>
                        <a:pt x="732441" y="3135561"/>
                        <a:pt x="740528" y="3111653"/>
                        <a:pt x="748215" y="3087612"/>
                      </a:cubicBezTo>
                      <a:cubicBezTo>
                        <a:pt x="789763" y="3024852"/>
                        <a:pt x="848704" y="2975665"/>
                        <a:pt x="910997" y="2934060"/>
                      </a:cubicBezTo>
                      <a:close/>
                      <a:moveTo>
                        <a:pt x="798221" y="2702573"/>
                      </a:moveTo>
                      <a:cubicBezTo>
                        <a:pt x="807051" y="2833733"/>
                        <a:pt x="778323" y="2962920"/>
                        <a:pt x="738414" y="3087355"/>
                      </a:cubicBezTo>
                      <a:cubicBezTo>
                        <a:pt x="719849" y="3116111"/>
                        <a:pt x="705076" y="3147182"/>
                        <a:pt x="695799" y="3180443"/>
                      </a:cubicBezTo>
                      <a:cubicBezTo>
                        <a:pt x="691217" y="3196864"/>
                        <a:pt x="688131" y="3213742"/>
                        <a:pt x="686617" y="3230735"/>
                      </a:cubicBezTo>
                      <a:cubicBezTo>
                        <a:pt x="685578" y="3232973"/>
                        <a:pt x="684531" y="3235202"/>
                        <a:pt x="683512" y="3237450"/>
                      </a:cubicBezTo>
                      <a:cubicBezTo>
                        <a:pt x="686550" y="3172232"/>
                        <a:pt x="695951" y="3107557"/>
                        <a:pt x="711267" y="3043997"/>
                      </a:cubicBezTo>
                      <a:cubicBezTo>
                        <a:pt x="728546" y="2972264"/>
                        <a:pt x="751606" y="2902084"/>
                        <a:pt x="769341" y="2830466"/>
                      </a:cubicBezTo>
                      <a:cubicBezTo>
                        <a:pt x="779200" y="2790651"/>
                        <a:pt x="787277" y="2750389"/>
                        <a:pt x="791954" y="2709613"/>
                      </a:cubicBezTo>
                      <a:cubicBezTo>
                        <a:pt x="792058" y="2708698"/>
                        <a:pt x="791868" y="2707965"/>
                        <a:pt x="791573" y="2707336"/>
                      </a:cubicBezTo>
                      <a:cubicBezTo>
                        <a:pt x="793678" y="2705622"/>
                        <a:pt x="795888" y="2704031"/>
                        <a:pt x="798221" y="2702573"/>
                      </a:cubicBezTo>
                      <a:close/>
                      <a:moveTo>
                        <a:pt x="677225" y="3042311"/>
                      </a:moveTo>
                      <a:cubicBezTo>
                        <a:pt x="688560" y="2960882"/>
                        <a:pt x="709210" y="2880748"/>
                        <a:pt x="738842" y="2804062"/>
                      </a:cubicBezTo>
                      <a:cubicBezTo>
                        <a:pt x="746881" y="2783260"/>
                        <a:pt x="755140" y="2762257"/>
                        <a:pt x="765312" y="2742388"/>
                      </a:cubicBezTo>
                      <a:cubicBezTo>
                        <a:pt x="769875" y="2733472"/>
                        <a:pt x="775104" y="2724795"/>
                        <a:pt x="781514" y="2717251"/>
                      </a:cubicBezTo>
                      <a:cubicBezTo>
                        <a:pt x="772599" y="2788165"/>
                        <a:pt x="753215" y="2857202"/>
                        <a:pt x="733604" y="2925773"/>
                      </a:cubicBezTo>
                      <a:cubicBezTo>
                        <a:pt x="713058" y="2997620"/>
                        <a:pt x="692903" y="3069543"/>
                        <a:pt x="682626" y="3143714"/>
                      </a:cubicBezTo>
                      <a:cubicBezTo>
                        <a:pt x="677235" y="3182567"/>
                        <a:pt x="674215" y="3221696"/>
                        <a:pt x="673329" y="3260910"/>
                      </a:cubicBezTo>
                      <a:cubicBezTo>
                        <a:pt x="672291" y="3263396"/>
                        <a:pt x="671243" y="3265882"/>
                        <a:pt x="670224" y="3268378"/>
                      </a:cubicBezTo>
                      <a:cubicBezTo>
                        <a:pt x="664738" y="3192997"/>
                        <a:pt x="666795" y="3117197"/>
                        <a:pt x="677225" y="3042311"/>
                      </a:cubicBezTo>
                      <a:close/>
                      <a:moveTo>
                        <a:pt x="660385" y="3254195"/>
                      </a:moveTo>
                      <a:cubicBezTo>
                        <a:pt x="661071" y="3265120"/>
                        <a:pt x="661985" y="3276017"/>
                        <a:pt x="663023" y="3286913"/>
                      </a:cubicBezTo>
                      <a:cubicBezTo>
                        <a:pt x="661804" y="3290123"/>
                        <a:pt x="660480" y="3293285"/>
                        <a:pt x="659299" y="3296505"/>
                      </a:cubicBezTo>
                      <a:cubicBezTo>
                        <a:pt x="659670" y="3282398"/>
                        <a:pt x="660023" y="3268301"/>
                        <a:pt x="660385" y="3254195"/>
                      </a:cubicBezTo>
                      <a:close/>
                      <a:moveTo>
                        <a:pt x="659223" y="3299343"/>
                      </a:moveTo>
                      <a:cubicBezTo>
                        <a:pt x="660013" y="3301734"/>
                        <a:pt x="662899" y="3303325"/>
                        <a:pt x="665424" y="3302725"/>
                      </a:cubicBezTo>
                      <a:cubicBezTo>
                        <a:pt x="667148" y="3302315"/>
                        <a:pt x="668824" y="3301810"/>
                        <a:pt x="670510" y="3301315"/>
                      </a:cubicBezTo>
                      <a:cubicBezTo>
                        <a:pt x="670100" y="3308459"/>
                        <a:pt x="669748" y="3315612"/>
                        <a:pt x="669348" y="3322756"/>
                      </a:cubicBezTo>
                      <a:cubicBezTo>
                        <a:pt x="668157" y="3344092"/>
                        <a:pt x="666957" y="3365428"/>
                        <a:pt x="665805" y="3386764"/>
                      </a:cubicBezTo>
                      <a:cubicBezTo>
                        <a:pt x="661471" y="3467059"/>
                        <a:pt x="657975" y="3547517"/>
                        <a:pt x="658270" y="3627956"/>
                      </a:cubicBezTo>
                      <a:cubicBezTo>
                        <a:pt x="656661" y="3584026"/>
                        <a:pt x="655756" y="3540069"/>
                        <a:pt x="655775" y="3496092"/>
                      </a:cubicBezTo>
                      <a:cubicBezTo>
                        <a:pt x="655803" y="3430483"/>
                        <a:pt x="657489" y="3364913"/>
                        <a:pt x="659223" y="3299343"/>
                      </a:cubicBezTo>
                      <a:close/>
                      <a:moveTo>
                        <a:pt x="714172" y="1576242"/>
                      </a:moveTo>
                      <a:cubicBezTo>
                        <a:pt x="716744" y="1549020"/>
                        <a:pt x="719306" y="1521797"/>
                        <a:pt x="721907" y="1494584"/>
                      </a:cubicBezTo>
                      <a:cubicBezTo>
                        <a:pt x="723383" y="1479125"/>
                        <a:pt x="724955" y="1463676"/>
                        <a:pt x="726403" y="1448207"/>
                      </a:cubicBezTo>
                      <a:cubicBezTo>
                        <a:pt x="727679" y="1434548"/>
                        <a:pt x="728698" y="1420813"/>
                        <a:pt x="728146" y="1407097"/>
                      </a:cubicBezTo>
                      <a:cubicBezTo>
                        <a:pt x="728060" y="1404944"/>
                        <a:pt x="727850" y="1402830"/>
                        <a:pt x="727679" y="1400696"/>
                      </a:cubicBezTo>
                      <a:cubicBezTo>
                        <a:pt x="727822" y="1399687"/>
                        <a:pt x="727993" y="1398687"/>
                        <a:pt x="728146" y="1397677"/>
                      </a:cubicBezTo>
                      <a:cubicBezTo>
                        <a:pt x="728251" y="1398058"/>
                        <a:pt x="728374" y="1398439"/>
                        <a:pt x="728479" y="1398829"/>
                      </a:cubicBezTo>
                      <a:cubicBezTo>
                        <a:pt x="735728" y="1426261"/>
                        <a:pt x="735375" y="1454446"/>
                        <a:pt x="730498" y="1482259"/>
                      </a:cubicBezTo>
                      <a:cubicBezTo>
                        <a:pt x="725460" y="1510948"/>
                        <a:pt x="718973" y="1539228"/>
                        <a:pt x="715344" y="1568165"/>
                      </a:cubicBezTo>
                      <a:cubicBezTo>
                        <a:pt x="714858" y="1572080"/>
                        <a:pt x="714477" y="1575994"/>
                        <a:pt x="714058" y="1579909"/>
                      </a:cubicBezTo>
                      <a:cubicBezTo>
                        <a:pt x="714087" y="1578690"/>
                        <a:pt x="714134" y="1577471"/>
                        <a:pt x="714172" y="1576242"/>
                      </a:cubicBezTo>
                      <a:close/>
                      <a:moveTo>
                        <a:pt x="732137" y="1714774"/>
                      </a:moveTo>
                      <a:cubicBezTo>
                        <a:pt x="745653" y="1731890"/>
                        <a:pt x="758835" y="1749950"/>
                        <a:pt x="767160" y="1770266"/>
                      </a:cubicBezTo>
                      <a:cubicBezTo>
                        <a:pt x="785048" y="1813948"/>
                        <a:pt x="771542" y="1859477"/>
                        <a:pt x="750520" y="1899397"/>
                      </a:cubicBezTo>
                      <a:cubicBezTo>
                        <a:pt x="729746" y="1938859"/>
                        <a:pt x="703847" y="1976168"/>
                        <a:pt x="676463" y="2011296"/>
                      </a:cubicBezTo>
                      <a:cubicBezTo>
                        <a:pt x="651717" y="2043034"/>
                        <a:pt x="624771" y="2073038"/>
                        <a:pt x="596043" y="2101222"/>
                      </a:cubicBezTo>
                      <a:cubicBezTo>
                        <a:pt x="598215" y="2098174"/>
                        <a:pt x="600368" y="2095117"/>
                        <a:pt x="602473" y="2092040"/>
                      </a:cubicBezTo>
                      <a:cubicBezTo>
                        <a:pt x="625971" y="2057855"/>
                        <a:pt x="648240" y="2022784"/>
                        <a:pt x="669710" y="1987294"/>
                      </a:cubicBezTo>
                      <a:cubicBezTo>
                        <a:pt x="691608" y="1951079"/>
                        <a:pt x="712572" y="1914294"/>
                        <a:pt x="732432" y="1876918"/>
                      </a:cubicBezTo>
                      <a:cubicBezTo>
                        <a:pt x="750053" y="1843761"/>
                        <a:pt x="765741" y="1808157"/>
                        <a:pt x="754530" y="1770209"/>
                      </a:cubicBezTo>
                      <a:cubicBezTo>
                        <a:pt x="745796" y="1740663"/>
                        <a:pt x="726203" y="1716393"/>
                        <a:pt x="711515" y="1689694"/>
                      </a:cubicBezTo>
                      <a:cubicBezTo>
                        <a:pt x="718611" y="1697876"/>
                        <a:pt x="725441" y="1706287"/>
                        <a:pt x="732137" y="1714774"/>
                      </a:cubicBezTo>
                      <a:close/>
                      <a:moveTo>
                        <a:pt x="481248" y="1979769"/>
                      </a:moveTo>
                      <a:cubicBezTo>
                        <a:pt x="472857" y="1913275"/>
                        <a:pt x="469304" y="1846162"/>
                        <a:pt x="470618" y="1779153"/>
                      </a:cubicBezTo>
                      <a:cubicBezTo>
                        <a:pt x="471333" y="1742539"/>
                        <a:pt x="473561" y="1705954"/>
                        <a:pt x="477152" y="1669511"/>
                      </a:cubicBezTo>
                      <a:cubicBezTo>
                        <a:pt x="516138" y="1662434"/>
                        <a:pt x="549647" y="1638697"/>
                        <a:pt x="588376" y="1630725"/>
                      </a:cubicBezTo>
                      <a:cubicBezTo>
                        <a:pt x="607683" y="1626744"/>
                        <a:pt x="627400" y="1628401"/>
                        <a:pt x="645573" y="1636145"/>
                      </a:cubicBezTo>
                      <a:cubicBezTo>
                        <a:pt x="663385" y="1643736"/>
                        <a:pt x="678835" y="1655985"/>
                        <a:pt x="692589" y="1669435"/>
                      </a:cubicBezTo>
                      <a:cubicBezTo>
                        <a:pt x="693017" y="1669854"/>
                        <a:pt x="693417" y="1670302"/>
                        <a:pt x="693846" y="1670730"/>
                      </a:cubicBezTo>
                      <a:cubicBezTo>
                        <a:pt x="694218" y="1671692"/>
                        <a:pt x="694656" y="1672616"/>
                        <a:pt x="695046" y="1673569"/>
                      </a:cubicBezTo>
                      <a:cubicBezTo>
                        <a:pt x="694684" y="1677102"/>
                        <a:pt x="694303" y="1680636"/>
                        <a:pt x="693960" y="1684170"/>
                      </a:cubicBezTo>
                      <a:cubicBezTo>
                        <a:pt x="693513" y="1688761"/>
                        <a:pt x="698580" y="1689942"/>
                        <a:pt x="701628" y="1687866"/>
                      </a:cubicBezTo>
                      <a:cubicBezTo>
                        <a:pt x="713630" y="1711316"/>
                        <a:pt x="729641" y="1732605"/>
                        <a:pt x="740423" y="1756741"/>
                      </a:cubicBezTo>
                      <a:cubicBezTo>
                        <a:pt x="747415" y="1772391"/>
                        <a:pt x="751272" y="1789316"/>
                        <a:pt x="749358" y="1806499"/>
                      </a:cubicBezTo>
                      <a:cubicBezTo>
                        <a:pt x="747119" y="1826626"/>
                        <a:pt x="738623" y="1845390"/>
                        <a:pt x="729393" y="1863183"/>
                      </a:cubicBezTo>
                      <a:cubicBezTo>
                        <a:pt x="692036" y="1935182"/>
                        <a:pt x="649479" y="2004810"/>
                        <a:pt x="604244" y="2072095"/>
                      </a:cubicBezTo>
                      <a:cubicBezTo>
                        <a:pt x="589557" y="2093936"/>
                        <a:pt x="574384" y="2116491"/>
                        <a:pt x="555448" y="2134931"/>
                      </a:cubicBezTo>
                      <a:cubicBezTo>
                        <a:pt x="550114" y="2138055"/>
                        <a:pt x="544504" y="2140780"/>
                        <a:pt x="538493" y="2142999"/>
                      </a:cubicBezTo>
                      <a:cubicBezTo>
                        <a:pt x="537779" y="2142227"/>
                        <a:pt x="537036" y="2141484"/>
                        <a:pt x="536331" y="2140703"/>
                      </a:cubicBezTo>
                      <a:cubicBezTo>
                        <a:pt x="522310" y="2124997"/>
                        <a:pt x="511014" y="2107137"/>
                        <a:pt x="499708" y="2089420"/>
                      </a:cubicBezTo>
                      <a:cubicBezTo>
                        <a:pt x="499041" y="2086201"/>
                        <a:pt x="498403" y="2083001"/>
                        <a:pt x="497755" y="2079829"/>
                      </a:cubicBezTo>
                      <a:cubicBezTo>
                        <a:pt x="491011" y="2046701"/>
                        <a:pt x="485487" y="2013316"/>
                        <a:pt x="481248" y="1979769"/>
                      </a:cubicBezTo>
                      <a:close/>
                      <a:moveTo>
                        <a:pt x="528187" y="2146247"/>
                      </a:moveTo>
                      <a:cubicBezTo>
                        <a:pt x="525482" y="2146999"/>
                        <a:pt x="522777" y="2147733"/>
                        <a:pt x="520072" y="2148457"/>
                      </a:cubicBezTo>
                      <a:cubicBezTo>
                        <a:pt x="514109" y="2139056"/>
                        <a:pt x="509890" y="2128673"/>
                        <a:pt x="506623" y="2117900"/>
                      </a:cubicBezTo>
                      <a:cubicBezTo>
                        <a:pt x="513300" y="2127730"/>
                        <a:pt x="520348" y="2137293"/>
                        <a:pt x="528187" y="2146247"/>
                      </a:cubicBezTo>
                      <a:close/>
                      <a:moveTo>
                        <a:pt x="464941" y="2163887"/>
                      </a:moveTo>
                      <a:cubicBezTo>
                        <a:pt x="442415" y="2171412"/>
                        <a:pt x="420041" y="2179498"/>
                        <a:pt x="396933" y="2185080"/>
                      </a:cubicBezTo>
                      <a:cubicBezTo>
                        <a:pt x="373578" y="2190719"/>
                        <a:pt x="349746" y="2194024"/>
                        <a:pt x="325791" y="2195605"/>
                      </a:cubicBezTo>
                      <a:cubicBezTo>
                        <a:pt x="278366" y="2198720"/>
                        <a:pt x="230769" y="2195329"/>
                        <a:pt x="183563" y="2190643"/>
                      </a:cubicBezTo>
                      <a:cubicBezTo>
                        <a:pt x="146521" y="2186966"/>
                        <a:pt x="105877" y="2185575"/>
                        <a:pt x="71673" y="2169259"/>
                      </a:cubicBezTo>
                      <a:cubicBezTo>
                        <a:pt x="56728" y="2162134"/>
                        <a:pt x="43470" y="2151724"/>
                        <a:pt x="35545" y="2136931"/>
                      </a:cubicBezTo>
                      <a:cubicBezTo>
                        <a:pt x="25315" y="2117815"/>
                        <a:pt x="25782" y="2094869"/>
                        <a:pt x="22553" y="2073933"/>
                      </a:cubicBezTo>
                      <a:cubicBezTo>
                        <a:pt x="15476" y="2027984"/>
                        <a:pt x="64" y="1981226"/>
                        <a:pt x="21781" y="1936754"/>
                      </a:cubicBezTo>
                      <a:cubicBezTo>
                        <a:pt x="39517" y="1900445"/>
                        <a:pt x="70378" y="1869660"/>
                        <a:pt x="104725" y="1848848"/>
                      </a:cubicBezTo>
                      <a:cubicBezTo>
                        <a:pt x="139072" y="1828026"/>
                        <a:pt x="178725" y="1817053"/>
                        <a:pt x="218958" y="1818920"/>
                      </a:cubicBezTo>
                      <a:cubicBezTo>
                        <a:pt x="259925" y="1820825"/>
                        <a:pt x="300045" y="1835865"/>
                        <a:pt x="330963" y="1863040"/>
                      </a:cubicBezTo>
                      <a:cubicBezTo>
                        <a:pt x="363957" y="1892044"/>
                        <a:pt x="386503" y="1930848"/>
                        <a:pt x="409944" y="1967453"/>
                      </a:cubicBezTo>
                      <a:cubicBezTo>
                        <a:pt x="436671" y="2009163"/>
                        <a:pt x="463370" y="2050882"/>
                        <a:pt x="490087" y="2092592"/>
                      </a:cubicBezTo>
                      <a:cubicBezTo>
                        <a:pt x="490230" y="2092811"/>
                        <a:pt x="490373" y="2093040"/>
                        <a:pt x="490516" y="2093259"/>
                      </a:cubicBezTo>
                      <a:cubicBezTo>
                        <a:pt x="494707" y="2113348"/>
                        <a:pt x="499965" y="2133569"/>
                        <a:pt x="510309" y="2151057"/>
                      </a:cubicBezTo>
                      <a:cubicBezTo>
                        <a:pt x="495107" y="2155029"/>
                        <a:pt x="479915" y="2158877"/>
                        <a:pt x="464941" y="2163887"/>
                      </a:cubicBezTo>
                      <a:close/>
                      <a:moveTo>
                        <a:pt x="346069" y="2538248"/>
                      </a:moveTo>
                      <a:cubicBezTo>
                        <a:pt x="345774" y="2547259"/>
                        <a:pt x="345412" y="2556470"/>
                        <a:pt x="345546" y="2565632"/>
                      </a:cubicBezTo>
                      <a:cubicBezTo>
                        <a:pt x="343888" y="2556269"/>
                        <a:pt x="344145" y="2546106"/>
                        <a:pt x="343707" y="2536819"/>
                      </a:cubicBezTo>
                      <a:cubicBezTo>
                        <a:pt x="341526" y="2490328"/>
                        <a:pt x="342059" y="2443322"/>
                        <a:pt x="349927" y="2397345"/>
                      </a:cubicBezTo>
                      <a:cubicBezTo>
                        <a:pt x="361757" y="2328165"/>
                        <a:pt x="392151" y="2259023"/>
                        <a:pt x="446225" y="2212941"/>
                      </a:cubicBezTo>
                      <a:cubicBezTo>
                        <a:pt x="443777" y="2215989"/>
                        <a:pt x="441367" y="2219075"/>
                        <a:pt x="439062" y="2222218"/>
                      </a:cubicBezTo>
                      <a:cubicBezTo>
                        <a:pt x="403638" y="2270424"/>
                        <a:pt x="382798" y="2328898"/>
                        <a:pt x="367948" y="2386334"/>
                      </a:cubicBezTo>
                      <a:cubicBezTo>
                        <a:pt x="359557" y="2418814"/>
                        <a:pt x="353537" y="2451895"/>
                        <a:pt x="349860" y="2485242"/>
                      </a:cubicBezTo>
                      <a:cubicBezTo>
                        <a:pt x="347917" y="2502844"/>
                        <a:pt x="346650" y="2520532"/>
                        <a:pt x="346069" y="2538248"/>
                      </a:cubicBezTo>
                      <a:close/>
                      <a:moveTo>
                        <a:pt x="676301" y="2387991"/>
                      </a:moveTo>
                      <a:cubicBezTo>
                        <a:pt x="703762" y="2463734"/>
                        <a:pt x="707743" y="2553126"/>
                        <a:pt x="668186" y="2625497"/>
                      </a:cubicBezTo>
                      <a:cubicBezTo>
                        <a:pt x="658442" y="2643318"/>
                        <a:pt x="646393" y="2662178"/>
                        <a:pt x="623914" y="2662530"/>
                      </a:cubicBezTo>
                      <a:cubicBezTo>
                        <a:pt x="601787" y="2662883"/>
                        <a:pt x="578841" y="2658940"/>
                        <a:pt x="557096" y="2655215"/>
                      </a:cubicBezTo>
                      <a:cubicBezTo>
                        <a:pt x="513319" y="2647729"/>
                        <a:pt x="470352" y="2635555"/>
                        <a:pt x="429156" y="2618954"/>
                      </a:cubicBezTo>
                      <a:cubicBezTo>
                        <a:pt x="408010" y="2610429"/>
                        <a:pt x="387370" y="2600656"/>
                        <a:pt x="367329" y="2589788"/>
                      </a:cubicBezTo>
                      <a:cubicBezTo>
                        <a:pt x="362671" y="2587264"/>
                        <a:pt x="357776" y="2584730"/>
                        <a:pt x="353794" y="2581349"/>
                      </a:cubicBezTo>
                      <a:cubicBezTo>
                        <a:pt x="353165" y="2576377"/>
                        <a:pt x="352918" y="2571300"/>
                        <a:pt x="352861" y="2566271"/>
                      </a:cubicBezTo>
                      <a:cubicBezTo>
                        <a:pt x="352480" y="2531800"/>
                        <a:pt x="354889" y="2497224"/>
                        <a:pt x="359785" y="2463106"/>
                      </a:cubicBezTo>
                      <a:cubicBezTo>
                        <a:pt x="369015" y="2398831"/>
                        <a:pt x="386370" y="2333404"/>
                        <a:pt x="415392" y="2275082"/>
                      </a:cubicBezTo>
                      <a:cubicBezTo>
                        <a:pt x="429985" y="2245773"/>
                        <a:pt x="448901" y="2216303"/>
                        <a:pt x="473209" y="2193253"/>
                      </a:cubicBezTo>
                      <a:cubicBezTo>
                        <a:pt x="487487" y="2184518"/>
                        <a:pt x="502575" y="2177632"/>
                        <a:pt x="518443" y="2171917"/>
                      </a:cubicBezTo>
                      <a:cubicBezTo>
                        <a:pt x="520824" y="2171059"/>
                        <a:pt x="523196" y="2170193"/>
                        <a:pt x="525549" y="2169316"/>
                      </a:cubicBezTo>
                      <a:cubicBezTo>
                        <a:pt x="525644" y="2169440"/>
                        <a:pt x="525673" y="2169583"/>
                        <a:pt x="525787" y="2169707"/>
                      </a:cubicBezTo>
                      <a:cubicBezTo>
                        <a:pt x="540217" y="2185242"/>
                        <a:pt x="555334" y="2200149"/>
                        <a:pt x="571012" y="2214427"/>
                      </a:cubicBezTo>
                      <a:cubicBezTo>
                        <a:pt x="614036" y="2267186"/>
                        <a:pt x="652993" y="2323697"/>
                        <a:pt x="676301" y="2387991"/>
                      </a:cubicBezTo>
                      <a:close/>
                      <a:moveTo>
                        <a:pt x="811042" y="2352844"/>
                      </a:moveTo>
                      <a:cubicBezTo>
                        <a:pt x="726450" y="2319535"/>
                        <a:pt x="648012" y="2270596"/>
                        <a:pt x="580584" y="2209617"/>
                      </a:cubicBezTo>
                      <a:cubicBezTo>
                        <a:pt x="569840" y="2196377"/>
                        <a:pt x="558791" y="2183385"/>
                        <a:pt x="547580" y="2170554"/>
                      </a:cubicBezTo>
                      <a:cubicBezTo>
                        <a:pt x="549000" y="2169973"/>
                        <a:pt x="550409" y="2169402"/>
                        <a:pt x="551819" y="2168812"/>
                      </a:cubicBezTo>
                      <a:cubicBezTo>
                        <a:pt x="560982" y="2176270"/>
                        <a:pt x="570640" y="2183147"/>
                        <a:pt x="580480" y="2189709"/>
                      </a:cubicBezTo>
                      <a:cubicBezTo>
                        <a:pt x="662652" y="2244535"/>
                        <a:pt x="745824" y="2297913"/>
                        <a:pt x="828491" y="2351987"/>
                      </a:cubicBezTo>
                      <a:cubicBezTo>
                        <a:pt x="836045" y="2356930"/>
                        <a:pt x="843636" y="2362255"/>
                        <a:pt x="851428" y="2367274"/>
                      </a:cubicBezTo>
                      <a:cubicBezTo>
                        <a:pt x="837702" y="2363150"/>
                        <a:pt x="824234" y="2358035"/>
                        <a:pt x="811042" y="2352844"/>
                      </a:cubicBezTo>
                      <a:close/>
                      <a:moveTo>
                        <a:pt x="1040280" y="2329089"/>
                      </a:moveTo>
                      <a:cubicBezTo>
                        <a:pt x="1016829" y="2342281"/>
                        <a:pt x="992969" y="2355159"/>
                        <a:pt x="967566" y="2364217"/>
                      </a:cubicBezTo>
                      <a:cubicBezTo>
                        <a:pt x="997208" y="2349529"/>
                        <a:pt x="1026821" y="2334766"/>
                        <a:pt x="1056425" y="2319992"/>
                      </a:cubicBezTo>
                      <a:cubicBezTo>
                        <a:pt x="1051043" y="2323069"/>
                        <a:pt x="1045643" y="2326079"/>
                        <a:pt x="1040280" y="2329089"/>
                      </a:cubicBezTo>
                      <a:close/>
                      <a:moveTo>
                        <a:pt x="1091410" y="1996333"/>
                      </a:moveTo>
                      <a:cubicBezTo>
                        <a:pt x="1104936" y="2012116"/>
                        <a:pt x="1116204" y="2029842"/>
                        <a:pt x="1125033" y="2048653"/>
                      </a:cubicBezTo>
                      <a:cubicBezTo>
                        <a:pt x="1144150" y="2089363"/>
                        <a:pt x="1149360" y="2133445"/>
                        <a:pt x="1145779" y="2177937"/>
                      </a:cubicBezTo>
                      <a:cubicBezTo>
                        <a:pt x="1141836" y="2127502"/>
                        <a:pt x="1121985" y="2079762"/>
                        <a:pt x="1097687" y="2035842"/>
                      </a:cubicBezTo>
                      <a:cubicBezTo>
                        <a:pt x="1084390" y="2011801"/>
                        <a:pt x="1069569" y="1988646"/>
                        <a:pt x="1054491" y="1965681"/>
                      </a:cubicBezTo>
                      <a:cubicBezTo>
                        <a:pt x="1054272" y="1965348"/>
                        <a:pt x="1054053" y="1964995"/>
                        <a:pt x="1053834" y="1964652"/>
                      </a:cubicBezTo>
                      <a:cubicBezTo>
                        <a:pt x="1068503" y="1972082"/>
                        <a:pt x="1080742" y="1983874"/>
                        <a:pt x="1091410" y="1996333"/>
                      </a:cubicBezTo>
                      <a:close/>
                      <a:moveTo>
                        <a:pt x="977415" y="1956604"/>
                      </a:moveTo>
                      <a:cubicBezTo>
                        <a:pt x="997294" y="1955099"/>
                        <a:pt x="1018401" y="1953775"/>
                        <a:pt x="1037899" y="1958719"/>
                      </a:cubicBezTo>
                      <a:cubicBezTo>
                        <a:pt x="1040394" y="1962138"/>
                        <a:pt x="1042623" y="1965786"/>
                        <a:pt x="1044776" y="1969063"/>
                      </a:cubicBezTo>
                      <a:cubicBezTo>
                        <a:pt x="1052100" y="1980226"/>
                        <a:pt x="1059368" y="1991427"/>
                        <a:pt x="1066445" y="2002762"/>
                      </a:cubicBezTo>
                      <a:cubicBezTo>
                        <a:pt x="1094010" y="2046882"/>
                        <a:pt x="1119795" y="2093459"/>
                        <a:pt x="1131330" y="2144637"/>
                      </a:cubicBezTo>
                      <a:cubicBezTo>
                        <a:pt x="1137073" y="2170145"/>
                        <a:pt x="1139197" y="2197082"/>
                        <a:pt x="1135368" y="2223047"/>
                      </a:cubicBezTo>
                      <a:cubicBezTo>
                        <a:pt x="1131968" y="2246135"/>
                        <a:pt x="1122757" y="2266471"/>
                        <a:pt x="1107050" y="2283178"/>
                      </a:cubicBezTo>
                      <a:cubicBezTo>
                        <a:pt x="1102259" y="2285931"/>
                        <a:pt x="1097296" y="2288388"/>
                        <a:pt x="1092401" y="2290836"/>
                      </a:cubicBezTo>
                      <a:cubicBezTo>
                        <a:pt x="1048109" y="2312915"/>
                        <a:pt x="1003818" y="2334966"/>
                        <a:pt x="959527" y="2357035"/>
                      </a:cubicBezTo>
                      <a:cubicBezTo>
                        <a:pt x="946335" y="2363607"/>
                        <a:pt x="932324" y="2371913"/>
                        <a:pt x="917617" y="2375457"/>
                      </a:cubicBezTo>
                      <a:cubicBezTo>
                        <a:pt x="908863" y="2376180"/>
                        <a:pt x="900034" y="2376190"/>
                        <a:pt x="891185" y="2375380"/>
                      </a:cubicBezTo>
                      <a:cubicBezTo>
                        <a:pt x="870744" y="2370132"/>
                        <a:pt x="852780" y="2355949"/>
                        <a:pt x="835445" y="2344615"/>
                      </a:cubicBezTo>
                      <a:cubicBezTo>
                        <a:pt x="752968" y="2290713"/>
                        <a:pt x="670186" y="2237249"/>
                        <a:pt x="588023" y="2182870"/>
                      </a:cubicBezTo>
                      <a:cubicBezTo>
                        <a:pt x="579184" y="2177013"/>
                        <a:pt x="570469" y="2170974"/>
                        <a:pt x="562134" y="2164468"/>
                      </a:cubicBezTo>
                      <a:cubicBezTo>
                        <a:pt x="647898" y="2127559"/>
                        <a:pt x="727012" y="2077276"/>
                        <a:pt x="808699" y="2032356"/>
                      </a:cubicBezTo>
                      <a:cubicBezTo>
                        <a:pt x="852818" y="2008096"/>
                        <a:pt x="897929" y="1985312"/>
                        <a:pt x="945154" y="1967672"/>
                      </a:cubicBezTo>
                      <a:cubicBezTo>
                        <a:pt x="955793" y="1963691"/>
                        <a:pt x="966566" y="1960023"/>
                        <a:pt x="977415" y="1956604"/>
                      </a:cubicBezTo>
                      <a:close/>
                      <a:moveTo>
                        <a:pt x="913093" y="1965700"/>
                      </a:moveTo>
                      <a:cubicBezTo>
                        <a:pt x="919436" y="1964367"/>
                        <a:pt x="925799" y="1963205"/>
                        <a:pt x="932190" y="1962119"/>
                      </a:cubicBezTo>
                      <a:cubicBezTo>
                        <a:pt x="904939" y="1972787"/>
                        <a:pt x="878269" y="1985008"/>
                        <a:pt x="852161" y="1998171"/>
                      </a:cubicBezTo>
                      <a:cubicBezTo>
                        <a:pt x="757949" y="2045682"/>
                        <a:pt x="670119" y="2105299"/>
                        <a:pt x="573631" y="2148399"/>
                      </a:cubicBezTo>
                      <a:cubicBezTo>
                        <a:pt x="569354" y="2150314"/>
                        <a:pt x="565040" y="2152143"/>
                        <a:pt x="560734" y="2153981"/>
                      </a:cubicBezTo>
                      <a:cubicBezTo>
                        <a:pt x="566487" y="2150952"/>
                        <a:pt x="572136" y="2147685"/>
                        <a:pt x="577660" y="2143980"/>
                      </a:cubicBezTo>
                      <a:cubicBezTo>
                        <a:pt x="595872" y="2131759"/>
                        <a:pt x="612588" y="2117481"/>
                        <a:pt x="630000" y="2104184"/>
                      </a:cubicBezTo>
                      <a:cubicBezTo>
                        <a:pt x="646821" y="2091345"/>
                        <a:pt x="664052" y="2079029"/>
                        <a:pt x="681683" y="2067323"/>
                      </a:cubicBezTo>
                      <a:cubicBezTo>
                        <a:pt x="752177" y="2020564"/>
                        <a:pt x="829939" y="1983141"/>
                        <a:pt x="913093" y="1965700"/>
                      </a:cubicBezTo>
                      <a:close/>
                      <a:moveTo>
                        <a:pt x="1014610" y="1811862"/>
                      </a:moveTo>
                      <a:cubicBezTo>
                        <a:pt x="1014524" y="1811872"/>
                        <a:pt x="1014429" y="1811881"/>
                        <a:pt x="1014343" y="1811881"/>
                      </a:cubicBezTo>
                      <a:cubicBezTo>
                        <a:pt x="1024526" y="1800432"/>
                        <a:pt x="1035041" y="1789307"/>
                        <a:pt x="1045966" y="1778601"/>
                      </a:cubicBezTo>
                      <a:cubicBezTo>
                        <a:pt x="1047767" y="1780001"/>
                        <a:pt x="1050757" y="1779982"/>
                        <a:pt x="1052358" y="1778325"/>
                      </a:cubicBezTo>
                      <a:cubicBezTo>
                        <a:pt x="1092382" y="1736672"/>
                        <a:pt x="1138130" y="1700886"/>
                        <a:pt x="1187775" y="1671540"/>
                      </a:cubicBezTo>
                      <a:cubicBezTo>
                        <a:pt x="1194785" y="1667530"/>
                        <a:pt x="1201786" y="1663510"/>
                        <a:pt x="1208920" y="1659729"/>
                      </a:cubicBezTo>
                      <a:cubicBezTo>
                        <a:pt x="1261203" y="1632078"/>
                        <a:pt x="1317000" y="1610818"/>
                        <a:pt x="1374522" y="1596721"/>
                      </a:cubicBezTo>
                      <a:cubicBezTo>
                        <a:pt x="1407116" y="1589168"/>
                        <a:pt x="1440273" y="1584072"/>
                        <a:pt x="1473610" y="1581633"/>
                      </a:cubicBezTo>
                      <a:cubicBezTo>
                        <a:pt x="1493308" y="1580195"/>
                        <a:pt x="1513072" y="1579681"/>
                        <a:pt x="1532818" y="1580100"/>
                      </a:cubicBezTo>
                      <a:cubicBezTo>
                        <a:pt x="1550125" y="1580471"/>
                        <a:pt x="1568660" y="1580128"/>
                        <a:pt x="1585005" y="1586605"/>
                      </a:cubicBezTo>
                      <a:cubicBezTo>
                        <a:pt x="1585243" y="1586701"/>
                        <a:pt x="1585482" y="1586834"/>
                        <a:pt x="1585720" y="1586929"/>
                      </a:cubicBezTo>
                      <a:cubicBezTo>
                        <a:pt x="1565431" y="1608284"/>
                        <a:pt x="1540047" y="1624343"/>
                        <a:pt x="1513606" y="1637240"/>
                      </a:cubicBezTo>
                      <a:cubicBezTo>
                        <a:pt x="1478249" y="1654490"/>
                        <a:pt x="1440739" y="1667244"/>
                        <a:pt x="1403944" y="1680989"/>
                      </a:cubicBezTo>
                      <a:cubicBezTo>
                        <a:pt x="1319667" y="1712478"/>
                        <a:pt x="1235190" y="1743520"/>
                        <a:pt x="1149627" y="1771362"/>
                      </a:cubicBezTo>
                      <a:cubicBezTo>
                        <a:pt x="1104936" y="1785906"/>
                        <a:pt x="1059939" y="1799489"/>
                        <a:pt x="1014610" y="1811862"/>
                      </a:cubicBezTo>
                      <a:close/>
                      <a:moveTo>
                        <a:pt x="1081590" y="1285263"/>
                      </a:moveTo>
                      <a:cubicBezTo>
                        <a:pt x="1107279" y="1397553"/>
                        <a:pt x="1072417" y="1512634"/>
                        <a:pt x="1047881" y="1622372"/>
                      </a:cubicBezTo>
                      <a:cubicBezTo>
                        <a:pt x="1044433" y="1637774"/>
                        <a:pt x="1041232" y="1653233"/>
                        <a:pt x="1038318" y="1668749"/>
                      </a:cubicBezTo>
                      <a:cubicBezTo>
                        <a:pt x="1033851" y="1633364"/>
                        <a:pt x="1030355" y="1597873"/>
                        <a:pt x="1028802" y="1562221"/>
                      </a:cubicBezTo>
                      <a:cubicBezTo>
                        <a:pt x="1025954" y="1496718"/>
                        <a:pt x="1029821" y="1430519"/>
                        <a:pt x="1046166" y="1366825"/>
                      </a:cubicBezTo>
                      <a:cubicBezTo>
                        <a:pt x="1053739" y="1337336"/>
                        <a:pt x="1064026" y="1308609"/>
                        <a:pt x="1077323" y="1281234"/>
                      </a:cubicBezTo>
                      <a:cubicBezTo>
                        <a:pt x="1078809" y="1282529"/>
                        <a:pt x="1080180" y="1283910"/>
                        <a:pt x="1081590" y="1285263"/>
                      </a:cubicBezTo>
                      <a:close/>
                      <a:moveTo>
                        <a:pt x="1043176" y="1767352"/>
                      </a:moveTo>
                      <a:cubicBezTo>
                        <a:pt x="1037918" y="1772419"/>
                        <a:pt x="1032736" y="1777563"/>
                        <a:pt x="1027640" y="1782801"/>
                      </a:cubicBezTo>
                      <a:cubicBezTo>
                        <a:pt x="1032107" y="1772981"/>
                        <a:pt x="1036594" y="1763161"/>
                        <a:pt x="1041023" y="1753312"/>
                      </a:cubicBezTo>
                      <a:cubicBezTo>
                        <a:pt x="1041737" y="1757998"/>
                        <a:pt x="1042452" y="1762675"/>
                        <a:pt x="1043176" y="1767352"/>
                      </a:cubicBezTo>
                      <a:close/>
                      <a:moveTo>
                        <a:pt x="1217121" y="1400658"/>
                      </a:moveTo>
                      <a:cubicBezTo>
                        <a:pt x="1225722" y="1386971"/>
                        <a:pt x="1234685" y="1373522"/>
                        <a:pt x="1243839" y="1360206"/>
                      </a:cubicBezTo>
                      <a:cubicBezTo>
                        <a:pt x="1220798" y="1400030"/>
                        <a:pt x="1197766" y="1439854"/>
                        <a:pt x="1174725" y="1479668"/>
                      </a:cubicBezTo>
                      <a:cubicBezTo>
                        <a:pt x="1162876" y="1500156"/>
                        <a:pt x="1151027" y="1520645"/>
                        <a:pt x="1139169" y="1541133"/>
                      </a:cubicBezTo>
                      <a:cubicBezTo>
                        <a:pt x="1163095" y="1493194"/>
                        <a:pt x="1188613" y="1446045"/>
                        <a:pt x="1217121" y="1400658"/>
                      </a:cubicBezTo>
                      <a:close/>
                      <a:moveTo>
                        <a:pt x="1122776" y="1465504"/>
                      </a:moveTo>
                      <a:cubicBezTo>
                        <a:pt x="1113641" y="1510424"/>
                        <a:pt x="1095020" y="1552868"/>
                        <a:pt x="1077485" y="1594978"/>
                      </a:cubicBezTo>
                      <a:cubicBezTo>
                        <a:pt x="1068569" y="1616390"/>
                        <a:pt x="1059768" y="1637878"/>
                        <a:pt x="1052300" y="1659843"/>
                      </a:cubicBezTo>
                      <a:cubicBezTo>
                        <a:pt x="1049748" y="1667349"/>
                        <a:pt x="1047481" y="1674931"/>
                        <a:pt x="1045328" y="1682541"/>
                      </a:cubicBezTo>
                      <a:cubicBezTo>
                        <a:pt x="1063969" y="1575652"/>
                        <a:pt x="1101373" y="1471562"/>
                        <a:pt x="1099630" y="1361977"/>
                      </a:cubicBezTo>
                      <a:cubicBezTo>
                        <a:pt x="1099297" y="1340698"/>
                        <a:pt x="1097439" y="1319429"/>
                        <a:pt x="1093715" y="1298493"/>
                      </a:cubicBezTo>
                      <a:cubicBezTo>
                        <a:pt x="1129205" y="1343775"/>
                        <a:pt x="1133958" y="1410507"/>
                        <a:pt x="1122776" y="1465504"/>
                      </a:cubicBezTo>
                      <a:close/>
                      <a:moveTo>
                        <a:pt x="1030336" y="1364806"/>
                      </a:moveTo>
                      <a:cubicBezTo>
                        <a:pt x="1040337" y="1333574"/>
                        <a:pt x="1053320" y="1303408"/>
                        <a:pt x="1068950" y="1274595"/>
                      </a:cubicBezTo>
                      <a:cubicBezTo>
                        <a:pt x="1069264" y="1274823"/>
                        <a:pt x="1069579" y="1275071"/>
                        <a:pt x="1069893" y="1275309"/>
                      </a:cubicBezTo>
                      <a:cubicBezTo>
                        <a:pt x="1043604" y="1328811"/>
                        <a:pt x="1028917" y="1387238"/>
                        <a:pt x="1022487" y="1446416"/>
                      </a:cubicBezTo>
                      <a:cubicBezTo>
                        <a:pt x="1014915" y="1516082"/>
                        <a:pt x="1019077" y="1586415"/>
                        <a:pt x="1027374" y="1655814"/>
                      </a:cubicBezTo>
                      <a:cubicBezTo>
                        <a:pt x="1029107" y="1670302"/>
                        <a:pt x="1031060" y="1684761"/>
                        <a:pt x="1033079" y="1699219"/>
                      </a:cubicBezTo>
                      <a:cubicBezTo>
                        <a:pt x="1032774" y="1701210"/>
                        <a:pt x="1032555" y="1703210"/>
                        <a:pt x="1032269" y="1705201"/>
                      </a:cubicBezTo>
                      <a:cubicBezTo>
                        <a:pt x="1014886" y="1653642"/>
                        <a:pt x="1005571" y="1599474"/>
                        <a:pt x="1004361" y="1545067"/>
                      </a:cubicBezTo>
                      <a:cubicBezTo>
                        <a:pt x="1002989" y="1484059"/>
                        <a:pt x="1011724" y="1422928"/>
                        <a:pt x="1030336" y="1364806"/>
                      </a:cubicBezTo>
                      <a:close/>
                      <a:moveTo>
                        <a:pt x="981777" y="1828988"/>
                      </a:moveTo>
                      <a:cubicBezTo>
                        <a:pt x="988959" y="1819063"/>
                        <a:pt x="995598" y="1808652"/>
                        <a:pt x="1001942" y="1797927"/>
                      </a:cubicBezTo>
                      <a:cubicBezTo>
                        <a:pt x="1010067" y="1784192"/>
                        <a:pt x="1018068" y="1770371"/>
                        <a:pt x="1026050" y="1756550"/>
                      </a:cubicBezTo>
                      <a:cubicBezTo>
                        <a:pt x="1017620" y="1784430"/>
                        <a:pt x="1005352" y="1811291"/>
                        <a:pt x="981777" y="1828988"/>
                      </a:cubicBezTo>
                      <a:close/>
                      <a:moveTo>
                        <a:pt x="1597740" y="1623781"/>
                      </a:moveTo>
                      <a:cubicBezTo>
                        <a:pt x="1591787" y="1631878"/>
                        <a:pt x="1583405" y="1638155"/>
                        <a:pt x="1575614" y="1644365"/>
                      </a:cubicBezTo>
                      <a:cubicBezTo>
                        <a:pt x="1567451" y="1650870"/>
                        <a:pt x="1559078" y="1657109"/>
                        <a:pt x="1550544" y="1663120"/>
                      </a:cubicBezTo>
                      <a:cubicBezTo>
                        <a:pt x="1480973" y="1712097"/>
                        <a:pt x="1401192" y="1744797"/>
                        <a:pt x="1319248" y="1766485"/>
                      </a:cubicBezTo>
                      <a:cubicBezTo>
                        <a:pt x="1236838" y="1788297"/>
                        <a:pt x="1152132" y="1799175"/>
                        <a:pt x="1067388" y="1807176"/>
                      </a:cubicBezTo>
                      <a:cubicBezTo>
                        <a:pt x="1135111" y="1787249"/>
                        <a:pt x="1202081" y="1764818"/>
                        <a:pt x="1268585" y="1741139"/>
                      </a:cubicBezTo>
                      <a:cubicBezTo>
                        <a:pt x="1311600" y="1725823"/>
                        <a:pt x="1354443" y="1710011"/>
                        <a:pt x="1397220" y="1694057"/>
                      </a:cubicBezTo>
                      <a:cubicBezTo>
                        <a:pt x="1434929" y="1679998"/>
                        <a:pt x="1473258" y="1666863"/>
                        <a:pt x="1509834" y="1649994"/>
                      </a:cubicBezTo>
                      <a:cubicBezTo>
                        <a:pt x="1541257" y="1635507"/>
                        <a:pt x="1571127" y="1617143"/>
                        <a:pt x="1594625" y="1591806"/>
                      </a:cubicBezTo>
                      <a:cubicBezTo>
                        <a:pt x="1597492" y="1593930"/>
                        <a:pt x="1599979" y="1596521"/>
                        <a:pt x="1601617" y="1599702"/>
                      </a:cubicBezTo>
                      <a:cubicBezTo>
                        <a:pt x="1605808" y="1607846"/>
                        <a:pt x="1602864" y="1616809"/>
                        <a:pt x="1597740" y="16237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C6070D86-396D-4B1E-A6E7-6485BFE281F9}"/>
                    </a:ext>
                  </a:extLst>
                </p:cNvPr>
                <p:cNvSpPr/>
                <p:nvPr/>
              </p:nvSpPr>
              <p:spPr>
                <a:xfrm>
                  <a:off x="8228776" y="5981478"/>
                  <a:ext cx="894521" cy="146558"/>
                </a:xfrm>
                <a:custGeom>
                  <a:avLst/>
                  <a:gdLst>
                    <a:gd name="connsiteX0" fmla="*/ 1044639 w 1044638"/>
                    <a:gd name="connsiteY0" fmla="*/ 25120 h 171153"/>
                    <a:gd name="connsiteX1" fmla="*/ 866959 w 1044638"/>
                    <a:gd name="connsiteY1" fmla="*/ 125857 h 171153"/>
                    <a:gd name="connsiteX2" fmla="*/ 321939 w 1044638"/>
                    <a:gd name="connsiteY2" fmla="*/ 161147 h 171153"/>
                    <a:gd name="connsiteX3" fmla="*/ 9709 w 1044638"/>
                    <a:gd name="connsiteY3" fmla="*/ 61077 h 171153"/>
                    <a:gd name="connsiteX4" fmla="*/ 459908 w 1044638"/>
                    <a:gd name="connsiteY4" fmla="*/ 9356 h 171153"/>
                    <a:gd name="connsiteX5" fmla="*/ 1044639 w 1044638"/>
                    <a:gd name="connsiteY5" fmla="*/ 25120 h 171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4638" h="171153">
                      <a:moveTo>
                        <a:pt x="1044639" y="25120"/>
                      </a:moveTo>
                      <a:cubicBezTo>
                        <a:pt x="1028827" y="96434"/>
                        <a:pt x="939645" y="118637"/>
                        <a:pt x="866959" y="125857"/>
                      </a:cubicBezTo>
                      <a:cubicBezTo>
                        <a:pt x="685765" y="143840"/>
                        <a:pt x="503942" y="155603"/>
                        <a:pt x="321939" y="161147"/>
                      </a:cubicBezTo>
                      <a:cubicBezTo>
                        <a:pt x="260750" y="163004"/>
                        <a:pt x="-59376" y="215287"/>
                        <a:pt x="9709" y="61077"/>
                      </a:cubicBezTo>
                      <a:cubicBezTo>
                        <a:pt x="51895" y="-33087"/>
                        <a:pt x="368526" y="9823"/>
                        <a:pt x="459908" y="9356"/>
                      </a:cubicBezTo>
                      <a:cubicBezTo>
                        <a:pt x="654914" y="8375"/>
                        <a:pt x="849957" y="13623"/>
                        <a:pt x="1044639" y="25120"/>
                      </a:cubicBezTo>
                      <a:close/>
                    </a:path>
                  </a:pathLst>
                </a:custGeom>
                <a:solidFill>
                  <a:srgbClr val="D4A1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3A4888ED-69C6-4B9C-B9B2-16E2CBF27752}"/>
                    </a:ext>
                  </a:extLst>
                </p:cNvPr>
                <p:cNvSpPr/>
                <p:nvPr/>
              </p:nvSpPr>
              <p:spPr>
                <a:xfrm>
                  <a:off x="9334007" y="4440048"/>
                  <a:ext cx="565344" cy="399547"/>
                </a:xfrm>
                <a:custGeom>
                  <a:avLst/>
                  <a:gdLst>
                    <a:gd name="connsiteX0" fmla="*/ 2152 w 660219"/>
                    <a:gd name="connsiteY0" fmla="*/ 186129 h 466598"/>
                    <a:gd name="connsiteX1" fmla="*/ 5838 w 660219"/>
                    <a:gd name="connsiteY1" fmla="*/ 238068 h 466598"/>
                    <a:gd name="connsiteX2" fmla="*/ 41090 w 660219"/>
                    <a:gd name="connsiteY2" fmla="*/ 344882 h 466598"/>
                    <a:gd name="connsiteX3" fmla="*/ 133073 w 660219"/>
                    <a:gd name="connsiteY3" fmla="*/ 458877 h 466598"/>
                    <a:gd name="connsiteX4" fmla="*/ 270491 w 660219"/>
                    <a:gd name="connsiteY4" fmla="*/ 444247 h 466598"/>
                    <a:gd name="connsiteX5" fmla="*/ 605942 w 660219"/>
                    <a:gd name="connsiteY5" fmla="*/ 60589 h 466598"/>
                    <a:gd name="connsiteX6" fmla="*/ 333775 w 660219"/>
                    <a:gd name="connsiteY6" fmla="*/ 5725 h 466598"/>
                    <a:gd name="connsiteX7" fmla="*/ 2152 w 660219"/>
                    <a:gd name="connsiteY7" fmla="*/ 186129 h 46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9" h="466598">
                      <a:moveTo>
                        <a:pt x="2152" y="186129"/>
                      </a:moveTo>
                      <a:cubicBezTo>
                        <a:pt x="-2601" y="203045"/>
                        <a:pt x="1371" y="221076"/>
                        <a:pt x="5838" y="238068"/>
                      </a:cubicBezTo>
                      <a:cubicBezTo>
                        <a:pt x="15373" y="274349"/>
                        <a:pt x="27155" y="310049"/>
                        <a:pt x="41090" y="344882"/>
                      </a:cubicBezTo>
                      <a:cubicBezTo>
                        <a:pt x="59759" y="391554"/>
                        <a:pt x="86277" y="440513"/>
                        <a:pt x="133073" y="458877"/>
                      </a:cubicBezTo>
                      <a:cubicBezTo>
                        <a:pt x="177022" y="476117"/>
                        <a:pt x="226552" y="461496"/>
                        <a:pt x="270491" y="444247"/>
                      </a:cubicBezTo>
                      <a:cubicBezTo>
                        <a:pt x="383333" y="399955"/>
                        <a:pt x="809434" y="213913"/>
                        <a:pt x="605942" y="60589"/>
                      </a:cubicBezTo>
                      <a:cubicBezTo>
                        <a:pt x="534142" y="6487"/>
                        <a:pt x="420347" y="-10106"/>
                        <a:pt x="333775" y="5725"/>
                      </a:cubicBezTo>
                      <a:cubicBezTo>
                        <a:pt x="255022" y="20127"/>
                        <a:pt x="25717" y="102175"/>
                        <a:pt x="2152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960C9573-3F4A-4DC1-84F3-C0BCD37778BF}"/>
                    </a:ext>
                  </a:extLst>
                </p:cNvPr>
                <p:cNvSpPr/>
                <p:nvPr/>
              </p:nvSpPr>
              <p:spPr>
                <a:xfrm>
                  <a:off x="7488049" y="3821805"/>
                  <a:ext cx="565337" cy="399550"/>
                </a:xfrm>
                <a:custGeom>
                  <a:avLst/>
                  <a:gdLst>
                    <a:gd name="connsiteX0" fmla="*/ 2148 w 660210"/>
                    <a:gd name="connsiteY0" fmla="*/ 186129 h 466602"/>
                    <a:gd name="connsiteX1" fmla="*/ 5834 w 660210"/>
                    <a:gd name="connsiteY1" fmla="*/ 238068 h 466602"/>
                    <a:gd name="connsiteX2" fmla="*/ 41086 w 660210"/>
                    <a:gd name="connsiteY2" fmla="*/ 344882 h 466602"/>
                    <a:gd name="connsiteX3" fmla="*/ 133069 w 660210"/>
                    <a:gd name="connsiteY3" fmla="*/ 458877 h 466602"/>
                    <a:gd name="connsiteX4" fmla="*/ 270486 w 660210"/>
                    <a:gd name="connsiteY4" fmla="*/ 444246 h 466602"/>
                    <a:gd name="connsiteX5" fmla="*/ 605928 w 660210"/>
                    <a:gd name="connsiteY5" fmla="*/ 60589 h 466602"/>
                    <a:gd name="connsiteX6" fmla="*/ 333761 w 660210"/>
                    <a:gd name="connsiteY6" fmla="*/ 5725 h 466602"/>
                    <a:gd name="connsiteX7" fmla="*/ 2148 w 660210"/>
                    <a:gd name="connsiteY7" fmla="*/ 186129 h 46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0" h="466602">
                      <a:moveTo>
                        <a:pt x="2148" y="186129"/>
                      </a:moveTo>
                      <a:cubicBezTo>
                        <a:pt x="-2595" y="203045"/>
                        <a:pt x="1367" y="221076"/>
                        <a:pt x="5834" y="238068"/>
                      </a:cubicBezTo>
                      <a:cubicBezTo>
                        <a:pt x="15369" y="274349"/>
                        <a:pt x="27151" y="310049"/>
                        <a:pt x="41086" y="344882"/>
                      </a:cubicBezTo>
                      <a:cubicBezTo>
                        <a:pt x="59755" y="391554"/>
                        <a:pt x="86273" y="440513"/>
                        <a:pt x="133069" y="458877"/>
                      </a:cubicBezTo>
                      <a:cubicBezTo>
                        <a:pt x="177018" y="476127"/>
                        <a:pt x="226538" y="461496"/>
                        <a:pt x="270486" y="444246"/>
                      </a:cubicBezTo>
                      <a:cubicBezTo>
                        <a:pt x="383329" y="399955"/>
                        <a:pt x="809430" y="213903"/>
                        <a:pt x="605928" y="60589"/>
                      </a:cubicBezTo>
                      <a:cubicBezTo>
                        <a:pt x="534129" y="6487"/>
                        <a:pt x="420334" y="-10106"/>
                        <a:pt x="333761" y="5725"/>
                      </a:cubicBezTo>
                      <a:cubicBezTo>
                        <a:pt x="255018" y="20127"/>
                        <a:pt x="25713" y="102175"/>
                        <a:pt x="2148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E3047030-5320-486B-A1D9-00D89D7082FA}"/>
                  </a:ext>
                </a:extLst>
              </p:cNvPr>
              <p:cNvSpPr/>
              <p:nvPr/>
            </p:nvSpPr>
            <p:spPr>
              <a:xfrm>
                <a:off x="7558078" y="1146386"/>
                <a:ext cx="219523" cy="332813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AEF5C5CD-B71E-4F8C-ABDA-BED6EB00F07D}"/>
                  </a:ext>
                </a:extLst>
              </p:cNvPr>
              <p:cNvSpPr/>
              <p:nvPr/>
            </p:nvSpPr>
            <p:spPr>
              <a:xfrm>
                <a:off x="7025644" y="4053705"/>
                <a:ext cx="93135" cy="141199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09C6E664-6A17-439F-BA0D-C886157DAD73}"/>
                  </a:ext>
                </a:extLst>
              </p:cNvPr>
              <p:cNvSpPr/>
              <p:nvPr/>
            </p:nvSpPr>
            <p:spPr>
              <a:xfrm>
                <a:off x="8014899" y="2427501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B2F0E9A-8174-447F-8F71-B1EDF202F1CB}"/>
                  </a:ext>
                </a:extLst>
              </p:cNvPr>
              <p:cNvSpPr/>
              <p:nvPr/>
            </p:nvSpPr>
            <p:spPr>
              <a:xfrm>
                <a:off x="6441621" y="4502445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DE04E91-724B-434E-AEF6-F59A22DEB058}"/>
                  </a:ext>
                </a:extLst>
              </p:cNvPr>
              <p:cNvSpPr/>
              <p:nvPr/>
            </p:nvSpPr>
            <p:spPr>
              <a:xfrm>
                <a:off x="5898947" y="4998254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7B50EC26-ECDD-4745-BE81-C2CBF5E5C1C3}"/>
              </a:ext>
            </a:extLst>
          </p:cNvPr>
          <p:cNvGrpSpPr/>
          <p:nvPr/>
        </p:nvGrpSpPr>
        <p:grpSpPr>
          <a:xfrm>
            <a:off x="2795425" y="3445"/>
            <a:ext cx="10479752" cy="6897008"/>
            <a:chOff x="2250669" y="-19504"/>
            <a:chExt cx="10479752" cy="6897008"/>
          </a:xfrm>
        </p:grpSpPr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8FEC5223-661E-426E-BAEB-32EAB8566E9B}"/>
                </a:ext>
              </a:extLst>
            </p:cNvPr>
            <p:cNvGrpSpPr/>
            <p:nvPr/>
          </p:nvGrpSpPr>
          <p:grpSpPr>
            <a:xfrm>
              <a:off x="2601973" y="11470"/>
              <a:ext cx="10128448" cy="6858000"/>
              <a:chOff x="2063552" y="0"/>
              <a:chExt cx="10128448" cy="6858000"/>
            </a:xfrm>
            <a:solidFill>
              <a:srgbClr val="F8ECE5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7C81FE29-574D-40F7-AC5F-A8AE3DD9783A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69" name="Rectangle: Rounded Corners 368">
                <a:extLst>
                  <a:ext uri="{FF2B5EF4-FFF2-40B4-BE49-F238E27FC236}">
                    <a16:creationId xmlns:a16="http://schemas.microsoft.com/office/drawing/2014/main" id="{A0E1BD7C-CB3E-44ED-BB16-84ED97912ACD}"/>
                  </a:ext>
                </a:extLst>
              </p:cNvPr>
              <p:cNvSpPr/>
              <p:nvPr/>
            </p:nvSpPr>
            <p:spPr>
              <a:xfrm>
                <a:off x="2063552" y="2171664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4</a:t>
                </a:r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44486AE4-50C6-4A99-A1F5-FB1AF226BD3F}"/>
                </a:ext>
              </a:extLst>
            </p:cNvPr>
            <p:cNvGrpSpPr/>
            <p:nvPr/>
          </p:nvGrpSpPr>
          <p:grpSpPr>
            <a:xfrm>
              <a:off x="2250669" y="-19504"/>
              <a:ext cx="8399855" cy="6897008"/>
              <a:chOff x="3212415" y="-8496"/>
              <a:chExt cx="8399855" cy="6897008"/>
            </a:xfrm>
          </p:grpSpPr>
          <p:grpSp>
            <p:nvGrpSpPr>
              <p:cNvPr id="371" name="Graphic 963">
                <a:extLst>
                  <a:ext uri="{FF2B5EF4-FFF2-40B4-BE49-F238E27FC236}">
                    <a16:creationId xmlns:a16="http://schemas.microsoft.com/office/drawing/2014/main" id="{5A883A6B-6676-4FF2-8329-FCEE4216F9A5}"/>
                  </a:ext>
                </a:extLst>
              </p:cNvPr>
              <p:cNvGrpSpPr/>
              <p:nvPr/>
            </p:nvGrpSpPr>
            <p:grpSpPr>
              <a:xfrm>
                <a:off x="4784130" y="2501123"/>
                <a:ext cx="4577570" cy="4387389"/>
                <a:chOff x="4389336" y="7773811"/>
                <a:chExt cx="4564637" cy="4374994"/>
              </a:xfrm>
            </p:grpSpPr>
            <p:grpSp>
              <p:nvGrpSpPr>
                <p:cNvPr id="374" name="Graphic 963">
                  <a:extLst>
                    <a:ext uri="{FF2B5EF4-FFF2-40B4-BE49-F238E27FC236}">
                      <a16:creationId xmlns:a16="http://schemas.microsoft.com/office/drawing/2014/main" id="{7CDEE1CF-4EF6-4E59-81CC-2A54E9E8CABA}"/>
                    </a:ext>
                  </a:extLst>
                </p:cNvPr>
                <p:cNvGrpSpPr/>
                <p:nvPr/>
              </p:nvGrpSpPr>
              <p:grpSpPr>
                <a:xfrm>
                  <a:off x="4451354" y="8187196"/>
                  <a:ext cx="1351728" cy="2105795"/>
                  <a:chOff x="4451354" y="8187196"/>
                  <a:chExt cx="1351728" cy="2105795"/>
                </a:xfrm>
              </p:grpSpPr>
              <p:grpSp>
                <p:nvGrpSpPr>
                  <p:cNvPr id="533" name="Graphic 963">
                    <a:extLst>
                      <a:ext uri="{FF2B5EF4-FFF2-40B4-BE49-F238E27FC236}">
                        <a16:creationId xmlns:a16="http://schemas.microsoft.com/office/drawing/2014/main" id="{64BFCB55-5A42-4F49-98E6-CE1B6C4728D9}"/>
                      </a:ext>
                    </a:extLst>
                  </p:cNvPr>
                  <p:cNvGrpSpPr/>
                  <p:nvPr/>
                </p:nvGrpSpPr>
                <p:grpSpPr>
                  <a:xfrm>
                    <a:off x="4498346" y="8601647"/>
                    <a:ext cx="359486" cy="497119"/>
                    <a:chOff x="4498346" y="8601647"/>
                    <a:chExt cx="359486" cy="497119"/>
                  </a:xfrm>
                </p:grpSpPr>
                <p:sp>
                  <p:nvSpPr>
                    <p:cNvPr id="562" name="Freeform: Shape 561">
                      <a:extLst>
                        <a:ext uri="{FF2B5EF4-FFF2-40B4-BE49-F238E27FC236}">
                          <a16:creationId xmlns:a16="http://schemas.microsoft.com/office/drawing/2014/main" id="{1BDDC3CC-2C9E-4825-B4FA-C877A46D3A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8346" y="8601647"/>
                      <a:ext cx="359486" cy="478744"/>
                    </a:xfrm>
                    <a:custGeom>
                      <a:avLst/>
                      <a:gdLst>
                        <a:gd name="connsiteX0" fmla="*/ 47858 w 359486"/>
                        <a:gd name="connsiteY0" fmla="*/ 0 h 478744"/>
                        <a:gd name="connsiteX1" fmla="*/ 64279 w 359486"/>
                        <a:gd name="connsiteY1" fmla="*/ 207131 h 478744"/>
                        <a:gd name="connsiteX2" fmla="*/ 157700 w 359486"/>
                        <a:gd name="connsiteY2" fmla="*/ 420014 h 478744"/>
                        <a:gd name="connsiteX3" fmla="*/ 311872 w 359486"/>
                        <a:gd name="connsiteY3" fmla="*/ 472202 h 478744"/>
                        <a:gd name="connsiteX4" fmla="*/ 335837 w 359486"/>
                        <a:gd name="connsiteY4" fmla="*/ 214389 h 478744"/>
                        <a:gd name="connsiteX5" fmla="*/ 47858 w 359486"/>
                        <a:gd name="connsiteY5" fmla="*/ 0 h 478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486" h="478744">
                          <a:moveTo>
                            <a:pt x="47858" y="0"/>
                          </a:moveTo>
                          <a:cubicBezTo>
                            <a:pt x="-4596" y="106394"/>
                            <a:pt x="-32562" y="135245"/>
                            <a:pt x="64279" y="207131"/>
                          </a:cubicBezTo>
                          <a:cubicBezTo>
                            <a:pt x="161120" y="279006"/>
                            <a:pt x="125553" y="334042"/>
                            <a:pt x="157700" y="420014"/>
                          </a:cubicBezTo>
                          <a:cubicBezTo>
                            <a:pt x="189847" y="505987"/>
                            <a:pt x="311872" y="472202"/>
                            <a:pt x="311872" y="472202"/>
                          </a:cubicBezTo>
                          <a:cubicBezTo>
                            <a:pt x="311872" y="472202"/>
                            <a:pt x="400578" y="356597"/>
                            <a:pt x="335837" y="214389"/>
                          </a:cubicBezTo>
                          <a:cubicBezTo>
                            <a:pt x="271086" y="72171"/>
                            <a:pt x="80681" y="182785"/>
                            <a:pt x="47858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63" name="Freeform: Shape 562">
                      <a:extLst>
                        <a:ext uri="{FF2B5EF4-FFF2-40B4-BE49-F238E27FC236}">
                          <a16:creationId xmlns:a16="http://schemas.microsoft.com/office/drawing/2014/main" id="{EE7ED9DB-AF8D-4283-8068-53867168D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35408" y="8642417"/>
                      <a:ext cx="288678" cy="456349"/>
                    </a:xfrm>
                    <a:custGeom>
                      <a:avLst/>
                      <a:gdLst>
                        <a:gd name="connsiteX0" fmla="*/ 288659 w 288678"/>
                        <a:gd name="connsiteY0" fmla="*/ 447063 h 456349"/>
                        <a:gd name="connsiteX1" fmla="*/ 280553 w 288678"/>
                        <a:gd name="connsiteY1" fmla="*/ 456331 h 456349"/>
                        <a:gd name="connsiteX2" fmla="*/ 271295 w 288678"/>
                        <a:gd name="connsiteY2" fmla="*/ 448225 h 456349"/>
                        <a:gd name="connsiteX3" fmla="*/ 243330 w 288678"/>
                        <a:gd name="connsiteY3" fmla="*/ 280547 h 456349"/>
                        <a:gd name="connsiteX4" fmla="*/ 166749 w 288678"/>
                        <a:gd name="connsiteY4" fmla="*/ 182449 h 456349"/>
                        <a:gd name="connsiteX5" fmla="*/ 58249 w 288678"/>
                        <a:gd name="connsiteY5" fmla="*/ 119670 h 456349"/>
                        <a:gd name="connsiteX6" fmla="*/ 4671 w 288678"/>
                        <a:gd name="connsiteY6" fmla="*/ 51261 h 456349"/>
                        <a:gd name="connsiteX7" fmla="*/ 2347 w 288678"/>
                        <a:gd name="connsiteY7" fmla="*/ 2550 h 456349"/>
                        <a:gd name="connsiteX8" fmla="*/ 14663 w 288678"/>
                        <a:gd name="connsiteY8" fmla="*/ 2550 h 456349"/>
                        <a:gd name="connsiteX9" fmla="*/ 14663 w 288678"/>
                        <a:gd name="connsiteY9" fmla="*/ 14876 h 456349"/>
                        <a:gd name="connsiteX10" fmla="*/ 21692 w 288678"/>
                        <a:gd name="connsiteY10" fmla="*/ 47718 h 456349"/>
                        <a:gd name="connsiteX11" fmla="*/ 69060 w 288678"/>
                        <a:gd name="connsiteY11" fmla="*/ 106049 h 456349"/>
                        <a:gd name="connsiteX12" fmla="*/ 173407 w 288678"/>
                        <a:gd name="connsiteY12" fmla="*/ 166380 h 456349"/>
                        <a:gd name="connsiteX13" fmla="*/ 259789 w 288678"/>
                        <a:gd name="connsiteY13" fmla="*/ 274965 h 456349"/>
                        <a:gd name="connsiteX14" fmla="*/ 288659 w 288678"/>
                        <a:gd name="connsiteY14" fmla="*/ 447063 h 456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88678" h="456349">
                          <a:moveTo>
                            <a:pt x="288659" y="447063"/>
                          </a:moveTo>
                          <a:cubicBezTo>
                            <a:pt x="288973" y="451854"/>
                            <a:pt x="285344" y="456007"/>
                            <a:pt x="280553" y="456331"/>
                          </a:cubicBezTo>
                          <a:cubicBezTo>
                            <a:pt x="275762" y="456645"/>
                            <a:pt x="271619" y="453016"/>
                            <a:pt x="271295" y="448225"/>
                          </a:cubicBezTo>
                          <a:cubicBezTo>
                            <a:pt x="267247" y="388046"/>
                            <a:pt x="259617" y="328686"/>
                            <a:pt x="243330" y="280547"/>
                          </a:cubicBezTo>
                          <a:cubicBezTo>
                            <a:pt x="227518" y="233827"/>
                            <a:pt x="203572" y="197803"/>
                            <a:pt x="166749" y="182449"/>
                          </a:cubicBezTo>
                          <a:cubicBezTo>
                            <a:pt x="125905" y="165409"/>
                            <a:pt x="87367" y="142863"/>
                            <a:pt x="58249" y="119670"/>
                          </a:cubicBezTo>
                          <a:cubicBezTo>
                            <a:pt x="29093" y="96457"/>
                            <a:pt x="9015" y="72140"/>
                            <a:pt x="4671" y="51261"/>
                          </a:cubicBezTo>
                          <a:cubicBezTo>
                            <a:pt x="-4235" y="8361"/>
                            <a:pt x="2328" y="2560"/>
                            <a:pt x="2347" y="2550"/>
                          </a:cubicBezTo>
                          <a:cubicBezTo>
                            <a:pt x="5748" y="-850"/>
                            <a:pt x="11263" y="-850"/>
                            <a:pt x="14663" y="2550"/>
                          </a:cubicBezTo>
                          <a:cubicBezTo>
                            <a:pt x="18063" y="5951"/>
                            <a:pt x="18063" y="11466"/>
                            <a:pt x="14663" y="14876"/>
                          </a:cubicBezTo>
                          <a:cubicBezTo>
                            <a:pt x="14682" y="14876"/>
                            <a:pt x="15006" y="15533"/>
                            <a:pt x="21692" y="47718"/>
                          </a:cubicBezTo>
                          <a:cubicBezTo>
                            <a:pt x="25159" y="64425"/>
                            <a:pt x="42952" y="85265"/>
                            <a:pt x="69060" y="106049"/>
                          </a:cubicBezTo>
                          <a:cubicBezTo>
                            <a:pt x="96997" y="128290"/>
                            <a:pt x="134049" y="149959"/>
                            <a:pt x="173407" y="166380"/>
                          </a:cubicBezTo>
                          <a:cubicBezTo>
                            <a:pt x="215545" y="183954"/>
                            <a:pt x="242444" y="223730"/>
                            <a:pt x="259789" y="274965"/>
                          </a:cubicBezTo>
                          <a:cubicBezTo>
                            <a:pt x="276677" y="324800"/>
                            <a:pt x="284525" y="385589"/>
                            <a:pt x="288659" y="44706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64B38249-1E97-42F1-8506-1923ED4E95B2}"/>
                      </a:ext>
                    </a:extLst>
                  </p:cNvPr>
                  <p:cNvSpPr/>
                  <p:nvPr/>
                </p:nvSpPr>
                <p:spPr>
                  <a:xfrm>
                    <a:off x="4747769" y="8469816"/>
                    <a:ext cx="1055313" cy="1823175"/>
                  </a:xfrm>
                  <a:custGeom>
                    <a:avLst/>
                    <a:gdLst>
                      <a:gd name="connsiteX0" fmla="*/ 24024 w 1055313"/>
                      <a:gd name="connsiteY0" fmla="*/ 11721 h 1823175"/>
                      <a:gd name="connsiteX1" fmla="*/ 29130 w 1055313"/>
                      <a:gd name="connsiteY1" fmla="*/ 549 h 1823175"/>
                      <a:gd name="connsiteX2" fmla="*/ 40303 w 1055313"/>
                      <a:gd name="connsiteY2" fmla="*/ 5664 h 1823175"/>
                      <a:gd name="connsiteX3" fmla="*/ 100891 w 1055313"/>
                      <a:gd name="connsiteY3" fmla="*/ 153291 h 1823175"/>
                      <a:gd name="connsiteX4" fmla="*/ 66258 w 1055313"/>
                      <a:gd name="connsiteY4" fmla="*/ 652135 h 1823175"/>
                      <a:gd name="connsiteX5" fmla="*/ 99262 w 1055313"/>
                      <a:gd name="connsiteY5" fmla="*/ 1071844 h 1823175"/>
                      <a:gd name="connsiteX6" fmla="*/ 535364 w 1055313"/>
                      <a:gd name="connsiteY6" fmla="*/ 1364719 h 1823175"/>
                      <a:gd name="connsiteX7" fmla="*/ 1054410 w 1055313"/>
                      <a:gd name="connsiteY7" fmla="*/ 1810622 h 1823175"/>
                      <a:gd name="connsiteX8" fmla="*/ 1050467 w 1055313"/>
                      <a:gd name="connsiteY8" fmla="*/ 1822272 h 1823175"/>
                      <a:gd name="connsiteX9" fmla="*/ 1038818 w 1055313"/>
                      <a:gd name="connsiteY9" fmla="*/ 1818319 h 1823175"/>
                      <a:gd name="connsiteX10" fmla="*/ 528630 w 1055313"/>
                      <a:gd name="connsiteY10" fmla="*/ 1380788 h 1823175"/>
                      <a:gd name="connsiteX11" fmla="*/ 85442 w 1055313"/>
                      <a:gd name="connsiteY11" fmla="*/ 1082408 h 1823175"/>
                      <a:gd name="connsiteX12" fmla="*/ 50609 w 1055313"/>
                      <a:gd name="connsiteY12" fmla="*/ 644581 h 1823175"/>
                      <a:gd name="connsiteX13" fmla="*/ 84965 w 1055313"/>
                      <a:gd name="connsiteY13" fmla="*/ 160235 h 1823175"/>
                      <a:gd name="connsiteX14" fmla="*/ 24024 w 1055313"/>
                      <a:gd name="connsiteY14" fmla="*/ 11721 h 1823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055313" h="1823175">
                        <a:moveTo>
                          <a:pt x="24024" y="11721"/>
                        </a:moveTo>
                        <a:cubicBezTo>
                          <a:pt x="22348" y="7226"/>
                          <a:pt x="24634" y="2225"/>
                          <a:pt x="29130" y="549"/>
                        </a:cubicBezTo>
                        <a:cubicBezTo>
                          <a:pt x="33626" y="-1128"/>
                          <a:pt x="38626" y="1168"/>
                          <a:pt x="40303" y="5664"/>
                        </a:cubicBezTo>
                        <a:cubicBezTo>
                          <a:pt x="62343" y="64661"/>
                          <a:pt x="83098" y="112372"/>
                          <a:pt x="100891" y="153291"/>
                        </a:cubicBezTo>
                        <a:cubicBezTo>
                          <a:pt x="174900" y="323475"/>
                          <a:pt x="198741" y="378320"/>
                          <a:pt x="66258" y="652135"/>
                        </a:cubicBezTo>
                        <a:cubicBezTo>
                          <a:pt x="-13456" y="816860"/>
                          <a:pt x="9813" y="955268"/>
                          <a:pt x="99262" y="1071844"/>
                        </a:cubicBezTo>
                        <a:cubicBezTo>
                          <a:pt x="189674" y="1189678"/>
                          <a:pt x="347522" y="1285833"/>
                          <a:pt x="535364" y="1364719"/>
                        </a:cubicBezTo>
                        <a:cubicBezTo>
                          <a:pt x="916593" y="1524787"/>
                          <a:pt x="1054010" y="1809803"/>
                          <a:pt x="1054410" y="1810622"/>
                        </a:cubicBezTo>
                        <a:cubicBezTo>
                          <a:pt x="1056544" y="1814928"/>
                          <a:pt x="1054763" y="1820147"/>
                          <a:pt x="1050467" y="1822272"/>
                        </a:cubicBezTo>
                        <a:cubicBezTo>
                          <a:pt x="1046162" y="1824405"/>
                          <a:pt x="1040942" y="1822634"/>
                          <a:pt x="1038818" y="1818319"/>
                        </a:cubicBezTo>
                        <a:cubicBezTo>
                          <a:pt x="1038427" y="1817519"/>
                          <a:pt x="903839" y="1538331"/>
                          <a:pt x="528630" y="1380788"/>
                        </a:cubicBezTo>
                        <a:cubicBezTo>
                          <a:pt x="338254" y="1300844"/>
                          <a:pt x="177948" y="1202975"/>
                          <a:pt x="85442" y="1082408"/>
                        </a:cubicBezTo>
                        <a:cubicBezTo>
                          <a:pt x="-8018" y="960583"/>
                          <a:pt x="-32421" y="816184"/>
                          <a:pt x="50609" y="644581"/>
                        </a:cubicBezTo>
                        <a:cubicBezTo>
                          <a:pt x="179634" y="377929"/>
                          <a:pt x="156555" y="324865"/>
                          <a:pt x="84965" y="160235"/>
                        </a:cubicBezTo>
                        <a:cubicBezTo>
                          <a:pt x="67125" y="119249"/>
                          <a:pt x="46341" y="71453"/>
                          <a:pt x="24024" y="11721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35" name="Graphic 963">
                    <a:extLst>
                      <a:ext uri="{FF2B5EF4-FFF2-40B4-BE49-F238E27FC236}">
                        <a16:creationId xmlns:a16="http://schemas.microsoft.com/office/drawing/2014/main" id="{4D531941-A2C4-465A-826A-6C294F465D80}"/>
                      </a:ext>
                    </a:extLst>
                  </p:cNvPr>
                  <p:cNvGrpSpPr/>
                  <p:nvPr/>
                </p:nvGrpSpPr>
                <p:grpSpPr>
                  <a:xfrm>
                    <a:off x="4528341" y="8187196"/>
                    <a:ext cx="449478" cy="503738"/>
                    <a:chOff x="4528341" y="8187196"/>
                    <a:chExt cx="449478" cy="503738"/>
                  </a:xfrm>
                </p:grpSpPr>
                <p:grpSp>
                  <p:nvGrpSpPr>
                    <p:cNvPr id="551" name="Graphic 963">
                      <a:extLst>
                        <a:ext uri="{FF2B5EF4-FFF2-40B4-BE49-F238E27FC236}">
                          <a16:creationId xmlns:a16="http://schemas.microsoft.com/office/drawing/2014/main" id="{A8E137B8-F614-4985-972C-A269552A88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62037" y="8519104"/>
                      <a:ext cx="278424" cy="171831"/>
                      <a:chOff x="4662037" y="8519104"/>
                      <a:chExt cx="278424" cy="171831"/>
                    </a:xfrm>
                    <a:solidFill>
                      <a:srgbClr val="342318"/>
                    </a:solidFill>
                  </p:grpSpPr>
                  <p:sp>
                    <p:nvSpPr>
                      <p:cNvPr id="559" name="Freeform: Shape 558">
                        <a:extLst>
                          <a:ext uri="{FF2B5EF4-FFF2-40B4-BE49-F238E27FC236}">
                            <a16:creationId xmlns:a16="http://schemas.microsoft.com/office/drawing/2014/main" id="{F48469E6-A91E-45C5-9188-3FA3FC04B6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2565" y="8529646"/>
                        <a:ext cx="167896" cy="96038"/>
                      </a:xfrm>
                      <a:custGeom>
                        <a:avLst/>
                        <a:gdLst>
                          <a:gd name="connsiteX0" fmla="*/ 0 w 167896"/>
                          <a:gd name="connsiteY0" fmla="*/ 22767 h 96038"/>
                          <a:gd name="connsiteX1" fmla="*/ 161430 w 167896"/>
                          <a:gd name="connsiteY1" fmla="*/ 95261 h 96038"/>
                          <a:gd name="connsiteX2" fmla="*/ 0 w 167896"/>
                          <a:gd name="connsiteY2" fmla="*/ 22767 h 96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67896" h="96038">
                            <a:moveTo>
                              <a:pt x="0" y="22767"/>
                            </a:moveTo>
                            <a:cubicBezTo>
                              <a:pt x="113033" y="-59529"/>
                              <a:pt x="191519" y="108777"/>
                              <a:pt x="161430" y="95261"/>
                            </a:cubicBezTo>
                            <a:lnTo>
                              <a:pt x="0" y="22767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0" name="Freeform: Shape 559">
                        <a:extLst>
                          <a:ext uri="{FF2B5EF4-FFF2-40B4-BE49-F238E27FC236}">
                            <a16:creationId xmlns:a16="http://schemas.microsoft.com/office/drawing/2014/main" id="{4F6B1885-6060-48CB-BA58-DD0534789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6243" y="8519104"/>
                        <a:ext cx="74453" cy="171831"/>
                      </a:xfrm>
                      <a:custGeom>
                        <a:avLst/>
                        <a:gdLst>
                          <a:gd name="connsiteX0" fmla="*/ 60851 w 74453"/>
                          <a:gd name="connsiteY0" fmla="*/ 0 h 171831"/>
                          <a:gd name="connsiteX1" fmla="*/ 56346 w 74453"/>
                          <a:gd name="connsiteY1" fmla="*/ 171831 h 171831"/>
                          <a:gd name="connsiteX2" fmla="*/ 60851 w 74453"/>
                          <a:gd name="connsiteY2" fmla="*/ 0 h 1718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4453" h="171831">
                            <a:moveTo>
                              <a:pt x="60851" y="0"/>
                            </a:moveTo>
                            <a:cubicBezTo>
                              <a:pt x="93893" y="68075"/>
                              <a:pt x="56346" y="171831"/>
                              <a:pt x="56346" y="171831"/>
                            </a:cubicBezTo>
                            <a:cubicBezTo>
                              <a:pt x="56346" y="171831"/>
                              <a:pt x="-73385" y="47168"/>
                              <a:pt x="60851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1" name="Freeform: Shape 560">
                        <a:extLst>
                          <a:ext uri="{FF2B5EF4-FFF2-40B4-BE49-F238E27FC236}">
                            <a16:creationId xmlns:a16="http://schemas.microsoft.com/office/drawing/2014/main" id="{396682DF-2351-4A35-BFB5-9BCE7BD02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2037" y="8546273"/>
                        <a:ext cx="148199" cy="131670"/>
                      </a:xfrm>
                      <a:custGeom>
                        <a:avLst/>
                        <a:gdLst>
                          <a:gd name="connsiteX0" fmla="*/ 148200 w 148199"/>
                          <a:gd name="connsiteY0" fmla="*/ 2206 h 131670"/>
                          <a:gd name="connsiteX1" fmla="*/ 0 w 148199"/>
                          <a:gd name="connsiteY1" fmla="*/ 131670 h 131670"/>
                          <a:gd name="connsiteX2" fmla="*/ 148200 w 148199"/>
                          <a:gd name="connsiteY2" fmla="*/ 2206 h 1316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8199" h="131670">
                            <a:moveTo>
                              <a:pt x="148200" y="2206"/>
                            </a:moveTo>
                            <a:cubicBezTo>
                              <a:pt x="81782" y="39878"/>
                              <a:pt x="0" y="131670"/>
                              <a:pt x="0" y="131670"/>
                            </a:cubicBezTo>
                            <a:cubicBezTo>
                              <a:pt x="0" y="131670"/>
                              <a:pt x="1324" y="-19920"/>
                              <a:pt x="148200" y="220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52" name="Graphic 963">
                      <a:extLst>
                        <a:ext uri="{FF2B5EF4-FFF2-40B4-BE49-F238E27FC236}">
                          <a16:creationId xmlns:a16="http://schemas.microsoft.com/office/drawing/2014/main" id="{EE2A76B0-1876-467E-BEC0-18D15BC194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28341" y="8187196"/>
                      <a:ext cx="449478" cy="397521"/>
                      <a:chOff x="4528341" y="8187196"/>
                      <a:chExt cx="449478" cy="397521"/>
                    </a:xfrm>
                  </p:grpSpPr>
                  <p:sp>
                    <p:nvSpPr>
                      <p:cNvPr id="553" name="Freeform: Shape 552">
                        <a:extLst>
                          <a:ext uri="{FF2B5EF4-FFF2-40B4-BE49-F238E27FC236}">
                            <a16:creationId xmlns:a16="http://schemas.microsoft.com/office/drawing/2014/main" id="{AC121718-45F4-4C14-B655-7B9BA24307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96886" y="8265167"/>
                        <a:ext cx="314920" cy="319484"/>
                      </a:xfrm>
                      <a:custGeom>
                        <a:avLst/>
                        <a:gdLst>
                          <a:gd name="connsiteX0" fmla="*/ 306248 w 314920"/>
                          <a:gd name="connsiteY0" fmla="*/ 0 h 319484"/>
                          <a:gd name="connsiteX1" fmla="*/ 186328 w 314920"/>
                          <a:gd name="connsiteY1" fmla="*/ 318545 h 319484"/>
                          <a:gd name="connsiteX2" fmla="*/ 0 w 314920"/>
                          <a:gd name="connsiteY2" fmla="*/ 62255 h 319484"/>
                          <a:gd name="connsiteX3" fmla="*/ 306248 w 314920"/>
                          <a:gd name="connsiteY3" fmla="*/ 0 h 3194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4920" h="319484">
                            <a:moveTo>
                              <a:pt x="306248" y="0"/>
                            </a:moveTo>
                            <a:cubicBezTo>
                              <a:pt x="340062" y="197253"/>
                              <a:pt x="269738" y="306686"/>
                              <a:pt x="186328" y="318545"/>
                            </a:cubicBezTo>
                            <a:cubicBezTo>
                              <a:pt x="52359" y="337595"/>
                              <a:pt x="6982" y="60836"/>
                              <a:pt x="0" y="62255"/>
                            </a:cubicBezTo>
                            <a:lnTo>
                              <a:pt x="306248" y="0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4" name="Freeform: Shape 553">
                        <a:extLst>
                          <a:ext uri="{FF2B5EF4-FFF2-40B4-BE49-F238E27FC236}">
                            <a16:creationId xmlns:a16="http://schemas.microsoft.com/office/drawing/2014/main" id="{21A211CB-6F45-4672-A3D4-ECAE8F307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28341" y="8187196"/>
                        <a:ext cx="449478" cy="297665"/>
                      </a:xfrm>
                      <a:custGeom>
                        <a:avLst/>
                        <a:gdLst>
                          <a:gd name="connsiteX0" fmla="*/ 299898 w 449478"/>
                          <a:gd name="connsiteY0" fmla="*/ 58902 h 297665"/>
                          <a:gd name="connsiteX1" fmla="*/ 425475 w 449478"/>
                          <a:gd name="connsiteY1" fmla="*/ 37642 h 297665"/>
                          <a:gd name="connsiteX2" fmla="*/ 391033 w 449478"/>
                          <a:gd name="connsiteY2" fmla="*/ 115081 h 297665"/>
                          <a:gd name="connsiteX3" fmla="*/ 415636 w 449478"/>
                          <a:gd name="connsiteY3" fmla="*/ 197100 h 297665"/>
                          <a:gd name="connsiteX4" fmla="*/ 346894 w 449478"/>
                          <a:gd name="connsiteY4" fmla="*/ 192300 h 297665"/>
                          <a:gd name="connsiteX5" fmla="*/ 260788 w 449478"/>
                          <a:gd name="connsiteY5" fmla="*/ 294894 h 297665"/>
                          <a:gd name="connsiteX6" fmla="*/ 151708 w 449478"/>
                          <a:gd name="connsiteY6" fmla="*/ 244402 h 297665"/>
                          <a:gd name="connsiteX7" fmla="*/ 43608 w 449478"/>
                          <a:gd name="connsiteY7" fmla="*/ 269024 h 297665"/>
                          <a:gd name="connsiteX8" fmla="*/ 77670 w 449478"/>
                          <a:gd name="connsiteY8" fmla="*/ 173974 h 297665"/>
                          <a:gd name="connsiteX9" fmla="*/ 2822 w 449478"/>
                          <a:gd name="connsiteY9" fmla="*/ 97174 h 297665"/>
                          <a:gd name="connsiteX10" fmla="*/ 112855 w 449478"/>
                          <a:gd name="connsiteY10" fmla="*/ 90354 h 297665"/>
                          <a:gd name="connsiteX11" fmla="*/ 299898 w 449478"/>
                          <a:gd name="connsiteY11" fmla="*/ 58902 h 297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49478" h="297665">
                            <a:moveTo>
                              <a:pt x="299898" y="58902"/>
                            </a:moveTo>
                            <a:cubicBezTo>
                              <a:pt x="333426" y="20269"/>
                              <a:pt x="412131" y="-7897"/>
                              <a:pt x="425475" y="37642"/>
                            </a:cubicBezTo>
                            <a:cubicBezTo>
                              <a:pt x="438810" y="83181"/>
                              <a:pt x="391033" y="115081"/>
                              <a:pt x="391033" y="115081"/>
                            </a:cubicBezTo>
                            <a:cubicBezTo>
                              <a:pt x="428971" y="110023"/>
                              <a:pt x="487102" y="183184"/>
                              <a:pt x="415636" y="197100"/>
                            </a:cubicBezTo>
                            <a:cubicBezTo>
                              <a:pt x="397186" y="200691"/>
                              <a:pt x="386023" y="198434"/>
                              <a:pt x="346894" y="192300"/>
                            </a:cubicBezTo>
                            <a:cubicBezTo>
                              <a:pt x="346894" y="192300"/>
                              <a:pt x="327177" y="277787"/>
                              <a:pt x="260788" y="294894"/>
                            </a:cubicBezTo>
                            <a:cubicBezTo>
                              <a:pt x="194399" y="311991"/>
                              <a:pt x="151708" y="244402"/>
                              <a:pt x="151708" y="244402"/>
                            </a:cubicBezTo>
                            <a:cubicBezTo>
                              <a:pt x="151708" y="244402"/>
                              <a:pt x="84128" y="307800"/>
                              <a:pt x="43608" y="269024"/>
                            </a:cubicBezTo>
                            <a:cubicBezTo>
                              <a:pt x="3099" y="230248"/>
                              <a:pt x="77670" y="173974"/>
                              <a:pt x="77670" y="173974"/>
                            </a:cubicBezTo>
                            <a:cubicBezTo>
                              <a:pt x="77670" y="173974"/>
                              <a:pt x="-17399" y="139922"/>
                              <a:pt x="2822" y="97174"/>
                            </a:cubicBezTo>
                            <a:cubicBezTo>
                              <a:pt x="23044" y="54416"/>
                              <a:pt x="112855" y="90354"/>
                              <a:pt x="112855" y="90354"/>
                            </a:cubicBezTo>
                            <a:cubicBezTo>
                              <a:pt x="134696" y="-7563"/>
                              <a:pt x="240833" y="-37424"/>
                              <a:pt x="299898" y="58902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5" name="Freeform: Shape 554">
                        <a:extLst>
                          <a:ext uri="{FF2B5EF4-FFF2-40B4-BE49-F238E27FC236}">
                            <a16:creationId xmlns:a16="http://schemas.microsoft.com/office/drawing/2014/main" id="{171C1956-AFAE-4A54-81FC-8B2A2F1763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2009" y="8230241"/>
                        <a:ext cx="281437" cy="151186"/>
                      </a:xfrm>
                      <a:custGeom>
                        <a:avLst/>
                        <a:gdLst>
                          <a:gd name="connsiteX0" fmla="*/ 40533 w 281437"/>
                          <a:gd name="connsiteY0" fmla="*/ 42432 h 151186"/>
                          <a:gd name="connsiteX1" fmla="*/ 28960 w 281437"/>
                          <a:gd name="connsiteY1" fmla="*/ 38279 h 151186"/>
                          <a:gd name="connsiteX2" fmla="*/ 33113 w 281437"/>
                          <a:gd name="connsiteY2" fmla="*/ 26706 h 151186"/>
                          <a:gd name="connsiteX3" fmla="*/ 238310 w 281437"/>
                          <a:gd name="connsiteY3" fmla="*/ 23515 h 151186"/>
                          <a:gd name="connsiteX4" fmla="*/ 275857 w 281437"/>
                          <a:gd name="connsiteY4" fmla="*/ 61539 h 151186"/>
                          <a:gd name="connsiteX5" fmla="*/ 275438 w 281437"/>
                          <a:gd name="connsiteY5" fmla="*/ 106649 h 151186"/>
                          <a:gd name="connsiteX6" fmla="*/ 185932 w 281437"/>
                          <a:gd name="connsiteY6" fmla="*/ 147435 h 151186"/>
                          <a:gd name="connsiteX7" fmla="*/ 166472 w 281437"/>
                          <a:gd name="connsiteY7" fmla="*/ 149102 h 151186"/>
                          <a:gd name="connsiteX8" fmla="*/ 163767 w 281437"/>
                          <a:gd name="connsiteY8" fmla="*/ 150502 h 151186"/>
                          <a:gd name="connsiteX9" fmla="*/ 156900 w 281437"/>
                          <a:gd name="connsiteY9" fmla="*/ 149769 h 151186"/>
                          <a:gd name="connsiteX10" fmla="*/ 23616 w 281437"/>
                          <a:gd name="connsiteY10" fmla="*/ 137968 h 151186"/>
                          <a:gd name="connsiteX11" fmla="*/ 2871 w 281437"/>
                          <a:gd name="connsiteY11" fmla="*/ 120842 h 151186"/>
                          <a:gd name="connsiteX12" fmla="*/ 3471 w 281437"/>
                          <a:gd name="connsiteY12" fmla="*/ 97362 h 151186"/>
                          <a:gd name="connsiteX13" fmla="*/ 40466 w 281437"/>
                          <a:gd name="connsiteY13" fmla="*/ 70426 h 151186"/>
                          <a:gd name="connsiteX14" fmla="*/ 40466 w 281437"/>
                          <a:gd name="connsiteY14" fmla="*/ 70397 h 151186"/>
                          <a:gd name="connsiteX15" fmla="*/ 144222 w 281437"/>
                          <a:gd name="connsiteY15" fmla="*/ 65511 h 151186"/>
                          <a:gd name="connsiteX16" fmla="*/ 147651 w 281437"/>
                          <a:gd name="connsiteY16" fmla="*/ 70369 h 151186"/>
                          <a:gd name="connsiteX17" fmla="*/ 166968 w 281437"/>
                          <a:gd name="connsiteY17" fmla="*/ 131643 h 151186"/>
                          <a:gd name="connsiteX18" fmla="*/ 184294 w 281437"/>
                          <a:gd name="connsiteY18" fmla="*/ 130138 h 151186"/>
                          <a:gd name="connsiteX19" fmla="*/ 260313 w 281437"/>
                          <a:gd name="connsiteY19" fmla="*/ 98067 h 151186"/>
                          <a:gd name="connsiteX20" fmla="*/ 260189 w 281437"/>
                          <a:gd name="connsiteY20" fmla="*/ 69102 h 151186"/>
                          <a:gd name="connsiteX21" fmla="*/ 229385 w 281437"/>
                          <a:gd name="connsiteY21" fmla="*/ 38441 h 151186"/>
                          <a:gd name="connsiteX22" fmla="*/ 40533 w 281437"/>
                          <a:gd name="connsiteY22" fmla="*/ 42432 h 151186"/>
                          <a:gd name="connsiteX23" fmla="*/ 40533 w 281437"/>
                          <a:gd name="connsiteY23" fmla="*/ 42432 h 151186"/>
                          <a:gd name="connsiteX24" fmla="*/ 30760 w 281437"/>
                          <a:gd name="connsiteY24" fmla="*/ 122108 h 151186"/>
                          <a:gd name="connsiteX25" fmla="*/ 149099 w 281437"/>
                          <a:gd name="connsiteY25" fmla="*/ 132853 h 151186"/>
                          <a:gd name="connsiteX26" fmla="*/ 131954 w 281437"/>
                          <a:gd name="connsiteY26" fmla="*/ 78484 h 151186"/>
                          <a:gd name="connsiteX27" fmla="*/ 46857 w 281437"/>
                          <a:gd name="connsiteY27" fmla="*/ 86618 h 151186"/>
                          <a:gd name="connsiteX28" fmla="*/ 46848 w 281437"/>
                          <a:gd name="connsiteY28" fmla="*/ 86599 h 151186"/>
                          <a:gd name="connsiteX29" fmla="*/ 18644 w 281437"/>
                          <a:gd name="connsiteY29" fmla="*/ 105830 h 151186"/>
                          <a:gd name="connsiteX30" fmla="*/ 18178 w 281437"/>
                          <a:gd name="connsiteY30" fmla="*/ 112698 h 151186"/>
                          <a:gd name="connsiteX31" fmla="*/ 30760 w 281437"/>
                          <a:gd name="connsiteY31" fmla="*/ 122108 h 151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281437" h="151186">
                            <a:moveTo>
                              <a:pt x="40533" y="42432"/>
                            </a:moveTo>
                            <a:cubicBezTo>
                              <a:pt x="36189" y="44480"/>
                              <a:pt x="31008" y="42622"/>
                              <a:pt x="28960" y="38279"/>
                            </a:cubicBezTo>
                            <a:cubicBezTo>
                              <a:pt x="26912" y="33926"/>
                              <a:pt x="28769" y="28744"/>
                              <a:pt x="33113" y="26706"/>
                            </a:cubicBezTo>
                            <a:cubicBezTo>
                              <a:pt x="117847" y="-13461"/>
                              <a:pt x="193866" y="-3088"/>
                              <a:pt x="238310" y="23515"/>
                            </a:cubicBezTo>
                            <a:cubicBezTo>
                              <a:pt x="256084" y="34155"/>
                              <a:pt x="269047" y="47518"/>
                              <a:pt x="275857" y="61539"/>
                            </a:cubicBezTo>
                            <a:cubicBezTo>
                              <a:pt x="283192" y="76636"/>
                              <a:pt x="283544" y="92429"/>
                              <a:pt x="275438" y="106649"/>
                            </a:cubicBezTo>
                            <a:cubicBezTo>
                              <a:pt x="264104" y="126538"/>
                              <a:pt x="235719" y="142635"/>
                              <a:pt x="185932" y="147435"/>
                            </a:cubicBezTo>
                            <a:cubicBezTo>
                              <a:pt x="179236" y="148074"/>
                              <a:pt x="172759" y="148636"/>
                              <a:pt x="166472" y="149102"/>
                            </a:cubicBezTo>
                            <a:cubicBezTo>
                              <a:pt x="165682" y="149712"/>
                              <a:pt x="164777" y="150188"/>
                              <a:pt x="163767" y="150502"/>
                            </a:cubicBezTo>
                            <a:cubicBezTo>
                              <a:pt x="161386" y="151245"/>
                              <a:pt x="158919" y="150912"/>
                              <a:pt x="156900" y="149769"/>
                            </a:cubicBezTo>
                            <a:cubicBezTo>
                              <a:pt x="89291" y="154055"/>
                              <a:pt x="46314" y="148188"/>
                              <a:pt x="23616" y="137968"/>
                            </a:cubicBezTo>
                            <a:cubicBezTo>
                              <a:pt x="13187" y="133272"/>
                              <a:pt x="6367" y="127385"/>
                              <a:pt x="2871" y="120842"/>
                            </a:cubicBezTo>
                            <a:cubicBezTo>
                              <a:pt x="-1215" y="113184"/>
                              <a:pt x="-872" y="105183"/>
                              <a:pt x="3471" y="97362"/>
                            </a:cubicBezTo>
                            <a:cubicBezTo>
                              <a:pt x="9015" y="87390"/>
                              <a:pt x="21807" y="77827"/>
                              <a:pt x="40466" y="70426"/>
                            </a:cubicBezTo>
                            <a:lnTo>
                              <a:pt x="40466" y="70397"/>
                            </a:lnTo>
                            <a:cubicBezTo>
                              <a:pt x="112275" y="41956"/>
                              <a:pt x="144127" y="65444"/>
                              <a:pt x="144222" y="65511"/>
                            </a:cubicBezTo>
                            <a:cubicBezTo>
                              <a:pt x="145965" y="66730"/>
                              <a:pt x="147127" y="68473"/>
                              <a:pt x="147651" y="70369"/>
                            </a:cubicBezTo>
                            <a:lnTo>
                              <a:pt x="166968" y="131643"/>
                            </a:lnTo>
                            <a:cubicBezTo>
                              <a:pt x="172578" y="131214"/>
                              <a:pt x="178340" y="130709"/>
                              <a:pt x="184294" y="130138"/>
                            </a:cubicBezTo>
                            <a:cubicBezTo>
                              <a:pt x="227680" y="125957"/>
                              <a:pt x="251588" y="113384"/>
                              <a:pt x="260313" y="98067"/>
                            </a:cubicBezTo>
                            <a:cubicBezTo>
                              <a:pt x="265370" y="89190"/>
                              <a:pt x="265018" y="79027"/>
                              <a:pt x="260189" y="69102"/>
                            </a:cubicBezTo>
                            <a:cubicBezTo>
                              <a:pt x="254836" y="58081"/>
                              <a:pt x="244196" y="47309"/>
                              <a:pt x="229385" y="38441"/>
                            </a:cubicBezTo>
                            <a:cubicBezTo>
                              <a:pt x="188989" y="14247"/>
                              <a:pt x="119238" y="5132"/>
                              <a:pt x="40533" y="42432"/>
                            </a:cubicBezTo>
                            <a:lnTo>
                              <a:pt x="40533" y="42432"/>
                            </a:lnTo>
                            <a:close/>
                            <a:moveTo>
                              <a:pt x="30760" y="122108"/>
                            </a:moveTo>
                            <a:cubicBezTo>
                              <a:pt x="50610" y="131052"/>
                              <a:pt x="88663" y="136215"/>
                              <a:pt x="149099" y="132853"/>
                            </a:cubicBezTo>
                            <a:lnTo>
                              <a:pt x="131954" y="78484"/>
                            </a:lnTo>
                            <a:cubicBezTo>
                              <a:pt x="124553" y="74779"/>
                              <a:pt x="98892" y="66006"/>
                              <a:pt x="46857" y="86618"/>
                            </a:cubicBezTo>
                            <a:lnTo>
                              <a:pt x="46848" y="86599"/>
                            </a:lnTo>
                            <a:cubicBezTo>
                              <a:pt x="32008" y="92476"/>
                              <a:pt x="22273" y="99287"/>
                              <a:pt x="18644" y="105830"/>
                            </a:cubicBezTo>
                            <a:cubicBezTo>
                              <a:pt x="17282" y="108288"/>
                              <a:pt x="17082" y="110640"/>
                              <a:pt x="18178" y="112698"/>
                            </a:cubicBezTo>
                            <a:cubicBezTo>
                              <a:pt x="19883" y="115841"/>
                              <a:pt x="23978" y="119060"/>
                              <a:pt x="30760" y="1221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6" name="Freeform: Shape 555">
                        <a:extLst>
                          <a:ext uri="{FF2B5EF4-FFF2-40B4-BE49-F238E27FC236}">
                            <a16:creationId xmlns:a16="http://schemas.microsoft.com/office/drawing/2014/main" id="{0386A687-34BB-445F-97BA-A479E9239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1407" y="8316608"/>
                        <a:ext cx="21681" cy="74927"/>
                      </a:xfrm>
                      <a:custGeom>
                        <a:avLst/>
                        <a:gdLst>
                          <a:gd name="connsiteX0" fmla="*/ 4210 w 21681"/>
                          <a:gd name="connsiteY0" fmla="*/ 8928 h 74927"/>
                          <a:gd name="connsiteX1" fmla="*/ 12649 w 21681"/>
                          <a:gd name="connsiteY1" fmla="*/ 3 h 74927"/>
                          <a:gd name="connsiteX2" fmla="*/ 21574 w 21681"/>
                          <a:gd name="connsiteY2" fmla="*/ 8452 h 74927"/>
                          <a:gd name="connsiteX3" fmla="*/ 20898 w 21681"/>
                          <a:gd name="connsiteY3" fmla="*/ 37303 h 74927"/>
                          <a:gd name="connsiteX4" fmla="*/ 17269 w 21681"/>
                          <a:gd name="connsiteY4" fmla="*/ 67631 h 74927"/>
                          <a:gd name="connsiteX5" fmla="*/ 7296 w 21681"/>
                          <a:gd name="connsiteY5" fmla="*/ 74813 h 74927"/>
                          <a:gd name="connsiteX6" fmla="*/ 114 w 21681"/>
                          <a:gd name="connsiteY6" fmla="*/ 64840 h 74927"/>
                          <a:gd name="connsiteX7" fmla="*/ 3543 w 21681"/>
                          <a:gd name="connsiteY7" fmla="*/ 36084 h 74927"/>
                          <a:gd name="connsiteX8" fmla="*/ 4210 w 21681"/>
                          <a:gd name="connsiteY8" fmla="*/ 8928 h 749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1681" h="74927">
                            <a:moveTo>
                              <a:pt x="4210" y="8928"/>
                            </a:moveTo>
                            <a:cubicBezTo>
                              <a:pt x="4077" y="4137"/>
                              <a:pt x="7858" y="146"/>
                              <a:pt x="12649" y="3"/>
                            </a:cubicBezTo>
                            <a:cubicBezTo>
                              <a:pt x="17440" y="-130"/>
                              <a:pt x="21441" y="3652"/>
                              <a:pt x="21574" y="8452"/>
                            </a:cubicBezTo>
                            <a:cubicBezTo>
                              <a:pt x="21831" y="17539"/>
                              <a:pt x="21631" y="27216"/>
                              <a:pt x="20898" y="37303"/>
                            </a:cubicBezTo>
                            <a:cubicBezTo>
                              <a:pt x="20203" y="46895"/>
                              <a:pt x="19002" y="57058"/>
                              <a:pt x="17269" y="67631"/>
                            </a:cubicBezTo>
                            <a:cubicBezTo>
                              <a:pt x="16497" y="72365"/>
                              <a:pt x="12030" y="75584"/>
                              <a:pt x="7296" y="74813"/>
                            </a:cubicBezTo>
                            <a:cubicBezTo>
                              <a:pt x="2553" y="74041"/>
                              <a:pt x="-657" y="69574"/>
                              <a:pt x="114" y="64840"/>
                            </a:cubicBezTo>
                            <a:cubicBezTo>
                              <a:pt x="1743" y="54944"/>
                              <a:pt x="2877" y="45304"/>
                              <a:pt x="3543" y="36084"/>
                            </a:cubicBezTo>
                            <a:cubicBezTo>
                              <a:pt x="4248" y="26321"/>
                              <a:pt x="4448" y="17225"/>
                              <a:pt x="4210" y="892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7" name="Freeform: Shape 556">
                        <a:extLst>
                          <a:ext uri="{FF2B5EF4-FFF2-40B4-BE49-F238E27FC236}">
                            <a16:creationId xmlns:a16="http://schemas.microsoft.com/office/drawing/2014/main" id="{509BA776-81F9-4637-91BD-75431D00AD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4832" y="8342596"/>
                        <a:ext cx="199946" cy="242121"/>
                      </a:xfrm>
                      <a:custGeom>
                        <a:avLst/>
                        <a:gdLst>
                          <a:gd name="connsiteX0" fmla="*/ 800 w 199946"/>
                          <a:gd name="connsiteY0" fmla="*/ 12345 h 242121"/>
                          <a:gd name="connsiteX1" fmla="*/ 5058 w 199946"/>
                          <a:gd name="connsiteY1" fmla="*/ 800 h 242121"/>
                          <a:gd name="connsiteX2" fmla="*/ 16593 w 199946"/>
                          <a:gd name="connsiteY2" fmla="*/ 5058 h 242121"/>
                          <a:gd name="connsiteX3" fmla="*/ 104413 w 199946"/>
                          <a:gd name="connsiteY3" fmla="*/ 147762 h 242121"/>
                          <a:gd name="connsiteX4" fmla="*/ 193482 w 199946"/>
                          <a:gd name="connsiteY4" fmla="*/ 225009 h 242121"/>
                          <a:gd name="connsiteX5" fmla="*/ 199654 w 199946"/>
                          <a:gd name="connsiteY5" fmla="*/ 235668 h 242121"/>
                          <a:gd name="connsiteX6" fmla="*/ 188995 w 199946"/>
                          <a:gd name="connsiteY6" fmla="*/ 241821 h 242121"/>
                          <a:gd name="connsiteX7" fmla="*/ 90936 w 199946"/>
                          <a:gd name="connsiteY7" fmla="*/ 158715 h 242121"/>
                          <a:gd name="connsiteX8" fmla="*/ 800 w 199946"/>
                          <a:gd name="connsiteY8" fmla="*/ 12345 h 2421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99946" h="242121">
                            <a:moveTo>
                              <a:pt x="800" y="12345"/>
                            </a:moveTo>
                            <a:cubicBezTo>
                              <a:pt x="-1209" y="7982"/>
                              <a:pt x="696" y="2820"/>
                              <a:pt x="5058" y="800"/>
                            </a:cubicBezTo>
                            <a:cubicBezTo>
                              <a:pt x="9421" y="-1209"/>
                              <a:pt x="14583" y="696"/>
                              <a:pt x="16593" y="5058"/>
                            </a:cubicBezTo>
                            <a:cubicBezTo>
                              <a:pt x="43015" y="62408"/>
                              <a:pt x="74438" y="110862"/>
                              <a:pt x="104413" y="147762"/>
                            </a:cubicBezTo>
                            <a:cubicBezTo>
                              <a:pt x="140723" y="192453"/>
                              <a:pt x="174222" y="219809"/>
                              <a:pt x="193482" y="225009"/>
                            </a:cubicBezTo>
                            <a:cubicBezTo>
                              <a:pt x="198130" y="226248"/>
                              <a:pt x="200883" y="231029"/>
                              <a:pt x="199654" y="235668"/>
                            </a:cubicBezTo>
                            <a:cubicBezTo>
                              <a:pt x="198416" y="240316"/>
                              <a:pt x="193644" y="243069"/>
                              <a:pt x="188995" y="241821"/>
                            </a:cubicBezTo>
                            <a:cubicBezTo>
                              <a:pt x="166640" y="235773"/>
                              <a:pt x="129578" y="206293"/>
                              <a:pt x="90936" y="158715"/>
                            </a:cubicBezTo>
                            <a:cubicBezTo>
                              <a:pt x="60122" y="120787"/>
                              <a:pt x="27851" y="71057"/>
                              <a:pt x="800" y="123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8" name="Freeform: Shape 557">
                        <a:extLst>
                          <a:ext uri="{FF2B5EF4-FFF2-40B4-BE49-F238E27FC236}">
                            <a16:creationId xmlns:a16="http://schemas.microsoft.com/office/drawing/2014/main" id="{34B876F5-6324-4BDC-9287-8EF490A51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2252" y="8370793"/>
                        <a:ext cx="320423" cy="122761"/>
                      </a:xfrm>
                      <a:custGeom>
                        <a:avLst/>
                        <a:gdLst>
                          <a:gd name="connsiteX0" fmla="*/ 310086 w 320423"/>
                          <a:gd name="connsiteY0" fmla="*/ 4950 h 122761"/>
                          <a:gd name="connsiteX1" fmla="*/ 320269 w 320423"/>
                          <a:gd name="connsiteY1" fmla="*/ 11866 h 122761"/>
                          <a:gd name="connsiteX2" fmla="*/ 313353 w 320423"/>
                          <a:gd name="connsiteY2" fmla="*/ 22038 h 122761"/>
                          <a:gd name="connsiteX3" fmla="*/ 249631 w 320423"/>
                          <a:gd name="connsiteY3" fmla="*/ 18524 h 122761"/>
                          <a:gd name="connsiteX4" fmla="*/ 249269 w 320423"/>
                          <a:gd name="connsiteY4" fmla="*/ 18466 h 122761"/>
                          <a:gd name="connsiteX5" fmla="*/ 159010 w 320423"/>
                          <a:gd name="connsiteY5" fmla="*/ 119689 h 122761"/>
                          <a:gd name="connsiteX6" fmla="*/ 46291 w 320423"/>
                          <a:gd name="connsiteY6" fmla="*/ 73511 h 122761"/>
                          <a:gd name="connsiteX7" fmla="*/ 12592 w 320423"/>
                          <a:gd name="connsiteY7" fmla="*/ 95552 h 122761"/>
                          <a:gd name="connsiteX8" fmla="*/ 914 w 320423"/>
                          <a:gd name="connsiteY8" fmla="*/ 91637 h 122761"/>
                          <a:gd name="connsiteX9" fmla="*/ 4829 w 320423"/>
                          <a:gd name="connsiteY9" fmla="*/ 79960 h 122761"/>
                          <a:gd name="connsiteX10" fmla="*/ 41796 w 320423"/>
                          <a:gd name="connsiteY10" fmla="*/ 54490 h 122761"/>
                          <a:gd name="connsiteX11" fmla="*/ 43053 w 320423"/>
                          <a:gd name="connsiteY11" fmla="*/ 53499 h 122761"/>
                          <a:gd name="connsiteX12" fmla="*/ 55074 w 320423"/>
                          <a:gd name="connsiteY12" fmla="*/ 56062 h 122761"/>
                          <a:gd name="connsiteX13" fmla="*/ 154724 w 320423"/>
                          <a:gd name="connsiteY13" fmla="*/ 102877 h 122761"/>
                          <a:gd name="connsiteX14" fmla="*/ 234505 w 320423"/>
                          <a:gd name="connsiteY14" fmla="*/ 6713 h 122761"/>
                          <a:gd name="connsiteX15" fmla="*/ 244307 w 320423"/>
                          <a:gd name="connsiteY15" fmla="*/ 102 h 122761"/>
                          <a:gd name="connsiteX16" fmla="*/ 252289 w 320423"/>
                          <a:gd name="connsiteY16" fmla="*/ 1359 h 122761"/>
                          <a:gd name="connsiteX17" fmla="*/ 310086 w 320423"/>
                          <a:gd name="connsiteY17" fmla="*/ 4950 h 1227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320423" h="122761">
                            <a:moveTo>
                              <a:pt x="310086" y="4950"/>
                            </a:moveTo>
                            <a:cubicBezTo>
                              <a:pt x="314801" y="4045"/>
                              <a:pt x="319364" y="7141"/>
                              <a:pt x="320269" y="11866"/>
                            </a:cubicBezTo>
                            <a:cubicBezTo>
                              <a:pt x="321164" y="16580"/>
                              <a:pt x="318078" y="21143"/>
                              <a:pt x="313353" y="22038"/>
                            </a:cubicBezTo>
                            <a:cubicBezTo>
                              <a:pt x="294799" y="25648"/>
                              <a:pt x="283569" y="23877"/>
                              <a:pt x="249631" y="18524"/>
                            </a:cubicBezTo>
                            <a:lnTo>
                              <a:pt x="249269" y="18466"/>
                            </a:lnTo>
                            <a:cubicBezTo>
                              <a:pt x="242354" y="40831"/>
                              <a:pt x="217818" y="104544"/>
                              <a:pt x="159010" y="119689"/>
                            </a:cubicBezTo>
                            <a:cubicBezTo>
                              <a:pt x="101498" y="134509"/>
                              <a:pt x="60760" y="91885"/>
                              <a:pt x="46291" y="73511"/>
                            </a:cubicBezTo>
                            <a:cubicBezTo>
                              <a:pt x="38919" y="79484"/>
                              <a:pt x="26718" y="88504"/>
                              <a:pt x="12592" y="95552"/>
                            </a:cubicBezTo>
                            <a:cubicBezTo>
                              <a:pt x="8287" y="97695"/>
                              <a:pt x="3058" y="95943"/>
                              <a:pt x="914" y="91637"/>
                            </a:cubicBezTo>
                            <a:cubicBezTo>
                              <a:pt x="-1229" y="87332"/>
                              <a:pt x="524" y="82093"/>
                              <a:pt x="4829" y="79960"/>
                            </a:cubicBezTo>
                            <a:cubicBezTo>
                              <a:pt x="25794" y="69501"/>
                              <a:pt x="41748" y="54528"/>
                              <a:pt x="41796" y="54490"/>
                            </a:cubicBezTo>
                            <a:cubicBezTo>
                              <a:pt x="42186" y="54128"/>
                              <a:pt x="42596" y="53804"/>
                              <a:pt x="43053" y="53499"/>
                            </a:cubicBezTo>
                            <a:cubicBezTo>
                              <a:pt x="47073" y="50890"/>
                              <a:pt x="52454" y="52032"/>
                              <a:pt x="55074" y="56062"/>
                            </a:cubicBezTo>
                            <a:cubicBezTo>
                              <a:pt x="55188" y="56243"/>
                              <a:pt x="94469" y="118393"/>
                              <a:pt x="154724" y="102877"/>
                            </a:cubicBezTo>
                            <a:cubicBezTo>
                              <a:pt x="215951" y="87104"/>
                              <a:pt x="234458" y="6951"/>
                              <a:pt x="234505" y="6713"/>
                            </a:cubicBezTo>
                            <a:cubicBezTo>
                              <a:pt x="235544" y="2331"/>
                              <a:pt x="239792" y="-593"/>
                              <a:pt x="244307" y="102"/>
                            </a:cubicBezTo>
                            <a:lnTo>
                              <a:pt x="252289" y="1359"/>
                            </a:lnTo>
                            <a:cubicBezTo>
                              <a:pt x="283902" y="6360"/>
                              <a:pt x="294380" y="8017"/>
                              <a:pt x="310086" y="495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36" name="Graphic 963">
                    <a:extLst>
                      <a:ext uri="{FF2B5EF4-FFF2-40B4-BE49-F238E27FC236}">
                        <a16:creationId xmlns:a16="http://schemas.microsoft.com/office/drawing/2014/main" id="{3E531BB5-62B0-4E4C-B6A7-EA6BA2800C5C}"/>
                      </a:ext>
                    </a:extLst>
                  </p:cNvPr>
                  <p:cNvGrpSpPr/>
                  <p:nvPr/>
                </p:nvGrpSpPr>
                <p:grpSpPr>
                  <a:xfrm>
                    <a:off x="4814948" y="8967807"/>
                    <a:ext cx="434518" cy="585775"/>
                    <a:chOff x="4814948" y="8967807"/>
                    <a:chExt cx="434518" cy="585775"/>
                  </a:xfrm>
                </p:grpSpPr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id="{9A1D9CB9-3619-40B7-8016-12D38C49E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4948" y="8967807"/>
                      <a:ext cx="434518" cy="462967"/>
                    </a:xfrm>
                    <a:custGeom>
                      <a:avLst/>
                      <a:gdLst>
                        <a:gd name="connsiteX0" fmla="*/ 409359 w 434518"/>
                        <a:gd name="connsiteY0" fmla="*/ 0 h 462967"/>
                        <a:gd name="connsiteX1" fmla="*/ 344760 w 434518"/>
                        <a:gd name="connsiteY1" fmla="*/ 215589 h 462967"/>
                        <a:gd name="connsiteX2" fmla="*/ 197294 w 434518"/>
                        <a:gd name="connsiteY2" fmla="*/ 419719 h 462967"/>
                        <a:gd name="connsiteX3" fmla="*/ 22139 w 434518"/>
                        <a:gd name="connsiteY3" fmla="*/ 439836 h 462967"/>
                        <a:gd name="connsiteX4" fmla="*/ 55543 w 434518"/>
                        <a:gd name="connsiteY4" fmla="*/ 161373 h 462967"/>
                        <a:gd name="connsiteX5" fmla="*/ 409359 w 434518"/>
                        <a:gd name="connsiteY5" fmla="*/ 0 h 462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4518" h="462967">
                          <a:moveTo>
                            <a:pt x="409359" y="0"/>
                          </a:moveTo>
                          <a:cubicBezTo>
                            <a:pt x="440648" y="124625"/>
                            <a:pt x="463689" y="161544"/>
                            <a:pt x="344760" y="215589"/>
                          </a:cubicBezTo>
                          <a:cubicBezTo>
                            <a:pt x="225831" y="269634"/>
                            <a:pt x="250939" y="336014"/>
                            <a:pt x="197294" y="419719"/>
                          </a:cubicBezTo>
                          <a:cubicBezTo>
                            <a:pt x="143659" y="503434"/>
                            <a:pt x="22139" y="439836"/>
                            <a:pt x="22139" y="439836"/>
                          </a:cubicBezTo>
                          <a:cubicBezTo>
                            <a:pt x="22139" y="439836"/>
                            <a:pt x="-45441" y="297199"/>
                            <a:pt x="55543" y="161373"/>
                          </a:cubicBezTo>
                          <a:cubicBezTo>
                            <a:pt x="156518" y="25537"/>
                            <a:pt x="332930" y="186071"/>
                            <a:pt x="409359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50" name="Freeform: Shape 549">
                      <a:extLst>
                        <a:ext uri="{FF2B5EF4-FFF2-40B4-BE49-F238E27FC236}">
                          <a16:creationId xmlns:a16="http://schemas.microsoft.com/office/drawing/2014/main" id="{6704BD4B-3352-46A6-9192-1DEE4F7C6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8831" y="9012025"/>
                      <a:ext cx="394719" cy="541557"/>
                    </a:xfrm>
                    <a:custGeom>
                      <a:avLst/>
                      <a:gdLst>
                        <a:gd name="connsiteX0" fmla="*/ 21230 w 394719"/>
                        <a:gd name="connsiteY0" fmla="*/ 531902 h 541557"/>
                        <a:gd name="connsiteX1" fmla="*/ 13534 w 394719"/>
                        <a:gd name="connsiteY1" fmla="*/ 541503 h 541557"/>
                        <a:gd name="connsiteX2" fmla="*/ 3932 w 394719"/>
                        <a:gd name="connsiteY2" fmla="*/ 533807 h 541557"/>
                        <a:gd name="connsiteX3" fmla="*/ 19144 w 394719"/>
                        <a:gd name="connsiteY3" fmla="*/ 327305 h 541557"/>
                        <a:gd name="connsiteX4" fmla="*/ 77161 w 394719"/>
                        <a:gd name="connsiteY4" fmla="*/ 208376 h 541557"/>
                        <a:gd name="connsiteX5" fmla="*/ 121471 w 394719"/>
                        <a:gd name="connsiteY5" fmla="*/ 162875 h 541557"/>
                        <a:gd name="connsiteX6" fmla="*/ 176173 w 394719"/>
                        <a:gd name="connsiteY6" fmla="*/ 138777 h 541557"/>
                        <a:gd name="connsiteX7" fmla="*/ 300617 w 394719"/>
                        <a:gd name="connsiteY7" fmla="*/ 98610 h 541557"/>
                        <a:gd name="connsiteX8" fmla="*/ 364387 w 394719"/>
                        <a:gd name="connsiteY8" fmla="*/ 47299 h 541557"/>
                        <a:gd name="connsiteX9" fmla="*/ 379141 w 394719"/>
                        <a:gd name="connsiteY9" fmla="*/ 13152 h 541557"/>
                        <a:gd name="connsiteX10" fmla="*/ 382142 w 394719"/>
                        <a:gd name="connsiteY10" fmla="*/ 1236 h 541557"/>
                        <a:gd name="connsiteX11" fmla="*/ 394057 w 394719"/>
                        <a:gd name="connsiteY11" fmla="*/ 4227 h 541557"/>
                        <a:gd name="connsiteX12" fmla="*/ 380322 w 394719"/>
                        <a:gd name="connsiteY12" fmla="*/ 54309 h 541557"/>
                        <a:gd name="connsiteX13" fmla="*/ 308304 w 394719"/>
                        <a:gd name="connsiteY13" fmla="*/ 114202 h 541557"/>
                        <a:gd name="connsiteX14" fmla="*/ 179297 w 394719"/>
                        <a:gd name="connsiteY14" fmla="*/ 155874 h 541557"/>
                        <a:gd name="connsiteX15" fmla="*/ 131682 w 394719"/>
                        <a:gd name="connsiteY15" fmla="*/ 176905 h 541557"/>
                        <a:gd name="connsiteX16" fmla="*/ 91181 w 394719"/>
                        <a:gd name="connsiteY16" fmla="*/ 218663 h 541557"/>
                        <a:gd name="connsiteX17" fmla="*/ 35822 w 394719"/>
                        <a:gd name="connsiteY17" fmla="*/ 332220 h 541557"/>
                        <a:gd name="connsiteX18" fmla="*/ 21230 w 394719"/>
                        <a:gd name="connsiteY18" fmla="*/ 531902 h 541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94719" h="541557">
                          <a:moveTo>
                            <a:pt x="21230" y="531902"/>
                          </a:moveTo>
                          <a:cubicBezTo>
                            <a:pt x="21754" y="536674"/>
                            <a:pt x="18315" y="540980"/>
                            <a:pt x="13534" y="541503"/>
                          </a:cubicBezTo>
                          <a:cubicBezTo>
                            <a:pt x="8762" y="542037"/>
                            <a:pt x="4456" y="538579"/>
                            <a:pt x="3932" y="533807"/>
                          </a:cubicBezTo>
                          <a:cubicBezTo>
                            <a:pt x="-5593" y="449397"/>
                            <a:pt x="3237" y="381017"/>
                            <a:pt x="19144" y="327305"/>
                          </a:cubicBezTo>
                          <a:cubicBezTo>
                            <a:pt x="35117" y="273375"/>
                            <a:pt x="58234" y="234198"/>
                            <a:pt x="77161" y="208376"/>
                          </a:cubicBezTo>
                          <a:cubicBezTo>
                            <a:pt x="90457" y="190221"/>
                            <a:pt x="105145" y="174772"/>
                            <a:pt x="121471" y="162875"/>
                          </a:cubicBezTo>
                          <a:cubicBezTo>
                            <a:pt x="138025" y="150817"/>
                            <a:pt x="156190" y="142473"/>
                            <a:pt x="176173" y="138777"/>
                          </a:cubicBezTo>
                          <a:cubicBezTo>
                            <a:pt x="221645" y="130357"/>
                            <a:pt x="265898" y="115822"/>
                            <a:pt x="300617" y="98610"/>
                          </a:cubicBezTo>
                          <a:cubicBezTo>
                            <a:pt x="333135" y="82484"/>
                            <a:pt x="356834" y="64368"/>
                            <a:pt x="364387" y="47299"/>
                          </a:cubicBezTo>
                          <a:cubicBezTo>
                            <a:pt x="379646" y="12828"/>
                            <a:pt x="379141" y="13152"/>
                            <a:pt x="379141" y="13152"/>
                          </a:cubicBezTo>
                          <a:cubicBezTo>
                            <a:pt x="376684" y="9037"/>
                            <a:pt x="378017" y="3693"/>
                            <a:pt x="382142" y="1236"/>
                          </a:cubicBezTo>
                          <a:cubicBezTo>
                            <a:pt x="386256" y="-1231"/>
                            <a:pt x="391590" y="112"/>
                            <a:pt x="394057" y="4227"/>
                          </a:cubicBezTo>
                          <a:cubicBezTo>
                            <a:pt x="394067" y="4255"/>
                            <a:pt x="399277" y="11494"/>
                            <a:pt x="380322" y="54309"/>
                          </a:cubicBezTo>
                          <a:cubicBezTo>
                            <a:pt x="371035" y="75274"/>
                            <a:pt x="344337" y="96324"/>
                            <a:pt x="308304" y="114202"/>
                          </a:cubicBezTo>
                          <a:cubicBezTo>
                            <a:pt x="272261" y="132081"/>
                            <a:pt x="226379" y="147159"/>
                            <a:pt x="179297" y="155874"/>
                          </a:cubicBezTo>
                          <a:cubicBezTo>
                            <a:pt x="161971" y="159084"/>
                            <a:pt x="146160" y="166361"/>
                            <a:pt x="131682" y="176905"/>
                          </a:cubicBezTo>
                          <a:cubicBezTo>
                            <a:pt x="116956" y="187640"/>
                            <a:pt x="103507" y="201832"/>
                            <a:pt x="91181" y="218663"/>
                          </a:cubicBezTo>
                          <a:cubicBezTo>
                            <a:pt x="73141" y="243285"/>
                            <a:pt x="51091" y="280661"/>
                            <a:pt x="35822" y="332220"/>
                          </a:cubicBezTo>
                          <a:cubicBezTo>
                            <a:pt x="20487" y="383998"/>
                            <a:pt x="11991" y="450073"/>
                            <a:pt x="21230" y="53190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7" name="Graphic 963">
                    <a:extLst>
                      <a:ext uri="{FF2B5EF4-FFF2-40B4-BE49-F238E27FC236}">
                        <a16:creationId xmlns:a16="http://schemas.microsoft.com/office/drawing/2014/main" id="{8FFE2130-E976-4693-9FD2-C05A5B09B78B}"/>
                      </a:ext>
                    </a:extLst>
                  </p:cNvPr>
                  <p:cNvGrpSpPr/>
                  <p:nvPr/>
                </p:nvGrpSpPr>
                <p:grpSpPr>
                  <a:xfrm>
                    <a:off x="4451354" y="9392097"/>
                    <a:ext cx="535116" cy="300626"/>
                    <a:chOff x="4451354" y="9392097"/>
                    <a:chExt cx="535116" cy="300626"/>
                  </a:xfrm>
                </p:grpSpPr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id="{01BEA82A-A32F-4C81-861F-C42EF2651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1354" y="9392097"/>
                      <a:ext cx="530913" cy="293776"/>
                    </a:xfrm>
                    <a:custGeom>
                      <a:avLst/>
                      <a:gdLst>
                        <a:gd name="connsiteX0" fmla="*/ 0 w 530913"/>
                        <a:gd name="connsiteY0" fmla="*/ 18547 h 293776"/>
                        <a:gd name="connsiteX1" fmla="*/ 195929 w 530913"/>
                        <a:gd name="connsiteY1" fmla="*/ 53504 h 293776"/>
                        <a:gd name="connsiteX2" fmla="*/ 387429 w 530913"/>
                        <a:gd name="connsiteY2" fmla="*/ 96557 h 293776"/>
                        <a:gd name="connsiteX3" fmla="*/ 530914 w 530913"/>
                        <a:gd name="connsiteY3" fmla="*/ 285437 h 293776"/>
                        <a:gd name="connsiteX4" fmla="*/ 291579 w 530913"/>
                        <a:gd name="connsiteY4" fmla="*/ 272760 h 293776"/>
                        <a:gd name="connsiteX5" fmla="*/ 0 w 530913"/>
                        <a:gd name="connsiteY5" fmla="*/ 18547 h 293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0913" h="293776">
                          <a:moveTo>
                            <a:pt x="0" y="18547"/>
                          </a:moveTo>
                          <a:cubicBezTo>
                            <a:pt x="97288" y="-1122"/>
                            <a:pt x="115424" y="-22392"/>
                            <a:pt x="195929" y="53504"/>
                          </a:cubicBezTo>
                          <a:cubicBezTo>
                            <a:pt x="276425" y="129408"/>
                            <a:pt x="313658" y="71001"/>
                            <a:pt x="387429" y="96557"/>
                          </a:cubicBezTo>
                          <a:cubicBezTo>
                            <a:pt x="461191" y="122122"/>
                            <a:pt x="530914" y="285437"/>
                            <a:pt x="530914" y="285437"/>
                          </a:cubicBezTo>
                          <a:cubicBezTo>
                            <a:pt x="530914" y="285437"/>
                            <a:pt x="486051" y="310936"/>
                            <a:pt x="291579" y="272760"/>
                          </a:cubicBezTo>
                          <a:cubicBezTo>
                            <a:pt x="97107" y="234555"/>
                            <a:pt x="188347" y="61724"/>
                            <a:pt x="0" y="18547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id="{E4443977-6296-4C10-8AE4-D47E72DE6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11015" y="9410326"/>
                      <a:ext cx="475455" cy="282397"/>
                    </a:xfrm>
                    <a:custGeom>
                      <a:avLst/>
                      <a:gdLst>
                        <a:gd name="connsiteX0" fmla="*/ 8443 w 475455"/>
                        <a:gd name="connsiteY0" fmla="*/ 17367 h 282397"/>
                        <a:gd name="connsiteX1" fmla="*/ 3 w 475455"/>
                        <a:gd name="connsiteY1" fmla="*/ 8452 h 282397"/>
                        <a:gd name="connsiteX2" fmla="*/ 8928 w 475455"/>
                        <a:gd name="connsiteY2" fmla="*/ 3 h 282397"/>
                        <a:gd name="connsiteX3" fmla="*/ 93682 w 475455"/>
                        <a:gd name="connsiteY3" fmla="*/ 18977 h 282397"/>
                        <a:gd name="connsiteX4" fmla="*/ 164853 w 475455"/>
                        <a:gd name="connsiteY4" fmla="*/ 94243 h 282397"/>
                        <a:gd name="connsiteX5" fmla="*/ 274000 w 475455"/>
                        <a:gd name="connsiteY5" fmla="*/ 145888 h 282397"/>
                        <a:gd name="connsiteX6" fmla="*/ 373936 w 475455"/>
                        <a:gd name="connsiteY6" fmla="*/ 173434 h 282397"/>
                        <a:gd name="connsiteX7" fmla="*/ 474968 w 475455"/>
                        <a:gd name="connsiteY7" fmla="*/ 270846 h 282397"/>
                        <a:gd name="connsiteX8" fmla="*/ 469615 w 475455"/>
                        <a:gd name="connsiteY8" fmla="*/ 281914 h 282397"/>
                        <a:gd name="connsiteX9" fmla="*/ 458556 w 475455"/>
                        <a:gd name="connsiteY9" fmla="*/ 276561 h 282397"/>
                        <a:gd name="connsiteX10" fmla="*/ 365621 w 475455"/>
                        <a:gd name="connsiteY10" fmla="*/ 188674 h 282397"/>
                        <a:gd name="connsiteX11" fmla="*/ 271752 w 475455"/>
                        <a:gd name="connsiteY11" fmla="*/ 163100 h 282397"/>
                        <a:gd name="connsiteX12" fmla="*/ 150679 w 475455"/>
                        <a:gd name="connsiteY12" fmla="*/ 104302 h 282397"/>
                        <a:gd name="connsiteX13" fmla="*/ 84824 w 475455"/>
                        <a:gd name="connsiteY13" fmla="*/ 33941 h 282397"/>
                        <a:gd name="connsiteX14" fmla="*/ 8443 w 475455"/>
                        <a:gd name="connsiteY14" fmla="*/ 17367 h 28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5455" h="282397">
                          <a:moveTo>
                            <a:pt x="8443" y="17367"/>
                          </a:moveTo>
                          <a:cubicBezTo>
                            <a:pt x="3651" y="17234"/>
                            <a:pt x="-130" y="13233"/>
                            <a:pt x="3" y="8452"/>
                          </a:cubicBezTo>
                          <a:cubicBezTo>
                            <a:pt x="137" y="3661"/>
                            <a:pt x="4128" y="-121"/>
                            <a:pt x="8928" y="3"/>
                          </a:cubicBezTo>
                          <a:cubicBezTo>
                            <a:pt x="45257" y="1041"/>
                            <a:pt x="70307" y="5099"/>
                            <a:pt x="93682" y="18977"/>
                          </a:cubicBezTo>
                          <a:cubicBezTo>
                            <a:pt x="116742" y="32655"/>
                            <a:pt x="137335" y="55524"/>
                            <a:pt x="164853" y="94243"/>
                          </a:cubicBezTo>
                          <a:cubicBezTo>
                            <a:pt x="194151" y="135458"/>
                            <a:pt x="232137" y="140421"/>
                            <a:pt x="274000" y="145888"/>
                          </a:cubicBezTo>
                          <a:cubicBezTo>
                            <a:pt x="305556" y="150012"/>
                            <a:pt x="339179" y="154413"/>
                            <a:pt x="373936" y="173434"/>
                          </a:cubicBezTo>
                          <a:cubicBezTo>
                            <a:pt x="457746" y="219316"/>
                            <a:pt x="474920" y="270704"/>
                            <a:pt x="474968" y="270846"/>
                          </a:cubicBezTo>
                          <a:cubicBezTo>
                            <a:pt x="476549" y="275380"/>
                            <a:pt x="474158" y="280343"/>
                            <a:pt x="469615" y="281914"/>
                          </a:cubicBezTo>
                          <a:cubicBezTo>
                            <a:pt x="465081" y="283486"/>
                            <a:pt x="460128" y="281095"/>
                            <a:pt x="458556" y="276561"/>
                          </a:cubicBezTo>
                          <a:cubicBezTo>
                            <a:pt x="458508" y="276428"/>
                            <a:pt x="443468" y="231299"/>
                            <a:pt x="365621" y="188674"/>
                          </a:cubicBezTo>
                          <a:cubicBezTo>
                            <a:pt x="333702" y="171205"/>
                            <a:pt x="301746" y="167024"/>
                            <a:pt x="271752" y="163100"/>
                          </a:cubicBezTo>
                          <a:cubicBezTo>
                            <a:pt x="225927" y="157118"/>
                            <a:pt x="184369" y="151679"/>
                            <a:pt x="150679" y="104302"/>
                          </a:cubicBezTo>
                          <a:cubicBezTo>
                            <a:pt x="124619" y="67640"/>
                            <a:pt x="105493" y="46199"/>
                            <a:pt x="84824" y="33941"/>
                          </a:cubicBezTo>
                          <a:cubicBezTo>
                            <a:pt x="64478" y="21863"/>
                            <a:pt x="41780" y="18310"/>
                            <a:pt x="8443" y="1736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8" name="Graphic 963">
                    <a:extLst>
                      <a:ext uri="{FF2B5EF4-FFF2-40B4-BE49-F238E27FC236}">
                        <a16:creationId xmlns:a16="http://schemas.microsoft.com/office/drawing/2014/main" id="{062210DC-80EE-4102-B49E-2AC02129FB83}"/>
                      </a:ext>
                    </a:extLst>
                  </p:cNvPr>
                  <p:cNvGrpSpPr/>
                  <p:nvPr/>
                </p:nvGrpSpPr>
                <p:grpSpPr>
                  <a:xfrm>
                    <a:off x="4865458" y="8444723"/>
                    <a:ext cx="376003" cy="530277"/>
                    <a:chOff x="4865458" y="8444723"/>
                    <a:chExt cx="376003" cy="530277"/>
                  </a:xfrm>
                </p:grpSpPr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id="{E0E58064-5EE4-4E5C-8E07-00C5421FE9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7691" y="8444723"/>
                      <a:ext cx="373770" cy="516505"/>
                    </a:xfrm>
                    <a:custGeom>
                      <a:avLst/>
                      <a:gdLst>
                        <a:gd name="connsiteX0" fmla="*/ 373771 w 373770"/>
                        <a:gd name="connsiteY0" fmla="*/ 0 h 516505"/>
                        <a:gd name="connsiteX1" fmla="*/ 211560 w 373770"/>
                        <a:gd name="connsiteY1" fmla="*/ 120948 h 516505"/>
                        <a:gd name="connsiteX2" fmla="*/ 56407 w 373770"/>
                        <a:gd name="connsiteY2" fmla="*/ 248888 h 516505"/>
                        <a:gd name="connsiteX3" fmla="*/ 0 w 373770"/>
                        <a:gd name="connsiteY3" fmla="*/ 516360 h 516505"/>
                        <a:gd name="connsiteX4" fmla="*/ 209607 w 373770"/>
                        <a:gd name="connsiteY4" fmla="*/ 401517 h 516505"/>
                        <a:gd name="connsiteX5" fmla="*/ 373771 w 373770"/>
                        <a:gd name="connsiteY5" fmla="*/ 0 h 516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3770" h="516505">
                          <a:moveTo>
                            <a:pt x="373771" y="0"/>
                          </a:moveTo>
                          <a:cubicBezTo>
                            <a:pt x="279083" y="19488"/>
                            <a:pt x="254698" y="3820"/>
                            <a:pt x="211560" y="120948"/>
                          </a:cubicBezTo>
                          <a:cubicBezTo>
                            <a:pt x="168431" y="238068"/>
                            <a:pt x="112747" y="189776"/>
                            <a:pt x="56407" y="248888"/>
                          </a:cubicBezTo>
                          <a:cubicBezTo>
                            <a:pt x="67" y="308000"/>
                            <a:pt x="0" y="516360"/>
                            <a:pt x="0" y="516360"/>
                          </a:cubicBezTo>
                          <a:cubicBezTo>
                            <a:pt x="0" y="516360"/>
                            <a:pt x="49940" y="525380"/>
                            <a:pt x="209607" y="401517"/>
                          </a:cubicBezTo>
                          <a:cubicBezTo>
                            <a:pt x="369294" y="277644"/>
                            <a:pt x="221494" y="126740"/>
                            <a:pt x="373771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id="{53C56698-D828-4BBF-B5D7-8AF14FED08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5458" y="8474032"/>
                      <a:ext cx="326644" cy="500968"/>
                    </a:xfrm>
                    <a:custGeom>
                      <a:avLst/>
                      <a:gdLst>
                        <a:gd name="connsiteX0" fmla="*/ 314015 w 326644"/>
                        <a:gd name="connsiteY0" fmla="*/ 952 h 500968"/>
                        <a:gd name="connsiteX1" fmla="*/ 325693 w 326644"/>
                        <a:gd name="connsiteY1" fmla="*/ 4733 h 500968"/>
                        <a:gd name="connsiteX2" fmla="*/ 321912 w 326644"/>
                        <a:gd name="connsiteY2" fmla="*/ 16420 h 500968"/>
                        <a:gd name="connsiteX3" fmla="*/ 259942 w 326644"/>
                        <a:gd name="connsiteY3" fmla="*/ 66751 h 500968"/>
                        <a:gd name="connsiteX4" fmla="*/ 227528 w 326644"/>
                        <a:gd name="connsiteY4" fmla="*/ 172402 h 500968"/>
                        <a:gd name="connsiteX5" fmla="*/ 141775 w 326644"/>
                        <a:gd name="connsiteY5" fmla="*/ 287102 h 500968"/>
                        <a:gd name="connsiteX6" fmla="*/ 67470 w 326644"/>
                        <a:gd name="connsiteY6" fmla="*/ 354691 h 500968"/>
                        <a:gd name="connsiteX7" fmla="*/ 17435 w 326644"/>
                        <a:gd name="connsiteY7" fmla="*/ 491832 h 500968"/>
                        <a:gd name="connsiteX8" fmla="*/ 9196 w 326644"/>
                        <a:gd name="connsiteY8" fmla="*/ 500957 h 500968"/>
                        <a:gd name="connsiteX9" fmla="*/ 71 w 326644"/>
                        <a:gd name="connsiteY9" fmla="*/ 492718 h 500968"/>
                        <a:gd name="connsiteX10" fmla="*/ 53040 w 326644"/>
                        <a:gd name="connsiteY10" fmla="*/ 345023 h 500968"/>
                        <a:gd name="connsiteX11" fmla="*/ 132116 w 326644"/>
                        <a:gd name="connsiteY11" fmla="*/ 272662 h 500968"/>
                        <a:gd name="connsiteX12" fmla="*/ 210450 w 326644"/>
                        <a:gd name="connsiteY12" fmla="*/ 169268 h 500968"/>
                        <a:gd name="connsiteX13" fmla="*/ 245169 w 326644"/>
                        <a:gd name="connsiteY13" fmla="*/ 57549 h 500968"/>
                        <a:gd name="connsiteX14" fmla="*/ 314015 w 326644"/>
                        <a:gd name="connsiteY14" fmla="*/ 952 h 500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26644" h="500968">
                          <a:moveTo>
                            <a:pt x="314015" y="952"/>
                          </a:moveTo>
                          <a:cubicBezTo>
                            <a:pt x="318283" y="-1229"/>
                            <a:pt x="323512" y="466"/>
                            <a:pt x="325693" y="4733"/>
                          </a:cubicBezTo>
                          <a:cubicBezTo>
                            <a:pt x="327874" y="9000"/>
                            <a:pt x="326179" y="14230"/>
                            <a:pt x="321912" y="16420"/>
                          </a:cubicBezTo>
                          <a:cubicBezTo>
                            <a:pt x="292508" y="31470"/>
                            <a:pt x="273563" y="44919"/>
                            <a:pt x="259942" y="66751"/>
                          </a:cubicBezTo>
                          <a:cubicBezTo>
                            <a:pt x="245950" y="89153"/>
                            <a:pt x="236929" y="120929"/>
                            <a:pt x="227528" y="172402"/>
                          </a:cubicBezTo>
                          <a:cubicBezTo>
                            <a:pt x="215574" y="237829"/>
                            <a:pt x="180465" y="261270"/>
                            <a:pt x="141775" y="287102"/>
                          </a:cubicBezTo>
                          <a:cubicBezTo>
                            <a:pt x="116419" y="304028"/>
                            <a:pt x="89397" y="322068"/>
                            <a:pt x="67470" y="354691"/>
                          </a:cubicBezTo>
                          <a:cubicBezTo>
                            <a:pt x="13587" y="434835"/>
                            <a:pt x="17426" y="491670"/>
                            <a:pt x="17435" y="491832"/>
                          </a:cubicBezTo>
                          <a:cubicBezTo>
                            <a:pt x="17674" y="496614"/>
                            <a:pt x="13987" y="500710"/>
                            <a:pt x="9196" y="500957"/>
                          </a:cubicBezTo>
                          <a:cubicBezTo>
                            <a:pt x="4405" y="501195"/>
                            <a:pt x="309" y="497509"/>
                            <a:pt x="71" y="492718"/>
                          </a:cubicBezTo>
                          <a:cubicBezTo>
                            <a:pt x="62" y="492537"/>
                            <a:pt x="-4120" y="430034"/>
                            <a:pt x="53040" y="345023"/>
                          </a:cubicBezTo>
                          <a:cubicBezTo>
                            <a:pt x="76900" y="309524"/>
                            <a:pt x="105389" y="290502"/>
                            <a:pt x="132116" y="272662"/>
                          </a:cubicBezTo>
                          <a:cubicBezTo>
                            <a:pt x="167616" y="248954"/>
                            <a:pt x="199820" y="227456"/>
                            <a:pt x="210450" y="169268"/>
                          </a:cubicBezTo>
                          <a:cubicBezTo>
                            <a:pt x="220261" y="115538"/>
                            <a:pt x="229900" y="82019"/>
                            <a:pt x="245169" y="57549"/>
                          </a:cubicBezTo>
                          <a:cubicBezTo>
                            <a:pt x="260799" y="32499"/>
                            <a:pt x="281745" y="17468"/>
                            <a:pt x="314015" y="95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9" name="Graphic 963">
                    <a:extLst>
                      <a:ext uri="{FF2B5EF4-FFF2-40B4-BE49-F238E27FC236}">
                        <a16:creationId xmlns:a16="http://schemas.microsoft.com/office/drawing/2014/main" id="{C2B83D90-51A9-49AD-8826-77FA997A48A7}"/>
                      </a:ext>
                    </a:extLst>
                  </p:cNvPr>
                  <p:cNvGrpSpPr/>
                  <p:nvPr/>
                </p:nvGrpSpPr>
                <p:grpSpPr>
                  <a:xfrm>
                    <a:off x="5124867" y="9314803"/>
                    <a:ext cx="247359" cy="567361"/>
                    <a:chOff x="5124867" y="9314803"/>
                    <a:chExt cx="247359" cy="567361"/>
                  </a:xfrm>
                </p:grpSpPr>
                <p:sp>
                  <p:nvSpPr>
                    <p:cNvPr id="543" name="Freeform: Shape 542">
                      <a:extLst>
                        <a:ext uri="{FF2B5EF4-FFF2-40B4-BE49-F238E27FC236}">
                          <a16:creationId xmlns:a16="http://schemas.microsoft.com/office/drawing/2014/main" id="{E5D15D04-9BDA-4422-827C-D5BB8E4A0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4867" y="9314803"/>
                      <a:ext cx="247359" cy="562222"/>
                    </a:xfrm>
                    <a:custGeom>
                      <a:avLst/>
                      <a:gdLst>
                        <a:gd name="connsiteX0" fmla="*/ 32565 w 247359"/>
                        <a:gd name="connsiteY0" fmla="*/ 0 h 562222"/>
                        <a:gd name="connsiteX1" fmla="*/ 40614 w 247359"/>
                        <a:gd name="connsiteY1" fmla="*/ 198853 h 562222"/>
                        <a:gd name="connsiteX2" fmla="*/ 57282 w 247359"/>
                        <a:gd name="connsiteY2" fmla="*/ 394430 h 562222"/>
                        <a:gd name="connsiteX3" fmla="*/ 224932 w 247359"/>
                        <a:gd name="connsiteY3" fmla="*/ 562223 h 562222"/>
                        <a:gd name="connsiteX4" fmla="*/ 244849 w 247359"/>
                        <a:gd name="connsiteY4" fmla="*/ 323383 h 562222"/>
                        <a:gd name="connsiteX5" fmla="*/ 32565 w 247359"/>
                        <a:gd name="connsiteY5" fmla="*/ 0 h 562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7359" h="562222">
                          <a:moveTo>
                            <a:pt x="32565" y="0"/>
                          </a:moveTo>
                          <a:cubicBezTo>
                            <a:pt x="-115" y="93717"/>
                            <a:pt x="-23671" y="108795"/>
                            <a:pt x="40614" y="198853"/>
                          </a:cubicBezTo>
                          <a:cubicBezTo>
                            <a:pt x="104888" y="288912"/>
                            <a:pt x="41966" y="317878"/>
                            <a:pt x="57282" y="394430"/>
                          </a:cubicBezTo>
                          <a:cubicBezTo>
                            <a:pt x="72580" y="470983"/>
                            <a:pt x="224932" y="562223"/>
                            <a:pt x="224932" y="562223"/>
                          </a:cubicBezTo>
                          <a:cubicBezTo>
                            <a:pt x="224932" y="562223"/>
                            <a:pt x="256288" y="521227"/>
                            <a:pt x="244849" y="323383"/>
                          </a:cubicBezTo>
                          <a:cubicBezTo>
                            <a:pt x="233400" y="125520"/>
                            <a:pt x="49777" y="192453"/>
                            <a:pt x="32565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id="{FE8F2B8C-83E0-4190-A20B-8A3E79E1D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605" y="9374944"/>
                      <a:ext cx="219945" cy="507219"/>
                    </a:xfrm>
                    <a:custGeom>
                      <a:avLst/>
                      <a:gdLst>
                        <a:gd name="connsiteX0" fmla="*/ 2197 w 219945"/>
                        <a:gd name="connsiteY0" fmla="*/ 7791 h 507219"/>
                        <a:gd name="connsiteX1" fmla="*/ 11761 w 219945"/>
                        <a:gd name="connsiteY1" fmla="*/ 47 h 507219"/>
                        <a:gd name="connsiteX2" fmla="*/ 19495 w 219945"/>
                        <a:gd name="connsiteY2" fmla="*/ 9620 h 507219"/>
                        <a:gd name="connsiteX3" fmla="*/ 25515 w 219945"/>
                        <a:gd name="connsiteY3" fmla="*/ 87582 h 507219"/>
                        <a:gd name="connsiteX4" fmla="*/ 86322 w 219945"/>
                        <a:gd name="connsiteY4" fmla="*/ 162382 h 507219"/>
                        <a:gd name="connsiteX5" fmla="*/ 128127 w 219945"/>
                        <a:gd name="connsiteY5" fmla="*/ 290293 h 507219"/>
                        <a:gd name="connsiteX6" fmla="*/ 140748 w 219945"/>
                        <a:gd name="connsiteY6" fmla="*/ 386762 h 507219"/>
                        <a:gd name="connsiteX7" fmla="*/ 215186 w 219945"/>
                        <a:gd name="connsiteY7" fmla="*/ 490746 h 507219"/>
                        <a:gd name="connsiteX8" fmla="*/ 218996 w 219945"/>
                        <a:gd name="connsiteY8" fmla="*/ 502462 h 507219"/>
                        <a:gd name="connsiteX9" fmla="*/ 207290 w 219945"/>
                        <a:gd name="connsiteY9" fmla="*/ 506272 h 507219"/>
                        <a:gd name="connsiteX10" fmla="*/ 124470 w 219945"/>
                        <a:gd name="connsiteY10" fmla="*/ 392953 h 507219"/>
                        <a:gd name="connsiteX11" fmla="*/ 110773 w 219945"/>
                        <a:gd name="connsiteY11" fmla="*/ 290207 h 507219"/>
                        <a:gd name="connsiteX12" fmla="*/ 74416 w 219945"/>
                        <a:gd name="connsiteY12" fmla="*/ 175040 h 507219"/>
                        <a:gd name="connsiteX13" fmla="*/ 9522 w 219945"/>
                        <a:gd name="connsiteY13" fmla="*/ 94307 h 507219"/>
                        <a:gd name="connsiteX14" fmla="*/ 2197 w 219945"/>
                        <a:gd name="connsiteY14" fmla="*/ 7791 h 507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9945" h="507219">
                          <a:moveTo>
                            <a:pt x="2197" y="7791"/>
                          </a:moveTo>
                          <a:cubicBezTo>
                            <a:pt x="2702" y="3010"/>
                            <a:pt x="6988" y="-448"/>
                            <a:pt x="11761" y="47"/>
                          </a:cubicBezTo>
                          <a:cubicBezTo>
                            <a:pt x="16542" y="562"/>
                            <a:pt x="20000" y="4848"/>
                            <a:pt x="19495" y="9620"/>
                          </a:cubicBezTo>
                          <a:cubicBezTo>
                            <a:pt x="15913" y="42824"/>
                            <a:pt x="16332" y="65827"/>
                            <a:pt x="25515" y="87582"/>
                          </a:cubicBezTo>
                          <a:cubicBezTo>
                            <a:pt x="34849" y="109690"/>
                            <a:pt x="53499" y="131559"/>
                            <a:pt x="86322" y="162382"/>
                          </a:cubicBezTo>
                          <a:cubicBezTo>
                            <a:pt x="128670" y="202177"/>
                            <a:pt x="128413" y="244087"/>
                            <a:pt x="128127" y="290293"/>
                          </a:cubicBezTo>
                          <a:cubicBezTo>
                            <a:pt x="127946" y="320516"/>
                            <a:pt x="127746" y="352720"/>
                            <a:pt x="140748" y="386762"/>
                          </a:cubicBezTo>
                          <a:cubicBezTo>
                            <a:pt x="172409" y="469677"/>
                            <a:pt x="215072" y="490690"/>
                            <a:pt x="215186" y="490746"/>
                          </a:cubicBezTo>
                          <a:cubicBezTo>
                            <a:pt x="219472" y="492928"/>
                            <a:pt x="221177" y="498167"/>
                            <a:pt x="218996" y="502462"/>
                          </a:cubicBezTo>
                          <a:cubicBezTo>
                            <a:pt x="216815" y="506739"/>
                            <a:pt x="211576" y="508454"/>
                            <a:pt x="207290" y="506272"/>
                          </a:cubicBezTo>
                          <a:cubicBezTo>
                            <a:pt x="207147" y="506196"/>
                            <a:pt x="158560" y="482212"/>
                            <a:pt x="124470" y="392953"/>
                          </a:cubicBezTo>
                          <a:cubicBezTo>
                            <a:pt x="110363" y="355996"/>
                            <a:pt x="110563" y="322059"/>
                            <a:pt x="110773" y="290207"/>
                          </a:cubicBezTo>
                          <a:cubicBezTo>
                            <a:pt x="111030" y="247973"/>
                            <a:pt x="111268" y="209664"/>
                            <a:pt x="74416" y="175040"/>
                          </a:cubicBezTo>
                          <a:cubicBezTo>
                            <a:pt x="39821" y="142541"/>
                            <a:pt x="19962" y="119043"/>
                            <a:pt x="9522" y="94307"/>
                          </a:cubicBezTo>
                          <a:cubicBezTo>
                            <a:pt x="-1079" y="69227"/>
                            <a:pt x="-1698" y="43872"/>
                            <a:pt x="2197" y="77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40" name="Graphic 963">
                    <a:extLst>
                      <a:ext uri="{FF2B5EF4-FFF2-40B4-BE49-F238E27FC236}">
                        <a16:creationId xmlns:a16="http://schemas.microsoft.com/office/drawing/2014/main" id="{CBAAFAB5-03AB-44DF-BE9F-2A00F3264604}"/>
                      </a:ext>
                    </a:extLst>
                  </p:cNvPr>
                  <p:cNvGrpSpPr/>
                  <p:nvPr/>
                </p:nvGrpSpPr>
                <p:grpSpPr>
                  <a:xfrm>
                    <a:off x="4755011" y="9819739"/>
                    <a:ext cx="639460" cy="167013"/>
                    <a:chOff x="4755011" y="9819739"/>
                    <a:chExt cx="639460" cy="167013"/>
                  </a:xfrm>
                </p:grpSpPr>
                <p:sp>
                  <p:nvSpPr>
                    <p:cNvPr id="541" name="Freeform: Shape 540">
                      <a:extLst>
                        <a:ext uri="{FF2B5EF4-FFF2-40B4-BE49-F238E27FC236}">
                          <a16:creationId xmlns:a16="http://schemas.microsoft.com/office/drawing/2014/main" id="{C0E23613-6063-4FE7-835F-D6FC316BD1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5011" y="9819739"/>
                      <a:ext cx="512221" cy="167013"/>
                    </a:xfrm>
                    <a:custGeom>
                      <a:avLst/>
                      <a:gdLst>
                        <a:gd name="connsiteX0" fmla="*/ 0 w 512221"/>
                        <a:gd name="connsiteY0" fmla="*/ 125905 h 167013"/>
                        <a:gd name="connsiteX1" fmla="*/ 210950 w 512221"/>
                        <a:gd name="connsiteY1" fmla="*/ 143535 h 167013"/>
                        <a:gd name="connsiteX2" fmla="*/ 437855 w 512221"/>
                        <a:gd name="connsiteY2" fmla="*/ 121666 h 167013"/>
                        <a:gd name="connsiteX3" fmla="*/ 510778 w 512221"/>
                        <a:gd name="connsiteY3" fmla="*/ 47733 h 167013"/>
                        <a:gd name="connsiteX4" fmla="*/ 254060 w 512221"/>
                        <a:gd name="connsiteY4" fmla="*/ 2623 h 167013"/>
                        <a:gd name="connsiteX5" fmla="*/ 0 w 512221"/>
                        <a:gd name="connsiteY5" fmla="*/ 125905 h 167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21" h="167013">
                          <a:moveTo>
                            <a:pt x="0" y="125905"/>
                          </a:moveTo>
                          <a:cubicBezTo>
                            <a:pt x="100336" y="166757"/>
                            <a:pt x="125730" y="185007"/>
                            <a:pt x="210950" y="143535"/>
                          </a:cubicBezTo>
                          <a:cubicBezTo>
                            <a:pt x="296170" y="102054"/>
                            <a:pt x="346958" y="127581"/>
                            <a:pt x="437855" y="121666"/>
                          </a:cubicBezTo>
                          <a:cubicBezTo>
                            <a:pt x="528752" y="115742"/>
                            <a:pt x="510778" y="47733"/>
                            <a:pt x="510778" y="47733"/>
                          </a:cubicBezTo>
                          <a:cubicBezTo>
                            <a:pt x="510778" y="47733"/>
                            <a:pt x="405936" y="-13199"/>
                            <a:pt x="254060" y="2623"/>
                          </a:cubicBezTo>
                          <a:cubicBezTo>
                            <a:pt x="102175" y="18453"/>
                            <a:pt x="188576" y="131877"/>
                            <a:pt x="0" y="125905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2" name="Freeform: Shape 541">
                      <a:extLst>
                        <a:ext uri="{FF2B5EF4-FFF2-40B4-BE49-F238E27FC236}">
                          <a16:creationId xmlns:a16="http://schemas.microsoft.com/office/drawing/2014/main" id="{C2480983-115B-4359-81CC-3A79E4998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5856" y="9850544"/>
                      <a:ext cx="598615" cy="113971"/>
                    </a:xfrm>
                    <a:custGeom>
                      <a:avLst/>
                      <a:gdLst>
                        <a:gd name="connsiteX0" fmla="*/ 592500 w 598615"/>
                        <a:gd name="connsiteY0" fmla="*/ 40150 h 113971"/>
                        <a:gd name="connsiteX1" fmla="*/ 598215 w 598615"/>
                        <a:gd name="connsiteY1" fmla="*/ 51047 h 113971"/>
                        <a:gd name="connsiteX2" fmla="*/ 587319 w 598615"/>
                        <a:gd name="connsiteY2" fmla="*/ 56771 h 113971"/>
                        <a:gd name="connsiteX3" fmla="*/ 404943 w 598615"/>
                        <a:gd name="connsiteY3" fmla="*/ 20024 h 113971"/>
                        <a:gd name="connsiteX4" fmla="*/ 285881 w 598615"/>
                        <a:gd name="connsiteY4" fmla="*/ 20252 h 113971"/>
                        <a:gd name="connsiteX5" fmla="*/ 235637 w 598615"/>
                        <a:gd name="connsiteY5" fmla="*/ 29491 h 113971"/>
                        <a:gd name="connsiteX6" fmla="*/ 235256 w 598615"/>
                        <a:gd name="connsiteY6" fmla="*/ 29596 h 113971"/>
                        <a:gd name="connsiteX7" fmla="*/ 202671 w 598615"/>
                        <a:gd name="connsiteY7" fmla="*/ 45779 h 113971"/>
                        <a:gd name="connsiteX8" fmla="*/ 124547 w 598615"/>
                        <a:gd name="connsiteY8" fmla="*/ 94862 h 113971"/>
                        <a:gd name="connsiteX9" fmla="*/ 50299 w 598615"/>
                        <a:gd name="connsiteY9" fmla="*/ 113959 h 113971"/>
                        <a:gd name="connsiteX10" fmla="*/ 2550 w 598615"/>
                        <a:gd name="connsiteY10" fmla="*/ 108720 h 113971"/>
                        <a:gd name="connsiteX11" fmla="*/ 2550 w 598615"/>
                        <a:gd name="connsiteY11" fmla="*/ 96395 h 113971"/>
                        <a:gd name="connsiteX12" fmla="*/ 14876 w 598615"/>
                        <a:gd name="connsiteY12" fmla="*/ 96395 h 113971"/>
                        <a:gd name="connsiteX13" fmla="*/ 50575 w 598615"/>
                        <a:gd name="connsiteY13" fmla="*/ 96586 h 113971"/>
                        <a:gd name="connsiteX14" fmla="*/ 117403 w 598615"/>
                        <a:gd name="connsiteY14" fmla="*/ 78993 h 113971"/>
                        <a:gd name="connsiteX15" fmla="*/ 191431 w 598615"/>
                        <a:gd name="connsiteY15" fmla="*/ 32492 h 113971"/>
                        <a:gd name="connsiteX16" fmla="*/ 230169 w 598615"/>
                        <a:gd name="connsiteY16" fmla="*/ 12937 h 113971"/>
                        <a:gd name="connsiteX17" fmla="*/ 230588 w 598615"/>
                        <a:gd name="connsiteY17" fmla="*/ 12785 h 113971"/>
                        <a:gd name="connsiteX18" fmla="*/ 284176 w 598615"/>
                        <a:gd name="connsiteY18" fmla="*/ 2945 h 113971"/>
                        <a:gd name="connsiteX19" fmla="*/ 406372 w 598615"/>
                        <a:gd name="connsiteY19" fmla="*/ 2650 h 113971"/>
                        <a:gd name="connsiteX20" fmla="*/ 592500 w 598615"/>
                        <a:gd name="connsiteY20" fmla="*/ 40150 h 11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598615" h="113971">
                          <a:moveTo>
                            <a:pt x="592500" y="40150"/>
                          </a:moveTo>
                          <a:cubicBezTo>
                            <a:pt x="597091" y="41569"/>
                            <a:pt x="599654" y="46456"/>
                            <a:pt x="598215" y="51047"/>
                          </a:cubicBezTo>
                          <a:cubicBezTo>
                            <a:pt x="596796" y="55628"/>
                            <a:pt x="591910" y="58200"/>
                            <a:pt x="587319" y="56771"/>
                          </a:cubicBezTo>
                          <a:cubicBezTo>
                            <a:pt x="517491" y="34883"/>
                            <a:pt x="455959" y="24377"/>
                            <a:pt x="404943" y="20024"/>
                          </a:cubicBezTo>
                          <a:cubicBezTo>
                            <a:pt x="353937" y="15671"/>
                            <a:pt x="313561" y="17471"/>
                            <a:pt x="285881" y="20252"/>
                          </a:cubicBezTo>
                          <a:cubicBezTo>
                            <a:pt x="267012" y="22138"/>
                            <a:pt x="250038" y="25129"/>
                            <a:pt x="235637" y="29491"/>
                          </a:cubicBezTo>
                          <a:lnTo>
                            <a:pt x="235256" y="29596"/>
                          </a:lnTo>
                          <a:cubicBezTo>
                            <a:pt x="221654" y="33740"/>
                            <a:pt x="210586" y="39055"/>
                            <a:pt x="202671" y="45779"/>
                          </a:cubicBezTo>
                          <a:cubicBezTo>
                            <a:pt x="179906" y="65124"/>
                            <a:pt x="151902" y="82527"/>
                            <a:pt x="124547" y="94862"/>
                          </a:cubicBezTo>
                          <a:cubicBezTo>
                            <a:pt x="97648" y="106987"/>
                            <a:pt x="71102" y="114312"/>
                            <a:pt x="50299" y="113959"/>
                          </a:cubicBezTo>
                          <a:cubicBezTo>
                            <a:pt x="7189" y="113207"/>
                            <a:pt x="2569" y="108730"/>
                            <a:pt x="2550" y="108720"/>
                          </a:cubicBezTo>
                          <a:cubicBezTo>
                            <a:pt x="-850" y="105310"/>
                            <a:pt x="-850" y="99786"/>
                            <a:pt x="2550" y="96395"/>
                          </a:cubicBezTo>
                          <a:cubicBezTo>
                            <a:pt x="5951" y="92995"/>
                            <a:pt x="11475" y="92995"/>
                            <a:pt x="14876" y="96395"/>
                          </a:cubicBezTo>
                          <a:cubicBezTo>
                            <a:pt x="14876" y="96395"/>
                            <a:pt x="14580" y="95957"/>
                            <a:pt x="50575" y="96586"/>
                          </a:cubicBezTo>
                          <a:cubicBezTo>
                            <a:pt x="68701" y="96909"/>
                            <a:pt x="92657" y="90156"/>
                            <a:pt x="117403" y="78993"/>
                          </a:cubicBezTo>
                          <a:cubicBezTo>
                            <a:pt x="143358" y="67287"/>
                            <a:pt x="169895" y="50789"/>
                            <a:pt x="191431" y="32492"/>
                          </a:cubicBezTo>
                          <a:cubicBezTo>
                            <a:pt x="201213" y="24167"/>
                            <a:pt x="214358" y="17747"/>
                            <a:pt x="230169" y="12937"/>
                          </a:cubicBezTo>
                          <a:lnTo>
                            <a:pt x="230588" y="12785"/>
                          </a:lnTo>
                          <a:cubicBezTo>
                            <a:pt x="245943" y="8156"/>
                            <a:pt x="264050" y="4964"/>
                            <a:pt x="284176" y="2945"/>
                          </a:cubicBezTo>
                          <a:cubicBezTo>
                            <a:pt x="312732" y="78"/>
                            <a:pt x="354270" y="-1789"/>
                            <a:pt x="406372" y="2650"/>
                          </a:cubicBezTo>
                          <a:cubicBezTo>
                            <a:pt x="458464" y="7079"/>
                            <a:pt x="521263" y="17814"/>
                            <a:pt x="592500" y="4015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5" name="Graphic 963">
                  <a:extLst>
                    <a:ext uri="{FF2B5EF4-FFF2-40B4-BE49-F238E27FC236}">
                      <a16:creationId xmlns:a16="http://schemas.microsoft.com/office/drawing/2014/main" id="{5C8EC095-1895-4DA9-AFC7-AF8E61AAEDE4}"/>
                    </a:ext>
                  </a:extLst>
                </p:cNvPr>
                <p:cNvGrpSpPr/>
                <p:nvPr/>
              </p:nvGrpSpPr>
              <p:grpSpPr>
                <a:xfrm>
                  <a:off x="7742771" y="9305270"/>
                  <a:ext cx="1211202" cy="2343739"/>
                  <a:chOff x="7742771" y="9305270"/>
                  <a:chExt cx="1211202" cy="2343739"/>
                </a:xfrm>
              </p:grpSpPr>
              <p:grpSp>
                <p:nvGrpSpPr>
                  <p:cNvPr id="505" name="Graphic 963">
                    <a:extLst>
                      <a:ext uri="{FF2B5EF4-FFF2-40B4-BE49-F238E27FC236}">
                        <a16:creationId xmlns:a16="http://schemas.microsoft.com/office/drawing/2014/main" id="{F14CBF6C-268C-4D0F-8C38-56F73498DC3C}"/>
                      </a:ext>
                    </a:extLst>
                  </p:cNvPr>
                  <p:cNvGrpSpPr/>
                  <p:nvPr/>
                </p:nvGrpSpPr>
                <p:grpSpPr>
                  <a:xfrm>
                    <a:off x="8191773" y="9620118"/>
                    <a:ext cx="275510" cy="535792"/>
                    <a:chOff x="8191773" y="9620118"/>
                    <a:chExt cx="275510" cy="535792"/>
                  </a:xfrm>
                </p:grpSpPr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id="{0F549FF2-B4E6-435D-A248-CC334C13CC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1773" y="9620118"/>
                      <a:ext cx="275510" cy="510844"/>
                    </a:xfrm>
                    <a:custGeom>
                      <a:avLst/>
                      <a:gdLst>
                        <a:gd name="connsiteX0" fmla="*/ 85792 w 275510"/>
                        <a:gd name="connsiteY0" fmla="*/ 0 h 510844"/>
                        <a:gd name="connsiteX1" fmla="*/ 32881 w 275510"/>
                        <a:gd name="connsiteY1" fmla="*/ 191605 h 510844"/>
                        <a:gd name="connsiteX2" fmla="*/ 47330 w 275510"/>
                        <a:gd name="connsiteY2" fmla="*/ 413547 h 510844"/>
                        <a:gd name="connsiteX3" fmla="*/ 168907 w 275510"/>
                        <a:gd name="connsiteY3" fmla="*/ 510845 h 510844"/>
                        <a:gd name="connsiteX4" fmla="*/ 274683 w 275510"/>
                        <a:gd name="connsiteY4" fmla="*/ 286855 h 510844"/>
                        <a:gd name="connsiteX5" fmla="*/ 85792 w 275510"/>
                        <a:gd name="connsiteY5" fmla="*/ 0 h 510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5510" h="510844">
                          <a:moveTo>
                            <a:pt x="85792" y="0"/>
                          </a:moveTo>
                          <a:cubicBezTo>
                            <a:pt x="3858" y="78534"/>
                            <a:pt x="-30698" y="95336"/>
                            <a:pt x="32881" y="191605"/>
                          </a:cubicBezTo>
                          <a:cubicBezTo>
                            <a:pt x="96470" y="287874"/>
                            <a:pt x="46521" y="325746"/>
                            <a:pt x="47330" y="413547"/>
                          </a:cubicBezTo>
                          <a:cubicBezTo>
                            <a:pt x="48149" y="501348"/>
                            <a:pt x="168907" y="510845"/>
                            <a:pt x="168907" y="510845"/>
                          </a:cubicBezTo>
                          <a:cubicBezTo>
                            <a:pt x="168907" y="510845"/>
                            <a:pt x="286446" y="435883"/>
                            <a:pt x="274683" y="286855"/>
                          </a:cubicBezTo>
                          <a:cubicBezTo>
                            <a:pt x="262919" y="137827"/>
                            <a:pt x="55589" y="175079"/>
                            <a:pt x="85792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32" name="Freeform: Shape 531">
                      <a:extLst>
                        <a:ext uri="{FF2B5EF4-FFF2-40B4-BE49-F238E27FC236}">
                          <a16:creationId xmlns:a16="http://schemas.microsoft.com/office/drawing/2014/main" id="{C782515A-9910-4B39-88AF-51A4DC3FA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1122" y="9655170"/>
                      <a:ext cx="157614" cy="500739"/>
                    </a:xfrm>
                    <a:custGeom>
                      <a:avLst/>
                      <a:gdLst>
                        <a:gd name="connsiteX0" fmla="*/ 127245 w 157614"/>
                        <a:gd name="connsiteY0" fmla="*/ 494470 h 500739"/>
                        <a:gd name="connsiteX1" fmla="*/ 116481 w 157614"/>
                        <a:gd name="connsiteY1" fmla="*/ 500395 h 500739"/>
                        <a:gd name="connsiteX2" fmla="*/ 110566 w 157614"/>
                        <a:gd name="connsiteY2" fmla="*/ 489632 h 500739"/>
                        <a:gd name="connsiteX3" fmla="*/ 140189 w 157614"/>
                        <a:gd name="connsiteY3" fmla="*/ 329860 h 500739"/>
                        <a:gd name="connsiteX4" fmla="*/ 103480 w 157614"/>
                        <a:gd name="connsiteY4" fmla="*/ 216883 h 500739"/>
                        <a:gd name="connsiteX5" fmla="*/ 26365 w 157614"/>
                        <a:gd name="connsiteY5" fmla="*/ 124900 h 500739"/>
                        <a:gd name="connsiteX6" fmla="*/ 495 w 157614"/>
                        <a:gd name="connsiteY6" fmla="*/ 45662 h 500739"/>
                        <a:gd name="connsiteX7" fmla="*/ 14992 w 157614"/>
                        <a:gd name="connsiteY7" fmla="*/ 628 h 500739"/>
                        <a:gd name="connsiteX8" fmla="*/ 26289 w 157614"/>
                        <a:gd name="connsiteY8" fmla="*/ 5467 h 500739"/>
                        <a:gd name="connsiteX9" fmla="*/ 21460 w 157614"/>
                        <a:gd name="connsiteY9" fmla="*/ 16773 h 500739"/>
                        <a:gd name="connsiteX10" fmla="*/ 17717 w 157614"/>
                        <a:gd name="connsiteY10" fmla="*/ 48110 h 500739"/>
                        <a:gd name="connsiteX11" fmla="*/ 41215 w 157614"/>
                        <a:gd name="connsiteY11" fmla="*/ 115833 h 500739"/>
                        <a:gd name="connsiteX12" fmla="*/ 115253 w 157614"/>
                        <a:gd name="connsiteY12" fmla="*/ 204072 h 500739"/>
                        <a:gd name="connsiteX13" fmla="*/ 157534 w 157614"/>
                        <a:gd name="connsiteY13" fmla="*/ 330193 h 500739"/>
                        <a:gd name="connsiteX14" fmla="*/ 127245 w 157614"/>
                        <a:gd name="connsiteY14" fmla="*/ 494470 h 5007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57614" h="500739">
                          <a:moveTo>
                            <a:pt x="127245" y="494470"/>
                          </a:moveTo>
                          <a:cubicBezTo>
                            <a:pt x="125911" y="499071"/>
                            <a:pt x="121092" y="501729"/>
                            <a:pt x="116481" y="500395"/>
                          </a:cubicBezTo>
                          <a:cubicBezTo>
                            <a:pt x="111881" y="499052"/>
                            <a:pt x="109223" y="494232"/>
                            <a:pt x="110566" y="489632"/>
                          </a:cubicBezTo>
                          <a:cubicBezTo>
                            <a:pt x="126578" y="434225"/>
                            <a:pt x="139113" y="378399"/>
                            <a:pt x="140189" y="329860"/>
                          </a:cubicBezTo>
                          <a:cubicBezTo>
                            <a:pt x="141227" y="282787"/>
                            <a:pt x="131493" y="242649"/>
                            <a:pt x="103480" y="216883"/>
                          </a:cubicBezTo>
                          <a:cubicBezTo>
                            <a:pt x="72314" y="188204"/>
                            <a:pt x="45006" y="155304"/>
                            <a:pt x="26365" y="124900"/>
                          </a:cubicBezTo>
                          <a:cubicBezTo>
                            <a:pt x="7696" y="94430"/>
                            <a:pt x="-2419" y="65931"/>
                            <a:pt x="495" y="45662"/>
                          </a:cubicBezTo>
                          <a:cubicBezTo>
                            <a:pt x="6572" y="3714"/>
                            <a:pt x="14974" y="637"/>
                            <a:pt x="14992" y="628"/>
                          </a:cubicBezTo>
                          <a:cubicBezTo>
                            <a:pt x="19450" y="-1163"/>
                            <a:pt x="24508" y="1009"/>
                            <a:pt x="26289" y="5467"/>
                          </a:cubicBezTo>
                          <a:cubicBezTo>
                            <a:pt x="28080" y="9915"/>
                            <a:pt x="25918" y="14982"/>
                            <a:pt x="21460" y="16773"/>
                          </a:cubicBezTo>
                          <a:cubicBezTo>
                            <a:pt x="21489" y="16763"/>
                            <a:pt x="22260" y="16744"/>
                            <a:pt x="17717" y="48110"/>
                          </a:cubicBezTo>
                          <a:cubicBezTo>
                            <a:pt x="15402" y="64207"/>
                            <a:pt x="24565" y="88677"/>
                            <a:pt x="41215" y="115833"/>
                          </a:cubicBezTo>
                          <a:cubicBezTo>
                            <a:pt x="59027" y="144903"/>
                            <a:pt x="85239" y="176459"/>
                            <a:pt x="115253" y="204072"/>
                          </a:cubicBezTo>
                          <a:cubicBezTo>
                            <a:pt x="147466" y="233714"/>
                            <a:pt x="158696" y="278358"/>
                            <a:pt x="157534" y="330193"/>
                          </a:cubicBezTo>
                          <a:cubicBezTo>
                            <a:pt x="156429" y="380551"/>
                            <a:pt x="143618" y="437825"/>
                            <a:pt x="127245" y="49447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id="{B04129F4-4D50-48D6-BD05-BD54A44BC728}"/>
                      </a:ext>
                    </a:extLst>
                  </p:cNvPr>
                  <p:cNvSpPr/>
                  <p:nvPr/>
                </p:nvSpPr>
                <p:spPr>
                  <a:xfrm>
                    <a:off x="7742771" y="9577083"/>
                    <a:ext cx="804143" cy="2071926"/>
                  </a:xfrm>
                  <a:custGeom>
                    <a:avLst/>
                    <a:gdLst>
                      <a:gd name="connsiteX0" fmla="*/ 776501 w 804143"/>
                      <a:gd name="connsiteY0" fmla="*/ 8754 h 2071926"/>
                      <a:gd name="connsiteX1" fmla="*/ 785112 w 804143"/>
                      <a:gd name="connsiteY1" fmla="*/ 0 h 2071926"/>
                      <a:gd name="connsiteX2" fmla="*/ 793856 w 804143"/>
                      <a:gd name="connsiteY2" fmla="*/ 8620 h 2071926"/>
                      <a:gd name="connsiteX3" fmla="*/ 800104 w 804143"/>
                      <a:gd name="connsiteY3" fmla="*/ 161163 h 2071926"/>
                      <a:gd name="connsiteX4" fmla="*/ 605861 w 804143"/>
                      <a:gd name="connsiteY4" fmla="*/ 598646 h 2071926"/>
                      <a:gd name="connsiteX5" fmla="*/ 491580 w 804143"/>
                      <a:gd name="connsiteY5" fmla="*/ 779222 h 2071926"/>
                      <a:gd name="connsiteX6" fmla="*/ 493075 w 804143"/>
                      <a:gd name="connsiteY6" fmla="*/ 967816 h 2071926"/>
                      <a:gd name="connsiteX7" fmla="*/ 323168 w 804143"/>
                      <a:gd name="connsiteY7" fmla="*/ 1336110 h 2071926"/>
                      <a:gd name="connsiteX8" fmla="*/ 21559 w 804143"/>
                      <a:gd name="connsiteY8" fmla="*/ 2062496 h 2071926"/>
                      <a:gd name="connsiteX9" fmla="*/ 13587 w 804143"/>
                      <a:gd name="connsiteY9" fmla="*/ 2071897 h 2071926"/>
                      <a:gd name="connsiteX10" fmla="*/ 4195 w 804143"/>
                      <a:gd name="connsiteY10" fmla="*/ 2063925 h 2071926"/>
                      <a:gd name="connsiteX11" fmla="*/ 311252 w 804143"/>
                      <a:gd name="connsiteY11" fmla="*/ 1323442 h 2071926"/>
                      <a:gd name="connsiteX12" fmla="*/ 476244 w 804143"/>
                      <a:gd name="connsiteY12" fmla="*/ 972312 h 2071926"/>
                      <a:gd name="connsiteX13" fmla="*/ 474825 w 804143"/>
                      <a:gd name="connsiteY13" fmla="*/ 774516 h 2071926"/>
                      <a:gd name="connsiteX14" fmla="*/ 593735 w 804143"/>
                      <a:gd name="connsiteY14" fmla="*/ 586178 h 2071926"/>
                      <a:gd name="connsiteX15" fmla="*/ 782740 w 804143"/>
                      <a:gd name="connsiteY15" fmla="*/ 162173 h 2071926"/>
                      <a:gd name="connsiteX16" fmla="*/ 776501 w 804143"/>
                      <a:gd name="connsiteY16" fmla="*/ 8754 h 207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04143" h="2071926">
                        <a:moveTo>
                          <a:pt x="776501" y="8754"/>
                        </a:moveTo>
                        <a:cubicBezTo>
                          <a:pt x="776453" y="3953"/>
                          <a:pt x="780311" y="38"/>
                          <a:pt x="785112" y="0"/>
                        </a:cubicBezTo>
                        <a:cubicBezTo>
                          <a:pt x="789903" y="-28"/>
                          <a:pt x="793827" y="3829"/>
                          <a:pt x="793856" y="8620"/>
                        </a:cubicBezTo>
                        <a:cubicBezTo>
                          <a:pt x="794408" y="68723"/>
                          <a:pt x="797475" y="118482"/>
                          <a:pt x="800104" y="161163"/>
                        </a:cubicBezTo>
                        <a:cubicBezTo>
                          <a:pt x="811048" y="338452"/>
                          <a:pt x="814582" y="395593"/>
                          <a:pt x="605861" y="598646"/>
                        </a:cubicBezTo>
                        <a:cubicBezTo>
                          <a:pt x="545920" y="656949"/>
                          <a:pt x="509077" y="717433"/>
                          <a:pt x="491580" y="779222"/>
                        </a:cubicBezTo>
                        <a:cubicBezTo>
                          <a:pt x="474111" y="840867"/>
                          <a:pt x="475863" y="904037"/>
                          <a:pt x="493075" y="967816"/>
                        </a:cubicBezTo>
                        <a:cubicBezTo>
                          <a:pt x="537795" y="1133542"/>
                          <a:pt x="441354" y="1224572"/>
                          <a:pt x="323168" y="1336110"/>
                        </a:cubicBezTo>
                        <a:cubicBezTo>
                          <a:pt x="173254" y="1477594"/>
                          <a:pt x="-12598" y="1652997"/>
                          <a:pt x="21559" y="2062496"/>
                        </a:cubicBezTo>
                        <a:cubicBezTo>
                          <a:pt x="21950" y="2067297"/>
                          <a:pt x="18387" y="2071497"/>
                          <a:pt x="13587" y="2071897"/>
                        </a:cubicBezTo>
                        <a:cubicBezTo>
                          <a:pt x="8805" y="2072288"/>
                          <a:pt x="4595" y="2068716"/>
                          <a:pt x="4195" y="2063925"/>
                        </a:cubicBezTo>
                        <a:cubicBezTo>
                          <a:pt x="-30648" y="1646120"/>
                          <a:pt x="158595" y="1467507"/>
                          <a:pt x="311252" y="1323442"/>
                        </a:cubicBezTo>
                        <a:cubicBezTo>
                          <a:pt x="425257" y="1215848"/>
                          <a:pt x="518278" y="1128046"/>
                          <a:pt x="476244" y="972312"/>
                        </a:cubicBezTo>
                        <a:cubicBezTo>
                          <a:pt x="458232" y="905580"/>
                          <a:pt x="456461" y="839343"/>
                          <a:pt x="474825" y="774516"/>
                        </a:cubicBezTo>
                        <a:cubicBezTo>
                          <a:pt x="493142" y="709832"/>
                          <a:pt x="531489" y="646738"/>
                          <a:pt x="593735" y="586178"/>
                        </a:cubicBezTo>
                        <a:cubicBezTo>
                          <a:pt x="796723" y="388715"/>
                          <a:pt x="793313" y="333499"/>
                          <a:pt x="782740" y="162173"/>
                        </a:cubicBezTo>
                        <a:cubicBezTo>
                          <a:pt x="780120" y="119577"/>
                          <a:pt x="777044" y="69895"/>
                          <a:pt x="776501" y="8754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07" name="Graphic 963">
                    <a:extLst>
                      <a:ext uri="{FF2B5EF4-FFF2-40B4-BE49-F238E27FC236}">
                        <a16:creationId xmlns:a16="http://schemas.microsoft.com/office/drawing/2014/main" id="{7A47C33D-69A7-421E-AB3D-6ABE236BA21D}"/>
                      </a:ext>
                    </a:extLst>
                  </p:cNvPr>
                  <p:cNvGrpSpPr/>
                  <p:nvPr/>
                </p:nvGrpSpPr>
                <p:grpSpPr>
                  <a:xfrm>
                    <a:off x="8344049" y="9305270"/>
                    <a:ext cx="423195" cy="482172"/>
                    <a:chOff x="8344049" y="9305270"/>
                    <a:chExt cx="423195" cy="482172"/>
                  </a:xfrm>
                </p:grpSpPr>
                <p:grpSp>
                  <p:nvGrpSpPr>
                    <p:cNvPr id="520" name="Graphic 963">
                      <a:extLst>
                        <a:ext uri="{FF2B5EF4-FFF2-40B4-BE49-F238E27FC236}">
                          <a16:creationId xmlns:a16="http://schemas.microsoft.com/office/drawing/2014/main" id="{4F7A9655-732A-4908-874D-E615DCCE53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56775" y="9634395"/>
                      <a:ext cx="270524" cy="153048"/>
                      <a:chOff x="8356775" y="9634395"/>
                      <a:chExt cx="270524" cy="153048"/>
                    </a:xfrm>
                    <a:solidFill>
                      <a:srgbClr val="342318"/>
                    </a:solidFill>
                  </p:grpSpPr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id="{7492C6FD-B6CA-4C4C-BFAD-C726343504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174" y="9644683"/>
                        <a:ext cx="130126" cy="124949"/>
                      </a:xfrm>
                      <a:custGeom>
                        <a:avLst/>
                        <a:gdLst>
                          <a:gd name="connsiteX0" fmla="*/ 0 w 130126"/>
                          <a:gd name="connsiteY0" fmla="*/ 5124 h 124949"/>
                          <a:gd name="connsiteX1" fmla="*/ 121463 w 130126"/>
                          <a:gd name="connsiteY1" fmla="*/ 123053 h 124949"/>
                          <a:gd name="connsiteX2" fmla="*/ 0 w 130126"/>
                          <a:gd name="connsiteY2" fmla="*/ 5124 h 1249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0126" h="124949">
                            <a:moveTo>
                              <a:pt x="0" y="5124"/>
                            </a:moveTo>
                            <a:cubicBezTo>
                              <a:pt x="128521" y="-31947"/>
                              <a:pt x="144104" y="145027"/>
                              <a:pt x="121463" y="123053"/>
                            </a:cubicBezTo>
                            <a:lnTo>
                              <a:pt x="0" y="5124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id="{4318923A-77AB-4419-81D3-F4C07BD70B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66797" y="9634395"/>
                        <a:ext cx="81873" cy="153048"/>
                      </a:xfrm>
                      <a:custGeom>
                        <a:avLst/>
                        <a:gdLst>
                          <a:gd name="connsiteX0" fmla="*/ 81297 w 81873"/>
                          <a:gd name="connsiteY0" fmla="*/ 10 h 153048"/>
                          <a:gd name="connsiteX1" fmla="*/ 21108 w 81873"/>
                          <a:gd name="connsiteY1" fmla="*/ 153048 h 153048"/>
                          <a:gd name="connsiteX2" fmla="*/ 81297 w 81873"/>
                          <a:gd name="connsiteY2" fmla="*/ 10 h 1530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81873" h="153048">
                            <a:moveTo>
                              <a:pt x="81297" y="10"/>
                            </a:moveTo>
                            <a:cubicBezTo>
                              <a:pt x="88774" y="72009"/>
                              <a:pt x="21108" y="153048"/>
                              <a:pt x="21108" y="153048"/>
                            </a:cubicBezTo>
                            <a:cubicBezTo>
                              <a:pt x="21108" y="153048"/>
                              <a:pt x="-54806" y="-1428"/>
                              <a:pt x="81297" y="1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30" name="Freeform: Shape 529">
                        <a:extLst>
                          <a:ext uri="{FF2B5EF4-FFF2-40B4-BE49-F238E27FC236}">
                            <a16:creationId xmlns:a16="http://schemas.microsoft.com/office/drawing/2014/main" id="{061ED1C0-609A-4C0E-903F-80DC6BCA95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6775" y="9639586"/>
                        <a:ext cx="175564" cy="86982"/>
                      </a:xfrm>
                      <a:custGeom>
                        <a:avLst/>
                        <a:gdLst>
                          <a:gd name="connsiteX0" fmla="*/ 175565 w 175564"/>
                          <a:gd name="connsiteY0" fmla="*/ 18993 h 86982"/>
                          <a:gd name="connsiteX1" fmla="*/ 0 w 175564"/>
                          <a:gd name="connsiteY1" fmla="*/ 86983 h 86982"/>
                          <a:gd name="connsiteX2" fmla="*/ 175565 w 175564"/>
                          <a:gd name="connsiteY2" fmla="*/ 18993 h 869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75564" h="86982">
                            <a:moveTo>
                              <a:pt x="175565" y="18993"/>
                            </a:moveTo>
                            <a:cubicBezTo>
                              <a:pt x="103527" y="31157"/>
                              <a:pt x="0" y="86983"/>
                              <a:pt x="0" y="86983"/>
                            </a:cubicBezTo>
                            <a:cubicBezTo>
                              <a:pt x="0" y="86983"/>
                              <a:pt x="50730" y="-48882"/>
                              <a:pt x="175565" y="1899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21" name="Graphic 963">
                      <a:extLst>
                        <a:ext uri="{FF2B5EF4-FFF2-40B4-BE49-F238E27FC236}">
                          <a16:creationId xmlns:a16="http://schemas.microsoft.com/office/drawing/2014/main" id="{E00D92D5-41AB-4461-98AB-A5C11E7E79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44049" y="9305270"/>
                      <a:ext cx="423195" cy="388687"/>
                      <a:chOff x="8344049" y="9305270"/>
                      <a:chExt cx="423195" cy="388687"/>
                    </a:xfrm>
                  </p:grpSpPr>
                  <p:sp>
                    <p:nvSpPr>
                      <p:cNvPr id="522" name="Freeform: Shape 521">
                        <a:extLst>
                          <a:ext uri="{FF2B5EF4-FFF2-40B4-BE49-F238E27FC236}">
                            <a16:creationId xmlns:a16="http://schemas.microsoft.com/office/drawing/2014/main" id="{AE3814C1-0EB3-43E9-99A1-97FFE4D6FF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8629" y="9390108"/>
                        <a:ext cx="299799" cy="293541"/>
                      </a:xfrm>
                      <a:custGeom>
                        <a:avLst/>
                        <a:gdLst>
                          <a:gd name="connsiteX0" fmla="*/ 299799 w 299799"/>
                          <a:gd name="connsiteY0" fmla="*/ 44082 h 293541"/>
                          <a:gd name="connsiteX1" fmla="*/ 87896 w 299799"/>
                          <a:gd name="connsiteY1" fmla="*/ 291313 h 293541"/>
                          <a:gd name="connsiteX2" fmla="*/ 4096 w 299799"/>
                          <a:gd name="connsiteY2" fmla="*/ 0 h 293541"/>
                          <a:gd name="connsiteX3" fmla="*/ 299799 w 299799"/>
                          <a:gd name="connsiteY3" fmla="*/ 44082 h 293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9799" h="293541">
                            <a:moveTo>
                              <a:pt x="299799" y="44082"/>
                            </a:moveTo>
                            <a:cubicBezTo>
                              <a:pt x="265757" y="232486"/>
                              <a:pt x="166773" y="307905"/>
                              <a:pt x="87896" y="291313"/>
                            </a:cubicBezTo>
                            <a:cubicBezTo>
                              <a:pt x="-38776" y="264681"/>
                              <a:pt x="10839" y="1010"/>
                              <a:pt x="4096" y="0"/>
                            </a:cubicBezTo>
                            <a:lnTo>
                              <a:pt x="299799" y="44082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3" name="Freeform: Shape 522">
                        <a:extLst>
                          <a:ext uri="{FF2B5EF4-FFF2-40B4-BE49-F238E27FC236}">
                            <a16:creationId xmlns:a16="http://schemas.microsoft.com/office/drawing/2014/main" id="{9C158575-3C02-4728-8701-018487DB85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4049" y="9305270"/>
                        <a:ext cx="423195" cy="287091"/>
                      </a:xfrm>
                      <a:custGeom>
                        <a:avLst/>
                        <a:gdLst>
                          <a:gd name="connsiteX0" fmla="*/ 303267 w 423195"/>
                          <a:gd name="connsiteY0" fmla="*/ 87304 h 287091"/>
                          <a:gd name="connsiteX1" fmla="*/ 423120 w 423195"/>
                          <a:gd name="connsiteY1" fmla="*/ 109203 h 287091"/>
                          <a:gd name="connsiteX2" fmla="*/ 366856 w 423195"/>
                          <a:gd name="connsiteY2" fmla="*/ 167581 h 287091"/>
                          <a:gd name="connsiteX3" fmla="*/ 362179 w 423195"/>
                          <a:gd name="connsiteY3" fmla="*/ 249363 h 287091"/>
                          <a:gd name="connsiteX4" fmla="*/ 301952 w 423195"/>
                          <a:gd name="connsiteY4" fmla="*/ 222588 h 287091"/>
                          <a:gd name="connsiteX5" fmla="*/ 191005 w 423195"/>
                          <a:gd name="connsiteY5" fmla="*/ 286691 h 287091"/>
                          <a:gd name="connsiteX6" fmla="*/ 109414 w 423195"/>
                          <a:gd name="connsiteY6" fmla="*/ 205653 h 287091"/>
                          <a:gd name="connsiteX7" fmla="*/ 4172 w 423195"/>
                          <a:gd name="connsiteY7" fmla="*/ 192480 h 287091"/>
                          <a:gd name="connsiteX8" fmla="*/ 65856 w 423195"/>
                          <a:gd name="connsiteY8" fmla="*/ 118137 h 287091"/>
                          <a:gd name="connsiteX9" fmla="*/ 23651 w 423195"/>
                          <a:gd name="connsiteY9" fmla="*/ 24630 h 287091"/>
                          <a:gd name="connsiteX10" fmla="*/ 124806 w 423195"/>
                          <a:gd name="connsiteY10" fmla="*/ 54443 h 287091"/>
                          <a:gd name="connsiteX11" fmla="*/ 303267 w 423195"/>
                          <a:gd name="connsiteY11" fmla="*/ 87304 h 2870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23195" h="287091">
                            <a:moveTo>
                              <a:pt x="303267" y="87304"/>
                            </a:moveTo>
                            <a:cubicBezTo>
                              <a:pt x="346034" y="63521"/>
                              <a:pt x="426006" y="63892"/>
                              <a:pt x="423120" y="109203"/>
                            </a:cubicBezTo>
                            <a:cubicBezTo>
                              <a:pt x="420224" y="154513"/>
                              <a:pt x="366856" y="167581"/>
                              <a:pt x="366856" y="167581"/>
                            </a:cubicBezTo>
                            <a:cubicBezTo>
                              <a:pt x="402622" y="175430"/>
                              <a:pt x="430978" y="260193"/>
                              <a:pt x="362179" y="249363"/>
                            </a:cubicBezTo>
                            <a:cubicBezTo>
                              <a:pt x="344415" y="246572"/>
                              <a:pt x="335109" y="240886"/>
                              <a:pt x="301952" y="222588"/>
                            </a:cubicBezTo>
                            <a:cubicBezTo>
                              <a:pt x="301952" y="222588"/>
                              <a:pt x="256289" y="293006"/>
                              <a:pt x="191005" y="286691"/>
                            </a:cubicBezTo>
                            <a:cubicBezTo>
                              <a:pt x="125721" y="280376"/>
                              <a:pt x="109414" y="205653"/>
                              <a:pt x="109414" y="205653"/>
                            </a:cubicBezTo>
                            <a:cubicBezTo>
                              <a:pt x="109414" y="205653"/>
                              <a:pt x="27937" y="240581"/>
                              <a:pt x="4172" y="192480"/>
                            </a:cubicBezTo>
                            <a:cubicBezTo>
                              <a:pt x="-19583" y="144388"/>
                              <a:pt x="65856" y="118137"/>
                              <a:pt x="65856" y="118137"/>
                            </a:cubicBezTo>
                            <a:cubicBezTo>
                              <a:pt x="65856" y="118137"/>
                              <a:pt x="-8496" y="56463"/>
                              <a:pt x="23651" y="24630"/>
                            </a:cubicBezTo>
                            <a:cubicBezTo>
                              <a:pt x="55798" y="-7203"/>
                              <a:pt x="124806" y="54443"/>
                              <a:pt x="124806" y="54443"/>
                            </a:cubicBezTo>
                            <a:cubicBezTo>
                              <a:pt x="176441" y="-26434"/>
                              <a:pt x="281626" y="-18594"/>
                              <a:pt x="303267" y="87304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4" name="Freeform: Shape 523">
                        <a:extLst>
                          <a:ext uri="{FF2B5EF4-FFF2-40B4-BE49-F238E27FC236}">
                            <a16:creationId xmlns:a16="http://schemas.microsoft.com/office/drawing/2014/main" id="{F8D4A95C-DF18-41DA-BEFC-964C1011D0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489" y="9344115"/>
                        <a:ext cx="266190" cy="167166"/>
                      </a:xfrm>
                      <a:custGeom>
                        <a:avLst/>
                        <a:gdLst>
                          <a:gd name="connsiteX0" fmla="*/ 60197 w 266190"/>
                          <a:gd name="connsiteY0" fmla="*/ 18589 h 167166"/>
                          <a:gd name="connsiteX1" fmla="*/ 50739 w 266190"/>
                          <a:gd name="connsiteY1" fmla="*/ 10760 h 167166"/>
                          <a:gd name="connsiteX2" fmla="*/ 58569 w 266190"/>
                          <a:gd name="connsiteY2" fmla="*/ 1292 h 167166"/>
                          <a:gd name="connsiteX3" fmla="*/ 244449 w 266190"/>
                          <a:gd name="connsiteY3" fmla="*/ 65605 h 167166"/>
                          <a:gd name="connsiteX4" fmla="*/ 265871 w 266190"/>
                          <a:gd name="connsiteY4" fmla="*/ 112239 h 167166"/>
                          <a:gd name="connsiteX5" fmla="*/ 250602 w 266190"/>
                          <a:gd name="connsiteY5" fmla="*/ 153025 h 167166"/>
                          <a:gd name="connsiteX6" fmla="*/ 156514 w 266190"/>
                          <a:gd name="connsiteY6" fmla="*/ 160512 h 167166"/>
                          <a:gd name="connsiteX7" fmla="*/ 138521 w 266190"/>
                          <a:gd name="connsiteY7" fmla="*/ 155664 h 167166"/>
                          <a:gd name="connsiteX8" fmla="*/ 135654 w 266190"/>
                          <a:gd name="connsiteY8" fmla="*/ 156025 h 167166"/>
                          <a:gd name="connsiteX9" fmla="*/ 129492 w 266190"/>
                          <a:gd name="connsiteY9" fmla="*/ 153082 h 167166"/>
                          <a:gd name="connsiteX10" fmla="*/ 13449 w 266190"/>
                          <a:gd name="connsiteY10" fmla="*/ 98866 h 167166"/>
                          <a:gd name="connsiteX11" fmla="*/ 257 w 266190"/>
                          <a:gd name="connsiteY11" fmla="*/ 76473 h 167166"/>
                          <a:gd name="connsiteX12" fmla="*/ 8619 w 266190"/>
                          <a:gd name="connsiteY12" fmla="*/ 55213 h 167166"/>
                          <a:gd name="connsiteX13" fmla="*/ 50920 w 266190"/>
                          <a:gd name="connsiteY13" fmla="*/ 43002 h 167166"/>
                          <a:gd name="connsiteX14" fmla="*/ 146122 w 266190"/>
                          <a:gd name="connsiteY14" fmla="*/ 72653 h 167166"/>
                          <a:gd name="connsiteX15" fmla="*/ 147675 w 266190"/>
                          <a:gd name="connsiteY15" fmla="*/ 78463 h 167166"/>
                          <a:gd name="connsiteX16" fmla="*/ 145046 w 266190"/>
                          <a:gd name="connsiteY16" fmla="*/ 139481 h 167166"/>
                          <a:gd name="connsiteX17" fmla="*/ 160791 w 266190"/>
                          <a:gd name="connsiteY17" fmla="*/ 143691 h 167166"/>
                          <a:gd name="connsiteX18" fmla="*/ 239344 w 266190"/>
                          <a:gd name="connsiteY18" fmla="*/ 139747 h 167166"/>
                          <a:gd name="connsiteX19" fmla="*/ 248554 w 266190"/>
                          <a:gd name="connsiteY19" fmla="*/ 114011 h 167166"/>
                          <a:gd name="connsiteX20" fmla="*/ 230942 w 266190"/>
                          <a:gd name="connsiteY20" fmla="*/ 76568 h 167166"/>
                          <a:gd name="connsiteX21" fmla="*/ 60197 w 266190"/>
                          <a:gd name="connsiteY21" fmla="*/ 18589 h 167166"/>
                          <a:gd name="connsiteX22" fmla="*/ 60197 w 266190"/>
                          <a:gd name="connsiteY22" fmla="*/ 18589 h 167166"/>
                          <a:gd name="connsiteX23" fmla="*/ 25584 w 266190"/>
                          <a:gd name="connsiteY23" fmla="*/ 86407 h 167166"/>
                          <a:gd name="connsiteX24" fmla="*/ 127882 w 266190"/>
                          <a:gd name="connsiteY24" fmla="*/ 134509 h 167166"/>
                          <a:gd name="connsiteX25" fmla="*/ 130197 w 266190"/>
                          <a:gd name="connsiteY25" fmla="*/ 80635 h 167166"/>
                          <a:gd name="connsiteX26" fmla="*/ 51415 w 266190"/>
                          <a:gd name="connsiteY26" fmla="*/ 60356 h 167166"/>
                          <a:gd name="connsiteX27" fmla="*/ 19992 w 266190"/>
                          <a:gd name="connsiteY27" fmla="*/ 68348 h 167166"/>
                          <a:gd name="connsiteX28" fmla="*/ 17487 w 266190"/>
                          <a:gd name="connsiteY28" fmla="*/ 74015 h 167166"/>
                          <a:gd name="connsiteX29" fmla="*/ 25584 w 266190"/>
                          <a:gd name="connsiteY29" fmla="*/ 86407 h 1671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66190" h="167166">
                            <a:moveTo>
                              <a:pt x="60197" y="18589"/>
                            </a:moveTo>
                            <a:cubicBezTo>
                              <a:pt x="55425" y="19046"/>
                              <a:pt x="51187" y="15541"/>
                              <a:pt x="50739" y="10760"/>
                            </a:cubicBezTo>
                            <a:cubicBezTo>
                              <a:pt x="50282" y="5988"/>
                              <a:pt x="53787" y="1740"/>
                              <a:pt x="58569" y="1292"/>
                            </a:cubicBezTo>
                            <a:cubicBezTo>
                              <a:pt x="148037" y="-7147"/>
                              <a:pt x="213121" y="27076"/>
                              <a:pt x="244449" y="65605"/>
                            </a:cubicBezTo>
                            <a:cubicBezTo>
                              <a:pt x="256994" y="81035"/>
                              <a:pt x="264328" y="97352"/>
                              <a:pt x="265871" y="112239"/>
                            </a:cubicBezTo>
                            <a:cubicBezTo>
                              <a:pt x="267547" y="128336"/>
                              <a:pt x="262661" y="142776"/>
                              <a:pt x="250602" y="153025"/>
                            </a:cubicBezTo>
                            <a:cubicBezTo>
                              <a:pt x="233838" y="167265"/>
                              <a:pt x="202968" y="172494"/>
                              <a:pt x="156514" y="160512"/>
                            </a:cubicBezTo>
                            <a:cubicBezTo>
                              <a:pt x="150313" y="158902"/>
                              <a:pt x="144313" y="157292"/>
                              <a:pt x="138521" y="155664"/>
                            </a:cubicBezTo>
                            <a:cubicBezTo>
                              <a:pt x="137607" y="155940"/>
                              <a:pt x="136655" y="156064"/>
                              <a:pt x="135654" y="156025"/>
                            </a:cubicBezTo>
                            <a:cubicBezTo>
                              <a:pt x="133178" y="155921"/>
                              <a:pt x="131006" y="154797"/>
                              <a:pt x="129492" y="153082"/>
                            </a:cubicBezTo>
                            <a:cubicBezTo>
                              <a:pt x="67303" y="134842"/>
                              <a:pt x="30546" y="115497"/>
                              <a:pt x="13449" y="98866"/>
                            </a:cubicBezTo>
                            <a:cubicBezTo>
                              <a:pt x="5524" y="91141"/>
                              <a:pt x="1266" y="83569"/>
                              <a:pt x="257" y="76473"/>
                            </a:cubicBezTo>
                            <a:cubicBezTo>
                              <a:pt x="-934" y="68129"/>
                              <a:pt x="2047" y="60918"/>
                              <a:pt x="8619" y="55213"/>
                            </a:cubicBezTo>
                            <a:cubicBezTo>
                              <a:pt x="16916" y="48003"/>
                              <a:pt x="31632" y="43554"/>
                              <a:pt x="50920" y="43002"/>
                            </a:cubicBezTo>
                            <a:cubicBezTo>
                              <a:pt x="124986" y="40878"/>
                              <a:pt x="146056" y="72567"/>
                              <a:pt x="146122" y="72653"/>
                            </a:cubicBezTo>
                            <a:cubicBezTo>
                              <a:pt x="147361" y="74415"/>
                              <a:pt x="147856" y="76473"/>
                              <a:pt x="147675" y="78463"/>
                            </a:cubicBezTo>
                            <a:lnTo>
                              <a:pt x="145046" y="139481"/>
                            </a:lnTo>
                            <a:cubicBezTo>
                              <a:pt x="150123" y="140881"/>
                              <a:pt x="155371" y="142300"/>
                              <a:pt x="160791" y="143691"/>
                            </a:cubicBezTo>
                            <a:cubicBezTo>
                              <a:pt x="201053" y="154073"/>
                              <a:pt x="226561" y="150615"/>
                              <a:pt x="239344" y="139747"/>
                            </a:cubicBezTo>
                            <a:cubicBezTo>
                              <a:pt x="246687" y="133508"/>
                              <a:pt x="249621" y="124393"/>
                              <a:pt x="248554" y="114011"/>
                            </a:cubicBezTo>
                            <a:cubicBezTo>
                              <a:pt x="247345" y="102419"/>
                              <a:pt x="241325" y="89322"/>
                              <a:pt x="230942" y="76568"/>
                            </a:cubicBezTo>
                            <a:cubicBezTo>
                              <a:pt x="202615" y="41697"/>
                              <a:pt x="142998" y="10779"/>
                              <a:pt x="60197" y="18589"/>
                            </a:cubicBezTo>
                            <a:lnTo>
                              <a:pt x="60197" y="18589"/>
                            </a:lnTo>
                            <a:close/>
                            <a:moveTo>
                              <a:pt x="25584" y="86407"/>
                            </a:moveTo>
                            <a:cubicBezTo>
                              <a:pt x="40442" y="100857"/>
                              <a:pt x="72780" y="117849"/>
                              <a:pt x="127882" y="134509"/>
                            </a:cubicBezTo>
                            <a:lnTo>
                              <a:pt x="130197" y="80635"/>
                            </a:lnTo>
                            <a:cubicBezTo>
                              <a:pt x="124691" y="74863"/>
                              <a:pt x="104527" y="58842"/>
                              <a:pt x="51415" y="60356"/>
                            </a:cubicBezTo>
                            <a:cubicBezTo>
                              <a:pt x="36242" y="60785"/>
                              <a:pt x="25345" y="63700"/>
                              <a:pt x="19992" y="68348"/>
                            </a:cubicBezTo>
                            <a:cubicBezTo>
                              <a:pt x="18087" y="70005"/>
                              <a:pt x="17192" y="71929"/>
                              <a:pt x="17487" y="74015"/>
                            </a:cubicBezTo>
                            <a:cubicBezTo>
                              <a:pt x="17983" y="77378"/>
                              <a:pt x="20573" y="81530"/>
                              <a:pt x="25584" y="8640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5" name="Freeform: Shape 524">
                        <a:extLst>
                          <a:ext uri="{FF2B5EF4-FFF2-40B4-BE49-F238E27FC236}">
                            <a16:creationId xmlns:a16="http://schemas.microsoft.com/office/drawing/2014/main" id="{2E49A048-1393-4348-9CCD-53ED426AB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9552" y="9476660"/>
                        <a:ext cx="40004" cy="67788"/>
                      </a:xfrm>
                      <a:custGeom>
                        <a:avLst/>
                        <a:gdLst>
                          <a:gd name="connsiteX0" fmla="*/ 23015 w 40004"/>
                          <a:gd name="connsiteY0" fmla="*/ 5992 h 67788"/>
                          <a:gd name="connsiteX1" fmla="*/ 34016 w 40004"/>
                          <a:gd name="connsiteY1" fmla="*/ 439 h 67788"/>
                          <a:gd name="connsiteX2" fmla="*/ 39569 w 40004"/>
                          <a:gd name="connsiteY2" fmla="*/ 11431 h 67788"/>
                          <a:gd name="connsiteX3" fmla="*/ 29473 w 40004"/>
                          <a:gd name="connsiteY3" fmla="*/ 37206 h 67788"/>
                          <a:gd name="connsiteX4" fmla="*/ 16309 w 40004"/>
                          <a:gd name="connsiteY4" fmla="*/ 63333 h 67788"/>
                          <a:gd name="connsiteX5" fmla="*/ 4460 w 40004"/>
                          <a:gd name="connsiteY5" fmla="*/ 66676 h 67788"/>
                          <a:gd name="connsiteX6" fmla="*/ 1107 w 40004"/>
                          <a:gd name="connsiteY6" fmla="*/ 54827 h 67788"/>
                          <a:gd name="connsiteX7" fmla="*/ 13595 w 40004"/>
                          <a:gd name="connsiteY7" fmla="*/ 30138 h 67788"/>
                          <a:gd name="connsiteX8" fmla="*/ 23015 w 40004"/>
                          <a:gd name="connsiteY8" fmla="*/ 5992 h 67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0004" h="67788">
                            <a:moveTo>
                              <a:pt x="23015" y="5992"/>
                            </a:moveTo>
                            <a:cubicBezTo>
                              <a:pt x="24520" y="1420"/>
                              <a:pt x="29444" y="-1066"/>
                              <a:pt x="34016" y="439"/>
                            </a:cubicBezTo>
                            <a:cubicBezTo>
                              <a:pt x="38588" y="1935"/>
                              <a:pt x="41065" y="6859"/>
                              <a:pt x="39569" y="11431"/>
                            </a:cubicBezTo>
                            <a:cubicBezTo>
                              <a:pt x="36912" y="19461"/>
                              <a:pt x="33540" y="28100"/>
                              <a:pt x="29473" y="37206"/>
                            </a:cubicBezTo>
                            <a:cubicBezTo>
                              <a:pt x="25625" y="45797"/>
                              <a:pt x="21224" y="54560"/>
                              <a:pt x="16309" y="63333"/>
                            </a:cubicBezTo>
                            <a:cubicBezTo>
                              <a:pt x="13957" y="67524"/>
                              <a:pt x="8651" y="69029"/>
                              <a:pt x="4460" y="66676"/>
                            </a:cubicBezTo>
                            <a:cubicBezTo>
                              <a:pt x="260" y="64333"/>
                              <a:pt x="-1236" y="59018"/>
                              <a:pt x="1107" y="54827"/>
                            </a:cubicBezTo>
                            <a:cubicBezTo>
                              <a:pt x="5908" y="46283"/>
                              <a:pt x="10070" y="38006"/>
                              <a:pt x="13595" y="30138"/>
                            </a:cubicBezTo>
                            <a:cubicBezTo>
                              <a:pt x="17300" y="21861"/>
                              <a:pt x="20453" y="13746"/>
                              <a:pt x="23015" y="599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id="{33803E18-9717-4A02-B971-0EE3D22F96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172" y="9414844"/>
                        <a:ext cx="108122" cy="279114"/>
                      </a:xfrm>
                      <a:custGeom>
                        <a:avLst/>
                        <a:gdLst>
                          <a:gd name="connsiteX0" fmla="*/ 31 w 108122"/>
                          <a:gd name="connsiteY0" fmla="*/ 9430 h 279114"/>
                          <a:gd name="connsiteX1" fmla="*/ 7993 w 108122"/>
                          <a:gd name="connsiteY1" fmla="*/ 29 h 279114"/>
                          <a:gd name="connsiteX2" fmla="*/ 17385 w 108122"/>
                          <a:gd name="connsiteY2" fmla="*/ 8002 h 279114"/>
                          <a:gd name="connsiteX3" fmla="*/ 49694 w 108122"/>
                          <a:gd name="connsiteY3" fmla="*/ 164926 h 279114"/>
                          <a:gd name="connsiteX4" fmla="*/ 104424 w 108122"/>
                          <a:gd name="connsiteY4" fmla="*/ 263291 h 279114"/>
                          <a:gd name="connsiteX5" fmla="*/ 106539 w 108122"/>
                          <a:gd name="connsiteY5" fmla="*/ 275416 h 279114"/>
                          <a:gd name="connsiteX6" fmla="*/ 94414 w 108122"/>
                          <a:gd name="connsiteY6" fmla="*/ 277531 h 279114"/>
                          <a:gd name="connsiteX7" fmla="*/ 33282 w 108122"/>
                          <a:gd name="connsiteY7" fmla="*/ 170574 h 279114"/>
                          <a:gd name="connsiteX8" fmla="*/ 31 w 108122"/>
                          <a:gd name="connsiteY8" fmla="*/ 9430 h 27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8122" h="279114">
                            <a:moveTo>
                              <a:pt x="31" y="9430"/>
                            </a:moveTo>
                            <a:cubicBezTo>
                              <a:pt x="-369" y="4630"/>
                              <a:pt x="3202" y="420"/>
                              <a:pt x="7993" y="29"/>
                            </a:cubicBezTo>
                            <a:cubicBezTo>
                              <a:pt x="12785" y="-361"/>
                              <a:pt x="16985" y="3201"/>
                              <a:pt x="17385" y="8002"/>
                            </a:cubicBezTo>
                            <a:cubicBezTo>
                              <a:pt x="22405" y="68219"/>
                              <a:pt x="34816" y="122006"/>
                              <a:pt x="49694" y="164926"/>
                            </a:cubicBezTo>
                            <a:cubicBezTo>
                              <a:pt x="67715" y="216875"/>
                              <a:pt x="88842" y="252337"/>
                              <a:pt x="104424" y="263291"/>
                            </a:cubicBezTo>
                            <a:cubicBezTo>
                              <a:pt x="108359" y="266053"/>
                              <a:pt x="109302" y="271482"/>
                              <a:pt x="106539" y="275416"/>
                            </a:cubicBezTo>
                            <a:cubicBezTo>
                              <a:pt x="103777" y="279350"/>
                              <a:pt x="98348" y="280293"/>
                              <a:pt x="94414" y="277531"/>
                            </a:cubicBezTo>
                            <a:cubicBezTo>
                              <a:pt x="76259" y="264767"/>
                              <a:pt x="52513" y="226077"/>
                              <a:pt x="33282" y="170574"/>
                            </a:cubicBezTo>
                            <a:cubicBezTo>
                              <a:pt x="17947" y="126321"/>
                              <a:pt x="5165" y="71038"/>
                              <a:pt x="31" y="943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id="{C5DD6B3B-A2FF-46F6-8014-2BE9FAD47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0808" y="9502259"/>
                        <a:ext cx="314098" cy="98810"/>
                      </a:xfrm>
                      <a:custGeom>
                        <a:avLst/>
                        <a:gdLst>
                          <a:gd name="connsiteX0" fmla="*/ 306744 w 314098"/>
                          <a:gd name="connsiteY0" fmla="*/ 43811 h 98810"/>
                          <a:gd name="connsiteX1" fmla="*/ 313993 w 314098"/>
                          <a:gd name="connsiteY1" fmla="*/ 53717 h 98810"/>
                          <a:gd name="connsiteX2" fmla="*/ 304096 w 314098"/>
                          <a:gd name="connsiteY2" fmla="*/ 60975 h 98810"/>
                          <a:gd name="connsiteX3" fmla="*/ 247746 w 314098"/>
                          <a:gd name="connsiteY3" fmla="*/ 36963 h 98810"/>
                          <a:gd name="connsiteX4" fmla="*/ 133418 w 314098"/>
                          <a:gd name="connsiteY4" fmla="*/ 98370 h 98810"/>
                          <a:gd name="connsiteX5" fmla="*/ 46921 w 314098"/>
                          <a:gd name="connsiteY5" fmla="*/ 20103 h 98810"/>
                          <a:gd name="connsiteX6" fmla="*/ 9698 w 314098"/>
                          <a:gd name="connsiteY6" fmla="*/ 28819 h 98810"/>
                          <a:gd name="connsiteX7" fmla="*/ 58 w 314098"/>
                          <a:gd name="connsiteY7" fmla="*/ 21151 h 98810"/>
                          <a:gd name="connsiteX8" fmla="*/ 7726 w 314098"/>
                          <a:gd name="connsiteY8" fmla="*/ 11512 h 98810"/>
                          <a:gd name="connsiteX9" fmla="*/ 48931 w 314098"/>
                          <a:gd name="connsiteY9" fmla="*/ 834 h 98810"/>
                          <a:gd name="connsiteX10" fmla="*/ 50750 w 314098"/>
                          <a:gd name="connsiteY10" fmla="*/ 215 h 98810"/>
                          <a:gd name="connsiteX11" fmla="*/ 61133 w 314098"/>
                          <a:gd name="connsiteY11" fmla="*/ 6778 h 98810"/>
                          <a:gd name="connsiteX12" fmla="*/ 135056 w 314098"/>
                          <a:gd name="connsiteY12" fmla="*/ 81063 h 98810"/>
                          <a:gd name="connsiteX13" fmla="*/ 237898 w 314098"/>
                          <a:gd name="connsiteY13" fmla="*/ 20837 h 98810"/>
                          <a:gd name="connsiteX14" fmla="*/ 249375 w 314098"/>
                          <a:gd name="connsiteY14" fmla="*/ 17979 h 98810"/>
                          <a:gd name="connsiteX15" fmla="*/ 256119 w 314098"/>
                          <a:gd name="connsiteY15" fmla="*/ 21713 h 98810"/>
                          <a:gd name="connsiteX16" fmla="*/ 306744 w 314098"/>
                          <a:gd name="connsiteY16" fmla="*/ 43811 h 98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14098" h="98810">
                            <a:moveTo>
                              <a:pt x="306744" y="43811"/>
                            </a:moveTo>
                            <a:cubicBezTo>
                              <a:pt x="311478" y="44544"/>
                              <a:pt x="314736" y="48974"/>
                              <a:pt x="313993" y="53717"/>
                            </a:cubicBezTo>
                            <a:cubicBezTo>
                              <a:pt x="313269" y="58451"/>
                              <a:pt x="308830" y="61699"/>
                              <a:pt x="304096" y="60975"/>
                            </a:cubicBezTo>
                            <a:cubicBezTo>
                              <a:pt x="285999" y="58127"/>
                              <a:pt x="276484" y="52850"/>
                              <a:pt x="247746" y="36963"/>
                            </a:cubicBezTo>
                            <a:cubicBezTo>
                              <a:pt x="233964" y="55069"/>
                              <a:pt x="191120" y="103942"/>
                              <a:pt x="133418" y="98370"/>
                            </a:cubicBezTo>
                            <a:cubicBezTo>
                              <a:pt x="76973" y="92912"/>
                              <a:pt x="54103" y="41677"/>
                              <a:pt x="46921" y="20103"/>
                            </a:cubicBezTo>
                            <a:cubicBezTo>
                              <a:pt x="38320" y="23056"/>
                              <a:pt x="24547" y="27114"/>
                              <a:pt x="9698" y="28819"/>
                            </a:cubicBezTo>
                            <a:cubicBezTo>
                              <a:pt x="4916" y="29362"/>
                              <a:pt x="601" y="25933"/>
                              <a:pt x="58" y="21151"/>
                            </a:cubicBezTo>
                            <a:cubicBezTo>
                              <a:pt x="-494" y="16379"/>
                              <a:pt x="2944" y="12055"/>
                              <a:pt x="7726" y="11512"/>
                            </a:cubicBezTo>
                            <a:cubicBezTo>
                              <a:pt x="28243" y="9169"/>
                              <a:pt x="46216" y="1958"/>
                              <a:pt x="48931" y="834"/>
                            </a:cubicBezTo>
                            <a:cubicBezTo>
                              <a:pt x="49503" y="567"/>
                              <a:pt x="50112" y="358"/>
                              <a:pt x="50750" y="215"/>
                            </a:cubicBezTo>
                            <a:cubicBezTo>
                              <a:pt x="55427" y="-842"/>
                              <a:pt x="60076" y="2101"/>
                              <a:pt x="61133" y="6778"/>
                            </a:cubicBezTo>
                            <a:cubicBezTo>
                              <a:pt x="61171" y="6968"/>
                              <a:pt x="76106" y="75377"/>
                              <a:pt x="135056" y="81063"/>
                            </a:cubicBezTo>
                            <a:cubicBezTo>
                              <a:pt x="195073" y="86874"/>
                              <a:pt x="237764" y="21027"/>
                              <a:pt x="237898" y="20837"/>
                            </a:cubicBezTo>
                            <a:cubicBezTo>
                              <a:pt x="240365" y="17074"/>
                              <a:pt x="245356" y="15779"/>
                              <a:pt x="249375" y="17979"/>
                            </a:cubicBezTo>
                            <a:lnTo>
                              <a:pt x="256119" y="21713"/>
                            </a:lnTo>
                            <a:cubicBezTo>
                              <a:pt x="282960" y="36543"/>
                              <a:pt x="291838" y="41458"/>
                              <a:pt x="306744" y="438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08" name="Graphic 963">
                    <a:extLst>
                      <a:ext uri="{FF2B5EF4-FFF2-40B4-BE49-F238E27FC236}">
                        <a16:creationId xmlns:a16="http://schemas.microsoft.com/office/drawing/2014/main" id="{2BC5C104-1E50-4676-95F4-F95DED53A4BD}"/>
                      </a:ext>
                    </a:extLst>
                  </p:cNvPr>
                  <p:cNvGrpSpPr/>
                  <p:nvPr/>
                </p:nvGrpSpPr>
                <p:grpSpPr>
                  <a:xfrm>
                    <a:off x="8226141" y="10170901"/>
                    <a:ext cx="541504" cy="402442"/>
                    <a:chOff x="8226141" y="10170901"/>
                    <a:chExt cx="541504" cy="402442"/>
                  </a:xfrm>
                </p:grpSpPr>
                <p:sp>
                  <p:nvSpPr>
                    <p:cNvPr id="518" name="Freeform: Shape 517">
                      <a:extLst>
                        <a:ext uri="{FF2B5EF4-FFF2-40B4-BE49-F238E27FC236}">
                          <a16:creationId xmlns:a16="http://schemas.microsoft.com/office/drawing/2014/main" id="{7FCDD571-8008-450E-A30F-BA98DDE62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5350" y="10170901"/>
                      <a:ext cx="492295" cy="326472"/>
                    </a:xfrm>
                    <a:custGeom>
                      <a:avLst/>
                      <a:gdLst>
                        <a:gd name="connsiteX0" fmla="*/ 492296 w 492295"/>
                        <a:gd name="connsiteY0" fmla="*/ 0 h 326472"/>
                        <a:gd name="connsiteX1" fmla="*/ 363775 w 492295"/>
                        <a:gd name="connsiteY1" fmla="*/ 172736 h 326472"/>
                        <a:gd name="connsiteX2" fmla="*/ 164493 w 492295"/>
                        <a:gd name="connsiteY2" fmla="*/ 308105 h 326472"/>
                        <a:gd name="connsiteX3" fmla="*/ 424 w 492295"/>
                        <a:gd name="connsiteY3" fmla="*/ 268967 h 326472"/>
                        <a:gd name="connsiteX4" fmla="*/ 121440 w 492295"/>
                        <a:gd name="connsiteY4" fmla="*/ 29499 h 326472"/>
                        <a:gd name="connsiteX5" fmla="*/ 492296 w 492295"/>
                        <a:gd name="connsiteY5" fmla="*/ 0 h 326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2295" h="326472">
                          <a:moveTo>
                            <a:pt x="492296" y="0"/>
                          </a:moveTo>
                          <a:cubicBezTo>
                            <a:pt x="479713" y="122272"/>
                            <a:pt x="488362" y="163001"/>
                            <a:pt x="363775" y="172736"/>
                          </a:cubicBezTo>
                          <a:cubicBezTo>
                            <a:pt x="239188" y="182471"/>
                            <a:pt x="240073" y="250355"/>
                            <a:pt x="164493" y="308105"/>
                          </a:cubicBezTo>
                          <a:cubicBezTo>
                            <a:pt x="88912" y="365855"/>
                            <a:pt x="424" y="268967"/>
                            <a:pt x="424" y="268967"/>
                          </a:cubicBezTo>
                          <a:cubicBezTo>
                            <a:pt x="424" y="268967"/>
                            <a:pt x="-13730" y="118644"/>
                            <a:pt x="121440" y="29499"/>
                          </a:cubicBezTo>
                          <a:cubicBezTo>
                            <a:pt x="256618" y="-59645"/>
                            <a:pt x="362784" y="142332"/>
                            <a:pt x="492296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9" name="Freeform: Shape 518">
                      <a:extLst>
                        <a:ext uri="{FF2B5EF4-FFF2-40B4-BE49-F238E27FC236}">
                          <a16:creationId xmlns:a16="http://schemas.microsoft.com/office/drawing/2014/main" id="{9349E65D-0EE0-466B-923D-B92DF759B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6141" y="10206852"/>
                      <a:ext cx="524813" cy="366490"/>
                    </a:xfrm>
                    <a:custGeom>
                      <a:avLst/>
                      <a:gdLst>
                        <a:gd name="connsiteX0" fmla="*/ 17134 w 524813"/>
                        <a:gd name="connsiteY0" fmla="*/ 359822 h 366490"/>
                        <a:gd name="connsiteX1" fmla="*/ 6675 w 524813"/>
                        <a:gd name="connsiteY1" fmla="*/ 366251 h 366490"/>
                        <a:gd name="connsiteX2" fmla="*/ 236 w 524813"/>
                        <a:gd name="connsiteY2" fmla="*/ 355802 h 366490"/>
                        <a:gd name="connsiteX3" fmla="*/ 81446 w 524813"/>
                        <a:gd name="connsiteY3" fmla="*/ 174904 h 366490"/>
                        <a:gd name="connsiteX4" fmla="*/ 172544 w 524813"/>
                        <a:gd name="connsiteY4" fmla="*/ 86854 h 366490"/>
                        <a:gd name="connsiteX5" fmla="*/ 227331 w 524813"/>
                        <a:gd name="connsiteY5" fmla="*/ 60375 h 366490"/>
                        <a:gd name="connsiteX6" fmla="*/ 284557 w 524813"/>
                        <a:gd name="connsiteY6" fmla="*/ 56555 h 366490"/>
                        <a:gd name="connsiteX7" fmla="*/ 409478 w 524813"/>
                        <a:gd name="connsiteY7" fmla="*/ 61099 h 366490"/>
                        <a:gd name="connsiteX8" fmla="*/ 483392 w 524813"/>
                        <a:gd name="connsiteY8" fmla="*/ 35905 h 366490"/>
                        <a:gd name="connsiteX9" fmla="*/ 507681 w 524813"/>
                        <a:gd name="connsiteY9" fmla="*/ 10416 h 366490"/>
                        <a:gd name="connsiteX10" fmla="*/ 514520 w 524813"/>
                        <a:gd name="connsiteY10" fmla="*/ 167 h 366490"/>
                        <a:gd name="connsiteX11" fmla="*/ 524768 w 524813"/>
                        <a:gd name="connsiteY11" fmla="*/ 7016 h 366490"/>
                        <a:gd name="connsiteX12" fmla="*/ 495917 w 524813"/>
                        <a:gd name="connsiteY12" fmla="*/ 47964 h 366490"/>
                        <a:gd name="connsiteX13" fmla="*/ 411392 w 524813"/>
                        <a:gd name="connsiteY13" fmla="*/ 78396 h 366490"/>
                        <a:gd name="connsiteX14" fmla="*/ 281710 w 524813"/>
                        <a:gd name="connsiteY14" fmla="*/ 73719 h 366490"/>
                        <a:gd name="connsiteX15" fmla="*/ 232180 w 524813"/>
                        <a:gd name="connsiteY15" fmla="*/ 77053 h 366490"/>
                        <a:gd name="connsiteX16" fmla="*/ 232151 w 524813"/>
                        <a:gd name="connsiteY16" fmla="*/ 77053 h 366490"/>
                        <a:gd name="connsiteX17" fmla="*/ 182221 w 524813"/>
                        <a:gd name="connsiteY17" fmla="*/ 101294 h 366490"/>
                        <a:gd name="connsiteX18" fmla="*/ 95420 w 524813"/>
                        <a:gd name="connsiteY18" fmla="*/ 185257 h 366490"/>
                        <a:gd name="connsiteX19" fmla="*/ 17134 w 524813"/>
                        <a:gd name="connsiteY19" fmla="*/ 359822 h 366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24813" h="366490">
                          <a:moveTo>
                            <a:pt x="17134" y="359822"/>
                          </a:moveTo>
                          <a:cubicBezTo>
                            <a:pt x="16029" y="364479"/>
                            <a:pt x="11352" y="367366"/>
                            <a:pt x="6675" y="366251"/>
                          </a:cubicBezTo>
                          <a:cubicBezTo>
                            <a:pt x="2008" y="365146"/>
                            <a:pt x="-869" y="360470"/>
                            <a:pt x="236" y="355802"/>
                          </a:cubicBezTo>
                          <a:cubicBezTo>
                            <a:pt x="19286" y="276678"/>
                            <a:pt x="49585" y="218023"/>
                            <a:pt x="81446" y="174904"/>
                          </a:cubicBezTo>
                          <a:cubicBezTo>
                            <a:pt x="113441" y="131612"/>
                            <a:pt x="147074" y="103914"/>
                            <a:pt x="172544" y="86854"/>
                          </a:cubicBezTo>
                          <a:cubicBezTo>
                            <a:pt x="190470" y="74853"/>
                            <a:pt x="208757" y="65737"/>
                            <a:pt x="227331" y="60375"/>
                          </a:cubicBezTo>
                          <a:cubicBezTo>
                            <a:pt x="246219" y="54917"/>
                            <a:pt x="265327" y="53355"/>
                            <a:pt x="284557" y="56555"/>
                          </a:cubicBezTo>
                          <a:cubicBezTo>
                            <a:pt x="328173" y="63842"/>
                            <a:pt x="372683" y="65223"/>
                            <a:pt x="409478" y="61099"/>
                          </a:cubicBezTo>
                          <a:cubicBezTo>
                            <a:pt x="443920" y="57232"/>
                            <a:pt x="471086" y="48716"/>
                            <a:pt x="483392" y="35905"/>
                          </a:cubicBezTo>
                          <a:cubicBezTo>
                            <a:pt x="507471" y="10835"/>
                            <a:pt x="507681" y="10416"/>
                            <a:pt x="507681" y="10416"/>
                          </a:cubicBezTo>
                          <a:cubicBezTo>
                            <a:pt x="506728" y="5701"/>
                            <a:pt x="509805" y="1101"/>
                            <a:pt x="514520" y="167"/>
                          </a:cubicBezTo>
                          <a:cubicBezTo>
                            <a:pt x="519244" y="-766"/>
                            <a:pt x="523835" y="2301"/>
                            <a:pt x="524768" y="7016"/>
                          </a:cubicBezTo>
                          <a:cubicBezTo>
                            <a:pt x="524778" y="7035"/>
                            <a:pt x="527159" y="15445"/>
                            <a:pt x="495917" y="47964"/>
                          </a:cubicBezTo>
                          <a:cubicBezTo>
                            <a:pt x="480658" y="63842"/>
                            <a:pt x="449702" y="74100"/>
                            <a:pt x="411392" y="78396"/>
                          </a:cubicBezTo>
                          <a:cubicBezTo>
                            <a:pt x="373102" y="82692"/>
                            <a:pt x="326915" y="81254"/>
                            <a:pt x="281710" y="73719"/>
                          </a:cubicBezTo>
                          <a:cubicBezTo>
                            <a:pt x="265126" y="70948"/>
                            <a:pt x="248581" y="72310"/>
                            <a:pt x="232180" y="77053"/>
                          </a:cubicBezTo>
                          <a:lnTo>
                            <a:pt x="232151" y="77053"/>
                          </a:lnTo>
                          <a:cubicBezTo>
                            <a:pt x="215435" y="81873"/>
                            <a:pt x="198756" y="90226"/>
                            <a:pt x="182221" y="101294"/>
                          </a:cubicBezTo>
                          <a:cubicBezTo>
                            <a:pt x="157989" y="117506"/>
                            <a:pt x="125985" y="143900"/>
                            <a:pt x="95420" y="185257"/>
                          </a:cubicBezTo>
                          <a:cubicBezTo>
                            <a:pt x="64730" y="226776"/>
                            <a:pt x="35536" y="283345"/>
                            <a:pt x="17134" y="35982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09" name="Graphic 963">
                    <a:extLst>
                      <a:ext uri="{FF2B5EF4-FFF2-40B4-BE49-F238E27FC236}">
                        <a16:creationId xmlns:a16="http://schemas.microsoft.com/office/drawing/2014/main" id="{E5428941-8AE1-48CC-AFF8-1AB7667879D3}"/>
                      </a:ext>
                    </a:extLst>
                  </p:cNvPr>
                  <p:cNvGrpSpPr/>
                  <p:nvPr/>
                </p:nvGrpSpPr>
                <p:grpSpPr>
                  <a:xfrm>
                    <a:off x="7974759" y="10276333"/>
                    <a:ext cx="221376" cy="560720"/>
                    <a:chOff x="7974759" y="10276333"/>
                    <a:chExt cx="221376" cy="560720"/>
                  </a:xfrm>
                </p:grpSpPr>
                <p:sp>
                  <p:nvSpPr>
                    <p:cNvPr id="516" name="Freeform: Shape 515">
                      <a:extLst>
                        <a:ext uri="{FF2B5EF4-FFF2-40B4-BE49-F238E27FC236}">
                          <a16:creationId xmlns:a16="http://schemas.microsoft.com/office/drawing/2014/main" id="{733014CE-DB17-4288-8946-A75D808051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4759" y="10276333"/>
                      <a:ext cx="221376" cy="551230"/>
                    </a:xfrm>
                    <a:custGeom>
                      <a:avLst/>
                      <a:gdLst>
                        <a:gd name="connsiteX0" fmla="*/ 29363 w 221376"/>
                        <a:gd name="connsiteY0" fmla="*/ 0 h 551230"/>
                        <a:gd name="connsiteX1" fmla="*/ 126613 w 221376"/>
                        <a:gd name="connsiteY1" fmla="*/ 163687 h 551230"/>
                        <a:gd name="connsiteX2" fmla="*/ 215234 w 221376"/>
                        <a:gd name="connsiteY2" fmla="*/ 329232 h 551230"/>
                        <a:gd name="connsiteX3" fmla="*/ 168275 w 221376"/>
                        <a:gd name="connsiteY3" fmla="*/ 551231 h 551230"/>
                        <a:gd name="connsiteX4" fmla="*/ 27753 w 221376"/>
                        <a:gd name="connsiteY4" fmla="*/ 370056 h 551230"/>
                        <a:gd name="connsiteX5" fmla="*/ 29363 w 221376"/>
                        <a:gd name="connsiteY5" fmla="*/ 0 h 55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1376" h="551230">
                          <a:moveTo>
                            <a:pt x="29363" y="0"/>
                          </a:moveTo>
                          <a:cubicBezTo>
                            <a:pt x="104448" y="58112"/>
                            <a:pt x="131194" y="57931"/>
                            <a:pt x="126613" y="163687"/>
                          </a:cubicBezTo>
                          <a:cubicBezTo>
                            <a:pt x="122022" y="269434"/>
                            <a:pt x="187592" y="259852"/>
                            <a:pt x="215234" y="329232"/>
                          </a:cubicBezTo>
                          <a:cubicBezTo>
                            <a:pt x="242875" y="398612"/>
                            <a:pt x="168275" y="551231"/>
                            <a:pt x="168275" y="551231"/>
                          </a:cubicBezTo>
                          <a:cubicBezTo>
                            <a:pt x="168275" y="551231"/>
                            <a:pt x="121755" y="534714"/>
                            <a:pt x="27753" y="370056"/>
                          </a:cubicBezTo>
                          <a:cubicBezTo>
                            <a:pt x="-66259" y="205397"/>
                            <a:pt x="115926" y="163335"/>
                            <a:pt x="29363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7" name="Freeform: Shape 516">
                      <a:extLst>
                        <a:ext uri="{FF2B5EF4-FFF2-40B4-BE49-F238E27FC236}">
                          <a16:creationId xmlns:a16="http://schemas.microsoft.com/office/drawing/2014/main" id="{874A495B-33F9-46A1-9520-42EDCDBD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2122" y="10322342"/>
                      <a:ext cx="125292" cy="514711"/>
                    </a:xfrm>
                    <a:custGeom>
                      <a:avLst/>
                      <a:gdLst>
                        <a:gd name="connsiteX0" fmla="*/ 1945 w 125292"/>
                        <a:gd name="connsiteY0" fmla="*/ 14161 h 514711"/>
                        <a:gd name="connsiteX1" fmla="*/ 3203 w 125292"/>
                        <a:gd name="connsiteY1" fmla="*/ 1950 h 514711"/>
                        <a:gd name="connsiteX2" fmla="*/ 15423 w 125292"/>
                        <a:gd name="connsiteY2" fmla="*/ 3207 h 514711"/>
                        <a:gd name="connsiteX3" fmla="*/ 54771 w 125292"/>
                        <a:gd name="connsiteY3" fmla="*/ 76597 h 514711"/>
                        <a:gd name="connsiteX4" fmla="*/ 44818 w 125292"/>
                        <a:gd name="connsiteY4" fmla="*/ 175314 h 514711"/>
                        <a:gd name="connsiteX5" fmla="*/ 75660 w 125292"/>
                        <a:gd name="connsiteY5" fmla="*/ 286366 h 514711"/>
                        <a:gd name="connsiteX6" fmla="*/ 118303 w 125292"/>
                        <a:gd name="connsiteY6" fmla="*/ 376082 h 514711"/>
                        <a:gd name="connsiteX7" fmla="*/ 110893 w 125292"/>
                        <a:gd name="connsiteY7" fmla="*/ 510423 h 514711"/>
                        <a:gd name="connsiteX8" fmla="*/ 99015 w 125292"/>
                        <a:gd name="connsiteY8" fmla="*/ 513518 h 514711"/>
                        <a:gd name="connsiteX9" fmla="*/ 95910 w 125292"/>
                        <a:gd name="connsiteY9" fmla="*/ 501631 h 514711"/>
                        <a:gd name="connsiteX10" fmla="*/ 101291 w 125292"/>
                        <a:gd name="connsiteY10" fmla="*/ 379683 h 514711"/>
                        <a:gd name="connsiteX11" fmla="*/ 61153 w 125292"/>
                        <a:gd name="connsiteY11" fmla="*/ 295882 h 514711"/>
                        <a:gd name="connsiteX12" fmla="*/ 27930 w 125292"/>
                        <a:gd name="connsiteY12" fmla="*/ 171209 h 514711"/>
                        <a:gd name="connsiteX13" fmla="*/ 37674 w 125292"/>
                        <a:gd name="connsiteY13" fmla="*/ 79655 h 514711"/>
                        <a:gd name="connsiteX14" fmla="*/ 1945 w 125292"/>
                        <a:gd name="connsiteY14" fmla="*/ 14161 h 514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25292" h="514711">
                          <a:moveTo>
                            <a:pt x="1945" y="14161"/>
                          </a:moveTo>
                          <a:cubicBezTo>
                            <a:pt x="-1074" y="10437"/>
                            <a:pt x="-521" y="4969"/>
                            <a:pt x="3203" y="1950"/>
                          </a:cubicBezTo>
                          <a:cubicBezTo>
                            <a:pt x="6937" y="-1079"/>
                            <a:pt x="12404" y="-517"/>
                            <a:pt x="15423" y="3207"/>
                          </a:cubicBezTo>
                          <a:cubicBezTo>
                            <a:pt x="37417" y="30172"/>
                            <a:pt x="50171" y="50889"/>
                            <a:pt x="54771" y="76597"/>
                          </a:cubicBezTo>
                          <a:cubicBezTo>
                            <a:pt x="59296" y="101915"/>
                            <a:pt x="55629" y="131156"/>
                            <a:pt x="44818" y="175314"/>
                          </a:cubicBezTo>
                          <a:cubicBezTo>
                            <a:pt x="33350" y="222168"/>
                            <a:pt x="53466" y="252705"/>
                            <a:pt x="75660" y="286366"/>
                          </a:cubicBezTo>
                          <a:cubicBezTo>
                            <a:pt x="92443" y="311827"/>
                            <a:pt x="110331" y="338973"/>
                            <a:pt x="118303" y="376082"/>
                          </a:cubicBezTo>
                          <a:cubicBezTo>
                            <a:pt x="137544" y="465541"/>
                            <a:pt x="110969" y="510299"/>
                            <a:pt x="110893" y="510423"/>
                          </a:cubicBezTo>
                          <a:cubicBezTo>
                            <a:pt x="108464" y="514566"/>
                            <a:pt x="103139" y="515938"/>
                            <a:pt x="99015" y="513518"/>
                          </a:cubicBezTo>
                          <a:cubicBezTo>
                            <a:pt x="94862" y="511099"/>
                            <a:pt x="93490" y="505775"/>
                            <a:pt x="95910" y="501631"/>
                          </a:cubicBezTo>
                          <a:cubicBezTo>
                            <a:pt x="95976" y="501517"/>
                            <a:pt x="119113" y="462598"/>
                            <a:pt x="101291" y="379683"/>
                          </a:cubicBezTo>
                          <a:cubicBezTo>
                            <a:pt x="93976" y="345698"/>
                            <a:pt x="77050" y="319999"/>
                            <a:pt x="61153" y="295882"/>
                          </a:cubicBezTo>
                          <a:cubicBezTo>
                            <a:pt x="36779" y="258906"/>
                            <a:pt x="14671" y="225359"/>
                            <a:pt x="27930" y="171209"/>
                          </a:cubicBezTo>
                          <a:cubicBezTo>
                            <a:pt x="38160" y="129423"/>
                            <a:pt x="41722" y="102210"/>
                            <a:pt x="37674" y="79655"/>
                          </a:cubicBezTo>
                          <a:cubicBezTo>
                            <a:pt x="33712" y="57499"/>
                            <a:pt x="22091" y="38869"/>
                            <a:pt x="1945" y="1416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0" name="Graphic 963">
                    <a:extLst>
                      <a:ext uri="{FF2B5EF4-FFF2-40B4-BE49-F238E27FC236}">
                        <a16:creationId xmlns:a16="http://schemas.microsoft.com/office/drawing/2014/main" id="{71D7D914-5B13-48AB-9E78-2679E5754A9E}"/>
                      </a:ext>
                    </a:extLst>
                  </p:cNvPr>
                  <p:cNvGrpSpPr/>
                  <p:nvPr/>
                </p:nvGrpSpPr>
                <p:grpSpPr>
                  <a:xfrm>
                    <a:off x="8444654" y="9693722"/>
                    <a:ext cx="509319" cy="370111"/>
                    <a:chOff x="8444654" y="9693722"/>
                    <a:chExt cx="509319" cy="370111"/>
                  </a:xfrm>
                </p:grpSpPr>
                <p:sp>
                  <p:nvSpPr>
                    <p:cNvPr id="514" name="Freeform: Shape 513">
                      <a:extLst>
                        <a:ext uri="{FF2B5EF4-FFF2-40B4-BE49-F238E27FC236}">
                          <a16:creationId xmlns:a16="http://schemas.microsoft.com/office/drawing/2014/main" id="{3341E326-92AF-427C-BA9C-B5F8E35B1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9196" y="9693722"/>
                      <a:ext cx="504777" cy="359596"/>
                    </a:xfrm>
                    <a:custGeom>
                      <a:avLst/>
                      <a:gdLst>
                        <a:gd name="connsiteX0" fmla="*/ 504777 w 504777"/>
                        <a:gd name="connsiteY0" fmla="*/ 12454 h 359596"/>
                        <a:gd name="connsiteX1" fmla="*/ 319411 w 504777"/>
                        <a:gd name="connsiteY1" fmla="*/ 68204 h 359596"/>
                        <a:gd name="connsiteX2" fmla="*/ 138113 w 504777"/>
                        <a:gd name="connsiteY2" fmla="*/ 132545 h 359596"/>
                        <a:gd name="connsiteX3" fmla="*/ 0 w 504777"/>
                        <a:gd name="connsiteY3" fmla="*/ 354601 h 359596"/>
                        <a:gd name="connsiteX4" fmla="*/ 226000 w 504777"/>
                        <a:gd name="connsiteY4" fmla="*/ 319835 h 359596"/>
                        <a:gd name="connsiteX5" fmla="*/ 504777 w 504777"/>
                        <a:gd name="connsiteY5" fmla="*/ 12454 h 359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04777" h="359596">
                          <a:moveTo>
                            <a:pt x="504777" y="12454"/>
                          </a:moveTo>
                          <a:cubicBezTo>
                            <a:pt x="413271" y="-957"/>
                            <a:pt x="396459" y="-23017"/>
                            <a:pt x="319411" y="68204"/>
                          </a:cubicBezTo>
                          <a:cubicBezTo>
                            <a:pt x="242354" y="159425"/>
                            <a:pt x="208083" y="97807"/>
                            <a:pt x="138113" y="132545"/>
                          </a:cubicBezTo>
                          <a:cubicBezTo>
                            <a:pt x="68132" y="167292"/>
                            <a:pt x="0" y="354601"/>
                            <a:pt x="0" y="354601"/>
                          </a:cubicBezTo>
                          <a:cubicBezTo>
                            <a:pt x="0" y="354601"/>
                            <a:pt x="41958" y="379033"/>
                            <a:pt x="226000" y="319835"/>
                          </a:cubicBezTo>
                          <a:cubicBezTo>
                            <a:pt x="410032" y="260628"/>
                            <a:pt x="326450" y="76662"/>
                            <a:pt x="504777" y="12454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5" name="Freeform: Shape 514">
                      <a:extLst>
                        <a:ext uri="{FF2B5EF4-FFF2-40B4-BE49-F238E27FC236}">
                          <a16:creationId xmlns:a16="http://schemas.microsoft.com/office/drawing/2014/main" id="{5F87B758-2B5F-43E1-BFE3-7401AA2CC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4654" y="9712655"/>
                      <a:ext cx="453426" cy="351178"/>
                    </a:xfrm>
                    <a:custGeom>
                      <a:avLst/>
                      <a:gdLst>
                        <a:gd name="connsiteX0" fmla="*/ 443664 w 453426"/>
                        <a:gd name="connsiteY0" fmla="*/ 65 h 351178"/>
                        <a:gd name="connsiteX1" fmla="*/ 453360 w 453426"/>
                        <a:gd name="connsiteY1" fmla="*/ 7656 h 351178"/>
                        <a:gd name="connsiteX2" fmla="*/ 445769 w 453426"/>
                        <a:gd name="connsiteY2" fmla="*/ 17362 h 351178"/>
                        <a:gd name="connsiteX3" fmla="*/ 373789 w 453426"/>
                        <a:gd name="connsiteY3" fmla="*/ 42251 h 351178"/>
                        <a:gd name="connsiteX4" fmla="*/ 310228 w 453426"/>
                        <a:gd name="connsiteY4" fmla="*/ 126557 h 351178"/>
                        <a:gd name="connsiteX5" fmla="*/ 195376 w 453426"/>
                        <a:gd name="connsiteY5" fmla="*/ 201852 h 351178"/>
                        <a:gd name="connsiteX6" fmla="*/ 106622 w 453426"/>
                        <a:gd name="connsiteY6" fmla="*/ 238285 h 351178"/>
                        <a:gd name="connsiteX7" fmla="*/ 16991 w 453426"/>
                        <a:gd name="connsiteY7" fmla="*/ 345022 h 351178"/>
                        <a:gd name="connsiteX8" fmla="*/ 6162 w 453426"/>
                        <a:gd name="connsiteY8" fmla="*/ 350804 h 351178"/>
                        <a:gd name="connsiteX9" fmla="*/ 380 w 453426"/>
                        <a:gd name="connsiteY9" fmla="*/ 339974 h 351178"/>
                        <a:gd name="connsiteX10" fmla="*/ 96420 w 453426"/>
                        <a:gd name="connsiteY10" fmla="*/ 224245 h 351178"/>
                        <a:gd name="connsiteX11" fmla="*/ 191290 w 453426"/>
                        <a:gd name="connsiteY11" fmla="*/ 184964 h 351178"/>
                        <a:gd name="connsiteX12" fmla="*/ 295245 w 453426"/>
                        <a:gd name="connsiteY12" fmla="*/ 117756 h 351178"/>
                        <a:gd name="connsiteX13" fmla="*/ 363082 w 453426"/>
                        <a:gd name="connsiteY13" fmla="*/ 28554 h 351178"/>
                        <a:gd name="connsiteX14" fmla="*/ 443664 w 453426"/>
                        <a:gd name="connsiteY14" fmla="*/ 65 h 35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53426" h="351178">
                          <a:moveTo>
                            <a:pt x="443664" y="65"/>
                          </a:moveTo>
                          <a:cubicBezTo>
                            <a:pt x="448436" y="-516"/>
                            <a:pt x="452779" y="2884"/>
                            <a:pt x="453360" y="7656"/>
                          </a:cubicBezTo>
                          <a:cubicBezTo>
                            <a:pt x="453951" y="12428"/>
                            <a:pt x="450550" y="16771"/>
                            <a:pt x="445769" y="17362"/>
                          </a:cubicBezTo>
                          <a:cubicBezTo>
                            <a:pt x="414441" y="21286"/>
                            <a:pt x="393057" y="27163"/>
                            <a:pt x="373789" y="42251"/>
                          </a:cubicBezTo>
                          <a:cubicBezTo>
                            <a:pt x="353958" y="57767"/>
                            <a:pt x="335488" y="83361"/>
                            <a:pt x="310228" y="126557"/>
                          </a:cubicBezTo>
                          <a:cubicBezTo>
                            <a:pt x="278024" y="181611"/>
                            <a:pt x="238705" y="191251"/>
                            <a:pt x="195376" y="201852"/>
                          </a:cubicBezTo>
                          <a:cubicBezTo>
                            <a:pt x="167077" y="208786"/>
                            <a:pt x="136940" y="216168"/>
                            <a:pt x="106622" y="238285"/>
                          </a:cubicBezTo>
                          <a:cubicBezTo>
                            <a:pt x="32117" y="292654"/>
                            <a:pt x="17039" y="344870"/>
                            <a:pt x="16991" y="345022"/>
                          </a:cubicBezTo>
                          <a:cubicBezTo>
                            <a:pt x="15591" y="349594"/>
                            <a:pt x="10753" y="352194"/>
                            <a:pt x="6162" y="350804"/>
                          </a:cubicBezTo>
                          <a:cubicBezTo>
                            <a:pt x="1571" y="349413"/>
                            <a:pt x="-1020" y="344565"/>
                            <a:pt x="380" y="339974"/>
                          </a:cubicBezTo>
                          <a:cubicBezTo>
                            <a:pt x="427" y="339802"/>
                            <a:pt x="17134" y="282110"/>
                            <a:pt x="96420" y="224245"/>
                          </a:cubicBezTo>
                          <a:cubicBezTo>
                            <a:pt x="129539" y="200090"/>
                            <a:pt x="161390" y="192289"/>
                            <a:pt x="191290" y="184964"/>
                          </a:cubicBezTo>
                          <a:cubicBezTo>
                            <a:pt x="230856" y="175267"/>
                            <a:pt x="266756" y="166485"/>
                            <a:pt x="295245" y="117756"/>
                          </a:cubicBezTo>
                          <a:cubicBezTo>
                            <a:pt x="321630" y="72645"/>
                            <a:pt x="341280" y="45623"/>
                            <a:pt x="363082" y="28554"/>
                          </a:cubicBezTo>
                          <a:cubicBezTo>
                            <a:pt x="385447" y="11066"/>
                            <a:pt x="409231" y="4380"/>
                            <a:pt x="443664" y="6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1" name="Graphic 963">
                    <a:extLst>
                      <a:ext uri="{FF2B5EF4-FFF2-40B4-BE49-F238E27FC236}">
                        <a16:creationId xmlns:a16="http://schemas.microsoft.com/office/drawing/2014/main" id="{7BAE1684-0C25-4A0F-BCF0-5786FBD5B5F9}"/>
                      </a:ext>
                    </a:extLst>
                  </p:cNvPr>
                  <p:cNvGrpSpPr/>
                  <p:nvPr/>
                </p:nvGrpSpPr>
                <p:grpSpPr>
                  <a:xfrm>
                    <a:off x="7845937" y="10918520"/>
                    <a:ext cx="534012" cy="250244"/>
                    <a:chOff x="7845937" y="10918520"/>
                    <a:chExt cx="534012" cy="250244"/>
                  </a:xfrm>
                </p:grpSpPr>
                <p:sp>
                  <p:nvSpPr>
                    <p:cNvPr id="512" name="Freeform: Shape 511">
                      <a:extLst>
                        <a:ext uri="{FF2B5EF4-FFF2-40B4-BE49-F238E27FC236}">
                          <a16:creationId xmlns:a16="http://schemas.microsoft.com/office/drawing/2014/main" id="{4836A6E7-C2E4-4AB7-A2BA-F4D385A3F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50931" y="10918520"/>
                      <a:ext cx="529018" cy="250244"/>
                    </a:xfrm>
                    <a:custGeom>
                      <a:avLst/>
                      <a:gdLst>
                        <a:gd name="connsiteX0" fmla="*/ 529019 w 529018"/>
                        <a:gd name="connsiteY0" fmla="*/ 26592 h 250244"/>
                        <a:gd name="connsiteX1" fmla="*/ 339319 w 529018"/>
                        <a:gd name="connsiteY1" fmla="*/ 42851 h 250244"/>
                        <a:gd name="connsiteX2" fmla="*/ 153124 w 529018"/>
                        <a:gd name="connsiteY2" fmla="*/ 67207 h 250244"/>
                        <a:gd name="connsiteX3" fmla="*/ 0 w 529018"/>
                        <a:gd name="connsiteY3" fmla="*/ 234666 h 250244"/>
                        <a:gd name="connsiteX4" fmla="*/ 229124 w 529018"/>
                        <a:gd name="connsiteY4" fmla="*/ 243391 h 250244"/>
                        <a:gd name="connsiteX5" fmla="*/ 529019 w 529018"/>
                        <a:gd name="connsiteY5" fmla="*/ 26592 h 250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9018" h="250244">
                          <a:moveTo>
                            <a:pt x="529019" y="26592"/>
                          </a:moveTo>
                          <a:cubicBezTo>
                            <a:pt x="438036" y="-602"/>
                            <a:pt x="422615" y="-22462"/>
                            <a:pt x="339319" y="42851"/>
                          </a:cubicBezTo>
                          <a:cubicBezTo>
                            <a:pt x="256022" y="108164"/>
                            <a:pt x="225638" y="49271"/>
                            <a:pt x="153124" y="67207"/>
                          </a:cubicBezTo>
                          <a:cubicBezTo>
                            <a:pt x="80639" y="85142"/>
                            <a:pt x="0" y="234666"/>
                            <a:pt x="0" y="234666"/>
                          </a:cubicBezTo>
                          <a:cubicBezTo>
                            <a:pt x="0" y="234666"/>
                            <a:pt x="40519" y="262860"/>
                            <a:pt x="229124" y="243391"/>
                          </a:cubicBezTo>
                          <a:cubicBezTo>
                            <a:pt x="417709" y="223931"/>
                            <a:pt x="345824" y="51338"/>
                            <a:pt x="529019" y="26592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3" name="Freeform: Shape 512">
                      <a:extLst>
                        <a:ext uri="{FF2B5EF4-FFF2-40B4-BE49-F238E27FC236}">
                          <a16:creationId xmlns:a16="http://schemas.microsoft.com/office/drawing/2014/main" id="{D468528E-4F0A-409A-85F4-D20A32539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5937" y="10937627"/>
                      <a:ext cx="476859" cy="230838"/>
                    </a:xfrm>
                    <a:custGeom>
                      <a:avLst/>
                      <a:gdLst>
                        <a:gd name="connsiteX0" fmla="*/ 468681 w 476859"/>
                        <a:gd name="connsiteY0" fmla="*/ 817 h 230838"/>
                        <a:gd name="connsiteX1" fmla="*/ 476844 w 476859"/>
                        <a:gd name="connsiteY1" fmla="*/ 10018 h 230838"/>
                        <a:gd name="connsiteX2" fmla="*/ 467652 w 476859"/>
                        <a:gd name="connsiteY2" fmla="*/ 18191 h 230838"/>
                        <a:gd name="connsiteX3" fmla="*/ 393595 w 476859"/>
                        <a:gd name="connsiteY3" fmla="*/ 27297 h 230838"/>
                        <a:gd name="connsiteX4" fmla="*/ 324853 w 476859"/>
                        <a:gd name="connsiteY4" fmla="*/ 88505 h 230838"/>
                        <a:gd name="connsiteX5" fmla="*/ 204076 w 476859"/>
                        <a:gd name="connsiteY5" fmla="*/ 134129 h 230838"/>
                        <a:gd name="connsiteX6" fmla="*/ 112617 w 476859"/>
                        <a:gd name="connsiteY6" fmla="*/ 150284 h 230838"/>
                        <a:gd name="connsiteX7" fmla="*/ 16624 w 476859"/>
                        <a:gd name="connsiteY7" fmla="*/ 225693 h 230838"/>
                        <a:gd name="connsiteX8" fmla="*/ 5146 w 476859"/>
                        <a:gd name="connsiteY8" fmla="*/ 230084 h 230838"/>
                        <a:gd name="connsiteX9" fmla="*/ 755 w 476859"/>
                        <a:gd name="connsiteY9" fmla="*/ 218606 h 230838"/>
                        <a:gd name="connsiteX10" fmla="*/ 105664 w 476859"/>
                        <a:gd name="connsiteY10" fmla="*/ 134339 h 230838"/>
                        <a:gd name="connsiteX11" fmla="*/ 203467 w 476859"/>
                        <a:gd name="connsiteY11" fmla="*/ 116756 h 230838"/>
                        <a:gd name="connsiteX12" fmla="*/ 311632 w 476859"/>
                        <a:gd name="connsiteY12" fmla="*/ 77198 h 230838"/>
                        <a:gd name="connsiteX13" fmla="*/ 386099 w 476859"/>
                        <a:gd name="connsiteY13" fmla="*/ 11562 h 230838"/>
                        <a:gd name="connsiteX14" fmla="*/ 468681 w 476859"/>
                        <a:gd name="connsiteY14" fmla="*/ 817 h 23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6859" h="230838">
                          <a:moveTo>
                            <a:pt x="468681" y="817"/>
                          </a:moveTo>
                          <a:cubicBezTo>
                            <a:pt x="473472" y="1103"/>
                            <a:pt x="477129" y="5227"/>
                            <a:pt x="476844" y="10018"/>
                          </a:cubicBezTo>
                          <a:cubicBezTo>
                            <a:pt x="476567" y="14810"/>
                            <a:pt x="472434" y="18477"/>
                            <a:pt x="467652" y="18191"/>
                          </a:cubicBezTo>
                          <a:cubicBezTo>
                            <a:pt x="435848" y="16200"/>
                            <a:pt x="413940" y="17600"/>
                            <a:pt x="393595" y="27297"/>
                          </a:cubicBezTo>
                          <a:cubicBezTo>
                            <a:pt x="372869" y="37174"/>
                            <a:pt x="352828" y="55900"/>
                            <a:pt x="324853" y="88505"/>
                          </a:cubicBezTo>
                          <a:cubicBezTo>
                            <a:pt x="288534" y="130834"/>
                            <a:pt x="248358" y="132405"/>
                            <a:pt x="204076" y="134129"/>
                          </a:cubicBezTo>
                          <a:cubicBezTo>
                            <a:pt x="175225" y="135244"/>
                            <a:pt x="144469" y="136453"/>
                            <a:pt x="112617" y="150284"/>
                          </a:cubicBezTo>
                          <a:cubicBezTo>
                            <a:pt x="34855" y="184069"/>
                            <a:pt x="16672" y="225560"/>
                            <a:pt x="16624" y="225693"/>
                          </a:cubicBezTo>
                          <a:cubicBezTo>
                            <a:pt x="14671" y="230065"/>
                            <a:pt x="9528" y="232037"/>
                            <a:pt x="5146" y="230084"/>
                          </a:cubicBezTo>
                          <a:cubicBezTo>
                            <a:pt x="765" y="228131"/>
                            <a:pt x="-1197" y="222988"/>
                            <a:pt x="755" y="218606"/>
                          </a:cubicBezTo>
                          <a:cubicBezTo>
                            <a:pt x="813" y="218463"/>
                            <a:pt x="21701" y="170829"/>
                            <a:pt x="105664" y="134339"/>
                          </a:cubicBezTo>
                          <a:cubicBezTo>
                            <a:pt x="140506" y="119213"/>
                            <a:pt x="172977" y="117937"/>
                            <a:pt x="203467" y="116756"/>
                          </a:cubicBezTo>
                          <a:cubicBezTo>
                            <a:pt x="243738" y="115194"/>
                            <a:pt x="280248" y="113774"/>
                            <a:pt x="311632" y="77198"/>
                          </a:cubicBezTo>
                          <a:cubicBezTo>
                            <a:pt x="341274" y="42642"/>
                            <a:pt x="362915" y="22620"/>
                            <a:pt x="386099" y="11562"/>
                          </a:cubicBezTo>
                          <a:cubicBezTo>
                            <a:pt x="409673" y="341"/>
                            <a:pt x="433933" y="-1355"/>
                            <a:pt x="468681" y="81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6" name="Graphic 963">
                  <a:extLst>
                    <a:ext uri="{FF2B5EF4-FFF2-40B4-BE49-F238E27FC236}">
                      <a16:creationId xmlns:a16="http://schemas.microsoft.com/office/drawing/2014/main" id="{1557258A-D7D8-48D4-AC73-DD31D9CB90BE}"/>
                    </a:ext>
                  </a:extLst>
                </p:cNvPr>
                <p:cNvGrpSpPr/>
                <p:nvPr/>
              </p:nvGrpSpPr>
              <p:grpSpPr>
                <a:xfrm>
                  <a:off x="4389336" y="8572846"/>
                  <a:ext cx="4434643" cy="3575958"/>
                  <a:chOff x="4389336" y="8572846"/>
                  <a:chExt cx="4434643" cy="3575958"/>
                </a:xfrm>
              </p:grpSpPr>
              <p:grpSp>
                <p:nvGrpSpPr>
                  <p:cNvPr id="401" name="Graphic 963">
                    <a:extLst>
                      <a:ext uri="{FF2B5EF4-FFF2-40B4-BE49-F238E27FC236}">
                        <a16:creationId xmlns:a16="http://schemas.microsoft.com/office/drawing/2014/main" id="{D33B9D67-9BAE-49F4-B4E1-72F281AD4B7D}"/>
                      </a:ext>
                    </a:extLst>
                  </p:cNvPr>
                  <p:cNvGrpSpPr/>
                  <p:nvPr/>
                </p:nvGrpSpPr>
                <p:grpSpPr>
                  <a:xfrm>
                    <a:off x="4835199" y="9629501"/>
                    <a:ext cx="3955067" cy="2519294"/>
                    <a:chOff x="4835199" y="9629501"/>
                    <a:chExt cx="3955067" cy="2519294"/>
                  </a:xfrm>
                </p:grpSpPr>
                <p:grpSp>
                  <p:nvGrpSpPr>
                    <p:cNvPr id="495" name="Graphic 963">
                      <a:extLst>
                        <a:ext uri="{FF2B5EF4-FFF2-40B4-BE49-F238E27FC236}">
                          <a16:creationId xmlns:a16="http://schemas.microsoft.com/office/drawing/2014/main" id="{7C2C5C1A-63B9-44AF-8C56-B0F2AD038A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35199" y="9629501"/>
                      <a:ext cx="3955067" cy="2519294"/>
                      <a:chOff x="4835199" y="9629501"/>
                      <a:chExt cx="3955067" cy="2519294"/>
                    </a:xfrm>
                  </p:grpSpPr>
                  <p:sp>
                    <p:nvSpPr>
                      <p:cNvPr id="497" name="Freeform: Shape 496">
                        <a:extLst>
                          <a:ext uri="{FF2B5EF4-FFF2-40B4-BE49-F238E27FC236}">
                            <a16:creationId xmlns:a16="http://schemas.microsoft.com/office/drawing/2014/main" id="{80AB77BB-C76D-4A28-97B9-7D12538E59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5199" y="9629501"/>
                        <a:ext cx="3955067" cy="2519294"/>
                      </a:xfrm>
                      <a:custGeom>
                        <a:avLst/>
                        <a:gdLst>
                          <a:gd name="connsiteX0" fmla="*/ 456583 w 3955067"/>
                          <a:gd name="connsiteY0" fmla="*/ 430090 h 2519294"/>
                          <a:gd name="connsiteX1" fmla="*/ 3739937 w 3955067"/>
                          <a:gd name="connsiteY1" fmla="*/ 1042252 h 2519294"/>
                          <a:gd name="connsiteX2" fmla="*/ 3949163 w 3955067"/>
                          <a:gd name="connsiteY2" fmla="*/ 2057761 h 2519294"/>
                          <a:gd name="connsiteX3" fmla="*/ 3059994 w 3955067"/>
                          <a:gd name="connsiteY3" fmla="*/ 2096165 h 2519294"/>
                          <a:gd name="connsiteX4" fmla="*/ 3082607 w 3955067"/>
                          <a:gd name="connsiteY4" fmla="*/ 2519294 h 2519294"/>
                          <a:gd name="connsiteX5" fmla="*/ 1418903 w 3955067"/>
                          <a:gd name="connsiteY5" fmla="*/ 2519294 h 2519294"/>
                          <a:gd name="connsiteX6" fmla="*/ 3955 w 3955067"/>
                          <a:gd name="connsiteY6" fmla="*/ 1209816 h 2519294"/>
                          <a:gd name="connsiteX7" fmla="*/ 456583 w 3955067"/>
                          <a:gd name="connsiteY7" fmla="*/ 430090 h 2519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955067" h="2519294">
                            <a:moveTo>
                              <a:pt x="456583" y="430090"/>
                            </a:moveTo>
                            <a:cubicBezTo>
                              <a:pt x="1398348" y="-173604"/>
                              <a:pt x="3283775" y="-283809"/>
                              <a:pt x="3739937" y="1042252"/>
                            </a:cubicBezTo>
                            <a:cubicBezTo>
                              <a:pt x="3853312" y="1371846"/>
                              <a:pt x="3984643" y="2056236"/>
                              <a:pt x="3949163" y="2057761"/>
                            </a:cubicBezTo>
                            <a:lnTo>
                              <a:pt x="3059994" y="2096165"/>
                            </a:lnTo>
                            <a:lnTo>
                              <a:pt x="3082607" y="2519294"/>
                            </a:lnTo>
                            <a:lnTo>
                              <a:pt x="1418903" y="2519294"/>
                            </a:lnTo>
                            <a:cubicBezTo>
                              <a:pt x="887056" y="2253880"/>
                              <a:pt x="336130" y="1842276"/>
                              <a:pt x="3955" y="1209816"/>
                            </a:cubicBezTo>
                            <a:cubicBezTo>
                              <a:pt x="-52014" y="1103222"/>
                              <a:pt x="505342" y="554906"/>
                              <a:pt x="456583" y="43009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8" name="Freeform: Shape 497">
                        <a:extLst>
                          <a:ext uri="{FF2B5EF4-FFF2-40B4-BE49-F238E27FC236}">
                            <a16:creationId xmlns:a16="http://schemas.microsoft.com/office/drawing/2014/main" id="{2413032D-AD10-457C-8FC2-719312DA34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6" y="9840050"/>
                        <a:ext cx="816152" cy="1217227"/>
                      </a:xfrm>
                      <a:custGeom>
                        <a:avLst/>
                        <a:gdLst>
                          <a:gd name="connsiteX0" fmla="*/ 36874 w 816152"/>
                          <a:gd name="connsiteY0" fmla="*/ 189262 h 1217227"/>
                          <a:gd name="connsiteX1" fmla="*/ 59144 w 816152"/>
                          <a:gd name="connsiteY1" fmla="*/ 1213437 h 1217227"/>
                          <a:gd name="connsiteX2" fmla="*/ 816153 w 816152"/>
                          <a:gd name="connsiteY2" fmla="*/ 0 h 1217227"/>
                          <a:gd name="connsiteX3" fmla="*/ 36874 w 816152"/>
                          <a:gd name="connsiteY3" fmla="*/ 189262 h 12172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16152" h="1217227">
                            <a:moveTo>
                              <a:pt x="36874" y="189262"/>
                            </a:moveTo>
                            <a:cubicBezTo>
                              <a:pt x="25749" y="701354"/>
                              <a:pt x="-52185" y="1269102"/>
                              <a:pt x="59144" y="1213437"/>
                            </a:cubicBezTo>
                            <a:cubicBezTo>
                              <a:pt x="170472" y="1157773"/>
                              <a:pt x="816153" y="0"/>
                              <a:pt x="816153" y="0"/>
                            </a:cubicBezTo>
                            <a:lnTo>
                              <a:pt x="36874" y="189262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9" name="Freeform: Shape 498">
                        <a:extLst>
                          <a:ext uri="{FF2B5EF4-FFF2-40B4-BE49-F238E27FC236}">
                            <a16:creationId xmlns:a16="http://schemas.microsoft.com/office/drawing/2014/main" id="{87A48E0A-B4CB-4DC7-A71E-F23AB934F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4" y="10431447"/>
                        <a:ext cx="429268" cy="625839"/>
                      </a:xfrm>
                      <a:custGeom>
                        <a:avLst/>
                        <a:gdLst>
                          <a:gd name="connsiteX0" fmla="*/ 18950 w 429268"/>
                          <a:gd name="connsiteY0" fmla="*/ 0 h 625839"/>
                          <a:gd name="connsiteX1" fmla="*/ 59146 w 429268"/>
                          <a:gd name="connsiteY1" fmla="*/ 622049 h 625839"/>
                          <a:gd name="connsiteX2" fmla="*/ 429268 w 429268"/>
                          <a:gd name="connsiteY2" fmla="*/ 78715 h 625839"/>
                          <a:gd name="connsiteX3" fmla="*/ 18950 w 429268"/>
                          <a:gd name="connsiteY3" fmla="*/ 0 h 6258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9268" h="625839">
                            <a:moveTo>
                              <a:pt x="18950" y="0"/>
                            </a:moveTo>
                            <a:cubicBezTo>
                              <a:pt x="-2110" y="364874"/>
                              <a:pt x="-22988" y="663112"/>
                              <a:pt x="59146" y="622049"/>
                            </a:cubicBezTo>
                            <a:cubicBezTo>
                              <a:pt x="109533" y="596856"/>
                              <a:pt x="269372" y="345900"/>
                              <a:pt x="429268" y="78715"/>
                            </a:cubicBezTo>
                            <a:cubicBezTo>
                              <a:pt x="291775" y="100499"/>
                              <a:pt x="139870" y="74095"/>
                              <a:pt x="18950" y="0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0" name="Freeform: Shape 499">
                        <a:extLst>
                          <a:ext uri="{FF2B5EF4-FFF2-40B4-BE49-F238E27FC236}">
                            <a16:creationId xmlns:a16="http://schemas.microsoft.com/office/drawing/2014/main" id="{ECFD73AB-7ED9-491E-A3F0-8F8B351F7F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49396" y="9840059"/>
                        <a:ext cx="786412" cy="476711"/>
                      </a:xfrm>
                      <a:custGeom>
                        <a:avLst/>
                        <a:gdLst>
                          <a:gd name="connsiteX0" fmla="*/ 7144 w 786412"/>
                          <a:gd name="connsiteY0" fmla="*/ 189252 h 476711"/>
                          <a:gd name="connsiteX1" fmla="*/ 0 w 786412"/>
                          <a:gd name="connsiteY1" fmla="*/ 389630 h 476711"/>
                          <a:gd name="connsiteX2" fmla="*/ 581425 w 786412"/>
                          <a:gd name="connsiteY2" fmla="*/ 360283 h 476711"/>
                          <a:gd name="connsiteX3" fmla="*/ 786413 w 786412"/>
                          <a:gd name="connsiteY3" fmla="*/ 0 h 476711"/>
                          <a:gd name="connsiteX4" fmla="*/ 7144 w 786412"/>
                          <a:gd name="connsiteY4" fmla="*/ 189252 h 4767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6412" h="476711">
                            <a:moveTo>
                              <a:pt x="7144" y="189252"/>
                            </a:moveTo>
                            <a:cubicBezTo>
                              <a:pt x="5706" y="255613"/>
                              <a:pt x="3134" y="322888"/>
                              <a:pt x="0" y="389630"/>
                            </a:cubicBezTo>
                            <a:cubicBezTo>
                              <a:pt x="99117" y="487966"/>
                              <a:pt x="282178" y="533067"/>
                              <a:pt x="581425" y="360283"/>
                            </a:cubicBezTo>
                            <a:cubicBezTo>
                              <a:pt x="698221" y="158134"/>
                              <a:pt x="786413" y="0"/>
                              <a:pt x="786413" y="0"/>
                            </a:cubicBezTo>
                            <a:lnTo>
                              <a:pt x="7144" y="189252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1" name="Freeform: Shape 500">
                        <a:extLst>
                          <a:ext uri="{FF2B5EF4-FFF2-40B4-BE49-F238E27FC236}">
                            <a16:creationId xmlns:a16="http://schemas.microsoft.com/office/drawing/2014/main" id="{FA4B358B-809F-49EC-8144-B8FEFBA74B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0018" y="9953474"/>
                        <a:ext cx="957153" cy="1301566"/>
                      </a:xfrm>
                      <a:custGeom>
                        <a:avLst/>
                        <a:gdLst>
                          <a:gd name="connsiteX0" fmla="*/ 940453 w 957153"/>
                          <a:gd name="connsiteY0" fmla="*/ 5295 h 1301566"/>
                          <a:gd name="connsiteX1" fmla="*/ 951865 w 957153"/>
                          <a:gd name="connsiteY1" fmla="*/ 704 h 1301566"/>
                          <a:gd name="connsiteX2" fmla="*/ 956456 w 957153"/>
                          <a:gd name="connsiteY2" fmla="*/ 12105 h 1301566"/>
                          <a:gd name="connsiteX3" fmla="*/ 497560 w 957153"/>
                          <a:gd name="connsiteY3" fmla="*/ 768714 h 1301566"/>
                          <a:gd name="connsiteX4" fmla="*/ 13947 w 957153"/>
                          <a:gd name="connsiteY4" fmla="*/ 1299809 h 1301566"/>
                          <a:gd name="connsiteX5" fmla="*/ 1765 w 957153"/>
                          <a:gd name="connsiteY5" fmla="*/ 1298104 h 1301566"/>
                          <a:gd name="connsiteX6" fmla="*/ 3460 w 957153"/>
                          <a:gd name="connsiteY6" fmla="*/ 1285912 h 1301566"/>
                          <a:gd name="connsiteX7" fmla="*/ 483539 w 957153"/>
                          <a:gd name="connsiteY7" fmla="*/ 758437 h 1301566"/>
                          <a:gd name="connsiteX8" fmla="*/ 940453 w 957153"/>
                          <a:gd name="connsiteY8" fmla="*/ 5295 h 13015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57153" h="1301566">
                            <a:moveTo>
                              <a:pt x="940453" y="5295"/>
                            </a:moveTo>
                            <a:cubicBezTo>
                              <a:pt x="942340" y="875"/>
                              <a:pt x="947445" y="-1192"/>
                              <a:pt x="951865" y="704"/>
                            </a:cubicBezTo>
                            <a:cubicBezTo>
                              <a:pt x="956274" y="2580"/>
                              <a:pt x="958341" y="7686"/>
                              <a:pt x="956456" y="12105"/>
                            </a:cubicBezTo>
                            <a:cubicBezTo>
                              <a:pt x="888380" y="170963"/>
                              <a:pt x="707920" y="481259"/>
                              <a:pt x="497560" y="768714"/>
                            </a:cubicBezTo>
                            <a:cubicBezTo>
                              <a:pt x="341798" y="981569"/>
                              <a:pt x="169500" y="1182099"/>
                              <a:pt x="13947" y="1299809"/>
                            </a:cubicBezTo>
                            <a:cubicBezTo>
                              <a:pt x="10118" y="1302705"/>
                              <a:pt x="4651" y="1301943"/>
                              <a:pt x="1765" y="1298104"/>
                            </a:cubicBezTo>
                            <a:cubicBezTo>
                              <a:pt x="-1140" y="1294266"/>
                              <a:pt x="-379" y="1288808"/>
                              <a:pt x="3460" y="1285912"/>
                            </a:cubicBezTo>
                            <a:cubicBezTo>
                              <a:pt x="157546" y="1169326"/>
                              <a:pt x="328663" y="970101"/>
                              <a:pt x="483539" y="758437"/>
                            </a:cubicBezTo>
                            <a:cubicBezTo>
                              <a:pt x="693137" y="472001"/>
                              <a:pt x="872778" y="163191"/>
                              <a:pt x="940453" y="529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2" name="Freeform: Shape 501">
                        <a:extLst>
                          <a:ext uri="{FF2B5EF4-FFF2-40B4-BE49-F238E27FC236}">
                            <a16:creationId xmlns:a16="http://schemas.microsoft.com/office/drawing/2014/main" id="{2196943A-2A55-47B7-ACBA-9024A0C18F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22715" y="9741927"/>
                        <a:ext cx="26130" cy="1316286"/>
                      </a:xfrm>
                      <a:custGeom>
                        <a:avLst/>
                        <a:gdLst>
                          <a:gd name="connsiteX0" fmla="*/ 8761 w 26130"/>
                          <a:gd name="connsiteY0" fmla="*/ 8378 h 1316286"/>
                          <a:gd name="connsiteX1" fmla="*/ 17743 w 26130"/>
                          <a:gd name="connsiteY1" fmla="*/ 6 h 1316286"/>
                          <a:gd name="connsiteX2" fmla="*/ 26125 w 26130"/>
                          <a:gd name="connsiteY2" fmla="*/ 8988 h 1316286"/>
                          <a:gd name="connsiteX3" fmla="*/ 26125 w 26130"/>
                          <a:gd name="connsiteY3" fmla="*/ 1307398 h 1316286"/>
                          <a:gd name="connsiteX4" fmla="*/ 17638 w 26130"/>
                          <a:gd name="connsiteY4" fmla="*/ 1316284 h 1316286"/>
                          <a:gd name="connsiteX5" fmla="*/ 8752 w 26130"/>
                          <a:gd name="connsiteY5" fmla="*/ 1307798 h 1316286"/>
                          <a:gd name="connsiteX6" fmla="*/ 8761 w 26130"/>
                          <a:gd name="connsiteY6" fmla="*/ 8378 h 13162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6130" h="1316286">
                            <a:moveTo>
                              <a:pt x="8761" y="8378"/>
                            </a:moveTo>
                            <a:cubicBezTo>
                              <a:pt x="8933" y="3587"/>
                              <a:pt x="12952" y="-166"/>
                              <a:pt x="17743" y="6"/>
                            </a:cubicBezTo>
                            <a:cubicBezTo>
                              <a:pt x="22544" y="177"/>
                              <a:pt x="26287" y="4206"/>
                              <a:pt x="26125" y="8988"/>
                            </a:cubicBezTo>
                            <a:cubicBezTo>
                              <a:pt x="6456" y="515565"/>
                              <a:pt x="26068" y="1305112"/>
                              <a:pt x="26125" y="1307398"/>
                            </a:cubicBezTo>
                            <a:cubicBezTo>
                              <a:pt x="26240" y="1312179"/>
                              <a:pt x="22439" y="1316170"/>
                              <a:pt x="17638" y="1316284"/>
                            </a:cubicBezTo>
                            <a:cubicBezTo>
                              <a:pt x="12847" y="1316399"/>
                              <a:pt x="8866" y="1312598"/>
                              <a:pt x="8752" y="1307798"/>
                            </a:cubicBezTo>
                            <a:cubicBezTo>
                              <a:pt x="8714" y="1305521"/>
                              <a:pt x="-10927" y="515346"/>
                              <a:pt x="8761" y="837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3" name="Freeform: Shape 502">
                        <a:extLst>
                          <a:ext uri="{FF2B5EF4-FFF2-40B4-BE49-F238E27FC236}">
                            <a16:creationId xmlns:a16="http://schemas.microsoft.com/office/drawing/2014/main" id="{95DAFBD1-6ECD-4818-B45B-A7F3AB0392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9167" y="10286992"/>
                        <a:ext cx="910340" cy="1557517"/>
                      </a:xfrm>
                      <a:custGeom>
                        <a:avLst/>
                        <a:gdLst>
                          <a:gd name="connsiteX0" fmla="*/ 23114 w 910340"/>
                          <a:gd name="connsiteY0" fmla="*/ 649433 h 1557517"/>
                          <a:gd name="connsiteX1" fmla="*/ 13884 w 910340"/>
                          <a:gd name="connsiteY1" fmla="*/ 1507559 h 1557517"/>
                          <a:gd name="connsiteX2" fmla="*/ 898090 w 910340"/>
                          <a:gd name="connsiteY2" fmla="*/ 1557517 h 1557517"/>
                          <a:gd name="connsiteX3" fmla="*/ 776132 w 910340"/>
                          <a:gd name="connsiteY3" fmla="*/ 229532 h 1557517"/>
                          <a:gd name="connsiteX4" fmla="*/ 23114 w 910340"/>
                          <a:gd name="connsiteY4" fmla="*/ 649433 h 15575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10340" h="1557517">
                            <a:moveTo>
                              <a:pt x="23114" y="649433"/>
                            </a:moveTo>
                            <a:cubicBezTo>
                              <a:pt x="-15195" y="1130788"/>
                              <a:pt x="3283" y="1293989"/>
                              <a:pt x="13884" y="1507559"/>
                            </a:cubicBezTo>
                            <a:lnTo>
                              <a:pt x="898090" y="1557517"/>
                            </a:lnTo>
                            <a:cubicBezTo>
                              <a:pt x="933618" y="982579"/>
                              <a:pt x="891537" y="443978"/>
                              <a:pt x="776132" y="229532"/>
                            </a:cubicBezTo>
                            <a:cubicBezTo>
                              <a:pt x="539693" y="-209865"/>
                              <a:pt x="74035" y="9600"/>
                              <a:pt x="23114" y="649433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4" name="Freeform: Shape 503">
                        <a:extLst>
                          <a:ext uri="{FF2B5EF4-FFF2-40B4-BE49-F238E27FC236}">
                            <a16:creationId xmlns:a16="http://schemas.microsoft.com/office/drawing/2014/main" id="{B480A5C3-21AE-4AE7-BC37-E6372E0E0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3897" y="10765541"/>
                        <a:ext cx="281807" cy="896613"/>
                      </a:xfrm>
                      <a:custGeom>
                        <a:avLst/>
                        <a:gdLst>
                          <a:gd name="connsiteX0" fmla="*/ 17365 w 281807"/>
                          <a:gd name="connsiteY0" fmla="*/ 888068 h 896613"/>
                          <a:gd name="connsiteX1" fmla="*/ 8545 w 281807"/>
                          <a:gd name="connsiteY1" fmla="*/ 896612 h 896613"/>
                          <a:gd name="connsiteX2" fmla="*/ 1 w 281807"/>
                          <a:gd name="connsiteY2" fmla="*/ 887792 h 896613"/>
                          <a:gd name="connsiteX3" fmla="*/ 9469 w 281807"/>
                          <a:gd name="connsiteY3" fmla="*/ 604728 h 896613"/>
                          <a:gd name="connsiteX4" fmla="*/ 23471 w 281807"/>
                          <a:gd name="connsiteY4" fmla="*/ 486152 h 896613"/>
                          <a:gd name="connsiteX5" fmla="*/ 165679 w 281807"/>
                          <a:gd name="connsiteY5" fmla="*/ 228034 h 896613"/>
                          <a:gd name="connsiteX6" fmla="*/ 264968 w 281807"/>
                          <a:gd name="connsiteY6" fmla="*/ 5634 h 896613"/>
                          <a:gd name="connsiteX7" fmla="*/ 276169 w 281807"/>
                          <a:gd name="connsiteY7" fmla="*/ 557 h 896613"/>
                          <a:gd name="connsiteX8" fmla="*/ 281246 w 281807"/>
                          <a:gd name="connsiteY8" fmla="*/ 11768 h 896613"/>
                          <a:gd name="connsiteX9" fmla="*/ 181205 w 281807"/>
                          <a:gd name="connsiteY9" fmla="*/ 235815 h 896613"/>
                          <a:gd name="connsiteX10" fmla="*/ 38396 w 281807"/>
                          <a:gd name="connsiteY10" fmla="*/ 495076 h 896613"/>
                          <a:gd name="connsiteX11" fmla="*/ 26843 w 281807"/>
                          <a:gd name="connsiteY11" fmla="*/ 605690 h 896613"/>
                          <a:gd name="connsiteX12" fmla="*/ 17365 w 281807"/>
                          <a:gd name="connsiteY12" fmla="*/ 888068 h 8966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81807" h="896613">
                            <a:moveTo>
                              <a:pt x="17365" y="888068"/>
                            </a:moveTo>
                            <a:cubicBezTo>
                              <a:pt x="17289" y="892860"/>
                              <a:pt x="13336" y="896688"/>
                              <a:pt x="8545" y="896612"/>
                            </a:cubicBezTo>
                            <a:cubicBezTo>
                              <a:pt x="3754" y="896536"/>
                              <a:pt x="-75" y="892593"/>
                              <a:pt x="1" y="887792"/>
                            </a:cubicBezTo>
                            <a:cubicBezTo>
                              <a:pt x="696" y="850540"/>
                              <a:pt x="3659" y="708532"/>
                              <a:pt x="9469" y="604728"/>
                            </a:cubicBezTo>
                            <a:cubicBezTo>
                              <a:pt x="12831" y="544540"/>
                              <a:pt x="17394" y="496296"/>
                              <a:pt x="23471" y="486152"/>
                            </a:cubicBezTo>
                            <a:cubicBezTo>
                              <a:pt x="53408" y="436136"/>
                              <a:pt x="110034" y="338762"/>
                              <a:pt x="165679" y="228034"/>
                            </a:cubicBezTo>
                            <a:cubicBezTo>
                              <a:pt x="201607" y="156548"/>
                              <a:pt x="237174" y="79386"/>
                              <a:pt x="264968" y="5634"/>
                            </a:cubicBezTo>
                            <a:cubicBezTo>
                              <a:pt x="266663" y="1138"/>
                              <a:pt x="271683" y="-1129"/>
                              <a:pt x="276169" y="557"/>
                            </a:cubicBezTo>
                            <a:cubicBezTo>
                              <a:pt x="280674" y="2262"/>
                              <a:pt x="282941" y="7273"/>
                              <a:pt x="281246" y="11768"/>
                            </a:cubicBezTo>
                            <a:cubicBezTo>
                              <a:pt x="253280" y="85949"/>
                              <a:pt x="217438" y="163711"/>
                              <a:pt x="181205" y="235815"/>
                            </a:cubicBezTo>
                            <a:cubicBezTo>
                              <a:pt x="125198" y="347239"/>
                              <a:pt x="68400" y="444937"/>
                              <a:pt x="38396" y="495076"/>
                            </a:cubicBezTo>
                            <a:cubicBezTo>
                              <a:pt x="33967" y="502458"/>
                              <a:pt x="30071" y="547950"/>
                              <a:pt x="26843" y="605690"/>
                            </a:cubicBezTo>
                            <a:cubicBezTo>
                              <a:pt x="21004" y="709789"/>
                              <a:pt x="18051" y="851025"/>
                              <a:pt x="17365" y="88806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96" name="Freeform: Shape 495">
                      <a:extLst>
                        <a:ext uri="{FF2B5EF4-FFF2-40B4-BE49-F238E27FC236}">
                          <a16:creationId xmlns:a16="http://schemas.microsoft.com/office/drawing/2014/main" id="{3291F6E1-67F4-4593-A1DE-29515F7D0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2867" y="10002431"/>
                      <a:ext cx="766677" cy="1406566"/>
                    </a:xfrm>
                    <a:custGeom>
                      <a:avLst/>
                      <a:gdLst>
                        <a:gd name="connsiteX0" fmla="*/ 3429 w 766677"/>
                        <a:gd name="connsiteY0" fmla="*/ 15583 h 1406566"/>
                        <a:gd name="connsiteX1" fmla="*/ 1762 w 766677"/>
                        <a:gd name="connsiteY1" fmla="*/ 3429 h 1406566"/>
                        <a:gd name="connsiteX2" fmla="*/ 13916 w 766677"/>
                        <a:gd name="connsiteY2" fmla="*/ 1763 h 1406566"/>
                        <a:gd name="connsiteX3" fmla="*/ 343072 w 766677"/>
                        <a:gd name="connsiteY3" fmla="*/ 331452 h 1406566"/>
                        <a:gd name="connsiteX4" fmla="*/ 456705 w 766677"/>
                        <a:gd name="connsiteY4" fmla="*/ 645938 h 1406566"/>
                        <a:gd name="connsiteX5" fmla="*/ 509531 w 766677"/>
                        <a:gd name="connsiteY5" fmla="*/ 714909 h 1406566"/>
                        <a:gd name="connsiteX6" fmla="*/ 579130 w 766677"/>
                        <a:gd name="connsiteY6" fmla="*/ 774678 h 1406566"/>
                        <a:gd name="connsiteX7" fmla="*/ 601885 w 766677"/>
                        <a:gd name="connsiteY7" fmla="*/ 833514 h 1406566"/>
                        <a:gd name="connsiteX8" fmla="*/ 766677 w 766677"/>
                        <a:gd name="connsiteY8" fmla="*/ 1397842 h 1406566"/>
                        <a:gd name="connsiteX9" fmla="*/ 757962 w 766677"/>
                        <a:gd name="connsiteY9" fmla="*/ 1406567 h 1406566"/>
                        <a:gd name="connsiteX10" fmla="*/ 749246 w 766677"/>
                        <a:gd name="connsiteY10" fmla="*/ 1397842 h 1406566"/>
                        <a:gd name="connsiteX11" fmla="*/ 585683 w 766677"/>
                        <a:gd name="connsiteY11" fmla="*/ 839848 h 1406566"/>
                        <a:gd name="connsiteX12" fmla="*/ 562861 w 766677"/>
                        <a:gd name="connsiteY12" fmla="*/ 780746 h 1406566"/>
                        <a:gd name="connsiteX13" fmla="*/ 503492 w 766677"/>
                        <a:gd name="connsiteY13" fmla="*/ 731178 h 1406566"/>
                        <a:gd name="connsiteX14" fmla="*/ 439293 w 766677"/>
                        <a:gd name="connsiteY14" fmla="*/ 645938 h 1406566"/>
                        <a:gd name="connsiteX15" fmla="*/ 328794 w 766677"/>
                        <a:gd name="connsiteY15" fmla="*/ 341329 h 1406566"/>
                        <a:gd name="connsiteX16" fmla="*/ 3429 w 766677"/>
                        <a:gd name="connsiteY16" fmla="*/ 15583 h 140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766677" h="1406566">
                          <a:moveTo>
                            <a:pt x="3429" y="15583"/>
                          </a:moveTo>
                          <a:cubicBezTo>
                            <a:pt x="-380" y="12688"/>
                            <a:pt x="-1133" y="7249"/>
                            <a:pt x="1762" y="3429"/>
                          </a:cubicBezTo>
                          <a:cubicBezTo>
                            <a:pt x="4658" y="-381"/>
                            <a:pt x="10097" y="-1133"/>
                            <a:pt x="13916" y="1763"/>
                          </a:cubicBezTo>
                          <a:cubicBezTo>
                            <a:pt x="120978" y="83135"/>
                            <a:pt x="251641" y="198835"/>
                            <a:pt x="343072" y="331452"/>
                          </a:cubicBezTo>
                          <a:cubicBezTo>
                            <a:pt x="410518" y="429292"/>
                            <a:pt x="456705" y="536391"/>
                            <a:pt x="456705" y="645938"/>
                          </a:cubicBezTo>
                          <a:cubicBezTo>
                            <a:pt x="456705" y="695106"/>
                            <a:pt x="482165" y="704651"/>
                            <a:pt x="509531" y="714909"/>
                          </a:cubicBezTo>
                          <a:cubicBezTo>
                            <a:pt x="536220" y="724910"/>
                            <a:pt x="564433" y="735493"/>
                            <a:pt x="579130" y="774678"/>
                          </a:cubicBezTo>
                          <a:cubicBezTo>
                            <a:pt x="584464" y="788909"/>
                            <a:pt x="592474" y="809426"/>
                            <a:pt x="601885" y="833514"/>
                          </a:cubicBezTo>
                          <a:cubicBezTo>
                            <a:pt x="658454" y="978399"/>
                            <a:pt x="766677" y="1255519"/>
                            <a:pt x="766677" y="1397842"/>
                          </a:cubicBezTo>
                          <a:cubicBezTo>
                            <a:pt x="766677" y="1402652"/>
                            <a:pt x="762772" y="1406567"/>
                            <a:pt x="757962" y="1406567"/>
                          </a:cubicBezTo>
                          <a:cubicBezTo>
                            <a:pt x="753142" y="1406567"/>
                            <a:pt x="749246" y="1402652"/>
                            <a:pt x="749246" y="1397842"/>
                          </a:cubicBezTo>
                          <a:cubicBezTo>
                            <a:pt x="749246" y="1258720"/>
                            <a:pt x="641843" y="983657"/>
                            <a:pt x="585683" y="839848"/>
                          </a:cubicBezTo>
                          <a:cubicBezTo>
                            <a:pt x="576701" y="816845"/>
                            <a:pt x="569062" y="797272"/>
                            <a:pt x="562861" y="780746"/>
                          </a:cubicBezTo>
                          <a:cubicBezTo>
                            <a:pt x="550955" y="748980"/>
                            <a:pt x="526552" y="739826"/>
                            <a:pt x="503492" y="731178"/>
                          </a:cubicBezTo>
                          <a:cubicBezTo>
                            <a:pt x="470231" y="718719"/>
                            <a:pt x="439293" y="707127"/>
                            <a:pt x="439293" y="645938"/>
                          </a:cubicBezTo>
                          <a:cubicBezTo>
                            <a:pt x="439293" y="540287"/>
                            <a:pt x="394383" y="436474"/>
                            <a:pt x="328794" y="341329"/>
                          </a:cubicBezTo>
                          <a:cubicBezTo>
                            <a:pt x="238564" y="210455"/>
                            <a:pt x="109357" y="96089"/>
                            <a:pt x="3429" y="1558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2" name="Graphic 963">
                    <a:extLst>
                      <a:ext uri="{FF2B5EF4-FFF2-40B4-BE49-F238E27FC236}">
                        <a16:creationId xmlns:a16="http://schemas.microsoft.com/office/drawing/2014/main" id="{8C4E7417-1B2A-4D81-8463-EACA905744BC}"/>
                      </a:ext>
                    </a:extLst>
                  </p:cNvPr>
                  <p:cNvGrpSpPr/>
                  <p:nvPr/>
                </p:nvGrpSpPr>
                <p:grpSpPr>
                  <a:xfrm>
                    <a:off x="6894236" y="10189726"/>
                    <a:ext cx="1929743" cy="1931121"/>
                    <a:chOff x="6894236" y="10189726"/>
                    <a:chExt cx="1929743" cy="1931121"/>
                  </a:xfrm>
                </p:grpSpPr>
                <p:grpSp>
                  <p:nvGrpSpPr>
                    <p:cNvPr id="468" name="Graphic 963">
                      <a:extLst>
                        <a:ext uri="{FF2B5EF4-FFF2-40B4-BE49-F238E27FC236}">
                          <a16:creationId xmlns:a16="http://schemas.microsoft.com/office/drawing/2014/main" id="{2F8B0B12-3D4E-4FE5-9AEC-CC626E6635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94236" y="10189726"/>
                      <a:ext cx="1929743" cy="1931112"/>
                      <a:chOff x="6894236" y="10189726"/>
                      <a:chExt cx="1929743" cy="1931112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id="{DAB0215B-3E67-4958-916E-BAC069D66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235" y="11427005"/>
                        <a:ext cx="208928" cy="278135"/>
                      </a:xfrm>
                      <a:custGeom>
                        <a:avLst/>
                        <a:gdLst>
                          <a:gd name="connsiteX0" fmla="*/ 77143 w 208928"/>
                          <a:gd name="connsiteY0" fmla="*/ 41963 h 278135"/>
                          <a:gd name="connsiteX1" fmla="*/ 886 w 208928"/>
                          <a:gd name="connsiteY1" fmla="*/ 278135 h 278135"/>
                          <a:gd name="connsiteX2" fmla="*/ 207531 w 208928"/>
                          <a:gd name="connsiteY2" fmla="*/ 27208 h 278135"/>
                          <a:gd name="connsiteX3" fmla="*/ 77143 w 208928"/>
                          <a:gd name="connsiteY3" fmla="*/ 41963 h 2781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8928" h="278135">
                            <a:moveTo>
                              <a:pt x="77143" y="41963"/>
                            </a:moveTo>
                            <a:cubicBezTo>
                              <a:pt x="-13878" y="196944"/>
                              <a:pt x="886" y="278135"/>
                              <a:pt x="886" y="278135"/>
                            </a:cubicBezTo>
                            <a:cubicBezTo>
                              <a:pt x="886" y="278135"/>
                              <a:pt x="190319" y="96084"/>
                              <a:pt x="207531" y="27208"/>
                            </a:cubicBezTo>
                            <a:cubicBezTo>
                              <a:pt x="224752" y="-41676"/>
                              <a:pt x="77143" y="41963"/>
                              <a:pt x="77143" y="4196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id="{7C50AA60-274D-43F9-8B16-3678F7ABD2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1195" y="10989241"/>
                        <a:ext cx="327898" cy="114164"/>
                      </a:xfrm>
                      <a:custGeom>
                        <a:avLst/>
                        <a:gdLst>
                          <a:gd name="connsiteX0" fmla="*/ 0 w 327898"/>
                          <a:gd name="connsiteY0" fmla="*/ 14773 h 114164"/>
                          <a:gd name="connsiteX1" fmla="*/ 285369 w 327898"/>
                          <a:gd name="connsiteY1" fmla="*/ 7411 h 114164"/>
                          <a:gd name="connsiteX2" fmla="*/ 312429 w 327898"/>
                          <a:gd name="connsiteY2" fmla="*/ 105804 h 114164"/>
                          <a:gd name="connsiteX3" fmla="*/ 0 w 327898"/>
                          <a:gd name="connsiteY3" fmla="*/ 14773 h 114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7898" h="114164">
                            <a:moveTo>
                              <a:pt x="0" y="14773"/>
                            </a:moveTo>
                            <a:cubicBezTo>
                              <a:pt x="103327" y="7411"/>
                              <a:pt x="243545" y="-9820"/>
                              <a:pt x="285369" y="7411"/>
                            </a:cubicBezTo>
                            <a:cubicBezTo>
                              <a:pt x="327193" y="24622"/>
                              <a:pt x="341947" y="105804"/>
                              <a:pt x="312429" y="105804"/>
                            </a:cubicBezTo>
                            <a:cubicBezTo>
                              <a:pt x="282912" y="105794"/>
                              <a:pt x="19669" y="155000"/>
                              <a:pt x="0" y="1477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id="{473DCB5C-DBE9-45AE-8DB6-BF87076C1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235" y="10586962"/>
                        <a:ext cx="494657" cy="1473776"/>
                      </a:xfrm>
                      <a:custGeom>
                        <a:avLst/>
                        <a:gdLst>
                          <a:gd name="connsiteX0" fmla="*/ 296 w 494657"/>
                          <a:gd name="connsiteY0" fmla="*/ 10955 h 1473776"/>
                          <a:gd name="connsiteX1" fmla="*/ 6449 w 494657"/>
                          <a:gd name="connsiteY1" fmla="*/ 296 h 1473776"/>
                          <a:gd name="connsiteX2" fmla="*/ 17107 w 494657"/>
                          <a:gd name="connsiteY2" fmla="*/ 6459 h 1473776"/>
                          <a:gd name="connsiteX3" fmla="*/ 212875 w 494657"/>
                          <a:gd name="connsiteY3" fmla="*/ 595951 h 1473776"/>
                          <a:gd name="connsiteX4" fmla="*/ 494367 w 494657"/>
                          <a:gd name="connsiteY4" fmla="*/ 1462869 h 1473776"/>
                          <a:gd name="connsiteX5" fmla="*/ 488176 w 494657"/>
                          <a:gd name="connsiteY5" fmla="*/ 1473490 h 1473776"/>
                          <a:gd name="connsiteX6" fmla="*/ 477555 w 494657"/>
                          <a:gd name="connsiteY6" fmla="*/ 1467289 h 1473776"/>
                          <a:gd name="connsiteX7" fmla="*/ 196539 w 494657"/>
                          <a:gd name="connsiteY7" fmla="*/ 601885 h 1473776"/>
                          <a:gd name="connsiteX8" fmla="*/ 296 w 494657"/>
                          <a:gd name="connsiteY8" fmla="*/ 10955 h 14737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4657" h="1473776">
                            <a:moveTo>
                              <a:pt x="296" y="10955"/>
                            </a:moveTo>
                            <a:cubicBezTo>
                              <a:pt x="-942" y="6316"/>
                              <a:pt x="1820" y="1544"/>
                              <a:pt x="6449" y="296"/>
                            </a:cubicBezTo>
                            <a:cubicBezTo>
                              <a:pt x="11088" y="-942"/>
                              <a:pt x="15869" y="1820"/>
                              <a:pt x="17107" y="6459"/>
                            </a:cubicBezTo>
                            <a:cubicBezTo>
                              <a:pt x="70124" y="202626"/>
                              <a:pt x="138580" y="391221"/>
                              <a:pt x="212875" y="595951"/>
                            </a:cubicBezTo>
                            <a:cubicBezTo>
                              <a:pt x="303762" y="846364"/>
                              <a:pt x="403394" y="1120884"/>
                              <a:pt x="494367" y="1462869"/>
                            </a:cubicBezTo>
                            <a:cubicBezTo>
                              <a:pt x="495596" y="1467508"/>
                              <a:pt x="492814" y="1472270"/>
                              <a:pt x="488176" y="1473490"/>
                            </a:cubicBezTo>
                            <a:cubicBezTo>
                              <a:pt x="483537" y="1474709"/>
                              <a:pt x="478775" y="1471928"/>
                              <a:pt x="477555" y="1467289"/>
                            </a:cubicBezTo>
                            <a:cubicBezTo>
                              <a:pt x="386773" y="1126037"/>
                              <a:pt x="287284" y="851917"/>
                              <a:pt x="196539" y="601885"/>
                            </a:cubicBezTo>
                            <a:cubicBezTo>
                              <a:pt x="122044" y="396641"/>
                              <a:pt x="53436" y="207588"/>
                              <a:pt x="296" y="1095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402A1292-1A76-4225-A08B-3EB74E903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8804" y="10821992"/>
                        <a:ext cx="401788" cy="307505"/>
                      </a:xfrm>
                      <a:custGeom>
                        <a:avLst/>
                        <a:gdLst>
                          <a:gd name="connsiteX0" fmla="*/ 6474 w 401788"/>
                          <a:gd name="connsiteY0" fmla="*/ 0 h 307505"/>
                          <a:gd name="connsiteX1" fmla="*/ 218034 w 401788"/>
                          <a:gd name="connsiteY1" fmla="*/ 95936 h 307505"/>
                          <a:gd name="connsiteX2" fmla="*/ 385445 w 401788"/>
                          <a:gd name="connsiteY2" fmla="*/ 224247 h 307505"/>
                          <a:gd name="connsiteX3" fmla="*/ 398856 w 401788"/>
                          <a:gd name="connsiteY3" fmla="*/ 260775 h 307505"/>
                          <a:gd name="connsiteX4" fmla="*/ 250019 w 401788"/>
                          <a:gd name="connsiteY4" fmla="*/ 307505 h 307505"/>
                          <a:gd name="connsiteX5" fmla="*/ 129470 w 401788"/>
                          <a:gd name="connsiteY5" fmla="*/ 194338 h 307505"/>
                          <a:gd name="connsiteX6" fmla="*/ 6474 w 401788"/>
                          <a:gd name="connsiteY6" fmla="*/ 0 h 30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01788" h="307505">
                            <a:moveTo>
                              <a:pt x="6474" y="0"/>
                            </a:moveTo>
                            <a:cubicBezTo>
                              <a:pt x="43374" y="19679"/>
                              <a:pt x="168847" y="83639"/>
                              <a:pt x="218034" y="95936"/>
                            </a:cubicBezTo>
                            <a:cubicBezTo>
                              <a:pt x="248799" y="103632"/>
                              <a:pt x="342554" y="178470"/>
                              <a:pt x="385445" y="224247"/>
                            </a:cubicBezTo>
                            <a:cubicBezTo>
                              <a:pt x="411134" y="251660"/>
                              <a:pt x="398856" y="260775"/>
                              <a:pt x="398856" y="260775"/>
                            </a:cubicBezTo>
                            <a:lnTo>
                              <a:pt x="250019" y="307505"/>
                            </a:lnTo>
                            <a:lnTo>
                              <a:pt x="129470" y="194338"/>
                            </a:lnTo>
                            <a:cubicBezTo>
                              <a:pt x="129470" y="194338"/>
                              <a:pt x="-34121" y="174660"/>
                              <a:pt x="647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6935D522-98CE-401E-A79D-2B5B97315E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1763" y="11003329"/>
                        <a:ext cx="1124169" cy="764470"/>
                      </a:xfrm>
                      <a:custGeom>
                        <a:avLst/>
                        <a:gdLst>
                          <a:gd name="connsiteX0" fmla="*/ 31890 w 1124169"/>
                          <a:gd name="connsiteY0" fmla="*/ 121253 h 764470"/>
                          <a:gd name="connsiteX1" fmla="*/ 51883 w 1124169"/>
                          <a:gd name="connsiteY1" fmla="*/ 151485 h 764470"/>
                          <a:gd name="connsiteX2" fmla="*/ 53388 w 1124169"/>
                          <a:gd name="connsiteY2" fmla="*/ 154666 h 764470"/>
                          <a:gd name="connsiteX3" fmla="*/ 93459 w 1124169"/>
                          <a:gd name="connsiteY3" fmla="*/ 238391 h 764470"/>
                          <a:gd name="connsiteX4" fmla="*/ 105318 w 1124169"/>
                          <a:gd name="connsiteY4" fmla="*/ 264928 h 764470"/>
                          <a:gd name="connsiteX5" fmla="*/ 143208 w 1124169"/>
                          <a:gd name="connsiteY5" fmla="*/ 356186 h 764470"/>
                          <a:gd name="connsiteX6" fmla="*/ 151600 w 1124169"/>
                          <a:gd name="connsiteY6" fmla="*/ 382742 h 764470"/>
                          <a:gd name="connsiteX7" fmla="*/ 181956 w 1124169"/>
                          <a:gd name="connsiteY7" fmla="*/ 443521 h 764470"/>
                          <a:gd name="connsiteX8" fmla="*/ 681362 w 1124169"/>
                          <a:gd name="connsiteY8" fmla="*/ 755960 h 764470"/>
                          <a:gd name="connsiteX9" fmla="*/ 1124169 w 1124169"/>
                          <a:gd name="connsiteY9" fmla="*/ 477964 h 764470"/>
                          <a:gd name="connsiteX10" fmla="*/ 657406 w 1124169"/>
                          <a:gd name="connsiteY10" fmla="*/ 295084 h 764470"/>
                          <a:gd name="connsiteX11" fmla="*/ 509159 w 1124169"/>
                          <a:gd name="connsiteY11" fmla="*/ 17935 h 764470"/>
                          <a:gd name="connsiteX12" fmla="*/ 381800 w 1124169"/>
                          <a:gd name="connsiteY12" fmla="*/ 64979 h 764470"/>
                          <a:gd name="connsiteX13" fmla="*/ 60598 w 1124169"/>
                          <a:gd name="connsiteY13" fmla="*/ 8019 h 764470"/>
                          <a:gd name="connsiteX14" fmla="*/ 29918 w 1124169"/>
                          <a:gd name="connsiteY14" fmla="*/ 133 h 764470"/>
                          <a:gd name="connsiteX15" fmla="*/ 31890 w 1124169"/>
                          <a:gd name="connsiteY15" fmla="*/ 121253 h 7644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124169" h="764470">
                            <a:moveTo>
                              <a:pt x="31890" y="121253"/>
                            </a:moveTo>
                            <a:cubicBezTo>
                              <a:pt x="37967" y="128282"/>
                              <a:pt x="44710" y="138683"/>
                              <a:pt x="51883" y="151485"/>
                            </a:cubicBezTo>
                            <a:cubicBezTo>
                              <a:pt x="52426" y="152447"/>
                              <a:pt x="53673" y="153447"/>
                              <a:pt x="53388" y="154666"/>
                            </a:cubicBezTo>
                            <a:cubicBezTo>
                              <a:pt x="43472" y="196900"/>
                              <a:pt x="82220" y="218274"/>
                              <a:pt x="93459" y="238391"/>
                            </a:cubicBezTo>
                            <a:cubicBezTo>
                              <a:pt x="96612" y="244030"/>
                              <a:pt x="105270" y="252297"/>
                              <a:pt x="105318" y="264928"/>
                            </a:cubicBezTo>
                            <a:cubicBezTo>
                              <a:pt x="105413" y="289950"/>
                              <a:pt x="101956" y="321468"/>
                              <a:pt x="143208" y="356186"/>
                            </a:cubicBezTo>
                            <a:cubicBezTo>
                              <a:pt x="156201" y="367131"/>
                              <a:pt x="146418" y="369312"/>
                              <a:pt x="151600" y="382742"/>
                            </a:cubicBezTo>
                            <a:cubicBezTo>
                              <a:pt x="160858" y="406745"/>
                              <a:pt x="178851" y="441112"/>
                              <a:pt x="181956" y="443521"/>
                            </a:cubicBezTo>
                            <a:cubicBezTo>
                              <a:pt x="323402" y="553545"/>
                              <a:pt x="532228" y="657091"/>
                              <a:pt x="681362" y="755960"/>
                            </a:cubicBezTo>
                            <a:cubicBezTo>
                              <a:pt x="919182" y="814177"/>
                              <a:pt x="1075792" y="557507"/>
                              <a:pt x="1124169" y="477964"/>
                            </a:cubicBezTo>
                            <a:cubicBezTo>
                              <a:pt x="1113187" y="420690"/>
                              <a:pt x="695658" y="382171"/>
                              <a:pt x="657406" y="295084"/>
                            </a:cubicBezTo>
                            <a:cubicBezTo>
                              <a:pt x="607190" y="180727"/>
                              <a:pt x="572719" y="60007"/>
                              <a:pt x="509159" y="17935"/>
                            </a:cubicBezTo>
                            <a:cubicBezTo>
                              <a:pt x="509159" y="17935"/>
                              <a:pt x="467078" y="74694"/>
                              <a:pt x="381800" y="64979"/>
                            </a:cubicBezTo>
                            <a:cubicBezTo>
                              <a:pt x="290255" y="54539"/>
                              <a:pt x="155124" y="32870"/>
                              <a:pt x="60598" y="8019"/>
                            </a:cubicBezTo>
                            <a:cubicBezTo>
                              <a:pt x="48311" y="4790"/>
                              <a:pt x="38167" y="-944"/>
                              <a:pt x="29918" y="133"/>
                            </a:cubicBezTo>
                            <a:cubicBezTo>
                              <a:pt x="-18050" y="6467"/>
                              <a:pt x="-1524" y="82552"/>
                              <a:pt x="31890" y="121253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75" name="Graphic 963">
                        <a:extLst>
                          <a:ext uri="{FF2B5EF4-FFF2-40B4-BE49-F238E27FC236}">
                            <a16:creationId xmlns:a16="http://schemas.microsoft.com/office/drawing/2014/main" id="{59E24862-F021-4D9A-8250-2EF68980CD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69903" y="10622724"/>
                        <a:ext cx="425592" cy="241091"/>
                        <a:chOff x="7069903" y="10622724"/>
                        <a:chExt cx="425592" cy="241091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92" name="Freeform: Shape 491">
                          <a:extLst>
                            <a:ext uri="{FF2B5EF4-FFF2-40B4-BE49-F238E27FC236}">
                              <a16:creationId xmlns:a16="http://schemas.microsoft.com/office/drawing/2014/main" id="{5739BA16-2E06-4E83-A4CE-CD2445FD3C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69903" y="10639010"/>
                          <a:ext cx="205412" cy="195786"/>
                        </a:xfrm>
                        <a:custGeom>
                          <a:avLst/>
                          <a:gdLst>
                            <a:gd name="connsiteX0" fmla="*/ 205413 w 205412"/>
                            <a:gd name="connsiteY0" fmla="*/ 8312 h 195786"/>
                            <a:gd name="connsiteX1" fmla="*/ 13532 w 205412"/>
                            <a:gd name="connsiteY1" fmla="*/ 192831 h 195786"/>
                            <a:gd name="connsiteX2" fmla="*/ 205413 w 205412"/>
                            <a:gd name="connsiteY2" fmla="*/ 8312 h 1957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05412" h="195786">
                              <a:moveTo>
                                <a:pt x="205413" y="8312"/>
                              </a:moveTo>
                              <a:cubicBezTo>
                                <a:pt x="3597" y="-50943"/>
                                <a:pt x="-22244" y="227216"/>
                                <a:pt x="13532" y="192831"/>
                              </a:cubicBezTo>
                              <a:lnTo>
                                <a:pt x="205413" y="83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3" name="Freeform: Shape 492">
                          <a:extLst>
                            <a:ext uri="{FF2B5EF4-FFF2-40B4-BE49-F238E27FC236}">
                              <a16:creationId xmlns:a16="http://schemas.microsoft.com/office/drawing/2014/main" id="{E0185FFD-0B35-46CE-B32E-4DA268E848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94377" y="10622724"/>
                          <a:ext cx="128299" cy="241091"/>
                        </a:xfrm>
                        <a:custGeom>
                          <a:avLst/>
                          <a:gdLst>
                            <a:gd name="connsiteX0" fmla="*/ 996 w 128299"/>
                            <a:gd name="connsiteY0" fmla="*/ 5 h 241091"/>
                            <a:gd name="connsiteX1" fmla="*/ 94474 w 128299"/>
                            <a:gd name="connsiteY1" fmla="*/ 241092 h 241091"/>
                            <a:gd name="connsiteX2" fmla="*/ 996 w 128299"/>
                            <a:gd name="connsiteY2" fmla="*/ 5 h 2410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28299" h="241091">
                              <a:moveTo>
                                <a:pt x="996" y="5"/>
                              </a:moveTo>
                              <a:cubicBezTo>
                                <a:pt x="-11310" y="113162"/>
                                <a:pt x="94474" y="241092"/>
                                <a:pt x="94474" y="241092"/>
                              </a:cubicBezTo>
                              <a:cubicBezTo>
                                <a:pt x="94474" y="241092"/>
                                <a:pt x="215013" y="-1224"/>
                                <a:pt x="996" y="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4" name="Freeform: Shape 493">
                          <a:extLst>
                            <a:ext uri="{FF2B5EF4-FFF2-40B4-BE49-F238E27FC236}">
                              <a16:creationId xmlns:a16="http://schemas.microsoft.com/office/drawing/2014/main" id="{8261E320-1EC7-4133-9B81-EF438BDD4F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9976" y="10631495"/>
                          <a:ext cx="275520" cy="137604"/>
                        </a:xfrm>
                        <a:custGeom>
                          <a:avLst/>
                          <a:gdLst>
                            <a:gd name="connsiteX0" fmla="*/ 0 w 275520"/>
                            <a:gd name="connsiteY0" fmla="*/ 29363 h 137604"/>
                            <a:gd name="connsiteX1" fmla="*/ 275520 w 275520"/>
                            <a:gd name="connsiteY1" fmla="*/ 137605 h 137604"/>
                            <a:gd name="connsiteX2" fmla="*/ 0 w 275520"/>
                            <a:gd name="connsiteY2" fmla="*/ 29363 h 1376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75520" h="137604">
                              <a:moveTo>
                                <a:pt x="0" y="29363"/>
                              </a:moveTo>
                              <a:cubicBezTo>
                                <a:pt x="113157" y="49041"/>
                                <a:pt x="275520" y="137605"/>
                                <a:pt x="275520" y="137605"/>
                              </a:cubicBezTo>
                              <a:cubicBezTo>
                                <a:pt x="275520" y="137605"/>
                                <a:pt x="196796" y="-76413"/>
                                <a:pt x="0" y="293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6" name="Graphic 963">
                        <a:extLst>
                          <a:ext uri="{FF2B5EF4-FFF2-40B4-BE49-F238E27FC236}">
                            <a16:creationId xmlns:a16="http://schemas.microsoft.com/office/drawing/2014/main" id="{80C1455E-48B9-44EF-BC05-4DEE11009B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94236" y="10189726"/>
                        <a:ext cx="585209" cy="534768"/>
                        <a:chOff x="6894236" y="10189726"/>
                        <a:chExt cx="585209" cy="534768"/>
                      </a:xfrm>
                    </p:grpSpPr>
                    <p:sp>
                      <p:nvSpPr>
                        <p:cNvPr id="486" name="Freeform: Shape 485">
                          <a:extLst>
                            <a:ext uri="{FF2B5EF4-FFF2-40B4-BE49-F238E27FC236}">
                              <a16:creationId xmlns:a16="http://schemas.microsoft.com/office/drawing/2014/main" id="{B07BC3F6-7A13-425C-AD67-1765610122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75498" y="10308108"/>
                          <a:ext cx="414520" cy="405534"/>
                        </a:xfrm>
                        <a:custGeom>
                          <a:avLst/>
                          <a:gdLst>
                            <a:gd name="connsiteX0" fmla="*/ 0 w 414520"/>
                            <a:gd name="connsiteY0" fmla="*/ 59026 h 405534"/>
                            <a:gd name="connsiteX1" fmla="*/ 291589 w 414520"/>
                            <a:gd name="connsiteY1" fmla="*/ 402593 h 405534"/>
                            <a:gd name="connsiteX2" fmla="*/ 409518 w 414520"/>
                            <a:gd name="connsiteY2" fmla="*/ 0 h 405534"/>
                            <a:gd name="connsiteX3" fmla="*/ 0 w 414520"/>
                            <a:gd name="connsiteY3" fmla="*/ 59026 h 4055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14520" h="405534">
                              <a:moveTo>
                                <a:pt x="0" y="59026"/>
                              </a:moveTo>
                              <a:cubicBezTo>
                                <a:pt x="45853" y="319992"/>
                                <a:pt x="182328" y="425024"/>
                                <a:pt x="291589" y="402593"/>
                              </a:cubicBezTo>
                              <a:cubicBezTo>
                                <a:pt x="467087" y="366570"/>
                                <a:pt x="400174" y="1333"/>
                                <a:pt x="409518" y="0"/>
                              </a:cubicBezTo>
                              <a:lnTo>
                                <a:pt x="0" y="5902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7" name="Freeform: Shape 486">
                          <a:extLst>
                            <a:ext uri="{FF2B5EF4-FFF2-40B4-BE49-F238E27FC236}">
                              <a16:creationId xmlns:a16="http://schemas.microsoft.com/office/drawing/2014/main" id="{E657D0B2-EC5C-4EAD-AB1D-04F0779AE5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94236" y="10189726"/>
                          <a:ext cx="585209" cy="397422"/>
                        </a:xfrm>
                        <a:custGeom>
                          <a:avLst/>
                          <a:gdLst>
                            <a:gd name="connsiteX0" fmla="*/ 166120 w 585209"/>
                            <a:gd name="connsiteY0" fmla="*/ 120221 h 397422"/>
                            <a:gd name="connsiteX1" fmla="*/ 89 w 585209"/>
                            <a:gd name="connsiteY1" fmla="*/ 149739 h 397422"/>
                            <a:gd name="connsiteX2" fmla="*/ 77566 w 585209"/>
                            <a:gd name="connsiteY2" fmla="*/ 230901 h 397422"/>
                            <a:gd name="connsiteX3" fmla="*/ 83500 w 585209"/>
                            <a:gd name="connsiteY3" fmla="*/ 344125 h 397422"/>
                            <a:gd name="connsiteX4" fmla="*/ 167034 w 585209"/>
                            <a:gd name="connsiteY4" fmla="*/ 307453 h 397422"/>
                            <a:gd name="connsiteX5" fmla="*/ 320139 w 585209"/>
                            <a:gd name="connsiteY5" fmla="*/ 396922 h 397422"/>
                            <a:gd name="connsiteX6" fmla="*/ 433591 w 585209"/>
                            <a:gd name="connsiteY6" fmla="*/ 285318 h 397422"/>
                            <a:gd name="connsiteX7" fmla="*/ 579324 w 585209"/>
                            <a:gd name="connsiteY7" fmla="*/ 267801 h 397422"/>
                            <a:gd name="connsiteX8" fmla="*/ 494466 w 585209"/>
                            <a:gd name="connsiteY8" fmla="*/ 164493 h 397422"/>
                            <a:gd name="connsiteX9" fmla="*/ 553492 w 585209"/>
                            <a:gd name="connsiteY9" fmla="*/ 35363 h 397422"/>
                            <a:gd name="connsiteX10" fmla="*/ 413294 w 585209"/>
                            <a:gd name="connsiteY10" fmla="*/ 75939 h 397422"/>
                            <a:gd name="connsiteX11" fmla="*/ 166120 w 585209"/>
                            <a:gd name="connsiteY11" fmla="*/ 120221 h 3974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585209" h="397422">
                              <a:moveTo>
                                <a:pt x="166120" y="120221"/>
                              </a:moveTo>
                              <a:cubicBezTo>
                                <a:pt x="107093" y="87017"/>
                                <a:pt x="-3587" y="87017"/>
                                <a:pt x="89" y="149739"/>
                              </a:cubicBezTo>
                              <a:cubicBezTo>
                                <a:pt x="3785" y="212461"/>
                                <a:pt x="77566" y="230901"/>
                                <a:pt x="77566" y="230901"/>
                              </a:cubicBezTo>
                              <a:cubicBezTo>
                                <a:pt x="28017" y="241521"/>
                                <a:pt x="-11788" y="358641"/>
                                <a:pt x="83500" y="344125"/>
                              </a:cubicBezTo>
                              <a:cubicBezTo>
                                <a:pt x="108103" y="340363"/>
                                <a:pt x="121000" y="332571"/>
                                <a:pt x="167034" y="307453"/>
                              </a:cubicBezTo>
                              <a:cubicBezTo>
                                <a:pt x="167034" y="307453"/>
                                <a:pt x="229756" y="405228"/>
                                <a:pt x="320139" y="396922"/>
                              </a:cubicBezTo>
                              <a:cubicBezTo>
                                <a:pt x="410531" y="388626"/>
                                <a:pt x="433591" y="285318"/>
                                <a:pt x="433591" y="285318"/>
                              </a:cubicBezTo>
                              <a:cubicBezTo>
                                <a:pt x="433591" y="285318"/>
                                <a:pt x="546120" y="334200"/>
                                <a:pt x="579324" y="267801"/>
                              </a:cubicBezTo>
                              <a:cubicBezTo>
                                <a:pt x="612518" y="201383"/>
                                <a:pt x="494466" y="164493"/>
                                <a:pt x="494466" y="164493"/>
                              </a:cubicBezTo>
                              <a:cubicBezTo>
                                <a:pt x="494466" y="164493"/>
                                <a:pt x="597774" y="79644"/>
                                <a:pt x="553492" y="35363"/>
                              </a:cubicBezTo>
                              <a:cubicBezTo>
                                <a:pt x="509220" y="-8910"/>
                                <a:pt x="413294" y="75939"/>
                                <a:pt x="413294" y="75939"/>
                              </a:cubicBezTo>
                              <a:cubicBezTo>
                                <a:pt x="342389" y="-36323"/>
                                <a:pt x="196771" y="-26198"/>
                                <a:pt x="166120" y="1202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8" name="Freeform: Shape 487">
                          <a:extLst>
                            <a:ext uri="{FF2B5EF4-FFF2-40B4-BE49-F238E27FC236}">
                              <a16:creationId xmlns:a16="http://schemas.microsoft.com/office/drawing/2014/main" id="{861335B2-C0E1-47E0-A7D8-05FB2ABF23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96277" y="10247085"/>
                          <a:ext cx="361995" cy="223955"/>
                        </a:xfrm>
                        <a:custGeom>
                          <a:avLst/>
                          <a:gdLst>
                            <a:gd name="connsiteX0" fmla="*/ 284450 w 361995"/>
                            <a:gd name="connsiteY0" fmla="*/ 1958 h 223955"/>
                            <a:gd name="connsiteX1" fmla="*/ 292251 w 361995"/>
                            <a:gd name="connsiteY1" fmla="*/ 11464 h 223955"/>
                            <a:gd name="connsiteX2" fmla="*/ 282745 w 361995"/>
                            <a:gd name="connsiteY2" fmla="*/ 19256 h 223955"/>
                            <a:gd name="connsiteX3" fmla="*/ 43105 w 361995"/>
                            <a:gd name="connsiteY3" fmla="*/ 99551 h 223955"/>
                            <a:gd name="connsiteX4" fmla="*/ 17769 w 361995"/>
                            <a:gd name="connsiteY4" fmla="*/ 153006 h 223955"/>
                            <a:gd name="connsiteX5" fmla="*/ 31485 w 361995"/>
                            <a:gd name="connsiteY5" fmla="*/ 191601 h 223955"/>
                            <a:gd name="connsiteX6" fmla="*/ 143146 w 361995"/>
                            <a:gd name="connsiteY6" fmla="*/ 198240 h 223955"/>
                            <a:gd name="connsiteX7" fmla="*/ 167597 w 361995"/>
                            <a:gd name="connsiteY7" fmla="*/ 191791 h 223955"/>
                            <a:gd name="connsiteX8" fmla="*/ 164244 w 361995"/>
                            <a:gd name="connsiteY8" fmla="*/ 104266 h 223955"/>
                            <a:gd name="connsiteX9" fmla="*/ 165768 w 361995"/>
                            <a:gd name="connsiteY9" fmla="*/ 98866 h 223955"/>
                            <a:gd name="connsiteX10" fmla="*/ 294937 w 361995"/>
                            <a:gd name="connsiteY10" fmla="*/ 59766 h 223955"/>
                            <a:gd name="connsiteX11" fmla="*/ 351334 w 361995"/>
                            <a:gd name="connsiteY11" fmla="*/ 76130 h 223955"/>
                            <a:gd name="connsiteX12" fmla="*/ 361659 w 361995"/>
                            <a:gd name="connsiteY12" fmla="*/ 102609 h 223955"/>
                            <a:gd name="connsiteX13" fmla="*/ 344229 w 361995"/>
                            <a:gd name="connsiteY13" fmla="*/ 131594 h 223955"/>
                            <a:gd name="connsiteX14" fmla="*/ 183627 w 361995"/>
                            <a:gd name="connsiteY14" fmla="*/ 205374 h 223955"/>
                            <a:gd name="connsiteX15" fmla="*/ 176912 w 361995"/>
                            <a:gd name="connsiteY15" fmla="*/ 208946 h 223955"/>
                            <a:gd name="connsiteX16" fmla="*/ 173264 w 361995"/>
                            <a:gd name="connsiteY16" fmla="*/ 208289 h 223955"/>
                            <a:gd name="connsiteX17" fmla="*/ 147356 w 361995"/>
                            <a:gd name="connsiteY17" fmla="*/ 215147 h 223955"/>
                            <a:gd name="connsiteX18" fmla="*/ 20159 w 361995"/>
                            <a:gd name="connsiteY18" fmla="*/ 204822 h 223955"/>
                            <a:gd name="connsiteX19" fmla="*/ 462 w 361995"/>
                            <a:gd name="connsiteY19" fmla="*/ 151186 h 223955"/>
                            <a:gd name="connsiteX20" fmla="*/ 29684 w 361995"/>
                            <a:gd name="connsiteY20" fmla="*/ 88531 h 223955"/>
                            <a:gd name="connsiteX21" fmla="*/ 284450 w 361995"/>
                            <a:gd name="connsiteY21" fmla="*/ 1958 h 223955"/>
                            <a:gd name="connsiteX22" fmla="*/ 284450 w 361995"/>
                            <a:gd name="connsiteY22" fmla="*/ 1958 h 223955"/>
                            <a:gd name="connsiteX23" fmla="*/ 184790 w 361995"/>
                            <a:gd name="connsiteY23" fmla="*/ 186934 h 223955"/>
                            <a:gd name="connsiteX24" fmla="*/ 332179 w 361995"/>
                            <a:gd name="connsiteY24" fmla="*/ 119068 h 223955"/>
                            <a:gd name="connsiteX25" fmla="*/ 344438 w 361995"/>
                            <a:gd name="connsiteY25" fmla="*/ 100085 h 223955"/>
                            <a:gd name="connsiteX26" fmla="*/ 339885 w 361995"/>
                            <a:gd name="connsiteY26" fmla="*/ 89198 h 223955"/>
                            <a:gd name="connsiteX27" fmla="*/ 294394 w 361995"/>
                            <a:gd name="connsiteY27" fmla="*/ 77111 h 223955"/>
                            <a:gd name="connsiteX28" fmla="*/ 181723 w 361995"/>
                            <a:gd name="connsiteY28" fmla="*/ 106705 h 223955"/>
                            <a:gd name="connsiteX29" fmla="*/ 184790 w 361995"/>
                            <a:gd name="connsiteY29" fmla="*/ 186934 h 2239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</a:cxnLst>
                          <a:rect l="l" t="t" r="r" b="b"/>
                          <a:pathLst>
                            <a:path w="361995" h="223955">
                              <a:moveTo>
                                <a:pt x="284450" y="1958"/>
                              </a:moveTo>
                              <a:cubicBezTo>
                                <a:pt x="289222" y="2435"/>
                                <a:pt x="292717" y="6683"/>
                                <a:pt x="292251" y="11464"/>
                              </a:cubicBezTo>
                              <a:cubicBezTo>
                                <a:pt x="291774" y="16246"/>
                                <a:pt x="287526" y="19732"/>
                                <a:pt x="282745" y="19256"/>
                              </a:cubicBezTo>
                              <a:cubicBezTo>
                                <a:pt x="166921" y="7769"/>
                                <a:pt x="83158" y="50793"/>
                                <a:pt x="43105" y="99551"/>
                              </a:cubicBezTo>
                              <a:cubicBezTo>
                                <a:pt x="28246" y="117640"/>
                                <a:pt x="19578" y="136347"/>
                                <a:pt x="17769" y="153006"/>
                              </a:cubicBezTo>
                              <a:cubicBezTo>
                                <a:pt x="16083" y="168474"/>
                                <a:pt x="20464" y="182143"/>
                                <a:pt x="31485" y="191601"/>
                              </a:cubicBezTo>
                              <a:cubicBezTo>
                                <a:pt x="49839" y="207336"/>
                                <a:pt x="86149" y="212642"/>
                                <a:pt x="143146" y="198240"/>
                              </a:cubicBezTo>
                              <a:cubicBezTo>
                                <a:pt x="151595" y="196097"/>
                                <a:pt x="159729" y="193963"/>
                                <a:pt x="167597" y="191791"/>
                              </a:cubicBezTo>
                              <a:lnTo>
                                <a:pt x="164244" y="104266"/>
                              </a:lnTo>
                              <a:cubicBezTo>
                                <a:pt x="164149" y="102409"/>
                                <a:pt x="164635" y="100504"/>
                                <a:pt x="165768" y="98866"/>
                              </a:cubicBezTo>
                              <a:cubicBezTo>
                                <a:pt x="165854" y="98752"/>
                                <a:pt x="194248" y="56384"/>
                                <a:pt x="294937" y="59766"/>
                              </a:cubicBezTo>
                              <a:cubicBezTo>
                                <a:pt x="320845" y="60632"/>
                                <a:pt x="340447" y="66585"/>
                                <a:pt x="351334" y="76130"/>
                              </a:cubicBezTo>
                              <a:cubicBezTo>
                                <a:pt x="359497" y="83311"/>
                                <a:pt x="363183" y="92274"/>
                                <a:pt x="361659" y="102609"/>
                              </a:cubicBezTo>
                              <a:cubicBezTo>
                                <a:pt x="360316" y="111686"/>
                                <a:pt x="354697" y="121497"/>
                                <a:pt x="344229" y="131594"/>
                              </a:cubicBezTo>
                              <a:cubicBezTo>
                                <a:pt x="320664" y="154301"/>
                                <a:pt x="269838" y="180638"/>
                                <a:pt x="183627" y="205374"/>
                              </a:cubicBezTo>
                              <a:cubicBezTo>
                                <a:pt x="182123" y="207460"/>
                                <a:pt x="179694" y="208841"/>
                                <a:pt x="176912" y="208946"/>
                              </a:cubicBezTo>
                              <a:cubicBezTo>
                                <a:pt x="175617" y="208994"/>
                                <a:pt x="174388" y="208746"/>
                                <a:pt x="173264" y="208289"/>
                              </a:cubicBezTo>
                              <a:cubicBezTo>
                                <a:pt x="164949" y="210594"/>
                                <a:pt x="156319" y="212870"/>
                                <a:pt x="147356" y="215147"/>
                              </a:cubicBezTo>
                              <a:cubicBezTo>
                                <a:pt x="84196" y="231111"/>
                                <a:pt x="42524" y="224005"/>
                                <a:pt x="20159" y="204822"/>
                              </a:cubicBezTo>
                              <a:cubicBezTo>
                                <a:pt x="4443" y="191335"/>
                                <a:pt x="-1843" y="172351"/>
                                <a:pt x="462" y="151186"/>
                              </a:cubicBezTo>
                              <a:cubicBezTo>
                                <a:pt x="2643" y="131222"/>
                                <a:pt x="12625" y="109296"/>
                                <a:pt x="29684" y="88531"/>
                              </a:cubicBezTo>
                              <a:cubicBezTo>
                                <a:pt x="72728" y="36115"/>
                                <a:pt x="161968" y="-10196"/>
                                <a:pt x="284450" y="1958"/>
                              </a:cubicBezTo>
                              <a:lnTo>
                                <a:pt x="284450" y="1958"/>
                              </a:lnTo>
                              <a:close/>
                              <a:moveTo>
                                <a:pt x="184790" y="186934"/>
                              </a:moveTo>
                              <a:cubicBezTo>
                                <a:pt x="264285" y="163683"/>
                                <a:pt x="310853" y="139614"/>
                                <a:pt x="332179" y="119068"/>
                              </a:cubicBezTo>
                              <a:cubicBezTo>
                                <a:pt x="339704" y="111810"/>
                                <a:pt x="343648" y="105419"/>
                                <a:pt x="344438" y="100085"/>
                              </a:cubicBezTo>
                              <a:cubicBezTo>
                                <a:pt x="345038" y="95989"/>
                                <a:pt x="343428" y="92303"/>
                                <a:pt x="339885" y="89198"/>
                              </a:cubicBezTo>
                              <a:cubicBezTo>
                                <a:pt x="331960" y="82245"/>
                                <a:pt x="316168" y="77844"/>
                                <a:pt x="294394" y="77111"/>
                              </a:cubicBezTo>
                              <a:cubicBezTo>
                                <a:pt x="216575" y="74510"/>
                                <a:pt x="188352" y="99323"/>
                                <a:pt x="181723" y="106705"/>
                              </a:cubicBezTo>
                              <a:lnTo>
                                <a:pt x="184790" y="1869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9" name="Freeform: Shape 488">
                          <a:extLst>
                            <a:ext uri="{FF2B5EF4-FFF2-40B4-BE49-F238E27FC236}">
                              <a16:creationId xmlns:a16="http://schemas.microsoft.com/office/drawing/2014/main" id="{A80ED5D5-5AE0-46DA-9C96-52FD820BED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04629" y="10429461"/>
                          <a:ext cx="48300" cy="87251"/>
                        </a:xfrm>
                        <a:custGeom>
                          <a:avLst/>
                          <a:gdLst>
                            <a:gd name="connsiteX0" fmla="*/ 425 w 48300"/>
                            <a:gd name="connsiteY0" fmla="*/ 11388 h 87251"/>
                            <a:gd name="connsiteX1" fmla="*/ 6006 w 48300"/>
                            <a:gd name="connsiteY1" fmla="*/ 425 h 87251"/>
                            <a:gd name="connsiteX2" fmla="*/ 16970 w 48300"/>
                            <a:gd name="connsiteY2" fmla="*/ 6016 h 87251"/>
                            <a:gd name="connsiteX3" fmla="*/ 30000 w 48300"/>
                            <a:gd name="connsiteY3" fmla="*/ 39801 h 87251"/>
                            <a:gd name="connsiteX4" fmla="*/ 47202 w 48300"/>
                            <a:gd name="connsiteY4" fmla="*/ 74339 h 87251"/>
                            <a:gd name="connsiteX5" fmla="*/ 43840 w 48300"/>
                            <a:gd name="connsiteY5" fmla="*/ 86159 h 87251"/>
                            <a:gd name="connsiteX6" fmla="*/ 32029 w 48300"/>
                            <a:gd name="connsiteY6" fmla="*/ 82778 h 87251"/>
                            <a:gd name="connsiteX7" fmla="*/ 14074 w 48300"/>
                            <a:gd name="connsiteY7" fmla="*/ 46821 h 87251"/>
                            <a:gd name="connsiteX8" fmla="*/ 425 w 48300"/>
                            <a:gd name="connsiteY8" fmla="*/ 11388 h 87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8300" h="87251">
                              <a:moveTo>
                                <a:pt x="425" y="11388"/>
                              </a:moveTo>
                              <a:cubicBezTo>
                                <a:pt x="-1052" y="6826"/>
                                <a:pt x="1444" y="1901"/>
                                <a:pt x="6006" y="425"/>
                              </a:cubicBezTo>
                              <a:cubicBezTo>
                                <a:pt x="10578" y="-1052"/>
                                <a:pt x="15484" y="1444"/>
                                <a:pt x="16970" y="6016"/>
                              </a:cubicBezTo>
                              <a:cubicBezTo>
                                <a:pt x="20427" y="16646"/>
                                <a:pt x="24771" y="27990"/>
                                <a:pt x="30000" y="39801"/>
                              </a:cubicBezTo>
                              <a:cubicBezTo>
                                <a:pt x="34991" y="51107"/>
                                <a:pt x="40744" y="62680"/>
                                <a:pt x="47202" y="74339"/>
                              </a:cubicBezTo>
                              <a:cubicBezTo>
                                <a:pt x="49536" y="78530"/>
                                <a:pt x="48031" y="83826"/>
                                <a:pt x="43840" y="86159"/>
                              </a:cubicBezTo>
                              <a:cubicBezTo>
                                <a:pt x="39649" y="88483"/>
                                <a:pt x="34362" y="86978"/>
                                <a:pt x="32029" y="82778"/>
                              </a:cubicBezTo>
                              <a:cubicBezTo>
                                <a:pt x="25161" y="70415"/>
                                <a:pt x="19179" y="58365"/>
                                <a:pt x="14074" y="46821"/>
                              </a:cubicBezTo>
                              <a:cubicBezTo>
                                <a:pt x="8635" y="34524"/>
                                <a:pt x="4082" y="22628"/>
                                <a:pt x="425" y="1138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0" name="Freeform: Shape 489">
                          <a:extLst>
                            <a:ext uri="{FF2B5EF4-FFF2-40B4-BE49-F238E27FC236}">
                              <a16:creationId xmlns:a16="http://schemas.microsoft.com/office/drawing/2014/main" id="{F0AB95F3-C9B4-41B5-8C0D-C96225C77E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3995" y="10345509"/>
                          <a:ext cx="144705" cy="378984"/>
                        </a:xfrm>
                        <a:custGeom>
                          <a:avLst/>
                          <a:gdLst>
                            <a:gd name="connsiteX0" fmla="*/ 127310 w 144705"/>
                            <a:gd name="connsiteY0" fmla="*/ 7967 h 378984"/>
                            <a:gd name="connsiteX1" fmla="*/ 136731 w 144705"/>
                            <a:gd name="connsiteY1" fmla="*/ 32 h 378984"/>
                            <a:gd name="connsiteX2" fmla="*/ 144674 w 144705"/>
                            <a:gd name="connsiteY2" fmla="*/ 9462 h 378984"/>
                            <a:gd name="connsiteX3" fmla="*/ 97764 w 144705"/>
                            <a:gd name="connsiteY3" fmla="*/ 231490 h 378984"/>
                            <a:gd name="connsiteX4" fmla="*/ 13677 w 144705"/>
                            <a:gd name="connsiteY4" fmla="*/ 377422 h 378984"/>
                            <a:gd name="connsiteX5" fmla="*/ 1552 w 144705"/>
                            <a:gd name="connsiteY5" fmla="*/ 375241 h 378984"/>
                            <a:gd name="connsiteX6" fmla="*/ 3733 w 144705"/>
                            <a:gd name="connsiteY6" fmla="*/ 363116 h 378984"/>
                            <a:gd name="connsiteX7" fmla="*/ 81352 w 144705"/>
                            <a:gd name="connsiteY7" fmla="*/ 225689 h 378984"/>
                            <a:gd name="connsiteX8" fmla="*/ 127310 w 144705"/>
                            <a:gd name="connsiteY8" fmla="*/ 7967 h 3789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44705" h="378984">
                              <a:moveTo>
                                <a:pt x="127310" y="7967"/>
                              </a:moveTo>
                              <a:cubicBezTo>
                                <a:pt x="127720" y="3175"/>
                                <a:pt x="131949" y="-377"/>
                                <a:pt x="136731" y="32"/>
                              </a:cubicBezTo>
                              <a:cubicBezTo>
                                <a:pt x="141531" y="442"/>
                                <a:pt x="145074" y="4671"/>
                                <a:pt x="144674" y="9462"/>
                              </a:cubicBezTo>
                              <a:cubicBezTo>
                                <a:pt x="137169" y="94491"/>
                                <a:pt x="119185" y="170634"/>
                                <a:pt x="97764" y="231490"/>
                              </a:cubicBezTo>
                              <a:cubicBezTo>
                                <a:pt x="71017" y="307461"/>
                                <a:pt x="38413" y="360220"/>
                                <a:pt x="13677" y="377422"/>
                              </a:cubicBezTo>
                              <a:cubicBezTo>
                                <a:pt x="9724" y="380175"/>
                                <a:pt x="4304" y="379194"/>
                                <a:pt x="1552" y="375241"/>
                              </a:cubicBezTo>
                              <a:cubicBezTo>
                                <a:pt x="-1182" y="371298"/>
                                <a:pt x="-211" y="365868"/>
                                <a:pt x="3733" y="363116"/>
                              </a:cubicBezTo>
                              <a:cubicBezTo>
                                <a:pt x="25850" y="347742"/>
                                <a:pt x="55844" y="298174"/>
                                <a:pt x="81352" y="225689"/>
                              </a:cubicBezTo>
                              <a:cubicBezTo>
                                <a:pt x="102326" y="166119"/>
                                <a:pt x="119938" y="91472"/>
                                <a:pt x="127310" y="79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1" name="Freeform: Shape 490">
                          <a:extLst>
                            <a:ext uri="{FF2B5EF4-FFF2-40B4-BE49-F238E27FC236}">
                              <a16:creationId xmlns:a16="http://schemas.microsoft.com/office/drawing/2014/main" id="{7344529D-DB31-4874-AFE8-E026A6E0BA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69020" y="10466327"/>
                          <a:ext cx="428274" cy="129496"/>
                        </a:xfrm>
                        <a:custGeom>
                          <a:avLst/>
                          <a:gdLst>
                            <a:gd name="connsiteX0" fmla="*/ 10011 w 428274"/>
                            <a:gd name="connsiteY0" fmla="*/ 76125 h 129496"/>
                            <a:gd name="connsiteX1" fmla="*/ 95 w 428274"/>
                            <a:gd name="connsiteY1" fmla="*/ 68810 h 129496"/>
                            <a:gd name="connsiteX2" fmla="*/ 7420 w 428274"/>
                            <a:gd name="connsiteY2" fmla="*/ 58904 h 129496"/>
                            <a:gd name="connsiteX3" fmla="*/ 78724 w 428274"/>
                            <a:gd name="connsiteY3" fmla="*/ 28348 h 129496"/>
                            <a:gd name="connsiteX4" fmla="*/ 88107 w 428274"/>
                            <a:gd name="connsiteY4" fmla="*/ 23223 h 129496"/>
                            <a:gd name="connsiteX5" fmla="*/ 99536 w 428274"/>
                            <a:gd name="connsiteY5" fmla="*/ 26128 h 129496"/>
                            <a:gd name="connsiteX6" fmla="*/ 244583 w 428274"/>
                            <a:gd name="connsiteY6" fmla="*/ 111663 h 129496"/>
                            <a:gd name="connsiteX7" fmla="*/ 350339 w 428274"/>
                            <a:gd name="connsiteY7" fmla="*/ 6736 h 129496"/>
                            <a:gd name="connsiteX8" fmla="*/ 360798 w 428274"/>
                            <a:gd name="connsiteY8" fmla="*/ 230 h 129496"/>
                            <a:gd name="connsiteX9" fmla="*/ 362626 w 428274"/>
                            <a:gd name="connsiteY9" fmla="*/ 868 h 129496"/>
                            <a:gd name="connsiteX10" fmla="*/ 420586 w 428274"/>
                            <a:gd name="connsiteY10" fmla="*/ 16232 h 129496"/>
                            <a:gd name="connsiteX11" fmla="*/ 428216 w 428274"/>
                            <a:gd name="connsiteY11" fmla="*/ 25900 h 129496"/>
                            <a:gd name="connsiteX12" fmla="*/ 418538 w 428274"/>
                            <a:gd name="connsiteY12" fmla="*/ 33539 h 129496"/>
                            <a:gd name="connsiteX13" fmla="*/ 364589 w 428274"/>
                            <a:gd name="connsiteY13" fmla="*/ 20280 h 129496"/>
                            <a:gd name="connsiteX14" fmla="*/ 246155 w 428274"/>
                            <a:gd name="connsiteY14" fmla="*/ 128960 h 129496"/>
                            <a:gd name="connsiteX15" fmla="*/ 89583 w 428274"/>
                            <a:gd name="connsiteY15" fmla="*/ 42197 h 129496"/>
                            <a:gd name="connsiteX16" fmla="*/ 87030 w 428274"/>
                            <a:gd name="connsiteY16" fmla="*/ 43597 h 129496"/>
                            <a:gd name="connsiteX17" fmla="*/ 10011 w 428274"/>
                            <a:gd name="connsiteY17" fmla="*/ 76125 h 1294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428274" h="129496">
                              <a:moveTo>
                                <a:pt x="10011" y="76125"/>
                              </a:moveTo>
                              <a:cubicBezTo>
                                <a:pt x="5258" y="76840"/>
                                <a:pt x="810" y="73563"/>
                                <a:pt x="95" y="68810"/>
                              </a:cubicBezTo>
                              <a:cubicBezTo>
                                <a:pt x="-609" y="64048"/>
                                <a:pt x="2667" y="59609"/>
                                <a:pt x="7420" y="58904"/>
                              </a:cubicBezTo>
                              <a:cubicBezTo>
                                <a:pt x="28813" y="55637"/>
                                <a:pt x="41225" y="48846"/>
                                <a:pt x="78724" y="28348"/>
                              </a:cubicBezTo>
                              <a:lnTo>
                                <a:pt x="88107" y="23223"/>
                              </a:lnTo>
                              <a:cubicBezTo>
                                <a:pt x="92116" y="21042"/>
                                <a:pt x="97098" y="22356"/>
                                <a:pt x="99536" y="26128"/>
                              </a:cubicBezTo>
                              <a:cubicBezTo>
                                <a:pt x="99717" y="26386"/>
                                <a:pt x="159458" y="119492"/>
                                <a:pt x="244583" y="111663"/>
                              </a:cubicBezTo>
                              <a:cubicBezTo>
                                <a:pt x="328622" y="103948"/>
                                <a:pt x="350282" y="7021"/>
                                <a:pt x="350339" y="6736"/>
                              </a:cubicBezTo>
                              <a:cubicBezTo>
                                <a:pt x="351425" y="2059"/>
                                <a:pt x="356121" y="-865"/>
                                <a:pt x="360798" y="230"/>
                              </a:cubicBezTo>
                              <a:cubicBezTo>
                                <a:pt x="361445" y="383"/>
                                <a:pt x="362055" y="601"/>
                                <a:pt x="362626" y="868"/>
                              </a:cubicBezTo>
                              <a:cubicBezTo>
                                <a:pt x="366065" y="2325"/>
                                <a:pt x="391554" y="12765"/>
                                <a:pt x="420586" y="16232"/>
                              </a:cubicBezTo>
                              <a:cubicBezTo>
                                <a:pt x="425349" y="16804"/>
                                <a:pt x="428768" y="21137"/>
                                <a:pt x="428216" y="25900"/>
                              </a:cubicBezTo>
                              <a:cubicBezTo>
                                <a:pt x="427644" y="30682"/>
                                <a:pt x="423320" y="34091"/>
                                <a:pt x="418538" y="33539"/>
                              </a:cubicBezTo>
                              <a:cubicBezTo>
                                <a:pt x="396269" y="30872"/>
                                <a:pt x="375876" y="24376"/>
                                <a:pt x="364589" y="20280"/>
                              </a:cubicBezTo>
                              <a:cubicBezTo>
                                <a:pt x="356054" y="47141"/>
                                <a:pt x="325412" y="121674"/>
                                <a:pt x="246155" y="128960"/>
                              </a:cubicBezTo>
                              <a:cubicBezTo>
                                <a:pt x="165268" y="136380"/>
                                <a:pt x="106052" y="64676"/>
                                <a:pt x="89583" y="42197"/>
                              </a:cubicBezTo>
                              <a:lnTo>
                                <a:pt x="87030" y="43597"/>
                              </a:lnTo>
                              <a:cubicBezTo>
                                <a:pt x="47416" y="65257"/>
                                <a:pt x="34309" y="72439"/>
                                <a:pt x="10011" y="7612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7" name="Graphic 963">
                        <a:extLst>
                          <a:ext uri="{FF2B5EF4-FFF2-40B4-BE49-F238E27FC236}">
                            <a16:creationId xmlns:a16="http://schemas.microsoft.com/office/drawing/2014/main" id="{100DCB34-8F5F-4E30-9C3F-327E9AF5753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26481" y="11128049"/>
                        <a:ext cx="222246" cy="272863"/>
                        <a:chOff x="7226481" y="11128049"/>
                        <a:chExt cx="222246" cy="272863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83" name="Freeform: Shape 482">
                          <a:extLst>
                            <a:ext uri="{FF2B5EF4-FFF2-40B4-BE49-F238E27FC236}">
                              <a16:creationId xmlns:a16="http://schemas.microsoft.com/office/drawing/2014/main" id="{F5A9496E-2603-473E-A074-8E436E2B81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84355" y="11239720"/>
                          <a:ext cx="150579" cy="46797"/>
                        </a:xfrm>
                        <a:custGeom>
                          <a:avLst/>
                          <a:gdLst>
                            <a:gd name="connsiteX0" fmla="*/ 13230 w 150579"/>
                            <a:gd name="connsiteY0" fmla="*/ 30975 h 46797"/>
                            <a:gd name="connsiteX1" fmla="*/ 0 w 150579"/>
                            <a:gd name="connsiteY1" fmla="*/ 0 h 46797"/>
                            <a:gd name="connsiteX2" fmla="*/ 13230 w 150579"/>
                            <a:gd name="connsiteY2" fmla="*/ 30975 h 467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50579" h="46797">
                              <a:moveTo>
                                <a:pt x="13230" y="30975"/>
                              </a:moveTo>
                              <a:cubicBezTo>
                                <a:pt x="201378" y="62389"/>
                                <a:pt x="195520" y="44425"/>
                                <a:pt x="0" y="0"/>
                              </a:cubicBezTo>
                              <a:cubicBezTo>
                                <a:pt x="4420" y="10163"/>
                                <a:pt x="8849" y="20546"/>
                                <a:pt x="13230" y="30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4" name="Freeform: Shape 483">
                          <a:extLst>
                            <a:ext uri="{FF2B5EF4-FFF2-40B4-BE49-F238E27FC236}">
                              <a16:creationId xmlns:a16="http://schemas.microsoft.com/office/drawing/2014/main" id="{FCFDA2CB-636B-47D7-A995-5D4B194020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26481" y="11128049"/>
                          <a:ext cx="222246" cy="59235"/>
                        </a:xfrm>
                        <a:custGeom>
                          <a:avLst/>
                          <a:gdLst>
                            <a:gd name="connsiteX0" fmla="*/ 19431 w 222246"/>
                            <a:gd name="connsiteY0" fmla="*/ 30842 h 59235"/>
                            <a:gd name="connsiteX1" fmla="*/ 222247 w 222246"/>
                            <a:gd name="connsiteY1" fmla="*/ 59236 h 59235"/>
                            <a:gd name="connsiteX2" fmla="*/ 0 w 222246"/>
                            <a:gd name="connsiteY2" fmla="*/ 0 h 59235"/>
                            <a:gd name="connsiteX3" fmla="*/ 19431 w 222246"/>
                            <a:gd name="connsiteY3" fmla="*/ 30842 h 592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22246" h="59235">
                              <a:moveTo>
                                <a:pt x="19431" y="30842"/>
                              </a:moveTo>
                              <a:lnTo>
                                <a:pt x="222247" y="59236"/>
                              </a:lnTo>
                              <a:cubicBezTo>
                                <a:pt x="222247" y="59236"/>
                                <a:pt x="123492" y="31966"/>
                                <a:pt x="0" y="0"/>
                              </a:cubicBezTo>
                              <a:cubicBezTo>
                                <a:pt x="5972" y="7658"/>
                                <a:pt x="12516" y="18202"/>
                                <a:pt x="19431" y="308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5" name="Freeform: Shape 484">
                          <a:extLst>
                            <a:ext uri="{FF2B5EF4-FFF2-40B4-BE49-F238E27FC236}">
                              <a16:creationId xmlns:a16="http://schemas.microsoft.com/office/drawing/2014/main" id="{618D8356-7514-46A8-8443-FAADEE0B45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33161" y="11357525"/>
                          <a:ext cx="111346" cy="43387"/>
                        </a:xfrm>
                        <a:custGeom>
                          <a:avLst/>
                          <a:gdLst>
                            <a:gd name="connsiteX0" fmla="*/ 12411 w 111346"/>
                            <a:gd name="connsiteY0" fmla="*/ 30318 h 43387"/>
                            <a:gd name="connsiteX1" fmla="*/ 0 w 111346"/>
                            <a:gd name="connsiteY1" fmla="*/ 0 h 43387"/>
                            <a:gd name="connsiteX2" fmla="*/ 12411 w 111346"/>
                            <a:gd name="connsiteY2" fmla="*/ 30318 h 433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11346" h="43387">
                              <a:moveTo>
                                <a:pt x="12411" y="30318"/>
                              </a:moveTo>
                              <a:cubicBezTo>
                                <a:pt x="148809" y="57112"/>
                                <a:pt x="143704" y="40595"/>
                                <a:pt x="0" y="0"/>
                              </a:cubicBezTo>
                              <a:cubicBezTo>
                                <a:pt x="4363" y="10744"/>
                                <a:pt x="8525" y="20926"/>
                                <a:pt x="12411" y="3031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78" name="Freeform: Shape 477">
                        <a:extLst>
                          <a:ext uri="{FF2B5EF4-FFF2-40B4-BE49-F238E27FC236}">
                            <a16:creationId xmlns:a16="http://schemas.microsoft.com/office/drawing/2014/main" id="{5A615153-F740-4BF3-83AA-FF0E8A865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721" y="11278813"/>
                        <a:ext cx="1204258" cy="842025"/>
                      </a:xfrm>
                      <a:custGeom>
                        <a:avLst/>
                        <a:gdLst>
                          <a:gd name="connsiteX0" fmla="*/ 258308 w 1204258"/>
                          <a:gd name="connsiteY0" fmla="*/ 46889 h 842025"/>
                          <a:gd name="connsiteX1" fmla="*/ 0 w 1204258"/>
                          <a:gd name="connsiteY1" fmla="*/ 421431 h 842025"/>
                          <a:gd name="connsiteX2" fmla="*/ 1146324 w 1204258"/>
                          <a:gd name="connsiteY2" fmla="*/ 699647 h 842025"/>
                          <a:gd name="connsiteX3" fmla="*/ 1141476 w 1204258"/>
                          <a:gd name="connsiteY3" fmla="*/ 150893 h 842025"/>
                          <a:gd name="connsiteX4" fmla="*/ 837038 w 1204258"/>
                          <a:gd name="connsiteY4" fmla="*/ 2646 h 842025"/>
                          <a:gd name="connsiteX5" fmla="*/ 258308 w 1204258"/>
                          <a:gd name="connsiteY5" fmla="*/ 46889 h 842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04258" h="842025">
                            <a:moveTo>
                              <a:pt x="258308" y="46889"/>
                            </a:moveTo>
                            <a:cubicBezTo>
                              <a:pt x="159906" y="335316"/>
                              <a:pt x="0" y="421431"/>
                              <a:pt x="0" y="421431"/>
                            </a:cubicBezTo>
                            <a:cubicBezTo>
                              <a:pt x="422453" y="878174"/>
                              <a:pt x="958062" y="949907"/>
                              <a:pt x="1146324" y="699647"/>
                            </a:cubicBezTo>
                            <a:cubicBezTo>
                              <a:pt x="1230573" y="587652"/>
                              <a:pt x="1217695" y="320629"/>
                              <a:pt x="1141476" y="150893"/>
                            </a:cubicBezTo>
                            <a:cubicBezTo>
                              <a:pt x="1077068" y="7465"/>
                              <a:pt x="939965" y="-7870"/>
                              <a:pt x="837038" y="2646"/>
                            </a:cubicBezTo>
                            <a:cubicBezTo>
                              <a:pt x="668541" y="19877"/>
                              <a:pt x="504844" y="131224"/>
                              <a:pt x="258308" y="46889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9" name="Freeform: Shape 478">
                        <a:extLst>
                          <a:ext uri="{FF2B5EF4-FFF2-40B4-BE49-F238E27FC236}">
                            <a16:creationId xmlns:a16="http://schemas.microsoft.com/office/drawing/2014/main" id="{1ADCDC1E-DB21-48EA-8C41-65D6EE3D19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1050" y="11258001"/>
                        <a:ext cx="859328" cy="686090"/>
                      </a:xfrm>
                      <a:custGeom>
                        <a:avLst/>
                        <a:gdLst>
                          <a:gd name="connsiteX0" fmla="*/ 849748 w 859328"/>
                          <a:gd name="connsiteY0" fmla="*/ 45 h 686090"/>
                          <a:gd name="connsiteX1" fmla="*/ 859282 w 859328"/>
                          <a:gd name="connsiteY1" fmla="*/ 7808 h 686090"/>
                          <a:gd name="connsiteX2" fmla="*/ 851519 w 859328"/>
                          <a:gd name="connsiteY2" fmla="*/ 17352 h 686090"/>
                          <a:gd name="connsiteX3" fmla="*/ 735276 w 859328"/>
                          <a:gd name="connsiteY3" fmla="*/ 49699 h 686090"/>
                          <a:gd name="connsiteX4" fmla="*/ 660200 w 859328"/>
                          <a:gd name="connsiteY4" fmla="*/ 74493 h 686090"/>
                          <a:gd name="connsiteX5" fmla="*/ 479482 w 859328"/>
                          <a:gd name="connsiteY5" fmla="*/ 106830 h 686090"/>
                          <a:gd name="connsiteX6" fmla="*/ 264188 w 859328"/>
                          <a:gd name="connsiteY6" fmla="*/ 75931 h 686090"/>
                          <a:gd name="connsiteX7" fmla="*/ 258740 w 859328"/>
                          <a:gd name="connsiteY7" fmla="*/ 64901 h 686090"/>
                          <a:gd name="connsiteX8" fmla="*/ 269770 w 859328"/>
                          <a:gd name="connsiteY8" fmla="*/ 59462 h 686090"/>
                          <a:gd name="connsiteX9" fmla="*/ 478596 w 859328"/>
                          <a:gd name="connsiteY9" fmla="*/ 89466 h 686090"/>
                          <a:gd name="connsiteX10" fmla="*/ 655704 w 859328"/>
                          <a:gd name="connsiteY10" fmla="*/ 57681 h 686090"/>
                          <a:gd name="connsiteX11" fmla="*/ 729409 w 859328"/>
                          <a:gd name="connsiteY11" fmla="*/ 33364 h 686090"/>
                          <a:gd name="connsiteX12" fmla="*/ 849748 w 859328"/>
                          <a:gd name="connsiteY12" fmla="*/ 45 h 686090"/>
                          <a:gd name="connsiteX13" fmla="*/ 849748 w 859328"/>
                          <a:gd name="connsiteY13" fmla="*/ 45 h 686090"/>
                          <a:gd name="connsiteX14" fmla="*/ 2308 w 859328"/>
                          <a:gd name="connsiteY14" fmla="*/ 448120 h 686090"/>
                          <a:gd name="connsiteX15" fmla="*/ 2784 w 859328"/>
                          <a:gd name="connsiteY15" fmla="*/ 435871 h 686090"/>
                          <a:gd name="connsiteX16" fmla="*/ 15043 w 859328"/>
                          <a:gd name="connsiteY16" fmla="*/ 436347 h 686090"/>
                          <a:gd name="connsiteX17" fmla="*/ 155099 w 859328"/>
                          <a:gd name="connsiteY17" fmla="*/ 567878 h 686090"/>
                          <a:gd name="connsiteX18" fmla="*/ 304222 w 859328"/>
                          <a:gd name="connsiteY18" fmla="*/ 669843 h 686090"/>
                          <a:gd name="connsiteX19" fmla="*/ 307489 w 859328"/>
                          <a:gd name="connsiteY19" fmla="*/ 681692 h 686090"/>
                          <a:gd name="connsiteX20" fmla="*/ 295640 w 859328"/>
                          <a:gd name="connsiteY20" fmla="*/ 684960 h 686090"/>
                          <a:gd name="connsiteX21" fmla="*/ 144211 w 859328"/>
                          <a:gd name="connsiteY21" fmla="*/ 581432 h 686090"/>
                          <a:gd name="connsiteX22" fmla="*/ 2308 w 859328"/>
                          <a:gd name="connsiteY22" fmla="*/ 448120 h 6860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859328" h="686090">
                            <a:moveTo>
                              <a:pt x="849748" y="45"/>
                            </a:moveTo>
                            <a:cubicBezTo>
                              <a:pt x="854529" y="-440"/>
                              <a:pt x="858796" y="3036"/>
                              <a:pt x="859282" y="7808"/>
                            </a:cubicBezTo>
                            <a:cubicBezTo>
                              <a:pt x="859777" y="12590"/>
                              <a:pt x="856291" y="16857"/>
                              <a:pt x="851519" y="17352"/>
                            </a:cubicBezTo>
                            <a:cubicBezTo>
                              <a:pt x="814315" y="21153"/>
                              <a:pt x="774948" y="35373"/>
                              <a:pt x="735276" y="49699"/>
                            </a:cubicBezTo>
                            <a:cubicBezTo>
                              <a:pt x="710216" y="58757"/>
                              <a:pt x="685013" y="67854"/>
                              <a:pt x="660200" y="74493"/>
                            </a:cubicBezTo>
                            <a:cubicBezTo>
                              <a:pt x="603802" y="89580"/>
                              <a:pt x="544566" y="103449"/>
                              <a:pt x="479482" y="106830"/>
                            </a:cubicBezTo>
                            <a:cubicBezTo>
                              <a:pt x="414226" y="110202"/>
                              <a:pt x="343398" y="103030"/>
                              <a:pt x="264188" y="75931"/>
                            </a:cubicBezTo>
                            <a:cubicBezTo>
                              <a:pt x="259645" y="74388"/>
                              <a:pt x="257197" y="69445"/>
                              <a:pt x="258740" y="64901"/>
                            </a:cubicBezTo>
                            <a:cubicBezTo>
                              <a:pt x="260283" y="60358"/>
                              <a:pt x="265227" y="57919"/>
                              <a:pt x="269770" y="59462"/>
                            </a:cubicBezTo>
                            <a:cubicBezTo>
                              <a:pt x="346685" y="85770"/>
                              <a:pt x="415369" y="92743"/>
                              <a:pt x="478596" y="89466"/>
                            </a:cubicBezTo>
                            <a:cubicBezTo>
                              <a:pt x="541966" y="86170"/>
                              <a:pt x="600174" y="72540"/>
                              <a:pt x="655704" y="57681"/>
                            </a:cubicBezTo>
                            <a:cubicBezTo>
                              <a:pt x="680317" y="51109"/>
                              <a:pt x="704939" y="42203"/>
                              <a:pt x="729409" y="33364"/>
                            </a:cubicBezTo>
                            <a:cubicBezTo>
                              <a:pt x="770128" y="18648"/>
                              <a:pt x="810504" y="4055"/>
                              <a:pt x="849748" y="45"/>
                            </a:cubicBezTo>
                            <a:lnTo>
                              <a:pt x="849748" y="45"/>
                            </a:lnTo>
                            <a:close/>
                            <a:moveTo>
                              <a:pt x="2308" y="448120"/>
                            </a:moveTo>
                            <a:cubicBezTo>
                              <a:pt x="-949" y="444606"/>
                              <a:pt x="-730" y="439119"/>
                              <a:pt x="2784" y="435871"/>
                            </a:cubicBezTo>
                            <a:cubicBezTo>
                              <a:pt x="6299" y="432623"/>
                              <a:pt x="11786" y="432833"/>
                              <a:pt x="15043" y="436347"/>
                            </a:cubicBezTo>
                            <a:cubicBezTo>
                              <a:pt x="60897" y="485925"/>
                              <a:pt x="107769" y="529654"/>
                              <a:pt x="155099" y="567878"/>
                            </a:cubicBezTo>
                            <a:cubicBezTo>
                              <a:pt x="204543" y="607797"/>
                              <a:pt x="254463" y="641649"/>
                              <a:pt x="304222" y="669843"/>
                            </a:cubicBezTo>
                            <a:cubicBezTo>
                              <a:pt x="308394" y="672205"/>
                              <a:pt x="309861" y="677511"/>
                              <a:pt x="307489" y="681692"/>
                            </a:cubicBezTo>
                            <a:cubicBezTo>
                              <a:pt x="305117" y="685864"/>
                              <a:pt x="299812" y="687322"/>
                              <a:pt x="295640" y="684960"/>
                            </a:cubicBezTo>
                            <a:cubicBezTo>
                              <a:pt x="245062" y="656299"/>
                              <a:pt x="194380" y="621942"/>
                              <a:pt x="144211" y="581432"/>
                            </a:cubicBezTo>
                            <a:cubicBezTo>
                              <a:pt x="96358" y="542799"/>
                              <a:pt x="48885" y="498488"/>
                              <a:pt x="2308" y="4481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0" name="Freeform: Shape 479">
                        <a:extLst>
                          <a:ext uri="{FF2B5EF4-FFF2-40B4-BE49-F238E27FC236}">
                            <a16:creationId xmlns:a16="http://schemas.microsoft.com/office/drawing/2014/main" id="{339918C5-658E-4A03-A28C-037566F8EF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73945" y="11074056"/>
                        <a:ext cx="307652" cy="278131"/>
                      </a:xfrm>
                      <a:custGeom>
                        <a:avLst/>
                        <a:gdLst>
                          <a:gd name="connsiteX0" fmla="*/ 15663 w 307652"/>
                          <a:gd name="connsiteY0" fmla="*/ 274620 h 278131"/>
                          <a:gd name="connsiteX1" fmla="*/ 3509 w 307652"/>
                          <a:gd name="connsiteY1" fmla="*/ 276430 h 278131"/>
                          <a:gd name="connsiteX2" fmla="*/ 1709 w 307652"/>
                          <a:gd name="connsiteY2" fmla="*/ 264276 h 278131"/>
                          <a:gd name="connsiteX3" fmla="*/ 149994 w 307652"/>
                          <a:gd name="connsiteY3" fmla="*/ 97427 h 278131"/>
                          <a:gd name="connsiteX4" fmla="*/ 295603 w 307652"/>
                          <a:gd name="connsiteY4" fmla="*/ 682 h 278131"/>
                          <a:gd name="connsiteX5" fmla="*/ 306966 w 307652"/>
                          <a:gd name="connsiteY5" fmla="*/ 5320 h 278131"/>
                          <a:gd name="connsiteX6" fmla="*/ 302347 w 307652"/>
                          <a:gd name="connsiteY6" fmla="*/ 16684 h 278131"/>
                          <a:gd name="connsiteX7" fmla="*/ 161634 w 307652"/>
                          <a:gd name="connsiteY7" fmla="*/ 110353 h 278131"/>
                          <a:gd name="connsiteX8" fmla="*/ 15663 w 307652"/>
                          <a:gd name="connsiteY8" fmla="*/ 274620 h 278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7652" h="278131">
                            <a:moveTo>
                              <a:pt x="15663" y="274620"/>
                            </a:moveTo>
                            <a:cubicBezTo>
                              <a:pt x="12806" y="278469"/>
                              <a:pt x="7367" y="279278"/>
                              <a:pt x="3509" y="276430"/>
                            </a:cubicBezTo>
                            <a:cubicBezTo>
                              <a:pt x="-339" y="273582"/>
                              <a:pt x="-1148" y="268125"/>
                              <a:pt x="1709" y="264276"/>
                            </a:cubicBezTo>
                            <a:cubicBezTo>
                              <a:pt x="51325" y="197297"/>
                              <a:pt x="100969" y="141471"/>
                              <a:pt x="149994" y="97427"/>
                            </a:cubicBezTo>
                            <a:cubicBezTo>
                              <a:pt x="199220" y="53203"/>
                              <a:pt x="247968" y="20741"/>
                              <a:pt x="295603" y="682"/>
                            </a:cubicBezTo>
                            <a:cubicBezTo>
                              <a:pt x="300023" y="-1176"/>
                              <a:pt x="305118" y="891"/>
                              <a:pt x="306966" y="5320"/>
                            </a:cubicBezTo>
                            <a:cubicBezTo>
                              <a:pt x="308833" y="9730"/>
                              <a:pt x="306757" y="14826"/>
                              <a:pt x="302347" y="16684"/>
                            </a:cubicBezTo>
                            <a:cubicBezTo>
                              <a:pt x="256579" y="35943"/>
                              <a:pt x="209478" y="67376"/>
                              <a:pt x="161634" y="110353"/>
                            </a:cubicBezTo>
                            <a:cubicBezTo>
                              <a:pt x="113399" y="153682"/>
                              <a:pt x="64536" y="208641"/>
                              <a:pt x="15663" y="2746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1" name="Freeform: Shape 480">
                        <a:extLst>
                          <a:ext uri="{FF2B5EF4-FFF2-40B4-BE49-F238E27FC236}">
                            <a16:creationId xmlns:a16="http://schemas.microsoft.com/office/drawing/2014/main" id="{E670A9E9-71E7-4DDB-AEF4-E3A647B9B9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47734" y="11329362"/>
                        <a:ext cx="428224" cy="62217"/>
                      </a:xfrm>
                      <a:custGeom>
                        <a:avLst/>
                        <a:gdLst>
                          <a:gd name="connsiteX0" fmla="*/ 9206 w 428224"/>
                          <a:gd name="connsiteY0" fmla="*/ 30211 h 62217"/>
                          <a:gd name="connsiteX1" fmla="*/ 15 w 428224"/>
                          <a:gd name="connsiteY1" fmla="*/ 22048 h 62217"/>
                          <a:gd name="connsiteX2" fmla="*/ 8178 w 428224"/>
                          <a:gd name="connsiteY2" fmla="*/ 12856 h 62217"/>
                          <a:gd name="connsiteX3" fmla="*/ 96503 w 428224"/>
                          <a:gd name="connsiteY3" fmla="*/ 6817 h 62217"/>
                          <a:gd name="connsiteX4" fmla="*/ 423458 w 428224"/>
                          <a:gd name="connsiteY4" fmla="*/ 45746 h 62217"/>
                          <a:gd name="connsiteX5" fmla="*/ 427278 w 428224"/>
                          <a:gd name="connsiteY5" fmla="*/ 57462 h 62217"/>
                          <a:gd name="connsiteX6" fmla="*/ 415562 w 428224"/>
                          <a:gd name="connsiteY6" fmla="*/ 61262 h 62217"/>
                          <a:gd name="connsiteX7" fmla="*/ 97722 w 428224"/>
                          <a:gd name="connsiteY7" fmla="*/ 24162 h 62217"/>
                          <a:gd name="connsiteX8" fmla="*/ 9206 w 428224"/>
                          <a:gd name="connsiteY8" fmla="*/ 30211 h 622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8224" h="62217">
                            <a:moveTo>
                              <a:pt x="9206" y="30211"/>
                            </a:moveTo>
                            <a:cubicBezTo>
                              <a:pt x="4415" y="30487"/>
                              <a:pt x="291" y="26839"/>
                              <a:pt x="15" y="22048"/>
                            </a:cubicBezTo>
                            <a:cubicBezTo>
                              <a:pt x="-262" y="17247"/>
                              <a:pt x="3377" y="13133"/>
                              <a:pt x="8178" y="12856"/>
                            </a:cubicBezTo>
                            <a:cubicBezTo>
                              <a:pt x="39934" y="10942"/>
                              <a:pt x="69443" y="8780"/>
                              <a:pt x="96503" y="6817"/>
                            </a:cubicBezTo>
                            <a:cubicBezTo>
                              <a:pt x="240673" y="-3698"/>
                              <a:pt x="315730" y="-9175"/>
                              <a:pt x="423458" y="45746"/>
                            </a:cubicBezTo>
                            <a:cubicBezTo>
                              <a:pt x="427744" y="47937"/>
                              <a:pt x="429459" y="53176"/>
                              <a:pt x="427278" y="57462"/>
                            </a:cubicBezTo>
                            <a:cubicBezTo>
                              <a:pt x="425087" y="61748"/>
                              <a:pt x="419848" y="63453"/>
                              <a:pt x="415562" y="61262"/>
                            </a:cubicBezTo>
                            <a:cubicBezTo>
                              <a:pt x="312120" y="8542"/>
                              <a:pt x="238721" y="13875"/>
                              <a:pt x="97722" y="24162"/>
                            </a:cubicBezTo>
                            <a:cubicBezTo>
                              <a:pt x="71147" y="26106"/>
                              <a:pt x="42134" y="28230"/>
                              <a:pt x="9206" y="302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2" name="Freeform: Shape 481">
                        <a:extLst>
                          <a:ext uri="{FF2B5EF4-FFF2-40B4-BE49-F238E27FC236}">
                            <a16:creationId xmlns:a16="http://schemas.microsoft.com/office/drawing/2014/main" id="{DF88C44E-CA74-440B-8012-C1B64BDB40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6422" y="11353829"/>
                        <a:ext cx="276599" cy="482987"/>
                      </a:xfrm>
                      <a:custGeom>
                        <a:avLst/>
                        <a:gdLst>
                          <a:gd name="connsiteX0" fmla="*/ 12424 w 276599"/>
                          <a:gd name="connsiteY0" fmla="*/ 482137 h 482987"/>
                          <a:gd name="connsiteX1" fmla="*/ 851 w 276599"/>
                          <a:gd name="connsiteY1" fmla="*/ 478050 h 482987"/>
                          <a:gd name="connsiteX2" fmla="*/ 4937 w 276599"/>
                          <a:gd name="connsiteY2" fmla="*/ 466468 h 482987"/>
                          <a:gd name="connsiteX3" fmla="*/ 257092 w 276599"/>
                          <a:gd name="connsiteY3" fmla="*/ 23374 h 482987"/>
                          <a:gd name="connsiteX4" fmla="*/ 267884 w 276599"/>
                          <a:gd name="connsiteY4" fmla="*/ 0 h 482987"/>
                          <a:gd name="connsiteX5" fmla="*/ 276599 w 276599"/>
                          <a:gd name="connsiteY5" fmla="*/ 8715 h 482987"/>
                          <a:gd name="connsiteX6" fmla="*/ 267884 w 276599"/>
                          <a:gd name="connsiteY6" fmla="*/ 17431 h 482987"/>
                          <a:gd name="connsiteX7" fmla="*/ 274390 w 276599"/>
                          <a:gd name="connsiteY7" fmla="*/ 25013 h 482987"/>
                          <a:gd name="connsiteX8" fmla="*/ 12424 w 276599"/>
                          <a:gd name="connsiteY8" fmla="*/ 482137 h 4829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76599" h="482987">
                            <a:moveTo>
                              <a:pt x="12424" y="482137"/>
                            </a:moveTo>
                            <a:cubicBezTo>
                              <a:pt x="8109" y="484203"/>
                              <a:pt x="2917" y="482375"/>
                              <a:pt x="851" y="478050"/>
                            </a:cubicBezTo>
                            <a:cubicBezTo>
                              <a:pt x="-1216" y="473726"/>
                              <a:pt x="613" y="468535"/>
                              <a:pt x="4937" y="466468"/>
                            </a:cubicBezTo>
                            <a:cubicBezTo>
                              <a:pt x="224679" y="361283"/>
                              <a:pt x="250644" y="90545"/>
                              <a:pt x="257092" y="23374"/>
                            </a:cubicBezTo>
                            <a:cubicBezTo>
                              <a:pt x="258521" y="8382"/>
                              <a:pt x="259340" y="0"/>
                              <a:pt x="267884" y="0"/>
                            </a:cubicBezTo>
                            <a:cubicBezTo>
                              <a:pt x="272704" y="0"/>
                              <a:pt x="276599" y="3905"/>
                              <a:pt x="276599" y="8715"/>
                            </a:cubicBezTo>
                            <a:cubicBezTo>
                              <a:pt x="276599" y="13535"/>
                              <a:pt x="272704" y="17431"/>
                              <a:pt x="267884" y="17431"/>
                            </a:cubicBezTo>
                            <a:cubicBezTo>
                              <a:pt x="260674" y="17431"/>
                              <a:pt x="274847" y="20155"/>
                              <a:pt x="274390" y="25013"/>
                            </a:cubicBezTo>
                            <a:cubicBezTo>
                              <a:pt x="267751" y="94136"/>
                              <a:pt x="241033" y="372704"/>
                              <a:pt x="12424" y="48213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9" name="Freeform: Shape 468">
                      <a:extLst>
                        <a:ext uri="{FF2B5EF4-FFF2-40B4-BE49-F238E27FC236}">
                          <a16:creationId xmlns:a16="http://schemas.microsoft.com/office/drawing/2014/main" id="{6580B6D9-9345-451D-82F2-0A2C953ADF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242" y="11679422"/>
                      <a:ext cx="1167414" cy="441425"/>
                    </a:xfrm>
                    <a:custGeom>
                      <a:avLst/>
                      <a:gdLst>
                        <a:gd name="connsiteX0" fmla="*/ 612 w 1167414"/>
                        <a:gd name="connsiteY0" fmla="*/ 20955 h 441425"/>
                        <a:gd name="connsiteX1" fmla="*/ 3069 w 1167414"/>
                        <a:gd name="connsiteY1" fmla="*/ 23594 h 441425"/>
                        <a:gd name="connsiteX2" fmla="*/ 612 w 1167414"/>
                        <a:gd name="connsiteY2" fmla="*/ 20955 h 441425"/>
                        <a:gd name="connsiteX3" fmla="*/ 612 w 1167414"/>
                        <a:gd name="connsiteY3" fmla="*/ 20955 h 441425"/>
                        <a:gd name="connsiteX4" fmla="*/ 479 w 1167414"/>
                        <a:gd name="connsiteY4" fmla="*/ 20822 h 441425"/>
                        <a:gd name="connsiteX5" fmla="*/ 612 w 1167414"/>
                        <a:gd name="connsiteY5" fmla="*/ 20955 h 441425"/>
                        <a:gd name="connsiteX6" fmla="*/ 479 w 1167414"/>
                        <a:gd name="connsiteY6" fmla="*/ 20822 h 441425"/>
                        <a:gd name="connsiteX7" fmla="*/ 479 w 1167414"/>
                        <a:gd name="connsiteY7" fmla="*/ 20822 h 441425"/>
                        <a:gd name="connsiteX8" fmla="*/ 287648 w 1167414"/>
                        <a:gd name="connsiteY8" fmla="*/ 264976 h 441425"/>
                        <a:gd name="connsiteX9" fmla="*/ 10394 w 1167414"/>
                        <a:gd name="connsiteY9" fmla="*/ 31433 h 441425"/>
                        <a:gd name="connsiteX10" fmla="*/ 3079 w 1167414"/>
                        <a:gd name="connsiteY10" fmla="*/ 23603 h 441425"/>
                        <a:gd name="connsiteX11" fmla="*/ 888 w 1167414"/>
                        <a:gd name="connsiteY11" fmla="*/ 25727 h 441425"/>
                        <a:gd name="connsiteX12" fmla="*/ 364 w 1167414"/>
                        <a:gd name="connsiteY12" fmla="*/ 0 h 441425"/>
                        <a:gd name="connsiteX13" fmla="*/ 5984 w 1167414"/>
                        <a:gd name="connsiteY13" fmla="*/ 17555 h 441425"/>
                        <a:gd name="connsiteX14" fmla="*/ 16081 w 1167414"/>
                        <a:gd name="connsiteY14" fmla="*/ 10859 h 441425"/>
                        <a:gd name="connsiteX15" fmla="*/ 30654 w 1167414"/>
                        <a:gd name="connsiteY15" fmla="*/ 67 h 441425"/>
                        <a:gd name="connsiteX16" fmla="*/ 131819 w 1167414"/>
                        <a:gd name="connsiteY16" fmla="*/ 76743 h 441425"/>
                        <a:gd name="connsiteX17" fmla="*/ 191750 w 1167414"/>
                        <a:gd name="connsiteY17" fmla="*/ 118415 h 441425"/>
                        <a:gd name="connsiteX18" fmla="*/ 199999 w 1167414"/>
                        <a:gd name="connsiteY18" fmla="*/ 123930 h 441425"/>
                        <a:gd name="connsiteX19" fmla="*/ 282895 w 1167414"/>
                        <a:gd name="connsiteY19" fmla="*/ 176089 h 441425"/>
                        <a:gd name="connsiteX20" fmla="*/ 958732 w 1167414"/>
                        <a:gd name="connsiteY20" fmla="*/ 325860 h 441425"/>
                        <a:gd name="connsiteX21" fmla="*/ 1167415 w 1167414"/>
                        <a:gd name="connsiteY21" fmla="*/ 264824 h 441425"/>
                        <a:gd name="connsiteX22" fmla="*/ 1146803 w 1167414"/>
                        <a:gd name="connsiteY22" fmla="*/ 299066 h 441425"/>
                        <a:gd name="connsiteX23" fmla="*/ 287648 w 1167414"/>
                        <a:gd name="connsiteY23" fmla="*/ 264976 h 441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167414" h="441425">
                          <a:moveTo>
                            <a:pt x="612" y="20955"/>
                          </a:moveTo>
                          <a:cubicBezTo>
                            <a:pt x="1431" y="21841"/>
                            <a:pt x="2250" y="22717"/>
                            <a:pt x="3069" y="23594"/>
                          </a:cubicBezTo>
                          <a:cubicBezTo>
                            <a:pt x="2250" y="22717"/>
                            <a:pt x="1431" y="21841"/>
                            <a:pt x="612" y="20955"/>
                          </a:cubicBezTo>
                          <a:lnTo>
                            <a:pt x="612" y="20955"/>
                          </a:lnTo>
                          <a:close/>
                          <a:moveTo>
                            <a:pt x="479" y="20822"/>
                          </a:moveTo>
                          <a:cubicBezTo>
                            <a:pt x="526" y="20860"/>
                            <a:pt x="564" y="20907"/>
                            <a:pt x="612" y="20955"/>
                          </a:cubicBezTo>
                          <a:cubicBezTo>
                            <a:pt x="564" y="20907"/>
                            <a:pt x="526" y="20860"/>
                            <a:pt x="479" y="20822"/>
                          </a:cubicBezTo>
                          <a:lnTo>
                            <a:pt x="479" y="20822"/>
                          </a:lnTo>
                          <a:close/>
                          <a:moveTo>
                            <a:pt x="287648" y="264976"/>
                          </a:moveTo>
                          <a:cubicBezTo>
                            <a:pt x="193236" y="203683"/>
                            <a:pt x="99396" y="126006"/>
                            <a:pt x="10394" y="31433"/>
                          </a:cubicBezTo>
                          <a:cubicBezTo>
                            <a:pt x="7946" y="28823"/>
                            <a:pt x="5508" y="26223"/>
                            <a:pt x="3079" y="23603"/>
                          </a:cubicBezTo>
                          <a:cubicBezTo>
                            <a:pt x="1650" y="24994"/>
                            <a:pt x="888" y="25727"/>
                            <a:pt x="888" y="25727"/>
                          </a:cubicBezTo>
                          <a:cubicBezTo>
                            <a:pt x="888" y="25727"/>
                            <a:pt x="-693" y="17069"/>
                            <a:pt x="364" y="0"/>
                          </a:cubicBezTo>
                          <a:cubicBezTo>
                            <a:pt x="2231" y="5839"/>
                            <a:pt x="4107" y="11687"/>
                            <a:pt x="5984" y="17555"/>
                          </a:cubicBezTo>
                          <a:cubicBezTo>
                            <a:pt x="8546" y="15955"/>
                            <a:pt x="11937" y="13754"/>
                            <a:pt x="16081" y="10859"/>
                          </a:cubicBezTo>
                          <a:cubicBezTo>
                            <a:pt x="20234" y="7954"/>
                            <a:pt x="25129" y="4382"/>
                            <a:pt x="30654" y="67"/>
                          </a:cubicBezTo>
                          <a:cubicBezTo>
                            <a:pt x="64039" y="26642"/>
                            <a:pt x="97786" y="52283"/>
                            <a:pt x="131819" y="76743"/>
                          </a:cubicBezTo>
                          <a:cubicBezTo>
                            <a:pt x="151697" y="91050"/>
                            <a:pt x="171681" y="104947"/>
                            <a:pt x="191750" y="118415"/>
                          </a:cubicBezTo>
                          <a:cubicBezTo>
                            <a:pt x="194493" y="120253"/>
                            <a:pt x="197246" y="122101"/>
                            <a:pt x="199999" y="123930"/>
                          </a:cubicBezTo>
                          <a:cubicBezTo>
                            <a:pt x="227497" y="142189"/>
                            <a:pt x="255149" y="159611"/>
                            <a:pt x="282895" y="176089"/>
                          </a:cubicBezTo>
                          <a:cubicBezTo>
                            <a:pt x="508151" y="309744"/>
                            <a:pt x="740533" y="380410"/>
                            <a:pt x="958732" y="325860"/>
                          </a:cubicBezTo>
                          <a:cubicBezTo>
                            <a:pt x="1039075" y="305781"/>
                            <a:pt x="1108522" y="284845"/>
                            <a:pt x="1167415" y="264824"/>
                          </a:cubicBezTo>
                          <a:cubicBezTo>
                            <a:pt x="1161319" y="277397"/>
                            <a:pt x="1154461" y="288865"/>
                            <a:pt x="1146803" y="299066"/>
                          </a:cubicBezTo>
                          <a:cubicBezTo>
                            <a:pt x="999527" y="494843"/>
                            <a:pt x="639625" y="493538"/>
                            <a:pt x="287648" y="264976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3" name="Graphic 963">
                    <a:extLst>
                      <a:ext uri="{FF2B5EF4-FFF2-40B4-BE49-F238E27FC236}">
                        <a16:creationId xmlns:a16="http://schemas.microsoft.com/office/drawing/2014/main" id="{2057266B-4AFE-4419-BC91-C3D3A1BB0A7E}"/>
                      </a:ext>
                    </a:extLst>
                  </p:cNvPr>
                  <p:cNvGrpSpPr/>
                  <p:nvPr/>
                </p:nvGrpSpPr>
                <p:grpSpPr>
                  <a:xfrm>
                    <a:off x="6731796" y="8572846"/>
                    <a:ext cx="1557288" cy="1599314"/>
                    <a:chOff x="6731796" y="8572846"/>
                    <a:chExt cx="1557288" cy="1599314"/>
                  </a:xfrm>
                </p:grpSpPr>
                <p:sp>
                  <p:nvSpPr>
                    <p:cNvPr id="456" name="Freeform: Shape 455">
                      <a:extLst>
                        <a:ext uri="{FF2B5EF4-FFF2-40B4-BE49-F238E27FC236}">
                          <a16:creationId xmlns:a16="http://schemas.microsoft.com/office/drawing/2014/main" id="{ADDB3A3B-A8AB-4BB1-8E96-A41CDAD347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067" y="8782507"/>
                      <a:ext cx="678980" cy="711041"/>
                    </a:xfrm>
                    <a:custGeom>
                      <a:avLst/>
                      <a:gdLst>
                        <a:gd name="connsiteX0" fmla="*/ 339499 w 678980"/>
                        <a:gd name="connsiteY0" fmla="*/ 4992 h 711041"/>
                        <a:gd name="connsiteX1" fmla="*/ 63970 w 678980"/>
                        <a:gd name="connsiteY1" fmla="*/ 450267 h 711041"/>
                        <a:gd name="connsiteX2" fmla="*/ 0 w 678980"/>
                        <a:gd name="connsiteY2" fmla="*/ 711042 h 711041"/>
                        <a:gd name="connsiteX3" fmla="*/ 678980 w 678980"/>
                        <a:gd name="connsiteY3" fmla="*/ 125540 h 711041"/>
                        <a:gd name="connsiteX4" fmla="*/ 339499 w 678980"/>
                        <a:gd name="connsiteY4" fmla="*/ 4992 h 7110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8980" h="711041">
                          <a:moveTo>
                            <a:pt x="339499" y="4992"/>
                          </a:moveTo>
                          <a:cubicBezTo>
                            <a:pt x="147609" y="49264"/>
                            <a:pt x="127930" y="189501"/>
                            <a:pt x="63970" y="450267"/>
                          </a:cubicBezTo>
                          <a:cubicBezTo>
                            <a:pt x="0" y="711033"/>
                            <a:pt x="0" y="711042"/>
                            <a:pt x="0" y="711042"/>
                          </a:cubicBezTo>
                          <a:lnTo>
                            <a:pt x="678980" y="125540"/>
                          </a:lnTo>
                          <a:cubicBezTo>
                            <a:pt x="678989" y="125540"/>
                            <a:pt x="467430" y="-29441"/>
                            <a:pt x="339499" y="499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7" name="Freeform: Shape 456">
                      <a:extLst>
                        <a:ext uri="{FF2B5EF4-FFF2-40B4-BE49-F238E27FC236}">
                          <a16:creationId xmlns:a16="http://schemas.microsoft.com/office/drawing/2014/main" id="{5F4DA3F4-F26D-46F3-A051-77B9A88183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796" y="8725058"/>
                      <a:ext cx="1457070" cy="1447103"/>
                    </a:xfrm>
                    <a:custGeom>
                      <a:avLst/>
                      <a:gdLst>
                        <a:gd name="connsiteX0" fmla="*/ 358526 w 1457070"/>
                        <a:gd name="connsiteY0" fmla="*/ 202154 h 1447103"/>
                        <a:gd name="connsiteX1" fmla="*/ 9797 w 1457070"/>
                        <a:gd name="connsiteY1" fmla="*/ 921796 h 1447103"/>
                        <a:gd name="connsiteX2" fmla="*/ 522746 w 1457070"/>
                        <a:gd name="connsiteY2" fmla="*/ 1428936 h 1447103"/>
                        <a:gd name="connsiteX3" fmla="*/ 909576 w 1457070"/>
                        <a:gd name="connsiteY3" fmla="*/ 1248589 h 1447103"/>
                        <a:gd name="connsiteX4" fmla="*/ 1204584 w 1457070"/>
                        <a:gd name="connsiteY4" fmla="*/ 1233007 h 1447103"/>
                        <a:gd name="connsiteX5" fmla="*/ 1254686 w 1457070"/>
                        <a:gd name="connsiteY5" fmla="*/ 981404 h 1447103"/>
                        <a:gd name="connsiteX6" fmla="*/ 1456854 w 1457070"/>
                        <a:gd name="connsiteY6" fmla="*/ 514898 h 1447103"/>
                        <a:gd name="connsiteX7" fmla="*/ 358526 w 1457070"/>
                        <a:gd name="connsiteY7" fmla="*/ 202154 h 1447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57070" h="1447103">
                          <a:moveTo>
                            <a:pt x="358526" y="202154"/>
                          </a:moveTo>
                          <a:cubicBezTo>
                            <a:pt x="258580" y="345315"/>
                            <a:pt x="57507" y="646362"/>
                            <a:pt x="9797" y="921796"/>
                          </a:cubicBezTo>
                          <a:cubicBezTo>
                            <a:pt x="-47296" y="1251304"/>
                            <a:pt x="147938" y="1520728"/>
                            <a:pt x="522746" y="1428936"/>
                          </a:cubicBezTo>
                          <a:cubicBezTo>
                            <a:pt x="795495" y="1362146"/>
                            <a:pt x="909576" y="1248589"/>
                            <a:pt x="909576" y="1248589"/>
                          </a:cubicBezTo>
                          <a:cubicBezTo>
                            <a:pt x="909576" y="1248589"/>
                            <a:pt x="970802" y="1396656"/>
                            <a:pt x="1204584" y="1233007"/>
                          </a:cubicBezTo>
                          <a:cubicBezTo>
                            <a:pt x="1438375" y="1069357"/>
                            <a:pt x="1254686" y="981404"/>
                            <a:pt x="1254686" y="981404"/>
                          </a:cubicBezTo>
                          <a:cubicBezTo>
                            <a:pt x="1254686" y="981404"/>
                            <a:pt x="1445728" y="687443"/>
                            <a:pt x="1456854" y="514898"/>
                          </a:cubicBezTo>
                          <a:cubicBezTo>
                            <a:pt x="1467988" y="342352"/>
                            <a:pt x="1048746" y="-332199"/>
                            <a:pt x="358526" y="202154"/>
                          </a:cubicBezTo>
                          <a:close/>
                        </a:path>
                      </a:pathLst>
                    </a:custGeom>
                    <a:solidFill>
                      <a:srgbClr val="D5785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8" name="Freeform: Shape 457">
                      <a:extLst>
                        <a:ext uri="{FF2B5EF4-FFF2-40B4-BE49-F238E27FC236}">
                          <a16:creationId xmlns:a16="http://schemas.microsoft.com/office/drawing/2014/main" id="{0E0673C3-7719-4414-B1F0-3EFC8F376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8143" y="9759184"/>
                      <a:ext cx="263197" cy="185050"/>
                    </a:xfrm>
                    <a:custGeom>
                      <a:avLst/>
                      <a:gdLst>
                        <a:gd name="connsiteX0" fmla="*/ 255975 w 263197"/>
                        <a:gd name="connsiteY0" fmla="*/ 85591 h 185050"/>
                        <a:gd name="connsiteX1" fmla="*/ 240945 w 263197"/>
                        <a:gd name="connsiteY1" fmla="*/ 92172 h 185050"/>
                        <a:gd name="connsiteX2" fmla="*/ 234372 w 263197"/>
                        <a:gd name="connsiteY2" fmla="*/ 77142 h 185050"/>
                        <a:gd name="connsiteX3" fmla="*/ 238087 w 263197"/>
                        <a:gd name="connsiteY3" fmla="*/ 40975 h 185050"/>
                        <a:gd name="connsiteX4" fmla="*/ 221428 w 263197"/>
                        <a:gd name="connsiteY4" fmla="*/ 26707 h 185050"/>
                        <a:gd name="connsiteX5" fmla="*/ 185757 w 263197"/>
                        <a:gd name="connsiteY5" fmla="*/ 23726 h 185050"/>
                        <a:gd name="connsiteX6" fmla="*/ 73686 w 263197"/>
                        <a:gd name="connsiteY6" fmla="*/ 72865 h 185050"/>
                        <a:gd name="connsiteX7" fmla="*/ 69056 w 263197"/>
                        <a:gd name="connsiteY7" fmla="*/ 118661 h 185050"/>
                        <a:gd name="connsiteX8" fmla="*/ 47654 w 263197"/>
                        <a:gd name="connsiteY8" fmla="*/ 129072 h 185050"/>
                        <a:gd name="connsiteX9" fmla="*/ 67142 w 263197"/>
                        <a:gd name="connsiteY9" fmla="*/ 177107 h 185050"/>
                        <a:gd name="connsiteX10" fmla="*/ 52531 w 263197"/>
                        <a:gd name="connsiteY10" fmla="*/ 184460 h 185050"/>
                        <a:gd name="connsiteX11" fmla="*/ 45177 w 263197"/>
                        <a:gd name="connsiteY11" fmla="*/ 169839 h 185050"/>
                        <a:gd name="connsiteX12" fmla="*/ 9297 w 263197"/>
                        <a:gd name="connsiteY12" fmla="*/ 135883 h 185050"/>
                        <a:gd name="connsiteX13" fmla="*/ 0 w 263197"/>
                        <a:gd name="connsiteY13" fmla="*/ 124500 h 185050"/>
                        <a:gd name="connsiteX14" fmla="*/ 11630 w 263197"/>
                        <a:gd name="connsiteY14" fmla="*/ 112880 h 185050"/>
                        <a:gd name="connsiteX15" fmla="*/ 56626 w 263197"/>
                        <a:gd name="connsiteY15" fmla="*/ 99154 h 185050"/>
                        <a:gd name="connsiteX16" fmla="*/ 50549 w 263197"/>
                        <a:gd name="connsiteY16" fmla="*/ 83476 h 185050"/>
                        <a:gd name="connsiteX17" fmla="*/ 47949 w 263197"/>
                        <a:gd name="connsiteY17" fmla="*/ 81514 h 185050"/>
                        <a:gd name="connsiteX18" fmla="*/ 47949 w 263197"/>
                        <a:gd name="connsiteY18" fmla="*/ 65074 h 185050"/>
                        <a:gd name="connsiteX19" fmla="*/ 183575 w 263197"/>
                        <a:gd name="connsiteY19" fmla="*/ 675 h 185050"/>
                        <a:gd name="connsiteX20" fmla="*/ 229153 w 263197"/>
                        <a:gd name="connsiteY20" fmla="*/ 4838 h 185050"/>
                        <a:gd name="connsiteX21" fmla="*/ 259614 w 263197"/>
                        <a:gd name="connsiteY21" fmla="*/ 32355 h 185050"/>
                        <a:gd name="connsiteX22" fmla="*/ 255975 w 263197"/>
                        <a:gd name="connsiteY22" fmla="*/ 85591 h 185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63197" h="185050">
                          <a:moveTo>
                            <a:pt x="255975" y="85591"/>
                          </a:moveTo>
                          <a:cubicBezTo>
                            <a:pt x="253642" y="91563"/>
                            <a:pt x="246917" y="94506"/>
                            <a:pt x="240945" y="92172"/>
                          </a:cubicBezTo>
                          <a:cubicBezTo>
                            <a:pt x="234982" y="89848"/>
                            <a:pt x="232029" y="83114"/>
                            <a:pt x="234372" y="77142"/>
                          </a:cubicBezTo>
                          <a:cubicBezTo>
                            <a:pt x="240668" y="61121"/>
                            <a:pt x="241411" y="49234"/>
                            <a:pt x="238087" y="40975"/>
                          </a:cubicBezTo>
                          <a:cubicBezTo>
                            <a:pt x="235382" y="34260"/>
                            <a:pt x="229476" y="29574"/>
                            <a:pt x="221428" y="26707"/>
                          </a:cubicBezTo>
                          <a:cubicBezTo>
                            <a:pt x="211855" y="23307"/>
                            <a:pt x="199530" y="22430"/>
                            <a:pt x="185757" y="23726"/>
                          </a:cubicBezTo>
                          <a:cubicBezTo>
                            <a:pt x="149914" y="27136"/>
                            <a:pt x="105899" y="45128"/>
                            <a:pt x="73686" y="72865"/>
                          </a:cubicBezTo>
                          <a:cubicBezTo>
                            <a:pt x="84287" y="83638"/>
                            <a:pt x="95117" y="102069"/>
                            <a:pt x="69056" y="118661"/>
                          </a:cubicBezTo>
                          <a:cubicBezTo>
                            <a:pt x="61903" y="123224"/>
                            <a:pt x="54578" y="126586"/>
                            <a:pt x="47654" y="129072"/>
                          </a:cubicBezTo>
                          <a:cubicBezTo>
                            <a:pt x="62179" y="139397"/>
                            <a:pt x="74476" y="155104"/>
                            <a:pt x="67142" y="177107"/>
                          </a:cubicBezTo>
                          <a:cubicBezTo>
                            <a:pt x="65142" y="183184"/>
                            <a:pt x="58598" y="186470"/>
                            <a:pt x="52531" y="184460"/>
                          </a:cubicBezTo>
                          <a:cubicBezTo>
                            <a:pt x="46454" y="182450"/>
                            <a:pt x="43167" y="175907"/>
                            <a:pt x="45177" y="169839"/>
                          </a:cubicBezTo>
                          <a:cubicBezTo>
                            <a:pt x="51845" y="149837"/>
                            <a:pt x="15497" y="137778"/>
                            <a:pt x="9297" y="135883"/>
                          </a:cubicBezTo>
                          <a:cubicBezTo>
                            <a:pt x="4001" y="134806"/>
                            <a:pt x="0" y="130120"/>
                            <a:pt x="0" y="124500"/>
                          </a:cubicBezTo>
                          <a:cubicBezTo>
                            <a:pt x="0" y="118080"/>
                            <a:pt x="5210" y="112880"/>
                            <a:pt x="11630" y="112880"/>
                          </a:cubicBezTo>
                          <a:cubicBezTo>
                            <a:pt x="11697" y="112880"/>
                            <a:pt x="35062" y="112870"/>
                            <a:pt x="56626" y="99154"/>
                          </a:cubicBezTo>
                          <a:cubicBezTo>
                            <a:pt x="64599" y="94077"/>
                            <a:pt x="53616" y="85629"/>
                            <a:pt x="50549" y="83476"/>
                          </a:cubicBezTo>
                          <a:cubicBezTo>
                            <a:pt x="49616" y="82952"/>
                            <a:pt x="48739" y="82314"/>
                            <a:pt x="47949" y="81514"/>
                          </a:cubicBezTo>
                          <a:cubicBezTo>
                            <a:pt x="43405" y="76970"/>
                            <a:pt x="43405" y="69617"/>
                            <a:pt x="47949" y="65074"/>
                          </a:cubicBezTo>
                          <a:cubicBezTo>
                            <a:pt x="84287" y="28736"/>
                            <a:pt x="139427" y="4876"/>
                            <a:pt x="183575" y="675"/>
                          </a:cubicBezTo>
                          <a:cubicBezTo>
                            <a:pt x="200673" y="-944"/>
                            <a:pt x="216380" y="313"/>
                            <a:pt x="229153" y="4838"/>
                          </a:cubicBezTo>
                          <a:cubicBezTo>
                            <a:pt x="243440" y="9905"/>
                            <a:pt x="254194" y="18925"/>
                            <a:pt x="259614" y="32355"/>
                          </a:cubicBezTo>
                          <a:cubicBezTo>
                            <a:pt x="265081" y="45976"/>
                            <a:pt x="264614" y="63616"/>
                            <a:pt x="255975" y="855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9" name="Freeform: Shape 458">
                      <a:extLst>
                        <a:ext uri="{FF2B5EF4-FFF2-40B4-BE49-F238E27FC236}">
                          <a16:creationId xmlns:a16="http://schemas.microsoft.com/office/drawing/2014/main" id="{9F4A447F-5042-4A9F-A0AE-3501A7C5CE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5196" y="8572846"/>
                      <a:ext cx="1213887" cy="1288587"/>
                    </a:xfrm>
                    <a:custGeom>
                      <a:avLst/>
                      <a:gdLst>
                        <a:gd name="connsiteX0" fmla="*/ 428387 w 1213887"/>
                        <a:gd name="connsiteY0" fmla="*/ 610845 h 1288587"/>
                        <a:gd name="connsiteX1" fmla="*/ 174365 w 1213887"/>
                        <a:gd name="connsiteY1" fmla="*/ 460455 h 1288587"/>
                        <a:gd name="connsiteX2" fmla="*/ 846049 w 1213887"/>
                        <a:gd name="connsiteY2" fmla="*/ 740871 h 1288587"/>
                        <a:gd name="connsiteX3" fmla="*/ 708012 w 1213887"/>
                        <a:gd name="connsiteY3" fmla="*/ 985778 h 1288587"/>
                        <a:gd name="connsiteX4" fmla="*/ 547706 w 1213887"/>
                        <a:gd name="connsiteY4" fmla="*/ 1288587 h 1288587"/>
                        <a:gd name="connsiteX5" fmla="*/ 948471 w 1213887"/>
                        <a:gd name="connsiteY5" fmla="*/ 1154999 h 1288587"/>
                        <a:gd name="connsiteX6" fmla="*/ 1205846 w 1213887"/>
                        <a:gd name="connsiteY6" fmla="*/ 831092 h 1288587"/>
                        <a:gd name="connsiteX7" fmla="*/ 1144905 w 1213887"/>
                        <a:gd name="connsiteY7" fmla="*/ 618780 h 1288587"/>
                        <a:gd name="connsiteX8" fmla="*/ 391401 w 1213887"/>
                        <a:gd name="connsiteY8" fmla="*/ 22334 h 1288587"/>
                        <a:gd name="connsiteX9" fmla="*/ 0 w 1213887"/>
                        <a:gd name="connsiteY9" fmla="*/ 242152 h 1288587"/>
                        <a:gd name="connsiteX10" fmla="*/ 428387 w 1213887"/>
                        <a:gd name="connsiteY10" fmla="*/ 610845 h 1288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213887" h="1288587">
                          <a:moveTo>
                            <a:pt x="428387" y="610845"/>
                          </a:moveTo>
                          <a:cubicBezTo>
                            <a:pt x="347320" y="592224"/>
                            <a:pt x="222913" y="529121"/>
                            <a:pt x="174365" y="460455"/>
                          </a:cubicBezTo>
                          <a:cubicBezTo>
                            <a:pt x="301876" y="730013"/>
                            <a:pt x="628812" y="787420"/>
                            <a:pt x="846049" y="740871"/>
                          </a:cubicBezTo>
                          <a:cubicBezTo>
                            <a:pt x="908390" y="727517"/>
                            <a:pt x="734720" y="923437"/>
                            <a:pt x="708012" y="985778"/>
                          </a:cubicBezTo>
                          <a:cubicBezTo>
                            <a:pt x="681285" y="1048119"/>
                            <a:pt x="547706" y="1288587"/>
                            <a:pt x="547706" y="1288587"/>
                          </a:cubicBezTo>
                          <a:cubicBezTo>
                            <a:pt x="656682" y="1213168"/>
                            <a:pt x="812121" y="1083076"/>
                            <a:pt x="948471" y="1154999"/>
                          </a:cubicBezTo>
                          <a:cubicBezTo>
                            <a:pt x="948471" y="1154999"/>
                            <a:pt x="1169746" y="997932"/>
                            <a:pt x="1205846" y="831092"/>
                          </a:cubicBezTo>
                          <a:cubicBezTo>
                            <a:pt x="1241927" y="664242"/>
                            <a:pt x="1144905" y="618780"/>
                            <a:pt x="1144905" y="618780"/>
                          </a:cubicBezTo>
                          <a:cubicBezTo>
                            <a:pt x="1200017" y="183506"/>
                            <a:pt x="743740" y="-80946"/>
                            <a:pt x="391401" y="22334"/>
                          </a:cubicBezTo>
                          <a:cubicBezTo>
                            <a:pt x="133131" y="98038"/>
                            <a:pt x="0" y="242152"/>
                            <a:pt x="0" y="242152"/>
                          </a:cubicBezTo>
                          <a:cubicBezTo>
                            <a:pt x="119329" y="341802"/>
                            <a:pt x="202949" y="490583"/>
                            <a:pt x="428387" y="61084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grpSp>
                  <p:nvGrpSpPr>
                    <p:cNvPr id="460" name="Graphic 963">
                      <a:extLst>
                        <a:ext uri="{FF2B5EF4-FFF2-40B4-BE49-F238E27FC236}">
                          <a16:creationId xmlns:a16="http://schemas.microsoft.com/office/drawing/2014/main" id="{0E9844DE-76BB-482D-AF28-DB08DF5C21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46522" y="9162393"/>
                      <a:ext cx="626059" cy="746340"/>
                      <a:chOff x="6946522" y="9162393"/>
                      <a:chExt cx="626059" cy="746340"/>
                    </a:xfrm>
                    <a:solidFill>
                      <a:srgbClr val="342318"/>
                    </a:solidFill>
                  </p:grpSpPr>
                  <p:sp>
                    <p:nvSpPr>
                      <p:cNvPr id="462" name="Freeform: Shape 461">
                        <a:extLst>
                          <a:ext uri="{FF2B5EF4-FFF2-40B4-BE49-F238E27FC236}">
                            <a16:creationId xmlns:a16="http://schemas.microsoft.com/office/drawing/2014/main" id="{DFF44BC6-386F-46B7-AC52-76AE097891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46522" y="9762828"/>
                        <a:ext cx="254986" cy="145905"/>
                      </a:xfrm>
                      <a:custGeom>
                        <a:avLst/>
                        <a:gdLst>
                          <a:gd name="connsiteX0" fmla="*/ 134 w 254986"/>
                          <a:gd name="connsiteY0" fmla="*/ 11051 h 145905"/>
                          <a:gd name="connsiteX1" fmla="*/ 12250 w 254986"/>
                          <a:gd name="connsiteY1" fmla="*/ 12 h 145905"/>
                          <a:gd name="connsiteX2" fmla="*/ 23280 w 254986"/>
                          <a:gd name="connsiteY2" fmla="*/ 12137 h 145905"/>
                          <a:gd name="connsiteX3" fmla="*/ 51988 w 254986"/>
                          <a:gd name="connsiteY3" fmla="*/ 79984 h 145905"/>
                          <a:gd name="connsiteX4" fmla="*/ 98623 w 254986"/>
                          <a:gd name="connsiteY4" fmla="*/ 109921 h 145905"/>
                          <a:gd name="connsiteX5" fmla="*/ 154334 w 254986"/>
                          <a:gd name="connsiteY5" fmla="*/ 122532 h 145905"/>
                          <a:gd name="connsiteX6" fmla="*/ 235087 w 254986"/>
                          <a:gd name="connsiteY6" fmla="*/ 96214 h 145905"/>
                          <a:gd name="connsiteX7" fmla="*/ 251489 w 254986"/>
                          <a:gd name="connsiteY7" fmla="*/ 95995 h 145905"/>
                          <a:gd name="connsiteX8" fmla="*/ 251708 w 254986"/>
                          <a:gd name="connsiteY8" fmla="*/ 112388 h 145905"/>
                          <a:gd name="connsiteX9" fmla="*/ 153248 w 254986"/>
                          <a:gd name="connsiteY9" fmla="*/ 145687 h 145905"/>
                          <a:gd name="connsiteX10" fmla="*/ 89821 w 254986"/>
                          <a:gd name="connsiteY10" fmla="*/ 131343 h 145905"/>
                          <a:gd name="connsiteX11" fmla="*/ 35824 w 254986"/>
                          <a:gd name="connsiteY11" fmla="*/ 96605 h 145905"/>
                          <a:gd name="connsiteX12" fmla="*/ 134 w 254986"/>
                          <a:gd name="connsiteY12" fmla="*/ 11051 h 1459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4986" h="145905">
                            <a:moveTo>
                              <a:pt x="134" y="11051"/>
                            </a:moveTo>
                            <a:cubicBezTo>
                              <a:pt x="429" y="4660"/>
                              <a:pt x="5868" y="-274"/>
                              <a:pt x="12250" y="12"/>
                            </a:cubicBezTo>
                            <a:cubicBezTo>
                              <a:pt x="18641" y="317"/>
                              <a:pt x="23575" y="5736"/>
                              <a:pt x="23280" y="12137"/>
                            </a:cubicBezTo>
                            <a:cubicBezTo>
                              <a:pt x="21937" y="38779"/>
                              <a:pt x="33462" y="61924"/>
                              <a:pt x="51988" y="79984"/>
                            </a:cubicBezTo>
                            <a:cubicBezTo>
                              <a:pt x="64828" y="92509"/>
                              <a:pt x="80992" y="102653"/>
                              <a:pt x="98623" y="109921"/>
                            </a:cubicBezTo>
                            <a:cubicBezTo>
                              <a:pt x="116377" y="117227"/>
                              <a:pt x="135570" y="121598"/>
                              <a:pt x="154334" y="122532"/>
                            </a:cubicBezTo>
                            <a:cubicBezTo>
                              <a:pt x="185710" y="124104"/>
                              <a:pt x="215675" y="116103"/>
                              <a:pt x="235087" y="96214"/>
                            </a:cubicBezTo>
                            <a:cubicBezTo>
                              <a:pt x="239555" y="91633"/>
                              <a:pt x="246898" y="91528"/>
                              <a:pt x="251489" y="95995"/>
                            </a:cubicBezTo>
                            <a:cubicBezTo>
                              <a:pt x="256061" y="100463"/>
                              <a:pt x="256166" y="107797"/>
                              <a:pt x="251708" y="112388"/>
                            </a:cubicBezTo>
                            <a:cubicBezTo>
                              <a:pt x="227267" y="137438"/>
                              <a:pt x="190815" y="147564"/>
                              <a:pt x="153248" y="145687"/>
                            </a:cubicBezTo>
                            <a:cubicBezTo>
                              <a:pt x="131846" y="144620"/>
                              <a:pt x="109996" y="139648"/>
                              <a:pt x="89821" y="131343"/>
                            </a:cubicBezTo>
                            <a:cubicBezTo>
                              <a:pt x="69505" y="122989"/>
                              <a:pt x="50798" y="111216"/>
                              <a:pt x="35824" y="96605"/>
                            </a:cubicBezTo>
                            <a:cubicBezTo>
                              <a:pt x="12774" y="74107"/>
                              <a:pt x="-1552" y="44960"/>
                              <a:pt x="134" y="1105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id="{FE327397-A1BE-44FA-8F69-5D592B713B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0250" y="9514959"/>
                        <a:ext cx="211299" cy="107448"/>
                      </a:xfrm>
                      <a:custGeom>
                        <a:avLst/>
                        <a:gdLst>
                          <a:gd name="connsiteX0" fmla="*/ 37973 w 211299"/>
                          <a:gd name="connsiteY0" fmla="*/ 14785 h 107448"/>
                          <a:gd name="connsiteX1" fmla="*/ 211300 w 211299"/>
                          <a:gd name="connsiteY1" fmla="*/ 75307 h 107448"/>
                          <a:gd name="connsiteX2" fmla="*/ 530 w 211299"/>
                          <a:gd name="connsiteY2" fmla="*/ 23729 h 107448"/>
                          <a:gd name="connsiteX3" fmla="*/ 14780 w 211299"/>
                          <a:gd name="connsiteY3" fmla="*/ 526 h 107448"/>
                          <a:gd name="connsiteX4" fmla="*/ 37973 w 211299"/>
                          <a:gd name="connsiteY4" fmla="*/ 14785 h 1074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11299" h="107448">
                            <a:moveTo>
                              <a:pt x="37973" y="14785"/>
                            </a:moveTo>
                            <a:cubicBezTo>
                              <a:pt x="54794" y="81079"/>
                              <a:pt x="138395" y="77031"/>
                              <a:pt x="211300" y="75307"/>
                            </a:cubicBezTo>
                            <a:cubicBezTo>
                              <a:pt x="121927" y="142773"/>
                              <a:pt x="28458" y="93605"/>
                              <a:pt x="530" y="23729"/>
                            </a:cubicBezTo>
                            <a:cubicBezTo>
                              <a:pt x="-1936" y="13395"/>
                              <a:pt x="4436" y="3003"/>
                              <a:pt x="14780" y="526"/>
                            </a:cubicBezTo>
                            <a:cubicBezTo>
                              <a:pt x="25115" y="-1931"/>
                              <a:pt x="35506" y="4451"/>
                              <a:pt x="37973" y="1478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id="{AED453B9-1DAD-4D68-BBFA-43A103EEA4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5696" y="9264711"/>
                        <a:ext cx="143827" cy="165878"/>
                      </a:xfrm>
                      <a:custGeom>
                        <a:avLst/>
                        <a:gdLst>
                          <a:gd name="connsiteX0" fmla="*/ 122493 w 143827"/>
                          <a:gd name="connsiteY0" fmla="*/ 129597 h 165878"/>
                          <a:gd name="connsiteX1" fmla="*/ 14109 w 143827"/>
                          <a:gd name="connsiteY1" fmla="*/ 0 h 165878"/>
                          <a:gd name="connsiteX2" fmla="*/ 143696 w 143827"/>
                          <a:gd name="connsiteY2" fmla="*/ 151409 h 165878"/>
                          <a:gd name="connsiteX3" fmla="*/ 122493 w 143827"/>
                          <a:gd name="connsiteY3" fmla="*/ 129597 h 1658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3827" h="165878">
                            <a:moveTo>
                              <a:pt x="122493" y="129597"/>
                            </a:moveTo>
                            <a:cubicBezTo>
                              <a:pt x="42131" y="113852"/>
                              <a:pt x="18995" y="72762"/>
                              <a:pt x="14109" y="0"/>
                            </a:cubicBezTo>
                            <a:cubicBezTo>
                              <a:pt x="-52500" y="154143"/>
                              <a:pt x="138057" y="190367"/>
                              <a:pt x="143696" y="151409"/>
                            </a:cubicBezTo>
                            <a:cubicBezTo>
                              <a:pt x="145230" y="140894"/>
                              <a:pt x="133018" y="131131"/>
                              <a:pt x="122493" y="12959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id="{DA72E269-4B60-4D31-95E0-4148BEB88D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5513" y="9635755"/>
                        <a:ext cx="104566" cy="73392"/>
                      </a:xfrm>
                      <a:custGeom>
                        <a:avLst/>
                        <a:gdLst>
                          <a:gd name="connsiteX0" fmla="*/ 26471 w 104566"/>
                          <a:gd name="connsiteY0" fmla="*/ 11766 h 73392"/>
                          <a:gd name="connsiteX1" fmla="*/ 104566 w 104566"/>
                          <a:gd name="connsiteY1" fmla="*/ 73393 h 73392"/>
                          <a:gd name="connsiteX2" fmla="*/ 86 w 104566"/>
                          <a:gd name="connsiteY2" fmla="*/ 14795 h 73392"/>
                          <a:gd name="connsiteX3" fmla="*/ 11764 w 104566"/>
                          <a:gd name="connsiteY3" fmla="*/ 88 h 73392"/>
                          <a:gd name="connsiteX4" fmla="*/ 26471 w 104566"/>
                          <a:gd name="connsiteY4" fmla="*/ 11766 h 733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4566" h="73392">
                            <a:moveTo>
                              <a:pt x="26471" y="11766"/>
                            </a:moveTo>
                            <a:cubicBezTo>
                              <a:pt x="29804" y="40122"/>
                              <a:pt x="82344" y="60962"/>
                              <a:pt x="104566" y="73393"/>
                            </a:cubicBezTo>
                            <a:cubicBezTo>
                              <a:pt x="62685" y="71621"/>
                              <a:pt x="12145" y="61048"/>
                              <a:pt x="86" y="14795"/>
                            </a:cubicBezTo>
                            <a:cubicBezTo>
                              <a:pt x="-742" y="7508"/>
                              <a:pt x="4487" y="926"/>
                              <a:pt x="11764" y="88"/>
                            </a:cubicBezTo>
                            <a:cubicBezTo>
                              <a:pt x="19051" y="-750"/>
                              <a:pt x="25632" y="4479"/>
                              <a:pt x="26471" y="1176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id="{A204A295-8A99-44A5-848E-5FBFDFFD58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7765" y="9396713"/>
                        <a:ext cx="164816" cy="108666"/>
                      </a:xfrm>
                      <a:custGeom>
                        <a:avLst/>
                        <a:gdLst>
                          <a:gd name="connsiteX0" fmla="*/ 24123 w 164816"/>
                          <a:gd name="connsiteY0" fmla="*/ 50945 h 108666"/>
                          <a:gd name="connsiteX1" fmla="*/ 67024 w 164816"/>
                          <a:gd name="connsiteY1" fmla="*/ 14388 h 108666"/>
                          <a:gd name="connsiteX2" fmla="*/ 164817 w 164816"/>
                          <a:gd name="connsiteY2" fmla="*/ 108667 h 108666"/>
                          <a:gd name="connsiteX3" fmla="*/ 24123 w 164816"/>
                          <a:gd name="connsiteY3" fmla="*/ 50945 h 1086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4816" h="108666">
                            <a:moveTo>
                              <a:pt x="24123" y="50945"/>
                            </a:moveTo>
                            <a:cubicBezTo>
                              <a:pt x="-16959" y="25047"/>
                              <a:pt x="-7414" y="-24540"/>
                              <a:pt x="67024" y="14388"/>
                            </a:cubicBezTo>
                            <a:cubicBezTo>
                              <a:pt x="146367" y="41001"/>
                              <a:pt x="164817" y="108667"/>
                              <a:pt x="164817" y="108667"/>
                            </a:cubicBezTo>
                            <a:cubicBezTo>
                              <a:pt x="164817" y="108667"/>
                              <a:pt x="111800" y="106219"/>
                              <a:pt x="24123" y="509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2FC78E6B-437A-408B-B144-57AC79427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6656" y="9162393"/>
                        <a:ext cx="172448" cy="99384"/>
                      </a:xfrm>
                      <a:custGeom>
                        <a:avLst/>
                        <a:gdLst>
                          <a:gd name="connsiteX0" fmla="*/ 123130 w 172448"/>
                          <a:gd name="connsiteY0" fmla="*/ 92879 h 99384"/>
                          <a:gd name="connsiteX1" fmla="*/ 131636 w 172448"/>
                          <a:gd name="connsiteY1" fmla="*/ 37157 h 99384"/>
                          <a:gd name="connsiteX2" fmla="*/ 0 w 172448"/>
                          <a:gd name="connsiteY2" fmla="*/ 3639 h 99384"/>
                          <a:gd name="connsiteX3" fmla="*/ 123130 w 172448"/>
                          <a:gd name="connsiteY3" fmla="*/ 92879 h 99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2448" h="99384">
                            <a:moveTo>
                              <a:pt x="123130" y="92879"/>
                            </a:moveTo>
                            <a:cubicBezTo>
                              <a:pt x="166783" y="114176"/>
                              <a:pt x="203902" y="79944"/>
                              <a:pt x="131636" y="37157"/>
                            </a:cubicBezTo>
                            <a:cubicBezTo>
                              <a:pt x="67237" y="-16297"/>
                              <a:pt x="0" y="3639"/>
                              <a:pt x="0" y="3639"/>
                            </a:cubicBezTo>
                            <a:cubicBezTo>
                              <a:pt x="0" y="3639"/>
                              <a:pt x="29985" y="47425"/>
                              <a:pt x="123130" y="928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id="{F771F2BA-622E-4A76-843C-354FD111D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3476" y="8573091"/>
                      <a:ext cx="1056579" cy="708152"/>
                    </a:xfrm>
                    <a:custGeom>
                      <a:avLst/>
                      <a:gdLst>
                        <a:gd name="connsiteX0" fmla="*/ 115719 w 1056579"/>
                        <a:gd name="connsiteY0" fmla="*/ 510740 h 708152"/>
                        <a:gd name="connsiteX1" fmla="*/ 345167 w 1056579"/>
                        <a:gd name="connsiteY1" fmla="*/ 628774 h 708152"/>
                        <a:gd name="connsiteX2" fmla="*/ 785517 w 1056579"/>
                        <a:gd name="connsiteY2" fmla="*/ 685524 h 708152"/>
                        <a:gd name="connsiteX3" fmla="*/ 1039616 w 1056579"/>
                        <a:gd name="connsiteY3" fmla="*/ 620154 h 708152"/>
                        <a:gd name="connsiteX4" fmla="*/ 1056580 w 1056579"/>
                        <a:gd name="connsiteY4" fmla="*/ 632851 h 708152"/>
                        <a:gd name="connsiteX5" fmla="*/ 788232 w 1056579"/>
                        <a:gd name="connsiteY5" fmla="*/ 702678 h 708152"/>
                        <a:gd name="connsiteX6" fmla="*/ 339785 w 1056579"/>
                        <a:gd name="connsiteY6" fmla="*/ 645328 h 708152"/>
                        <a:gd name="connsiteX7" fmla="*/ 99089 w 1056579"/>
                        <a:gd name="connsiteY7" fmla="*/ 518970 h 708152"/>
                        <a:gd name="connsiteX8" fmla="*/ 66075 w 1056579"/>
                        <a:gd name="connsiteY8" fmla="*/ 460219 h 708152"/>
                        <a:gd name="connsiteX9" fmla="*/ 115719 w 1056579"/>
                        <a:gd name="connsiteY9" fmla="*/ 510740 h 708152"/>
                        <a:gd name="connsiteX10" fmla="*/ 115719 w 1056579"/>
                        <a:gd name="connsiteY10" fmla="*/ 510740 h 708152"/>
                        <a:gd name="connsiteX11" fmla="*/ 1039454 w 1056579"/>
                        <a:gd name="connsiteY11" fmla="*/ 589588 h 708152"/>
                        <a:gd name="connsiteX12" fmla="*/ 1040521 w 1056579"/>
                        <a:gd name="connsiteY12" fmla="*/ 572214 h 708152"/>
                        <a:gd name="connsiteX13" fmla="*/ 306924 w 1056579"/>
                        <a:gd name="connsiteY13" fmla="*/ 418624 h 708152"/>
                        <a:gd name="connsiteX14" fmla="*/ 14231 w 1056579"/>
                        <a:gd name="connsiteY14" fmla="*/ 144485 h 708152"/>
                        <a:gd name="connsiteX15" fmla="*/ 0 w 1056579"/>
                        <a:gd name="connsiteY15" fmla="*/ 153915 h 708152"/>
                        <a:gd name="connsiteX16" fmla="*/ 297532 w 1056579"/>
                        <a:gd name="connsiteY16" fmla="*/ 433264 h 708152"/>
                        <a:gd name="connsiteX17" fmla="*/ 1039454 w 1056579"/>
                        <a:gd name="connsiteY17" fmla="*/ 589588 h 708152"/>
                        <a:gd name="connsiteX18" fmla="*/ 1039454 w 1056579"/>
                        <a:gd name="connsiteY18" fmla="*/ 589588 h 708152"/>
                        <a:gd name="connsiteX19" fmla="*/ 145180 w 1056579"/>
                        <a:gd name="connsiteY19" fmla="*/ 73133 h 708152"/>
                        <a:gd name="connsiteX20" fmla="*/ 129016 w 1056579"/>
                        <a:gd name="connsiteY20" fmla="*/ 80601 h 708152"/>
                        <a:gd name="connsiteX21" fmla="*/ 800691 w 1056579"/>
                        <a:gd name="connsiteY21" fmla="*/ 498548 h 708152"/>
                        <a:gd name="connsiteX22" fmla="*/ 1040559 w 1056579"/>
                        <a:gd name="connsiteY22" fmla="*/ 522437 h 708152"/>
                        <a:gd name="connsiteX23" fmla="*/ 1039530 w 1056579"/>
                        <a:gd name="connsiteY23" fmla="*/ 506197 h 708152"/>
                        <a:gd name="connsiteX24" fmla="*/ 802605 w 1056579"/>
                        <a:gd name="connsiteY24" fmla="*/ 481241 h 708152"/>
                        <a:gd name="connsiteX25" fmla="*/ 145180 w 1056579"/>
                        <a:gd name="connsiteY25" fmla="*/ 73133 h 708152"/>
                        <a:gd name="connsiteX26" fmla="*/ 145180 w 1056579"/>
                        <a:gd name="connsiteY26" fmla="*/ 73133 h 708152"/>
                        <a:gd name="connsiteX27" fmla="*/ 1021061 w 1056579"/>
                        <a:gd name="connsiteY27" fmla="*/ 404232 h 708152"/>
                        <a:gd name="connsiteX28" fmla="*/ 421643 w 1056579"/>
                        <a:gd name="connsiteY28" fmla="*/ 58779 h 708152"/>
                        <a:gd name="connsiteX29" fmla="*/ 409680 w 1056579"/>
                        <a:gd name="connsiteY29" fmla="*/ 695 h 708152"/>
                        <a:gd name="connsiteX30" fmla="*/ 427139 w 1056579"/>
                        <a:gd name="connsiteY30" fmla="*/ 0 h 708152"/>
                        <a:gd name="connsiteX31" fmla="*/ 438665 w 1056579"/>
                        <a:gd name="connsiteY31" fmla="*/ 55093 h 708152"/>
                        <a:gd name="connsiteX32" fmla="*/ 1015537 w 1056579"/>
                        <a:gd name="connsiteY32" fmla="*/ 386448 h 708152"/>
                        <a:gd name="connsiteX33" fmla="*/ 1021061 w 1056579"/>
                        <a:gd name="connsiteY33" fmla="*/ 404232 h 708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1056579" h="708152">
                          <a:moveTo>
                            <a:pt x="115719" y="510740"/>
                          </a:moveTo>
                          <a:cubicBezTo>
                            <a:pt x="169850" y="559022"/>
                            <a:pt x="253346" y="598894"/>
                            <a:pt x="345167" y="628774"/>
                          </a:cubicBezTo>
                          <a:cubicBezTo>
                            <a:pt x="503454" y="680285"/>
                            <a:pt x="685581" y="701726"/>
                            <a:pt x="785517" y="685524"/>
                          </a:cubicBezTo>
                          <a:cubicBezTo>
                            <a:pt x="870976" y="671665"/>
                            <a:pt x="964549" y="644738"/>
                            <a:pt x="1039616" y="620154"/>
                          </a:cubicBezTo>
                          <a:cubicBezTo>
                            <a:pt x="1043092" y="622173"/>
                            <a:pt x="1049312" y="626231"/>
                            <a:pt x="1056580" y="632851"/>
                          </a:cubicBezTo>
                          <a:cubicBezTo>
                            <a:pt x="979037" y="658635"/>
                            <a:pt x="879186" y="687934"/>
                            <a:pt x="788232" y="702678"/>
                          </a:cubicBezTo>
                          <a:cubicBezTo>
                            <a:pt x="685962" y="719261"/>
                            <a:pt x="500444" y="697611"/>
                            <a:pt x="339785" y="645328"/>
                          </a:cubicBezTo>
                          <a:cubicBezTo>
                            <a:pt x="243202" y="613905"/>
                            <a:pt x="155305" y="571271"/>
                            <a:pt x="99089" y="518970"/>
                          </a:cubicBezTo>
                          <a:cubicBezTo>
                            <a:pt x="86982" y="500615"/>
                            <a:pt x="75924" y="481060"/>
                            <a:pt x="66075" y="460219"/>
                          </a:cubicBezTo>
                          <a:cubicBezTo>
                            <a:pt x="78400" y="477622"/>
                            <a:pt x="95603" y="494681"/>
                            <a:pt x="115719" y="510740"/>
                          </a:cubicBezTo>
                          <a:lnTo>
                            <a:pt x="115719" y="510740"/>
                          </a:lnTo>
                          <a:close/>
                          <a:moveTo>
                            <a:pt x="1039454" y="589588"/>
                          </a:moveTo>
                          <a:cubicBezTo>
                            <a:pt x="1039892" y="583768"/>
                            <a:pt x="1040264" y="577977"/>
                            <a:pt x="1040521" y="572214"/>
                          </a:cubicBezTo>
                          <a:cubicBezTo>
                            <a:pt x="849030" y="572653"/>
                            <a:pt x="513979" y="552202"/>
                            <a:pt x="306924" y="418624"/>
                          </a:cubicBezTo>
                          <a:cubicBezTo>
                            <a:pt x="134207" y="307191"/>
                            <a:pt x="52531" y="208559"/>
                            <a:pt x="14231" y="144485"/>
                          </a:cubicBezTo>
                          <a:cubicBezTo>
                            <a:pt x="9335" y="147657"/>
                            <a:pt x="4591" y="150809"/>
                            <a:pt x="0" y="153915"/>
                          </a:cubicBezTo>
                          <a:cubicBezTo>
                            <a:pt x="40119" y="220599"/>
                            <a:pt x="123949" y="321269"/>
                            <a:pt x="297532" y="433264"/>
                          </a:cubicBezTo>
                          <a:cubicBezTo>
                            <a:pt x="507673" y="568843"/>
                            <a:pt x="845801" y="589893"/>
                            <a:pt x="1039454" y="589588"/>
                          </a:cubicBezTo>
                          <a:lnTo>
                            <a:pt x="1039454" y="589588"/>
                          </a:lnTo>
                          <a:close/>
                          <a:moveTo>
                            <a:pt x="145180" y="73133"/>
                          </a:moveTo>
                          <a:cubicBezTo>
                            <a:pt x="139713" y="75609"/>
                            <a:pt x="134312" y="78095"/>
                            <a:pt x="129016" y="80601"/>
                          </a:cubicBezTo>
                          <a:cubicBezTo>
                            <a:pt x="227267" y="206807"/>
                            <a:pt x="464230" y="461382"/>
                            <a:pt x="800691" y="498548"/>
                          </a:cubicBezTo>
                          <a:cubicBezTo>
                            <a:pt x="901141" y="509645"/>
                            <a:pt x="979456" y="517284"/>
                            <a:pt x="1040559" y="522437"/>
                          </a:cubicBezTo>
                          <a:cubicBezTo>
                            <a:pt x="1040321" y="516988"/>
                            <a:pt x="1039949" y="511588"/>
                            <a:pt x="1039530" y="506197"/>
                          </a:cubicBezTo>
                          <a:cubicBezTo>
                            <a:pt x="979894" y="500358"/>
                            <a:pt x="902656" y="492309"/>
                            <a:pt x="802605" y="481241"/>
                          </a:cubicBezTo>
                          <a:cubicBezTo>
                            <a:pt x="475031" y="445065"/>
                            <a:pt x="243173" y="198282"/>
                            <a:pt x="145180" y="73133"/>
                          </a:cubicBezTo>
                          <a:lnTo>
                            <a:pt x="145180" y="73133"/>
                          </a:lnTo>
                          <a:close/>
                          <a:moveTo>
                            <a:pt x="1021061" y="404232"/>
                          </a:moveTo>
                          <a:cubicBezTo>
                            <a:pt x="849278" y="391639"/>
                            <a:pt x="481022" y="332642"/>
                            <a:pt x="421643" y="58779"/>
                          </a:cubicBezTo>
                          <a:cubicBezTo>
                            <a:pt x="417148" y="38033"/>
                            <a:pt x="413195" y="18755"/>
                            <a:pt x="409680" y="695"/>
                          </a:cubicBezTo>
                          <a:cubicBezTo>
                            <a:pt x="415490" y="381"/>
                            <a:pt x="421319" y="143"/>
                            <a:pt x="427139" y="0"/>
                          </a:cubicBezTo>
                          <a:cubicBezTo>
                            <a:pt x="430559" y="17059"/>
                            <a:pt x="434407" y="35376"/>
                            <a:pt x="438665" y="55093"/>
                          </a:cubicBezTo>
                          <a:cubicBezTo>
                            <a:pt x="494881" y="314430"/>
                            <a:pt x="844782" y="373237"/>
                            <a:pt x="1015537" y="386448"/>
                          </a:cubicBezTo>
                          <a:cubicBezTo>
                            <a:pt x="1017480" y="392325"/>
                            <a:pt x="1019328" y="398250"/>
                            <a:pt x="1021061" y="404232"/>
                          </a:cubicBezTo>
                          <a:close/>
                        </a:path>
                      </a:pathLst>
                    </a:custGeom>
                    <a:solidFill>
                      <a:srgbClr val="46332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4" name="Graphic 963">
                    <a:extLst>
                      <a:ext uri="{FF2B5EF4-FFF2-40B4-BE49-F238E27FC236}">
                        <a16:creationId xmlns:a16="http://schemas.microsoft.com/office/drawing/2014/main" id="{87F51ECB-ECEF-42F6-86F9-E063051DDC36}"/>
                      </a:ext>
                    </a:extLst>
                  </p:cNvPr>
                  <p:cNvGrpSpPr/>
                  <p:nvPr/>
                </p:nvGrpSpPr>
                <p:grpSpPr>
                  <a:xfrm>
                    <a:off x="4389336" y="8977700"/>
                    <a:ext cx="2951578" cy="3171105"/>
                    <a:chOff x="4389336" y="8977700"/>
                    <a:chExt cx="2951578" cy="3171105"/>
                  </a:xfrm>
                </p:grpSpPr>
                <p:grpSp>
                  <p:nvGrpSpPr>
                    <p:cNvPr id="416" name="Graphic 963">
                      <a:extLst>
                        <a:ext uri="{FF2B5EF4-FFF2-40B4-BE49-F238E27FC236}">
                          <a16:creationId xmlns:a16="http://schemas.microsoft.com/office/drawing/2014/main" id="{ED29C0F1-1D17-43FC-BDA2-D290D1656B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89336" y="8977700"/>
                      <a:ext cx="2951578" cy="3171105"/>
                      <a:chOff x="4389336" y="8977700"/>
                      <a:chExt cx="2951578" cy="3171105"/>
                    </a:xfrm>
                  </p:grpSpPr>
                  <p:grpSp>
                    <p:nvGrpSpPr>
                      <p:cNvPr id="418" name="Graphic 963">
                        <a:extLst>
                          <a:ext uri="{FF2B5EF4-FFF2-40B4-BE49-F238E27FC236}">
                            <a16:creationId xmlns:a16="http://schemas.microsoft.com/office/drawing/2014/main" id="{D3B9C05D-D00D-4D12-A378-3B2EE6C0D0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93948" y="9463908"/>
                        <a:ext cx="1164341" cy="1719696"/>
                        <a:chOff x="5793948" y="9463908"/>
                        <a:chExt cx="1164341" cy="1719696"/>
                      </a:xfrm>
                    </p:grpSpPr>
                    <p:sp>
                      <p:nvSpPr>
                        <p:cNvPr id="453" name="Freeform: Shape 452">
                          <a:extLst>
                            <a:ext uri="{FF2B5EF4-FFF2-40B4-BE49-F238E27FC236}">
                              <a16:creationId xmlns:a16="http://schemas.microsoft.com/office/drawing/2014/main" id="{2D155B36-9BD1-409B-83C8-3B89C37BCA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93948" y="9577274"/>
                          <a:ext cx="1164341" cy="1606330"/>
                        </a:xfrm>
                        <a:custGeom>
                          <a:avLst/>
                          <a:gdLst>
                            <a:gd name="connsiteX0" fmla="*/ 719596 w 1164341"/>
                            <a:gd name="connsiteY0" fmla="*/ 0 h 1606330"/>
                            <a:gd name="connsiteX1" fmla="*/ 1155756 w 1164341"/>
                            <a:gd name="connsiteY1" fmla="*/ 955977 h 1606330"/>
                            <a:gd name="connsiteX2" fmla="*/ 1057505 w 1164341"/>
                            <a:gd name="connsiteY2" fmla="*/ 1400966 h 1606330"/>
                            <a:gd name="connsiteX3" fmla="*/ 221591 w 1164341"/>
                            <a:gd name="connsiteY3" fmla="*/ 1550403 h 1606330"/>
                            <a:gd name="connsiteX4" fmla="*/ 719596 w 1164341"/>
                            <a:gd name="connsiteY4" fmla="*/ 0 h 16063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164341" h="1606330">
                              <a:moveTo>
                                <a:pt x="719596" y="0"/>
                              </a:moveTo>
                              <a:cubicBezTo>
                                <a:pt x="724911" y="694839"/>
                                <a:pt x="1081375" y="652567"/>
                                <a:pt x="1155756" y="955977"/>
                              </a:cubicBezTo>
                              <a:cubicBezTo>
                                <a:pt x="1181388" y="1060580"/>
                                <a:pt x="1149917" y="1291628"/>
                                <a:pt x="1057505" y="1400966"/>
                              </a:cubicBezTo>
                              <a:cubicBezTo>
                                <a:pt x="881864" y="1608763"/>
                                <a:pt x="527925" y="1659427"/>
                                <a:pt x="221591" y="1550403"/>
                              </a:cubicBezTo>
                              <a:cubicBezTo>
                                <a:pt x="-245934" y="1384011"/>
                                <a:pt x="76745" y="132121"/>
                                <a:pt x="719596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4" name="Freeform: Shape 453">
                          <a:extLst>
                            <a:ext uri="{FF2B5EF4-FFF2-40B4-BE49-F238E27FC236}">
                              <a16:creationId xmlns:a16="http://schemas.microsoft.com/office/drawing/2014/main" id="{438A094D-0495-4325-AF6A-9D9694AC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40726" y="9591943"/>
                          <a:ext cx="418848" cy="1417081"/>
                        </a:xfrm>
                        <a:custGeom>
                          <a:avLst/>
                          <a:gdLst>
                            <a:gd name="connsiteX0" fmla="*/ 382210 w 418848"/>
                            <a:gd name="connsiteY0" fmla="*/ 1417082 h 1417081"/>
                            <a:gd name="connsiteX1" fmla="*/ 347348 w 418848"/>
                            <a:gd name="connsiteY1" fmla="*/ 1070610 h 1417081"/>
                            <a:gd name="connsiteX2" fmla="*/ 216827 w 418848"/>
                            <a:gd name="connsiteY2" fmla="*/ 859460 h 1417081"/>
                            <a:gd name="connsiteX3" fmla="*/ 26413 w 418848"/>
                            <a:gd name="connsiteY3" fmla="*/ 377600 h 1417081"/>
                            <a:gd name="connsiteX4" fmla="*/ 0 w 418848"/>
                            <a:gd name="connsiteY4" fmla="*/ 5667 h 1417081"/>
                            <a:gd name="connsiteX5" fmla="*/ 16707 w 418848"/>
                            <a:gd name="connsiteY5" fmla="*/ 0 h 1417081"/>
                            <a:gd name="connsiteX6" fmla="*/ 43863 w 418848"/>
                            <a:gd name="connsiteY6" fmla="*/ 377600 h 1417081"/>
                            <a:gd name="connsiteX7" fmla="*/ 231353 w 418848"/>
                            <a:gd name="connsiteY7" fmla="*/ 849925 h 1417081"/>
                            <a:gd name="connsiteX8" fmla="*/ 362550 w 418848"/>
                            <a:gd name="connsiteY8" fmla="*/ 1062228 h 1417081"/>
                            <a:gd name="connsiteX9" fmla="*/ 405717 w 418848"/>
                            <a:gd name="connsiteY9" fmla="*/ 1392060 h 1417081"/>
                            <a:gd name="connsiteX10" fmla="*/ 382210 w 418848"/>
                            <a:gd name="connsiteY10" fmla="*/ 1417082 h 14170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18848" h="1417081">
                              <a:moveTo>
                                <a:pt x="382210" y="1417082"/>
                              </a:moveTo>
                              <a:cubicBezTo>
                                <a:pt x="399469" y="1343844"/>
                                <a:pt x="427425" y="1215257"/>
                                <a:pt x="347348" y="1070610"/>
                              </a:cubicBezTo>
                              <a:cubicBezTo>
                                <a:pt x="303714" y="991791"/>
                                <a:pt x="258718" y="923258"/>
                                <a:pt x="216827" y="859460"/>
                              </a:cubicBezTo>
                              <a:cubicBezTo>
                                <a:pt x="112014" y="699811"/>
                                <a:pt x="26413" y="569462"/>
                                <a:pt x="26413" y="377600"/>
                              </a:cubicBezTo>
                              <a:cubicBezTo>
                                <a:pt x="26413" y="241668"/>
                                <a:pt x="17393" y="109080"/>
                                <a:pt x="0" y="5667"/>
                              </a:cubicBezTo>
                              <a:cubicBezTo>
                                <a:pt x="5563" y="3724"/>
                                <a:pt x="11097" y="1781"/>
                                <a:pt x="16707" y="0"/>
                              </a:cubicBezTo>
                              <a:cubicBezTo>
                                <a:pt x="34576" y="104851"/>
                                <a:pt x="43863" y="239621"/>
                                <a:pt x="43863" y="377600"/>
                              </a:cubicBezTo>
                              <a:cubicBezTo>
                                <a:pt x="43863" y="564375"/>
                                <a:pt x="128149" y="692744"/>
                                <a:pt x="231353" y="849925"/>
                              </a:cubicBezTo>
                              <a:cubicBezTo>
                                <a:pt x="273377" y="913924"/>
                                <a:pt x="318507" y="982666"/>
                                <a:pt x="362550" y="1062228"/>
                              </a:cubicBezTo>
                              <a:cubicBezTo>
                                <a:pt x="436083" y="1195064"/>
                                <a:pt x="422234" y="1314022"/>
                                <a:pt x="405717" y="1392060"/>
                              </a:cubicBezTo>
                              <a:cubicBezTo>
                                <a:pt x="398174" y="1400670"/>
                                <a:pt x="390334" y="1409014"/>
                                <a:pt x="382210" y="14170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5" name="Freeform: Shape 454">
                          <a:extLst>
                            <a:ext uri="{FF2B5EF4-FFF2-40B4-BE49-F238E27FC236}">
                              <a16:creationId xmlns:a16="http://schemas.microsoft.com/office/drawing/2014/main" id="{2B1EC694-B0A2-4C15-9457-5D472BCC32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46614" y="9463908"/>
                          <a:ext cx="231000" cy="1439310"/>
                        </a:xfrm>
                        <a:custGeom>
                          <a:avLst/>
                          <a:gdLst>
                            <a:gd name="connsiteX0" fmla="*/ 221528 w 231000"/>
                            <a:gd name="connsiteY0" fmla="*/ 1431511 h 1439310"/>
                            <a:gd name="connsiteX1" fmla="*/ 212003 w 231000"/>
                            <a:gd name="connsiteY1" fmla="*/ 1439265 h 1439310"/>
                            <a:gd name="connsiteX2" fmla="*/ 204240 w 231000"/>
                            <a:gd name="connsiteY2" fmla="*/ 1429721 h 1439310"/>
                            <a:gd name="connsiteX3" fmla="*/ 207621 w 231000"/>
                            <a:gd name="connsiteY3" fmla="*/ 1169593 h 1439310"/>
                            <a:gd name="connsiteX4" fmla="*/ 128412 w 231000"/>
                            <a:gd name="connsiteY4" fmla="*/ 857811 h 1439310"/>
                            <a:gd name="connsiteX5" fmla="*/ 75272 w 231000"/>
                            <a:gd name="connsiteY5" fmla="*/ 490499 h 1439310"/>
                            <a:gd name="connsiteX6" fmla="*/ 64108 w 231000"/>
                            <a:gd name="connsiteY6" fmla="*/ 293141 h 1439310"/>
                            <a:gd name="connsiteX7" fmla="*/ 415 w 231000"/>
                            <a:gd name="connsiteY7" fmla="*/ 11353 h 1439310"/>
                            <a:gd name="connsiteX8" fmla="*/ 6044 w 231000"/>
                            <a:gd name="connsiteY8" fmla="*/ 418 h 1439310"/>
                            <a:gd name="connsiteX9" fmla="*/ 16969 w 231000"/>
                            <a:gd name="connsiteY9" fmla="*/ 6029 h 1439310"/>
                            <a:gd name="connsiteX10" fmla="*/ 81206 w 231000"/>
                            <a:gd name="connsiteY10" fmla="*/ 290064 h 1439310"/>
                            <a:gd name="connsiteX11" fmla="*/ 92626 w 231000"/>
                            <a:gd name="connsiteY11" fmla="*/ 490775 h 1439310"/>
                            <a:gd name="connsiteX12" fmla="*/ 144814 w 231000"/>
                            <a:gd name="connsiteY12" fmla="*/ 852106 h 1439310"/>
                            <a:gd name="connsiteX13" fmla="*/ 224900 w 231000"/>
                            <a:gd name="connsiteY13" fmla="*/ 1167631 h 1439310"/>
                            <a:gd name="connsiteX14" fmla="*/ 221528 w 231000"/>
                            <a:gd name="connsiteY14" fmla="*/ 1431511 h 14393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31000" h="1439310">
                              <a:moveTo>
                                <a:pt x="221528" y="1431511"/>
                              </a:moveTo>
                              <a:cubicBezTo>
                                <a:pt x="221042" y="1436274"/>
                                <a:pt x="216775" y="1439751"/>
                                <a:pt x="212003" y="1439265"/>
                              </a:cubicBezTo>
                              <a:cubicBezTo>
                                <a:pt x="207221" y="1438770"/>
                                <a:pt x="203745" y="1434503"/>
                                <a:pt x="204240" y="1429721"/>
                              </a:cubicBezTo>
                              <a:cubicBezTo>
                                <a:pt x="214013" y="1334404"/>
                                <a:pt x="217680" y="1256223"/>
                                <a:pt x="207621" y="1169593"/>
                              </a:cubicBezTo>
                              <a:cubicBezTo>
                                <a:pt x="197535" y="1082868"/>
                                <a:pt x="173684" y="987513"/>
                                <a:pt x="128412" y="857811"/>
                              </a:cubicBezTo>
                              <a:cubicBezTo>
                                <a:pt x="71995" y="696172"/>
                                <a:pt x="73652" y="591807"/>
                                <a:pt x="75272" y="490499"/>
                              </a:cubicBezTo>
                              <a:cubicBezTo>
                                <a:pt x="76272" y="427814"/>
                                <a:pt x="77253" y="366302"/>
                                <a:pt x="64108" y="293141"/>
                              </a:cubicBezTo>
                              <a:cubicBezTo>
                                <a:pt x="29780" y="101888"/>
                                <a:pt x="510" y="11620"/>
                                <a:pt x="415" y="11353"/>
                              </a:cubicBezTo>
                              <a:cubicBezTo>
                                <a:pt x="-1043" y="6781"/>
                                <a:pt x="1462" y="1885"/>
                                <a:pt x="6044" y="418"/>
                              </a:cubicBezTo>
                              <a:cubicBezTo>
                                <a:pt x="10606" y="-1049"/>
                                <a:pt x="15493" y="1466"/>
                                <a:pt x="16969" y="6029"/>
                              </a:cubicBezTo>
                              <a:cubicBezTo>
                                <a:pt x="17055" y="6305"/>
                                <a:pt x="46639" y="97545"/>
                                <a:pt x="81206" y="290064"/>
                              </a:cubicBezTo>
                              <a:cubicBezTo>
                                <a:pt x="94626" y="364883"/>
                                <a:pt x="93636" y="427234"/>
                                <a:pt x="92626" y="490775"/>
                              </a:cubicBezTo>
                              <a:cubicBezTo>
                                <a:pt x="91035" y="590549"/>
                                <a:pt x="89397" y="693333"/>
                                <a:pt x="144814" y="852106"/>
                              </a:cubicBezTo>
                              <a:cubicBezTo>
                                <a:pt x="190572" y="983170"/>
                                <a:pt x="214689" y="1079696"/>
                                <a:pt x="224900" y="1167631"/>
                              </a:cubicBezTo>
                              <a:cubicBezTo>
                                <a:pt x="235149" y="1255670"/>
                                <a:pt x="231434" y="1334938"/>
                                <a:pt x="221528" y="143151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9" name="Freeform: Shape 418">
                        <a:extLst>
                          <a:ext uri="{FF2B5EF4-FFF2-40B4-BE49-F238E27FC236}">
                            <a16:creationId xmlns:a16="http://schemas.microsoft.com/office/drawing/2014/main" id="{A3E1F538-3912-43C6-B0B7-7052F90349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3393" y="9670752"/>
                        <a:ext cx="1072636" cy="1461677"/>
                      </a:xfrm>
                      <a:custGeom>
                        <a:avLst/>
                        <a:gdLst>
                          <a:gd name="connsiteX0" fmla="*/ 409716 w 1072636"/>
                          <a:gd name="connsiteY0" fmla="*/ 0 h 1461677"/>
                          <a:gd name="connsiteX1" fmla="*/ 7913 w 1072636"/>
                          <a:gd name="connsiteY1" fmla="*/ 869890 h 1461677"/>
                          <a:gd name="connsiteX2" fmla="*/ 98429 w 1072636"/>
                          <a:gd name="connsiteY2" fmla="*/ 1274807 h 1461677"/>
                          <a:gd name="connsiteX3" fmla="*/ 868497 w 1072636"/>
                          <a:gd name="connsiteY3" fmla="*/ 1410786 h 1461677"/>
                          <a:gd name="connsiteX4" fmla="*/ 409716 w 1072636"/>
                          <a:gd name="connsiteY4" fmla="*/ 0 h 1461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72636" h="1461677">
                            <a:moveTo>
                              <a:pt x="409716" y="0"/>
                            </a:moveTo>
                            <a:cubicBezTo>
                              <a:pt x="404820" y="632269"/>
                              <a:pt x="76436" y="593817"/>
                              <a:pt x="7913" y="869890"/>
                            </a:cubicBezTo>
                            <a:cubicBezTo>
                              <a:pt x="-15709" y="965073"/>
                              <a:pt x="13295" y="1175309"/>
                              <a:pt x="98429" y="1274807"/>
                            </a:cubicBezTo>
                            <a:cubicBezTo>
                              <a:pt x="260240" y="1463897"/>
                              <a:pt x="586290" y="1509989"/>
                              <a:pt x="868497" y="1410786"/>
                            </a:cubicBezTo>
                            <a:cubicBezTo>
                              <a:pt x="1299198" y="1259386"/>
                              <a:pt x="1001942" y="120234"/>
                              <a:pt x="409716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0" name="Freeform: Shape 419">
                        <a:extLst>
                          <a:ext uri="{FF2B5EF4-FFF2-40B4-BE49-F238E27FC236}">
                            <a16:creationId xmlns:a16="http://schemas.microsoft.com/office/drawing/2014/main" id="{D5161B85-8659-49D2-A142-C4464D5132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6006" y="10812535"/>
                        <a:ext cx="2847822" cy="1336260"/>
                      </a:xfrm>
                      <a:custGeom>
                        <a:avLst/>
                        <a:gdLst>
                          <a:gd name="connsiteX0" fmla="*/ 776278 w 2847822"/>
                          <a:gd name="connsiteY0" fmla="*/ 134805 h 1336260"/>
                          <a:gd name="connsiteX1" fmla="*/ 0 w 2847822"/>
                          <a:gd name="connsiteY1" fmla="*/ 1336260 h 1336260"/>
                          <a:gd name="connsiteX2" fmla="*/ 2847823 w 2847822"/>
                          <a:gd name="connsiteY2" fmla="*/ 1336260 h 1336260"/>
                          <a:gd name="connsiteX3" fmla="*/ 2546328 w 2847822"/>
                          <a:gd name="connsiteY3" fmla="*/ 302179 h 1336260"/>
                          <a:gd name="connsiteX4" fmla="*/ 776278 w 2847822"/>
                          <a:gd name="connsiteY4" fmla="*/ 134805 h 13362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47822" h="1336260">
                            <a:moveTo>
                              <a:pt x="776278" y="134805"/>
                            </a:moveTo>
                            <a:cubicBezTo>
                              <a:pt x="278616" y="349556"/>
                              <a:pt x="84020" y="827292"/>
                              <a:pt x="0" y="1336260"/>
                            </a:cubicBezTo>
                            <a:lnTo>
                              <a:pt x="2847823" y="1336260"/>
                            </a:lnTo>
                            <a:cubicBezTo>
                              <a:pt x="2791597" y="922618"/>
                              <a:pt x="2697947" y="475448"/>
                              <a:pt x="2546328" y="302179"/>
                            </a:cubicBezTo>
                            <a:cubicBezTo>
                              <a:pt x="2220611" y="-70068"/>
                              <a:pt x="1237012" y="-64019"/>
                              <a:pt x="776278" y="134805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1" name="Freeform: Shape 420">
                        <a:extLst>
                          <a:ext uri="{FF2B5EF4-FFF2-40B4-BE49-F238E27FC236}">
                            <a16:creationId xmlns:a16="http://schemas.microsoft.com/office/drawing/2014/main" id="{31DE2147-93D5-40F3-A2A0-1C6F6E50F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75292" y="10129496"/>
                        <a:ext cx="1415882" cy="1278741"/>
                      </a:xfrm>
                      <a:custGeom>
                        <a:avLst/>
                        <a:gdLst>
                          <a:gd name="connsiteX0" fmla="*/ 350967 w 1415882"/>
                          <a:gd name="connsiteY0" fmla="*/ 0 h 1278741"/>
                          <a:gd name="connsiteX1" fmla="*/ 404050 w 1415882"/>
                          <a:gd name="connsiteY1" fmla="*/ 397021 h 1278741"/>
                          <a:gd name="connsiteX2" fmla="*/ 406508 w 1415882"/>
                          <a:gd name="connsiteY2" fmla="*/ 583740 h 1278741"/>
                          <a:gd name="connsiteX3" fmla="*/ 368808 w 1415882"/>
                          <a:gd name="connsiteY3" fmla="*/ 599475 h 1278741"/>
                          <a:gd name="connsiteX4" fmla="*/ 295 w 1415882"/>
                          <a:gd name="connsiteY4" fmla="*/ 823798 h 1278741"/>
                          <a:gd name="connsiteX5" fmla="*/ 626954 w 1415882"/>
                          <a:gd name="connsiteY5" fmla="*/ 1278731 h 1278741"/>
                          <a:gd name="connsiteX6" fmla="*/ 1240298 w 1415882"/>
                          <a:gd name="connsiteY6" fmla="*/ 934688 h 1278741"/>
                          <a:gd name="connsiteX7" fmla="*/ 1340862 w 1415882"/>
                          <a:gd name="connsiteY7" fmla="*/ 764257 h 1278741"/>
                          <a:gd name="connsiteX8" fmla="*/ 918295 w 1415882"/>
                          <a:gd name="connsiteY8" fmla="*/ 579206 h 1278741"/>
                          <a:gd name="connsiteX9" fmla="*/ 929859 w 1415882"/>
                          <a:gd name="connsiteY9" fmla="*/ 228210 h 1278741"/>
                          <a:gd name="connsiteX10" fmla="*/ 350967 w 1415882"/>
                          <a:gd name="connsiteY10" fmla="*/ 0 h 12787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415882" h="1278741">
                            <a:moveTo>
                              <a:pt x="350967" y="0"/>
                            </a:moveTo>
                            <a:cubicBezTo>
                              <a:pt x="378342" y="194310"/>
                              <a:pt x="396478" y="290989"/>
                              <a:pt x="404050" y="397021"/>
                            </a:cubicBezTo>
                            <a:cubicBezTo>
                              <a:pt x="408117" y="453866"/>
                              <a:pt x="410889" y="548459"/>
                              <a:pt x="406508" y="583740"/>
                            </a:cubicBezTo>
                            <a:cubicBezTo>
                              <a:pt x="406327" y="585140"/>
                              <a:pt x="387601" y="589293"/>
                              <a:pt x="368808" y="599475"/>
                            </a:cubicBezTo>
                            <a:cubicBezTo>
                              <a:pt x="272786" y="651529"/>
                              <a:pt x="-10402" y="799586"/>
                              <a:pt x="295" y="823798"/>
                            </a:cubicBezTo>
                            <a:cubicBezTo>
                              <a:pt x="85620" y="1017108"/>
                              <a:pt x="171250" y="1277036"/>
                              <a:pt x="626954" y="1278731"/>
                            </a:cubicBezTo>
                            <a:cubicBezTo>
                              <a:pt x="1137151" y="1280636"/>
                              <a:pt x="1190349" y="1021756"/>
                              <a:pt x="1240298" y="934688"/>
                            </a:cubicBezTo>
                            <a:cubicBezTo>
                              <a:pt x="1322898" y="790670"/>
                              <a:pt x="1524800" y="844810"/>
                              <a:pt x="1340862" y="764257"/>
                            </a:cubicBezTo>
                            <a:lnTo>
                              <a:pt x="918295" y="579206"/>
                            </a:lnTo>
                            <a:lnTo>
                              <a:pt x="929859" y="228210"/>
                            </a:lnTo>
                            <a:lnTo>
                              <a:pt x="350967" y="0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22" name="Graphic 963">
                        <a:extLst>
                          <a:ext uri="{FF2B5EF4-FFF2-40B4-BE49-F238E27FC236}">
                            <a16:creationId xmlns:a16="http://schemas.microsoft.com/office/drawing/2014/main" id="{63AE7561-28E6-4F92-AE8B-9D63F1621F6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72085" y="10820325"/>
                        <a:ext cx="1143857" cy="1328470"/>
                        <a:chOff x="5272085" y="10820325"/>
                        <a:chExt cx="1143857" cy="1328470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51" name="Freeform: Shape 450">
                          <a:extLst>
                            <a:ext uri="{FF2B5EF4-FFF2-40B4-BE49-F238E27FC236}">
                              <a16:creationId xmlns:a16="http://schemas.microsoft.com/office/drawing/2014/main" id="{B191D98A-4E82-4832-A8BD-A72A01DA0B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2085" y="10856224"/>
                          <a:ext cx="231124" cy="1292571"/>
                        </a:xfrm>
                        <a:custGeom>
                          <a:avLst/>
                          <a:gdLst>
                            <a:gd name="connsiteX0" fmla="*/ 231124 w 231124"/>
                            <a:gd name="connsiteY0" fmla="*/ 0 h 1292571"/>
                            <a:gd name="connsiteX1" fmla="*/ 178317 w 231124"/>
                            <a:gd name="connsiteY1" fmla="*/ 1190863 h 1292571"/>
                            <a:gd name="connsiteX2" fmla="*/ 189824 w 231124"/>
                            <a:gd name="connsiteY2" fmla="*/ 1292571 h 1292571"/>
                            <a:gd name="connsiteX3" fmla="*/ 1553 w 231124"/>
                            <a:gd name="connsiteY3" fmla="*/ 1292571 h 1292571"/>
                            <a:gd name="connsiteX4" fmla="*/ 205264 w 231124"/>
                            <a:gd name="connsiteY4" fmla="*/ 5172 h 1292571"/>
                            <a:gd name="connsiteX5" fmla="*/ 231124 w 231124"/>
                            <a:gd name="connsiteY5" fmla="*/ 0 h 1292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1124" h="1292571">
                              <a:moveTo>
                                <a:pt x="231124" y="0"/>
                              </a:moveTo>
                              <a:cubicBezTo>
                                <a:pt x="168002" y="320583"/>
                                <a:pt x="152571" y="963416"/>
                                <a:pt x="178317" y="1190863"/>
                              </a:cubicBezTo>
                              <a:lnTo>
                                <a:pt x="189824" y="1292571"/>
                              </a:lnTo>
                              <a:lnTo>
                                <a:pt x="1553" y="1292571"/>
                              </a:lnTo>
                              <a:cubicBezTo>
                                <a:pt x="-5134" y="1069572"/>
                                <a:pt x="981" y="494557"/>
                                <a:pt x="205264" y="5172"/>
                              </a:cubicBezTo>
                              <a:cubicBezTo>
                                <a:pt x="213836" y="3400"/>
                                <a:pt x="222437" y="1686"/>
                                <a:pt x="23112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2" name="Freeform: Shape 451">
                          <a:extLst>
                            <a:ext uri="{FF2B5EF4-FFF2-40B4-BE49-F238E27FC236}">
                              <a16:creationId xmlns:a16="http://schemas.microsoft.com/office/drawing/2014/main" id="{681D61AD-4E40-4129-867F-E86A10C836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77255" y="10820325"/>
                          <a:ext cx="238687" cy="1328470"/>
                        </a:xfrm>
                        <a:custGeom>
                          <a:avLst/>
                          <a:gdLst>
                            <a:gd name="connsiteX0" fmla="*/ 0 w 238687"/>
                            <a:gd name="connsiteY0" fmla="*/ 0 h 1328470"/>
                            <a:gd name="connsiteX1" fmla="*/ 60379 w 238687"/>
                            <a:gd name="connsiteY1" fmla="*/ 1226763 h 1328470"/>
                            <a:gd name="connsiteX2" fmla="*/ 48863 w 238687"/>
                            <a:gd name="connsiteY2" fmla="*/ 1328471 h 1328470"/>
                            <a:gd name="connsiteX3" fmla="*/ 237134 w 238687"/>
                            <a:gd name="connsiteY3" fmla="*/ 1328471 h 1328470"/>
                            <a:gd name="connsiteX4" fmla="*/ 16250 w 238687"/>
                            <a:gd name="connsiteY4" fmla="*/ 1286 h 1328470"/>
                            <a:gd name="connsiteX5" fmla="*/ 0 w 238687"/>
                            <a:gd name="connsiteY5" fmla="*/ 0 h 13284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8687" h="1328470">
                              <a:moveTo>
                                <a:pt x="0" y="0"/>
                              </a:moveTo>
                              <a:cubicBezTo>
                                <a:pt x="69447" y="305848"/>
                                <a:pt x="87135" y="990486"/>
                                <a:pt x="60379" y="1226763"/>
                              </a:cubicBezTo>
                              <a:lnTo>
                                <a:pt x="48863" y="1328471"/>
                              </a:lnTo>
                              <a:lnTo>
                                <a:pt x="237134" y="1328471"/>
                              </a:lnTo>
                              <a:cubicBezTo>
                                <a:pt x="244011" y="1099385"/>
                                <a:pt x="237325" y="498872"/>
                                <a:pt x="16250" y="1286"/>
                              </a:cubicBezTo>
                              <a:cubicBezTo>
                                <a:pt x="10839" y="819"/>
                                <a:pt x="5410" y="419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23" name="Graphic 963">
                        <a:extLst>
                          <a:ext uri="{FF2B5EF4-FFF2-40B4-BE49-F238E27FC236}">
                            <a16:creationId xmlns:a16="http://schemas.microsoft.com/office/drawing/2014/main" id="{93E1771C-432E-46C0-8B15-61B9A75890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07214" y="10925514"/>
                        <a:ext cx="898102" cy="96085"/>
                        <a:chOff x="5407214" y="10925514"/>
                        <a:chExt cx="898102" cy="96085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49" name="Freeform: Shape 448">
                          <a:extLst>
                            <a:ext uri="{FF2B5EF4-FFF2-40B4-BE49-F238E27FC236}">
                              <a16:creationId xmlns:a16="http://schemas.microsoft.com/office/drawing/2014/main" id="{9F01E5FA-E3B9-4A4A-B6F7-0AE67CB8D9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7214" y="10931403"/>
                          <a:ext cx="263423" cy="86270"/>
                        </a:xfrm>
                        <a:custGeom>
                          <a:avLst/>
                          <a:gdLst>
                            <a:gd name="connsiteX0" fmla="*/ 7079 w 263423"/>
                            <a:gd name="connsiteY0" fmla="*/ 17252 h 86270"/>
                            <a:gd name="connsiteX1" fmla="*/ 154 w 263423"/>
                            <a:gd name="connsiteY1" fmla="*/ 7069 h 86270"/>
                            <a:gd name="connsiteX2" fmla="*/ 10336 w 263423"/>
                            <a:gd name="connsiteY2" fmla="*/ 154 h 86270"/>
                            <a:gd name="connsiteX3" fmla="*/ 258053 w 263423"/>
                            <a:gd name="connsiteY3" fmla="*/ 69544 h 86270"/>
                            <a:gd name="connsiteX4" fmla="*/ 262758 w 263423"/>
                            <a:gd name="connsiteY4" fmla="*/ 80907 h 86270"/>
                            <a:gd name="connsiteX5" fmla="*/ 251385 w 263423"/>
                            <a:gd name="connsiteY5" fmla="*/ 85603 h 86270"/>
                            <a:gd name="connsiteX6" fmla="*/ 7079 w 263423"/>
                            <a:gd name="connsiteY6" fmla="*/ 17252 h 862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3423" h="86270">
                              <a:moveTo>
                                <a:pt x="7079" y="17252"/>
                              </a:moveTo>
                              <a:cubicBezTo>
                                <a:pt x="2354" y="16347"/>
                                <a:pt x="-741" y="11784"/>
                                <a:pt x="154" y="7069"/>
                              </a:cubicBezTo>
                              <a:cubicBezTo>
                                <a:pt x="1069" y="2355"/>
                                <a:pt x="5621" y="-741"/>
                                <a:pt x="10336" y="154"/>
                              </a:cubicBezTo>
                              <a:cubicBezTo>
                                <a:pt x="163765" y="29844"/>
                                <a:pt x="257777" y="69420"/>
                                <a:pt x="258053" y="69544"/>
                              </a:cubicBezTo>
                              <a:cubicBezTo>
                                <a:pt x="262492" y="71382"/>
                                <a:pt x="264597" y="76478"/>
                                <a:pt x="262758" y="80907"/>
                              </a:cubicBezTo>
                              <a:cubicBezTo>
                                <a:pt x="260910" y="85355"/>
                                <a:pt x="255824" y="87441"/>
                                <a:pt x="251385" y="85603"/>
                              </a:cubicBezTo>
                              <a:cubicBezTo>
                                <a:pt x="251119" y="85498"/>
                                <a:pt x="158707" y="46589"/>
                                <a:pt x="7079" y="172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0" name="Freeform: Shape 449">
                          <a:extLst>
                            <a:ext uri="{FF2B5EF4-FFF2-40B4-BE49-F238E27FC236}">
                              <a16:creationId xmlns:a16="http://schemas.microsoft.com/office/drawing/2014/main" id="{3046F536-E710-43CC-95D5-15B1D044E7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07508" y="10925514"/>
                          <a:ext cx="297809" cy="96085"/>
                        </a:xfrm>
                        <a:custGeom>
                          <a:avLst/>
                          <a:gdLst>
                            <a:gd name="connsiteX0" fmla="*/ 11413 w 297809"/>
                            <a:gd name="connsiteY0" fmla="*/ 95645 h 96085"/>
                            <a:gd name="connsiteX1" fmla="*/ 441 w 297809"/>
                            <a:gd name="connsiteY1" fmla="*/ 90130 h 96085"/>
                            <a:gd name="connsiteX2" fmla="*/ 5956 w 297809"/>
                            <a:gd name="connsiteY2" fmla="*/ 79167 h 96085"/>
                            <a:gd name="connsiteX3" fmla="*/ 287257 w 297809"/>
                            <a:gd name="connsiteY3" fmla="*/ 204 h 96085"/>
                            <a:gd name="connsiteX4" fmla="*/ 297601 w 297809"/>
                            <a:gd name="connsiteY4" fmla="*/ 6806 h 96085"/>
                            <a:gd name="connsiteX5" fmla="*/ 291010 w 297809"/>
                            <a:gd name="connsiteY5" fmla="*/ 17159 h 96085"/>
                            <a:gd name="connsiteX6" fmla="*/ 11413 w 297809"/>
                            <a:gd name="connsiteY6" fmla="*/ 95645 h 960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97809" h="96085">
                              <a:moveTo>
                                <a:pt x="11413" y="95645"/>
                              </a:moveTo>
                              <a:cubicBezTo>
                                <a:pt x="6851" y="97150"/>
                                <a:pt x="1946" y="94673"/>
                                <a:pt x="441" y="90130"/>
                              </a:cubicBezTo>
                              <a:cubicBezTo>
                                <a:pt x="-1064" y="85568"/>
                                <a:pt x="1412" y="80672"/>
                                <a:pt x="5956" y="79167"/>
                              </a:cubicBezTo>
                              <a:cubicBezTo>
                                <a:pt x="153993" y="29827"/>
                                <a:pt x="286876" y="300"/>
                                <a:pt x="287257" y="204"/>
                              </a:cubicBezTo>
                              <a:cubicBezTo>
                                <a:pt x="291934" y="-824"/>
                                <a:pt x="296582" y="2129"/>
                                <a:pt x="297601" y="6806"/>
                              </a:cubicBezTo>
                              <a:cubicBezTo>
                                <a:pt x="298640" y="11492"/>
                                <a:pt x="295687" y="16121"/>
                                <a:pt x="291010" y="17159"/>
                              </a:cubicBezTo>
                              <a:cubicBezTo>
                                <a:pt x="290620" y="17245"/>
                                <a:pt x="158575" y="46591"/>
                                <a:pt x="11413" y="956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24" name="Freeform: Shape 423">
                        <a:extLst>
                          <a:ext uri="{FF2B5EF4-FFF2-40B4-BE49-F238E27FC236}">
                            <a16:creationId xmlns:a16="http://schemas.microsoft.com/office/drawing/2014/main" id="{C15A9FD0-7B9D-4C11-8919-CD480BCCA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38755" y="10726046"/>
                        <a:ext cx="1202159" cy="1422749"/>
                      </a:xfrm>
                      <a:custGeom>
                        <a:avLst/>
                        <a:gdLst>
                          <a:gd name="connsiteX0" fmla="*/ 0 w 1202159"/>
                          <a:gd name="connsiteY0" fmla="*/ 0 h 1422749"/>
                          <a:gd name="connsiteX1" fmla="*/ 194320 w 1202159"/>
                          <a:gd name="connsiteY1" fmla="*/ 1422749 h 1422749"/>
                          <a:gd name="connsiteX2" fmla="*/ 1202160 w 1202159"/>
                          <a:gd name="connsiteY2" fmla="*/ 1422749 h 1422749"/>
                          <a:gd name="connsiteX3" fmla="*/ 508426 w 1202159"/>
                          <a:gd name="connsiteY3" fmla="*/ 155457 h 1422749"/>
                          <a:gd name="connsiteX4" fmla="*/ 0 w 1202159"/>
                          <a:gd name="connsiteY4" fmla="*/ 0 h 14227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02159" h="1422749">
                            <a:moveTo>
                              <a:pt x="0" y="0"/>
                            </a:moveTo>
                            <a:cubicBezTo>
                              <a:pt x="167383" y="433245"/>
                              <a:pt x="201768" y="982256"/>
                              <a:pt x="194320" y="1422749"/>
                            </a:cubicBezTo>
                            <a:lnTo>
                              <a:pt x="1202160" y="1422749"/>
                            </a:lnTo>
                            <a:cubicBezTo>
                              <a:pt x="1141371" y="929888"/>
                              <a:pt x="968235" y="362102"/>
                              <a:pt x="508426" y="155457"/>
                            </a:cubicBezTo>
                            <a:cubicBezTo>
                              <a:pt x="418214" y="114919"/>
                              <a:pt x="110119" y="1585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5" name="Freeform: Shape 424">
                        <a:extLst>
                          <a:ext uri="{FF2B5EF4-FFF2-40B4-BE49-F238E27FC236}">
                            <a16:creationId xmlns:a16="http://schemas.microsoft.com/office/drawing/2014/main" id="{C1005323-A9E7-414D-92F2-7CB0D5A359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9521" y="11558687"/>
                        <a:ext cx="184671" cy="590108"/>
                      </a:xfrm>
                      <a:custGeom>
                        <a:avLst/>
                        <a:gdLst>
                          <a:gd name="connsiteX0" fmla="*/ 168107 w 184671"/>
                          <a:gd name="connsiteY0" fmla="*/ 4988 h 590108"/>
                          <a:gd name="connsiteX1" fmla="*/ 179680 w 184671"/>
                          <a:gd name="connsiteY1" fmla="*/ 826 h 590108"/>
                          <a:gd name="connsiteX2" fmla="*/ 183833 w 184671"/>
                          <a:gd name="connsiteY2" fmla="*/ 12408 h 590108"/>
                          <a:gd name="connsiteX3" fmla="*/ 17755 w 184671"/>
                          <a:gd name="connsiteY3" fmla="*/ 248628 h 590108"/>
                          <a:gd name="connsiteX4" fmla="*/ 39462 w 184671"/>
                          <a:gd name="connsiteY4" fmla="*/ 589728 h 590108"/>
                          <a:gd name="connsiteX5" fmla="*/ 39462 w 184671"/>
                          <a:gd name="connsiteY5" fmla="*/ 590109 h 590108"/>
                          <a:gd name="connsiteX6" fmla="*/ 22079 w 184671"/>
                          <a:gd name="connsiteY6" fmla="*/ 590109 h 590108"/>
                          <a:gd name="connsiteX7" fmla="*/ 0 w 184671"/>
                          <a:gd name="connsiteY7" fmla="*/ 245618 h 590108"/>
                          <a:gd name="connsiteX8" fmla="*/ 38 w 184671"/>
                          <a:gd name="connsiteY8" fmla="*/ 245618 h 590108"/>
                          <a:gd name="connsiteX9" fmla="*/ 3305 w 184671"/>
                          <a:gd name="connsiteY9" fmla="*/ 238055 h 590108"/>
                          <a:gd name="connsiteX10" fmla="*/ 168107 w 184671"/>
                          <a:gd name="connsiteY10" fmla="*/ 4988 h 5901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71" h="590108">
                            <a:moveTo>
                              <a:pt x="168107" y="4988"/>
                            </a:moveTo>
                            <a:cubicBezTo>
                              <a:pt x="170155" y="654"/>
                              <a:pt x="175346" y="-1213"/>
                              <a:pt x="179680" y="826"/>
                            </a:cubicBezTo>
                            <a:cubicBezTo>
                              <a:pt x="184033" y="2883"/>
                              <a:pt x="185890" y="8074"/>
                              <a:pt x="183833" y="12408"/>
                            </a:cubicBezTo>
                            <a:cubicBezTo>
                              <a:pt x="113652" y="161541"/>
                              <a:pt x="35433" y="233550"/>
                              <a:pt x="17755" y="248628"/>
                            </a:cubicBezTo>
                            <a:cubicBezTo>
                              <a:pt x="19974" y="274612"/>
                              <a:pt x="31280" y="410991"/>
                              <a:pt x="39462" y="589728"/>
                            </a:cubicBezTo>
                            <a:lnTo>
                              <a:pt x="39462" y="590109"/>
                            </a:lnTo>
                            <a:lnTo>
                              <a:pt x="22079" y="590109"/>
                            </a:lnTo>
                            <a:cubicBezTo>
                              <a:pt x="13068" y="393151"/>
                              <a:pt x="38" y="246047"/>
                              <a:pt x="0" y="245618"/>
                            </a:cubicBezTo>
                            <a:lnTo>
                              <a:pt x="38" y="245618"/>
                            </a:lnTo>
                            <a:cubicBezTo>
                              <a:pt x="-200" y="242808"/>
                              <a:pt x="934" y="239932"/>
                              <a:pt x="3305" y="238055"/>
                            </a:cubicBezTo>
                            <a:cubicBezTo>
                              <a:pt x="3553" y="237874"/>
                              <a:pt x="90240" y="170447"/>
                              <a:pt x="168107" y="498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6" name="Freeform: Shape 425">
                        <a:extLst>
                          <a:ext uri="{FF2B5EF4-FFF2-40B4-BE49-F238E27FC236}">
                            <a16:creationId xmlns:a16="http://schemas.microsoft.com/office/drawing/2014/main" id="{2F4B2368-3035-4571-8EA5-1C2C807FBA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89336" y="10713749"/>
                        <a:ext cx="1168831" cy="1435046"/>
                      </a:xfrm>
                      <a:custGeom>
                        <a:avLst/>
                        <a:gdLst>
                          <a:gd name="connsiteX0" fmla="*/ 1168832 w 1168831"/>
                          <a:gd name="connsiteY0" fmla="*/ 0 h 1435046"/>
                          <a:gd name="connsiteX1" fmla="*/ 974503 w 1168831"/>
                          <a:gd name="connsiteY1" fmla="*/ 1435046 h 1435046"/>
                          <a:gd name="connsiteX2" fmla="*/ 0 w 1168831"/>
                          <a:gd name="connsiteY2" fmla="*/ 1435046 h 1435046"/>
                          <a:gd name="connsiteX3" fmla="*/ 502272 w 1168831"/>
                          <a:gd name="connsiteY3" fmla="*/ 318535 h 1435046"/>
                          <a:gd name="connsiteX4" fmla="*/ 1024976 w 1168831"/>
                          <a:gd name="connsiteY4" fmla="*/ 44558 h 1435046"/>
                          <a:gd name="connsiteX5" fmla="*/ 1168832 w 1168831"/>
                          <a:gd name="connsiteY5" fmla="*/ 0 h 1435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8831" h="1435046">
                            <a:moveTo>
                              <a:pt x="1168832" y="0"/>
                            </a:moveTo>
                            <a:cubicBezTo>
                              <a:pt x="1001449" y="433235"/>
                              <a:pt x="967073" y="994553"/>
                              <a:pt x="974503" y="1435046"/>
                            </a:cubicBezTo>
                            <a:lnTo>
                              <a:pt x="0" y="1435046"/>
                            </a:lnTo>
                            <a:cubicBezTo>
                              <a:pt x="71685" y="1044397"/>
                              <a:pt x="177908" y="610153"/>
                              <a:pt x="502272" y="318535"/>
                            </a:cubicBezTo>
                            <a:cubicBezTo>
                              <a:pt x="628612" y="204959"/>
                              <a:pt x="838676" y="99203"/>
                              <a:pt x="1024976" y="44558"/>
                            </a:cubicBezTo>
                            <a:cubicBezTo>
                              <a:pt x="1075372" y="29785"/>
                              <a:pt x="1124045" y="6448"/>
                              <a:pt x="1168832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7" name="Freeform: Shape 426">
                        <a:extLst>
                          <a:ext uri="{FF2B5EF4-FFF2-40B4-BE49-F238E27FC236}">
                            <a16:creationId xmlns:a16="http://schemas.microsoft.com/office/drawing/2014/main" id="{8FDABFDF-EE4A-4499-AF86-841C4385FE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2406" y="11558691"/>
                        <a:ext cx="184658" cy="590114"/>
                      </a:xfrm>
                      <a:custGeom>
                        <a:avLst/>
                        <a:gdLst>
                          <a:gd name="connsiteX0" fmla="*/ 833 w 184658"/>
                          <a:gd name="connsiteY0" fmla="*/ 12414 h 590114"/>
                          <a:gd name="connsiteX1" fmla="*/ 4986 w 184658"/>
                          <a:gd name="connsiteY1" fmla="*/ 831 h 590114"/>
                          <a:gd name="connsiteX2" fmla="*/ 16568 w 184658"/>
                          <a:gd name="connsiteY2" fmla="*/ 4994 h 590114"/>
                          <a:gd name="connsiteX3" fmla="*/ 181360 w 184658"/>
                          <a:gd name="connsiteY3" fmla="*/ 238061 h 590114"/>
                          <a:gd name="connsiteX4" fmla="*/ 184627 w 184658"/>
                          <a:gd name="connsiteY4" fmla="*/ 245624 h 590114"/>
                          <a:gd name="connsiteX5" fmla="*/ 184656 w 184658"/>
                          <a:gd name="connsiteY5" fmla="*/ 245624 h 590114"/>
                          <a:gd name="connsiteX6" fmla="*/ 162568 w 184658"/>
                          <a:gd name="connsiteY6" fmla="*/ 590114 h 590114"/>
                          <a:gd name="connsiteX7" fmla="*/ 145184 w 184658"/>
                          <a:gd name="connsiteY7" fmla="*/ 590114 h 590114"/>
                          <a:gd name="connsiteX8" fmla="*/ 145194 w 184658"/>
                          <a:gd name="connsiteY8" fmla="*/ 589743 h 590114"/>
                          <a:gd name="connsiteX9" fmla="*/ 166911 w 184658"/>
                          <a:gd name="connsiteY9" fmla="*/ 248643 h 590114"/>
                          <a:gd name="connsiteX10" fmla="*/ 833 w 184658"/>
                          <a:gd name="connsiteY10" fmla="*/ 12414 h 590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58" h="590114">
                            <a:moveTo>
                              <a:pt x="833" y="12414"/>
                            </a:moveTo>
                            <a:cubicBezTo>
                              <a:pt x="-1215" y="8080"/>
                              <a:pt x="643" y="2889"/>
                              <a:pt x="4986" y="831"/>
                            </a:cubicBezTo>
                            <a:cubicBezTo>
                              <a:pt x="9329" y="-1217"/>
                              <a:pt x="14511" y="650"/>
                              <a:pt x="16568" y="4994"/>
                            </a:cubicBezTo>
                            <a:cubicBezTo>
                              <a:pt x="94426" y="170452"/>
                              <a:pt x="181113" y="237870"/>
                              <a:pt x="181360" y="238061"/>
                            </a:cubicBezTo>
                            <a:cubicBezTo>
                              <a:pt x="183732" y="239937"/>
                              <a:pt x="184866" y="242814"/>
                              <a:pt x="184627" y="245624"/>
                            </a:cubicBezTo>
                            <a:lnTo>
                              <a:pt x="184656" y="245624"/>
                            </a:lnTo>
                            <a:cubicBezTo>
                              <a:pt x="184627" y="246052"/>
                              <a:pt x="171588" y="393156"/>
                              <a:pt x="162568" y="590114"/>
                            </a:cubicBezTo>
                            <a:lnTo>
                              <a:pt x="145184" y="590114"/>
                            </a:lnTo>
                            <a:lnTo>
                              <a:pt x="145194" y="589743"/>
                            </a:lnTo>
                            <a:cubicBezTo>
                              <a:pt x="153366" y="410997"/>
                              <a:pt x="164682" y="274618"/>
                              <a:pt x="166911" y="248643"/>
                            </a:cubicBezTo>
                            <a:cubicBezTo>
                              <a:pt x="149242" y="233546"/>
                              <a:pt x="71013" y="161546"/>
                              <a:pt x="833" y="12414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8" name="Freeform: Shape 427">
                        <a:extLst>
                          <a:ext uri="{FF2B5EF4-FFF2-40B4-BE49-F238E27FC236}">
                            <a16:creationId xmlns:a16="http://schemas.microsoft.com/office/drawing/2014/main" id="{B5EC8466-B317-4DC5-B6CC-110F9C4D30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79374" y="10722253"/>
                        <a:ext cx="450237" cy="809552"/>
                      </a:xfrm>
                      <a:custGeom>
                        <a:avLst/>
                        <a:gdLst>
                          <a:gd name="connsiteX0" fmla="*/ 434900 w 450237"/>
                          <a:gd name="connsiteY0" fmla="*/ 3079 h 809552"/>
                          <a:gd name="connsiteX1" fmla="*/ 447159 w 450237"/>
                          <a:gd name="connsiteY1" fmla="*/ 2060 h 809552"/>
                          <a:gd name="connsiteX2" fmla="*/ 448178 w 450237"/>
                          <a:gd name="connsiteY2" fmla="*/ 14319 h 809552"/>
                          <a:gd name="connsiteX3" fmla="*/ 309113 w 450237"/>
                          <a:gd name="connsiteY3" fmla="*/ 176549 h 809552"/>
                          <a:gd name="connsiteX4" fmla="*/ 16124 w 450237"/>
                          <a:gd name="connsiteY4" fmla="*/ 524726 h 809552"/>
                          <a:gd name="connsiteX5" fmla="*/ 401743 w 450237"/>
                          <a:gd name="connsiteY5" fmla="*/ 793388 h 809552"/>
                          <a:gd name="connsiteX6" fmla="*/ 404706 w 450237"/>
                          <a:gd name="connsiteY6" fmla="*/ 805342 h 809552"/>
                          <a:gd name="connsiteX7" fmla="*/ 392752 w 450237"/>
                          <a:gd name="connsiteY7" fmla="*/ 808294 h 809552"/>
                          <a:gd name="connsiteX8" fmla="*/ 998 w 450237"/>
                          <a:gd name="connsiteY8" fmla="*/ 516067 h 809552"/>
                          <a:gd name="connsiteX9" fmla="*/ 295892 w 450237"/>
                          <a:gd name="connsiteY9" fmla="*/ 165166 h 809552"/>
                          <a:gd name="connsiteX10" fmla="*/ 434900 w 450237"/>
                          <a:gd name="connsiteY10" fmla="*/ 3079 h 809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37" h="809552">
                            <a:moveTo>
                              <a:pt x="434900" y="3079"/>
                            </a:moveTo>
                            <a:cubicBezTo>
                              <a:pt x="438005" y="-588"/>
                              <a:pt x="443482" y="-1045"/>
                              <a:pt x="447159" y="2060"/>
                            </a:cubicBezTo>
                            <a:cubicBezTo>
                              <a:pt x="450826" y="5156"/>
                              <a:pt x="451283" y="10652"/>
                              <a:pt x="448178" y="14319"/>
                            </a:cubicBezTo>
                            <a:cubicBezTo>
                              <a:pt x="413926" y="54791"/>
                              <a:pt x="363824" y="112998"/>
                              <a:pt x="309113" y="176549"/>
                            </a:cubicBezTo>
                            <a:cubicBezTo>
                              <a:pt x="181602" y="324672"/>
                              <a:pt x="29411" y="501456"/>
                              <a:pt x="16124" y="524726"/>
                            </a:cubicBezTo>
                            <a:cubicBezTo>
                              <a:pt x="693" y="551729"/>
                              <a:pt x="400600" y="792702"/>
                              <a:pt x="401743" y="793388"/>
                            </a:cubicBezTo>
                            <a:cubicBezTo>
                              <a:pt x="405858" y="795874"/>
                              <a:pt x="407192" y="801227"/>
                              <a:pt x="404706" y="805342"/>
                            </a:cubicBezTo>
                            <a:cubicBezTo>
                              <a:pt x="402220" y="809456"/>
                              <a:pt x="396876" y="810790"/>
                              <a:pt x="392752" y="808294"/>
                            </a:cubicBezTo>
                            <a:cubicBezTo>
                              <a:pt x="391561" y="807580"/>
                              <a:pt x="-22938" y="557949"/>
                              <a:pt x="998" y="516067"/>
                            </a:cubicBezTo>
                            <a:cubicBezTo>
                              <a:pt x="15152" y="491283"/>
                              <a:pt x="167905" y="313851"/>
                              <a:pt x="295892" y="165166"/>
                            </a:cubicBezTo>
                            <a:cubicBezTo>
                              <a:pt x="352118" y="99872"/>
                              <a:pt x="403620" y="40036"/>
                              <a:pt x="434900" y="30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9" name="Freeform: Shape 428">
                        <a:extLst>
                          <a:ext uri="{FF2B5EF4-FFF2-40B4-BE49-F238E27FC236}">
                            <a16:creationId xmlns:a16="http://schemas.microsoft.com/office/drawing/2014/main" id="{65D23640-8114-4A8B-97E7-2805EA6530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8548" y="11342200"/>
                        <a:ext cx="81398" cy="806585"/>
                      </a:xfrm>
                      <a:custGeom>
                        <a:avLst/>
                        <a:gdLst>
                          <a:gd name="connsiteX0" fmla="*/ 19953 w 81398"/>
                          <a:gd name="connsiteY0" fmla="*/ 7562 h 806585"/>
                          <a:gd name="connsiteX1" fmla="*/ 29688 w 81398"/>
                          <a:gd name="connsiteY1" fmla="*/ 76 h 806585"/>
                          <a:gd name="connsiteX2" fmla="*/ 37184 w 81398"/>
                          <a:gd name="connsiteY2" fmla="*/ 9801 h 806585"/>
                          <a:gd name="connsiteX3" fmla="*/ 81399 w 81398"/>
                          <a:gd name="connsiteY3" fmla="*/ 806586 h 806585"/>
                          <a:gd name="connsiteX4" fmla="*/ 62901 w 81398"/>
                          <a:gd name="connsiteY4" fmla="*/ 806586 h 806585"/>
                          <a:gd name="connsiteX5" fmla="*/ 19953 w 81398"/>
                          <a:gd name="connsiteY5" fmla="*/ 7562 h 8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85">
                            <a:moveTo>
                              <a:pt x="19953" y="7562"/>
                            </a:moveTo>
                            <a:cubicBezTo>
                              <a:pt x="20572" y="2809"/>
                              <a:pt x="24935" y="-553"/>
                              <a:pt x="29688" y="76"/>
                            </a:cubicBezTo>
                            <a:cubicBezTo>
                              <a:pt x="34441" y="685"/>
                              <a:pt x="37793" y="5048"/>
                              <a:pt x="37184" y="9801"/>
                            </a:cubicBezTo>
                            <a:cubicBezTo>
                              <a:pt x="36993" y="11230"/>
                              <a:pt x="-29301" y="503510"/>
                              <a:pt x="81399" y="806586"/>
                            </a:cubicBezTo>
                            <a:lnTo>
                              <a:pt x="62901" y="806586"/>
                            </a:lnTo>
                            <a:cubicBezTo>
                              <a:pt x="-46246" y="499033"/>
                              <a:pt x="19763" y="9010"/>
                              <a:pt x="19953" y="756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0" name="Freeform: Shape 429">
                        <a:extLst>
                          <a:ext uri="{FF2B5EF4-FFF2-40B4-BE49-F238E27FC236}">
                            <a16:creationId xmlns:a16="http://schemas.microsoft.com/office/drawing/2014/main" id="{A946861A-E637-4CE9-BBBA-B681EDCF72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3409" y="10722250"/>
                        <a:ext cx="450225" cy="809553"/>
                      </a:xfrm>
                      <a:custGeom>
                        <a:avLst/>
                        <a:gdLst>
                          <a:gd name="connsiteX0" fmla="*/ 2057 w 450225"/>
                          <a:gd name="connsiteY0" fmla="*/ 14312 h 809553"/>
                          <a:gd name="connsiteX1" fmla="*/ 3067 w 450225"/>
                          <a:gd name="connsiteY1" fmla="*/ 2053 h 809553"/>
                          <a:gd name="connsiteX2" fmla="*/ 15335 w 450225"/>
                          <a:gd name="connsiteY2" fmla="*/ 3072 h 809553"/>
                          <a:gd name="connsiteX3" fmla="*/ 154324 w 450225"/>
                          <a:gd name="connsiteY3" fmla="*/ 165169 h 809553"/>
                          <a:gd name="connsiteX4" fmla="*/ 449227 w 450225"/>
                          <a:gd name="connsiteY4" fmla="*/ 516070 h 809553"/>
                          <a:gd name="connsiteX5" fmla="*/ 57474 w 450225"/>
                          <a:gd name="connsiteY5" fmla="*/ 808297 h 809553"/>
                          <a:gd name="connsiteX6" fmla="*/ 45510 w 450225"/>
                          <a:gd name="connsiteY6" fmla="*/ 805344 h 809553"/>
                          <a:gd name="connsiteX7" fmla="*/ 48472 w 450225"/>
                          <a:gd name="connsiteY7" fmla="*/ 793390 h 809553"/>
                          <a:gd name="connsiteX8" fmla="*/ 434092 w 450225"/>
                          <a:gd name="connsiteY8" fmla="*/ 524728 h 809553"/>
                          <a:gd name="connsiteX9" fmla="*/ 141103 w 450225"/>
                          <a:gd name="connsiteY9" fmla="*/ 176551 h 809553"/>
                          <a:gd name="connsiteX10" fmla="*/ 2057 w 450225"/>
                          <a:gd name="connsiteY10" fmla="*/ 14312 h 8095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25" h="809553">
                            <a:moveTo>
                              <a:pt x="2057" y="14312"/>
                            </a:moveTo>
                            <a:cubicBezTo>
                              <a:pt x="-1039" y="10645"/>
                              <a:pt x="-591" y="5149"/>
                              <a:pt x="3067" y="2053"/>
                            </a:cubicBezTo>
                            <a:cubicBezTo>
                              <a:pt x="6743" y="-1043"/>
                              <a:pt x="12230" y="-585"/>
                              <a:pt x="15335" y="3072"/>
                            </a:cubicBezTo>
                            <a:cubicBezTo>
                              <a:pt x="46615" y="40039"/>
                              <a:pt x="98117" y="99865"/>
                              <a:pt x="154324" y="165169"/>
                            </a:cubicBezTo>
                            <a:cubicBezTo>
                              <a:pt x="282311" y="313844"/>
                              <a:pt x="435073" y="491286"/>
                              <a:pt x="449227" y="516070"/>
                            </a:cubicBezTo>
                            <a:cubicBezTo>
                              <a:pt x="473164" y="557942"/>
                              <a:pt x="58664" y="807573"/>
                              <a:pt x="57474" y="808297"/>
                            </a:cubicBezTo>
                            <a:cubicBezTo>
                              <a:pt x="53349" y="810792"/>
                              <a:pt x="47996" y="809449"/>
                              <a:pt x="45510" y="805344"/>
                            </a:cubicBezTo>
                            <a:cubicBezTo>
                              <a:pt x="43024" y="801229"/>
                              <a:pt x="44358" y="795876"/>
                              <a:pt x="48472" y="793390"/>
                            </a:cubicBezTo>
                            <a:cubicBezTo>
                              <a:pt x="49625" y="792704"/>
                              <a:pt x="449522" y="551731"/>
                              <a:pt x="434092" y="524728"/>
                            </a:cubicBezTo>
                            <a:cubicBezTo>
                              <a:pt x="420805" y="501468"/>
                              <a:pt x="268614" y="324674"/>
                              <a:pt x="141103" y="176551"/>
                            </a:cubicBezTo>
                            <a:cubicBezTo>
                              <a:pt x="86410" y="113000"/>
                              <a:pt x="36299" y="54783"/>
                              <a:pt x="2057" y="1431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1" name="Freeform: Shape 430">
                        <a:extLst>
                          <a:ext uri="{FF2B5EF4-FFF2-40B4-BE49-F238E27FC236}">
                            <a16:creationId xmlns:a16="http://schemas.microsoft.com/office/drawing/2014/main" id="{91C55B0F-CFB6-4E60-A372-E3D662B86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33071" y="11342211"/>
                        <a:ext cx="81398" cy="806593"/>
                      </a:xfrm>
                      <a:custGeom>
                        <a:avLst/>
                        <a:gdLst>
                          <a:gd name="connsiteX0" fmla="*/ 44215 w 81398"/>
                          <a:gd name="connsiteY0" fmla="*/ 9799 h 806593"/>
                          <a:gd name="connsiteX1" fmla="*/ 51702 w 81398"/>
                          <a:gd name="connsiteY1" fmla="*/ 74 h 806593"/>
                          <a:gd name="connsiteX2" fmla="*/ 61446 w 81398"/>
                          <a:gd name="connsiteY2" fmla="*/ 7560 h 806593"/>
                          <a:gd name="connsiteX3" fmla="*/ 18498 w 81398"/>
                          <a:gd name="connsiteY3" fmla="*/ 806594 h 806593"/>
                          <a:gd name="connsiteX4" fmla="*/ 0 w 81398"/>
                          <a:gd name="connsiteY4" fmla="*/ 806594 h 806593"/>
                          <a:gd name="connsiteX5" fmla="*/ 44215 w 81398"/>
                          <a:gd name="connsiteY5" fmla="*/ 9799 h 806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93">
                            <a:moveTo>
                              <a:pt x="44215" y="9799"/>
                            </a:moveTo>
                            <a:cubicBezTo>
                              <a:pt x="43596" y="5046"/>
                              <a:pt x="46958" y="683"/>
                              <a:pt x="51702" y="74"/>
                            </a:cubicBezTo>
                            <a:cubicBezTo>
                              <a:pt x="56464" y="-546"/>
                              <a:pt x="60827" y="2807"/>
                              <a:pt x="61446" y="7560"/>
                            </a:cubicBezTo>
                            <a:cubicBezTo>
                              <a:pt x="61636" y="8999"/>
                              <a:pt x="127645" y="499031"/>
                              <a:pt x="18498" y="806594"/>
                            </a:cubicBezTo>
                            <a:lnTo>
                              <a:pt x="0" y="806594"/>
                            </a:lnTo>
                            <a:cubicBezTo>
                              <a:pt x="110700" y="503508"/>
                              <a:pt x="44396" y="11227"/>
                              <a:pt x="44215" y="979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32" name="Graphic 963">
                        <a:extLst>
                          <a:ext uri="{FF2B5EF4-FFF2-40B4-BE49-F238E27FC236}">
                            <a16:creationId xmlns:a16="http://schemas.microsoft.com/office/drawing/2014/main" id="{93DC2F97-A1D0-42DA-9F61-542145F6AF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44360" y="8977700"/>
                        <a:ext cx="1371000" cy="2313086"/>
                        <a:chOff x="5144360" y="8977700"/>
                        <a:chExt cx="1371000" cy="2313086"/>
                      </a:xfrm>
                    </p:grpSpPr>
                    <p:sp>
                      <p:nvSpPr>
                        <p:cNvPr id="433" name="Freeform: Shape 432">
                          <a:extLst>
                            <a:ext uri="{FF2B5EF4-FFF2-40B4-BE49-F238E27FC236}">
                              <a16:creationId xmlns:a16="http://schemas.microsoft.com/office/drawing/2014/main" id="{DFA274F4-49A9-4871-89FD-9036E61EE3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26259" y="10129496"/>
                          <a:ext cx="578881" cy="574799"/>
                        </a:xfrm>
                        <a:custGeom>
                          <a:avLst/>
                          <a:gdLst>
                            <a:gd name="connsiteX0" fmla="*/ 0 w 578881"/>
                            <a:gd name="connsiteY0" fmla="*/ 0 h 574799"/>
                            <a:gd name="connsiteX1" fmla="*/ 39700 w 578881"/>
                            <a:gd name="connsiteY1" fmla="*/ 461934 h 574799"/>
                            <a:gd name="connsiteX2" fmla="*/ 572224 w 578881"/>
                            <a:gd name="connsiteY2" fmla="*/ 481556 h 574799"/>
                            <a:gd name="connsiteX3" fmla="*/ 578882 w 578881"/>
                            <a:gd name="connsiteY3" fmla="*/ 228210 h 574799"/>
                            <a:gd name="connsiteX4" fmla="*/ 0 w 578881"/>
                            <a:gd name="connsiteY4" fmla="*/ 0 h 5747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78881" h="574799">
                              <a:moveTo>
                                <a:pt x="0" y="0"/>
                              </a:moveTo>
                              <a:cubicBezTo>
                                <a:pt x="28756" y="204111"/>
                                <a:pt x="39681" y="354749"/>
                                <a:pt x="39700" y="461934"/>
                              </a:cubicBezTo>
                              <a:cubicBezTo>
                                <a:pt x="199292" y="588340"/>
                                <a:pt x="425567" y="626888"/>
                                <a:pt x="572224" y="481556"/>
                              </a:cubicBezTo>
                              <a:lnTo>
                                <a:pt x="578882" y="22821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4" name="Freeform: Shape 433">
                          <a:extLst>
                            <a:ext uri="{FF2B5EF4-FFF2-40B4-BE49-F238E27FC236}">
                              <a16:creationId xmlns:a16="http://schemas.microsoft.com/office/drawing/2014/main" id="{2BE0F2F9-48F3-4FB6-BF4F-31F4E232AE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84683" y="9190414"/>
                          <a:ext cx="430677" cy="847555"/>
                        </a:xfrm>
                        <a:custGeom>
                          <a:avLst/>
                          <a:gdLst>
                            <a:gd name="connsiteX0" fmla="*/ 219569 w 430677"/>
                            <a:gd name="connsiteY0" fmla="*/ 55762 h 847555"/>
                            <a:gd name="connsiteX1" fmla="*/ 427281 w 430677"/>
                            <a:gd name="connsiteY1" fmla="*/ 418626 h 847555"/>
                            <a:gd name="connsiteX2" fmla="*/ 186527 w 430677"/>
                            <a:gd name="connsiteY2" fmla="*/ 847556 h 847555"/>
                            <a:gd name="connsiteX3" fmla="*/ 22001 w 430677"/>
                            <a:gd name="connsiteY3" fmla="*/ 199008 h 847555"/>
                            <a:gd name="connsiteX4" fmla="*/ 219569 w 430677"/>
                            <a:gd name="connsiteY4" fmla="*/ 55762 h 8475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30677" h="847555">
                              <a:moveTo>
                                <a:pt x="219569" y="55762"/>
                              </a:moveTo>
                              <a:cubicBezTo>
                                <a:pt x="414336" y="30511"/>
                                <a:pt x="442149" y="269312"/>
                                <a:pt x="427281" y="418626"/>
                              </a:cubicBezTo>
                              <a:cubicBezTo>
                                <a:pt x="412860" y="563454"/>
                                <a:pt x="268918" y="721702"/>
                                <a:pt x="186527" y="847556"/>
                              </a:cubicBezTo>
                              <a:cubicBezTo>
                                <a:pt x="186527" y="847556"/>
                                <a:pt x="70969" y="323690"/>
                                <a:pt x="22001" y="199008"/>
                              </a:cubicBezTo>
                              <a:cubicBezTo>
                                <a:pt x="-26995" y="74316"/>
                                <a:pt x="-7536" y="-86723"/>
                                <a:pt x="219569" y="557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5" name="Freeform: Shape 434">
                          <a:extLst>
                            <a:ext uri="{FF2B5EF4-FFF2-40B4-BE49-F238E27FC236}">
                              <a16:creationId xmlns:a16="http://schemas.microsoft.com/office/drawing/2014/main" id="{9D583DF9-E516-4A9E-B510-F268DF2B3C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4655" y="9161261"/>
                          <a:ext cx="982169" cy="1425858"/>
                        </a:xfrm>
                        <a:custGeom>
                          <a:avLst/>
                          <a:gdLst>
                            <a:gd name="connsiteX0" fmla="*/ 1237 w 982169"/>
                            <a:gd name="connsiteY0" fmla="*/ 467229 h 1425858"/>
                            <a:gd name="connsiteX1" fmla="*/ 74532 w 982169"/>
                            <a:gd name="connsiteY1" fmla="*/ 1087183 h 1425858"/>
                            <a:gd name="connsiteX2" fmla="*/ 907179 w 982169"/>
                            <a:gd name="connsiteY2" fmla="*/ 1157135 h 1425858"/>
                            <a:gd name="connsiteX3" fmla="*/ 969748 w 982169"/>
                            <a:gd name="connsiteY3" fmla="*/ 957062 h 1425858"/>
                            <a:gd name="connsiteX4" fmla="*/ 958623 w 982169"/>
                            <a:gd name="connsiteY4" fmla="*/ 355911 h 1425858"/>
                            <a:gd name="connsiteX5" fmla="*/ 402001 w 982169"/>
                            <a:gd name="connsiteY5" fmla="*/ 5238 h 1425858"/>
                            <a:gd name="connsiteX6" fmla="*/ 1237 w 982169"/>
                            <a:gd name="connsiteY6" fmla="*/ 467229 h 14258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982169" h="1425858">
                              <a:moveTo>
                                <a:pt x="1237" y="467229"/>
                              </a:moveTo>
                              <a:cubicBezTo>
                                <a:pt x="13658" y="595531"/>
                                <a:pt x="4533" y="877671"/>
                                <a:pt x="74532" y="1087183"/>
                              </a:cubicBezTo>
                              <a:cubicBezTo>
                                <a:pt x="202634" y="1470574"/>
                                <a:pt x="706820" y="1574291"/>
                                <a:pt x="907179" y="1157135"/>
                              </a:cubicBezTo>
                              <a:cubicBezTo>
                                <a:pt x="938478" y="1091984"/>
                                <a:pt x="951670" y="1029423"/>
                                <a:pt x="969748" y="957062"/>
                              </a:cubicBezTo>
                              <a:cubicBezTo>
                                <a:pt x="1003143" y="823474"/>
                                <a:pt x="958623" y="355911"/>
                                <a:pt x="958623" y="355911"/>
                              </a:cubicBezTo>
                              <a:cubicBezTo>
                                <a:pt x="958623" y="355911"/>
                                <a:pt x="847295" y="-50426"/>
                                <a:pt x="402001" y="5238"/>
                              </a:cubicBezTo>
                              <a:cubicBezTo>
                                <a:pt x="-43292" y="60902"/>
                                <a:pt x="1237" y="467229"/>
                                <a:pt x="1237" y="4672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5785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6" name="Freeform: Shape 435">
                          <a:extLst>
                            <a:ext uri="{FF2B5EF4-FFF2-40B4-BE49-F238E27FC236}">
                              <a16:creationId xmlns:a16="http://schemas.microsoft.com/office/drawing/2014/main" id="{E25AE4DA-83C6-42A3-896B-6A2FB8B90B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2408" y="9968933"/>
                          <a:ext cx="964072" cy="234943"/>
                        </a:xfrm>
                        <a:custGeom>
                          <a:avLst/>
                          <a:gdLst>
                            <a:gd name="connsiteX0" fmla="*/ 0 w 964072"/>
                            <a:gd name="connsiteY0" fmla="*/ 0 h 234943"/>
                            <a:gd name="connsiteX1" fmla="*/ 43339 w 964072"/>
                            <a:gd name="connsiteY1" fmla="*/ 234944 h 234943"/>
                            <a:gd name="connsiteX2" fmla="*/ 120310 w 964072"/>
                            <a:gd name="connsiteY2" fmla="*/ 181070 h 234943"/>
                            <a:gd name="connsiteX3" fmla="*/ 963578 w 964072"/>
                            <a:gd name="connsiteY3" fmla="*/ 67608 h 234943"/>
                            <a:gd name="connsiteX4" fmla="*/ 964073 w 964072"/>
                            <a:gd name="connsiteY4" fmla="*/ 51178 h 234943"/>
                            <a:gd name="connsiteX5" fmla="*/ 0 w 964072"/>
                            <a:gd name="connsiteY5" fmla="*/ 0 h 2349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64072" h="234943">
                              <a:moveTo>
                                <a:pt x="0" y="0"/>
                              </a:moveTo>
                              <a:cubicBezTo>
                                <a:pt x="7153" y="77800"/>
                                <a:pt x="19421" y="160277"/>
                                <a:pt x="43339" y="234944"/>
                              </a:cubicBezTo>
                              <a:cubicBezTo>
                                <a:pt x="94993" y="195424"/>
                                <a:pt x="120310" y="181070"/>
                                <a:pt x="120310" y="181070"/>
                              </a:cubicBezTo>
                              <a:cubicBezTo>
                                <a:pt x="120310" y="181070"/>
                                <a:pt x="869366" y="118929"/>
                                <a:pt x="963578" y="67608"/>
                              </a:cubicBezTo>
                              <a:cubicBezTo>
                                <a:pt x="963778" y="62236"/>
                                <a:pt x="963949" y="56759"/>
                                <a:pt x="964073" y="51178"/>
                              </a:cubicBezTo>
                              <a:cubicBezTo>
                                <a:pt x="881405" y="15488"/>
                                <a:pt x="223495" y="317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7" name="Freeform: Shape 436">
                          <a:extLst>
                            <a:ext uri="{FF2B5EF4-FFF2-40B4-BE49-F238E27FC236}">
                              <a16:creationId xmlns:a16="http://schemas.microsoft.com/office/drawing/2014/main" id="{2A1F9277-7F70-4E1B-8C93-63417588E8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2140" y="9844897"/>
                          <a:ext cx="156587" cy="223713"/>
                        </a:xfrm>
                        <a:custGeom>
                          <a:avLst/>
                          <a:gdLst>
                            <a:gd name="connsiteX0" fmla="*/ 15439 w 156587"/>
                            <a:gd name="connsiteY0" fmla="*/ 51883 h 223713"/>
                            <a:gd name="connsiteX1" fmla="*/ 6895 w 156587"/>
                            <a:gd name="connsiteY1" fmla="*/ 58732 h 223713"/>
                            <a:gd name="connsiteX2" fmla="*/ 47 w 156587"/>
                            <a:gd name="connsiteY2" fmla="*/ 50188 h 223713"/>
                            <a:gd name="connsiteX3" fmla="*/ 10896 w 156587"/>
                            <a:gd name="connsiteY3" fmla="*/ 16784 h 223713"/>
                            <a:gd name="connsiteX4" fmla="*/ 10877 w 156587"/>
                            <a:gd name="connsiteY4" fmla="*/ 16765 h 223713"/>
                            <a:gd name="connsiteX5" fmla="*/ 34737 w 156587"/>
                            <a:gd name="connsiteY5" fmla="*/ 630 h 223713"/>
                            <a:gd name="connsiteX6" fmla="*/ 64903 w 156587"/>
                            <a:gd name="connsiteY6" fmla="*/ 5611 h 223713"/>
                            <a:gd name="connsiteX7" fmla="*/ 114118 w 156587"/>
                            <a:gd name="connsiteY7" fmla="*/ 46959 h 223713"/>
                            <a:gd name="connsiteX8" fmla="*/ 156114 w 156587"/>
                            <a:gd name="connsiteY8" fmla="*/ 151172 h 223713"/>
                            <a:gd name="connsiteX9" fmla="*/ 147294 w 156587"/>
                            <a:gd name="connsiteY9" fmla="*/ 157630 h 223713"/>
                            <a:gd name="connsiteX10" fmla="*/ 143341 w 156587"/>
                            <a:gd name="connsiteY10" fmla="*/ 155763 h 223713"/>
                            <a:gd name="connsiteX11" fmla="*/ 99050 w 156587"/>
                            <a:gd name="connsiteY11" fmla="*/ 162354 h 223713"/>
                            <a:gd name="connsiteX12" fmla="*/ 115614 w 156587"/>
                            <a:gd name="connsiteY12" fmla="*/ 209113 h 223713"/>
                            <a:gd name="connsiteX13" fmla="*/ 118852 w 156587"/>
                            <a:gd name="connsiteY13" fmla="*/ 219581 h 223713"/>
                            <a:gd name="connsiteX14" fmla="*/ 108394 w 156587"/>
                            <a:gd name="connsiteY14" fmla="*/ 222829 h 223713"/>
                            <a:gd name="connsiteX15" fmla="*/ 86563 w 156587"/>
                            <a:gd name="connsiteY15" fmla="*/ 153201 h 223713"/>
                            <a:gd name="connsiteX16" fmla="*/ 140817 w 156587"/>
                            <a:gd name="connsiteY16" fmla="*/ 136056 h 223713"/>
                            <a:gd name="connsiteX17" fmla="*/ 102174 w 156587"/>
                            <a:gd name="connsiteY17" fmla="*/ 56846 h 223713"/>
                            <a:gd name="connsiteX18" fmla="*/ 58483 w 156587"/>
                            <a:gd name="connsiteY18" fmla="*/ 19680 h 223713"/>
                            <a:gd name="connsiteX19" fmla="*/ 37528 w 156587"/>
                            <a:gd name="connsiteY19" fmla="*/ 15850 h 223713"/>
                            <a:gd name="connsiteX20" fmla="*/ 23726 w 156587"/>
                            <a:gd name="connsiteY20" fmla="*/ 25452 h 223713"/>
                            <a:gd name="connsiteX21" fmla="*/ 23707 w 156587"/>
                            <a:gd name="connsiteY21" fmla="*/ 25432 h 223713"/>
                            <a:gd name="connsiteX22" fmla="*/ 15439 w 156587"/>
                            <a:gd name="connsiteY22" fmla="*/ 51883 h 2237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56587" h="223713">
                              <a:moveTo>
                                <a:pt x="15439" y="51883"/>
                              </a:moveTo>
                              <a:cubicBezTo>
                                <a:pt x="14973" y="56141"/>
                                <a:pt x="11144" y="59199"/>
                                <a:pt x="6895" y="58732"/>
                              </a:cubicBezTo>
                              <a:cubicBezTo>
                                <a:pt x="2647" y="58265"/>
                                <a:pt x="-420" y="54446"/>
                                <a:pt x="47" y="50188"/>
                              </a:cubicBezTo>
                              <a:cubicBezTo>
                                <a:pt x="1619" y="36053"/>
                                <a:pt x="5390" y="24928"/>
                                <a:pt x="10896" y="16784"/>
                              </a:cubicBezTo>
                              <a:lnTo>
                                <a:pt x="10877" y="16765"/>
                              </a:lnTo>
                              <a:cubicBezTo>
                                <a:pt x="16973" y="7764"/>
                                <a:pt x="25107" y="2410"/>
                                <a:pt x="34737" y="630"/>
                              </a:cubicBezTo>
                              <a:cubicBezTo>
                                <a:pt x="43852" y="-1047"/>
                                <a:pt x="54082" y="630"/>
                                <a:pt x="64903" y="5611"/>
                              </a:cubicBezTo>
                              <a:cubicBezTo>
                                <a:pt x="80276" y="12669"/>
                                <a:pt x="97221" y="26538"/>
                                <a:pt x="114118" y="46959"/>
                              </a:cubicBezTo>
                              <a:cubicBezTo>
                                <a:pt x="164077" y="107319"/>
                                <a:pt x="156133" y="151048"/>
                                <a:pt x="156114" y="151172"/>
                              </a:cubicBezTo>
                              <a:cubicBezTo>
                                <a:pt x="155457" y="155392"/>
                                <a:pt x="151514" y="158278"/>
                                <a:pt x="147294" y="157630"/>
                              </a:cubicBezTo>
                              <a:cubicBezTo>
                                <a:pt x="145770" y="157392"/>
                                <a:pt x="144417" y="156725"/>
                                <a:pt x="143341" y="155763"/>
                              </a:cubicBezTo>
                              <a:cubicBezTo>
                                <a:pt x="143255" y="155725"/>
                                <a:pt x="119652" y="134160"/>
                                <a:pt x="99050" y="162354"/>
                              </a:cubicBezTo>
                              <a:cubicBezTo>
                                <a:pt x="78714" y="190177"/>
                                <a:pt x="115509" y="209055"/>
                                <a:pt x="115614" y="209113"/>
                              </a:cubicBezTo>
                              <a:cubicBezTo>
                                <a:pt x="119386" y="211113"/>
                                <a:pt x="120843" y="215790"/>
                                <a:pt x="118852" y="219581"/>
                              </a:cubicBezTo>
                              <a:cubicBezTo>
                                <a:pt x="116852" y="223353"/>
                                <a:pt x="112175" y="224810"/>
                                <a:pt x="108394" y="222829"/>
                              </a:cubicBezTo>
                              <a:cubicBezTo>
                                <a:pt x="108241" y="222743"/>
                                <a:pt x="55501" y="195701"/>
                                <a:pt x="86563" y="153201"/>
                              </a:cubicBezTo>
                              <a:cubicBezTo>
                                <a:pt x="105965" y="126645"/>
                                <a:pt x="127510" y="129960"/>
                                <a:pt x="140817" y="136056"/>
                              </a:cubicBezTo>
                              <a:cubicBezTo>
                                <a:pt x="139226" y="120740"/>
                                <a:pt x="131787" y="92612"/>
                                <a:pt x="102174" y="56846"/>
                              </a:cubicBezTo>
                              <a:cubicBezTo>
                                <a:pt x="86763" y="38225"/>
                                <a:pt x="71742" y="25766"/>
                                <a:pt x="58483" y="19680"/>
                              </a:cubicBezTo>
                              <a:cubicBezTo>
                                <a:pt x="50577" y="16050"/>
                                <a:pt x="43471" y="14746"/>
                                <a:pt x="37528" y="15850"/>
                              </a:cubicBezTo>
                              <a:cubicBezTo>
                                <a:pt x="32089" y="16851"/>
                                <a:pt x="27384" y="20032"/>
                                <a:pt x="23726" y="25452"/>
                              </a:cubicBezTo>
                              <a:lnTo>
                                <a:pt x="23707" y="25432"/>
                              </a:lnTo>
                              <a:cubicBezTo>
                                <a:pt x="19602" y="31500"/>
                                <a:pt x="16725" y="40301"/>
                                <a:pt x="15439" y="5188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8" name="Freeform: Shape 437">
                          <a:extLst>
                            <a:ext uri="{FF2B5EF4-FFF2-40B4-BE49-F238E27FC236}">
                              <a16:creationId xmlns:a16="http://schemas.microsoft.com/office/drawing/2014/main" id="{AEED69F3-0F8C-4B30-811F-4911EE58E1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56714" y="10181969"/>
                          <a:ext cx="360664" cy="186949"/>
                        </a:xfrm>
                        <a:custGeom>
                          <a:avLst/>
                          <a:gdLst>
                            <a:gd name="connsiteX0" fmla="*/ 0 w 360664"/>
                            <a:gd name="connsiteY0" fmla="*/ 11135 h 186949"/>
                            <a:gd name="connsiteX1" fmla="*/ 360664 w 360664"/>
                            <a:gd name="connsiteY1" fmla="*/ 0 h 186949"/>
                            <a:gd name="connsiteX2" fmla="*/ 183813 w 360664"/>
                            <a:gd name="connsiteY2" fmla="*/ 186471 h 186949"/>
                            <a:gd name="connsiteX3" fmla="*/ 0 w 360664"/>
                            <a:gd name="connsiteY3" fmla="*/ 11135 h 1869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60664" h="186949">
                              <a:moveTo>
                                <a:pt x="0" y="11135"/>
                              </a:moveTo>
                              <a:lnTo>
                                <a:pt x="360664" y="0"/>
                              </a:lnTo>
                              <a:cubicBezTo>
                                <a:pt x="360664" y="0"/>
                                <a:pt x="332737" y="175336"/>
                                <a:pt x="183813" y="186471"/>
                              </a:cubicBezTo>
                              <a:cubicBezTo>
                                <a:pt x="34900" y="197596"/>
                                <a:pt x="0" y="11135"/>
                                <a:pt x="0" y="1113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9" name="Freeform: Shape 438">
                          <a:extLst>
                            <a:ext uri="{FF2B5EF4-FFF2-40B4-BE49-F238E27FC236}">
                              <a16:creationId xmlns:a16="http://schemas.microsoft.com/office/drawing/2014/main" id="{B38B1E12-A357-432C-B91F-6C36ECCDAB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4360" y="8977700"/>
                          <a:ext cx="1200576" cy="1153883"/>
                        </a:xfrm>
                        <a:custGeom>
                          <a:avLst/>
                          <a:gdLst>
                            <a:gd name="connsiteX0" fmla="*/ 58307 w 1200576"/>
                            <a:gd name="connsiteY0" fmla="*/ 1070729 h 1153883"/>
                            <a:gd name="connsiteX1" fmla="*/ 494752 w 1200576"/>
                            <a:gd name="connsiteY1" fmla="*/ 594288 h 1153883"/>
                            <a:gd name="connsiteX2" fmla="*/ 1180847 w 1200576"/>
                            <a:gd name="connsiteY2" fmla="*/ 532976 h 1153883"/>
                            <a:gd name="connsiteX3" fmla="*/ 1196363 w 1200576"/>
                            <a:gd name="connsiteY3" fmla="*/ 363040 h 1153883"/>
                            <a:gd name="connsiteX4" fmla="*/ 1076310 w 1200576"/>
                            <a:gd name="connsiteY4" fmla="*/ 127096 h 1153883"/>
                            <a:gd name="connsiteX5" fmla="*/ 155557 w 1200576"/>
                            <a:gd name="connsiteY5" fmla="*/ 209945 h 1153883"/>
                            <a:gd name="connsiteX6" fmla="*/ 58307 w 1200576"/>
                            <a:gd name="connsiteY6" fmla="*/ 1070729 h 1153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200576" h="1153883">
                              <a:moveTo>
                                <a:pt x="58307" y="1070729"/>
                              </a:moveTo>
                              <a:cubicBezTo>
                                <a:pt x="142479" y="1361527"/>
                                <a:pt x="211221" y="813382"/>
                                <a:pt x="494752" y="594288"/>
                              </a:cubicBezTo>
                              <a:cubicBezTo>
                                <a:pt x="690681" y="442898"/>
                                <a:pt x="1122964" y="706636"/>
                                <a:pt x="1180847" y="532976"/>
                              </a:cubicBezTo>
                              <a:cubicBezTo>
                                <a:pt x="1204507" y="461986"/>
                                <a:pt x="1202926" y="419076"/>
                                <a:pt x="1196363" y="363040"/>
                              </a:cubicBezTo>
                              <a:cubicBezTo>
                                <a:pt x="1186781" y="281468"/>
                                <a:pt x="1140995" y="196600"/>
                                <a:pt x="1076310" y="127096"/>
                              </a:cubicBezTo>
                              <a:cubicBezTo>
                                <a:pt x="890439" y="-72643"/>
                                <a:pt x="349705" y="-30942"/>
                                <a:pt x="155557" y="209945"/>
                              </a:cubicBezTo>
                              <a:cubicBezTo>
                                <a:pt x="9624" y="390987"/>
                                <a:pt x="-56308" y="674794"/>
                                <a:pt x="58307" y="10707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0" name="Freeform: Shape 439">
                          <a:extLst>
                            <a:ext uri="{FF2B5EF4-FFF2-40B4-BE49-F238E27FC236}">
                              <a16:creationId xmlns:a16="http://schemas.microsoft.com/office/drawing/2014/main" id="{FE6E3D24-C99A-41FD-B926-B11E87A7B4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87891" y="9066283"/>
                          <a:ext cx="166258" cy="210743"/>
                        </a:xfrm>
                        <a:custGeom>
                          <a:avLst/>
                          <a:gdLst>
                            <a:gd name="connsiteX0" fmla="*/ 16170 w 166258"/>
                            <a:gd name="connsiteY0" fmla="*/ 210744 h 210743"/>
                            <a:gd name="connsiteX1" fmla="*/ 21094 w 166258"/>
                            <a:gd name="connsiteY1" fmla="*/ 9023 h 210743"/>
                            <a:gd name="connsiteX2" fmla="*/ 57994 w 166258"/>
                            <a:gd name="connsiteY2" fmla="*/ 154175 h 210743"/>
                            <a:gd name="connsiteX3" fmla="*/ 161321 w 166258"/>
                            <a:gd name="connsiteY3" fmla="*/ 109893 h 210743"/>
                            <a:gd name="connsiteX4" fmla="*/ 16170 w 166258"/>
                            <a:gd name="connsiteY4" fmla="*/ 210744 h 2107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258" h="210743">
                              <a:moveTo>
                                <a:pt x="16170" y="210744"/>
                              </a:moveTo>
                              <a:cubicBezTo>
                                <a:pt x="-8424" y="63144"/>
                                <a:pt x="-3509" y="-30344"/>
                                <a:pt x="21094" y="9023"/>
                              </a:cubicBezTo>
                              <a:cubicBezTo>
                                <a:pt x="45697" y="48381"/>
                                <a:pt x="57994" y="154175"/>
                                <a:pt x="57994" y="154175"/>
                              </a:cubicBezTo>
                              <a:cubicBezTo>
                                <a:pt x="57994" y="154175"/>
                                <a:pt x="124421" y="97587"/>
                                <a:pt x="161321" y="109893"/>
                              </a:cubicBezTo>
                              <a:cubicBezTo>
                                <a:pt x="198221" y="122190"/>
                                <a:pt x="16170" y="210744"/>
                                <a:pt x="16170" y="21074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1" name="Freeform: Shape 440">
                          <a:extLst>
                            <a:ext uri="{FF2B5EF4-FFF2-40B4-BE49-F238E27FC236}">
                              <a16:creationId xmlns:a16="http://schemas.microsoft.com/office/drawing/2014/main" id="{F39486DA-9A58-46A4-A8D1-427282E096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23265" y="10045818"/>
                          <a:ext cx="208254" cy="90251"/>
                        </a:xfrm>
                        <a:custGeom>
                          <a:avLst/>
                          <a:gdLst>
                            <a:gd name="connsiteX0" fmla="*/ 0 w 208254"/>
                            <a:gd name="connsiteY0" fmla="*/ 5372 h 90251"/>
                            <a:gd name="connsiteX1" fmla="*/ 208255 w 208254"/>
                            <a:gd name="connsiteY1" fmla="*/ 0 h 90251"/>
                            <a:gd name="connsiteX2" fmla="*/ 106137 w 208254"/>
                            <a:gd name="connsiteY2" fmla="*/ 90021 h 90251"/>
                            <a:gd name="connsiteX3" fmla="*/ 0 w 208254"/>
                            <a:gd name="connsiteY3" fmla="*/ 5372 h 90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08254" h="90251">
                              <a:moveTo>
                                <a:pt x="0" y="5372"/>
                              </a:moveTo>
                              <a:lnTo>
                                <a:pt x="208255" y="0"/>
                              </a:lnTo>
                              <a:cubicBezTo>
                                <a:pt x="208255" y="0"/>
                                <a:pt x="192129" y="84639"/>
                                <a:pt x="106137" y="90021"/>
                              </a:cubicBezTo>
                              <a:cubicBezTo>
                                <a:pt x="20164" y="95383"/>
                                <a:pt x="0" y="5372"/>
                                <a:pt x="0" y="53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2" name="Freeform: Shape 441">
                          <a:extLst>
                            <a:ext uri="{FF2B5EF4-FFF2-40B4-BE49-F238E27FC236}">
                              <a16:creationId xmlns:a16="http://schemas.microsoft.com/office/drawing/2014/main" id="{9E5044E6-30D0-469A-9010-540A8DA609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0304" y="10415470"/>
                          <a:ext cx="452081" cy="875316"/>
                        </a:xfrm>
                        <a:custGeom>
                          <a:avLst/>
                          <a:gdLst>
                            <a:gd name="connsiteX0" fmla="*/ 341957 w 452081"/>
                            <a:gd name="connsiteY0" fmla="*/ 81757 h 875316"/>
                            <a:gd name="connsiteX1" fmla="*/ 394230 w 452081"/>
                            <a:gd name="connsiteY1" fmla="*/ 234938 h 875316"/>
                            <a:gd name="connsiteX2" fmla="*/ 428054 w 452081"/>
                            <a:gd name="connsiteY2" fmla="*/ 406493 h 875316"/>
                            <a:gd name="connsiteX3" fmla="*/ 221418 w 452081"/>
                            <a:gd name="connsiteY3" fmla="*/ 598383 h 875316"/>
                            <a:gd name="connsiteX4" fmla="*/ 260766 w 452081"/>
                            <a:gd name="connsiteY4" fmla="*/ 854225 h 875316"/>
                            <a:gd name="connsiteX5" fmla="*/ 0 w 452081"/>
                            <a:gd name="connsiteY5" fmla="*/ 829622 h 875316"/>
                            <a:gd name="connsiteX6" fmla="*/ 127921 w 452081"/>
                            <a:gd name="connsiteY6" fmla="*/ 736143 h 875316"/>
                            <a:gd name="connsiteX7" fmla="*/ 63960 w 452081"/>
                            <a:gd name="connsiteY7" fmla="*/ 391739 h 875316"/>
                            <a:gd name="connsiteX8" fmla="*/ 152524 w 452081"/>
                            <a:gd name="connsiteY8" fmla="*/ 86700 h 875316"/>
                            <a:gd name="connsiteX9" fmla="*/ 341957 w 452081"/>
                            <a:gd name="connsiteY9" fmla="*/ 81757 h 8753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52081" h="875316">
                              <a:moveTo>
                                <a:pt x="341957" y="81757"/>
                              </a:moveTo>
                              <a:cubicBezTo>
                                <a:pt x="330441" y="177702"/>
                                <a:pt x="369084" y="191942"/>
                                <a:pt x="394230" y="234938"/>
                              </a:cubicBezTo>
                              <a:cubicBezTo>
                                <a:pt x="433578" y="302184"/>
                                <a:pt x="482079" y="331455"/>
                                <a:pt x="428054" y="406493"/>
                              </a:cubicBezTo>
                              <a:cubicBezTo>
                                <a:pt x="339490" y="529489"/>
                                <a:pt x="186957" y="480292"/>
                                <a:pt x="221418" y="598383"/>
                              </a:cubicBezTo>
                              <a:cubicBezTo>
                                <a:pt x="255851" y="716465"/>
                                <a:pt x="359169" y="795189"/>
                                <a:pt x="260766" y="854225"/>
                              </a:cubicBezTo>
                              <a:cubicBezTo>
                                <a:pt x="162363" y="913261"/>
                                <a:pt x="0" y="829622"/>
                                <a:pt x="0" y="829622"/>
                              </a:cubicBezTo>
                              <a:cubicBezTo>
                                <a:pt x="0" y="829622"/>
                                <a:pt x="196796" y="849310"/>
                                <a:pt x="127921" y="736143"/>
                              </a:cubicBezTo>
                              <a:cubicBezTo>
                                <a:pt x="59046" y="622977"/>
                                <a:pt x="-54121" y="504905"/>
                                <a:pt x="63960" y="391739"/>
                              </a:cubicBezTo>
                              <a:cubicBezTo>
                                <a:pt x="182042" y="278572"/>
                                <a:pt x="216484" y="229366"/>
                                <a:pt x="152524" y="86700"/>
                              </a:cubicBezTo>
                              <a:cubicBezTo>
                                <a:pt x="88573" y="-55994"/>
                                <a:pt x="233724" y="3042"/>
                                <a:pt x="341957" y="8175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3" name="Freeform: Shape 442">
                          <a:extLst>
                            <a:ext uri="{FF2B5EF4-FFF2-40B4-BE49-F238E27FC236}">
                              <a16:creationId xmlns:a16="http://schemas.microsoft.com/office/drawing/2014/main" id="{7865EC61-511F-45BE-AD57-5F2B75EA50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11841" y="10462864"/>
                          <a:ext cx="472061" cy="792070"/>
                        </a:xfrm>
                        <a:custGeom>
                          <a:avLst/>
                          <a:gdLst>
                            <a:gd name="connsiteX0" fmla="*/ 112893 w 472061"/>
                            <a:gd name="connsiteY0" fmla="*/ 42679 h 792070"/>
                            <a:gd name="connsiteX1" fmla="*/ 24329 w 472061"/>
                            <a:gd name="connsiteY1" fmla="*/ 367586 h 792070"/>
                            <a:gd name="connsiteX2" fmla="*/ 250653 w 472061"/>
                            <a:gd name="connsiteY2" fmla="*/ 551428 h 792070"/>
                            <a:gd name="connsiteX3" fmla="*/ 211296 w 472061"/>
                            <a:gd name="connsiteY3" fmla="*/ 773741 h 792070"/>
                            <a:gd name="connsiteX4" fmla="*/ 472062 w 472061"/>
                            <a:gd name="connsiteY4" fmla="*/ 752367 h 792070"/>
                            <a:gd name="connsiteX5" fmla="*/ 344131 w 472061"/>
                            <a:gd name="connsiteY5" fmla="*/ 671138 h 792070"/>
                            <a:gd name="connsiteX6" fmla="*/ 408101 w 472061"/>
                            <a:gd name="connsiteY6" fmla="*/ 371872 h 792070"/>
                            <a:gd name="connsiteX7" fmla="*/ 319528 w 472061"/>
                            <a:gd name="connsiteY7" fmla="*/ 106820 h 792070"/>
                            <a:gd name="connsiteX8" fmla="*/ 112893 w 472061"/>
                            <a:gd name="connsiteY8" fmla="*/ 42679 h 792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72061" h="792070">
                              <a:moveTo>
                                <a:pt x="112893" y="42679"/>
                              </a:moveTo>
                              <a:cubicBezTo>
                                <a:pt x="117817" y="173076"/>
                                <a:pt x="-64225" y="260725"/>
                                <a:pt x="24329" y="367586"/>
                              </a:cubicBezTo>
                              <a:cubicBezTo>
                                <a:pt x="112893" y="474475"/>
                                <a:pt x="285105" y="448825"/>
                                <a:pt x="250653" y="551428"/>
                              </a:cubicBezTo>
                              <a:cubicBezTo>
                                <a:pt x="216220" y="654031"/>
                                <a:pt x="112893" y="722430"/>
                                <a:pt x="211296" y="773741"/>
                              </a:cubicBezTo>
                              <a:cubicBezTo>
                                <a:pt x="309698" y="825043"/>
                                <a:pt x="472062" y="752367"/>
                                <a:pt x="472062" y="752367"/>
                              </a:cubicBezTo>
                              <a:cubicBezTo>
                                <a:pt x="472062" y="752367"/>
                                <a:pt x="275256" y="769465"/>
                                <a:pt x="344131" y="671138"/>
                              </a:cubicBezTo>
                              <a:cubicBezTo>
                                <a:pt x="413016" y="572811"/>
                                <a:pt x="526173" y="470208"/>
                                <a:pt x="408101" y="371872"/>
                              </a:cubicBezTo>
                              <a:cubicBezTo>
                                <a:pt x="290020" y="273555"/>
                                <a:pt x="255568" y="230807"/>
                                <a:pt x="319528" y="106820"/>
                              </a:cubicBezTo>
                              <a:cubicBezTo>
                                <a:pt x="383498" y="-17167"/>
                                <a:pt x="221135" y="-25711"/>
                                <a:pt x="112893" y="4267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4" name="Freeform: Shape 443">
                          <a:extLst>
                            <a:ext uri="{FF2B5EF4-FFF2-40B4-BE49-F238E27FC236}">
                              <a16:creationId xmlns:a16="http://schemas.microsoft.com/office/drawing/2014/main" id="{6DCF33E9-8553-4267-880D-583AD02ABB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9107" y="9035547"/>
                          <a:ext cx="1195711" cy="538822"/>
                        </a:xfrm>
                        <a:custGeom>
                          <a:avLst/>
                          <a:gdLst>
                            <a:gd name="connsiteX0" fmla="*/ 5629 w 1195711"/>
                            <a:gd name="connsiteY0" fmla="*/ 494255 h 538822"/>
                            <a:gd name="connsiteX1" fmla="*/ 232572 w 1195711"/>
                            <a:gd name="connsiteY1" fmla="*/ 253472 h 538822"/>
                            <a:gd name="connsiteX2" fmla="*/ 742512 w 1195711"/>
                            <a:gd name="connsiteY2" fmla="*/ 155374 h 538822"/>
                            <a:gd name="connsiteX3" fmla="*/ 1128493 w 1195711"/>
                            <a:gd name="connsiteY3" fmla="*/ 355523 h 538822"/>
                            <a:gd name="connsiteX4" fmla="*/ 969645 w 1195711"/>
                            <a:gd name="connsiteY4" fmla="*/ 124123 h 538822"/>
                            <a:gd name="connsiteX5" fmla="*/ 650186 w 1195711"/>
                            <a:gd name="connsiteY5" fmla="*/ 17376 h 538822"/>
                            <a:gd name="connsiteX6" fmla="*/ 246783 w 1195711"/>
                            <a:gd name="connsiteY6" fmla="*/ 91138 h 538822"/>
                            <a:gd name="connsiteX7" fmla="*/ 193453 w 1195711"/>
                            <a:gd name="connsiteY7" fmla="*/ 107149 h 538822"/>
                            <a:gd name="connsiteX8" fmla="*/ 228476 w 1195711"/>
                            <a:gd name="connsiteY8" fmla="*/ 78450 h 538822"/>
                            <a:gd name="connsiteX9" fmla="*/ 241821 w 1195711"/>
                            <a:gd name="connsiteY9" fmla="*/ 74469 h 538822"/>
                            <a:gd name="connsiteX10" fmla="*/ 650243 w 1195711"/>
                            <a:gd name="connsiteY10" fmla="*/ 21 h 538822"/>
                            <a:gd name="connsiteX11" fmla="*/ 980246 w 1195711"/>
                            <a:gd name="connsiteY11" fmla="*/ 110369 h 538822"/>
                            <a:gd name="connsiteX12" fmla="*/ 1144924 w 1195711"/>
                            <a:gd name="connsiteY12" fmla="*/ 348570 h 538822"/>
                            <a:gd name="connsiteX13" fmla="*/ 1194835 w 1195711"/>
                            <a:gd name="connsiteY13" fmla="*/ 338559 h 538822"/>
                            <a:gd name="connsiteX14" fmla="*/ 1195711 w 1195711"/>
                            <a:gd name="connsiteY14" fmla="*/ 357361 h 538822"/>
                            <a:gd name="connsiteX15" fmla="*/ 1146191 w 1195711"/>
                            <a:gd name="connsiteY15" fmla="*/ 371706 h 538822"/>
                            <a:gd name="connsiteX16" fmla="*/ 1143353 w 1195711"/>
                            <a:gd name="connsiteY16" fmla="*/ 397043 h 538822"/>
                            <a:gd name="connsiteX17" fmla="*/ 1136437 w 1195711"/>
                            <a:gd name="connsiteY17" fmla="*/ 403786 h 538822"/>
                            <a:gd name="connsiteX18" fmla="*/ 1126293 w 1195711"/>
                            <a:gd name="connsiteY18" fmla="*/ 396843 h 538822"/>
                            <a:gd name="connsiteX19" fmla="*/ 739969 w 1195711"/>
                            <a:gd name="connsiteY19" fmla="*/ 172605 h 538822"/>
                            <a:gd name="connsiteX20" fmla="*/ 242021 w 1195711"/>
                            <a:gd name="connsiteY20" fmla="*/ 268045 h 538822"/>
                            <a:gd name="connsiteX21" fmla="*/ 0 w 1195711"/>
                            <a:gd name="connsiteY21" fmla="*/ 538822 h 538822"/>
                            <a:gd name="connsiteX22" fmla="*/ 5629 w 1195711"/>
                            <a:gd name="connsiteY22" fmla="*/ 494255 h 5388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195711" h="538822">
                              <a:moveTo>
                                <a:pt x="5629" y="494255"/>
                              </a:moveTo>
                              <a:cubicBezTo>
                                <a:pt x="68532" y="390404"/>
                                <a:pt x="145256" y="310470"/>
                                <a:pt x="232572" y="253472"/>
                              </a:cubicBezTo>
                              <a:cubicBezTo>
                                <a:pt x="378304" y="158375"/>
                                <a:pt x="553241" y="127247"/>
                                <a:pt x="742512" y="155374"/>
                              </a:cubicBezTo>
                              <a:cubicBezTo>
                                <a:pt x="1006602" y="194627"/>
                                <a:pt x="1097842" y="298802"/>
                                <a:pt x="1128493" y="355523"/>
                              </a:cubicBezTo>
                              <a:cubicBezTo>
                                <a:pt x="1124522" y="308812"/>
                                <a:pt x="1097147" y="222935"/>
                                <a:pt x="969645" y="124123"/>
                              </a:cubicBezTo>
                              <a:cubicBezTo>
                                <a:pt x="872871" y="49132"/>
                                <a:pt x="768191" y="18281"/>
                                <a:pt x="650186" y="17376"/>
                              </a:cubicBezTo>
                              <a:cubicBezTo>
                                <a:pt x="531314" y="16452"/>
                                <a:pt x="398602" y="45846"/>
                                <a:pt x="246783" y="91138"/>
                              </a:cubicBezTo>
                              <a:cubicBezTo>
                                <a:pt x="227971" y="96757"/>
                                <a:pt x="210217" y="102082"/>
                                <a:pt x="193453" y="107149"/>
                              </a:cubicBezTo>
                              <a:cubicBezTo>
                                <a:pt x="204502" y="97138"/>
                                <a:pt x="216199" y="87566"/>
                                <a:pt x="228476" y="78450"/>
                              </a:cubicBezTo>
                              <a:lnTo>
                                <a:pt x="241821" y="74469"/>
                              </a:lnTo>
                              <a:cubicBezTo>
                                <a:pt x="395040" y="28749"/>
                                <a:pt x="529266" y="-912"/>
                                <a:pt x="650243" y="21"/>
                              </a:cubicBezTo>
                              <a:cubicBezTo>
                                <a:pt x="772087" y="955"/>
                                <a:pt x="880224" y="32845"/>
                                <a:pt x="980246" y="110369"/>
                              </a:cubicBezTo>
                              <a:cubicBezTo>
                                <a:pt x="1106910" y="208524"/>
                                <a:pt x="1138752" y="296592"/>
                                <a:pt x="1144924" y="348570"/>
                              </a:cubicBezTo>
                              <a:cubicBezTo>
                                <a:pt x="1156106" y="339883"/>
                                <a:pt x="1172670" y="332930"/>
                                <a:pt x="1194835" y="338559"/>
                              </a:cubicBezTo>
                              <a:cubicBezTo>
                                <a:pt x="1195264" y="344874"/>
                                <a:pt x="1195578" y="351113"/>
                                <a:pt x="1195711" y="357361"/>
                              </a:cubicBezTo>
                              <a:cubicBezTo>
                                <a:pt x="1168946" y="348560"/>
                                <a:pt x="1152906" y="363172"/>
                                <a:pt x="1146191" y="371706"/>
                              </a:cubicBezTo>
                              <a:cubicBezTo>
                                <a:pt x="1145991" y="386098"/>
                                <a:pt x="1143886" y="394966"/>
                                <a:pt x="1143353" y="397043"/>
                              </a:cubicBezTo>
                              <a:cubicBezTo>
                                <a:pt x="1142638" y="400376"/>
                                <a:pt x="1139990" y="403119"/>
                                <a:pt x="1136437" y="403786"/>
                              </a:cubicBezTo>
                              <a:cubicBezTo>
                                <a:pt x="1131722" y="404663"/>
                                <a:pt x="1127170" y="401557"/>
                                <a:pt x="1126293" y="396843"/>
                              </a:cubicBezTo>
                              <a:cubicBezTo>
                                <a:pt x="1126208" y="396347"/>
                                <a:pt x="1097852" y="225812"/>
                                <a:pt x="739969" y="172605"/>
                              </a:cubicBezTo>
                              <a:cubicBezTo>
                                <a:pt x="554869" y="145087"/>
                                <a:pt x="384039" y="175367"/>
                                <a:pt x="242021" y="268045"/>
                              </a:cubicBezTo>
                              <a:cubicBezTo>
                                <a:pt x="147199" y="329939"/>
                                <a:pt x="65094" y="419741"/>
                                <a:pt x="0" y="538822"/>
                              </a:cubicBezTo>
                              <a:cubicBezTo>
                                <a:pt x="1553" y="523677"/>
                                <a:pt x="3419" y="508828"/>
                                <a:pt x="5629" y="49425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5" name="Freeform: Shape 444">
                          <a:extLst>
                            <a:ext uri="{FF2B5EF4-FFF2-40B4-BE49-F238E27FC236}">
                              <a16:creationId xmlns:a16="http://schemas.microsoft.com/office/drawing/2014/main" id="{25C62F58-55B3-4238-B481-23D43F6ECD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07542" y="9928868"/>
                          <a:ext cx="230245" cy="1306486"/>
                        </a:xfrm>
                        <a:custGeom>
                          <a:avLst/>
                          <a:gdLst>
                            <a:gd name="connsiteX0" fmla="*/ 213801 w 230245"/>
                            <a:gd name="connsiteY0" fmla="*/ 4803 h 1306486"/>
                            <a:gd name="connsiteX1" fmla="*/ 225450 w 230245"/>
                            <a:gd name="connsiteY1" fmla="*/ 917 h 1306486"/>
                            <a:gd name="connsiteX2" fmla="*/ 229327 w 230245"/>
                            <a:gd name="connsiteY2" fmla="*/ 12575 h 1306486"/>
                            <a:gd name="connsiteX3" fmla="*/ 174044 w 230245"/>
                            <a:gd name="connsiteY3" fmla="*/ 457631 h 1306486"/>
                            <a:gd name="connsiteX4" fmla="*/ 190750 w 230245"/>
                            <a:gd name="connsiteY4" fmla="*/ 533555 h 1306486"/>
                            <a:gd name="connsiteX5" fmla="*/ 94624 w 230245"/>
                            <a:gd name="connsiteY5" fmla="*/ 691746 h 1306486"/>
                            <a:gd name="connsiteX6" fmla="*/ 18576 w 230245"/>
                            <a:gd name="connsiteY6" fmla="*/ 794568 h 1306486"/>
                            <a:gd name="connsiteX7" fmla="*/ 109693 w 230245"/>
                            <a:gd name="connsiteY7" fmla="*/ 899905 h 1306486"/>
                            <a:gd name="connsiteX8" fmla="*/ 175063 w 230245"/>
                            <a:gd name="connsiteY8" fmla="*/ 1065812 h 1306486"/>
                            <a:gd name="connsiteX9" fmla="*/ 150612 w 230245"/>
                            <a:gd name="connsiteY9" fmla="*/ 1109360 h 1306486"/>
                            <a:gd name="connsiteX10" fmla="*/ 93319 w 230245"/>
                            <a:gd name="connsiteY10" fmla="*/ 1232299 h 1306486"/>
                            <a:gd name="connsiteX11" fmla="*/ 163776 w 230245"/>
                            <a:gd name="connsiteY11" fmla="*/ 1289173 h 1306486"/>
                            <a:gd name="connsiteX12" fmla="*/ 171129 w 230245"/>
                            <a:gd name="connsiteY12" fmla="*/ 1299041 h 1306486"/>
                            <a:gd name="connsiteX13" fmla="*/ 161251 w 230245"/>
                            <a:gd name="connsiteY13" fmla="*/ 1306394 h 1306486"/>
                            <a:gd name="connsiteX14" fmla="*/ 76098 w 230245"/>
                            <a:gd name="connsiteY14" fmla="*/ 1229775 h 1306486"/>
                            <a:gd name="connsiteX15" fmla="*/ 135496 w 230245"/>
                            <a:gd name="connsiteY15" fmla="*/ 1100778 h 1306486"/>
                            <a:gd name="connsiteX16" fmla="*/ 159813 w 230245"/>
                            <a:gd name="connsiteY16" fmla="*/ 1057420 h 1306486"/>
                            <a:gd name="connsiteX17" fmla="*/ 99958 w 230245"/>
                            <a:gd name="connsiteY17" fmla="*/ 914269 h 1306486"/>
                            <a:gd name="connsiteX18" fmla="*/ 1412 w 230245"/>
                            <a:gd name="connsiteY18" fmla="*/ 797283 h 1306486"/>
                            <a:gd name="connsiteX19" fmla="*/ 85642 w 230245"/>
                            <a:gd name="connsiteY19" fmla="*/ 676897 h 1306486"/>
                            <a:gd name="connsiteX20" fmla="*/ 173653 w 230245"/>
                            <a:gd name="connsiteY20" fmla="*/ 536746 h 1306486"/>
                            <a:gd name="connsiteX21" fmla="*/ 157099 w 230245"/>
                            <a:gd name="connsiteY21" fmla="*/ 461641 h 1306486"/>
                            <a:gd name="connsiteX22" fmla="*/ 213801 w 230245"/>
                            <a:gd name="connsiteY22" fmla="*/ 4803 h 13064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230245" h="1306486">
                              <a:moveTo>
                                <a:pt x="213801" y="4803"/>
                              </a:moveTo>
                              <a:cubicBezTo>
                                <a:pt x="215944" y="517"/>
                                <a:pt x="221154" y="-1226"/>
                                <a:pt x="225450" y="917"/>
                              </a:cubicBezTo>
                              <a:cubicBezTo>
                                <a:pt x="229736" y="3069"/>
                                <a:pt x="231470" y="8270"/>
                                <a:pt x="229327" y="12575"/>
                              </a:cubicBezTo>
                              <a:cubicBezTo>
                                <a:pt x="120151" y="230936"/>
                                <a:pt x="145640" y="338159"/>
                                <a:pt x="174044" y="457631"/>
                              </a:cubicBezTo>
                              <a:cubicBezTo>
                                <a:pt x="179806" y="481891"/>
                                <a:pt x="185712" y="506656"/>
                                <a:pt x="190750" y="533555"/>
                              </a:cubicBezTo>
                              <a:cubicBezTo>
                                <a:pt x="207581" y="623328"/>
                                <a:pt x="149450" y="658532"/>
                                <a:pt x="94624" y="691746"/>
                              </a:cubicBezTo>
                              <a:cubicBezTo>
                                <a:pt x="51314" y="717987"/>
                                <a:pt x="10290" y="742838"/>
                                <a:pt x="18576" y="794568"/>
                              </a:cubicBezTo>
                              <a:cubicBezTo>
                                <a:pt x="26406" y="843489"/>
                                <a:pt x="69259" y="872521"/>
                                <a:pt x="109693" y="899905"/>
                              </a:cubicBezTo>
                              <a:cubicBezTo>
                                <a:pt x="169186" y="940196"/>
                                <a:pt x="223916" y="977267"/>
                                <a:pt x="175063" y="1065812"/>
                              </a:cubicBezTo>
                              <a:cubicBezTo>
                                <a:pt x="166995" y="1080433"/>
                                <a:pt x="158584" y="1095301"/>
                                <a:pt x="150612" y="1109360"/>
                              </a:cubicBezTo>
                              <a:cubicBezTo>
                                <a:pt x="120904" y="1161824"/>
                                <a:pt x="97691" y="1202829"/>
                                <a:pt x="93319" y="1232299"/>
                              </a:cubicBezTo>
                              <a:cubicBezTo>
                                <a:pt x="88880" y="1262275"/>
                                <a:pt x="106759" y="1280724"/>
                                <a:pt x="163776" y="1289173"/>
                              </a:cubicBezTo>
                              <a:cubicBezTo>
                                <a:pt x="168538" y="1289859"/>
                                <a:pt x="171834" y="1294288"/>
                                <a:pt x="171129" y="1299041"/>
                              </a:cubicBezTo>
                              <a:cubicBezTo>
                                <a:pt x="170443" y="1303794"/>
                                <a:pt x="166014" y="1307090"/>
                                <a:pt x="161251" y="1306394"/>
                              </a:cubicBezTo>
                              <a:cubicBezTo>
                                <a:pt x="91500" y="1296060"/>
                                <a:pt x="69973" y="1271085"/>
                                <a:pt x="76098" y="1229775"/>
                              </a:cubicBezTo>
                              <a:cubicBezTo>
                                <a:pt x="80937" y="1197143"/>
                                <a:pt x="104873" y="1154871"/>
                                <a:pt x="135496" y="1100778"/>
                              </a:cubicBezTo>
                              <a:cubicBezTo>
                                <a:pt x="143049" y="1087443"/>
                                <a:pt x="151031" y="1073336"/>
                                <a:pt x="159813" y="1057420"/>
                              </a:cubicBezTo>
                              <a:cubicBezTo>
                                <a:pt x="201028" y="982725"/>
                                <a:pt x="152603" y="949912"/>
                                <a:pt x="99958" y="914269"/>
                              </a:cubicBezTo>
                              <a:cubicBezTo>
                                <a:pt x="56505" y="884837"/>
                                <a:pt x="10433" y="853633"/>
                                <a:pt x="1412" y="797283"/>
                              </a:cubicBezTo>
                              <a:cubicBezTo>
                                <a:pt x="-8703" y="734056"/>
                                <a:pt x="37188" y="706253"/>
                                <a:pt x="85642" y="676897"/>
                              </a:cubicBezTo>
                              <a:cubicBezTo>
                                <a:pt x="135458" y="646731"/>
                                <a:pt x="188274" y="614727"/>
                                <a:pt x="173653" y="536746"/>
                              </a:cubicBezTo>
                              <a:cubicBezTo>
                                <a:pt x="168814" y="510952"/>
                                <a:pt x="162899" y="486054"/>
                                <a:pt x="157099" y="461641"/>
                              </a:cubicBezTo>
                              <a:cubicBezTo>
                                <a:pt x="127933" y="338988"/>
                                <a:pt x="101749" y="228907"/>
                                <a:pt x="213801" y="48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6" name="Freeform: Shape 445">
                          <a:extLst>
                            <a:ext uri="{FF2B5EF4-FFF2-40B4-BE49-F238E27FC236}">
                              <a16:creationId xmlns:a16="http://schemas.microsoft.com/office/drawing/2014/main" id="{19262796-1844-4E1D-A26A-55372E8CC7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60756" y="10344594"/>
                          <a:ext cx="243652" cy="698843"/>
                        </a:xfrm>
                        <a:custGeom>
                          <a:avLst/>
                          <a:gdLst>
                            <a:gd name="connsiteX0" fmla="*/ 185308 w 243652"/>
                            <a:gd name="connsiteY0" fmla="*/ 11092 h 698843"/>
                            <a:gd name="connsiteX1" fmla="*/ 191299 w 243652"/>
                            <a:gd name="connsiteY1" fmla="*/ 338 h 698843"/>
                            <a:gd name="connsiteX2" fmla="*/ 202062 w 243652"/>
                            <a:gd name="connsiteY2" fmla="*/ 6329 h 698843"/>
                            <a:gd name="connsiteX3" fmla="*/ 200434 w 243652"/>
                            <a:gd name="connsiteY3" fmla="*/ 128868 h 698843"/>
                            <a:gd name="connsiteX4" fmla="*/ 91411 w 243652"/>
                            <a:gd name="connsiteY4" fmla="*/ 283192 h 698843"/>
                            <a:gd name="connsiteX5" fmla="*/ 18792 w 243652"/>
                            <a:gd name="connsiteY5" fmla="*/ 400035 h 698843"/>
                            <a:gd name="connsiteX6" fmla="*/ 130977 w 243652"/>
                            <a:gd name="connsiteY6" fmla="*/ 483017 h 698843"/>
                            <a:gd name="connsiteX7" fmla="*/ 241867 w 243652"/>
                            <a:gd name="connsiteY7" fmla="*/ 586859 h 698843"/>
                            <a:gd name="connsiteX8" fmla="*/ 200300 w 243652"/>
                            <a:gd name="connsiteY8" fmla="*/ 695796 h 698843"/>
                            <a:gd name="connsiteX9" fmla="*/ 188042 w 243652"/>
                            <a:gd name="connsiteY9" fmla="*/ 696758 h 698843"/>
                            <a:gd name="connsiteX10" fmla="*/ 187080 w 243652"/>
                            <a:gd name="connsiteY10" fmla="*/ 684500 h 698843"/>
                            <a:gd name="connsiteX11" fmla="*/ 224846 w 243652"/>
                            <a:gd name="connsiteY11" fmla="*/ 590488 h 698843"/>
                            <a:gd name="connsiteX12" fmla="*/ 123557 w 243652"/>
                            <a:gd name="connsiteY12" fmla="*/ 498752 h 698843"/>
                            <a:gd name="connsiteX13" fmla="*/ 2037 w 243652"/>
                            <a:gd name="connsiteY13" fmla="*/ 404607 h 698843"/>
                            <a:gd name="connsiteX14" fmla="*/ 79495 w 243652"/>
                            <a:gd name="connsiteY14" fmla="*/ 270524 h 698843"/>
                            <a:gd name="connsiteX15" fmla="*/ 183879 w 243652"/>
                            <a:gd name="connsiteY15" fmla="*/ 123496 h 698843"/>
                            <a:gd name="connsiteX16" fmla="*/ 185308 w 243652"/>
                            <a:gd name="connsiteY16" fmla="*/ 11092 h 698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43652" h="698843">
                              <a:moveTo>
                                <a:pt x="185308" y="11092"/>
                              </a:moveTo>
                              <a:cubicBezTo>
                                <a:pt x="183994" y="6472"/>
                                <a:pt x="186680" y="1652"/>
                                <a:pt x="191299" y="338"/>
                              </a:cubicBezTo>
                              <a:cubicBezTo>
                                <a:pt x="195928" y="-986"/>
                                <a:pt x="200748" y="1700"/>
                                <a:pt x="202062" y="6329"/>
                              </a:cubicBezTo>
                              <a:cubicBezTo>
                                <a:pt x="212311" y="42219"/>
                                <a:pt x="215512" y="82634"/>
                                <a:pt x="200434" y="128868"/>
                              </a:cubicBezTo>
                              <a:cubicBezTo>
                                <a:pt x="185556" y="174436"/>
                                <a:pt x="152856" y="225509"/>
                                <a:pt x="91411" y="283192"/>
                              </a:cubicBezTo>
                              <a:cubicBezTo>
                                <a:pt x="33765" y="337304"/>
                                <a:pt x="11172" y="372289"/>
                                <a:pt x="18792" y="400035"/>
                              </a:cubicBezTo>
                              <a:cubicBezTo>
                                <a:pt x="26536" y="428220"/>
                                <a:pt x="65617" y="452127"/>
                                <a:pt x="130977" y="483017"/>
                              </a:cubicBezTo>
                              <a:cubicBezTo>
                                <a:pt x="201405" y="516307"/>
                                <a:pt x="234228" y="551016"/>
                                <a:pt x="241867" y="586859"/>
                              </a:cubicBezTo>
                              <a:cubicBezTo>
                                <a:pt x="249611" y="623216"/>
                                <a:pt x="231495" y="659392"/>
                                <a:pt x="200300" y="695796"/>
                              </a:cubicBezTo>
                              <a:cubicBezTo>
                                <a:pt x="197176" y="699454"/>
                                <a:pt x="191690" y="699873"/>
                                <a:pt x="188042" y="696758"/>
                              </a:cubicBezTo>
                              <a:cubicBezTo>
                                <a:pt x="184384" y="693634"/>
                                <a:pt x="183956" y="688148"/>
                                <a:pt x="187080" y="684500"/>
                              </a:cubicBezTo>
                              <a:cubicBezTo>
                                <a:pt x="214921" y="652029"/>
                                <a:pt x="231247" y="620530"/>
                                <a:pt x="224846" y="590488"/>
                              </a:cubicBezTo>
                              <a:cubicBezTo>
                                <a:pt x="218331" y="559922"/>
                                <a:pt x="188423" y="529413"/>
                                <a:pt x="123557" y="498752"/>
                              </a:cubicBezTo>
                              <a:cubicBezTo>
                                <a:pt x="53606" y="465691"/>
                                <a:pt x="11524" y="439154"/>
                                <a:pt x="2037" y="404607"/>
                              </a:cubicBezTo>
                              <a:cubicBezTo>
                                <a:pt x="-7573" y="369622"/>
                                <a:pt x="16582" y="329579"/>
                                <a:pt x="79495" y="270524"/>
                              </a:cubicBezTo>
                              <a:cubicBezTo>
                                <a:pt x="138578" y="215060"/>
                                <a:pt x="169839" y="166473"/>
                                <a:pt x="183879" y="123496"/>
                              </a:cubicBezTo>
                              <a:cubicBezTo>
                                <a:pt x="197681" y="81167"/>
                                <a:pt x="194719" y="44076"/>
                                <a:pt x="185308" y="110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7" name="Freeform: Shape 446">
                          <a:extLst>
                            <a:ext uri="{FF2B5EF4-FFF2-40B4-BE49-F238E27FC236}">
                              <a16:creationId xmlns:a16="http://schemas.microsoft.com/office/drawing/2014/main" id="{34B8F67E-2F6A-49B1-9F61-72B190E505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4053" y="10477445"/>
                          <a:ext cx="187495" cy="728359"/>
                        </a:xfrm>
                        <a:custGeom>
                          <a:avLst/>
                          <a:gdLst>
                            <a:gd name="connsiteX0" fmla="*/ 69781 w 187495"/>
                            <a:gd name="connsiteY0" fmla="*/ 5438 h 728359"/>
                            <a:gd name="connsiteX1" fmla="*/ 81116 w 187495"/>
                            <a:gd name="connsiteY1" fmla="*/ 637 h 728359"/>
                            <a:gd name="connsiteX2" fmla="*/ 85926 w 187495"/>
                            <a:gd name="connsiteY2" fmla="*/ 11972 h 728359"/>
                            <a:gd name="connsiteX3" fmla="*/ 131074 w 187495"/>
                            <a:gd name="connsiteY3" fmla="*/ 156743 h 728359"/>
                            <a:gd name="connsiteX4" fmla="*/ 187396 w 187495"/>
                            <a:gd name="connsiteY4" fmla="*/ 256727 h 728359"/>
                            <a:gd name="connsiteX5" fmla="*/ 99947 w 187495"/>
                            <a:gd name="connsiteY5" fmla="*/ 354863 h 728359"/>
                            <a:gd name="connsiteX6" fmla="*/ 24328 w 187495"/>
                            <a:gd name="connsiteY6" fmla="*/ 467724 h 728359"/>
                            <a:gd name="connsiteX7" fmla="*/ 91793 w 187495"/>
                            <a:gd name="connsiteY7" fmla="*/ 583548 h 728359"/>
                            <a:gd name="connsiteX8" fmla="*/ 142619 w 187495"/>
                            <a:gd name="connsiteY8" fmla="*/ 722604 h 728359"/>
                            <a:gd name="connsiteX9" fmla="*/ 131512 w 187495"/>
                            <a:gd name="connsiteY9" fmla="*/ 727852 h 728359"/>
                            <a:gd name="connsiteX10" fmla="*/ 126264 w 187495"/>
                            <a:gd name="connsiteY10" fmla="*/ 716737 h 728359"/>
                            <a:gd name="connsiteX11" fmla="*/ 77353 w 187495"/>
                            <a:gd name="connsiteY11" fmla="*/ 593226 h 728359"/>
                            <a:gd name="connsiteX12" fmla="*/ 8383 w 187495"/>
                            <a:gd name="connsiteY12" fmla="*/ 474687 h 728359"/>
                            <a:gd name="connsiteX13" fmla="*/ 91231 w 187495"/>
                            <a:gd name="connsiteY13" fmla="*/ 339832 h 728359"/>
                            <a:gd name="connsiteX14" fmla="*/ 170032 w 187495"/>
                            <a:gd name="connsiteY14" fmla="*/ 257622 h 728359"/>
                            <a:gd name="connsiteX15" fmla="*/ 118196 w 187495"/>
                            <a:gd name="connsiteY15" fmla="*/ 168477 h 728359"/>
                            <a:gd name="connsiteX16" fmla="*/ 69781 w 187495"/>
                            <a:gd name="connsiteY16" fmla="*/ 5438 h 7283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87495" h="728359">
                              <a:moveTo>
                                <a:pt x="69781" y="5438"/>
                              </a:moveTo>
                              <a:cubicBezTo>
                                <a:pt x="71581" y="980"/>
                                <a:pt x="76667" y="-1163"/>
                                <a:pt x="81116" y="637"/>
                              </a:cubicBezTo>
                              <a:cubicBezTo>
                                <a:pt x="85573" y="2438"/>
                                <a:pt x="87726" y="7524"/>
                                <a:pt x="85926" y="11972"/>
                              </a:cubicBezTo>
                              <a:cubicBezTo>
                                <a:pt x="59065" y="77790"/>
                                <a:pt x="95460" y="117700"/>
                                <a:pt x="131074" y="156743"/>
                              </a:cubicBezTo>
                              <a:cubicBezTo>
                                <a:pt x="158354" y="186651"/>
                                <a:pt x="185205" y="216083"/>
                                <a:pt x="187396" y="256727"/>
                              </a:cubicBezTo>
                              <a:cubicBezTo>
                                <a:pt x="189891" y="302875"/>
                                <a:pt x="145219" y="328707"/>
                                <a:pt x="99947" y="354863"/>
                              </a:cubicBezTo>
                              <a:cubicBezTo>
                                <a:pt x="50531" y="383438"/>
                                <a:pt x="306" y="412470"/>
                                <a:pt x="24328" y="467724"/>
                              </a:cubicBezTo>
                              <a:cubicBezTo>
                                <a:pt x="43425" y="511654"/>
                                <a:pt x="69105" y="549820"/>
                                <a:pt x="91793" y="583548"/>
                              </a:cubicBezTo>
                              <a:cubicBezTo>
                                <a:pt x="128331" y="637850"/>
                                <a:pt x="157506" y="681218"/>
                                <a:pt x="142619" y="722604"/>
                              </a:cubicBezTo>
                              <a:cubicBezTo>
                                <a:pt x="140999" y="727119"/>
                                <a:pt x="136027" y="729462"/>
                                <a:pt x="131512" y="727852"/>
                              </a:cubicBezTo>
                              <a:cubicBezTo>
                                <a:pt x="127007" y="726233"/>
                                <a:pt x="124645" y="721261"/>
                                <a:pt x="126264" y="716737"/>
                              </a:cubicBezTo>
                              <a:cubicBezTo>
                                <a:pt x="138180" y="683637"/>
                                <a:pt x="111177" y="643489"/>
                                <a:pt x="77353" y="593226"/>
                              </a:cubicBezTo>
                              <a:cubicBezTo>
                                <a:pt x="54246" y="558869"/>
                                <a:pt x="28090" y="519997"/>
                                <a:pt x="8383" y="474687"/>
                              </a:cubicBezTo>
                              <a:cubicBezTo>
                                <a:pt x="-21831" y="405183"/>
                                <a:pt x="35158" y="372246"/>
                                <a:pt x="91231" y="339832"/>
                              </a:cubicBezTo>
                              <a:cubicBezTo>
                                <a:pt x="131865" y="316353"/>
                                <a:pt x="171956" y="293169"/>
                                <a:pt x="170032" y="257622"/>
                              </a:cubicBezTo>
                              <a:cubicBezTo>
                                <a:pt x="168174" y="223265"/>
                                <a:pt x="143381" y="196081"/>
                                <a:pt x="118196" y="168477"/>
                              </a:cubicBezTo>
                              <a:cubicBezTo>
                                <a:pt x="78915" y="125405"/>
                                <a:pt x="38777" y="81381"/>
                                <a:pt x="69781" y="54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8" name="Freeform: Shape 447">
                          <a:extLst>
                            <a:ext uri="{FF2B5EF4-FFF2-40B4-BE49-F238E27FC236}">
                              <a16:creationId xmlns:a16="http://schemas.microsoft.com/office/drawing/2014/main" id="{875714BB-C9A7-4740-91AE-4E5B0D8C58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54362" y="10479899"/>
                          <a:ext cx="231826" cy="664403"/>
                        </a:xfrm>
                        <a:custGeom>
                          <a:avLst/>
                          <a:gdLst>
                            <a:gd name="connsiteX0" fmla="*/ 86915 w 231826"/>
                            <a:gd name="connsiteY0" fmla="*/ 653941 h 664403"/>
                            <a:gd name="connsiteX1" fmla="*/ 80171 w 231826"/>
                            <a:gd name="connsiteY1" fmla="*/ 664219 h 664403"/>
                            <a:gd name="connsiteX2" fmla="*/ 69894 w 231826"/>
                            <a:gd name="connsiteY2" fmla="*/ 657475 h 664403"/>
                            <a:gd name="connsiteX3" fmla="*/ 33042 w 231826"/>
                            <a:gd name="connsiteY3" fmla="*/ 559082 h 664403"/>
                            <a:gd name="connsiteX4" fmla="*/ 39500 w 231826"/>
                            <a:gd name="connsiteY4" fmla="*/ 394861 h 664403"/>
                            <a:gd name="connsiteX5" fmla="*/ 97688 w 231826"/>
                            <a:gd name="connsiteY5" fmla="*/ 365267 h 664403"/>
                            <a:gd name="connsiteX6" fmla="*/ 143779 w 231826"/>
                            <a:gd name="connsiteY6" fmla="*/ 342559 h 664403"/>
                            <a:gd name="connsiteX7" fmla="*/ 193776 w 231826"/>
                            <a:gd name="connsiteY7" fmla="*/ 189978 h 664403"/>
                            <a:gd name="connsiteX8" fmla="*/ 114004 w 231826"/>
                            <a:gd name="connsiteY8" fmla="*/ 9423 h 664403"/>
                            <a:gd name="connsiteX9" fmla="*/ 121958 w 231826"/>
                            <a:gd name="connsiteY9" fmla="*/ 31 h 664403"/>
                            <a:gd name="connsiteX10" fmla="*/ 131359 w 231826"/>
                            <a:gd name="connsiteY10" fmla="*/ 7994 h 664403"/>
                            <a:gd name="connsiteX11" fmla="*/ 209035 w 231826"/>
                            <a:gd name="connsiteY11" fmla="*/ 181682 h 664403"/>
                            <a:gd name="connsiteX12" fmla="*/ 152085 w 231826"/>
                            <a:gd name="connsiteY12" fmla="*/ 357809 h 664403"/>
                            <a:gd name="connsiteX13" fmla="*/ 105041 w 231826"/>
                            <a:gd name="connsiteY13" fmla="*/ 380993 h 664403"/>
                            <a:gd name="connsiteX14" fmla="*/ 48415 w 231826"/>
                            <a:gd name="connsiteY14" fmla="*/ 409777 h 664403"/>
                            <a:gd name="connsiteX15" fmla="*/ 48834 w 231826"/>
                            <a:gd name="connsiteY15" fmla="*/ 551795 h 664403"/>
                            <a:gd name="connsiteX16" fmla="*/ 86915 w 231826"/>
                            <a:gd name="connsiteY16" fmla="*/ 653941 h 6644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31826" h="664403">
                              <a:moveTo>
                                <a:pt x="86915" y="653941"/>
                              </a:moveTo>
                              <a:cubicBezTo>
                                <a:pt x="87887" y="658637"/>
                                <a:pt x="84867" y="663247"/>
                                <a:pt x="80171" y="664219"/>
                              </a:cubicBezTo>
                              <a:cubicBezTo>
                                <a:pt x="75457" y="665200"/>
                                <a:pt x="70866" y="662180"/>
                                <a:pt x="69894" y="657475"/>
                              </a:cubicBezTo>
                              <a:cubicBezTo>
                                <a:pt x="62798" y="623556"/>
                                <a:pt x="47396" y="590181"/>
                                <a:pt x="33042" y="559082"/>
                              </a:cubicBezTo>
                              <a:cubicBezTo>
                                <a:pt x="1752" y="491254"/>
                                <a:pt x="-24899" y="433495"/>
                                <a:pt x="39500" y="394861"/>
                              </a:cubicBezTo>
                              <a:cubicBezTo>
                                <a:pt x="57226" y="384231"/>
                                <a:pt x="77390" y="374782"/>
                                <a:pt x="97688" y="365267"/>
                              </a:cubicBezTo>
                              <a:cubicBezTo>
                                <a:pt x="113366" y="357923"/>
                                <a:pt x="129139" y="350513"/>
                                <a:pt x="143779" y="342559"/>
                              </a:cubicBezTo>
                              <a:cubicBezTo>
                                <a:pt x="199234" y="312403"/>
                                <a:pt x="238915" y="272989"/>
                                <a:pt x="193776" y="189978"/>
                              </a:cubicBezTo>
                              <a:cubicBezTo>
                                <a:pt x="116605" y="48084"/>
                                <a:pt x="114014" y="9537"/>
                                <a:pt x="114004" y="9423"/>
                              </a:cubicBezTo>
                              <a:cubicBezTo>
                                <a:pt x="113604" y="4622"/>
                                <a:pt x="117176" y="421"/>
                                <a:pt x="121958" y="31"/>
                              </a:cubicBezTo>
                              <a:cubicBezTo>
                                <a:pt x="126749" y="-369"/>
                                <a:pt x="130968" y="3193"/>
                                <a:pt x="131359" y="7994"/>
                              </a:cubicBezTo>
                              <a:cubicBezTo>
                                <a:pt x="131368" y="8089"/>
                                <a:pt x="133683" y="43141"/>
                                <a:pt x="209035" y="181682"/>
                              </a:cubicBezTo>
                              <a:cubicBezTo>
                                <a:pt x="261299" y="277780"/>
                                <a:pt x="215779" y="323166"/>
                                <a:pt x="152085" y="357809"/>
                              </a:cubicBezTo>
                              <a:cubicBezTo>
                                <a:pt x="137007" y="365991"/>
                                <a:pt x="120977" y="373516"/>
                                <a:pt x="105041" y="380993"/>
                              </a:cubicBezTo>
                              <a:cubicBezTo>
                                <a:pt x="85210" y="390299"/>
                                <a:pt x="65503" y="399528"/>
                                <a:pt x="48415" y="409777"/>
                              </a:cubicBezTo>
                              <a:cubicBezTo>
                                <a:pt x="-2572" y="440372"/>
                                <a:pt x="21078" y="491616"/>
                                <a:pt x="48834" y="551795"/>
                              </a:cubicBezTo>
                              <a:cubicBezTo>
                                <a:pt x="63588" y="583751"/>
                                <a:pt x="79409" y="618051"/>
                                <a:pt x="86915" y="6539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</p:grpSp>
                <p:sp>
                  <p:nvSpPr>
                    <p:cNvPr id="417" name="Freeform: Shape 416">
                      <a:extLst>
                        <a:ext uri="{FF2B5EF4-FFF2-40B4-BE49-F238E27FC236}">
                          <a16:creationId xmlns:a16="http://schemas.microsoft.com/office/drawing/2014/main" id="{316EB13F-023A-4D57-96F4-7EFA0488B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1061" y="11429511"/>
                      <a:ext cx="735719" cy="75272"/>
                    </a:xfrm>
                    <a:custGeom>
                      <a:avLst/>
                      <a:gdLst>
                        <a:gd name="connsiteX0" fmla="*/ 6928 w 735719"/>
                        <a:gd name="connsiteY0" fmla="*/ 51640 h 75272"/>
                        <a:gd name="connsiteX1" fmla="*/ 185 w 735719"/>
                        <a:gd name="connsiteY1" fmla="*/ 41343 h 75272"/>
                        <a:gd name="connsiteX2" fmla="*/ 10472 w 735719"/>
                        <a:gd name="connsiteY2" fmla="*/ 34609 h 75272"/>
                        <a:gd name="connsiteX3" fmla="*/ 373612 w 735719"/>
                        <a:gd name="connsiteY3" fmla="*/ 55783 h 75272"/>
                        <a:gd name="connsiteX4" fmla="*/ 724656 w 735719"/>
                        <a:gd name="connsiteY4" fmla="*/ 338 h 75272"/>
                        <a:gd name="connsiteX5" fmla="*/ 735381 w 735719"/>
                        <a:gd name="connsiteY5" fmla="*/ 6301 h 75272"/>
                        <a:gd name="connsiteX6" fmla="*/ 729419 w 735719"/>
                        <a:gd name="connsiteY6" fmla="*/ 17026 h 75272"/>
                        <a:gd name="connsiteX7" fmla="*/ 374422 w 735719"/>
                        <a:gd name="connsiteY7" fmla="*/ 73157 h 75272"/>
                        <a:gd name="connsiteX8" fmla="*/ 6928 w 735719"/>
                        <a:gd name="connsiteY8" fmla="*/ 51640 h 75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5719" h="75272">
                          <a:moveTo>
                            <a:pt x="6928" y="51640"/>
                          </a:moveTo>
                          <a:cubicBezTo>
                            <a:pt x="2232" y="50649"/>
                            <a:pt x="-796" y="46048"/>
                            <a:pt x="185" y="41343"/>
                          </a:cubicBezTo>
                          <a:cubicBezTo>
                            <a:pt x="1166" y="36657"/>
                            <a:pt x="5776" y="33628"/>
                            <a:pt x="10472" y="34609"/>
                          </a:cubicBezTo>
                          <a:cubicBezTo>
                            <a:pt x="79566" y="49001"/>
                            <a:pt x="214897" y="63394"/>
                            <a:pt x="373612" y="55783"/>
                          </a:cubicBezTo>
                          <a:cubicBezTo>
                            <a:pt x="484274" y="50478"/>
                            <a:pt x="606175" y="34476"/>
                            <a:pt x="724656" y="338"/>
                          </a:cubicBezTo>
                          <a:cubicBezTo>
                            <a:pt x="729266" y="-986"/>
                            <a:pt x="734057" y="1700"/>
                            <a:pt x="735381" y="6301"/>
                          </a:cubicBezTo>
                          <a:cubicBezTo>
                            <a:pt x="736705" y="10901"/>
                            <a:pt x="734019" y="15702"/>
                            <a:pt x="729419" y="17026"/>
                          </a:cubicBezTo>
                          <a:cubicBezTo>
                            <a:pt x="609432" y="51602"/>
                            <a:pt x="486188" y="67794"/>
                            <a:pt x="374422" y="73157"/>
                          </a:cubicBezTo>
                          <a:cubicBezTo>
                            <a:pt x="214068" y="80834"/>
                            <a:pt x="77004" y="66232"/>
                            <a:pt x="6928" y="5164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5" name="Graphic 963">
                    <a:extLst>
                      <a:ext uri="{FF2B5EF4-FFF2-40B4-BE49-F238E27FC236}">
                        <a16:creationId xmlns:a16="http://schemas.microsoft.com/office/drawing/2014/main" id="{A8493367-932F-4A86-B799-009E14A9CC7E}"/>
                      </a:ext>
                    </a:extLst>
                  </p:cNvPr>
                  <p:cNvGrpSpPr/>
                  <p:nvPr/>
                </p:nvGrpSpPr>
                <p:grpSpPr>
                  <a:xfrm>
                    <a:off x="4391811" y="9225996"/>
                    <a:ext cx="2023341" cy="1966487"/>
                    <a:chOff x="4391811" y="9225996"/>
                    <a:chExt cx="2023341" cy="1966487"/>
                  </a:xfrm>
                </p:grpSpPr>
                <p:grpSp>
                  <p:nvGrpSpPr>
                    <p:cNvPr id="406" name="Graphic 963">
                      <a:extLst>
                        <a:ext uri="{FF2B5EF4-FFF2-40B4-BE49-F238E27FC236}">
                          <a16:creationId xmlns:a16="http://schemas.microsoft.com/office/drawing/2014/main" id="{0FB8DF89-E1A0-4B7E-A0AC-AB4A334118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1811" y="9225996"/>
                      <a:ext cx="2023341" cy="1966487"/>
                      <a:chOff x="4391811" y="9225996"/>
                      <a:chExt cx="2023341" cy="1966487"/>
                    </a:xfrm>
                  </p:grpSpPr>
                  <p:sp>
                    <p:nvSpPr>
                      <p:cNvPr id="408" name="Freeform: Shape 407">
                        <a:extLst>
                          <a:ext uri="{FF2B5EF4-FFF2-40B4-BE49-F238E27FC236}">
                            <a16:creationId xmlns:a16="http://schemas.microsoft.com/office/drawing/2014/main" id="{56BE4B6A-695B-4825-B9C0-77A2C73DA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5203" y="9225996"/>
                        <a:ext cx="1339949" cy="1011675"/>
                      </a:xfrm>
                      <a:custGeom>
                        <a:avLst/>
                        <a:gdLst>
                          <a:gd name="connsiteX0" fmla="*/ 381886 w 1339949"/>
                          <a:gd name="connsiteY0" fmla="*/ 187886 h 1011675"/>
                          <a:gd name="connsiteX1" fmla="*/ 529447 w 1339949"/>
                          <a:gd name="connsiteY1" fmla="*/ 17789 h 1011675"/>
                          <a:gd name="connsiteX2" fmla="*/ 578539 w 1339949"/>
                          <a:gd name="connsiteY2" fmla="*/ 100104 h 1011675"/>
                          <a:gd name="connsiteX3" fmla="*/ 534819 w 1339949"/>
                          <a:gd name="connsiteY3" fmla="*/ 269611 h 1011675"/>
                          <a:gd name="connsiteX4" fmla="*/ 982799 w 1339949"/>
                          <a:gd name="connsiteY4" fmla="*/ 282593 h 1011675"/>
                          <a:gd name="connsiteX5" fmla="*/ 1291933 w 1339949"/>
                          <a:gd name="connsiteY5" fmla="*/ 406609 h 1011675"/>
                          <a:gd name="connsiteX6" fmla="*/ 1247823 w 1339949"/>
                          <a:gd name="connsiteY6" fmla="*/ 462578 h 1011675"/>
                          <a:gd name="connsiteX7" fmla="*/ 1339863 w 1339949"/>
                          <a:gd name="connsiteY7" fmla="*/ 550608 h 1011675"/>
                          <a:gd name="connsiteX8" fmla="*/ 1278074 w 1339949"/>
                          <a:gd name="connsiteY8" fmla="*/ 603786 h 1011675"/>
                          <a:gd name="connsiteX9" fmla="*/ 1299648 w 1339949"/>
                          <a:gd name="connsiteY9" fmla="*/ 668337 h 1011675"/>
                          <a:gd name="connsiteX10" fmla="*/ 1189949 w 1339949"/>
                          <a:gd name="connsiteY10" fmla="*/ 710780 h 1011675"/>
                          <a:gd name="connsiteX11" fmla="*/ 1196359 w 1339949"/>
                          <a:gd name="connsiteY11" fmla="*/ 790771 h 1011675"/>
                          <a:gd name="connsiteX12" fmla="*/ 843201 w 1339949"/>
                          <a:gd name="connsiteY12" fmla="*/ 835348 h 1011675"/>
                          <a:gd name="connsiteX13" fmla="*/ 386220 w 1339949"/>
                          <a:gd name="connsiteY13" fmla="*/ 896241 h 1011675"/>
                          <a:gd name="connsiteX14" fmla="*/ 132378 w 1339949"/>
                          <a:gd name="connsiteY14" fmla="*/ 1004350 h 1011675"/>
                          <a:gd name="connsiteX15" fmla="*/ 14973 w 1339949"/>
                          <a:gd name="connsiteY15" fmla="*/ 628103 h 1011675"/>
                          <a:gd name="connsiteX16" fmla="*/ 163582 w 1339949"/>
                          <a:gd name="connsiteY16" fmla="*/ 491886 h 1011675"/>
                          <a:gd name="connsiteX17" fmla="*/ 381886 w 1339949"/>
                          <a:gd name="connsiteY17" fmla="*/ 187886 h 10116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39949" h="1011675">
                            <a:moveTo>
                              <a:pt x="381886" y="187886"/>
                            </a:moveTo>
                            <a:cubicBezTo>
                              <a:pt x="425996" y="131917"/>
                              <a:pt x="513455" y="59451"/>
                              <a:pt x="529447" y="17789"/>
                            </a:cubicBezTo>
                            <a:cubicBezTo>
                              <a:pt x="545430" y="-23874"/>
                              <a:pt x="605590" y="9283"/>
                              <a:pt x="578539" y="100104"/>
                            </a:cubicBezTo>
                            <a:cubicBezTo>
                              <a:pt x="551507" y="190934"/>
                              <a:pt x="534819" y="269611"/>
                              <a:pt x="534819" y="269611"/>
                            </a:cubicBezTo>
                            <a:cubicBezTo>
                              <a:pt x="534819" y="269611"/>
                              <a:pt x="909580" y="271401"/>
                              <a:pt x="982799" y="282593"/>
                            </a:cubicBezTo>
                            <a:cubicBezTo>
                              <a:pt x="1056027" y="293785"/>
                              <a:pt x="1262443" y="359184"/>
                              <a:pt x="1291933" y="406609"/>
                            </a:cubicBezTo>
                            <a:cubicBezTo>
                              <a:pt x="1321432" y="454024"/>
                              <a:pt x="1247823" y="462578"/>
                              <a:pt x="1247823" y="462578"/>
                            </a:cubicBezTo>
                            <a:cubicBezTo>
                              <a:pt x="1247823" y="462578"/>
                              <a:pt x="1343225" y="506250"/>
                              <a:pt x="1339863" y="550608"/>
                            </a:cubicBezTo>
                            <a:cubicBezTo>
                              <a:pt x="1336491" y="594966"/>
                              <a:pt x="1278074" y="603786"/>
                              <a:pt x="1278074" y="603786"/>
                            </a:cubicBezTo>
                            <a:cubicBezTo>
                              <a:pt x="1278074" y="603786"/>
                              <a:pt x="1325708" y="629322"/>
                              <a:pt x="1299648" y="668337"/>
                            </a:cubicBezTo>
                            <a:cubicBezTo>
                              <a:pt x="1273597" y="707351"/>
                              <a:pt x="1189949" y="710780"/>
                              <a:pt x="1189949" y="710780"/>
                            </a:cubicBezTo>
                            <a:cubicBezTo>
                              <a:pt x="1254614" y="747080"/>
                              <a:pt x="1282760" y="774093"/>
                              <a:pt x="1196359" y="790771"/>
                            </a:cubicBezTo>
                            <a:cubicBezTo>
                              <a:pt x="1085974" y="812079"/>
                              <a:pt x="843201" y="835348"/>
                              <a:pt x="843201" y="835348"/>
                            </a:cubicBezTo>
                            <a:cubicBezTo>
                              <a:pt x="843201" y="835348"/>
                              <a:pt x="449685" y="887507"/>
                              <a:pt x="386220" y="896241"/>
                            </a:cubicBezTo>
                            <a:cubicBezTo>
                              <a:pt x="244040" y="915796"/>
                              <a:pt x="178203" y="1043203"/>
                              <a:pt x="132378" y="1004350"/>
                            </a:cubicBezTo>
                            <a:cubicBezTo>
                              <a:pt x="63151" y="945667"/>
                              <a:pt x="-38491" y="742308"/>
                              <a:pt x="14973" y="628103"/>
                            </a:cubicBezTo>
                            <a:cubicBezTo>
                              <a:pt x="28356" y="599509"/>
                              <a:pt x="147085" y="520290"/>
                              <a:pt x="163582" y="491886"/>
                            </a:cubicBezTo>
                            <a:cubicBezTo>
                              <a:pt x="252031" y="339524"/>
                              <a:pt x="371999" y="200421"/>
                              <a:pt x="381886" y="187886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09" name="Freeform: Shape 408">
                        <a:extLst>
                          <a:ext uri="{FF2B5EF4-FFF2-40B4-BE49-F238E27FC236}">
                            <a16:creationId xmlns:a16="http://schemas.microsoft.com/office/drawing/2014/main" id="{D17CACD5-0573-49E3-AEF9-2A6C62C93A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5282" y="9824629"/>
                        <a:ext cx="422405" cy="389715"/>
                      </a:xfrm>
                      <a:custGeom>
                        <a:avLst/>
                        <a:gdLst>
                          <a:gd name="connsiteX0" fmla="*/ 422405 w 422405"/>
                          <a:gd name="connsiteY0" fmla="*/ 290008 h 389715"/>
                          <a:gd name="connsiteX1" fmla="*/ 366131 w 422405"/>
                          <a:gd name="connsiteY1" fmla="*/ 297599 h 389715"/>
                          <a:gd name="connsiteX2" fmla="*/ 180975 w 422405"/>
                          <a:gd name="connsiteY2" fmla="*/ 389715 h 389715"/>
                          <a:gd name="connsiteX3" fmla="*/ 505 w 422405"/>
                          <a:gd name="connsiteY3" fmla="*/ 21079 h 389715"/>
                          <a:gd name="connsiteX4" fmla="*/ 21555 w 422405"/>
                          <a:gd name="connsiteY4" fmla="*/ 0 h 389715"/>
                          <a:gd name="connsiteX5" fmla="*/ 352673 w 422405"/>
                          <a:gd name="connsiteY5" fmla="*/ 285159 h 389715"/>
                          <a:gd name="connsiteX6" fmla="*/ 422405 w 422405"/>
                          <a:gd name="connsiteY6" fmla="*/ 290008 h 389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22405" h="389715">
                            <a:moveTo>
                              <a:pt x="422405" y="290008"/>
                            </a:moveTo>
                            <a:cubicBezTo>
                              <a:pt x="396669" y="293456"/>
                              <a:pt x="376761" y="296142"/>
                              <a:pt x="366131" y="297599"/>
                            </a:cubicBezTo>
                            <a:cubicBezTo>
                              <a:pt x="281149" y="309286"/>
                              <a:pt x="223437" y="359502"/>
                              <a:pt x="180975" y="389715"/>
                            </a:cubicBezTo>
                            <a:cubicBezTo>
                              <a:pt x="92135" y="340500"/>
                              <a:pt x="-7982" y="236277"/>
                              <a:pt x="505" y="21079"/>
                            </a:cubicBezTo>
                            <a:cubicBezTo>
                              <a:pt x="5448" y="15040"/>
                              <a:pt x="12773" y="7868"/>
                              <a:pt x="21555" y="0"/>
                            </a:cubicBezTo>
                            <a:cubicBezTo>
                              <a:pt x="78295" y="181813"/>
                              <a:pt x="265852" y="278644"/>
                              <a:pt x="352673" y="285159"/>
                            </a:cubicBezTo>
                            <a:cubicBezTo>
                              <a:pt x="378809" y="287122"/>
                              <a:pt x="402203" y="288722"/>
                              <a:pt x="422405" y="2900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10" name="Graphic 963">
                        <a:extLst>
                          <a:ext uri="{FF2B5EF4-FFF2-40B4-BE49-F238E27FC236}">
                            <a16:creationId xmlns:a16="http://schemas.microsoft.com/office/drawing/2014/main" id="{16E41285-80AC-4124-B25B-AEC6294FDE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83625" y="9612980"/>
                        <a:ext cx="619887" cy="323548"/>
                        <a:chOff x="5783625" y="9612980"/>
                        <a:chExt cx="619887" cy="323548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13" name="Freeform: Shape 412">
                          <a:extLst>
                            <a:ext uri="{FF2B5EF4-FFF2-40B4-BE49-F238E27FC236}">
                              <a16:creationId xmlns:a16="http://schemas.microsoft.com/office/drawing/2014/main" id="{E28C5B5F-FD2F-497C-A5CD-721E677F00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28027" y="9884045"/>
                          <a:ext cx="494845" cy="52483"/>
                        </a:xfrm>
                        <a:custGeom>
                          <a:avLst/>
                          <a:gdLst>
                            <a:gd name="connsiteX0" fmla="*/ 494846 w 494845"/>
                            <a:gd name="connsiteY0" fmla="*/ 42730 h 52483"/>
                            <a:gd name="connsiteX1" fmla="*/ 441039 w 494845"/>
                            <a:gd name="connsiteY1" fmla="*/ 52484 h 52483"/>
                            <a:gd name="connsiteX2" fmla="*/ 52372 w 494845"/>
                            <a:gd name="connsiteY2" fmla="*/ 34396 h 52483"/>
                            <a:gd name="connsiteX3" fmla="*/ 312976 w 494845"/>
                            <a:gd name="connsiteY3" fmla="*/ 1734 h 52483"/>
                            <a:gd name="connsiteX4" fmla="*/ 494846 w 494845"/>
                            <a:gd name="connsiteY4" fmla="*/ 42730 h 524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94845" h="52483">
                              <a:moveTo>
                                <a:pt x="494846" y="42730"/>
                              </a:moveTo>
                              <a:cubicBezTo>
                                <a:pt x="472243" y="49597"/>
                                <a:pt x="449821" y="51836"/>
                                <a:pt x="441039" y="52484"/>
                              </a:cubicBezTo>
                              <a:cubicBezTo>
                                <a:pt x="383499" y="41968"/>
                                <a:pt x="205905" y="25909"/>
                                <a:pt x="52372" y="34396"/>
                              </a:cubicBezTo>
                              <a:cubicBezTo>
                                <a:pt x="-117612" y="43787"/>
                                <a:pt x="168177" y="-10210"/>
                                <a:pt x="312976" y="1734"/>
                              </a:cubicBezTo>
                              <a:cubicBezTo>
                                <a:pt x="406454" y="9440"/>
                                <a:pt x="465042" y="29481"/>
                                <a:pt x="494846" y="4273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4" name="Freeform: Shape 413">
                          <a:extLst>
                            <a:ext uri="{FF2B5EF4-FFF2-40B4-BE49-F238E27FC236}">
                              <a16:creationId xmlns:a16="http://schemas.microsoft.com/office/drawing/2014/main" id="{D0B03B49-31C8-4887-9E4E-88A467191F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83625" y="9755688"/>
                          <a:ext cx="619887" cy="73302"/>
                        </a:xfrm>
                        <a:custGeom>
                          <a:avLst/>
                          <a:gdLst>
                            <a:gd name="connsiteX0" fmla="*/ 619887 w 619887"/>
                            <a:gd name="connsiteY0" fmla="*/ 48452 h 73302"/>
                            <a:gd name="connsiteX1" fmla="*/ 573653 w 619887"/>
                            <a:gd name="connsiteY1" fmla="*/ 73303 h 73302"/>
                            <a:gd name="connsiteX2" fmla="*/ 0 w 619887"/>
                            <a:gd name="connsiteY2" fmla="*/ 23402 h 73302"/>
                            <a:gd name="connsiteX3" fmla="*/ 619887 w 619887"/>
                            <a:gd name="connsiteY3" fmla="*/ 48452 h 733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619887" h="73302">
                              <a:moveTo>
                                <a:pt x="619887" y="48452"/>
                              </a:moveTo>
                              <a:cubicBezTo>
                                <a:pt x="605800" y="64749"/>
                                <a:pt x="582854" y="71265"/>
                                <a:pt x="573653" y="73303"/>
                              </a:cubicBezTo>
                              <a:cubicBezTo>
                                <a:pt x="437131" y="33155"/>
                                <a:pt x="179880" y="12381"/>
                                <a:pt x="0" y="23402"/>
                              </a:cubicBezTo>
                              <a:cubicBezTo>
                                <a:pt x="239401" y="-31234"/>
                                <a:pt x="516265" y="23621"/>
                                <a:pt x="619887" y="484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5" name="Freeform: Shape 414">
                          <a:extLst>
                            <a:ext uri="{FF2B5EF4-FFF2-40B4-BE49-F238E27FC236}">
                              <a16:creationId xmlns:a16="http://schemas.microsoft.com/office/drawing/2014/main" id="{DEEDE57C-9A09-4E5E-8086-E240C94BDA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15562" y="9612980"/>
                          <a:ext cx="556679" cy="104673"/>
                        </a:xfrm>
                        <a:custGeom>
                          <a:avLst/>
                          <a:gdLst>
                            <a:gd name="connsiteX0" fmla="*/ 543458 w 556679"/>
                            <a:gd name="connsiteY0" fmla="*/ 63678 h 104673"/>
                            <a:gd name="connsiteX1" fmla="*/ 507464 w 556679"/>
                            <a:gd name="connsiteY1" fmla="*/ 75575 h 104673"/>
                            <a:gd name="connsiteX2" fmla="*/ 556679 w 556679"/>
                            <a:gd name="connsiteY2" fmla="*/ 104321 h 104673"/>
                            <a:gd name="connsiteX3" fmla="*/ 555698 w 556679"/>
                            <a:gd name="connsiteY3" fmla="*/ 104673 h 104673"/>
                            <a:gd name="connsiteX4" fmla="*/ 131978 w 556679"/>
                            <a:gd name="connsiteY4" fmla="*/ 20711 h 104673"/>
                            <a:gd name="connsiteX5" fmla="*/ 0 w 556679"/>
                            <a:gd name="connsiteY5" fmla="*/ 16158 h 104673"/>
                            <a:gd name="connsiteX6" fmla="*/ 344729 w 556679"/>
                            <a:gd name="connsiteY6" fmla="*/ 15805 h 104673"/>
                            <a:gd name="connsiteX7" fmla="*/ 543458 w 556679"/>
                            <a:gd name="connsiteY7" fmla="*/ 63678 h 1046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56679" h="104673">
                              <a:moveTo>
                                <a:pt x="543458" y="63678"/>
                              </a:moveTo>
                              <a:cubicBezTo>
                                <a:pt x="528399" y="73146"/>
                                <a:pt x="507464" y="75575"/>
                                <a:pt x="507464" y="75575"/>
                              </a:cubicBezTo>
                              <a:cubicBezTo>
                                <a:pt x="507464" y="75575"/>
                                <a:pt x="532638" y="87100"/>
                                <a:pt x="556679" y="104321"/>
                              </a:cubicBezTo>
                              <a:lnTo>
                                <a:pt x="555698" y="104673"/>
                              </a:lnTo>
                              <a:cubicBezTo>
                                <a:pt x="482394" y="74994"/>
                                <a:pt x="263966" y="25264"/>
                                <a:pt x="131978" y="20711"/>
                              </a:cubicBezTo>
                              <a:cubicBezTo>
                                <a:pt x="0" y="16158"/>
                                <a:pt x="0" y="16158"/>
                                <a:pt x="0" y="16158"/>
                              </a:cubicBezTo>
                              <a:cubicBezTo>
                                <a:pt x="0" y="16158"/>
                                <a:pt x="175279" y="-19961"/>
                                <a:pt x="344729" y="15805"/>
                              </a:cubicBezTo>
                              <a:cubicBezTo>
                                <a:pt x="430416" y="33893"/>
                                <a:pt x="497786" y="51105"/>
                                <a:pt x="543458" y="6367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1" name="Freeform: Shape 410">
                        <a:extLst>
                          <a:ext uri="{FF2B5EF4-FFF2-40B4-BE49-F238E27FC236}">
                            <a16:creationId xmlns:a16="http://schemas.microsoft.com/office/drawing/2014/main" id="{DD100125-C461-4E0F-B90B-63F60FFDC2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91811" y="9794539"/>
                        <a:ext cx="974986" cy="1397944"/>
                      </a:xfrm>
                      <a:custGeom>
                        <a:avLst/>
                        <a:gdLst>
                          <a:gd name="connsiteX0" fmla="*/ 732084 w 974986"/>
                          <a:gd name="connsiteY0" fmla="*/ 0 h 1397944"/>
                          <a:gd name="connsiteX1" fmla="*/ 257996 w 974986"/>
                          <a:gd name="connsiteY1" fmla="*/ 1394127 h 1397944"/>
                          <a:gd name="connsiteX2" fmla="*/ 973172 w 974986"/>
                          <a:gd name="connsiteY2" fmla="*/ 388372 h 1397944"/>
                          <a:gd name="connsiteX3" fmla="*/ 732084 w 974986"/>
                          <a:gd name="connsiteY3" fmla="*/ 0 h 13979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4986" h="1397944">
                            <a:moveTo>
                              <a:pt x="732084" y="0"/>
                            </a:moveTo>
                            <a:cubicBezTo>
                              <a:pt x="-263135" y="719052"/>
                              <a:pt x="-53138" y="1337329"/>
                              <a:pt x="257996" y="1394127"/>
                            </a:cubicBezTo>
                            <a:cubicBezTo>
                              <a:pt x="670115" y="1469374"/>
                              <a:pt x="1002604" y="407613"/>
                              <a:pt x="973172" y="388372"/>
                            </a:cubicBezTo>
                            <a:cubicBezTo>
                              <a:pt x="833754" y="297275"/>
                              <a:pt x="768165" y="220561"/>
                              <a:pt x="73208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12" name="Freeform: Shape 411">
                        <a:extLst>
                          <a:ext uri="{FF2B5EF4-FFF2-40B4-BE49-F238E27FC236}">
                            <a16:creationId xmlns:a16="http://schemas.microsoft.com/office/drawing/2014/main" id="{BFEAE455-9082-44F1-91F3-A8F791557B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7987" y="9917097"/>
                        <a:ext cx="382219" cy="437578"/>
                      </a:xfrm>
                      <a:custGeom>
                        <a:avLst/>
                        <a:gdLst>
                          <a:gd name="connsiteX0" fmla="*/ 16593 w 382219"/>
                          <a:gd name="connsiteY0" fmla="*/ 0 h 437578"/>
                          <a:gd name="connsiteX1" fmla="*/ 123996 w 382219"/>
                          <a:gd name="connsiteY1" fmla="*/ 263995 h 437578"/>
                          <a:gd name="connsiteX2" fmla="*/ 382219 w 382219"/>
                          <a:gd name="connsiteY2" fmla="*/ 421319 h 437578"/>
                          <a:gd name="connsiteX3" fmla="*/ 376933 w 382219"/>
                          <a:gd name="connsiteY3" fmla="*/ 437579 h 437578"/>
                          <a:gd name="connsiteX4" fmla="*/ 110576 w 382219"/>
                          <a:gd name="connsiteY4" fmla="*/ 274739 h 437578"/>
                          <a:gd name="connsiteX5" fmla="*/ 0 w 382219"/>
                          <a:gd name="connsiteY5" fmla="*/ 13630 h 437578"/>
                          <a:gd name="connsiteX6" fmla="*/ 16593 w 382219"/>
                          <a:gd name="connsiteY6" fmla="*/ 0 h 4375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82219" h="437578">
                            <a:moveTo>
                              <a:pt x="16593" y="0"/>
                            </a:moveTo>
                            <a:cubicBezTo>
                              <a:pt x="21250" y="101013"/>
                              <a:pt x="63456" y="192196"/>
                              <a:pt x="123996" y="263995"/>
                            </a:cubicBezTo>
                            <a:cubicBezTo>
                              <a:pt x="195291" y="348529"/>
                              <a:pt x="291808" y="406156"/>
                              <a:pt x="382219" y="421319"/>
                            </a:cubicBezTo>
                            <a:cubicBezTo>
                              <a:pt x="380514" y="426634"/>
                              <a:pt x="378743" y="432073"/>
                              <a:pt x="376933" y="437579"/>
                            </a:cubicBezTo>
                            <a:cubicBezTo>
                              <a:pt x="283226" y="421139"/>
                              <a:pt x="183852" y="361626"/>
                              <a:pt x="110576" y="274739"/>
                            </a:cubicBezTo>
                            <a:cubicBezTo>
                              <a:pt x="50368" y="203349"/>
                              <a:pt x="7658" y="113405"/>
                              <a:pt x="0" y="13630"/>
                            </a:cubicBezTo>
                            <a:cubicBezTo>
                              <a:pt x="5458" y="9097"/>
                              <a:pt x="11059" y="4553"/>
                              <a:pt x="16593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07" name="Freeform: Shape 406">
                      <a:extLst>
                        <a:ext uri="{FF2B5EF4-FFF2-40B4-BE49-F238E27FC236}">
                          <a16:creationId xmlns:a16="http://schemas.microsoft.com/office/drawing/2014/main" id="{4ECA0BAF-1790-4CC8-A24E-659589E8C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1502" y="10352814"/>
                      <a:ext cx="637345" cy="776555"/>
                    </a:xfrm>
                    <a:custGeom>
                      <a:avLst/>
                      <a:gdLst>
                        <a:gd name="connsiteX0" fmla="*/ 620202 w 637345"/>
                        <a:gd name="connsiteY0" fmla="*/ 6615 h 776555"/>
                        <a:gd name="connsiteX1" fmla="*/ 630727 w 637345"/>
                        <a:gd name="connsiteY1" fmla="*/ 252 h 776555"/>
                        <a:gd name="connsiteX2" fmla="*/ 637090 w 637345"/>
                        <a:gd name="connsiteY2" fmla="*/ 10768 h 776555"/>
                        <a:gd name="connsiteX3" fmla="*/ 403956 w 637345"/>
                        <a:gd name="connsiteY3" fmla="*/ 528899 h 776555"/>
                        <a:gd name="connsiteX4" fmla="*/ 143447 w 637345"/>
                        <a:gd name="connsiteY4" fmla="*/ 769958 h 776555"/>
                        <a:gd name="connsiteX5" fmla="*/ 6925 w 637345"/>
                        <a:gd name="connsiteY5" fmla="*/ 769996 h 776555"/>
                        <a:gd name="connsiteX6" fmla="*/ 182 w 637345"/>
                        <a:gd name="connsiteY6" fmla="*/ 759719 h 776555"/>
                        <a:gd name="connsiteX7" fmla="*/ 10469 w 637345"/>
                        <a:gd name="connsiteY7" fmla="*/ 752975 h 776555"/>
                        <a:gd name="connsiteX8" fmla="*/ 139637 w 637345"/>
                        <a:gd name="connsiteY8" fmla="*/ 753004 h 776555"/>
                        <a:gd name="connsiteX9" fmla="*/ 389383 w 637345"/>
                        <a:gd name="connsiteY9" fmla="*/ 519441 h 776555"/>
                        <a:gd name="connsiteX10" fmla="*/ 620202 w 637345"/>
                        <a:gd name="connsiteY10" fmla="*/ 6615 h 776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7345" h="776555">
                          <a:moveTo>
                            <a:pt x="620202" y="6615"/>
                          </a:moveTo>
                          <a:cubicBezTo>
                            <a:pt x="621355" y="1957"/>
                            <a:pt x="626070" y="-891"/>
                            <a:pt x="630727" y="252"/>
                          </a:cubicBezTo>
                          <a:cubicBezTo>
                            <a:pt x="635385" y="1396"/>
                            <a:pt x="638243" y="6110"/>
                            <a:pt x="637090" y="10768"/>
                          </a:cubicBezTo>
                          <a:cubicBezTo>
                            <a:pt x="608544" y="125630"/>
                            <a:pt x="517961" y="352725"/>
                            <a:pt x="403956" y="528899"/>
                          </a:cubicBezTo>
                          <a:cubicBezTo>
                            <a:pt x="324699" y="651391"/>
                            <a:pt x="233735" y="749651"/>
                            <a:pt x="143447" y="769958"/>
                          </a:cubicBezTo>
                          <a:cubicBezTo>
                            <a:pt x="77639" y="784760"/>
                            <a:pt x="7126" y="770034"/>
                            <a:pt x="6925" y="769996"/>
                          </a:cubicBezTo>
                          <a:cubicBezTo>
                            <a:pt x="2230" y="769015"/>
                            <a:pt x="-790" y="764415"/>
                            <a:pt x="182" y="759719"/>
                          </a:cubicBezTo>
                          <a:cubicBezTo>
                            <a:pt x="1163" y="755014"/>
                            <a:pt x="5773" y="751994"/>
                            <a:pt x="10469" y="752975"/>
                          </a:cubicBezTo>
                          <a:cubicBezTo>
                            <a:pt x="10669" y="753013"/>
                            <a:pt x="77525" y="766977"/>
                            <a:pt x="139637" y="753004"/>
                          </a:cubicBezTo>
                          <a:cubicBezTo>
                            <a:pt x="224810" y="733849"/>
                            <a:pt x="312326" y="638523"/>
                            <a:pt x="389383" y="519441"/>
                          </a:cubicBezTo>
                          <a:cubicBezTo>
                            <a:pt x="502292" y="344943"/>
                            <a:pt x="591970" y="120210"/>
                            <a:pt x="620202" y="661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6236DB3D-8C14-4FEF-B6DB-3BC0E10398ED}"/>
                    </a:ext>
                  </a:extLst>
                </p:cNvPr>
                <p:cNvSpPr/>
                <p:nvPr/>
              </p:nvSpPr>
              <p:spPr>
                <a:xfrm>
                  <a:off x="7335504" y="7943636"/>
                  <a:ext cx="1522826" cy="389450"/>
                </a:xfrm>
                <a:custGeom>
                  <a:avLst/>
                  <a:gdLst>
                    <a:gd name="connsiteX0" fmla="*/ 1398203 w 1522826"/>
                    <a:gd name="connsiteY0" fmla="*/ 386796 h 389450"/>
                    <a:gd name="connsiteX1" fmla="*/ 1404709 w 1522826"/>
                    <a:gd name="connsiteY1" fmla="*/ 361641 h 389450"/>
                    <a:gd name="connsiteX2" fmla="*/ 1253900 w 1522826"/>
                    <a:gd name="connsiteY2" fmla="*/ 314920 h 389450"/>
                    <a:gd name="connsiteX3" fmla="*/ 1101024 w 1522826"/>
                    <a:gd name="connsiteY3" fmla="*/ 220556 h 389450"/>
                    <a:gd name="connsiteX4" fmla="*/ 1009603 w 1522826"/>
                    <a:gd name="connsiteY4" fmla="*/ 76052 h 389450"/>
                    <a:gd name="connsiteX5" fmla="*/ 877367 w 1522826"/>
                    <a:gd name="connsiteY5" fmla="*/ 204078 h 389450"/>
                    <a:gd name="connsiteX6" fmla="*/ 642280 w 1522826"/>
                    <a:gd name="connsiteY6" fmla="*/ 216099 h 389450"/>
                    <a:gd name="connsiteX7" fmla="*/ 470868 w 1522826"/>
                    <a:gd name="connsiteY7" fmla="*/ 88749 h 389450"/>
                    <a:gd name="connsiteX8" fmla="*/ 369646 w 1522826"/>
                    <a:gd name="connsiteY8" fmla="*/ 189667 h 389450"/>
                    <a:gd name="connsiteX9" fmla="*/ 368008 w 1522826"/>
                    <a:gd name="connsiteY9" fmla="*/ 228110 h 389450"/>
                    <a:gd name="connsiteX10" fmla="*/ 232505 w 1522826"/>
                    <a:gd name="connsiteY10" fmla="*/ 178856 h 389450"/>
                    <a:gd name="connsiteX11" fmla="*/ 222495 w 1522826"/>
                    <a:gd name="connsiteY11" fmla="*/ 339200 h 389450"/>
                    <a:gd name="connsiteX12" fmla="*/ 0 w 1522826"/>
                    <a:gd name="connsiteY12" fmla="*/ 381881 h 389450"/>
                    <a:gd name="connsiteX13" fmla="*/ 1398203 w 1522826"/>
                    <a:gd name="connsiteY13" fmla="*/ 386796 h 389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22826" h="389450">
                      <a:moveTo>
                        <a:pt x="1398203" y="386796"/>
                      </a:moveTo>
                      <a:cubicBezTo>
                        <a:pt x="1625680" y="395826"/>
                        <a:pt x="1488177" y="380424"/>
                        <a:pt x="1404709" y="361641"/>
                      </a:cubicBezTo>
                      <a:cubicBezTo>
                        <a:pt x="1318013" y="342133"/>
                        <a:pt x="1349959" y="314749"/>
                        <a:pt x="1253900" y="314920"/>
                      </a:cubicBezTo>
                      <a:cubicBezTo>
                        <a:pt x="1369124" y="101837"/>
                        <a:pt x="1101519" y="221271"/>
                        <a:pt x="1101024" y="220556"/>
                      </a:cubicBezTo>
                      <a:cubicBezTo>
                        <a:pt x="1096128" y="213346"/>
                        <a:pt x="1128779" y="67785"/>
                        <a:pt x="1009603" y="76052"/>
                      </a:cubicBezTo>
                      <a:cubicBezTo>
                        <a:pt x="890426" y="84330"/>
                        <a:pt x="877367" y="204078"/>
                        <a:pt x="877367" y="204078"/>
                      </a:cubicBezTo>
                      <a:cubicBezTo>
                        <a:pt x="850306" y="-128087"/>
                        <a:pt x="582530" y="-3767"/>
                        <a:pt x="642280" y="216099"/>
                      </a:cubicBezTo>
                      <a:cubicBezTo>
                        <a:pt x="642280" y="216099"/>
                        <a:pt x="576987" y="77929"/>
                        <a:pt x="470868" y="88749"/>
                      </a:cubicBezTo>
                      <a:cubicBezTo>
                        <a:pt x="364750" y="99560"/>
                        <a:pt x="359855" y="142813"/>
                        <a:pt x="369646" y="189667"/>
                      </a:cubicBezTo>
                      <a:cubicBezTo>
                        <a:pt x="379438" y="236520"/>
                        <a:pt x="368008" y="228110"/>
                        <a:pt x="368008" y="228110"/>
                      </a:cubicBezTo>
                      <a:cubicBezTo>
                        <a:pt x="368008" y="228110"/>
                        <a:pt x="304343" y="147614"/>
                        <a:pt x="232505" y="178856"/>
                      </a:cubicBezTo>
                      <a:cubicBezTo>
                        <a:pt x="171050" y="205583"/>
                        <a:pt x="209969" y="309691"/>
                        <a:pt x="222495" y="339200"/>
                      </a:cubicBezTo>
                      <a:lnTo>
                        <a:pt x="0" y="381881"/>
                      </a:lnTo>
                      <a:cubicBezTo>
                        <a:pt x="469525" y="370861"/>
                        <a:pt x="916477" y="367651"/>
                        <a:pt x="1398203" y="3867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CC5111B3-E8ED-4957-BA5C-423F611D2191}"/>
                    </a:ext>
                  </a:extLst>
                </p:cNvPr>
                <p:cNvSpPr/>
                <p:nvPr/>
              </p:nvSpPr>
              <p:spPr>
                <a:xfrm>
                  <a:off x="5250625" y="8465630"/>
                  <a:ext cx="1333439" cy="341018"/>
                </a:xfrm>
                <a:custGeom>
                  <a:avLst/>
                  <a:gdLst>
                    <a:gd name="connsiteX0" fmla="*/ 1224305 w 1333439"/>
                    <a:gd name="connsiteY0" fmla="*/ 338691 h 341018"/>
                    <a:gd name="connsiteX1" fmla="*/ 1230011 w 1333439"/>
                    <a:gd name="connsiteY1" fmla="*/ 316669 h 341018"/>
                    <a:gd name="connsiteX2" fmla="*/ 1097956 w 1333439"/>
                    <a:gd name="connsiteY2" fmla="*/ 275769 h 341018"/>
                    <a:gd name="connsiteX3" fmla="*/ 964092 w 1333439"/>
                    <a:gd name="connsiteY3" fmla="*/ 193130 h 341018"/>
                    <a:gd name="connsiteX4" fmla="*/ 884034 w 1333439"/>
                    <a:gd name="connsiteY4" fmla="*/ 66600 h 341018"/>
                    <a:gd name="connsiteX5" fmla="*/ 768248 w 1333439"/>
                    <a:gd name="connsiteY5" fmla="*/ 178709 h 341018"/>
                    <a:gd name="connsiteX6" fmla="*/ 562404 w 1333439"/>
                    <a:gd name="connsiteY6" fmla="*/ 189225 h 341018"/>
                    <a:gd name="connsiteX7" fmla="*/ 412299 w 1333439"/>
                    <a:gd name="connsiteY7" fmla="*/ 77706 h 341018"/>
                    <a:gd name="connsiteX8" fmla="*/ 323669 w 1333439"/>
                    <a:gd name="connsiteY8" fmla="*/ 166079 h 341018"/>
                    <a:gd name="connsiteX9" fmla="*/ 322240 w 1333439"/>
                    <a:gd name="connsiteY9" fmla="*/ 199740 h 341018"/>
                    <a:gd name="connsiteX10" fmla="*/ 203597 w 1333439"/>
                    <a:gd name="connsiteY10" fmla="*/ 156611 h 341018"/>
                    <a:gd name="connsiteX11" fmla="*/ 194815 w 1333439"/>
                    <a:gd name="connsiteY11" fmla="*/ 297019 h 341018"/>
                    <a:gd name="connsiteX12" fmla="*/ 0 w 1333439"/>
                    <a:gd name="connsiteY12" fmla="*/ 334395 h 341018"/>
                    <a:gd name="connsiteX13" fmla="*/ 1224305 w 1333439"/>
                    <a:gd name="connsiteY13" fmla="*/ 338691 h 341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33439" h="341018">
                      <a:moveTo>
                        <a:pt x="1224305" y="338691"/>
                      </a:moveTo>
                      <a:cubicBezTo>
                        <a:pt x="1423502" y="346606"/>
                        <a:pt x="1303106" y="333109"/>
                        <a:pt x="1230011" y="316669"/>
                      </a:cubicBezTo>
                      <a:cubicBezTo>
                        <a:pt x="1154087" y="299591"/>
                        <a:pt x="1182062" y="275607"/>
                        <a:pt x="1097956" y="275769"/>
                      </a:cubicBezTo>
                      <a:cubicBezTo>
                        <a:pt x="1198845" y="89183"/>
                        <a:pt x="964521" y="193768"/>
                        <a:pt x="964092" y="193130"/>
                      </a:cubicBezTo>
                      <a:cubicBezTo>
                        <a:pt x="959806" y="186815"/>
                        <a:pt x="988390" y="59361"/>
                        <a:pt x="884034" y="66600"/>
                      </a:cubicBezTo>
                      <a:cubicBezTo>
                        <a:pt x="779678" y="73839"/>
                        <a:pt x="768248" y="178709"/>
                        <a:pt x="768248" y="178709"/>
                      </a:cubicBezTo>
                      <a:cubicBezTo>
                        <a:pt x="744550" y="-112166"/>
                        <a:pt x="510073" y="-3295"/>
                        <a:pt x="562404" y="189225"/>
                      </a:cubicBezTo>
                      <a:cubicBezTo>
                        <a:pt x="562404" y="189225"/>
                        <a:pt x="505225" y="68238"/>
                        <a:pt x="412299" y="77706"/>
                      </a:cubicBezTo>
                      <a:cubicBezTo>
                        <a:pt x="319373" y="87183"/>
                        <a:pt x="315087" y="125045"/>
                        <a:pt x="323669" y="166079"/>
                      </a:cubicBezTo>
                      <a:cubicBezTo>
                        <a:pt x="332251" y="207103"/>
                        <a:pt x="322240" y="199740"/>
                        <a:pt x="322240" y="199740"/>
                      </a:cubicBezTo>
                      <a:cubicBezTo>
                        <a:pt x="322240" y="199740"/>
                        <a:pt x="266491" y="129255"/>
                        <a:pt x="203597" y="156611"/>
                      </a:cubicBezTo>
                      <a:cubicBezTo>
                        <a:pt x="149781" y="180014"/>
                        <a:pt x="183852" y="271178"/>
                        <a:pt x="194815" y="297019"/>
                      </a:cubicBezTo>
                      <a:lnTo>
                        <a:pt x="0" y="334395"/>
                      </a:lnTo>
                      <a:cubicBezTo>
                        <a:pt x="411118" y="324746"/>
                        <a:pt x="802481" y="321936"/>
                        <a:pt x="1224305" y="338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79" name="Graphic 963">
                  <a:extLst>
                    <a:ext uri="{FF2B5EF4-FFF2-40B4-BE49-F238E27FC236}">
                      <a16:creationId xmlns:a16="http://schemas.microsoft.com/office/drawing/2014/main" id="{40B96798-B2B4-47C8-944E-C10D44EF770D}"/>
                    </a:ext>
                  </a:extLst>
                </p:cNvPr>
                <p:cNvGrpSpPr/>
                <p:nvPr/>
              </p:nvGrpSpPr>
              <p:grpSpPr>
                <a:xfrm>
                  <a:off x="5797796" y="7807087"/>
                  <a:ext cx="1505047" cy="912163"/>
                  <a:chOff x="5797796" y="7807087"/>
                  <a:chExt cx="1505047" cy="912163"/>
                </a:xfrm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34E9F3D9-830B-43EA-AF70-AA4B340E1A28}"/>
                      </a:ext>
                    </a:extLst>
                  </p:cNvPr>
                  <p:cNvSpPr/>
                  <p:nvPr/>
                </p:nvSpPr>
                <p:spPr>
                  <a:xfrm>
                    <a:off x="6979206" y="7807087"/>
                    <a:ext cx="323637" cy="304500"/>
                  </a:xfrm>
                  <a:custGeom>
                    <a:avLst/>
                    <a:gdLst>
                      <a:gd name="connsiteX0" fmla="*/ 18456 w 323637"/>
                      <a:gd name="connsiteY0" fmla="*/ 176121 h 304500"/>
                      <a:gd name="connsiteX1" fmla="*/ 168494 w 323637"/>
                      <a:gd name="connsiteY1" fmla="*/ 72870 h 304500"/>
                      <a:gd name="connsiteX2" fmla="*/ 168418 w 323637"/>
                      <a:gd name="connsiteY2" fmla="*/ 298965 h 304500"/>
                      <a:gd name="connsiteX3" fmla="*/ 18456 w 323637"/>
                      <a:gd name="connsiteY3" fmla="*/ 176121 h 304500"/>
                      <a:gd name="connsiteX4" fmla="*/ 18456 w 323637"/>
                      <a:gd name="connsiteY4" fmla="*/ 176121 h 304500"/>
                      <a:gd name="connsiteX5" fmla="*/ 142767 w 323637"/>
                      <a:gd name="connsiteY5" fmla="*/ 257198 h 304500"/>
                      <a:gd name="connsiteX6" fmla="*/ 185829 w 323637"/>
                      <a:gd name="connsiteY6" fmla="*/ 118514 h 304500"/>
                      <a:gd name="connsiteX7" fmla="*/ 57928 w 323637"/>
                      <a:gd name="connsiteY7" fmla="*/ 55363 h 304500"/>
                      <a:gd name="connsiteX8" fmla="*/ 142767 w 323637"/>
                      <a:gd name="connsiteY8" fmla="*/ 257198 h 304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23637" h="304500">
                        <a:moveTo>
                          <a:pt x="18456" y="176121"/>
                        </a:moveTo>
                        <a:cubicBezTo>
                          <a:pt x="-53353" y="-6673"/>
                          <a:pt x="103048" y="-57594"/>
                          <a:pt x="168494" y="72870"/>
                        </a:cubicBezTo>
                        <a:cubicBezTo>
                          <a:pt x="384426" y="-63471"/>
                          <a:pt x="366100" y="218955"/>
                          <a:pt x="168418" y="298965"/>
                        </a:cubicBezTo>
                        <a:cubicBezTo>
                          <a:pt x="95257" y="328569"/>
                          <a:pt x="42612" y="232442"/>
                          <a:pt x="18456" y="176121"/>
                        </a:cubicBezTo>
                        <a:lnTo>
                          <a:pt x="18456" y="176121"/>
                        </a:lnTo>
                        <a:close/>
                        <a:moveTo>
                          <a:pt x="142767" y="257198"/>
                        </a:moveTo>
                        <a:cubicBezTo>
                          <a:pt x="235140" y="228204"/>
                          <a:pt x="371062" y="11148"/>
                          <a:pt x="185829" y="118514"/>
                        </a:cubicBezTo>
                        <a:cubicBezTo>
                          <a:pt x="111058" y="161853"/>
                          <a:pt x="118631" y="5424"/>
                          <a:pt x="57928" y="55363"/>
                        </a:cubicBezTo>
                        <a:cubicBezTo>
                          <a:pt x="15542" y="90225"/>
                          <a:pt x="100486" y="258617"/>
                          <a:pt x="142767" y="257198"/>
                        </a:cubicBezTo>
                        <a:close/>
                      </a:path>
                    </a:pathLst>
                  </a:custGeom>
                  <a:solidFill>
                    <a:srgbClr val="A436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395" name="Graphic 963">
                    <a:extLst>
                      <a:ext uri="{FF2B5EF4-FFF2-40B4-BE49-F238E27FC236}">
                        <a16:creationId xmlns:a16="http://schemas.microsoft.com/office/drawing/2014/main" id="{7E374B9B-AFB2-4020-AF28-8D939C65E390}"/>
                      </a:ext>
                    </a:extLst>
                  </p:cNvPr>
                  <p:cNvGrpSpPr/>
                  <p:nvPr/>
                </p:nvGrpSpPr>
                <p:grpSpPr>
                  <a:xfrm>
                    <a:off x="5797796" y="7807469"/>
                    <a:ext cx="493217" cy="416781"/>
                    <a:chOff x="5797796" y="7807469"/>
                    <a:chExt cx="493217" cy="416781"/>
                  </a:xfrm>
                  <a:solidFill>
                    <a:srgbClr val="A4361F"/>
                  </a:solidFill>
                </p:grpSpPr>
                <p:sp>
                  <p:nvSpPr>
                    <p:cNvPr id="399" name="Freeform: Shape 398">
                      <a:extLst>
                        <a:ext uri="{FF2B5EF4-FFF2-40B4-BE49-F238E27FC236}">
                          <a16:creationId xmlns:a16="http://schemas.microsoft.com/office/drawing/2014/main" id="{5C465966-6992-4156-8A03-89630F993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796" y="7807469"/>
                      <a:ext cx="493217" cy="416781"/>
                    </a:xfrm>
                    <a:custGeom>
                      <a:avLst/>
                      <a:gdLst>
                        <a:gd name="connsiteX0" fmla="*/ 79546 w 493217"/>
                        <a:gd name="connsiteY0" fmla="*/ 298907 h 416781"/>
                        <a:gd name="connsiteX1" fmla="*/ 239013 w 493217"/>
                        <a:gd name="connsiteY1" fmla="*/ 131677 h 416781"/>
                        <a:gd name="connsiteX2" fmla="*/ 469089 w 493217"/>
                        <a:gd name="connsiteY2" fmla="*/ 46695 h 416781"/>
                        <a:gd name="connsiteX3" fmla="*/ 269264 w 493217"/>
                        <a:gd name="connsiteY3" fmla="*/ 415846 h 416781"/>
                        <a:gd name="connsiteX4" fmla="*/ 171824 w 493217"/>
                        <a:gd name="connsiteY4" fmla="*/ 378079 h 416781"/>
                        <a:gd name="connsiteX5" fmla="*/ 79546 w 493217"/>
                        <a:gd name="connsiteY5" fmla="*/ 298907 h 416781"/>
                        <a:gd name="connsiteX6" fmla="*/ 79546 w 493217"/>
                        <a:gd name="connsiteY6" fmla="*/ 298907 h 416781"/>
                        <a:gd name="connsiteX7" fmla="*/ 270179 w 493217"/>
                        <a:gd name="connsiteY7" fmla="*/ 382784 h 416781"/>
                        <a:gd name="connsiteX8" fmla="*/ 441619 w 493217"/>
                        <a:gd name="connsiteY8" fmla="*/ 58353 h 416781"/>
                        <a:gd name="connsiteX9" fmla="*/ 221344 w 493217"/>
                        <a:gd name="connsiteY9" fmla="*/ 155566 h 416781"/>
                        <a:gd name="connsiteX10" fmla="*/ 214258 w 493217"/>
                        <a:gd name="connsiteY10" fmla="*/ 374012 h 416781"/>
                        <a:gd name="connsiteX11" fmla="*/ 270179 w 493217"/>
                        <a:gd name="connsiteY11" fmla="*/ 382784 h 416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93217" h="416781">
                          <a:moveTo>
                            <a:pt x="79546" y="298907"/>
                          </a:moveTo>
                          <a:cubicBezTo>
                            <a:pt x="-111183" y="90596"/>
                            <a:pt x="80955" y="-37716"/>
                            <a:pt x="239013" y="131677"/>
                          </a:cubicBezTo>
                          <a:cubicBezTo>
                            <a:pt x="282771" y="89357"/>
                            <a:pt x="384098" y="-81093"/>
                            <a:pt x="469089" y="46695"/>
                          </a:cubicBezTo>
                          <a:cubicBezTo>
                            <a:pt x="556662" y="178368"/>
                            <a:pt x="386393" y="357819"/>
                            <a:pt x="269264" y="415846"/>
                          </a:cubicBezTo>
                          <a:cubicBezTo>
                            <a:pt x="269636" y="415646"/>
                            <a:pt x="243595" y="426647"/>
                            <a:pt x="171824" y="378079"/>
                          </a:cubicBezTo>
                          <a:cubicBezTo>
                            <a:pt x="137677" y="354962"/>
                            <a:pt x="107997" y="328616"/>
                            <a:pt x="79546" y="298907"/>
                          </a:cubicBezTo>
                          <a:lnTo>
                            <a:pt x="79546" y="298907"/>
                          </a:lnTo>
                          <a:close/>
                          <a:moveTo>
                            <a:pt x="270179" y="382784"/>
                          </a:moveTo>
                          <a:cubicBezTo>
                            <a:pt x="365496" y="330064"/>
                            <a:pt x="522496" y="167662"/>
                            <a:pt x="441619" y="58353"/>
                          </a:cubicBezTo>
                          <a:cubicBezTo>
                            <a:pt x="359247" y="-52984"/>
                            <a:pt x="270160" y="205839"/>
                            <a:pt x="221344" y="155566"/>
                          </a:cubicBezTo>
                          <a:cubicBezTo>
                            <a:pt x="26558" y="-45059"/>
                            <a:pt x="-81722" y="197476"/>
                            <a:pt x="214258" y="374012"/>
                          </a:cubicBezTo>
                          <a:cubicBezTo>
                            <a:pt x="239299" y="388947"/>
                            <a:pt x="246319" y="394748"/>
                            <a:pt x="270179" y="382784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00" name="Freeform: Shape 399">
                      <a:extLst>
                        <a:ext uri="{FF2B5EF4-FFF2-40B4-BE49-F238E27FC236}">
                          <a16:creationId xmlns:a16="http://schemas.microsoft.com/office/drawing/2014/main" id="{42C895FB-F76F-4850-A957-B12729123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812" y="7833720"/>
                      <a:ext cx="470745" cy="375900"/>
                    </a:xfrm>
                    <a:custGeom>
                      <a:avLst/>
                      <a:gdLst>
                        <a:gd name="connsiteX0" fmla="*/ 208 w 470745"/>
                        <a:gd name="connsiteY0" fmla="*/ 138849 h 375900"/>
                        <a:gd name="connsiteX1" fmla="*/ 84209 w 470745"/>
                        <a:gd name="connsiteY1" fmla="*/ 132220 h 375900"/>
                        <a:gd name="connsiteX2" fmla="*/ 128509 w 470745"/>
                        <a:gd name="connsiteY2" fmla="*/ 124162 h 375900"/>
                        <a:gd name="connsiteX3" fmla="*/ 213520 w 470745"/>
                        <a:gd name="connsiteY3" fmla="*/ 102978 h 375900"/>
                        <a:gd name="connsiteX4" fmla="*/ 345260 w 470745"/>
                        <a:gd name="connsiteY4" fmla="*/ 7680 h 375900"/>
                        <a:gd name="connsiteX5" fmla="*/ 190717 w 470745"/>
                        <a:gd name="connsiteY5" fmla="*/ 221926 h 375900"/>
                        <a:gd name="connsiteX6" fmla="*/ 203395 w 470745"/>
                        <a:gd name="connsiteY6" fmla="*/ 333502 h 375900"/>
                        <a:gd name="connsiteX7" fmla="*/ 446273 w 470745"/>
                        <a:gd name="connsiteY7" fmla="*/ 131648 h 375900"/>
                        <a:gd name="connsiteX8" fmla="*/ 256678 w 470745"/>
                        <a:gd name="connsiteY8" fmla="*/ 363630 h 375900"/>
                        <a:gd name="connsiteX9" fmla="*/ 382636 w 470745"/>
                        <a:gd name="connsiteY9" fmla="*/ 163709 h 375900"/>
                        <a:gd name="connsiteX10" fmla="*/ 344746 w 470745"/>
                        <a:gd name="connsiteY10" fmla="*/ 119170 h 375900"/>
                        <a:gd name="connsiteX11" fmla="*/ 297521 w 470745"/>
                        <a:gd name="connsiteY11" fmla="*/ 138306 h 375900"/>
                        <a:gd name="connsiteX12" fmla="*/ 269556 w 470745"/>
                        <a:gd name="connsiteY12" fmla="*/ 100559 h 375900"/>
                        <a:gd name="connsiteX13" fmla="*/ 270794 w 470745"/>
                        <a:gd name="connsiteY13" fmla="*/ 75841 h 375900"/>
                        <a:gd name="connsiteX14" fmla="*/ 50852 w 470745"/>
                        <a:gd name="connsiteY14" fmla="*/ 239633 h 375900"/>
                        <a:gd name="connsiteX15" fmla="*/ 190222 w 470745"/>
                        <a:gd name="connsiteY15" fmla="*/ 114046 h 375900"/>
                        <a:gd name="connsiteX16" fmla="*/ 125385 w 470745"/>
                        <a:gd name="connsiteY16" fmla="*/ 76946 h 375900"/>
                        <a:gd name="connsiteX17" fmla="*/ 208 w 470745"/>
                        <a:gd name="connsiteY17" fmla="*/ 138849 h 375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0745" h="375900">
                          <a:moveTo>
                            <a:pt x="208" y="138849"/>
                          </a:moveTo>
                          <a:cubicBezTo>
                            <a:pt x="-9232" y="111179"/>
                            <a:pt x="307237" y="-45679"/>
                            <a:pt x="84209" y="132220"/>
                          </a:cubicBezTo>
                          <a:cubicBezTo>
                            <a:pt x="-13585" y="210229"/>
                            <a:pt x="78970" y="149717"/>
                            <a:pt x="128509" y="124162"/>
                          </a:cubicBezTo>
                          <a:cubicBezTo>
                            <a:pt x="141073" y="117675"/>
                            <a:pt x="207300" y="76546"/>
                            <a:pt x="213520" y="102978"/>
                          </a:cubicBezTo>
                          <a:cubicBezTo>
                            <a:pt x="212425" y="100292"/>
                            <a:pt x="323296" y="-2435"/>
                            <a:pt x="345260" y="7680"/>
                          </a:cubicBezTo>
                          <a:cubicBezTo>
                            <a:pt x="371283" y="19672"/>
                            <a:pt x="207424" y="202409"/>
                            <a:pt x="190717" y="221926"/>
                          </a:cubicBezTo>
                          <a:cubicBezTo>
                            <a:pt x="629524" y="-223777"/>
                            <a:pt x="374835" y="101540"/>
                            <a:pt x="203395" y="333502"/>
                          </a:cubicBezTo>
                          <a:cubicBezTo>
                            <a:pt x="210177" y="326730"/>
                            <a:pt x="565593" y="-73816"/>
                            <a:pt x="446273" y="131648"/>
                          </a:cubicBezTo>
                          <a:cubicBezTo>
                            <a:pt x="445616" y="132763"/>
                            <a:pt x="241619" y="440287"/>
                            <a:pt x="256678" y="363630"/>
                          </a:cubicBezTo>
                          <a:cubicBezTo>
                            <a:pt x="257602" y="358886"/>
                            <a:pt x="580871" y="-53518"/>
                            <a:pt x="382636" y="163709"/>
                          </a:cubicBezTo>
                          <a:cubicBezTo>
                            <a:pt x="110755" y="461632"/>
                            <a:pt x="103344" y="438858"/>
                            <a:pt x="344746" y="119170"/>
                          </a:cubicBezTo>
                          <a:cubicBezTo>
                            <a:pt x="473848" y="-51813"/>
                            <a:pt x="368177" y="66993"/>
                            <a:pt x="297521" y="138306"/>
                          </a:cubicBezTo>
                          <a:cubicBezTo>
                            <a:pt x="24487" y="413855"/>
                            <a:pt x="63701" y="352857"/>
                            <a:pt x="269556" y="100559"/>
                          </a:cubicBezTo>
                          <a:cubicBezTo>
                            <a:pt x="323934" y="33912"/>
                            <a:pt x="382846" y="-23466"/>
                            <a:pt x="270794" y="75841"/>
                          </a:cubicBezTo>
                          <a:cubicBezTo>
                            <a:pt x="269889" y="76632"/>
                            <a:pt x="20229" y="311395"/>
                            <a:pt x="50852" y="239633"/>
                          </a:cubicBezTo>
                          <a:cubicBezTo>
                            <a:pt x="57920" y="223088"/>
                            <a:pt x="166152" y="137011"/>
                            <a:pt x="190222" y="114046"/>
                          </a:cubicBezTo>
                          <a:cubicBezTo>
                            <a:pt x="70378" y="161757"/>
                            <a:pt x="-125732" y="282010"/>
                            <a:pt x="125385" y="76946"/>
                          </a:cubicBezTo>
                          <a:cubicBezTo>
                            <a:pt x="139549" y="65411"/>
                            <a:pt x="9285" y="152727"/>
                            <a:pt x="208" y="138849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396" name="Graphic 963">
                    <a:extLst>
                      <a:ext uri="{FF2B5EF4-FFF2-40B4-BE49-F238E27FC236}">
                        <a16:creationId xmlns:a16="http://schemas.microsoft.com/office/drawing/2014/main" id="{60B192FE-908B-43E9-BE39-4DD0F24B50FF}"/>
                      </a:ext>
                    </a:extLst>
                  </p:cNvPr>
                  <p:cNvGrpSpPr/>
                  <p:nvPr/>
                </p:nvGrpSpPr>
                <p:grpSpPr>
                  <a:xfrm>
                    <a:off x="6346136" y="8152352"/>
                    <a:ext cx="682510" cy="566898"/>
                    <a:chOff x="6346136" y="8152352"/>
                    <a:chExt cx="682510" cy="566898"/>
                  </a:xfrm>
                </p:grpSpPr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13702F3C-F73C-4139-B6BF-81DE9A46D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6136" y="8152352"/>
                      <a:ext cx="682510" cy="566898"/>
                    </a:xfrm>
                    <a:custGeom>
                      <a:avLst/>
                      <a:gdLst>
                        <a:gd name="connsiteX0" fmla="*/ 311636 w 682510"/>
                        <a:gd name="connsiteY0" fmla="*/ 564967 h 566898"/>
                        <a:gd name="connsiteX1" fmla="*/ 619008 w 682510"/>
                        <a:gd name="connsiteY1" fmla="*/ 86012 h 566898"/>
                        <a:gd name="connsiteX2" fmla="*/ 358337 w 682510"/>
                        <a:gd name="connsiteY2" fmla="*/ 186977 h 566898"/>
                        <a:gd name="connsiteX3" fmla="*/ 50117 w 682510"/>
                        <a:gd name="connsiteY3" fmla="*/ 26909 h 566898"/>
                        <a:gd name="connsiteX4" fmla="*/ 34058 w 682510"/>
                        <a:gd name="connsiteY4" fmla="*/ 297000 h 566898"/>
                        <a:gd name="connsiteX5" fmla="*/ 311636 w 682510"/>
                        <a:gd name="connsiteY5" fmla="*/ 564967 h 5668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2510" h="566898">
                          <a:moveTo>
                            <a:pt x="311636" y="564967"/>
                          </a:moveTo>
                          <a:cubicBezTo>
                            <a:pt x="385378" y="597324"/>
                            <a:pt x="849122" y="214285"/>
                            <a:pt x="619008" y="86012"/>
                          </a:cubicBezTo>
                          <a:cubicBezTo>
                            <a:pt x="515557" y="28338"/>
                            <a:pt x="407343" y="131742"/>
                            <a:pt x="358337" y="186977"/>
                          </a:cubicBezTo>
                          <a:cubicBezTo>
                            <a:pt x="321656" y="228325"/>
                            <a:pt x="205432" y="-92839"/>
                            <a:pt x="50117" y="26909"/>
                          </a:cubicBezTo>
                          <a:cubicBezTo>
                            <a:pt x="-13510" y="75963"/>
                            <a:pt x="-13938" y="206656"/>
                            <a:pt x="34058" y="297000"/>
                          </a:cubicBezTo>
                          <a:cubicBezTo>
                            <a:pt x="90923" y="404080"/>
                            <a:pt x="179886" y="500569"/>
                            <a:pt x="311636" y="564967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FB582365-4A96-4C54-B3AA-24B6AD4C3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3497" y="8273510"/>
                      <a:ext cx="97923" cy="227365"/>
                    </a:xfrm>
                    <a:custGeom>
                      <a:avLst/>
                      <a:gdLst>
                        <a:gd name="connsiteX0" fmla="*/ 17152 w 97923"/>
                        <a:gd name="connsiteY0" fmla="*/ 23023 h 227365"/>
                        <a:gd name="connsiteX1" fmla="*/ 7522 w 97923"/>
                        <a:gd name="connsiteY1" fmla="*/ 9774 h 227365"/>
                        <a:gd name="connsiteX2" fmla="*/ 20781 w 97923"/>
                        <a:gd name="connsiteY2" fmla="*/ 144 h 227365"/>
                        <a:gd name="connsiteX3" fmla="*/ 77284 w 97923"/>
                        <a:gd name="connsiteY3" fmla="*/ 27310 h 227365"/>
                        <a:gd name="connsiteX4" fmla="*/ 95238 w 97923"/>
                        <a:gd name="connsiteY4" fmla="*/ 59999 h 227365"/>
                        <a:gd name="connsiteX5" fmla="*/ 96477 w 97923"/>
                        <a:gd name="connsiteY5" fmla="*/ 99414 h 227365"/>
                        <a:gd name="connsiteX6" fmla="*/ 19591 w 97923"/>
                        <a:gd name="connsiteY6" fmla="*/ 224172 h 227365"/>
                        <a:gd name="connsiteX7" fmla="*/ 3189 w 97923"/>
                        <a:gd name="connsiteY7" fmla="*/ 223772 h 227365"/>
                        <a:gd name="connsiteX8" fmla="*/ 3598 w 97923"/>
                        <a:gd name="connsiteY8" fmla="*/ 207380 h 227365"/>
                        <a:gd name="connsiteX9" fmla="*/ 73597 w 97923"/>
                        <a:gd name="connsiteY9" fmla="*/ 95794 h 227365"/>
                        <a:gd name="connsiteX10" fmla="*/ 72807 w 97923"/>
                        <a:gd name="connsiteY10" fmla="*/ 65724 h 227365"/>
                        <a:gd name="connsiteX11" fmla="*/ 60491 w 97923"/>
                        <a:gd name="connsiteY11" fmla="*/ 43302 h 227365"/>
                        <a:gd name="connsiteX12" fmla="*/ 17152 w 97923"/>
                        <a:gd name="connsiteY12" fmla="*/ 23023 h 2273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7923" h="227365">
                          <a:moveTo>
                            <a:pt x="17152" y="23023"/>
                          </a:moveTo>
                          <a:cubicBezTo>
                            <a:pt x="10837" y="22023"/>
                            <a:pt x="6532" y="16089"/>
                            <a:pt x="7522" y="9774"/>
                          </a:cubicBezTo>
                          <a:cubicBezTo>
                            <a:pt x="8523" y="3449"/>
                            <a:pt x="14457" y="-856"/>
                            <a:pt x="20781" y="144"/>
                          </a:cubicBezTo>
                          <a:cubicBezTo>
                            <a:pt x="45413" y="4135"/>
                            <a:pt x="64301" y="13651"/>
                            <a:pt x="77284" y="27310"/>
                          </a:cubicBezTo>
                          <a:cubicBezTo>
                            <a:pt x="86028" y="36520"/>
                            <a:pt x="92038" y="47550"/>
                            <a:pt x="95238" y="59999"/>
                          </a:cubicBezTo>
                          <a:cubicBezTo>
                            <a:pt x="98334" y="72048"/>
                            <a:pt x="98763" y="85317"/>
                            <a:pt x="96477" y="99414"/>
                          </a:cubicBezTo>
                          <a:cubicBezTo>
                            <a:pt x="90409" y="136857"/>
                            <a:pt x="64977" y="181043"/>
                            <a:pt x="19591" y="224172"/>
                          </a:cubicBezTo>
                          <a:cubicBezTo>
                            <a:pt x="14952" y="228582"/>
                            <a:pt x="7608" y="228401"/>
                            <a:pt x="3189" y="223772"/>
                          </a:cubicBezTo>
                          <a:cubicBezTo>
                            <a:pt x="-1222" y="219134"/>
                            <a:pt x="-1031" y="211790"/>
                            <a:pt x="3598" y="207380"/>
                          </a:cubicBezTo>
                          <a:cubicBezTo>
                            <a:pt x="45175" y="167870"/>
                            <a:pt x="68302" y="128446"/>
                            <a:pt x="73597" y="95794"/>
                          </a:cubicBezTo>
                          <a:cubicBezTo>
                            <a:pt x="75388" y="84783"/>
                            <a:pt x="75112" y="74658"/>
                            <a:pt x="72807" y="65724"/>
                          </a:cubicBezTo>
                          <a:cubicBezTo>
                            <a:pt x="70626" y="57199"/>
                            <a:pt x="66492" y="49627"/>
                            <a:pt x="60491" y="43302"/>
                          </a:cubicBezTo>
                          <a:cubicBezTo>
                            <a:pt x="50938" y="33244"/>
                            <a:pt x="36479" y="26167"/>
                            <a:pt x="17152" y="2302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80" name="Graphic 963">
                  <a:extLst>
                    <a:ext uri="{FF2B5EF4-FFF2-40B4-BE49-F238E27FC236}">
                      <a16:creationId xmlns:a16="http://schemas.microsoft.com/office/drawing/2014/main" id="{0F7C1E3E-A819-4BA3-BB98-015AE4A84EF0}"/>
                    </a:ext>
                  </a:extLst>
                </p:cNvPr>
                <p:cNvGrpSpPr/>
                <p:nvPr/>
              </p:nvGrpSpPr>
              <p:grpSpPr>
                <a:xfrm>
                  <a:off x="4476153" y="7773811"/>
                  <a:ext cx="4324839" cy="2858052"/>
                  <a:chOff x="4476153" y="7773811"/>
                  <a:chExt cx="4324839" cy="2858052"/>
                </a:xfrm>
                <a:solidFill>
                  <a:srgbClr val="FFFFFF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9B36A774-D64B-427F-B7FE-4752608EAEEE}"/>
                      </a:ext>
                    </a:extLst>
                  </p:cNvPr>
                  <p:cNvSpPr/>
                  <p:nvPr/>
                </p:nvSpPr>
                <p:spPr>
                  <a:xfrm>
                    <a:off x="8663937" y="10544519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0 w 87353"/>
                      <a:gd name="connsiteY1" fmla="*/ 43672 h 87344"/>
                      <a:gd name="connsiteX2" fmla="*/ 43672 w 87353"/>
                      <a:gd name="connsiteY2" fmla="*/ 0 h 87344"/>
                      <a:gd name="connsiteX3" fmla="*/ 87354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19555" y="87344"/>
                          <a:pt x="0" y="67789"/>
                          <a:pt x="0" y="43672"/>
                        </a:cubicBezTo>
                        <a:cubicBezTo>
                          <a:pt x="0" y="19545"/>
                          <a:pt x="19555" y="0"/>
                          <a:pt x="43672" y="0"/>
                        </a:cubicBezTo>
                        <a:cubicBezTo>
                          <a:pt x="67789" y="0"/>
                          <a:pt x="87354" y="19545"/>
                          <a:pt x="87354" y="43672"/>
                        </a:cubicBezTo>
                        <a:cubicBezTo>
                          <a:pt x="87354" y="67799"/>
                          <a:pt x="67789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24E58F93-0C2B-41F9-9397-5E167AE04CBE}"/>
                      </a:ext>
                    </a:extLst>
                  </p:cNvPr>
                  <p:cNvSpPr/>
                  <p:nvPr/>
                </p:nvSpPr>
                <p:spPr>
                  <a:xfrm>
                    <a:off x="8739461" y="10388871"/>
                    <a:ext cx="61531" cy="61531"/>
                  </a:xfrm>
                  <a:custGeom>
                    <a:avLst/>
                    <a:gdLst>
                      <a:gd name="connsiteX0" fmla="*/ 30775 w 61531"/>
                      <a:gd name="connsiteY0" fmla="*/ 61532 h 61531"/>
                      <a:gd name="connsiteX1" fmla="*/ 0 w 61531"/>
                      <a:gd name="connsiteY1" fmla="*/ 30766 h 61531"/>
                      <a:gd name="connsiteX2" fmla="*/ 30775 w 61531"/>
                      <a:gd name="connsiteY2" fmla="*/ 0 h 61531"/>
                      <a:gd name="connsiteX3" fmla="*/ 61532 w 61531"/>
                      <a:gd name="connsiteY3" fmla="*/ 30766 h 61531"/>
                      <a:gd name="connsiteX4" fmla="*/ 30775 w 61531"/>
                      <a:gd name="connsiteY4" fmla="*/ 61532 h 6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31">
                        <a:moveTo>
                          <a:pt x="30775" y="61532"/>
                        </a:moveTo>
                        <a:cubicBezTo>
                          <a:pt x="13783" y="61532"/>
                          <a:pt x="0" y="47749"/>
                          <a:pt x="0" y="30766"/>
                        </a:cubicBezTo>
                        <a:cubicBezTo>
                          <a:pt x="0" y="13773"/>
                          <a:pt x="13783" y="0"/>
                          <a:pt x="30775" y="0"/>
                        </a:cubicBezTo>
                        <a:cubicBezTo>
                          <a:pt x="47768" y="0"/>
                          <a:pt x="61532" y="13773"/>
                          <a:pt x="61532" y="30766"/>
                        </a:cubicBezTo>
                        <a:cubicBezTo>
                          <a:pt x="61541" y="47749"/>
                          <a:pt x="47778" y="61532"/>
                          <a:pt x="30775" y="615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3" name="Freeform: Shape 382">
                    <a:extLst>
                      <a:ext uri="{FF2B5EF4-FFF2-40B4-BE49-F238E27FC236}">
                        <a16:creationId xmlns:a16="http://schemas.microsoft.com/office/drawing/2014/main" id="{D404DEC8-78E8-4208-ACBE-A773A61EB43F}"/>
                      </a:ext>
                    </a:extLst>
                  </p:cNvPr>
                  <p:cNvSpPr/>
                  <p:nvPr/>
                </p:nvSpPr>
                <p:spPr>
                  <a:xfrm>
                    <a:off x="8403828" y="9033101"/>
                    <a:ext cx="61541" cy="61541"/>
                  </a:xfrm>
                  <a:custGeom>
                    <a:avLst/>
                    <a:gdLst>
                      <a:gd name="connsiteX0" fmla="*/ 30775 w 61541"/>
                      <a:gd name="connsiteY0" fmla="*/ 61541 h 61541"/>
                      <a:gd name="connsiteX1" fmla="*/ 61541 w 61541"/>
                      <a:gd name="connsiteY1" fmla="*/ 30775 h 61541"/>
                      <a:gd name="connsiteX2" fmla="*/ 30775 w 61541"/>
                      <a:gd name="connsiteY2" fmla="*/ 0 h 61541"/>
                      <a:gd name="connsiteX3" fmla="*/ 0 w 61541"/>
                      <a:gd name="connsiteY3" fmla="*/ 30775 h 61541"/>
                      <a:gd name="connsiteX4" fmla="*/ 30775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75" y="61541"/>
                        </a:moveTo>
                        <a:cubicBezTo>
                          <a:pt x="47768" y="61541"/>
                          <a:pt x="61541" y="47768"/>
                          <a:pt x="61541" y="30775"/>
                        </a:cubicBezTo>
                        <a:cubicBezTo>
                          <a:pt x="61541" y="13773"/>
                          <a:pt x="47768" y="0"/>
                          <a:pt x="30775" y="0"/>
                        </a:cubicBezTo>
                        <a:cubicBezTo>
                          <a:pt x="13783" y="0"/>
                          <a:pt x="0" y="13773"/>
                          <a:pt x="0" y="30775"/>
                        </a:cubicBezTo>
                        <a:cubicBezTo>
                          <a:pt x="0" y="47758"/>
                          <a:pt x="13783" y="61541"/>
                          <a:pt x="30775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4" name="Freeform: Shape 383">
                    <a:extLst>
                      <a:ext uri="{FF2B5EF4-FFF2-40B4-BE49-F238E27FC236}">
                        <a16:creationId xmlns:a16="http://schemas.microsoft.com/office/drawing/2014/main" id="{F184D069-BFEE-4487-A5E9-B03C061E2AAE}"/>
                      </a:ext>
                    </a:extLst>
                  </p:cNvPr>
                  <p:cNvSpPr/>
                  <p:nvPr/>
                </p:nvSpPr>
                <p:spPr>
                  <a:xfrm>
                    <a:off x="8537607" y="8911581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87354 w 87353"/>
                      <a:gd name="connsiteY1" fmla="*/ 43672 h 87344"/>
                      <a:gd name="connsiteX2" fmla="*/ 43672 w 87353"/>
                      <a:gd name="connsiteY2" fmla="*/ 0 h 87344"/>
                      <a:gd name="connsiteX3" fmla="*/ 0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67799" y="87344"/>
                          <a:pt x="87354" y="67789"/>
                          <a:pt x="87354" y="43672"/>
                        </a:cubicBezTo>
                        <a:cubicBezTo>
                          <a:pt x="87354" y="19545"/>
                          <a:pt x="67799" y="0"/>
                          <a:pt x="43672" y="0"/>
                        </a:cubicBezTo>
                        <a:cubicBezTo>
                          <a:pt x="19545" y="0"/>
                          <a:pt x="0" y="19545"/>
                          <a:pt x="0" y="43672"/>
                        </a:cubicBezTo>
                        <a:cubicBezTo>
                          <a:pt x="10" y="6778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5" name="Freeform: Shape 384">
                    <a:extLst>
                      <a:ext uri="{FF2B5EF4-FFF2-40B4-BE49-F238E27FC236}">
                        <a16:creationId xmlns:a16="http://schemas.microsoft.com/office/drawing/2014/main" id="{24EB3628-8E4A-4833-A4A4-7B803D351C62}"/>
                      </a:ext>
                    </a:extLst>
                  </p:cNvPr>
                  <p:cNvSpPr/>
                  <p:nvPr/>
                </p:nvSpPr>
                <p:spPr>
                  <a:xfrm>
                    <a:off x="5510857" y="8238316"/>
                    <a:ext cx="61541" cy="61541"/>
                  </a:xfrm>
                  <a:custGeom>
                    <a:avLst/>
                    <a:gdLst>
                      <a:gd name="connsiteX0" fmla="*/ 30766 w 61541"/>
                      <a:gd name="connsiteY0" fmla="*/ 61541 h 61541"/>
                      <a:gd name="connsiteX1" fmla="*/ 61541 w 61541"/>
                      <a:gd name="connsiteY1" fmla="*/ 30766 h 61541"/>
                      <a:gd name="connsiteX2" fmla="*/ 30766 w 61541"/>
                      <a:gd name="connsiteY2" fmla="*/ 0 h 61541"/>
                      <a:gd name="connsiteX3" fmla="*/ 0 w 61541"/>
                      <a:gd name="connsiteY3" fmla="*/ 30766 h 61541"/>
                      <a:gd name="connsiteX4" fmla="*/ 30766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66" y="61541"/>
                        </a:moveTo>
                        <a:cubicBezTo>
                          <a:pt x="47758" y="61541"/>
                          <a:pt x="61541" y="47758"/>
                          <a:pt x="61541" y="30766"/>
                        </a:cubicBezTo>
                        <a:cubicBezTo>
                          <a:pt x="61541" y="13773"/>
                          <a:pt x="47758" y="0"/>
                          <a:pt x="30766" y="0"/>
                        </a:cubicBezTo>
                        <a:cubicBezTo>
                          <a:pt x="13773" y="0"/>
                          <a:pt x="0" y="13773"/>
                          <a:pt x="0" y="30766"/>
                        </a:cubicBezTo>
                        <a:cubicBezTo>
                          <a:pt x="0" y="47758"/>
                          <a:pt x="13773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890E6C4A-F80B-499E-9200-9F24DD5FB68C}"/>
                      </a:ext>
                    </a:extLst>
                  </p:cNvPr>
                  <p:cNvSpPr/>
                  <p:nvPr/>
                </p:nvSpPr>
                <p:spPr>
                  <a:xfrm>
                    <a:off x="4851194" y="7787317"/>
                    <a:ext cx="87344" cy="87344"/>
                  </a:xfrm>
                  <a:custGeom>
                    <a:avLst/>
                    <a:gdLst>
                      <a:gd name="connsiteX0" fmla="*/ 43672 w 87344"/>
                      <a:gd name="connsiteY0" fmla="*/ 87344 h 87344"/>
                      <a:gd name="connsiteX1" fmla="*/ 87344 w 87344"/>
                      <a:gd name="connsiteY1" fmla="*/ 43672 h 87344"/>
                      <a:gd name="connsiteX2" fmla="*/ 43672 w 87344"/>
                      <a:gd name="connsiteY2" fmla="*/ 0 h 87344"/>
                      <a:gd name="connsiteX3" fmla="*/ 0 w 87344"/>
                      <a:gd name="connsiteY3" fmla="*/ 43672 h 87344"/>
                      <a:gd name="connsiteX4" fmla="*/ 43672 w 87344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44" h="87344">
                        <a:moveTo>
                          <a:pt x="43672" y="87344"/>
                        </a:moveTo>
                        <a:cubicBezTo>
                          <a:pt x="67799" y="87344"/>
                          <a:pt x="87344" y="67789"/>
                          <a:pt x="87344" y="43672"/>
                        </a:cubicBezTo>
                        <a:cubicBezTo>
                          <a:pt x="87344" y="19555"/>
                          <a:pt x="67789" y="0"/>
                          <a:pt x="43672" y="0"/>
                        </a:cubicBezTo>
                        <a:cubicBezTo>
                          <a:pt x="19545" y="0"/>
                          <a:pt x="0" y="19555"/>
                          <a:pt x="0" y="43672"/>
                        </a:cubicBezTo>
                        <a:cubicBezTo>
                          <a:pt x="0" y="6779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035F258D-ED6D-44E9-9241-F1D8E173B142}"/>
                      </a:ext>
                    </a:extLst>
                  </p:cNvPr>
                  <p:cNvSpPr/>
                  <p:nvPr/>
                </p:nvSpPr>
                <p:spPr>
                  <a:xfrm>
                    <a:off x="4494592" y="10046594"/>
                    <a:ext cx="87361" cy="87355"/>
                  </a:xfrm>
                  <a:custGeom>
                    <a:avLst/>
                    <a:gdLst>
                      <a:gd name="connsiteX0" fmla="*/ 68357 w 87361"/>
                      <a:gd name="connsiteY0" fmla="*/ 79711 h 87355"/>
                      <a:gd name="connsiteX1" fmla="*/ 7644 w 87361"/>
                      <a:gd name="connsiteY1" fmla="*/ 68357 h 87355"/>
                      <a:gd name="connsiteX2" fmla="*/ 19008 w 87361"/>
                      <a:gd name="connsiteY2" fmla="*/ 7645 h 87355"/>
                      <a:gd name="connsiteX3" fmla="*/ 79720 w 87361"/>
                      <a:gd name="connsiteY3" fmla="*/ 18998 h 87355"/>
                      <a:gd name="connsiteX4" fmla="*/ 68357 w 87361"/>
                      <a:gd name="connsiteY4" fmla="*/ 79711 h 87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61" h="87355">
                        <a:moveTo>
                          <a:pt x="68357" y="79711"/>
                        </a:moveTo>
                        <a:cubicBezTo>
                          <a:pt x="48449" y="93341"/>
                          <a:pt x="21265" y="88255"/>
                          <a:pt x="7644" y="68357"/>
                        </a:cubicBezTo>
                        <a:cubicBezTo>
                          <a:pt x="-5986" y="48450"/>
                          <a:pt x="-900" y="21265"/>
                          <a:pt x="19008" y="7645"/>
                        </a:cubicBezTo>
                        <a:cubicBezTo>
                          <a:pt x="38905" y="-5985"/>
                          <a:pt x="66090" y="-899"/>
                          <a:pt x="79720" y="18998"/>
                        </a:cubicBezTo>
                        <a:cubicBezTo>
                          <a:pt x="93350" y="38906"/>
                          <a:pt x="88254" y="66090"/>
                          <a:pt x="68357" y="7971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:a16="http://schemas.microsoft.com/office/drawing/2014/main" id="{58BD4E60-7BF3-4048-A186-566296895948}"/>
                      </a:ext>
                    </a:extLst>
                  </p:cNvPr>
                  <p:cNvSpPr/>
                  <p:nvPr/>
                </p:nvSpPr>
                <p:spPr>
                  <a:xfrm>
                    <a:off x="4560489" y="9206104"/>
                    <a:ext cx="101590" cy="101583"/>
                  </a:xfrm>
                  <a:custGeom>
                    <a:avLst/>
                    <a:gdLst>
                      <a:gd name="connsiteX0" fmla="*/ 79488 w 101590"/>
                      <a:gd name="connsiteY0" fmla="*/ 92697 h 101583"/>
                      <a:gd name="connsiteX1" fmla="*/ 8888 w 101590"/>
                      <a:gd name="connsiteY1" fmla="*/ 79486 h 101583"/>
                      <a:gd name="connsiteX2" fmla="*/ 22109 w 101590"/>
                      <a:gd name="connsiteY2" fmla="*/ 8886 h 101583"/>
                      <a:gd name="connsiteX3" fmla="*/ 92708 w 101590"/>
                      <a:gd name="connsiteY3" fmla="*/ 22098 h 101583"/>
                      <a:gd name="connsiteX4" fmla="*/ 79488 w 101590"/>
                      <a:gd name="connsiteY4" fmla="*/ 92697 h 10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90" h="101583">
                        <a:moveTo>
                          <a:pt x="79488" y="92697"/>
                        </a:moveTo>
                        <a:cubicBezTo>
                          <a:pt x="56342" y="108546"/>
                          <a:pt x="24729" y="102622"/>
                          <a:pt x="8888" y="79486"/>
                        </a:cubicBezTo>
                        <a:cubicBezTo>
                          <a:pt x="-6961" y="56340"/>
                          <a:pt x="-1046" y="24726"/>
                          <a:pt x="22109" y="8886"/>
                        </a:cubicBezTo>
                        <a:cubicBezTo>
                          <a:pt x="45255" y="-6963"/>
                          <a:pt x="76859" y="-1039"/>
                          <a:pt x="92708" y="22098"/>
                        </a:cubicBezTo>
                        <a:cubicBezTo>
                          <a:pt x="108549" y="45243"/>
                          <a:pt x="102633" y="76847"/>
                          <a:pt x="79488" y="926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845A8F3B-084A-40AA-81CE-0178C2279C45}"/>
                      </a:ext>
                    </a:extLst>
                  </p:cNvPr>
                  <p:cNvSpPr/>
                  <p:nvPr/>
                </p:nvSpPr>
                <p:spPr>
                  <a:xfrm>
                    <a:off x="4476153" y="9179418"/>
                    <a:ext cx="56259" cy="56264"/>
                  </a:xfrm>
                  <a:custGeom>
                    <a:avLst/>
                    <a:gdLst>
                      <a:gd name="connsiteX0" fmla="*/ 44019 w 56259"/>
                      <a:gd name="connsiteY0" fmla="*/ 51346 h 56264"/>
                      <a:gd name="connsiteX1" fmla="*/ 4918 w 56259"/>
                      <a:gd name="connsiteY1" fmla="*/ 44031 h 56264"/>
                      <a:gd name="connsiteX2" fmla="*/ 12243 w 56259"/>
                      <a:gd name="connsiteY2" fmla="*/ 4921 h 56264"/>
                      <a:gd name="connsiteX3" fmla="*/ 51343 w 56259"/>
                      <a:gd name="connsiteY3" fmla="*/ 12246 h 56264"/>
                      <a:gd name="connsiteX4" fmla="*/ 44019 w 56259"/>
                      <a:gd name="connsiteY4" fmla="*/ 51346 h 56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59" h="56264">
                        <a:moveTo>
                          <a:pt x="44019" y="51346"/>
                        </a:moveTo>
                        <a:cubicBezTo>
                          <a:pt x="31198" y="60118"/>
                          <a:pt x="13691" y="56842"/>
                          <a:pt x="4918" y="44031"/>
                        </a:cubicBezTo>
                        <a:cubicBezTo>
                          <a:pt x="-3854" y="31210"/>
                          <a:pt x="-577" y="13703"/>
                          <a:pt x="12243" y="4921"/>
                        </a:cubicBezTo>
                        <a:cubicBezTo>
                          <a:pt x="25064" y="-3851"/>
                          <a:pt x="42571" y="-584"/>
                          <a:pt x="51343" y="12246"/>
                        </a:cubicBezTo>
                        <a:cubicBezTo>
                          <a:pt x="60116" y="25057"/>
                          <a:pt x="56830" y="42564"/>
                          <a:pt x="44019" y="5134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A831FCD6-9CA9-438A-BA47-EC7C26333FBB}"/>
                      </a:ext>
                    </a:extLst>
                  </p:cNvPr>
                  <p:cNvSpPr/>
                  <p:nvPr/>
                </p:nvSpPr>
                <p:spPr>
                  <a:xfrm>
                    <a:off x="6619682" y="9294924"/>
                    <a:ext cx="63141" cy="63141"/>
                  </a:xfrm>
                  <a:custGeom>
                    <a:avLst/>
                    <a:gdLst>
                      <a:gd name="connsiteX0" fmla="*/ 31575 w 63141"/>
                      <a:gd name="connsiteY0" fmla="*/ 63141 h 63141"/>
                      <a:gd name="connsiteX1" fmla="*/ 0 w 63141"/>
                      <a:gd name="connsiteY1" fmla="*/ 31575 h 63141"/>
                      <a:gd name="connsiteX2" fmla="*/ 31575 w 63141"/>
                      <a:gd name="connsiteY2" fmla="*/ 0 h 63141"/>
                      <a:gd name="connsiteX3" fmla="*/ 63141 w 63141"/>
                      <a:gd name="connsiteY3" fmla="*/ 31575 h 63141"/>
                      <a:gd name="connsiteX4" fmla="*/ 31575 w 63141"/>
                      <a:gd name="connsiteY4" fmla="*/ 63141 h 63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141" h="63141">
                        <a:moveTo>
                          <a:pt x="31575" y="63141"/>
                        </a:moveTo>
                        <a:cubicBezTo>
                          <a:pt x="14135" y="63141"/>
                          <a:pt x="0" y="49006"/>
                          <a:pt x="0" y="31575"/>
                        </a:cubicBezTo>
                        <a:cubicBezTo>
                          <a:pt x="0" y="14145"/>
                          <a:pt x="14135" y="0"/>
                          <a:pt x="31575" y="0"/>
                        </a:cubicBezTo>
                        <a:cubicBezTo>
                          <a:pt x="49016" y="0"/>
                          <a:pt x="63141" y="14145"/>
                          <a:pt x="63141" y="31575"/>
                        </a:cubicBezTo>
                        <a:cubicBezTo>
                          <a:pt x="63141" y="49006"/>
                          <a:pt x="49016" y="63141"/>
                          <a:pt x="31575" y="631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id="{4B0441E2-54B1-468F-AE0B-65ABC8B69769}"/>
                      </a:ext>
                    </a:extLst>
                  </p:cNvPr>
                  <p:cNvSpPr/>
                  <p:nvPr/>
                </p:nvSpPr>
                <p:spPr>
                  <a:xfrm>
                    <a:off x="6755422" y="9185892"/>
                    <a:ext cx="44481" cy="44481"/>
                  </a:xfrm>
                  <a:custGeom>
                    <a:avLst/>
                    <a:gdLst>
                      <a:gd name="connsiteX0" fmla="*/ 22231 w 44481"/>
                      <a:gd name="connsiteY0" fmla="*/ 44482 h 44481"/>
                      <a:gd name="connsiteX1" fmla="*/ 0 w 44481"/>
                      <a:gd name="connsiteY1" fmla="*/ 22241 h 44481"/>
                      <a:gd name="connsiteX2" fmla="*/ 22231 w 44481"/>
                      <a:gd name="connsiteY2" fmla="*/ 0 h 44481"/>
                      <a:gd name="connsiteX3" fmla="*/ 44482 w 44481"/>
                      <a:gd name="connsiteY3" fmla="*/ 22241 h 44481"/>
                      <a:gd name="connsiteX4" fmla="*/ 22231 w 44481"/>
                      <a:gd name="connsiteY4" fmla="*/ 44482 h 4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481" h="44481">
                        <a:moveTo>
                          <a:pt x="22231" y="44482"/>
                        </a:moveTo>
                        <a:cubicBezTo>
                          <a:pt x="9954" y="44482"/>
                          <a:pt x="0" y="34519"/>
                          <a:pt x="0" y="22241"/>
                        </a:cubicBezTo>
                        <a:cubicBezTo>
                          <a:pt x="0" y="9954"/>
                          <a:pt x="9954" y="0"/>
                          <a:pt x="22231" y="0"/>
                        </a:cubicBezTo>
                        <a:cubicBezTo>
                          <a:pt x="34519" y="0"/>
                          <a:pt x="44482" y="9954"/>
                          <a:pt x="44482" y="22241"/>
                        </a:cubicBezTo>
                        <a:cubicBezTo>
                          <a:pt x="44482" y="34519"/>
                          <a:pt x="34519" y="44482"/>
                          <a:pt x="22231" y="444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id="{A1DB4A8B-B35B-4BFA-9884-39717291F1D7}"/>
                      </a:ext>
                    </a:extLst>
                  </p:cNvPr>
                  <p:cNvSpPr/>
                  <p:nvPr/>
                </p:nvSpPr>
                <p:spPr>
                  <a:xfrm>
                    <a:off x="7836119" y="7848268"/>
                    <a:ext cx="87353" cy="87353"/>
                  </a:xfrm>
                  <a:custGeom>
                    <a:avLst/>
                    <a:gdLst>
                      <a:gd name="connsiteX0" fmla="*/ 43682 w 87353"/>
                      <a:gd name="connsiteY0" fmla="*/ 87354 h 87353"/>
                      <a:gd name="connsiteX1" fmla="*/ 0 w 87353"/>
                      <a:gd name="connsiteY1" fmla="*/ 43682 h 87353"/>
                      <a:gd name="connsiteX2" fmla="*/ 43682 w 87353"/>
                      <a:gd name="connsiteY2" fmla="*/ 0 h 87353"/>
                      <a:gd name="connsiteX3" fmla="*/ 87354 w 87353"/>
                      <a:gd name="connsiteY3" fmla="*/ 43682 h 87353"/>
                      <a:gd name="connsiteX4" fmla="*/ 43682 w 87353"/>
                      <a:gd name="connsiteY4" fmla="*/ 87354 h 87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53">
                        <a:moveTo>
                          <a:pt x="43682" y="87354"/>
                        </a:moveTo>
                        <a:cubicBezTo>
                          <a:pt x="19564" y="87354"/>
                          <a:pt x="0" y="67808"/>
                          <a:pt x="0" y="43682"/>
                        </a:cubicBezTo>
                        <a:cubicBezTo>
                          <a:pt x="0" y="19555"/>
                          <a:pt x="19564" y="0"/>
                          <a:pt x="43682" y="0"/>
                        </a:cubicBezTo>
                        <a:cubicBezTo>
                          <a:pt x="67799" y="0"/>
                          <a:pt x="87354" y="19555"/>
                          <a:pt x="87354" y="43682"/>
                        </a:cubicBezTo>
                        <a:cubicBezTo>
                          <a:pt x="87354" y="67808"/>
                          <a:pt x="67799" y="87354"/>
                          <a:pt x="43682" y="873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3" name="Freeform: Shape 392">
                    <a:extLst>
                      <a:ext uri="{FF2B5EF4-FFF2-40B4-BE49-F238E27FC236}">
                        <a16:creationId xmlns:a16="http://schemas.microsoft.com/office/drawing/2014/main" id="{F82245D1-5A84-464E-986C-771DDFBD1195}"/>
                      </a:ext>
                    </a:extLst>
                  </p:cNvPr>
                  <p:cNvSpPr/>
                  <p:nvPr/>
                </p:nvSpPr>
                <p:spPr>
                  <a:xfrm>
                    <a:off x="8294196" y="7773811"/>
                    <a:ext cx="61531" cy="61541"/>
                  </a:xfrm>
                  <a:custGeom>
                    <a:avLst/>
                    <a:gdLst>
                      <a:gd name="connsiteX0" fmla="*/ 30766 w 61531"/>
                      <a:gd name="connsiteY0" fmla="*/ 61541 h 61541"/>
                      <a:gd name="connsiteX1" fmla="*/ 0 w 61531"/>
                      <a:gd name="connsiteY1" fmla="*/ 30775 h 61541"/>
                      <a:gd name="connsiteX2" fmla="*/ 30766 w 61531"/>
                      <a:gd name="connsiteY2" fmla="*/ 0 h 61541"/>
                      <a:gd name="connsiteX3" fmla="*/ 61531 w 61531"/>
                      <a:gd name="connsiteY3" fmla="*/ 30775 h 61541"/>
                      <a:gd name="connsiteX4" fmla="*/ 30766 w 6153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41">
                        <a:moveTo>
                          <a:pt x="30766" y="61541"/>
                        </a:moveTo>
                        <a:cubicBezTo>
                          <a:pt x="13773" y="61541"/>
                          <a:pt x="0" y="47768"/>
                          <a:pt x="0" y="30775"/>
                        </a:cubicBezTo>
                        <a:cubicBezTo>
                          <a:pt x="0" y="13783"/>
                          <a:pt x="13773" y="0"/>
                          <a:pt x="30766" y="0"/>
                        </a:cubicBezTo>
                        <a:cubicBezTo>
                          <a:pt x="47758" y="0"/>
                          <a:pt x="61531" y="13783"/>
                          <a:pt x="61531" y="30775"/>
                        </a:cubicBezTo>
                        <a:cubicBezTo>
                          <a:pt x="61541" y="47758"/>
                          <a:pt x="47768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</p:grp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5A74EABA-9FE5-48DD-BC84-90E340953748}"/>
                  </a:ext>
                </a:extLst>
              </p:cNvPr>
              <p:cNvSpPr txBox="1"/>
              <p:nvPr/>
            </p:nvSpPr>
            <p:spPr>
              <a:xfrm>
                <a:off x="3212415" y="889345"/>
                <a:ext cx="6151944" cy="1862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115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تو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چیزی دیگری </a:t>
                </a:r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EABF7D40-3782-4779-909A-C4EF77EEC615}"/>
                  </a:ext>
                </a:extLst>
              </p:cNvPr>
              <p:cNvSpPr txBox="1"/>
              <p:nvPr/>
            </p:nvSpPr>
            <p:spPr>
              <a:xfrm>
                <a:off x="5460326" y="-8496"/>
                <a:ext cx="6151944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ای </a:t>
                </a:r>
                <a:r>
                  <a:rPr lang="fa-IR" sz="96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جان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</a:t>
                </a:r>
              </a:p>
            </p:txBody>
          </p:sp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B2BF4D8-6205-4CA7-A791-DE091157796C}"/>
              </a:ext>
            </a:extLst>
          </p:cNvPr>
          <p:cNvGrpSpPr/>
          <p:nvPr/>
        </p:nvGrpSpPr>
        <p:grpSpPr>
          <a:xfrm>
            <a:off x="11161267" y="22949"/>
            <a:ext cx="10128448" cy="6858000"/>
            <a:chOff x="2808339" y="34804"/>
            <a:chExt cx="10128448" cy="6858000"/>
          </a:xfrm>
        </p:grpSpPr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D0CCFB41-9441-40BD-AF42-5004A1285F37}"/>
                </a:ext>
              </a:extLst>
            </p:cNvPr>
            <p:cNvGrpSpPr/>
            <p:nvPr/>
          </p:nvGrpSpPr>
          <p:grpSpPr>
            <a:xfrm>
              <a:off x="2808339" y="34804"/>
              <a:ext cx="10128448" cy="6858000"/>
              <a:chOff x="2063552" y="0"/>
              <a:chExt cx="10128448" cy="6858000"/>
            </a:xfrm>
            <a:solidFill>
              <a:schemeClr val="bg1">
                <a:lumMod val="7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9299F1A0-CF99-43D1-9248-42E082B0C191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567" name="Rectangle: Rounded Corners 566">
                <a:extLst>
                  <a:ext uri="{FF2B5EF4-FFF2-40B4-BE49-F238E27FC236}">
                    <a16:creationId xmlns:a16="http://schemas.microsoft.com/office/drawing/2014/main" id="{7C8D7FB0-F3BB-48FF-8BB4-9D545B82C27C}"/>
                  </a:ext>
                </a:extLst>
              </p:cNvPr>
              <p:cNvSpPr/>
              <p:nvPr/>
            </p:nvSpPr>
            <p:spPr>
              <a:xfrm>
                <a:off x="2063552" y="952246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5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B5A312EA-91A9-4B1C-B3C7-EA298EEFB49E}"/>
                </a:ext>
              </a:extLst>
            </p:cNvPr>
            <p:cNvGrpSpPr/>
            <p:nvPr/>
          </p:nvGrpSpPr>
          <p:grpSpPr>
            <a:xfrm>
              <a:off x="3933924" y="421272"/>
              <a:ext cx="6492493" cy="6085063"/>
              <a:chOff x="5356436" y="473369"/>
              <a:chExt cx="6492493" cy="6085063"/>
            </a:xfrm>
          </p:grpSpPr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E494D183-A3BE-44FE-950E-B1BFD6D1B960}"/>
                  </a:ext>
                </a:extLst>
              </p:cNvPr>
              <p:cNvGrpSpPr/>
              <p:nvPr/>
            </p:nvGrpSpPr>
            <p:grpSpPr>
              <a:xfrm>
                <a:off x="5356436" y="473369"/>
                <a:ext cx="6492493" cy="6085063"/>
                <a:chOff x="5356436" y="473369"/>
                <a:chExt cx="6492493" cy="6085063"/>
              </a:xfrm>
            </p:grpSpPr>
            <p:pic>
              <p:nvPicPr>
                <p:cNvPr id="571" name="Picture 570">
                  <a:extLst>
                    <a:ext uri="{FF2B5EF4-FFF2-40B4-BE49-F238E27FC236}">
                      <a16:creationId xmlns:a16="http://schemas.microsoft.com/office/drawing/2014/main" id="{A8603107-3EC6-4314-AA5F-E0B185609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102" b="39408"/>
                <a:stretch/>
              </p:blipFill>
              <p:spPr>
                <a:xfrm>
                  <a:off x="5356436" y="1573065"/>
                  <a:ext cx="6439268" cy="4039561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572" name="TextBox 571">
                  <a:extLst>
                    <a:ext uri="{FF2B5EF4-FFF2-40B4-BE49-F238E27FC236}">
                      <a16:creationId xmlns:a16="http://schemas.microsoft.com/office/drawing/2014/main" id="{B0609366-6358-4614-B19A-EF30C4578EC0}"/>
                    </a:ext>
                  </a:extLst>
                </p:cNvPr>
                <p:cNvSpPr txBox="1"/>
                <p:nvPr/>
              </p:nvSpPr>
              <p:spPr>
                <a:xfrm>
                  <a:off x="5368166" y="473369"/>
                  <a:ext cx="6480763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fa-IR" sz="36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با تشکر از آقای </a:t>
                  </a:r>
                  <a:r>
                    <a:rPr lang="fa-IR" sz="5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habnam" panose="020B0603030804020204" pitchFamily="34" charset="-78"/>
                      <a:cs typeface="Shabnam" panose="020B0603030804020204" pitchFamily="34" charset="-78"/>
                    </a:rPr>
                    <a:t>کامران حقی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  <p:sp>
              <p:nvSpPr>
                <p:cNvPr id="573" name="TextBox 572">
                  <a:extLst>
                    <a:ext uri="{FF2B5EF4-FFF2-40B4-BE49-F238E27FC236}">
                      <a16:creationId xmlns:a16="http://schemas.microsoft.com/office/drawing/2014/main" id="{B6FBA945-B7D8-41BE-8FCE-4B850BB34C23}"/>
                    </a:ext>
                  </a:extLst>
                </p:cNvPr>
                <p:cNvSpPr txBox="1"/>
                <p:nvPr/>
              </p:nvSpPr>
              <p:spPr>
                <a:xfrm>
                  <a:off x="5816833" y="5788991"/>
                  <a:ext cx="5606049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en-US" sz="44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kamranhaghi19800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</p:grp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32F41A0B-15A1-40A7-8960-38109DE6A582}"/>
                  </a:ext>
                </a:extLst>
              </p:cNvPr>
              <p:cNvSpPr/>
              <p:nvPr/>
            </p:nvSpPr>
            <p:spPr>
              <a:xfrm>
                <a:off x="8616280" y="3356992"/>
                <a:ext cx="288032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</p:grpSp>
      <p:pic>
        <p:nvPicPr>
          <p:cNvPr id="575" name="Picture 574">
            <a:extLst>
              <a:ext uri="{FF2B5EF4-FFF2-40B4-BE49-F238E27FC236}">
                <a16:creationId xmlns:a16="http://schemas.microsoft.com/office/drawing/2014/main" id="{B8F9B932-2746-4A1A-A649-E7E2E2BA66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416"/>
            <a:ext cx="2691879" cy="270047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76" name="TextBox 575">
            <a:extLst>
              <a:ext uri="{FF2B5EF4-FFF2-40B4-BE49-F238E27FC236}">
                <a16:creationId xmlns:a16="http://schemas.microsoft.com/office/drawing/2014/main" id="{C51FD07A-4A18-439A-A93D-11E0DC17BAD3}"/>
              </a:ext>
            </a:extLst>
          </p:cNvPr>
          <p:cNvSpPr txBox="1"/>
          <p:nvPr/>
        </p:nvSpPr>
        <p:spPr>
          <a:xfrm flipH="1">
            <a:off x="-384720" y="3298954"/>
            <a:ext cx="320090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lnSpc>
                <a:spcPct val="150000"/>
              </a:lnSpc>
            </a:pPr>
            <a:r>
              <a:rPr lang="fa-IR" sz="4000" b="0" i="0" dirty="0">
                <a:latin typeface="IranNastaliq" panose="02020505000000020003" pitchFamily="18" charset="0"/>
                <a:cs typeface="IranNastaliq" panose="02020505000000020003" pitchFamily="18" charset="0"/>
              </a:rPr>
              <a:t>مولانا جلال‌الدین محمد بلخی</a:t>
            </a:r>
          </a:p>
        </p:txBody>
      </p:sp>
    </p:spTree>
    <p:extLst>
      <p:ext uri="{BB962C8B-B14F-4D97-AF65-F5344CB8AC3E}">
        <p14:creationId xmlns:p14="http://schemas.microsoft.com/office/powerpoint/2010/main" val="309254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6A5588-DCE9-433F-A8A4-17E3F0453260}"/>
              </a:ext>
            </a:extLst>
          </p:cNvPr>
          <p:cNvGrpSpPr/>
          <p:nvPr/>
        </p:nvGrpSpPr>
        <p:grpSpPr>
          <a:xfrm>
            <a:off x="2420202" y="22949"/>
            <a:ext cx="10128448" cy="6858000"/>
            <a:chOff x="2063552" y="0"/>
            <a:chExt cx="10128448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452CFA-986F-407C-B554-E5F74FD1C471}"/>
                </a:ext>
              </a:extLst>
            </p:cNvPr>
            <p:cNvGrpSpPr/>
            <p:nvPr/>
          </p:nvGrpSpPr>
          <p:grpSpPr>
            <a:xfrm>
              <a:off x="2063552" y="0"/>
              <a:ext cx="10128448" cy="6858000"/>
              <a:chOff x="2063552" y="0"/>
              <a:chExt cx="10128448" cy="6858000"/>
            </a:xfrm>
            <a:solidFill>
              <a:srgbClr val="DCF3FE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64CFD47-6780-4F6C-A546-2F59471CAC7B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AA405EB-6EB0-4D72-98DC-5DC64C4970E4}"/>
                  </a:ext>
                </a:extLst>
              </p:cNvPr>
              <p:cNvSpPr/>
              <p:nvPr/>
            </p:nvSpPr>
            <p:spPr>
              <a:xfrm>
                <a:off x="2063552" y="5778000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C0F390-1A3E-4FEB-BC21-7BE497156994}"/>
                </a:ext>
              </a:extLst>
            </p:cNvPr>
            <p:cNvGrpSpPr/>
            <p:nvPr/>
          </p:nvGrpSpPr>
          <p:grpSpPr>
            <a:xfrm>
              <a:off x="3215680" y="722467"/>
              <a:ext cx="6306139" cy="5413066"/>
              <a:chOff x="3911157" y="548680"/>
              <a:chExt cx="6306139" cy="5413066"/>
            </a:xfrm>
          </p:grpSpPr>
          <p:grpSp>
            <p:nvGrpSpPr>
              <p:cNvPr id="6" name="Graphic 57">
                <a:extLst>
                  <a:ext uri="{FF2B5EF4-FFF2-40B4-BE49-F238E27FC236}">
                    <a16:creationId xmlns:a16="http://schemas.microsoft.com/office/drawing/2014/main" id="{A660EC77-BB07-4CB8-B545-0083C509599B}"/>
                  </a:ext>
                </a:extLst>
              </p:cNvPr>
              <p:cNvGrpSpPr/>
              <p:nvPr/>
            </p:nvGrpSpPr>
            <p:grpSpPr>
              <a:xfrm>
                <a:off x="3911157" y="548680"/>
                <a:ext cx="1964332" cy="2088232"/>
                <a:chOff x="3312623" y="1588408"/>
                <a:chExt cx="1762922" cy="1874119"/>
              </a:xfrm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8DA4C26F-7F51-4EE1-8F17-409C08F9A315}"/>
                    </a:ext>
                  </a:extLst>
                </p:cNvPr>
                <p:cNvSpPr/>
                <p:nvPr/>
              </p:nvSpPr>
              <p:spPr>
                <a:xfrm>
                  <a:off x="3570397" y="2473600"/>
                  <a:ext cx="211499" cy="267393"/>
                </a:xfrm>
                <a:custGeom>
                  <a:avLst/>
                  <a:gdLst>
                    <a:gd name="connsiteX0" fmla="*/ 201940 w 211499"/>
                    <a:gd name="connsiteY0" fmla="*/ 3462 h 267393"/>
                    <a:gd name="connsiteX1" fmla="*/ 112396 w 211499"/>
                    <a:gd name="connsiteY1" fmla="*/ 61231 h 267393"/>
                    <a:gd name="connsiteX2" fmla="*/ 101328 w 211499"/>
                    <a:gd name="connsiteY2" fmla="*/ 36380 h 267393"/>
                    <a:gd name="connsiteX3" fmla="*/ 57761 w 211499"/>
                    <a:gd name="connsiteY3" fmla="*/ 32008 h 267393"/>
                    <a:gd name="connsiteX4" fmla="*/ 54551 w 211499"/>
                    <a:gd name="connsiteY4" fmla="*/ 34104 h 267393"/>
                    <a:gd name="connsiteX5" fmla="*/ 52760 w 211499"/>
                    <a:gd name="connsiteY5" fmla="*/ 35285 h 267393"/>
                    <a:gd name="connsiteX6" fmla="*/ 47512 w 211499"/>
                    <a:gd name="connsiteY6" fmla="*/ 39228 h 267393"/>
                    <a:gd name="connsiteX7" fmla="*/ 45854 w 211499"/>
                    <a:gd name="connsiteY7" fmla="*/ 40562 h 267393"/>
                    <a:gd name="connsiteX8" fmla="*/ 42987 w 211499"/>
                    <a:gd name="connsiteY8" fmla="*/ 42971 h 267393"/>
                    <a:gd name="connsiteX9" fmla="*/ 38634 w 211499"/>
                    <a:gd name="connsiteY9" fmla="*/ 46896 h 267393"/>
                    <a:gd name="connsiteX10" fmla="*/ 36739 w 211499"/>
                    <a:gd name="connsiteY10" fmla="*/ 48715 h 267393"/>
                    <a:gd name="connsiteX11" fmla="*/ 32586 w 211499"/>
                    <a:gd name="connsiteY11" fmla="*/ 52830 h 267393"/>
                    <a:gd name="connsiteX12" fmla="*/ 30786 w 211499"/>
                    <a:gd name="connsiteY12" fmla="*/ 54687 h 267393"/>
                    <a:gd name="connsiteX13" fmla="*/ 24890 w 211499"/>
                    <a:gd name="connsiteY13" fmla="*/ 61040 h 267393"/>
                    <a:gd name="connsiteX14" fmla="*/ 8697 w 211499"/>
                    <a:gd name="connsiteY14" fmla="*/ 85539 h 267393"/>
                    <a:gd name="connsiteX15" fmla="*/ 1096 w 211499"/>
                    <a:gd name="connsiteY15" fmla="*/ 111475 h 267393"/>
                    <a:gd name="connsiteX16" fmla="*/ 220 w 211499"/>
                    <a:gd name="connsiteY16" fmla="*/ 134240 h 267393"/>
                    <a:gd name="connsiteX17" fmla="*/ 906 w 211499"/>
                    <a:gd name="connsiteY17" fmla="*/ 141831 h 267393"/>
                    <a:gd name="connsiteX18" fmla="*/ 3535 w 211499"/>
                    <a:gd name="connsiteY18" fmla="*/ 156919 h 267393"/>
                    <a:gd name="connsiteX19" fmla="*/ 10088 w 211499"/>
                    <a:gd name="connsiteY19" fmla="*/ 178969 h 267393"/>
                    <a:gd name="connsiteX20" fmla="*/ 15774 w 211499"/>
                    <a:gd name="connsiteY20" fmla="*/ 193057 h 267393"/>
                    <a:gd name="connsiteX21" fmla="*/ 29033 w 211499"/>
                    <a:gd name="connsiteY21" fmla="*/ 219032 h 267393"/>
                    <a:gd name="connsiteX22" fmla="*/ 36034 w 211499"/>
                    <a:gd name="connsiteY22" fmla="*/ 230604 h 267393"/>
                    <a:gd name="connsiteX23" fmla="*/ 52322 w 211499"/>
                    <a:gd name="connsiteY23" fmla="*/ 254112 h 267393"/>
                    <a:gd name="connsiteX24" fmla="*/ 53036 w 211499"/>
                    <a:gd name="connsiteY24" fmla="*/ 255046 h 267393"/>
                    <a:gd name="connsiteX25" fmla="*/ 61209 w 211499"/>
                    <a:gd name="connsiteY25" fmla="*/ 265485 h 267393"/>
                    <a:gd name="connsiteX26" fmla="*/ 69962 w 211499"/>
                    <a:gd name="connsiteY26" fmla="*/ 264266 h 267393"/>
                    <a:gd name="connsiteX27" fmla="*/ 167460 w 211499"/>
                    <a:gd name="connsiteY27" fmla="*/ 116600 h 267393"/>
                    <a:gd name="connsiteX28" fmla="*/ 201940 w 211499"/>
                    <a:gd name="connsiteY28" fmla="*/ 3462 h 267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11499" h="267393">
                      <a:moveTo>
                        <a:pt x="201940" y="3462"/>
                      </a:moveTo>
                      <a:cubicBezTo>
                        <a:pt x="189968" y="-7054"/>
                        <a:pt x="161050" y="4786"/>
                        <a:pt x="112396" y="61231"/>
                      </a:cubicBezTo>
                      <a:cubicBezTo>
                        <a:pt x="111339" y="56345"/>
                        <a:pt x="108262" y="44895"/>
                        <a:pt x="101328" y="36380"/>
                      </a:cubicBezTo>
                      <a:cubicBezTo>
                        <a:pt x="93451" y="25645"/>
                        <a:pt x="80020" y="18521"/>
                        <a:pt x="57761" y="32008"/>
                      </a:cubicBezTo>
                      <a:cubicBezTo>
                        <a:pt x="56665" y="32675"/>
                        <a:pt x="55598" y="33399"/>
                        <a:pt x="54551" y="34104"/>
                      </a:cubicBezTo>
                      <a:cubicBezTo>
                        <a:pt x="53951" y="34504"/>
                        <a:pt x="53370" y="34847"/>
                        <a:pt x="52760" y="35285"/>
                      </a:cubicBezTo>
                      <a:cubicBezTo>
                        <a:pt x="51055" y="36485"/>
                        <a:pt x="49312" y="37790"/>
                        <a:pt x="47512" y="39228"/>
                      </a:cubicBezTo>
                      <a:cubicBezTo>
                        <a:pt x="46959" y="39666"/>
                        <a:pt x="46416" y="40104"/>
                        <a:pt x="45854" y="40562"/>
                      </a:cubicBezTo>
                      <a:cubicBezTo>
                        <a:pt x="44911" y="41333"/>
                        <a:pt x="43959" y="42133"/>
                        <a:pt x="42987" y="42971"/>
                      </a:cubicBezTo>
                      <a:cubicBezTo>
                        <a:pt x="41559" y="44210"/>
                        <a:pt x="40111" y="45505"/>
                        <a:pt x="38634" y="46896"/>
                      </a:cubicBezTo>
                      <a:cubicBezTo>
                        <a:pt x="38015" y="47477"/>
                        <a:pt x="37368" y="48115"/>
                        <a:pt x="36739" y="48715"/>
                      </a:cubicBezTo>
                      <a:cubicBezTo>
                        <a:pt x="35377" y="50029"/>
                        <a:pt x="33996" y="51392"/>
                        <a:pt x="32586" y="52830"/>
                      </a:cubicBezTo>
                      <a:cubicBezTo>
                        <a:pt x="31986" y="53439"/>
                        <a:pt x="31395" y="54049"/>
                        <a:pt x="30786" y="54687"/>
                      </a:cubicBezTo>
                      <a:cubicBezTo>
                        <a:pt x="28862" y="56697"/>
                        <a:pt x="26909" y="58783"/>
                        <a:pt x="24890" y="61040"/>
                      </a:cubicBezTo>
                      <a:cubicBezTo>
                        <a:pt x="17870" y="68889"/>
                        <a:pt x="12574" y="77090"/>
                        <a:pt x="8697" y="85539"/>
                      </a:cubicBezTo>
                      <a:cubicBezTo>
                        <a:pt x="4821" y="93987"/>
                        <a:pt x="2373" y="102684"/>
                        <a:pt x="1096" y="111475"/>
                      </a:cubicBezTo>
                      <a:cubicBezTo>
                        <a:pt x="1" y="119019"/>
                        <a:pt x="-237" y="126630"/>
                        <a:pt x="220" y="134240"/>
                      </a:cubicBezTo>
                      <a:cubicBezTo>
                        <a:pt x="372" y="136774"/>
                        <a:pt x="601" y="139307"/>
                        <a:pt x="906" y="141831"/>
                      </a:cubicBezTo>
                      <a:cubicBezTo>
                        <a:pt x="1515" y="146889"/>
                        <a:pt x="2401" y="151928"/>
                        <a:pt x="3535" y="156919"/>
                      </a:cubicBezTo>
                      <a:cubicBezTo>
                        <a:pt x="5230" y="164406"/>
                        <a:pt x="7469" y="171788"/>
                        <a:pt x="10088" y="178969"/>
                      </a:cubicBezTo>
                      <a:cubicBezTo>
                        <a:pt x="11831" y="183760"/>
                        <a:pt x="13746" y="188466"/>
                        <a:pt x="15774" y="193057"/>
                      </a:cubicBezTo>
                      <a:cubicBezTo>
                        <a:pt x="19842" y="202239"/>
                        <a:pt x="24385" y="210973"/>
                        <a:pt x="29033" y="219032"/>
                      </a:cubicBezTo>
                      <a:cubicBezTo>
                        <a:pt x="31357" y="223061"/>
                        <a:pt x="33710" y="226928"/>
                        <a:pt x="36034" y="230604"/>
                      </a:cubicBezTo>
                      <a:cubicBezTo>
                        <a:pt x="41854" y="239787"/>
                        <a:pt x="47531" y="247759"/>
                        <a:pt x="52322" y="254112"/>
                      </a:cubicBezTo>
                      <a:cubicBezTo>
                        <a:pt x="52569" y="254436"/>
                        <a:pt x="52789" y="254722"/>
                        <a:pt x="53036" y="255046"/>
                      </a:cubicBezTo>
                      <a:cubicBezTo>
                        <a:pt x="56294" y="259370"/>
                        <a:pt x="59037" y="262837"/>
                        <a:pt x="61209" y="265485"/>
                      </a:cubicBezTo>
                      <a:cubicBezTo>
                        <a:pt x="63676" y="268495"/>
                        <a:pt x="68400" y="267838"/>
                        <a:pt x="69962" y="264266"/>
                      </a:cubicBezTo>
                      <a:cubicBezTo>
                        <a:pt x="79859" y="241720"/>
                        <a:pt x="112339" y="173835"/>
                        <a:pt x="167460" y="116600"/>
                      </a:cubicBezTo>
                      <a:cubicBezTo>
                        <a:pt x="209065" y="73423"/>
                        <a:pt x="222648" y="14606"/>
                        <a:pt x="201940" y="346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FE41056-7E74-43E9-A9A7-41B0AB26FE10}"/>
                    </a:ext>
                  </a:extLst>
                </p:cNvPr>
                <p:cNvSpPr/>
                <p:nvPr/>
              </p:nvSpPr>
              <p:spPr>
                <a:xfrm>
                  <a:off x="3531478" y="1945611"/>
                  <a:ext cx="503502" cy="258061"/>
                </a:xfrm>
                <a:custGeom>
                  <a:avLst/>
                  <a:gdLst>
                    <a:gd name="connsiteX0" fmla="*/ 21214 w 503502"/>
                    <a:gd name="connsiteY0" fmla="*/ 9937 h 258061"/>
                    <a:gd name="connsiteX1" fmla="*/ 481719 w 503502"/>
                    <a:gd name="connsiteY1" fmla="*/ 76193 h 258061"/>
                    <a:gd name="connsiteX2" fmla="*/ 327671 w 503502"/>
                    <a:gd name="connsiteY2" fmla="*/ 257140 h 258061"/>
                    <a:gd name="connsiteX3" fmla="*/ 33748 w 503502"/>
                    <a:gd name="connsiteY3" fmla="*/ 97367 h 258061"/>
                    <a:gd name="connsiteX4" fmla="*/ 6326 w 503502"/>
                    <a:gd name="connsiteY4" fmla="*/ 527 h 258061"/>
                    <a:gd name="connsiteX5" fmla="*/ 21214 w 503502"/>
                    <a:gd name="connsiteY5" fmla="*/ 9937 h 258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3502" h="258061">
                      <a:moveTo>
                        <a:pt x="21214" y="9937"/>
                      </a:moveTo>
                      <a:cubicBezTo>
                        <a:pt x="42997" y="248177"/>
                        <a:pt x="448543" y="367411"/>
                        <a:pt x="481719" y="76193"/>
                      </a:cubicBezTo>
                      <a:cubicBezTo>
                        <a:pt x="543888" y="20072"/>
                        <a:pt x="466936" y="270513"/>
                        <a:pt x="327671" y="257140"/>
                      </a:cubicBezTo>
                      <a:cubicBezTo>
                        <a:pt x="207532" y="266217"/>
                        <a:pt x="87050" y="207943"/>
                        <a:pt x="33748" y="97367"/>
                      </a:cubicBezTo>
                      <a:cubicBezTo>
                        <a:pt x="25262" y="71888"/>
                        <a:pt x="-15439" y="22815"/>
                        <a:pt x="6326" y="527"/>
                      </a:cubicBezTo>
                      <a:cubicBezTo>
                        <a:pt x="13079" y="-1607"/>
                        <a:pt x="20194" y="2984"/>
                        <a:pt x="21214" y="993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9D8A986-EF02-4BC9-AC5D-A8BEF8E8C150}"/>
                    </a:ext>
                  </a:extLst>
                </p:cNvPr>
                <p:cNvSpPr/>
                <p:nvPr/>
              </p:nvSpPr>
              <p:spPr>
                <a:xfrm>
                  <a:off x="4120105" y="1842937"/>
                  <a:ext cx="581282" cy="241904"/>
                </a:xfrm>
                <a:custGeom>
                  <a:avLst/>
                  <a:gdLst>
                    <a:gd name="connsiteX0" fmla="*/ 566252 w 581282"/>
                    <a:gd name="connsiteY0" fmla="*/ 198346 h 241904"/>
                    <a:gd name="connsiteX1" fmla="*/ 181366 w 581282"/>
                    <a:gd name="connsiteY1" fmla="*/ 32516 h 241904"/>
                    <a:gd name="connsiteX2" fmla="*/ 538953 w 581282"/>
                    <a:gd name="connsiteY2" fmla="*/ 201747 h 241904"/>
                    <a:gd name="connsiteX3" fmla="*/ 0 w 581282"/>
                    <a:gd name="connsiteY3" fmla="*/ 166676 h 241904"/>
                    <a:gd name="connsiteX4" fmla="*/ 511264 w 581282"/>
                    <a:gd name="connsiteY4" fmla="*/ 191936 h 241904"/>
                    <a:gd name="connsiteX5" fmla="*/ 581282 w 581282"/>
                    <a:gd name="connsiteY5" fmla="*/ 241904 h 241904"/>
                    <a:gd name="connsiteX6" fmla="*/ 566252 w 581282"/>
                    <a:gd name="connsiteY6" fmla="*/ 198346 h 241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1282" h="241904">
                      <a:moveTo>
                        <a:pt x="566252" y="198346"/>
                      </a:moveTo>
                      <a:cubicBezTo>
                        <a:pt x="566252" y="198346"/>
                        <a:pt x="480346" y="-96100"/>
                        <a:pt x="181366" y="32516"/>
                      </a:cubicBezTo>
                      <a:cubicBezTo>
                        <a:pt x="181366" y="32516"/>
                        <a:pt x="414823" y="-58505"/>
                        <a:pt x="538953" y="201747"/>
                      </a:cubicBezTo>
                      <a:cubicBezTo>
                        <a:pt x="538953" y="201747"/>
                        <a:pt x="333556" y="-104025"/>
                        <a:pt x="0" y="166676"/>
                      </a:cubicBezTo>
                      <a:cubicBezTo>
                        <a:pt x="0" y="166676"/>
                        <a:pt x="269119" y="-54019"/>
                        <a:pt x="511264" y="191936"/>
                      </a:cubicBezTo>
                      <a:lnTo>
                        <a:pt x="581282" y="241904"/>
                      </a:lnTo>
                      <a:lnTo>
                        <a:pt x="566252" y="198346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33FE703F-F63F-4C07-88C0-B45411E8CE96}"/>
                    </a:ext>
                  </a:extLst>
                </p:cNvPr>
                <p:cNvSpPr/>
                <p:nvPr/>
              </p:nvSpPr>
              <p:spPr>
                <a:xfrm>
                  <a:off x="3470367" y="1588408"/>
                  <a:ext cx="394563" cy="424699"/>
                </a:xfrm>
                <a:custGeom>
                  <a:avLst/>
                  <a:gdLst>
                    <a:gd name="connsiteX0" fmla="*/ 138455 w 394563"/>
                    <a:gd name="connsiteY0" fmla="*/ 184147 h 424699"/>
                    <a:gd name="connsiteX1" fmla="*/ 135893 w 394563"/>
                    <a:gd name="connsiteY1" fmla="*/ 185233 h 424699"/>
                    <a:gd name="connsiteX2" fmla="*/ 129254 w 394563"/>
                    <a:gd name="connsiteY2" fmla="*/ 188319 h 424699"/>
                    <a:gd name="connsiteX3" fmla="*/ 129521 w 394563"/>
                    <a:gd name="connsiteY3" fmla="*/ 187509 h 424699"/>
                    <a:gd name="connsiteX4" fmla="*/ 129807 w 394563"/>
                    <a:gd name="connsiteY4" fmla="*/ 186652 h 424699"/>
                    <a:gd name="connsiteX5" fmla="*/ 132398 w 394563"/>
                    <a:gd name="connsiteY5" fmla="*/ 175193 h 424699"/>
                    <a:gd name="connsiteX6" fmla="*/ 132502 w 394563"/>
                    <a:gd name="connsiteY6" fmla="*/ 174308 h 424699"/>
                    <a:gd name="connsiteX7" fmla="*/ 133026 w 394563"/>
                    <a:gd name="connsiteY7" fmla="*/ 168392 h 424699"/>
                    <a:gd name="connsiteX8" fmla="*/ 133083 w 394563"/>
                    <a:gd name="connsiteY8" fmla="*/ 167307 h 424699"/>
                    <a:gd name="connsiteX9" fmla="*/ 132369 w 394563"/>
                    <a:gd name="connsiteY9" fmla="*/ 151867 h 424699"/>
                    <a:gd name="connsiteX10" fmla="*/ 132150 w 394563"/>
                    <a:gd name="connsiteY10" fmla="*/ 150238 h 424699"/>
                    <a:gd name="connsiteX11" fmla="*/ 130769 w 394563"/>
                    <a:gd name="connsiteY11" fmla="*/ 142237 h 424699"/>
                    <a:gd name="connsiteX12" fmla="*/ 130607 w 394563"/>
                    <a:gd name="connsiteY12" fmla="*/ 141418 h 424699"/>
                    <a:gd name="connsiteX13" fmla="*/ 128159 w 394563"/>
                    <a:gd name="connsiteY13" fmla="*/ 131836 h 424699"/>
                    <a:gd name="connsiteX14" fmla="*/ 128035 w 394563"/>
                    <a:gd name="connsiteY14" fmla="*/ 131340 h 424699"/>
                    <a:gd name="connsiteX15" fmla="*/ 72409 w 394563"/>
                    <a:gd name="connsiteY15" fmla="*/ 34728 h 424699"/>
                    <a:gd name="connsiteX16" fmla="*/ 107547 w 394563"/>
                    <a:gd name="connsiteY16" fmla="*/ 144209 h 424699"/>
                    <a:gd name="connsiteX17" fmla="*/ 109471 w 394563"/>
                    <a:gd name="connsiteY17" fmla="*/ 152857 h 424699"/>
                    <a:gd name="connsiteX18" fmla="*/ 109766 w 394563"/>
                    <a:gd name="connsiteY18" fmla="*/ 154286 h 424699"/>
                    <a:gd name="connsiteX19" fmla="*/ 111138 w 394563"/>
                    <a:gd name="connsiteY19" fmla="*/ 161163 h 424699"/>
                    <a:gd name="connsiteX20" fmla="*/ 111585 w 394563"/>
                    <a:gd name="connsiteY20" fmla="*/ 163592 h 424699"/>
                    <a:gd name="connsiteX21" fmla="*/ 112605 w 394563"/>
                    <a:gd name="connsiteY21" fmla="*/ 169545 h 424699"/>
                    <a:gd name="connsiteX22" fmla="*/ 112986 w 394563"/>
                    <a:gd name="connsiteY22" fmla="*/ 171926 h 424699"/>
                    <a:gd name="connsiteX23" fmla="*/ 113967 w 394563"/>
                    <a:gd name="connsiteY23" fmla="*/ 178965 h 424699"/>
                    <a:gd name="connsiteX24" fmla="*/ 114081 w 394563"/>
                    <a:gd name="connsiteY24" fmla="*/ 179832 h 424699"/>
                    <a:gd name="connsiteX25" fmla="*/ 114852 w 394563"/>
                    <a:gd name="connsiteY25" fmla="*/ 187404 h 424699"/>
                    <a:gd name="connsiteX26" fmla="*/ 114995 w 394563"/>
                    <a:gd name="connsiteY26" fmla="*/ 189405 h 424699"/>
                    <a:gd name="connsiteX27" fmla="*/ 115291 w 394563"/>
                    <a:gd name="connsiteY27" fmla="*/ 194662 h 424699"/>
                    <a:gd name="connsiteX28" fmla="*/ 115319 w 394563"/>
                    <a:gd name="connsiteY28" fmla="*/ 195653 h 424699"/>
                    <a:gd name="connsiteX29" fmla="*/ 110461 w 394563"/>
                    <a:gd name="connsiteY29" fmla="*/ 198511 h 424699"/>
                    <a:gd name="connsiteX30" fmla="*/ 107490 w 394563"/>
                    <a:gd name="connsiteY30" fmla="*/ 200358 h 424699"/>
                    <a:gd name="connsiteX31" fmla="*/ 102632 w 394563"/>
                    <a:gd name="connsiteY31" fmla="*/ 203521 h 424699"/>
                    <a:gd name="connsiteX32" fmla="*/ 102956 w 394563"/>
                    <a:gd name="connsiteY32" fmla="*/ 201263 h 424699"/>
                    <a:gd name="connsiteX33" fmla="*/ 103032 w 394563"/>
                    <a:gd name="connsiteY33" fmla="*/ 200501 h 424699"/>
                    <a:gd name="connsiteX34" fmla="*/ 103251 w 394563"/>
                    <a:gd name="connsiteY34" fmla="*/ 196834 h 424699"/>
                    <a:gd name="connsiteX35" fmla="*/ 103270 w 394563"/>
                    <a:gd name="connsiteY35" fmla="*/ 195939 h 424699"/>
                    <a:gd name="connsiteX36" fmla="*/ 103022 w 394563"/>
                    <a:gd name="connsiteY36" fmla="*/ 191252 h 424699"/>
                    <a:gd name="connsiteX37" fmla="*/ 102918 w 394563"/>
                    <a:gd name="connsiteY37" fmla="*/ 190510 h 424699"/>
                    <a:gd name="connsiteX38" fmla="*/ 102165 w 394563"/>
                    <a:gd name="connsiteY38" fmla="*/ 186090 h 424699"/>
                    <a:gd name="connsiteX39" fmla="*/ 101918 w 394563"/>
                    <a:gd name="connsiteY39" fmla="*/ 184956 h 424699"/>
                    <a:gd name="connsiteX40" fmla="*/ 100346 w 394563"/>
                    <a:gd name="connsiteY40" fmla="*/ 179518 h 424699"/>
                    <a:gd name="connsiteX41" fmla="*/ 100098 w 394563"/>
                    <a:gd name="connsiteY41" fmla="*/ 178860 h 424699"/>
                    <a:gd name="connsiteX42" fmla="*/ 97974 w 394563"/>
                    <a:gd name="connsiteY42" fmla="*/ 173698 h 424699"/>
                    <a:gd name="connsiteX43" fmla="*/ 97336 w 394563"/>
                    <a:gd name="connsiteY43" fmla="*/ 172336 h 424699"/>
                    <a:gd name="connsiteX44" fmla="*/ 94031 w 394563"/>
                    <a:gd name="connsiteY44" fmla="*/ 166211 h 424699"/>
                    <a:gd name="connsiteX45" fmla="*/ 93755 w 394563"/>
                    <a:gd name="connsiteY45" fmla="*/ 165792 h 424699"/>
                    <a:gd name="connsiteX46" fmla="*/ 89735 w 394563"/>
                    <a:gd name="connsiteY46" fmla="*/ 159810 h 424699"/>
                    <a:gd name="connsiteX47" fmla="*/ 89183 w 394563"/>
                    <a:gd name="connsiteY47" fmla="*/ 158982 h 424699"/>
                    <a:gd name="connsiteX48" fmla="*/ 33919 w 394563"/>
                    <a:gd name="connsiteY48" fmla="*/ 112309 h 424699"/>
                    <a:gd name="connsiteX49" fmla="*/ 75419 w 394563"/>
                    <a:gd name="connsiteY49" fmla="*/ 173184 h 424699"/>
                    <a:gd name="connsiteX50" fmla="*/ 78829 w 394563"/>
                    <a:gd name="connsiteY50" fmla="*/ 179175 h 424699"/>
                    <a:gd name="connsiteX51" fmla="*/ 79639 w 394563"/>
                    <a:gd name="connsiteY51" fmla="*/ 180642 h 424699"/>
                    <a:gd name="connsiteX52" fmla="*/ 82820 w 394563"/>
                    <a:gd name="connsiteY52" fmla="*/ 186595 h 424699"/>
                    <a:gd name="connsiteX53" fmla="*/ 85649 w 394563"/>
                    <a:gd name="connsiteY53" fmla="*/ 192329 h 424699"/>
                    <a:gd name="connsiteX54" fmla="*/ 86316 w 394563"/>
                    <a:gd name="connsiteY54" fmla="*/ 193748 h 424699"/>
                    <a:gd name="connsiteX55" fmla="*/ 90745 w 394563"/>
                    <a:gd name="connsiteY55" fmla="*/ 204502 h 424699"/>
                    <a:gd name="connsiteX56" fmla="*/ 91173 w 394563"/>
                    <a:gd name="connsiteY56" fmla="*/ 205759 h 424699"/>
                    <a:gd name="connsiteX57" fmla="*/ 92631 w 394563"/>
                    <a:gd name="connsiteY57" fmla="*/ 210626 h 424699"/>
                    <a:gd name="connsiteX58" fmla="*/ 85744 w 394563"/>
                    <a:gd name="connsiteY58" fmla="*/ 216075 h 424699"/>
                    <a:gd name="connsiteX59" fmla="*/ 79258 w 394563"/>
                    <a:gd name="connsiteY59" fmla="*/ 221704 h 424699"/>
                    <a:gd name="connsiteX60" fmla="*/ 77257 w 394563"/>
                    <a:gd name="connsiteY60" fmla="*/ 223561 h 424699"/>
                    <a:gd name="connsiteX61" fmla="*/ 76267 w 394563"/>
                    <a:gd name="connsiteY61" fmla="*/ 224485 h 424699"/>
                    <a:gd name="connsiteX62" fmla="*/ 76933 w 394563"/>
                    <a:gd name="connsiteY62" fmla="*/ 219494 h 424699"/>
                    <a:gd name="connsiteX63" fmla="*/ 76933 w 394563"/>
                    <a:gd name="connsiteY63" fmla="*/ 218980 h 424699"/>
                    <a:gd name="connsiteX64" fmla="*/ 76038 w 394563"/>
                    <a:gd name="connsiteY64" fmla="*/ 212998 h 424699"/>
                    <a:gd name="connsiteX65" fmla="*/ 75857 w 394563"/>
                    <a:gd name="connsiteY65" fmla="*/ 212369 h 424699"/>
                    <a:gd name="connsiteX66" fmla="*/ 74638 w 394563"/>
                    <a:gd name="connsiteY66" fmla="*/ 209007 h 424699"/>
                    <a:gd name="connsiteX67" fmla="*/ 72752 w 394563"/>
                    <a:gd name="connsiteY67" fmla="*/ 205302 h 424699"/>
                    <a:gd name="connsiteX68" fmla="*/ 72304 w 394563"/>
                    <a:gd name="connsiteY68" fmla="*/ 204540 h 424699"/>
                    <a:gd name="connsiteX69" fmla="*/ 69828 w 394563"/>
                    <a:gd name="connsiteY69" fmla="*/ 200768 h 424699"/>
                    <a:gd name="connsiteX70" fmla="*/ 66342 w 394563"/>
                    <a:gd name="connsiteY70" fmla="*/ 196434 h 424699"/>
                    <a:gd name="connsiteX71" fmla="*/ 65542 w 394563"/>
                    <a:gd name="connsiteY71" fmla="*/ 195539 h 424699"/>
                    <a:gd name="connsiteX72" fmla="*/ 61541 w 394563"/>
                    <a:gd name="connsiteY72" fmla="*/ 191386 h 424699"/>
                    <a:gd name="connsiteX73" fmla="*/ 15011 w 394563"/>
                    <a:gd name="connsiteY73" fmla="*/ 160010 h 424699"/>
                    <a:gd name="connsiteX74" fmla="*/ 55912 w 394563"/>
                    <a:gd name="connsiteY74" fmla="*/ 199682 h 424699"/>
                    <a:gd name="connsiteX75" fmla="*/ 59226 w 394563"/>
                    <a:gd name="connsiteY75" fmla="*/ 203949 h 424699"/>
                    <a:gd name="connsiteX76" fmla="*/ 59560 w 394563"/>
                    <a:gd name="connsiteY76" fmla="*/ 204416 h 424699"/>
                    <a:gd name="connsiteX77" fmla="*/ 62998 w 394563"/>
                    <a:gd name="connsiteY77" fmla="*/ 209379 h 424699"/>
                    <a:gd name="connsiteX78" fmla="*/ 63979 w 394563"/>
                    <a:gd name="connsiteY78" fmla="*/ 210931 h 424699"/>
                    <a:gd name="connsiteX79" fmla="*/ 66494 w 394563"/>
                    <a:gd name="connsiteY79" fmla="*/ 215265 h 424699"/>
                    <a:gd name="connsiteX80" fmla="*/ 67132 w 394563"/>
                    <a:gd name="connsiteY80" fmla="*/ 216427 h 424699"/>
                    <a:gd name="connsiteX81" fmla="*/ 69428 w 394563"/>
                    <a:gd name="connsiteY81" fmla="*/ 221618 h 424699"/>
                    <a:gd name="connsiteX82" fmla="*/ 69818 w 394563"/>
                    <a:gd name="connsiteY82" fmla="*/ 222809 h 424699"/>
                    <a:gd name="connsiteX83" fmla="*/ 70876 w 394563"/>
                    <a:gd name="connsiteY83" fmla="*/ 226752 h 424699"/>
                    <a:gd name="connsiteX84" fmla="*/ 71133 w 394563"/>
                    <a:gd name="connsiteY84" fmla="*/ 228152 h 424699"/>
                    <a:gd name="connsiteX85" fmla="*/ 71199 w 394563"/>
                    <a:gd name="connsiteY85" fmla="*/ 229410 h 424699"/>
                    <a:gd name="connsiteX86" fmla="*/ 67189 w 394563"/>
                    <a:gd name="connsiteY86" fmla="*/ 233553 h 424699"/>
                    <a:gd name="connsiteX87" fmla="*/ 65075 w 394563"/>
                    <a:gd name="connsiteY87" fmla="*/ 235829 h 424699"/>
                    <a:gd name="connsiteX88" fmla="*/ 62189 w 394563"/>
                    <a:gd name="connsiteY88" fmla="*/ 239058 h 424699"/>
                    <a:gd name="connsiteX89" fmla="*/ 61827 w 394563"/>
                    <a:gd name="connsiteY89" fmla="*/ 238211 h 424699"/>
                    <a:gd name="connsiteX90" fmla="*/ 61093 w 394563"/>
                    <a:gd name="connsiteY90" fmla="*/ 236763 h 424699"/>
                    <a:gd name="connsiteX91" fmla="*/ 60379 w 394563"/>
                    <a:gd name="connsiteY91" fmla="*/ 235429 h 424699"/>
                    <a:gd name="connsiteX92" fmla="*/ 59417 w 394563"/>
                    <a:gd name="connsiteY92" fmla="*/ 233810 h 424699"/>
                    <a:gd name="connsiteX93" fmla="*/ 58474 w 394563"/>
                    <a:gd name="connsiteY93" fmla="*/ 232362 h 424699"/>
                    <a:gd name="connsiteX94" fmla="*/ 57283 w 394563"/>
                    <a:gd name="connsiteY94" fmla="*/ 230629 h 424699"/>
                    <a:gd name="connsiteX95" fmla="*/ 55740 w 394563"/>
                    <a:gd name="connsiteY95" fmla="*/ 228638 h 424699"/>
                    <a:gd name="connsiteX96" fmla="*/ 53454 w 394563"/>
                    <a:gd name="connsiteY96" fmla="*/ 225923 h 424699"/>
                    <a:gd name="connsiteX97" fmla="*/ 51683 w 394563"/>
                    <a:gd name="connsiteY97" fmla="*/ 223971 h 424699"/>
                    <a:gd name="connsiteX98" fmla="*/ 49835 w 394563"/>
                    <a:gd name="connsiteY98" fmla="*/ 222104 h 424699"/>
                    <a:gd name="connsiteX99" fmla="*/ 47692 w 394563"/>
                    <a:gd name="connsiteY99" fmla="*/ 220056 h 424699"/>
                    <a:gd name="connsiteX100" fmla="*/ 45625 w 394563"/>
                    <a:gd name="connsiteY100" fmla="*/ 218180 h 424699"/>
                    <a:gd name="connsiteX101" fmla="*/ 45149 w 394563"/>
                    <a:gd name="connsiteY101" fmla="*/ 217751 h 424699"/>
                    <a:gd name="connsiteX102" fmla="*/ 18002 w 394563"/>
                    <a:gd name="connsiteY102" fmla="*/ 199387 h 424699"/>
                    <a:gd name="connsiteX103" fmla="*/ 38491 w 394563"/>
                    <a:gd name="connsiteY103" fmla="*/ 231267 h 424699"/>
                    <a:gd name="connsiteX104" fmla="*/ 38881 w 394563"/>
                    <a:gd name="connsiteY104" fmla="*/ 231743 h 424699"/>
                    <a:gd name="connsiteX105" fmla="*/ 39948 w 394563"/>
                    <a:gd name="connsiteY105" fmla="*/ 232962 h 424699"/>
                    <a:gd name="connsiteX106" fmla="*/ 42377 w 394563"/>
                    <a:gd name="connsiteY106" fmla="*/ 235629 h 424699"/>
                    <a:gd name="connsiteX107" fmla="*/ 43605 w 394563"/>
                    <a:gd name="connsiteY107" fmla="*/ 236906 h 424699"/>
                    <a:gd name="connsiteX108" fmla="*/ 46320 w 394563"/>
                    <a:gd name="connsiteY108" fmla="*/ 239497 h 424699"/>
                    <a:gd name="connsiteX109" fmla="*/ 47292 w 394563"/>
                    <a:gd name="connsiteY109" fmla="*/ 240392 h 424699"/>
                    <a:gd name="connsiteX110" fmla="*/ 51044 w 394563"/>
                    <a:gd name="connsiteY110" fmla="*/ 243392 h 424699"/>
                    <a:gd name="connsiteX111" fmla="*/ 51921 w 394563"/>
                    <a:gd name="connsiteY111" fmla="*/ 243983 h 424699"/>
                    <a:gd name="connsiteX112" fmla="*/ 54940 w 394563"/>
                    <a:gd name="connsiteY112" fmla="*/ 245888 h 424699"/>
                    <a:gd name="connsiteX113" fmla="*/ 55997 w 394563"/>
                    <a:gd name="connsiteY113" fmla="*/ 246469 h 424699"/>
                    <a:gd name="connsiteX114" fmla="*/ 55540 w 394563"/>
                    <a:gd name="connsiteY114" fmla="*/ 247040 h 424699"/>
                    <a:gd name="connsiteX115" fmla="*/ 54550 w 394563"/>
                    <a:gd name="connsiteY115" fmla="*/ 248260 h 424699"/>
                    <a:gd name="connsiteX116" fmla="*/ 49778 w 394563"/>
                    <a:gd name="connsiteY116" fmla="*/ 254603 h 424699"/>
                    <a:gd name="connsiteX117" fmla="*/ 48501 w 394563"/>
                    <a:gd name="connsiteY117" fmla="*/ 256423 h 424699"/>
                    <a:gd name="connsiteX118" fmla="*/ 48082 w 394563"/>
                    <a:gd name="connsiteY118" fmla="*/ 257013 h 424699"/>
                    <a:gd name="connsiteX119" fmla="*/ 46415 w 394563"/>
                    <a:gd name="connsiteY119" fmla="*/ 256184 h 424699"/>
                    <a:gd name="connsiteX120" fmla="*/ 43310 w 394563"/>
                    <a:gd name="connsiteY120" fmla="*/ 254851 h 424699"/>
                    <a:gd name="connsiteX121" fmla="*/ 42643 w 394563"/>
                    <a:gd name="connsiteY121" fmla="*/ 254594 h 424699"/>
                    <a:gd name="connsiteX122" fmla="*/ 39586 w 394563"/>
                    <a:gd name="connsiteY122" fmla="*/ 253546 h 424699"/>
                    <a:gd name="connsiteX123" fmla="*/ 38843 w 394563"/>
                    <a:gd name="connsiteY123" fmla="*/ 253317 h 424699"/>
                    <a:gd name="connsiteX124" fmla="*/ 30242 w 394563"/>
                    <a:gd name="connsiteY124" fmla="*/ 251698 h 424699"/>
                    <a:gd name="connsiteX125" fmla="*/ 6239 w 394563"/>
                    <a:gd name="connsiteY125" fmla="*/ 258509 h 424699"/>
                    <a:gd name="connsiteX126" fmla="*/ 24784 w 394563"/>
                    <a:gd name="connsiteY126" fmla="*/ 266481 h 424699"/>
                    <a:gd name="connsiteX127" fmla="*/ 25365 w 394563"/>
                    <a:gd name="connsiteY127" fmla="*/ 266614 h 424699"/>
                    <a:gd name="connsiteX128" fmla="*/ 27232 w 394563"/>
                    <a:gd name="connsiteY128" fmla="*/ 266967 h 424699"/>
                    <a:gd name="connsiteX129" fmla="*/ 28994 w 394563"/>
                    <a:gd name="connsiteY129" fmla="*/ 267233 h 424699"/>
                    <a:gd name="connsiteX130" fmla="*/ 30851 w 394563"/>
                    <a:gd name="connsiteY130" fmla="*/ 267424 h 424699"/>
                    <a:gd name="connsiteX131" fmla="*/ 32747 w 394563"/>
                    <a:gd name="connsiteY131" fmla="*/ 267519 h 424699"/>
                    <a:gd name="connsiteX132" fmla="*/ 34585 w 394563"/>
                    <a:gd name="connsiteY132" fmla="*/ 267519 h 424699"/>
                    <a:gd name="connsiteX133" fmla="*/ 36586 w 394563"/>
                    <a:gd name="connsiteY133" fmla="*/ 267386 h 424699"/>
                    <a:gd name="connsiteX134" fmla="*/ 38367 w 394563"/>
                    <a:gd name="connsiteY134" fmla="*/ 267186 h 424699"/>
                    <a:gd name="connsiteX135" fmla="*/ 40462 w 394563"/>
                    <a:gd name="connsiteY135" fmla="*/ 266757 h 424699"/>
                    <a:gd name="connsiteX136" fmla="*/ 41748 w 394563"/>
                    <a:gd name="connsiteY136" fmla="*/ 266490 h 424699"/>
                    <a:gd name="connsiteX137" fmla="*/ 41034 w 394563"/>
                    <a:gd name="connsiteY137" fmla="*/ 267653 h 424699"/>
                    <a:gd name="connsiteX138" fmla="*/ 39481 w 394563"/>
                    <a:gd name="connsiteY138" fmla="*/ 270167 h 424699"/>
                    <a:gd name="connsiteX139" fmla="*/ 36976 w 394563"/>
                    <a:gd name="connsiteY139" fmla="*/ 274396 h 424699"/>
                    <a:gd name="connsiteX140" fmla="*/ 35604 w 394563"/>
                    <a:gd name="connsiteY140" fmla="*/ 276787 h 424699"/>
                    <a:gd name="connsiteX141" fmla="*/ 32957 w 394563"/>
                    <a:gd name="connsiteY141" fmla="*/ 281626 h 424699"/>
                    <a:gd name="connsiteX142" fmla="*/ 32004 w 394563"/>
                    <a:gd name="connsiteY142" fmla="*/ 283397 h 424699"/>
                    <a:gd name="connsiteX143" fmla="*/ 28651 w 394563"/>
                    <a:gd name="connsiteY143" fmla="*/ 290036 h 424699"/>
                    <a:gd name="connsiteX144" fmla="*/ 28080 w 394563"/>
                    <a:gd name="connsiteY144" fmla="*/ 291265 h 424699"/>
                    <a:gd name="connsiteX145" fmla="*/ 25565 w 394563"/>
                    <a:gd name="connsiteY145" fmla="*/ 296656 h 424699"/>
                    <a:gd name="connsiteX146" fmla="*/ 24536 w 394563"/>
                    <a:gd name="connsiteY146" fmla="*/ 298990 h 424699"/>
                    <a:gd name="connsiteX147" fmla="*/ 22679 w 394563"/>
                    <a:gd name="connsiteY147" fmla="*/ 303324 h 424699"/>
                    <a:gd name="connsiteX148" fmla="*/ 21660 w 394563"/>
                    <a:gd name="connsiteY148" fmla="*/ 305810 h 424699"/>
                    <a:gd name="connsiteX149" fmla="*/ 19983 w 394563"/>
                    <a:gd name="connsiteY149" fmla="*/ 310039 h 424699"/>
                    <a:gd name="connsiteX150" fmla="*/ 19060 w 394563"/>
                    <a:gd name="connsiteY150" fmla="*/ 312458 h 424699"/>
                    <a:gd name="connsiteX151" fmla="*/ 17412 w 394563"/>
                    <a:gd name="connsiteY151" fmla="*/ 316973 h 424699"/>
                    <a:gd name="connsiteX152" fmla="*/ 16697 w 394563"/>
                    <a:gd name="connsiteY152" fmla="*/ 318973 h 424699"/>
                    <a:gd name="connsiteX153" fmla="*/ 14535 w 394563"/>
                    <a:gd name="connsiteY153" fmla="*/ 325422 h 424699"/>
                    <a:gd name="connsiteX154" fmla="*/ 1076 w 394563"/>
                    <a:gd name="connsiteY154" fmla="*/ 392459 h 424699"/>
                    <a:gd name="connsiteX155" fmla="*/ 1019 w 394563"/>
                    <a:gd name="connsiteY155" fmla="*/ 393078 h 424699"/>
                    <a:gd name="connsiteX156" fmla="*/ 629 w 394563"/>
                    <a:gd name="connsiteY156" fmla="*/ 397964 h 424699"/>
                    <a:gd name="connsiteX157" fmla="*/ 352 w 394563"/>
                    <a:gd name="connsiteY157" fmla="*/ 402507 h 424699"/>
                    <a:gd name="connsiteX158" fmla="*/ 295 w 394563"/>
                    <a:gd name="connsiteY158" fmla="*/ 403498 h 424699"/>
                    <a:gd name="connsiteX159" fmla="*/ 133 w 394563"/>
                    <a:gd name="connsiteY159" fmla="*/ 407289 h 424699"/>
                    <a:gd name="connsiteX160" fmla="*/ 114 w 394563"/>
                    <a:gd name="connsiteY160" fmla="*/ 407822 h 424699"/>
                    <a:gd name="connsiteX161" fmla="*/ 38 w 394563"/>
                    <a:gd name="connsiteY161" fmla="*/ 410699 h 424699"/>
                    <a:gd name="connsiteX162" fmla="*/ 29 w 394563"/>
                    <a:gd name="connsiteY162" fmla="*/ 411328 h 424699"/>
                    <a:gd name="connsiteX163" fmla="*/ 0 w 394563"/>
                    <a:gd name="connsiteY163" fmla="*/ 413871 h 424699"/>
                    <a:gd name="connsiteX164" fmla="*/ 0 w 394563"/>
                    <a:gd name="connsiteY164" fmla="*/ 414366 h 424699"/>
                    <a:gd name="connsiteX165" fmla="*/ 10 w 394563"/>
                    <a:gd name="connsiteY165" fmla="*/ 416043 h 424699"/>
                    <a:gd name="connsiteX166" fmla="*/ 29 w 394563"/>
                    <a:gd name="connsiteY166" fmla="*/ 417471 h 424699"/>
                    <a:gd name="connsiteX167" fmla="*/ 19126 w 394563"/>
                    <a:gd name="connsiteY167" fmla="*/ 411051 h 424699"/>
                    <a:gd name="connsiteX168" fmla="*/ 36376 w 394563"/>
                    <a:gd name="connsiteY168" fmla="*/ 324812 h 424699"/>
                    <a:gd name="connsiteX169" fmla="*/ 64418 w 394563"/>
                    <a:gd name="connsiteY169" fmla="*/ 353739 h 424699"/>
                    <a:gd name="connsiteX170" fmla="*/ 39500 w 394563"/>
                    <a:gd name="connsiteY170" fmla="*/ 316563 h 424699"/>
                    <a:gd name="connsiteX171" fmla="*/ 42139 w 394563"/>
                    <a:gd name="connsiteY171" fmla="*/ 310153 h 424699"/>
                    <a:gd name="connsiteX172" fmla="*/ 43815 w 394563"/>
                    <a:gd name="connsiteY172" fmla="*/ 310696 h 424699"/>
                    <a:gd name="connsiteX173" fmla="*/ 47444 w 394563"/>
                    <a:gd name="connsiteY173" fmla="*/ 311887 h 424699"/>
                    <a:gd name="connsiteX174" fmla="*/ 48720 w 394563"/>
                    <a:gd name="connsiteY174" fmla="*/ 312391 h 424699"/>
                    <a:gd name="connsiteX175" fmla="*/ 52530 w 394563"/>
                    <a:gd name="connsiteY175" fmla="*/ 313915 h 424699"/>
                    <a:gd name="connsiteX176" fmla="*/ 53502 w 394563"/>
                    <a:gd name="connsiteY176" fmla="*/ 314363 h 424699"/>
                    <a:gd name="connsiteX177" fmla="*/ 57560 w 394563"/>
                    <a:gd name="connsiteY177" fmla="*/ 316240 h 424699"/>
                    <a:gd name="connsiteX178" fmla="*/ 58350 w 394563"/>
                    <a:gd name="connsiteY178" fmla="*/ 316649 h 424699"/>
                    <a:gd name="connsiteX179" fmla="*/ 62494 w 394563"/>
                    <a:gd name="connsiteY179" fmla="*/ 318802 h 424699"/>
                    <a:gd name="connsiteX180" fmla="*/ 67285 w 394563"/>
                    <a:gd name="connsiteY180" fmla="*/ 321526 h 424699"/>
                    <a:gd name="connsiteX181" fmla="*/ 97441 w 394563"/>
                    <a:gd name="connsiteY181" fmla="*/ 343452 h 424699"/>
                    <a:gd name="connsiteX182" fmla="*/ 98050 w 394563"/>
                    <a:gd name="connsiteY182" fmla="*/ 343995 h 424699"/>
                    <a:gd name="connsiteX183" fmla="*/ 94679 w 394563"/>
                    <a:gd name="connsiteY183" fmla="*/ 338576 h 424699"/>
                    <a:gd name="connsiteX184" fmla="*/ 93497 w 394563"/>
                    <a:gd name="connsiteY184" fmla="*/ 336909 h 424699"/>
                    <a:gd name="connsiteX185" fmla="*/ 91221 w 394563"/>
                    <a:gd name="connsiteY185" fmla="*/ 333699 h 424699"/>
                    <a:gd name="connsiteX186" fmla="*/ 89783 w 394563"/>
                    <a:gd name="connsiteY186" fmla="*/ 331899 h 424699"/>
                    <a:gd name="connsiteX187" fmla="*/ 87687 w 394563"/>
                    <a:gd name="connsiteY187" fmla="*/ 329317 h 424699"/>
                    <a:gd name="connsiteX188" fmla="*/ 86154 w 394563"/>
                    <a:gd name="connsiteY188" fmla="*/ 327631 h 424699"/>
                    <a:gd name="connsiteX189" fmla="*/ 84115 w 394563"/>
                    <a:gd name="connsiteY189" fmla="*/ 325431 h 424699"/>
                    <a:gd name="connsiteX190" fmla="*/ 82506 w 394563"/>
                    <a:gd name="connsiteY190" fmla="*/ 323879 h 424699"/>
                    <a:gd name="connsiteX191" fmla="*/ 80505 w 394563"/>
                    <a:gd name="connsiteY191" fmla="*/ 321983 h 424699"/>
                    <a:gd name="connsiteX192" fmla="*/ 78858 w 394563"/>
                    <a:gd name="connsiteY192" fmla="*/ 320592 h 424699"/>
                    <a:gd name="connsiteX193" fmla="*/ 76895 w 394563"/>
                    <a:gd name="connsiteY193" fmla="*/ 318973 h 424699"/>
                    <a:gd name="connsiteX194" fmla="*/ 75219 w 394563"/>
                    <a:gd name="connsiteY194" fmla="*/ 317735 h 424699"/>
                    <a:gd name="connsiteX195" fmla="*/ 73295 w 394563"/>
                    <a:gd name="connsiteY195" fmla="*/ 316354 h 424699"/>
                    <a:gd name="connsiteX196" fmla="*/ 71618 w 394563"/>
                    <a:gd name="connsiteY196" fmla="*/ 315287 h 424699"/>
                    <a:gd name="connsiteX197" fmla="*/ 69713 w 394563"/>
                    <a:gd name="connsiteY197" fmla="*/ 314115 h 424699"/>
                    <a:gd name="connsiteX198" fmla="*/ 68047 w 394563"/>
                    <a:gd name="connsiteY198" fmla="*/ 313201 h 424699"/>
                    <a:gd name="connsiteX199" fmla="*/ 66189 w 394563"/>
                    <a:gd name="connsiteY199" fmla="*/ 312230 h 424699"/>
                    <a:gd name="connsiteX200" fmla="*/ 64522 w 394563"/>
                    <a:gd name="connsiteY200" fmla="*/ 311458 h 424699"/>
                    <a:gd name="connsiteX201" fmla="*/ 62722 w 394563"/>
                    <a:gd name="connsiteY201" fmla="*/ 310667 h 424699"/>
                    <a:gd name="connsiteX202" fmla="*/ 61093 w 394563"/>
                    <a:gd name="connsiteY202" fmla="*/ 310029 h 424699"/>
                    <a:gd name="connsiteX203" fmla="*/ 59341 w 394563"/>
                    <a:gd name="connsiteY203" fmla="*/ 309391 h 424699"/>
                    <a:gd name="connsiteX204" fmla="*/ 57741 w 394563"/>
                    <a:gd name="connsiteY204" fmla="*/ 308886 h 424699"/>
                    <a:gd name="connsiteX205" fmla="*/ 56064 w 394563"/>
                    <a:gd name="connsiteY205" fmla="*/ 308400 h 424699"/>
                    <a:gd name="connsiteX206" fmla="*/ 54521 w 394563"/>
                    <a:gd name="connsiteY206" fmla="*/ 308010 h 424699"/>
                    <a:gd name="connsiteX207" fmla="*/ 52911 w 394563"/>
                    <a:gd name="connsiteY207" fmla="*/ 307648 h 424699"/>
                    <a:gd name="connsiteX208" fmla="*/ 51416 w 394563"/>
                    <a:gd name="connsiteY208" fmla="*/ 307362 h 424699"/>
                    <a:gd name="connsiteX209" fmla="*/ 49911 w 394563"/>
                    <a:gd name="connsiteY209" fmla="*/ 307115 h 424699"/>
                    <a:gd name="connsiteX210" fmla="*/ 48463 w 394563"/>
                    <a:gd name="connsiteY210" fmla="*/ 306924 h 424699"/>
                    <a:gd name="connsiteX211" fmla="*/ 47054 w 394563"/>
                    <a:gd name="connsiteY211" fmla="*/ 306772 h 424699"/>
                    <a:gd name="connsiteX212" fmla="*/ 45701 w 394563"/>
                    <a:gd name="connsiteY212" fmla="*/ 306657 h 424699"/>
                    <a:gd name="connsiteX213" fmla="*/ 45082 w 394563"/>
                    <a:gd name="connsiteY213" fmla="*/ 306610 h 424699"/>
                    <a:gd name="connsiteX214" fmla="*/ 43720 w 394563"/>
                    <a:gd name="connsiteY214" fmla="*/ 306553 h 424699"/>
                    <a:gd name="connsiteX215" fmla="*/ 44034 w 394563"/>
                    <a:gd name="connsiteY215" fmla="*/ 305886 h 424699"/>
                    <a:gd name="connsiteX216" fmla="*/ 46825 w 394563"/>
                    <a:gd name="connsiteY216" fmla="*/ 299914 h 424699"/>
                    <a:gd name="connsiteX217" fmla="*/ 50502 w 394563"/>
                    <a:gd name="connsiteY217" fmla="*/ 300333 h 424699"/>
                    <a:gd name="connsiteX218" fmla="*/ 58169 w 394563"/>
                    <a:gd name="connsiteY218" fmla="*/ 301457 h 424699"/>
                    <a:gd name="connsiteX219" fmla="*/ 66246 w 394563"/>
                    <a:gd name="connsiteY219" fmla="*/ 302914 h 424699"/>
                    <a:gd name="connsiteX220" fmla="*/ 74905 w 394563"/>
                    <a:gd name="connsiteY220" fmla="*/ 304686 h 424699"/>
                    <a:gd name="connsiteX221" fmla="*/ 75438 w 394563"/>
                    <a:gd name="connsiteY221" fmla="*/ 304800 h 424699"/>
                    <a:gd name="connsiteX222" fmla="*/ 83925 w 394563"/>
                    <a:gd name="connsiteY222" fmla="*/ 306715 h 424699"/>
                    <a:gd name="connsiteX223" fmla="*/ 84696 w 394563"/>
                    <a:gd name="connsiteY223" fmla="*/ 306896 h 424699"/>
                    <a:gd name="connsiteX224" fmla="*/ 93212 w 394563"/>
                    <a:gd name="connsiteY224" fmla="*/ 308943 h 424699"/>
                    <a:gd name="connsiteX225" fmla="*/ 94136 w 394563"/>
                    <a:gd name="connsiteY225" fmla="*/ 309172 h 424699"/>
                    <a:gd name="connsiteX226" fmla="*/ 102556 w 394563"/>
                    <a:gd name="connsiteY226" fmla="*/ 311306 h 424699"/>
                    <a:gd name="connsiteX227" fmla="*/ 103603 w 394563"/>
                    <a:gd name="connsiteY227" fmla="*/ 311572 h 424699"/>
                    <a:gd name="connsiteX228" fmla="*/ 111795 w 394563"/>
                    <a:gd name="connsiteY228" fmla="*/ 313734 h 424699"/>
                    <a:gd name="connsiteX229" fmla="*/ 112976 w 394563"/>
                    <a:gd name="connsiteY229" fmla="*/ 314049 h 424699"/>
                    <a:gd name="connsiteX230" fmla="*/ 120806 w 394563"/>
                    <a:gd name="connsiteY230" fmla="*/ 316192 h 424699"/>
                    <a:gd name="connsiteX231" fmla="*/ 121968 w 394563"/>
                    <a:gd name="connsiteY231" fmla="*/ 316516 h 424699"/>
                    <a:gd name="connsiteX232" fmla="*/ 129407 w 394563"/>
                    <a:gd name="connsiteY232" fmla="*/ 318611 h 424699"/>
                    <a:gd name="connsiteX233" fmla="*/ 130464 w 394563"/>
                    <a:gd name="connsiteY233" fmla="*/ 318916 h 424699"/>
                    <a:gd name="connsiteX234" fmla="*/ 137417 w 394563"/>
                    <a:gd name="connsiteY234" fmla="*/ 320916 h 424699"/>
                    <a:gd name="connsiteX235" fmla="*/ 138293 w 394563"/>
                    <a:gd name="connsiteY235" fmla="*/ 321173 h 424699"/>
                    <a:gd name="connsiteX236" fmla="*/ 144713 w 394563"/>
                    <a:gd name="connsiteY236" fmla="*/ 323059 h 424699"/>
                    <a:gd name="connsiteX237" fmla="*/ 145247 w 394563"/>
                    <a:gd name="connsiteY237" fmla="*/ 323221 h 424699"/>
                    <a:gd name="connsiteX238" fmla="*/ 150990 w 394563"/>
                    <a:gd name="connsiteY238" fmla="*/ 324936 h 424699"/>
                    <a:gd name="connsiteX239" fmla="*/ 156105 w 394563"/>
                    <a:gd name="connsiteY239" fmla="*/ 326488 h 424699"/>
                    <a:gd name="connsiteX240" fmla="*/ 159934 w 394563"/>
                    <a:gd name="connsiteY240" fmla="*/ 327670 h 424699"/>
                    <a:gd name="connsiteX241" fmla="*/ 163325 w 394563"/>
                    <a:gd name="connsiteY241" fmla="*/ 328727 h 424699"/>
                    <a:gd name="connsiteX242" fmla="*/ 154381 w 394563"/>
                    <a:gd name="connsiteY242" fmla="*/ 321850 h 424699"/>
                    <a:gd name="connsiteX243" fmla="*/ 151552 w 394563"/>
                    <a:gd name="connsiteY243" fmla="*/ 319859 h 424699"/>
                    <a:gd name="connsiteX244" fmla="*/ 145628 w 394563"/>
                    <a:gd name="connsiteY244" fmla="*/ 315801 h 424699"/>
                    <a:gd name="connsiteX245" fmla="*/ 142418 w 394563"/>
                    <a:gd name="connsiteY245" fmla="*/ 313763 h 424699"/>
                    <a:gd name="connsiteX246" fmla="*/ 137065 w 394563"/>
                    <a:gd name="connsiteY246" fmla="*/ 310525 h 424699"/>
                    <a:gd name="connsiteX247" fmla="*/ 133874 w 394563"/>
                    <a:gd name="connsiteY247" fmla="*/ 308715 h 424699"/>
                    <a:gd name="connsiteX248" fmla="*/ 128578 w 394563"/>
                    <a:gd name="connsiteY248" fmla="*/ 305924 h 424699"/>
                    <a:gd name="connsiteX249" fmla="*/ 125692 w 394563"/>
                    <a:gd name="connsiteY249" fmla="*/ 304476 h 424699"/>
                    <a:gd name="connsiteX250" fmla="*/ 119853 w 394563"/>
                    <a:gd name="connsiteY250" fmla="*/ 301838 h 424699"/>
                    <a:gd name="connsiteX251" fmla="*/ 117824 w 394563"/>
                    <a:gd name="connsiteY251" fmla="*/ 300942 h 424699"/>
                    <a:gd name="connsiteX252" fmla="*/ 110261 w 394563"/>
                    <a:gd name="connsiteY252" fmla="*/ 298075 h 424699"/>
                    <a:gd name="connsiteX253" fmla="*/ 108547 w 394563"/>
                    <a:gd name="connsiteY253" fmla="*/ 297532 h 424699"/>
                    <a:gd name="connsiteX254" fmla="*/ 102956 w 394563"/>
                    <a:gd name="connsiteY254" fmla="*/ 295808 h 424699"/>
                    <a:gd name="connsiteX255" fmla="*/ 100394 w 394563"/>
                    <a:gd name="connsiteY255" fmla="*/ 295142 h 424699"/>
                    <a:gd name="connsiteX256" fmla="*/ 95926 w 394563"/>
                    <a:gd name="connsiteY256" fmla="*/ 294065 h 424699"/>
                    <a:gd name="connsiteX257" fmla="*/ 93259 w 394563"/>
                    <a:gd name="connsiteY257" fmla="*/ 293522 h 424699"/>
                    <a:gd name="connsiteX258" fmla="*/ 89173 w 394563"/>
                    <a:gd name="connsiteY258" fmla="*/ 292808 h 424699"/>
                    <a:gd name="connsiteX259" fmla="*/ 86630 w 394563"/>
                    <a:gd name="connsiteY259" fmla="*/ 292427 h 424699"/>
                    <a:gd name="connsiteX260" fmla="*/ 82610 w 394563"/>
                    <a:gd name="connsiteY260" fmla="*/ 291979 h 424699"/>
                    <a:gd name="connsiteX261" fmla="*/ 80391 w 394563"/>
                    <a:gd name="connsiteY261" fmla="*/ 291770 h 424699"/>
                    <a:gd name="connsiteX262" fmla="*/ 75714 w 394563"/>
                    <a:gd name="connsiteY262" fmla="*/ 291541 h 424699"/>
                    <a:gd name="connsiteX263" fmla="*/ 74533 w 394563"/>
                    <a:gd name="connsiteY263" fmla="*/ 291494 h 424699"/>
                    <a:gd name="connsiteX264" fmla="*/ 69152 w 394563"/>
                    <a:gd name="connsiteY264" fmla="*/ 291551 h 424699"/>
                    <a:gd name="connsiteX265" fmla="*/ 67170 w 394563"/>
                    <a:gd name="connsiteY265" fmla="*/ 291665 h 424699"/>
                    <a:gd name="connsiteX266" fmla="*/ 64037 w 394563"/>
                    <a:gd name="connsiteY266" fmla="*/ 291884 h 424699"/>
                    <a:gd name="connsiteX267" fmla="*/ 61903 w 394563"/>
                    <a:gd name="connsiteY267" fmla="*/ 292113 h 424699"/>
                    <a:gd name="connsiteX268" fmla="*/ 60379 w 394563"/>
                    <a:gd name="connsiteY268" fmla="*/ 292275 h 424699"/>
                    <a:gd name="connsiteX269" fmla="*/ 59484 w 394563"/>
                    <a:gd name="connsiteY269" fmla="*/ 292418 h 424699"/>
                    <a:gd name="connsiteX270" fmla="*/ 55512 w 394563"/>
                    <a:gd name="connsiteY270" fmla="*/ 293065 h 424699"/>
                    <a:gd name="connsiteX271" fmla="*/ 54254 w 394563"/>
                    <a:gd name="connsiteY271" fmla="*/ 293294 h 424699"/>
                    <a:gd name="connsiteX272" fmla="*/ 49635 w 394563"/>
                    <a:gd name="connsiteY272" fmla="*/ 294342 h 424699"/>
                    <a:gd name="connsiteX273" fmla="*/ 53007 w 394563"/>
                    <a:gd name="connsiteY273" fmla="*/ 288065 h 424699"/>
                    <a:gd name="connsiteX274" fmla="*/ 62036 w 394563"/>
                    <a:gd name="connsiteY274" fmla="*/ 284769 h 424699"/>
                    <a:gd name="connsiteX275" fmla="*/ 62522 w 394563"/>
                    <a:gd name="connsiteY275" fmla="*/ 284607 h 424699"/>
                    <a:gd name="connsiteX276" fmla="*/ 72504 w 394563"/>
                    <a:gd name="connsiteY276" fmla="*/ 282207 h 424699"/>
                    <a:gd name="connsiteX277" fmla="*/ 140541 w 394563"/>
                    <a:gd name="connsiteY277" fmla="*/ 279492 h 424699"/>
                    <a:gd name="connsiteX278" fmla="*/ 145590 w 394563"/>
                    <a:gd name="connsiteY278" fmla="*/ 279806 h 424699"/>
                    <a:gd name="connsiteX279" fmla="*/ 148200 w 394563"/>
                    <a:gd name="connsiteY279" fmla="*/ 279987 h 424699"/>
                    <a:gd name="connsiteX280" fmla="*/ 153562 w 394563"/>
                    <a:gd name="connsiteY280" fmla="*/ 280406 h 424699"/>
                    <a:gd name="connsiteX281" fmla="*/ 155753 w 394563"/>
                    <a:gd name="connsiteY281" fmla="*/ 280587 h 424699"/>
                    <a:gd name="connsiteX282" fmla="*/ 170278 w 394563"/>
                    <a:gd name="connsiteY282" fmla="*/ 281997 h 424699"/>
                    <a:gd name="connsiteX283" fmla="*/ 172231 w 394563"/>
                    <a:gd name="connsiteY283" fmla="*/ 282216 h 424699"/>
                    <a:gd name="connsiteX284" fmla="*/ 177184 w 394563"/>
                    <a:gd name="connsiteY284" fmla="*/ 282778 h 424699"/>
                    <a:gd name="connsiteX285" fmla="*/ 179518 w 394563"/>
                    <a:gd name="connsiteY285" fmla="*/ 283064 h 424699"/>
                    <a:gd name="connsiteX286" fmla="*/ 183852 w 394563"/>
                    <a:gd name="connsiteY286" fmla="*/ 283597 h 424699"/>
                    <a:gd name="connsiteX287" fmla="*/ 186080 w 394563"/>
                    <a:gd name="connsiteY287" fmla="*/ 283883 h 424699"/>
                    <a:gd name="connsiteX288" fmla="*/ 190157 w 394563"/>
                    <a:gd name="connsiteY288" fmla="*/ 284426 h 424699"/>
                    <a:gd name="connsiteX289" fmla="*/ 192300 w 394563"/>
                    <a:gd name="connsiteY289" fmla="*/ 284721 h 424699"/>
                    <a:gd name="connsiteX290" fmla="*/ 196139 w 394563"/>
                    <a:gd name="connsiteY290" fmla="*/ 285264 h 424699"/>
                    <a:gd name="connsiteX291" fmla="*/ 197987 w 394563"/>
                    <a:gd name="connsiteY291" fmla="*/ 285531 h 424699"/>
                    <a:gd name="connsiteX292" fmla="*/ 202140 w 394563"/>
                    <a:gd name="connsiteY292" fmla="*/ 286150 h 424699"/>
                    <a:gd name="connsiteX293" fmla="*/ 203178 w 394563"/>
                    <a:gd name="connsiteY293" fmla="*/ 286302 h 424699"/>
                    <a:gd name="connsiteX294" fmla="*/ 207940 w 394563"/>
                    <a:gd name="connsiteY294" fmla="*/ 287055 h 424699"/>
                    <a:gd name="connsiteX295" fmla="*/ 208569 w 394563"/>
                    <a:gd name="connsiteY295" fmla="*/ 287160 h 424699"/>
                    <a:gd name="connsiteX296" fmla="*/ 212122 w 394563"/>
                    <a:gd name="connsiteY296" fmla="*/ 287741 h 424699"/>
                    <a:gd name="connsiteX297" fmla="*/ 213293 w 394563"/>
                    <a:gd name="connsiteY297" fmla="*/ 287941 h 424699"/>
                    <a:gd name="connsiteX298" fmla="*/ 215627 w 394563"/>
                    <a:gd name="connsiteY298" fmla="*/ 288341 h 424699"/>
                    <a:gd name="connsiteX299" fmla="*/ 216846 w 394563"/>
                    <a:gd name="connsiteY299" fmla="*/ 288550 h 424699"/>
                    <a:gd name="connsiteX300" fmla="*/ 218656 w 394563"/>
                    <a:gd name="connsiteY300" fmla="*/ 288865 h 424699"/>
                    <a:gd name="connsiteX301" fmla="*/ 219513 w 394563"/>
                    <a:gd name="connsiteY301" fmla="*/ 289017 h 424699"/>
                    <a:gd name="connsiteX302" fmla="*/ 220837 w 394563"/>
                    <a:gd name="connsiteY302" fmla="*/ 289255 h 424699"/>
                    <a:gd name="connsiteX303" fmla="*/ 221513 w 394563"/>
                    <a:gd name="connsiteY303" fmla="*/ 289379 h 424699"/>
                    <a:gd name="connsiteX304" fmla="*/ 223095 w 394563"/>
                    <a:gd name="connsiteY304" fmla="*/ 289674 h 424699"/>
                    <a:gd name="connsiteX305" fmla="*/ 208598 w 394563"/>
                    <a:gd name="connsiteY305" fmla="*/ 281607 h 424699"/>
                    <a:gd name="connsiteX306" fmla="*/ 205407 w 394563"/>
                    <a:gd name="connsiteY306" fmla="*/ 279921 h 424699"/>
                    <a:gd name="connsiteX307" fmla="*/ 192157 w 394563"/>
                    <a:gd name="connsiteY307" fmla="*/ 273377 h 424699"/>
                    <a:gd name="connsiteX308" fmla="*/ 189957 w 394563"/>
                    <a:gd name="connsiteY308" fmla="*/ 272396 h 424699"/>
                    <a:gd name="connsiteX309" fmla="*/ 183785 w 394563"/>
                    <a:gd name="connsiteY309" fmla="*/ 269634 h 424699"/>
                    <a:gd name="connsiteX310" fmla="*/ 112766 w 394563"/>
                    <a:gd name="connsiteY310" fmla="*/ 253917 h 424699"/>
                    <a:gd name="connsiteX311" fmla="*/ 110966 w 394563"/>
                    <a:gd name="connsiteY311" fmla="*/ 253965 h 424699"/>
                    <a:gd name="connsiteX312" fmla="*/ 106899 w 394563"/>
                    <a:gd name="connsiteY312" fmla="*/ 254260 h 424699"/>
                    <a:gd name="connsiteX313" fmla="*/ 102546 w 394563"/>
                    <a:gd name="connsiteY313" fmla="*/ 254756 h 424699"/>
                    <a:gd name="connsiteX314" fmla="*/ 98803 w 394563"/>
                    <a:gd name="connsiteY314" fmla="*/ 255337 h 424699"/>
                    <a:gd name="connsiteX315" fmla="*/ 94783 w 394563"/>
                    <a:gd name="connsiteY315" fmla="*/ 256156 h 424699"/>
                    <a:gd name="connsiteX316" fmla="*/ 91392 w 394563"/>
                    <a:gd name="connsiteY316" fmla="*/ 256975 h 424699"/>
                    <a:gd name="connsiteX317" fmla="*/ 87678 w 394563"/>
                    <a:gd name="connsiteY317" fmla="*/ 258089 h 424699"/>
                    <a:gd name="connsiteX318" fmla="*/ 84639 w 394563"/>
                    <a:gd name="connsiteY318" fmla="*/ 259099 h 424699"/>
                    <a:gd name="connsiteX319" fmla="*/ 81182 w 394563"/>
                    <a:gd name="connsiteY319" fmla="*/ 260480 h 424699"/>
                    <a:gd name="connsiteX320" fmla="*/ 78524 w 394563"/>
                    <a:gd name="connsiteY320" fmla="*/ 261614 h 424699"/>
                    <a:gd name="connsiteX321" fmla="*/ 75238 w 394563"/>
                    <a:gd name="connsiteY321" fmla="*/ 263281 h 424699"/>
                    <a:gd name="connsiteX322" fmla="*/ 73028 w 394563"/>
                    <a:gd name="connsiteY322" fmla="*/ 264443 h 424699"/>
                    <a:gd name="connsiteX323" fmla="*/ 69752 w 394563"/>
                    <a:gd name="connsiteY323" fmla="*/ 266462 h 424699"/>
                    <a:gd name="connsiteX324" fmla="*/ 68104 w 394563"/>
                    <a:gd name="connsiteY324" fmla="*/ 267500 h 424699"/>
                    <a:gd name="connsiteX325" fmla="*/ 63751 w 394563"/>
                    <a:gd name="connsiteY325" fmla="*/ 270691 h 424699"/>
                    <a:gd name="connsiteX326" fmla="*/ 77057 w 394563"/>
                    <a:gd name="connsiteY326" fmla="*/ 253165 h 424699"/>
                    <a:gd name="connsiteX327" fmla="*/ 87163 w 394563"/>
                    <a:gd name="connsiteY327" fmla="*/ 250127 h 424699"/>
                    <a:gd name="connsiteX328" fmla="*/ 89383 w 394563"/>
                    <a:gd name="connsiteY328" fmla="*/ 249574 h 424699"/>
                    <a:gd name="connsiteX329" fmla="*/ 100013 w 394563"/>
                    <a:gd name="connsiteY329" fmla="*/ 247488 h 424699"/>
                    <a:gd name="connsiteX330" fmla="*/ 101537 w 394563"/>
                    <a:gd name="connsiteY330" fmla="*/ 247279 h 424699"/>
                    <a:gd name="connsiteX331" fmla="*/ 112166 w 394563"/>
                    <a:gd name="connsiteY331" fmla="*/ 246078 h 424699"/>
                    <a:gd name="connsiteX332" fmla="*/ 113795 w 394563"/>
                    <a:gd name="connsiteY332" fmla="*/ 245936 h 424699"/>
                    <a:gd name="connsiteX333" fmla="*/ 125768 w 394563"/>
                    <a:gd name="connsiteY333" fmla="*/ 245383 h 424699"/>
                    <a:gd name="connsiteX334" fmla="*/ 230210 w 394563"/>
                    <a:gd name="connsiteY334" fmla="*/ 258680 h 424699"/>
                    <a:gd name="connsiteX335" fmla="*/ 244078 w 394563"/>
                    <a:gd name="connsiteY335" fmla="*/ 262080 h 424699"/>
                    <a:gd name="connsiteX336" fmla="*/ 246688 w 394563"/>
                    <a:gd name="connsiteY336" fmla="*/ 262747 h 424699"/>
                    <a:gd name="connsiteX337" fmla="*/ 250317 w 394563"/>
                    <a:gd name="connsiteY337" fmla="*/ 263709 h 424699"/>
                    <a:gd name="connsiteX338" fmla="*/ 252708 w 394563"/>
                    <a:gd name="connsiteY338" fmla="*/ 264347 h 424699"/>
                    <a:gd name="connsiteX339" fmla="*/ 256146 w 394563"/>
                    <a:gd name="connsiteY339" fmla="*/ 265290 h 424699"/>
                    <a:gd name="connsiteX340" fmla="*/ 258423 w 394563"/>
                    <a:gd name="connsiteY340" fmla="*/ 265919 h 424699"/>
                    <a:gd name="connsiteX341" fmla="*/ 261585 w 394563"/>
                    <a:gd name="connsiteY341" fmla="*/ 266805 h 424699"/>
                    <a:gd name="connsiteX342" fmla="*/ 263719 w 394563"/>
                    <a:gd name="connsiteY342" fmla="*/ 267414 h 424699"/>
                    <a:gd name="connsiteX343" fmla="*/ 266671 w 394563"/>
                    <a:gd name="connsiteY343" fmla="*/ 268272 h 424699"/>
                    <a:gd name="connsiteX344" fmla="*/ 268462 w 394563"/>
                    <a:gd name="connsiteY344" fmla="*/ 268805 h 424699"/>
                    <a:gd name="connsiteX345" fmla="*/ 271234 w 394563"/>
                    <a:gd name="connsiteY345" fmla="*/ 269624 h 424699"/>
                    <a:gd name="connsiteX346" fmla="*/ 271891 w 394563"/>
                    <a:gd name="connsiteY346" fmla="*/ 269824 h 424699"/>
                    <a:gd name="connsiteX347" fmla="*/ 277997 w 394563"/>
                    <a:gd name="connsiteY347" fmla="*/ 271691 h 424699"/>
                    <a:gd name="connsiteX348" fmla="*/ 278644 w 394563"/>
                    <a:gd name="connsiteY348" fmla="*/ 271891 h 424699"/>
                    <a:gd name="connsiteX349" fmla="*/ 280787 w 394563"/>
                    <a:gd name="connsiteY349" fmla="*/ 272567 h 424699"/>
                    <a:gd name="connsiteX350" fmla="*/ 281864 w 394563"/>
                    <a:gd name="connsiteY350" fmla="*/ 272910 h 424699"/>
                    <a:gd name="connsiteX351" fmla="*/ 283464 w 394563"/>
                    <a:gd name="connsiteY351" fmla="*/ 273425 h 424699"/>
                    <a:gd name="connsiteX352" fmla="*/ 284455 w 394563"/>
                    <a:gd name="connsiteY352" fmla="*/ 273749 h 424699"/>
                    <a:gd name="connsiteX353" fmla="*/ 285655 w 394563"/>
                    <a:gd name="connsiteY353" fmla="*/ 274139 h 424699"/>
                    <a:gd name="connsiteX354" fmla="*/ 286550 w 394563"/>
                    <a:gd name="connsiteY354" fmla="*/ 274434 h 424699"/>
                    <a:gd name="connsiteX355" fmla="*/ 287274 w 394563"/>
                    <a:gd name="connsiteY355" fmla="*/ 274682 h 424699"/>
                    <a:gd name="connsiteX356" fmla="*/ 288598 w 394563"/>
                    <a:gd name="connsiteY356" fmla="*/ 275130 h 424699"/>
                    <a:gd name="connsiteX357" fmla="*/ 280397 w 394563"/>
                    <a:gd name="connsiteY357" fmla="*/ 267653 h 424699"/>
                    <a:gd name="connsiteX358" fmla="*/ 276835 w 394563"/>
                    <a:gd name="connsiteY358" fmla="*/ 264633 h 424699"/>
                    <a:gd name="connsiteX359" fmla="*/ 272348 w 394563"/>
                    <a:gd name="connsiteY359" fmla="*/ 260852 h 424699"/>
                    <a:gd name="connsiteX360" fmla="*/ 267814 w 394563"/>
                    <a:gd name="connsiteY360" fmla="*/ 257289 h 424699"/>
                    <a:gd name="connsiteX361" fmla="*/ 264404 w 394563"/>
                    <a:gd name="connsiteY361" fmla="*/ 254641 h 424699"/>
                    <a:gd name="connsiteX362" fmla="*/ 259604 w 394563"/>
                    <a:gd name="connsiteY362" fmla="*/ 251165 h 424699"/>
                    <a:gd name="connsiteX363" fmla="*/ 257194 w 394563"/>
                    <a:gd name="connsiteY363" fmla="*/ 249422 h 424699"/>
                    <a:gd name="connsiteX364" fmla="*/ 176851 w 394563"/>
                    <a:gd name="connsiteY364" fmla="*/ 218323 h 424699"/>
                    <a:gd name="connsiteX365" fmla="*/ 176165 w 394563"/>
                    <a:gd name="connsiteY365" fmla="*/ 218265 h 424699"/>
                    <a:gd name="connsiteX366" fmla="*/ 163192 w 394563"/>
                    <a:gd name="connsiteY366" fmla="*/ 217837 h 424699"/>
                    <a:gd name="connsiteX367" fmla="*/ 161963 w 394563"/>
                    <a:gd name="connsiteY367" fmla="*/ 217856 h 424699"/>
                    <a:gd name="connsiteX368" fmla="*/ 149342 w 394563"/>
                    <a:gd name="connsiteY368" fmla="*/ 218761 h 424699"/>
                    <a:gd name="connsiteX369" fmla="*/ 148676 w 394563"/>
                    <a:gd name="connsiteY369" fmla="*/ 218837 h 424699"/>
                    <a:gd name="connsiteX370" fmla="*/ 136217 w 394563"/>
                    <a:gd name="connsiteY370" fmla="*/ 220980 h 424699"/>
                    <a:gd name="connsiteX371" fmla="*/ 124663 w 394563"/>
                    <a:gd name="connsiteY371" fmla="*/ 224076 h 424699"/>
                    <a:gd name="connsiteX372" fmla="*/ 123863 w 394563"/>
                    <a:gd name="connsiteY372" fmla="*/ 224342 h 424699"/>
                    <a:gd name="connsiteX373" fmla="*/ 113986 w 394563"/>
                    <a:gd name="connsiteY373" fmla="*/ 227895 h 424699"/>
                    <a:gd name="connsiteX374" fmla="*/ 112986 w 394563"/>
                    <a:gd name="connsiteY374" fmla="*/ 228305 h 424699"/>
                    <a:gd name="connsiteX375" fmla="*/ 104194 w 394563"/>
                    <a:gd name="connsiteY375" fmla="*/ 232239 h 424699"/>
                    <a:gd name="connsiteX376" fmla="*/ 103299 w 394563"/>
                    <a:gd name="connsiteY376" fmla="*/ 232677 h 424699"/>
                    <a:gd name="connsiteX377" fmla="*/ 95326 w 394563"/>
                    <a:gd name="connsiteY377" fmla="*/ 236925 h 424699"/>
                    <a:gd name="connsiteX378" fmla="*/ 94764 w 394563"/>
                    <a:gd name="connsiteY378" fmla="*/ 237239 h 424699"/>
                    <a:gd name="connsiteX379" fmla="*/ 87363 w 394563"/>
                    <a:gd name="connsiteY379" fmla="*/ 241773 h 424699"/>
                    <a:gd name="connsiteX380" fmla="*/ 131940 w 394563"/>
                    <a:gd name="connsiteY380" fmla="*/ 206321 h 424699"/>
                    <a:gd name="connsiteX381" fmla="*/ 138246 w 394563"/>
                    <a:gd name="connsiteY381" fmla="*/ 206159 h 424699"/>
                    <a:gd name="connsiteX382" fmla="*/ 140560 w 394563"/>
                    <a:gd name="connsiteY382" fmla="*/ 206216 h 424699"/>
                    <a:gd name="connsiteX383" fmla="*/ 144913 w 394563"/>
                    <a:gd name="connsiteY383" fmla="*/ 206340 h 424699"/>
                    <a:gd name="connsiteX384" fmla="*/ 147828 w 394563"/>
                    <a:gd name="connsiteY384" fmla="*/ 206540 h 424699"/>
                    <a:gd name="connsiteX385" fmla="*/ 151914 w 394563"/>
                    <a:gd name="connsiteY385" fmla="*/ 206845 h 424699"/>
                    <a:gd name="connsiteX386" fmla="*/ 155172 w 394563"/>
                    <a:gd name="connsiteY386" fmla="*/ 207188 h 424699"/>
                    <a:gd name="connsiteX387" fmla="*/ 159201 w 394563"/>
                    <a:gd name="connsiteY387" fmla="*/ 207635 h 424699"/>
                    <a:gd name="connsiteX388" fmla="*/ 162716 w 394563"/>
                    <a:gd name="connsiteY388" fmla="*/ 208121 h 424699"/>
                    <a:gd name="connsiteX389" fmla="*/ 166773 w 394563"/>
                    <a:gd name="connsiteY389" fmla="*/ 208712 h 424699"/>
                    <a:gd name="connsiteX390" fmla="*/ 170440 w 394563"/>
                    <a:gd name="connsiteY390" fmla="*/ 209321 h 424699"/>
                    <a:gd name="connsiteX391" fmla="*/ 174546 w 394563"/>
                    <a:gd name="connsiteY391" fmla="*/ 210036 h 424699"/>
                    <a:gd name="connsiteX392" fmla="*/ 178403 w 394563"/>
                    <a:gd name="connsiteY392" fmla="*/ 210769 h 424699"/>
                    <a:gd name="connsiteX393" fmla="*/ 182509 w 394563"/>
                    <a:gd name="connsiteY393" fmla="*/ 211588 h 424699"/>
                    <a:gd name="connsiteX394" fmla="*/ 186471 w 394563"/>
                    <a:gd name="connsiteY394" fmla="*/ 212436 h 424699"/>
                    <a:gd name="connsiteX395" fmla="*/ 283207 w 394563"/>
                    <a:gd name="connsiteY395" fmla="*/ 241897 h 424699"/>
                    <a:gd name="connsiteX396" fmla="*/ 286350 w 394563"/>
                    <a:gd name="connsiteY396" fmla="*/ 243059 h 424699"/>
                    <a:gd name="connsiteX397" fmla="*/ 289798 w 394563"/>
                    <a:gd name="connsiteY397" fmla="*/ 244345 h 424699"/>
                    <a:gd name="connsiteX398" fmla="*/ 293180 w 394563"/>
                    <a:gd name="connsiteY398" fmla="*/ 245621 h 424699"/>
                    <a:gd name="connsiteX399" fmla="*/ 296066 w 394563"/>
                    <a:gd name="connsiteY399" fmla="*/ 246717 h 424699"/>
                    <a:gd name="connsiteX400" fmla="*/ 299352 w 394563"/>
                    <a:gd name="connsiteY400" fmla="*/ 247974 h 424699"/>
                    <a:gd name="connsiteX401" fmla="*/ 302104 w 394563"/>
                    <a:gd name="connsiteY401" fmla="*/ 249041 h 424699"/>
                    <a:gd name="connsiteX402" fmla="*/ 305210 w 394563"/>
                    <a:gd name="connsiteY402" fmla="*/ 250250 h 424699"/>
                    <a:gd name="connsiteX403" fmla="*/ 307524 w 394563"/>
                    <a:gd name="connsiteY403" fmla="*/ 251165 h 424699"/>
                    <a:gd name="connsiteX404" fmla="*/ 313392 w 394563"/>
                    <a:gd name="connsiteY404" fmla="*/ 253489 h 424699"/>
                    <a:gd name="connsiteX405" fmla="*/ 315211 w 394563"/>
                    <a:gd name="connsiteY405" fmla="*/ 254213 h 424699"/>
                    <a:gd name="connsiteX406" fmla="*/ 318116 w 394563"/>
                    <a:gd name="connsiteY406" fmla="*/ 255384 h 424699"/>
                    <a:gd name="connsiteX407" fmla="*/ 319973 w 394563"/>
                    <a:gd name="connsiteY407" fmla="*/ 256137 h 424699"/>
                    <a:gd name="connsiteX408" fmla="*/ 322564 w 394563"/>
                    <a:gd name="connsiteY408" fmla="*/ 257194 h 424699"/>
                    <a:gd name="connsiteX409" fmla="*/ 324117 w 394563"/>
                    <a:gd name="connsiteY409" fmla="*/ 257832 h 424699"/>
                    <a:gd name="connsiteX410" fmla="*/ 326450 w 394563"/>
                    <a:gd name="connsiteY410" fmla="*/ 258794 h 424699"/>
                    <a:gd name="connsiteX411" fmla="*/ 328393 w 394563"/>
                    <a:gd name="connsiteY411" fmla="*/ 259604 h 424699"/>
                    <a:gd name="connsiteX412" fmla="*/ 329860 w 394563"/>
                    <a:gd name="connsiteY412" fmla="*/ 260213 h 424699"/>
                    <a:gd name="connsiteX413" fmla="*/ 332623 w 394563"/>
                    <a:gd name="connsiteY413" fmla="*/ 261376 h 424699"/>
                    <a:gd name="connsiteX414" fmla="*/ 334166 w 394563"/>
                    <a:gd name="connsiteY414" fmla="*/ 262033 h 424699"/>
                    <a:gd name="connsiteX415" fmla="*/ 335194 w 394563"/>
                    <a:gd name="connsiteY415" fmla="*/ 262471 h 424699"/>
                    <a:gd name="connsiteX416" fmla="*/ 336261 w 394563"/>
                    <a:gd name="connsiteY416" fmla="*/ 262928 h 424699"/>
                    <a:gd name="connsiteX417" fmla="*/ 337090 w 394563"/>
                    <a:gd name="connsiteY417" fmla="*/ 263281 h 424699"/>
                    <a:gd name="connsiteX418" fmla="*/ 337976 w 394563"/>
                    <a:gd name="connsiteY418" fmla="*/ 263662 h 424699"/>
                    <a:gd name="connsiteX419" fmla="*/ 339128 w 394563"/>
                    <a:gd name="connsiteY419" fmla="*/ 264157 h 424699"/>
                    <a:gd name="connsiteX420" fmla="*/ 327784 w 394563"/>
                    <a:gd name="connsiteY420" fmla="*/ 251336 h 424699"/>
                    <a:gd name="connsiteX421" fmla="*/ 325669 w 394563"/>
                    <a:gd name="connsiteY421" fmla="*/ 249069 h 424699"/>
                    <a:gd name="connsiteX422" fmla="*/ 314935 w 394563"/>
                    <a:gd name="connsiteY422" fmla="*/ 238449 h 424699"/>
                    <a:gd name="connsiteX423" fmla="*/ 312449 w 394563"/>
                    <a:gd name="connsiteY423" fmla="*/ 236172 h 424699"/>
                    <a:gd name="connsiteX424" fmla="*/ 309277 w 394563"/>
                    <a:gd name="connsiteY424" fmla="*/ 233277 h 424699"/>
                    <a:gd name="connsiteX425" fmla="*/ 237754 w 394563"/>
                    <a:gd name="connsiteY425" fmla="*/ 193234 h 424699"/>
                    <a:gd name="connsiteX426" fmla="*/ 233201 w 394563"/>
                    <a:gd name="connsiteY426" fmla="*/ 192072 h 424699"/>
                    <a:gd name="connsiteX427" fmla="*/ 227562 w 394563"/>
                    <a:gd name="connsiteY427" fmla="*/ 190719 h 424699"/>
                    <a:gd name="connsiteX428" fmla="*/ 221980 w 394563"/>
                    <a:gd name="connsiteY428" fmla="*/ 189728 h 424699"/>
                    <a:gd name="connsiteX429" fmla="*/ 216513 w 394563"/>
                    <a:gd name="connsiteY429" fmla="*/ 188833 h 424699"/>
                    <a:gd name="connsiteX430" fmla="*/ 211093 w 394563"/>
                    <a:gd name="connsiteY430" fmla="*/ 188281 h 424699"/>
                    <a:gd name="connsiteX431" fmla="*/ 205816 w 394563"/>
                    <a:gd name="connsiteY431" fmla="*/ 187795 h 424699"/>
                    <a:gd name="connsiteX432" fmla="*/ 200530 w 394563"/>
                    <a:gd name="connsiteY432" fmla="*/ 187623 h 424699"/>
                    <a:gd name="connsiteX433" fmla="*/ 195539 w 394563"/>
                    <a:gd name="connsiteY433" fmla="*/ 187500 h 424699"/>
                    <a:gd name="connsiteX434" fmla="*/ 190281 w 394563"/>
                    <a:gd name="connsiteY434" fmla="*/ 187671 h 424699"/>
                    <a:gd name="connsiteX435" fmla="*/ 185709 w 394563"/>
                    <a:gd name="connsiteY435" fmla="*/ 187852 h 424699"/>
                    <a:gd name="connsiteX436" fmla="*/ 180375 w 394563"/>
                    <a:gd name="connsiteY436" fmla="*/ 188357 h 424699"/>
                    <a:gd name="connsiteX437" fmla="*/ 176355 w 394563"/>
                    <a:gd name="connsiteY437" fmla="*/ 188757 h 424699"/>
                    <a:gd name="connsiteX438" fmla="*/ 170593 w 394563"/>
                    <a:gd name="connsiteY438" fmla="*/ 189643 h 424699"/>
                    <a:gd name="connsiteX439" fmla="*/ 167526 w 394563"/>
                    <a:gd name="connsiteY439" fmla="*/ 190119 h 424699"/>
                    <a:gd name="connsiteX440" fmla="*/ 159258 w 394563"/>
                    <a:gd name="connsiteY440" fmla="*/ 191862 h 424699"/>
                    <a:gd name="connsiteX441" fmla="*/ 208540 w 394563"/>
                    <a:gd name="connsiteY441" fmla="*/ 174689 h 424699"/>
                    <a:gd name="connsiteX442" fmla="*/ 216437 w 394563"/>
                    <a:gd name="connsiteY442" fmla="*/ 178098 h 424699"/>
                    <a:gd name="connsiteX443" fmla="*/ 225762 w 394563"/>
                    <a:gd name="connsiteY443" fmla="*/ 181804 h 424699"/>
                    <a:gd name="connsiteX444" fmla="*/ 236249 w 394563"/>
                    <a:gd name="connsiteY444" fmla="*/ 185718 h 424699"/>
                    <a:gd name="connsiteX445" fmla="*/ 247574 w 394563"/>
                    <a:gd name="connsiteY445" fmla="*/ 189748 h 424699"/>
                    <a:gd name="connsiteX446" fmla="*/ 357388 w 394563"/>
                    <a:gd name="connsiteY446" fmla="*/ 224561 h 424699"/>
                    <a:gd name="connsiteX447" fmla="*/ 282083 w 394563"/>
                    <a:gd name="connsiteY447" fmla="*/ 179194 h 424699"/>
                    <a:gd name="connsiteX448" fmla="*/ 281426 w 394563"/>
                    <a:gd name="connsiteY448" fmla="*/ 178965 h 424699"/>
                    <a:gd name="connsiteX449" fmla="*/ 270034 w 394563"/>
                    <a:gd name="connsiteY449" fmla="*/ 175222 h 424699"/>
                    <a:gd name="connsiteX450" fmla="*/ 259042 w 394563"/>
                    <a:gd name="connsiteY450" fmla="*/ 172345 h 424699"/>
                    <a:gd name="connsiteX451" fmla="*/ 257489 w 394563"/>
                    <a:gd name="connsiteY451" fmla="*/ 171983 h 424699"/>
                    <a:gd name="connsiteX452" fmla="*/ 247955 w 394563"/>
                    <a:gd name="connsiteY452" fmla="*/ 170117 h 424699"/>
                    <a:gd name="connsiteX453" fmla="*/ 246469 w 394563"/>
                    <a:gd name="connsiteY453" fmla="*/ 169888 h 424699"/>
                    <a:gd name="connsiteX454" fmla="*/ 237496 w 394563"/>
                    <a:gd name="connsiteY454" fmla="*/ 168678 h 424699"/>
                    <a:gd name="connsiteX455" fmla="*/ 274044 w 394563"/>
                    <a:gd name="connsiteY455" fmla="*/ 164659 h 424699"/>
                    <a:gd name="connsiteX456" fmla="*/ 281845 w 394563"/>
                    <a:gd name="connsiteY456" fmla="*/ 167011 h 424699"/>
                    <a:gd name="connsiteX457" fmla="*/ 284778 w 394563"/>
                    <a:gd name="connsiteY457" fmla="*/ 167745 h 424699"/>
                    <a:gd name="connsiteX458" fmla="*/ 290351 w 394563"/>
                    <a:gd name="connsiteY458" fmla="*/ 169116 h 424699"/>
                    <a:gd name="connsiteX459" fmla="*/ 294046 w 394563"/>
                    <a:gd name="connsiteY459" fmla="*/ 169897 h 424699"/>
                    <a:gd name="connsiteX460" fmla="*/ 299418 w 394563"/>
                    <a:gd name="connsiteY460" fmla="*/ 171002 h 424699"/>
                    <a:gd name="connsiteX461" fmla="*/ 303533 w 394563"/>
                    <a:gd name="connsiteY461" fmla="*/ 171745 h 424699"/>
                    <a:gd name="connsiteX462" fmla="*/ 307572 w 394563"/>
                    <a:gd name="connsiteY462" fmla="*/ 172469 h 424699"/>
                    <a:gd name="connsiteX463" fmla="*/ 394564 w 394563"/>
                    <a:gd name="connsiteY463" fmla="*/ 180432 h 424699"/>
                    <a:gd name="connsiteX464" fmla="*/ 344453 w 394563"/>
                    <a:gd name="connsiteY464" fmla="*/ 164363 h 424699"/>
                    <a:gd name="connsiteX465" fmla="*/ 342814 w 394563"/>
                    <a:gd name="connsiteY465" fmla="*/ 164106 h 424699"/>
                    <a:gd name="connsiteX466" fmla="*/ 335994 w 394563"/>
                    <a:gd name="connsiteY466" fmla="*/ 163173 h 424699"/>
                    <a:gd name="connsiteX467" fmla="*/ 333327 w 394563"/>
                    <a:gd name="connsiteY467" fmla="*/ 162849 h 424699"/>
                    <a:gd name="connsiteX468" fmla="*/ 326117 w 394563"/>
                    <a:gd name="connsiteY468" fmla="*/ 162125 h 424699"/>
                    <a:gd name="connsiteX469" fmla="*/ 324145 w 394563"/>
                    <a:gd name="connsiteY469" fmla="*/ 161944 h 424699"/>
                    <a:gd name="connsiteX470" fmla="*/ 306505 w 394563"/>
                    <a:gd name="connsiteY470" fmla="*/ 161001 h 424699"/>
                    <a:gd name="connsiteX471" fmla="*/ 304676 w 394563"/>
                    <a:gd name="connsiteY471" fmla="*/ 160963 h 424699"/>
                    <a:gd name="connsiteX472" fmla="*/ 298561 w 394563"/>
                    <a:gd name="connsiteY472" fmla="*/ 160877 h 424699"/>
                    <a:gd name="connsiteX473" fmla="*/ 296170 w 394563"/>
                    <a:gd name="connsiteY473" fmla="*/ 160877 h 424699"/>
                    <a:gd name="connsiteX474" fmla="*/ 291151 w 394563"/>
                    <a:gd name="connsiteY474" fmla="*/ 160915 h 424699"/>
                    <a:gd name="connsiteX475" fmla="*/ 288922 w 394563"/>
                    <a:gd name="connsiteY475" fmla="*/ 160953 h 424699"/>
                    <a:gd name="connsiteX476" fmla="*/ 284350 w 394563"/>
                    <a:gd name="connsiteY476" fmla="*/ 161077 h 424699"/>
                    <a:gd name="connsiteX477" fmla="*/ 282616 w 394563"/>
                    <a:gd name="connsiteY477" fmla="*/ 161134 h 424699"/>
                    <a:gd name="connsiteX478" fmla="*/ 277301 w 394563"/>
                    <a:gd name="connsiteY478" fmla="*/ 161373 h 424699"/>
                    <a:gd name="connsiteX479" fmla="*/ 349482 w 394563"/>
                    <a:gd name="connsiteY479" fmla="*/ 149523 h 424699"/>
                    <a:gd name="connsiteX480" fmla="*/ 259051 w 394563"/>
                    <a:gd name="connsiteY480" fmla="*/ 162001 h 424699"/>
                    <a:gd name="connsiteX481" fmla="*/ 245412 w 394563"/>
                    <a:gd name="connsiteY481" fmla="*/ 162220 h 424699"/>
                    <a:gd name="connsiteX482" fmla="*/ 241097 w 394563"/>
                    <a:gd name="connsiteY482" fmla="*/ 162411 h 424699"/>
                    <a:gd name="connsiteX483" fmla="*/ 232191 w 394563"/>
                    <a:gd name="connsiteY483" fmla="*/ 162878 h 424699"/>
                    <a:gd name="connsiteX484" fmla="*/ 227371 w 394563"/>
                    <a:gd name="connsiteY484" fmla="*/ 163239 h 424699"/>
                    <a:gd name="connsiteX485" fmla="*/ 221933 w 394563"/>
                    <a:gd name="connsiteY485" fmla="*/ 163687 h 424699"/>
                    <a:gd name="connsiteX486" fmla="*/ 224981 w 394563"/>
                    <a:gd name="connsiteY486" fmla="*/ 160649 h 424699"/>
                    <a:gd name="connsiteX487" fmla="*/ 226114 w 394563"/>
                    <a:gd name="connsiteY487" fmla="*/ 159458 h 424699"/>
                    <a:gd name="connsiteX488" fmla="*/ 229705 w 394563"/>
                    <a:gd name="connsiteY488" fmla="*/ 155610 h 424699"/>
                    <a:gd name="connsiteX489" fmla="*/ 231296 w 394563"/>
                    <a:gd name="connsiteY489" fmla="*/ 153838 h 424699"/>
                    <a:gd name="connsiteX490" fmla="*/ 235858 w 394563"/>
                    <a:gd name="connsiteY490" fmla="*/ 148485 h 424699"/>
                    <a:gd name="connsiteX491" fmla="*/ 238592 w 394563"/>
                    <a:gd name="connsiteY491" fmla="*/ 146723 h 424699"/>
                    <a:gd name="connsiteX492" fmla="*/ 240011 w 394563"/>
                    <a:gd name="connsiteY492" fmla="*/ 145790 h 424699"/>
                    <a:gd name="connsiteX493" fmla="*/ 245440 w 394563"/>
                    <a:gd name="connsiteY493" fmla="*/ 141856 h 424699"/>
                    <a:gd name="connsiteX494" fmla="*/ 247431 w 394563"/>
                    <a:gd name="connsiteY494" fmla="*/ 140284 h 424699"/>
                    <a:gd name="connsiteX495" fmla="*/ 251165 w 394563"/>
                    <a:gd name="connsiteY495" fmla="*/ 137236 h 424699"/>
                    <a:gd name="connsiteX496" fmla="*/ 253460 w 394563"/>
                    <a:gd name="connsiteY496" fmla="*/ 135226 h 424699"/>
                    <a:gd name="connsiteX497" fmla="*/ 257032 w 394563"/>
                    <a:gd name="connsiteY497" fmla="*/ 131912 h 424699"/>
                    <a:gd name="connsiteX498" fmla="*/ 259261 w 394563"/>
                    <a:gd name="connsiteY498" fmla="*/ 129740 h 424699"/>
                    <a:gd name="connsiteX499" fmla="*/ 263385 w 394563"/>
                    <a:gd name="connsiteY499" fmla="*/ 125339 h 424699"/>
                    <a:gd name="connsiteX500" fmla="*/ 264890 w 394563"/>
                    <a:gd name="connsiteY500" fmla="*/ 123701 h 424699"/>
                    <a:gd name="connsiteX501" fmla="*/ 269796 w 394563"/>
                    <a:gd name="connsiteY501" fmla="*/ 117672 h 424699"/>
                    <a:gd name="connsiteX502" fmla="*/ 285464 w 394563"/>
                    <a:gd name="connsiteY502" fmla="*/ 89792 h 424699"/>
                    <a:gd name="connsiteX503" fmla="*/ 259213 w 394563"/>
                    <a:gd name="connsiteY503" fmla="*/ 110233 h 424699"/>
                    <a:gd name="connsiteX504" fmla="*/ 267757 w 394563"/>
                    <a:gd name="connsiteY504" fmla="*/ 54216 h 424699"/>
                    <a:gd name="connsiteX505" fmla="*/ 233077 w 394563"/>
                    <a:gd name="connsiteY505" fmla="*/ 109280 h 424699"/>
                    <a:gd name="connsiteX506" fmla="*/ 232324 w 394563"/>
                    <a:gd name="connsiteY506" fmla="*/ 110604 h 424699"/>
                    <a:gd name="connsiteX507" fmla="*/ 230676 w 394563"/>
                    <a:gd name="connsiteY507" fmla="*/ 113519 h 424699"/>
                    <a:gd name="connsiteX508" fmla="*/ 229429 w 394563"/>
                    <a:gd name="connsiteY508" fmla="*/ 115757 h 424699"/>
                    <a:gd name="connsiteX509" fmla="*/ 227829 w 394563"/>
                    <a:gd name="connsiteY509" fmla="*/ 118662 h 424699"/>
                    <a:gd name="connsiteX510" fmla="*/ 226590 w 394563"/>
                    <a:gd name="connsiteY510" fmla="*/ 120958 h 424699"/>
                    <a:gd name="connsiteX511" fmla="*/ 225095 w 394563"/>
                    <a:gd name="connsiteY511" fmla="*/ 123758 h 424699"/>
                    <a:gd name="connsiteX512" fmla="*/ 223847 w 394563"/>
                    <a:gd name="connsiteY512" fmla="*/ 126149 h 424699"/>
                    <a:gd name="connsiteX513" fmla="*/ 222475 w 394563"/>
                    <a:gd name="connsiteY513" fmla="*/ 128816 h 424699"/>
                    <a:gd name="connsiteX514" fmla="*/ 221275 w 394563"/>
                    <a:gd name="connsiteY514" fmla="*/ 131226 h 424699"/>
                    <a:gd name="connsiteX515" fmla="*/ 219989 w 394563"/>
                    <a:gd name="connsiteY515" fmla="*/ 133836 h 424699"/>
                    <a:gd name="connsiteX516" fmla="*/ 218875 w 394563"/>
                    <a:gd name="connsiteY516" fmla="*/ 136179 h 424699"/>
                    <a:gd name="connsiteX517" fmla="*/ 217684 w 394563"/>
                    <a:gd name="connsiteY517" fmla="*/ 138713 h 424699"/>
                    <a:gd name="connsiteX518" fmla="*/ 216656 w 394563"/>
                    <a:gd name="connsiteY518" fmla="*/ 141018 h 424699"/>
                    <a:gd name="connsiteX519" fmla="*/ 215589 w 394563"/>
                    <a:gd name="connsiteY519" fmla="*/ 143437 h 424699"/>
                    <a:gd name="connsiteX520" fmla="*/ 214646 w 394563"/>
                    <a:gd name="connsiteY520" fmla="*/ 145713 h 424699"/>
                    <a:gd name="connsiteX521" fmla="*/ 213722 w 394563"/>
                    <a:gd name="connsiteY521" fmla="*/ 147980 h 424699"/>
                    <a:gd name="connsiteX522" fmla="*/ 212893 w 394563"/>
                    <a:gd name="connsiteY522" fmla="*/ 150200 h 424699"/>
                    <a:gd name="connsiteX523" fmla="*/ 212112 w 394563"/>
                    <a:gd name="connsiteY523" fmla="*/ 152314 h 424699"/>
                    <a:gd name="connsiteX524" fmla="*/ 211417 w 394563"/>
                    <a:gd name="connsiteY524" fmla="*/ 154438 h 424699"/>
                    <a:gd name="connsiteX525" fmla="*/ 210788 w 394563"/>
                    <a:gd name="connsiteY525" fmla="*/ 156410 h 424699"/>
                    <a:gd name="connsiteX526" fmla="*/ 210245 w 394563"/>
                    <a:gd name="connsiteY526" fmla="*/ 158420 h 424699"/>
                    <a:gd name="connsiteX527" fmla="*/ 209769 w 394563"/>
                    <a:gd name="connsiteY527" fmla="*/ 160220 h 424699"/>
                    <a:gd name="connsiteX528" fmla="*/ 209388 w 394563"/>
                    <a:gd name="connsiteY528" fmla="*/ 162135 h 424699"/>
                    <a:gd name="connsiteX529" fmla="*/ 209093 w 394563"/>
                    <a:gd name="connsiteY529" fmla="*/ 163716 h 424699"/>
                    <a:gd name="connsiteX530" fmla="*/ 208940 w 394563"/>
                    <a:gd name="connsiteY530" fmla="*/ 165202 h 424699"/>
                    <a:gd name="connsiteX531" fmla="*/ 206607 w 394563"/>
                    <a:gd name="connsiteY531" fmla="*/ 165535 h 424699"/>
                    <a:gd name="connsiteX532" fmla="*/ 202473 w 394563"/>
                    <a:gd name="connsiteY532" fmla="*/ 166126 h 424699"/>
                    <a:gd name="connsiteX533" fmla="*/ 193148 w 394563"/>
                    <a:gd name="connsiteY533" fmla="*/ 167735 h 424699"/>
                    <a:gd name="connsiteX534" fmla="*/ 190871 w 394563"/>
                    <a:gd name="connsiteY534" fmla="*/ 168135 h 424699"/>
                    <a:gd name="connsiteX535" fmla="*/ 183985 w 394563"/>
                    <a:gd name="connsiteY535" fmla="*/ 169612 h 424699"/>
                    <a:gd name="connsiteX536" fmla="*/ 184690 w 394563"/>
                    <a:gd name="connsiteY536" fmla="*/ 168202 h 424699"/>
                    <a:gd name="connsiteX537" fmla="*/ 185090 w 394563"/>
                    <a:gd name="connsiteY537" fmla="*/ 167392 h 424699"/>
                    <a:gd name="connsiteX538" fmla="*/ 186471 w 394563"/>
                    <a:gd name="connsiteY538" fmla="*/ 164516 h 424699"/>
                    <a:gd name="connsiteX539" fmla="*/ 187014 w 394563"/>
                    <a:gd name="connsiteY539" fmla="*/ 163430 h 424699"/>
                    <a:gd name="connsiteX540" fmla="*/ 188471 w 394563"/>
                    <a:gd name="connsiteY540" fmla="*/ 160239 h 424699"/>
                    <a:gd name="connsiteX541" fmla="*/ 188957 w 394563"/>
                    <a:gd name="connsiteY541" fmla="*/ 159163 h 424699"/>
                    <a:gd name="connsiteX542" fmla="*/ 190862 w 394563"/>
                    <a:gd name="connsiteY542" fmla="*/ 154772 h 424699"/>
                    <a:gd name="connsiteX543" fmla="*/ 193091 w 394563"/>
                    <a:gd name="connsiteY543" fmla="*/ 149314 h 424699"/>
                    <a:gd name="connsiteX544" fmla="*/ 193329 w 394563"/>
                    <a:gd name="connsiteY544" fmla="*/ 148704 h 424699"/>
                    <a:gd name="connsiteX545" fmla="*/ 195129 w 394563"/>
                    <a:gd name="connsiteY545" fmla="*/ 143970 h 424699"/>
                    <a:gd name="connsiteX546" fmla="*/ 195663 w 394563"/>
                    <a:gd name="connsiteY546" fmla="*/ 142513 h 424699"/>
                    <a:gd name="connsiteX547" fmla="*/ 197177 w 394563"/>
                    <a:gd name="connsiteY547" fmla="*/ 138227 h 424699"/>
                    <a:gd name="connsiteX548" fmla="*/ 197749 w 394563"/>
                    <a:gd name="connsiteY548" fmla="*/ 136550 h 424699"/>
                    <a:gd name="connsiteX549" fmla="*/ 199254 w 394563"/>
                    <a:gd name="connsiteY549" fmla="*/ 131893 h 424699"/>
                    <a:gd name="connsiteX550" fmla="*/ 199711 w 394563"/>
                    <a:gd name="connsiteY550" fmla="*/ 130445 h 424699"/>
                    <a:gd name="connsiteX551" fmla="*/ 203254 w 394563"/>
                    <a:gd name="connsiteY551" fmla="*/ 117453 h 424699"/>
                    <a:gd name="connsiteX552" fmla="*/ 203587 w 394563"/>
                    <a:gd name="connsiteY552" fmla="*/ 116005 h 424699"/>
                    <a:gd name="connsiteX553" fmla="*/ 204740 w 394563"/>
                    <a:gd name="connsiteY553" fmla="*/ 110728 h 424699"/>
                    <a:gd name="connsiteX554" fmla="*/ 204930 w 394563"/>
                    <a:gd name="connsiteY554" fmla="*/ 109852 h 424699"/>
                    <a:gd name="connsiteX555" fmla="*/ 198568 w 394563"/>
                    <a:gd name="connsiteY555" fmla="*/ 29185 h 424699"/>
                    <a:gd name="connsiteX556" fmla="*/ 188766 w 394563"/>
                    <a:gd name="connsiteY556" fmla="*/ 111700 h 424699"/>
                    <a:gd name="connsiteX557" fmla="*/ 187595 w 394563"/>
                    <a:gd name="connsiteY557" fmla="*/ 120606 h 424699"/>
                    <a:gd name="connsiteX558" fmla="*/ 187404 w 394563"/>
                    <a:gd name="connsiteY558" fmla="*/ 122006 h 424699"/>
                    <a:gd name="connsiteX559" fmla="*/ 186300 w 394563"/>
                    <a:gd name="connsiteY559" fmla="*/ 130188 h 424699"/>
                    <a:gd name="connsiteX560" fmla="*/ 186223 w 394563"/>
                    <a:gd name="connsiteY560" fmla="*/ 130788 h 424699"/>
                    <a:gd name="connsiteX561" fmla="*/ 185061 w 394563"/>
                    <a:gd name="connsiteY561" fmla="*/ 139141 h 424699"/>
                    <a:gd name="connsiteX562" fmla="*/ 184823 w 394563"/>
                    <a:gd name="connsiteY562" fmla="*/ 140808 h 424699"/>
                    <a:gd name="connsiteX563" fmla="*/ 183680 w 394563"/>
                    <a:gd name="connsiteY563" fmla="*/ 148676 h 424699"/>
                    <a:gd name="connsiteX564" fmla="*/ 182499 w 394563"/>
                    <a:gd name="connsiteY564" fmla="*/ 156505 h 424699"/>
                    <a:gd name="connsiteX565" fmla="*/ 182204 w 394563"/>
                    <a:gd name="connsiteY565" fmla="*/ 158429 h 424699"/>
                    <a:gd name="connsiteX566" fmla="*/ 181099 w 394563"/>
                    <a:gd name="connsiteY566" fmla="*/ 165344 h 424699"/>
                    <a:gd name="connsiteX567" fmla="*/ 180232 w 394563"/>
                    <a:gd name="connsiteY567" fmla="*/ 170478 h 424699"/>
                    <a:gd name="connsiteX568" fmla="*/ 176755 w 394563"/>
                    <a:gd name="connsiteY568" fmla="*/ 171364 h 424699"/>
                    <a:gd name="connsiteX569" fmla="*/ 169078 w 394563"/>
                    <a:gd name="connsiteY569" fmla="*/ 173384 h 424699"/>
                    <a:gd name="connsiteX570" fmla="*/ 165306 w 394563"/>
                    <a:gd name="connsiteY570" fmla="*/ 174488 h 424699"/>
                    <a:gd name="connsiteX571" fmla="*/ 158734 w 394563"/>
                    <a:gd name="connsiteY571" fmla="*/ 176527 h 424699"/>
                    <a:gd name="connsiteX572" fmla="*/ 162868 w 394563"/>
                    <a:gd name="connsiteY572" fmla="*/ 168688 h 424699"/>
                    <a:gd name="connsiteX573" fmla="*/ 163525 w 394563"/>
                    <a:gd name="connsiteY573" fmla="*/ 167297 h 424699"/>
                    <a:gd name="connsiteX574" fmla="*/ 165354 w 394563"/>
                    <a:gd name="connsiteY574" fmla="*/ 163201 h 424699"/>
                    <a:gd name="connsiteX575" fmla="*/ 166078 w 394563"/>
                    <a:gd name="connsiteY575" fmla="*/ 161449 h 424699"/>
                    <a:gd name="connsiteX576" fmla="*/ 167792 w 394563"/>
                    <a:gd name="connsiteY576" fmla="*/ 156867 h 424699"/>
                    <a:gd name="connsiteX577" fmla="*/ 168335 w 394563"/>
                    <a:gd name="connsiteY577" fmla="*/ 155315 h 424699"/>
                    <a:gd name="connsiteX578" fmla="*/ 170326 w 394563"/>
                    <a:gd name="connsiteY578" fmla="*/ 148628 h 424699"/>
                    <a:gd name="connsiteX579" fmla="*/ 171898 w 394563"/>
                    <a:gd name="connsiteY579" fmla="*/ 141608 h 424699"/>
                    <a:gd name="connsiteX580" fmla="*/ 172250 w 394563"/>
                    <a:gd name="connsiteY580" fmla="*/ 139560 h 424699"/>
                    <a:gd name="connsiteX581" fmla="*/ 173069 w 394563"/>
                    <a:gd name="connsiteY581" fmla="*/ 133988 h 424699"/>
                    <a:gd name="connsiteX582" fmla="*/ 173336 w 394563"/>
                    <a:gd name="connsiteY582" fmla="*/ 131559 h 424699"/>
                    <a:gd name="connsiteX583" fmla="*/ 173765 w 394563"/>
                    <a:gd name="connsiteY583" fmla="*/ 125416 h 424699"/>
                    <a:gd name="connsiteX584" fmla="*/ 173869 w 394563"/>
                    <a:gd name="connsiteY584" fmla="*/ 123339 h 424699"/>
                    <a:gd name="connsiteX585" fmla="*/ 173793 w 394563"/>
                    <a:gd name="connsiteY585" fmla="*/ 114633 h 424699"/>
                    <a:gd name="connsiteX586" fmla="*/ 119567 w 394563"/>
                    <a:gd name="connsiteY586" fmla="*/ 0 h 424699"/>
                    <a:gd name="connsiteX587" fmla="*/ 146066 w 394563"/>
                    <a:gd name="connsiteY587" fmla="*/ 123225 h 424699"/>
                    <a:gd name="connsiteX588" fmla="*/ 147085 w 394563"/>
                    <a:gd name="connsiteY588" fmla="*/ 132607 h 424699"/>
                    <a:gd name="connsiteX589" fmla="*/ 147276 w 394563"/>
                    <a:gd name="connsiteY589" fmla="*/ 134750 h 424699"/>
                    <a:gd name="connsiteX590" fmla="*/ 147847 w 394563"/>
                    <a:gd name="connsiteY590" fmla="*/ 141713 h 424699"/>
                    <a:gd name="connsiteX591" fmla="*/ 148038 w 394563"/>
                    <a:gd name="connsiteY591" fmla="*/ 144561 h 424699"/>
                    <a:gd name="connsiteX592" fmla="*/ 148371 w 394563"/>
                    <a:gd name="connsiteY592" fmla="*/ 150952 h 424699"/>
                    <a:gd name="connsiteX593" fmla="*/ 148476 w 394563"/>
                    <a:gd name="connsiteY593" fmla="*/ 153533 h 424699"/>
                    <a:gd name="connsiteX594" fmla="*/ 148609 w 394563"/>
                    <a:gd name="connsiteY594" fmla="*/ 161506 h 424699"/>
                    <a:gd name="connsiteX595" fmla="*/ 148619 w 394563"/>
                    <a:gd name="connsiteY595" fmla="*/ 162087 h 424699"/>
                    <a:gd name="connsiteX596" fmla="*/ 148409 w 394563"/>
                    <a:gd name="connsiteY596" fmla="*/ 170231 h 424699"/>
                    <a:gd name="connsiteX597" fmla="*/ 148266 w 394563"/>
                    <a:gd name="connsiteY597" fmla="*/ 172460 h 424699"/>
                    <a:gd name="connsiteX598" fmla="*/ 147838 w 394563"/>
                    <a:gd name="connsiteY598" fmla="*/ 177984 h 424699"/>
                    <a:gd name="connsiteX599" fmla="*/ 147571 w 394563"/>
                    <a:gd name="connsiteY599" fmla="*/ 180451 h 424699"/>
                    <a:gd name="connsiteX600" fmla="*/ 145190 w 394563"/>
                    <a:gd name="connsiteY600" fmla="*/ 181375 h 424699"/>
                    <a:gd name="connsiteX601" fmla="*/ 138455 w 394563"/>
                    <a:gd name="connsiteY601" fmla="*/ 184147 h 424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</a:cxnLst>
                  <a:rect l="l" t="t" r="r" b="b"/>
                  <a:pathLst>
                    <a:path w="394563" h="424699">
                      <a:moveTo>
                        <a:pt x="138455" y="184147"/>
                      </a:moveTo>
                      <a:cubicBezTo>
                        <a:pt x="137608" y="184509"/>
                        <a:pt x="136731" y="184861"/>
                        <a:pt x="135893" y="185233"/>
                      </a:cubicBezTo>
                      <a:cubicBezTo>
                        <a:pt x="133636" y="186233"/>
                        <a:pt x="131435" y="187271"/>
                        <a:pt x="129254" y="188319"/>
                      </a:cubicBezTo>
                      <a:cubicBezTo>
                        <a:pt x="129350" y="188052"/>
                        <a:pt x="129435" y="187776"/>
                        <a:pt x="129521" y="187509"/>
                      </a:cubicBezTo>
                      <a:cubicBezTo>
                        <a:pt x="129616" y="187223"/>
                        <a:pt x="129711" y="186938"/>
                        <a:pt x="129807" y="186652"/>
                      </a:cubicBezTo>
                      <a:cubicBezTo>
                        <a:pt x="130902" y="183242"/>
                        <a:pt x="131807" y="179441"/>
                        <a:pt x="132398" y="175193"/>
                      </a:cubicBezTo>
                      <a:cubicBezTo>
                        <a:pt x="132436" y="174908"/>
                        <a:pt x="132464" y="174603"/>
                        <a:pt x="132502" y="174308"/>
                      </a:cubicBezTo>
                      <a:cubicBezTo>
                        <a:pt x="132740" y="172422"/>
                        <a:pt x="132921" y="170450"/>
                        <a:pt x="133026" y="168392"/>
                      </a:cubicBezTo>
                      <a:cubicBezTo>
                        <a:pt x="133045" y="168031"/>
                        <a:pt x="133074" y="167678"/>
                        <a:pt x="133083" y="167307"/>
                      </a:cubicBezTo>
                      <a:cubicBezTo>
                        <a:pt x="133274" y="162601"/>
                        <a:pt x="133064" y="157458"/>
                        <a:pt x="132369" y="151867"/>
                      </a:cubicBezTo>
                      <a:cubicBezTo>
                        <a:pt x="132302" y="151333"/>
                        <a:pt x="132226" y="150781"/>
                        <a:pt x="132150" y="150238"/>
                      </a:cubicBezTo>
                      <a:cubicBezTo>
                        <a:pt x="131797" y="147666"/>
                        <a:pt x="131340" y="144999"/>
                        <a:pt x="130769" y="142237"/>
                      </a:cubicBezTo>
                      <a:cubicBezTo>
                        <a:pt x="130712" y="141961"/>
                        <a:pt x="130673" y="141703"/>
                        <a:pt x="130607" y="141418"/>
                      </a:cubicBezTo>
                      <a:cubicBezTo>
                        <a:pt x="129940" y="138341"/>
                        <a:pt x="129121" y="135141"/>
                        <a:pt x="128159" y="131836"/>
                      </a:cubicBezTo>
                      <a:cubicBezTo>
                        <a:pt x="128111" y="131664"/>
                        <a:pt x="128083" y="131512"/>
                        <a:pt x="128035" y="131340"/>
                      </a:cubicBezTo>
                      <a:cubicBezTo>
                        <a:pt x="120644" y="106318"/>
                        <a:pt x="104308" y="74514"/>
                        <a:pt x="72409" y="34728"/>
                      </a:cubicBezTo>
                      <a:cubicBezTo>
                        <a:pt x="72409" y="34728"/>
                        <a:pt x="95126" y="90945"/>
                        <a:pt x="107547" y="144209"/>
                      </a:cubicBezTo>
                      <a:cubicBezTo>
                        <a:pt x="108223" y="147104"/>
                        <a:pt x="108861" y="149990"/>
                        <a:pt x="109471" y="152857"/>
                      </a:cubicBezTo>
                      <a:cubicBezTo>
                        <a:pt x="109576" y="153333"/>
                        <a:pt x="109661" y="153810"/>
                        <a:pt x="109766" y="154286"/>
                      </a:cubicBezTo>
                      <a:cubicBezTo>
                        <a:pt x="110242" y="156591"/>
                        <a:pt x="110700" y="158887"/>
                        <a:pt x="111138" y="161163"/>
                      </a:cubicBezTo>
                      <a:cubicBezTo>
                        <a:pt x="111290" y="161973"/>
                        <a:pt x="111433" y="162782"/>
                        <a:pt x="111585" y="163592"/>
                      </a:cubicBezTo>
                      <a:cubicBezTo>
                        <a:pt x="111947" y="165592"/>
                        <a:pt x="112290" y="167573"/>
                        <a:pt x="112605" y="169545"/>
                      </a:cubicBezTo>
                      <a:cubicBezTo>
                        <a:pt x="112738" y="170336"/>
                        <a:pt x="112871" y="171136"/>
                        <a:pt x="112986" y="171926"/>
                      </a:cubicBezTo>
                      <a:cubicBezTo>
                        <a:pt x="113348" y="174308"/>
                        <a:pt x="113681" y="176660"/>
                        <a:pt x="113967" y="178965"/>
                      </a:cubicBezTo>
                      <a:cubicBezTo>
                        <a:pt x="114005" y="179251"/>
                        <a:pt x="114052" y="179546"/>
                        <a:pt x="114081" y="179832"/>
                      </a:cubicBezTo>
                      <a:cubicBezTo>
                        <a:pt x="114395" y="182404"/>
                        <a:pt x="114643" y="184928"/>
                        <a:pt x="114852" y="187404"/>
                      </a:cubicBezTo>
                      <a:cubicBezTo>
                        <a:pt x="114910" y="188081"/>
                        <a:pt x="114948" y="188738"/>
                        <a:pt x="114995" y="189405"/>
                      </a:cubicBezTo>
                      <a:cubicBezTo>
                        <a:pt x="115129" y="191186"/>
                        <a:pt x="115224" y="192948"/>
                        <a:pt x="115291" y="194662"/>
                      </a:cubicBezTo>
                      <a:cubicBezTo>
                        <a:pt x="115300" y="194996"/>
                        <a:pt x="115310" y="195320"/>
                        <a:pt x="115319" y="195653"/>
                      </a:cubicBezTo>
                      <a:cubicBezTo>
                        <a:pt x="113681" y="196596"/>
                        <a:pt x="112052" y="197539"/>
                        <a:pt x="110461" y="198511"/>
                      </a:cubicBezTo>
                      <a:cubicBezTo>
                        <a:pt x="109461" y="199120"/>
                        <a:pt x="108471" y="199739"/>
                        <a:pt x="107490" y="200358"/>
                      </a:cubicBezTo>
                      <a:cubicBezTo>
                        <a:pt x="105842" y="201397"/>
                        <a:pt x="104223" y="202454"/>
                        <a:pt x="102632" y="203521"/>
                      </a:cubicBezTo>
                      <a:cubicBezTo>
                        <a:pt x="102737" y="202797"/>
                        <a:pt x="102860" y="202044"/>
                        <a:pt x="102956" y="201263"/>
                      </a:cubicBezTo>
                      <a:cubicBezTo>
                        <a:pt x="102984" y="201016"/>
                        <a:pt x="103003" y="200758"/>
                        <a:pt x="103032" y="200501"/>
                      </a:cubicBezTo>
                      <a:cubicBezTo>
                        <a:pt x="103156" y="199330"/>
                        <a:pt x="103232" y="198101"/>
                        <a:pt x="103251" y="196834"/>
                      </a:cubicBezTo>
                      <a:cubicBezTo>
                        <a:pt x="103261" y="196529"/>
                        <a:pt x="103270" y="196234"/>
                        <a:pt x="103270" y="195939"/>
                      </a:cubicBezTo>
                      <a:cubicBezTo>
                        <a:pt x="103270" y="194434"/>
                        <a:pt x="103194" y="192881"/>
                        <a:pt x="103022" y="191252"/>
                      </a:cubicBezTo>
                      <a:cubicBezTo>
                        <a:pt x="102994" y="191014"/>
                        <a:pt x="102956" y="190757"/>
                        <a:pt x="102918" y="190510"/>
                      </a:cubicBezTo>
                      <a:cubicBezTo>
                        <a:pt x="102746" y="189081"/>
                        <a:pt x="102489" y="187604"/>
                        <a:pt x="102165" y="186090"/>
                      </a:cubicBezTo>
                      <a:cubicBezTo>
                        <a:pt x="102089" y="185709"/>
                        <a:pt x="102013" y="185337"/>
                        <a:pt x="101918" y="184956"/>
                      </a:cubicBezTo>
                      <a:cubicBezTo>
                        <a:pt x="101498" y="183194"/>
                        <a:pt x="100994" y="181385"/>
                        <a:pt x="100346" y="179518"/>
                      </a:cubicBezTo>
                      <a:cubicBezTo>
                        <a:pt x="100270" y="179299"/>
                        <a:pt x="100174" y="179080"/>
                        <a:pt x="100098" y="178860"/>
                      </a:cubicBezTo>
                      <a:cubicBezTo>
                        <a:pt x="99498" y="177184"/>
                        <a:pt x="98774" y="175460"/>
                        <a:pt x="97974" y="173698"/>
                      </a:cubicBezTo>
                      <a:cubicBezTo>
                        <a:pt x="97765" y="173250"/>
                        <a:pt x="97565" y="172793"/>
                        <a:pt x="97336" y="172336"/>
                      </a:cubicBezTo>
                      <a:cubicBezTo>
                        <a:pt x="96364" y="170336"/>
                        <a:pt x="95288" y="168297"/>
                        <a:pt x="94031" y="166211"/>
                      </a:cubicBezTo>
                      <a:cubicBezTo>
                        <a:pt x="93945" y="166068"/>
                        <a:pt x="93840" y="165925"/>
                        <a:pt x="93755" y="165792"/>
                      </a:cubicBezTo>
                      <a:cubicBezTo>
                        <a:pt x="92564" y="163840"/>
                        <a:pt x="91202" y="161839"/>
                        <a:pt x="89735" y="159810"/>
                      </a:cubicBezTo>
                      <a:cubicBezTo>
                        <a:pt x="89535" y="159534"/>
                        <a:pt x="89392" y="159268"/>
                        <a:pt x="89183" y="158982"/>
                      </a:cubicBezTo>
                      <a:cubicBezTo>
                        <a:pt x="78800" y="144990"/>
                        <a:pt x="61646" y="129207"/>
                        <a:pt x="33919" y="112309"/>
                      </a:cubicBezTo>
                      <a:cubicBezTo>
                        <a:pt x="33919" y="112309"/>
                        <a:pt x="57807" y="143056"/>
                        <a:pt x="75419" y="173184"/>
                      </a:cubicBezTo>
                      <a:cubicBezTo>
                        <a:pt x="76591" y="175184"/>
                        <a:pt x="77724" y="177184"/>
                        <a:pt x="78829" y="179175"/>
                      </a:cubicBezTo>
                      <a:cubicBezTo>
                        <a:pt x="79105" y="179661"/>
                        <a:pt x="79372" y="180146"/>
                        <a:pt x="79639" y="180642"/>
                      </a:cubicBezTo>
                      <a:cubicBezTo>
                        <a:pt x="80734" y="182642"/>
                        <a:pt x="81810" y="184633"/>
                        <a:pt x="82820" y="186595"/>
                      </a:cubicBezTo>
                      <a:cubicBezTo>
                        <a:pt x="83820" y="188538"/>
                        <a:pt x="84753" y="190443"/>
                        <a:pt x="85649" y="192329"/>
                      </a:cubicBezTo>
                      <a:cubicBezTo>
                        <a:pt x="85877" y="192805"/>
                        <a:pt x="86096" y="193272"/>
                        <a:pt x="86316" y="193748"/>
                      </a:cubicBezTo>
                      <a:cubicBezTo>
                        <a:pt x="88059" y="197501"/>
                        <a:pt x="89554" y="201101"/>
                        <a:pt x="90745" y="204502"/>
                      </a:cubicBezTo>
                      <a:cubicBezTo>
                        <a:pt x="90897" y="204921"/>
                        <a:pt x="91040" y="205340"/>
                        <a:pt x="91173" y="205759"/>
                      </a:cubicBezTo>
                      <a:cubicBezTo>
                        <a:pt x="91735" y="207435"/>
                        <a:pt x="92240" y="209074"/>
                        <a:pt x="92631" y="210626"/>
                      </a:cubicBezTo>
                      <a:cubicBezTo>
                        <a:pt x="90259" y="212436"/>
                        <a:pt x="87963" y="214236"/>
                        <a:pt x="85744" y="216075"/>
                      </a:cubicBezTo>
                      <a:cubicBezTo>
                        <a:pt x="83506" y="217932"/>
                        <a:pt x="81363" y="219808"/>
                        <a:pt x="79258" y="221704"/>
                      </a:cubicBezTo>
                      <a:cubicBezTo>
                        <a:pt x="78581" y="222314"/>
                        <a:pt x="77924" y="222942"/>
                        <a:pt x="77257" y="223561"/>
                      </a:cubicBezTo>
                      <a:cubicBezTo>
                        <a:pt x="76924" y="223866"/>
                        <a:pt x="76591" y="224180"/>
                        <a:pt x="76267" y="224485"/>
                      </a:cubicBezTo>
                      <a:cubicBezTo>
                        <a:pt x="76676" y="222914"/>
                        <a:pt x="76914" y="221294"/>
                        <a:pt x="76933" y="219494"/>
                      </a:cubicBezTo>
                      <a:cubicBezTo>
                        <a:pt x="76933" y="219323"/>
                        <a:pt x="76933" y="219151"/>
                        <a:pt x="76933" y="218980"/>
                      </a:cubicBezTo>
                      <a:cubicBezTo>
                        <a:pt x="76905" y="217160"/>
                        <a:pt x="76638" y="215160"/>
                        <a:pt x="76038" y="212998"/>
                      </a:cubicBezTo>
                      <a:cubicBezTo>
                        <a:pt x="75981" y="212789"/>
                        <a:pt x="75914" y="212579"/>
                        <a:pt x="75857" y="212369"/>
                      </a:cubicBezTo>
                      <a:cubicBezTo>
                        <a:pt x="75533" y="211284"/>
                        <a:pt x="75143" y="210179"/>
                        <a:pt x="74638" y="209007"/>
                      </a:cubicBezTo>
                      <a:cubicBezTo>
                        <a:pt x="74105" y="207788"/>
                        <a:pt x="73476" y="206559"/>
                        <a:pt x="72752" y="205302"/>
                      </a:cubicBezTo>
                      <a:cubicBezTo>
                        <a:pt x="72609" y="205054"/>
                        <a:pt x="72457" y="204797"/>
                        <a:pt x="72304" y="204540"/>
                      </a:cubicBezTo>
                      <a:cubicBezTo>
                        <a:pt x="71571" y="203321"/>
                        <a:pt x="70771" y="202063"/>
                        <a:pt x="69828" y="200768"/>
                      </a:cubicBezTo>
                      <a:cubicBezTo>
                        <a:pt x="68723" y="199253"/>
                        <a:pt x="67580" y="197863"/>
                        <a:pt x="66342" y="196434"/>
                      </a:cubicBezTo>
                      <a:cubicBezTo>
                        <a:pt x="66084" y="196139"/>
                        <a:pt x="65808" y="195834"/>
                        <a:pt x="65542" y="195539"/>
                      </a:cubicBezTo>
                      <a:cubicBezTo>
                        <a:pt x="64322" y="194186"/>
                        <a:pt x="63008" y="192805"/>
                        <a:pt x="61541" y="191386"/>
                      </a:cubicBezTo>
                      <a:cubicBezTo>
                        <a:pt x="51902" y="182089"/>
                        <a:pt x="37300" y="171669"/>
                        <a:pt x="15011" y="160010"/>
                      </a:cubicBezTo>
                      <a:cubicBezTo>
                        <a:pt x="15011" y="160010"/>
                        <a:pt x="39214" y="178984"/>
                        <a:pt x="55912" y="199682"/>
                      </a:cubicBezTo>
                      <a:cubicBezTo>
                        <a:pt x="57055" y="201101"/>
                        <a:pt x="58160" y="202521"/>
                        <a:pt x="59226" y="203949"/>
                      </a:cubicBezTo>
                      <a:cubicBezTo>
                        <a:pt x="59341" y="204102"/>
                        <a:pt x="59446" y="204254"/>
                        <a:pt x="59560" y="204416"/>
                      </a:cubicBezTo>
                      <a:cubicBezTo>
                        <a:pt x="60779" y="206073"/>
                        <a:pt x="61922" y="207721"/>
                        <a:pt x="62998" y="209379"/>
                      </a:cubicBezTo>
                      <a:cubicBezTo>
                        <a:pt x="63341" y="209902"/>
                        <a:pt x="63656" y="210407"/>
                        <a:pt x="63979" y="210931"/>
                      </a:cubicBezTo>
                      <a:cubicBezTo>
                        <a:pt x="64894" y="212388"/>
                        <a:pt x="65723" y="213836"/>
                        <a:pt x="66494" y="215265"/>
                      </a:cubicBezTo>
                      <a:cubicBezTo>
                        <a:pt x="66704" y="215656"/>
                        <a:pt x="66932" y="216037"/>
                        <a:pt x="67132" y="216427"/>
                      </a:cubicBezTo>
                      <a:cubicBezTo>
                        <a:pt x="68028" y="218180"/>
                        <a:pt x="68790" y="219913"/>
                        <a:pt x="69428" y="221618"/>
                      </a:cubicBezTo>
                      <a:cubicBezTo>
                        <a:pt x="69580" y="222018"/>
                        <a:pt x="69685" y="222409"/>
                        <a:pt x="69818" y="222809"/>
                      </a:cubicBezTo>
                      <a:cubicBezTo>
                        <a:pt x="70266" y="224152"/>
                        <a:pt x="70618" y="225457"/>
                        <a:pt x="70876" y="226752"/>
                      </a:cubicBezTo>
                      <a:cubicBezTo>
                        <a:pt x="70971" y="227219"/>
                        <a:pt x="71066" y="227686"/>
                        <a:pt x="71133" y="228152"/>
                      </a:cubicBezTo>
                      <a:cubicBezTo>
                        <a:pt x="71199" y="228581"/>
                        <a:pt x="71152" y="228991"/>
                        <a:pt x="71199" y="229410"/>
                      </a:cubicBezTo>
                      <a:cubicBezTo>
                        <a:pt x="69628" y="231000"/>
                        <a:pt x="68399" y="232277"/>
                        <a:pt x="67189" y="233553"/>
                      </a:cubicBezTo>
                      <a:cubicBezTo>
                        <a:pt x="66475" y="234315"/>
                        <a:pt x="65770" y="235067"/>
                        <a:pt x="65075" y="235829"/>
                      </a:cubicBezTo>
                      <a:cubicBezTo>
                        <a:pt x="64094" y="236896"/>
                        <a:pt x="63141" y="237982"/>
                        <a:pt x="62189" y="239058"/>
                      </a:cubicBezTo>
                      <a:cubicBezTo>
                        <a:pt x="62065" y="238773"/>
                        <a:pt x="61970" y="238506"/>
                        <a:pt x="61827" y="238211"/>
                      </a:cubicBezTo>
                      <a:cubicBezTo>
                        <a:pt x="61617" y="237744"/>
                        <a:pt x="61341" y="237249"/>
                        <a:pt x="61093" y="236763"/>
                      </a:cubicBezTo>
                      <a:cubicBezTo>
                        <a:pt x="60865" y="236325"/>
                        <a:pt x="60636" y="235887"/>
                        <a:pt x="60379" y="235429"/>
                      </a:cubicBezTo>
                      <a:cubicBezTo>
                        <a:pt x="60084" y="234906"/>
                        <a:pt x="59760" y="234363"/>
                        <a:pt x="59417" y="233810"/>
                      </a:cubicBezTo>
                      <a:cubicBezTo>
                        <a:pt x="59122" y="233334"/>
                        <a:pt x="58798" y="232848"/>
                        <a:pt x="58474" y="232362"/>
                      </a:cubicBezTo>
                      <a:cubicBezTo>
                        <a:pt x="58093" y="231791"/>
                        <a:pt x="57712" y="231219"/>
                        <a:pt x="57283" y="230629"/>
                      </a:cubicBezTo>
                      <a:cubicBezTo>
                        <a:pt x="56817" y="229981"/>
                        <a:pt x="56274" y="229314"/>
                        <a:pt x="55740" y="228638"/>
                      </a:cubicBezTo>
                      <a:cubicBezTo>
                        <a:pt x="55035" y="227752"/>
                        <a:pt x="54273" y="226847"/>
                        <a:pt x="53454" y="225923"/>
                      </a:cubicBezTo>
                      <a:cubicBezTo>
                        <a:pt x="52883" y="225276"/>
                        <a:pt x="52311" y="224628"/>
                        <a:pt x="51683" y="223971"/>
                      </a:cubicBezTo>
                      <a:cubicBezTo>
                        <a:pt x="51102" y="223361"/>
                        <a:pt x="50473" y="222733"/>
                        <a:pt x="49835" y="222104"/>
                      </a:cubicBezTo>
                      <a:cubicBezTo>
                        <a:pt x="49159" y="221428"/>
                        <a:pt x="48435" y="220751"/>
                        <a:pt x="47692" y="220056"/>
                      </a:cubicBezTo>
                      <a:cubicBezTo>
                        <a:pt x="47025" y="219437"/>
                        <a:pt x="46349" y="218818"/>
                        <a:pt x="45625" y="218180"/>
                      </a:cubicBezTo>
                      <a:cubicBezTo>
                        <a:pt x="45463" y="218037"/>
                        <a:pt x="45320" y="217894"/>
                        <a:pt x="45149" y="217751"/>
                      </a:cubicBezTo>
                      <a:cubicBezTo>
                        <a:pt x="38557" y="212084"/>
                        <a:pt x="29813" y="205892"/>
                        <a:pt x="18002" y="199387"/>
                      </a:cubicBezTo>
                      <a:cubicBezTo>
                        <a:pt x="18002" y="199387"/>
                        <a:pt x="26480" y="216960"/>
                        <a:pt x="38491" y="231267"/>
                      </a:cubicBezTo>
                      <a:cubicBezTo>
                        <a:pt x="38614" y="231448"/>
                        <a:pt x="38748" y="231591"/>
                        <a:pt x="38881" y="231743"/>
                      </a:cubicBezTo>
                      <a:cubicBezTo>
                        <a:pt x="39234" y="232153"/>
                        <a:pt x="39595" y="232553"/>
                        <a:pt x="39948" y="232962"/>
                      </a:cubicBezTo>
                      <a:cubicBezTo>
                        <a:pt x="40748" y="233867"/>
                        <a:pt x="41558" y="234763"/>
                        <a:pt x="42377" y="235629"/>
                      </a:cubicBezTo>
                      <a:cubicBezTo>
                        <a:pt x="42786" y="236058"/>
                        <a:pt x="43196" y="236487"/>
                        <a:pt x="43605" y="236906"/>
                      </a:cubicBezTo>
                      <a:cubicBezTo>
                        <a:pt x="44491" y="237801"/>
                        <a:pt x="45396" y="238668"/>
                        <a:pt x="46320" y="239497"/>
                      </a:cubicBezTo>
                      <a:cubicBezTo>
                        <a:pt x="46644" y="239792"/>
                        <a:pt x="46968" y="240106"/>
                        <a:pt x="47292" y="240392"/>
                      </a:cubicBezTo>
                      <a:cubicBezTo>
                        <a:pt x="48520" y="241468"/>
                        <a:pt x="49778" y="242478"/>
                        <a:pt x="51044" y="243392"/>
                      </a:cubicBezTo>
                      <a:cubicBezTo>
                        <a:pt x="51330" y="243602"/>
                        <a:pt x="51635" y="243783"/>
                        <a:pt x="51921" y="243983"/>
                      </a:cubicBezTo>
                      <a:cubicBezTo>
                        <a:pt x="52921" y="244669"/>
                        <a:pt x="53921" y="245307"/>
                        <a:pt x="54940" y="245888"/>
                      </a:cubicBezTo>
                      <a:cubicBezTo>
                        <a:pt x="55293" y="246088"/>
                        <a:pt x="55645" y="246288"/>
                        <a:pt x="55997" y="246469"/>
                      </a:cubicBezTo>
                      <a:cubicBezTo>
                        <a:pt x="55845" y="246659"/>
                        <a:pt x="55693" y="246850"/>
                        <a:pt x="55540" y="247040"/>
                      </a:cubicBezTo>
                      <a:cubicBezTo>
                        <a:pt x="55216" y="247450"/>
                        <a:pt x="54874" y="247850"/>
                        <a:pt x="54550" y="248260"/>
                      </a:cubicBezTo>
                      <a:cubicBezTo>
                        <a:pt x="52911" y="250355"/>
                        <a:pt x="51321" y="252470"/>
                        <a:pt x="49778" y="254603"/>
                      </a:cubicBezTo>
                      <a:cubicBezTo>
                        <a:pt x="49340" y="255203"/>
                        <a:pt x="48930" y="255813"/>
                        <a:pt x="48501" y="256423"/>
                      </a:cubicBezTo>
                      <a:cubicBezTo>
                        <a:pt x="48358" y="256623"/>
                        <a:pt x="48225" y="256813"/>
                        <a:pt x="48082" y="257013"/>
                      </a:cubicBezTo>
                      <a:cubicBezTo>
                        <a:pt x="47549" y="256737"/>
                        <a:pt x="47015" y="256461"/>
                        <a:pt x="46415" y="256184"/>
                      </a:cubicBezTo>
                      <a:cubicBezTo>
                        <a:pt x="45444" y="255727"/>
                        <a:pt x="44406" y="255280"/>
                        <a:pt x="43310" y="254851"/>
                      </a:cubicBezTo>
                      <a:cubicBezTo>
                        <a:pt x="43091" y="254765"/>
                        <a:pt x="42872" y="254679"/>
                        <a:pt x="42643" y="254594"/>
                      </a:cubicBezTo>
                      <a:cubicBezTo>
                        <a:pt x="41672" y="254222"/>
                        <a:pt x="40653" y="253870"/>
                        <a:pt x="39586" y="253546"/>
                      </a:cubicBezTo>
                      <a:cubicBezTo>
                        <a:pt x="39338" y="253470"/>
                        <a:pt x="39091" y="253394"/>
                        <a:pt x="38843" y="253317"/>
                      </a:cubicBezTo>
                      <a:cubicBezTo>
                        <a:pt x="36205" y="252546"/>
                        <a:pt x="33318" y="251955"/>
                        <a:pt x="30242" y="251698"/>
                      </a:cubicBezTo>
                      <a:cubicBezTo>
                        <a:pt x="22612" y="251127"/>
                        <a:pt x="14288" y="252555"/>
                        <a:pt x="6239" y="258509"/>
                      </a:cubicBezTo>
                      <a:cubicBezTo>
                        <a:pt x="6239" y="258509"/>
                        <a:pt x="14364" y="264090"/>
                        <a:pt x="24784" y="266481"/>
                      </a:cubicBezTo>
                      <a:cubicBezTo>
                        <a:pt x="24965" y="266548"/>
                        <a:pt x="25165" y="266576"/>
                        <a:pt x="25365" y="266614"/>
                      </a:cubicBezTo>
                      <a:cubicBezTo>
                        <a:pt x="25975" y="266748"/>
                        <a:pt x="26603" y="266862"/>
                        <a:pt x="27232" y="266967"/>
                      </a:cubicBezTo>
                      <a:cubicBezTo>
                        <a:pt x="27813" y="267062"/>
                        <a:pt x="28404" y="267157"/>
                        <a:pt x="28994" y="267233"/>
                      </a:cubicBezTo>
                      <a:cubicBezTo>
                        <a:pt x="29613" y="267310"/>
                        <a:pt x="30232" y="267376"/>
                        <a:pt x="30851" y="267424"/>
                      </a:cubicBezTo>
                      <a:cubicBezTo>
                        <a:pt x="31480" y="267472"/>
                        <a:pt x="32109" y="267500"/>
                        <a:pt x="32747" y="267519"/>
                      </a:cubicBezTo>
                      <a:cubicBezTo>
                        <a:pt x="33357" y="267538"/>
                        <a:pt x="33966" y="267538"/>
                        <a:pt x="34585" y="267519"/>
                      </a:cubicBezTo>
                      <a:cubicBezTo>
                        <a:pt x="35252" y="267500"/>
                        <a:pt x="35919" y="267443"/>
                        <a:pt x="36586" y="267386"/>
                      </a:cubicBezTo>
                      <a:cubicBezTo>
                        <a:pt x="37186" y="267329"/>
                        <a:pt x="37776" y="267272"/>
                        <a:pt x="38367" y="267186"/>
                      </a:cubicBezTo>
                      <a:cubicBezTo>
                        <a:pt x="39062" y="267081"/>
                        <a:pt x="39757" y="266919"/>
                        <a:pt x="40462" y="266757"/>
                      </a:cubicBezTo>
                      <a:cubicBezTo>
                        <a:pt x="40891" y="266662"/>
                        <a:pt x="41319" y="266614"/>
                        <a:pt x="41748" y="266490"/>
                      </a:cubicBezTo>
                      <a:cubicBezTo>
                        <a:pt x="41500" y="266881"/>
                        <a:pt x="41272" y="267262"/>
                        <a:pt x="41034" y="267653"/>
                      </a:cubicBezTo>
                      <a:cubicBezTo>
                        <a:pt x="40510" y="268491"/>
                        <a:pt x="39995" y="269329"/>
                        <a:pt x="39481" y="270167"/>
                      </a:cubicBezTo>
                      <a:cubicBezTo>
                        <a:pt x="38624" y="271577"/>
                        <a:pt x="37795" y="272987"/>
                        <a:pt x="36976" y="274396"/>
                      </a:cubicBezTo>
                      <a:cubicBezTo>
                        <a:pt x="36519" y="275196"/>
                        <a:pt x="36052" y="275987"/>
                        <a:pt x="35604" y="276787"/>
                      </a:cubicBezTo>
                      <a:cubicBezTo>
                        <a:pt x="34700" y="278397"/>
                        <a:pt x="33823" y="280016"/>
                        <a:pt x="32957" y="281626"/>
                      </a:cubicBezTo>
                      <a:cubicBezTo>
                        <a:pt x="32642" y="282216"/>
                        <a:pt x="32309" y="282807"/>
                        <a:pt x="32004" y="283397"/>
                      </a:cubicBezTo>
                      <a:cubicBezTo>
                        <a:pt x="30851" y="285607"/>
                        <a:pt x="29728" y="287826"/>
                        <a:pt x="28651" y="290036"/>
                      </a:cubicBezTo>
                      <a:cubicBezTo>
                        <a:pt x="28451" y="290446"/>
                        <a:pt x="28270" y="290855"/>
                        <a:pt x="28080" y="291265"/>
                      </a:cubicBezTo>
                      <a:cubicBezTo>
                        <a:pt x="27222" y="293065"/>
                        <a:pt x="26375" y="294865"/>
                        <a:pt x="25565" y="296656"/>
                      </a:cubicBezTo>
                      <a:cubicBezTo>
                        <a:pt x="25213" y="297437"/>
                        <a:pt x="24879" y="298218"/>
                        <a:pt x="24536" y="298990"/>
                      </a:cubicBezTo>
                      <a:cubicBezTo>
                        <a:pt x="23898" y="300438"/>
                        <a:pt x="23279" y="301885"/>
                        <a:pt x="22679" y="303324"/>
                      </a:cubicBezTo>
                      <a:cubicBezTo>
                        <a:pt x="22336" y="304152"/>
                        <a:pt x="21993" y="304981"/>
                        <a:pt x="21660" y="305810"/>
                      </a:cubicBezTo>
                      <a:cubicBezTo>
                        <a:pt x="21088" y="307219"/>
                        <a:pt x="20526" y="308629"/>
                        <a:pt x="19983" y="310039"/>
                      </a:cubicBezTo>
                      <a:cubicBezTo>
                        <a:pt x="19669" y="310848"/>
                        <a:pt x="19355" y="311658"/>
                        <a:pt x="19060" y="312458"/>
                      </a:cubicBezTo>
                      <a:cubicBezTo>
                        <a:pt x="18488" y="313973"/>
                        <a:pt x="17945" y="315468"/>
                        <a:pt x="17412" y="316973"/>
                      </a:cubicBezTo>
                      <a:cubicBezTo>
                        <a:pt x="17174" y="317640"/>
                        <a:pt x="16926" y="318306"/>
                        <a:pt x="16697" y="318973"/>
                      </a:cubicBezTo>
                      <a:cubicBezTo>
                        <a:pt x="15945" y="321135"/>
                        <a:pt x="15221" y="323288"/>
                        <a:pt x="14535" y="325422"/>
                      </a:cubicBezTo>
                      <a:cubicBezTo>
                        <a:pt x="6172" y="351520"/>
                        <a:pt x="2591" y="375456"/>
                        <a:pt x="1076" y="392459"/>
                      </a:cubicBezTo>
                      <a:cubicBezTo>
                        <a:pt x="1048" y="392668"/>
                        <a:pt x="1038" y="392859"/>
                        <a:pt x="1019" y="393078"/>
                      </a:cubicBezTo>
                      <a:cubicBezTo>
                        <a:pt x="867" y="394773"/>
                        <a:pt x="733" y="396421"/>
                        <a:pt x="629" y="397964"/>
                      </a:cubicBezTo>
                      <a:cubicBezTo>
                        <a:pt x="505" y="399850"/>
                        <a:pt x="419" y="401212"/>
                        <a:pt x="352" y="402507"/>
                      </a:cubicBezTo>
                      <a:cubicBezTo>
                        <a:pt x="333" y="402841"/>
                        <a:pt x="314" y="403174"/>
                        <a:pt x="295" y="403498"/>
                      </a:cubicBezTo>
                      <a:cubicBezTo>
                        <a:pt x="229" y="404841"/>
                        <a:pt x="171" y="406117"/>
                        <a:pt x="133" y="407289"/>
                      </a:cubicBezTo>
                      <a:cubicBezTo>
                        <a:pt x="124" y="407470"/>
                        <a:pt x="124" y="407641"/>
                        <a:pt x="114" y="407822"/>
                      </a:cubicBezTo>
                      <a:cubicBezTo>
                        <a:pt x="76" y="408851"/>
                        <a:pt x="57" y="409813"/>
                        <a:pt x="38" y="410699"/>
                      </a:cubicBezTo>
                      <a:cubicBezTo>
                        <a:pt x="38" y="410909"/>
                        <a:pt x="29" y="411128"/>
                        <a:pt x="29" y="411328"/>
                      </a:cubicBezTo>
                      <a:cubicBezTo>
                        <a:pt x="10" y="412271"/>
                        <a:pt x="0" y="413118"/>
                        <a:pt x="0" y="413871"/>
                      </a:cubicBezTo>
                      <a:cubicBezTo>
                        <a:pt x="0" y="414042"/>
                        <a:pt x="0" y="414204"/>
                        <a:pt x="0" y="414366"/>
                      </a:cubicBezTo>
                      <a:cubicBezTo>
                        <a:pt x="0" y="414995"/>
                        <a:pt x="0" y="415566"/>
                        <a:pt x="10" y="416043"/>
                      </a:cubicBezTo>
                      <a:cubicBezTo>
                        <a:pt x="19" y="416785"/>
                        <a:pt x="29" y="417185"/>
                        <a:pt x="29" y="417471"/>
                      </a:cubicBezTo>
                      <a:cubicBezTo>
                        <a:pt x="13745" y="436883"/>
                        <a:pt x="19126" y="411051"/>
                        <a:pt x="19126" y="411051"/>
                      </a:cubicBezTo>
                      <a:cubicBezTo>
                        <a:pt x="21412" y="378123"/>
                        <a:pt x="27480" y="349577"/>
                        <a:pt x="36376" y="324812"/>
                      </a:cubicBezTo>
                      <a:cubicBezTo>
                        <a:pt x="45006" y="346367"/>
                        <a:pt x="64418" y="353739"/>
                        <a:pt x="64418" y="353739"/>
                      </a:cubicBezTo>
                      <a:cubicBezTo>
                        <a:pt x="58331" y="331737"/>
                        <a:pt x="46720" y="321202"/>
                        <a:pt x="39500" y="316563"/>
                      </a:cubicBezTo>
                      <a:cubicBezTo>
                        <a:pt x="40357" y="314401"/>
                        <a:pt x="41234" y="312258"/>
                        <a:pt x="42139" y="310153"/>
                      </a:cubicBezTo>
                      <a:cubicBezTo>
                        <a:pt x="42691" y="310315"/>
                        <a:pt x="43253" y="310525"/>
                        <a:pt x="43815" y="310696"/>
                      </a:cubicBezTo>
                      <a:cubicBezTo>
                        <a:pt x="45025" y="311077"/>
                        <a:pt x="46234" y="311448"/>
                        <a:pt x="47444" y="311887"/>
                      </a:cubicBezTo>
                      <a:cubicBezTo>
                        <a:pt x="47873" y="312039"/>
                        <a:pt x="48292" y="312230"/>
                        <a:pt x="48720" y="312391"/>
                      </a:cubicBezTo>
                      <a:cubicBezTo>
                        <a:pt x="49997" y="312877"/>
                        <a:pt x="51264" y="313373"/>
                        <a:pt x="52530" y="313915"/>
                      </a:cubicBezTo>
                      <a:cubicBezTo>
                        <a:pt x="52854" y="314058"/>
                        <a:pt x="53178" y="314220"/>
                        <a:pt x="53502" y="314363"/>
                      </a:cubicBezTo>
                      <a:cubicBezTo>
                        <a:pt x="54864" y="314963"/>
                        <a:pt x="56217" y="315582"/>
                        <a:pt x="57560" y="316240"/>
                      </a:cubicBezTo>
                      <a:cubicBezTo>
                        <a:pt x="57826" y="316373"/>
                        <a:pt x="58083" y="316516"/>
                        <a:pt x="58350" y="316649"/>
                      </a:cubicBezTo>
                      <a:cubicBezTo>
                        <a:pt x="59741" y="317344"/>
                        <a:pt x="61131" y="318059"/>
                        <a:pt x="62494" y="318802"/>
                      </a:cubicBezTo>
                      <a:cubicBezTo>
                        <a:pt x="64351" y="319830"/>
                        <a:pt x="65837" y="320669"/>
                        <a:pt x="67285" y="321526"/>
                      </a:cubicBezTo>
                      <a:cubicBezTo>
                        <a:pt x="82420" y="330518"/>
                        <a:pt x="94621" y="340976"/>
                        <a:pt x="97441" y="343452"/>
                      </a:cubicBezTo>
                      <a:cubicBezTo>
                        <a:pt x="97841" y="343805"/>
                        <a:pt x="98050" y="343995"/>
                        <a:pt x="98050" y="343995"/>
                      </a:cubicBezTo>
                      <a:cubicBezTo>
                        <a:pt x="96945" y="342100"/>
                        <a:pt x="95812" y="340300"/>
                        <a:pt x="94679" y="338576"/>
                      </a:cubicBezTo>
                      <a:cubicBezTo>
                        <a:pt x="94288" y="337995"/>
                        <a:pt x="93897" y="337471"/>
                        <a:pt x="93497" y="336909"/>
                      </a:cubicBezTo>
                      <a:cubicBezTo>
                        <a:pt x="92745" y="335813"/>
                        <a:pt x="91983" y="334718"/>
                        <a:pt x="91221" y="333699"/>
                      </a:cubicBezTo>
                      <a:cubicBezTo>
                        <a:pt x="90745" y="333070"/>
                        <a:pt x="90259" y="332499"/>
                        <a:pt x="89783" y="331899"/>
                      </a:cubicBezTo>
                      <a:cubicBezTo>
                        <a:pt x="89087" y="331022"/>
                        <a:pt x="88392" y="330127"/>
                        <a:pt x="87687" y="329317"/>
                      </a:cubicBezTo>
                      <a:cubicBezTo>
                        <a:pt x="87173" y="328727"/>
                        <a:pt x="86668" y="328193"/>
                        <a:pt x="86154" y="327631"/>
                      </a:cubicBezTo>
                      <a:cubicBezTo>
                        <a:pt x="85477" y="326889"/>
                        <a:pt x="84801" y="326126"/>
                        <a:pt x="84115" y="325431"/>
                      </a:cubicBezTo>
                      <a:cubicBezTo>
                        <a:pt x="83582" y="324888"/>
                        <a:pt x="83048" y="324393"/>
                        <a:pt x="82506" y="323879"/>
                      </a:cubicBezTo>
                      <a:cubicBezTo>
                        <a:pt x="81839" y="323240"/>
                        <a:pt x="81172" y="322583"/>
                        <a:pt x="80505" y="321983"/>
                      </a:cubicBezTo>
                      <a:cubicBezTo>
                        <a:pt x="79953" y="321497"/>
                        <a:pt x="79410" y="321050"/>
                        <a:pt x="78858" y="320592"/>
                      </a:cubicBezTo>
                      <a:cubicBezTo>
                        <a:pt x="78200" y="320040"/>
                        <a:pt x="77543" y="319478"/>
                        <a:pt x="76895" y="318973"/>
                      </a:cubicBezTo>
                      <a:cubicBezTo>
                        <a:pt x="76333" y="318535"/>
                        <a:pt x="75781" y="318145"/>
                        <a:pt x="75219" y="317735"/>
                      </a:cubicBezTo>
                      <a:cubicBezTo>
                        <a:pt x="74571" y="317268"/>
                        <a:pt x="73933" y="316792"/>
                        <a:pt x="73295" y="316354"/>
                      </a:cubicBezTo>
                      <a:cubicBezTo>
                        <a:pt x="72733" y="315973"/>
                        <a:pt x="72171" y="315630"/>
                        <a:pt x="71618" y="315287"/>
                      </a:cubicBezTo>
                      <a:cubicBezTo>
                        <a:pt x="70980" y="314887"/>
                        <a:pt x="70352" y="314487"/>
                        <a:pt x="69713" y="314115"/>
                      </a:cubicBezTo>
                      <a:cubicBezTo>
                        <a:pt x="69152" y="313792"/>
                        <a:pt x="68599" y="313496"/>
                        <a:pt x="68047" y="313201"/>
                      </a:cubicBezTo>
                      <a:cubicBezTo>
                        <a:pt x="67428" y="312868"/>
                        <a:pt x="66808" y="312534"/>
                        <a:pt x="66189" y="312230"/>
                      </a:cubicBezTo>
                      <a:cubicBezTo>
                        <a:pt x="65627" y="311953"/>
                        <a:pt x="65075" y="311706"/>
                        <a:pt x="64522" y="311458"/>
                      </a:cubicBezTo>
                      <a:cubicBezTo>
                        <a:pt x="63922" y="311182"/>
                        <a:pt x="63322" y="310915"/>
                        <a:pt x="62722" y="310667"/>
                      </a:cubicBezTo>
                      <a:cubicBezTo>
                        <a:pt x="62170" y="310439"/>
                        <a:pt x="61636" y="310239"/>
                        <a:pt x="61093" y="310029"/>
                      </a:cubicBezTo>
                      <a:cubicBezTo>
                        <a:pt x="60503" y="309810"/>
                        <a:pt x="59922" y="309591"/>
                        <a:pt x="59341" y="309391"/>
                      </a:cubicBezTo>
                      <a:cubicBezTo>
                        <a:pt x="58798" y="309210"/>
                        <a:pt x="58274" y="309048"/>
                        <a:pt x="57741" y="308886"/>
                      </a:cubicBezTo>
                      <a:cubicBezTo>
                        <a:pt x="57179" y="308715"/>
                        <a:pt x="56617" y="308543"/>
                        <a:pt x="56064" y="308400"/>
                      </a:cubicBezTo>
                      <a:cubicBezTo>
                        <a:pt x="55540" y="308258"/>
                        <a:pt x="55026" y="308134"/>
                        <a:pt x="54521" y="308010"/>
                      </a:cubicBezTo>
                      <a:cubicBezTo>
                        <a:pt x="53978" y="307877"/>
                        <a:pt x="53445" y="307753"/>
                        <a:pt x="52911" y="307648"/>
                      </a:cubicBezTo>
                      <a:cubicBezTo>
                        <a:pt x="52407" y="307543"/>
                        <a:pt x="51911" y="307448"/>
                        <a:pt x="51416" y="307362"/>
                      </a:cubicBezTo>
                      <a:cubicBezTo>
                        <a:pt x="50911" y="307277"/>
                        <a:pt x="50406" y="307191"/>
                        <a:pt x="49911" y="307115"/>
                      </a:cubicBezTo>
                      <a:cubicBezTo>
                        <a:pt x="49425" y="307038"/>
                        <a:pt x="48939" y="306981"/>
                        <a:pt x="48463" y="306924"/>
                      </a:cubicBezTo>
                      <a:cubicBezTo>
                        <a:pt x="47987" y="306867"/>
                        <a:pt x="47520" y="306810"/>
                        <a:pt x="47054" y="306772"/>
                      </a:cubicBezTo>
                      <a:cubicBezTo>
                        <a:pt x="46596" y="306734"/>
                        <a:pt x="46139" y="306695"/>
                        <a:pt x="45701" y="306657"/>
                      </a:cubicBezTo>
                      <a:cubicBezTo>
                        <a:pt x="45501" y="306648"/>
                        <a:pt x="45282" y="306619"/>
                        <a:pt x="45082" y="306610"/>
                      </a:cubicBezTo>
                      <a:cubicBezTo>
                        <a:pt x="44615" y="306600"/>
                        <a:pt x="44148" y="306562"/>
                        <a:pt x="43720" y="306553"/>
                      </a:cubicBezTo>
                      <a:cubicBezTo>
                        <a:pt x="43825" y="306324"/>
                        <a:pt x="43929" y="306114"/>
                        <a:pt x="44034" y="305886"/>
                      </a:cubicBezTo>
                      <a:cubicBezTo>
                        <a:pt x="44948" y="303867"/>
                        <a:pt x="45872" y="301876"/>
                        <a:pt x="46825" y="299914"/>
                      </a:cubicBezTo>
                      <a:cubicBezTo>
                        <a:pt x="48006" y="300028"/>
                        <a:pt x="49235" y="300171"/>
                        <a:pt x="50502" y="300333"/>
                      </a:cubicBezTo>
                      <a:cubicBezTo>
                        <a:pt x="53035" y="300657"/>
                        <a:pt x="55540" y="301028"/>
                        <a:pt x="58169" y="301457"/>
                      </a:cubicBezTo>
                      <a:cubicBezTo>
                        <a:pt x="60770" y="301885"/>
                        <a:pt x="63465" y="302381"/>
                        <a:pt x="66246" y="302914"/>
                      </a:cubicBezTo>
                      <a:cubicBezTo>
                        <a:pt x="69266" y="303495"/>
                        <a:pt x="72057" y="304076"/>
                        <a:pt x="74905" y="304686"/>
                      </a:cubicBezTo>
                      <a:cubicBezTo>
                        <a:pt x="75086" y="304724"/>
                        <a:pt x="75257" y="304762"/>
                        <a:pt x="75438" y="304800"/>
                      </a:cubicBezTo>
                      <a:cubicBezTo>
                        <a:pt x="78219" y="305400"/>
                        <a:pt x="81058" y="306048"/>
                        <a:pt x="83925" y="306715"/>
                      </a:cubicBezTo>
                      <a:cubicBezTo>
                        <a:pt x="84182" y="306772"/>
                        <a:pt x="84439" y="306829"/>
                        <a:pt x="84696" y="306896"/>
                      </a:cubicBezTo>
                      <a:cubicBezTo>
                        <a:pt x="87516" y="307553"/>
                        <a:pt x="90364" y="308239"/>
                        <a:pt x="93212" y="308943"/>
                      </a:cubicBezTo>
                      <a:cubicBezTo>
                        <a:pt x="93516" y="309020"/>
                        <a:pt x="93821" y="309096"/>
                        <a:pt x="94136" y="309172"/>
                      </a:cubicBezTo>
                      <a:cubicBezTo>
                        <a:pt x="96945" y="309867"/>
                        <a:pt x="99755" y="310582"/>
                        <a:pt x="102556" y="311306"/>
                      </a:cubicBezTo>
                      <a:cubicBezTo>
                        <a:pt x="102908" y="311391"/>
                        <a:pt x="103251" y="311487"/>
                        <a:pt x="103603" y="311572"/>
                      </a:cubicBezTo>
                      <a:cubicBezTo>
                        <a:pt x="106356" y="312287"/>
                        <a:pt x="109099" y="313011"/>
                        <a:pt x="111795" y="313734"/>
                      </a:cubicBezTo>
                      <a:cubicBezTo>
                        <a:pt x="112185" y="313839"/>
                        <a:pt x="112576" y="313944"/>
                        <a:pt x="112976" y="314049"/>
                      </a:cubicBezTo>
                      <a:cubicBezTo>
                        <a:pt x="115634" y="314763"/>
                        <a:pt x="118243" y="315478"/>
                        <a:pt x="120806" y="316192"/>
                      </a:cubicBezTo>
                      <a:cubicBezTo>
                        <a:pt x="121196" y="316297"/>
                        <a:pt x="121577" y="316401"/>
                        <a:pt x="121968" y="316516"/>
                      </a:cubicBezTo>
                      <a:cubicBezTo>
                        <a:pt x="124511" y="317221"/>
                        <a:pt x="126997" y="317925"/>
                        <a:pt x="129407" y="318611"/>
                      </a:cubicBezTo>
                      <a:cubicBezTo>
                        <a:pt x="129769" y="318716"/>
                        <a:pt x="130112" y="318811"/>
                        <a:pt x="130464" y="318916"/>
                      </a:cubicBezTo>
                      <a:cubicBezTo>
                        <a:pt x="132874" y="319602"/>
                        <a:pt x="135198" y="320269"/>
                        <a:pt x="137417" y="320916"/>
                      </a:cubicBezTo>
                      <a:cubicBezTo>
                        <a:pt x="137712" y="321002"/>
                        <a:pt x="137998" y="321088"/>
                        <a:pt x="138293" y="321173"/>
                      </a:cubicBezTo>
                      <a:cubicBezTo>
                        <a:pt x="140551" y="321831"/>
                        <a:pt x="142694" y="322459"/>
                        <a:pt x="144713" y="323059"/>
                      </a:cubicBezTo>
                      <a:cubicBezTo>
                        <a:pt x="144894" y="323117"/>
                        <a:pt x="145066" y="323164"/>
                        <a:pt x="145247" y="323221"/>
                      </a:cubicBezTo>
                      <a:cubicBezTo>
                        <a:pt x="147304" y="323831"/>
                        <a:pt x="149228" y="324402"/>
                        <a:pt x="150990" y="324936"/>
                      </a:cubicBezTo>
                      <a:cubicBezTo>
                        <a:pt x="153114" y="325574"/>
                        <a:pt x="154705" y="326060"/>
                        <a:pt x="156105" y="326488"/>
                      </a:cubicBezTo>
                      <a:cubicBezTo>
                        <a:pt x="157791" y="327003"/>
                        <a:pt x="158972" y="327365"/>
                        <a:pt x="159934" y="327670"/>
                      </a:cubicBezTo>
                      <a:cubicBezTo>
                        <a:pt x="162230" y="328384"/>
                        <a:pt x="163325" y="328727"/>
                        <a:pt x="163325" y="328727"/>
                      </a:cubicBezTo>
                      <a:cubicBezTo>
                        <a:pt x="160306" y="326279"/>
                        <a:pt x="157334" y="324002"/>
                        <a:pt x="154381" y="321850"/>
                      </a:cubicBezTo>
                      <a:cubicBezTo>
                        <a:pt x="153429" y="321154"/>
                        <a:pt x="152495" y="320526"/>
                        <a:pt x="151552" y="319859"/>
                      </a:cubicBezTo>
                      <a:cubicBezTo>
                        <a:pt x="149562" y="318449"/>
                        <a:pt x="147580" y="317078"/>
                        <a:pt x="145628" y="315801"/>
                      </a:cubicBezTo>
                      <a:cubicBezTo>
                        <a:pt x="144551" y="315097"/>
                        <a:pt x="143485" y="314430"/>
                        <a:pt x="142418" y="313763"/>
                      </a:cubicBezTo>
                      <a:cubicBezTo>
                        <a:pt x="140618" y="312639"/>
                        <a:pt x="138827" y="311544"/>
                        <a:pt x="137065" y="310525"/>
                      </a:cubicBezTo>
                      <a:cubicBezTo>
                        <a:pt x="135998" y="309905"/>
                        <a:pt x="134931" y="309296"/>
                        <a:pt x="133874" y="308715"/>
                      </a:cubicBezTo>
                      <a:cubicBezTo>
                        <a:pt x="132093" y="307734"/>
                        <a:pt x="130331" y="306810"/>
                        <a:pt x="128578" y="305924"/>
                      </a:cubicBezTo>
                      <a:cubicBezTo>
                        <a:pt x="127616" y="305438"/>
                        <a:pt x="126644" y="304933"/>
                        <a:pt x="125692" y="304476"/>
                      </a:cubicBezTo>
                      <a:cubicBezTo>
                        <a:pt x="123720" y="303533"/>
                        <a:pt x="121777" y="302666"/>
                        <a:pt x="119853" y="301838"/>
                      </a:cubicBezTo>
                      <a:cubicBezTo>
                        <a:pt x="119177" y="301552"/>
                        <a:pt x="118491" y="301219"/>
                        <a:pt x="117824" y="300942"/>
                      </a:cubicBezTo>
                      <a:cubicBezTo>
                        <a:pt x="115253" y="299885"/>
                        <a:pt x="112738" y="298933"/>
                        <a:pt x="110261" y="298075"/>
                      </a:cubicBezTo>
                      <a:cubicBezTo>
                        <a:pt x="109680" y="297875"/>
                        <a:pt x="109128" y="297723"/>
                        <a:pt x="108547" y="297532"/>
                      </a:cubicBezTo>
                      <a:cubicBezTo>
                        <a:pt x="106661" y="296913"/>
                        <a:pt x="104785" y="296323"/>
                        <a:pt x="102956" y="295808"/>
                      </a:cubicBezTo>
                      <a:cubicBezTo>
                        <a:pt x="102089" y="295570"/>
                        <a:pt x="101251" y="295361"/>
                        <a:pt x="100394" y="295142"/>
                      </a:cubicBezTo>
                      <a:cubicBezTo>
                        <a:pt x="98889" y="294751"/>
                        <a:pt x="97393" y="294389"/>
                        <a:pt x="95926" y="294065"/>
                      </a:cubicBezTo>
                      <a:cubicBezTo>
                        <a:pt x="95031" y="293865"/>
                        <a:pt x="94136" y="293694"/>
                        <a:pt x="93259" y="293522"/>
                      </a:cubicBezTo>
                      <a:cubicBezTo>
                        <a:pt x="91878" y="293256"/>
                        <a:pt x="90516" y="293018"/>
                        <a:pt x="89173" y="292808"/>
                      </a:cubicBezTo>
                      <a:cubicBezTo>
                        <a:pt x="88316" y="292675"/>
                        <a:pt x="87468" y="292541"/>
                        <a:pt x="86630" y="292427"/>
                      </a:cubicBezTo>
                      <a:cubicBezTo>
                        <a:pt x="85268" y="292246"/>
                        <a:pt x="83934" y="292103"/>
                        <a:pt x="82610" y="291979"/>
                      </a:cubicBezTo>
                      <a:cubicBezTo>
                        <a:pt x="81867" y="291913"/>
                        <a:pt x="81115" y="291827"/>
                        <a:pt x="80391" y="291770"/>
                      </a:cubicBezTo>
                      <a:cubicBezTo>
                        <a:pt x="78791" y="291656"/>
                        <a:pt x="77238" y="291589"/>
                        <a:pt x="75714" y="291541"/>
                      </a:cubicBezTo>
                      <a:cubicBezTo>
                        <a:pt x="75324" y="291532"/>
                        <a:pt x="74914" y="291494"/>
                        <a:pt x="74533" y="291494"/>
                      </a:cubicBezTo>
                      <a:cubicBezTo>
                        <a:pt x="72676" y="291465"/>
                        <a:pt x="70895" y="291484"/>
                        <a:pt x="69152" y="291551"/>
                      </a:cubicBezTo>
                      <a:cubicBezTo>
                        <a:pt x="68475" y="291579"/>
                        <a:pt x="67828" y="291627"/>
                        <a:pt x="67170" y="291665"/>
                      </a:cubicBezTo>
                      <a:cubicBezTo>
                        <a:pt x="66104" y="291722"/>
                        <a:pt x="65046" y="291789"/>
                        <a:pt x="64037" y="291884"/>
                      </a:cubicBezTo>
                      <a:cubicBezTo>
                        <a:pt x="63313" y="291951"/>
                        <a:pt x="62608" y="292027"/>
                        <a:pt x="61903" y="292113"/>
                      </a:cubicBezTo>
                      <a:cubicBezTo>
                        <a:pt x="61398" y="292170"/>
                        <a:pt x="60865" y="292208"/>
                        <a:pt x="60379" y="292275"/>
                      </a:cubicBezTo>
                      <a:cubicBezTo>
                        <a:pt x="59941" y="292332"/>
                        <a:pt x="59731" y="292379"/>
                        <a:pt x="59484" y="292418"/>
                      </a:cubicBezTo>
                      <a:cubicBezTo>
                        <a:pt x="58103" y="292608"/>
                        <a:pt x="56788" y="292827"/>
                        <a:pt x="55512" y="293065"/>
                      </a:cubicBezTo>
                      <a:cubicBezTo>
                        <a:pt x="55093" y="293141"/>
                        <a:pt x="54654" y="293208"/>
                        <a:pt x="54254" y="293294"/>
                      </a:cubicBezTo>
                      <a:cubicBezTo>
                        <a:pt x="52616" y="293618"/>
                        <a:pt x="51064" y="293970"/>
                        <a:pt x="49635" y="294342"/>
                      </a:cubicBezTo>
                      <a:cubicBezTo>
                        <a:pt x="50740" y="292218"/>
                        <a:pt x="51864" y="290122"/>
                        <a:pt x="53007" y="288065"/>
                      </a:cubicBezTo>
                      <a:cubicBezTo>
                        <a:pt x="55788" y="286817"/>
                        <a:pt x="58826" y="285731"/>
                        <a:pt x="62036" y="284769"/>
                      </a:cubicBezTo>
                      <a:cubicBezTo>
                        <a:pt x="62208" y="284721"/>
                        <a:pt x="62360" y="284664"/>
                        <a:pt x="62522" y="284607"/>
                      </a:cubicBezTo>
                      <a:cubicBezTo>
                        <a:pt x="65665" y="283683"/>
                        <a:pt x="69018" y="282893"/>
                        <a:pt x="72504" y="282207"/>
                      </a:cubicBezTo>
                      <a:cubicBezTo>
                        <a:pt x="92269" y="278321"/>
                        <a:pt x="116910" y="278111"/>
                        <a:pt x="140541" y="279492"/>
                      </a:cubicBezTo>
                      <a:cubicBezTo>
                        <a:pt x="142227" y="279587"/>
                        <a:pt x="143913" y="279692"/>
                        <a:pt x="145590" y="279806"/>
                      </a:cubicBezTo>
                      <a:cubicBezTo>
                        <a:pt x="146456" y="279864"/>
                        <a:pt x="147333" y="279921"/>
                        <a:pt x="148200" y="279987"/>
                      </a:cubicBezTo>
                      <a:cubicBezTo>
                        <a:pt x="150000" y="280121"/>
                        <a:pt x="151790" y="280254"/>
                        <a:pt x="153562" y="280406"/>
                      </a:cubicBezTo>
                      <a:cubicBezTo>
                        <a:pt x="154295" y="280464"/>
                        <a:pt x="155029" y="280521"/>
                        <a:pt x="155753" y="280587"/>
                      </a:cubicBezTo>
                      <a:cubicBezTo>
                        <a:pt x="160725" y="281007"/>
                        <a:pt x="165583" y="281483"/>
                        <a:pt x="170278" y="281997"/>
                      </a:cubicBezTo>
                      <a:cubicBezTo>
                        <a:pt x="170936" y="282064"/>
                        <a:pt x="171574" y="282140"/>
                        <a:pt x="172231" y="282216"/>
                      </a:cubicBezTo>
                      <a:cubicBezTo>
                        <a:pt x="173907" y="282407"/>
                        <a:pt x="175565" y="282588"/>
                        <a:pt x="177184" y="282778"/>
                      </a:cubicBezTo>
                      <a:cubicBezTo>
                        <a:pt x="177975" y="282873"/>
                        <a:pt x="178737" y="282969"/>
                        <a:pt x="179518" y="283064"/>
                      </a:cubicBezTo>
                      <a:cubicBezTo>
                        <a:pt x="180985" y="283245"/>
                        <a:pt x="182432" y="283416"/>
                        <a:pt x="183852" y="283597"/>
                      </a:cubicBezTo>
                      <a:cubicBezTo>
                        <a:pt x="184604" y="283693"/>
                        <a:pt x="185337" y="283788"/>
                        <a:pt x="186080" y="283883"/>
                      </a:cubicBezTo>
                      <a:cubicBezTo>
                        <a:pt x="187471" y="284064"/>
                        <a:pt x="188824" y="284245"/>
                        <a:pt x="190157" y="284426"/>
                      </a:cubicBezTo>
                      <a:cubicBezTo>
                        <a:pt x="190881" y="284521"/>
                        <a:pt x="191595" y="284617"/>
                        <a:pt x="192300" y="284721"/>
                      </a:cubicBezTo>
                      <a:cubicBezTo>
                        <a:pt x="193615" y="284902"/>
                        <a:pt x="194891" y="285083"/>
                        <a:pt x="196139" y="285264"/>
                      </a:cubicBezTo>
                      <a:cubicBezTo>
                        <a:pt x="196758" y="285350"/>
                        <a:pt x="197387" y="285445"/>
                        <a:pt x="197987" y="285531"/>
                      </a:cubicBezTo>
                      <a:cubicBezTo>
                        <a:pt x="199425" y="285741"/>
                        <a:pt x="200797" y="285950"/>
                        <a:pt x="202140" y="286150"/>
                      </a:cubicBezTo>
                      <a:cubicBezTo>
                        <a:pt x="202482" y="286198"/>
                        <a:pt x="202844" y="286255"/>
                        <a:pt x="203178" y="286302"/>
                      </a:cubicBezTo>
                      <a:cubicBezTo>
                        <a:pt x="204854" y="286560"/>
                        <a:pt x="206445" y="286807"/>
                        <a:pt x="207940" y="287055"/>
                      </a:cubicBezTo>
                      <a:cubicBezTo>
                        <a:pt x="208159" y="287093"/>
                        <a:pt x="208350" y="287122"/>
                        <a:pt x="208569" y="287160"/>
                      </a:cubicBezTo>
                      <a:cubicBezTo>
                        <a:pt x="209826" y="287360"/>
                        <a:pt x="211007" y="287560"/>
                        <a:pt x="212122" y="287741"/>
                      </a:cubicBezTo>
                      <a:cubicBezTo>
                        <a:pt x="212541" y="287807"/>
                        <a:pt x="212893" y="287874"/>
                        <a:pt x="213293" y="287941"/>
                      </a:cubicBezTo>
                      <a:cubicBezTo>
                        <a:pt x="214112" y="288074"/>
                        <a:pt x="214903" y="288217"/>
                        <a:pt x="215627" y="288341"/>
                      </a:cubicBezTo>
                      <a:cubicBezTo>
                        <a:pt x="216056" y="288417"/>
                        <a:pt x="216446" y="288484"/>
                        <a:pt x="216846" y="288550"/>
                      </a:cubicBezTo>
                      <a:cubicBezTo>
                        <a:pt x="217503" y="288665"/>
                        <a:pt x="218094" y="288769"/>
                        <a:pt x="218656" y="288865"/>
                      </a:cubicBezTo>
                      <a:cubicBezTo>
                        <a:pt x="218961" y="288922"/>
                        <a:pt x="219237" y="288969"/>
                        <a:pt x="219513" y="289017"/>
                      </a:cubicBezTo>
                      <a:cubicBezTo>
                        <a:pt x="220018" y="289112"/>
                        <a:pt x="220437" y="289189"/>
                        <a:pt x="220837" y="289255"/>
                      </a:cubicBezTo>
                      <a:cubicBezTo>
                        <a:pt x="221085" y="289303"/>
                        <a:pt x="221304" y="289341"/>
                        <a:pt x="221513" y="289379"/>
                      </a:cubicBezTo>
                      <a:cubicBezTo>
                        <a:pt x="222523" y="289570"/>
                        <a:pt x="223095" y="289674"/>
                        <a:pt x="223095" y="289674"/>
                      </a:cubicBezTo>
                      <a:cubicBezTo>
                        <a:pt x="218113" y="286750"/>
                        <a:pt x="213312" y="284112"/>
                        <a:pt x="208598" y="281607"/>
                      </a:cubicBezTo>
                      <a:cubicBezTo>
                        <a:pt x="207531" y="281035"/>
                        <a:pt x="206464" y="280473"/>
                        <a:pt x="205407" y="279921"/>
                      </a:cubicBezTo>
                      <a:cubicBezTo>
                        <a:pt x="200882" y="277568"/>
                        <a:pt x="196453" y="275368"/>
                        <a:pt x="192157" y="273377"/>
                      </a:cubicBezTo>
                      <a:cubicBezTo>
                        <a:pt x="191414" y="273034"/>
                        <a:pt x="190700" y="272729"/>
                        <a:pt x="189957" y="272396"/>
                      </a:cubicBezTo>
                      <a:cubicBezTo>
                        <a:pt x="187881" y="271453"/>
                        <a:pt x="185795" y="270491"/>
                        <a:pt x="183785" y="269634"/>
                      </a:cubicBezTo>
                      <a:cubicBezTo>
                        <a:pt x="154705" y="257404"/>
                        <a:pt x="131388" y="253279"/>
                        <a:pt x="112766" y="253917"/>
                      </a:cubicBezTo>
                      <a:cubicBezTo>
                        <a:pt x="112233" y="253841"/>
                        <a:pt x="111633" y="253927"/>
                        <a:pt x="110966" y="253965"/>
                      </a:cubicBezTo>
                      <a:cubicBezTo>
                        <a:pt x="109585" y="254032"/>
                        <a:pt x="108233" y="254137"/>
                        <a:pt x="106899" y="254260"/>
                      </a:cubicBezTo>
                      <a:cubicBezTo>
                        <a:pt x="105413" y="254394"/>
                        <a:pt x="103965" y="254556"/>
                        <a:pt x="102546" y="254756"/>
                      </a:cubicBezTo>
                      <a:cubicBezTo>
                        <a:pt x="101279" y="254927"/>
                        <a:pt x="100022" y="255118"/>
                        <a:pt x="98803" y="255337"/>
                      </a:cubicBezTo>
                      <a:cubicBezTo>
                        <a:pt x="97431" y="255584"/>
                        <a:pt x="96098" y="255861"/>
                        <a:pt x="94783" y="256156"/>
                      </a:cubicBezTo>
                      <a:cubicBezTo>
                        <a:pt x="93640" y="256413"/>
                        <a:pt x="92488" y="256680"/>
                        <a:pt x="91392" y="256975"/>
                      </a:cubicBezTo>
                      <a:cubicBezTo>
                        <a:pt x="90116" y="257318"/>
                        <a:pt x="88887" y="257699"/>
                        <a:pt x="87678" y="258089"/>
                      </a:cubicBezTo>
                      <a:cubicBezTo>
                        <a:pt x="86649" y="258423"/>
                        <a:pt x="85620" y="258737"/>
                        <a:pt x="84639" y="259099"/>
                      </a:cubicBezTo>
                      <a:cubicBezTo>
                        <a:pt x="83449" y="259537"/>
                        <a:pt x="82315" y="260004"/>
                        <a:pt x="81182" y="260480"/>
                      </a:cubicBezTo>
                      <a:cubicBezTo>
                        <a:pt x="80286" y="260861"/>
                        <a:pt x="79372" y="261223"/>
                        <a:pt x="78524" y="261614"/>
                      </a:cubicBezTo>
                      <a:cubicBezTo>
                        <a:pt x="77381" y="262147"/>
                        <a:pt x="76305" y="262709"/>
                        <a:pt x="75238" y="263281"/>
                      </a:cubicBezTo>
                      <a:cubicBezTo>
                        <a:pt x="74505" y="263671"/>
                        <a:pt x="73733" y="264043"/>
                        <a:pt x="73028" y="264443"/>
                      </a:cubicBezTo>
                      <a:cubicBezTo>
                        <a:pt x="71876" y="265100"/>
                        <a:pt x="70818" y="265786"/>
                        <a:pt x="69752" y="266462"/>
                      </a:cubicBezTo>
                      <a:cubicBezTo>
                        <a:pt x="69209" y="266805"/>
                        <a:pt x="68628" y="267148"/>
                        <a:pt x="68104" y="267500"/>
                      </a:cubicBezTo>
                      <a:cubicBezTo>
                        <a:pt x="66561" y="268548"/>
                        <a:pt x="65103" y="269615"/>
                        <a:pt x="63751" y="270691"/>
                      </a:cubicBezTo>
                      <a:cubicBezTo>
                        <a:pt x="67980" y="264500"/>
                        <a:pt x="72428" y="258661"/>
                        <a:pt x="77057" y="253165"/>
                      </a:cubicBezTo>
                      <a:cubicBezTo>
                        <a:pt x="80286" y="251993"/>
                        <a:pt x="83687" y="251012"/>
                        <a:pt x="87163" y="250127"/>
                      </a:cubicBezTo>
                      <a:cubicBezTo>
                        <a:pt x="87906" y="249936"/>
                        <a:pt x="88630" y="249745"/>
                        <a:pt x="89383" y="249574"/>
                      </a:cubicBezTo>
                      <a:cubicBezTo>
                        <a:pt x="92831" y="248764"/>
                        <a:pt x="96374" y="248060"/>
                        <a:pt x="100013" y="247488"/>
                      </a:cubicBezTo>
                      <a:cubicBezTo>
                        <a:pt x="100517" y="247412"/>
                        <a:pt x="101032" y="247355"/>
                        <a:pt x="101537" y="247279"/>
                      </a:cubicBezTo>
                      <a:cubicBezTo>
                        <a:pt x="105013" y="246774"/>
                        <a:pt x="108556" y="246374"/>
                        <a:pt x="112166" y="246078"/>
                      </a:cubicBezTo>
                      <a:cubicBezTo>
                        <a:pt x="112709" y="246031"/>
                        <a:pt x="113252" y="245974"/>
                        <a:pt x="113795" y="245936"/>
                      </a:cubicBezTo>
                      <a:cubicBezTo>
                        <a:pt x="117719" y="245640"/>
                        <a:pt x="121720" y="245469"/>
                        <a:pt x="125768" y="245383"/>
                      </a:cubicBezTo>
                      <a:cubicBezTo>
                        <a:pt x="160611" y="244688"/>
                        <a:pt x="199273" y="251422"/>
                        <a:pt x="230210" y="258680"/>
                      </a:cubicBezTo>
                      <a:cubicBezTo>
                        <a:pt x="235039" y="259813"/>
                        <a:pt x="239668" y="260956"/>
                        <a:pt x="244078" y="262080"/>
                      </a:cubicBezTo>
                      <a:cubicBezTo>
                        <a:pt x="244954" y="262299"/>
                        <a:pt x="245831" y="262528"/>
                        <a:pt x="246688" y="262747"/>
                      </a:cubicBezTo>
                      <a:cubicBezTo>
                        <a:pt x="247926" y="263071"/>
                        <a:pt x="249117" y="263385"/>
                        <a:pt x="250317" y="263709"/>
                      </a:cubicBezTo>
                      <a:cubicBezTo>
                        <a:pt x="251117" y="263919"/>
                        <a:pt x="251927" y="264138"/>
                        <a:pt x="252708" y="264347"/>
                      </a:cubicBezTo>
                      <a:cubicBezTo>
                        <a:pt x="253879" y="264662"/>
                        <a:pt x="255022" y="264976"/>
                        <a:pt x="256146" y="265290"/>
                      </a:cubicBezTo>
                      <a:cubicBezTo>
                        <a:pt x="256918" y="265500"/>
                        <a:pt x="257670" y="265709"/>
                        <a:pt x="258423" y="265919"/>
                      </a:cubicBezTo>
                      <a:cubicBezTo>
                        <a:pt x="259499" y="266214"/>
                        <a:pt x="260556" y="266519"/>
                        <a:pt x="261585" y="266805"/>
                      </a:cubicBezTo>
                      <a:cubicBezTo>
                        <a:pt x="262309" y="267014"/>
                        <a:pt x="263014" y="267214"/>
                        <a:pt x="263719" y="267414"/>
                      </a:cubicBezTo>
                      <a:cubicBezTo>
                        <a:pt x="264719" y="267700"/>
                        <a:pt x="265719" y="267986"/>
                        <a:pt x="266671" y="268272"/>
                      </a:cubicBezTo>
                      <a:cubicBezTo>
                        <a:pt x="267291" y="268453"/>
                        <a:pt x="267862" y="268624"/>
                        <a:pt x="268462" y="268805"/>
                      </a:cubicBezTo>
                      <a:cubicBezTo>
                        <a:pt x="269396" y="269081"/>
                        <a:pt x="270358" y="269367"/>
                        <a:pt x="271234" y="269624"/>
                      </a:cubicBezTo>
                      <a:cubicBezTo>
                        <a:pt x="271463" y="269691"/>
                        <a:pt x="271663" y="269758"/>
                        <a:pt x="271891" y="269824"/>
                      </a:cubicBezTo>
                      <a:cubicBezTo>
                        <a:pt x="274130" y="270500"/>
                        <a:pt x="276168" y="271120"/>
                        <a:pt x="277997" y="271691"/>
                      </a:cubicBezTo>
                      <a:cubicBezTo>
                        <a:pt x="278206" y="271758"/>
                        <a:pt x="278444" y="271824"/>
                        <a:pt x="278644" y="271891"/>
                      </a:cubicBezTo>
                      <a:cubicBezTo>
                        <a:pt x="279416" y="272129"/>
                        <a:pt x="280102" y="272348"/>
                        <a:pt x="280787" y="272567"/>
                      </a:cubicBezTo>
                      <a:cubicBezTo>
                        <a:pt x="281149" y="272682"/>
                        <a:pt x="281521" y="272796"/>
                        <a:pt x="281864" y="272910"/>
                      </a:cubicBezTo>
                      <a:cubicBezTo>
                        <a:pt x="282445" y="273091"/>
                        <a:pt x="282959" y="273263"/>
                        <a:pt x="283464" y="273425"/>
                      </a:cubicBezTo>
                      <a:cubicBezTo>
                        <a:pt x="283807" y="273539"/>
                        <a:pt x="284140" y="273644"/>
                        <a:pt x="284455" y="273749"/>
                      </a:cubicBezTo>
                      <a:cubicBezTo>
                        <a:pt x="284893" y="273891"/>
                        <a:pt x="285283" y="274015"/>
                        <a:pt x="285655" y="274139"/>
                      </a:cubicBezTo>
                      <a:cubicBezTo>
                        <a:pt x="285988" y="274253"/>
                        <a:pt x="286274" y="274339"/>
                        <a:pt x="286550" y="274434"/>
                      </a:cubicBezTo>
                      <a:cubicBezTo>
                        <a:pt x="286817" y="274520"/>
                        <a:pt x="287065" y="274606"/>
                        <a:pt x="287274" y="274682"/>
                      </a:cubicBezTo>
                      <a:cubicBezTo>
                        <a:pt x="288255" y="275015"/>
                        <a:pt x="288598" y="275130"/>
                        <a:pt x="288598" y="275130"/>
                      </a:cubicBezTo>
                      <a:cubicBezTo>
                        <a:pt x="285855" y="272529"/>
                        <a:pt x="283121" y="270043"/>
                        <a:pt x="280397" y="267653"/>
                      </a:cubicBezTo>
                      <a:cubicBezTo>
                        <a:pt x="279206" y="266605"/>
                        <a:pt x="278025" y="265643"/>
                        <a:pt x="276835" y="264633"/>
                      </a:cubicBezTo>
                      <a:cubicBezTo>
                        <a:pt x="275339" y="263357"/>
                        <a:pt x="273844" y="262061"/>
                        <a:pt x="272348" y="260852"/>
                      </a:cubicBezTo>
                      <a:cubicBezTo>
                        <a:pt x="270834" y="259613"/>
                        <a:pt x="269329" y="258470"/>
                        <a:pt x="267814" y="257289"/>
                      </a:cubicBezTo>
                      <a:cubicBezTo>
                        <a:pt x="266681" y="256403"/>
                        <a:pt x="265538" y="255499"/>
                        <a:pt x="264404" y="254641"/>
                      </a:cubicBezTo>
                      <a:cubicBezTo>
                        <a:pt x="262795" y="253432"/>
                        <a:pt x="261204" y="252308"/>
                        <a:pt x="259604" y="251165"/>
                      </a:cubicBezTo>
                      <a:cubicBezTo>
                        <a:pt x="258804" y="250593"/>
                        <a:pt x="257994" y="249974"/>
                        <a:pt x="257194" y="249422"/>
                      </a:cubicBezTo>
                      <a:cubicBezTo>
                        <a:pt x="228038" y="229229"/>
                        <a:pt x="200939" y="220409"/>
                        <a:pt x="176851" y="218323"/>
                      </a:cubicBezTo>
                      <a:cubicBezTo>
                        <a:pt x="176660" y="218265"/>
                        <a:pt x="176422" y="218284"/>
                        <a:pt x="176165" y="218265"/>
                      </a:cubicBezTo>
                      <a:cubicBezTo>
                        <a:pt x="171736" y="217903"/>
                        <a:pt x="167411" y="217770"/>
                        <a:pt x="163192" y="217837"/>
                      </a:cubicBezTo>
                      <a:cubicBezTo>
                        <a:pt x="162782" y="217846"/>
                        <a:pt x="162373" y="217846"/>
                        <a:pt x="161963" y="217856"/>
                      </a:cubicBezTo>
                      <a:cubicBezTo>
                        <a:pt x="157639" y="217961"/>
                        <a:pt x="153429" y="218275"/>
                        <a:pt x="149342" y="218761"/>
                      </a:cubicBezTo>
                      <a:cubicBezTo>
                        <a:pt x="149123" y="218789"/>
                        <a:pt x="148895" y="218808"/>
                        <a:pt x="148676" y="218837"/>
                      </a:cubicBezTo>
                      <a:cubicBezTo>
                        <a:pt x="144380" y="219370"/>
                        <a:pt x="140218" y="220094"/>
                        <a:pt x="136217" y="220980"/>
                      </a:cubicBezTo>
                      <a:cubicBezTo>
                        <a:pt x="132131" y="221885"/>
                        <a:pt x="128330" y="222923"/>
                        <a:pt x="124663" y="224076"/>
                      </a:cubicBezTo>
                      <a:cubicBezTo>
                        <a:pt x="124397" y="224161"/>
                        <a:pt x="124130" y="224257"/>
                        <a:pt x="123863" y="224342"/>
                      </a:cubicBezTo>
                      <a:cubicBezTo>
                        <a:pt x="120434" y="225438"/>
                        <a:pt x="117138" y="226628"/>
                        <a:pt x="113986" y="227895"/>
                      </a:cubicBezTo>
                      <a:cubicBezTo>
                        <a:pt x="113652" y="228029"/>
                        <a:pt x="113319" y="228162"/>
                        <a:pt x="112986" y="228305"/>
                      </a:cubicBezTo>
                      <a:cubicBezTo>
                        <a:pt x="109919" y="229562"/>
                        <a:pt x="106985" y="230886"/>
                        <a:pt x="104194" y="232239"/>
                      </a:cubicBezTo>
                      <a:cubicBezTo>
                        <a:pt x="103899" y="232381"/>
                        <a:pt x="103594" y="232524"/>
                        <a:pt x="103299" y="232677"/>
                      </a:cubicBezTo>
                      <a:cubicBezTo>
                        <a:pt x="100489" y="234067"/>
                        <a:pt x="97822" y="235496"/>
                        <a:pt x="95326" y="236925"/>
                      </a:cubicBezTo>
                      <a:cubicBezTo>
                        <a:pt x="95136" y="237030"/>
                        <a:pt x="94945" y="237134"/>
                        <a:pt x="94764" y="237239"/>
                      </a:cubicBezTo>
                      <a:cubicBezTo>
                        <a:pt x="92116" y="238763"/>
                        <a:pt x="89640" y="240287"/>
                        <a:pt x="87363" y="241773"/>
                      </a:cubicBezTo>
                      <a:cubicBezTo>
                        <a:pt x="101213" y="227524"/>
                        <a:pt x="116329" y="215856"/>
                        <a:pt x="131940" y="206321"/>
                      </a:cubicBezTo>
                      <a:cubicBezTo>
                        <a:pt x="133979" y="206207"/>
                        <a:pt x="136084" y="206159"/>
                        <a:pt x="138246" y="206159"/>
                      </a:cubicBezTo>
                      <a:cubicBezTo>
                        <a:pt x="138998" y="206159"/>
                        <a:pt x="139798" y="206197"/>
                        <a:pt x="140560" y="206216"/>
                      </a:cubicBezTo>
                      <a:cubicBezTo>
                        <a:pt x="141999" y="206245"/>
                        <a:pt x="143427" y="206264"/>
                        <a:pt x="144913" y="206340"/>
                      </a:cubicBezTo>
                      <a:cubicBezTo>
                        <a:pt x="145866" y="206388"/>
                        <a:pt x="146856" y="206473"/>
                        <a:pt x="147828" y="206540"/>
                      </a:cubicBezTo>
                      <a:cubicBezTo>
                        <a:pt x="149181" y="206635"/>
                        <a:pt x="150533" y="206721"/>
                        <a:pt x="151914" y="206845"/>
                      </a:cubicBezTo>
                      <a:cubicBezTo>
                        <a:pt x="152981" y="206940"/>
                        <a:pt x="154086" y="207074"/>
                        <a:pt x="155172" y="207188"/>
                      </a:cubicBezTo>
                      <a:cubicBezTo>
                        <a:pt x="156505" y="207331"/>
                        <a:pt x="157839" y="207464"/>
                        <a:pt x="159201" y="207635"/>
                      </a:cubicBezTo>
                      <a:cubicBezTo>
                        <a:pt x="160353" y="207778"/>
                        <a:pt x="161534" y="207950"/>
                        <a:pt x="162716" y="208121"/>
                      </a:cubicBezTo>
                      <a:cubicBezTo>
                        <a:pt x="164059" y="208312"/>
                        <a:pt x="165402" y="208502"/>
                        <a:pt x="166773" y="208712"/>
                      </a:cubicBezTo>
                      <a:cubicBezTo>
                        <a:pt x="167983" y="208902"/>
                        <a:pt x="169212" y="209112"/>
                        <a:pt x="170440" y="209321"/>
                      </a:cubicBezTo>
                      <a:cubicBezTo>
                        <a:pt x="171802" y="209550"/>
                        <a:pt x="173165" y="209788"/>
                        <a:pt x="174546" y="210036"/>
                      </a:cubicBezTo>
                      <a:cubicBezTo>
                        <a:pt x="175822" y="210264"/>
                        <a:pt x="177108" y="210522"/>
                        <a:pt x="178403" y="210769"/>
                      </a:cubicBezTo>
                      <a:cubicBezTo>
                        <a:pt x="179765" y="211036"/>
                        <a:pt x="181127" y="211303"/>
                        <a:pt x="182509" y="211588"/>
                      </a:cubicBezTo>
                      <a:cubicBezTo>
                        <a:pt x="183823" y="211865"/>
                        <a:pt x="185147" y="212141"/>
                        <a:pt x="186471" y="212436"/>
                      </a:cubicBezTo>
                      <a:cubicBezTo>
                        <a:pt x="218875" y="219485"/>
                        <a:pt x="254508" y="231315"/>
                        <a:pt x="283207" y="241897"/>
                      </a:cubicBezTo>
                      <a:cubicBezTo>
                        <a:pt x="284274" y="242287"/>
                        <a:pt x="285302" y="242678"/>
                        <a:pt x="286350" y="243059"/>
                      </a:cubicBezTo>
                      <a:cubicBezTo>
                        <a:pt x="287512" y="243488"/>
                        <a:pt x="288665" y="243916"/>
                        <a:pt x="289798" y="244345"/>
                      </a:cubicBezTo>
                      <a:cubicBezTo>
                        <a:pt x="290941" y="244773"/>
                        <a:pt x="292065" y="245202"/>
                        <a:pt x="293180" y="245621"/>
                      </a:cubicBezTo>
                      <a:cubicBezTo>
                        <a:pt x="294151" y="245993"/>
                        <a:pt x="295113" y="246355"/>
                        <a:pt x="296066" y="246717"/>
                      </a:cubicBezTo>
                      <a:cubicBezTo>
                        <a:pt x="297171" y="247145"/>
                        <a:pt x="298275" y="247564"/>
                        <a:pt x="299352" y="247974"/>
                      </a:cubicBezTo>
                      <a:cubicBezTo>
                        <a:pt x="300285" y="248336"/>
                        <a:pt x="301190" y="248688"/>
                        <a:pt x="302104" y="249041"/>
                      </a:cubicBezTo>
                      <a:cubicBezTo>
                        <a:pt x="303143" y="249441"/>
                        <a:pt x="304200" y="249850"/>
                        <a:pt x="305210" y="250250"/>
                      </a:cubicBezTo>
                      <a:cubicBezTo>
                        <a:pt x="306010" y="250565"/>
                        <a:pt x="306753" y="250860"/>
                        <a:pt x="307524" y="251165"/>
                      </a:cubicBezTo>
                      <a:cubicBezTo>
                        <a:pt x="309563" y="251965"/>
                        <a:pt x="311515" y="252746"/>
                        <a:pt x="313392" y="253489"/>
                      </a:cubicBezTo>
                      <a:cubicBezTo>
                        <a:pt x="314001" y="253727"/>
                        <a:pt x="314620" y="253975"/>
                        <a:pt x="315211" y="254213"/>
                      </a:cubicBezTo>
                      <a:cubicBezTo>
                        <a:pt x="316221" y="254613"/>
                        <a:pt x="317173" y="255003"/>
                        <a:pt x="318116" y="255384"/>
                      </a:cubicBezTo>
                      <a:cubicBezTo>
                        <a:pt x="318745" y="255641"/>
                        <a:pt x="319364" y="255889"/>
                        <a:pt x="319973" y="256137"/>
                      </a:cubicBezTo>
                      <a:cubicBezTo>
                        <a:pt x="320869" y="256499"/>
                        <a:pt x="321726" y="256851"/>
                        <a:pt x="322564" y="257194"/>
                      </a:cubicBezTo>
                      <a:cubicBezTo>
                        <a:pt x="323098" y="257413"/>
                        <a:pt x="323602" y="257623"/>
                        <a:pt x="324117" y="257832"/>
                      </a:cubicBezTo>
                      <a:cubicBezTo>
                        <a:pt x="324917" y="258166"/>
                        <a:pt x="325707" y="258489"/>
                        <a:pt x="326450" y="258794"/>
                      </a:cubicBezTo>
                      <a:cubicBezTo>
                        <a:pt x="327136" y="259080"/>
                        <a:pt x="327755" y="259337"/>
                        <a:pt x="328393" y="259604"/>
                      </a:cubicBezTo>
                      <a:cubicBezTo>
                        <a:pt x="328879" y="259804"/>
                        <a:pt x="329403" y="260023"/>
                        <a:pt x="329860" y="260213"/>
                      </a:cubicBezTo>
                      <a:cubicBezTo>
                        <a:pt x="330860" y="260633"/>
                        <a:pt x="331784" y="261023"/>
                        <a:pt x="332623" y="261376"/>
                      </a:cubicBezTo>
                      <a:cubicBezTo>
                        <a:pt x="333194" y="261614"/>
                        <a:pt x="333670" y="261823"/>
                        <a:pt x="334166" y="262033"/>
                      </a:cubicBezTo>
                      <a:cubicBezTo>
                        <a:pt x="334518" y="262185"/>
                        <a:pt x="334880" y="262338"/>
                        <a:pt x="335194" y="262471"/>
                      </a:cubicBezTo>
                      <a:cubicBezTo>
                        <a:pt x="335594" y="262642"/>
                        <a:pt x="335928" y="262785"/>
                        <a:pt x="336261" y="262928"/>
                      </a:cubicBezTo>
                      <a:cubicBezTo>
                        <a:pt x="336566" y="263061"/>
                        <a:pt x="336833" y="263176"/>
                        <a:pt x="337090" y="263281"/>
                      </a:cubicBezTo>
                      <a:cubicBezTo>
                        <a:pt x="337442" y="263433"/>
                        <a:pt x="337718" y="263547"/>
                        <a:pt x="337976" y="263662"/>
                      </a:cubicBezTo>
                      <a:cubicBezTo>
                        <a:pt x="338776" y="264004"/>
                        <a:pt x="339128" y="264157"/>
                        <a:pt x="339128" y="264157"/>
                      </a:cubicBezTo>
                      <a:cubicBezTo>
                        <a:pt x="335356" y="259613"/>
                        <a:pt x="331565" y="255394"/>
                        <a:pt x="327784" y="251336"/>
                      </a:cubicBezTo>
                      <a:cubicBezTo>
                        <a:pt x="327079" y="250584"/>
                        <a:pt x="326374" y="249812"/>
                        <a:pt x="325669" y="249069"/>
                      </a:cubicBezTo>
                      <a:cubicBezTo>
                        <a:pt x="322088" y="245316"/>
                        <a:pt x="318506" y="241783"/>
                        <a:pt x="314935" y="238449"/>
                      </a:cubicBezTo>
                      <a:cubicBezTo>
                        <a:pt x="314106" y="237677"/>
                        <a:pt x="313277" y="236925"/>
                        <a:pt x="312449" y="236172"/>
                      </a:cubicBezTo>
                      <a:cubicBezTo>
                        <a:pt x="311391" y="235210"/>
                        <a:pt x="310334" y="234201"/>
                        <a:pt x="309277" y="233277"/>
                      </a:cubicBezTo>
                      <a:cubicBezTo>
                        <a:pt x="284626" y="211893"/>
                        <a:pt x="260375" y="199549"/>
                        <a:pt x="237754" y="193234"/>
                      </a:cubicBezTo>
                      <a:cubicBezTo>
                        <a:pt x="236296" y="192748"/>
                        <a:pt x="234763" y="192453"/>
                        <a:pt x="233201" y="192072"/>
                      </a:cubicBezTo>
                      <a:cubicBezTo>
                        <a:pt x="231315" y="191605"/>
                        <a:pt x="229419" y="191100"/>
                        <a:pt x="227562" y="190719"/>
                      </a:cubicBezTo>
                      <a:cubicBezTo>
                        <a:pt x="225676" y="190329"/>
                        <a:pt x="223838" y="190043"/>
                        <a:pt x="221980" y="189728"/>
                      </a:cubicBezTo>
                      <a:cubicBezTo>
                        <a:pt x="220151" y="189414"/>
                        <a:pt x="218304" y="189071"/>
                        <a:pt x="216513" y="188833"/>
                      </a:cubicBezTo>
                      <a:cubicBezTo>
                        <a:pt x="214684" y="188585"/>
                        <a:pt x="212893" y="188452"/>
                        <a:pt x="211093" y="188281"/>
                      </a:cubicBezTo>
                      <a:cubicBezTo>
                        <a:pt x="209331" y="188109"/>
                        <a:pt x="207550" y="187900"/>
                        <a:pt x="205816" y="187795"/>
                      </a:cubicBezTo>
                      <a:cubicBezTo>
                        <a:pt x="204026" y="187681"/>
                        <a:pt x="202282" y="187671"/>
                        <a:pt x="200530" y="187623"/>
                      </a:cubicBezTo>
                      <a:cubicBezTo>
                        <a:pt x="198863" y="187576"/>
                        <a:pt x="197177" y="187490"/>
                        <a:pt x="195539" y="187500"/>
                      </a:cubicBezTo>
                      <a:cubicBezTo>
                        <a:pt x="193748" y="187509"/>
                        <a:pt x="192024" y="187604"/>
                        <a:pt x="190281" y="187671"/>
                      </a:cubicBezTo>
                      <a:cubicBezTo>
                        <a:pt x="188757" y="187728"/>
                        <a:pt x="187195" y="187747"/>
                        <a:pt x="185709" y="187852"/>
                      </a:cubicBezTo>
                      <a:cubicBezTo>
                        <a:pt x="183890" y="187976"/>
                        <a:pt x="182147" y="188176"/>
                        <a:pt x="180375" y="188357"/>
                      </a:cubicBezTo>
                      <a:cubicBezTo>
                        <a:pt x="179041" y="188490"/>
                        <a:pt x="177660" y="188585"/>
                        <a:pt x="176355" y="188757"/>
                      </a:cubicBezTo>
                      <a:cubicBezTo>
                        <a:pt x="174374" y="189005"/>
                        <a:pt x="172498" y="189338"/>
                        <a:pt x="170593" y="189643"/>
                      </a:cubicBezTo>
                      <a:cubicBezTo>
                        <a:pt x="169583" y="189805"/>
                        <a:pt x="168516" y="189938"/>
                        <a:pt x="167526" y="190119"/>
                      </a:cubicBezTo>
                      <a:cubicBezTo>
                        <a:pt x="164678" y="190643"/>
                        <a:pt x="161906" y="191224"/>
                        <a:pt x="159258" y="191862"/>
                      </a:cubicBezTo>
                      <a:cubicBezTo>
                        <a:pt x="175936" y="184280"/>
                        <a:pt x="192662" y="178737"/>
                        <a:pt x="208540" y="174689"/>
                      </a:cubicBezTo>
                      <a:cubicBezTo>
                        <a:pt x="210912" y="175774"/>
                        <a:pt x="213560" y="176917"/>
                        <a:pt x="216437" y="178098"/>
                      </a:cubicBezTo>
                      <a:cubicBezTo>
                        <a:pt x="219370" y="179308"/>
                        <a:pt x="222475" y="180537"/>
                        <a:pt x="225762" y="181804"/>
                      </a:cubicBezTo>
                      <a:cubicBezTo>
                        <a:pt x="229152" y="183109"/>
                        <a:pt x="232629" y="184404"/>
                        <a:pt x="236249" y="185718"/>
                      </a:cubicBezTo>
                      <a:cubicBezTo>
                        <a:pt x="239973" y="187071"/>
                        <a:pt x="243726" y="188405"/>
                        <a:pt x="247574" y="189748"/>
                      </a:cubicBezTo>
                      <a:cubicBezTo>
                        <a:pt x="295008" y="206321"/>
                        <a:pt x="357388" y="224561"/>
                        <a:pt x="357388" y="224561"/>
                      </a:cubicBezTo>
                      <a:cubicBezTo>
                        <a:pt x="330689" y="201454"/>
                        <a:pt x="304857" y="187500"/>
                        <a:pt x="282083" y="179194"/>
                      </a:cubicBezTo>
                      <a:cubicBezTo>
                        <a:pt x="281873" y="179108"/>
                        <a:pt x="281664" y="179051"/>
                        <a:pt x="281426" y="178965"/>
                      </a:cubicBezTo>
                      <a:cubicBezTo>
                        <a:pt x="277540" y="177565"/>
                        <a:pt x="273729" y="176308"/>
                        <a:pt x="270034" y="175222"/>
                      </a:cubicBezTo>
                      <a:cubicBezTo>
                        <a:pt x="266043" y="174041"/>
                        <a:pt x="262500" y="173145"/>
                        <a:pt x="259042" y="172345"/>
                      </a:cubicBezTo>
                      <a:cubicBezTo>
                        <a:pt x="258528" y="172222"/>
                        <a:pt x="258004" y="172098"/>
                        <a:pt x="257489" y="171983"/>
                      </a:cubicBezTo>
                      <a:cubicBezTo>
                        <a:pt x="254203" y="171250"/>
                        <a:pt x="251022" y="170631"/>
                        <a:pt x="247955" y="170117"/>
                      </a:cubicBezTo>
                      <a:cubicBezTo>
                        <a:pt x="247450" y="170031"/>
                        <a:pt x="246964" y="169964"/>
                        <a:pt x="246469" y="169888"/>
                      </a:cubicBezTo>
                      <a:cubicBezTo>
                        <a:pt x="243364" y="169393"/>
                        <a:pt x="240344" y="168974"/>
                        <a:pt x="237496" y="168678"/>
                      </a:cubicBezTo>
                      <a:cubicBezTo>
                        <a:pt x="251222" y="166440"/>
                        <a:pt x="263652" y="165259"/>
                        <a:pt x="274044" y="164659"/>
                      </a:cubicBezTo>
                      <a:cubicBezTo>
                        <a:pt x="276501" y="165487"/>
                        <a:pt x="279121" y="166268"/>
                        <a:pt x="281845" y="167011"/>
                      </a:cubicBezTo>
                      <a:cubicBezTo>
                        <a:pt x="282788" y="167269"/>
                        <a:pt x="283807" y="167497"/>
                        <a:pt x="284778" y="167745"/>
                      </a:cubicBezTo>
                      <a:cubicBezTo>
                        <a:pt x="286607" y="168212"/>
                        <a:pt x="288436" y="168688"/>
                        <a:pt x="290351" y="169116"/>
                      </a:cubicBezTo>
                      <a:cubicBezTo>
                        <a:pt x="291551" y="169393"/>
                        <a:pt x="292818" y="169640"/>
                        <a:pt x="294046" y="169897"/>
                      </a:cubicBezTo>
                      <a:cubicBezTo>
                        <a:pt x="295827" y="170269"/>
                        <a:pt x="297590" y="170650"/>
                        <a:pt x="299418" y="171002"/>
                      </a:cubicBezTo>
                      <a:cubicBezTo>
                        <a:pt x="300771" y="171260"/>
                        <a:pt x="302152" y="171498"/>
                        <a:pt x="303533" y="171745"/>
                      </a:cubicBezTo>
                      <a:cubicBezTo>
                        <a:pt x="304886" y="171983"/>
                        <a:pt x="306210" y="172241"/>
                        <a:pt x="307572" y="172469"/>
                      </a:cubicBezTo>
                      <a:cubicBezTo>
                        <a:pt x="347777" y="179146"/>
                        <a:pt x="394564" y="180432"/>
                        <a:pt x="394564" y="180432"/>
                      </a:cubicBezTo>
                      <a:cubicBezTo>
                        <a:pt x="380171" y="172060"/>
                        <a:pt x="362255" y="167173"/>
                        <a:pt x="344453" y="164363"/>
                      </a:cubicBezTo>
                      <a:cubicBezTo>
                        <a:pt x="343957" y="164259"/>
                        <a:pt x="343386" y="164201"/>
                        <a:pt x="342814" y="164106"/>
                      </a:cubicBezTo>
                      <a:cubicBezTo>
                        <a:pt x="340528" y="163763"/>
                        <a:pt x="338252" y="163449"/>
                        <a:pt x="335994" y="163173"/>
                      </a:cubicBezTo>
                      <a:cubicBezTo>
                        <a:pt x="335099" y="163068"/>
                        <a:pt x="334213" y="162954"/>
                        <a:pt x="333327" y="162849"/>
                      </a:cubicBezTo>
                      <a:cubicBezTo>
                        <a:pt x="330899" y="162573"/>
                        <a:pt x="328498" y="162335"/>
                        <a:pt x="326117" y="162125"/>
                      </a:cubicBezTo>
                      <a:cubicBezTo>
                        <a:pt x="325460" y="162068"/>
                        <a:pt x="324793" y="162001"/>
                        <a:pt x="324145" y="161944"/>
                      </a:cubicBezTo>
                      <a:cubicBezTo>
                        <a:pt x="318011" y="161449"/>
                        <a:pt x="312087" y="161153"/>
                        <a:pt x="306505" y="161001"/>
                      </a:cubicBezTo>
                      <a:cubicBezTo>
                        <a:pt x="305876" y="160982"/>
                        <a:pt x="305286" y="160982"/>
                        <a:pt x="304676" y="160963"/>
                      </a:cubicBezTo>
                      <a:cubicBezTo>
                        <a:pt x="302590" y="160915"/>
                        <a:pt x="300533" y="160887"/>
                        <a:pt x="298561" y="160877"/>
                      </a:cubicBezTo>
                      <a:cubicBezTo>
                        <a:pt x="297751" y="160877"/>
                        <a:pt x="296961" y="160877"/>
                        <a:pt x="296170" y="160877"/>
                      </a:cubicBezTo>
                      <a:cubicBezTo>
                        <a:pt x="294446" y="160877"/>
                        <a:pt x="292760" y="160896"/>
                        <a:pt x="291151" y="160915"/>
                      </a:cubicBezTo>
                      <a:cubicBezTo>
                        <a:pt x="290398" y="160925"/>
                        <a:pt x="289646" y="160934"/>
                        <a:pt x="288922" y="160953"/>
                      </a:cubicBezTo>
                      <a:cubicBezTo>
                        <a:pt x="287322" y="160982"/>
                        <a:pt x="285807" y="161030"/>
                        <a:pt x="284350" y="161077"/>
                      </a:cubicBezTo>
                      <a:cubicBezTo>
                        <a:pt x="283778" y="161096"/>
                        <a:pt x="283159" y="161115"/>
                        <a:pt x="282616" y="161134"/>
                      </a:cubicBezTo>
                      <a:cubicBezTo>
                        <a:pt x="280702" y="161211"/>
                        <a:pt x="278902" y="161287"/>
                        <a:pt x="277301" y="161373"/>
                      </a:cubicBezTo>
                      <a:cubicBezTo>
                        <a:pt x="294923" y="159191"/>
                        <a:pt x="321907" y="155353"/>
                        <a:pt x="349482" y="149523"/>
                      </a:cubicBezTo>
                      <a:cubicBezTo>
                        <a:pt x="349482" y="149523"/>
                        <a:pt x="298447" y="130197"/>
                        <a:pt x="259051" y="162001"/>
                      </a:cubicBezTo>
                      <a:cubicBezTo>
                        <a:pt x="254413" y="161992"/>
                        <a:pt x="249879" y="162077"/>
                        <a:pt x="245412" y="162220"/>
                      </a:cubicBezTo>
                      <a:cubicBezTo>
                        <a:pt x="243954" y="162268"/>
                        <a:pt x="242535" y="162344"/>
                        <a:pt x="241097" y="162411"/>
                      </a:cubicBezTo>
                      <a:cubicBezTo>
                        <a:pt x="238096" y="162535"/>
                        <a:pt x="235115" y="162687"/>
                        <a:pt x="232191" y="162878"/>
                      </a:cubicBezTo>
                      <a:cubicBezTo>
                        <a:pt x="230572" y="162982"/>
                        <a:pt x="228971" y="163116"/>
                        <a:pt x="227371" y="163239"/>
                      </a:cubicBezTo>
                      <a:cubicBezTo>
                        <a:pt x="225552" y="163382"/>
                        <a:pt x="223723" y="163516"/>
                        <a:pt x="221933" y="163687"/>
                      </a:cubicBezTo>
                      <a:cubicBezTo>
                        <a:pt x="222914" y="162725"/>
                        <a:pt x="223923" y="161725"/>
                        <a:pt x="224981" y="160649"/>
                      </a:cubicBezTo>
                      <a:cubicBezTo>
                        <a:pt x="225352" y="160268"/>
                        <a:pt x="225743" y="159849"/>
                        <a:pt x="226114" y="159458"/>
                      </a:cubicBezTo>
                      <a:cubicBezTo>
                        <a:pt x="227276" y="158248"/>
                        <a:pt x="228486" y="156962"/>
                        <a:pt x="229705" y="155610"/>
                      </a:cubicBezTo>
                      <a:cubicBezTo>
                        <a:pt x="230229" y="155029"/>
                        <a:pt x="230762" y="154448"/>
                        <a:pt x="231296" y="153838"/>
                      </a:cubicBezTo>
                      <a:cubicBezTo>
                        <a:pt x="232791" y="152152"/>
                        <a:pt x="234315" y="150371"/>
                        <a:pt x="235858" y="148485"/>
                      </a:cubicBezTo>
                      <a:cubicBezTo>
                        <a:pt x="236763" y="147904"/>
                        <a:pt x="237668" y="147333"/>
                        <a:pt x="238592" y="146723"/>
                      </a:cubicBezTo>
                      <a:cubicBezTo>
                        <a:pt x="239068" y="146409"/>
                        <a:pt x="239525" y="146123"/>
                        <a:pt x="240011" y="145790"/>
                      </a:cubicBezTo>
                      <a:cubicBezTo>
                        <a:pt x="241792" y="144570"/>
                        <a:pt x="243611" y="143246"/>
                        <a:pt x="245440" y="141856"/>
                      </a:cubicBezTo>
                      <a:cubicBezTo>
                        <a:pt x="246097" y="141361"/>
                        <a:pt x="246764" y="140808"/>
                        <a:pt x="247431" y="140284"/>
                      </a:cubicBezTo>
                      <a:cubicBezTo>
                        <a:pt x="248669" y="139303"/>
                        <a:pt x="249917" y="138293"/>
                        <a:pt x="251165" y="137236"/>
                      </a:cubicBezTo>
                      <a:cubicBezTo>
                        <a:pt x="251927" y="136589"/>
                        <a:pt x="252698" y="135912"/>
                        <a:pt x="253460" y="135226"/>
                      </a:cubicBezTo>
                      <a:cubicBezTo>
                        <a:pt x="254651" y="134160"/>
                        <a:pt x="255851" y="133045"/>
                        <a:pt x="257032" y="131912"/>
                      </a:cubicBezTo>
                      <a:cubicBezTo>
                        <a:pt x="257775" y="131197"/>
                        <a:pt x="258518" y="130493"/>
                        <a:pt x="259261" y="129740"/>
                      </a:cubicBezTo>
                      <a:cubicBezTo>
                        <a:pt x="260652" y="128340"/>
                        <a:pt x="262023" y="126854"/>
                        <a:pt x="263385" y="125339"/>
                      </a:cubicBezTo>
                      <a:cubicBezTo>
                        <a:pt x="263881" y="124787"/>
                        <a:pt x="264395" y="124273"/>
                        <a:pt x="264890" y="123701"/>
                      </a:cubicBezTo>
                      <a:cubicBezTo>
                        <a:pt x="266557" y="121777"/>
                        <a:pt x="268195" y="119767"/>
                        <a:pt x="269796" y="117672"/>
                      </a:cubicBezTo>
                      <a:cubicBezTo>
                        <a:pt x="275796" y="109709"/>
                        <a:pt x="281264" y="100508"/>
                        <a:pt x="285464" y="89792"/>
                      </a:cubicBezTo>
                      <a:cubicBezTo>
                        <a:pt x="285464" y="89792"/>
                        <a:pt x="273558" y="98555"/>
                        <a:pt x="259213" y="110233"/>
                      </a:cubicBezTo>
                      <a:cubicBezTo>
                        <a:pt x="266090" y="93840"/>
                        <a:pt x="270186" y="74962"/>
                        <a:pt x="267757" y="54216"/>
                      </a:cubicBezTo>
                      <a:cubicBezTo>
                        <a:pt x="267757" y="54216"/>
                        <a:pt x="249336" y="80858"/>
                        <a:pt x="233077" y="109280"/>
                      </a:cubicBezTo>
                      <a:cubicBezTo>
                        <a:pt x="232820" y="109718"/>
                        <a:pt x="232572" y="110166"/>
                        <a:pt x="232324" y="110604"/>
                      </a:cubicBezTo>
                      <a:cubicBezTo>
                        <a:pt x="231772" y="111576"/>
                        <a:pt x="231229" y="112547"/>
                        <a:pt x="230676" y="113519"/>
                      </a:cubicBezTo>
                      <a:cubicBezTo>
                        <a:pt x="230257" y="114262"/>
                        <a:pt x="229848" y="115014"/>
                        <a:pt x="229429" y="115757"/>
                      </a:cubicBezTo>
                      <a:cubicBezTo>
                        <a:pt x="228895" y="116729"/>
                        <a:pt x="228362" y="117691"/>
                        <a:pt x="227829" y="118662"/>
                      </a:cubicBezTo>
                      <a:cubicBezTo>
                        <a:pt x="227409" y="119434"/>
                        <a:pt x="227000" y="120196"/>
                        <a:pt x="226590" y="120958"/>
                      </a:cubicBezTo>
                      <a:cubicBezTo>
                        <a:pt x="226085" y="121891"/>
                        <a:pt x="225590" y="122825"/>
                        <a:pt x="225095" y="123758"/>
                      </a:cubicBezTo>
                      <a:cubicBezTo>
                        <a:pt x="224676" y="124558"/>
                        <a:pt x="224266" y="125349"/>
                        <a:pt x="223847" y="126149"/>
                      </a:cubicBezTo>
                      <a:cubicBezTo>
                        <a:pt x="223390" y="127044"/>
                        <a:pt x="222923" y="127930"/>
                        <a:pt x="222475" y="128816"/>
                      </a:cubicBezTo>
                      <a:cubicBezTo>
                        <a:pt x="222066" y="129626"/>
                        <a:pt x="221675" y="130426"/>
                        <a:pt x="221275" y="131226"/>
                      </a:cubicBezTo>
                      <a:cubicBezTo>
                        <a:pt x="220847" y="132102"/>
                        <a:pt x="220409" y="132969"/>
                        <a:pt x="219989" y="133836"/>
                      </a:cubicBezTo>
                      <a:cubicBezTo>
                        <a:pt x="219608" y="134626"/>
                        <a:pt x="219246" y="135398"/>
                        <a:pt x="218875" y="136179"/>
                      </a:cubicBezTo>
                      <a:cubicBezTo>
                        <a:pt x="218475" y="137027"/>
                        <a:pt x="218075" y="137874"/>
                        <a:pt x="217684" y="138713"/>
                      </a:cubicBezTo>
                      <a:cubicBezTo>
                        <a:pt x="217322" y="139494"/>
                        <a:pt x="216989" y="140256"/>
                        <a:pt x="216656" y="141018"/>
                      </a:cubicBezTo>
                      <a:cubicBezTo>
                        <a:pt x="216294" y="141827"/>
                        <a:pt x="215932" y="142646"/>
                        <a:pt x="215589" y="143437"/>
                      </a:cubicBezTo>
                      <a:cubicBezTo>
                        <a:pt x="215256" y="144209"/>
                        <a:pt x="214960" y="144951"/>
                        <a:pt x="214646" y="145713"/>
                      </a:cubicBezTo>
                      <a:cubicBezTo>
                        <a:pt x="214332" y="146475"/>
                        <a:pt x="214017" y="147237"/>
                        <a:pt x="213722" y="147980"/>
                      </a:cubicBezTo>
                      <a:cubicBezTo>
                        <a:pt x="213427" y="148733"/>
                        <a:pt x="213160" y="149466"/>
                        <a:pt x="212893" y="150200"/>
                      </a:cubicBezTo>
                      <a:cubicBezTo>
                        <a:pt x="212627" y="150905"/>
                        <a:pt x="212360" y="151628"/>
                        <a:pt x="212112" y="152314"/>
                      </a:cubicBezTo>
                      <a:cubicBezTo>
                        <a:pt x="211855" y="153038"/>
                        <a:pt x="211646" y="153734"/>
                        <a:pt x="211417" y="154438"/>
                      </a:cubicBezTo>
                      <a:cubicBezTo>
                        <a:pt x="211207" y="155096"/>
                        <a:pt x="210979" y="155772"/>
                        <a:pt x="210788" y="156410"/>
                      </a:cubicBezTo>
                      <a:cubicBezTo>
                        <a:pt x="210579" y="157105"/>
                        <a:pt x="210417" y="157753"/>
                        <a:pt x="210245" y="158420"/>
                      </a:cubicBezTo>
                      <a:cubicBezTo>
                        <a:pt x="210083" y="159020"/>
                        <a:pt x="209912" y="159639"/>
                        <a:pt x="209769" y="160220"/>
                      </a:cubicBezTo>
                      <a:cubicBezTo>
                        <a:pt x="209617" y="160887"/>
                        <a:pt x="209512" y="161496"/>
                        <a:pt x="209388" y="162135"/>
                      </a:cubicBezTo>
                      <a:cubicBezTo>
                        <a:pt x="209283" y="162668"/>
                        <a:pt x="209169" y="163211"/>
                        <a:pt x="209093" y="163716"/>
                      </a:cubicBezTo>
                      <a:cubicBezTo>
                        <a:pt x="209017" y="164230"/>
                        <a:pt x="208988" y="164706"/>
                        <a:pt x="208940" y="165202"/>
                      </a:cubicBezTo>
                      <a:cubicBezTo>
                        <a:pt x="208159" y="165306"/>
                        <a:pt x="207388" y="165421"/>
                        <a:pt x="206607" y="165535"/>
                      </a:cubicBezTo>
                      <a:cubicBezTo>
                        <a:pt x="205226" y="165735"/>
                        <a:pt x="203835" y="165916"/>
                        <a:pt x="202473" y="166126"/>
                      </a:cubicBezTo>
                      <a:cubicBezTo>
                        <a:pt x="199311" y="166621"/>
                        <a:pt x="196206" y="167164"/>
                        <a:pt x="193148" y="167735"/>
                      </a:cubicBezTo>
                      <a:cubicBezTo>
                        <a:pt x="192395" y="167878"/>
                        <a:pt x="191624" y="167992"/>
                        <a:pt x="190871" y="168135"/>
                      </a:cubicBezTo>
                      <a:cubicBezTo>
                        <a:pt x="188538" y="168593"/>
                        <a:pt x="186261" y="169107"/>
                        <a:pt x="183985" y="169612"/>
                      </a:cubicBezTo>
                      <a:cubicBezTo>
                        <a:pt x="184214" y="169154"/>
                        <a:pt x="184442" y="168688"/>
                        <a:pt x="184690" y="168202"/>
                      </a:cubicBezTo>
                      <a:cubicBezTo>
                        <a:pt x="184823" y="167945"/>
                        <a:pt x="184956" y="167659"/>
                        <a:pt x="185090" y="167392"/>
                      </a:cubicBezTo>
                      <a:cubicBezTo>
                        <a:pt x="185537" y="166478"/>
                        <a:pt x="185995" y="165516"/>
                        <a:pt x="186471" y="164516"/>
                      </a:cubicBezTo>
                      <a:cubicBezTo>
                        <a:pt x="186661" y="164192"/>
                        <a:pt x="186833" y="163811"/>
                        <a:pt x="187014" y="163430"/>
                      </a:cubicBezTo>
                      <a:cubicBezTo>
                        <a:pt x="187490" y="162411"/>
                        <a:pt x="187976" y="161334"/>
                        <a:pt x="188471" y="160239"/>
                      </a:cubicBezTo>
                      <a:cubicBezTo>
                        <a:pt x="188633" y="159877"/>
                        <a:pt x="188795" y="159534"/>
                        <a:pt x="188957" y="159163"/>
                      </a:cubicBezTo>
                      <a:cubicBezTo>
                        <a:pt x="189586" y="157753"/>
                        <a:pt x="190214" y="156296"/>
                        <a:pt x="190862" y="154772"/>
                      </a:cubicBezTo>
                      <a:cubicBezTo>
                        <a:pt x="191672" y="152848"/>
                        <a:pt x="192386" y="151114"/>
                        <a:pt x="193091" y="149314"/>
                      </a:cubicBezTo>
                      <a:cubicBezTo>
                        <a:pt x="193167" y="149114"/>
                        <a:pt x="193253" y="148904"/>
                        <a:pt x="193329" y="148704"/>
                      </a:cubicBezTo>
                      <a:cubicBezTo>
                        <a:pt x="193929" y="147171"/>
                        <a:pt x="194539" y="145590"/>
                        <a:pt x="195129" y="143970"/>
                      </a:cubicBezTo>
                      <a:cubicBezTo>
                        <a:pt x="195310" y="143494"/>
                        <a:pt x="195482" y="142999"/>
                        <a:pt x="195663" y="142513"/>
                      </a:cubicBezTo>
                      <a:cubicBezTo>
                        <a:pt x="196167" y="141113"/>
                        <a:pt x="196672" y="139684"/>
                        <a:pt x="197177" y="138227"/>
                      </a:cubicBezTo>
                      <a:cubicBezTo>
                        <a:pt x="197368" y="137674"/>
                        <a:pt x="197558" y="137112"/>
                        <a:pt x="197749" y="136550"/>
                      </a:cubicBezTo>
                      <a:cubicBezTo>
                        <a:pt x="198263" y="135026"/>
                        <a:pt x="198758" y="133474"/>
                        <a:pt x="199254" y="131893"/>
                      </a:cubicBezTo>
                      <a:cubicBezTo>
                        <a:pt x="199406" y="131407"/>
                        <a:pt x="199558" y="130931"/>
                        <a:pt x="199711" y="130445"/>
                      </a:cubicBezTo>
                      <a:cubicBezTo>
                        <a:pt x="200978" y="126273"/>
                        <a:pt x="202178" y="121939"/>
                        <a:pt x="203254" y="117453"/>
                      </a:cubicBezTo>
                      <a:cubicBezTo>
                        <a:pt x="203368" y="116977"/>
                        <a:pt x="203473" y="116491"/>
                        <a:pt x="203587" y="116005"/>
                      </a:cubicBezTo>
                      <a:cubicBezTo>
                        <a:pt x="203987" y="114262"/>
                        <a:pt x="204378" y="112509"/>
                        <a:pt x="204740" y="110728"/>
                      </a:cubicBezTo>
                      <a:cubicBezTo>
                        <a:pt x="204797" y="110433"/>
                        <a:pt x="204873" y="110147"/>
                        <a:pt x="204930" y="109852"/>
                      </a:cubicBezTo>
                      <a:cubicBezTo>
                        <a:pt x="209988" y="84430"/>
                        <a:pt x="210569" y="55502"/>
                        <a:pt x="198568" y="29185"/>
                      </a:cubicBezTo>
                      <a:cubicBezTo>
                        <a:pt x="198568" y="29185"/>
                        <a:pt x="194167" y="70009"/>
                        <a:pt x="188766" y="111700"/>
                      </a:cubicBezTo>
                      <a:cubicBezTo>
                        <a:pt x="188376" y="114691"/>
                        <a:pt x="187995" y="117653"/>
                        <a:pt x="187595" y="120606"/>
                      </a:cubicBezTo>
                      <a:cubicBezTo>
                        <a:pt x="187528" y="121072"/>
                        <a:pt x="187471" y="121539"/>
                        <a:pt x="187404" y="122006"/>
                      </a:cubicBezTo>
                      <a:cubicBezTo>
                        <a:pt x="187042" y="124749"/>
                        <a:pt x="186671" y="127473"/>
                        <a:pt x="186300" y="130188"/>
                      </a:cubicBezTo>
                      <a:cubicBezTo>
                        <a:pt x="186271" y="130388"/>
                        <a:pt x="186242" y="130588"/>
                        <a:pt x="186223" y="130788"/>
                      </a:cubicBezTo>
                      <a:cubicBezTo>
                        <a:pt x="185833" y="133607"/>
                        <a:pt x="185452" y="136388"/>
                        <a:pt x="185061" y="139141"/>
                      </a:cubicBezTo>
                      <a:cubicBezTo>
                        <a:pt x="184985" y="139703"/>
                        <a:pt x="184909" y="140256"/>
                        <a:pt x="184823" y="140808"/>
                      </a:cubicBezTo>
                      <a:cubicBezTo>
                        <a:pt x="184442" y="143466"/>
                        <a:pt x="184061" y="146104"/>
                        <a:pt x="183680" y="148676"/>
                      </a:cubicBezTo>
                      <a:cubicBezTo>
                        <a:pt x="183261" y="151524"/>
                        <a:pt x="182880" y="154038"/>
                        <a:pt x="182499" y="156505"/>
                      </a:cubicBezTo>
                      <a:cubicBezTo>
                        <a:pt x="182404" y="157153"/>
                        <a:pt x="182299" y="157791"/>
                        <a:pt x="182204" y="158429"/>
                      </a:cubicBezTo>
                      <a:cubicBezTo>
                        <a:pt x="181832" y="160792"/>
                        <a:pt x="181470" y="163116"/>
                        <a:pt x="181099" y="165344"/>
                      </a:cubicBezTo>
                      <a:cubicBezTo>
                        <a:pt x="180775" y="167297"/>
                        <a:pt x="180508" y="168878"/>
                        <a:pt x="180232" y="170478"/>
                      </a:cubicBezTo>
                      <a:cubicBezTo>
                        <a:pt x="178775" y="170831"/>
                        <a:pt x="177775" y="171107"/>
                        <a:pt x="176755" y="171364"/>
                      </a:cubicBezTo>
                      <a:cubicBezTo>
                        <a:pt x="174165" y="172012"/>
                        <a:pt x="171593" y="172669"/>
                        <a:pt x="169078" y="173384"/>
                      </a:cubicBezTo>
                      <a:cubicBezTo>
                        <a:pt x="167802" y="173736"/>
                        <a:pt x="166564" y="174117"/>
                        <a:pt x="165306" y="174488"/>
                      </a:cubicBezTo>
                      <a:cubicBezTo>
                        <a:pt x="163087" y="175146"/>
                        <a:pt x="160896" y="175822"/>
                        <a:pt x="158734" y="176527"/>
                      </a:cubicBezTo>
                      <a:cubicBezTo>
                        <a:pt x="160030" y="174174"/>
                        <a:pt x="161468" y="171545"/>
                        <a:pt x="162868" y="168688"/>
                      </a:cubicBezTo>
                      <a:cubicBezTo>
                        <a:pt x="163087" y="168240"/>
                        <a:pt x="163306" y="167754"/>
                        <a:pt x="163525" y="167297"/>
                      </a:cubicBezTo>
                      <a:cubicBezTo>
                        <a:pt x="164144" y="165973"/>
                        <a:pt x="164754" y="164611"/>
                        <a:pt x="165354" y="163201"/>
                      </a:cubicBezTo>
                      <a:cubicBezTo>
                        <a:pt x="165602" y="162620"/>
                        <a:pt x="165840" y="162039"/>
                        <a:pt x="166078" y="161449"/>
                      </a:cubicBezTo>
                      <a:cubicBezTo>
                        <a:pt x="166668" y="159972"/>
                        <a:pt x="167240" y="158439"/>
                        <a:pt x="167792" y="156867"/>
                      </a:cubicBezTo>
                      <a:cubicBezTo>
                        <a:pt x="167973" y="156343"/>
                        <a:pt x="168164" y="155848"/>
                        <a:pt x="168335" y="155315"/>
                      </a:cubicBezTo>
                      <a:cubicBezTo>
                        <a:pt x="169050" y="153162"/>
                        <a:pt x="169726" y="150943"/>
                        <a:pt x="170326" y="148628"/>
                      </a:cubicBezTo>
                      <a:cubicBezTo>
                        <a:pt x="170936" y="146294"/>
                        <a:pt x="171440" y="143980"/>
                        <a:pt x="171898" y="141608"/>
                      </a:cubicBezTo>
                      <a:cubicBezTo>
                        <a:pt x="172031" y="140941"/>
                        <a:pt x="172136" y="140237"/>
                        <a:pt x="172250" y="139560"/>
                      </a:cubicBezTo>
                      <a:cubicBezTo>
                        <a:pt x="172564" y="137741"/>
                        <a:pt x="172841" y="135884"/>
                        <a:pt x="173069" y="133988"/>
                      </a:cubicBezTo>
                      <a:cubicBezTo>
                        <a:pt x="173165" y="133188"/>
                        <a:pt x="173260" y="132378"/>
                        <a:pt x="173336" y="131559"/>
                      </a:cubicBezTo>
                      <a:cubicBezTo>
                        <a:pt x="173536" y="129559"/>
                        <a:pt x="173669" y="127511"/>
                        <a:pt x="173765" y="125416"/>
                      </a:cubicBezTo>
                      <a:cubicBezTo>
                        <a:pt x="173793" y="124720"/>
                        <a:pt x="173850" y="124044"/>
                        <a:pt x="173869" y="123339"/>
                      </a:cubicBezTo>
                      <a:cubicBezTo>
                        <a:pt x="173946" y="120510"/>
                        <a:pt x="173936" y="117615"/>
                        <a:pt x="173793" y="114633"/>
                      </a:cubicBezTo>
                      <a:cubicBezTo>
                        <a:pt x="172307" y="84020"/>
                        <a:pt x="158839" y="45425"/>
                        <a:pt x="119567" y="0"/>
                      </a:cubicBezTo>
                      <a:cubicBezTo>
                        <a:pt x="119567" y="0"/>
                        <a:pt x="138970" y="64246"/>
                        <a:pt x="146066" y="123225"/>
                      </a:cubicBezTo>
                      <a:cubicBezTo>
                        <a:pt x="146447" y="126378"/>
                        <a:pt x="146780" y="129502"/>
                        <a:pt x="147085" y="132607"/>
                      </a:cubicBezTo>
                      <a:cubicBezTo>
                        <a:pt x="147152" y="133331"/>
                        <a:pt x="147209" y="134036"/>
                        <a:pt x="147276" y="134750"/>
                      </a:cubicBezTo>
                      <a:cubicBezTo>
                        <a:pt x="147495" y="137093"/>
                        <a:pt x="147685" y="139417"/>
                        <a:pt x="147847" y="141713"/>
                      </a:cubicBezTo>
                      <a:cubicBezTo>
                        <a:pt x="147914" y="142665"/>
                        <a:pt x="147980" y="143608"/>
                        <a:pt x="148038" y="144561"/>
                      </a:cubicBezTo>
                      <a:cubicBezTo>
                        <a:pt x="148171" y="146714"/>
                        <a:pt x="148285" y="148847"/>
                        <a:pt x="148371" y="150952"/>
                      </a:cubicBezTo>
                      <a:cubicBezTo>
                        <a:pt x="148409" y="151819"/>
                        <a:pt x="148447" y="152686"/>
                        <a:pt x="148476" y="153533"/>
                      </a:cubicBezTo>
                      <a:cubicBezTo>
                        <a:pt x="148561" y="156239"/>
                        <a:pt x="148609" y="158896"/>
                        <a:pt x="148609" y="161506"/>
                      </a:cubicBezTo>
                      <a:cubicBezTo>
                        <a:pt x="148609" y="161696"/>
                        <a:pt x="148619" y="161896"/>
                        <a:pt x="148619" y="162087"/>
                      </a:cubicBezTo>
                      <a:cubicBezTo>
                        <a:pt x="148609" y="164868"/>
                        <a:pt x="148533" y="167573"/>
                        <a:pt x="148409" y="170231"/>
                      </a:cubicBezTo>
                      <a:cubicBezTo>
                        <a:pt x="148371" y="170983"/>
                        <a:pt x="148314" y="171717"/>
                        <a:pt x="148266" y="172460"/>
                      </a:cubicBezTo>
                      <a:cubicBezTo>
                        <a:pt x="148152" y="174336"/>
                        <a:pt x="148009" y="176184"/>
                        <a:pt x="147838" y="177984"/>
                      </a:cubicBezTo>
                      <a:cubicBezTo>
                        <a:pt x="147752" y="178813"/>
                        <a:pt x="147666" y="179642"/>
                        <a:pt x="147571" y="180451"/>
                      </a:cubicBezTo>
                      <a:cubicBezTo>
                        <a:pt x="146771" y="180756"/>
                        <a:pt x="145980" y="181061"/>
                        <a:pt x="145190" y="181375"/>
                      </a:cubicBezTo>
                      <a:cubicBezTo>
                        <a:pt x="142894" y="182261"/>
                        <a:pt x="140665" y="183194"/>
                        <a:pt x="138455" y="18414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59E759A8-D04A-4F55-8A8A-594EE567ABF9}"/>
                    </a:ext>
                  </a:extLst>
                </p:cNvPr>
                <p:cNvSpPr/>
                <p:nvPr/>
              </p:nvSpPr>
              <p:spPr>
                <a:xfrm>
                  <a:off x="3337375" y="1626346"/>
                  <a:ext cx="170711" cy="470382"/>
                </a:xfrm>
                <a:custGeom>
                  <a:avLst/>
                  <a:gdLst>
                    <a:gd name="connsiteX0" fmla="*/ 132516 w 170711"/>
                    <a:gd name="connsiteY0" fmla="*/ 0 h 470382"/>
                    <a:gd name="connsiteX1" fmla="*/ 170711 w 170711"/>
                    <a:gd name="connsiteY1" fmla="*/ 343062 h 470382"/>
                    <a:gd name="connsiteX2" fmla="*/ 47448 w 170711"/>
                    <a:gd name="connsiteY2" fmla="*/ 470383 h 470382"/>
                    <a:gd name="connsiteX3" fmla="*/ 7605 w 170711"/>
                    <a:gd name="connsiteY3" fmla="*/ 228857 h 470382"/>
                    <a:gd name="connsiteX4" fmla="*/ 50448 w 170711"/>
                    <a:gd name="connsiteY4" fmla="*/ 413814 h 470382"/>
                    <a:gd name="connsiteX5" fmla="*/ 81357 w 170711"/>
                    <a:gd name="connsiteY5" fmla="*/ 78810 h 470382"/>
                    <a:gd name="connsiteX6" fmla="*/ 94882 w 170711"/>
                    <a:gd name="connsiteY6" fmla="*/ 385553 h 470382"/>
                    <a:gd name="connsiteX7" fmla="*/ 132516 w 170711"/>
                    <a:gd name="connsiteY7" fmla="*/ 0 h 470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0711" h="470382">
                      <a:moveTo>
                        <a:pt x="132516" y="0"/>
                      </a:moveTo>
                      <a:cubicBezTo>
                        <a:pt x="132516" y="0"/>
                        <a:pt x="45305" y="221599"/>
                        <a:pt x="170711" y="343062"/>
                      </a:cubicBezTo>
                      <a:lnTo>
                        <a:pt x="47448" y="470383"/>
                      </a:lnTo>
                      <a:cubicBezTo>
                        <a:pt x="47448" y="470383"/>
                        <a:pt x="-22723" y="383143"/>
                        <a:pt x="7605" y="228857"/>
                      </a:cubicBezTo>
                      <a:cubicBezTo>
                        <a:pt x="7605" y="228857"/>
                        <a:pt x="3690" y="375123"/>
                        <a:pt x="50448" y="413814"/>
                      </a:cubicBezTo>
                      <a:cubicBezTo>
                        <a:pt x="50448" y="413814"/>
                        <a:pt x="-6978" y="335794"/>
                        <a:pt x="81357" y="78810"/>
                      </a:cubicBezTo>
                      <a:cubicBezTo>
                        <a:pt x="81357" y="78810"/>
                        <a:pt x="20264" y="243916"/>
                        <a:pt x="94882" y="385553"/>
                      </a:cubicBezTo>
                      <a:cubicBezTo>
                        <a:pt x="94873" y="385553"/>
                        <a:pt x="44800" y="150171"/>
                        <a:pt x="132516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6846112F-E53F-4A24-8340-B557C4662C52}"/>
                    </a:ext>
                  </a:extLst>
                </p:cNvPr>
                <p:cNvSpPr/>
                <p:nvPr/>
              </p:nvSpPr>
              <p:spPr>
                <a:xfrm>
                  <a:off x="4594145" y="2386726"/>
                  <a:ext cx="349758" cy="463859"/>
                </a:xfrm>
                <a:custGeom>
                  <a:avLst/>
                  <a:gdLst>
                    <a:gd name="connsiteX0" fmla="*/ 188833 w 349758"/>
                    <a:gd name="connsiteY0" fmla="*/ 207816 h 463859"/>
                    <a:gd name="connsiteX1" fmla="*/ 189557 w 349758"/>
                    <a:gd name="connsiteY1" fmla="*/ 210550 h 463859"/>
                    <a:gd name="connsiteX2" fmla="*/ 191205 w 349758"/>
                    <a:gd name="connsiteY2" fmla="*/ 217799 h 463859"/>
                    <a:gd name="connsiteX3" fmla="*/ 191691 w 349758"/>
                    <a:gd name="connsiteY3" fmla="*/ 217084 h 463859"/>
                    <a:gd name="connsiteX4" fmla="*/ 192205 w 349758"/>
                    <a:gd name="connsiteY4" fmla="*/ 216322 h 463859"/>
                    <a:gd name="connsiteX5" fmla="*/ 199787 w 349758"/>
                    <a:gd name="connsiteY5" fmla="*/ 207131 h 463859"/>
                    <a:gd name="connsiteX6" fmla="*/ 200435 w 349758"/>
                    <a:gd name="connsiteY6" fmla="*/ 206492 h 463859"/>
                    <a:gd name="connsiteX7" fmla="*/ 204854 w 349758"/>
                    <a:gd name="connsiteY7" fmla="*/ 202397 h 463859"/>
                    <a:gd name="connsiteX8" fmla="*/ 205692 w 349758"/>
                    <a:gd name="connsiteY8" fmla="*/ 201673 h 463859"/>
                    <a:gd name="connsiteX9" fmla="*/ 218523 w 349758"/>
                    <a:gd name="connsiteY9" fmla="*/ 192653 h 463859"/>
                    <a:gd name="connsiteX10" fmla="*/ 219961 w 349758"/>
                    <a:gd name="connsiteY10" fmla="*/ 191814 h 463859"/>
                    <a:gd name="connsiteX11" fmla="*/ 227238 w 349758"/>
                    <a:gd name="connsiteY11" fmla="*/ 187957 h 463859"/>
                    <a:gd name="connsiteX12" fmla="*/ 227990 w 349758"/>
                    <a:gd name="connsiteY12" fmla="*/ 187576 h 463859"/>
                    <a:gd name="connsiteX13" fmla="*/ 237201 w 349758"/>
                    <a:gd name="connsiteY13" fmla="*/ 183585 h 463859"/>
                    <a:gd name="connsiteX14" fmla="*/ 237677 w 349758"/>
                    <a:gd name="connsiteY14" fmla="*/ 183375 h 463859"/>
                    <a:gd name="connsiteX15" fmla="*/ 349758 w 349758"/>
                    <a:gd name="connsiteY15" fmla="*/ 168011 h 463859"/>
                    <a:gd name="connsiteX16" fmla="*/ 240078 w 349758"/>
                    <a:gd name="connsiteY16" fmla="*/ 207816 h 463859"/>
                    <a:gd name="connsiteX17" fmla="*/ 231943 w 349758"/>
                    <a:gd name="connsiteY17" fmla="*/ 211646 h 463859"/>
                    <a:gd name="connsiteX18" fmla="*/ 230610 w 349758"/>
                    <a:gd name="connsiteY18" fmla="*/ 212303 h 463859"/>
                    <a:gd name="connsiteX19" fmla="*/ 224247 w 349758"/>
                    <a:gd name="connsiteY19" fmla="*/ 215475 h 463859"/>
                    <a:gd name="connsiteX20" fmla="*/ 222028 w 349758"/>
                    <a:gd name="connsiteY20" fmla="*/ 216627 h 463859"/>
                    <a:gd name="connsiteX21" fmla="*/ 216618 w 349758"/>
                    <a:gd name="connsiteY21" fmla="*/ 219504 h 463859"/>
                    <a:gd name="connsiteX22" fmla="*/ 214465 w 349758"/>
                    <a:gd name="connsiteY22" fmla="*/ 220675 h 463859"/>
                    <a:gd name="connsiteX23" fmla="*/ 208197 w 349758"/>
                    <a:gd name="connsiteY23" fmla="*/ 224257 h 463859"/>
                    <a:gd name="connsiteX24" fmla="*/ 207426 w 349758"/>
                    <a:gd name="connsiteY24" fmla="*/ 224704 h 463859"/>
                    <a:gd name="connsiteX25" fmla="*/ 200873 w 349758"/>
                    <a:gd name="connsiteY25" fmla="*/ 228791 h 463859"/>
                    <a:gd name="connsiteX26" fmla="*/ 199177 w 349758"/>
                    <a:gd name="connsiteY26" fmla="*/ 229924 h 463859"/>
                    <a:gd name="connsiteX27" fmla="*/ 194767 w 349758"/>
                    <a:gd name="connsiteY27" fmla="*/ 232953 h 463859"/>
                    <a:gd name="connsiteX28" fmla="*/ 193958 w 349758"/>
                    <a:gd name="connsiteY28" fmla="*/ 233544 h 463859"/>
                    <a:gd name="connsiteX29" fmla="*/ 194682 w 349758"/>
                    <a:gd name="connsiteY29" fmla="*/ 239220 h 463859"/>
                    <a:gd name="connsiteX30" fmla="*/ 195043 w 349758"/>
                    <a:gd name="connsiteY30" fmla="*/ 242754 h 463859"/>
                    <a:gd name="connsiteX31" fmla="*/ 195520 w 349758"/>
                    <a:gd name="connsiteY31" fmla="*/ 248622 h 463859"/>
                    <a:gd name="connsiteX32" fmla="*/ 197129 w 349758"/>
                    <a:gd name="connsiteY32" fmla="*/ 246955 h 463859"/>
                    <a:gd name="connsiteX33" fmla="*/ 197691 w 349758"/>
                    <a:gd name="connsiteY33" fmla="*/ 246421 h 463859"/>
                    <a:gd name="connsiteX34" fmla="*/ 200492 w 349758"/>
                    <a:gd name="connsiteY34" fmla="*/ 243973 h 463859"/>
                    <a:gd name="connsiteX35" fmla="*/ 201206 w 349758"/>
                    <a:gd name="connsiteY35" fmla="*/ 243402 h 463859"/>
                    <a:gd name="connsiteX36" fmla="*/ 205121 w 349758"/>
                    <a:gd name="connsiteY36" fmla="*/ 240697 h 463859"/>
                    <a:gd name="connsiteX37" fmla="*/ 205778 w 349758"/>
                    <a:gd name="connsiteY37" fmla="*/ 240316 h 463859"/>
                    <a:gd name="connsiteX38" fmla="*/ 209788 w 349758"/>
                    <a:gd name="connsiteY38" fmla="*/ 238173 h 463859"/>
                    <a:gd name="connsiteX39" fmla="*/ 210845 w 349758"/>
                    <a:gd name="connsiteY39" fmla="*/ 237668 h 463859"/>
                    <a:gd name="connsiteX40" fmla="*/ 216189 w 349758"/>
                    <a:gd name="connsiteY40" fmla="*/ 235544 h 463859"/>
                    <a:gd name="connsiteX41" fmla="*/ 216875 w 349758"/>
                    <a:gd name="connsiteY41" fmla="*/ 235334 h 463859"/>
                    <a:gd name="connsiteX42" fmla="*/ 222342 w 349758"/>
                    <a:gd name="connsiteY42" fmla="*/ 233829 h 463859"/>
                    <a:gd name="connsiteX43" fmla="*/ 223828 w 349758"/>
                    <a:gd name="connsiteY43" fmla="*/ 233496 h 463859"/>
                    <a:gd name="connsiteX44" fmla="*/ 230800 w 349758"/>
                    <a:gd name="connsiteY44" fmla="*/ 232343 h 463859"/>
                    <a:gd name="connsiteX45" fmla="*/ 231305 w 349758"/>
                    <a:gd name="connsiteY45" fmla="*/ 232296 h 463859"/>
                    <a:gd name="connsiteX46" fmla="*/ 238601 w 349758"/>
                    <a:gd name="connsiteY46" fmla="*/ 231810 h 463859"/>
                    <a:gd name="connsiteX47" fmla="*/ 239611 w 349758"/>
                    <a:gd name="connsiteY47" fmla="*/ 231743 h 463859"/>
                    <a:gd name="connsiteX48" fmla="*/ 311391 w 349758"/>
                    <a:gd name="connsiteY48" fmla="*/ 247098 h 463859"/>
                    <a:gd name="connsiteX49" fmla="*/ 236763 w 349758"/>
                    <a:gd name="connsiteY49" fmla="*/ 251603 h 463859"/>
                    <a:gd name="connsiteX50" fmla="*/ 229838 w 349758"/>
                    <a:gd name="connsiteY50" fmla="*/ 252584 h 463859"/>
                    <a:gd name="connsiteX51" fmla="*/ 228162 w 349758"/>
                    <a:gd name="connsiteY51" fmla="*/ 252841 h 463859"/>
                    <a:gd name="connsiteX52" fmla="*/ 221409 w 349758"/>
                    <a:gd name="connsiteY52" fmla="*/ 253984 h 463859"/>
                    <a:gd name="connsiteX53" fmla="*/ 215055 w 349758"/>
                    <a:gd name="connsiteY53" fmla="*/ 255280 h 463859"/>
                    <a:gd name="connsiteX54" fmla="*/ 213503 w 349758"/>
                    <a:gd name="connsiteY54" fmla="*/ 255622 h 463859"/>
                    <a:gd name="connsiteX55" fmla="*/ 202121 w 349758"/>
                    <a:gd name="connsiteY55" fmla="*/ 258747 h 463859"/>
                    <a:gd name="connsiteX56" fmla="*/ 200844 w 349758"/>
                    <a:gd name="connsiteY56" fmla="*/ 259185 h 463859"/>
                    <a:gd name="connsiteX57" fmla="*/ 196034 w 349758"/>
                    <a:gd name="connsiteY57" fmla="*/ 261033 h 463859"/>
                    <a:gd name="connsiteX58" fmla="*/ 195939 w 349758"/>
                    <a:gd name="connsiteY58" fmla="*/ 269939 h 463859"/>
                    <a:gd name="connsiteX59" fmla="*/ 195453 w 349758"/>
                    <a:gd name="connsiteY59" fmla="*/ 278644 h 463859"/>
                    <a:gd name="connsiteX60" fmla="*/ 195205 w 349758"/>
                    <a:gd name="connsiteY60" fmla="*/ 281397 h 463859"/>
                    <a:gd name="connsiteX61" fmla="*/ 195082 w 349758"/>
                    <a:gd name="connsiteY61" fmla="*/ 282769 h 463859"/>
                    <a:gd name="connsiteX62" fmla="*/ 198672 w 349758"/>
                    <a:gd name="connsiteY62" fmla="*/ 279140 h 463859"/>
                    <a:gd name="connsiteX63" fmla="*/ 199092 w 349758"/>
                    <a:gd name="connsiteY63" fmla="*/ 278825 h 463859"/>
                    <a:gd name="connsiteX64" fmla="*/ 204445 w 349758"/>
                    <a:gd name="connsiteY64" fmla="*/ 275834 h 463859"/>
                    <a:gd name="connsiteX65" fmla="*/ 205064 w 349758"/>
                    <a:gd name="connsiteY65" fmla="*/ 275596 h 463859"/>
                    <a:gd name="connsiteX66" fmla="*/ 208512 w 349758"/>
                    <a:gd name="connsiteY66" fmla="*/ 274491 h 463859"/>
                    <a:gd name="connsiteX67" fmla="*/ 212655 w 349758"/>
                    <a:gd name="connsiteY67" fmla="*/ 273701 h 463859"/>
                    <a:gd name="connsiteX68" fmla="*/ 213541 w 349758"/>
                    <a:gd name="connsiteY68" fmla="*/ 273587 h 463859"/>
                    <a:gd name="connsiteX69" fmla="*/ 218113 w 349758"/>
                    <a:gd name="connsiteY69" fmla="*/ 273234 h 463859"/>
                    <a:gd name="connsiteX70" fmla="*/ 223752 w 349758"/>
                    <a:gd name="connsiteY70" fmla="*/ 273339 h 463859"/>
                    <a:gd name="connsiteX71" fmla="*/ 224961 w 349758"/>
                    <a:gd name="connsiteY71" fmla="*/ 273425 h 463859"/>
                    <a:gd name="connsiteX72" fmla="*/ 230781 w 349758"/>
                    <a:gd name="connsiteY72" fmla="*/ 274053 h 463859"/>
                    <a:gd name="connsiteX73" fmla="*/ 284864 w 349758"/>
                    <a:gd name="connsiteY73" fmla="*/ 291903 h 463859"/>
                    <a:gd name="connsiteX74" fmla="*/ 227619 w 349758"/>
                    <a:gd name="connsiteY74" fmla="*/ 283721 h 463859"/>
                    <a:gd name="connsiteX75" fmla="*/ 222133 w 349758"/>
                    <a:gd name="connsiteY75" fmla="*/ 283712 h 463859"/>
                    <a:gd name="connsiteX76" fmla="*/ 221552 w 349758"/>
                    <a:gd name="connsiteY76" fmla="*/ 283731 h 463859"/>
                    <a:gd name="connsiteX77" fmla="*/ 215436 w 349758"/>
                    <a:gd name="connsiteY77" fmla="*/ 284055 h 463859"/>
                    <a:gd name="connsiteX78" fmla="*/ 213579 w 349758"/>
                    <a:gd name="connsiteY78" fmla="*/ 284226 h 463859"/>
                    <a:gd name="connsiteX79" fmla="*/ 208540 w 349758"/>
                    <a:gd name="connsiteY79" fmla="*/ 284902 h 463859"/>
                    <a:gd name="connsiteX80" fmla="*/ 207216 w 349758"/>
                    <a:gd name="connsiteY80" fmla="*/ 285112 h 463859"/>
                    <a:gd name="connsiteX81" fmla="*/ 201625 w 349758"/>
                    <a:gd name="connsiteY81" fmla="*/ 286493 h 463859"/>
                    <a:gd name="connsiteX82" fmla="*/ 200425 w 349758"/>
                    <a:gd name="connsiteY82" fmla="*/ 286922 h 463859"/>
                    <a:gd name="connsiteX83" fmla="*/ 196606 w 349758"/>
                    <a:gd name="connsiteY83" fmla="*/ 288522 h 463859"/>
                    <a:gd name="connsiteX84" fmla="*/ 195329 w 349758"/>
                    <a:gd name="connsiteY84" fmla="*/ 289179 h 463859"/>
                    <a:gd name="connsiteX85" fmla="*/ 194281 w 349758"/>
                    <a:gd name="connsiteY85" fmla="*/ 289912 h 463859"/>
                    <a:gd name="connsiteX86" fmla="*/ 193443 w 349758"/>
                    <a:gd name="connsiteY86" fmla="*/ 295704 h 463859"/>
                    <a:gd name="connsiteX87" fmla="*/ 192929 w 349758"/>
                    <a:gd name="connsiteY87" fmla="*/ 298818 h 463859"/>
                    <a:gd name="connsiteX88" fmla="*/ 192129 w 349758"/>
                    <a:gd name="connsiteY88" fmla="*/ 303143 h 463859"/>
                    <a:gd name="connsiteX89" fmla="*/ 193034 w 349758"/>
                    <a:gd name="connsiteY89" fmla="*/ 302905 h 463859"/>
                    <a:gd name="connsiteX90" fmla="*/ 194653 w 349758"/>
                    <a:gd name="connsiteY90" fmla="*/ 302590 h 463859"/>
                    <a:gd name="connsiteX91" fmla="*/ 196167 w 349758"/>
                    <a:gd name="connsiteY91" fmla="*/ 302333 h 463859"/>
                    <a:gd name="connsiteX92" fmla="*/ 198072 w 349758"/>
                    <a:gd name="connsiteY92" fmla="*/ 302104 h 463859"/>
                    <a:gd name="connsiteX93" fmla="*/ 199825 w 349758"/>
                    <a:gd name="connsiteY93" fmla="*/ 301962 h 463859"/>
                    <a:gd name="connsiteX94" fmla="*/ 201959 w 349758"/>
                    <a:gd name="connsiteY94" fmla="*/ 301838 h 463859"/>
                    <a:gd name="connsiteX95" fmla="*/ 204511 w 349758"/>
                    <a:gd name="connsiteY95" fmla="*/ 301838 h 463859"/>
                    <a:gd name="connsiteX96" fmla="*/ 208102 w 349758"/>
                    <a:gd name="connsiteY96" fmla="*/ 301990 h 463859"/>
                    <a:gd name="connsiteX97" fmla="*/ 210779 w 349758"/>
                    <a:gd name="connsiteY97" fmla="*/ 302200 h 463859"/>
                    <a:gd name="connsiteX98" fmla="*/ 213417 w 349758"/>
                    <a:gd name="connsiteY98" fmla="*/ 302524 h 463859"/>
                    <a:gd name="connsiteX99" fmla="*/ 216389 w 349758"/>
                    <a:gd name="connsiteY99" fmla="*/ 302971 h 463859"/>
                    <a:gd name="connsiteX100" fmla="*/ 219180 w 349758"/>
                    <a:gd name="connsiteY100" fmla="*/ 303467 h 463859"/>
                    <a:gd name="connsiteX101" fmla="*/ 219818 w 349758"/>
                    <a:gd name="connsiteY101" fmla="*/ 303581 h 463859"/>
                    <a:gd name="connsiteX102" fmla="*/ 251422 w 349758"/>
                    <a:gd name="connsiteY102" fmla="*/ 313963 h 463859"/>
                    <a:gd name="connsiteX103" fmla="*/ 213112 w 349758"/>
                    <a:gd name="connsiteY103" fmla="*/ 317325 h 463859"/>
                    <a:gd name="connsiteX104" fmla="*/ 212484 w 349758"/>
                    <a:gd name="connsiteY104" fmla="*/ 317306 h 463859"/>
                    <a:gd name="connsiteX105" fmla="*/ 210845 w 349758"/>
                    <a:gd name="connsiteY105" fmla="*/ 317211 h 463859"/>
                    <a:gd name="connsiteX106" fmla="*/ 207197 w 349758"/>
                    <a:gd name="connsiteY106" fmla="*/ 316916 h 463859"/>
                    <a:gd name="connsiteX107" fmla="*/ 205416 w 349758"/>
                    <a:gd name="connsiteY107" fmla="*/ 316716 h 463859"/>
                    <a:gd name="connsiteX108" fmla="*/ 201654 w 349758"/>
                    <a:gd name="connsiteY108" fmla="*/ 316144 h 463859"/>
                    <a:gd name="connsiteX109" fmla="*/ 200339 w 349758"/>
                    <a:gd name="connsiteY109" fmla="*/ 315925 h 463859"/>
                    <a:gd name="connsiteX110" fmla="*/ 195596 w 349758"/>
                    <a:gd name="connsiteY110" fmla="*/ 314782 h 463859"/>
                    <a:gd name="connsiteX111" fmla="*/ 194577 w 349758"/>
                    <a:gd name="connsiteY111" fmla="*/ 314439 h 463859"/>
                    <a:gd name="connsiteX112" fmla="*/ 191176 w 349758"/>
                    <a:gd name="connsiteY112" fmla="*/ 313201 h 463859"/>
                    <a:gd name="connsiteX113" fmla="*/ 190052 w 349758"/>
                    <a:gd name="connsiteY113" fmla="*/ 312706 h 463859"/>
                    <a:gd name="connsiteX114" fmla="*/ 189881 w 349758"/>
                    <a:gd name="connsiteY114" fmla="*/ 313430 h 463859"/>
                    <a:gd name="connsiteX115" fmla="*/ 189509 w 349758"/>
                    <a:gd name="connsiteY115" fmla="*/ 314982 h 463859"/>
                    <a:gd name="connsiteX116" fmla="*/ 187385 w 349758"/>
                    <a:gd name="connsiteY116" fmla="*/ 322755 h 463859"/>
                    <a:gd name="connsiteX117" fmla="*/ 186719 w 349758"/>
                    <a:gd name="connsiteY117" fmla="*/ 324917 h 463859"/>
                    <a:gd name="connsiteX118" fmla="*/ 186500 w 349758"/>
                    <a:gd name="connsiteY118" fmla="*/ 325612 h 463859"/>
                    <a:gd name="connsiteX119" fmla="*/ 188205 w 349758"/>
                    <a:gd name="connsiteY119" fmla="*/ 326431 h 463859"/>
                    <a:gd name="connsiteX120" fmla="*/ 191205 w 349758"/>
                    <a:gd name="connsiteY120" fmla="*/ 328098 h 463859"/>
                    <a:gd name="connsiteX121" fmla="*/ 191824 w 349758"/>
                    <a:gd name="connsiteY121" fmla="*/ 328470 h 463859"/>
                    <a:gd name="connsiteX122" fmla="*/ 194567 w 349758"/>
                    <a:gd name="connsiteY122" fmla="*/ 330270 h 463859"/>
                    <a:gd name="connsiteX123" fmla="*/ 195215 w 349758"/>
                    <a:gd name="connsiteY123" fmla="*/ 330727 h 463859"/>
                    <a:gd name="connsiteX124" fmla="*/ 201854 w 349758"/>
                    <a:gd name="connsiteY124" fmla="*/ 336623 h 463859"/>
                    <a:gd name="connsiteX125" fmla="*/ 211303 w 349758"/>
                    <a:gd name="connsiteY125" fmla="*/ 360121 h 463859"/>
                    <a:gd name="connsiteX126" fmla="*/ 193386 w 349758"/>
                    <a:gd name="connsiteY126" fmla="*/ 350196 h 463859"/>
                    <a:gd name="connsiteX127" fmla="*/ 192919 w 349758"/>
                    <a:gd name="connsiteY127" fmla="*/ 349815 h 463859"/>
                    <a:gd name="connsiteX128" fmla="*/ 191472 w 349758"/>
                    <a:gd name="connsiteY128" fmla="*/ 348539 h 463859"/>
                    <a:gd name="connsiteX129" fmla="*/ 190167 w 349758"/>
                    <a:gd name="connsiteY129" fmla="*/ 347282 h 463859"/>
                    <a:gd name="connsiteX130" fmla="*/ 188862 w 349758"/>
                    <a:gd name="connsiteY130" fmla="*/ 345910 h 463859"/>
                    <a:gd name="connsiteX131" fmla="*/ 187614 w 349758"/>
                    <a:gd name="connsiteY131" fmla="*/ 344443 h 463859"/>
                    <a:gd name="connsiteX132" fmla="*/ 186471 w 349758"/>
                    <a:gd name="connsiteY132" fmla="*/ 342967 h 463859"/>
                    <a:gd name="connsiteX133" fmla="*/ 185338 w 349758"/>
                    <a:gd name="connsiteY133" fmla="*/ 341271 h 463859"/>
                    <a:gd name="connsiteX134" fmla="*/ 184395 w 349758"/>
                    <a:gd name="connsiteY134" fmla="*/ 339719 h 463859"/>
                    <a:gd name="connsiteX135" fmla="*/ 183442 w 349758"/>
                    <a:gd name="connsiteY135" fmla="*/ 337776 h 463859"/>
                    <a:gd name="connsiteX136" fmla="*/ 182861 w 349758"/>
                    <a:gd name="connsiteY136" fmla="*/ 336585 h 463859"/>
                    <a:gd name="connsiteX137" fmla="*/ 182375 w 349758"/>
                    <a:gd name="connsiteY137" fmla="*/ 337880 h 463859"/>
                    <a:gd name="connsiteX138" fmla="*/ 181318 w 349758"/>
                    <a:gd name="connsiteY138" fmla="*/ 340690 h 463859"/>
                    <a:gd name="connsiteX139" fmla="*/ 179480 w 349758"/>
                    <a:gd name="connsiteY139" fmla="*/ 345329 h 463859"/>
                    <a:gd name="connsiteX140" fmla="*/ 178422 w 349758"/>
                    <a:gd name="connsiteY140" fmla="*/ 347910 h 463859"/>
                    <a:gd name="connsiteX141" fmla="*/ 176174 w 349758"/>
                    <a:gd name="connsiteY141" fmla="*/ 353044 h 463859"/>
                    <a:gd name="connsiteX142" fmla="*/ 175346 w 349758"/>
                    <a:gd name="connsiteY142" fmla="*/ 354902 h 463859"/>
                    <a:gd name="connsiteX143" fmla="*/ 172098 w 349758"/>
                    <a:gd name="connsiteY143" fmla="*/ 361712 h 463859"/>
                    <a:gd name="connsiteX144" fmla="*/ 171469 w 349758"/>
                    <a:gd name="connsiteY144" fmla="*/ 362931 h 463859"/>
                    <a:gd name="connsiteX145" fmla="*/ 168697 w 349758"/>
                    <a:gd name="connsiteY145" fmla="*/ 368294 h 463859"/>
                    <a:gd name="connsiteX146" fmla="*/ 167459 w 349758"/>
                    <a:gd name="connsiteY146" fmla="*/ 370570 h 463859"/>
                    <a:gd name="connsiteX147" fmla="*/ 165135 w 349758"/>
                    <a:gd name="connsiteY147" fmla="*/ 374761 h 463859"/>
                    <a:gd name="connsiteX148" fmla="*/ 163773 w 349758"/>
                    <a:gd name="connsiteY148" fmla="*/ 377123 h 463859"/>
                    <a:gd name="connsiteX149" fmla="*/ 161420 w 349758"/>
                    <a:gd name="connsiteY149" fmla="*/ 381095 h 463859"/>
                    <a:gd name="connsiteX150" fmla="*/ 160058 w 349758"/>
                    <a:gd name="connsiteY150" fmla="*/ 383343 h 463859"/>
                    <a:gd name="connsiteX151" fmla="*/ 157458 w 349758"/>
                    <a:gd name="connsiteY151" fmla="*/ 387467 h 463859"/>
                    <a:gd name="connsiteX152" fmla="*/ 156296 w 349758"/>
                    <a:gd name="connsiteY152" fmla="*/ 389277 h 463859"/>
                    <a:gd name="connsiteX153" fmla="*/ 152467 w 349758"/>
                    <a:gd name="connsiteY153" fmla="*/ 395011 h 463859"/>
                    <a:gd name="connsiteX154" fmla="*/ 107032 w 349758"/>
                    <a:gd name="connsiteY154" fmla="*/ 447446 h 463859"/>
                    <a:gd name="connsiteX155" fmla="*/ 106566 w 349758"/>
                    <a:gd name="connsiteY155" fmla="*/ 447875 h 463859"/>
                    <a:gd name="connsiteX156" fmla="*/ 102889 w 349758"/>
                    <a:gd name="connsiteY156" fmla="*/ 451228 h 463859"/>
                    <a:gd name="connsiteX157" fmla="*/ 99412 w 349758"/>
                    <a:gd name="connsiteY157" fmla="*/ 454276 h 463859"/>
                    <a:gd name="connsiteX158" fmla="*/ 98651 w 349758"/>
                    <a:gd name="connsiteY158" fmla="*/ 454933 h 463859"/>
                    <a:gd name="connsiteX159" fmla="*/ 95707 w 349758"/>
                    <a:gd name="connsiteY159" fmla="*/ 457419 h 463859"/>
                    <a:gd name="connsiteX160" fmla="*/ 95288 w 349758"/>
                    <a:gd name="connsiteY160" fmla="*/ 457762 h 463859"/>
                    <a:gd name="connsiteX161" fmla="*/ 93021 w 349758"/>
                    <a:gd name="connsiteY161" fmla="*/ 459610 h 463859"/>
                    <a:gd name="connsiteX162" fmla="*/ 92526 w 349758"/>
                    <a:gd name="connsiteY162" fmla="*/ 460010 h 463859"/>
                    <a:gd name="connsiteX163" fmla="*/ 90507 w 349758"/>
                    <a:gd name="connsiteY163" fmla="*/ 461610 h 463859"/>
                    <a:gd name="connsiteX164" fmla="*/ 90107 w 349758"/>
                    <a:gd name="connsiteY164" fmla="*/ 461915 h 463859"/>
                    <a:gd name="connsiteX165" fmla="*/ 88763 w 349758"/>
                    <a:gd name="connsiteY165" fmla="*/ 462953 h 463859"/>
                    <a:gd name="connsiteX166" fmla="*/ 87601 w 349758"/>
                    <a:gd name="connsiteY166" fmla="*/ 463820 h 463859"/>
                    <a:gd name="connsiteX167" fmla="*/ 80886 w 349758"/>
                    <a:gd name="connsiteY167" fmla="*/ 444503 h 463859"/>
                    <a:gd name="connsiteX168" fmla="*/ 139379 w 349758"/>
                    <a:gd name="connsiteY168" fmla="*/ 377095 h 463859"/>
                    <a:gd name="connsiteX169" fmla="*/ 98746 w 349758"/>
                    <a:gd name="connsiteY169" fmla="*/ 372561 h 463859"/>
                    <a:gd name="connsiteX170" fmla="*/ 144056 w 349758"/>
                    <a:gd name="connsiteY170" fmla="*/ 369475 h 463859"/>
                    <a:gd name="connsiteX171" fmla="*/ 147561 w 349758"/>
                    <a:gd name="connsiteY171" fmla="*/ 363369 h 463859"/>
                    <a:gd name="connsiteX172" fmla="*/ 146085 w 349758"/>
                    <a:gd name="connsiteY172" fmla="*/ 362369 h 463859"/>
                    <a:gd name="connsiteX173" fmla="*/ 142875 w 349758"/>
                    <a:gd name="connsiteY173" fmla="*/ 360207 h 463859"/>
                    <a:gd name="connsiteX174" fmla="*/ 141675 w 349758"/>
                    <a:gd name="connsiteY174" fmla="*/ 359502 h 463859"/>
                    <a:gd name="connsiteX175" fmla="*/ 138074 w 349758"/>
                    <a:gd name="connsiteY175" fmla="*/ 357397 h 463859"/>
                    <a:gd name="connsiteX176" fmla="*/ 137112 w 349758"/>
                    <a:gd name="connsiteY176" fmla="*/ 356892 h 463859"/>
                    <a:gd name="connsiteX177" fmla="*/ 133083 w 349758"/>
                    <a:gd name="connsiteY177" fmla="*/ 354806 h 463859"/>
                    <a:gd name="connsiteX178" fmla="*/ 132264 w 349758"/>
                    <a:gd name="connsiteY178" fmla="*/ 354425 h 463859"/>
                    <a:gd name="connsiteX179" fmla="*/ 127959 w 349758"/>
                    <a:gd name="connsiteY179" fmla="*/ 352435 h 463859"/>
                    <a:gd name="connsiteX180" fmla="*/ 122796 w 349758"/>
                    <a:gd name="connsiteY180" fmla="*/ 350282 h 463859"/>
                    <a:gd name="connsiteX181" fmla="*/ 86478 w 349758"/>
                    <a:gd name="connsiteY181" fmla="*/ 339700 h 463859"/>
                    <a:gd name="connsiteX182" fmla="*/ 85658 w 349758"/>
                    <a:gd name="connsiteY182" fmla="*/ 339547 h 463859"/>
                    <a:gd name="connsiteX183" fmla="*/ 92097 w 349758"/>
                    <a:gd name="connsiteY183" fmla="*/ 338890 h 463859"/>
                    <a:gd name="connsiteX184" fmla="*/ 94164 w 349758"/>
                    <a:gd name="connsiteY184" fmla="*/ 338804 h 463859"/>
                    <a:gd name="connsiteX185" fmla="*/ 98155 w 349758"/>
                    <a:gd name="connsiteY185" fmla="*/ 338642 h 463859"/>
                    <a:gd name="connsiteX186" fmla="*/ 100489 w 349758"/>
                    <a:gd name="connsiteY186" fmla="*/ 338681 h 463859"/>
                    <a:gd name="connsiteX187" fmla="*/ 103861 w 349758"/>
                    <a:gd name="connsiteY187" fmla="*/ 338757 h 463859"/>
                    <a:gd name="connsiteX188" fmla="*/ 106166 w 349758"/>
                    <a:gd name="connsiteY188" fmla="*/ 338938 h 463859"/>
                    <a:gd name="connsiteX189" fmla="*/ 109204 w 349758"/>
                    <a:gd name="connsiteY189" fmla="*/ 339204 h 463859"/>
                    <a:gd name="connsiteX190" fmla="*/ 111452 w 349758"/>
                    <a:gd name="connsiteY190" fmla="*/ 339528 h 463859"/>
                    <a:gd name="connsiteX191" fmla="*/ 114214 w 349758"/>
                    <a:gd name="connsiteY191" fmla="*/ 339957 h 463859"/>
                    <a:gd name="connsiteX192" fmla="*/ 116357 w 349758"/>
                    <a:gd name="connsiteY192" fmla="*/ 340414 h 463859"/>
                    <a:gd name="connsiteX193" fmla="*/ 118872 w 349758"/>
                    <a:gd name="connsiteY193" fmla="*/ 340986 h 463859"/>
                    <a:gd name="connsiteX194" fmla="*/ 120901 w 349758"/>
                    <a:gd name="connsiteY194" fmla="*/ 341567 h 463859"/>
                    <a:gd name="connsiteX195" fmla="*/ 123206 w 349758"/>
                    <a:gd name="connsiteY195" fmla="*/ 342262 h 463859"/>
                    <a:gd name="connsiteX196" fmla="*/ 125111 w 349758"/>
                    <a:gd name="connsiteY196" fmla="*/ 342948 h 463859"/>
                    <a:gd name="connsiteX197" fmla="*/ 127226 w 349758"/>
                    <a:gd name="connsiteY197" fmla="*/ 343748 h 463859"/>
                    <a:gd name="connsiteX198" fmla="*/ 128997 w 349758"/>
                    <a:gd name="connsiteY198" fmla="*/ 344519 h 463859"/>
                    <a:gd name="connsiteX199" fmla="*/ 130931 w 349758"/>
                    <a:gd name="connsiteY199" fmla="*/ 345405 h 463859"/>
                    <a:gd name="connsiteX200" fmla="*/ 132588 w 349758"/>
                    <a:gd name="connsiteY200" fmla="*/ 346262 h 463859"/>
                    <a:gd name="connsiteX201" fmla="*/ 134341 w 349758"/>
                    <a:gd name="connsiteY201" fmla="*/ 347215 h 463859"/>
                    <a:gd name="connsiteX202" fmla="*/ 135865 w 349758"/>
                    <a:gd name="connsiteY202" fmla="*/ 348129 h 463859"/>
                    <a:gd name="connsiteX203" fmla="*/ 137465 w 349758"/>
                    <a:gd name="connsiteY203" fmla="*/ 349139 h 463859"/>
                    <a:gd name="connsiteX204" fmla="*/ 138865 w 349758"/>
                    <a:gd name="connsiteY204" fmla="*/ 350101 h 463859"/>
                    <a:gd name="connsiteX205" fmla="*/ 140303 w 349758"/>
                    <a:gd name="connsiteY205" fmla="*/ 351139 h 463859"/>
                    <a:gd name="connsiteX206" fmla="*/ 141580 w 349758"/>
                    <a:gd name="connsiteY206" fmla="*/ 352139 h 463859"/>
                    <a:gd name="connsiteX207" fmla="*/ 142866 w 349758"/>
                    <a:gd name="connsiteY207" fmla="*/ 353206 h 463859"/>
                    <a:gd name="connsiteX208" fmla="*/ 144028 w 349758"/>
                    <a:gd name="connsiteY208" fmla="*/ 354225 h 463859"/>
                    <a:gd name="connsiteX209" fmla="*/ 145161 w 349758"/>
                    <a:gd name="connsiteY209" fmla="*/ 355273 h 463859"/>
                    <a:gd name="connsiteX210" fmla="*/ 146209 w 349758"/>
                    <a:gd name="connsiteY210" fmla="*/ 356311 h 463859"/>
                    <a:gd name="connsiteX211" fmla="*/ 147209 w 349758"/>
                    <a:gd name="connsiteY211" fmla="*/ 357349 h 463859"/>
                    <a:gd name="connsiteX212" fmla="*/ 148142 w 349758"/>
                    <a:gd name="connsiteY212" fmla="*/ 358369 h 463859"/>
                    <a:gd name="connsiteX213" fmla="*/ 148571 w 349758"/>
                    <a:gd name="connsiteY213" fmla="*/ 358835 h 463859"/>
                    <a:gd name="connsiteX214" fmla="*/ 149466 w 349758"/>
                    <a:gd name="connsiteY214" fmla="*/ 359893 h 463859"/>
                    <a:gd name="connsiteX215" fmla="*/ 149809 w 349758"/>
                    <a:gd name="connsiteY215" fmla="*/ 359235 h 463859"/>
                    <a:gd name="connsiteX216" fmla="*/ 152867 w 349758"/>
                    <a:gd name="connsiteY216" fmla="*/ 353282 h 463859"/>
                    <a:gd name="connsiteX217" fmla="*/ 150247 w 349758"/>
                    <a:gd name="connsiteY217" fmla="*/ 350596 h 463859"/>
                    <a:gd name="connsiteX218" fmla="*/ 144580 w 349758"/>
                    <a:gd name="connsiteY218" fmla="*/ 345148 h 463859"/>
                    <a:gd name="connsiteX219" fmla="*/ 138389 w 349758"/>
                    <a:gd name="connsiteY219" fmla="*/ 339576 h 463859"/>
                    <a:gd name="connsiteX220" fmla="*/ 131588 w 349758"/>
                    <a:gd name="connsiteY220" fmla="*/ 333727 h 463859"/>
                    <a:gd name="connsiteX221" fmla="*/ 131169 w 349758"/>
                    <a:gd name="connsiteY221" fmla="*/ 333375 h 463859"/>
                    <a:gd name="connsiteX222" fmla="*/ 124358 w 349758"/>
                    <a:gd name="connsiteY222" fmla="*/ 327746 h 463859"/>
                    <a:gd name="connsiteX223" fmla="*/ 123730 w 349758"/>
                    <a:gd name="connsiteY223" fmla="*/ 327241 h 463859"/>
                    <a:gd name="connsiteX224" fmla="*/ 116796 w 349758"/>
                    <a:gd name="connsiteY224" fmla="*/ 321678 h 463859"/>
                    <a:gd name="connsiteX225" fmla="*/ 116043 w 349758"/>
                    <a:gd name="connsiteY225" fmla="*/ 321078 h 463859"/>
                    <a:gd name="connsiteX226" fmla="*/ 109099 w 349758"/>
                    <a:gd name="connsiteY226" fmla="*/ 315649 h 463859"/>
                    <a:gd name="connsiteX227" fmla="*/ 108233 w 349758"/>
                    <a:gd name="connsiteY227" fmla="*/ 314982 h 463859"/>
                    <a:gd name="connsiteX228" fmla="*/ 101403 w 349758"/>
                    <a:gd name="connsiteY228" fmla="*/ 309753 h 463859"/>
                    <a:gd name="connsiteX229" fmla="*/ 100422 w 349758"/>
                    <a:gd name="connsiteY229" fmla="*/ 309010 h 463859"/>
                    <a:gd name="connsiteX230" fmla="*/ 93840 w 349758"/>
                    <a:gd name="connsiteY230" fmla="*/ 304057 h 463859"/>
                    <a:gd name="connsiteX231" fmla="*/ 92859 w 349758"/>
                    <a:gd name="connsiteY231" fmla="*/ 303324 h 463859"/>
                    <a:gd name="connsiteX232" fmla="*/ 86563 w 349758"/>
                    <a:gd name="connsiteY232" fmla="*/ 298647 h 463859"/>
                    <a:gd name="connsiteX233" fmla="*/ 85658 w 349758"/>
                    <a:gd name="connsiteY233" fmla="*/ 297980 h 463859"/>
                    <a:gd name="connsiteX234" fmla="*/ 79734 w 349758"/>
                    <a:gd name="connsiteY234" fmla="*/ 293637 h 463859"/>
                    <a:gd name="connsiteX235" fmla="*/ 78981 w 349758"/>
                    <a:gd name="connsiteY235" fmla="*/ 293094 h 463859"/>
                    <a:gd name="connsiteX236" fmla="*/ 73485 w 349758"/>
                    <a:gd name="connsiteY236" fmla="*/ 289112 h 463859"/>
                    <a:gd name="connsiteX237" fmla="*/ 73028 w 349758"/>
                    <a:gd name="connsiteY237" fmla="*/ 288788 h 463859"/>
                    <a:gd name="connsiteX238" fmla="*/ 68085 w 349758"/>
                    <a:gd name="connsiteY238" fmla="*/ 285245 h 463859"/>
                    <a:gd name="connsiteX239" fmla="*/ 63656 w 349758"/>
                    <a:gd name="connsiteY239" fmla="*/ 282102 h 463859"/>
                    <a:gd name="connsiteX240" fmla="*/ 60331 w 349758"/>
                    <a:gd name="connsiteY240" fmla="*/ 279759 h 463859"/>
                    <a:gd name="connsiteX241" fmla="*/ 59941 w 349758"/>
                    <a:gd name="connsiteY241" fmla="*/ 279483 h 463859"/>
                    <a:gd name="connsiteX242" fmla="*/ 57379 w 349758"/>
                    <a:gd name="connsiteY242" fmla="*/ 277692 h 463859"/>
                    <a:gd name="connsiteX243" fmla="*/ 68456 w 349758"/>
                    <a:gd name="connsiteY243" fmla="*/ 280597 h 463859"/>
                    <a:gd name="connsiteX244" fmla="*/ 71809 w 349758"/>
                    <a:gd name="connsiteY244" fmla="*/ 281626 h 463859"/>
                    <a:gd name="connsiteX245" fmla="*/ 78753 w 349758"/>
                    <a:gd name="connsiteY245" fmla="*/ 283855 h 463859"/>
                    <a:gd name="connsiteX246" fmla="*/ 82382 w 349758"/>
                    <a:gd name="connsiteY246" fmla="*/ 285159 h 463859"/>
                    <a:gd name="connsiteX247" fmla="*/ 88306 w 349758"/>
                    <a:gd name="connsiteY247" fmla="*/ 287445 h 463859"/>
                    <a:gd name="connsiteX248" fmla="*/ 91745 w 349758"/>
                    <a:gd name="connsiteY248" fmla="*/ 288884 h 463859"/>
                    <a:gd name="connsiteX249" fmla="*/ 97269 w 349758"/>
                    <a:gd name="connsiteY249" fmla="*/ 291398 h 463859"/>
                    <a:gd name="connsiteX250" fmla="*/ 100232 w 349758"/>
                    <a:gd name="connsiteY250" fmla="*/ 292818 h 463859"/>
                    <a:gd name="connsiteX251" fmla="*/ 105975 w 349758"/>
                    <a:gd name="connsiteY251" fmla="*/ 295866 h 463859"/>
                    <a:gd name="connsiteX252" fmla="*/ 107956 w 349758"/>
                    <a:gd name="connsiteY252" fmla="*/ 296942 h 463859"/>
                    <a:gd name="connsiteX253" fmla="*/ 114957 w 349758"/>
                    <a:gd name="connsiteY253" fmla="*/ 301228 h 463859"/>
                    <a:gd name="connsiteX254" fmla="*/ 116462 w 349758"/>
                    <a:gd name="connsiteY254" fmla="*/ 302266 h 463859"/>
                    <a:gd name="connsiteX255" fmla="*/ 121320 w 349758"/>
                    <a:gd name="connsiteY255" fmla="*/ 305686 h 463859"/>
                    <a:gd name="connsiteX256" fmla="*/ 123444 w 349758"/>
                    <a:gd name="connsiteY256" fmla="*/ 307324 h 463859"/>
                    <a:gd name="connsiteX257" fmla="*/ 127083 w 349758"/>
                    <a:gd name="connsiteY257" fmla="*/ 310239 h 463859"/>
                    <a:gd name="connsiteX258" fmla="*/ 129178 w 349758"/>
                    <a:gd name="connsiteY258" fmla="*/ 312039 h 463859"/>
                    <a:gd name="connsiteX259" fmla="*/ 132283 w 349758"/>
                    <a:gd name="connsiteY259" fmla="*/ 314878 h 463859"/>
                    <a:gd name="connsiteX260" fmla="*/ 134169 w 349758"/>
                    <a:gd name="connsiteY260" fmla="*/ 316687 h 463859"/>
                    <a:gd name="connsiteX261" fmla="*/ 137017 w 349758"/>
                    <a:gd name="connsiteY261" fmla="*/ 319631 h 463859"/>
                    <a:gd name="connsiteX262" fmla="*/ 138560 w 349758"/>
                    <a:gd name="connsiteY262" fmla="*/ 321278 h 463859"/>
                    <a:gd name="connsiteX263" fmla="*/ 141646 w 349758"/>
                    <a:gd name="connsiteY263" fmla="*/ 324888 h 463859"/>
                    <a:gd name="connsiteX264" fmla="*/ 142427 w 349758"/>
                    <a:gd name="connsiteY264" fmla="*/ 325812 h 463859"/>
                    <a:gd name="connsiteX265" fmla="*/ 145723 w 349758"/>
                    <a:gd name="connsiteY265" fmla="*/ 330165 h 463859"/>
                    <a:gd name="connsiteX266" fmla="*/ 146866 w 349758"/>
                    <a:gd name="connsiteY266" fmla="*/ 331832 h 463859"/>
                    <a:gd name="connsiteX267" fmla="*/ 148638 w 349758"/>
                    <a:gd name="connsiteY267" fmla="*/ 334480 h 463859"/>
                    <a:gd name="connsiteX268" fmla="*/ 149781 w 349758"/>
                    <a:gd name="connsiteY268" fmla="*/ 336328 h 463859"/>
                    <a:gd name="connsiteX269" fmla="*/ 150600 w 349758"/>
                    <a:gd name="connsiteY269" fmla="*/ 337652 h 463859"/>
                    <a:gd name="connsiteX270" fmla="*/ 151047 w 349758"/>
                    <a:gd name="connsiteY270" fmla="*/ 338461 h 463859"/>
                    <a:gd name="connsiteX271" fmla="*/ 152991 w 349758"/>
                    <a:gd name="connsiteY271" fmla="*/ 342052 h 463859"/>
                    <a:gd name="connsiteX272" fmla="*/ 153591 w 349758"/>
                    <a:gd name="connsiteY272" fmla="*/ 343205 h 463859"/>
                    <a:gd name="connsiteX273" fmla="*/ 155619 w 349758"/>
                    <a:gd name="connsiteY273" fmla="*/ 347558 h 463859"/>
                    <a:gd name="connsiteX274" fmla="*/ 158563 w 349758"/>
                    <a:gd name="connsiteY274" fmla="*/ 340947 h 463859"/>
                    <a:gd name="connsiteX275" fmla="*/ 155600 w 349758"/>
                    <a:gd name="connsiteY275" fmla="*/ 331651 h 463859"/>
                    <a:gd name="connsiteX276" fmla="*/ 155429 w 349758"/>
                    <a:gd name="connsiteY276" fmla="*/ 331165 h 463859"/>
                    <a:gd name="connsiteX277" fmla="*/ 151152 w 349758"/>
                    <a:gd name="connsiteY277" fmla="*/ 321669 h 463859"/>
                    <a:gd name="connsiteX278" fmla="*/ 111071 w 349758"/>
                    <a:gd name="connsiteY278" fmla="*/ 265386 h 463859"/>
                    <a:gd name="connsiteX279" fmla="*/ 107680 w 349758"/>
                    <a:gd name="connsiteY279" fmla="*/ 261537 h 463859"/>
                    <a:gd name="connsiteX280" fmla="*/ 105918 w 349758"/>
                    <a:gd name="connsiteY280" fmla="*/ 259556 h 463859"/>
                    <a:gd name="connsiteX281" fmla="*/ 102251 w 349758"/>
                    <a:gd name="connsiteY281" fmla="*/ 255508 h 463859"/>
                    <a:gd name="connsiteX282" fmla="*/ 100746 w 349758"/>
                    <a:gd name="connsiteY282" fmla="*/ 253860 h 463859"/>
                    <a:gd name="connsiteX283" fmla="*/ 90602 w 349758"/>
                    <a:gd name="connsiteY283" fmla="*/ 243078 h 463859"/>
                    <a:gd name="connsiteX284" fmla="*/ 89211 w 349758"/>
                    <a:gd name="connsiteY284" fmla="*/ 241649 h 463859"/>
                    <a:gd name="connsiteX285" fmla="*/ 85677 w 349758"/>
                    <a:gd name="connsiteY285" fmla="*/ 238020 h 463859"/>
                    <a:gd name="connsiteX286" fmla="*/ 84001 w 349758"/>
                    <a:gd name="connsiteY286" fmla="*/ 236325 h 463859"/>
                    <a:gd name="connsiteX287" fmla="*/ 80877 w 349758"/>
                    <a:gd name="connsiteY287" fmla="*/ 233182 h 463859"/>
                    <a:gd name="connsiteX288" fmla="*/ 79258 w 349758"/>
                    <a:gd name="connsiteY288" fmla="*/ 231572 h 463859"/>
                    <a:gd name="connsiteX289" fmla="*/ 76286 w 349758"/>
                    <a:gd name="connsiteY289" fmla="*/ 228638 h 463859"/>
                    <a:gd name="connsiteX290" fmla="*/ 74724 w 349758"/>
                    <a:gd name="connsiteY290" fmla="*/ 227105 h 463859"/>
                    <a:gd name="connsiteX291" fmla="*/ 71904 w 349758"/>
                    <a:gd name="connsiteY291" fmla="*/ 224361 h 463859"/>
                    <a:gd name="connsiteX292" fmla="*/ 70542 w 349758"/>
                    <a:gd name="connsiteY292" fmla="*/ 223047 h 463859"/>
                    <a:gd name="connsiteX293" fmla="*/ 67466 w 349758"/>
                    <a:gd name="connsiteY293" fmla="*/ 220094 h 463859"/>
                    <a:gd name="connsiteX294" fmla="*/ 66694 w 349758"/>
                    <a:gd name="connsiteY294" fmla="*/ 219361 h 463859"/>
                    <a:gd name="connsiteX295" fmla="*/ 63132 w 349758"/>
                    <a:gd name="connsiteY295" fmla="*/ 215998 h 463859"/>
                    <a:gd name="connsiteX296" fmla="*/ 62655 w 349758"/>
                    <a:gd name="connsiteY296" fmla="*/ 215560 h 463859"/>
                    <a:gd name="connsiteX297" fmla="*/ 59979 w 349758"/>
                    <a:gd name="connsiteY297" fmla="*/ 213074 h 463859"/>
                    <a:gd name="connsiteX298" fmla="*/ 59093 w 349758"/>
                    <a:gd name="connsiteY298" fmla="*/ 212255 h 463859"/>
                    <a:gd name="connsiteX299" fmla="*/ 57322 w 349758"/>
                    <a:gd name="connsiteY299" fmla="*/ 210626 h 463859"/>
                    <a:gd name="connsiteX300" fmla="*/ 56398 w 349758"/>
                    <a:gd name="connsiteY300" fmla="*/ 209779 h 463859"/>
                    <a:gd name="connsiteX301" fmla="*/ 55016 w 349758"/>
                    <a:gd name="connsiteY301" fmla="*/ 208521 h 463859"/>
                    <a:gd name="connsiteX302" fmla="*/ 54359 w 349758"/>
                    <a:gd name="connsiteY302" fmla="*/ 207931 h 463859"/>
                    <a:gd name="connsiteX303" fmla="*/ 53340 w 349758"/>
                    <a:gd name="connsiteY303" fmla="*/ 207016 h 463859"/>
                    <a:gd name="connsiteX304" fmla="*/ 52826 w 349758"/>
                    <a:gd name="connsiteY304" fmla="*/ 206550 h 463859"/>
                    <a:gd name="connsiteX305" fmla="*/ 51606 w 349758"/>
                    <a:gd name="connsiteY305" fmla="*/ 205464 h 463859"/>
                    <a:gd name="connsiteX306" fmla="*/ 67094 w 349758"/>
                    <a:gd name="connsiteY306" fmla="*/ 212084 h 463859"/>
                    <a:gd name="connsiteX307" fmla="*/ 70428 w 349758"/>
                    <a:gd name="connsiteY307" fmla="*/ 213598 h 463859"/>
                    <a:gd name="connsiteX308" fmla="*/ 83906 w 349758"/>
                    <a:gd name="connsiteY308" fmla="*/ 220170 h 463859"/>
                    <a:gd name="connsiteX309" fmla="*/ 86058 w 349758"/>
                    <a:gd name="connsiteY309" fmla="*/ 221323 h 463859"/>
                    <a:gd name="connsiteX310" fmla="*/ 92107 w 349758"/>
                    <a:gd name="connsiteY310" fmla="*/ 224561 h 463859"/>
                    <a:gd name="connsiteX311" fmla="*/ 148828 w 349758"/>
                    <a:gd name="connsiteY311" fmla="*/ 271796 h 463859"/>
                    <a:gd name="connsiteX312" fmla="*/ 149905 w 349758"/>
                    <a:gd name="connsiteY312" fmla="*/ 273263 h 463859"/>
                    <a:gd name="connsiteX313" fmla="*/ 152200 w 349758"/>
                    <a:gd name="connsiteY313" fmla="*/ 276711 h 463859"/>
                    <a:gd name="connsiteX314" fmla="*/ 154515 w 349758"/>
                    <a:gd name="connsiteY314" fmla="*/ 280511 h 463859"/>
                    <a:gd name="connsiteX315" fmla="*/ 156372 w 349758"/>
                    <a:gd name="connsiteY315" fmla="*/ 283874 h 463859"/>
                    <a:gd name="connsiteX316" fmla="*/ 158210 w 349758"/>
                    <a:gd name="connsiteY316" fmla="*/ 287607 h 463859"/>
                    <a:gd name="connsiteX317" fmla="*/ 159658 w 349758"/>
                    <a:gd name="connsiteY317" fmla="*/ 290836 h 463859"/>
                    <a:gd name="connsiteX318" fmla="*/ 161068 w 349758"/>
                    <a:gd name="connsiteY318" fmla="*/ 294513 h 463859"/>
                    <a:gd name="connsiteX319" fmla="*/ 162144 w 349758"/>
                    <a:gd name="connsiteY319" fmla="*/ 297580 h 463859"/>
                    <a:gd name="connsiteX320" fmla="*/ 163182 w 349758"/>
                    <a:gd name="connsiteY320" fmla="*/ 301209 h 463859"/>
                    <a:gd name="connsiteX321" fmla="*/ 163925 w 349758"/>
                    <a:gd name="connsiteY321" fmla="*/ 304048 h 463859"/>
                    <a:gd name="connsiteX322" fmla="*/ 164630 w 349758"/>
                    <a:gd name="connsiteY322" fmla="*/ 307724 h 463859"/>
                    <a:gd name="connsiteX323" fmla="*/ 165068 w 349758"/>
                    <a:gd name="connsiteY323" fmla="*/ 310220 h 463859"/>
                    <a:gd name="connsiteX324" fmla="*/ 165478 w 349758"/>
                    <a:gd name="connsiteY324" fmla="*/ 314106 h 463859"/>
                    <a:gd name="connsiteX325" fmla="*/ 165668 w 349758"/>
                    <a:gd name="connsiteY325" fmla="*/ 316068 h 463859"/>
                    <a:gd name="connsiteX326" fmla="*/ 165811 w 349758"/>
                    <a:gd name="connsiteY326" fmla="*/ 321545 h 463859"/>
                    <a:gd name="connsiteX327" fmla="*/ 171612 w 349758"/>
                    <a:gd name="connsiteY327" fmla="*/ 299980 h 463859"/>
                    <a:gd name="connsiteX328" fmla="*/ 167773 w 349758"/>
                    <a:gd name="connsiteY328" fmla="*/ 289979 h 463859"/>
                    <a:gd name="connsiteX329" fmla="*/ 166840 w 349758"/>
                    <a:gd name="connsiteY329" fmla="*/ 287855 h 463859"/>
                    <a:gd name="connsiteX330" fmla="*/ 161906 w 349758"/>
                    <a:gd name="connsiteY330" fmla="*/ 278035 h 463859"/>
                    <a:gd name="connsiteX331" fmla="*/ 161125 w 349758"/>
                    <a:gd name="connsiteY331" fmla="*/ 276682 h 463859"/>
                    <a:gd name="connsiteX332" fmla="*/ 155486 w 349758"/>
                    <a:gd name="connsiteY332" fmla="*/ 267405 h 463859"/>
                    <a:gd name="connsiteX333" fmla="*/ 154591 w 349758"/>
                    <a:gd name="connsiteY333" fmla="*/ 266005 h 463859"/>
                    <a:gd name="connsiteX334" fmla="*/ 147599 w 349758"/>
                    <a:gd name="connsiteY334" fmla="*/ 256051 h 463859"/>
                    <a:gd name="connsiteX335" fmla="*/ 72057 w 349758"/>
                    <a:gd name="connsiteY335" fmla="*/ 180499 h 463859"/>
                    <a:gd name="connsiteX336" fmla="*/ 60712 w 349758"/>
                    <a:gd name="connsiteY336" fmla="*/ 171488 h 463859"/>
                    <a:gd name="connsiteX337" fmla="*/ 58550 w 349758"/>
                    <a:gd name="connsiteY337" fmla="*/ 169812 h 463859"/>
                    <a:gd name="connsiteX338" fmla="*/ 55531 w 349758"/>
                    <a:gd name="connsiteY338" fmla="*/ 167497 h 463859"/>
                    <a:gd name="connsiteX339" fmla="*/ 53531 w 349758"/>
                    <a:gd name="connsiteY339" fmla="*/ 165973 h 463859"/>
                    <a:gd name="connsiteX340" fmla="*/ 50635 w 349758"/>
                    <a:gd name="connsiteY340" fmla="*/ 163792 h 463859"/>
                    <a:gd name="connsiteX341" fmla="*/ 48720 w 349758"/>
                    <a:gd name="connsiteY341" fmla="*/ 162354 h 463859"/>
                    <a:gd name="connsiteX342" fmla="*/ 46044 w 349758"/>
                    <a:gd name="connsiteY342" fmla="*/ 160372 h 463859"/>
                    <a:gd name="connsiteX343" fmla="*/ 44225 w 349758"/>
                    <a:gd name="connsiteY343" fmla="*/ 159039 h 463859"/>
                    <a:gd name="connsiteX344" fmla="*/ 41710 w 349758"/>
                    <a:gd name="connsiteY344" fmla="*/ 157201 h 463859"/>
                    <a:gd name="connsiteX345" fmla="*/ 40176 w 349758"/>
                    <a:gd name="connsiteY345" fmla="*/ 156086 h 463859"/>
                    <a:gd name="connsiteX346" fmla="*/ 37795 w 349758"/>
                    <a:gd name="connsiteY346" fmla="*/ 154372 h 463859"/>
                    <a:gd name="connsiteX347" fmla="*/ 37233 w 349758"/>
                    <a:gd name="connsiteY347" fmla="*/ 153972 h 463859"/>
                    <a:gd name="connsiteX348" fmla="*/ 31937 w 349758"/>
                    <a:gd name="connsiteY348" fmla="*/ 150238 h 463859"/>
                    <a:gd name="connsiteX349" fmla="*/ 31375 w 349758"/>
                    <a:gd name="connsiteY349" fmla="*/ 149838 h 463859"/>
                    <a:gd name="connsiteX350" fmla="*/ 29499 w 349758"/>
                    <a:gd name="connsiteY350" fmla="*/ 148542 h 463859"/>
                    <a:gd name="connsiteX351" fmla="*/ 28556 w 349758"/>
                    <a:gd name="connsiteY351" fmla="*/ 147895 h 463859"/>
                    <a:gd name="connsiteX352" fmla="*/ 27146 w 349758"/>
                    <a:gd name="connsiteY352" fmla="*/ 146933 h 463859"/>
                    <a:gd name="connsiteX353" fmla="*/ 26270 w 349758"/>
                    <a:gd name="connsiteY353" fmla="*/ 146342 h 463859"/>
                    <a:gd name="connsiteX354" fmla="*/ 25203 w 349758"/>
                    <a:gd name="connsiteY354" fmla="*/ 145618 h 463859"/>
                    <a:gd name="connsiteX355" fmla="*/ 24403 w 349758"/>
                    <a:gd name="connsiteY355" fmla="*/ 145085 h 463859"/>
                    <a:gd name="connsiteX356" fmla="*/ 23755 w 349758"/>
                    <a:gd name="connsiteY356" fmla="*/ 144656 h 463859"/>
                    <a:gd name="connsiteX357" fmla="*/ 23355 w 349758"/>
                    <a:gd name="connsiteY357" fmla="*/ 144390 h 463859"/>
                    <a:gd name="connsiteX358" fmla="*/ 22574 w 349758"/>
                    <a:gd name="connsiteY358" fmla="*/ 143875 h 463859"/>
                    <a:gd name="connsiteX359" fmla="*/ 33671 w 349758"/>
                    <a:gd name="connsiteY359" fmla="*/ 145809 h 463859"/>
                    <a:gd name="connsiteX360" fmla="*/ 38310 w 349758"/>
                    <a:gd name="connsiteY360" fmla="*/ 146790 h 463859"/>
                    <a:gd name="connsiteX361" fmla="*/ 44129 w 349758"/>
                    <a:gd name="connsiteY361" fmla="*/ 148038 h 463859"/>
                    <a:gd name="connsiteX362" fmla="*/ 49797 w 349758"/>
                    <a:gd name="connsiteY362" fmla="*/ 149466 h 463859"/>
                    <a:gd name="connsiteX363" fmla="*/ 54035 w 349758"/>
                    <a:gd name="connsiteY363" fmla="*/ 150562 h 463859"/>
                    <a:gd name="connsiteX364" fmla="*/ 59808 w 349758"/>
                    <a:gd name="connsiteY364" fmla="*/ 152257 h 463859"/>
                    <a:gd name="connsiteX365" fmla="*/ 62703 w 349758"/>
                    <a:gd name="connsiteY365" fmla="*/ 153105 h 463859"/>
                    <a:gd name="connsiteX366" fmla="*/ 137560 w 349758"/>
                    <a:gd name="connsiteY366" fmla="*/ 198263 h 463859"/>
                    <a:gd name="connsiteX367" fmla="*/ 138036 w 349758"/>
                    <a:gd name="connsiteY367" fmla="*/ 198777 h 463859"/>
                    <a:gd name="connsiteX368" fmla="*/ 146447 w 349758"/>
                    <a:gd name="connsiteY368" fmla="*/ 208921 h 463859"/>
                    <a:gd name="connsiteX369" fmla="*/ 147199 w 349758"/>
                    <a:gd name="connsiteY369" fmla="*/ 209912 h 463859"/>
                    <a:gd name="connsiteX370" fmla="*/ 154315 w 349758"/>
                    <a:gd name="connsiteY370" fmla="*/ 220599 h 463859"/>
                    <a:gd name="connsiteX371" fmla="*/ 154676 w 349758"/>
                    <a:gd name="connsiteY371" fmla="*/ 221180 h 463859"/>
                    <a:gd name="connsiteX372" fmla="*/ 160696 w 349758"/>
                    <a:gd name="connsiteY372" fmla="*/ 232515 h 463859"/>
                    <a:gd name="connsiteX373" fmla="*/ 165392 w 349758"/>
                    <a:gd name="connsiteY373" fmla="*/ 243707 h 463859"/>
                    <a:gd name="connsiteX374" fmla="*/ 165678 w 349758"/>
                    <a:gd name="connsiteY374" fmla="*/ 244516 h 463859"/>
                    <a:gd name="connsiteX375" fmla="*/ 168964 w 349758"/>
                    <a:gd name="connsiteY375" fmla="*/ 254651 h 463859"/>
                    <a:gd name="connsiteX376" fmla="*/ 169259 w 349758"/>
                    <a:gd name="connsiteY376" fmla="*/ 255708 h 463859"/>
                    <a:gd name="connsiteX377" fmla="*/ 171564 w 349758"/>
                    <a:gd name="connsiteY377" fmla="*/ 265205 h 463859"/>
                    <a:gd name="connsiteX378" fmla="*/ 171774 w 349758"/>
                    <a:gd name="connsiteY378" fmla="*/ 266186 h 463859"/>
                    <a:gd name="connsiteX379" fmla="*/ 173326 w 349758"/>
                    <a:gd name="connsiteY379" fmla="*/ 275225 h 463859"/>
                    <a:gd name="connsiteX380" fmla="*/ 173422 w 349758"/>
                    <a:gd name="connsiteY380" fmla="*/ 275873 h 463859"/>
                    <a:gd name="connsiteX381" fmla="*/ 174374 w 349758"/>
                    <a:gd name="connsiteY381" fmla="*/ 284626 h 463859"/>
                    <a:gd name="connsiteX382" fmla="*/ 175127 w 349758"/>
                    <a:gd name="connsiteY382" fmla="*/ 226838 h 463859"/>
                    <a:gd name="connsiteX383" fmla="*/ 171336 w 349758"/>
                    <a:gd name="connsiteY383" fmla="*/ 221685 h 463859"/>
                    <a:gd name="connsiteX384" fmla="*/ 169850 w 349758"/>
                    <a:gd name="connsiteY384" fmla="*/ 219856 h 463859"/>
                    <a:gd name="connsiteX385" fmla="*/ 167040 w 349758"/>
                    <a:gd name="connsiteY385" fmla="*/ 216437 h 463859"/>
                    <a:gd name="connsiteX386" fmla="*/ 165068 w 349758"/>
                    <a:gd name="connsiteY386" fmla="*/ 214227 h 463859"/>
                    <a:gd name="connsiteX387" fmla="*/ 162287 w 349758"/>
                    <a:gd name="connsiteY387" fmla="*/ 211131 h 463859"/>
                    <a:gd name="connsiteX388" fmla="*/ 159991 w 349758"/>
                    <a:gd name="connsiteY388" fmla="*/ 208731 h 463859"/>
                    <a:gd name="connsiteX389" fmla="*/ 157124 w 349758"/>
                    <a:gd name="connsiteY389" fmla="*/ 205778 h 463859"/>
                    <a:gd name="connsiteX390" fmla="*/ 154553 w 349758"/>
                    <a:gd name="connsiteY390" fmla="*/ 203254 h 463859"/>
                    <a:gd name="connsiteX391" fmla="*/ 151562 w 349758"/>
                    <a:gd name="connsiteY391" fmla="*/ 200368 h 463859"/>
                    <a:gd name="connsiteX392" fmla="*/ 148790 w 349758"/>
                    <a:gd name="connsiteY392" fmla="*/ 197796 h 463859"/>
                    <a:gd name="connsiteX393" fmla="*/ 145666 w 349758"/>
                    <a:gd name="connsiteY393" fmla="*/ 194948 h 463859"/>
                    <a:gd name="connsiteX394" fmla="*/ 142684 w 349758"/>
                    <a:gd name="connsiteY394" fmla="*/ 192310 h 463859"/>
                    <a:gd name="connsiteX395" fmla="*/ 139475 w 349758"/>
                    <a:gd name="connsiteY395" fmla="*/ 189528 h 463859"/>
                    <a:gd name="connsiteX396" fmla="*/ 136331 w 349758"/>
                    <a:gd name="connsiteY396" fmla="*/ 186871 h 463859"/>
                    <a:gd name="connsiteX397" fmla="*/ 52607 w 349758"/>
                    <a:gd name="connsiteY397" fmla="*/ 127540 h 463859"/>
                    <a:gd name="connsiteX398" fmla="*/ 49721 w 349758"/>
                    <a:gd name="connsiteY398" fmla="*/ 125740 h 463859"/>
                    <a:gd name="connsiteX399" fmla="*/ 46549 w 349758"/>
                    <a:gd name="connsiteY399" fmla="*/ 123768 h 463859"/>
                    <a:gd name="connsiteX400" fmla="*/ 43425 w 349758"/>
                    <a:gd name="connsiteY400" fmla="*/ 121844 h 463859"/>
                    <a:gd name="connsiteX401" fmla="*/ 40748 w 349758"/>
                    <a:gd name="connsiteY401" fmla="*/ 120215 h 463859"/>
                    <a:gd name="connsiteX402" fmla="*/ 37690 w 349758"/>
                    <a:gd name="connsiteY402" fmla="*/ 118358 h 463859"/>
                    <a:gd name="connsiteX403" fmla="*/ 35128 w 349758"/>
                    <a:gd name="connsiteY403" fmla="*/ 116815 h 463859"/>
                    <a:gd name="connsiteX404" fmla="*/ 32233 w 349758"/>
                    <a:gd name="connsiteY404" fmla="*/ 115072 h 463859"/>
                    <a:gd name="connsiteX405" fmla="*/ 30061 w 349758"/>
                    <a:gd name="connsiteY405" fmla="*/ 113776 h 463859"/>
                    <a:gd name="connsiteX406" fmla="*/ 24555 w 349758"/>
                    <a:gd name="connsiteY406" fmla="*/ 110509 h 463859"/>
                    <a:gd name="connsiteX407" fmla="*/ 22841 w 349758"/>
                    <a:gd name="connsiteY407" fmla="*/ 109499 h 463859"/>
                    <a:gd name="connsiteX408" fmla="*/ 20098 w 349758"/>
                    <a:gd name="connsiteY408" fmla="*/ 107890 h 463859"/>
                    <a:gd name="connsiteX409" fmla="*/ 18345 w 349758"/>
                    <a:gd name="connsiteY409" fmla="*/ 106871 h 463859"/>
                    <a:gd name="connsiteX410" fmla="*/ 15888 w 349758"/>
                    <a:gd name="connsiteY410" fmla="*/ 105451 h 463859"/>
                    <a:gd name="connsiteX411" fmla="*/ 14421 w 349758"/>
                    <a:gd name="connsiteY411" fmla="*/ 104604 h 463859"/>
                    <a:gd name="connsiteX412" fmla="*/ 12192 w 349758"/>
                    <a:gd name="connsiteY412" fmla="*/ 103327 h 463859"/>
                    <a:gd name="connsiteX413" fmla="*/ 10335 w 349758"/>
                    <a:gd name="connsiteY413" fmla="*/ 102270 h 463859"/>
                    <a:gd name="connsiteX414" fmla="*/ 8934 w 349758"/>
                    <a:gd name="connsiteY414" fmla="*/ 101470 h 463859"/>
                    <a:gd name="connsiteX415" fmla="*/ 6277 w 349758"/>
                    <a:gd name="connsiteY415" fmla="*/ 99974 h 463859"/>
                    <a:gd name="connsiteX416" fmla="*/ 4791 w 349758"/>
                    <a:gd name="connsiteY416" fmla="*/ 99146 h 463859"/>
                    <a:gd name="connsiteX417" fmla="*/ 3800 w 349758"/>
                    <a:gd name="connsiteY417" fmla="*/ 98593 h 463859"/>
                    <a:gd name="connsiteX418" fmla="*/ 2772 w 349758"/>
                    <a:gd name="connsiteY418" fmla="*/ 98022 h 463859"/>
                    <a:gd name="connsiteX419" fmla="*/ 1972 w 349758"/>
                    <a:gd name="connsiteY419" fmla="*/ 97574 h 463859"/>
                    <a:gd name="connsiteX420" fmla="*/ 1114 w 349758"/>
                    <a:gd name="connsiteY420" fmla="*/ 97098 h 463859"/>
                    <a:gd name="connsiteX421" fmla="*/ 0 w 349758"/>
                    <a:gd name="connsiteY421" fmla="*/ 96488 h 463859"/>
                    <a:gd name="connsiteX422" fmla="*/ 17336 w 349758"/>
                    <a:gd name="connsiteY422" fmla="*/ 97631 h 463859"/>
                    <a:gd name="connsiteX423" fmla="*/ 20469 w 349758"/>
                    <a:gd name="connsiteY423" fmla="*/ 97917 h 463859"/>
                    <a:gd name="connsiteX424" fmla="*/ 35662 w 349758"/>
                    <a:gd name="connsiteY424" fmla="*/ 99936 h 463859"/>
                    <a:gd name="connsiteX425" fmla="*/ 39034 w 349758"/>
                    <a:gd name="connsiteY425" fmla="*/ 100517 h 463859"/>
                    <a:gd name="connsiteX426" fmla="*/ 43329 w 349758"/>
                    <a:gd name="connsiteY426" fmla="*/ 101260 h 463859"/>
                    <a:gd name="connsiteX427" fmla="*/ 119891 w 349758"/>
                    <a:gd name="connsiteY427" fmla="*/ 133788 h 463859"/>
                    <a:gd name="connsiteX428" fmla="*/ 123654 w 349758"/>
                    <a:gd name="connsiteY428" fmla="*/ 136722 h 463859"/>
                    <a:gd name="connsiteX429" fmla="*/ 128245 w 349758"/>
                    <a:gd name="connsiteY429" fmla="*/ 140408 h 463859"/>
                    <a:gd name="connsiteX430" fmla="*/ 132502 w 349758"/>
                    <a:gd name="connsiteY430" fmla="*/ 144275 h 463859"/>
                    <a:gd name="connsiteX431" fmla="*/ 136627 w 349758"/>
                    <a:gd name="connsiteY431" fmla="*/ 148104 h 463859"/>
                    <a:gd name="connsiteX432" fmla="*/ 140437 w 349758"/>
                    <a:gd name="connsiteY432" fmla="*/ 152105 h 463859"/>
                    <a:gd name="connsiteX433" fmla="*/ 144104 w 349758"/>
                    <a:gd name="connsiteY433" fmla="*/ 156029 h 463859"/>
                    <a:gd name="connsiteX434" fmla="*/ 147523 w 349758"/>
                    <a:gd name="connsiteY434" fmla="*/ 160163 h 463859"/>
                    <a:gd name="connsiteX435" fmla="*/ 150724 w 349758"/>
                    <a:gd name="connsiteY435" fmla="*/ 164087 h 463859"/>
                    <a:gd name="connsiteX436" fmla="*/ 153848 w 349758"/>
                    <a:gd name="connsiteY436" fmla="*/ 168421 h 463859"/>
                    <a:gd name="connsiteX437" fmla="*/ 156543 w 349758"/>
                    <a:gd name="connsiteY437" fmla="*/ 172203 h 463859"/>
                    <a:gd name="connsiteX438" fmla="*/ 159449 w 349758"/>
                    <a:gd name="connsiteY438" fmla="*/ 176794 h 463859"/>
                    <a:gd name="connsiteX439" fmla="*/ 161630 w 349758"/>
                    <a:gd name="connsiteY439" fmla="*/ 180270 h 463859"/>
                    <a:gd name="connsiteX440" fmla="*/ 164497 w 349758"/>
                    <a:gd name="connsiteY440" fmla="*/ 185452 h 463859"/>
                    <a:gd name="connsiteX441" fmla="*/ 166011 w 349758"/>
                    <a:gd name="connsiteY441" fmla="*/ 188205 h 463859"/>
                    <a:gd name="connsiteX442" fmla="*/ 169755 w 349758"/>
                    <a:gd name="connsiteY442" fmla="*/ 195920 h 463859"/>
                    <a:gd name="connsiteX443" fmla="*/ 152924 w 349758"/>
                    <a:gd name="connsiteY443" fmla="*/ 145704 h 463859"/>
                    <a:gd name="connsiteX444" fmla="*/ 145285 w 349758"/>
                    <a:gd name="connsiteY444" fmla="*/ 141494 h 463859"/>
                    <a:gd name="connsiteX445" fmla="*/ 136522 w 349758"/>
                    <a:gd name="connsiteY445" fmla="*/ 136312 h 463859"/>
                    <a:gd name="connsiteX446" fmla="*/ 126863 w 349758"/>
                    <a:gd name="connsiteY446" fmla="*/ 130331 h 463859"/>
                    <a:gd name="connsiteX447" fmla="*/ 116596 w 349758"/>
                    <a:gd name="connsiteY447" fmla="*/ 123749 h 463859"/>
                    <a:gd name="connsiteX448" fmla="*/ 20450 w 349758"/>
                    <a:gd name="connsiteY448" fmla="*/ 57245 h 463859"/>
                    <a:gd name="connsiteX449" fmla="*/ 103632 w 349758"/>
                    <a:gd name="connsiteY449" fmla="*/ 89506 h 463859"/>
                    <a:gd name="connsiteX450" fmla="*/ 104223 w 349758"/>
                    <a:gd name="connsiteY450" fmla="*/ 89887 h 463859"/>
                    <a:gd name="connsiteX451" fmla="*/ 114300 w 349758"/>
                    <a:gd name="connsiteY451" fmla="*/ 96698 h 463859"/>
                    <a:gd name="connsiteX452" fmla="*/ 123434 w 349758"/>
                    <a:gd name="connsiteY452" fmla="*/ 103727 h 463859"/>
                    <a:gd name="connsiteX453" fmla="*/ 124692 w 349758"/>
                    <a:gd name="connsiteY453" fmla="*/ 104756 h 463859"/>
                    <a:gd name="connsiteX454" fmla="*/ 132121 w 349758"/>
                    <a:gd name="connsiteY454" fmla="*/ 111252 h 463859"/>
                    <a:gd name="connsiteX455" fmla="*/ 133226 w 349758"/>
                    <a:gd name="connsiteY455" fmla="*/ 112300 h 463859"/>
                    <a:gd name="connsiteX456" fmla="*/ 139770 w 349758"/>
                    <a:gd name="connsiteY456" fmla="*/ 118748 h 463859"/>
                    <a:gd name="connsiteX457" fmla="*/ 120291 w 349758"/>
                    <a:gd name="connsiteY457" fmla="*/ 86925 h 463859"/>
                    <a:gd name="connsiteX458" fmla="*/ 113557 w 349758"/>
                    <a:gd name="connsiteY458" fmla="*/ 82125 h 463859"/>
                    <a:gd name="connsiteX459" fmla="*/ 111138 w 349758"/>
                    <a:gd name="connsiteY459" fmla="*/ 80229 h 463859"/>
                    <a:gd name="connsiteX460" fmla="*/ 106575 w 349758"/>
                    <a:gd name="connsiteY460" fmla="*/ 76610 h 463859"/>
                    <a:gd name="connsiteX461" fmla="*/ 103651 w 349758"/>
                    <a:gd name="connsiteY461" fmla="*/ 74124 h 463859"/>
                    <a:gd name="connsiteX462" fmla="*/ 99422 w 349758"/>
                    <a:gd name="connsiteY462" fmla="*/ 70495 h 463859"/>
                    <a:gd name="connsiteX463" fmla="*/ 96279 w 349758"/>
                    <a:gd name="connsiteY463" fmla="*/ 67656 h 463859"/>
                    <a:gd name="connsiteX464" fmla="*/ 93183 w 349758"/>
                    <a:gd name="connsiteY464" fmla="*/ 64865 h 463859"/>
                    <a:gd name="connsiteX465" fmla="*/ 32757 w 349758"/>
                    <a:gd name="connsiteY465" fmla="*/ 0 h 463859"/>
                    <a:gd name="connsiteX466" fmla="*/ 76781 w 349758"/>
                    <a:gd name="connsiteY466" fmla="*/ 30232 h 463859"/>
                    <a:gd name="connsiteX467" fmla="*/ 78000 w 349758"/>
                    <a:gd name="connsiteY467" fmla="*/ 31394 h 463859"/>
                    <a:gd name="connsiteX468" fmla="*/ 82991 w 349758"/>
                    <a:gd name="connsiteY468" fmla="*/ 36290 h 463859"/>
                    <a:gd name="connsiteX469" fmla="*/ 84906 w 349758"/>
                    <a:gd name="connsiteY469" fmla="*/ 38233 h 463859"/>
                    <a:gd name="connsiteX470" fmla="*/ 89964 w 349758"/>
                    <a:gd name="connsiteY470" fmla="*/ 43577 h 463859"/>
                    <a:gd name="connsiteX471" fmla="*/ 91335 w 349758"/>
                    <a:gd name="connsiteY471" fmla="*/ 45053 h 463859"/>
                    <a:gd name="connsiteX472" fmla="*/ 103042 w 349758"/>
                    <a:gd name="connsiteY472" fmla="*/ 58626 h 463859"/>
                    <a:gd name="connsiteX473" fmla="*/ 104213 w 349758"/>
                    <a:gd name="connsiteY473" fmla="*/ 60074 h 463859"/>
                    <a:gd name="connsiteX474" fmla="*/ 108080 w 349758"/>
                    <a:gd name="connsiteY474" fmla="*/ 64922 h 463859"/>
                    <a:gd name="connsiteX475" fmla="*/ 109566 w 349758"/>
                    <a:gd name="connsiteY475" fmla="*/ 66837 h 463859"/>
                    <a:gd name="connsiteX476" fmla="*/ 112652 w 349758"/>
                    <a:gd name="connsiteY476" fmla="*/ 70895 h 463859"/>
                    <a:gd name="connsiteX477" fmla="*/ 114014 w 349758"/>
                    <a:gd name="connsiteY477" fmla="*/ 72714 h 463859"/>
                    <a:gd name="connsiteX478" fmla="*/ 116748 w 349758"/>
                    <a:gd name="connsiteY478" fmla="*/ 76457 h 463859"/>
                    <a:gd name="connsiteX479" fmla="*/ 117786 w 349758"/>
                    <a:gd name="connsiteY479" fmla="*/ 77886 h 463859"/>
                    <a:gd name="connsiteX480" fmla="*/ 120901 w 349758"/>
                    <a:gd name="connsiteY480" fmla="*/ 82306 h 463859"/>
                    <a:gd name="connsiteX481" fmla="*/ 85582 w 349758"/>
                    <a:gd name="connsiteY481" fmla="*/ 17021 h 463859"/>
                    <a:gd name="connsiteX482" fmla="*/ 131731 w 349758"/>
                    <a:gd name="connsiteY482" fmla="*/ 97346 h 463859"/>
                    <a:gd name="connsiteX483" fmla="*/ 140027 w 349758"/>
                    <a:gd name="connsiteY483" fmla="*/ 108423 h 463859"/>
                    <a:gd name="connsiteX484" fmla="*/ 142551 w 349758"/>
                    <a:gd name="connsiteY484" fmla="*/ 112005 h 463859"/>
                    <a:gd name="connsiteX485" fmla="*/ 147704 w 349758"/>
                    <a:gd name="connsiteY485" fmla="*/ 119444 h 463859"/>
                    <a:gd name="connsiteX486" fmla="*/ 150409 w 349758"/>
                    <a:gd name="connsiteY486" fmla="*/ 123539 h 463859"/>
                    <a:gd name="connsiteX487" fmla="*/ 153429 w 349758"/>
                    <a:gd name="connsiteY487" fmla="*/ 128178 h 463859"/>
                    <a:gd name="connsiteX488" fmla="*/ 153972 w 349758"/>
                    <a:gd name="connsiteY488" fmla="*/ 123844 h 463859"/>
                    <a:gd name="connsiteX489" fmla="*/ 154219 w 349758"/>
                    <a:gd name="connsiteY489" fmla="*/ 122187 h 463859"/>
                    <a:gd name="connsiteX490" fmla="*/ 155077 w 349758"/>
                    <a:gd name="connsiteY490" fmla="*/ 116910 h 463859"/>
                    <a:gd name="connsiteX491" fmla="*/ 155505 w 349758"/>
                    <a:gd name="connsiteY491" fmla="*/ 114529 h 463859"/>
                    <a:gd name="connsiteX492" fmla="*/ 156963 w 349758"/>
                    <a:gd name="connsiteY492" fmla="*/ 107547 h 463859"/>
                    <a:gd name="connsiteX493" fmla="*/ 156686 w 349758"/>
                    <a:gd name="connsiteY493" fmla="*/ 104261 h 463859"/>
                    <a:gd name="connsiteX494" fmla="*/ 156553 w 349758"/>
                    <a:gd name="connsiteY494" fmla="*/ 102537 h 463859"/>
                    <a:gd name="connsiteX495" fmla="*/ 156334 w 349758"/>
                    <a:gd name="connsiteY495" fmla="*/ 95736 h 463859"/>
                    <a:gd name="connsiteX496" fmla="*/ 156362 w 349758"/>
                    <a:gd name="connsiteY496" fmla="*/ 93164 h 463859"/>
                    <a:gd name="connsiteX497" fmla="*/ 156486 w 349758"/>
                    <a:gd name="connsiteY497" fmla="*/ 88278 h 463859"/>
                    <a:gd name="connsiteX498" fmla="*/ 156677 w 349758"/>
                    <a:gd name="connsiteY498" fmla="*/ 85192 h 463859"/>
                    <a:gd name="connsiteX499" fmla="*/ 157115 w 349758"/>
                    <a:gd name="connsiteY499" fmla="*/ 80258 h 463859"/>
                    <a:gd name="connsiteX500" fmla="*/ 157467 w 349758"/>
                    <a:gd name="connsiteY500" fmla="*/ 77124 h 463859"/>
                    <a:gd name="connsiteX501" fmla="*/ 158439 w 349758"/>
                    <a:gd name="connsiteY501" fmla="*/ 71076 h 463859"/>
                    <a:gd name="connsiteX502" fmla="*/ 158820 w 349758"/>
                    <a:gd name="connsiteY502" fmla="*/ 68856 h 463859"/>
                    <a:gd name="connsiteX503" fmla="*/ 160611 w 349758"/>
                    <a:gd name="connsiteY503" fmla="*/ 61179 h 463859"/>
                    <a:gd name="connsiteX504" fmla="*/ 173250 w 349758"/>
                    <a:gd name="connsiteY504" fmla="*/ 31290 h 463859"/>
                    <a:gd name="connsiteX505" fmla="*/ 173155 w 349758"/>
                    <a:gd name="connsiteY505" fmla="*/ 65046 h 463859"/>
                    <a:gd name="connsiteX506" fmla="*/ 212798 w 349758"/>
                    <a:gd name="connsiteY506" fmla="*/ 23393 h 463859"/>
                    <a:gd name="connsiteX507" fmla="*/ 190148 w 349758"/>
                    <a:gd name="connsiteY507" fmla="*/ 85430 h 463859"/>
                    <a:gd name="connsiteX508" fmla="*/ 189557 w 349758"/>
                    <a:gd name="connsiteY508" fmla="*/ 86859 h 463859"/>
                    <a:gd name="connsiteX509" fmla="*/ 188243 w 349758"/>
                    <a:gd name="connsiteY509" fmla="*/ 89992 h 463859"/>
                    <a:gd name="connsiteX510" fmla="*/ 187223 w 349758"/>
                    <a:gd name="connsiteY510" fmla="*/ 92383 h 463859"/>
                    <a:gd name="connsiteX511" fmla="*/ 185880 w 349758"/>
                    <a:gd name="connsiteY511" fmla="*/ 95469 h 463859"/>
                    <a:gd name="connsiteX512" fmla="*/ 184804 w 349758"/>
                    <a:gd name="connsiteY512" fmla="*/ 97888 h 463859"/>
                    <a:gd name="connsiteX513" fmla="*/ 183480 w 349758"/>
                    <a:gd name="connsiteY513" fmla="*/ 100822 h 463859"/>
                    <a:gd name="connsiteX514" fmla="*/ 182337 w 349758"/>
                    <a:gd name="connsiteY514" fmla="*/ 103308 h 463859"/>
                    <a:gd name="connsiteX515" fmla="*/ 181051 w 349758"/>
                    <a:gd name="connsiteY515" fmla="*/ 106061 h 463859"/>
                    <a:gd name="connsiteX516" fmla="*/ 179870 w 349758"/>
                    <a:gd name="connsiteY516" fmla="*/ 108518 h 463859"/>
                    <a:gd name="connsiteX517" fmla="*/ 178575 w 349758"/>
                    <a:gd name="connsiteY517" fmla="*/ 111166 h 463859"/>
                    <a:gd name="connsiteX518" fmla="*/ 177384 w 349758"/>
                    <a:gd name="connsiteY518" fmla="*/ 113509 h 463859"/>
                    <a:gd name="connsiteX519" fmla="*/ 176089 w 349758"/>
                    <a:gd name="connsiteY519" fmla="*/ 116034 h 463859"/>
                    <a:gd name="connsiteX520" fmla="*/ 174879 w 349758"/>
                    <a:gd name="connsiteY520" fmla="*/ 118301 h 463859"/>
                    <a:gd name="connsiteX521" fmla="*/ 173593 w 349758"/>
                    <a:gd name="connsiteY521" fmla="*/ 120663 h 463859"/>
                    <a:gd name="connsiteX522" fmla="*/ 172355 w 349758"/>
                    <a:gd name="connsiteY522" fmla="*/ 122834 h 463859"/>
                    <a:gd name="connsiteX523" fmla="*/ 171107 w 349758"/>
                    <a:gd name="connsiteY523" fmla="*/ 124978 h 463859"/>
                    <a:gd name="connsiteX524" fmla="*/ 169840 w 349758"/>
                    <a:gd name="connsiteY524" fmla="*/ 127025 h 463859"/>
                    <a:gd name="connsiteX525" fmla="*/ 168621 w 349758"/>
                    <a:gd name="connsiteY525" fmla="*/ 128969 h 463859"/>
                    <a:gd name="connsiteX526" fmla="*/ 167354 w 349758"/>
                    <a:gd name="connsiteY526" fmla="*/ 130845 h 463859"/>
                    <a:gd name="connsiteX527" fmla="*/ 166164 w 349758"/>
                    <a:gd name="connsiteY527" fmla="*/ 132569 h 463859"/>
                    <a:gd name="connsiteX528" fmla="*/ 164887 w 349758"/>
                    <a:gd name="connsiteY528" fmla="*/ 134255 h 463859"/>
                    <a:gd name="connsiteX529" fmla="*/ 163735 w 349758"/>
                    <a:gd name="connsiteY529" fmla="*/ 135750 h 463859"/>
                    <a:gd name="connsiteX530" fmla="*/ 162439 w 349758"/>
                    <a:gd name="connsiteY530" fmla="*/ 137236 h 463859"/>
                    <a:gd name="connsiteX531" fmla="*/ 161354 w 349758"/>
                    <a:gd name="connsiteY531" fmla="*/ 138465 h 463859"/>
                    <a:gd name="connsiteX532" fmla="*/ 160258 w 349758"/>
                    <a:gd name="connsiteY532" fmla="*/ 139513 h 463859"/>
                    <a:gd name="connsiteX533" fmla="*/ 161439 w 349758"/>
                    <a:gd name="connsiteY533" fmla="*/ 141589 h 463859"/>
                    <a:gd name="connsiteX534" fmla="*/ 163525 w 349758"/>
                    <a:gd name="connsiteY534" fmla="*/ 145275 h 463859"/>
                    <a:gd name="connsiteX535" fmla="*/ 168021 w 349758"/>
                    <a:gd name="connsiteY535" fmla="*/ 153762 h 463859"/>
                    <a:gd name="connsiteX536" fmla="*/ 169107 w 349758"/>
                    <a:gd name="connsiteY536" fmla="*/ 155839 h 463859"/>
                    <a:gd name="connsiteX537" fmla="*/ 172203 w 349758"/>
                    <a:gd name="connsiteY537" fmla="*/ 162277 h 463859"/>
                    <a:gd name="connsiteX538" fmla="*/ 172898 w 349758"/>
                    <a:gd name="connsiteY538" fmla="*/ 160839 h 463859"/>
                    <a:gd name="connsiteX539" fmla="*/ 173307 w 349758"/>
                    <a:gd name="connsiteY539" fmla="*/ 160020 h 463859"/>
                    <a:gd name="connsiteX540" fmla="*/ 174755 w 349758"/>
                    <a:gd name="connsiteY540" fmla="*/ 157124 h 463859"/>
                    <a:gd name="connsiteX541" fmla="*/ 175336 w 349758"/>
                    <a:gd name="connsiteY541" fmla="*/ 155991 h 463859"/>
                    <a:gd name="connsiteX542" fmla="*/ 176994 w 349758"/>
                    <a:gd name="connsiteY542" fmla="*/ 152838 h 463859"/>
                    <a:gd name="connsiteX543" fmla="*/ 177556 w 349758"/>
                    <a:gd name="connsiteY543" fmla="*/ 151781 h 463859"/>
                    <a:gd name="connsiteX544" fmla="*/ 179899 w 349758"/>
                    <a:gd name="connsiteY544" fmla="*/ 147523 h 463859"/>
                    <a:gd name="connsiteX545" fmla="*/ 182890 w 349758"/>
                    <a:gd name="connsiteY545" fmla="*/ 142342 h 463859"/>
                    <a:gd name="connsiteX546" fmla="*/ 183232 w 349758"/>
                    <a:gd name="connsiteY546" fmla="*/ 141770 h 463859"/>
                    <a:gd name="connsiteX547" fmla="*/ 185909 w 349758"/>
                    <a:gd name="connsiteY547" fmla="*/ 137389 h 463859"/>
                    <a:gd name="connsiteX548" fmla="*/ 186747 w 349758"/>
                    <a:gd name="connsiteY548" fmla="*/ 136055 h 463859"/>
                    <a:gd name="connsiteX549" fmla="*/ 189243 w 349758"/>
                    <a:gd name="connsiteY549" fmla="*/ 132178 h 463859"/>
                    <a:gd name="connsiteX550" fmla="*/ 190233 w 349758"/>
                    <a:gd name="connsiteY550" fmla="*/ 130683 h 463859"/>
                    <a:gd name="connsiteX551" fmla="*/ 193034 w 349758"/>
                    <a:gd name="connsiteY551" fmla="*/ 126587 h 463859"/>
                    <a:gd name="connsiteX552" fmla="*/ 193910 w 349758"/>
                    <a:gd name="connsiteY552" fmla="*/ 125320 h 463859"/>
                    <a:gd name="connsiteX553" fmla="*/ 202130 w 349758"/>
                    <a:gd name="connsiteY553" fmla="*/ 114405 h 463859"/>
                    <a:gd name="connsiteX554" fmla="*/ 203083 w 349758"/>
                    <a:gd name="connsiteY554" fmla="*/ 113243 h 463859"/>
                    <a:gd name="connsiteX555" fmla="*/ 206597 w 349758"/>
                    <a:gd name="connsiteY555" fmla="*/ 109042 h 463859"/>
                    <a:gd name="connsiteX556" fmla="*/ 207188 w 349758"/>
                    <a:gd name="connsiteY556" fmla="*/ 108337 h 463859"/>
                    <a:gd name="connsiteX557" fmla="*/ 275873 w 349758"/>
                    <a:gd name="connsiteY557" fmla="*/ 63341 h 463859"/>
                    <a:gd name="connsiteX558" fmla="*/ 215741 w 349758"/>
                    <a:gd name="connsiteY558" fmla="*/ 122453 h 463859"/>
                    <a:gd name="connsiteX559" fmla="*/ 209321 w 349758"/>
                    <a:gd name="connsiteY559" fmla="*/ 128921 h 463859"/>
                    <a:gd name="connsiteX560" fmla="*/ 208312 w 349758"/>
                    <a:gd name="connsiteY560" fmla="*/ 129940 h 463859"/>
                    <a:gd name="connsiteX561" fmla="*/ 202435 w 349758"/>
                    <a:gd name="connsiteY561" fmla="*/ 135903 h 463859"/>
                    <a:gd name="connsiteX562" fmla="*/ 202006 w 349758"/>
                    <a:gd name="connsiteY562" fmla="*/ 136341 h 463859"/>
                    <a:gd name="connsiteX563" fmla="*/ 196025 w 349758"/>
                    <a:gd name="connsiteY563" fmla="*/ 142465 h 463859"/>
                    <a:gd name="connsiteX564" fmla="*/ 194834 w 349758"/>
                    <a:gd name="connsiteY564" fmla="*/ 143694 h 463859"/>
                    <a:gd name="connsiteX565" fmla="*/ 189224 w 349758"/>
                    <a:gd name="connsiteY565" fmla="*/ 149495 h 463859"/>
                    <a:gd name="connsiteX566" fmla="*/ 183680 w 349758"/>
                    <a:gd name="connsiteY566" fmla="*/ 155305 h 463859"/>
                    <a:gd name="connsiteX567" fmla="*/ 182318 w 349758"/>
                    <a:gd name="connsiteY567" fmla="*/ 156734 h 463859"/>
                    <a:gd name="connsiteX568" fmla="*/ 177451 w 349758"/>
                    <a:gd name="connsiteY568" fmla="*/ 161915 h 463859"/>
                    <a:gd name="connsiteX569" fmla="*/ 173869 w 349758"/>
                    <a:gd name="connsiteY569" fmla="*/ 165802 h 463859"/>
                    <a:gd name="connsiteX570" fmla="*/ 175317 w 349758"/>
                    <a:gd name="connsiteY570" fmla="*/ 169135 h 463859"/>
                    <a:gd name="connsiteX571" fmla="*/ 178470 w 349758"/>
                    <a:gd name="connsiteY571" fmla="*/ 176546 h 463859"/>
                    <a:gd name="connsiteX572" fmla="*/ 179927 w 349758"/>
                    <a:gd name="connsiteY572" fmla="*/ 180261 h 463859"/>
                    <a:gd name="connsiteX573" fmla="*/ 182375 w 349758"/>
                    <a:gd name="connsiteY573" fmla="*/ 186795 h 463859"/>
                    <a:gd name="connsiteX574" fmla="*/ 186100 w 349758"/>
                    <a:gd name="connsiteY574" fmla="*/ 178603 h 463859"/>
                    <a:gd name="connsiteX575" fmla="*/ 186814 w 349758"/>
                    <a:gd name="connsiteY575" fmla="*/ 177213 h 463859"/>
                    <a:gd name="connsiteX576" fmla="*/ 188967 w 349758"/>
                    <a:gd name="connsiteY576" fmla="*/ 173203 h 463859"/>
                    <a:gd name="connsiteX577" fmla="*/ 189929 w 349758"/>
                    <a:gd name="connsiteY577" fmla="*/ 171536 h 463859"/>
                    <a:gd name="connsiteX578" fmla="*/ 192548 w 349758"/>
                    <a:gd name="connsiteY578" fmla="*/ 167316 h 463859"/>
                    <a:gd name="connsiteX579" fmla="*/ 193453 w 349758"/>
                    <a:gd name="connsiteY579" fmla="*/ 165916 h 463859"/>
                    <a:gd name="connsiteX580" fmla="*/ 197577 w 349758"/>
                    <a:gd name="connsiteY580" fmla="*/ 160163 h 463859"/>
                    <a:gd name="connsiteX581" fmla="*/ 202235 w 349758"/>
                    <a:gd name="connsiteY581" fmla="*/ 154543 h 463859"/>
                    <a:gd name="connsiteX582" fmla="*/ 203664 w 349758"/>
                    <a:gd name="connsiteY582" fmla="*/ 152981 h 463859"/>
                    <a:gd name="connsiteX583" fmla="*/ 207626 w 349758"/>
                    <a:gd name="connsiteY583" fmla="*/ 148866 h 463859"/>
                    <a:gd name="connsiteX584" fmla="*/ 209407 w 349758"/>
                    <a:gd name="connsiteY584" fmla="*/ 147142 h 463859"/>
                    <a:gd name="connsiteX585" fmla="*/ 214065 w 349758"/>
                    <a:gd name="connsiteY585" fmla="*/ 142989 h 463859"/>
                    <a:gd name="connsiteX586" fmla="*/ 215665 w 349758"/>
                    <a:gd name="connsiteY586" fmla="*/ 141618 h 463859"/>
                    <a:gd name="connsiteX587" fmla="*/ 222695 w 349758"/>
                    <a:gd name="connsiteY587" fmla="*/ 136274 h 463859"/>
                    <a:gd name="connsiteX588" fmla="*/ 348367 w 349758"/>
                    <a:gd name="connsiteY588" fmla="*/ 108585 h 463859"/>
                    <a:gd name="connsiteX589" fmla="*/ 233020 w 349758"/>
                    <a:gd name="connsiteY589" fmla="*/ 163859 h 463859"/>
                    <a:gd name="connsiteX590" fmla="*/ 224857 w 349758"/>
                    <a:gd name="connsiteY590" fmla="*/ 168869 h 463859"/>
                    <a:gd name="connsiteX591" fmla="*/ 223018 w 349758"/>
                    <a:gd name="connsiteY591" fmla="*/ 170050 h 463859"/>
                    <a:gd name="connsiteX592" fmla="*/ 217075 w 349758"/>
                    <a:gd name="connsiteY592" fmla="*/ 173917 h 463859"/>
                    <a:gd name="connsiteX593" fmla="*/ 214675 w 349758"/>
                    <a:gd name="connsiteY593" fmla="*/ 175536 h 463859"/>
                    <a:gd name="connsiteX594" fmla="*/ 209331 w 349758"/>
                    <a:gd name="connsiteY594" fmla="*/ 179241 h 463859"/>
                    <a:gd name="connsiteX595" fmla="*/ 207188 w 349758"/>
                    <a:gd name="connsiteY595" fmla="*/ 180766 h 463859"/>
                    <a:gd name="connsiteX596" fmla="*/ 200711 w 349758"/>
                    <a:gd name="connsiteY596" fmla="*/ 185614 h 463859"/>
                    <a:gd name="connsiteX597" fmla="*/ 200235 w 349758"/>
                    <a:gd name="connsiteY597" fmla="*/ 185966 h 463859"/>
                    <a:gd name="connsiteX598" fmla="*/ 193834 w 349758"/>
                    <a:gd name="connsiteY598" fmla="*/ 191195 h 463859"/>
                    <a:gd name="connsiteX599" fmla="*/ 192129 w 349758"/>
                    <a:gd name="connsiteY599" fmla="*/ 192691 h 463859"/>
                    <a:gd name="connsiteX600" fmla="*/ 187957 w 349758"/>
                    <a:gd name="connsiteY600" fmla="*/ 196472 h 463859"/>
                    <a:gd name="connsiteX601" fmla="*/ 186147 w 349758"/>
                    <a:gd name="connsiteY601" fmla="*/ 198225 h 463859"/>
                    <a:gd name="connsiteX602" fmla="*/ 186890 w 349758"/>
                    <a:gd name="connsiteY602" fmla="*/ 200701 h 463859"/>
                    <a:gd name="connsiteX603" fmla="*/ 188833 w 349758"/>
                    <a:gd name="connsiteY603" fmla="*/ 207816 h 463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</a:cxnLst>
                  <a:rect l="l" t="t" r="r" b="b"/>
                  <a:pathLst>
                    <a:path w="349758" h="463859">
                      <a:moveTo>
                        <a:pt x="188833" y="207816"/>
                      </a:moveTo>
                      <a:cubicBezTo>
                        <a:pt x="189071" y="208721"/>
                        <a:pt x="189328" y="209645"/>
                        <a:pt x="189557" y="210550"/>
                      </a:cubicBezTo>
                      <a:cubicBezTo>
                        <a:pt x="190157" y="212979"/>
                        <a:pt x="190691" y="215389"/>
                        <a:pt x="191205" y="217799"/>
                      </a:cubicBezTo>
                      <a:cubicBezTo>
                        <a:pt x="191357" y="217561"/>
                        <a:pt x="191529" y="217322"/>
                        <a:pt x="191691" y="217084"/>
                      </a:cubicBezTo>
                      <a:cubicBezTo>
                        <a:pt x="191862" y="216837"/>
                        <a:pt x="192033" y="216580"/>
                        <a:pt x="192205" y="216322"/>
                      </a:cubicBezTo>
                      <a:cubicBezTo>
                        <a:pt x="194262" y="213331"/>
                        <a:pt x="196758" y="210236"/>
                        <a:pt x="199787" y="207131"/>
                      </a:cubicBezTo>
                      <a:cubicBezTo>
                        <a:pt x="199997" y="206921"/>
                        <a:pt x="200225" y="206702"/>
                        <a:pt x="200435" y="206492"/>
                      </a:cubicBezTo>
                      <a:cubicBezTo>
                        <a:pt x="201797" y="205130"/>
                        <a:pt x="203273" y="203759"/>
                        <a:pt x="204854" y="202397"/>
                      </a:cubicBezTo>
                      <a:cubicBezTo>
                        <a:pt x="205130" y="202159"/>
                        <a:pt x="205407" y="201911"/>
                        <a:pt x="205692" y="201673"/>
                      </a:cubicBezTo>
                      <a:cubicBezTo>
                        <a:pt x="209350" y="198596"/>
                        <a:pt x="213608" y="195577"/>
                        <a:pt x="218523" y="192653"/>
                      </a:cubicBezTo>
                      <a:cubicBezTo>
                        <a:pt x="218999" y="192376"/>
                        <a:pt x="219475" y="192091"/>
                        <a:pt x="219961" y="191814"/>
                      </a:cubicBezTo>
                      <a:cubicBezTo>
                        <a:pt x="222247" y="190500"/>
                        <a:pt x="224666" y="189214"/>
                        <a:pt x="227238" y="187957"/>
                      </a:cubicBezTo>
                      <a:cubicBezTo>
                        <a:pt x="227495" y="187833"/>
                        <a:pt x="227733" y="187700"/>
                        <a:pt x="227990" y="187576"/>
                      </a:cubicBezTo>
                      <a:cubicBezTo>
                        <a:pt x="230867" y="186195"/>
                        <a:pt x="233944" y="184871"/>
                        <a:pt x="237201" y="183585"/>
                      </a:cubicBezTo>
                      <a:cubicBezTo>
                        <a:pt x="237373" y="183518"/>
                        <a:pt x="237506" y="183442"/>
                        <a:pt x="237677" y="183375"/>
                      </a:cubicBezTo>
                      <a:cubicBezTo>
                        <a:pt x="262347" y="173765"/>
                        <a:pt x="298018" y="167126"/>
                        <a:pt x="349758" y="168011"/>
                      </a:cubicBezTo>
                      <a:cubicBezTo>
                        <a:pt x="349758" y="168011"/>
                        <a:pt x="290532" y="184699"/>
                        <a:pt x="240078" y="207816"/>
                      </a:cubicBezTo>
                      <a:cubicBezTo>
                        <a:pt x="237335" y="209074"/>
                        <a:pt x="234620" y="210350"/>
                        <a:pt x="231943" y="211646"/>
                      </a:cubicBezTo>
                      <a:cubicBezTo>
                        <a:pt x="231496" y="211865"/>
                        <a:pt x="231057" y="212084"/>
                        <a:pt x="230610" y="212303"/>
                      </a:cubicBezTo>
                      <a:cubicBezTo>
                        <a:pt x="228457" y="213351"/>
                        <a:pt x="226333" y="214408"/>
                        <a:pt x="224247" y="215475"/>
                      </a:cubicBezTo>
                      <a:cubicBezTo>
                        <a:pt x="223504" y="215856"/>
                        <a:pt x="222761" y="216237"/>
                        <a:pt x="222028" y="216627"/>
                      </a:cubicBezTo>
                      <a:cubicBezTo>
                        <a:pt x="220199" y="217580"/>
                        <a:pt x="218389" y="218542"/>
                        <a:pt x="216618" y="219504"/>
                      </a:cubicBezTo>
                      <a:cubicBezTo>
                        <a:pt x="215894" y="219894"/>
                        <a:pt x="215179" y="220285"/>
                        <a:pt x="214465" y="220675"/>
                      </a:cubicBezTo>
                      <a:cubicBezTo>
                        <a:pt x="212331" y="221866"/>
                        <a:pt x="210236" y="223056"/>
                        <a:pt x="208197" y="224257"/>
                      </a:cubicBezTo>
                      <a:cubicBezTo>
                        <a:pt x="207940" y="224409"/>
                        <a:pt x="207674" y="224552"/>
                        <a:pt x="207426" y="224704"/>
                      </a:cubicBezTo>
                      <a:cubicBezTo>
                        <a:pt x="205169" y="226057"/>
                        <a:pt x="202987" y="227419"/>
                        <a:pt x="200873" y="228791"/>
                      </a:cubicBezTo>
                      <a:cubicBezTo>
                        <a:pt x="200292" y="229162"/>
                        <a:pt x="199749" y="229543"/>
                        <a:pt x="199177" y="229924"/>
                      </a:cubicBezTo>
                      <a:cubicBezTo>
                        <a:pt x="197663" y="230924"/>
                        <a:pt x="196196" y="231934"/>
                        <a:pt x="194767" y="232953"/>
                      </a:cubicBezTo>
                      <a:cubicBezTo>
                        <a:pt x="194491" y="233153"/>
                        <a:pt x="194224" y="233343"/>
                        <a:pt x="193958" y="233544"/>
                      </a:cubicBezTo>
                      <a:cubicBezTo>
                        <a:pt x="194224" y="235439"/>
                        <a:pt x="194472" y="237334"/>
                        <a:pt x="194682" y="239220"/>
                      </a:cubicBezTo>
                      <a:cubicBezTo>
                        <a:pt x="194815" y="240402"/>
                        <a:pt x="194929" y="241583"/>
                        <a:pt x="195043" y="242754"/>
                      </a:cubicBezTo>
                      <a:cubicBezTo>
                        <a:pt x="195234" y="244716"/>
                        <a:pt x="195386" y="246678"/>
                        <a:pt x="195520" y="248622"/>
                      </a:cubicBezTo>
                      <a:cubicBezTo>
                        <a:pt x="196034" y="248088"/>
                        <a:pt x="196558" y="247526"/>
                        <a:pt x="197129" y="246955"/>
                      </a:cubicBezTo>
                      <a:cubicBezTo>
                        <a:pt x="197310" y="246774"/>
                        <a:pt x="197510" y="246602"/>
                        <a:pt x="197691" y="246421"/>
                      </a:cubicBezTo>
                      <a:cubicBezTo>
                        <a:pt x="198558" y="245593"/>
                        <a:pt x="199492" y="244774"/>
                        <a:pt x="200492" y="243973"/>
                      </a:cubicBezTo>
                      <a:cubicBezTo>
                        <a:pt x="200730" y="243783"/>
                        <a:pt x="200959" y="243592"/>
                        <a:pt x="201206" y="243402"/>
                      </a:cubicBezTo>
                      <a:cubicBezTo>
                        <a:pt x="202416" y="242468"/>
                        <a:pt x="203711" y="241564"/>
                        <a:pt x="205121" y="240697"/>
                      </a:cubicBezTo>
                      <a:cubicBezTo>
                        <a:pt x="205330" y="240563"/>
                        <a:pt x="205559" y="240449"/>
                        <a:pt x="205778" y="240316"/>
                      </a:cubicBezTo>
                      <a:cubicBezTo>
                        <a:pt x="207035" y="239563"/>
                        <a:pt x="208378" y="238849"/>
                        <a:pt x="209788" y="238173"/>
                      </a:cubicBezTo>
                      <a:cubicBezTo>
                        <a:pt x="210141" y="238001"/>
                        <a:pt x="210484" y="237830"/>
                        <a:pt x="210845" y="237668"/>
                      </a:cubicBezTo>
                      <a:cubicBezTo>
                        <a:pt x="212522" y="236906"/>
                        <a:pt x="214284" y="236191"/>
                        <a:pt x="216189" y="235544"/>
                      </a:cubicBezTo>
                      <a:cubicBezTo>
                        <a:pt x="216408" y="235468"/>
                        <a:pt x="216646" y="235410"/>
                        <a:pt x="216875" y="235334"/>
                      </a:cubicBezTo>
                      <a:cubicBezTo>
                        <a:pt x="218599" y="234772"/>
                        <a:pt x="220428" y="234277"/>
                        <a:pt x="222342" y="233829"/>
                      </a:cubicBezTo>
                      <a:cubicBezTo>
                        <a:pt x="222828" y="233715"/>
                        <a:pt x="223323" y="233601"/>
                        <a:pt x="223828" y="233496"/>
                      </a:cubicBezTo>
                      <a:cubicBezTo>
                        <a:pt x="226038" y="233029"/>
                        <a:pt x="228333" y="232629"/>
                        <a:pt x="230800" y="232343"/>
                      </a:cubicBezTo>
                      <a:cubicBezTo>
                        <a:pt x="230962" y="232324"/>
                        <a:pt x="231143" y="232315"/>
                        <a:pt x="231305" y="232296"/>
                      </a:cubicBezTo>
                      <a:cubicBezTo>
                        <a:pt x="233610" y="232039"/>
                        <a:pt x="236058" y="231886"/>
                        <a:pt x="238601" y="231810"/>
                      </a:cubicBezTo>
                      <a:cubicBezTo>
                        <a:pt x="238954" y="231800"/>
                        <a:pt x="239259" y="231753"/>
                        <a:pt x="239611" y="231743"/>
                      </a:cubicBezTo>
                      <a:cubicBezTo>
                        <a:pt x="257289" y="231381"/>
                        <a:pt x="280616" y="235344"/>
                        <a:pt x="311391" y="247098"/>
                      </a:cubicBezTo>
                      <a:cubicBezTo>
                        <a:pt x="311391" y="247098"/>
                        <a:pt x="271882" y="247031"/>
                        <a:pt x="236763" y="251603"/>
                      </a:cubicBezTo>
                      <a:cubicBezTo>
                        <a:pt x="234429" y="251908"/>
                        <a:pt x="232115" y="252241"/>
                        <a:pt x="229838" y="252584"/>
                      </a:cubicBezTo>
                      <a:cubicBezTo>
                        <a:pt x="229276" y="252670"/>
                        <a:pt x="228714" y="252755"/>
                        <a:pt x="228162" y="252841"/>
                      </a:cubicBezTo>
                      <a:cubicBezTo>
                        <a:pt x="225876" y="253203"/>
                        <a:pt x="223609" y="253575"/>
                        <a:pt x="221409" y="253984"/>
                      </a:cubicBezTo>
                      <a:cubicBezTo>
                        <a:pt x="219227" y="254384"/>
                        <a:pt x="217122" y="254822"/>
                        <a:pt x="215055" y="255280"/>
                      </a:cubicBezTo>
                      <a:cubicBezTo>
                        <a:pt x="214532" y="255394"/>
                        <a:pt x="214017" y="255508"/>
                        <a:pt x="213503" y="255622"/>
                      </a:cubicBezTo>
                      <a:cubicBezTo>
                        <a:pt x="209417" y="256556"/>
                        <a:pt x="205588" y="257594"/>
                        <a:pt x="202121" y="258747"/>
                      </a:cubicBezTo>
                      <a:cubicBezTo>
                        <a:pt x="201692" y="258890"/>
                        <a:pt x="201263" y="259032"/>
                        <a:pt x="200844" y="259185"/>
                      </a:cubicBezTo>
                      <a:cubicBezTo>
                        <a:pt x="199149" y="259775"/>
                        <a:pt x="197520" y="260385"/>
                        <a:pt x="196034" y="261033"/>
                      </a:cubicBezTo>
                      <a:cubicBezTo>
                        <a:pt x="196063" y="264062"/>
                        <a:pt x="196034" y="267014"/>
                        <a:pt x="195939" y="269939"/>
                      </a:cubicBezTo>
                      <a:cubicBezTo>
                        <a:pt x="195844" y="272882"/>
                        <a:pt x="195663" y="275777"/>
                        <a:pt x="195453" y="278644"/>
                      </a:cubicBezTo>
                      <a:cubicBezTo>
                        <a:pt x="195386" y="279568"/>
                        <a:pt x="195282" y="280483"/>
                        <a:pt x="195205" y="281397"/>
                      </a:cubicBezTo>
                      <a:cubicBezTo>
                        <a:pt x="195167" y="281854"/>
                        <a:pt x="195129" y="282311"/>
                        <a:pt x="195082" y="282769"/>
                      </a:cubicBezTo>
                      <a:cubicBezTo>
                        <a:pt x="196091" y="281464"/>
                        <a:pt x="197244" y="280264"/>
                        <a:pt x="198672" y="279140"/>
                      </a:cubicBezTo>
                      <a:cubicBezTo>
                        <a:pt x="198806" y="279035"/>
                        <a:pt x="198949" y="278930"/>
                        <a:pt x="199092" y="278825"/>
                      </a:cubicBezTo>
                      <a:cubicBezTo>
                        <a:pt x="200568" y="277711"/>
                        <a:pt x="202340" y="276692"/>
                        <a:pt x="204445" y="275834"/>
                      </a:cubicBezTo>
                      <a:cubicBezTo>
                        <a:pt x="204645" y="275749"/>
                        <a:pt x="204854" y="275673"/>
                        <a:pt x="205064" y="275596"/>
                      </a:cubicBezTo>
                      <a:cubicBezTo>
                        <a:pt x="206131" y="275187"/>
                        <a:pt x="207264" y="274806"/>
                        <a:pt x="208512" y="274491"/>
                      </a:cubicBezTo>
                      <a:cubicBezTo>
                        <a:pt x="209817" y="274158"/>
                        <a:pt x="211198" y="273910"/>
                        <a:pt x="212655" y="273701"/>
                      </a:cubicBezTo>
                      <a:cubicBezTo>
                        <a:pt x="212941" y="273663"/>
                        <a:pt x="213246" y="273625"/>
                        <a:pt x="213541" y="273587"/>
                      </a:cubicBezTo>
                      <a:cubicBezTo>
                        <a:pt x="214979" y="273415"/>
                        <a:pt x="216484" y="273282"/>
                        <a:pt x="218113" y="273234"/>
                      </a:cubicBezTo>
                      <a:cubicBezTo>
                        <a:pt x="220009" y="273177"/>
                        <a:pt x="221837" y="273225"/>
                        <a:pt x="223752" y="273339"/>
                      </a:cubicBezTo>
                      <a:cubicBezTo>
                        <a:pt x="224152" y="273358"/>
                        <a:pt x="224561" y="273396"/>
                        <a:pt x="224961" y="273425"/>
                      </a:cubicBezTo>
                      <a:cubicBezTo>
                        <a:pt x="226800" y="273558"/>
                        <a:pt x="228733" y="273758"/>
                        <a:pt x="230781" y="274053"/>
                      </a:cubicBezTo>
                      <a:cubicBezTo>
                        <a:pt x="244231" y="276016"/>
                        <a:pt x="261661" y="281264"/>
                        <a:pt x="284864" y="291903"/>
                      </a:cubicBezTo>
                      <a:cubicBezTo>
                        <a:pt x="284864" y="291903"/>
                        <a:pt x="254603" y="284264"/>
                        <a:pt x="227619" y="283721"/>
                      </a:cubicBezTo>
                      <a:cubicBezTo>
                        <a:pt x="225771" y="283683"/>
                        <a:pt x="223942" y="283683"/>
                        <a:pt x="222133" y="283712"/>
                      </a:cubicBezTo>
                      <a:cubicBezTo>
                        <a:pt x="221933" y="283712"/>
                        <a:pt x="221752" y="283731"/>
                        <a:pt x="221552" y="283731"/>
                      </a:cubicBezTo>
                      <a:cubicBezTo>
                        <a:pt x="219466" y="283778"/>
                        <a:pt x="217437" y="283893"/>
                        <a:pt x="215436" y="284055"/>
                      </a:cubicBezTo>
                      <a:cubicBezTo>
                        <a:pt x="214808" y="284102"/>
                        <a:pt x="214198" y="284169"/>
                        <a:pt x="213579" y="284226"/>
                      </a:cubicBezTo>
                      <a:cubicBezTo>
                        <a:pt x="211846" y="284397"/>
                        <a:pt x="210169" y="284626"/>
                        <a:pt x="208540" y="284902"/>
                      </a:cubicBezTo>
                      <a:cubicBezTo>
                        <a:pt x="208102" y="284979"/>
                        <a:pt x="207645" y="285036"/>
                        <a:pt x="207216" y="285112"/>
                      </a:cubicBezTo>
                      <a:cubicBezTo>
                        <a:pt x="205254" y="285483"/>
                        <a:pt x="203387" y="285950"/>
                        <a:pt x="201625" y="286493"/>
                      </a:cubicBezTo>
                      <a:cubicBezTo>
                        <a:pt x="201206" y="286626"/>
                        <a:pt x="200825" y="286779"/>
                        <a:pt x="200425" y="286922"/>
                      </a:cubicBezTo>
                      <a:cubicBezTo>
                        <a:pt x="199073" y="287388"/>
                        <a:pt x="197796" y="287922"/>
                        <a:pt x="196606" y="288522"/>
                      </a:cubicBezTo>
                      <a:cubicBezTo>
                        <a:pt x="196167" y="288741"/>
                        <a:pt x="195739" y="288950"/>
                        <a:pt x="195329" y="289179"/>
                      </a:cubicBezTo>
                      <a:cubicBezTo>
                        <a:pt x="194948" y="289398"/>
                        <a:pt x="194643" y="289674"/>
                        <a:pt x="194281" y="289912"/>
                      </a:cubicBezTo>
                      <a:cubicBezTo>
                        <a:pt x="193977" y="292160"/>
                        <a:pt x="193719" y="293942"/>
                        <a:pt x="193443" y="295704"/>
                      </a:cubicBezTo>
                      <a:cubicBezTo>
                        <a:pt x="193281" y="296742"/>
                        <a:pt x="193110" y="297790"/>
                        <a:pt x="192929" y="298818"/>
                      </a:cubicBezTo>
                      <a:cubicBezTo>
                        <a:pt x="192681" y="300266"/>
                        <a:pt x="192405" y="301704"/>
                        <a:pt x="192129" y="303143"/>
                      </a:cubicBezTo>
                      <a:cubicBezTo>
                        <a:pt x="192434" y="303066"/>
                        <a:pt x="192710" y="302981"/>
                        <a:pt x="193034" y="302905"/>
                      </a:cubicBezTo>
                      <a:cubicBezTo>
                        <a:pt x="193538" y="302790"/>
                        <a:pt x="194101" y="302695"/>
                        <a:pt x="194653" y="302590"/>
                      </a:cubicBezTo>
                      <a:cubicBezTo>
                        <a:pt x="195139" y="302495"/>
                        <a:pt x="195644" y="302409"/>
                        <a:pt x="196167" y="302333"/>
                      </a:cubicBezTo>
                      <a:cubicBezTo>
                        <a:pt x="196777" y="302247"/>
                        <a:pt x="197415" y="302171"/>
                        <a:pt x="198072" y="302104"/>
                      </a:cubicBezTo>
                      <a:cubicBezTo>
                        <a:pt x="198634" y="302047"/>
                        <a:pt x="199225" y="302000"/>
                        <a:pt x="199825" y="301962"/>
                      </a:cubicBezTo>
                      <a:cubicBezTo>
                        <a:pt x="200520" y="301914"/>
                        <a:pt x="201216" y="301866"/>
                        <a:pt x="201959" y="301838"/>
                      </a:cubicBezTo>
                      <a:cubicBezTo>
                        <a:pt x="202768" y="301819"/>
                        <a:pt x="203645" y="301828"/>
                        <a:pt x="204511" y="301838"/>
                      </a:cubicBezTo>
                      <a:cubicBezTo>
                        <a:pt x="205654" y="301847"/>
                        <a:pt x="206855" y="301904"/>
                        <a:pt x="208102" y="301990"/>
                      </a:cubicBezTo>
                      <a:cubicBezTo>
                        <a:pt x="208979" y="302047"/>
                        <a:pt x="209855" y="302104"/>
                        <a:pt x="210779" y="302200"/>
                      </a:cubicBezTo>
                      <a:cubicBezTo>
                        <a:pt x="211626" y="302285"/>
                        <a:pt x="212522" y="302400"/>
                        <a:pt x="213417" y="302524"/>
                      </a:cubicBezTo>
                      <a:cubicBezTo>
                        <a:pt x="214379" y="302657"/>
                        <a:pt x="215379" y="302809"/>
                        <a:pt x="216389" y="302971"/>
                      </a:cubicBezTo>
                      <a:cubicBezTo>
                        <a:pt x="217303" y="303124"/>
                        <a:pt x="218218" y="303276"/>
                        <a:pt x="219180" y="303467"/>
                      </a:cubicBezTo>
                      <a:cubicBezTo>
                        <a:pt x="219399" y="303505"/>
                        <a:pt x="219599" y="303533"/>
                        <a:pt x="219818" y="303581"/>
                      </a:cubicBezTo>
                      <a:cubicBezTo>
                        <a:pt x="228457" y="305353"/>
                        <a:pt x="238858" y="308524"/>
                        <a:pt x="251422" y="313963"/>
                      </a:cubicBezTo>
                      <a:cubicBezTo>
                        <a:pt x="251422" y="313963"/>
                        <a:pt x="232058" y="318078"/>
                        <a:pt x="213112" y="317325"/>
                      </a:cubicBezTo>
                      <a:cubicBezTo>
                        <a:pt x="212893" y="317335"/>
                        <a:pt x="212693" y="317316"/>
                        <a:pt x="212484" y="317306"/>
                      </a:cubicBezTo>
                      <a:cubicBezTo>
                        <a:pt x="211941" y="317278"/>
                        <a:pt x="211398" y="317240"/>
                        <a:pt x="210845" y="317211"/>
                      </a:cubicBezTo>
                      <a:cubicBezTo>
                        <a:pt x="209626" y="317135"/>
                        <a:pt x="208407" y="317040"/>
                        <a:pt x="207197" y="316916"/>
                      </a:cubicBezTo>
                      <a:cubicBezTo>
                        <a:pt x="206597" y="316859"/>
                        <a:pt x="206007" y="316792"/>
                        <a:pt x="205416" y="316716"/>
                      </a:cubicBezTo>
                      <a:cubicBezTo>
                        <a:pt x="204140" y="316563"/>
                        <a:pt x="202892" y="316363"/>
                        <a:pt x="201654" y="316144"/>
                      </a:cubicBezTo>
                      <a:cubicBezTo>
                        <a:pt x="201216" y="316068"/>
                        <a:pt x="200768" y="316011"/>
                        <a:pt x="200339" y="315925"/>
                      </a:cubicBezTo>
                      <a:cubicBezTo>
                        <a:pt x="198711" y="315601"/>
                        <a:pt x="197129" y="315230"/>
                        <a:pt x="195596" y="314782"/>
                      </a:cubicBezTo>
                      <a:cubicBezTo>
                        <a:pt x="195243" y="314677"/>
                        <a:pt x="194920" y="314554"/>
                        <a:pt x="194577" y="314439"/>
                      </a:cubicBezTo>
                      <a:cubicBezTo>
                        <a:pt x="193405" y="314068"/>
                        <a:pt x="192272" y="313658"/>
                        <a:pt x="191176" y="313201"/>
                      </a:cubicBezTo>
                      <a:cubicBezTo>
                        <a:pt x="190795" y="313039"/>
                        <a:pt x="190424" y="312877"/>
                        <a:pt x="190052" y="312706"/>
                      </a:cubicBezTo>
                      <a:cubicBezTo>
                        <a:pt x="189995" y="312944"/>
                        <a:pt x="189938" y="313192"/>
                        <a:pt x="189881" y="313430"/>
                      </a:cubicBezTo>
                      <a:cubicBezTo>
                        <a:pt x="189757" y="313944"/>
                        <a:pt x="189643" y="314468"/>
                        <a:pt x="189509" y="314982"/>
                      </a:cubicBezTo>
                      <a:cubicBezTo>
                        <a:pt x="188843" y="317602"/>
                        <a:pt x="188138" y="320192"/>
                        <a:pt x="187385" y="322755"/>
                      </a:cubicBezTo>
                      <a:cubicBezTo>
                        <a:pt x="187176" y="323479"/>
                        <a:pt x="186938" y="324193"/>
                        <a:pt x="186719" y="324917"/>
                      </a:cubicBezTo>
                      <a:cubicBezTo>
                        <a:pt x="186652" y="325145"/>
                        <a:pt x="186576" y="325384"/>
                        <a:pt x="186500" y="325612"/>
                      </a:cubicBezTo>
                      <a:cubicBezTo>
                        <a:pt x="187052" y="325869"/>
                        <a:pt x="187604" y="326127"/>
                        <a:pt x="188205" y="326431"/>
                      </a:cubicBezTo>
                      <a:cubicBezTo>
                        <a:pt x="189176" y="326927"/>
                        <a:pt x="190176" y="327489"/>
                        <a:pt x="191205" y="328098"/>
                      </a:cubicBezTo>
                      <a:cubicBezTo>
                        <a:pt x="191405" y="328222"/>
                        <a:pt x="191614" y="328346"/>
                        <a:pt x="191824" y="328470"/>
                      </a:cubicBezTo>
                      <a:cubicBezTo>
                        <a:pt x="192719" y="329022"/>
                        <a:pt x="193643" y="329622"/>
                        <a:pt x="194567" y="330270"/>
                      </a:cubicBezTo>
                      <a:cubicBezTo>
                        <a:pt x="194786" y="330422"/>
                        <a:pt x="194996" y="330565"/>
                        <a:pt x="195215" y="330727"/>
                      </a:cubicBezTo>
                      <a:cubicBezTo>
                        <a:pt x="197472" y="332365"/>
                        <a:pt x="199739" y="334318"/>
                        <a:pt x="201854" y="336623"/>
                      </a:cubicBezTo>
                      <a:cubicBezTo>
                        <a:pt x="207045" y="342386"/>
                        <a:pt x="211074" y="349958"/>
                        <a:pt x="211303" y="360121"/>
                      </a:cubicBezTo>
                      <a:cubicBezTo>
                        <a:pt x="211303" y="360121"/>
                        <a:pt x="201778" y="357073"/>
                        <a:pt x="193386" y="350196"/>
                      </a:cubicBezTo>
                      <a:cubicBezTo>
                        <a:pt x="193215" y="350091"/>
                        <a:pt x="193072" y="349949"/>
                        <a:pt x="192919" y="349815"/>
                      </a:cubicBezTo>
                      <a:cubicBezTo>
                        <a:pt x="192434" y="349406"/>
                        <a:pt x="191957" y="348977"/>
                        <a:pt x="191472" y="348539"/>
                      </a:cubicBezTo>
                      <a:cubicBezTo>
                        <a:pt x="191033" y="348129"/>
                        <a:pt x="190595" y="347710"/>
                        <a:pt x="190167" y="347282"/>
                      </a:cubicBezTo>
                      <a:cubicBezTo>
                        <a:pt x="189719" y="346834"/>
                        <a:pt x="189290" y="346377"/>
                        <a:pt x="188862" y="345910"/>
                      </a:cubicBezTo>
                      <a:cubicBezTo>
                        <a:pt x="188433" y="345434"/>
                        <a:pt x="188014" y="344948"/>
                        <a:pt x="187614" y="344443"/>
                      </a:cubicBezTo>
                      <a:cubicBezTo>
                        <a:pt x="187223" y="343967"/>
                        <a:pt x="186842" y="343472"/>
                        <a:pt x="186471" y="342967"/>
                      </a:cubicBezTo>
                      <a:cubicBezTo>
                        <a:pt x="186071" y="342424"/>
                        <a:pt x="185699" y="341852"/>
                        <a:pt x="185338" y="341271"/>
                      </a:cubicBezTo>
                      <a:cubicBezTo>
                        <a:pt x="185014" y="340757"/>
                        <a:pt x="184690" y="340252"/>
                        <a:pt x="184395" y="339719"/>
                      </a:cubicBezTo>
                      <a:cubicBezTo>
                        <a:pt x="184052" y="339090"/>
                        <a:pt x="183747" y="338433"/>
                        <a:pt x="183442" y="337776"/>
                      </a:cubicBezTo>
                      <a:cubicBezTo>
                        <a:pt x="183251" y="337366"/>
                        <a:pt x="183023" y="336995"/>
                        <a:pt x="182861" y="336585"/>
                      </a:cubicBezTo>
                      <a:cubicBezTo>
                        <a:pt x="182699" y="337023"/>
                        <a:pt x="182528" y="337442"/>
                        <a:pt x="182375" y="337880"/>
                      </a:cubicBezTo>
                      <a:cubicBezTo>
                        <a:pt x="182032" y="338823"/>
                        <a:pt x="181680" y="339757"/>
                        <a:pt x="181318" y="340690"/>
                      </a:cubicBezTo>
                      <a:cubicBezTo>
                        <a:pt x="180718" y="342252"/>
                        <a:pt x="180099" y="343795"/>
                        <a:pt x="179480" y="345329"/>
                      </a:cubicBezTo>
                      <a:cubicBezTo>
                        <a:pt x="179127" y="346196"/>
                        <a:pt x="178775" y="347062"/>
                        <a:pt x="178422" y="347910"/>
                      </a:cubicBezTo>
                      <a:cubicBezTo>
                        <a:pt x="177689" y="349644"/>
                        <a:pt x="176936" y="351349"/>
                        <a:pt x="176174" y="353044"/>
                      </a:cubicBezTo>
                      <a:cubicBezTo>
                        <a:pt x="175898" y="353663"/>
                        <a:pt x="175632" y="354292"/>
                        <a:pt x="175346" y="354902"/>
                      </a:cubicBezTo>
                      <a:cubicBezTo>
                        <a:pt x="174288" y="357207"/>
                        <a:pt x="173203" y="359474"/>
                        <a:pt x="172098" y="361712"/>
                      </a:cubicBezTo>
                      <a:cubicBezTo>
                        <a:pt x="171888" y="362122"/>
                        <a:pt x="171679" y="362521"/>
                        <a:pt x="171469" y="362931"/>
                      </a:cubicBezTo>
                      <a:cubicBezTo>
                        <a:pt x="170564" y="364741"/>
                        <a:pt x="169640" y="366532"/>
                        <a:pt x="168697" y="368294"/>
                      </a:cubicBezTo>
                      <a:cubicBezTo>
                        <a:pt x="168288" y="369056"/>
                        <a:pt x="167869" y="369808"/>
                        <a:pt x="167459" y="370570"/>
                      </a:cubicBezTo>
                      <a:cubicBezTo>
                        <a:pt x="166688" y="371980"/>
                        <a:pt x="165916" y="373380"/>
                        <a:pt x="165135" y="374761"/>
                      </a:cubicBezTo>
                      <a:cubicBezTo>
                        <a:pt x="164687" y="375552"/>
                        <a:pt x="164230" y="376342"/>
                        <a:pt x="163773" y="377123"/>
                      </a:cubicBezTo>
                      <a:cubicBezTo>
                        <a:pt x="162992" y="378466"/>
                        <a:pt x="162211" y="379790"/>
                        <a:pt x="161420" y="381095"/>
                      </a:cubicBezTo>
                      <a:cubicBezTo>
                        <a:pt x="160963" y="381848"/>
                        <a:pt x="160515" y="382600"/>
                        <a:pt x="160058" y="383343"/>
                      </a:cubicBezTo>
                      <a:cubicBezTo>
                        <a:pt x="159201" y="384734"/>
                        <a:pt x="158325" y="386105"/>
                        <a:pt x="157458" y="387467"/>
                      </a:cubicBezTo>
                      <a:cubicBezTo>
                        <a:pt x="157067" y="388068"/>
                        <a:pt x="156686" y="388687"/>
                        <a:pt x="156296" y="389277"/>
                      </a:cubicBezTo>
                      <a:cubicBezTo>
                        <a:pt x="155029" y="391220"/>
                        <a:pt x="153753" y="393135"/>
                        <a:pt x="152467" y="395011"/>
                      </a:cubicBezTo>
                      <a:cubicBezTo>
                        <a:pt x="136722" y="417938"/>
                        <a:pt x="119739" y="435674"/>
                        <a:pt x="107032" y="447446"/>
                      </a:cubicBezTo>
                      <a:cubicBezTo>
                        <a:pt x="106880" y="447599"/>
                        <a:pt x="106728" y="447723"/>
                        <a:pt x="106566" y="447875"/>
                      </a:cubicBezTo>
                      <a:cubicBezTo>
                        <a:pt x="105299" y="449047"/>
                        <a:pt x="104061" y="450180"/>
                        <a:pt x="102889" y="451228"/>
                      </a:cubicBezTo>
                      <a:cubicBezTo>
                        <a:pt x="101460" y="452504"/>
                        <a:pt x="100413" y="453409"/>
                        <a:pt x="99412" y="454276"/>
                      </a:cubicBezTo>
                      <a:cubicBezTo>
                        <a:pt x="99155" y="454495"/>
                        <a:pt x="98898" y="454724"/>
                        <a:pt x="98651" y="454933"/>
                      </a:cubicBezTo>
                      <a:cubicBezTo>
                        <a:pt x="97612" y="455819"/>
                        <a:pt x="96622" y="456657"/>
                        <a:pt x="95707" y="457419"/>
                      </a:cubicBezTo>
                      <a:cubicBezTo>
                        <a:pt x="95564" y="457543"/>
                        <a:pt x="95431" y="457648"/>
                        <a:pt x="95288" y="457762"/>
                      </a:cubicBezTo>
                      <a:cubicBezTo>
                        <a:pt x="94479" y="458429"/>
                        <a:pt x="93726" y="459048"/>
                        <a:pt x="93021" y="459610"/>
                      </a:cubicBezTo>
                      <a:cubicBezTo>
                        <a:pt x="92859" y="459743"/>
                        <a:pt x="92678" y="459886"/>
                        <a:pt x="92526" y="460010"/>
                      </a:cubicBezTo>
                      <a:cubicBezTo>
                        <a:pt x="91783" y="460610"/>
                        <a:pt x="91107" y="461143"/>
                        <a:pt x="90507" y="461610"/>
                      </a:cubicBezTo>
                      <a:cubicBezTo>
                        <a:pt x="90364" y="461715"/>
                        <a:pt x="90240" y="461810"/>
                        <a:pt x="90107" y="461915"/>
                      </a:cubicBezTo>
                      <a:cubicBezTo>
                        <a:pt x="89602" y="462305"/>
                        <a:pt x="89135" y="462658"/>
                        <a:pt x="88763" y="462953"/>
                      </a:cubicBezTo>
                      <a:cubicBezTo>
                        <a:pt x="88163" y="463410"/>
                        <a:pt x="87830" y="463648"/>
                        <a:pt x="87601" y="463820"/>
                      </a:cubicBezTo>
                      <a:cubicBezTo>
                        <a:pt x="63503" y="464868"/>
                        <a:pt x="80886" y="444503"/>
                        <a:pt x="80886" y="444503"/>
                      </a:cubicBezTo>
                      <a:cubicBezTo>
                        <a:pt x="105899" y="422215"/>
                        <a:pt x="125035" y="399612"/>
                        <a:pt x="139379" y="377095"/>
                      </a:cubicBezTo>
                      <a:cubicBezTo>
                        <a:pt x="116719" y="383553"/>
                        <a:pt x="98746" y="372561"/>
                        <a:pt x="98746" y="372561"/>
                      </a:cubicBezTo>
                      <a:cubicBezTo>
                        <a:pt x="120186" y="363779"/>
                        <a:pt x="135846" y="366551"/>
                        <a:pt x="144056" y="369475"/>
                      </a:cubicBezTo>
                      <a:cubicBezTo>
                        <a:pt x="145256" y="367436"/>
                        <a:pt x="146437" y="365408"/>
                        <a:pt x="147561" y="363369"/>
                      </a:cubicBezTo>
                      <a:cubicBezTo>
                        <a:pt x="147085" y="363026"/>
                        <a:pt x="146571" y="362703"/>
                        <a:pt x="146085" y="362369"/>
                      </a:cubicBezTo>
                      <a:cubicBezTo>
                        <a:pt x="145028" y="361636"/>
                        <a:pt x="143980" y="360902"/>
                        <a:pt x="142875" y="360207"/>
                      </a:cubicBezTo>
                      <a:cubicBezTo>
                        <a:pt x="142484" y="359959"/>
                        <a:pt x="142075" y="359740"/>
                        <a:pt x="141675" y="359502"/>
                      </a:cubicBezTo>
                      <a:cubicBezTo>
                        <a:pt x="140494" y="358788"/>
                        <a:pt x="139303" y="358064"/>
                        <a:pt x="138074" y="357397"/>
                      </a:cubicBezTo>
                      <a:cubicBezTo>
                        <a:pt x="137760" y="357226"/>
                        <a:pt x="137427" y="357064"/>
                        <a:pt x="137112" y="356892"/>
                      </a:cubicBezTo>
                      <a:cubicBezTo>
                        <a:pt x="135788" y="356178"/>
                        <a:pt x="134445" y="355473"/>
                        <a:pt x="133083" y="354806"/>
                      </a:cubicBezTo>
                      <a:cubicBezTo>
                        <a:pt x="132807" y="354673"/>
                        <a:pt x="132531" y="354559"/>
                        <a:pt x="132264" y="354425"/>
                      </a:cubicBezTo>
                      <a:cubicBezTo>
                        <a:pt x="130835" y="353739"/>
                        <a:pt x="129407" y="353073"/>
                        <a:pt x="127959" y="352435"/>
                      </a:cubicBezTo>
                      <a:cubicBezTo>
                        <a:pt x="125987" y="351587"/>
                        <a:pt x="124387" y="350911"/>
                        <a:pt x="122796" y="350282"/>
                      </a:cubicBezTo>
                      <a:cubicBezTo>
                        <a:pt x="106185" y="343719"/>
                        <a:pt x="90211" y="340424"/>
                        <a:pt x="86478" y="339700"/>
                      </a:cubicBezTo>
                      <a:cubicBezTo>
                        <a:pt x="85944" y="339595"/>
                        <a:pt x="85658" y="339547"/>
                        <a:pt x="85658" y="339547"/>
                      </a:cubicBezTo>
                      <a:cubicBezTo>
                        <a:pt x="87868" y="339262"/>
                        <a:pt x="90011" y="339042"/>
                        <a:pt x="92097" y="338890"/>
                      </a:cubicBezTo>
                      <a:cubicBezTo>
                        <a:pt x="92802" y="338842"/>
                        <a:pt x="93469" y="338833"/>
                        <a:pt x="94164" y="338804"/>
                      </a:cubicBezTo>
                      <a:cubicBezTo>
                        <a:pt x="95507" y="338738"/>
                        <a:pt x="96860" y="338652"/>
                        <a:pt x="98155" y="338642"/>
                      </a:cubicBezTo>
                      <a:cubicBezTo>
                        <a:pt x="98955" y="338633"/>
                        <a:pt x="99708" y="338671"/>
                        <a:pt x="100489" y="338681"/>
                      </a:cubicBezTo>
                      <a:cubicBezTo>
                        <a:pt x="101622" y="338700"/>
                        <a:pt x="102775" y="338700"/>
                        <a:pt x="103861" y="338757"/>
                      </a:cubicBezTo>
                      <a:cubicBezTo>
                        <a:pt x="104651" y="338795"/>
                        <a:pt x="105394" y="338880"/>
                        <a:pt x="106166" y="338938"/>
                      </a:cubicBezTo>
                      <a:cubicBezTo>
                        <a:pt x="107185" y="339014"/>
                        <a:pt x="108223" y="339090"/>
                        <a:pt x="109204" y="339204"/>
                      </a:cubicBezTo>
                      <a:cubicBezTo>
                        <a:pt x="109976" y="339290"/>
                        <a:pt x="110700" y="339423"/>
                        <a:pt x="111452" y="339528"/>
                      </a:cubicBezTo>
                      <a:cubicBezTo>
                        <a:pt x="112376" y="339662"/>
                        <a:pt x="113319" y="339795"/>
                        <a:pt x="114214" y="339957"/>
                      </a:cubicBezTo>
                      <a:cubicBezTo>
                        <a:pt x="114948" y="340090"/>
                        <a:pt x="115643" y="340262"/>
                        <a:pt x="116357" y="340414"/>
                      </a:cubicBezTo>
                      <a:cubicBezTo>
                        <a:pt x="117205" y="340595"/>
                        <a:pt x="118062" y="340776"/>
                        <a:pt x="118872" y="340986"/>
                      </a:cubicBezTo>
                      <a:cubicBezTo>
                        <a:pt x="119567" y="341166"/>
                        <a:pt x="120234" y="341367"/>
                        <a:pt x="120901" y="341567"/>
                      </a:cubicBezTo>
                      <a:cubicBezTo>
                        <a:pt x="121672" y="341795"/>
                        <a:pt x="122453" y="342014"/>
                        <a:pt x="123206" y="342262"/>
                      </a:cubicBezTo>
                      <a:cubicBezTo>
                        <a:pt x="123854" y="342481"/>
                        <a:pt x="124482" y="342710"/>
                        <a:pt x="125111" y="342948"/>
                      </a:cubicBezTo>
                      <a:cubicBezTo>
                        <a:pt x="125825" y="343205"/>
                        <a:pt x="126540" y="343472"/>
                        <a:pt x="127226" y="343748"/>
                      </a:cubicBezTo>
                      <a:cubicBezTo>
                        <a:pt x="127835" y="343995"/>
                        <a:pt x="128416" y="344262"/>
                        <a:pt x="128997" y="344519"/>
                      </a:cubicBezTo>
                      <a:cubicBezTo>
                        <a:pt x="129645" y="344805"/>
                        <a:pt x="130302" y="345100"/>
                        <a:pt x="130931" y="345405"/>
                      </a:cubicBezTo>
                      <a:cubicBezTo>
                        <a:pt x="131502" y="345681"/>
                        <a:pt x="132045" y="345977"/>
                        <a:pt x="132588" y="346262"/>
                      </a:cubicBezTo>
                      <a:cubicBezTo>
                        <a:pt x="133179" y="346577"/>
                        <a:pt x="133769" y="346891"/>
                        <a:pt x="134341" y="347215"/>
                      </a:cubicBezTo>
                      <a:cubicBezTo>
                        <a:pt x="134864" y="347520"/>
                        <a:pt x="135360" y="347824"/>
                        <a:pt x="135865" y="348129"/>
                      </a:cubicBezTo>
                      <a:cubicBezTo>
                        <a:pt x="136408" y="348463"/>
                        <a:pt x="136951" y="348796"/>
                        <a:pt x="137465" y="349139"/>
                      </a:cubicBezTo>
                      <a:cubicBezTo>
                        <a:pt x="137951" y="349453"/>
                        <a:pt x="138408" y="349777"/>
                        <a:pt x="138865" y="350101"/>
                      </a:cubicBezTo>
                      <a:cubicBezTo>
                        <a:pt x="139351" y="350444"/>
                        <a:pt x="139837" y="350796"/>
                        <a:pt x="140303" y="351139"/>
                      </a:cubicBezTo>
                      <a:cubicBezTo>
                        <a:pt x="140741" y="351473"/>
                        <a:pt x="141161" y="351806"/>
                        <a:pt x="141580" y="352139"/>
                      </a:cubicBezTo>
                      <a:cubicBezTo>
                        <a:pt x="142018" y="352492"/>
                        <a:pt x="142456" y="352844"/>
                        <a:pt x="142866" y="353206"/>
                      </a:cubicBezTo>
                      <a:cubicBezTo>
                        <a:pt x="143266" y="353549"/>
                        <a:pt x="143647" y="353892"/>
                        <a:pt x="144028" y="354225"/>
                      </a:cubicBezTo>
                      <a:cubicBezTo>
                        <a:pt x="144418" y="354578"/>
                        <a:pt x="144799" y="354930"/>
                        <a:pt x="145161" y="355273"/>
                      </a:cubicBezTo>
                      <a:cubicBezTo>
                        <a:pt x="145523" y="355616"/>
                        <a:pt x="145875" y="355968"/>
                        <a:pt x="146209" y="356311"/>
                      </a:cubicBezTo>
                      <a:cubicBezTo>
                        <a:pt x="146552" y="356654"/>
                        <a:pt x="146885" y="357007"/>
                        <a:pt x="147209" y="357349"/>
                      </a:cubicBezTo>
                      <a:cubicBezTo>
                        <a:pt x="147533" y="357692"/>
                        <a:pt x="147837" y="358035"/>
                        <a:pt x="148142" y="358369"/>
                      </a:cubicBezTo>
                      <a:cubicBezTo>
                        <a:pt x="148276" y="358521"/>
                        <a:pt x="148438" y="358683"/>
                        <a:pt x="148571" y="358835"/>
                      </a:cubicBezTo>
                      <a:cubicBezTo>
                        <a:pt x="148866" y="359197"/>
                        <a:pt x="149181" y="359559"/>
                        <a:pt x="149466" y="359893"/>
                      </a:cubicBezTo>
                      <a:cubicBezTo>
                        <a:pt x="149581" y="359674"/>
                        <a:pt x="149685" y="359455"/>
                        <a:pt x="149809" y="359235"/>
                      </a:cubicBezTo>
                      <a:cubicBezTo>
                        <a:pt x="150857" y="357254"/>
                        <a:pt x="151886" y="355264"/>
                        <a:pt x="152867" y="353282"/>
                      </a:cubicBezTo>
                      <a:cubicBezTo>
                        <a:pt x="152038" y="352406"/>
                        <a:pt x="151162" y="351511"/>
                        <a:pt x="150247" y="350596"/>
                      </a:cubicBezTo>
                      <a:cubicBezTo>
                        <a:pt x="148409" y="348758"/>
                        <a:pt x="146561" y="346977"/>
                        <a:pt x="144580" y="345148"/>
                      </a:cubicBezTo>
                      <a:cubicBezTo>
                        <a:pt x="142627" y="343329"/>
                        <a:pt x="140551" y="341471"/>
                        <a:pt x="138389" y="339576"/>
                      </a:cubicBezTo>
                      <a:cubicBezTo>
                        <a:pt x="136046" y="337518"/>
                        <a:pt x="133845" y="335632"/>
                        <a:pt x="131588" y="333727"/>
                      </a:cubicBezTo>
                      <a:cubicBezTo>
                        <a:pt x="131445" y="333613"/>
                        <a:pt x="131312" y="333489"/>
                        <a:pt x="131169" y="333375"/>
                      </a:cubicBezTo>
                      <a:cubicBezTo>
                        <a:pt x="128959" y="331518"/>
                        <a:pt x="126683" y="329632"/>
                        <a:pt x="124358" y="327746"/>
                      </a:cubicBezTo>
                      <a:cubicBezTo>
                        <a:pt x="124149" y="327574"/>
                        <a:pt x="123949" y="327403"/>
                        <a:pt x="123730" y="327241"/>
                      </a:cubicBezTo>
                      <a:cubicBezTo>
                        <a:pt x="121444" y="325384"/>
                        <a:pt x="119129" y="323536"/>
                        <a:pt x="116796" y="321678"/>
                      </a:cubicBezTo>
                      <a:cubicBezTo>
                        <a:pt x="116538" y="321478"/>
                        <a:pt x="116291" y="321278"/>
                        <a:pt x="116043" y="321078"/>
                      </a:cubicBezTo>
                      <a:cubicBezTo>
                        <a:pt x="113738" y="319259"/>
                        <a:pt x="111423" y="317440"/>
                        <a:pt x="109099" y="315649"/>
                      </a:cubicBezTo>
                      <a:cubicBezTo>
                        <a:pt x="108814" y="315430"/>
                        <a:pt x="108518" y="315201"/>
                        <a:pt x="108233" y="314982"/>
                      </a:cubicBezTo>
                      <a:cubicBezTo>
                        <a:pt x="105947" y="313211"/>
                        <a:pt x="103670" y="311468"/>
                        <a:pt x="101403" y="309753"/>
                      </a:cubicBezTo>
                      <a:cubicBezTo>
                        <a:pt x="101070" y="309505"/>
                        <a:pt x="100746" y="309258"/>
                        <a:pt x="100422" y="309010"/>
                      </a:cubicBezTo>
                      <a:cubicBezTo>
                        <a:pt x="98193" y="307324"/>
                        <a:pt x="96003" y="305667"/>
                        <a:pt x="93840" y="304057"/>
                      </a:cubicBezTo>
                      <a:cubicBezTo>
                        <a:pt x="93507" y="303809"/>
                        <a:pt x="93193" y="303571"/>
                        <a:pt x="92859" y="303324"/>
                      </a:cubicBezTo>
                      <a:cubicBezTo>
                        <a:pt x="90707" y="301714"/>
                        <a:pt x="88602" y="300161"/>
                        <a:pt x="86563" y="298647"/>
                      </a:cubicBezTo>
                      <a:cubicBezTo>
                        <a:pt x="86258" y="298428"/>
                        <a:pt x="85963" y="298209"/>
                        <a:pt x="85658" y="297980"/>
                      </a:cubicBezTo>
                      <a:cubicBezTo>
                        <a:pt x="83610" y="296475"/>
                        <a:pt x="81629" y="295027"/>
                        <a:pt x="79734" y="293637"/>
                      </a:cubicBezTo>
                      <a:cubicBezTo>
                        <a:pt x="79477" y="293446"/>
                        <a:pt x="79238" y="293275"/>
                        <a:pt x="78981" y="293094"/>
                      </a:cubicBezTo>
                      <a:cubicBezTo>
                        <a:pt x="77057" y="291694"/>
                        <a:pt x="75219" y="290360"/>
                        <a:pt x="73485" y="289112"/>
                      </a:cubicBezTo>
                      <a:cubicBezTo>
                        <a:pt x="73333" y="288998"/>
                        <a:pt x="73181" y="288893"/>
                        <a:pt x="73028" y="288788"/>
                      </a:cubicBezTo>
                      <a:cubicBezTo>
                        <a:pt x="71266" y="287522"/>
                        <a:pt x="69609" y="286331"/>
                        <a:pt x="68085" y="285245"/>
                      </a:cubicBezTo>
                      <a:cubicBezTo>
                        <a:pt x="66256" y="283940"/>
                        <a:pt x="64875" y="282959"/>
                        <a:pt x="63656" y="282102"/>
                      </a:cubicBezTo>
                      <a:cubicBezTo>
                        <a:pt x="62189" y="281064"/>
                        <a:pt x="61170" y="280349"/>
                        <a:pt x="60331" y="279759"/>
                      </a:cubicBezTo>
                      <a:cubicBezTo>
                        <a:pt x="60179" y="279654"/>
                        <a:pt x="60084" y="279587"/>
                        <a:pt x="59941" y="279483"/>
                      </a:cubicBezTo>
                      <a:cubicBezTo>
                        <a:pt x="58331" y="278359"/>
                        <a:pt x="57379" y="277692"/>
                        <a:pt x="57379" y="277692"/>
                      </a:cubicBezTo>
                      <a:cubicBezTo>
                        <a:pt x="61217" y="278587"/>
                        <a:pt x="64894" y="279568"/>
                        <a:pt x="68456" y="280597"/>
                      </a:cubicBezTo>
                      <a:cubicBezTo>
                        <a:pt x="69609" y="280930"/>
                        <a:pt x="70695" y="281283"/>
                        <a:pt x="71809" y="281626"/>
                      </a:cubicBezTo>
                      <a:cubicBezTo>
                        <a:pt x="74171" y="282350"/>
                        <a:pt x="76505" y="283083"/>
                        <a:pt x="78753" y="283855"/>
                      </a:cubicBezTo>
                      <a:cubicBezTo>
                        <a:pt x="79991" y="284283"/>
                        <a:pt x="81182" y="284721"/>
                        <a:pt x="82382" y="285159"/>
                      </a:cubicBezTo>
                      <a:cubicBezTo>
                        <a:pt x="84411" y="285902"/>
                        <a:pt x="86392" y="286664"/>
                        <a:pt x="88306" y="287445"/>
                      </a:cubicBezTo>
                      <a:cubicBezTo>
                        <a:pt x="89468" y="287922"/>
                        <a:pt x="90621" y="288398"/>
                        <a:pt x="91745" y="288884"/>
                      </a:cubicBezTo>
                      <a:cubicBezTo>
                        <a:pt x="93640" y="289703"/>
                        <a:pt x="95479" y="290541"/>
                        <a:pt x="97269" y="291398"/>
                      </a:cubicBezTo>
                      <a:cubicBezTo>
                        <a:pt x="98260" y="291865"/>
                        <a:pt x="99270" y="292332"/>
                        <a:pt x="100232" y="292818"/>
                      </a:cubicBezTo>
                      <a:cubicBezTo>
                        <a:pt x="102213" y="293808"/>
                        <a:pt x="104118" y="294827"/>
                        <a:pt x="105975" y="295866"/>
                      </a:cubicBezTo>
                      <a:cubicBezTo>
                        <a:pt x="106623" y="296228"/>
                        <a:pt x="107318" y="296580"/>
                        <a:pt x="107956" y="296942"/>
                      </a:cubicBezTo>
                      <a:cubicBezTo>
                        <a:pt x="110395" y="298342"/>
                        <a:pt x="112728" y="299780"/>
                        <a:pt x="114957" y="301228"/>
                      </a:cubicBezTo>
                      <a:cubicBezTo>
                        <a:pt x="115481" y="301571"/>
                        <a:pt x="115948" y="301924"/>
                        <a:pt x="116462" y="302266"/>
                      </a:cubicBezTo>
                      <a:cubicBezTo>
                        <a:pt x="118139" y="303390"/>
                        <a:pt x="119767" y="304533"/>
                        <a:pt x="121320" y="305686"/>
                      </a:cubicBezTo>
                      <a:cubicBezTo>
                        <a:pt x="122053" y="306229"/>
                        <a:pt x="122739" y="306781"/>
                        <a:pt x="123444" y="307324"/>
                      </a:cubicBezTo>
                      <a:cubicBezTo>
                        <a:pt x="124692" y="308296"/>
                        <a:pt x="125911" y="309267"/>
                        <a:pt x="127083" y="310239"/>
                      </a:cubicBezTo>
                      <a:cubicBezTo>
                        <a:pt x="127797" y="310839"/>
                        <a:pt x="128492" y="311439"/>
                        <a:pt x="129178" y="312039"/>
                      </a:cubicBezTo>
                      <a:cubicBezTo>
                        <a:pt x="130254" y="312982"/>
                        <a:pt x="131283" y="313925"/>
                        <a:pt x="132283" y="314878"/>
                      </a:cubicBezTo>
                      <a:cubicBezTo>
                        <a:pt x="132921" y="315478"/>
                        <a:pt x="133560" y="316087"/>
                        <a:pt x="134169" y="316687"/>
                      </a:cubicBezTo>
                      <a:cubicBezTo>
                        <a:pt x="135160" y="317668"/>
                        <a:pt x="136103" y="318649"/>
                        <a:pt x="137017" y="319631"/>
                      </a:cubicBezTo>
                      <a:cubicBezTo>
                        <a:pt x="137532" y="320183"/>
                        <a:pt x="138074" y="320735"/>
                        <a:pt x="138560" y="321278"/>
                      </a:cubicBezTo>
                      <a:cubicBezTo>
                        <a:pt x="139646" y="322488"/>
                        <a:pt x="140665" y="323688"/>
                        <a:pt x="141646" y="324888"/>
                      </a:cubicBezTo>
                      <a:cubicBezTo>
                        <a:pt x="141894" y="325193"/>
                        <a:pt x="142180" y="325507"/>
                        <a:pt x="142427" y="325812"/>
                      </a:cubicBezTo>
                      <a:cubicBezTo>
                        <a:pt x="143608" y="327279"/>
                        <a:pt x="144694" y="328727"/>
                        <a:pt x="145723" y="330165"/>
                      </a:cubicBezTo>
                      <a:cubicBezTo>
                        <a:pt x="146123" y="330727"/>
                        <a:pt x="146485" y="331270"/>
                        <a:pt x="146866" y="331832"/>
                      </a:cubicBezTo>
                      <a:cubicBezTo>
                        <a:pt x="147476" y="332718"/>
                        <a:pt x="148085" y="333613"/>
                        <a:pt x="148638" y="334480"/>
                      </a:cubicBezTo>
                      <a:cubicBezTo>
                        <a:pt x="149038" y="335109"/>
                        <a:pt x="149409" y="335718"/>
                        <a:pt x="149781" y="336328"/>
                      </a:cubicBezTo>
                      <a:cubicBezTo>
                        <a:pt x="150047" y="336766"/>
                        <a:pt x="150343" y="337223"/>
                        <a:pt x="150600" y="337652"/>
                      </a:cubicBezTo>
                      <a:cubicBezTo>
                        <a:pt x="150819" y="338033"/>
                        <a:pt x="150914" y="338242"/>
                        <a:pt x="151047" y="338461"/>
                      </a:cubicBezTo>
                      <a:cubicBezTo>
                        <a:pt x="151752" y="339690"/>
                        <a:pt x="152391" y="340881"/>
                        <a:pt x="152991" y="342052"/>
                      </a:cubicBezTo>
                      <a:cubicBezTo>
                        <a:pt x="153191" y="342433"/>
                        <a:pt x="153410" y="342833"/>
                        <a:pt x="153591" y="343205"/>
                      </a:cubicBezTo>
                      <a:cubicBezTo>
                        <a:pt x="154343" y="344719"/>
                        <a:pt x="155029" y="346186"/>
                        <a:pt x="155619" y="347558"/>
                      </a:cubicBezTo>
                      <a:cubicBezTo>
                        <a:pt x="156639" y="345357"/>
                        <a:pt x="157620" y="343148"/>
                        <a:pt x="158563" y="340947"/>
                      </a:cubicBezTo>
                      <a:cubicBezTo>
                        <a:pt x="157839" y="337938"/>
                        <a:pt x="156820" y="334832"/>
                        <a:pt x="155600" y="331651"/>
                      </a:cubicBezTo>
                      <a:cubicBezTo>
                        <a:pt x="155534" y="331489"/>
                        <a:pt x="155486" y="331327"/>
                        <a:pt x="155429" y="331165"/>
                      </a:cubicBezTo>
                      <a:cubicBezTo>
                        <a:pt x="154219" y="328070"/>
                        <a:pt x="152771" y="324888"/>
                        <a:pt x="151152" y="321669"/>
                      </a:cubicBezTo>
                      <a:cubicBezTo>
                        <a:pt x="141999" y="303390"/>
                        <a:pt x="126854" y="283493"/>
                        <a:pt x="111071" y="265386"/>
                      </a:cubicBezTo>
                      <a:cubicBezTo>
                        <a:pt x="109947" y="264090"/>
                        <a:pt x="108814" y="262814"/>
                        <a:pt x="107680" y="261537"/>
                      </a:cubicBezTo>
                      <a:cubicBezTo>
                        <a:pt x="107090" y="260871"/>
                        <a:pt x="106509" y="260213"/>
                        <a:pt x="105918" y="259556"/>
                      </a:cubicBezTo>
                      <a:cubicBezTo>
                        <a:pt x="104699" y="258194"/>
                        <a:pt x="103470" y="256842"/>
                        <a:pt x="102251" y="255508"/>
                      </a:cubicBezTo>
                      <a:cubicBezTo>
                        <a:pt x="101746" y="254956"/>
                        <a:pt x="101251" y="254403"/>
                        <a:pt x="100746" y="253860"/>
                      </a:cubicBezTo>
                      <a:cubicBezTo>
                        <a:pt x="97317" y="250136"/>
                        <a:pt x="93917" y="246526"/>
                        <a:pt x="90602" y="243078"/>
                      </a:cubicBezTo>
                      <a:cubicBezTo>
                        <a:pt x="90135" y="242592"/>
                        <a:pt x="89678" y="242126"/>
                        <a:pt x="89211" y="241649"/>
                      </a:cubicBezTo>
                      <a:cubicBezTo>
                        <a:pt x="88021" y="240421"/>
                        <a:pt x="86839" y="239211"/>
                        <a:pt x="85677" y="238020"/>
                      </a:cubicBezTo>
                      <a:cubicBezTo>
                        <a:pt x="85115" y="237439"/>
                        <a:pt x="84563" y="236887"/>
                        <a:pt x="84001" y="236325"/>
                      </a:cubicBezTo>
                      <a:cubicBezTo>
                        <a:pt x="82944" y="235258"/>
                        <a:pt x="81905" y="234210"/>
                        <a:pt x="80877" y="233182"/>
                      </a:cubicBezTo>
                      <a:cubicBezTo>
                        <a:pt x="80334" y="232639"/>
                        <a:pt x="79801" y="232105"/>
                        <a:pt x="79258" y="231572"/>
                      </a:cubicBezTo>
                      <a:cubicBezTo>
                        <a:pt x="78248" y="230572"/>
                        <a:pt x="77267" y="229591"/>
                        <a:pt x="76286" y="228638"/>
                      </a:cubicBezTo>
                      <a:cubicBezTo>
                        <a:pt x="75762" y="228124"/>
                        <a:pt x="75238" y="227609"/>
                        <a:pt x="74724" y="227105"/>
                      </a:cubicBezTo>
                      <a:cubicBezTo>
                        <a:pt x="73762" y="226162"/>
                        <a:pt x="72828" y="225257"/>
                        <a:pt x="71904" y="224361"/>
                      </a:cubicBezTo>
                      <a:cubicBezTo>
                        <a:pt x="71447" y="223923"/>
                        <a:pt x="70990" y="223476"/>
                        <a:pt x="70542" y="223047"/>
                      </a:cubicBezTo>
                      <a:cubicBezTo>
                        <a:pt x="69475" y="222018"/>
                        <a:pt x="68456" y="221047"/>
                        <a:pt x="67466" y="220094"/>
                      </a:cubicBezTo>
                      <a:cubicBezTo>
                        <a:pt x="67208" y="219856"/>
                        <a:pt x="66942" y="219599"/>
                        <a:pt x="66694" y="219361"/>
                      </a:cubicBezTo>
                      <a:cubicBezTo>
                        <a:pt x="65446" y="218170"/>
                        <a:pt x="64256" y="217056"/>
                        <a:pt x="63132" y="215998"/>
                      </a:cubicBezTo>
                      <a:cubicBezTo>
                        <a:pt x="62960" y="215846"/>
                        <a:pt x="62817" y="215713"/>
                        <a:pt x="62655" y="215560"/>
                      </a:cubicBezTo>
                      <a:cubicBezTo>
                        <a:pt x="61713" y="214684"/>
                        <a:pt x="60817" y="213846"/>
                        <a:pt x="59979" y="213074"/>
                      </a:cubicBezTo>
                      <a:cubicBezTo>
                        <a:pt x="59665" y="212789"/>
                        <a:pt x="59388" y="212531"/>
                        <a:pt x="59093" y="212255"/>
                      </a:cubicBezTo>
                      <a:cubicBezTo>
                        <a:pt x="58474" y="211684"/>
                        <a:pt x="57874" y="211131"/>
                        <a:pt x="57322" y="210626"/>
                      </a:cubicBezTo>
                      <a:cubicBezTo>
                        <a:pt x="56988" y="210322"/>
                        <a:pt x="56702" y="210055"/>
                        <a:pt x="56398" y="209779"/>
                      </a:cubicBezTo>
                      <a:cubicBezTo>
                        <a:pt x="55902" y="209321"/>
                        <a:pt x="55445" y="208912"/>
                        <a:pt x="55016" y="208521"/>
                      </a:cubicBezTo>
                      <a:cubicBezTo>
                        <a:pt x="54778" y="208312"/>
                        <a:pt x="54569" y="208121"/>
                        <a:pt x="54359" y="207931"/>
                      </a:cubicBezTo>
                      <a:cubicBezTo>
                        <a:pt x="53978" y="207588"/>
                        <a:pt x="53645" y="207293"/>
                        <a:pt x="53340" y="207016"/>
                      </a:cubicBezTo>
                      <a:cubicBezTo>
                        <a:pt x="53150" y="206845"/>
                        <a:pt x="52978" y="206693"/>
                        <a:pt x="52826" y="206550"/>
                      </a:cubicBezTo>
                      <a:cubicBezTo>
                        <a:pt x="52045" y="205854"/>
                        <a:pt x="51606" y="205464"/>
                        <a:pt x="51606" y="205464"/>
                      </a:cubicBezTo>
                      <a:cubicBezTo>
                        <a:pt x="57045" y="207645"/>
                        <a:pt x="62141" y="209864"/>
                        <a:pt x="67094" y="212084"/>
                      </a:cubicBezTo>
                      <a:cubicBezTo>
                        <a:pt x="68208" y="212588"/>
                        <a:pt x="69333" y="213093"/>
                        <a:pt x="70428" y="213598"/>
                      </a:cubicBezTo>
                      <a:cubicBezTo>
                        <a:pt x="75124" y="215770"/>
                        <a:pt x="79639" y="217961"/>
                        <a:pt x="83906" y="220170"/>
                      </a:cubicBezTo>
                      <a:cubicBezTo>
                        <a:pt x="84649" y="220551"/>
                        <a:pt x="85334" y="220942"/>
                        <a:pt x="86058" y="221323"/>
                      </a:cubicBezTo>
                      <a:cubicBezTo>
                        <a:pt x="88097" y="222399"/>
                        <a:pt x="90164" y="223476"/>
                        <a:pt x="92107" y="224561"/>
                      </a:cubicBezTo>
                      <a:cubicBezTo>
                        <a:pt x="119986" y="240297"/>
                        <a:pt x="137779" y="256461"/>
                        <a:pt x="148828" y="271796"/>
                      </a:cubicBezTo>
                      <a:cubicBezTo>
                        <a:pt x="149219" y="272177"/>
                        <a:pt x="149523" y="272710"/>
                        <a:pt x="149905" y="273263"/>
                      </a:cubicBezTo>
                      <a:cubicBezTo>
                        <a:pt x="150705" y="274415"/>
                        <a:pt x="151467" y="275568"/>
                        <a:pt x="152200" y="276711"/>
                      </a:cubicBezTo>
                      <a:cubicBezTo>
                        <a:pt x="153010" y="277987"/>
                        <a:pt x="153791" y="279254"/>
                        <a:pt x="154515" y="280511"/>
                      </a:cubicBezTo>
                      <a:cubicBezTo>
                        <a:pt x="155162" y="281635"/>
                        <a:pt x="155791" y="282759"/>
                        <a:pt x="156372" y="283874"/>
                      </a:cubicBezTo>
                      <a:cubicBezTo>
                        <a:pt x="157029" y="285131"/>
                        <a:pt x="157639" y="286369"/>
                        <a:pt x="158210" y="287607"/>
                      </a:cubicBezTo>
                      <a:cubicBezTo>
                        <a:pt x="158715" y="288693"/>
                        <a:pt x="159210" y="289770"/>
                        <a:pt x="159658" y="290836"/>
                      </a:cubicBezTo>
                      <a:cubicBezTo>
                        <a:pt x="160172" y="292075"/>
                        <a:pt x="160630" y="293294"/>
                        <a:pt x="161068" y="294513"/>
                      </a:cubicBezTo>
                      <a:cubicBezTo>
                        <a:pt x="161439" y="295542"/>
                        <a:pt x="161820" y="296570"/>
                        <a:pt x="162144" y="297580"/>
                      </a:cubicBezTo>
                      <a:cubicBezTo>
                        <a:pt x="162535" y="298809"/>
                        <a:pt x="162859" y="300009"/>
                        <a:pt x="163182" y="301209"/>
                      </a:cubicBezTo>
                      <a:cubicBezTo>
                        <a:pt x="163430" y="302162"/>
                        <a:pt x="163716" y="303124"/>
                        <a:pt x="163925" y="304048"/>
                      </a:cubicBezTo>
                      <a:cubicBezTo>
                        <a:pt x="164211" y="305295"/>
                        <a:pt x="164421" y="306505"/>
                        <a:pt x="164630" y="307724"/>
                      </a:cubicBezTo>
                      <a:cubicBezTo>
                        <a:pt x="164773" y="308553"/>
                        <a:pt x="164954" y="309401"/>
                        <a:pt x="165068" y="310220"/>
                      </a:cubicBezTo>
                      <a:cubicBezTo>
                        <a:pt x="165259" y="311544"/>
                        <a:pt x="165373" y="312830"/>
                        <a:pt x="165478" y="314106"/>
                      </a:cubicBezTo>
                      <a:cubicBezTo>
                        <a:pt x="165535" y="314754"/>
                        <a:pt x="165630" y="315430"/>
                        <a:pt x="165668" y="316068"/>
                      </a:cubicBezTo>
                      <a:cubicBezTo>
                        <a:pt x="165783" y="317954"/>
                        <a:pt x="165830" y="319792"/>
                        <a:pt x="165811" y="321545"/>
                      </a:cubicBezTo>
                      <a:cubicBezTo>
                        <a:pt x="168154" y="314306"/>
                        <a:pt x="170078" y="307115"/>
                        <a:pt x="171612" y="299980"/>
                      </a:cubicBezTo>
                      <a:cubicBezTo>
                        <a:pt x="170545" y="296656"/>
                        <a:pt x="169221" y="293322"/>
                        <a:pt x="167773" y="289979"/>
                      </a:cubicBezTo>
                      <a:cubicBezTo>
                        <a:pt x="167469" y="289265"/>
                        <a:pt x="167164" y="288560"/>
                        <a:pt x="166840" y="287855"/>
                      </a:cubicBezTo>
                      <a:cubicBezTo>
                        <a:pt x="165354" y="284579"/>
                        <a:pt x="163716" y="281302"/>
                        <a:pt x="161906" y="278035"/>
                      </a:cubicBezTo>
                      <a:cubicBezTo>
                        <a:pt x="161658" y="277587"/>
                        <a:pt x="161382" y="277139"/>
                        <a:pt x="161125" y="276682"/>
                      </a:cubicBezTo>
                      <a:cubicBezTo>
                        <a:pt x="159372" y="273587"/>
                        <a:pt x="157486" y="270491"/>
                        <a:pt x="155486" y="267405"/>
                      </a:cubicBezTo>
                      <a:cubicBezTo>
                        <a:pt x="155181" y="266938"/>
                        <a:pt x="154896" y="266471"/>
                        <a:pt x="154591" y="266005"/>
                      </a:cubicBezTo>
                      <a:cubicBezTo>
                        <a:pt x="152391" y="262671"/>
                        <a:pt x="150047" y="259356"/>
                        <a:pt x="147599" y="256051"/>
                      </a:cubicBezTo>
                      <a:cubicBezTo>
                        <a:pt x="126521" y="227657"/>
                        <a:pt x="97098" y="200816"/>
                        <a:pt x="72057" y="180499"/>
                      </a:cubicBezTo>
                      <a:cubicBezTo>
                        <a:pt x="68142" y="177327"/>
                        <a:pt x="64351" y="174317"/>
                        <a:pt x="60712" y="171488"/>
                      </a:cubicBezTo>
                      <a:cubicBezTo>
                        <a:pt x="59988" y="170926"/>
                        <a:pt x="59265" y="170355"/>
                        <a:pt x="58550" y="169812"/>
                      </a:cubicBezTo>
                      <a:cubicBezTo>
                        <a:pt x="57521" y="169021"/>
                        <a:pt x="56531" y="168259"/>
                        <a:pt x="55531" y="167497"/>
                      </a:cubicBezTo>
                      <a:cubicBezTo>
                        <a:pt x="54864" y="166983"/>
                        <a:pt x="54188" y="166468"/>
                        <a:pt x="53531" y="165973"/>
                      </a:cubicBezTo>
                      <a:cubicBezTo>
                        <a:pt x="52549" y="165230"/>
                        <a:pt x="51587" y="164506"/>
                        <a:pt x="50635" y="163792"/>
                      </a:cubicBezTo>
                      <a:cubicBezTo>
                        <a:pt x="49987" y="163306"/>
                        <a:pt x="49349" y="162830"/>
                        <a:pt x="48720" y="162354"/>
                      </a:cubicBezTo>
                      <a:cubicBezTo>
                        <a:pt x="47816" y="161677"/>
                        <a:pt x="46920" y="161011"/>
                        <a:pt x="46044" y="160372"/>
                      </a:cubicBezTo>
                      <a:cubicBezTo>
                        <a:pt x="45425" y="159915"/>
                        <a:pt x="44825" y="159477"/>
                        <a:pt x="44225" y="159039"/>
                      </a:cubicBezTo>
                      <a:cubicBezTo>
                        <a:pt x="43367" y="158410"/>
                        <a:pt x="42529" y="157791"/>
                        <a:pt x="41710" y="157201"/>
                      </a:cubicBezTo>
                      <a:cubicBezTo>
                        <a:pt x="41177" y="156820"/>
                        <a:pt x="40681" y="156458"/>
                        <a:pt x="40176" y="156086"/>
                      </a:cubicBezTo>
                      <a:cubicBezTo>
                        <a:pt x="39367" y="155505"/>
                        <a:pt x="38557" y="154915"/>
                        <a:pt x="37795" y="154372"/>
                      </a:cubicBezTo>
                      <a:cubicBezTo>
                        <a:pt x="37595" y="154229"/>
                        <a:pt x="37424" y="154105"/>
                        <a:pt x="37233" y="153972"/>
                      </a:cubicBezTo>
                      <a:cubicBezTo>
                        <a:pt x="35300" y="152591"/>
                        <a:pt x="33537" y="151352"/>
                        <a:pt x="31937" y="150238"/>
                      </a:cubicBezTo>
                      <a:cubicBezTo>
                        <a:pt x="31756" y="150114"/>
                        <a:pt x="31547" y="149971"/>
                        <a:pt x="31375" y="149838"/>
                      </a:cubicBezTo>
                      <a:cubicBezTo>
                        <a:pt x="30699" y="149371"/>
                        <a:pt x="30099" y="148952"/>
                        <a:pt x="29499" y="148542"/>
                      </a:cubicBezTo>
                      <a:cubicBezTo>
                        <a:pt x="29175" y="148323"/>
                        <a:pt x="28851" y="148095"/>
                        <a:pt x="28556" y="147895"/>
                      </a:cubicBezTo>
                      <a:cubicBezTo>
                        <a:pt x="28051" y="147542"/>
                        <a:pt x="27594" y="147237"/>
                        <a:pt x="27146" y="146933"/>
                      </a:cubicBezTo>
                      <a:cubicBezTo>
                        <a:pt x="26842" y="146723"/>
                        <a:pt x="26546" y="146523"/>
                        <a:pt x="26270" y="146342"/>
                      </a:cubicBezTo>
                      <a:cubicBezTo>
                        <a:pt x="25880" y="146085"/>
                        <a:pt x="25537" y="145847"/>
                        <a:pt x="25203" y="145618"/>
                      </a:cubicBezTo>
                      <a:cubicBezTo>
                        <a:pt x="24908" y="145418"/>
                        <a:pt x="24660" y="145247"/>
                        <a:pt x="24403" y="145085"/>
                      </a:cubicBezTo>
                      <a:cubicBezTo>
                        <a:pt x="24165" y="144923"/>
                        <a:pt x="23946" y="144780"/>
                        <a:pt x="23755" y="144656"/>
                      </a:cubicBezTo>
                      <a:cubicBezTo>
                        <a:pt x="23593" y="144542"/>
                        <a:pt x="23479" y="144475"/>
                        <a:pt x="23355" y="144390"/>
                      </a:cubicBezTo>
                      <a:cubicBezTo>
                        <a:pt x="22879" y="144075"/>
                        <a:pt x="22574" y="143875"/>
                        <a:pt x="22574" y="143875"/>
                      </a:cubicBezTo>
                      <a:cubicBezTo>
                        <a:pt x="26365" y="144466"/>
                        <a:pt x="30061" y="145113"/>
                        <a:pt x="33671" y="145809"/>
                      </a:cubicBezTo>
                      <a:cubicBezTo>
                        <a:pt x="35252" y="146114"/>
                        <a:pt x="36757" y="146466"/>
                        <a:pt x="38310" y="146790"/>
                      </a:cubicBezTo>
                      <a:cubicBezTo>
                        <a:pt x="40262" y="147199"/>
                        <a:pt x="42234" y="147599"/>
                        <a:pt x="44129" y="148038"/>
                      </a:cubicBezTo>
                      <a:cubicBezTo>
                        <a:pt x="46063" y="148485"/>
                        <a:pt x="47920" y="148981"/>
                        <a:pt x="49797" y="149466"/>
                      </a:cubicBezTo>
                      <a:cubicBezTo>
                        <a:pt x="51206" y="149828"/>
                        <a:pt x="52654" y="150181"/>
                        <a:pt x="54035" y="150562"/>
                      </a:cubicBezTo>
                      <a:cubicBezTo>
                        <a:pt x="55997" y="151105"/>
                        <a:pt x="57903" y="151676"/>
                        <a:pt x="59808" y="152257"/>
                      </a:cubicBezTo>
                      <a:cubicBezTo>
                        <a:pt x="60760" y="152543"/>
                        <a:pt x="61770" y="152810"/>
                        <a:pt x="62703" y="153105"/>
                      </a:cubicBezTo>
                      <a:cubicBezTo>
                        <a:pt x="97022" y="163954"/>
                        <a:pt x="120929" y="180232"/>
                        <a:pt x="137560" y="198263"/>
                      </a:cubicBezTo>
                      <a:cubicBezTo>
                        <a:pt x="137722" y="198377"/>
                        <a:pt x="137855" y="198587"/>
                        <a:pt x="138036" y="198777"/>
                      </a:cubicBezTo>
                      <a:cubicBezTo>
                        <a:pt x="141075" y="202111"/>
                        <a:pt x="143875" y="205492"/>
                        <a:pt x="146447" y="208921"/>
                      </a:cubicBezTo>
                      <a:cubicBezTo>
                        <a:pt x="146695" y="209255"/>
                        <a:pt x="146952" y="209579"/>
                        <a:pt x="147199" y="209912"/>
                      </a:cubicBezTo>
                      <a:cubicBezTo>
                        <a:pt x="149800" y="213446"/>
                        <a:pt x="152171" y="217018"/>
                        <a:pt x="154315" y="220599"/>
                      </a:cubicBezTo>
                      <a:cubicBezTo>
                        <a:pt x="154429" y="220790"/>
                        <a:pt x="154562" y="220990"/>
                        <a:pt x="154676" y="221180"/>
                      </a:cubicBezTo>
                      <a:cubicBezTo>
                        <a:pt x="156915" y="224961"/>
                        <a:pt x="158915" y="228743"/>
                        <a:pt x="160696" y="232515"/>
                      </a:cubicBezTo>
                      <a:cubicBezTo>
                        <a:pt x="162506" y="236353"/>
                        <a:pt x="164030" y="240059"/>
                        <a:pt x="165392" y="243707"/>
                      </a:cubicBezTo>
                      <a:cubicBezTo>
                        <a:pt x="165487" y="243973"/>
                        <a:pt x="165583" y="244250"/>
                        <a:pt x="165678" y="244516"/>
                      </a:cubicBezTo>
                      <a:cubicBezTo>
                        <a:pt x="166926" y="247945"/>
                        <a:pt x="168021" y="251336"/>
                        <a:pt x="168964" y="254651"/>
                      </a:cubicBezTo>
                      <a:cubicBezTo>
                        <a:pt x="169059" y="255003"/>
                        <a:pt x="169164" y="255356"/>
                        <a:pt x="169259" y="255708"/>
                      </a:cubicBezTo>
                      <a:cubicBezTo>
                        <a:pt x="170155" y="258956"/>
                        <a:pt x="170917" y="262128"/>
                        <a:pt x="171564" y="265205"/>
                      </a:cubicBezTo>
                      <a:cubicBezTo>
                        <a:pt x="171631" y="265538"/>
                        <a:pt x="171707" y="265862"/>
                        <a:pt x="171774" y="266186"/>
                      </a:cubicBezTo>
                      <a:cubicBezTo>
                        <a:pt x="172403" y="269310"/>
                        <a:pt x="172917" y="272329"/>
                        <a:pt x="173326" y="275225"/>
                      </a:cubicBezTo>
                      <a:cubicBezTo>
                        <a:pt x="173355" y="275434"/>
                        <a:pt x="173393" y="275663"/>
                        <a:pt x="173422" y="275873"/>
                      </a:cubicBezTo>
                      <a:cubicBezTo>
                        <a:pt x="173841" y="278940"/>
                        <a:pt x="174155" y="281873"/>
                        <a:pt x="174374" y="284626"/>
                      </a:cubicBezTo>
                      <a:cubicBezTo>
                        <a:pt x="177213" y="264662"/>
                        <a:pt x="177175" y="245288"/>
                        <a:pt x="175127" y="226838"/>
                      </a:cubicBezTo>
                      <a:cubicBezTo>
                        <a:pt x="173955" y="225133"/>
                        <a:pt x="172679" y="223418"/>
                        <a:pt x="171336" y="221685"/>
                      </a:cubicBezTo>
                      <a:cubicBezTo>
                        <a:pt x="170869" y="221085"/>
                        <a:pt x="170336" y="220466"/>
                        <a:pt x="169850" y="219856"/>
                      </a:cubicBezTo>
                      <a:cubicBezTo>
                        <a:pt x="168935" y="218723"/>
                        <a:pt x="168031" y="217589"/>
                        <a:pt x="167040" y="216437"/>
                      </a:cubicBezTo>
                      <a:cubicBezTo>
                        <a:pt x="166411" y="215703"/>
                        <a:pt x="165726" y="214960"/>
                        <a:pt x="165068" y="214227"/>
                      </a:cubicBezTo>
                      <a:cubicBezTo>
                        <a:pt x="164154" y="213198"/>
                        <a:pt x="163249" y="212169"/>
                        <a:pt x="162287" y="211131"/>
                      </a:cubicBezTo>
                      <a:cubicBezTo>
                        <a:pt x="161544" y="210331"/>
                        <a:pt x="160763" y="209531"/>
                        <a:pt x="159991" y="208731"/>
                      </a:cubicBezTo>
                      <a:cubicBezTo>
                        <a:pt x="159048" y="207750"/>
                        <a:pt x="158115" y="206769"/>
                        <a:pt x="157124" y="205778"/>
                      </a:cubicBezTo>
                      <a:cubicBezTo>
                        <a:pt x="156286" y="204940"/>
                        <a:pt x="155419" y="204102"/>
                        <a:pt x="154553" y="203254"/>
                      </a:cubicBezTo>
                      <a:cubicBezTo>
                        <a:pt x="153562" y="202292"/>
                        <a:pt x="152581" y="201330"/>
                        <a:pt x="151562" y="200368"/>
                      </a:cubicBezTo>
                      <a:cubicBezTo>
                        <a:pt x="150657" y="199511"/>
                        <a:pt x="149724" y="198653"/>
                        <a:pt x="148790" y="197796"/>
                      </a:cubicBezTo>
                      <a:cubicBezTo>
                        <a:pt x="147761" y="196844"/>
                        <a:pt x="146733" y="195901"/>
                        <a:pt x="145666" y="194948"/>
                      </a:cubicBezTo>
                      <a:cubicBezTo>
                        <a:pt x="144685" y="194072"/>
                        <a:pt x="143685" y="193186"/>
                        <a:pt x="142684" y="192310"/>
                      </a:cubicBezTo>
                      <a:cubicBezTo>
                        <a:pt x="141627" y="191386"/>
                        <a:pt x="140560" y="190452"/>
                        <a:pt x="139475" y="189528"/>
                      </a:cubicBezTo>
                      <a:cubicBezTo>
                        <a:pt x="138436" y="188643"/>
                        <a:pt x="137389" y="187757"/>
                        <a:pt x="136331" y="186871"/>
                      </a:cubicBezTo>
                      <a:cubicBezTo>
                        <a:pt x="110547" y="165240"/>
                        <a:pt x="78924" y="143999"/>
                        <a:pt x="52607" y="127540"/>
                      </a:cubicBezTo>
                      <a:cubicBezTo>
                        <a:pt x="51635" y="126930"/>
                        <a:pt x="50683" y="126340"/>
                        <a:pt x="49721" y="125740"/>
                      </a:cubicBezTo>
                      <a:cubicBezTo>
                        <a:pt x="48654" y="125073"/>
                        <a:pt x="47587" y="124416"/>
                        <a:pt x="46549" y="123768"/>
                      </a:cubicBezTo>
                      <a:cubicBezTo>
                        <a:pt x="45491" y="123120"/>
                        <a:pt x="44463" y="122482"/>
                        <a:pt x="43425" y="121844"/>
                      </a:cubicBezTo>
                      <a:cubicBezTo>
                        <a:pt x="42520" y="121291"/>
                        <a:pt x="41634" y="120748"/>
                        <a:pt x="40748" y="120215"/>
                      </a:cubicBezTo>
                      <a:cubicBezTo>
                        <a:pt x="39719" y="119586"/>
                        <a:pt x="38700" y="118967"/>
                        <a:pt x="37690" y="118358"/>
                      </a:cubicBezTo>
                      <a:cubicBezTo>
                        <a:pt x="36824" y="117834"/>
                        <a:pt x="35976" y="117319"/>
                        <a:pt x="35128" y="116815"/>
                      </a:cubicBezTo>
                      <a:cubicBezTo>
                        <a:pt x="34157" y="116224"/>
                        <a:pt x="33176" y="115633"/>
                        <a:pt x="32233" y="115072"/>
                      </a:cubicBezTo>
                      <a:cubicBezTo>
                        <a:pt x="31490" y="114624"/>
                        <a:pt x="30785" y="114214"/>
                        <a:pt x="30061" y="113776"/>
                      </a:cubicBezTo>
                      <a:cubicBezTo>
                        <a:pt x="28156" y="112643"/>
                        <a:pt x="26318" y="111557"/>
                        <a:pt x="24555" y="110509"/>
                      </a:cubicBezTo>
                      <a:cubicBezTo>
                        <a:pt x="23984" y="110176"/>
                        <a:pt x="23393" y="109823"/>
                        <a:pt x="22841" y="109499"/>
                      </a:cubicBezTo>
                      <a:cubicBezTo>
                        <a:pt x="21888" y="108947"/>
                        <a:pt x="20993" y="108423"/>
                        <a:pt x="20098" y="107890"/>
                      </a:cubicBezTo>
                      <a:cubicBezTo>
                        <a:pt x="19498" y="107547"/>
                        <a:pt x="18917" y="107204"/>
                        <a:pt x="18345" y="106871"/>
                      </a:cubicBezTo>
                      <a:cubicBezTo>
                        <a:pt x="17497" y="106375"/>
                        <a:pt x="16688" y="105909"/>
                        <a:pt x="15888" y="105451"/>
                      </a:cubicBezTo>
                      <a:cubicBezTo>
                        <a:pt x="15383" y="105156"/>
                        <a:pt x="14897" y="104880"/>
                        <a:pt x="14421" y="104604"/>
                      </a:cubicBezTo>
                      <a:cubicBezTo>
                        <a:pt x="13659" y="104165"/>
                        <a:pt x="12906" y="103727"/>
                        <a:pt x="12192" y="103327"/>
                      </a:cubicBezTo>
                      <a:cubicBezTo>
                        <a:pt x="11535" y="102956"/>
                        <a:pt x="10944" y="102613"/>
                        <a:pt x="10335" y="102270"/>
                      </a:cubicBezTo>
                      <a:cubicBezTo>
                        <a:pt x="9868" y="102003"/>
                        <a:pt x="9373" y="101717"/>
                        <a:pt x="8934" y="101470"/>
                      </a:cubicBezTo>
                      <a:cubicBezTo>
                        <a:pt x="7982" y="100927"/>
                        <a:pt x="7096" y="100432"/>
                        <a:pt x="6277" y="99974"/>
                      </a:cubicBezTo>
                      <a:cubicBezTo>
                        <a:pt x="5734" y="99670"/>
                        <a:pt x="5277" y="99412"/>
                        <a:pt x="4791" y="99146"/>
                      </a:cubicBezTo>
                      <a:cubicBezTo>
                        <a:pt x="4448" y="98955"/>
                        <a:pt x="4105" y="98765"/>
                        <a:pt x="3800" y="98593"/>
                      </a:cubicBezTo>
                      <a:cubicBezTo>
                        <a:pt x="3420" y="98384"/>
                        <a:pt x="3096" y="98203"/>
                        <a:pt x="2772" y="98022"/>
                      </a:cubicBezTo>
                      <a:cubicBezTo>
                        <a:pt x="2486" y="97860"/>
                        <a:pt x="2219" y="97717"/>
                        <a:pt x="1972" y="97574"/>
                      </a:cubicBezTo>
                      <a:cubicBezTo>
                        <a:pt x="1638" y="97384"/>
                        <a:pt x="1362" y="97241"/>
                        <a:pt x="1114" y="97098"/>
                      </a:cubicBezTo>
                      <a:cubicBezTo>
                        <a:pt x="343" y="96669"/>
                        <a:pt x="0" y="96488"/>
                        <a:pt x="0" y="96488"/>
                      </a:cubicBezTo>
                      <a:cubicBezTo>
                        <a:pt x="5991" y="96688"/>
                        <a:pt x="11725" y="97107"/>
                        <a:pt x="17336" y="97631"/>
                      </a:cubicBezTo>
                      <a:cubicBezTo>
                        <a:pt x="18374" y="97727"/>
                        <a:pt x="19441" y="97812"/>
                        <a:pt x="20469" y="97917"/>
                      </a:cubicBezTo>
                      <a:cubicBezTo>
                        <a:pt x="25698" y="98460"/>
                        <a:pt x="30766" y="99136"/>
                        <a:pt x="35662" y="99936"/>
                      </a:cubicBezTo>
                      <a:cubicBezTo>
                        <a:pt x="36795" y="100117"/>
                        <a:pt x="37909" y="100327"/>
                        <a:pt x="39034" y="100517"/>
                      </a:cubicBezTo>
                      <a:cubicBezTo>
                        <a:pt x="40462" y="100775"/>
                        <a:pt x="41929" y="100994"/>
                        <a:pt x="43329" y="101260"/>
                      </a:cubicBezTo>
                      <a:cubicBezTo>
                        <a:pt x="75800" y="107756"/>
                        <a:pt x="100775" y="119548"/>
                        <a:pt x="119891" y="133788"/>
                      </a:cubicBezTo>
                      <a:cubicBezTo>
                        <a:pt x="121187" y="134664"/>
                        <a:pt x="122377" y="135703"/>
                        <a:pt x="123654" y="136722"/>
                      </a:cubicBezTo>
                      <a:cubicBezTo>
                        <a:pt x="125197" y="137951"/>
                        <a:pt x="126787" y="139151"/>
                        <a:pt x="128245" y="140408"/>
                      </a:cubicBezTo>
                      <a:cubicBezTo>
                        <a:pt x="129731" y="141675"/>
                        <a:pt x="131093" y="142980"/>
                        <a:pt x="132502" y="144275"/>
                      </a:cubicBezTo>
                      <a:cubicBezTo>
                        <a:pt x="133883" y="145552"/>
                        <a:pt x="135312" y="146809"/>
                        <a:pt x="136627" y="148104"/>
                      </a:cubicBezTo>
                      <a:cubicBezTo>
                        <a:pt x="137960" y="149428"/>
                        <a:pt x="139179" y="150771"/>
                        <a:pt x="140437" y="152105"/>
                      </a:cubicBezTo>
                      <a:cubicBezTo>
                        <a:pt x="141665" y="153410"/>
                        <a:pt x="142942" y="154715"/>
                        <a:pt x="144104" y="156029"/>
                      </a:cubicBezTo>
                      <a:cubicBezTo>
                        <a:pt x="145304" y="157401"/>
                        <a:pt x="146399" y="158782"/>
                        <a:pt x="147523" y="160163"/>
                      </a:cubicBezTo>
                      <a:cubicBezTo>
                        <a:pt x="148590" y="161468"/>
                        <a:pt x="149714" y="162773"/>
                        <a:pt x="150724" y="164087"/>
                      </a:cubicBezTo>
                      <a:cubicBezTo>
                        <a:pt x="151829" y="165526"/>
                        <a:pt x="152819" y="166973"/>
                        <a:pt x="153848" y="168421"/>
                      </a:cubicBezTo>
                      <a:cubicBezTo>
                        <a:pt x="154743" y="169678"/>
                        <a:pt x="155705" y="170945"/>
                        <a:pt x="156543" y="172203"/>
                      </a:cubicBezTo>
                      <a:cubicBezTo>
                        <a:pt x="157572" y="173736"/>
                        <a:pt x="158496" y="175270"/>
                        <a:pt x="159449" y="176794"/>
                      </a:cubicBezTo>
                      <a:cubicBezTo>
                        <a:pt x="160172" y="177956"/>
                        <a:pt x="160954" y="179118"/>
                        <a:pt x="161630" y="180270"/>
                      </a:cubicBezTo>
                      <a:cubicBezTo>
                        <a:pt x="162658" y="182013"/>
                        <a:pt x="163563" y="183728"/>
                        <a:pt x="164497" y="185452"/>
                      </a:cubicBezTo>
                      <a:cubicBezTo>
                        <a:pt x="164992" y="186366"/>
                        <a:pt x="165545" y="187300"/>
                        <a:pt x="166011" y="188205"/>
                      </a:cubicBezTo>
                      <a:cubicBezTo>
                        <a:pt x="167364" y="190814"/>
                        <a:pt x="168612" y="193396"/>
                        <a:pt x="169755" y="195920"/>
                      </a:cubicBezTo>
                      <a:cubicBezTo>
                        <a:pt x="165478" y="177822"/>
                        <a:pt x="159544" y="160953"/>
                        <a:pt x="152924" y="145704"/>
                      </a:cubicBezTo>
                      <a:cubicBezTo>
                        <a:pt x="150581" y="144475"/>
                        <a:pt x="148019" y="143066"/>
                        <a:pt x="145285" y="141494"/>
                      </a:cubicBezTo>
                      <a:cubicBezTo>
                        <a:pt x="142484" y="139894"/>
                        <a:pt x="139579" y="138160"/>
                        <a:pt x="136522" y="136312"/>
                      </a:cubicBezTo>
                      <a:cubicBezTo>
                        <a:pt x="133369" y="134398"/>
                        <a:pt x="130169" y="132407"/>
                        <a:pt x="126863" y="130331"/>
                      </a:cubicBezTo>
                      <a:cubicBezTo>
                        <a:pt x="123463" y="128178"/>
                        <a:pt x="120063" y="126006"/>
                        <a:pt x="116596" y="123749"/>
                      </a:cubicBezTo>
                      <a:cubicBezTo>
                        <a:pt x="73828" y="95974"/>
                        <a:pt x="20450" y="57245"/>
                        <a:pt x="20450" y="57245"/>
                      </a:cubicBezTo>
                      <a:cubicBezTo>
                        <a:pt x="55578" y="64322"/>
                        <a:pt x="82820" y="76381"/>
                        <a:pt x="103632" y="89506"/>
                      </a:cubicBezTo>
                      <a:cubicBezTo>
                        <a:pt x="103832" y="89621"/>
                        <a:pt x="104013" y="89754"/>
                        <a:pt x="104223" y="89887"/>
                      </a:cubicBezTo>
                      <a:cubicBezTo>
                        <a:pt x="107766" y="92135"/>
                        <a:pt x="111138" y="94412"/>
                        <a:pt x="114300" y="96698"/>
                      </a:cubicBezTo>
                      <a:cubicBezTo>
                        <a:pt x="117729" y="99174"/>
                        <a:pt x="120644" y="101451"/>
                        <a:pt x="123434" y="103727"/>
                      </a:cubicBezTo>
                      <a:cubicBezTo>
                        <a:pt x="123854" y="104070"/>
                        <a:pt x="124282" y="104413"/>
                        <a:pt x="124692" y="104756"/>
                      </a:cubicBezTo>
                      <a:cubicBezTo>
                        <a:pt x="127321" y="106937"/>
                        <a:pt x="129797" y="109109"/>
                        <a:pt x="132121" y="111252"/>
                      </a:cubicBezTo>
                      <a:cubicBezTo>
                        <a:pt x="132502" y="111604"/>
                        <a:pt x="132855" y="111947"/>
                        <a:pt x="133226" y="112300"/>
                      </a:cubicBezTo>
                      <a:cubicBezTo>
                        <a:pt x="135550" y="114481"/>
                        <a:pt x="137760" y="116643"/>
                        <a:pt x="139770" y="118748"/>
                      </a:cubicBezTo>
                      <a:cubicBezTo>
                        <a:pt x="133045" y="106347"/>
                        <a:pt x="126263" y="95631"/>
                        <a:pt x="120291" y="86925"/>
                      </a:cubicBezTo>
                      <a:cubicBezTo>
                        <a:pt x="118100" y="85468"/>
                        <a:pt x="115843" y="83849"/>
                        <a:pt x="113557" y="82125"/>
                      </a:cubicBezTo>
                      <a:cubicBezTo>
                        <a:pt x="112767" y="81525"/>
                        <a:pt x="111947" y="80848"/>
                        <a:pt x="111138" y="80229"/>
                      </a:cubicBezTo>
                      <a:cubicBezTo>
                        <a:pt x="109623" y="79048"/>
                        <a:pt x="108109" y="77876"/>
                        <a:pt x="106575" y="76610"/>
                      </a:cubicBezTo>
                      <a:cubicBezTo>
                        <a:pt x="105604" y="75809"/>
                        <a:pt x="104623" y="74952"/>
                        <a:pt x="103651" y="74124"/>
                      </a:cubicBezTo>
                      <a:cubicBezTo>
                        <a:pt x="102241" y="72933"/>
                        <a:pt x="100841" y="71742"/>
                        <a:pt x="99422" y="70495"/>
                      </a:cubicBezTo>
                      <a:cubicBezTo>
                        <a:pt x="98374" y="69571"/>
                        <a:pt x="97326" y="68609"/>
                        <a:pt x="96279" y="67656"/>
                      </a:cubicBezTo>
                      <a:cubicBezTo>
                        <a:pt x="95250" y="66723"/>
                        <a:pt x="94221" y="65818"/>
                        <a:pt x="93183" y="64865"/>
                      </a:cubicBezTo>
                      <a:cubicBezTo>
                        <a:pt x="62855" y="36747"/>
                        <a:pt x="32757" y="0"/>
                        <a:pt x="32757" y="0"/>
                      </a:cubicBezTo>
                      <a:cubicBezTo>
                        <a:pt x="48416" y="6353"/>
                        <a:pt x="63465" y="17688"/>
                        <a:pt x="76781" y="30232"/>
                      </a:cubicBezTo>
                      <a:cubicBezTo>
                        <a:pt x="77172" y="30566"/>
                        <a:pt x="77572" y="30985"/>
                        <a:pt x="78000" y="31394"/>
                      </a:cubicBezTo>
                      <a:cubicBezTo>
                        <a:pt x="79696" y="33014"/>
                        <a:pt x="81363" y="34642"/>
                        <a:pt x="82991" y="36290"/>
                      </a:cubicBezTo>
                      <a:cubicBezTo>
                        <a:pt x="83629" y="36938"/>
                        <a:pt x="84277" y="37586"/>
                        <a:pt x="84906" y="38233"/>
                      </a:cubicBezTo>
                      <a:cubicBezTo>
                        <a:pt x="86630" y="40005"/>
                        <a:pt x="88316" y="41796"/>
                        <a:pt x="89964" y="43577"/>
                      </a:cubicBezTo>
                      <a:cubicBezTo>
                        <a:pt x="90421" y="44063"/>
                        <a:pt x="90888" y="44558"/>
                        <a:pt x="91335" y="45053"/>
                      </a:cubicBezTo>
                      <a:cubicBezTo>
                        <a:pt x="95536" y="49663"/>
                        <a:pt x="99460" y="54235"/>
                        <a:pt x="103042" y="58626"/>
                      </a:cubicBezTo>
                      <a:cubicBezTo>
                        <a:pt x="103442" y="59122"/>
                        <a:pt x="103813" y="59588"/>
                        <a:pt x="104213" y="60074"/>
                      </a:cubicBezTo>
                      <a:cubicBezTo>
                        <a:pt x="105547" y="61722"/>
                        <a:pt x="106842" y="63351"/>
                        <a:pt x="108080" y="64922"/>
                      </a:cubicBezTo>
                      <a:cubicBezTo>
                        <a:pt x="108585" y="65570"/>
                        <a:pt x="109080" y="66199"/>
                        <a:pt x="109566" y="66837"/>
                      </a:cubicBezTo>
                      <a:cubicBezTo>
                        <a:pt x="110642" y="68228"/>
                        <a:pt x="111671" y="69580"/>
                        <a:pt x="112652" y="70895"/>
                      </a:cubicBezTo>
                      <a:cubicBezTo>
                        <a:pt x="113109" y="71504"/>
                        <a:pt x="113567" y="72123"/>
                        <a:pt x="114014" y="72714"/>
                      </a:cubicBezTo>
                      <a:cubicBezTo>
                        <a:pt x="114976" y="74019"/>
                        <a:pt x="115891" y="75267"/>
                        <a:pt x="116748" y="76457"/>
                      </a:cubicBezTo>
                      <a:cubicBezTo>
                        <a:pt x="117091" y="76933"/>
                        <a:pt x="117462" y="77429"/>
                        <a:pt x="117786" y="77886"/>
                      </a:cubicBezTo>
                      <a:cubicBezTo>
                        <a:pt x="118910" y="79467"/>
                        <a:pt x="119967" y="80963"/>
                        <a:pt x="120901" y="82306"/>
                      </a:cubicBezTo>
                      <a:cubicBezTo>
                        <a:pt x="111709" y="66808"/>
                        <a:pt x="98031" y="42767"/>
                        <a:pt x="85582" y="17021"/>
                      </a:cubicBezTo>
                      <a:cubicBezTo>
                        <a:pt x="85582" y="17021"/>
                        <a:pt x="132788" y="45977"/>
                        <a:pt x="131731" y="97346"/>
                      </a:cubicBezTo>
                      <a:cubicBezTo>
                        <a:pt x="134617" y="101060"/>
                        <a:pt x="137370" y="104746"/>
                        <a:pt x="140027" y="108423"/>
                      </a:cubicBezTo>
                      <a:cubicBezTo>
                        <a:pt x="140894" y="109623"/>
                        <a:pt x="141713" y="110804"/>
                        <a:pt x="142551" y="112005"/>
                      </a:cubicBezTo>
                      <a:cubicBezTo>
                        <a:pt x="144313" y="114491"/>
                        <a:pt x="146047" y="116977"/>
                        <a:pt x="147704" y="119444"/>
                      </a:cubicBezTo>
                      <a:cubicBezTo>
                        <a:pt x="148628" y="120815"/>
                        <a:pt x="149514" y="122177"/>
                        <a:pt x="150409" y="123539"/>
                      </a:cubicBezTo>
                      <a:cubicBezTo>
                        <a:pt x="151419" y="125092"/>
                        <a:pt x="152448" y="126635"/>
                        <a:pt x="153429" y="128178"/>
                      </a:cubicBezTo>
                      <a:cubicBezTo>
                        <a:pt x="153591" y="126797"/>
                        <a:pt x="153762" y="125359"/>
                        <a:pt x="153972" y="123844"/>
                      </a:cubicBezTo>
                      <a:cubicBezTo>
                        <a:pt x="154048" y="123311"/>
                        <a:pt x="154143" y="122739"/>
                        <a:pt x="154219" y="122187"/>
                      </a:cubicBezTo>
                      <a:cubicBezTo>
                        <a:pt x="154467" y="120501"/>
                        <a:pt x="154753" y="118729"/>
                        <a:pt x="155077" y="116910"/>
                      </a:cubicBezTo>
                      <a:cubicBezTo>
                        <a:pt x="155210" y="116129"/>
                        <a:pt x="155353" y="115338"/>
                        <a:pt x="155505" y="114529"/>
                      </a:cubicBezTo>
                      <a:cubicBezTo>
                        <a:pt x="155934" y="112281"/>
                        <a:pt x="156420" y="109947"/>
                        <a:pt x="156963" y="107547"/>
                      </a:cubicBezTo>
                      <a:cubicBezTo>
                        <a:pt x="156867" y="106461"/>
                        <a:pt x="156763" y="105385"/>
                        <a:pt x="156686" y="104261"/>
                      </a:cubicBezTo>
                      <a:cubicBezTo>
                        <a:pt x="156648" y="103680"/>
                        <a:pt x="156591" y="103137"/>
                        <a:pt x="156553" y="102537"/>
                      </a:cubicBezTo>
                      <a:cubicBezTo>
                        <a:pt x="156429" y="100346"/>
                        <a:pt x="156353" y="98069"/>
                        <a:pt x="156334" y="95736"/>
                      </a:cubicBezTo>
                      <a:cubicBezTo>
                        <a:pt x="156324" y="94898"/>
                        <a:pt x="156353" y="94021"/>
                        <a:pt x="156362" y="93164"/>
                      </a:cubicBezTo>
                      <a:cubicBezTo>
                        <a:pt x="156381" y="91554"/>
                        <a:pt x="156410" y="89935"/>
                        <a:pt x="156486" y="88278"/>
                      </a:cubicBezTo>
                      <a:cubicBezTo>
                        <a:pt x="156534" y="87259"/>
                        <a:pt x="156601" y="86230"/>
                        <a:pt x="156677" y="85192"/>
                      </a:cubicBezTo>
                      <a:cubicBezTo>
                        <a:pt x="156791" y="83572"/>
                        <a:pt x="156943" y="81925"/>
                        <a:pt x="157115" y="80258"/>
                      </a:cubicBezTo>
                      <a:cubicBezTo>
                        <a:pt x="157229" y="79219"/>
                        <a:pt x="157334" y="78181"/>
                        <a:pt x="157467" y="77124"/>
                      </a:cubicBezTo>
                      <a:cubicBezTo>
                        <a:pt x="157734" y="75133"/>
                        <a:pt x="158067" y="73114"/>
                        <a:pt x="158439" y="71076"/>
                      </a:cubicBezTo>
                      <a:cubicBezTo>
                        <a:pt x="158572" y="70333"/>
                        <a:pt x="158668" y="69599"/>
                        <a:pt x="158820" y="68856"/>
                      </a:cubicBezTo>
                      <a:cubicBezTo>
                        <a:pt x="159325" y="66323"/>
                        <a:pt x="159915" y="63760"/>
                        <a:pt x="160611" y="61179"/>
                      </a:cubicBezTo>
                      <a:cubicBezTo>
                        <a:pt x="163278" y="51416"/>
                        <a:pt x="167269" y="41310"/>
                        <a:pt x="173250" y="31290"/>
                      </a:cubicBezTo>
                      <a:cubicBezTo>
                        <a:pt x="173250" y="31290"/>
                        <a:pt x="173612" y="46292"/>
                        <a:pt x="173155" y="65046"/>
                      </a:cubicBezTo>
                      <a:cubicBezTo>
                        <a:pt x="182032" y="49349"/>
                        <a:pt x="194643" y="34338"/>
                        <a:pt x="212798" y="23393"/>
                      </a:cubicBezTo>
                      <a:cubicBezTo>
                        <a:pt x="212798" y="23393"/>
                        <a:pt x="202863" y="54721"/>
                        <a:pt x="190148" y="85430"/>
                      </a:cubicBezTo>
                      <a:cubicBezTo>
                        <a:pt x="189957" y="85906"/>
                        <a:pt x="189748" y="86382"/>
                        <a:pt x="189557" y="86859"/>
                      </a:cubicBezTo>
                      <a:cubicBezTo>
                        <a:pt x="189119" y="87906"/>
                        <a:pt x="188681" y="88945"/>
                        <a:pt x="188243" y="89992"/>
                      </a:cubicBezTo>
                      <a:cubicBezTo>
                        <a:pt x="187900" y="90792"/>
                        <a:pt x="187557" y="91583"/>
                        <a:pt x="187223" y="92383"/>
                      </a:cubicBezTo>
                      <a:cubicBezTo>
                        <a:pt x="186776" y="93412"/>
                        <a:pt x="186328" y="94450"/>
                        <a:pt x="185880" y="95469"/>
                      </a:cubicBezTo>
                      <a:cubicBezTo>
                        <a:pt x="185528" y="96279"/>
                        <a:pt x="185166" y="97088"/>
                        <a:pt x="184804" y="97888"/>
                      </a:cubicBezTo>
                      <a:cubicBezTo>
                        <a:pt x="184366" y="98870"/>
                        <a:pt x="183928" y="99851"/>
                        <a:pt x="183480" y="100822"/>
                      </a:cubicBezTo>
                      <a:cubicBezTo>
                        <a:pt x="183099" y="101660"/>
                        <a:pt x="182718" y="102480"/>
                        <a:pt x="182337" y="103308"/>
                      </a:cubicBezTo>
                      <a:cubicBezTo>
                        <a:pt x="181909" y="104232"/>
                        <a:pt x="181480" y="105156"/>
                        <a:pt x="181051" y="106061"/>
                      </a:cubicBezTo>
                      <a:cubicBezTo>
                        <a:pt x="180661" y="106890"/>
                        <a:pt x="180261" y="107699"/>
                        <a:pt x="179870" y="108518"/>
                      </a:cubicBezTo>
                      <a:cubicBezTo>
                        <a:pt x="179442" y="109404"/>
                        <a:pt x="179013" y="110300"/>
                        <a:pt x="178575" y="111166"/>
                      </a:cubicBezTo>
                      <a:cubicBezTo>
                        <a:pt x="178184" y="111966"/>
                        <a:pt x="177784" y="112738"/>
                        <a:pt x="177384" y="113509"/>
                      </a:cubicBezTo>
                      <a:cubicBezTo>
                        <a:pt x="176955" y="114357"/>
                        <a:pt x="176517" y="115205"/>
                        <a:pt x="176089" y="116034"/>
                      </a:cubicBezTo>
                      <a:cubicBezTo>
                        <a:pt x="175689" y="116805"/>
                        <a:pt x="175279" y="117548"/>
                        <a:pt x="174879" y="118301"/>
                      </a:cubicBezTo>
                      <a:cubicBezTo>
                        <a:pt x="174450" y="119091"/>
                        <a:pt x="174022" y="119891"/>
                        <a:pt x="173593" y="120663"/>
                      </a:cubicBezTo>
                      <a:cubicBezTo>
                        <a:pt x="173184" y="121406"/>
                        <a:pt x="172764" y="122111"/>
                        <a:pt x="172355" y="122834"/>
                      </a:cubicBezTo>
                      <a:cubicBezTo>
                        <a:pt x="171936" y="123558"/>
                        <a:pt x="171526" y="124292"/>
                        <a:pt x="171107" y="124978"/>
                      </a:cubicBezTo>
                      <a:cubicBezTo>
                        <a:pt x="170688" y="125682"/>
                        <a:pt x="170259" y="126349"/>
                        <a:pt x="169840" y="127025"/>
                      </a:cubicBezTo>
                      <a:cubicBezTo>
                        <a:pt x="169431" y="127673"/>
                        <a:pt x="169031" y="128340"/>
                        <a:pt x="168621" y="128969"/>
                      </a:cubicBezTo>
                      <a:cubicBezTo>
                        <a:pt x="168193" y="129626"/>
                        <a:pt x="167773" y="130226"/>
                        <a:pt x="167354" y="130845"/>
                      </a:cubicBezTo>
                      <a:cubicBezTo>
                        <a:pt x="166954" y="131426"/>
                        <a:pt x="166564" y="132026"/>
                        <a:pt x="166164" y="132569"/>
                      </a:cubicBezTo>
                      <a:cubicBezTo>
                        <a:pt x="165735" y="133160"/>
                        <a:pt x="165316" y="133702"/>
                        <a:pt x="164887" y="134255"/>
                      </a:cubicBezTo>
                      <a:cubicBezTo>
                        <a:pt x="164506" y="134760"/>
                        <a:pt x="164116" y="135284"/>
                        <a:pt x="163735" y="135750"/>
                      </a:cubicBezTo>
                      <a:cubicBezTo>
                        <a:pt x="163297" y="136284"/>
                        <a:pt x="162868" y="136750"/>
                        <a:pt x="162439" y="137236"/>
                      </a:cubicBezTo>
                      <a:cubicBezTo>
                        <a:pt x="162077" y="137646"/>
                        <a:pt x="161715" y="138084"/>
                        <a:pt x="161354" y="138465"/>
                      </a:cubicBezTo>
                      <a:cubicBezTo>
                        <a:pt x="160982" y="138846"/>
                        <a:pt x="160620" y="139160"/>
                        <a:pt x="160258" y="139513"/>
                      </a:cubicBezTo>
                      <a:cubicBezTo>
                        <a:pt x="160658" y="140208"/>
                        <a:pt x="161049" y="140903"/>
                        <a:pt x="161439" y="141589"/>
                      </a:cubicBezTo>
                      <a:cubicBezTo>
                        <a:pt x="162135" y="142818"/>
                        <a:pt x="162859" y="144047"/>
                        <a:pt x="163525" y="145275"/>
                      </a:cubicBezTo>
                      <a:cubicBezTo>
                        <a:pt x="165097" y="148123"/>
                        <a:pt x="166583" y="150943"/>
                        <a:pt x="168021" y="153762"/>
                      </a:cubicBezTo>
                      <a:cubicBezTo>
                        <a:pt x="168373" y="154448"/>
                        <a:pt x="168764" y="155153"/>
                        <a:pt x="169107" y="155839"/>
                      </a:cubicBezTo>
                      <a:cubicBezTo>
                        <a:pt x="170193" y="158001"/>
                        <a:pt x="171193" y="160134"/>
                        <a:pt x="172203" y="162277"/>
                      </a:cubicBezTo>
                      <a:cubicBezTo>
                        <a:pt x="172431" y="161811"/>
                        <a:pt x="172660" y="161334"/>
                        <a:pt x="172898" y="160839"/>
                      </a:cubicBezTo>
                      <a:cubicBezTo>
                        <a:pt x="173031" y="160572"/>
                        <a:pt x="173165" y="160287"/>
                        <a:pt x="173307" y="160020"/>
                      </a:cubicBezTo>
                      <a:cubicBezTo>
                        <a:pt x="173765" y="159096"/>
                        <a:pt x="174250" y="158125"/>
                        <a:pt x="174755" y="157124"/>
                      </a:cubicBezTo>
                      <a:cubicBezTo>
                        <a:pt x="174946" y="156753"/>
                        <a:pt x="175136" y="156372"/>
                        <a:pt x="175336" y="155991"/>
                      </a:cubicBezTo>
                      <a:cubicBezTo>
                        <a:pt x="175860" y="154972"/>
                        <a:pt x="176412" y="153915"/>
                        <a:pt x="176994" y="152838"/>
                      </a:cubicBezTo>
                      <a:cubicBezTo>
                        <a:pt x="177184" y="152486"/>
                        <a:pt x="177365" y="152143"/>
                        <a:pt x="177556" y="151781"/>
                      </a:cubicBezTo>
                      <a:cubicBezTo>
                        <a:pt x="178299" y="150409"/>
                        <a:pt x="179070" y="148990"/>
                        <a:pt x="179899" y="147523"/>
                      </a:cubicBezTo>
                      <a:cubicBezTo>
                        <a:pt x="180937" y="145675"/>
                        <a:pt x="181889" y="144028"/>
                        <a:pt x="182890" y="142342"/>
                      </a:cubicBezTo>
                      <a:cubicBezTo>
                        <a:pt x="183004" y="142151"/>
                        <a:pt x="183118" y="141961"/>
                        <a:pt x="183232" y="141770"/>
                      </a:cubicBezTo>
                      <a:cubicBezTo>
                        <a:pt x="184090" y="140332"/>
                        <a:pt x="184985" y="138865"/>
                        <a:pt x="185909" y="137389"/>
                      </a:cubicBezTo>
                      <a:cubicBezTo>
                        <a:pt x="186185" y="136951"/>
                        <a:pt x="186471" y="136503"/>
                        <a:pt x="186747" y="136055"/>
                      </a:cubicBezTo>
                      <a:cubicBezTo>
                        <a:pt x="187557" y="134779"/>
                        <a:pt x="188385" y="133483"/>
                        <a:pt x="189243" y="132178"/>
                      </a:cubicBezTo>
                      <a:cubicBezTo>
                        <a:pt x="189567" y="131683"/>
                        <a:pt x="189900" y="131188"/>
                        <a:pt x="190233" y="130683"/>
                      </a:cubicBezTo>
                      <a:cubicBezTo>
                        <a:pt x="191138" y="129330"/>
                        <a:pt x="192072" y="127959"/>
                        <a:pt x="193034" y="126587"/>
                      </a:cubicBezTo>
                      <a:cubicBezTo>
                        <a:pt x="193329" y="126168"/>
                        <a:pt x="193615" y="125749"/>
                        <a:pt x="193910" y="125320"/>
                      </a:cubicBezTo>
                      <a:cubicBezTo>
                        <a:pt x="196463" y="121710"/>
                        <a:pt x="199206" y="118053"/>
                        <a:pt x="202130" y="114405"/>
                      </a:cubicBezTo>
                      <a:cubicBezTo>
                        <a:pt x="202444" y="114014"/>
                        <a:pt x="202768" y="113633"/>
                        <a:pt x="203083" y="113243"/>
                      </a:cubicBezTo>
                      <a:cubicBezTo>
                        <a:pt x="204226" y="111843"/>
                        <a:pt x="205397" y="110433"/>
                        <a:pt x="206597" y="109042"/>
                      </a:cubicBezTo>
                      <a:cubicBezTo>
                        <a:pt x="206797" y="108814"/>
                        <a:pt x="206978" y="108575"/>
                        <a:pt x="207188" y="108337"/>
                      </a:cubicBezTo>
                      <a:cubicBezTo>
                        <a:pt x="224447" y="88487"/>
                        <a:pt x="247307" y="70056"/>
                        <a:pt x="275873" y="63341"/>
                      </a:cubicBezTo>
                      <a:cubicBezTo>
                        <a:pt x="275873" y="63341"/>
                        <a:pt x="245840" y="92231"/>
                        <a:pt x="215741" y="122453"/>
                      </a:cubicBezTo>
                      <a:cubicBezTo>
                        <a:pt x="213579" y="124625"/>
                        <a:pt x="211446" y="126768"/>
                        <a:pt x="209321" y="128921"/>
                      </a:cubicBezTo>
                      <a:cubicBezTo>
                        <a:pt x="208988" y="129264"/>
                        <a:pt x="208645" y="129597"/>
                        <a:pt x="208312" y="129940"/>
                      </a:cubicBezTo>
                      <a:cubicBezTo>
                        <a:pt x="206340" y="131931"/>
                        <a:pt x="204378" y="133931"/>
                        <a:pt x="202435" y="135903"/>
                      </a:cubicBezTo>
                      <a:cubicBezTo>
                        <a:pt x="202292" y="136046"/>
                        <a:pt x="202149" y="136198"/>
                        <a:pt x="202006" y="136341"/>
                      </a:cubicBezTo>
                      <a:cubicBezTo>
                        <a:pt x="199987" y="138398"/>
                        <a:pt x="197996" y="140446"/>
                        <a:pt x="196025" y="142465"/>
                      </a:cubicBezTo>
                      <a:cubicBezTo>
                        <a:pt x="195625" y="142875"/>
                        <a:pt x="195234" y="143285"/>
                        <a:pt x="194834" y="143694"/>
                      </a:cubicBezTo>
                      <a:cubicBezTo>
                        <a:pt x="192938" y="145647"/>
                        <a:pt x="191062" y="147590"/>
                        <a:pt x="189224" y="149495"/>
                      </a:cubicBezTo>
                      <a:cubicBezTo>
                        <a:pt x="187195" y="151600"/>
                        <a:pt x="185423" y="153467"/>
                        <a:pt x="183680" y="155305"/>
                      </a:cubicBezTo>
                      <a:cubicBezTo>
                        <a:pt x="183223" y="155791"/>
                        <a:pt x="182775" y="156258"/>
                        <a:pt x="182318" y="156734"/>
                      </a:cubicBezTo>
                      <a:cubicBezTo>
                        <a:pt x="180651" y="158496"/>
                        <a:pt x="179013" y="160239"/>
                        <a:pt x="177451" y="161915"/>
                      </a:cubicBezTo>
                      <a:cubicBezTo>
                        <a:pt x="176079" y="163382"/>
                        <a:pt x="174984" y="164592"/>
                        <a:pt x="173869" y="165802"/>
                      </a:cubicBezTo>
                      <a:cubicBezTo>
                        <a:pt x="174498" y="167192"/>
                        <a:pt x="174889" y="168164"/>
                        <a:pt x="175317" y="169135"/>
                      </a:cubicBezTo>
                      <a:cubicBezTo>
                        <a:pt x="176412" y="171612"/>
                        <a:pt x="177470" y="174088"/>
                        <a:pt x="178470" y="176546"/>
                      </a:cubicBezTo>
                      <a:cubicBezTo>
                        <a:pt x="178975" y="177794"/>
                        <a:pt x="179442" y="179022"/>
                        <a:pt x="179927" y="180261"/>
                      </a:cubicBezTo>
                      <a:cubicBezTo>
                        <a:pt x="180775" y="182451"/>
                        <a:pt x="181594" y="184633"/>
                        <a:pt x="182375" y="186795"/>
                      </a:cubicBezTo>
                      <a:cubicBezTo>
                        <a:pt x="183461" y="184290"/>
                        <a:pt x="184671" y="181508"/>
                        <a:pt x="186100" y="178603"/>
                      </a:cubicBezTo>
                      <a:cubicBezTo>
                        <a:pt x="186328" y="178146"/>
                        <a:pt x="186576" y="177679"/>
                        <a:pt x="186814" y="177213"/>
                      </a:cubicBezTo>
                      <a:cubicBezTo>
                        <a:pt x="187490" y="175898"/>
                        <a:pt x="188205" y="174555"/>
                        <a:pt x="188967" y="173203"/>
                      </a:cubicBezTo>
                      <a:cubicBezTo>
                        <a:pt x="189281" y="172650"/>
                        <a:pt x="189595" y="172088"/>
                        <a:pt x="189929" y="171536"/>
                      </a:cubicBezTo>
                      <a:cubicBezTo>
                        <a:pt x="190748" y="170145"/>
                        <a:pt x="191624" y="168735"/>
                        <a:pt x="192548" y="167316"/>
                      </a:cubicBezTo>
                      <a:cubicBezTo>
                        <a:pt x="192853" y="166849"/>
                        <a:pt x="193139" y="166383"/>
                        <a:pt x="193453" y="165916"/>
                      </a:cubicBezTo>
                      <a:cubicBezTo>
                        <a:pt x="194739" y="164011"/>
                        <a:pt x="196101" y="162087"/>
                        <a:pt x="197577" y="160163"/>
                      </a:cubicBezTo>
                      <a:cubicBezTo>
                        <a:pt x="199073" y="158229"/>
                        <a:pt x="200616" y="156381"/>
                        <a:pt x="202235" y="154543"/>
                      </a:cubicBezTo>
                      <a:cubicBezTo>
                        <a:pt x="202692" y="154019"/>
                        <a:pt x="203187" y="153505"/>
                        <a:pt x="203664" y="152981"/>
                      </a:cubicBezTo>
                      <a:cubicBezTo>
                        <a:pt x="204930" y="151600"/>
                        <a:pt x="206245" y="150228"/>
                        <a:pt x="207626" y="148866"/>
                      </a:cubicBezTo>
                      <a:cubicBezTo>
                        <a:pt x="208207" y="148285"/>
                        <a:pt x="208807" y="147714"/>
                        <a:pt x="209407" y="147142"/>
                      </a:cubicBezTo>
                      <a:cubicBezTo>
                        <a:pt x="210893" y="145742"/>
                        <a:pt x="212455" y="144361"/>
                        <a:pt x="214065" y="142989"/>
                      </a:cubicBezTo>
                      <a:cubicBezTo>
                        <a:pt x="214598" y="142532"/>
                        <a:pt x="215113" y="142075"/>
                        <a:pt x="215665" y="141618"/>
                      </a:cubicBezTo>
                      <a:cubicBezTo>
                        <a:pt x="217884" y="139798"/>
                        <a:pt x="220218" y="138017"/>
                        <a:pt x="222695" y="136274"/>
                      </a:cubicBezTo>
                      <a:cubicBezTo>
                        <a:pt x="248183" y="118453"/>
                        <a:pt x="287522" y="105289"/>
                        <a:pt x="348367" y="108585"/>
                      </a:cubicBezTo>
                      <a:cubicBezTo>
                        <a:pt x="348367" y="108585"/>
                        <a:pt x="284759" y="132921"/>
                        <a:pt x="233020" y="163859"/>
                      </a:cubicBezTo>
                      <a:cubicBezTo>
                        <a:pt x="230257" y="165506"/>
                        <a:pt x="227533" y="167183"/>
                        <a:pt x="224857" y="168869"/>
                      </a:cubicBezTo>
                      <a:cubicBezTo>
                        <a:pt x="224238" y="169259"/>
                        <a:pt x="223638" y="169650"/>
                        <a:pt x="223018" y="170050"/>
                      </a:cubicBezTo>
                      <a:cubicBezTo>
                        <a:pt x="221009" y="171326"/>
                        <a:pt x="219018" y="172622"/>
                        <a:pt x="217075" y="173917"/>
                      </a:cubicBezTo>
                      <a:cubicBezTo>
                        <a:pt x="216265" y="174450"/>
                        <a:pt x="215465" y="174993"/>
                        <a:pt x="214675" y="175536"/>
                      </a:cubicBezTo>
                      <a:cubicBezTo>
                        <a:pt x="212865" y="176765"/>
                        <a:pt x="211083" y="178003"/>
                        <a:pt x="209331" y="179241"/>
                      </a:cubicBezTo>
                      <a:cubicBezTo>
                        <a:pt x="208617" y="179746"/>
                        <a:pt x="207893" y="180251"/>
                        <a:pt x="207188" y="180766"/>
                      </a:cubicBezTo>
                      <a:cubicBezTo>
                        <a:pt x="204968" y="182375"/>
                        <a:pt x="202797" y="183985"/>
                        <a:pt x="200711" y="185614"/>
                      </a:cubicBezTo>
                      <a:cubicBezTo>
                        <a:pt x="200558" y="185728"/>
                        <a:pt x="200387" y="185852"/>
                        <a:pt x="200235" y="185966"/>
                      </a:cubicBezTo>
                      <a:cubicBezTo>
                        <a:pt x="198006" y="187700"/>
                        <a:pt x="195882" y="189443"/>
                        <a:pt x="193834" y="191195"/>
                      </a:cubicBezTo>
                      <a:cubicBezTo>
                        <a:pt x="193253" y="191691"/>
                        <a:pt x="192700" y="192195"/>
                        <a:pt x="192129" y="192691"/>
                      </a:cubicBezTo>
                      <a:cubicBezTo>
                        <a:pt x="190691" y="193948"/>
                        <a:pt x="189300" y="195205"/>
                        <a:pt x="187957" y="196472"/>
                      </a:cubicBezTo>
                      <a:cubicBezTo>
                        <a:pt x="187338" y="197053"/>
                        <a:pt x="186738" y="197634"/>
                        <a:pt x="186147" y="198225"/>
                      </a:cubicBezTo>
                      <a:cubicBezTo>
                        <a:pt x="186404" y="199053"/>
                        <a:pt x="186652" y="199882"/>
                        <a:pt x="186890" y="200701"/>
                      </a:cubicBezTo>
                      <a:cubicBezTo>
                        <a:pt x="187585" y="203083"/>
                        <a:pt x="188224" y="205454"/>
                        <a:pt x="188833" y="207816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A0A6A711-3689-45B4-B6B7-A0877F374588}"/>
                    </a:ext>
                  </a:extLst>
                </p:cNvPr>
                <p:cNvSpPr/>
                <p:nvPr/>
              </p:nvSpPr>
              <p:spPr>
                <a:xfrm>
                  <a:off x="4273145" y="2892502"/>
                  <a:ext cx="278912" cy="335345"/>
                </a:xfrm>
                <a:custGeom>
                  <a:avLst/>
                  <a:gdLst>
                    <a:gd name="connsiteX0" fmla="*/ 100144 w 278912"/>
                    <a:gd name="connsiteY0" fmla="*/ 294915 h 335345"/>
                    <a:gd name="connsiteX1" fmla="*/ 104326 w 278912"/>
                    <a:gd name="connsiteY1" fmla="*/ 293410 h 335345"/>
                    <a:gd name="connsiteX2" fmla="*/ 105050 w 278912"/>
                    <a:gd name="connsiteY2" fmla="*/ 290371 h 335345"/>
                    <a:gd name="connsiteX3" fmla="*/ 110222 w 278912"/>
                    <a:gd name="connsiteY3" fmla="*/ 291067 h 335345"/>
                    <a:gd name="connsiteX4" fmla="*/ 112374 w 278912"/>
                    <a:gd name="connsiteY4" fmla="*/ 303649 h 335345"/>
                    <a:gd name="connsiteX5" fmla="*/ 113336 w 278912"/>
                    <a:gd name="connsiteY5" fmla="*/ 304964 h 335345"/>
                    <a:gd name="connsiteX6" fmla="*/ 158961 w 278912"/>
                    <a:gd name="connsiteY6" fmla="*/ 334986 h 335345"/>
                    <a:gd name="connsiteX7" fmla="*/ 162828 w 278912"/>
                    <a:gd name="connsiteY7" fmla="*/ 333339 h 335345"/>
                    <a:gd name="connsiteX8" fmla="*/ 170182 w 278912"/>
                    <a:gd name="connsiteY8" fmla="*/ 309945 h 335345"/>
                    <a:gd name="connsiteX9" fmla="*/ 170048 w 278912"/>
                    <a:gd name="connsiteY9" fmla="*/ 307755 h 335345"/>
                    <a:gd name="connsiteX10" fmla="*/ 146074 w 278912"/>
                    <a:gd name="connsiteY10" fmla="*/ 271398 h 335345"/>
                    <a:gd name="connsiteX11" fmla="*/ 149846 w 278912"/>
                    <a:gd name="connsiteY11" fmla="*/ 267778 h 335345"/>
                    <a:gd name="connsiteX12" fmla="*/ 170039 w 278912"/>
                    <a:gd name="connsiteY12" fmla="*/ 298039 h 335345"/>
                    <a:gd name="connsiteX13" fmla="*/ 174877 w 278912"/>
                    <a:gd name="connsiteY13" fmla="*/ 298134 h 335345"/>
                    <a:gd name="connsiteX14" fmla="*/ 190546 w 278912"/>
                    <a:gd name="connsiteY14" fmla="*/ 266673 h 335345"/>
                    <a:gd name="connsiteX15" fmla="*/ 190632 w 278912"/>
                    <a:gd name="connsiteY15" fmla="*/ 264178 h 335345"/>
                    <a:gd name="connsiteX16" fmla="*/ 135301 w 278912"/>
                    <a:gd name="connsiteY16" fmla="*/ 207513 h 335345"/>
                    <a:gd name="connsiteX17" fmla="*/ 134396 w 278912"/>
                    <a:gd name="connsiteY17" fmla="*/ 203275 h 335345"/>
                    <a:gd name="connsiteX18" fmla="*/ 193032 w 278912"/>
                    <a:gd name="connsiteY18" fmla="*/ 253853 h 335345"/>
                    <a:gd name="connsiteX19" fmla="*/ 197785 w 278912"/>
                    <a:gd name="connsiteY19" fmla="*/ 254672 h 335345"/>
                    <a:gd name="connsiteX20" fmla="*/ 218397 w 278912"/>
                    <a:gd name="connsiteY20" fmla="*/ 226059 h 335345"/>
                    <a:gd name="connsiteX21" fmla="*/ 218950 w 278912"/>
                    <a:gd name="connsiteY21" fmla="*/ 223887 h 335345"/>
                    <a:gd name="connsiteX22" fmla="*/ 157018 w 278912"/>
                    <a:gd name="connsiteY22" fmla="*/ 150478 h 335345"/>
                    <a:gd name="connsiteX23" fmla="*/ 172353 w 278912"/>
                    <a:gd name="connsiteY23" fmla="*/ 147858 h 335345"/>
                    <a:gd name="connsiteX24" fmla="*/ 242267 w 278912"/>
                    <a:gd name="connsiteY24" fmla="*/ 192683 h 335345"/>
                    <a:gd name="connsiteX25" fmla="*/ 246877 w 278912"/>
                    <a:gd name="connsiteY25" fmla="*/ 193664 h 335345"/>
                    <a:gd name="connsiteX26" fmla="*/ 278910 w 278912"/>
                    <a:gd name="connsiteY26" fmla="*/ 128818 h 335345"/>
                    <a:gd name="connsiteX27" fmla="*/ 270347 w 278912"/>
                    <a:gd name="connsiteY27" fmla="*/ 106606 h 335345"/>
                    <a:gd name="connsiteX28" fmla="*/ 146207 w 278912"/>
                    <a:gd name="connsiteY28" fmla="*/ 104996 h 335345"/>
                    <a:gd name="connsiteX29" fmla="*/ 143502 w 278912"/>
                    <a:gd name="connsiteY29" fmla="*/ 100605 h 335345"/>
                    <a:gd name="connsiteX30" fmla="*/ 273366 w 278912"/>
                    <a:gd name="connsiteY30" fmla="*/ 58371 h 335345"/>
                    <a:gd name="connsiteX31" fmla="*/ 276652 w 278912"/>
                    <a:gd name="connsiteY31" fmla="*/ 55028 h 335345"/>
                    <a:gd name="connsiteX32" fmla="*/ 216511 w 278912"/>
                    <a:gd name="connsiteY32" fmla="*/ 459 h 335345"/>
                    <a:gd name="connsiteX33" fmla="*/ 119480 w 278912"/>
                    <a:gd name="connsiteY33" fmla="*/ 73211 h 335345"/>
                    <a:gd name="connsiteX34" fmla="*/ 114641 w 278912"/>
                    <a:gd name="connsiteY34" fmla="*/ 73078 h 335345"/>
                    <a:gd name="connsiteX35" fmla="*/ 41670 w 278912"/>
                    <a:gd name="connsiteY35" fmla="*/ 30348 h 335345"/>
                    <a:gd name="connsiteX36" fmla="*/ 41842 w 278912"/>
                    <a:gd name="connsiteY36" fmla="*/ 34768 h 335345"/>
                    <a:gd name="connsiteX37" fmla="*/ 102164 w 278912"/>
                    <a:gd name="connsiteY37" fmla="*/ 106186 h 335345"/>
                    <a:gd name="connsiteX38" fmla="*/ 102945 w 278912"/>
                    <a:gd name="connsiteY38" fmla="*/ 109215 h 335345"/>
                    <a:gd name="connsiteX39" fmla="*/ 100144 w 278912"/>
                    <a:gd name="connsiteY39" fmla="*/ 110330 h 335345"/>
                    <a:gd name="connsiteX40" fmla="*/ 99659 w 278912"/>
                    <a:gd name="connsiteY40" fmla="*/ 110054 h 335345"/>
                    <a:gd name="connsiteX41" fmla="*/ 16048 w 278912"/>
                    <a:gd name="connsiteY41" fmla="*/ 57314 h 335345"/>
                    <a:gd name="connsiteX42" fmla="*/ 15172 w 278912"/>
                    <a:gd name="connsiteY42" fmla="*/ 58180 h 335345"/>
                    <a:gd name="connsiteX43" fmla="*/ 770 w 278912"/>
                    <a:gd name="connsiteY43" fmla="*/ 126941 h 335345"/>
                    <a:gd name="connsiteX44" fmla="*/ 5837 w 278912"/>
                    <a:gd name="connsiteY44" fmla="*/ 127522 h 335345"/>
                    <a:gd name="connsiteX45" fmla="*/ 78885 w 278912"/>
                    <a:gd name="connsiteY45" fmla="*/ 130951 h 335345"/>
                    <a:gd name="connsiteX46" fmla="*/ 75979 w 278912"/>
                    <a:gd name="connsiteY46" fmla="*/ 135295 h 335345"/>
                    <a:gd name="connsiteX47" fmla="*/ 29936 w 278912"/>
                    <a:gd name="connsiteY47" fmla="*/ 210914 h 335345"/>
                    <a:gd name="connsiteX48" fmla="*/ 30240 w 278912"/>
                    <a:gd name="connsiteY48" fmla="*/ 211800 h 335345"/>
                    <a:gd name="connsiteX49" fmla="*/ 51214 w 278912"/>
                    <a:gd name="connsiteY49" fmla="*/ 245718 h 335345"/>
                    <a:gd name="connsiteX50" fmla="*/ 61778 w 278912"/>
                    <a:gd name="connsiteY50" fmla="*/ 259244 h 335345"/>
                    <a:gd name="connsiteX51" fmla="*/ 66321 w 278912"/>
                    <a:gd name="connsiteY51" fmla="*/ 256900 h 335345"/>
                    <a:gd name="connsiteX52" fmla="*/ 95677 w 278912"/>
                    <a:gd name="connsiteY52" fmla="*/ 204770 h 335345"/>
                    <a:gd name="connsiteX53" fmla="*/ 94458 w 278912"/>
                    <a:gd name="connsiteY53" fmla="*/ 209561 h 335345"/>
                    <a:gd name="connsiteX54" fmla="*/ 77008 w 278912"/>
                    <a:gd name="connsiteY54" fmla="*/ 274026 h 335345"/>
                    <a:gd name="connsiteX55" fmla="*/ 77827 w 278912"/>
                    <a:gd name="connsiteY55" fmla="*/ 275836 h 335345"/>
                    <a:gd name="connsiteX56" fmla="*/ 100144 w 278912"/>
                    <a:gd name="connsiteY56" fmla="*/ 294915 h 335345"/>
                    <a:gd name="connsiteX57" fmla="*/ 46490 w 278912"/>
                    <a:gd name="connsiteY57" fmla="*/ 204056 h 335345"/>
                    <a:gd name="connsiteX58" fmla="*/ 33393 w 278912"/>
                    <a:gd name="connsiteY58" fmla="*/ 163832 h 335345"/>
                    <a:gd name="connsiteX59" fmla="*/ 46490 w 278912"/>
                    <a:gd name="connsiteY59" fmla="*/ 204056 h 335345"/>
                    <a:gd name="connsiteX60" fmla="*/ 134091 w 278912"/>
                    <a:gd name="connsiteY60" fmla="*/ 89089 h 335345"/>
                    <a:gd name="connsiteX61" fmla="*/ 186946 w 278912"/>
                    <a:gd name="connsiteY61" fmla="*/ 41617 h 335345"/>
                    <a:gd name="connsiteX62" fmla="*/ 134091 w 278912"/>
                    <a:gd name="connsiteY62" fmla="*/ 89089 h 335345"/>
                    <a:gd name="connsiteX63" fmla="*/ 57577 w 278912"/>
                    <a:gd name="connsiteY63" fmla="*/ 76449 h 335345"/>
                    <a:gd name="connsiteX64" fmla="*/ 27945 w 278912"/>
                    <a:gd name="connsiteY64" fmla="*/ 61581 h 335345"/>
                    <a:gd name="connsiteX65" fmla="*/ 57577 w 278912"/>
                    <a:gd name="connsiteY65" fmla="*/ 76449 h 335345"/>
                    <a:gd name="connsiteX66" fmla="*/ 115099 w 278912"/>
                    <a:gd name="connsiteY66" fmla="*/ 170309 h 335345"/>
                    <a:gd name="connsiteX67" fmla="*/ 143702 w 278912"/>
                    <a:gd name="connsiteY67" fmla="*/ 144267 h 335345"/>
                    <a:gd name="connsiteX68" fmla="*/ 115099 w 278912"/>
                    <a:gd name="connsiteY68" fmla="*/ 170309 h 335345"/>
                    <a:gd name="connsiteX69" fmla="*/ 86562 w 278912"/>
                    <a:gd name="connsiteY69" fmla="*/ 137695 h 335345"/>
                    <a:gd name="connsiteX70" fmla="*/ 99135 w 278912"/>
                    <a:gd name="connsiteY70" fmla="*/ 139171 h 335345"/>
                    <a:gd name="connsiteX71" fmla="*/ 86562 w 278912"/>
                    <a:gd name="connsiteY71" fmla="*/ 137695 h 335345"/>
                    <a:gd name="connsiteX72" fmla="*/ 112355 w 278912"/>
                    <a:gd name="connsiteY72" fmla="*/ 216838 h 335345"/>
                    <a:gd name="connsiteX73" fmla="*/ 127643 w 278912"/>
                    <a:gd name="connsiteY73" fmla="*/ 207199 h 335345"/>
                    <a:gd name="connsiteX74" fmla="*/ 112355 w 278912"/>
                    <a:gd name="connsiteY74" fmla="*/ 216838 h 335345"/>
                    <a:gd name="connsiteX75" fmla="*/ 116261 w 278912"/>
                    <a:gd name="connsiteY75" fmla="*/ 234964 h 335345"/>
                    <a:gd name="connsiteX76" fmla="*/ 140673 w 278912"/>
                    <a:gd name="connsiteY76" fmla="*/ 261720 h 335345"/>
                    <a:gd name="connsiteX77" fmla="*/ 116261 w 278912"/>
                    <a:gd name="connsiteY77" fmla="*/ 234964 h 335345"/>
                    <a:gd name="connsiteX78" fmla="*/ 110822 w 278912"/>
                    <a:gd name="connsiteY78" fmla="*/ 253376 h 335345"/>
                    <a:gd name="connsiteX79" fmla="*/ 108955 w 278912"/>
                    <a:gd name="connsiteY79" fmla="*/ 282923 h 335345"/>
                    <a:gd name="connsiteX80" fmla="*/ 110822 w 278912"/>
                    <a:gd name="connsiteY80" fmla="*/ 253376 h 335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278912" h="335345">
                      <a:moveTo>
                        <a:pt x="100144" y="294915"/>
                      </a:moveTo>
                      <a:cubicBezTo>
                        <a:pt x="101659" y="296115"/>
                        <a:pt x="103935" y="295305"/>
                        <a:pt x="104326" y="293410"/>
                      </a:cubicBezTo>
                      <a:cubicBezTo>
                        <a:pt x="104535" y="292391"/>
                        <a:pt x="104773" y="291371"/>
                        <a:pt x="105050" y="290371"/>
                      </a:cubicBezTo>
                      <a:cubicBezTo>
                        <a:pt x="105850" y="287390"/>
                        <a:pt x="110174" y="287981"/>
                        <a:pt x="110222" y="291067"/>
                      </a:cubicBezTo>
                      <a:cubicBezTo>
                        <a:pt x="110298" y="295582"/>
                        <a:pt x="111098" y="299782"/>
                        <a:pt x="112374" y="303649"/>
                      </a:cubicBezTo>
                      <a:cubicBezTo>
                        <a:pt x="112546" y="304173"/>
                        <a:pt x="112889" y="304630"/>
                        <a:pt x="113336" y="304964"/>
                      </a:cubicBezTo>
                      <a:cubicBezTo>
                        <a:pt x="133634" y="319861"/>
                        <a:pt x="151903" y="330862"/>
                        <a:pt x="158961" y="334986"/>
                      </a:cubicBezTo>
                      <a:cubicBezTo>
                        <a:pt x="160476" y="335872"/>
                        <a:pt x="162409" y="335044"/>
                        <a:pt x="162828" y="333339"/>
                      </a:cubicBezTo>
                      <a:cubicBezTo>
                        <a:pt x="163895" y="329005"/>
                        <a:pt x="166153" y="320785"/>
                        <a:pt x="170182" y="309945"/>
                      </a:cubicBezTo>
                      <a:cubicBezTo>
                        <a:pt x="170448" y="309231"/>
                        <a:pt x="170410" y="308421"/>
                        <a:pt x="170048" y="307755"/>
                      </a:cubicBezTo>
                      <a:cubicBezTo>
                        <a:pt x="163133" y="294848"/>
                        <a:pt x="153113" y="280761"/>
                        <a:pt x="146074" y="271398"/>
                      </a:cubicBezTo>
                      <a:cubicBezTo>
                        <a:pt x="144207" y="268912"/>
                        <a:pt x="147446" y="265806"/>
                        <a:pt x="149846" y="267778"/>
                      </a:cubicBezTo>
                      <a:cubicBezTo>
                        <a:pt x="159542" y="275760"/>
                        <a:pt x="165924" y="287419"/>
                        <a:pt x="170039" y="298039"/>
                      </a:cubicBezTo>
                      <a:cubicBezTo>
                        <a:pt x="170887" y="300230"/>
                        <a:pt x="173963" y="300296"/>
                        <a:pt x="174877" y="298134"/>
                      </a:cubicBezTo>
                      <a:cubicBezTo>
                        <a:pt x="178887" y="288724"/>
                        <a:pt x="184021" y="278056"/>
                        <a:pt x="190546" y="266673"/>
                      </a:cubicBezTo>
                      <a:cubicBezTo>
                        <a:pt x="190984" y="265911"/>
                        <a:pt x="191022" y="264968"/>
                        <a:pt x="190632" y="264178"/>
                      </a:cubicBezTo>
                      <a:cubicBezTo>
                        <a:pt x="171553" y="225211"/>
                        <a:pt x="144893" y="211400"/>
                        <a:pt x="135301" y="207513"/>
                      </a:cubicBezTo>
                      <a:cubicBezTo>
                        <a:pt x="133587" y="206818"/>
                        <a:pt x="133110" y="204608"/>
                        <a:pt x="134396" y="203275"/>
                      </a:cubicBezTo>
                      <a:cubicBezTo>
                        <a:pt x="167543" y="169023"/>
                        <a:pt x="185231" y="219286"/>
                        <a:pt x="193032" y="253853"/>
                      </a:cubicBezTo>
                      <a:cubicBezTo>
                        <a:pt x="193546" y="256119"/>
                        <a:pt x="196537" y="256634"/>
                        <a:pt x="197785" y="254672"/>
                      </a:cubicBezTo>
                      <a:cubicBezTo>
                        <a:pt x="203700" y="245375"/>
                        <a:pt x="210520" y="235746"/>
                        <a:pt x="218397" y="226059"/>
                      </a:cubicBezTo>
                      <a:cubicBezTo>
                        <a:pt x="218883" y="225459"/>
                        <a:pt x="219093" y="224649"/>
                        <a:pt x="218950" y="223887"/>
                      </a:cubicBezTo>
                      <a:cubicBezTo>
                        <a:pt x="205367" y="151735"/>
                        <a:pt x="174144" y="149697"/>
                        <a:pt x="157018" y="150478"/>
                      </a:cubicBezTo>
                      <a:cubicBezTo>
                        <a:pt x="154351" y="150601"/>
                        <a:pt x="162495" y="146611"/>
                        <a:pt x="172353" y="147858"/>
                      </a:cubicBezTo>
                      <a:cubicBezTo>
                        <a:pt x="240257" y="156469"/>
                        <a:pt x="234933" y="162927"/>
                        <a:pt x="242267" y="192683"/>
                      </a:cubicBezTo>
                      <a:cubicBezTo>
                        <a:pt x="242791" y="194807"/>
                        <a:pt x="245515" y="195379"/>
                        <a:pt x="246877" y="193664"/>
                      </a:cubicBezTo>
                      <a:cubicBezTo>
                        <a:pt x="263365" y="172900"/>
                        <a:pt x="273728" y="150611"/>
                        <a:pt x="278910" y="128818"/>
                      </a:cubicBezTo>
                      <a:cubicBezTo>
                        <a:pt x="279081" y="128113"/>
                        <a:pt x="270747" y="107206"/>
                        <a:pt x="270347" y="106606"/>
                      </a:cubicBezTo>
                      <a:cubicBezTo>
                        <a:pt x="252963" y="80107"/>
                        <a:pt x="224112" y="74840"/>
                        <a:pt x="146207" y="104996"/>
                      </a:cubicBezTo>
                      <a:cubicBezTo>
                        <a:pt x="143493" y="106044"/>
                        <a:pt x="141340" y="102548"/>
                        <a:pt x="143502" y="100605"/>
                      </a:cubicBezTo>
                      <a:cubicBezTo>
                        <a:pt x="164943" y="81317"/>
                        <a:pt x="218064" y="41216"/>
                        <a:pt x="273366" y="58371"/>
                      </a:cubicBezTo>
                      <a:cubicBezTo>
                        <a:pt x="275423" y="59009"/>
                        <a:pt x="277338" y="57056"/>
                        <a:pt x="276652" y="55028"/>
                      </a:cubicBezTo>
                      <a:cubicBezTo>
                        <a:pt x="266537" y="25033"/>
                        <a:pt x="244905" y="3536"/>
                        <a:pt x="216511" y="459"/>
                      </a:cubicBezTo>
                      <a:cubicBezTo>
                        <a:pt x="158980" y="-5780"/>
                        <a:pt x="128167" y="53304"/>
                        <a:pt x="119480" y="73211"/>
                      </a:cubicBezTo>
                      <a:cubicBezTo>
                        <a:pt x="118537" y="75364"/>
                        <a:pt x="115470" y="75278"/>
                        <a:pt x="114641" y="73078"/>
                      </a:cubicBezTo>
                      <a:cubicBezTo>
                        <a:pt x="107517" y="54066"/>
                        <a:pt x="83409" y="1869"/>
                        <a:pt x="41670" y="30348"/>
                      </a:cubicBezTo>
                      <a:cubicBezTo>
                        <a:pt x="40089" y="31425"/>
                        <a:pt x="40184" y="33825"/>
                        <a:pt x="41842" y="34768"/>
                      </a:cubicBezTo>
                      <a:cubicBezTo>
                        <a:pt x="57834" y="43893"/>
                        <a:pt x="78637" y="62038"/>
                        <a:pt x="102164" y="106186"/>
                      </a:cubicBezTo>
                      <a:cubicBezTo>
                        <a:pt x="102468" y="106739"/>
                        <a:pt x="103345" y="108206"/>
                        <a:pt x="102945" y="109215"/>
                      </a:cubicBezTo>
                      <a:cubicBezTo>
                        <a:pt x="102288" y="110873"/>
                        <a:pt x="101840" y="110854"/>
                        <a:pt x="100144" y="110330"/>
                      </a:cubicBezTo>
                      <a:cubicBezTo>
                        <a:pt x="99935" y="110263"/>
                        <a:pt x="99763" y="110177"/>
                        <a:pt x="99659" y="110054"/>
                      </a:cubicBezTo>
                      <a:cubicBezTo>
                        <a:pt x="75894" y="81259"/>
                        <a:pt x="56691" y="31777"/>
                        <a:pt x="16048" y="57314"/>
                      </a:cubicBezTo>
                      <a:cubicBezTo>
                        <a:pt x="15705" y="57533"/>
                        <a:pt x="15391" y="57837"/>
                        <a:pt x="15172" y="58180"/>
                      </a:cubicBezTo>
                      <a:cubicBezTo>
                        <a:pt x="1722" y="79269"/>
                        <a:pt x="-1773" y="102996"/>
                        <a:pt x="770" y="126941"/>
                      </a:cubicBezTo>
                      <a:cubicBezTo>
                        <a:pt x="1065" y="129685"/>
                        <a:pt x="4885" y="130113"/>
                        <a:pt x="5837" y="127522"/>
                      </a:cubicBezTo>
                      <a:cubicBezTo>
                        <a:pt x="19696" y="89784"/>
                        <a:pt x="55853" y="111654"/>
                        <a:pt x="78885" y="130951"/>
                      </a:cubicBezTo>
                      <a:cubicBezTo>
                        <a:pt x="81294" y="132971"/>
                        <a:pt x="78780" y="136714"/>
                        <a:pt x="75979" y="135295"/>
                      </a:cubicBezTo>
                      <a:cubicBezTo>
                        <a:pt x="22287" y="108101"/>
                        <a:pt x="24021" y="170709"/>
                        <a:pt x="29936" y="210914"/>
                      </a:cubicBezTo>
                      <a:cubicBezTo>
                        <a:pt x="29983" y="211228"/>
                        <a:pt x="30088" y="211523"/>
                        <a:pt x="30240" y="211800"/>
                      </a:cubicBezTo>
                      <a:cubicBezTo>
                        <a:pt x="37098" y="224277"/>
                        <a:pt x="44366" y="235765"/>
                        <a:pt x="51214" y="245718"/>
                      </a:cubicBezTo>
                      <a:cubicBezTo>
                        <a:pt x="54348" y="250271"/>
                        <a:pt x="57910" y="254796"/>
                        <a:pt x="61778" y="259244"/>
                      </a:cubicBezTo>
                      <a:cubicBezTo>
                        <a:pt x="63578" y="261320"/>
                        <a:pt x="66950" y="259567"/>
                        <a:pt x="66321" y="256900"/>
                      </a:cubicBezTo>
                      <a:cubicBezTo>
                        <a:pt x="48795" y="182586"/>
                        <a:pt x="78256" y="193331"/>
                        <a:pt x="95677" y="204770"/>
                      </a:cubicBezTo>
                      <a:cubicBezTo>
                        <a:pt x="97744" y="206132"/>
                        <a:pt x="96925" y="209295"/>
                        <a:pt x="94458" y="209561"/>
                      </a:cubicBezTo>
                      <a:cubicBezTo>
                        <a:pt x="77846" y="211362"/>
                        <a:pt x="76094" y="247833"/>
                        <a:pt x="77008" y="274026"/>
                      </a:cubicBezTo>
                      <a:cubicBezTo>
                        <a:pt x="77037" y="274712"/>
                        <a:pt x="77332" y="275360"/>
                        <a:pt x="77827" y="275836"/>
                      </a:cubicBezTo>
                      <a:cubicBezTo>
                        <a:pt x="85009" y="282504"/>
                        <a:pt x="92572" y="288924"/>
                        <a:pt x="100144" y="294915"/>
                      </a:cubicBezTo>
                      <a:close/>
                      <a:moveTo>
                        <a:pt x="46490" y="204056"/>
                      </a:moveTo>
                      <a:cubicBezTo>
                        <a:pt x="37784" y="220667"/>
                        <a:pt x="31050" y="184844"/>
                        <a:pt x="33393" y="163832"/>
                      </a:cubicBezTo>
                      <a:cubicBezTo>
                        <a:pt x="35746" y="142829"/>
                        <a:pt x="55653" y="186587"/>
                        <a:pt x="46490" y="204056"/>
                      </a:cubicBezTo>
                      <a:close/>
                      <a:moveTo>
                        <a:pt x="134091" y="89089"/>
                      </a:moveTo>
                      <a:cubicBezTo>
                        <a:pt x="129558" y="75697"/>
                        <a:pt x="178049" y="36606"/>
                        <a:pt x="186946" y="41617"/>
                      </a:cubicBezTo>
                      <a:cubicBezTo>
                        <a:pt x="198966" y="48379"/>
                        <a:pt x="138625" y="102481"/>
                        <a:pt x="134091" y="89089"/>
                      </a:cubicBezTo>
                      <a:close/>
                      <a:moveTo>
                        <a:pt x="57577" y="76449"/>
                      </a:moveTo>
                      <a:cubicBezTo>
                        <a:pt x="55405" y="90423"/>
                        <a:pt x="19887" y="70601"/>
                        <a:pt x="27945" y="61581"/>
                      </a:cubicBezTo>
                      <a:cubicBezTo>
                        <a:pt x="36012" y="52570"/>
                        <a:pt x="58711" y="69163"/>
                        <a:pt x="57577" y="76449"/>
                      </a:cubicBezTo>
                      <a:close/>
                      <a:moveTo>
                        <a:pt x="115099" y="170309"/>
                      </a:moveTo>
                      <a:cubicBezTo>
                        <a:pt x="111736" y="167480"/>
                        <a:pt x="135692" y="133123"/>
                        <a:pt x="143702" y="144267"/>
                      </a:cubicBezTo>
                      <a:cubicBezTo>
                        <a:pt x="150979" y="154402"/>
                        <a:pt x="118461" y="173138"/>
                        <a:pt x="115099" y="170309"/>
                      </a:cubicBezTo>
                      <a:close/>
                      <a:moveTo>
                        <a:pt x="86562" y="137695"/>
                      </a:moveTo>
                      <a:cubicBezTo>
                        <a:pt x="86266" y="127865"/>
                        <a:pt x="98116" y="128532"/>
                        <a:pt x="99135" y="139171"/>
                      </a:cubicBezTo>
                      <a:cubicBezTo>
                        <a:pt x="101802" y="167270"/>
                        <a:pt x="86857" y="147525"/>
                        <a:pt x="86562" y="137695"/>
                      </a:cubicBezTo>
                      <a:close/>
                      <a:moveTo>
                        <a:pt x="112355" y="216838"/>
                      </a:moveTo>
                      <a:cubicBezTo>
                        <a:pt x="107679" y="213857"/>
                        <a:pt x="126214" y="199789"/>
                        <a:pt x="127643" y="207199"/>
                      </a:cubicBezTo>
                      <a:cubicBezTo>
                        <a:pt x="129519" y="216915"/>
                        <a:pt x="117032" y="219820"/>
                        <a:pt x="112355" y="216838"/>
                      </a:cubicBezTo>
                      <a:close/>
                      <a:moveTo>
                        <a:pt x="116261" y="234964"/>
                      </a:moveTo>
                      <a:cubicBezTo>
                        <a:pt x="123614" y="226792"/>
                        <a:pt x="145169" y="253538"/>
                        <a:pt x="140673" y="261720"/>
                      </a:cubicBezTo>
                      <a:cubicBezTo>
                        <a:pt x="136177" y="269912"/>
                        <a:pt x="108898" y="243146"/>
                        <a:pt x="116261" y="234964"/>
                      </a:cubicBezTo>
                      <a:close/>
                      <a:moveTo>
                        <a:pt x="110822" y="253376"/>
                      </a:moveTo>
                      <a:cubicBezTo>
                        <a:pt x="116356" y="254195"/>
                        <a:pt x="120109" y="285599"/>
                        <a:pt x="108955" y="282923"/>
                      </a:cubicBezTo>
                      <a:cubicBezTo>
                        <a:pt x="100487" y="280894"/>
                        <a:pt x="105288" y="252557"/>
                        <a:pt x="110822" y="25337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F2C7BE56-31B1-495A-9F56-4EEFB8B85C63}"/>
                    </a:ext>
                  </a:extLst>
                </p:cNvPr>
                <p:cNvSpPr/>
                <p:nvPr/>
              </p:nvSpPr>
              <p:spPr>
                <a:xfrm>
                  <a:off x="4467525" y="2682141"/>
                  <a:ext cx="351032" cy="404718"/>
                </a:xfrm>
                <a:custGeom>
                  <a:avLst/>
                  <a:gdLst>
                    <a:gd name="connsiteX0" fmla="*/ 344571 w 351032"/>
                    <a:gd name="connsiteY0" fmla="*/ 213478 h 404718"/>
                    <a:gd name="connsiteX1" fmla="*/ 264676 w 351032"/>
                    <a:gd name="connsiteY1" fmla="*/ 139307 h 404718"/>
                    <a:gd name="connsiteX2" fmla="*/ 259770 w 351032"/>
                    <a:gd name="connsiteY2" fmla="*/ 135135 h 404718"/>
                    <a:gd name="connsiteX3" fmla="*/ 345171 w 351032"/>
                    <a:gd name="connsiteY3" fmla="*/ 106598 h 404718"/>
                    <a:gd name="connsiteX4" fmla="*/ 350982 w 351032"/>
                    <a:gd name="connsiteY4" fmla="*/ 104207 h 404718"/>
                    <a:gd name="connsiteX5" fmla="*/ 310881 w 351032"/>
                    <a:gd name="connsiteY5" fmla="*/ 27559 h 404718"/>
                    <a:gd name="connsiteX6" fmla="*/ 309557 w 351032"/>
                    <a:gd name="connsiteY6" fmla="*/ 26826 h 404718"/>
                    <a:gd name="connsiteX7" fmla="*/ 228166 w 351032"/>
                    <a:gd name="connsiteY7" fmla="*/ 117333 h 404718"/>
                    <a:gd name="connsiteX8" fmla="*/ 227680 w 351032"/>
                    <a:gd name="connsiteY8" fmla="*/ 117828 h 404718"/>
                    <a:gd name="connsiteX9" fmla="*/ 223985 w 351032"/>
                    <a:gd name="connsiteY9" fmla="*/ 117447 h 404718"/>
                    <a:gd name="connsiteX10" fmla="*/ 223899 w 351032"/>
                    <a:gd name="connsiteY10" fmla="*/ 113599 h 404718"/>
                    <a:gd name="connsiteX11" fmla="*/ 271438 w 351032"/>
                    <a:gd name="connsiteY11" fmla="*/ 8767 h 404718"/>
                    <a:gd name="connsiteX12" fmla="*/ 270162 w 351032"/>
                    <a:gd name="connsiteY12" fmla="*/ 3471 h 404718"/>
                    <a:gd name="connsiteX13" fmla="*/ 198020 w 351032"/>
                    <a:gd name="connsiteY13" fmla="*/ 78556 h 404718"/>
                    <a:gd name="connsiteX14" fmla="*/ 192333 w 351032"/>
                    <a:gd name="connsiteY14" fmla="*/ 80337 h 404718"/>
                    <a:gd name="connsiteX15" fmla="*/ 52982 w 351032"/>
                    <a:gd name="connsiteY15" fmla="*/ 26645 h 404718"/>
                    <a:gd name="connsiteX16" fmla="*/ 4 w 351032"/>
                    <a:gd name="connsiteY16" fmla="*/ 111456 h 404718"/>
                    <a:gd name="connsiteX17" fmla="*/ 5024 w 351032"/>
                    <a:gd name="connsiteY17" fmla="*/ 114323 h 404718"/>
                    <a:gd name="connsiteX18" fmla="*/ 173055 w 351032"/>
                    <a:gd name="connsiteY18" fmla="*/ 120847 h 404718"/>
                    <a:gd name="connsiteX19" fmla="*/ 171331 w 351032"/>
                    <a:gd name="connsiteY19" fmla="*/ 126953 h 404718"/>
                    <a:gd name="connsiteX20" fmla="*/ 21807 w 351032"/>
                    <a:gd name="connsiteY20" fmla="*/ 197095 h 404718"/>
                    <a:gd name="connsiteX21" fmla="*/ 22074 w 351032"/>
                    <a:gd name="connsiteY21" fmla="*/ 199648 h 404718"/>
                    <a:gd name="connsiteX22" fmla="*/ 81767 w 351032"/>
                    <a:gd name="connsiteY22" fmla="*/ 265751 h 404718"/>
                    <a:gd name="connsiteX23" fmla="*/ 86911 w 351032"/>
                    <a:gd name="connsiteY23" fmla="*/ 263046 h 404718"/>
                    <a:gd name="connsiteX24" fmla="*/ 172550 w 351032"/>
                    <a:gd name="connsiteY24" fmla="*/ 169853 h 404718"/>
                    <a:gd name="connsiteX25" fmla="*/ 172302 w 351032"/>
                    <a:gd name="connsiteY25" fmla="*/ 176083 h 404718"/>
                    <a:gd name="connsiteX26" fmla="*/ 124992 w 351032"/>
                    <a:gd name="connsiteY26" fmla="*/ 292212 h 404718"/>
                    <a:gd name="connsiteX27" fmla="*/ 126373 w 351032"/>
                    <a:gd name="connsiteY27" fmla="*/ 294602 h 404718"/>
                    <a:gd name="connsiteX28" fmla="*/ 160377 w 351032"/>
                    <a:gd name="connsiteY28" fmla="*/ 321606 h 404718"/>
                    <a:gd name="connsiteX29" fmla="*/ 165739 w 351032"/>
                    <a:gd name="connsiteY29" fmla="*/ 319034 h 404718"/>
                    <a:gd name="connsiteX30" fmla="*/ 218270 w 351032"/>
                    <a:gd name="connsiteY30" fmla="*/ 239462 h 404718"/>
                    <a:gd name="connsiteX31" fmla="*/ 218613 w 351032"/>
                    <a:gd name="connsiteY31" fmla="*/ 244787 h 404718"/>
                    <a:gd name="connsiteX32" fmla="*/ 172045 w 351032"/>
                    <a:gd name="connsiteY32" fmla="*/ 330464 h 404718"/>
                    <a:gd name="connsiteX33" fmla="*/ 172988 w 351032"/>
                    <a:gd name="connsiteY33" fmla="*/ 333388 h 404718"/>
                    <a:gd name="connsiteX34" fmla="*/ 202096 w 351032"/>
                    <a:gd name="connsiteY34" fmla="*/ 365411 h 404718"/>
                    <a:gd name="connsiteX35" fmla="*/ 207802 w 351032"/>
                    <a:gd name="connsiteY35" fmla="*/ 363678 h 404718"/>
                    <a:gd name="connsiteX36" fmla="*/ 221594 w 351032"/>
                    <a:gd name="connsiteY36" fmla="*/ 321053 h 404718"/>
                    <a:gd name="connsiteX37" fmla="*/ 227271 w 351032"/>
                    <a:gd name="connsiteY37" fmla="*/ 324073 h 404718"/>
                    <a:gd name="connsiteX38" fmla="*/ 211050 w 351032"/>
                    <a:gd name="connsiteY38" fmla="*/ 375184 h 404718"/>
                    <a:gd name="connsiteX39" fmla="*/ 211631 w 351032"/>
                    <a:gd name="connsiteY39" fmla="*/ 377822 h 404718"/>
                    <a:gd name="connsiteX40" fmla="*/ 228185 w 351032"/>
                    <a:gd name="connsiteY40" fmla="*/ 403073 h 404718"/>
                    <a:gd name="connsiteX41" fmla="*/ 233319 w 351032"/>
                    <a:gd name="connsiteY41" fmla="*/ 403730 h 404718"/>
                    <a:gd name="connsiteX42" fmla="*/ 277315 w 351032"/>
                    <a:gd name="connsiteY42" fmla="*/ 352867 h 404718"/>
                    <a:gd name="connsiteX43" fmla="*/ 278020 w 351032"/>
                    <a:gd name="connsiteY43" fmla="*/ 350990 h 404718"/>
                    <a:gd name="connsiteX44" fmla="*/ 276353 w 351032"/>
                    <a:gd name="connsiteY44" fmla="*/ 335360 h 404718"/>
                    <a:gd name="connsiteX45" fmla="*/ 282249 w 351032"/>
                    <a:gd name="connsiteY45" fmla="*/ 332807 h 404718"/>
                    <a:gd name="connsiteX46" fmla="*/ 284126 w 351032"/>
                    <a:gd name="connsiteY46" fmla="*/ 336169 h 404718"/>
                    <a:gd name="connsiteX47" fmla="*/ 289584 w 351032"/>
                    <a:gd name="connsiteY47" fmla="*/ 336550 h 404718"/>
                    <a:gd name="connsiteX48" fmla="*/ 309567 w 351032"/>
                    <a:gd name="connsiteY48" fmla="*/ 306442 h 404718"/>
                    <a:gd name="connsiteX49" fmla="*/ 309938 w 351032"/>
                    <a:gd name="connsiteY49" fmla="*/ 304023 h 404718"/>
                    <a:gd name="connsiteX50" fmla="*/ 267666 w 351032"/>
                    <a:gd name="connsiteY50" fmla="*/ 233490 h 404718"/>
                    <a:gd name="connsiteX51" fmla="*/ 264618 w 351032"/>
                    <a:gd name="connsiteY51" fmla="*/ 228223 h 404718"/>
                    <a:gd name="connsiteX52" fmla="*/ 316873 w 351032"/>
                    <a:gd name="connsiteY52" fmla="*/ 280153 h 404718"/>
                    <a:gd name="connsiteX53" fmla="*/ 323045 w 351032"/>
                    <a:gd name="connsiteY53" fmla="*/ 281410 h 404718"/>
                    <a:gd name="connsiteX54" fmla="*/ 331027 w 351032"/>
                    <a:gd name="connsiteY54" fmla="*/ 261836 h 404718"/>
                    <a:gd name="connsiteX55" fmla="*/ 344514 w 351032"/>
                    <a:gd name="connsiteY55" fmla="*/ 214621 h 404718"/>
                    <a:gd name="connsiteX56" fmla="*/ 344571 w 351032"/>
                    <a:gd name="connsiteY56" fmla="*/ 213478 h 404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51032" h="404718">
                      <a:moveTo>
                        <a:pt x="344571" y="213478"/>
                      </a:moveTo>
                      <a:cubicBezTo>
                        <a:pt x="338113" y="163862"/>
                        <a:pt x="319187" y="89091"/>
                        <a:pt x="264676" y="139307"/>
                      </a:cubicBezTo>
                      <a:cubicBezTo>
                        <a:pt x="261828" y="141926"/>
                        <a:pt x="257599" y="138335"/>
                        <a:pt x="259770" y="135135"/>
                      </a:cubicBezTo>
                      <a:cubicBezTo>
                        <a:pt x="280601" y="104550"/>
                        <a:pt x="316111" y="66517"/>
                        <a:pt x="345171" y="106598"/>
                      </a:cubicBezTo>
                      <a:cubicBezTo>
                        <a:pt x="347162" y="109351"/>
                        <a:pt x="351553" y="107550"/>
                        <a:pt x="350982" y="104207"/>
                      </a:cubicBezTo>
                      <a:cubicBezTo>
                        <a:pt x="345972" y="74984"/>
                        <a:pt x="333884" y="48048"/>
                        <a:pt x="310881" y="27559"/>
                      </a:cubicBezTo>
                      <a:cubicBezTo>
                        <a:pt x="310500" y="27226"/>
                        <a:pt x="310043" y="26969"/>
                        <a:pt x="309557" y="26826"/>
                      </a:cubicBezTo>
                      <a:cubicBezTo>
                        <a:pt x="252845" y="10186"/>
                        <a:pt x="246683" y="75251"/>
                        <a:pt x="228166" y="117333"/>
                      </a:cubicBezTo>
                      <a:cubicBezTo>
                        <a:pt x="228090" y="117514"/>
                        <a:pt x="227909" y="117675"/>
                        <a:pt x="227680" y="117828"/>
                      </a:cubicBezTo>
                      <a:cubicBezTo>
                        <a:pt x="225842" y="119028"/>
                        <a:pt x="225318" y="119190"/>
                        <a:pt x="223985" y="117447"/>
                      </a:cubicBezTo>
                      <a:cubicBezTo>
                        <a:pt x="223175" y="116380"/>
                        <a:pt x="223718" y="114351"/>
                        <a:pt x="223899" y="113599"/>
                      </a:cubicBezTo>
                      <a:cubicBezTo>
                        <a:pt x="236986" y="53401"/>
                        <a:pt x="255551" y="24931"/>
                        <a:pt x="271438" y="8767"/>
                      </a:cubicBezTo>
                      <a:cubicBezTo>
                        <a:pt x="273086" y="7081"/>
                        <a:pt x="272400" y="4214"/>
                        <a:pt x="270162" y="3471"/>
                      </a:cubicBezTo>
                      <a:cubicBezTo>
                        <a:pt x="211164" y="-16284"/>
                        <a:pt x="200087" y="53639"/>
                        <a:pt x="198020" y="78556"/>
                      </a:cubicBezTo>
                      <a:cubicBezTo>
                        <a:pt x="197782" y="81442"/>
                        <a:pt x="194172" y="82576"/>
                        <a:pt x="192333" y="80337"/>
                      </a:cubicBezTo>
                      <a:cubicBezTo>
                        <a:pt x="175369" y="59659"/>
                        <a:pt x="119057" y="-15"/>
                        <a:pt x="52982" y="26645"/>
                      </a:cubicBezTo>
                      <a:cubicBezTo>
                        <a:pt x="20369" y="39809"/>
                        <a:pt x="1938" y="72527"/>
                        <a:pt x="4" y="111456"/>
                      </a:cubicBezTo>
                      <a:cubicBezTo>
                        <a:pt x="-129" y="114104"/>
                        <a:pt x="2805" y="115761"/>
                        <a:pt x="5024" y="114323"/>
                      </a:cubicBezTo>
                      <a:cubicBezTo>
                        <a:pt x="64812" y="75470"/>
                        <a:pt x="141184" y="105188"/>
                        <a:pt x="173055" y="120847"/>
                      </a:cubicBezTo>
                      <a:cubicBezTo>
                        <a:pt x="176274" y="122428"/>
                        <a:pt x="174893" y="127296"/>
                        <a:pt x="171331" y="126953"/>
                      </a:cubicBezTo>
                      <a:cubicBezTo>
                        <a:pt x="68927" y="117333"/>
                        <a:pt x="33523" y="159871"/>
                        <a:pt x="21807" y="197095"/>
                      </a:cubicBezTo>
                      <a:cubicBezTo>
                        <a:pt x="21540" y="197952"/>
                        <a:pt x="21636" y="198876"/>
                        <a:pt x="22074" y="199648"/>
                      </a:cubicBezTo>
                      <a:cubicBezTo>
                        <a:pt x="35523" y="223736"/>
                        <a:pt x="55268" y="246673"/>
                        <a:pt x="81767" y="265751"/>
                      </a:cubicBezTo>
                      <a:cubicBezTo>
                        <a:pt x="83958" y="267332"/>
                        <a:pt x="86996" y="265742"/>
                        <a:pt x="86911" y="263046"/>
                      </a:cubicBezTo>
                      <a:cubicBezTo>
                        <a:pt x="85625" y="225336"/>
                        <a:pt x="91959" y="145146"/>
                        <a:pt x="172550" y="169853"/>
                      </a:cubicBezTo>
                      <a:cubicBezTo>
                        <a:pt x="175703" y="170815"/>
                        <a:pt x="175512" y="175330"/>
                        <a:pt x="172302" y="176083"/>
                      </a:cubicBezTo>
                      <a:cubicBezTo>
                        <a:pt x="151747" y="180893"/>
                        <a:pt x="116905" y="202172"/>
                        <a:pt x="124992" y="292212"/>
                      </a:cubicBezTo>
                      <a:cubicBezTo>
                        <a:pt x="125077" y="293164"/>
                        <a:pt x="125591" y="294050"/>
                        <a:pt x="126373" y="294602"/>
                      </a:cubicBezTo>
                      <a:cubicBezTo>
                        <a:pt x="138946" y="303451"/>
                        <a:pt x="150261" y="312566"/>
                        <a:pt x="160377" y="321606"/>
                      </a:cubicBezTo>
                      <a:cubicBezTo>
                        <a:pt x="162510" y="323511"/>
                        <a:pt x="165892" y="321901"/>
                        <a:pt x="165739" y="319034"/>
                      </a:cubicBezTo>
                      <a:cubicBezTo>
                        <a:pt x="163396" y="275467"/>
                        <a:pt x="167521" y="209982"/>
                        <a:pt x="218270" y="239462"/>
                      </a:cubicBezTo>
                      <a:cubicBezTo>
                        <a:pt x="220242" y="240605"/>
                        <a:pt x="220413" y="243386"/>
                        <a:pt x="218613" y="244787"/>
                      </a:cubicBezTo>
                      <a:cubicBezTo>
                        <a:pt x="208554" y="252597"/>
                        <a:pt x="181589" y="277895"/>
                        <a:pt x="172045" y="330464"/>
                      </a:cubicBezTo>
                      <a:cubicBezTo>
                        <a:pt x="171855" y="331521"/>
                        <a:pt x="172216" y="332636"/>
                        <a:pt x="172988" y="333388"/>
                      </a:cubicBezTo>
                      <a:cubicBezTo>
                        <a:pt x="184532" y="344685"/>
                        <a:pt x="194191" y="355600"/>
                        <a:pt x="202096" y="365411"/>
                      </a:cubicBezTo>
                      <a:cubicBezTo>
                        <a:pt x="203916" y="367669"/>
                        <a:pt x="207526" y="366554"/>
                        <a:pt x="207802" y="363678"/>
                      </a:cubicBezTo>
                      <a:cubicBezTo>
                        <a:pt x="209126" y="349714"/>
                        <a:pt x="212774" y="333760"/>
                        <a:pt x="221594" y="321053"/>
                      </a:cubicBezTo>
                      <a:cubicBezTo>
                        <a:pt x="223775" y="317910"/>
                        <a:pt x="228652" y="320501"/>
                        <a:pt x="227271" y="324073"/>
                      </a:cubicBezTo>
                      <a:cubicBezTo>
                        <a:pt x="222070" y="337522"/>
                        <a:pt x="214917" y="357563"/>
                        <a:pt x="211050" y="375184"/>
                      </a:cubicBezTo>
                      <a:cubicBezTo>
                        <a:pt x="210850" y="376098"/>
                        <a:pt x="211069" y="377070"/>
                        <a:pt x="211631" y="377822"/>
                      </a:cubicBezTo>
                      <a:cubicBezTo>
                        <a:pt x="220041" y="389319"/>
                        <a:pt x="225471" y="398301"/>
                        <a:pt x="228185" y="403073"/>
                      </a:cubicBezTo>
                      <a:cubicBezTo>
                        <a:pt x="229252" y="404949"/>
                        <a:pt x="231824" y="405292"/>
                        <a:pt x="233319" y="403730"/>
                      </a:cubicBezTo>
                      <a:cubicBezTo>
                        <a:pt x="240292" y="396482"/>
                        <a:pt x="258256" y="377317"/>
                        <a:pt x="277315" y="352867"/>
                      </a:cubicBezTo>
                      <a:cubicBezTo>
                        <a:pt x="277734" y="352324"/>
                        <a:pt x="277992" y="351667"/>
                        <a:pt x="278020" y="350990"/>
                      </a:cubicBezTo>
                      <a:cubicBezTo>
                        <a:pt x="278230" y="345990"/>
                        <a:pt x="277772" y="340732"/>
                        <a:pt x="276353" y="335360"/>
                      </a:cubicBezTo>
                      <a:cubicBezTo>
                        <a:pt x="275382" y="331683"/>
                        <a:pt x="280297" y="329540"/>
                        <a:pt x="282249" y="332807"/>
                      </a:cubicBezTo>
                      <a:cubicBezTo>
                        <a:pt x="282906" y="333903"/>
                        <a:pt x="283535" y="335026"/>
                        <a:pt x="284126" y="336169"/>
                      </a:cubicBezTo>
                      <a:cubicBezTo>
                        <a:pt x="285221" y="338284"/>
                        <a:pt x="288183" y="338474"/>
                        <a:pt x="289584" y="336550"/>
                      </a:cubicBezTo>
                      <a:cubicBezTo>
                        <a:pt x="296537" y="326921"/>
                        <a:pt x="303357" y="316777"/>
                        <a:pt x="309567" y="306442"/>
                      </a:cubicBezTo>
                      <a:cubicBezTo>
                        <a:pt x="310005" y="305708"/>
                        <a:pt x="310138" y="304851"/>
                        <a:pt x="309938" y="304023"/>
                      </a:cubicBezTo>
                      <a:cubicBezTo>
                        <a:pt x="302242" y="272685"/>
                        <a:pt x="287955" y="230061"/>
                        <a:pt x="267666" y="233490"/>
                      </a:cubicBezTo>
                      <a:cubicBezTo>
                        <a:pt x="264657" y="233995"/>
                        <a:pt x="262628" y="230528"/>
                        <a:pt x="264618" y="228223"/>
                      </a:cubicBezTo>
                      <a:cubicBezTo>
                        <a:pt x="281430" y="208839"/>
                        <a:pt x="312739" y="186227"/>
                        <a:pt x="316873" y="280153"/>
                      </a:cubicBezTo>
                      <a:cubicBezTo>
                        <a:pt x="317025" y="283534"/>
                        <a:pt x="321607" y="284477"/>
                        <a:pt x="323045" y="281410"/>
                      </a:cubicBezTo>
                      <a:cubicBezTo>
                        <a:pt x="326140" y="274838"/>
                        <a:pt x="328846" y="268285"/>
                        <a:pt x="331027" y="261836"/>
                      </a:cubicBezTo>
                      <a:cubicBezTo>
                        <a:pt x="335799" y="247749"/>
                        <a:pt x="340571" y="231709"/>
                        <a:pt x="344514" y="214621"/>
                      </a:cubicBezTo>
                      <a:cubicBezTo>
                        <a:pt x="344600" y="214249"/>
                        <a:pt x="344619" y="213859"/>
                        <a:pt x="344571" y="213478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D32A023D-CDA4-4BD9-8E21-8877FD69B731}"/>
                    </a:ext>
                  </a:extLst>
                </p:cNvPr>
                <p:cNvSpPr/>
                <p:nvPr/>
              </p:nvSpPr>
              <p:spPr>
                <a:xfrm>
                  <a:off x="3413133" y="1847669"/>
                  <a:ext cx="366642" cy="300249"/>
                </a:xfrm>
                <a:custGeom>
                  <a:avLst/>
                  <a:gdLst>
                    <a:gd name="connsiteX0" fmla="*/ 284586 w 366642"/>
                    <a:gd name="connsiteY0" fmla="*/ 72256 h 300249"/>
                    <a:gd name="connsiteX1" fmla="*/ 190393 w 366642"/>
                    <a:gd name="connsiteY1" fmla="*/ 92820 h 300249"/>
                    <a:gd name="connsiteX2" fmla="*/ 184897 w 366642"/>
                    <a:gd name="connsiteY2" fmla="*/ 94278 h 300249"/>
                    <a:gd name="connsiteX3" fmla="*/ 207291 w 366642"/>
                    <a:gd name="connsiteY3" fmla="*/ 17849 h 300249"/>
                    <a:gd name="connsiteX4" fmla="*/ 208491 w 366642"/>
                    <a:gd name="connsiteY4" fmla="*/ 12420 h 300249"/>
                    <a:gd name="connsiteX5" fmla="*/ 132586 w 366642"/>
                    <a:gd name="connsiteY5" fmla="*/ 2838 h 300249"/>
                    <a:gd name="connsiteX6" fmla="*/ 131386 w 366642"/>
                    <a:gd name="connsiteY6" fmla="*/ 3428 h 300249"/>
                    <a:gd name="connsiteX7" fmla="*/ 156008 w 366642"/>
                    <a:gd name="connsiteY7" fmla="*/ 108232 h 300249"/>
                    <a:gd name="connsiteX8" fmla="*/ 156122 w 366642"/>
                    <a:gd name="connsiteY8" fmla="*/ 108832 h 300249"/>
                    <a:gd name="connsiteX9" fmla="*/ 153979 w 366642"/>
                    <a:gd name="connsiteY9" fmla="*/ 111318 h 300249"/>
                    <a:gd name="connsiteX10" fmla="*/ 151141 w 366642"/>
                    <a:gd name="connsiteY10" fmla="*/ 109441 h 300249"/>
                    <a:gd name="connsiteX11" fmla="*/ 99030 w 366642"/>
                    <a:gd name="connsiteY11" fmla="*/ 21983 h 300249"/>
                    <a:gd name="connsiteX12" fmla="*/ 94543 w 366642"/>
                    <a:gd name="connsiteY12" fmla="*/ 20230 h 300249"/>
                    <a:gd name="connsiteX13" fmla="*/ 112641 w 366642"/>
                    <a:gd name="connsiteY13" fmla="*/ 110527 h 300249"/>
                    <a:gd name="connsiteX14" fmla="*/ 111060 w 366642"/>
                    <a:gd name="connsiteY14" fmla="*/ 115557 h 300249"/>
                    <a:gd name="connsiteX15" fmla="*/ 1713 w 366642"/>
                    <a:gd name="connsiteY15" fmla="*/ 189632 h 300249"/>
                    <a:gd name="connsiteX16" fmla="*/ 36546 w 366642"/>
                    <a:gd name="connsiteY16" fmla="*/ 270919 h 300249"/>
                    <a:gd name="connsiteX17" fmla="*/ 41156 w 366642"/>
                    <a:gd name="connsiteY17" fmla="*/ 268719 h 300249"/>
                    <a:gd name="connsiteX18" fmla="*/ 130738 w 366642"/>
                    <a:gd name="connsiteY18" fmla="*/ 150008 h 300249"/>
                    <a:gd name="connsiteX19" fmla="*/ 134301 w 366642"/>
                    <a:gd name="connsiteY19" fmla="*/ 154352 h 300249"/>
                    <a:gd name="connsiteX20" fmla="*/ 109736 w 366642"/>
                    <a:gd name="connsiteY20" fmla="*/ 298341 h 300249"/>
                    <a:gd name="connsiteX21" fmla="*/ 111726 w 366642"/>
                    <a:gd name="connsiteY21" fmla="*/ 299437 h 300249"/>
                    <a:gd name="connsiteX22" fmla="*/ 189870 w 366642"/>
                    <a:gd name="connsiteY22" fmla="*/ 289474 h 300249"/>
                    <a:gd name="connsiteX23" fmla="*/ 190498 w 366642"/>
                    <a:gd name="connsiteY23" fmla="*/ 284378 h 300249"/>
                    <a:gd name="connsiteX24" fmla="*/ 166067 w 366642"/>
                    <a:gd name="connsiteY24" fmla="*/ 175135 h 300249"/>
                    <a:gd name="connsiteX25" fmla="*/ 170467 w 366642"/>
                    <a:gd name="connsiteY25" fmla="*/ 178460 h 300249"/>
                    <a:gd name="connsiteX26" fmla="*/ 230903 w 366642"/>
                    <a:gd name="connsiteY26" fmla="*/ 271452 h 300249"/>
                    <a:gd name="connsiteX27" fmla="*/ 233342 w 366642"/>
                    <a:gd name="connsiteY27" fmla="*/ 271652 h 300249"/>
                    <a:gd name="connsiteX28" fmla="*/ 270118 w 366642"/>
                    <a:gd name="connsiteY28" fmla="*/ 260594 h 300249"/>
                    <a:gd name="connsiteX29" fmla="*/ 270956 w 366642"/>
                    <a:gd name="connsiteY29" fmla="*/ 255403 h 300249"/>
                    <a:gd name="connsiteX30" fmla="*/ 239704 w 366642"/>
                    <a:gd name="connsiteY30" fmla="*/ 177079 h 300249"/>
                    <a:gd name="connsiteX31" fmla="*/ 243743 w 366642"/>
                    <a:gd name="connsiteY31" fmla="*/ 179517 h 300249"/>
                    <a:gd name="connsiteX32" fmla="*/ 282443 w 366642"/>
                    <a:gd name="connsiteY32" fmla="*/ 256593 h 300249"/>
                    <a:gd name="connsiteX33" fmla="*/ 285043 w 366642"/>
                    <a:gd name="connsiteY33" fmla="*/ 257384 h 300249"/>
                    <a:gd name="connsiteX34" fmla="*/ 322991 w 366642"/>
                    <a:gd name="connsiteY34" fmla="*/ 252421 h 300249"/>
                    <a:gd name="connsiteX35" fmla="*/ 324610 w 366642"/>
                    <a:gd name="connsiteY35" fmla="*/ 247402 h 300249"/>
                    <a:gd name="connsiteX36" fmla="*/ 300626 w 366642"/>
                    <a:gd name="connsiteY36" fmla="*/ 215864 h 300249"/>
                    <a:gd name="connsiteX37" fmla="*/ 305684 w 366642"/>
                    <a:gd name="connsiteY37" fmla="*/ 213264 h 300249"/>
                    <a:gd name="connsiteX38" fmla="*/ 334602 w 366642"/>
                    <a:gd name="connsiteY38" fmla="*/ 250850 h 300249"/>
                    <a:gd name="connsiteX39" fmla="*/ 336812 w 366642"/>
                    <a:gd name="connsiteY39" fmla="*/ 251764 h 300249"/>
                    <a:gd name="connsiteX40" fmla="*/ 363510 w 366642"/>
                    <a:gd name="connsiteY40" fmla="*/ 252497 h 300249"/>
                    <a:gd name="connsiteX41" fmla="*/ 366587 w 366642"/>
                    <a:gd name="connsiteY41" fmla="*/ 249107 h 300249"/>
                    <a:gd name="connsiteX42" fmla="*/ 351871 w 366642"/>
                    <a:gd name="connsiteY42" fmla="*/ 191480 h 300249"/>
                    <a:gd name="connsiteX43" fmla="*/ 350861 w 366642"/>
                    <a:gd name="connsiteY43" fmla="*/ 190023 h 300249"/>
                    <a:gd name="connsiteX44" fmla="*/ 338669 w 366642"/>
                    <a:gd name="connsiteY44" fmla="*/ 183336 h 300249"/>
                    <a:gd name="connsiteX45" fmla="*/ 339793 w 366642"/>
                    <a:gd name="connsiteY45" fmla="*/ 177764 h 300249"/>
                    <a:gd name="connsiteX46" fmla="*/ 343184 w 366642"/>
                    <a:gd name="connsiteY46" fmla="*/ 178098 h 300249"/>
                    <a:gd name="connsiteX47" fmla="*/ 346213 w 366642"/>
                    <a:gd name="connsiteY47" fmla="*/ 174326 h 300249"/>
                    <a:gd name="connsiteX48" fmla="*/ 334440 w 366642"/>
                    <a:gd name="connsiteY48" fmla="*/ 144608 h 300249"/>
                    <a:gd name="connsiteX49" fmla="*/ 332868 w 366642"/>
                    <a:gd name="connsiteY49" fmla="*/ 143122 h 300249"/>
                    <a:gd name="connsiteX50" fmla="*/ 260307 w 366642"/>
                    <a:gd name="connsiteY50" fmla="*/ 138207 h 300249"/>
                    <a:gd name="connsiteX51" fmla="*/ 254944 w 366642"/>
                    <a:gd name="connsiteY51" fmla="*/ 137759 h 300249"/>
                    <a:gd name="connsiteX52" fmla="*/ 319038 w 366642"/>
                    <a:gd name="connsiteY52" fmla="*/ 126034 h 300249"/>
                    <a:gd name="connsiteX53" fmla="*/ 323067 w 366642"/>
                    <a:gd name="connsiteY53" fmla="*/ 122186 h 300249"/>
                    <a:gd name="connsiteX54" fmla="*/ 312885 w 366642"/>
                    <a:gd name="connsiteY54" fmla="*/ 106508 h 300249"/>
                    <a:gd name="connsiteX55" fmla="*/ 285415 w 366642"/>
                    <a:gd name="connsiteY55" fmla="*/ 72875 h 300249"/>
                    <a:gd name="connsiteX56" fmla="*/ 284586 w 366642"/>
                    <a:gd name="connsiteY56" fmla="*/ 72256 h 300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66642" h="300249">
                      <a:moveTo>
                        <a:pt x="284586" y="72256"/>
                      </a:moveTo>
                      <a:cubicBezTo>
                        <a:pt x="245296" y="51891"/>
                        <a:pt x="181449" y="27879"/>
                        <a:pt x="190393" y="92820"/>
                      </a:cubicBezTo>
                      <a:cubicBezTo>
                        <a:pt x="190860" y="96211"/>
                        <a:pt x="186117" y="97478"/>
                        <a:pt x="184897" y="94278"/>
                      </a:cubicBezTo>
                      <a:cubicBezTo>
                        <a:pt x="173210" y="63712"/>
                        <a:pt x="163523" y="18716"/>
                        <a:pt x="207291" y="17849"/>
                      </a:cubicBezTo>
                      <a:cubicBezTo>
                        <a:pt x="210291" y="17792"/>
                        <a:pt x="211206" y="13696"/>
                        <a:pt x="208491" y="12420"/>
                      </a:cubicBezTo>
                      <a:cubicBezTo>
                        <a:pt x="184745" y="1304"/>
                        <a:pt x="159075" y="-3525"/>
                        <a:pt x="132586" y="2838"/>
                      </a:cubicBezTo>
                      <a:cubicBezTo>
                        <a:pt x="132148" y="2942"/>
                        <a:pt x="131729" y="3152"/>
                        <a:pt x="131386" y="3428"/>
                      </a:cubicBezTo>
                      <a:cubicBezTo>
                        <a:pt x="90667" y="36204"/>
                        <a:pt x="134805" y="73542"/>
                        <a:pt x="156008" y="108232"/>
                      </a:cubicBezTo>
                      <a:cubicBezTo>
                        <a:pt x="156103" y="108384"/>
                        <a:pt x="156132" y="108594"/>
                        <a:pt x="156122" y="108832"/>
                      </a:cubicBezTo>
                      <a:cubicBezTo>
                        <a:pt x="156065" y="110765"/>
                        <a:pt x="155922" y="111232"/>
                        <a:pt x="153979" y="111318"/>
                      </a:cubicBezTo>
                      <a:cubicBezTo>
                        <a:pt x="152798" y="111375"/>
                        <a:pt x="151598" y="109946"/>
                        <a:pt x="151141" y="109441"/>
                      </a:cubicBezTo>
                      <a:cubicBezTo>
                        <a:pt x="114041" y="69541"/>
                        <a:pt x="102735" y="41690"/>
                        <a:pt x="99030" y="21983"/>
                      </a:cubicBezTo>
                      <a:cubicBezTo>
                        <a:pt x="98639" y="19935"/>
                        <a:pt x="96210" y="18992"/>
                        <a:pt x="94543" y="20230"/>
                      </a:cubicBezTo>
                      <a:cubicBezTo>
                        <a:pt x="50414" y="53092"/>
                        <a:pt x="95591" y="96440"/>
                        <a:pt x="112641" y="110527"/>
                      </a:cubicBezTo>
                      <a:cubicBezTo>
                        <a:pt x="114613" y="112156"/>
                        <a:pt x="113612" y="115357"/>
                        <a:pt x="111060" y="115557"/>
                      </a:cubicBezTo>
                      <a:cubicBezTo>
                        <a:pt x="87485" y="117433"/>
                        <a:pt x="15714" y="128187"/>
                        <a:pt x="1713" y="189632"/>
                      </a:cubicBezTo>
                      <a:cubicBezTo>
                        <a:pt x="-5193" y="219960"/>
                        <a:pt x="9256" y="249869"/>
                        <a:pt x="36546" y="270919"/>
                      </a:cubicBezTo>
                      <a:cubicBezTo>
                        <a:pt x="38403" y="272348"/>
                        <a:pt x="41089" y="271062"/>
                        <a:pt x="41156" y="268719"/>
                      </a:cubicBezTo>
                      <a:cubicBezTo>
                        <a:pt x="43137" y="205692"/>
                        <a:pt x="103278" y="165239"/>
                        <a:pt x="130738" y="150008"/>
                      </a:cubicBezTo>
                      <a:cubicBezTo>
                        <a:pt x="133510" y="148475"/>
                        <a:pt x="136349" y="151923"/>
                        <a:pt x="134301" y="154352"/>
                      </a:cubicBezTo>
                      <a:cubicBezTo>
                        <a:pt x="75608" y="223856"/>
                        <a:pt x="88619" y="271043"/>
                        <a:pt x="109736" y="298341"/>
                      </a:cubicBezTo>
                      <a:cubicBezTo>
                        <a:pt x="110221" y="298970"/>
                        <a:pt x="110936" y="299361"/>
                        <a:pt x="111726" y="299437"/>
                      </a:cubicBezTo>
                      <a:cubicBezTo>
                        <a:pt x="136015" y="301827"/>
                        <a:pt x="162638" y="299075"/>
                        <a:pt x="189870" y="289474"/>
                      </a:cubicBezTo>
                      <a:cubicBezTo>
                        <a:pt x="192117" y="288683"/>
                        <a:pt x="192508" y="285673"/>
                        <a:pt x="190498" y="284378"/>
                      </a:cubicBezTo>
                      <a:cubicBezTo>
                        <a:pt x="162466" y="266271"/>
                        <a:pt x="107440" y="221179"/>
                        <a:pt x="166067" y="175135"/>
                      </a:cubicBezTo>
                      <a:cubicBezTo>
                        <a:pt x="168362" y="173335"/>
                        <a:pt x="171543" y="175755"/>
                        <a:pt x="170467" y="178460"/>
                      </a:cubicBezTo>
                      <a:cubicBezTo>
                        <a:pt x="163581" y="195814"/>
                        <a:pt x="161437" y="231847"/>
                        <a:pt x="230903" y="271452"/>
                      </a:cubicBezTo>
                      <a:cubicBezTo>
                        <a:pt x="231637" y="271871"/>
                        <a:pt x="232542" y="271948"/>
                        <a:pt x="233342" y="271652"/>
                      </a:cubicBezTo>
                      <a:cubicBezTo>
                        <a:pt x="246115" y="266985"/>
                        <a:pt x="258440" y="263375"/>
                        <a:pt x="270118" y="260594"/>
                      </a:cubicBezTo>
                      <a:cubicBezTo>
                        <a:pt x="272585" y="260003"/>
                        <a:pt x="273118" y="256736"/>
                        <a:pt x="270956" y="255403"/>
                      </a:cubicBezTo>
                      <a:cubicBezTo>
                        <a:pt x="238133" y="235105"/>
                        <a:pt x="192670" y="199043"/>
                        <a:pt x="239704" y="177079"/>
                      </a:cubicBezTo>
                      <a:cubicBezTo>
                        <a:pt x="241533" y="176231"/>
                        <a:pt x="243638" y="177507"/>
                        <a:pt x="243743" y="179517"/>
                      </a:cubicBezTo>
                      <a:cubicBezTo>
                        <a:pt x="244333" y="190766"/>
                        <a:pt x="249086" y="223113"/>
                        <a:pt x="282443" y="256593"/>
                      </a:cubicBezTo>
                      <a:cubicBezTo>
                        <a:pt x="283119" y="257270"/>
                        <a:pt x="284100" y="257565"/>
                        <a:pt x="285043" y="257384"/>
                      </a:cubicBezTo>
                      <a:cubicBezTo>
                        <a:pt x="299074" y="254707"/>
                        <a:pt x="311885" y="253202"/>
                        <a:pt x="322991" y="252421"/>
                      </a:cubicBezTo>
                      <a:cubicBezTo>
                        <a:pt x="325544" y="252240"/>
                        <a:pt x="326563" y="249059"/>
                        <a:pt x="324610" y="247402"/>
                      </a:cubicBezTo>
                      <a:cubicBezTo>
                        <a:pt x="315142" y="239391"/>
                        <a:pt x="305398" y="228685"/>
                        <a:pt x="300626" y="215864"/>
                      </a:cubicBezTo>
                      <a:cubicBezTo>
                        <a:pt x="299445" y="212692"/>
                        <a:pt x="303798" y="210464"/>
                        <a:pt x="305684" y="213264"/>
                      </a:cubicBezTo>
                      <a:cubicBezTo>
                        <a:pt x="312818" y="223827"/>
                        <a:pt x="323762" y="239143"/>
                        <a:pt x="334602" y="250850"/>
                      </a:cubicBezTo>
                      <a:cubicBezTo>
                        <a:pt x="335164" y="251459"/>
                        <a:pt x="335983" y="251783"/>
                        <a:pt x="336812" y="251764"/>
                      </a:cubicBezTo>
                      <a:cubicBezTo>
                        <a:pt x="349404" y="251459"/>
                        <a:pt x="358672" y="252050"/>
                        <a:pt x="363510" y="252497"/>
                      </a:cubicBezTo>
                      <a:cubicBezTo>
                        <a:pt x="365415" y="252669"/>
                        <a:pt x="366958" y="250973"/>
                        <a:pt x="366587" y="249107"/>
                      </a:cubicBezTo>
                      <a:cubicBezTo>
                        <a:pt x="364844" y="240382"/>
                        <a:pt x="360005" y="217665"/>
                        <a:pt x="351871" y="191480"/>
                      </a:cubicBezTo>
                      <a:cubicBezTo>
                        <a:pt x="351690" y="190899"/>
                        <a:pt x="351347" y="190385"/>
                        <a:pt x="350861" y="190023"/>
                      </a:cubicBezTo>
                      <a:cubicBezTo>
                        <a:pt x="347337" y="187337"/>
                        <a:pt x="343289" y="185022"/>
                        <a:pt x="338669" y="183336"/>
                      </a:cubicBezTo>
                      <a:cubicBezTo>
                        <a:pt x="335507" y="182184"/>
                        <a:pt x="336431" y="177526"/>
                        <a:pt x="339793" y="177764"/>
                      </a:cubicBezTo>
                      <a:cubicBezTo>
                        <a:pt x="340917" y="177841"/>
                        <a:pt x="342050" y="177955"/>
                        <a:pt x="343184" y="178098"/>
                      </a:cubicBezTo>
                      <a:cubicBezTo>
                        <a:pt x="345270" y="178374"/>
                        <a:pt x="346908" y="176317"/>
                        <a:pt x="346213" y="174326"/>
                      </a:cubicBezTo>
                      <a:cubicBezTo>
                        <a:pt x="342736" y="164410"/>
                        <a:pt x="338812" y="154342"/>
                        <a:pt x="334440" y="144608"/>
                      </a:cubicBezTo>
                      <a:cubicBezTo>
                        <a:pt x="334135" y="143922"/>
                        <a:pt x="333573" y="143389"/>
                        <a:pt x="332868" y="143122"/>
                      </a:cubicBezTo>
                      <a:cubicBezTo>
                        <a:pt x="306227" y="132883"/>
                        <a:pt x="268060" y="121738"/>
                        <a:pt x="260307" y="138207"/>
                      </a:cubicBezTo>
                      <a:cubicBezTo>
                        <a:pt x="259154" y="140645"/>
                        <a:pt x="255611" y="140369"/>
                        <a:pt x="254944" y="137759"/>
                      </a:cubicBezTo>
                      <a:cubicBezTo>
                        <a:pt x="249353" y="115766"/>
                        <a:pt x="248753" y="81609"/>
                        <a:pt x="319038" y="126034"/>
                      </a:cubicBezTo>
                      <a:cubicBezTo>
                        <a:pt x="321572" y="127634"/>
                        <a:pt x="324563" y="124777"/>
                        <a:pt x="323067" y="122186"/>
                      </a:cubicBezTo>
                      <a:cubicBezTo>
                        <a:pt x="319857" y="116614"/>
                        <a:pt x="316466" y="111347"/>
                        <a:pt x="312885" y="106508"/>
                      </a:cubicBezTo>
                      <a:cubicBezTo>
                        <a:pt x="305065" y="95925"/>
                        <a:pt x="295826" y="84362"/>
                        <a:pt x="285415" y="72875"/>
                      </a:cubicBezTo>
                      <a:cubicBezTo>
                        <a:pt x="285158" y="72627"/>
                        <a:pt x="284891" y="72418"/>
                        <a:pt x="284586" y="72256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64137656-D082-44CC-B138-C1D7F2E31A2D}"/>
                    </a:ext>
                  </a:extLst>
                </p:cNvPr>
                <p:cNvSpPr/>
                <p:nvPr/>
              </p:nvSpPr>
              <p:spPr>
                <a:xfrm>
                  <a:off x="3980595" y="2904031"/>
                  <a:ext cx="285166" cy="226306"/>
                </a:xfrm>
                <a:custGeom>
                  <a:avLst/>
                  <a:gdLst>
                    <a:gd name="connsiteX0" fmla="*/ 8856 w 285166"/>
                    <a:gd name="connsiteY0" fmla="*/ 1455 h 226306"/>
                    <a:gd name="connsiteX1" fmla="*/ 285166 w 285166"/>
                    <a:gd name="connsiteY1" fmla="*/ 172115 h 226306"/>
                    <a:gd name="connsiteX2" fmla="*/ 38564 w 285166"/>
                    <a:gd name="connsiteY2" fmla="*/ 98506 h 226306"/>
                    <a:gd name="connsiteX3" fmla="*/ 8856 w 285166"/>
                    <a:gd name="connsiteY3" fmla="*/ 1455 h 226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5166" h="226306">
                      <a:moveTo>
                        <a:pt x="8856" y="1455"/>
                      </a:moveTo>
                      <a:cubicBezTo>
                        <a:pt x="55871" y="119299"/>
                        <a:pt x="150397" y="279014"/>
                        <a:pt x="285166" y="172115"/>
                      </a:cubicBezTo>
                      <a:cubicBezTo>
                        <a:pt x="219930" y="288282"/>
                        <a:pt x="74731" y="195908"/>
                        <a:pt x="38564" y="98506"/>
                      </a:cubicBezTo>
                      <a:cubicBezTo>
                        <a:pt x="32640" y="85475"/>
                        <a:pt x="-20681" y="-13061"/>
                        <a:pt x="8856" y="145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02FF9231-1CE2-45C4-A22A-4C9C1089147A}"/>
                    </a:ext>
                  </a:extLst>
                </p:cNvPr>
                <p:cNvSpPr/>
                <p:nvPr/>
              </p:nvSpPr>
              <p:spPr>
                <a:xfrm>
                  <a:off x="3691599" y="2517393"/>
                  <a:ext cx="362235" cy="654390"/>
                </a:xfrm>
                <a:custGeom>
                  <a:avLst/>
                  <a:gdLst>
                    <a:gd name="connsiteX0" fmla="*/ 41801 w 362235"/>
                    <a:gd name="connsiteY0" fmla="*/ 14961 h 654390"/>
                    <a:gd name="connsiteX1" fmla="*/ 348392 w 362235"/>
                    <a:gd name="connsiteY1" fmla="*/ 399647 h 654390"/>
                    <a:gd name="connsiteX2" fmla="*/ 350973 w 362235"/>
                    <a:gd name="connsiteY2" fmla="*/ 531826 h 654390"/>
                    <a:gd name="connsiteX3" fmla="*/ 86025 w 362235"/>
                    <a:gd name="connsiteY3" fmla="*/ 596234 h 654390"/>
                    <a:gd name="connsiteX4" fmla="*/ 367 w 362235"/>
                    <a:gd name="connsiteY4" fmla="*/ 276317 h 654390"/>
                    <a:gd name="connsiteX5" fmla="*/ 41801 w 362235"/>
                    <a:gd name="connsiteY5" fmla="*/ 14961 h 654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2235" h="654390">
                      <a:moveTo>
                        <a:pt x="41801" y="14961"/>
                      </a:moveTo>
                      <a:cubicBezTo>
                        <a:pt x="-82834" y="731565"/>
                        <a:pt x="369747" y="800802"/>
                        <a:pt x="348392" y="399647"/>
                      </a:cubicBezTo>
                      <a:cubicBezTo>
                        <a:pt x="374862" y="371120"/>
                        <a:pt x="356173" y="515909"/>
                        <a:pt x="350973" y="531826"/>
                      </a:cubicBezTo>
                      <a:cubicBezTo>
                        <a:pt x="335123" y="665547"/>
                        <a:pt x="165350" y="694189"/>
                        <a:pt x="86025" y="596234"/>
                      </a:cubicBezTo>
                      <a:cubicBezTo>
                        <a:pt x="14997" y="506565"/>
                        <a:pt x="6149" y="384950"/>
                        <a:pt x="367" y="276317"/>
                      </a:cubicBezTo>
                      <a:cubicBezTo>
                        <a:pt x="91" y="249543"/>
                        <a:pt x="-5777" y="-72307"/>
                        <a:pt x="41801" y="14961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6BD65103-3558-45A9-BA60-854164FFA68E}"/>
                    </a:ext>
                  </a:extLst>
                </p:cNvPr>
                <p:cNvSpPr/>
                <p:nvPr/>
              </p:nvSpPr>
              <p:spPr>
                <a:xfrm>
                  <a:off x="3891476" y="1943122"/>
                  <a:ext cx="354066" cy="210052"/>
                </a:xfrm>
                <a:custGeom>
                  <a:avLst/>
                  <a:gdLst>
                    <a:gd name="connsiteX0" fmla="*/ 21565 w 354066"/>
                    <a:gd name="connsiteY0" fmla="*/ 10493 h 210052"/>
                    <a:gd name="connsiteX1" fmla="*/ 176994 w 354066"/>
                    <a:gd name="connsiteY1" fmla="*/ 198060 h 210052"/>
                    <a:gd name="connsiteX2" fmla="*/ 330842 w 354066"/>
                    <a:gd name="connsiteY2" fmla="*/ 114935 h 210052"/>
                    <a:gd name="connsiteX3" fmla="*/ 354064 w 354066"/>
                    <a:gd name="connsiteY3" fmla="*/ 114545 h 210052"/>
                    <a:gd name="connsiteX4" fmla="*/ 341557 w 354066"/>
                    <a:gd name="connsiteY4" fmla="*/ 148406 h 210052"/>
                    <a:gd name="connsiteX5" fmla="*/ 104775 w 354066"/>
                    <a:gd name="connsiteY5" fmla="*/ 178810 h 210052"/>
                    <a:gd name="connsiteX6" fmla="*/ 49921 w 354066"/>
                    <a:gd name="connsiteY6" fmla="*/ 125765 h 210052"/>
                    <a:gd name="connsiteX7" fmla="*/ 21565 w 354066"/>
                    <a:gd name="connsiteY7" fmla="*/ 10493 h 210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4066" h="210052">
                      <a:moveTo>
                        <a:pt x="21565" y="10493"/>
                      </a:moveTo>
                      <a:cubicBezTo>
                        <a:pt x="30766" y="94628"/>
                        <a:pt x="86697" y="186106"/>
                        <a:pt x="176994" y="198060"/>
                      </a:cubicBezTo>
                      <a:cubicBezTo>
                        <a:pt x="238182" y="210938"/>
                        <a:pt x="326746" y="188811"/>
                        <a:pt x="330842" y="114935"/>
                      </a:cubicBezTo>
                      <a:cubicBezTo>
                        <a:pt x="330023" y="99609"/>
                        <a:pt x="354359" y="99162"/>
                        <a:pt x="354064" y="114545"/>
                      </a:cubicBezTo>
                      <a:cubicBezTo>
                        <a:pt x="352197" y="127451"/>
                        <a:pt x="347129" y="138214"/>
                        <a:pt x="341557" y="148406"/>
                      </a:cubicBezTo>
                      <a:cubicBezTo>
                        <a:pt x="294094" y="227378"/>
                        <a:pt x="174898" y="222358"/>
                        <a:pt x="104775" y="178810"/>
                      </a:cubicBezTo>
                      <a:cubicBezTo>
                        <a:pt x="83449" y="165027"/>
                        <a:pt x="64694" y="146368"/>
                        <a:pt x="49921" y="125765"/>
                      </a:cubicBezTo>
                      <a:cubicBezTo>
                        <a:pt x="33443" y="115392"/>
                        <a:pt x="-34004" y="-41380"/>
                        <a:pt x="21565" y="1049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BF0434E2-2EFF-409A-897E-4D7B71BC7077}"/>
                    </a:ext>
                  </a:extLst>
                </p:cNvPr>
                <p:cNvSpPr/>
                <p:nvPr/>
              </p:nvSpPr>
              <p:spPr>
                <a:xfrm>
                  <a:off x="3734952" y="1909985"/>
                  <a:ext cx="650462" cy="405989"/>
                </a:xfrm>
                <a:custGeom>
                  <a:avLst/>
                  <a:gdLst>
                    <a:gd name="connsiteX0" fmla="*/ 45529 w 650462"/>
                    <a:gd name="connsiteY0" fmla="*/ 361527 h 405989"/>
                    <a:gd name="connsiteX1" fmla="*/ 356502 w 650462"/>
                    <a:gd name="connsiteY1" fmla="*/ 170665 h 405989"/>
                    <a:gd name="connsiteX2" fmla="*/ 30261 w 650462"/>
                    <a:gd name="connsiteY2" fmla="*/ 346401 h 405989"/>
                    <a:gd name="connsiteX3" fmla="*/ 572691 w 650462"/>
                    <a:gd name="connsiteY3" fmla="*/ 171541 h 405989"/>
                    <a:gd name="connsiteX4" fmla="*/ 28108 w 650462"/>
                    <a:gd name="connsiteY4" fmla="*/ 241093 h 405989"/>
                    <a:gd name="connsiteX5" fmla="*/ 650462 w 650462"/>
                    <a:gd name="connsiteY5" fmla="*/ 160054 h 405989"/>
                    <a:gd name="connsiteX6" fmla="*/ 30671 w 650462"/>
                    <a:gd name="connsiteY6" fmla="*/ 157930 h 405989"/>
                    <a:gd name="connsiteX7" fmla="*/ 0 w 650462"/>
                    <a:gd name="connsiteY7" fmla="*/ 300348 h 405989"/>
                    <a:gd name="connsiteX8" fmla="*/ 31899 w 650462"/>
                    <a:gd name="connsiteY8" fmla="*/ 405990 h 405989"/>
                    <a:gd name="connsiteX9" fmla="*/ 45529 w 650462"/>
                    <a:gd name="connsiteY9" fmla="*/ 361527 h 405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0462" h="405989">
                      <a:moveTo>
                        <a:pt x="45529" y="361527"/>
                      </a:moveTo>
                      <a:cubicBezTo>
                        <a:pt x="45529" y="361527"/>
                        <a:pt x="70190" y="250809"/>
                        <a:pt x="356502" y="170665"/>
                      </a:cubicBezTo>
                      <a:cubicBezTo>
                        <a:pt x="356502" y="170665"/>
                        <a:pt x="91078" y="210346"/>
                        <a:pt x="30261" y="346401"/>
                      </a:cubicBezTo>
                      <a:cubicBezTo>
                        <a:pt x="30261" y="346401"/>
                        <a:pt x="-34928" y="-62431"/>
                        <a:pt x="572691" y="171541"/>
                      </a:cubicBezTo>
                      <a:cubicBezTo>
                        <a:pt x="572691" y="171541"/>
                        <a:pt x="57712" y="-83881"/>
                        <a:pt x="28108" y="241093"/>
                      </a:cubicBezTo>
                      <a:cubicBezTo>
                        <a:pt x="28108" y="241093"/>
                        <a:pt x="24041" y="-191275"/>
                        <a:pt x="650462" y="160054"/>
                      </a:cubicBezTo>
                      <a:cubicBezTo>
                        <a:pt x="650462" y="160054"/>
                        <a:pt x="149847" y="-198648"/>
                        <a:pt x="30671" y="157930"/>
                      </a:cubicBezTo>
                      <a:lnTo>
                        <a:pt x="0" y="300348"/>
                      </a:lnTo>
                      <a:lnTo>
                        <a:pt x="31899" y="405990"/>
                      </a:lnTo>
                      <a:lnTo>
                        <a:pt x="45529" y="361527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365254D4-A301-4443-B013-0C2362CB1D2F}"/>
                    </a:ext>
                  </a:extLst>
                </p:cNvPr>
                <p:cNvSpPr/>
                <p:nvPr/>
              </p:nvSpPr>
              <p:spPr>
                <a:xfrm>
                  <a:off x="4633915" y="2155078"/>
                  <a:ext cx="351698" cy="452361"/>
                </a:xfrm>
                <a:custGeom>
                  <a:avLst/>
                  <a:gdLst>
                    <a:gd name="connsiteX0" fmla="*/ 316427 w 351698"/>
                    <a:gd name="connsiteY0" fmla="*/ 53378 h 452361"/>
                    <a:gd name="connsiteX1" fmla="*/ 112287 w 351698"/>
                    <a:gd name="connsiteY1" fmla="*/ 240240 h 452361"/>
                    <a:gd name="connsiteX2" fmla="*/ 308588 w 351698"/>
                    <a:gd name="connsiteY2" fmla="*/ 39081 h 452361"/>
                    <a:gd name="connsiteX3" fmla="*/ 67748 w 351698"/>
                    <a:gd name="connsiteY3" fmla="*/ 398050 h 452361"/>
                    <a:gd name="connsiteX4" fmla="*/ 232255 w 351698"/>
                    <a:gd name="connsiteY4" fmla="*/ 15507 h 452361"/>
                    <a:gd name="connsiteX5" fmla="*/ 43126 w 351698"/>
                    <a:gd name="connsiteY5" fmla="*/ 452361 h 452361"/>
                    <a:gd name="connsiteX6" fmla="*/ 171085 w 351698"/>
                    <a:gd name="connsiteY6" fmla="*/ 0 h 452361"/>
                    <a:gd name="connsiteX7" fmla="*/ 281337 w 351698"/>
                    <a:gd name="connsiteY7" fmla="*/ 7401 h 452361"/>
                    <a:gd name="connsiteX8" fmla="*/ 351698 w 351698"/>
                    <a:gd name="connsiteY8" fmla="*/ 52730 h 452361"/>
                    <a:gd name="connsiteX9" fmla="*/ 316427 w 351698"/>
                    <a:gd name="connsiteY9" fmla="*/ 53378 h 452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51698" h="452361">
                      <a:moveTo>
                        <a:pt x="316427" y="53378"/>
                      </a:moveTo>
                      <a:cubicBezTo>
                        <a:pt x="316427" y="53378"/>
                        <a:pt x="230540" y="48225"/>
                        <a:pt x="112287" y="240240"/>
                      </a:cubicBezTo>
                      <a:cubicBezTo>
                        <a:pt x="112287" y="240240"/>
                        <a:pt x="196679" y="55007"/>
                        <a:pt x="308588" y="39081"/>
                      </a:cubicBezTo>
                      <a:cubicBezTo>
                        <a:pt x="308588" y="39081"/>
                        <a:pt x="24114" y="-93869"/>
                        <a:pt x="67748" y="398050"/>
                      </a:cubicBezTo>
                      <a:cubicBezTo>
                        <a:pt x="67748" y="398050"/>
                        <a:pt x="-10890" y="-30813"/>
                        <a:pt x="232255" y="15507"/>
                      </a:cubicBezTo>
                      <a:cubicBezTo>
                        <a:pt x="232255" y="15507"/>
                        <a:pt x="-82146" y="-77800"/>
                        <a:pt x="43126" y="452361"/>
                      </a:cubicBezTo>
                      <a:cubicBezTo>
                        <a:pt x="43126" y="452361"/>
                        <a:pt x="-113817" y="12392"/>
                        <a:pt x="171085" y="0"/>
                      </a:cubicBezTo>
                      <a:lnTo>
                        <a:pt x="281337" y="7401"/>
                      </a:lnTo>
                      <a:lnTo>
                        <a:pt x="351698" y="52730"/>
                      </a:lnTo>
                      <a:lnTo>
                        <a:pt x="316427" y="53378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FF81F1F9-32AE-458F-B2FD-F27F996650BE}"/>
                    </a:ext>
                  </a:extLst>
                </p:cNvPr>
                <p:cNvSpPr/>
                <p:nvPr/>
              </p:nvSpPr>
              <p:spPr>
                <a:xfrm>
                  <a:off x="3451008" y="1820845"/>
                  <a:ext cx="1537784" cy="1374602"/>
                </a:xfrm>
                <a:custGeom>
                  <a:avLst/>
                  <a:gdLst>
                    <a:gd name="connsiteX0" fmla="*/ 1471607 w 1537784"/>
                    <a:gd name="connsiteY0" fmla="*/ 314288 h 1374602"/>
                    <a:gd name="connsiteX1" fmla="*/ 1436640 w 1537784"/>
                    <a:gd name="connsiteY1" fmla="*/ 176918 h 1374602"/>
                    <a:gd name="connsiteX2" fmla="*/ 1081310 w 1537784"/>
                    <a:gd name="connsiteY2" fmla="*/ 161916 h 1374602"/>
                    <a:gd name="connsiteX3" fmla="*/ 1021036 w 1537784"/>
                    <a:gd name="connsiteY3" fmla="*/ 55465 h 1374602"/>
                    <a:gd name="connsiteX4" fmla="*/ 1027380 w 1537784"/>
                    <a:gd name="connsiteY4" fmla="*/ 174737 h 1374602"/>
                    <a:gd name="connsiteX5" fmla="*/ 276228 w 1537784"/>
                    <a:gd name="connsiteY5" fmla="*/ 734 h 1374602"/>
                    <a:gd name="connsiteX6" fmla="*/ 6871 w 1537784"/>
                    <a:gd name="connsiteY6" fmla="*/ 184462 h 1374602"/>
                    <a:gd name="connsiteX7" fmla="*/ 3156 w 1537784"/>
                    <a:gd name="connsiteY7" fmla="*/ 261519 h 1374602"/>
                    <a:gd name="connsiteX8" fmla="*/ 143707 w 1537784"/>
                    <a:gd name="connsiteY8" fmla="*/ 383030 h 1374602"/>
                    <a:gd name="connsiteX9" fmla="*/ 347399 w 1537784"/>
                    <a:gd name="connsiteY9" fmla="*/ 988963 h 1374602"/>
                    <a:gd name="connsiteX10" fmla="*/ 839366 w 1537784"/>
                    <a:gd name="connsiteY10" fmla="*/ 1366724 h 1374602"/>
                    <a:gd name="connsiteX11" fmla="*/ 858244 w 1537784"/>
                    <a:gd name="connsiteY11" fmla="*/ 1364391 h 1374602"/>
                    <a:gd name="connsiteX12" fmla="*/ 1049944 w 1537784"/>
                    <a:gd name="connsiteY12" fmla="*/ 1102120 h 1374602"/>
                    <a:gd name="connsiteX13" fmla="*/ 1284269 w 1537784"/>
                    <a:gd name="connsiteY13" fmla="*/ 826942 h 1374602"/>
                    <a:gd name="connsiteX14" fmla="*/ 1471607 w 1537784"/>
                    <a:gd name="connsiteY14" fmla="*/ 314288 h 1374602"/>
                    <a:gd name="connsiteX15" fmla="*/ 1015464 w 1537784"/>
                    <a:gd name="connsiteY15" fmla="*/ 135523 h 1374602"/>
                    <a:gd name="connsiteX16" fmla="*/ 1048639 w 1537784"/>
                    <a:gd name="connsiteY16" fmla="*/ 154801 h 1374602"/>
                    <a:gd name="connsiteX17" fmla="*/ 1015464 w 1537784"/>
                    <a:gd name="connsiteY17" fmla="*/ 135523 h 1374602"/>
                    <a:gd name="connsiteX18" fmla="*/ 1428344 w 1537784"/>
                    <a:gd name="connsiteY18" fmla="*/ 267111 h 1374602"/>
                    <a:gd name="connsiteX19" fmla="*/ 1146975 w 1537784"/>
                    <a:gd name="connsiteY19" fmla="*/ 947577 h 1374602"/>
                    <a:gd name="connsiteX20" fmla="*/ 842052 w 1537784"/>
                    <a:gd name="connsiteY20" fmla="*/ 1297135 h 1374602"/>
                    <a:gd name="connsiteX21" fmla="*/ 529994 w 1537784"/>
                    <a:gd name="connsiteY21" fmla="*/ 1054942 h 1374602"/>
                    <a:gd name="connsiteX22" fmla="*/ 321977 w 1537784"/>
                    <a:gd name="connsiteY22" fmla="*/ 752771 h 1374602"/>
                    <a:gd name="connsiteX23" fmla="*/ 33274 w 1537784"/>
                    <a:gd name="connsiteY23" fmla="*/ 245917 h 1374602"/>
                    <a:gd name="connsiteX24" fmla="*/ 382937 w 1537784"/>
                    <a:gd name="connsiteY24" fmla="*/ 92994 h 1374602"/>
                    <a:gd name="connsiteX25" fmla="*/ 1063251 w 1537784"/>
                    <a:gd name="connsiteY25" fmla="*/ 185910 h 1374602"/>
                    <a:gd name="connsiteX26" fmla="*/ 1478693 w 1537784"/>
                    <a:gd name="connsiteY26" fmla="*/ 269082 h 1374602"/>
                    <a:gd name="connsiteX27" fmla="*/ 1428344 w 1537784"/>
                    <a:gd name="connsiteY27" fmla="*/ 267111 h 1374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37784" h="1374602">
                      <a:moveTo>
                        <a:pt x="1471607" y="314288"/>
                      </a:moveTo>
                      <a:cubicBezTo>
                        <a:pt x="1614091" y="361837"/>
                        <a:pt x="1490152" y="199978"/>
                        <a:pt x="1436640" y="176918"/>
                      </a:cubicBezTo>
                      <a:cubicBezTo>
                        <a:pt x="1324836" y="125112"/>
                        <a:pt x="1197344" y="173280"/>
                        <a:pt x="1081310" y="161916"/>
                      </a:cubicBezTo>
                      <a:cubicBezTo>
                        <a:pt x="1116410" y="115596"/>
                        <a:pt x="1081853" y="43102"/>
                        <a:pt x="1021036" y="55465"/>
                      </a:cubicBezTo>
                      <a:cubicBezTo>
                        <a:pt x="955323" y="69600"/>
                        <a:pt x="971811" y="158335"/>
                        <a:pt x="1027380" y="174737"/>
                      </a:cubicBezTo>
                      <a:cubicBezTo>
                        <a:pt x="757127" y="346778"/>
                        <a:pt x="530727" y="42549"/>
                        <a:pt x="276228" y="734"/>
                      </a:cubicBezTo>
                      <a:cubicBezTo>
                        <a:pt x="158480" y="-8114"/>
                        <a:pt x="31388" y="63580"/>
                        <a:pt x="6871" y="184462"/>
                      </a:cubicBezTo>
                      <a:cubicBezTo>
                        <a:pt x="2089" y="209227"/>
                        <a:pt x="-3721" y="236888"/>
                        <a:pt x="3156" y="261519"/>
                      </a:cubicBezTo>
                      <a:cubicBezTo>
                        <a:pt x="52277" y="297076"/>
                        <a:pt x="106083" y="334633"/>
                        <a:pt x="143707" y="383030"/>
                      </a:cubicBezTo>
                      <a:cubicBezTo>
                        <a:pt x="301270" y="558052"/>
                        <a:pt x="205791" y="817751"/>
                        <a:pt x="347399" y="988963"/>
                      </a:cubicBezTo>
                      <a:cubicBezTo>
                        <a:pt x="482216" y="1163118"/>
                        <a:pt x="787311" y="1120151"/>
                        <a:pt x="839366" y="1366724"/>
                      </a:cubicBezTo>
                      <a:cubicBezTo>
                        <a:pt x="840813" y="1378192"/>
                        <a:pt x="859882" y="1376906"/>
                        <a:pt x="858244" y="1364391"/>
                      </a:cubicBezTo>
                      <a:cubicBezTo>
                        <a:pt x="861473" y="1246919"/>
                        <a:pt x="966505" y="1171776"/>
                        <a:pt x="1049944" y="1102120"/>
                      </a:cubicBezTo>
                      <a:cubicBezTo>
                        <a:pt x="1139822" y="1026720"/>
                        <a:pt x="1265571" y="954339"/>
                        <a:pt x="1284269" y="826942"/>
                      </a:cubicBezTo>
                      <a:cubicBezTo>
                        <a:pt x="1322750" y="654921"/>
                        <a:pt x="1204707" y="320336"/>
                        <a:pt x="1471607" y="314288"/>
                      </a:cubicBezTo>
                      <a:close/>
                      <a:moveTo>
                        <a:pt x="1015464" y="135523"/>
                      </a:moveTo>
                      <a:cubicBezTo>
                        <a:pt x="963162" y="52874"/>
                        <a:pt x="1119896" y="71905"/>
                        <a:pt x="1048639" y="154801"/>
                      </a:cubicBezTo>
                      <a:cubicBezTo>
                        <a:pt x="1035723" y="150401"/>
                        <a:pt x="1023836" y="144371"/>
                        <a:pt x="1015464" y="135523"/>
                      </a:cubicBezTo>
                      <a:close/>
                      <a:moveTo>
                        <a:pt x="1428344" y="267111"/>
                      </a:moveTo>
                      <a:cubicBezTo>
                        <a:pt x="1079472" y="328137"/>
                        <a:pt x="1351334" y="776650"/>
                        <a:pt x="1146975" y="947577"/>
                      </a:cubicBezTo>
                      <a:cubicBezTo>
                        <a:pt x="1040048" y="1054371"/>
                        <a:pt x="885628" y="1141610"/>
                        <a:pt x="842052" y="1297135"/>
                      </a:cubicBezTo>
                      <a:cubicBezTo>
                        <a:pt x="802180" y="1151716"/>
                        <a:pt x="650151" y="1111845"/>
                        <a:pt x="529994" y="1054942"/>
                      </a:cubicBezTo>
                      <a:cubicBezTo>
                        <a:pt x="408683" y="999364"/>
                        <a:pt x="324396" y="887169"/>
                        <a:pt x="321977" y="752771"/>
                      </a:cubicBezTo>
                      <a:cubicBezTo>
                        <a:pt x="307851" y="552318"/>
                        <a:pt x="232213" y="331481"/>
                        <a:pt x="33274" y="245917"/>
                      </a:cubicBezTo>
                      <a:cubicBezTo>
                        <a:pt x="41418" y="73677"/>
                        <a:pt x="248692" y="9164"/>
                        <a:pt x="382937" y="92994"/>
                      </a:cubicBezTo>
                      <a:cubicBezTo>
                        <a:pt x="574332" y="219305"/>
                        <a:pt x="856006" y="373295"/>
                        <a:pt x="1063251" y="185910"/>
                      </a:cubicBezTo>
                      <a:cubicBezTo>
                        <a:pt x="1199315" y="211589"/>
                        <a:pt x="1394111" y="120683"/>
                        <a:pt x="1478693" y="269082"/>
                      </a:cubicBezTo>
                      <a:cubicBezTo>
                        <a:pt x="1462234" y="266320"/>
                        <a:pt x="1445279" y="265291"/>
                        <a:pt x="1428344" y="267111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28B69426-FADC-4A67-8794-746EC0AA4474}"/>
                    </a:ext>
                  </a:extLst>
                </p:cNvPr>
                <p:cNvSpPr/>
                <p:nvPr/>
              </p:nvSpPr>
              <p:spPr>
                <a:xfrm>
                  <a:off x="3451048" y="2039473"/>
                  <a:ext cx="1292839" cy="1155964"/>
                </a:xfrm>
                <a:custGeom>
                  <a:avLst/>
                  <a:gdLst>
                    <a:gd name="connsiteX0" fmla="*/ 1050753 w 1292839"/>
                    <a:gd name="connsiteY0" fmla="*/ 858126 h 1155964"/>
                    <a:gd name="connsiteX1" fmla="*/ 854166 w 1292839"/>
                    <a:gd name="connsiteY1" fmla="*/ 1119607 h 1155964"/>
                    <a:gd name="connsiteX2" fmla="*/ 840174 w 1292839"/>
                    <a:gd name="connsiteY2" fmla="*/ 1122721 h 1155964"/>
                    <a:gd name="connsiteX3" fmla="*/ 348208 w 1292839"/>
                    <a:gd name="connsiteY3" fmla="*/ 744960 h 1155964"/>
                    <a:gd name="connsiteX4" fmla="*/ 144515 w 1292839"/>
                    <a:gd name="connsiteY4" fmla="*/ 139027 h 1155964"/>
                    <a:gd name="connsiteX5" fmla="*/ 3964 w 1292839"/>
                    <a:gd name="connsiteY5" fmla="*/ 17516 h 1155964"/>
                    <a:gd name="connsiteX6" fmla="*/ 1117 w 1292839"/>
                    <a:gd name="connsiteY6" fmla="*/ 0 h 1155964"/>
                    <a:gd name="connsiteX7" fmla="*/ 3126 w 1292839"/>
                    <a:gd name="connsiteY7" fmla="*/ 42882 h 1155964"/>
                    <a:gd name="connsiteX8" fmla="*/ 143677 w 1292839"/>
                    <a:gd name="connsiteY8" fmla="*/ 164392 h 1155964"/>
                    <a:gd name="connsiteX9" fmla="*/ 347369 w 1292839"/>
                    <a:gd name="connsiteY9" fmla="*/ 770325 h 1155964"/>
                    <a:gd name="connsiteX10" fmla="*/ 839336 w 1292839"/>
                    <a:gd name="connsiteY10" fmla="*/ 1148086 h 1155964"/>
                    <a:gd name="connsiteX11" fmla="*/ 858214 w 1292839"/>
                    <a:gd name="connsiteY11" fmla="*/ 1145753 h 1155964"/>
                    <a:gd name="connsiteX12" fmla="*/ 1049914 w 1292839"/>
                    <a:gd name="connsiteY12" fmla="*/ 883482 h 1155964"/>
                    <a:gd name="connsiteX13" fmla="*/ 1284239 w 1292839"/>
                    <a:gd name="connsiteY13" fmla="*/ 608305 h 1155964"/>
                    <a:gd name="connsiteX14" fmla="*/ 1292840 w 1292839"/>
                    <a:gd name="connsiteY14" fmla="*/ 519017 h 1155964"/>
                    <a:gd name="connsiteX15" fmla="*/ 1285077 w 1292839"/>
                    <a:gd name="connsiteY15" fmla="*/ 582940 h 1155964"/>
                    <a:gd name="connsiteX16" fmla="*/ 1050753 w 1292839"/>
                    <a:gd name="connsiteY16" fmla="*/ 858126 h 115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92839" h="1155964">
                      <a:moveTo>
                        <a:pt x="1050753" y="858126"/>
                      </a:moveTo>
                      <a:cubicBezTo>
                        <a:pt x="967313" y="927783"/>
                        <a:pt x="857395" y="1002144"/>
                        <a:pt x="854166" y="1119607"/>
                      </a:cubicBezTo>
                      <a:cubicBezTo>
                        <a:pt x="855804" y="1132122"/>
                        <a:pt x="841622" y="1134199"/>
                        <a:pt x="840174" y="1122721"/>
                      </a:cubicBezTo>
                      <a:cubicBezTo>
                        <a:pt x="788120" y="876148"/>
                        <a:pt x="483034" y="919115"/>
                        <a:pt x="348208" y="744960"/>
                      </a:cubicBezTo>
                      <a:cubicBezTo>
                        <a:pt x="206599" y="573748"/>
                        <a:pt x="302087" y="314049"/>
                        <a:pt x="144515" y="139027"/>
                      </a:cubicBezTo>
                      <a:cubicBezTo>
                        <a:pt x="106892" y="90630"/>
                        <a:pt x="53075" y="53083"/>
                        <a:pt x="3964" y="17516"/>
                      </a:cubicBezTo>
                      <a:cubicBezTo>
                        <a:pt x="2374" y="11821"/>
                        <a:pt x="1517" y="5944"/>
                        <a:pt x="1117" y="0"/>
                      </a:cubicBezTo>
                      <a:cubicBezTo>
                        <a:pt x="-550" y="14554"/>
                        <a:pt x="-703" y="29185"/>
                        <a:pt x="3126" y="42882"/>
                      </a:cubicBezTo>
                      <a:cubicBezTo>
                        <a:pt x="52237" y="78438"/>
                        <a:pt x="106053" y="115995"/>
                        <a:pt x="143677" y="164392"/>
                      </a:cubicBezTo>
                      <a:cubicBezTo>
                        <a:pt x="301240" y="339414"/>
                        <a:pt x="205761" y="599113"/>
                        <a:pt x="347369" y="770325"/>
                      </a:cubicBezTo>
                      <a:cubicBezTo>
                        <a:pt x="482186" y="944480"/>
                        <a:pt x="787281" y="901513"/>
                        <a:pt x="839336" y="1148086"/>
                      </a:cubicBezTo>
                      <a:cubicBezTo>
                        <a:pt x="840783" y="1159555"/>
                        <a:pt x="859852" y="1158269"/>
                        <a:pt x="858214" y="1145753"/>
                      </a:cubicBezTo>
                      <a:cubicBezTo>
                        <a:pt x="861443" y="1028281"/>
                        <a:pt x="966475" y="953138"/>
                        <a:pt x="1049914" y="883482"/>
                      </a:cubicBezTo>
                      <a:cubicBezTo>
                        <a:pt x="1139792" y="808082"/>
                        <a:pt x="1265532" y="735701"/>
                        <a:pt x="1284239" y="608305"/>
                      </a:cubicBezTo>
                      <a:cubicBezTo>
                        <a:pt x="1290163" y="581806"/>
                        <a:pt x="1292364" y="551431"/>
                        <a:pt x="1292840" y="519017"/>
                      </a:cubicBezTo>
                      <a:cubicBezTo>
                        <a:pt x="1291706" y="541906"/>
                        <a:pt x="1289430" y="563499"/>
                        <a:pt x="1285077" y="582940"/>
                      </a:cubicBezTo>
                      <a:cubicBezTo>
                        <a:pt x="1266370" y="710355"/>
                        <a:pt x="1140630" y="782726"/>
                        <a:pt x="1050753" y="858126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9435FE9B-1E45-4DD7-81DE-218FFA2A64F1}"/>
                    </a:ext>
                  </a:extLst>
                </p:cNvPr>
                <p:cNvSpPr/>
                <p:nvPr/>
              </p:nvSpPr>
              <p:spPr>
                <a:xfrm>
                  <a:off x="3484292" y="1856708"/>
                  <a:ext cx="1445399" cy="237311"/>
                </a:xfrm>
                <a:custGeom>
                  <a:avLst/>
                  <a:gdLst>
                    <a:gd name="connsiteX0" fmla="*/ 349653 w 1445399"/>
                    <a:gd name="connsiteY0" fmla="*/ 57130 h 237311"/>
                    <a:gd name="connsiteX1" fmla="*/ 1029967 w 1445399"/>
                    <a:gd name="connsiteY1" fmla="*/ 150047 h 237311"/>
                    <a:gd name="connsiteX2" fmla="*/ 1441590 w 1445399"/>
                    <a:gd name="connsiteY2" fmla="*/ 227104 h 237311"/>
                    <a:gd name="connsiteX3" fmla="*/ 1445400 w 1445399"/>
                    <a:gd name="connsiteY3" fmla="*/ 233219 h 237311"/>
                    <a:gd name="connsiteX4" fmla="*/ 1030805 w 1445399"/>
                    <a:gd name="connsiteY4" fmla="*/ 124682 h 237311"/>
                    <a:gd name="connsiteX5" fmla="*/ 350491 w 1445399"/>
                    <a:gd name="connsiteY5" fmla="*/ 31765 h 237311"/>
                    <a:gd name="connsiteX6" fmla="*/ 0 w 1445399"/>
                    <a:gd name="connsiteY6" fmla="*/ 210045 h 237311"/>
                    <a:gd name="connsiteX7" fmla="*/ 349653 w 1445399"/>
                    <a:gd name="connsiteY7" fmla="*/ 57130 h 237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5399" h="237311">
                      <a:moveTo>
                        <a:pt x="349653" y="57130"/>
                      </a:moveTo>
                      <a:cubicBezTo>
                        <a:pt x="541049" y="183441"/>
                        <a:pt x="822722" y="337432"/>
                        <a:pt x="1029967" y="150047"/>
                      </a:cubicBezTo>
                      <a:cubicBezTo>
                        <a:pt x="1164069" y="175364"/>
                        <a:pt x="1355131" y="87591"/>
                        <a:pt x="1441590" y="227104"/>
                      </a:cubicBezTo>
                      <a:cubicBezTo>
                        <a:pt x="1443152" y="229095"/>
                        <a:pt x="1444485" y="231143"/>
                        <a:pt x="1445400" y="233219"/>
                      </a:cubicBezTo>
                      <a:cubicBezTo>
                        <a:pt x="1381249" y="88496"/>
                        <a:pt x="1166870" y="150361"/>
                        <a:pt x="1030805" y="124682"/>
                      </a:cubicBezTo>
                      <a:cubicBezTo>
                        <a:pt x="823560" y="312077"/>
                        <a:pt x="541887" y="158076"/>
                        <a:pt x="350491" y="31765"/>
                      </a:cubicBezTo>
                      <a:cubicBezTo>
                        <a:pt x="216246" y="-52064"/>
                        <a:pt x="8134" y="37814"/>
                        <a:pt x="0" y="210045"/>
                      </a:cubicBezTo>
                      <a:cubicBezTo>
                        <a:pt x="8134" y="37814"/>
                        <a:pt x="215408" y="-26699"/>
                        <a:pt x="349653" y="5713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E00ED869-C641-4B13-925C-C254E8A0B36D}"/>
                    </a:ext>
                  </a:extLst>
                </p:cNvPr>
                <p:cNvSpPr/>
                <p:nvPr/>
              </p:nvSpPr>
              <p:spPr>
                <a:xfrm>
                  <a:off x="4742040" y="2109768"/>
                  <a:ext cx="246678" cy="238725"/>
                </a:xfrm>
                <a:custGeom>
                  <a:avLst/>
                  <a:gdLst>
                    <a:gd name="connsiteX0" fmla="*/ 181413 w 246678"/>
                    <a:gd name="connsiteY0" fmla="*/ 0 h 238725"/>
                    <a:gd name="connsiteX1" fmla="*/ 0 w 246678"/>
                    <a:gd name="connsiteY1" fmla="*/ 238725 h 238725"/>
                    <a:gd name="connsiteX2" fmla="*/ 180575 w 246678"/>
                    <a:gd name="connsiteY2" fmla="*/ 25365 h 238725"/>
                    <a:gd name="connsiteX3" fmla="*/ 244202 w 246678"/>
                    <a:gd name="connsiteY3" fmla="*/ 867 h 238725"/>
                    <a:gd name="connsiteX4" fmla="*/ 181413 w 246678"/>
                    <a:gd name="connsiteY4" fmla="*/ 0 h 238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678" h="238725">
                      <a:moveTo>
                        <a:pt x="181413" y="0"/>
                      </a:moveTo>
                      <a:cubicBezTo>
                        <a:pt x="29651" y="3439"/>
                        <a:pt x="2381" y="113119"/>
                        <a:pt x="0" y="238725"/>
                      </a:cubicBezTo>
                      <a:cubicBezTo>
                        <a:pt x="5810" y="124063"/>
                        <a:pt x="39119" y="28575"/>
                        <a:pt x="180575" y="25365"/>
                      </a:cubicBezTo>
                      <a:cubicBezTo>
                        <a:pt x="239954" y="45177"/>
                        <a:pt x="252974" y="28585"/>
                        <a:pt x="244202" y="867"/>
                      </a:cubicBezTo>
                      <a:cubicBezTo>
                        <a:pt x="237134" y="10525"/>
                        <a:pt x="218208" y="12278"/>
                        <a:pt x="181413" y="0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92A2885D-0DEA-461F-B8E4-C17A2B27AC93}"/>
                    </a:ext>
                  </a:extLst>
                </p:cNvPr>
                <p:cNvSpPr/>
                <p:nvPr/>
              </p:nvSpPr>
              <p:spPr>
                <a:xfrm>
                  <a:off x="4451513" y="1887240"/>
                  <a:ext cx="70466" cy="60802"/>
                </a:xfrm>
                <a:custGeom>
                  <a:avLst/>
                  <a:gdLst>
                    <a:gd name="connsiteX0" fmla="*/ 66766 w 70466"/>
                    <a:gd name="connsiteY0" fmla="*/ 51649 h 60802"/>
                    <a:gd name="connsiteX1" fmla="*/ 10206 w 70466"/>
                    <a:gd name="connsiteY1" fmla="*/ 60803 h 60802"/>
                    <a:gd name="connsiteX2" fmla="*/ 66766 w 70466"/>
                    <a:gd name="connsiteY2" fmla="*/ 51649 h 6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466" h="60802">
                      <a:moveTo>
                        <a:pt x="66766" y="51649"/>
                      </a:moveTo>
                      <a:cubicBezTo>
                        <a:pt x="93664" y="-23846"/>
                        <a:pt x="-36476" y="-12968"/>
                        <a:pt x="10206" y="60803"/>
                      </a:cubicBezTo>
                      <a:cubicBezTo>
                        <a:pt x="-20083" y="871"/>
                        <a:pt x="71490" y="4110"/>
                        <a:pt x="66766" y="51649"/>
                      </a:cubicBezTo>
                      <a:close/>
                    </a:path>
                  </a:pathLst>
                </a:custGeom>
                <a:solidFill>
                  <a:srgbClr val="FFFFFF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2788858F-20F1-4A7F-B443-A22B8C92919E}"/>
                    </a:ext>
                  </a:extLst>
                </p:cNvPr>
                <p:cNvSpPr/>
                <p:nvPr/>
              </p:nvSpPr>
              <p:spPr>
                <a:xfrm>
                  <a:off x="4378652" y="2723797"/>
                  <a:ext cx="303933" cy="738720"/>
                </a:xfrm>
                <a:custGeom>
                  <a:avLst/>
                  <a:gdLst>
                    <a:gd name="connsiteX0" fmla="*/ 18479 w 303933"/>
                    <a:gd name="connsiteY0" fmla="*/ 245202 h 738720"/>
                    <a:gd name="connsiteX1" fmla="*/ 144275 w 303933"/>
                    <a:gd name="connsiteY1" fmla="*/ 715109 h 738720"/>
                    <a:gd name="connsiteX2" fmla="*/ 273415 w 303933"/>
                    <a:gd name="connsiteY2" fmla="*/ 94984 h 738720"/>
                    <a:gd name="connsiteX3" fmla="*/ 275453 w 303933"/>
                    <a:gd name="connsiteY3" fmla="*/ 14278 h 738720"/>
                    <a:gd name="connsiteX4" fmla="*/ 303828 w 303933"/>
                    <a:gd name="connsiteY4" fmla="*/ 13316 h 738720"/>
                    <a:gd name="connsiteX5" fmla="*/ 300599 w 303933"/>
                    <a:gd name="connsiteY5" fmla="*/ 96460 h 738720"/>
                    <a:gd name="connsiteX6" fmla="*/ 155353 w 303933"/>
                    <a:gd name="connsiteY6" fmla="*/ 729253 h 738720"/>
                    <a:gd name="connsiteX7" fmla="*/ 0 w 303933"/>
                    <a:gd name="connsiteY7" fmla="*/ 407146 h 738720"/>
                    <a:gd name="connsiteX8" fmla="*/ 18479 w 303933"/>
                    <a:gd name="connsiteY8" fmla="*/ 245202 h 738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3933" h="738720">
                      <a:moveTo>
                        <a:pt x="18479" y="245202"/>
                      </a:moveTo>
                      <a:cubicBezTo>
                        <a:pt x="15411" y="344939"/>
                        <a:pt x="-23870" y="765458"/>
                        <a:pt x="144275" y="715109"/>
                      </a:cubicBezTo>
                      <a:cubicBezTo>
                        <a:pt x="266386" y="541687"/>
                        <a:pt x="250688" y="299381"/>
                        <a:pt x="273415" y="94984"/>
                      </a:cubicBezTo>
                      <a:cubicBezTo>
                        <a:pt x="274006" y="72600"/>
                        <a:pt x="276349" y="35757"/>
                        <a:pt x="275453" y="14278"/>
                      </a:cubicBezTo>
                      <a:cubicBezTo>
                        <a:pt x="274491" y="-3914"/>
                        <a:pt x="303524" y="-5248"/>
                        <a:pt x="303828" y="13316"/>
                      </a:cubicBezTo>
                      <a:cubicBezTo>
                        <a:pt x="304514" y="38681"/>
                        <a:pt x="301657" y="71419"/>
                        <a:pt x="300599" y="96460"/>
                      </a:cubicBezTo>
                      <a:cubicBezTo>
                        <a:pt x="273625" y="306410"/>
                        <a:pt x="288436" y="554022"/>
                        <a:pt x="155353" y="729253"/>
                      </a:cubicBezTo>
                      <a:cubicBezTo>
                        <a:pt x="-4048" y="794652"/>
                        <a:pt x="2896" y="503206"/>
                        <a:pt x="0" y="407146"/>
                      </a:cubicBezTo>
                      <a:cubicBezTo>
                        <a:pt x="3743" y="384648"/>
                        <a:pt x="-3858" y="225629"/>
                        <a:pt x="18479" y="245202"/>
                      </a:cubicBezTo>
                      <a:close/>
                    </a:path>
                  </a:pathLst>
                </a:custGeom>
                <a:solidFill>
                  <a:srgbClr val="04554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AD11E194-94EC-4DBB-AD30-440479F3F167}"/>
                    </a:ext>
                  </a:extLst>
                </p:cNvPr>
                <p:cNvSpPr/>
                <p:nvPr/>
              </p:nvSpPr>
              <p:spPr>
                <a:xfrm>
                  <a:off x="4378642" y="2755611"/>
                  <a:ext cx="303761" cy="706916"/>
                </a:xfrm>
                <a:custGeom>
                  <a:avLst/>
                  <a:gdLst>
                    <a:gd name="connsiteX0" fmla="*/ 300857 w 303761"/>
                    <a:gd name="connsiteY0" fmla="*/ 56941 h 706916"/>
                    <a:gd name="connsiteX1" fmla="*/ 155610 w 303761"/>
                    <a:gd name="connsiteY1" fmla="*/ 689743 h 706916"/>
                    <a:gd name="connsiteX2" fmla="*/ 371 w 303761"/>
                    <a:gd name="connsiteY2" fmla="*/ 372180 h 706916"/>
                    <a:gd name="connsiteX3" fmla="*/ 0 w 303761"/>
                    <a:gd name="connsiteY3" fmla="*/ 375342 h 706916"/>
                    <a:gd name="connsiteX4" fmla="*/ 155353 w 303761"/>
                    <a:gd name="connsiteY4" fmla="*/ 697449 h 706916"/>
                    <a:gd name="connsiteX5" fmla="*/ 300600 w 303761"/>
                    <a:gd name="connsiteY5" fmla="*/ 64656 h 706916"/>
                    <a:gd name="connsiteX6" fmla="*/ 303762 w 303761"/>
                    <a:gd name="connsiteY6" fmla="*/ 0 h 706916"/>
                    <a:gd name="connsiteX7" fmla="*/ 300857 w 303761"/>
                    <a:gd name="connsiteY7" fmla="*/ 56941 h 706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3761" h="706916">
                      <a:moveTo>
                        <a:pt x="300857" y="56941"/>
                      </a:moveTo>
                      <a:cubicBezTo>
                        <a:pt x="273882" y="266891"/>
                        <a:pt x="288693" y="514502"/>
                        <a:pt x="155610" y="689743"/>
                      </a:cubicBezTo>
                      <a:cubicBezTo>
                        <a:pt x="-1429" y="754171"/>
                        <a:pt x="2972" y="472402"/>
                        <a:pt x="371" y="372180"/>
                      </a:cubicBezTo>
                      <a:cubicBezTo>
                        <a:pt x="257" y="373399"/>
                        <a:pt x="143" y="374494"/>
                        <a:pt x="0" y="375342"/>
                      </a:cubicBezTo>
                      <a:cubicBezTo>
                        <a:pt x="2896" y="471402"/>
                        <a:pt x="-4048" y="762848"/>
                        <a:pt x="155353" y="697449"/>
                      </a:cubicBezTo>
                      <a:cubicBezTo>
                        <a:pt x="288436" y="522208"/>
                        <a:pt x="273625" y="274606"/>
                        <a:pt x="300600" y="64656"/>
                      </a:cubicBezTo>
                      <a:cubicBezTo>
                        <a:pt x="301419" y="45349"/>
                        <a:pt x="303257" y="21546"/>
                        <a:pt x="303762" y="0"/>
                      </a:cubicBezTo>
                      <a:cubicBezTo>
                        <a:pt x="303067" y="19393"/>
                        <a:pt x="301581" y="39910"/>
                        <a:pt x="300857" y="56941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5B9A282A-EC75-4B1E-A39C-11BB29608587}"/>
                    </a:ext>
                  </a:extLst>
                </p:cNvPr>
                <p:cNvSpPr/>
                <p:nvPr/>
              </p:nvSpPr>
              <p:spPr>
                <a:xfrm>
                  <a:off x="4612890" y="1722912"/>
                  <a:ext cx="167887" cy="277318"/>
                </a:xfrm>
                <a:custGeom>
                  <a:avLst/>
                  <a:gdLst>
                    <a:gd name="connsiteX0" fmla="*/ 9287 w 167887"/>
                    <a:gd name="connsiteY0" fmla="*/ 189574 h 277318"/>
                    <a:gd name="connsiteX1" fmla="*/ 14402 w 167887"/>
                    <a:gd name="connsiteY1" fmla="*/ 44432 h 277318"/>
                    <a:gd name="connsiteX2" fmla="*/ 21708 w 167887"/>
                    <a:gd name="connsiteY2" fmla="*/ 123613 h 277318"/>
                    <a:gd name="connsiteX3" fmla="*/ 167745 w 167887"/>
                    <a:gd name="connsiteY3" fmla="*/ 27316 h 277318"/>
                    <a:gd name="connsiteX4" fmla="*/ 167888 w 167887"/>
                    <a:gd name="connsiteY4" fmla="*/ 37565 h 277318"/>
                    <a:gd name="connsiteX5" fmla="*/ 21298 w 167887"/>
                    <a:gd name="connsiteY5" fmla="*/ 234884 h 277318"/>
                    <a:gd name="connsiteX6" fmla="*/ 127225 w 167887"/>
                    <a:gd name="connsiteY6" fmla="*/ 160380 h 277318"/>
                    <a:gd name="connsiteX7" fmla="*/ 100965 w 167887"/>
                    <a:gd name="connsiteY7" fmla="*/ 163390 h 277318"/>
                    <a:gd name="connsiteX8" fmla="*/ 29737 w 167887"/>
                    <a:gd name="connsiteY8" fmla="*/ 274527 h 277318"/>
                    <a:gd name="connsiteX9" fmla="*/ 0 w 167887"/>
                    <a:gd name="connsiteY9" fmla="*/ 277318 h 277318"/>
                    <a:gd name="connsiteX10" fmla="*/ 9287 w 167887"/>
                    <a:gd name="connsiteY10" fmla="*/ 189574 h 277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887" h="277318">
                      <a:moveTo>
                        <a:pt x="9287" y="189574"/>
                      </a:moveTo>
                      <a:cubicBezTo>
                        <a:pt x="9268" y="189622"/>
                        <a:pt x="-5124" y="-47208"/>
                        <a:pt x="14402" y="44432"/>
                      </a:cubicBezTo>
                      <a:cubicBezTo>
                        <a:pt x="20993" y="75369"/>
                        <a:pt x="22536" y="101954"/>
                        <a:pt x="21708" y="123613"/>
                      </a:cubicBezTo>
                      <a:cubicBezTo>
                        <a:pt x="70361" y="-77536"/>
                        <a:pt x="167745" y="27316"/>
                        <a:pt x="167745" y="27316"/>
                      </a:cubicBezTo>
                      <a:lnTo>
                        <a:pt x="167888" y="37565"/>
                      </a:lnTo>
                      <a:cubicBezTo>
                        <a:pt x="39710" y="-97891"/>
                        <a:pt x="21298" y="234884"/>
                        <a:pt x="21298" y="234884"/>
                      </a:cubicBezTo>
                      <a:cubicBezTo>
                        <a:pt x="48587" y="74807"/>
                        <a:pt x="127225" y="160380"/>
                        <a:pt x="127225" y="160380"/>
                      </a:cubicBezTo>
                      <a:lnTo>
                        <a:pt x="100965" y="163390"/>
                      </a:lnTo>
                      <a:cubicBezTo>
                        <a:pt x="42377" y="114784"/>
                        <a:pt x="29737" y="274527"/>
                        <a:pt x="29737" y="274527"/>
                      </a:cubicBezTo>
                      <a:lnTo>
                        <a:pt x="0" y="277318"/>
                      </a:lnTo>
                      <a:cubicBezTo>
                        <a:pt x="2400" y="244467"/>
                        <a:pt x="5544" y="215396"/>
                        <a:pt x="9287" y="189574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41" name="Graphic 57">
                  <a:extLst>
                    <a:ext uri="{FF2B5EF4-FFF2-40B4-BE49-F238E27FC236}">
                      <a16:creationId xmlns:a16="http://schemas.microsoft.com/office/drawing/2014/main" id="{094BDFB4-3ED9-4BE2-81AC-A10562783EF7}"/>
                    </a:ext>
                  </a:extLst>
                </p:cNvPr>
                <p:cNvGrpSpPr/>
                <p:nvPr/>
              </p:nvGrpSpPr>
              <p:grpSpPr>
                <a:xfrm>
                  <a:off x="4723287" y="1700726"/>
                  <a:ext cx="199940" cy="230564"/>
                  <a:chOff x="4723287" y="1700726"/>
                  <a:chExt cx="199940" cy="230564"/>
                </a:xfrm>
              </p:grpSpPr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D3C1FBEF-762E-438A-957B-B22966E94567}"/>
                      </a:ext>
                    </a:extLst>
                  </p:cNvPr>
                  <p:cNvSpPr/>
                  <p:nvPr/>
                </p:nvSpPr>
                <p:spPr>
                  <a:xfrm>
                    <a:off x="4723287" y="1702351"/>
                    <a:ext cx="198998" cy="228939"/>
                  </a:xfrm>
                  <a:custGeom>
                    <a:avLst/>
                    <a:gdLst>
                      <a:gd name="connsiteX0" fmla="*/ 92352 w 198998"/>
                      <a:gd name="connsiteY0" fmla="*/ 49220 h 228939"/>
                      <a:gd name="connsiteX1" fmla="*/ 170553 w 198998"/>
                      <a:gd name="connsiteY1" fmla="*/ 41019 h 228939"/>
                      <a:gd name="connsiteX2" fmla="*/ 155970 w 198998"/>
                      <a:gd name="connsiteY2" fmla="*/ 226861 h 228939"/>
                      <a:gd name="connsiteX3" fmla="*/ 147978 w 198998"/>
                      <a:gd name="connsiteY3" fmla="*/ 226500 h 228939"/>
                      <a:gd name="connsiteX4" fmla="*/ 47614 w 198998"/>
                      <a:gd name="connsiteY4" fmla="*/ 101598 h 228939"/>
                      <a:gd name="connsiteX5" fmla="*/ 92352 w 198998"/>
                      <a:gd name="connsiteY5" fmla="*/ 49220 h 228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8998" h="228939">
                        <a:moveTo>
                          <a:pt x="92352" y="49220"/>
                        </a:moveTo>
                        <a:cubicBezTo>
                          <a:pt x="92352" y="49220"/>
                          <a:pt x="96896" y="-27342"/>
                          <a:pt x="170553" y="41019"/>
                        </a:cubicBezTo>
                        <a:cubicBezTo>
                          <a:pt x="234284" y="100169"/>
                          <a:pt x="173505" y="200801"/>
                          <a:pt x="155970" y="226861"/>
                        </a:cubicBezTo>
                        <a:cubicBezTo>
                          <a:pt x="153998" y="229786"/>
                          <a:pt x="149683" y="229586"/>
                          <a:pt x="147978" y="226500"/>
                        </a:cubicBezTo>
                        <a:cubicBezTo>
                          <a:pt x="137158" y="207011"/>
                          <a:pt x="102135" y="148547"/>
                          <a:pt x="47614" y="101598"/>
                        </a:cubicBezTo>
                        <a:cubicBezTo>
                          <a:pt x="-20986" y="42543"/>
                          <a:pt x="-23186" y="-62384"/>
                          <a:pt x="92352" y="4922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2A129E1F-E914-4A34-B4D7-903A705838DC}"/>
                      </a:ext>
                    </a:extLst>
                  </p:cNvPr>
                  <p:cNvSpPr/>
                  <p:nvPr/>
                </p:nvSpPr>
                <p:spPr>
                  <a:xfrm>
                    <a:off x="4725802" y="1700726"/>
                    <a:ext cx="197426" cy="228835"/>
                  </a:xfrm>
                  <a:custGeom>
                    <a:avLst/>
                    <a:gdLst>
                      <a:gd name="connsiteX0" fmla="*/ 90781 w 197426"/>
                      <a:gd name="connsiteY0" fmla="*/ 49321 h 228835"/>
                      <a:gd name="connsiteX1" fmla="*/ 168981 w 197426"/>
                      <a:gd name="connsiteY1" fmla="*/ 41130 h 228835"/>
                      <a:gd name="connsiteX2" fmla="*/ 154541 w 197426"/>
                      <a:gd name="connsiteY2" fmla="*/ 226762 h 228835"/>
                      <a:gd name="connsiteX3" fmla="*/ 146473 w 197426"/>
                      <a:gd name="connsiteY3" fmla="*/ 226267 h 228835"/>
                      <a:gd name="connsiteX4" fmla="*/ 48747 w 197426"/>
                      <a:gd name="connsiteY4" fmla="*/ 101290 h 228835"/>
                      <a:gd name="connsiteX5" fmla="*/ 90781 w 197426"/>
                      <a:gd name="connsiteY5" fmla="*/ 49321 h 228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426" h="228835">
                        <a:moveTo>
                          <a:pt x="90781" y="49321"/>
                        </a:moveTo>
                        <a:cubicBezTo>
                          <a:pt x="90781" y="49321"/>
                          <a:pt x="95324" y="-27241"/>
                          <a:pt x="168981" y="41130"/>
                        </a:cubicBezTo>
                        <a:cubicBezTo>
                          <a:pt x="232541" y="100127"/>
                          <a:pt x="172258" y="200378"/>
                          <a:pt x="154541" y="226762"/>
                        </a:cubicBezTo>
                        <a:cubicBezTo>
                          <a:pt x="152541" y="229744"/>
                          <a:pt x="148131" y="229448"/>
                          <a:pt x="146473" y="226267"/>
                        </a:cubicBezTo>
                        <a:cubicBezTo>
                          <a:pt x="136120" y="206369"/>
                          <a:pt x="102992" y="147991"/>
                          <a:pt x="48747" y="101290"/>
                        </a:cubicBezTo>
                        <a:cubicBezTo>
                          <a:pt x="-19852" y="42225"/>
                          <a:pt x="-24767" y="-62283"/>
                          <a:pt x="90781" y="4932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D2C9D550-E39F-4346-BDF5-5E3B0CB66658}"/>
                      </a:ext>
                    </a:extLst>
                  </p:cNvPr>
                  <p:cNvSpPr/>
                  <p:nvPr/>
                </p:nvSpPr>
                <p:spPr>
                  <a:xfrm>
                    <a:off x="4725852" y="1709594"/>
                    <a:ext cx="197366" cy="219957"/>
                  </a:xfrm>
                  <a:custGeom>
                    <a:avLst/>
                    <a:gdLst>
                      <a:gd name="connsiteX0" fmla="*/ 168922 w 197366"/>
                      <a:gd name="connsiteY0" fmla="*/ 32261 h 219957"/>
                      <a:gd name="connsiteX1" fmla="*/ 154482 w 197366"/>
                      <a:gd name="connsiteY1" fmla="*/ 217884 h 219957"/>
                      <a:gd name="connsiteX2" fmla="*/ 146414 w 197366"/>
                      <a:gd name="connsiteY2" fmla="*/ 217389 h 219957"/>
                      <a:gd name="connsiteX3" fmla="*/ 48688 w 197366"/>
                      <a:gd name="connsiteY3" fmla="*/ 92412 h 219957"/>
                      <a:gd name="connsiteX4" fmla="*/ 1472 w 197366"/>
                      <a:gd name="connsiteY4" fmla="*/ 0 h 219957"/>
                      <a:gd name="connsiteX5" fmla="*/ 42744 w 197366"/>
                      <a:gd name="connsiteY5" fmla="*/ 78229 h 219957"/>
                      <a:gd name="connsiteX6" fmla="*/ 131326 w 197366"/>
                      <a:gd name="connsiteY6" fmla="*/ 170859 h 219957"/>
                      <a:gd name="connsiteX7" fmla="*/ 91131 w 197366"/>
                      <a:gd name="connsiteY7" fmla="*/ 40910 h 219957"/>
                      <a:gd name="connsiteX8" fmla="*/ 149195 w 197366"/>
                      <a:gd name="connsiteY8" fmla="*/ 141970 h 219957"/>
                      <a:gd name="connsiteX9" fmla="*/ 136784 w 197366"/>
                      <a:gd name="connsiteY9" fmla="*/ 8792 h 219957"/>
                      <a:gd name="connsiteX10" fmla="*/ 168922 w 197366"/>
                      <a:gd name="connsiteY10" fmla="*/ 32261 h 219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97366" h="219957">
                        <a:moveTo>
                          <a:pt x="168922" y="32261"/>
                        </a:moveTo>
                        <a:cubicBezTo>
                          <a:pt x="232482" y="91259"/>
                          <a:pt x="172198" y="191510"/>
                          <a:pt x="154482" y="217884"/>
                        </a:cubicBezTo>
                        <a:cubicBezTo>
                          <a:pt x="152481" y="220866"/>
                          <a:pt x="148071" y="220570"/>
                          <a:pt x="146414" y="217389"/>
                        </a:cubicBezTo>
                        <a:cubicBezTo>
                          <a:pt x="136060" y="197491"/>
                          <a:pt x="102932" y="139113"/>
                          <a:pt x="48688" y="92412"/>
                        </a:cubicBezTo>
                        <a:cubicBezTo>
                          <a:pt x="12864" y="61560"/>
                          <a:pt x="-5538" y="18374"/>
                          <a:pt x="1472" y="0"/>
                        </a:cubicBezTo>
                        <a:cubicBezTo>
                          <a:pt x="862" y="20679"/>
                          <a:pt x="8044" y="49873"/>
                          <a:pt x="42744" y="78229"/>
                        </a:cubicBezTo>
                        <a:cubicBezTo>
                          <a:pt x="106276" y="130140"/>
                          <a:pt x="131326" y="170859"/>
                          <a:pt x="131326" y="170859"/>
                        </a:cubicBezTo>
                        <a:cubicBezTo>
                          <a:pt x="143756" y="103575"/>
                          <a:pt x="95855" y="46358"/>
                          <a:pt x="91131" y="40910"/>
                        </a:cubicBezTo>
                        <a:cubicBezTo>
                          <a:pt x="142947" y="98012"/>
                          <a:pt x="149195" y="141970"/>
                          <a:pt x="149195" y="141970"/>
                        </a:cubicBezTo>
                        <a:cubicBezTo>
                          <a:pt x="178351" y="55283"/>
                          <a:pt x="149643" y="19688"/>
                          <a:pt x="136784" y="8792"/>
                        </a:cubicBezTo>
                        <a:cubicBezTo>
                          <a:pt x="145690" y="13116"/>
                          <a:pt x="156263" y="20507"/>
                          <a:pt x="168922" y="3226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1B568617-A462-459A-A715-69879991E631}"/>
                      </a:ext>
                    </a:extLst>
                  </p:cNvPr>
                  <p:cNvSpPr/>
                  <p:nvPr/>
                </p:nvSpPr>
                <p:spPr>
                  <a:xfrm>
                    <a:off x="4725860" y="1700833"/>
                    <a:ext cx="121405" cy="135013"/>
                  </a:xfrm>
                  <a:custGeom>
                    <a:avLst/>
                    <a:gdLst>
                      <a:gd name="connsiteX0" fmla="*/ 120955 w 121405"/>
                      <a:gd name="connsiteY0" fmla="*/ 118556 h 135013"/>
                      <a:gd name="connsiteX1" fmla="*/ 20085 w 121405"/>
                      <a:gd name="connsiteY1" fmla="*/ 69188 h 135013"/>
                      <a:gd name="connsiteX2" fmla="*/ 85474 w 121405"/>
                      <a:gd name="connsiteY2" fmla="*/ 44289 h 135013"/>
                      <a:gd name="connsiteX3" fmla="*/ 120955 w 121405"/>
                      <a:gd name="connsiteY3" fmla="*/ 118556 h 13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405" h="135013">
                        <a:moveTo>
                          <a:pt x="120955" y="118556"/>
                        </a:moveTo>
                        <a:cubicBezTo>
                          <a:pt x="127537" y="159999"/>
                          <a:pt x="60452" y="115574"/>
                          <a:pt x="20085" y="69188"/>
                        </a:cubicBezTo>
                        <a:cubicBezTo>
                          <a:pt x="-17453" y="14409"/>
                          <a:pt x="-6004" y="-41550"/>
                          <a:pt x="85474" y="44289"/>
                        </a:cubicBezTo>
                        <a:cubicBezTo>
                          <a:pt x="99838" y="60253"/>
                          <a:pt x="115573" y="84694"/>
                          <a:pt x="120955" y="118556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3289980E-DFE0-44F7-9B2F-5D9D2BA759AA}"/>
                      </a:ext>
                    </a:extLst>
                  </p:cNvPr>
                  <p:cNvSpPr/>
                  <p:nvPr/>
                </p:nvSpPr>
                <p:spPr>
                  <a:xfrm>
                    <a:off x="4786522" y="1739117"/>
                    <a:ext cx="30364" cy="38467"/>
                  </a:xfrm>
                  <a:custGeom>
                    <a:avLst/>
                    <a:gdLst>
                      <a:gd name="connsiteX0" fmla="*/ 23907 w 30364"/>
                      <a:gd name="connsiteY0" fmla="*/ 38467 h 38467"/>
                      <a:gd name="connsiteX1" fmla="*/ 4181 w 30364"/>
                      <a:gd name="connsiteY1" fmla="*/ 1786 h 38467"/>
                      <a:gd name="connsiteX2" fmla="*/ 23907 w 30364"/>
                      <a:gd name="connsiteY2" fmla="*/ 38467 h 38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364" h="38467">
                        <a:moveTo>
                          <a:pt x="23907" y="38467"/>
                        </a:moveTo>
                        <a:cubicBezTo>
                          <a:pt x="18192" y="38657"/>
                          <a:pt x="-10621" y="13273"/>
                          <a:pt x="4181" y="1786"/>
                        </a:cubicBezTo>
                        <a:cubicBezTo>
                          <a:pt x="18983" y="-9692"/>
                          <a:pt x="41567" y="37886"/>
                          <a:pt x="23907" y="3846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C937E465-7238-4B02-85DF-1232DFDEA29A}"/>
                      </a:ext>
                    </a:extLst>
                  </p:cNvPr>
                  <p:cNvSpPr/>
                  <p:nvPr/>
                </p:nvSpPr>
                <p:spPr>
                  <a:xfrm>
                    <a:off x="4771946" y="1729075"/>
                    <a:ext cx="10785" cy="21261"/>
                  </a:xfrm>
                  <a:custGeom>
                    <a:avLst/>
                    <a:gdLst>
                      <a:gd name="connsiteX0" fmla="*/ 8365 w 10785"/>
                      <a:gd name="connsiteY0" fmla="*/ 20524 h 21261"/>
                      <a:gd name="connsiteX1" fmla="*/ 2964 w 10785"/>
                      <a:gd name="connsiteY1" fmla="*/ 26 h 21261"/>
                      <a:gd name="connsiteX2" fmla="*/ 8365 w 10785"/>
                      <a:gd name="connsiteY2" fmla="*/ 20524 h 21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85" h="21261">
                        <a:moveTo>
                          <a:pt x="8365" y="20524"/>
                        </a:moveTo>
                        <a:cubicBezTo>
                          <a:pt x="13384" y="15361"/>
                          <a:pt x="10117" y="-736"/>
                          <a:pt x="2964" y="26"/>
                        </a:cubicBezTo>
                        <a:cubicBezTo>
                          <a:pt x="-4189" y="798"/>
                          <a:pt x="3202" y="25829"/>
                          <a:pt x="8365" y="2052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2" name="Graphic 57">
                  <a:extLst>
                    <a:ext uri="{FF2B5EF4-FFF2-40B4-BE49-F238E27FC236}">
                      <a16:creationId xmlns:a16="http://schemas.microsoft.com/office/drawing/2014/main" id="{89031B01-4B65-499D-9361-6DC77DEB4CD6}"/>
                    </a:ext>
                  </a:extLst>
                </p:cNvPr>
                <p:cNvGrpSpPr/>
                <p:nvPr/>
              </p:nvGrpSpPr>
              <p:grpSpPr>
                <a:xfrm>
                  <a:off x="4858869" y="1940574"/>
                  <a:ext cx="216676" cy="362420"/>
                  <a:chOff x="4858869" y="1940574"/>
                  <a:chExt cx="216676" cy="362420"/>
                </a:xfrm>
              </p:grpSpPr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id="{C085E82C-02A2-476C-A64F-A90F6F6CC20F}"/>
                      </a:ext>
                    </a:extLst>
                  </p:cNvPr>
                  <p:cNvSpPr/>
                  <p:nvPr/>
                </p:nvSpPr>
                <p:spPr>
                  <a:xfrm>
                    <a:off x="4858869" y="1940574"/>
                    <a:ext cx="214219" cy="362420"/>
                  </a:xfrm>
                  <a:custGeom>
                    <a:avLst/>
                    <a:gdLst>
                      <a:gd name="connsiteX0" fmla="*/ 133574 w 214219"/>
                      <a:gd name="connsiteY0" fmla="*/ 132551 h 362420"/>
                      <a:gd name="connsiteX1" fmla="*/ 214126 w 214219"/>
                      <a:gd name="connsiteY1" fmla="*/ 206341 h 362420"/>
                      <a:gd name="connsiteX2" fmla="*/ 7377 w 214219"/>
                      <a:gd name="connsiteY2" fmla="*/ 362361 h 362420"/>
                      <a:gd name="connsiteX3" fmla="*/ 385 w 214219"/>
                      <a:gd name="connsiteY3" fmla="*/ 353712 h 362420"/>
                      <a:gd name="connsiteX4" fmla="*/ 37857 w 214219"/>
                      <a:gd name="connsiteY4" fmla="*/ 134246 h 362420"/>
                      <a:gd name="connsiteX5" fmla="*/ 133574 w 214219"/>
                      <a:gd name="connsiteY5" fmla="*/ 132551 h 362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4219" h="362420">
                        <a:moveTo>
                          <a:pt x="133574" y="132551"/>
                        </a:moveTo>
                        <a:cubicBezTo>
                          <a:pt x="133574" y="132551"/>
                          <a:pt x="217393" y="66752"/>
                          <a:pt x="214126" y="206341"/>
                        </a:cubicBezTo>
                        <a:cubicBezTo>
                          <a:pt x="211297" y="327118"/>
                          <a:pt x="50639" y="356608"/>
                          <a:pt x="7377" y="362361"/>
                        </a:cubicBezTo>
                        <a:cubicBezTo>
                          <a:pt x="2519" y="363008"/>
                          <a:pt x="-1243" y="358332"/>
                          <a:pt x="385" y="353712"/>
                        </a:cubicBezTo>
                        <a:cubicBezTo>
                          <a:pt x="10691" y="324499"/>
                          <a:pt x="39238" y="234221"/>
                          <a:pt x="37857" y="134246"/>
                        </a:cubicBezTo>
                        <a:cubicBezTo>
                          <a:pt x="36104" y="8507"/>
                          <a:pt x="143222" y="-90448"/>
                          <a:pt x="133574" y="132551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id="{AAB7D989-6FB2-4EA3-851D-901792BCA86D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1116"/>
                    <a:ext cx="213864" cy="361403"/>
                  </a:xfrm>
                  <a:custGeom>
                    <a:avLst/>
                    <a:gdLst>
                      <a:gd name="connsiteX0" fmla="*/ 133209 w 213864"/>
                      <a:gd name="connsiteY0" fmla="*/ 131581 h 361403"/>
                      <a:gd name="connsiteX1" fmla="*/ 213771 w 213864"/>
                      <a:gd name="connsiteY1" fmla="*/ 205371 h 361403"/>
                      <a:gd name="connsiteX2" fmla="*/ 7365 w 213864"/>
                      <a:gd name="connsiteY2" fmla="*/ 361343 h 361403"/>
                      <a:gd name="connsiteX3" fmla="*/ 449 w 213864"/>
                      <a:gd name="connsiteY3" fmla="*/ 352495 h 361403"/>
                      <a:gd name="connsiteX4" fmla="*/ 40435 w 213864"/>
                      <a:gd name="connsiteY4" fmla="*/ 135715 h 361403"/>
                      <a:gd name="connsiteX5" fmla="*/ 133209 w 213864"/>
                      <a:gd name="connsiteY5" fmla="*/ 131581 h 36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3864" h="361403">
                        <a:moveTo>
                          <a:pt x="133209" y="131581"/>
                        </a:moveTo>
                        <a:cubicBezTo>
                          <a:pt x="133209" y="131581"/>
                          <a:pt x="217038" y="65782"/>
                          <a:pt x="213771" y="205371"/>
                        </a:cubicBezTo>
                        <a:cubicBezTo>
                          <a:pt x="210942" y="325834"/>
                          <a:pt x="51132" y="355485"/>
                          <a:pt x="7365" y="361343"/>
                        </a:cubicBezTo>
                        <a:cubicBezTo>
                          <a:pt x="2431" y="362000"/>
                          <a:pt x="-1332" y="357152"/>
                          <a:pt x="449" y="352495"/>
                        </a:cubicBezTo>
                        <a:cubicBezTo>
                          <a:pt x="11603" y="323405"/>
                          <a:pt x="41816" y="235166"/>
                          <a:pt x="40435" y="135715"/>
                        </a:cubicBezTo>
                        <a:cubicBezTo>
                          <a:pt x="38683" y="9975"/>
                          <a:pt x="142858" y="-91409"/>
                          <a:pt x="133209" y="1315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id="{B7150858-31CF-48FB-9DF9-574A7BFA8BA4}"/>
                      </a:ext>
                    </a:extLst>
                  </p:cNvPr>
                  <p:cNvSpPr/>
                  <p:nvPr/>
                </p:nvSpPr>
                <p:spPr>
                  <a:xfrm>
                    <a:off x="4861682" y="1942595"/>
                    <a:ext cx="213853" cy="359924"/>
                  </a:xfrm>
                  <a:custGeom>
                    <a:avLst/>
                    <a:gdLst>
                      <a:gd name="connsiteX0" fmla="*/ 213762 w 213853"/>
                      <a:gd name="connsiteY0" fmla="*/ 203902 h 359924"/>
                      <a:gd name="connsiteX1" fmla="*/ 7365 w 213853"/>
                      <a:gd name="connsiteY1" fmla="*/ 359864 h 359924"/>
                      <a:gd name="connsiteX2" fmla="*/ 449 w 213853"/>
                      <a:gd name="connsiteY2" fmla="*/ 351015 h 359924"/>
                      <a:gd name="connsiteX3" fmla="*/ 40435 w 213853"/>
                      <a:gd name="connsiteY3" fmla="*/ 134236 h 359924"/>
                      <a:gd name="connsiteX4" fmla="*/ 93070 w 213853"/>
                      <a:gd name="connsiteY4" fmla="*/ 0 h 359924"/>
                      <a:gd name="connsiteX5" fmla="*/ 49722 w 213853"/>
                      <a:gd name="connsiteY5" fmla="*/ 114995 h 359924"/>
                      <a:gd name="connsiteX6" fmla="*/ 34968 w 213853"/>
                      <a:gd name="connsiteY6" fmla="*/ 292465 h 359924"/>
                      <a:gd name="connsiteX7" fmla="*/ 133114 w 213853"/>
                      <a:gd name="connsiteY7" fmla="*/ 130950 h 359924"/>
                      <a:gd name="connsiteX8" fmla="*/ 81478 w 213853"/>
                      <a:gd name="connsiteY8" fmla="*/ 284445 h 359924"/>
                      <a:gd name="connsiteX9" fmla="*/ 208571 w 213853"/>
                      <a:gd name="connsiteY9" fmla="*/ 148857 h 359924"/>
                      <a:gd name="connsiteX10" fmla="*/ 213762 w 213853"/>
                      <a:gd name="connsiteY10" fmla="*/ 203902 h 359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13853" h="359924">
                        <a:moveTo>
                          <a:pt x="213762" y="203902"/>
                        </a:moveTo>
                        <a:cubicBezTo>
                          <a:pt x="210942" y="324355"/>
                          <a:pt x="51132" y="354006"/>
                          <a:pt x="7365" y="359864"/>
                        </a:cubicBezTo>
                        <a:cubicBezTo>
                          <a:pt x="2431" y="360521"/>
                          <a:pt x="-1332" y="355673"/>
                          <a:pt x="449" y="351015"/>
                        </a:cubicBezTo>
                        <a:cubicBezTo>
                          <a:pt x="11603" y="321926"/>
                          <a:pt x="41816" y="233686"/>
                          <a:pt x="40435" y="134236"/>
                        </a:cubicBezTo>
                        <a:cubicBezTo>
                          <a:pt x="39521" y="68551"/>
                          <a:pt x="67505" y="9630"/>
                          <a:pt x="93070" y="0"/>
                        </a:cubicBezTo>
                        <a:cubicBezTo>
                          <a:pt x="71001" y="18412"/>
                          <a:pt x="47246" y="52778"/>
                          <a:pt x="49722" y="114995"/>
                        </a:cubicBezTo>
                        <a:cubicBezTo>
                          <a:pt x="54247" y="228905"/>
                          <a:pt x="34968" y="292465"/>
                          <a:pt x="34968" y="292465"/>
                        </a:cubicBezTo>
                        <a:cubicBezTo>
                          <a:pt x="116407" y="243421"/>
                          <a:pt x="131799" y="140884"/>
                          <a:pt x="133114" y="130950"/>
                        </a:cubicBezTo>
                        <a:cubicBezTo>
                          <a:pt x="121445" y="237449"/>
                          <a:pt x="81478" y="284445"/>
                          <a:pt x="81478" y="284445"/>
                        </a:cubicBezTo>
                        <a:cubicBezTo>
                          <a:pt x="198503" y="234925"/>
                          <a:pt x="209085" y="172260"/>
                          <a:pt x="208571" y="148857"/>
                        </a:cubicBezTo>
                        <a:cubicBezTo>
                          <a:pt x="212276" y="162087"/>
                          <a:pt x="214324" y="179899"/>
                          <a:pt x="213762" y="2039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id="{1C6A44ED-5FEA-4C09-90FE-224D5A018BAD}"/>
                      </a:ext>
                    </a:extLst>
                  </p:cNvPr>
                  <p:cNvSpPr/>
                  <p:nvPr/>
                </p:nvSpPr>
                <p:spPr>
                  <a:xfrm>
                    <a:off x="4905547" y="1941252"/>
                    <a:ext cx="89890" cy="237167"/>
                  </a:xfrm>
                  <a:custGeom>
                    <a:avLst/>
                    <a:gdLst>
                      <a:gd name="connsiteX0" fmla="*/ 45061 w 89890"/>
                      <a:gd name="connsiteY0" fmla="*/ 226771 h 237167"/>
                      <a:gd name="connsiteX1" fmla="*/ 3494 w 89890"/>
                      <a:gd name="connsiteY1" fmla="*/ 76371 h 237167"/>
                      <a:gd name="connsiteX2" fmla="*/ 89629 w 89890"/>
                      <a:gd name="connsiteY2" fmla="*/ 121453 h 237167"/>
                      <a:gd name="connsiteX3" fmla="*/ 45061 w 89890"/>
                      <a:gd name="connsiteY3" fmla="*/ 226771 h 237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890" h="237167">
                        <a:moveTo>
                          <a:pt x="45061" y="226771"/>
                        </a:moveTo>
                        <a:cubicBezTo>
                          <a:pt x="8019" y="271796"/>
                          <a:pt x="-7574" y="161087"/>
                          <a:pt x="3494" y="76371"/>
                        </a:cubicBezTo>
                        <a:cubicBezTo>
                          <a:pt x="25897" y="-13135"/>
                          <a:pt x="94658" y="-52778"/>
                          <a:pt x="89629" y="121453"/>
                        </a:cubicBezTo>
                        <a:cubicBezTo>
                          <a:pt x="86257" y="151104"/>
                          <a:pt x="75332" y="189985"/>
                          <a:pt x="45061" y="22677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BAD4AC77-466E-4BE0-8073-8A984C1023B6}"/>
                      </a:ext>
                    </a:extLst>
                  </p:cNvPr>
                  <p:cNvSpPr/>
                  <p:nvPr/>
                </p:nvSpPr>
                <p:spPr>
                  <a:xfrm>
                    <a:off x="4957634" y="2037051"/>
                    <a:ext cx="33100" cy="57607"/>
                  </a:xfrm>
                  <a:custGeom>
                    <a:avLst/>
                    <a:gdLst>
                      <a:gd name="connsiteX0" fmla="*/ 2938 w 33100"/>
                      <a:gd name="connsiteY0" fmla="*/ 54609 h 57607"/>
                      <a:gd name="connsiteX1" fmla="*/ 22921 w 33100"/>
                      <a:gd name="connsiteY1" fmla="*/ 307 h 57607"/>
                      <a:gd name="connsiteX2" fmla="*/ 2938 w 33100"/>
                      <a:gd name="connsiteY2" fmla="*/ 54609 h 57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100" h="57607">
                        <a:moveTo>
                          <a:pt x="2938" y="54609"/>
                        </a:moveTo>
                        <a:cubicBezTo>
                          <a:pt x="-2520" y="48847"/>
                          <a:pt x="-2663" y="-4512"/>
                          <a:pt x="22921" y="307"/>
                        </a:cubicBezTo>
                        <a:cubicBezTo>
                          <a:pt x="48506" y="5127"/>
                          <a:pt x="19816" y="72440"/>
                          <a:pt x="2938" y="546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224D3BA4-36EA-4B4C-8576-630B21205946}"/>
                      </a:ext>
                    </a:extLst>
                  </p:cNvPr>
                  <p:cNvSpPr/>
                  <p:nvPr/>
                </p:nvSpPr>
                <p:spPr>
                  <a:xfrm>
                    <a:off x="4958991" y="2009106"/>
                    <a:ext cx="21392" cy="25470"/>
                  </a:xfrm>
                  <a:custGeom>
                    <a:avLst/>
                    <a:gdLst>
                      <a:gd name="connsiteX0" fmla="*/ 2952 w 21392"/>
                      <a:gd name="connsiteY0" fmla="*/ 25462 h 25470"/>
                      <a:gd name="connsiteX1" fmla="*/ 19297 w 21392"/>
                      <a:gd name="connsiteY1" fmla="*/ 964 h 25470"/>
                      <a:gd name="connsiteX2" fmla="*/ 2952 w 21392"/>
                      <a:gd name="connsiteY2" fmla="*/ 25462 h 25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392" h="25470">
                        <a:moveTo>
                          <a:pt x="2952" y="25462"/>
                        </a:moveTo>
                        <a:cubicBezTo>
                          <a:pt x="12953" y="25929"/>
                          <a:pt x="26679" y="7698"/>
                          <a:pt x="19297" y="964"/>
                        </a:cubicBezTo>
                        <a:cubicBezTo>
                          <a:pt x="11915" y="-5770"/>
                          <a:pt x="-7316" y="24976"/>
                          <a:pt x="2952" y="254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3" name="Graphic 57">
                  <a:extLst>
                    <a:ext uri="{FF2B5EF4-FFF2-40B4-BE49-F238E27FC236}">
                      <a16:creationId xmlns:a16="http://schemas.microsoft.com/office/drawing/2014/main" id="{227C1E25-4504-42DE-8E13-8A74D2BE2A6C}"/>
                    </a:ext>
                  </a:extLst>
                </p:cNvPr>
                <p:cNvGrpSpPr/>
                <p:nvPr/>
              </p:nvGrpSpPr>
              <p:grpSpPr>
                <a:xfrm>
                  <a:off x="3374143" y="2153994"/>
                  <a:ext cx="408415" cy="532053"/>
                  <a:chOff x="3374143" y="2153994"/>
                  <a:chExt cx="408415" cy="532053"/>
                </a:xfrm>
              </p:grpSpPr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id="{FE6189A9-0DB9-43A4-A7EA-FB70B08D43C9}"/>
                      </a:ext>
                    </a:extLst>
                  </p:cNvPr>
                  <p:cNvSpPr/>
                  <p:nvPr/>
                </p:nvSpPr>
                <p:spPr>
                  <a:xfrm>
                    <a:off x="3383091" y="2154823"/>
                    <a:ext cx="399467" cy="531225"/>
                  </a:xfrm>
                  <a:custGeom>
                    <a:avLst/>
                    <a:gdLst>
                      <a:gd name="connsiteX0" fmla="*/ 224426 w 399467"/>
                      <a:gd name="connsiteY0" fmla="*/ 100830 h 531225"/>
                      <a:gd name="connsiteX1" fmla="*/ 21019 w 399467"/>
                      <a:gd name="connsiteY1" fmla="*/ 157742 h 531225"/>
                      <a:gd name="connsiteX2" fmla="*/ 193955 w 399467"/>
                      <a:gd name="connsiteY2" fmla="*/ 529083 h 531225"/>
                      <a:gd name="connsiteX3" fmla="*/ 207481 w 399467"/>
                      <a:gd name="connsiteY3" fmla="*/ 525569 h 531225"/>
                      <a:gd name="connsiteX4" fmla="*/ 358043 w 399467"/>
                      <a:gd name="connsiteY4" fmla="*/ 220854 h 531225"/>
                      <a:gd name="connsiteX5" fmla="*/ 224426 w 399467"/>
                      <a:gd name="connsiteY5" fmla="*/ 100830 h 531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9467" h="531225">
                        <a:moveTo>
                          <a:pt x="224426" y="100830"/>
                        </a:moveTo>
                        <a:cubicBezTo>
                          <a:pt x="224426" y="100830"/>
                          <a:pt x="119756" y="13895"/>
                          <a:pt x="21019" y="157742"/>
                        </a:cubicBezTo>
                        <a:cubicBezTo>
                          <a:pt x="-66753" y="285615"/>
                          <a:pt x="145692" y="486135"/>
                          <a:pt x="193955" y="529083"/>
                        </a:cubicBezTo>
                        <a:cubicBezTo>
                          <a:pt x="198442" y="533084"/>
                          <a:pt x="205500" y="531236"/>
                          <a:pt x="207481" y="525569"/>
                        </a:cubicBezTo>
                        <a:cubicBezTo>
                          <a:pt x="222826" y="481696"/>
                          <a:pt x="280623" y="325096"/>
                          <a:pt x="358043" y="220854"/>
                        </a:cubicBezTo>
                        <a:cubicBezTo>
                          <a:pt x="451740" y="94705"/>
                          <a:pt x="377655" y="-132199"/>
                          <a:pt x="224426" y="100830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id="{971FE690-9D62-44A1-BB7E-75B3416DEE25}"/>
                      </a:ext>
                    </a:extLst>
                  </p:cNvPr>
                  <p:cNvSpPr/>
                  <p:nvPr/>
                </p:nvSpPr>
                <p:spPr>
                  <a:xfrm>
                    <a:off x="3374143" y="2153994"/>
                    <a:ext cx="398913" cy="531857"/>
                  </a:xfrm>
                  <a:custGeom>
                    <a:avLst/>
                    <a:gdLst>
                      <a:gd name="connsiteX0" fmla="*/ 223868 w 398913"/>
                      <a:gd name="connsiteY0" fmla="*/ 100830 h 531857"/>
                      <a:gd name="connsiteX1" fmla="*/ 20462 w 398913"/>
                      <a:gd name="connsiteY1" fmla="*/ 157742 h 531857"/>
                      <a:gd name="connsiteX2" fmla="*/ 202475 w 398913"/>
                      <a:gd name="connsiteY2" fmla="*/ 529807 h 531857"/>
                      <a:gd name="connsiteX3" fmla="*/ 216019 w 398913"/>
                      <a:gd name="connsiteY3" fmla="*/ 525864 h 531857"/>
                      <a:gd name="connsiteX4" fmla="*/ 357485 w 398913"/>
                      <a:gd name="connsiteY4" fmla="*/ 220854 h 531857"/>
                      <a:gd name="connsiteX5" fmla="*/ 223868 w 398913"/>
                      <a:gd name="connsiteY5" fmla="*/ 100830 h 531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913" h="531857">
                        <a:moveTo>
                          <a:pt x="223868" y="100830"/>
                        </a:moveTo>
                        <a:cubicBezTo>
                          <a:pt x="223868" y="100830"/>
                          <a:pt x="119198" y="13905"/>
                          <a:pt x="20462" y="157742"/>
                        </a:cubicBezTo>
                        <a:cubicBezTo>
                          <a:pt x="-67254" y="285529"/>
                          <a:pt x="152364" y="486535"/>
                          <a:pt x="202475" y="529807"/>
                        </a:cubicBezTo>
                        <a:cubicBezTo>
                          <a:pt x="207094" y="533789"/>
                          <a:pt x="214248" y="531703"/>
                          <a:pt x="216019" y="525864"/>
                        </a:cubicBezTo>
                        <a:cubicBezTo>
                          <a:pt x="229554" y="481153"/>
                          <a:pt x="280351" y="324715"/>
                          <a:pt x="357485" y="220854"/>
                        </a:cubicBezTo>
                        <a:cubicBezTo>
                          <a:pt x="451192" y="94705"/>
                          <a:pt x="377097" y="-132199"/>
                          <a:pt x="223868" y="10083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40A76A3D-E5CE-4481-91A9-CC1DD6D05CDF}"/>
                      </a:ext>
                    </a:extLst>
                  </p:cNvPr>
                  <p:cNvSpPr/>
                  <p:nvPr/>
                </p:nvSpPr>
                <p:spPr>
                  <a:xfrm>
                    <a:off x="3374153" y="2163289"/>
                    <a:ext cx="398861" cy="522562"/>
                  </a:xfrm>
                  <a:custGeom>
                    <a:avLst/>
                    <a:gdLst>
                      <a:gd name="connsiteX0" fmla="*/ 20462 w 398861"/>
                      <a:gd name="connsiteY0" fmla="*/ 148447 h 522562"/>
                      <a:gd name="connsiteX1" fmla="*/ 202475 w 398861"/>
                      <a:gd name="connsiteY1" fmla="*/ 520513 h 522562"/>
                      <a:gd name="connsiteX2" fmla="*/ 216019 w 398861"/>
                      <a:gd name="connsiteY2" fmla="*/ 516569 h 522562"/>
                      <a:gd name="connsiteX3" fmla="*/ 357485 w 398861"/>
                      <a:gd name="connsiteY3" fmla="*/ 211560 h 522562"/>
                      <a:gd name="connsiteX4" fmla="*/ 368477 w 398861"/>
                      <a:gd name="connsiteY4" fmla="*/ 0 h 522562"/>
                      <a:gd name="connsiteX5" fmla="*/ 323642 w 398861"/>
                      <a:gd name="connsiteY5" fmla="*/ 227800 h 522562"/>
                      <a:gd name="connsiteX6" fmla="*/ 221268 w 398861"/>
                      <a:gd name="connsiteY6" fmla="*/ 437407 h 522562"/>
                      <a:gd name="connsiteX7" fmla="*/ 209409 w 398861"/>
                      <a:gd name="connsiteY7" fmla="*/ 120282 h 522562"/>
                      <a:gd name="connsiteX8" fmla="*/ 168328 w 398861"/>
                      <a:gd name="connsiteY8" fmla="*/ 379943 h 522562"/>
                      <a:gd name="connsiteX9" fmla="*/ 60943 w 398861"/>
                      <a:gd name="connsiteY9" fmla="*/ 201568 h 522562"/>
                      <a:gd name="connsiteX10" fmla="*/ 118236 w 398861"/>
                      <a:gd name="connsiteY10" fmla="*/ 69513 h 522562"/>
                      <a:gd name="connsiteX11" fmla="*/ 20462 w 398861"/>
                      <a:gd name="connsiteY11" fmla="*/ 148447 h 522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98861" h="522562">
                        <a:moveTo>
                          <a:pt x="20462" y="148447"/>
                        </a:moveTo>
                        <a:cubicBezTo>
                          <a:pt x="-67254" y="276235"/>
                          <a:pt x="152364" y="477241"/>
                          <a:pt x="202475" y="520513"/>
                        </a:cubicBezTo>
                        <a:cubicBezTo>
                          <a:pt x="207094" y="524494"/>
                          <a:pt x="214248" y="522408"/>
                          <a:pt x="216019" y="516569"/>
                        </a:cubicBezTo>
                        <a:cubicBezTo>
                          <a:pt x="229554" y="471859"/>
                          <a:pt x="280351" y="315420"/>
                          <a:pt x="357485" y="211560"/>
                        </a:cubicBezTo>
                        <a:cubicBezTo>
                          <a:pt x="411796" y="138436"/>
                          <a:pt x="409644" y="31633"/>
                          <a:pt x="368477" y="0"/>
                        </a:cubicBezTo>
                        <a:cubicBezTo>
                          <a:pt x="397728" y="38148"/>
                          <a:pt x="410539" y="116834"/>
                          <a:pt x="323642" y="227800"/>
                        </a:cubicBezTo>
                        <a:cubicBezTo>
                          <a:pt x="232059" y="344748"/>
                          <a:pt x="221268" y="437407"/>
                          <a:pt x="221268" y="437407"/>
                        </a:cubicBezTo>
                        <a:cubicBezTo>
                          <a:pt x="116578" y="302895"/>
                          <a:pt x="209409" y="120282"/>
                          <a:pt x="209409" y="120282"/>
                        </a:cubicBezTo>
                        <a:cubicBezTo>
                          <a:pt x="130571" y="266005"/>
                          <a:pt x="168328" y="379943"/>
                          <a:pt x="168328" y="379943"/>
                        </a:cubicBezTo>
                        <a:cubicBezTo>
                          <a:pt x="168328" y="379943"/>
                          <a:pt x="74078" y="310344"/>
                          <a:pt x="60943" y="201568"/>
                        </a:cubicBezTo>
                        <a:cubicBezTo>
                          <a:pt x="48389" y="97631"/>
                          <a:pt x="112502" y="71619"/>
                          <a:pt x="118236" y="69513"/>
                        </a:cubicBezTo>
                        <a:cubicBezTo>
                          <a:pt x="87794" y="77686"/>
                          <a:pt x="53799" y="99889"/>
                          <a:pt x="20462" y="1484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id="{E300C922-F2FF-4D06-A098-4041FCC6882B}"/>
                      </a:ext>
                    </a:extLst>
                  </p:cNvPr>
                  <p:cNvSpPr/>
                  <p:nvPr/>
                </p:nvSpPr>
                <p:spPr>
                  <a:xfrm>
                    <a:off x="3560406" y="2154063"/>
                    <a:ext cx="205282" cy="329624"/>
                  </a:xfrm>
                  <a:custGeom>
                    <a:avLst/>
                    <a:gdLst>
                      <a:gd name="connsiteX0" fmla="*/ 37605 w 205282"/>
                      <a:gd name="connsiteY0" fmla="*/ 100762 h 329624"/>
                      <a:gd name="connsiteX1" fmla="*/ 6172 w 205282"/>
                      <a:gd name="connsiteY1" fmla="*/ 296234 h 329624"/>
                      <a:gd name="connsiteX2" fmla="*/ 204149 w 205282"/>
                      <a:gd name="connsiteY2" fmla="*/ 75768 h 329624"/>
                      <a:gd name="connsiteX3" fmla="*/ 203444 w 205282"/>
                      <a:gd name="connsiteY3" fmla="*/ 39640 h 329624"/>
                      <a:gd name="connsiteX4" fmla="*/ 37605 w 205282"/>
                      <a:gd name="connsiteY4" fmla="*/ 100762 h 329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5282" h="329624">
                        <a:moveTo>
                          <a:pt x="37605" y="100762"/>
                        </a:moveTo>
                        <a:cubicBezTo>
                          <a:pt x="37605" y="100762"/>
                          <a:pt x="-18231" y="175971"/>
                          <a:pt x="6172" y="296234"/>
                        </a:cubicBezTo>
                        <a:cubicBezTo>
                          <a:pt x="30566" y="416506"/>
                          <a:pt x="221675" y="181143"/>
                          <a:pt x="204149" y="75768"/>
                        </a:cubicBezTo>
                        <a:cubicBezTo>
                          <a:pt x="201968" y="62681"/>
                          <a:pt x="201901" y="50660"/>
                          <a:pt x="203444" y="39640"/>
                        </a:cubicBezTo>
                        <a:cubicBezTo>
                          <a:pt x="181527" y="-16434"/>
                          <a:pt x="121463" y="-26769"/>
                          <a:pt x="37605" y="10076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id="{74CA2A42-735A-406D-AD55-D7DADE5283F3}"/>
                      </a:ext>
                    </a:extLst>
                  </p:cNvPr>
                  <p:cNvSpPr/>
                  <p:nvPr/>
                </p:nvSpPr>
                <p:spPr>
                  <a:xfrm>
                    <a:off x="3588782" y="2256891"/>
                    <a:ext cx="45155" cy="71359"/>
                  </a:xfrm>
                  <a:custGeom>
                    <a:avLst/>
                    <a:gdLst>
                      <a:gd name="connsiteX0" fmla="*/ 14925 w 45155"/>
                      <a:gd name="connsiteY0" fmla="*/ 71094 h 71359"/>
                      <a:gd name="connsiteX1" fmla="*/ 34375 w 45155"/>
                      <a:gd name="connsiteY1" fmla="*/ 1457 h 71359"/>
                      <a:gd name="connsiteX2" fmla="*/ 14925 w 45155"/>
                      <a:gd name="connsiteY2" fmla="*/ 71094 h 71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155" h="71359">
                        <a:moveTo>
                          <a:pt x="14925" y="71094"/>
                        </a:moveTo>
                        <a:cubicBezTo>
                          <a:pt x="24678" y="69237"/>
                          <a:pt x="63817" y="15268"/>
                          <a:pt x="34375" y="1457"/>
                        </a:cubicBezTo>
                        <a:cubicBezTo>
                          <a:pt x="4923" y="-12364"/>
                          <a:pt x="-15212" y="76828"/>
                          <a:pt x="14925" y="71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id="{362AC4EE-4CAA-4FB9-9DB6-A8700851E05D}"/>
                      </a:ext>
                    </a:extLst>
                  </p:cNvPr>
                  <p:cNvSpPr/>
                  <p:nvPr/>
                </p:nvSpPr>
                <p:spPr>
                  <a:xfrm>
                    <a:off x="3636144" y="2232312"/>
                    <a:ext cx="17343" cy="37549"/>
                  </a:xfrm>
                  <a:custGeom>
                    <a:avLst/>
                    <a:gdLst>
                      <a:gd name="connsiteX0" fmla="*/ 7911 w 17343"/>
                      <a:gd name="connsiteY0" fmla="*/ 36809 h 37549"/>
                      <a:gd name="connsiteX1" fmla="*/ 9254 w 17343"/>
                      <a:gd name="connsiteY1" fmla="*/ 33 h 37549"/>
                      <a:gd name="connsiteX2" fmla="*/ 7911 w 17343"/>
                      <a:gd name="connsiteY2" fmla="*/ 36809 h 37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343" h="37549">
                        <a:moveTo>
                          <a:pt x="7911" y="36809"/>
                        </a:moveTo>
                        <a:cubicBezTo>
                          <a:pt x="-2567" y="29970"/>
                          <a:pt x="-3148" y="1462"/>
                          <a:pt x="9254" y="33"/>
                        </a:cubicBezTo>
                        <a:cubicBezTo>
                          <a:pt x="21655" y="-1396"/>
                          <a:pt x="18674" y="43829"/>
                          <a:pt x="7911" y="3680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4" name="Graphic 57">
                  <a:extLst>
                    <a:ext uri="{FF2B5EF4-FFF2-40B4-BE49-F238E27FC236}">
                      <a16:creationId xmlns:a16="http://schemas.microsoft.com/office/drawing/2014/main" id="{3DB1932A-57E0-4D16-86C7-0B9AC6542679}"/>
                    </a:ext>
                  </a:extLst>
                </p:cNvPr>
                <p:cNvGrpSpPr/>
                <p:nvPr/>
              </p:nvGrpSpPr>
              <p:grpSpPr>
                <a:xfrm>
                  <a:off x="4582164" y="1792427"/>
                  <a:ext cx="191201" cy="351389"/>
                  <a:chOff x="4582164" y="1792427"/>
                  <a:chExt cx="191201" cy="351389"/>
                </a:xfrm>
              </p:grpSpPr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87B8275B-A22B-47E1-A09A-B21FA579E0E0}"/>
                      </a:ext>
                    </a:extLst>
                  </p:cNvPr>
                  <p:cNvSpPr/>
                  <p:nvPr/>
                </p:nvSpPr>
                <p:spPr>
                  <a:xfrm>
                    <a:off x="4584269" y="1792910"/>
                    <a:ext cx="189097" cy="350907"/>
                  </a:xfrm>
                  <a:custGeom>
                    <a:avLst/>
                    <a:gdLst>
                      <a:gd name="connsiteX0" fmla="*/ 94782 w 189097"/>
                      <a:gd name="connsiteY0" fmla="*/ 111527 h 350907"/>
                      <a:gd name="connsiteX1" fmla="*/ 3647 w 189097"/>
                      <a:gd name="connsiteY1" fmla="*/ 157943 h 350907"/>
                      <a:gd name="connsiteX2" fmla="*/ 151132 w 189097"/>
                      <a:gd name="connsiteY2" fmla="*/ 350405 h 350907"/>
                      <a:gd name="connsiteX3" fmla="*/ 159600 w 189097"/>
                      <a:gd name="connsiteY3" fmla="*/ 344356 h 350907"/>
                      <a:gd name="connsiteX4" fmla="*/ 180698 w 189097"/>
                      <a:gd name="connsiteY4" fmla="*/ 137007 h 350907"/>
                      <a:gd name="connsiteX5" fmla="*/ 94782 w 189097"/>
                      <a:gd name="connsiteY5" fmla="*/ 111527 h 350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097" h="350907">
                        <a:moveTo>
                          <a:pt x="94782" y="111527"/>
                        </a:moveTo>
                        <a:cubicBezTo>
                          <a:pt x="94782" y="111527"/>
                          <a:pt x="35622" y="31193"/>
                          <a:pt x="3647" y="157943"/>
                        </a:cubicBezTo>
                        <a:cubicBezTo>
                          <a:pt x="-24014" y="267604"/>
                          <a:pt x="113546" y="334393"/>
                          <a:pt x="151132" y="350405"/>
                        </a:cubicBezTo>
                        <a:cubicBezTo>
                          <a:pt x="155352" y="352205"/>
                          <a:pt x="159914" y="348928"/>
                          <a:pt x="159600" y="344356"/>
                        </a:cubicBezTo>
                        <a:cubicBezTo>
                          <a:pt x="157609" y="315429"/>
                          <a:pt x="154437" y="226837"/>
                          <a:pt x="180698" y="137007"/>
                        </a:cubicBezTo>
                        <a:cubicBezTo>
                          <a:pt x="213730" y="24002"/>
                          <a:pt x="141855" y="-92060"/>
                          <a:pt x="94782" y="111527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50524933-E2EF-4B82-BE45-9C932B2E7994}"/>
                      </a:ext>
                    </a:extLst>
                  </p:cNvPr>
                  <p:cNvSpPr/>
                  <p:nvPr/>
                </p:nvSpPr>
                <p:spPr>
                  <a:xfrm>
                    <a:off x="4582164" y="1792427"/>
                    <a:ext cx="186111" cy="350263"/>
                  </a:xfrm>
                  <a:custGeom>
                    <a:avLst/>
                    <a:gdLst>
                      <a:gd name="connsiteX0" fmla="*/ 94782 w 186111"/>
                      <a:gd name="connsiteY0" fmla="*/ 111020 h 350263"/>
                      <a:gd name="connsiteX1" fmla="*/ 3646 w 186111"/>
                      <a:gd name="connsiteY1" fmla="*/ 157435 h 350263"/>
                      <a:gd name="connsiteX2" fmla="*/ 150827 w 186111"/>
                      <a:gd name="connsiteY2" fmla="*/ 349764 h 350263"/>
                      <a:gd name="connsiteX3" fmla="*/ 159275 w 186111"/>
                      <a:gd name="connsiteY3" fmla="*/ 343515 h 350263"/>
                      <a:gd name="connsiteX4" fmla="*/ 177430 w 186111"/>
                      <a:gd name="connsiteY4" fmla="*/ 137947 h 350263"/>
                      <a:gd name="connsiteX5" fmla="*/ 94782 w 186111"/>
                      <a:gd name="connsiteY5" fmla="*/ 111020 h 3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6111" h="350263">
                        <a:moveTo>
                          <a:pt x="94782" y="111020"/>
                        </a:moveTo>
                        <a:cubicBezTo>
                          <a:pt x="94782" y="111020"/>
                          <a:pt x="35622" y="30686"/>
                          <a:pt x="3646" y="157435"/>
                        </a:cubicBezTo>
                        <a:cubicBezTo>
                          <a:pt x="-23938" y="266810"/>
                          <a:pt x="112812" y="333524"/>
                          <a:pt x="150827" y="349764"/>
                        </a:cubicBezTo>
                        <a:cubicBezTo>
                          <a:pt x="155113" y="351593"/>
                          <a:pt x="159723" y="348154"/>
                          <a:pt x="159275" y="343515"/>
                        </a:cubicBezTo>
                        <a:cubicBezTo>
                          <a:pt x="156485" y="314474"/>
                          <a:pt x="151312" y="227320"/>
                          <a:pt x="177430" y="137947"/>
                        </a:cubicBezTo>
                        <a:cubicBezTo>
                          <a:pt x="210472" y="24952"/>
                          <a:pt x="141854" y="-92568"/>
                          <a:pt x="94782" y="11102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3122BDB6-95AD-461A-B6CA-2C36108724F1}"/>
                      </a:ext>
                    </a:extLst>
                  </p:cNvPr>
                  <p:cNvSpPr/>
                  <p:nvPr/>
                </p:nvSpPr>
                <p:spPr>
                  <a:xfrm>
                    <a:off x="4582174" y="1796110"/>
                    <a:ext cx="186099" cy="346581"/>
                  </a:xfrm>
                  <a:custGeom>
                    <a:avLst/>
                    <a:gdLst>
                      <a:gd name="connsiteX0" fmla="*/ 3646 w 186099"/>
                      <a:gd name="connsiteY0" fmla="*/ 153753 h 346581"/>
                      <a:gd name="connsiteX1" fmla="*/ 150827 w 186099"/>
                      <a:gd name="connsiteY1" fmla="*/ 346081 h 346581"/>
                      <a:gd name="connsiteX2" fmla="*/ 159275 w 186099"/>
                      <a:gd name="connsiteY2" fmla="*/ 339833 h 346581"/>
                      <a:gd name="connsiteX3" fmla="*/ 177430 w 186099"/>
                      <a:gd name="connsiteY3" fmla="*/ 134264 h 346581"/>
                      <a:gd name="connsiteX4" fmla="*/ 163523 w 186099"/>
                      <a:gd name="connsiteY4" fmla="*/ 0 h 346581"/>
                      <a:gd name="connsiteX5" fmla="*/ 173868 w 186099"/>
                      <a:gd name="connsiteY5" fmla="*/ 114586 h 346581"/>
                      <a:gd name="connsiteX6" fmla="*/ 142788 w 186099"/>
                      <a:gd name="connsiteY6" fmla="*/ 278378 h 346581"/>
                      <a:gd name="connsiteX7" fmla="*/ 94658 w 186099"/>
                      <a:gd name="connsiteY7" fmla="*/ 108128 h 346581"/>
                      <a:gd name="connsiteX8" fmla="*/ 102840 w 186099"/>
                      <a:gd name="connsiteY8" fmla="*/ 259509 h 346581"/>
                      <a:gd name="connsiteX9" fmla="*/ 22106 w 186099"/>
                      <a:gd name="connsiteY9" fmla="*/ 105394 h 346581"/>
                      <a:gd name="connsiteX10" fmla="*/ 3646 w 186099"/>
                      <a:gd name="connsiteY10" fmla="*/ 153753 h 346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86099" h="346581">
                        <a:moveTo>
                          <a:pt x="3646" y="153753"/>
                        </a:moveTo>
                        <a:cubicBezTo>
                          <a:pt x="-23938" y="263128"/>
                          <a:pt x="112812" y="329841"/>
                          <a:pt x="150827" y="346081"/>
                        </a:cubicBezTo>
                        <a:cubicBezTo>
                          <a:pt x="155113" y="347910"/>
                          <a:pt x="159723" y="344472"/>
                          <a:pt x="159275" y="339833"/>
                        </a:cubicBezTo>
                        <a:cubicBezTo>
                          <a:pt x="156484" y="310791"/>
                          <a:pt x="151312" y="223637"/>
                          <a:pt x="177430" y="134264"/>
                        </a:cubicBezTo>
                        <a:cubicBezTo>
                          <a:pt x="194680" y="75238"/>
                          <a:pt x="184183" y="15088"/>
                          <a:pt x="163523" y="0"/>
                        </a:cubicBezTo>
                        <a:cubicBezTo>
                          <a:pt x="178830" y="22136"/>
                          <a:pt x="191660" y="59074"/>
                          <a:pt x="173868" y="114586"/>
                        </a:cubicBezTo>
                        <a:cubicBezTo>
                          <a:pt x="141292" y="216208"/>
                          <a:pt x="142788" y="278378"/>
                          <a:pt x="142788" y="278378"/>
                        </a:cubicBezTo>
                        <a:cubicBezTo>
                          <a:pt x="81589" y="213760"/>
                          <a:pt x="93353" y="117405"/>
                          <a:pt x="94658" y="108128"/>
                        </a:cubicBezTo>
                        <a:cubicBezTo>
                          <a:pt x="78541" y="207121"/>
                          <a:pt x="102840" y="259509"/>
                          <a:pt x="102840" y="259509"/>
                        </a:cubicBezTo>
                        <a:cubicBezTo>
                          <a:pt x="9657" y="185566"/>
                          <a:pt x="15781" y="126387"/>
                          <a:pt x="22106" y="105394"/>
                        </a:cubicBezTo>
                        <a:cubicBezTo>
                          <a:pt x="15448" y="116415"/>
                          <a:pt x="9133" y="131969"/>
                          <a:pt x="3646" y="15375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C44F4DD4-1841-4D52-B548-0F8E96C7FDCF}"/>
                      </a:ext>
                    </a:extLst>
                  </p:cNvPr>
                  <p:cNvSpPr/>
                  <p:nvPr/>
                </p:nvSpPr>
                <p:spPr>
                  <a:xfrm>
                    <a:off x="4676811" y="1792572"/>
                    <a:ext cx="91421" cy="221698"/>
                  </a:xfrm>
                  <a:custGeom>
                    <a:avLst/>
                    <a:gdLst>
                      <a:gd name="connsiteX0" fmla="*/ 16232 w 91421"/>
                      <a:gd name="connsiteY0" fmla="*/ 207944 h 221698"/>
                      <a:gd name="connsiteX1" fmla="*/ 91356 w 91421"/>
                      <a:gd name="connsiteY1" fmla="*/ 82662 h 221698"/>
                      <a:gd name="connsiteX2" fmla="*/ 2373 w 91421"/>
                      <a:gd name="connsiteY2" fmla="*/ 101788 h 221698"/>
                      <a:gd name="connsiteX3" fmla="*/ 16232 w 91421"/>
                      <a:gd name="connsiteY3" fmla="*/ 207944 h 22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21" h="221698">
                        <a:moveTo>
                          <a:pt x="16232" y="207944"/>
                        </a:moveTo>
                        <a:cubicBezTo>
                          <a:pt x="38387" y="257827"/>
                          <a:pt x="80145" y="161862"/>
                          <a:pt x="91356" y="82662"/>
                        </a:cubicBezTo>
                        <a:cubicBezTo>
                          <a:pt x="93537" y="-3682"/>
                          <a:pt x="41416" y="-56651"/>
                          <a:pt x="2373" y="101788"/>
                        </a:cubicBezTo>
                        <a:cubicBezTo>
                          <a:pt x="-1999" y="129382"/>
                          <a:pt x="-1866" y="167187"/>
                          <a:pt x="16232" y="2079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C53F62F9-475B-44AC-A05D-26D93D7F8E94}"/>
                      </a:ext>
                    </a:extLst>
                  </p:cNvPr>
                  <p:cNvSpPr/>
                  <p:nvPr/>
                </p:nvSpPr>
                <p:spPr>
                  <a:xfrm>
                    <a:off x="4684069" y="1875102"/>
                    <a:ext cx="28597" cy="55424"/>
                  </a:xfrm>
                  <a:custGeom>
                    <a:avLst/>
                    <a:gdLst>
                      <a:gd name="connsiteX0" fmla="*/ 19090 w 28597"/>
                      <a:gd name="connsiteY0" fmla="*/ 54034 h 55424"/>
                      <a:gd name="connsiteX1" fmla="*/ 14642 w 28597"/>
                      <a:gd name="connsiteY1" fmla="*/ 46 h 55424"/>
                      <a:gd name="connsiteX2" fmla="*/ 19090 w 28597"/>
                      <a:gd name="connsiteY2" fmla="*/ 54034 h 55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597" h="55424">
                        <a:moveTo>
                          <a:pt x="19090" y="54034"/>
                        </a:moveTo>
                        <a:cubicBezTo>
                          <a:pt x="25462" y="50195"/>
                          <a:pt x="38931" y="2094"/>
                          <a:pt x="14642" y="46"/>
                        </a:cubicBezTo>
                        <a:cubicBezTo>
                          <a:pt x="-9637" y="-2012"/>
                          <a:pt x="-598" y="65892"/>
                          <a:pt x="19090" y="5403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1BA19891-9F25-4B51-8A2B-BA2099B3E7D6}"/>
                      </a:ext>
                    </a:extLst>
                  </p:cNvPr>
                  <p:cNvSpPr/>
                  <p:nvPr/>
                </p:nvSpPr>
                <p:spPr>
                  <a:xfrm>
                    <a:off x="4704044" y="1850708"/>
                    <a:ext cx="16019" cy="26673"/>
                  </a:xfrm>
                  <a:custGeom>
                    <a:avLst/>
                    <a:gdLst>
                      <a:gd name="connsiteX0" fmla="*/ 12164 w 16019"/>
                      <a:gd name="connsiteY0" fmla="*/ 26573 h 26673"/>
                      <a:gd name="connsiteX1" fmla="*/ 3544 w 16019"/>
                      <a:gd name="connsiteY1" fmla="*/ 380 h 26673"/>
                      <a:gd name="connsiteX2" fmla="*/ 12164 w 16019"/>
                      <a:gd name="connsiteY2" fmla="*/ 26573 h 26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019" h="26673">
                        <a:moveTo>
                          <a:pt x="12164" y="26573"/>
                        </a:moveTo>
                        <a:cubicBezTo>
                          <a:pt x="3030" y="24497"/>
                          <a:pt x="-4800" y="4618"/>
                          <a:pt x="3544" y="380"/>
                        </a:cubicBezTo>
                        <a:cubicBezTo>
                          <a:pt x="11888" y="-3850"/>
                          <a:pt x="21546" y="28707"/>
                          <a:pt x="12164" y="2657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E93D454D-86E9-4326-B278-319A645C3190}"/>
                    </a:ext>
                  </a:extLst>
                </p:cNvPr>
                <p:cNvSpPr/>
                <p:nvPr/>
              </p:nvSpPr>
              <p:spPr>
                <a:xfrm>
                  <a:off x="4197566" y="2097901"/>
                  <a:ext cx="59948" cy="44546"/>
                </a:xfrm>
                <a:custGeom>
                  <a:avLst/>
                  <a:gdLst>
                    <a:gd name="connsiteX0" fmla="*/ 31915 w 59948"/>
                    <a:gd name="connsiteY0" fmla="*/ 4304 h 44546"/>
                    <a:gd name="connsiteX1" fmla="*/ 35286 w 59948"/>
                    <a:gd name="connsiteY1" fmla="*/ 4933 h 44546"/>
                    <a:gd name="connsiteX2" fmla="*/ 37068 w 59948"/>
                    <a:gd name="connsiteY2" fmla="*/ 8991 h 44546"/>
                    <a:gd name="connsiteX3" fmla="*/ 30124 w 59948"/>
                    <a:gd name="connsiteY3" fmla="*/ 14325 h 44546"/>
                    <a:gd name="connsiteX4" fmla="*/ 47012 w 59948"/>
                    <a:gd name="connsiteY4" fmla="*/ 15944 h 44546"/>
                    <a:gd name="connsiteX5" fmla="*/ 59680 w 59948"/>
                    <a:gd name="connsiteY5" fmla="*/ 31022 h 44546"/>
                    <a:gd name="connsiteX6" fmla="*/ 58451 w 59948"/>
                    <a:gd name="connsiteY6" fmla="*/ 34556 h 44546"/>
                    <a:gd name="connsiteX7" fmla="*/ 46478 w 59948"/>
                    <a:gd name="connsiteY7" fmla="*/ 27317 h 44546"/>
                    <a:gd name="connsiteX8" fmla="*/ 55927 w 59948"/>
                    <a:gd name="connsiteY8" fmla="*/ 34927 h 44546"/>
                    <a:gd name="connsiteX9" fmla="*/ 50574 w 59948"/>
                    <a:gd name="connsiteY9" fmla="*/ 35661 h 44546"/>
                    <a:gd name="connsiteX10" fmla="*/ 35305 w 59948"/>
                    <a:gd name="connsiteY10" fmla="*/ 23049 h 44546"/>
                    <a:gd name="connsiteX11" fmla="*/ 44440 w 59948"/>
                    <a:gd name="connsiteY11" fmla="*/ 37289 h 44546"/>
                    <a:gd name="connsiteX12" fmla="*/ 42135 w 59948"/>
                    <a:gd name="connsiteY12" fmla="*/ 38147 h 44546"/>
                    <a:gd name="connsiteX13" fmla="*/ 24656 w 59948"/>
                    <a:gd name="connsiteY13" fmla="*/ 30460 h 44546"/>
                    <a:gd name="connsiteX14" fmla="*/ 23733 w 59948"/>
                    <a:gd name="connsiteY14" fmla="*/ 29117 h 44546"/>
                    <a:gd name="connsiteX15" fmla="*/ 24656 w 59948"/>
                    <a:gd name="connsiteY15" fmla="*/ 30460 h 44546"/>
                    <a:gd name="connsiteX16" fmla="*/ 28028 w 59948"/>
                    <a:gd name="connsiteY16" fmla="*/ 42252 h 44546"/>
                    <a:gd name="connsiteX17" fmla="*/ 23266 w 59948"/>
                    <a:gd name="connsiteY17" fmla="*/ 43500 h 44546"/>
                    <a:gd name="connsiteX18" fmla="*/ 18818 w 59948"/>
                    <a:gd name="connsiteY18" fmla="*/ 39690 h 44546"/>
                    <a:gd name="connsiteX19" fmla="*/ 15484 w 59948"/>
                    <a:gd name="connsiteY19" fmla="*/ 28745 h 44546"/>
                    <a:gd name="connsiteX20" fmla="*/ 17284 w 59948"/>
                    <a:gd name="connsiteY20" fmla="*/ 38956 h 44546"/>
                    <a:gd name="connsiteX21" fmla="*/ 13484 w 59948"/>
                    <a:gd name="connsiteY21" fmla="*/ 37842 h 44546"/>
                    <a:gd name="connsiteX22" fmla="*/ 6426 w 59948"/>
                    <a:gd name="connsiteY22" fmla="*/ 27250 h 44546"/>
                    <a:gd name="connsiteX23" fmla="*/ 9721 w 59948"/>
                    <a:gd name="connsiteY23" fmla="*/ 37346 h 44546"/>
                    <a:gd name="connsiteX24" fmla="*/ 13007 w 59948"/>
                    <a:gd name="connsiteY24" fmla="*/ 17792 h 44546"/>
                    <a:gd name="connsiteX25" fmla="*/ 11407 w 59948"/>
                    <a:gd name="connsiteY25" fmla="*/ 2266 h 44546"/>
                    <a:gd name="connsiteX26" fmla="*/ 27847 w 59948"/>
                    <a:gd name="connsiteY26" fmla="*/ 3209 h 44546"/>
                    <a:gd name="connsiteX27" fmla="*/ 17875 w 59948"/>
                    <a:gd name="connsiteY27" fmla="*/ 8295 h 44546"/>
                    <a:gd name="connsiteX28" fmla="*/ 31915 w 59948"/>
                    <a:gd name="connsiteY28" fmla="*/ 4304 h 44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9948" h="44546">
                      <a:moveTo>
                        <a:pt x="31915" y="4304"/>
                      </a:moveTo>
                      <a:cubicBezTo>
                        <a:pt x="32962" y="4533"/>
                        <a:pt x="34067" y="4752"/>
                        <a:pt x="35286" y="4933"/>
                      </a:cubicBezTo>
                      <a:cubicBezTo>
                        <a:pt x="37163" y="5209"/>
                        <a:pt x="38087" y="7400"/>
                        <a:pt x="37068" y="8991"/>
                      </a:cubicBezTo>
                      <a:cubicBezTo>
                        <a:pt x="35734" y="11057"/>
                        <a:pt x="33562" y="13277"/>
                        <a:pt x="30124" y="14325"/>
                      </a:cubicBezTo>
                      <a:cubicBezTo>
                        <a:pt x="30124" y="14325"/>
                        <a:pt x="38039" y="11638"/>
                        <a:pt x="47012" y="15944"/>
                      </a:cubicBezTo>
                      <a:cubicBezTo>
                        <a:pt x="53031" y="18830"/>
                        <a:pt x="57442" y="26374"/>
                        <a:pt x="59680" y="31022"/>
                      </a:cubicBezTo>
                      <a:cubicBezTo>
                        <a:pt x="60347" y="32393"/>
                        <a:pt x="59708" y="33937"/>
                        <a:pt x="58451" y="34556"/>
                      </a:cubicBezTo>
                      <a:lnTo>
                        <a:pt x="46478" y="27317"/>
                      </a:lnTo>
                      <a:lnTo>
                        <a:pt x="55927" y="34927"/>
                      </a:lnTo>
                      <a:cubicBezTo>
                        <a:pt x="54384" y="35051"/>
                        <a:pt x="52565" y="35270"/>
                        <a:pt x="50574" y="35661"/>
                      </a:cubicBezTo>
                      <a:lnTo>
                        <a:pt x="35305" y="23049"/>
                      </a:lnTo>
                      <a:lnTo>
                        <a:pt x="44440" y="37289"/>
                      </a:lnTo>
                      <a:cubicBezTo>
                        <a:pt x="43678" y="37547"/>
                        <a:pt x="42916" y="37832"/>
                        <a:pt x="42135" y="38147"/>
                      </a:cubicBezTo>
                      <a:cubicBezTo>
                        <a:pt x="33858" y="41499"/>
                        <a:pt x="27047" y="33698"/>
                        <a:pt x="24656" y="30460"/>
                      </a:cubicBezTo>
                      <a:cubicBezTo>
                        <a:pt x="24114" y="29622"/>
                        <a:pt x="23733" y="29117"/>
                        <a:pt x="23733" y="29117"/>
                      </a:cubicBezTo>
                      <a:cubicBezTo>
                        <a:pt x="23733" y="29117"/>
                        <a:pt x="24066" y="29650"/>
                        <a:pt x="24656" y="30460"/>
                      </a:cubicBezTo>
                      <a:cubicBezTo>
                        <a:pt x="26123" y="32746"/>
                        <a:pt x="28733" y="37594"/>
                        <a:pt x="28028" y="42252"/>
                      </a:cubicBezTo>
                      <a:cubicBezTo>
                        <a:pt x="27676" y="44576"/>
                        <a:pt x="24676" y="45386"/>
                        <a:pt x="23266" y="43500"/>
                      </a:cubicBezTo>
                      <a:cubicBezTo>
                        <a:pt x="22294" y="42204"/>
                        <a:pt x="20875" y="40814"/>
                        <a:pt x="18818" y="39690"/>
                      </a:cubicBezTo>
                      <a:lnTo>
                        <a:pt x="15484" y="28745"/>
                      </a:lnTo>
                      <a:lnTo>
                        <a:pt x="17284" y="38956"/>
                      </a:lnTo>
                      <a:cubicBezTo>
                        <a:pt x="16179" y="38499"/>
                        <a:pt x="14912" y="38118"/>
                        <a:pt x="13484" y="37842"/>
                      </a:cubicBezTo>
                      <a:lnTo>
                        <a:pt x="6426" y="27250"/>
                      </a:lnTo>
                      <a:lnTo>
                        <a:pt x="9721" y="37346"/>
                      </a:lnTo>
                      <a:cubicBezTo>
                        <a:pt x="-8500" y="35137"/>
                        <a:pt x="2597" y="14429"/>
                        <a:pt x="13007" y="17792"/>
                      </a:cubicBezTo>
                      <a:cubicBezTo>
                        <a:pt x="13007" y="17792"/>
                        <a:pt x="1406" y="9286"/>
                        <a:pt x="11407" y="2266"/>
                      </a:cubicBezTo>
                      <a:cubicBezTo>
                        <a:pt x="17637" y="-2106"/>
                        <a:pt x="20151" y="770"/>
                        <a:pt x="27847" y="3209"/>
                      </a:cubicBezTo>
                      <a:lnTo>
                        <a:pt x="17875" y="8295"/>
                      </a:lnTo>
                      <a:cubicBezTo>
                        <a:pt x="17903" y="8305"/>
                        <a:pt x="26485" y="5971"/>
                        <a:pt x="31915" y="430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7DC8D7D6-84BC-45B4-A852-6969182F993D}"/>
                    </a:ext>
                  </a:extLst>
                </p:cNvPr>
                <p:cNvSpPr/>
                <p:nvPr/>
              </p:nvSpPr>
              <p:spPr>
                <a:xfrm>
                  <a:off x="4106626" y="2135764"/>
                  <a:ext cx="42196" cy="59558"/>
                </a:xfrm>
                <a:custGeom>
                  <a:avLst/>
                  <a:gdLst>
                    <a:gd name="connsiteX0" fmla="*/ 40816 w 42196"/>
                    <a:gd name="connsiteY0" fmla="*/ 26343 h 59558"/>
                    <a:gd name="connsiteX1" fmla="*/ 40892 w 42196"/>
                    <a:gd name="connsiteY1" fmla="*/ 29772 h 59558"/>
                    <a:gd name="connsiteX2" fmla="*/ 37282 w 42196"/>
                    <a:gd name="connsiteY2" fmla="*/ 32344 h 59558"/>
                    <a:gd name="connsiteX3" fmla="*/ 30634 w 42196"/>
                    <a:gd name="connsiteY3" fmla="*/ 26648 h 59558"/>
                    <a:gd name="connsiteX4" fmla="*/ 32520 w 42196"/>
                    <a:gd name="connsiteY4" fmla="*/ 43508 h 59558"/>
                    <a:gd name="connsiteX5" fmla="*/ 20366 w 42196"/>
                    <a:gd name="connsiteY5" fmla="*/ 59005 h 59558"/>
                    <a:gd name="connsiteX6" fmla="*/ 16661 w 42196"/>
                    <a:gd name="connsiteY6" fmla="*/ 58529 h 59558"/>
                    <a:gd name="connsiteX7" fmla="*/ 21280 w 42196"/>
                    <a:gd name="connsiteY7" fmla="*/ 45327 h 59558"/>
                    <a:gd name="connsiteX8" fmla="*/ 15775 w 42196"/>
                    <a:gd name="connsiteY8" fmla="*/ 56138 h 59558"/>
                    <a:gd name="connsiteX9" fmla="*/ 13956 w 42196"/>
                    <a:gd name="connsiteY9" fmla="*/ 51051 h 59558"/>
                    <a:gd name="connsiteX10" fmla="*/ 23147 w 42196"/>
                    <a:gd name="connsiteY10" fmla="*/ 33525 h 59558"/>
                    <a:gd name="connsiteX11" fmla="*/ 11089 w 42196"/>
                    <a:gd name="connsiteY11" fmla="*/ 45393 h 59558"/>
                    <a:gd name="connsiteX12" fmla="*/ 9774 w 42196"/>
                    <a:gd name="connsiteY12" fmla="*/ 43317 h 59558"/>
                    <a:gd name="connsiteX13" fmla="*/ 13699 w 42196"/>
                    <a:gd name="connsiteY13" fmla="*/ 24629 h 59558"/>
                    <a:gd name="connsiteX14" fmla="*/ 14822 w 42196"/>
                    <a:gd name="connsiteY14" fmla="*/ 23448 h 59558"/>
                    <a:gd name="connsiteX15" fmla="*/ 13699 w 42196"/>
                    <a:gd name="connsiteY15" fmla="*/ 24629 h 59558"/>
                    <a:gd name="connsiteX16" fmla="*/ 2859 w 42196"/>
                    <a:gd name="connsiteY16" fmla="*/ 30354 h 59558"/>
                    <a:gd name="connsiteX17" fmla="*/ 659 w 42196"/>
                    <a:gd name="connsiteY17" fmla="*/ 25953 h 59558"/>
                    <a:gd name="connsiteX18" fmla="*/ 3478 w 42196"/>
                    <a:gd name="connsiteY18" fmla="*/ 20819 h 59558"/>
                    <a:gd name="connsiteX19" fmla="*/ 13498 w 42196"/>
                    <a:gd name="connsiteY19" fmla="*/ 15304 h 59558"/>
                    <a:gd name="connsiteX20" fmla="*/ 3878 w 42196"/>
                    <a:gd name="connsiteY20" fmla="*/ 19171 h 59558"/>
                    <a:gd name="connsiteX21" fmla="*/ 4183 w 42196"/>
                    <a:gd name="connsiteY21" fmla="*/ 15228 h 59558"/>
                    <a:gd name="connsiteX22" fmla="*/ 13089 w 42196"/>
                    <a:gd name="connsiteY22" fmla="*/ 6141 h 59558"/>
                    <a:gd name="connsiteX23" fmla="*/ 3888 w 42196"/>
                    <a:gd name="connsiteY23" fmla="*/ 11446 h 59558"/>
                    <a:gd name="connsiteX24" fmla="*/ 23709 w 42196"/>
                    <a:gd name="connsiteY24" fmla="*/ 10646 h 59558"/>
                    <a:gd name="connsiteX25" fmla="*/ 38578 w 42196"/>
                    <a:gd name="connsiteY25" fmla="*/ 5884 h 59558"/>
                    <a:gd name="connsiteX26" fmla="*/ 41035 w 42196"/>
                    <a:gd name="connsiteY26" fmla="*/ 22162 h 59558"/>
                    <a:gd name="connsiteX27" fmla="*/ 34006 w 42196"/>
                    <a:gd name="connsiteY27" fmla="*/ 13456 h 59558"/>
                    <a:gd name="connsiteX28" fmla="*/ 40816 w 42196"/>
                    <a:gd name="connsiteY28" fmla="*/ 26343 h 59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2196" h="59558">
                      <a:moveTo>
                        <a:pt x="40816" y="26343"/>
                      </a:moveTo>
                      <a:cubicBezTo>
                        <a:pt x="40807" y="27420"/>
                        <a:pt x="40816" y="28544"/>
                        <a:pt x="40892" y="29772"/>
                      </a:cubicBezTo>
                      <a:cubicBezTo>
                        <a:pt x="41007" y="31668"/>
                        <a:pt x="39054" y="33021"/>
                        <a:pt x="37282" y="32344"/>
                      </a:cubicBezTo>
                      <a:cubicBezTo>
                        <a:pt x="34977" y="31458"/>
                        <a:pt x="32368" y="29792"/>
                        <a:pt x="30634" y="26648"/>
                      </a:cubicBezTo>
                      <a:cubicBezTo>
                        <a:pt x="30634" y="26648"/>
                        <a:pt x="34892" y="33840"/>
                        <a:pt x="32520" y="43508"/>
                      </a:cubicBezTo>
                      <a:cubicBezTo>
                        <a:pt x="30929" y="49994"/>
                        <a:pt x="24452" y="55862"/>
                        <a:pt x="20366" y="59005"/>
                      </a:cubicBezTo>
                      <a:cubicBezTo>
                        <a:pt x="19156" y="59938"/>
                        <a:pt x="17518" y="59633"/>
                        <a:pt x="16661" y="58529"/>
                      </a:cubicBezTo>
                      <a:lnTo>
                        <a:pt x="21280" y="45327"/>
                      </a:lnTo>
                      <a:lnTo>
                        <a:pt x="15775" y="56138"/>
                      </a:lnTo>
                      <a:cubicBezTo>
                        <a:pt x="15337" y="54652"/>
                        <a:pt x="14746" y="52918"/>
                        <a:pt x="13956" y="51051"/>
                      </a:cubicBezTo>
                      <a:lnTo>
                        <a:pt x="23147" y="33525"/>
                      </a:lnTo>
                      <a:lnTo>
                        <a:pt x="11089" y="45393"/>
                      </a:lnTo>
                      <a:cubicBezTo>
                        <a:pt x="10679" y="44708"/>
                        <a:pt x="10241" y="44012"/>
                        <a:pt x="9774" y="43317"/>
                      </a:cubicBezTo>
                      <a:cubicBezTo>
                        <a:pt x="4793" y="35907"/>
                        <a:pt x="11022" y="27639"/>
                        <a:pt x="13699" y="24629"/>
                      </a:cubicBezTo>
                      <a:cubicBezTo>
                        <a:pt x="14413" y="23924"/>
                        <a:pt x="14822" y="23448"/>
                        <a:pt x="14822" y="23448"/>
                      </a:cubicBezTo>
                      <a:cubicBezTo>
                        <a:pt x="14822" y="23448"/>
                        <a:pt x="14365" y="23886"/>
                        <a:pt x="13699" y="24629"/>
                      </a:cubicBezTo>
                      <a:cubicBezTo>
                        <a:pt x="11765" y="26534"/>
                        <a:pt x="7555" y="30087"/>
                        <a:pt x="2859" y="30354"/>
                      </a:cubicBezTo>
                      <a:cubicBezTo>
                        <a:pt x="506" y="30487"/>
                        <a:pt x="-903" y="27715"/>
                        <a:pt x="659" y="25953"/>
                      </a:cubicBezTo>
                      <a:cubicBezTo>
                        <a:pt x="1735" y="24743"/>
                        <a:pt x="2792" y="23067"/>
                        <a:pt x="3478" y="20819"/>
                      </a:cubicBezTo>
                      <a:lnTo>
                        <a:pt x="13498" y="15304"/>
                      </a:lnTo>
                      <a:lnTo>
                        <a:pt x="3878" y="19171"/>
                      </a:lnTo>
                      <a:cubicBezTo>
                        <a:pt x="4097" y="17990"/>
                        <a:pt x="4212" y="16676"/>
                        <a:pt x="4183" y="15228"/>
                      </a:cubicBezTo>
                      <a:lnTo>
                        <a:pt x="13089" y="6141"/>
                      </a:lnTo>
                      <a:lnTo>
                        <a:pt x="3888" y="11446"/>
                      </a:lnTo>
                      <a:cubicBezTo>
                        <a:pt x="2297" y="-6842"/>
                        <a:pt x="24852" y="-241"/>
                        <a:pt x="23709" y="10646"/>
                      </a:cubicBezTo>
                      <a:cubicBezTo>
                        <a:pt x="23709" y="10646"/>
                        <a:pt x="29643" y="-2451"/>
                        <a:pt x="38578" y="5884"/>
                      </a:cubicBezTo>
                      <a:cubicBezTo>
                        <a:pt x="44140" y="11084"/>
                        <a:pt x="41845" y="14132"/>
                        <a:pt x="41035" y="22162"/>
                      </a:cubicBezTo>
                      <a:lnTo>
                        <a:pt x="34006" y="13456"/>
                      </a:lnTo>
                      <a:cubicBezTo>
                        <a:pt x="34015" y="13456"/>
                        <a:pt x="38073" y="21381"/>
                        <a:pt x="40816" y="26343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2CE21588-8A36-4B50-AF3B-CDAC0E75D78D}"/>
                    </a:ext>
                  </a:extLst>
                </p:cNvPr>
                <p:cNvSpPr/>
                <p:nvPr/>
              </p:nvSpPr>
              <p:spPr>
                <a:xfrm>
                  <a:off x="3887463" y="2030693"/>
                  <a:ext cx="57472" cy="45447"/>
                </a:xfrm>
                <a:custGeom>
                  <a:avLst/>
                  <a:gdLst>
                    <a:gd name="connsiteX0" fmla="*/ 20054 w 57472"/>
                    <a:gd name="connsiteY0" fmla="*/ 8114 h 45447"/>
                    <a:gd name="connsiteX1" fmla="*/ 16958 w 57472"/>
                    <a:gd name="connsiteY1" fmla="*/ 9591 h 45447"/>
                    <a:gd name="connsiteX2" fmla="*/ 16282 w 57472"/>
                    <a:gd name="connsiteY2" fmla="*/ 13972 h 45447"/>
                    <a:gd name="connsiteX3" fmla="*/ 24359 w 57472"/>
                    <a:gd name="connsiteY3" fmla="*/ 17353 h 45447"/>
                    <a:gd name="connsiteX4" fmla="*/ 8443 w 57472"/>
                    <a:gd name="connsiteY4" fmla="*/ 23240 h 45447"/>
                    <a:gd name="connsiteX5" fmla="*/ 51 w 57472"/>
                    <a:gd name="connsiteY5" fmla="*/ 41061 h 45447"/>
                    <a:gd name="connsiteX6" fmla="*/ 2137 w 57472"/>
                    <a:gd name="connsiteY6" fmla="*/ 44157 h 45447"/>
                    <a:gd name="connsiteX7" fmla="*/ 11862 w 57472"/>
                    <a:gd name="connsiteY7" fmla="*/ 34098 h 45447"/>
                    <a:gd name="connsiteX8" fmla="*/ 4671 w 57472"/>
                    <a:gd name="connsiteY8" fmla="*/ 43871 h 45447"/>
                    <a:gd name="connsiteX9" fmla="*/ 10033 w 57472"/>
                    <a:gd name="connsiteY9" fmla="*/ 43214 h 45447"/>
                    <a:gd name="connsiteX10" fmla="*/ 21568 w 57472"/>
                    <a:gd name="connsiteY10" fmla="*/ 27126 h 45447"/>
                    <a:gd name="connsiteX11" fmla="*/ 16377 w 57472"/>
                    <a:gd name="connsiteY11" fmla="*/ 43233 h 45447"/>
                    <a:gd name="connsiteX12" fmla="*/ 18825 w 57472"/>
                    <a:gd name="connsiteY12" fmla="*/ 43471 h 45447"/>
                    <a:gd name="connsiteX13" fmla="*/ 33760 w 57472"/>
                    <a:gd name="connsiteY13" fmla="*/ 31565 h 45447"/>
                    <a:gd name="connsiteX14" fmla="*/ 34313 w 57472"/>
                    <a:gd name="connsiteY14" fmla="*/ 30031 h 45447"/>
                    <a:gd name="connsiteX15" fmla="*/ 33760 w 57472"/>
                    <a:gd name="connsiteY15" fmla="*/ 31565 h 45447"/>
                    <a:gd name="connsiteX16" fmla="*/ 33513 w 57472"/>
                    <a:gd name="connsiteY16" fmla="*/ 43823 h 45447"/>
                    <a:gd name="connsiteX17" fmla="*/ 38437 w 57472"/>
                    <a:gd name="connsiteY17" fmla="*/ 43814 h 45447"/>
                    <a:gd name="connsiteX18" fmla="*/ 41761 w 57472"/>
                    <a:gd name="connsiteY18" fmla="*/ 38994 h 45447"/>
                    <a:gd name="connsiteX19" fmla="*/ 42190 w 57472"/>
                    <a:gd name="connsiteY19" fmla="*/ 27564 h 45447"/>
                    <a:gd name="connsiteX20" fmla="*/ 43057 w 57472"/>
                    <a:gd name="connsiteY20" fmla="*/ 37889 h 45447"/>
                    <a:gd name="connsiteX21" fmla="*/ 46448 w 57472"/>
                    <a:gd name="connsiteY21" fmla="*/ 35841 h 45447"/>
                    <a:gd name="connsiteX22" fmla="*/ 50562 w 57472"/>
                    <a:gd name="connsiteY22" fmla="*/ 23802 h 45447"/>
                    <a:gd name="connsiteX23" fmla="*/ 49953 w 57472"/>
                    <a:gd name="connsiteY23" fmla="*/ 34413 h 45447"/>
                    <a:gd name="connsiteX24" fmla="*/ 41771 w 57472"/>
                    <a:gd name="connsiteY24" fmla="*/ 16344 h 45447"/>
                    <a:gd name="connsiteX25" fmla="*/ 39351 w 57472"/>
                    <a:gd name="connsiteY25" fmla="*/ 923 h 45447"/>
                    <a:gd name="connsiteX26" fmla="*/ 23702 w 57472"/>
                    <a:gd name="connsiteY26" fmla="*/ 6038 h 45447"/>
                    <a:gd name="connsiteX27" fmla="*/ 34636 w 57472"/>
                    <a:gd name="connsiteY27" fmla="*/ 8409 h 45447"/>
                    <a:gd name="connsiteX28" fmla="*/ 20054 w 57472"/>
                    <a:gd name="connsiteY28" fmla="*/ 8114 h 45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7472" h="45447">
                      <a:moveTo>
                        <a:pt x="20054" y="8114"/>
                      </a:moveTo>
                      <a:cubicBezTo>
                        <a:pt x="19101" y="8609"/>
                        <a:pt x="18092" y="9105"/>
                        <a:pt x="16958" y="9591"/>
                      </a:cubicBezTo>
                      <a:cubicBezTo>
                        <a:pt x="15215" y="10343"/>
                        <a:pt x="14882" y="12696"/>
                        <a:pt x="16282" y="13972"/>
                      </a:cubicBezTo>
                      <a:cubicBezTo>
                        <a:pt x="18101" y="15629"/>
                        <a:pt x="20768" y="17220"/>
                        <a:pt x="24359" y="17353"/>
                      </a:cubicBezTo>
                      <a:cubicBezTo>
                        <a:pt x="24359" y="17353"/>
                        <a:pt x="16025" y="16782"/>
                        <a:pt x="8443" y="23240"/>
                      </a:cubicBezTo>
                      <a:cubicBezTo>
                        <a:pt x="3356" y="27574"/>
                        <a:pt x="1032" y="35994"/>
                        <a:pt x="51" y="41061"/>
                      </a:cubicBezTo>
                      <a:cubicBezTo>
                        <a:pt x="-244" y="42566"/>
                        <a:pt x="775" y="43890"/>
                        <a:pt x="2137" y="44157"/>
                      </a:cubicBezTo>
                      <a:lnTo>
                        <a:pt x="11862" y="34098"/>
                      </a:lnTo>
                      <a:lnTo>
                        <a:pt x="4671" y="43871"/>
                      </a:lnTo>
                      <a:cubicBezTo>
                        <a:pt x="6195" y="43595"/>
                        <a:pt x="8005" y="43347"/>
                        <a:pt x="10033" y="43214"/>
                      </a:cubicBezTo>
                      <a:lnTo>
                        <a:pt x="21568" y="27126"/>
                      </a:lnTo>
                      <a:lnTo>
                        <a:pt x="16377" y="43233"/>
                      </a:lnTo>
                      <a:cubicBezTo>
                        <a:pt x="17177" y="43290"/>
                        <a:pt x="17996" y="43366"/>
                        <a:pt x="18825" y="43471"/>
                      </a:cubicBezTo>
                      <a:cubicBezTo>
                        <a:pt x="27693" y="44595"/>
                        <a:pt x="32274" y="35318"/>
                        <a:pt x="33760" y="31565"/>
                      </a:cubicBezTo>
                      <a:cubicBezTo>
                        <a:pt x="34065" y="30612"/>
                        <a:pt x="34313" y="30031"/>
                        <a:pt x="34313" y="30031"/>
                      </a:cubicBezTo>
                      <a:cubicBezTo>
                        <a:pt x="34313" y="30031"/>
                        <a:pt x="34132" y="30631"/>
                        <a:pt x="33760" y="31565"/>
                      </a:cubicBezTo>
                      <a:cubicBezTo>
                        <a:pt x="32931" y="34146"/>
                        <a:pt x="31646" y="39499"/>
                        <a:pt x="33513" y="43823"/>
                      </a:cubicBezTo>
                      <a:cubicBezTo>
                        <a:pt x="34446" y="45986"/>
                        <a:pt x="37551" y="45995"/>
                        <a:pt x="38437" y="43814"/>
                      </a:cubicBezTo>
                      <a:cubicBezTo>
                        <a:pt x="39037" y="42309"/>
                        <a:pt x="40056" y="40604"/>
                        <a:pt x="41761" y="38994"/>
                      </a:cubicBezTo>
                      <a:lnTo>
                        <a:pt x="42190" y="27564"/>
                      </a:lnTo>
                      <a:lnTo>
                        <a:pt x="43057" y="37889"/>
                      </a:lnTo>
                      <a:cubicBezTo>
                        <a:pt x="44009" y="37165"/>
                        <a:pt x="45143" y="36470"/>
                        <a:pt x="46448" y="35841"/>
                      </a:cubicBezTo>
                      <a:lnTo>
                        <a:pt x="50562" y="23802"/>
                      </a:lnTo>
                      <a:lnTo>
                        <a:pt x="49953" y="34413"/>
                      </a:lnTo>
                      <a:cubicBezTo>
                        <a:pt x="67012" y="27621"/>
                        <a:pt x="50981" y="10429"/>
                        <a:pt x="41771" y="16344"/>
                      </a:cubicBezTo>
                      <a:cubicBezTo>
                        <a:pt x="41771" y="16344"/>
                        <a:pt x="50810" y="5161"/>
                        <a:pt x="39351" y="923"/>
                      </a:cubicBezTo>
                      <a:cubicBezTo>
                        <a:pt x="32208" y="-1716"/>
                        <a:pt x="30522" y="1713"/>
                        <a:pt x="23702" y="6038"/>
                      </a:cubicBezTo>
                      <a:lnTo>
                        <a:pt x="34636" y="8409"/>
                      </a:lnTo>
                      <a:cubicBezTo>
                        <a:pt x="34636" y="8400"/>
                        <a:pt x="25731" y="8333"/>
                        <a:pt x="20054" y="8114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A657F75C-44E5-4B60-9A01-E9DF86EA737D}"/>
                    </a:ext>
                  </a:extLst>
                </p:cNvPr>
                <p:cNvSpPr/>
                <p:nvPr/>
              </p:nvSpPr>
              <p:spPr>
                <a:xfrm>
                  <a:off x="4001350" y="2106280"/>
                  <a:ext cx="40708" cy="58167"/>
                </a:xfrm>
                <a:custGeom>
                  <a:avLst/>
                  <a:gdLst>
                    <a:gd name="connsiteX0" fmla="*/ 759 w 40708"/>
                    <a:gd name="connsiteY0" fmla="*/ 21480 h 58167"/>
                    <a:gd name="connsiteX1" fmla="*/ 73 w 40708"/>
                    <a:gd name="connsiteY1" fmla="*/ 24843 h 58167"/>
                    <a:gd name="connsiteX2" fmla="*/ 3159 w 40708"/>
                    <a:gd name="connsiteY2" fmla="*/ 28024 h 58167"/>
                    <a:gd name="connsiteX3" fmla="*/ 10722 w 40708"/>
                    <a:gd name="connsiteY3" fmla="*/ 23614 h 58167"/>
                    <a:gd name="connsiteX4" fmla="*/ 5836 w 40708"/>
                    <a:gd name="connsiteY4" fmla="*/ 39864 h 58167"/>
                    <a:gd name="connsiteX5" fmla="*/ 15008 w 40708"/>
                    <a:gd name="connsiteY5" fmla="*/ 57294 h 58167"/>
                    <a:gd name="connsiteX6" fmla="*/ 18742 w 40708"/>
                    <a:gd name="connsiteY6" fmla="*/ 57494 h 58167"/>
                    <a:gd name="connsiteX7" fmla="*/ 16571 w 40708"/>
                    <a:gd name="connsiteY7" fmla="*/ 43674 h 58167"/>
                    <a:gd name="connsiteX8" fmla="*/ 20038 w 40708"/>
                    <a:gd name="connsiteY8" fmla="*/ 55304 h 58167"/>
                    <a:gd name="connsiteX9" fmla="*/ 22743 w 40708"/>
                    <a:gd name="connsiteY9" fmla="*/ 50627 h 58167"/>
                    <a:gd name="connsiteX10" fmla="*/ 16847 w 40708"/>
                    <a:gd name="connsiteY10" fmla="*/ 31729 h 58167"/>
                    <a:gd name="connsiteX11" fmla="*/ 26581 w 40708"/>
                    <a:gd name="connsiteY11" fmla="*/ 45569 h 58167"/>
                    <a:gd name="connsiteX12" fmla="*/ 28248 w 40708"/>
                    <a:gd name="connsiteY12" fmla="*/ 43759 h 58167"/>
                    <a:gd name="connsiteX13" fmla="*/ 27734 w 40708"/>
                    <a:gd name="connsiteY13" fmla="*/ 24671 h 58167"/>
                    <a:gd name="connsiteX14" fmla="*/ 26838 w 40708"/>
                    <a:gd name="connsiteY14" fmla="*/ 23309 h 58167"/>
                    <a:gd name="connsiteX15" fmla="*/ 27734 w 40708"/>
                    <a:gd name="connsiteY15" fmla="*/ 24671 h 58167"/>
                    <a:gd name="connsiteX16" fmla="*/ 37373 w 40708"/>
                    <a:gd name="connsiteY16" fmla="*/ 32253 h 58167"/>
                    <a:gd name="connsiteX17" fmla="*/ 40326 w 40708"/>
                    <a:gd name="connsiteY17" fmla="*/ 28319 h 58167"/>
                    <a:gd name="connsiteX18" fmla="*/ 38478 w 40708"/>
                    <a:gd name="connsiteY18" fmla="*/ 22766 h 58167"/>
                    <a:gd name="connsiteX19" fmla="*/ 29610 w 40708"/>
                    <a:gd name="connsiteY19" fmla="*/ 15546 h 58167"/>
                    <a:gd name="connsiteX20" fmla="*/ 38383 w 40708"/>
                    <a:gd name="connsiteY20" fmla="*/ 21071 h 58167"/>
                    <a:gd name="connsiteX21" fmla="*/ 38792 w 40708"/>
                    <a:gd name="connsiteY21" fmla="*/ 17137 h 58167"/>
                    <a:gd name="connsiteX22" fmla="*/ 31658 w 40708"/>
                    <a:gd name="connsiteY22" fmla="*/ 6602 h 58167"/>
                    <a:gd name="connsiteX23" fmla="*/ 39764 w 40708"/>
                    <a:gd name="connsiteY23" fmla="*/ 13470 h 58167"/>
                    <a:gd name="connsiteX24" fmla="*/ 20409 w 40708"/>
                    <a:gd name="connsiteY24" fmla="*/ 9126 h 58167"/>
                    <a:gd name="connsiteX25" fmla="*/ 6636 w 40708"/>
                    <a:gd name="connsiteY25" fmla="*/ 1773 h 58167"/>
                    <a:gd name="connsiteX26" fmla="*/ 1292 w 40708"/>
                    <a:gd name="connsiteY26" fmla="*/ 17346 h 58167"/>
                    <a:gd name="connsiteX27" fmla="*/ 9770 w 40708"/>
                    <a:gd name="connsiteY27" fmla="*/ 10041 h 58167"/>
                    <a:gd name="connsiteX28" fmla="*/ 759 w 40708"/>
                    <a:gd name="connsiteY28" fmla="*/ 21480 h 58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0708" h="58167">
                      <a:moveTo>
                        <a:pt x="759" y="21480"/>
                      </a:moveTo>
                      <a:cubicBezTo>
                        <a:pt x="578" y="22538"/>
                        <a:pt x="368" y="23643"/>
                        <a:pt x="73" y="24843"/>
                      </a:cubicBezTo>
                      <a:cubicBezTo>
                        <a:pt x="-374" y="26681"/>
                        <a:pt x="1302" y="28367"/>
                        <a:pt x="3159" y="28024"/>
                      </a:cubicBezTo>
                      <a:cubicBezTo>
                        <a:pt x="5579" y="27567"/>
                        <a:pt x="8455" y="26395"/>
                        <a:pt x="10722" y="23614"/>
                      </a:cubicBezTo>
                      <a:cubicBezTo>
                        <a:pt x="10722" y="23614"/>
                        <a:pt x="5245" y="29929"/>
                        <a:pt x="5836" y="39864"/>
                      </a:cubicBezTo>
                      <a:cubicBezTo>
                        <a:pt x="6236" y="46531"/>
                        <a:pt x="11551" y="53465"/>
                        <a:pt x="15008" y="57294"/>
                      </a:cubicBezTo>
                      <a:cubicBezTo>
                        <a:pt x="16028" y="58428"/>
                        <a:pt x="17694" y="58418"/>
                        <a:pt x="18742" y="57494"/>
                      </a:cubicBezTo>
                      <a:lnTo>
                        <a:pt x="16571" y="43674"/>
                      </a:lnTo>
                      <a:lnTo>
                        <a:pt x="20038" y="55304"/>
                      </a:lnTo>
                      <a:cubicBezTo>
                        <a:pt x="20733" y="53913"/>
                        <a:pt x="21628" y="52322"/>
                        <a:pt x="22743" y="50627"/>
                      </a:cubicBezTo>
                      <a:lnTo>
                        <a:pt x="16847" y="31729"/>
                      </a:lnTo>
                      <a:lnTo>
                        <a:pt x="26581" y="45569"/>
                      </a:lnTo>
                      <a:cubicBezTo>
                        <a:pt x="27105" y="44969"/>
                        <a:pt x="27667" y="44359"/>
                        <a:pt x="28248" y="43759"/>
                      </a:cubicBezTo>
                      <a:cubicBezTo>
                        <a:pt x="34487" y="37359"/>
                        <a:pt x="29839" y="28110"/>
                        <a:pt x="27734" y="24671"/>
                      </a:cubicBezTo>
                      <a:cubicBezTo>
                        <a:pt x="27162" y="23852"/>
                        <a:pt x="26838" y="23309"/>
                        <a:pt x="26838" y="23309"/>
                      </a:cubicBezTo>
                      <a:cubicBezTo>
                        <a:pt x="26838" y="23309"/>
                        <a:pt x="27210" y="23824"/>
                        <a:pt x="27734" y="24671"/>
                      </a:cubicBezTo>
                      <a:cubicBezTo>
                        <a:pt x="29296" y="26891"/>
                        <a:pt x="32792" y="31139"/>
                        <a:pt x="37373" y="32253"/>
                      </a:cubicBezTo>
                      <a:cubicBezTo>
                        <a:pt x="39659" y="32806"/>
                        <a:pt x="41545" y="30339"/>
                        <a:pt x="40326" y="28319"/>
                      </a:cubicBezTo>
                      <a:cubicBezTo>
                        <a:pt x="39488" y="26929"/>
                        <a:pt x="38745" y="25090"/>
                        <a:pt x="38478" y="22766"/>
                      </a:cubicBezTo>
                      <a:lnTo>
                        <a:pt x="29610" y="15546"/>
                      </a:lnTo>
                      <a:lnTo>
                        <a:pt x="38383" y="21071"/>
                      </a:lnTo>
                      <a:cubicBezTo>
                        <a:pt x="38373" y="19871"/>
                        <a:pt x="38507" y="18556"/>
                        <a:pt x="38792" y="17137"/>
                      </a:cubicBezTo>
                      <a:lnTo>
                        <a:pt x="31658" y="6602"/>
                      </a:lnTo>
                      <a:lnTo>
                        <a:pt x="39764" y="13470"/>
                      </a:lnTo>
                      <a:cubicBezTo>
                        <a:pt x="44612" y="-4237"/>
                        <a:pt x="21238" y="-1789"/>
                        <a:pt x="20409" y="9126"/>
                      </a:cubicBezTo>
                      <a:cubicBezTo>
                        <a:pt x="20409" y="9126"/>
                        <a:pt x="16923" y="-4828"/>
                        <a:pt x="6636" y="1773"/>
                      </a:cubicBezTo>
                      <a:cubicBezTo>
                        <a:pt x="226" y="5888"/>
                        <a:pt x="1950" y="9298"/>
                        <a:pt x="1292" y="17346"/>
                      </a:cubicBezTo>
                      <a:lnTo>
                        <a:pt x="9770" y="10041"/>
                      </a:lnTo>
                      <a:cubicBezTo>
                        <a:pt x="9770" y="10012"/>
                        <a:pt x="4359" y="17080"/>
                        <a:pt x="759" y="21480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DA1597B2-9A5D-4965-9C3E-6CBACB50C4B1}"/>
                    </a:ext>
                  </a:extLst>
                </p:cNvPr>
                <p:cNvSpPr/>
                <p:nvPr/>
              </p:nvSpPr>
              <p:spPr>
                <a:xfrm>
                  <a:off x="3725589" y="2548337"/>
                  <a:ext cx="621381" cy="574218"/>
                </a:xfrm>
                <a:custGeom>
                  <a:avLst/>
                  <a:gdLst>
                    <a:gd name="connsiteX0" fmla="*/ 24413 w 621381"/>
                    <a:gd name="connsiteY0" fmla="*/ 34909 h 574218"/>
                    <a:gd name="connsiteX1" fmla="*/ 548030 w 621381"/>
                    <a:gd name="connsiteY1" fmla="*/ 477850 h 574218"/>
                    <a:gd name="connsiteX2" fmla="*/ 374999 w 621381"/>
                    <a:gd name="connsiteY2" fmla="*/ 144351 h 574218"/>
                    <a:gd name="connsiteX3" fmla="*/ 593836 w 621381"/>
                    <a:gd name="connsiteY3" fmla="*/ 431663 h 574218"/>
                    <a:gd name="connsiteX4" fmla="*/ 423415 w 621381"/>
                    <a:gd name="connsiteY4" fmla="*/ 0 h 574218"/>
                    <a:gd name="connsiteX5" fmla="*/ 618420 w 621381"/>
                    <a:gd name="connsiteY5" fmla="*/ 393840 h 574218"/>
                    <a:gd name="connsiteX6" fmla="*/ 568843 w 621381"/>
                    <a:gd name="connsiteY6" fmla="*/ 574138 h 574218"/>
                    <a:gd name="connsiteX7" fmla="*/ 519065 w 621381"/>
                    <a:gd name="connsiteY7" fmla="*/ 508559 h 574218"/>
                    <a:gd name="connsiteX8" fmla="*/ 461772 w 621381"/>
                    <a:gd name="connsiteY8" fmla="*/ 439141 h 574218"/>
                    <a:gd name="connsiteX9" fmla="*/ 0 w 621381"/>
                    <a:gd name="connsiteY9" fmla="*/ 278073 h 574218"/>
                    <a:gd name="connsiteX10" fmla="*/ 373771 w 621381"/>
                    <a:gd name="connsiteY10" fmla="*/ 352320 h 574218"/>
                    <a:gd name="connsiteX11" fmla="*/ 100594 w 621381"/>
                    <a:gd name="connsiteY11" fmla="*/ 99536 h 574218"/>
                    <a:gd name="connsiteX12" fmla="*/ 364265 w 621381"/>
                    <a:gd name="connsiteY12" fmla="*/ 312010 h 574218"/>
                    <a:gd name="connsiteX13" fmla="*/ 500186 w 621381"/>
                    <a:gd name="connsiteY13" fmla="*/ 413137 h 574218"/>
                    <a:gd name="connsiteX14" fmla="*/ 24413 w 621381"/>
                    <a:gd name="connsiteY14" fmla="*/ 34909 h 57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21381" h="574218">
                      <a:moveTo>
                        <a:pt x="24413" y="34909"/>
                      </a:moveTo>
                      <a:cubicBezTo>
                        <a:pt x="24413" y="34909"/>
                        <a:pt x="437731" y="126540"/>
                        <a:pt x="548030" y="477850"/>
                      </a:cubicBezTo>
                      <a:cubicBezTo>
                        <a:pt x="548030" y="477850"/>
                        <a:pt x="676637" y="267700"/>
                        <a:pt x="374999" y="144351"/>
                      </a:cubicBezTo>
                      <a:cubicBezTo>
                        <a:pt x="374999" y="144351"/>
                        <a:pt x="650710" y="213646"/>
                        <a:pt x="593836" y="431663"/>
                      </a:cubicBezTo>
                      <a:cubicBezTo>
                        <a:pt x="593836" y="431663"/>
                        <a:pt x="677809" y="194758"/>
                        <a:pt x="423415" y="0"/>
                      </a:cubicBezTo>
                      <a:cubicBezTo>
                        <a:pt x="423415" y="0"/>
                        <a:pt x="649662" y="112033"/>
                        <a:pt x="618420" y="393840"/>
                      </a:cubicBezTo>
                      <a:cubicBezTo>
                        <a:pt x="605933" y="506473"/>
                        <a:pt x="589521" y="576939"/>
                        <a:pt x="568843" y="574138"/>
                      </a:cubicBezTo>
                      <a:cubicBezTo>
                        <a:pt x="564128" y="573500"/>
                        <a:pt x="530790" y="527285"/>
                        <a:pt x="519065" y="508559"/>
                      </a:cubicBezTo>
                      <a:cubicBezTo>
                        <a:pt x="503053" y="482994"/>
                        <a:pt x="484108" y="459419"/>
                        <a:pt x="461772" y="439141"/>
                      </a:cubicBezTo>
                      <a:cubicBezTo>
                        <a:pt x="355663" y="342795"/>
                        <a:pt x="74695" y="110480"/>
                        <a:pt x="0" y="278073"/>
                      </a:cubicBezTo>
                      <a:cubicBezTo>
                        <a:pt x="0" y="278073"/>
                        <a:pt x="46749" y="79029"/>
                        <a:pt x="373771" y="352320"/>
                      </a:cubicBezTo>
                      <a:cubicBezTo>
                        <a:pt x="373771" y="352320"/>
                        <a:pt x="226028" y="165802"/>
                        <a:pt x="100594" y="99536"/>
                      </a:cubicBezTo>
                      <a:cubicBezTo>
                        <a:pt x="100594" y="99536"/>
                        <a:pt x="250612" y="164506"/>
                        <a:pt x="364265" y="312010"/>
                      </a:cubicBezTo>
                      <a:cubicBezTo>
                        <a:pt x="399469" y="357702"/>
                        <a:pt x="445999" y="393382"/>
                        <a:pt x="500186" y="413137"/>
                      </a:cubicBezTo>
                      <a:cubicBezTo>
                        <a:pt x="500672" y="413328"/>
                        <a:pt x="362493" y="129959"/>
                        <a:pt x="24413" y="3490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150" name="Graphic 57">
                  <a:extLst>
                    <a:ext uri="{FF2B5EF4-FFF2-40B4-BE49-F238E27FC236}">
                      <a16:creationId xmlns:a16="http://schemas.microsoft.com/office/drawing/2014/main" id="{BBCD67C8-9A3D-4BD4-9358-0FFEFC84B8BB}"/>
                    </a:ext>
                  </a:extLst>
                </p:cNvPr>
                <p:cNvGrpSpPr/>
                <p:nvPr/>
              </p:nvGrpSpPr>
              <p:grpSpPr>
                <a:xfrm>
                  <a:off x="3626518" y="1633480"/>
                  <a:ext cx="524019" cy="405641"/>
                  <a:chOff x="3626518" y="1633480"/>
                  <a:chExt cx="524019" cy="405641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666FD69C-EA97-4529-963B-AB2C7BBC3BEC}"/>
                      </a:ext>
                    </a:extLst>
                  </p:cNvPr>
                  <p:cNvSpPr/>
                  <p:nvPr/>
                </p:nvSpPr>
                <p:spPr>
                  <a:xfrm>
                    <a:off x="4027922" y="1872673"/>
                    <a:ext cx="117852" cy="27669"/>
                  </a:xfrm>
                  <a:custGeom>
                    <a:avLst/>
                    <a:gdLst>
                      <a:gd name="connsiteX0" fmla="*/ 0 w 117852"/>
                      <a:gd name="connsiteY0" fmla="*/ 1408 h 27669"/>
                      <a:gd name="connsiteX1" fmla="*/ 117853 w 117852"/>
                      <a:gd name="connsiteY1" fmla="*/ 23364 h 27669"/>
                      <a:gd name="connsiteX2" fmla="*/ 0 w 117852"/>
                      <a:gd name="connsiteY2" fmla="*/ 1408 h 27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852" h="27669">
                        <a:moveTo>
                          <a:pt x="0" y="1408"/>
                        </a:moveTo>
                        <a:cubicBezTo>
                          <a:pt x="0" y="1408"/>
                          <a:pt x="52188" y="40394"/>
                          <a:pt x="117853" y="23364"/>
                        </a:cubicBezTo>
                        <a:cubicBezTo>
                          <a:pt x="117843" y="23364"/>
                          <a:pt x="23927" y="-6774"/>
                          <a:pt x="0" y="140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3" name="Freeform: Shape 172">
                    <a:extLst>
                      <a:ext uri="{FF2B5EF4-FFF2-40B4-BE49-F238E27FC236}">
                        <a16:creationId xmlns:a16="http://schemas.microsoft.com/office/drawing/2014/main" id="{7E74332B-CCDD-4DC7-9839-60EE65BF1DEF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29647"/>
                    <a:ext cx="151104" cy="34555"/>
                  </a:xfrm>
                  <a:custGeom>
                    <a:avLst/>
                    <a:gdLst>
                      <a:gd name="connsiteX0" fmla="*/ 0 w 151104"/>
                      <a:gd name="connsiteY0" fmla="*/ 27584 h 34555"/>
                      <a:gd name="connsiteX1" fmla="*/ 151105 w 151104"/>
                      <a:gd name="connsiteY1" fmla="*/ 0 h 34555"/>
                      <a:gd name="connsiteX2" fmla="*/ 0 w 151104"/>
                      <a:gd name="connsiteY2" fmla="*/ 27584 h 34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1104" h="34555">
                        <a:moveTo>
                          <a:pt x="0" y="27584"/>
                        </a:moveTo>
                        <a:cubicBezTo>
                          <a:pt x="0" y="27584"/>
                          <a:pt x="90935" y="55369"/>
                          <a:pt x="151105" y="0"/>
                        </a:cubicBezTo>
                        <a:cubicBezTo>
                          <a:pt x="151114" y="0"/>
                          <a:pt x="8363" y="3200"/>
                          <a:pt x="0" y="2758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C76E5F18-BC23-4893-B3F1-851BA5316220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47827"/>
                    <a:ext cx="154600" cy="83591"/>
                  </a:xfrm>
                  <a:custGeom>
                    <a:avLst/>
                    <a:gdLst>
                      <a:gd name="connsiteX0" fmla="*/ 0 w 154600"/>
                      <a:gd name="connsiteY0" fmla="*/ 83591 h 83591"/>
                      <a:gd name="connsiteX1" fmla="*/ 154600 w 154600"/>
                      <a:gd name="connsiteY1" fmla="*/ 0 h 83591"/>
                      <a:gd name="connsiteX2" fmla="*/ 0 w 154600"/>
                      <a:gd name="connsiteY2" fmla="*/ 83591 h 83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4600" h="83591">
                        <a:moveTo>
                          <a:pt x="0" y="83591"/>
                        </a:moveTo>
                        <a:cubicBezTo>
                          <a:pt x="0" y="83591"/>
                          <a:pt x="112747" y="73914"/>
                          <a:pt x="154600" y="0"/>
                        </a:cubicBezTo>
                        <a:cubicBezTo>
                          <a:pt x="154610" y="0"/>
                          <a:pt x="47901" y="61151"/>
                          <a:pt x="0" y="8359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8FFBA62A-A76C-4107-AE01-24C83689B37D}"/>
                      </a:ext>
                    </a:extLst>
                  </p:cNvPr>
                  <p:cNvSpPr/>
                  <p:nvPr/>
                </p:nvSpPr>
                <p:spPr>
                  <a:xfrm>
                    <a:off x="3936063" y="1654016"/>
                    <a:ext cx="164601" cy="157015"/>
                  </a:xfrm>
                  <a:custGeom>
                    <a:avLst/>
                    <a:gdLst>
                      <a:gd name="connsiteX0" fmla="*/ 0 w 164601"/>
                      <a:gd name="connsiteY0" fmla="*/ 155819 h 157015"/>
                      <a:gd name="connsiteX1" fmla="*/ 164602 w 164601"/>
                      <a:gd name="connsiteY1" fmla="*/ 0 h 157015"/>
                      <a:gd name="connsiteX2" fmla="*/ 0 w 164601"/>
                      <a:gd name="connsiteY2" fmla="*/ 155819 h 1570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4601" h="157015">
                        <a:moveTo>
                          <a:pt x="0" y="155819"/>
                        </a:moveTo>
                        <a:cubicBezTo>
                          <a:pt x="0" y="155819"/>
                          <a:pt x="122177" y="181023"/>
                          <a:pt x="164602" y="0"/>
                        </a:cubicBezTo>
                        <a:cubicBezTo>
                          <a:pt x="164602" y="0"/>
                          <a:pt x="64751" y="131426"/>
                          <a:pt x="0" y="15581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:a16="http://schemas.microsoft.com/office/drawing/2014/main" id="{DAB8237A-BBD7-4471-9CC6-B65C5594E594}"/>
                      </a:ext>
                    </a:extLst>
                  </p:cNvPr>
                  <p:cNvSpPr/>
                  <p:nvPr/>
                </p:nvSpPr>
                <p:spPr>
                  <a:xfrm>
                    <a:off x="3900763" y="1633480"/>
                    <a:ext cx="135340" cy="160383"/>
                  </a:xfrm>
                  <a:custGeom>
                    <a:avLst/>
                    <a:gdLst>
                      <a:gd name="connsiteX0" fmla="*/ 0 w 135340"/>
                      <a:gd name="connsiteY0" fmla="*/ 158963 h 160383"/>
                      <a:gd name="connsiteX1" fmla="*/ 135341 w 135340"/>
                      <a:gd name="connsiteY1" fmla="*/ 0 h 160383"/>
                      <a:gd name="connsiteX2" fmla="*/ 0 w 135340"/>
                      <a:gd name="connsiteY2" fmla="*/ 158963 h 160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340" h="160383">
                        <a:moveTo>
                          <a:pt x="0" y="158963"/>
                        </a:moveTo>
                        <a:cubicBezTo>
                          <a:pt x="0" y="158963"/>
                          <a:pt x="84296" y="186414"/>
                          <a:pt x="135341" y="0"/>
                        </a:cubicBezTo>
                        <a:cubicBezTo>
                          <a:pt x="135331" y="0"/>
                          <a:pt x="55997" y="126844"/>
                          <a:pt x="0" y="158963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74C57DD3-1E52-4D81-B571-BEF2B5ABA50A}"/>
                      </a:ext>
                    </a:extLst>
                  </p:cNvPr>
                  <p:cNvSpPr/>
                  <p:nvPr/>
                </p:nvSpPr>
                <p:spPr>
                  <a:xfrm>
                    <a:off x="3877038" y="1650168"/>
                    <a:ext cx="61439" cy="130476"/>
                  </a:xfrm>
                  <a:custGeom>
                    <a:avLst/>
                    <a:gdLst>
                      <a:gd name="connsiteX0" fmla="*/ 170 w 61439"/>
                      <a:gd name="connsiteY0" fmla="*/ 129254 h 130476"/>
                      <a:gd name="connsiteX1" fmla="*/ 60272 w 61439"/>
                      <a:gd name="connsiteY1" fmla="*/ 0 h 130476"/>
                      <a:gd name="connsiteX2" fmla="*/ 170 w 61439"/>
                      <a:gd name="connsiteY2" fmla="*/ 129254 h 130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39" h="130476">
                        <a:moveTo>
                          <a:pt x="170" y="129254"/>
                        </a:moveTo>
                        <a:cubicBezTo>
                          <a:pt x="-4041" y="132036"/>
                          <a:pt x="71655" y="141380"/>
                          <a:pt x="60272" y="0"/>
                        </a:cubicBezTo>
                        <a:cubicBezTo>
                          <a:pt x="60272" y="0"/>
                          <a:pt x="28116" y="110757"/>
                          <a:pt x="170" y="12925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7F0F8135-BB4C-4D9E-AB2A-2E6D39FED04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664884"/>
                    <a:ext cx="33538" cy="102579"/>
                  </a:xfrm>
                  <a:custGeom>
                    <a:avLst/>
                    <a:gdLst>
                      <a:gd name="connsiteX0" fmla="*/ 0 w 33538"/>
                      <a:gd name="connsiteY0" fmla="*/ 102241 h 102579"/>
                      <a:gd name="connsiteX1" fmla="*/ 29928 w 33538"/>
                      <a:gd name="connsiteY1" fmla="*/ 0 h 102579"/>
                      <a:gd name="connsiteX2" fmla="*/ 0 w 33538"/>
                      <a:gd name="connsiteY2" fmla="*/ 102241 h 102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38" h="102579">
                        <a:moveTo>
                          <a:pt x="0" y="102241"/>
                        </a:moveTo>
                        <a:cubicBezTo>
                          <a:pt x="0" y="102241"/>
                          <a:pt x="46625" y="113919"/>
                          <a:pt x="29928" y="0"/>
                        </a:cubicBezTo>
                        <a:cubicBezTo>
                          <a:pt x="29918" y="0"/>
                          <a:pt x="26737" y="86096"/>
                          <a:pt x="0" y="10224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4C62C649-D523-48DA-B98C-C294D5888D84}"/>
                      </a:ext>
                    </a:extLst>
                  </p:cNvPr>
                  <p:cNvSpPr/>
                  <p:nvPr/>
                </p:nvSpPr>
                <p:spPr>
                  <a:xfrm>
                    <a:off x="3826181" y="1694421"/>
                    <a:ext cx="20513" cy="77247"/>
                  </a:xfrm>
                  <a:custGeom>
                    <a:avLst/>
                    <a:gdLst>
                      <a:gd name="connsiteX0" fmla="*/ 3583 w 20513"/>
                      <a:gd name="connsiteY0" fmla="*/ 77248 h 77247"/>
                      <a:gd name="connsiteX1" fmla="*/ 18766 w 20513"/>
                      <a:gd name="connsiteY1" fmla="*/ 0 h 77247"/>
                      <a:gd name="connsiteX2" fmla="*/ 3583 w 20513"/>
                      <a:gd name="connsiteY2" fmla="*/ 77248 h 77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513" h="77247">
                        <a:moveTo>
                          <a:pt x="3583" y="77248"/>
                        </a:moveTo>
                        <a:cubicBezTo>
                          <a:pt x="3583" y="77248"/>
                          <a:pt x="26976" y="65713"/>
                          <a:pt x="18766" y="0"/>
                        </a:cubicBezTo>
                        <a:cubicBezTo>
                          <a:pt x="18766" y="0"/>
                          <a:pt x="-9838" y="53007"/>
                          <a:pt x="3583" y="7724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4B163E81-5615-4710-A6D2-ACDF2F059D18}"/>
                      </a:ext>
                    </a:extLst>
                  </p:cNvPr>
                  <p:cNvSpPr/>
                  <p:nvPr/>
                </p:nvSpPr>
                <p:spPr>
                  <a:xfrm>
                    <a:off x="3781615" y="1723548"/>
                    <a:ext cx="30441" cy="44815"/>
                  </a:xfrm>
                  <a:custGeom>
                    <a:avLst/>
                    <a:gdLst>
                      <a:gd name="connsiteX0" fmla="*/ 30442 w 30441"/>
                      <a:gd name="connsiteY0" fmla="*/ 44815 h 44815"/>
                      <a:gd name="connsiteX1" fmla="*/ 0 w 30441"/>
                      <a:gd name="connsiteY1" fmla="*/ 0 h 44815"/>
                      <a:gd name="connsiteX2" fmla="*/ 30442 w 30441"/>
                      <a:gd name="connsiteY2" fmla="*/ 44815 h 44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41" h="44815">
                        <a:moveTo>
                          <a:pt x="30442" y="44815"/>
                        </a:moveTo>
                        <a:cubicBezTo>
                          <a:pt x="30442" y="44815"/>
                          <a:pt x="30575" y="9687"/>
                          <a:pt x="0" y="0"/>
                        </a:cubicBezTo>
                        <a:cubicBezTo>
                          <a:pt x="0" y="0"/>
                          <a:pt x="848" y="39376"/>
                          <a:pt x="30442" y="4481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393B0739-A37B-4051-8F8B-F983525C8D0A}"/>
                      </a:ext>
                    </a:extLst>
                  </p:cNvPr>
                  <p:cNvSpPr/>
                  <p:nvPr/>
                </p:nvSpPr>
                <p:spPr>
                  <a:xfrm>
                    <a:off x="4027912" y="1872676"/>
                    <a:ext cx="81105" cy="27628"/>
                  </a:xfrm>
                  <a:custGeom>
                    <a:avLst/>
                    <a:gdLst>
                      <a:gd name="connsiteX0" fmla="*/ 81105 w 81105"/>
                      <a:gd name="connsiteY0" fmla="*/ 27628 h 27628"/>
                      <a:gd name="connsiteX1" fmla="*/ 74314 w 81105"/>
                      <a:gd name="connsiteY1" fmla="*/ 10931 h 27628"/>
                      <a:gd name="connsiteX2" fmla="*/ 0 w 81105"/>
                      <a:gd name="connsiteY2" fmla="*/ 1406 h 27628"/>
                      <a:gd name="connsiteX3" fmla="*/ 81105 w 81105"/>
                      <a:gd name="connsiteY3" fmla="*/ 27628 h 2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105" h="27628">
                        <a:moveTo>
                          <a:pt x="81105" y="27628"/>
                        </a:moveTo>
                        <a:cubicBezTo>
                          <a:pt x="79296" y="22789"/>
                          <a:pt x="77048" y="17151"/>
                          <a:pt x="74314" y="10931"/>
                        </a:cubicBezTo>
                        <a:cubicBezTo>
                          <a:pt x="46358" y="3768"/>
                          <a:pt x="12944" y="-3014"/>
                          <a:pt x="0" y="1406"/>
                        </a:cubicBezTo>
                        <a:cubicBezTo>
                          <a:pt x="10" y="1406"/>
                          <a:pt x="33757" y="26599"/>
                          <a:pt x="81105" y="2762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38575714-79E9-4031-8122-B662748FBA75}"/>
                      </a:ext>
                    </a:extLst>
                  </p:cNvPr>
                  <p:cNvSpPr/>
                  <p:nvPr/>
                </p:nvSpPr>
                <p:spPr>
                  <a:xfrm>
                    <a:off x="3999433" y="1834581"/>
                    <a:ext cx="91344" cy="29615"/>
                  </a:xfrm>
                  <a:custGeom>
                    <a:avLst/>
                    <a:gdLst>
                      <a:gd name="connsiteX0" fmla="*/ 0 w 91344"/>
                      <a:gd name="connsiteY0" fmla="*/ 22650 h 29615"/>
                      <a:gd name="connsiteX1" fmla="*/ 91345 w 91344"/>
                      <a:gd name="connsiteY1" fmla="*/ 25565 h 29615"/>
                      <a:gd name="connsiteX2" fmla="*/ 75981 w 91344"/>
                      <a:gd name="connsiteY2" fmla="*/ 0 h 29615"/>
                      <a:gd name="connsiteX3" fmla="*/ 0 w 91344"/>
                      <a:gd name="connsiteY3" fmla="*/ 22650 h 29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44" h="29615">
                        <a:moveTo>
                          <a:pt x="0" y="22650"/>
                        </a:moveTo>
                        <a:cubicBezTo>
                          <a:pt x="0" y="22650"/>
                          <a:pt x="44196" y="36147"/>
                          <a:pt x="91345" y="25565"/>
                        </a:cubicBezTo>
                        <a:cubicBezTo>
                          <a:pt x="86935" y="17374"/>
                          <a:pt x="81829" y="8744"/>
                          <a:pt x="75981" y="0"/>
                        </a:cubicBezTo>
                        <a:cubicBezTo>
                          <a:pt x="40129" y="3905"/>
                          <a:pt x="4086" y="10754"/>
                          <a:pt x="0" y="2265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7B752F5C-41A8-4920-BEE9-ED4A36331B32}"/>
                      </a:ext>
                    </a:extLst>
                  </p:cNvPr>
                  <p:cNvSpPr/>
                  <p:nvPr/>
                </p:nvSpPr>
                <p:spPr>
                  <a:xfrm>
                    <a:off x="3972401" y="1794710"/>
                    <a:ext cx="83410" cy="36709"/>
                  </a:xfrm>
                  <a:custGeom>
                    <a:avLst/>
                    <a:gdLst>
                      <a:gd name="connsiteX0" fmla="*/ 83410 w 83410"/>
                      <a:gd name="connsiteY0" fmla="*/ 13878 h 36709"/>
                      <a:gd name="connsiteX1" fmla="*/ 70695 w 83410"/>
                      <a:gd name="connsiteY1" fmla="*/ 0 h 36709"/>
                      <a:gd name="connsiteX2" fmla="*/ 0 w 83410"/>
                      <a:gd name="connsiteY2" fmla="*/ 36709 h 36709"/>
                      <a:gd name="connsiteX3" fmla="*/ 83410 w 83410"/>
                      <a:gd name="connsiteY3" fmla="*/ 13878 h 36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410" h="36709">
                        <a:moveTo>
                          <a:pt x="83410" y="13878"/>
                        </a:moveTo>
                        <a:cubicBezTo>
                          <a:pt x="79419" y="9182"/>
                          <a:pt x="75181" y="4543"/>
                          <a:pt x="70695" y="0"/>
                        </a:cubicBezTo>
                        <a:cubicBezTo>
                          <a:pt x="44691" y="14173"/>
                          <a:pt x="18136" y="28213"/>
                          <a:pt x="0" y="36709"/>
                        </a:cubicBezTo>
                        <a:cubicBezTo>
                          <a:pt x="0" y="36709"/>
                          <a:pt x="41443" y="33147"/>
                          <a:pt x="83410" y="1387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B2C9B23A-4A17-47FF-BDF4-CE9DBF81ED2E}"/>
                      </a:ext>
                    </a:extLst>
                  </p:cNvPr>
                  <p:cNvSpPr/>
                  <p:nvPr/>
                </p:nvSpPr>
                <p:spPr>
                  <a:xfrm>
                    <a:off x="3936063" y="1762448"/>
                    <a:ext cx="94192" cy="48581"/>
                  </a:xfrm>
                  <a:custGeom>
                    <a:avLst/>
                    <a:gdLst>
                      <a:gd name="connsiteX0" fmla="*/ 0 w 94192"/>
                      <a:gd name="connsiteY0" fmla="*/ 47387 h 48581"/>
                      <a:gd name="connsiteX1" fmla="*/ 94193 w 94192"/>
                      <a:gd name="connsiteY1" fmla="*/ 20164 h 48581"/>
                      <a:gd name="connsiteX2" fmla="*/ 67342 w 94192"/>
                      <a:gd name="connsiteY2" fmla="*/ 0 h 48581"/>
                      <a:gd name="connsiteX3" fmla="*/ 0 w 94192"/>
                      <a:gd name="connsiteY3" fmla="*/ 47387 h 48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4192" h="48581">
                        <a:moveTo>
                          <a:pt x="0" y="47387"/>
                        </a:moveTo>
                        <a:cubicBezTo>
                          <a:pt x="0" y="47387"/>
                          <a:pt x="47949" y="57274"/>
                          <a:pt x="94193" y="20164"/>
                        </a:cubicBezTo>
                        <a:cubicBezTo>
                          <a:pt x="85973" y="12973"/>
                          <a:pt x="77038" y="6182"/>
                          <a:pt x="67342" y="0"/>
                        </a:cubicBezTo>
                        <a:cubicBezTo>
                          <a:pt x="44225" y="21441"/>
                          <a:pt x="20374" y="39719"/>
                          <a:pt x="0" y="4738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064E3AFE-9F0C-4DDF-9929-29F29E92B0A0}"/>
                      </a:ext>
                    </a:extLst>
                  </p:cNvPr>
                  <p:cNvSpPr/>
                  <p:nvPr/>
                </p:nvSpPr>
                <p:spPr>
                  <a:xfrm>
                    <a:off x="3900763" y="1740579"/>
                    <a:ext cx="82677" cy="53279"/>
                  </a:xfrm>
                  <a:custGeom>
                    <a:avLst/>
                    <a:gdLst>
                      <a:gd name="connsiteX0" fmla="*/ 82677 w 82677"/>
                      <a:gd name="connsiteY0" fmla="*/ 10620 h 53279"/>
                      <a:gd name="connsiteX1" fmla="*/ 56864 w 82677"/>
                      <a:gd name="connsiteY1" fmla="*/ 0 h 53279"/>
                      <a:gd name="connsiteX2" fmla="*/ 0 w 82677"/>
                      <a:gd name="connsiteY2" fmla="*/ 51864 h 53279"/>
                      <a:gd name="connsiteX3" fmla="*/ 82677 w 82677"/>
                      <a:gd name="connsiteY3" fmla="*/ 10620 h 53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677" h="53279">
                        <a:moveTo>
                          <a:pt x="82677" y="10620"/>
                        </a:moveTo>
                        <a:cubicBezTo>
                          <a:pt x="74533" y="6610"/>
                          <a:pt x="65942" y="3038"/>
                          <a:pt x="56864" y="0"/>
                        </a:cubicBezTo>
                        <a:cubicBezTo>
                          <a:pt x="37738" y="22088"/>
                          <a:pt x="17707" y="41710"/>
                          <a:pt x="0" y="51864"/>
                        </a:cubicBezTo>
                        <a:cubicBezTo>
                          <a:pt x="0" y="51864"/>
                          <a:pt x="40710" y="65103"/>
                          <a:pt x="82677" y="1062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11676FCF-A8B9-4E1C-A021-2EE13AC589C7}"/>
                      </a:ext>
                    </a:extLst>
                  </p:cNvPr>
                  <p:cNvSpPr/>
                  <p:nvPr/>
                </p:nvSpPr>
                <p:spPr>
                  <a:xfrm>
                    <a:off x="3877030" y="1730378"/>
                    <a:ext cx="54118" cy="50263"/>
                  </a:xfrm>
                  <a:custGeom>
                    <a:avLst/>
                    <a:gdLst>
                      <a:gd name="connsiteX0" fmla="*/ 54118 w 54118"/>
                      <a:gd name="connsiteY0" fmla="*/ 3239 h 50263"/>
                      <a:gd name="connsiteX1" fmla="*/ 31477 w 54118"/>
                      <a:gd name="connsiteY1" fmla="*/ 0 h 50263"/>
                      <a:gd name="connsiteX2" fmla="*/ 168 w 54118"/>
                      <a:gd name="connsiteY2" fmla="*/ 49035 h 50263"/>
                      <a:gd name="connsiteX3" fmla="*/ 54118 w 54118"/>
                      <a:gd name="connsiteY3" fmla="*/ 3239 h 50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118" h="50263">
                        <a:moveTo>
                          <a:pt x="54118" y="3239"/>
                        </a:moveTo>
                        <a:cubicBezTo>
                          <a:pt x="46841" y="1810"/>
                          <a:pt x="39297" y="724"/>
                          <a:pt x="31477" y="0"/>
                        </a:cubicBezTo>
                        <a:cubicBezTo>
                          <a:pt x="21733" y="22184"/>
                          <a:pt x="10655" y="42101"/>
                          <a:pt x="168" y="49035"/>
                        </a:cubicBezTo>
                        <a:cubicBezTo>
                          <a:pt x="-2918" y="51092"/>
                          <a:pt x="37202" y="56683"/>
                          <a:pt x="54118" y="323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9B4D6E15-6C45-4E0F-BFCC-5CD692AD1FFE}"/>
                      </a:ext>
                    </a:extLst>
                  </p:cNvPr>
                  <p:cNvSpPr/>
                  <p:nvPr/>
                </p:nvSpPr>
                <p:spPr>
                  <a:xfrm>
                    <a:off x="3849871" y="1729387"/>
                    <a:ext cx="32223" cy="38075"/>
                  </a:xfrm>
                  <a:custGeom>
                    <a:avLst/>
                    <a:gdLst>
                      <a:gd name="connsiteX0" fmla="*/ 0 w 32223"/>
                      <a:gd name="connsiteY0" fmla="*/ 37738 h 38075"/>
                      <a:gd name="connsiteX1" fmla="*/ 32223 w 32223"/>
                      <a:gd name="connsiteY1" fmla="*/ 0 h 38075"/>
                      <a:gd name="connsiteX2" fmla="*/ 20650 w 32223"/>
                      <a:gd name="connsiteY2" fmla="*/ 438 h 38075"/>
                      <a:gd name="connsiteX3" fmla="*/ 0 w 32223"/>
                      <a:gd name="connsiteY3" fmla="*/ 37738 h 38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23" h="38075">
                        <a:moveTo>
                          <a:pt x="0" y="37738"/>
                        </a:moveTo>
                        <a:cubicBezTo>
                          <a:pt x="0" y="37738"/>
                          <a:pt x="26032" y="44253"/>
                          <a:pt x="32223" y="0"/>
                        </a:cubicBezTo>
                        <a:cubicBezTo>
                          <a:pt x="28423" y="57"/>
                          <a:pt x="24565" y="210"/>
                          <a:pt x="20650" y="438"/>
                        </a:cubicBezTo>
                        <a:cubicBezTo>
                          <a:pt x="16183" y="17088"/>
                          <a:pt x="9611" y="31937"/>
                          <a:pt x="0" y="377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58D2C75D-74C8-4826-8DBB-3C4CEC56A448}"/>
                      </a:ext>
                    </a:extLst>
                  </p:cNvPr>
                  <p:cNvSpPr/>
                  <p:nvPr/>
                </p:nvSpPr>
                <p:spPr>
                  <a:xfrm>
                    <a:off x="3826174" y="1732311"/>
                    <a:ext cx="20020" cy="39347"/>
                  </a:xfrm>
                  <a:custGeom>
                    <a:avLst/>
                    <a:gdLst>
                      <a:gd name="connsiteX0" fmla="*/ 20021 w 20020"/>
                      <a:gd name="connsiteY0" fmla="*/ 0 h 39347"/>
                      <a:gd name="connsiteX1" fmla="*/ 2809 w 20020"/>
                      <a:gd name="connsiteY1" fmla="*/ 2953 h 39347"/>
                      <a:gd name="connsiteX2" fmla="*/ 3580 w 20020"/>
                      <a:gd name="connsiteY2" fmla="*/ 39348 h 39347"/>
                      <a:gd name="connsiteX3" fmla="*/ 20021 w 20020"/>
                      <a:gd name="connsiteY3" fmla="*/ 0 h 39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20" h="39347">
                        <a:moveTo>
                          <a:pt x="20021" y="0"/>
                        </a:moveTo>
                        <a:cubicBezTo>
                          <a:pt x="14391" y="810"/>
                          <a:pt x="8657" y="1791"/>
                          <a:pt x="2809" y="2953"/>
                        </a:cubicBezTo>
                        <a:cubicBezTo>
                          <a:pt x="-506" y="16231"/>
                          <a:pt x="-1620" y="29956"/>
                          <a:pt x="3580" y="39348"/>
                        </a:cubicBezTo>
                        <a:cubicBezTo>
                          <a:pt x="3590" y="39357"/>
                          <a:pt x="17258" y="32576"/>
                          <a:pt x="20021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2938A8D3-BDA0-45DC-B373-179B2A80F946}"/>
                      </a:ext>
                    </a:extLst>
                  </p:cNvPr>
                  <p:cNvSpPr/>
                  <p:nvPr/>
                </p:nvSpPr>
                <p:spPr>
                  <a:xfrm>
                    <a:off x="3786711" y="1741141"/>
                    <a:ext cx="25346" cy="27222"/>
                  </a:xfrm>
                  <a:custGeom>
                    <a:avLst/>
                    <a:gdLst>
                      <a:gd name="connsiteX0" fmla="*/ 25346 w 25346"/>
                      <a:gd name="connsiteY0" fmla="*/ 27222 h 27222"/>
                      <a:gd name="connsiteX1" fmla="*/ 17450 w 25346"/>
                      <a:gd name="connsiteY1" fmla="*/ 0 h 27222"/>
                      <a:gd name="connsiteX2" fmla="*/ 0 w 25346"/>
                      <a:gd name="connsiteY2" fmla="*/ 5201 h 27222"/>
                      <a:gd name="connsiteX3" fmla="*/ 25346 w 25346"/>
                      <a:gd name="connsiteY3" fmla="*/ 27222 h 2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346" h="27222">
                        <a:moveTo>
                          <a:pt x="25346" y="27222"/>
                        </a:moveTo>
                        <a:cubicBezTo>
                          <a:pt x="25346" y="27222"/>
                          <a:pt x="25384" y="12887"/>
                          <a:pt x="17450" y="0"/>
                        </a:cubicBezTo>
                        <a:cubicBezTo>
                          <a:pt x="11735" y="1562"/>
                          <a:pt x="5915" y="3296"/>
                          <a:pt x="0" y="5201"/>
                        </a:cubicBezTo>
                        <a:cubicBezTo>
                          <a:pt x="4153" y="14964"/>
                          <a:pt x="11678" y="24708"/>
                          <a:pt x="25346" y="27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BB99E8A-B9E6-4402-872A-D1DAD41DB9AF}"/>
                      </a:ext>
                    </a:extLst>
                  </p:cNvPr>
                  <p:cNvSpPr/>
                  <p:nvPr/>
                </p:nvSpPr>
                <p:spPr>
                  <a:xfrm>
                    <a:off x="3626521" y="1761664"/>
                    <a:ext cx="492021" cy="277456"/>
                  </a:xfrm>
                  <a:custGeom>
                    <a:avLst/>
                    <a:gdLst>
                      <a:gd name="connsiteX0" fmla="*/ 331354 w 492021"/>
                      <a:gd name="connsiteY0" fmla="*/ 237575 h 277456"/>
                      <a:gd name="connsiteX1" fmla="*/ 225874 w 492021"/>
                      <a:gd name="connsiteY1" fmla="*/ 26492 h 277456"/>
                      <a:gd name="connsiteX2" fmla="*/ 289349 w 492021"/>
                      <a:gd name="connsiteY2" fmla="*/ 44151 h 277456"/>
                      <a:gd name="connsiteX3" fmla="*/ 375959 w 492021"/>
                      <a:gd name="connsiteY3" fmla="*/ 277457 h 277456"/>
                      <a:gd name="connsiteX4" fmla="*/ 321448 w 492021"/>
                      <a:gd name="connsiteY4" fmla="*/ 59915 h 277456"/>
                      <a:gd name="connsiteX5" fmla="*/ 371007 w 492021"/>
                      <a:gd name="connsiteY5" fmla="*/ 94386 h 277456"/>
                      <a:gd name="connsiteX6" fmla="*/ 425432 w 492021"/>
                      <a:gd name="connsiteY6" fmla="*/ 267627 h 277456"/>
                      <a:gd name="connsiteX7" fmla="*/ 396305 w 492021"/>
                      <a:gd name="connsiteY7" fmla="*/ 117399 h 277456"/>
                      <a:gd name="connsiteX8" fmla="*/ 424899 w 492021"/>
                      <a:gd name="connsiteY8" fmla="*/ 148888 h 277456"/>
                      <a:gd name="connsiteX9" fmla="*/ 492022 w 492021"/>
                      <a:gd name="connsiteY9" fmla="*/ 272466 h 277456"/>
                      <a:gd name="connsiteX10" fmla="*/ 430166 w 492021"/>
                      <a:gd name="connsiteY10" fmla="*/ 149717 h 277456"/>
                      <a:gd name="connsiteX11" fmla="*/ 490298 w 492021"/>
                      <a:gd name="connsiteY11" fmla="*/ 209239 h 277456"/>
                      <a:gd name="connsiteX12" fmla="*/ 417174 w 492021"/>
                      <a:gd name="connsiteY12" fmla="*/ 133048 h 277456"/>
                      <a:gd name="connsiteX13" fmla="*/ 1579 w 492021"/>
                      <a:gd name="connsiteY13" fmla="*/ 64430 h 277456"/>
                      <a:gd name="connsiteX14" fmla="*/ 21029 w 492021"/>
                      <a:gd name="connsiteY14" fmla="*/ 77594 h 277456"/>
                      <a:gd name="connsiteX15" fmla="*/ 113489 w 492021"/>
                      <a:gd name="connsiteY15" fmla="*/ 35150 h 277456"/>
                      <a:gd name="connsiteX16" fmla="*/ 105449 w 492021"/>
                      <a:gd name="connsiteY16" fmla="*/ 81061 h 277456"/>
                      <a:gd name="connsiteX17" fmla="*/ 123318 w 492021"/>
                      <a:gd name="connsiteY17" fmla="*/ 32474 h 277456"/>
                      <a:gd name="connsiteX18" fmla="*/ 131119 w 492021"/>
                      <a:gd name="connsiteY18" fmla="*/ 30588 h 277456"/>
                      <a:gd name="connsiteX19" fmla="*/ 137406 w 492021"/>
                      <a:gd name="connsiteY19" fmla="*/ 105949 h 277456"/>
                      <a:gd name="connsiteX20" fmla="*/ 135558 w 492021"/>
                      <a:gd name="connsiteY20" fmla="*/ 29635 h 277456"/>
                      <a:gd name="connsiteX21" fmla="*/ 143873 w 492021"/>
                      <a:gd name="connsiteY21" fmla="*/ 28035 h 277456"/>
                      <a:gd name="connsiteX22" fmla="*/ 196051 w 492021"/>
                      <a:gd name="connsiteY22" fmla="*/ 156680 h 277456"/>
                      <a:gd name="connsiteX23" fmla="*/ 151008 w 492021"/>
                      <a:gd name="connsiteY23" fmla="*/ 26863 h 277456"/>
                      <a:gd name="connsiteX24" fmla="*/ 159180 w 492021"/>
                      <a:gd name="connsiteY24" fmla="*/ 25758 h 277456"/>
                      <a:gd name="connsiteX25" fmla="*/ 273232 w 492021"/>
                      <a:gd name="connsiteY25" fmla="*/ 186102 h 277456"/>
                      <a:gd name="connsiteX26" fmla="*/ 182745 w 492021"/>
                      <a:gd name="connsiteY26" fmla="*/ 24015 h 277456"/>
                      <a:gd name="connsiteX27" fmla="*/ 208196 w 492021"/>
                      <a:gd name="connsiteY27" fmla="*/ 24568 h 277456"/>
                      <a:gd name="connsiteX28" fmla="*/ 331354 w 492021"/>
                      <a:gd name="connsiteY28" fmla="*/ 237575 h 277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92021" h="277456">
                        <a:moveTo>
                          <a:pt x="331354" y="237575"/>
                        </a:moveTo>
                        <a:cubicBezTo>
                          <a:pt x="350175" y="94015"/>
                          <a:pt x="270041" y="43332"/>
                          <a:pt x="225874" y="26492"/>
                        </a:cubicBezTo>
                        <a:cubicBezTo>
                          <a:pt x="248629" y="29769"/>
                          <a:pt x="269813" y="36007"/>
                          <a:pt x="289349" y="44151"/>
                        </a:cubicBezTo>
                        <a:cubicBezTo>
                          <a:pt x="338336" y="104349"/>
                          <a:pt x="375959" y="277457"/>
                          <a:pt x="375959" y="277457"/>
                        </a:cubicBezTo>
                        <a:cubicBezTo>
                          <a:pt x="406039" y="159718"/>
                          <a:pt x="360310" y="93310"/>
                          <a:pt x="321448" y="59915"/>
                        </a:cubicBezTo>
                        <a:cubicBezTo>
                          <a:pt x="339879" y="70383"/>
                          <a:pt x="356433" y="82270"/>
                          <a:pt x="371007" y="94386"/>
                        </a:cubicBezTo>
                        <a:cubicBezTo>
                          <a:pt x="380608" y="142211"/>
                          <a:pt x="425432" y="267627"/>
                          <a:pt x="425432" y="267627"/>
                        </a:cubicBezTo>
                        <a:cubicBezTo>
                          <a:pt x="431509" y="196866"/>
                          <a:pt x="413507" y="147259"/>
                          <a:pt x="396305" y="117399"/>
                        </a:cubicBezTo>
                        <a:cubicBezTo>
                          <a:pt x="407725" y="128733"/>
                          <a:pt x="417279" y="139563"/>
                          <a:pt x="424899" y="148888"/>
                        </a:cubicBezTo>
                        <a:cubicBezTo>
                          <a:pt x="439672" y="196065"/>
                          <a:pt x="492022" y="272466"/>
                          <a:pt x="492022" y="272466"/>
                        </a:cubicBezTo>
                        <a:cubicBezTo>
                          <a:pt x="487164" y="224488"/>
                          <a:pt x="447083" y="170577"/>
                          <a:pt x="430166" y="149717"/>
                        </a:cubicBezTo>
                        <a:cubicBezTo>
                          <a:pt x="444178" y="164728"/>
                          <a:pt x="466114" y="187379"/>
                          <a:pt x="490298" y="209239"/>
                        </a:cubicBezTo>
                        <a:cubicBezTo>
                          <a:pt x="490298" y="209239"/>
                          <a:pt x="473715" y="148326"/>
                          <a:pt x="417174" y="133048"/>
                        </a:cubicBezTo>
                        <a:cubicBezTo>
                          <a:pt x="235075" y="-118955"/>
                          <a:pt x="1579" y="64430"/>
                          <a:pt x="1579" y="64430"/>
                        </a:cubicBezTo>
                        <a:cubicBezTo>
                          <a:pt x="-6822" y="90109"/>
                          <a:pt x="21029" y="77594"/>
                          <a:pt x="21029" y="77594"/>
                        </a:cubicBezTo>
                        <a:cubicBezTo>
                          <a:pt x="53414" y="57362"/>
                          <a:pt x="84266" y="43646"/>
                          <a:pt x="113489" y="35150"/>
                        </a:cubicBezTo>
                        <a:cubicBezTo>
                          <a:pt x="99173" y="57877"/>
                          <a:pt x="105449" y="81061"/>
                          <a:pt x="105449" y="81061"/>
                        </a:cubicBezTo>
                        <a:cubicBezTo>
                          <a:pt x="121909" y="60410"/>
                          <a:pt x="123890" y="42389"/>
                          <a:pt x="123318" y="32474"/>
                        </a:cubicBezTo>
                        <a:cubicBezTo>
                          <a:pt x="125928" y="31807"/>
                          <a:pt x="128538" y="31169"/>
                          <a:pt x="131119" y="30588"/>
                        </a:cubicBezTo>
                        <a:cubicBezTo>
                          <a:pt x="142264" y="61191"/>
                          <a:pt x="137406" y="105949"/>
                          <a:pt x="137406" y="105949"/>
                        </a:cubicBezTo>
                        <a:cubicBezTo>
                          <a:pt x="154046" y="68126"/>
                          <a:pt x="144502" y="42713"/>
                          <a:pt x="135558" y="29635"/>
                        </a:cubicBezTo>
                        <a:cubicBezTo>
                          <a:pt x="138349" y="29054"/>
                          <a:pt x="141121" y="28521"/>
                          <a:pt x="143873" y="28035"/>
                        </a:cubicBezTo>
                        <a:cubicBezTo>
                          <a:pt x="165619" y="65259"/>
                          <a:pt x="196051" y="156680"/>
                          <a:pt x="196051" y="156680"/>
                        </a:cubicBezTo>
                        <a:cubicBezTo>
                          <a:pt x="200252" y="79718"/>
                          <a:pt x="169924" y="42456"/>
                          <a:pt x="151008" y="26863"/>
                        </a:cubicBezTo>
                        <a:cubicBezTo>
                          <a:pt x="153751" y="26454"/>
                          <a:pt x="156475" y="26082"/>
                          <a:pt x="159180" y="25758"/>
                        </a:cubicBezTo>
                        <a:cubicBezTo>
                          <a:pt x="213006" y="56677"/>
                          <a:pt x="273232" y="186102"/>
                          <a:pt x="273232" y="186102"/>
                        </a:cubicBezTo>
                        <a:cubicBezTo>
                          <a:pt x="261640" y="66840"/>
                          <a:pt x="214911" y="32950"/>
                          <a:pt x="182745" y="24015"/>
                        </a:cubicBezTo>
                        <a:cubicBezTo>
                          <a:pt x="191413" y="23768"/>
                          <a:pt x="199899" y="23968"/>
                          <a:pt x="208196" y="24568"/>
                        </a:cubicBezTo>
                        <a:cubicBezTo>
                          <a:pt x="282129" y="74565"/>
                          <a:pt x="331354" y="237575"/>
                          <a:pt x="331354" y="23757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BA9E739-99FA-49D6-97EC-06CEE5399EDF}"/>
                      </a:ext>
                    </a:extLst>
                  </p:cNvPr>
                  <p:cNvSpPr/>
                  <p:nvPr/>
                </p:nvSpPr>
                <p:spPr>
                  <a:xfrm>
                    <a:off x="3985155" y="1970960"/>
                    <a:ext cx="25955" cy="68151"/>
                  </a:xfrm>
                  <a:custGeom>
                    <a:avLst/>
                    <a:gdLst>
                      <a:gd name="connsiteX0" fmla="*/ 17326 w 25955"/>
                      <a:gd name="connsiteY0" fmla="*/ 68151 h 68151"/>
                      <a:gd name="connsiteX1" fmla="*/ 25956 w 25955"/>
                      <a:gd name="connsiteY1" fmla="*/ 19221 h 68151"/>
                      <a:gd name="connsiteX2" fmla="*/ 0 w 25955"/>
                      <a:gd name="connsiteY2" fmla="*/ 0 h 68151"/>
                      <a:gd name="connsiteX3" fmla="*/ 17326 w 25955"/>
                      <a:gd name="connsiteY3" fmla="*/ 68151 h 68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955" h="68151">
                        <a:moveTo>
                          <a:pt x="17326" y="68151"/>
                        </a:moveTo>
                        <a:cubicBezTo>
                          <a:pt x="21774" y="50740"/>
                          <a:pt x="24555" y="34452"/>
                          <a:pt x="25956" y="19221"/>
                        </a:cubicBezTo>
                        <a:cubicBezTo>
                          <a:pt x="17488" y="13011"/>
                          <a:pt x="8801" y="6582"/>
                          <a:pt x="0" y="0"/>
                        </a:cubicBezTo>
                        <a:cubicBezTo>
                          <a:pt x="10935" y="38767"/>
                          <a:pt x="17326" y="68151"/>
                          <a:pt x="17326" y="6815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36AFA7DC-2F34-4CC4-9DCC-CAE570D3E6F6}"/>
                      </a:ext>
                    </a:extLst>
                  </p:cNvPr>
                  <p:cNvSpPr/>
                  <p:nvPr/>
                </p:nvSpPr>
                <p:spPr>
                  <a:xfrm>
                    <a:off x="3772547" y="1793490"/>
                    <a:ext cx="50428" cy="124844"/>
                  </a:xfrm>
                  <a:custGeom>
                    <a:avLst/>
                    <a:gdLst>
                      <a:gd name="connsiteX0" fmla="*/ 0 w 50428"/>
                      <a:gd name="connsiteY0" fmla="*/ 0 h 124844"/>
                      <a:gd name="connsiteX1" fmla="*/ 50035 w 50428"/>
                      <a:gd name="connsiteY1" fmla="*/ 124844 h 124844"/>
                      <a:gd name="connsiteX2" fmla="*/ 14230 w 50428"/>
                      <a:gd name="connsiteY2" fmla="*/ 3696 h 124844"/>
                      <a:gd name="connsiteX3" fmla="*/ 0 w 50428"/>
                      <a:gd name="connsiteY3" fmla="*/ 0 h 124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8" h="124844">
                        <a:moveTo>
                          <a:pt x="0" y="0"/>
                        </a:moveTo>
                        <a:cubicBezTo>
                          <a:pt x="21546" y="39272"/>
                          <a:pt x="50035" y="124844"/>
                          <a:pt x="50035" y="124844"/>
                        </a:cubicBezTo>
                        <a:cubicBezTo>
                          <a:pt x="53597" y="59560"/>
                          <a:pt x="32318" y="22850"/>
                          <a:pt x="14230" y="3696"/>
                        </a:cubicBezTo>
                        <a:cubicBezTo>
                          <a:pt x="9687" y="1943"/>
                          <a:pt x="4924" y="74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75485D22-32D5-4A32-BEB2-48A1B6D13335}"/>
                      </a:ext>
                    </a:extLst>
                  </p:cNvPr>
                  <p:cNvSpPr/>
                  <p:nvPr/>
                </p:nvSpPr>
                <p:spPr>
                  <a:xfrm>
                    <a:off x="3932367" y="1930431"/>
                    <a:ext cx="28302" cy="68808"/>
                  </a:xfrm>
                  <a:custGeom>
                    <a:avLst/>
                    <a:gdLst>
                      <a:gd name="connsiteX0" fmla="*/ 25508 w 28302"/>
                      <a:gd name="connsiteY0" fmla="*/ 68809 h 68808"/>
                      <a:gd name="connsiteX1" fmla="*/ 28242 w 28302"/>
                      <a:gd name="connsiteY1" fmla="*/ 21965 h 68808"/>
                      <a:gd name="connsiteX2" fmla="*/ 0 w 28302"/>
                      <a:gd name="connsiteY2" fmla="*/ 0 h 68808"/>
                      <a:gd name="connsiteX3" fmla="*/ 25508 w 28302"/>
                      <a:gd name="connsiteY3" fmla="*/ 68809 h 68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302" h="68808">
                        <a:moveTo>
                          <a:pt x="25508" y="68809"/>
                        </a:moveTo>
                        <a:cubicBezTo>
                          <a:pt x="27718" y="51940"/>
                          <a:pt x="28546" y="36366"/>
                          <a:pt x="28242" y="21965"/>
                        </a:cubicBezTo>
                        <a:cubicBezTo>
                          <a:pt x="18783" y="14716"/>
                          <a:pt x="9325" y="7372"/>
                          <a:pt x="0" y="0"/>
                        </a:cubicBezTo>
                        <a:cubicBezTo>
                          <a:pt x="16345" y="38481"/>
                          <a:pt x="25508" y="68809"/>
                          <a:pt x="25508" y="68809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C5FC70A0-FE70-4746-A214-83A581CABE0B}"/>
                      </a:ext>
                    </a:extLst>
                  </p:cNvPr>
                  <p:cNvSpPr/>
                  <p:nvPr/>
                </p:nvSpPr>
                <p:spPr>
                  <a:xfrm>
                    <a:off x="3626518" y="1792633"/>
                    <a:ext cx="129541" cy="50101"/>
                  </a:xfrm>
                  <a:custGeom>
                    <a:avLst/>
                    <a:gdLst>
                      <a:gd name="connsiteX0" fmla="*/ 21033 w 129541"/>
                      <a:gd name="connsiteY0" fmla="*/ 46634 h 50101"/>
                      <a:gd name="connsiteX1" fmla="*/ 113492 w 129541"/>
                      <a:gd name="connsiteY1" fmla="*/ 4191 h 50101"/>
                      <a:gd name="connsiteX2" fmla="*/ 105453 w 129541"/>
                      <a:gd name="connsiteY2" fmla="*/ 50102 h 50101"/>
                      <a:gd name="connsiteX3" fmla="*/ 123322 w 129541"/>
                      <a:gd name="connsiteY3" fmla="*/ 1514 h 50101"/>
                      <a:gd name="connsiteX4" fmla="*/ 129542 w 129541"/>
                      <a:gd name="connsiteY4" fmla="*/ 0 h 50101"/>
                      <a:gd name="connsiteX5" fmla="*/ 26176 w 129541"/>
                      <a:gd name="connsiteY5" fmla="*/ 17097 h 50101"/>
                      <a:gd name="connsiteX6" fmla="*/ 1573 w 129541"/>
                      <a:gd name="connsiteY6" fmla="*/ 33471 h 50101"/>
                      <a:gd name="connsiteX7" fmla="*/ 21033 w 129541"/>
                      <a:gd name="connsiteY7" fmla="*/ 46634 h 50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9541" h="50101">
                        <a:moveTo>
                          <a:pt x="21033" y="46634"/>
                        </a:moveTo>
                        <a:cubicBezTo>
                          <a:pt x="53418" y="26403"/>
                          <a:pt x="84269" y="12687"/>
                          <a:pt x="113492" y="4191"/>
                        </a:cubicBezTo>
                        <a:cubicBezTo>
                          <a:pt x="99176" y="26918"/>
                          <a:pt x="105453" y="50102"/>
                          <a:pt x="105453" y="50102"/>
                        </a:cubicBezTo>
                        <a:cubicBezTo>
                          <a:pt x="121912" y="29451"/>
                          <a:pt x="123893" y="11430"/>
                          <a:pt x="123322" y="1514"/>
                        </a:cubicBezTo>
                        <a:cubicBezTo>
                          <a:pt x="125408" y="981"/>
                          <a:pt x="127475" y="486"/>
                          <a:pt x="129542" y="0"/>
                        </a:cubicBezTo>
                        <a:cubicBezTo>
                          <a:pt x="70782" y="1934"/>
                          <a:pt x="2164" y="51464"/>
                          <a:pt x="26176" y="17097"/>
                        </a:cubicBezTo>
                        <a:cubicBezTo>
                          <a:pt x="10479" y="26480"/>
                          <a:pt x="1573" y="33471"/>
                          <a:pt x="1573" y="33471"/>
                        </a:cubicBezTo>
                        <a:cubicBezTo>
                          <a:pt x="-6809" y="59141"/>
                          <a:pt x="21033" y="46634"/>
                          <a:pt x="21033" y="46634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A3AFB595-BC09-423D-B631-3E849F8748F9}"/>
                      </a:ext>
                    </a:extLst>
                  </p:cNvPr>
                  <p:cNvSpPr/>
                  <p:nvPr/>
                </p:nvSpPr>
                <p:spPr>
                  <a:xfrm>
                    <a:off x="3852329" y="1862175"/>
                    <a:ext cx="47424" cy="85591"/>
                  </a:xfrm>
                  <a:custGeom>
                    <a:avLst/>
                    <a:gdLst>
                      <a:gd name="connsiteX0" fmla="*/ 47425 w 47424"/>
                      <a:gd name="connsiteY0" fmla="*/ 85592 h 85591"/>
                      <a:gd name="connsiteX1" fmla="*/ 39481 w 47424"/>
                      <a:gd name="connsiteY1" fmla="*/ 35176 h 85591"/>
                      <a:gd name="connsiteX2" fmla="*/ 0 w 47424"/>
                      <a:gd name="connsiteY2" fmla="*/ 0 h 85591"/>
                      <a:gd name="connsiteX3" fmla="*/ 47425 w 47424"/>
                      <a:gd name="connsiteY3" fmla="*/ 85592 h 85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24" h="85591">
                        <a:moveTo>
                          <a:pt x="47425" y="85592"/>
                        </a:moveTo>
                        <a:cubicBezTo>
                          <a:pt x="45587" y="66723"/>
                          <a:pt x="42872" y="50006"/>
                          <a:pt x="39481" y="35176"/>
                        </a:cubicBezTo>
                        <a:cubicBezTo>
                          <a:pt x="25117" y="23041"/>
                          <a:pt x="11735" y="11182"/>
                          <a:pt x="0" y="0"/>
                        </a:cubicBezTo>
                        <a:cubicBezTo>
                          <a:pt x="27337" y="42424"/>
                          <a:pt x="47425" y="85592"/>
                          <a:pt x="47425" y="8559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25CD9F00-00F7-4808-936B-665A3CB1274E}"/>
                      </a:ext>
                    </a:extLst>
                  </p:cNvPr>
                  <p:cNvSpPr/>
                  <p:nvPr/>
                </p:nvSpPr>
                <p:spPr>
                  <a:xfrm>
                    <a:off x="3757755" y="1792567"/>
                    <a:ext cx="15284" cy="75047"/>
                  </a:xfrm>
                  <a:custGeom>
                    <a:avLst/>
                    <a:gdLst>
                      <a:gd name="connsiteX0" fmla="*/ 6172 w 15284"/>
                      <a:gd name="connsiteY0" fmla="*/ 75047 h 75047"/>
                      <a:gd name="connsiteX1" fmla="*/ 5191 w 15284"/>
                      <a:gd name="connsiteY1" fmla="*/ 47 h 75047"/>
                      <a:gd name="connsiteX2" fmla="*/ 0 w 15284"/>
                      <a:gd name="connsiteY2" fmla="*/ 19 h 75047"/>
                      <a:gd name="connsiteX3" fmla="*/ 6172 w 15284"/>
                      <a:gd name="connsiteY3" fmla="*/ 75047 h 750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84" h="75047">
                        <a:moveTo>
                          <a:pt x="6172" y="75047"/>
                        </a:moveTo>
                        <a:cubicBezTo>
                          <a:pt x="22269" y="38452"/>
                          <a:pt x="13859" y="13478"/>
                          <a:pt x="5191" y="47"/>
                        </a:cubicBezTo>
                        <a:cubicBezTo>
                          <a:pt x="3477" y="-10"/>
                          <a:pt x="1743" y="-10"/>
                          <a:pt x="0" y="19"/>
                        </a:cubicBezTo>
                        <a:cubicBezTo>
                          <a:pt x="10992" y="30613"/>
                          <a:pt x="6172" y="75047"/>
                          <a:pt x="6172" y="7504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40358C2-E05F-40C4-AFBC-6727C46C8B16}"/>
                      </a:ext>
                    </a:extLst>
                  </p:cNvPr>
                  <p:cNvSpPr/>
                  <p:nvPr/>
                </p:nvSpPr>
                <p:spPr>
                  <a:xfrm>
                    <a:off x="3724598" y="1761665"/>
                    <a:ext cx="392229" cy="214686"/>
                  </a:xfrm>
                  <a:custGeom>
                    <a:avLst/>
                    <a:gdLst>
                      <a:gd name="connsiteX0" fmla="*/ 84668 w 392229"/>
                      <a:gd name="connsiteY0" fmla="*/ 24015 h 214686"/>
                      <a:gd name="connsiteX1" fmla="*/ 110119 w 392229"/>
                      <a:gd name="connsiteY1" fmla="*/ 24567 h 214686"/>
                      <a:gd name="connsiteX2" fmla="*/ 151057 w 392229"/>
                      <a:gd name="connsiteY2" fmla="*/ 65582 h 214686"/>
                      <a:gd name="connsiteX3" fmla="*/ 210617 w 392229"/>
                      <a:gd name="connsiteY3" fmla="*/ 94404 h 214686"/>
                      <a:gd name="connsiteX4" fmla="*/ 127787 w 392229"/>
                      <a:gd name="connsiteY4" fmla="*/ 26482 h 214686"/>
                      <a:gd name="connsiteX5" fmla="*/ 191262 w 392229"/>
                      <a:gd name="connsiteY5" fmla="*/ 44141 h 214686"/>
                      <a:gd name="connsiteX6" fmla="*/ 223638 w 392229"/>
                      <a:gd name="connsiteY6" fmla="*/ 101710 h 214686"/>
                      <a:gd name="connsiteX7" fmla="*/ 275520 w 392229"/>
                      <a:gd name="connsiteY7" fmla="*/ 134419 h 214686"/>
                      <a:gd name="connsiteX8" fmla="*/ 223371 w 392229"/>
                      <a:gd name="connsiteY8" fmla="*/ 59905 h 214686"/>
                      <a:gd name="connsiteX9" fmla="*/ 272929 w 392229"/>
                      <a:gd name="connsiteY9" fmla="*/ 94376 h 214686"/>
                      <a:gd name="connsiteX10" fmla="*/ 285398 w 392229"/>
                      <a:gd name="connsiteY10" fmla="*/ 141325 h 214686"/>
                      <a:gd name="connsiteX11" fmla="*/ 318687 w 392229"/>
                      <a:gd name="connsiteY11" fmla="*/ 166309 h 214686"/>
                      <a:gd name="connsiteX12" fmla="*/ 298237 w 392229"/>
                      <a:gd name="connsiteY12" fmla="*/ 117388 h 214686"/>
                      <a:gd name="connsiteX13" fmla="*/ 326831 w 392229"/>
                      <a:gd name="connsiteY13" fmla="*/ 148878 h 214686"/>
                      <a:gd name="connsiteX14" fmla="*/ 342300 w 392229"/>
                      <a:gd name="connsiteY14" fmla="*/ 185597 h 214686"/>
                      <a:gd name="connsiteX15" fmla="*/ 375018 w 392229"/>
                      <a:gd name="connsiteY15" fmla="*/ 214686 h 214686"/>
                      <a:gd name="connsiteX16" fmla="*/ 332099 w 392229"/>
                      <a:gd name="connsiteY16" fmla="*/ 149707 h 214686"/>
                      <a:gd name="connsiteX17" fmla="*/ 392230 w 392229"/>
                      <a:gd name="connsiteY17" fmla="*/ 209228 h 214686"/>
                      <a:gd name="connsiteX18" fmla="*/ 319107 w 392229"/>
                      <a:gd name="connsiteY18" fmla="*/ 133038 h 214686"/>
                      <a:gd name="connsiteX19" fmla="*/ 0 w 392229"/>
                      <a:gd name="connsiteY19" fmla="*/ 15128 h 214686"/>
                      <a:gd name="connsiteX20" fmla="*/ 38319 w 392229"/>
                      <a:gd name="connsiteY20" fmla="*/ 29472 h 214686"/>
                      <a:gd name="connsiteX21" fmla="*/ 45806 w 392229"/>
                      <a:gd name="connsiteY21" fmla="*/ 28025 h 214686"/>
                      <a:gd name="connsiteX22" fmla="*/ 47930 w 392229"/>
                      <a:gd name="connsiteY22" fmla="*/ 31787 h 214686"/>
                      <a:gd name="connsiteX23" fmla="*/ 62036 w 392229"/>
                      <a:gd name="connsiteY23" fmla="*/ 35359 h 214686"/>
                      <a:gd name="connsiteX24" fmla="*/ 52950 w 392229"/>
                      <a:gd name="connsiteY24" fmla="*/ 26853 h 214686"/>
                      <a:gd name="connsiteX25" fmla="*/ 61122 w 392229"/>
                      <a:gd name="connsiteY25" fmla="*/ 25748 h 214686"/>
                      <a:gd name="connsiteX26" fmla="*/ 80277 w 392229"/>
                      <a:gd name="connsiteY26" fmla="*/ 40398 h 214686"/>
                      <a:gd name="connsiteX27" fmla="*/ 133864 w 392229"/>
                      <a:gd name="connsiteY27" fmla="*/ 58581 h 214686"/>
                      <a:gd name="connsiteX28" fmla="*/ 84668 w 392229"/>
                      <a:gd name="connsiteY28" fmla="*/ 24015 h 214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92229" h="214686">
                        <a:moveTo>
                          <a:pt x="84668" y="24015"/>
                        </a:moveTo>
                        <a:cubicBezTo>
                          <a:pt x="93336" y="23767"/>
                          <a:pt x="101822" y="23967"/>
                          <a:pt x="110119" y="24567"/>
                        </a:cubicBezTo>
                        <a:cubicBezTo>
                          <a:pt x="124806" y="34502"/>
                          <a:pt x="138513" y="48894"/>
                          <a:pt x="151057" y="65582"/>
                        </a:cubicBezTo>
                        <a:cubicBezTo>
                          <a:pt x="169650" y="73449"/>
                          <a:pt x="189567" y="82917"/>
                          <a:pt x="210617" y="94404"/>
                        </a:cubicBezTo>
                        <a:cubicBezTo>
                          <a:pt x="187014" y="55114"/>
                          <a:pt x="152000" y="35711"/>
                          <a:pt x="127787" y="26482"/>
                        </a:cubicBezTo>
                        <a:cubicBezTo>
                          <a:pt x="150543" y="29758"/>
                          <a:pt x="171726" y="35997"/>
                          <a:pt x="191262" y="44141"/>
                        </a:cubicBezTo>
                        <a:cubicBezTo>
                          <a:pt x="202797" y="58314"/>
                          <a:pt x="213703" y="78745"/>
                          <a:pt x="223638" y="101710"/>
                        </a:cubicBezTo>
                        <a:cubicBezTo>
                          <a:pt x="240316" y="111283"/>
                          <a:pt x="257642" y="122113"/>
                          <a:pt x="275520" y="134419"/>
                        </a:cubicBezTo>
                        <a:cubicBezTo>
                          <a:pt x="262890" y="100319"/>
                          <a:pt x="242316" y="76183"/>
                          <a:pt x="223371" y="59905"/>
                        </a:cubicBezTo>
                        <a:cubicBezTo>
                          <a:pt x="241802" y="70373"/>
                          <a:pt x="258356" y="82260"/>
                          <a:pt x="272929" y="94376"/>
                        </a:cubicBezTo>
                        <a:cubicBezTo>
                          <a:pt x="275320" y="106273"/>
                          <a:pt x="279883" y="122960"/>
                          <a:pt x="285398" y="141325"/>
                        </a:cubicBezTo>
                        <a:cubicBezTo>
                          <a:pt x="296313" y="149087"/>
                          <a:pt x="307419" y="157403"/>
                          <a:pt x="318687" y="166309"/>
                        </a:cubicBezTo>
                        <a:cubicBezTo>
                          <a:pt x="313001" y="146363"/>
                          <a:pt x="305543" y="130085"/>
                          <a:pt x="298237" y="117388"/>
                        </a:cubicBezTo>
                        <a:cubicBezTo>
                          <a:pt x="309658" y="128723"/>
                          <a:pt x="319211" y="139553"/>
                          <a:pt x="326831" y="148878"/>
                        </a:cubicBezTo>
                        <a:cubicBezTo>
                          <a:pt x="330298" y="159955"/>
                          <a:pt x="335842" y="172652"/>
                          <a:pt x="342300" y="185597"/>
                        </a:cubicBezTo>
                        <a:cubicBezTo>
                          <a:pt x="353073" y="194722"/>
                          <a:pt x="363998" y="204428"/>
                          <a:pt x="375018" y="214686"/>
                        </a:cubicBezTo>
                        <a:cubicBezTo>
                          <a:pt x="360788" y="186730"/>
                          <a:pt x="342262" y="162241"/>
                          <a:pt x="332099" y="149707"/>
                        </a:cubicBezTo>
                        <a:cubicBezTo>
                          <a:pt x="346110" y="164718"/>
                          <a:pt x="368046" y="187368"/>
                          <a:pt x="392230" y="209228"/>
                        </a:cubicBezTo>
                        <a:cubicBezTo>
                          <a:pt x="392230" y="209228"/>
                          <a:pt x="375647" y="148316"/>
                          <a:pt x="319107" y="133038"/>
                        </a:cubicBezTo>
                        <a:cubicBezTo>
                          <a:pt x="210979" y="-16590"/>
                          <a:pt x="84725" y="-12714"/>
                          <a:pt x="0" y="15128"/>
                        </a:cubicBezTo>
                        <a:cubicBezTo>
                          <a:pt x="95" y="20748"/>
                          <a:pt x="13859" y="23653"/>
                          <a:pt x="38319" y="29472"/>
                        </a:cubicBezTo>
                        <a:cubicBezTo>
                          <a:pt x="40824" y="28958"/>
                          <a:pt x="43329" y="28472"/>
                          <a:pt x="45806" y="28025"/>
                        </a:cubicBezTo>
                        <a:cubicBezTo>
                          <a:pt x="46511" y="29225"/>
                          <a:pt x="47215" y="30482"/>
                          <a:pt x="47930" y="31787"/>
                        </a:cubicBezTo>
                        <a:cubicBezTo>
                          <a:pt x="52359" y="32873"/>
                          <a:pt x="57064" y="34054"/>
                          <a:pt x="62036" y="35359"/>
                        </a:cubicBezTo>
                        <a:cubicBezTo>
                          <a:pt x="58855" y="32006"/>
                          <a:pt x="55769" y="29177"/>
                          <a:pt x="52950" y="26853"/>
                        </a:cubicBezTo>
                        <a:cubicBezTo>
                          <a:pt x="55693" y="26443"/>
                          <a:pt x="58417" y="26072"/>
                          <a:pt x="61122" y="25748"/>
                        </a:cubicBezTo>
                        <a:cubicBezTo>
                          <a:pt x="67456" y="29387"/>
                          <a:pt x="73876" y="34406"/>
                          <a:pt x="80277" y="40398"/>
                        </a:cubicBezTo>
                        <a:cubicBezTo>
                          <a:pt x="96193" y="45027"/>
                          <a:pt x="114167" y="50904"/>
                          <a:pt x="133864" y="58581"/>
                        </a:cubicBezTo>
                        <a:cubicBezTo>
                          <a:pt x="117634" y="37683"/>
                          <a:pt x="99584" y="28158"/>
                          <a:pt x="84668" y="2401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51" name="Graphic 57">
                  <a:extLst>
                    <a:ext uri="{FF2B5EF4-FFF2-40B4-BE49-F238E27FC236}">
                      <a16:creationId xmlns:a16="http://schemas.microsoft.com/office/drawing/2014/main" id="{BC570AC3-D377-434A-B054-63F4F3A50282}"/>
                    </a:ext>
                  </a:extLst>
                </p:cNvPr>
                <p:cNvGrpSpPr/>
                <p:nvPr/>
              </p:nvGrpSpPr>
              <p:grpSpPr>
                <a:xfrm>
                  <a:off x="3312623" y="1734626"/>
                  <a:ext cx="509511" cy="581672"/>
                  <a:chOff x="3312623" y="1734626"/>
                  <a:chExt cx="509511" cy="581672"/>
                </a:xfrm>
              </p:grpSpPr>
              <p:grpSp>
                <p:nvGrpSpPr>
                  <p:cNvPr id="152" name="Graphic 57">
                    <a:extLst>
                      <a:ext uri="{FF2B5EF4-FFF2-40B4-BE49-F238E27FC236}">
                        <a16:creationId xmlns:a16="http://schemas.microsoft.com/office/drawing/2014/main" id="{7CA7287D-A28E-47D3-9082-A750FEB84635}"/>
                      </a:ext>
                    </a:extLst>
                  </p:cNvPr>
                  <p:cNvGrpSpPr/>
                  <p:nvPr/>
                </p:nvGrpSpPr>
                <p:grpSpPr>
                  <a:xfrm>
                    <a:off x="3312623" y="2059847"/>
                    <a:ext cx="303733" cy="256451"/>
                    <a:chOff x="3312623" y="2059847"/>
                    <a:chExt cx="303733" cy="256451"/>
                  </a:xfrm>
                </p:grpSpPr>
                <p:sp>
                  <p:nvSpPr>
                    <p:cNvPr id="169" name="Freeform: Shape 168">
                      <a:extLst>
                        <a:ext uri="{FF2B5EF4-FFF2-40B4-BE49-F238E27FC236}">
                          <a16:creationId xmlns:a16="http://schemas.microsoft.com/office/drawing/2014/main" id="{EE1A9078-037C-4A45-8336-5BD2D9D71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2482" y="2098818"/>
                      <a:ext cx="135291" cy="160511"/>
                    </a:xfrm>
                    <a:custGeom>
                      <a:avLst/>
                      <a:gdLst>
                        <a:gd name="connsiteX0" fmla="*/ 66656 w 135291"/>
                        <a:gd name="connsiteY0" fmla="*/ 33391 h 160511"/>
                        <a:gd name="connsiteX1" fmla="*/ 1305 w 135291"/>
                        <a:gd name="connsiteY1" fmla="*/ 62414 h 160511"/>
                        <a:gd name="connsiteX2" fmla="*/ 83991 w 135291"/>
                        <a:gd name="connsiteY2" fmla="*/ 160512 h 160511"/>
                        <a:gd name="connsiteX3" fmla="*/ 126759 w 135291"/>
                        <a:gd name="connsiteY3" fmla="*/ 46745 h 160511"/>
                        <a:gd name="connsiteX4" fmla="*/ 66656 w 135291"/>
                        <a:gd name="connsiteY4" fmla="*/ 33391 h 160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5291" h="160511">
                          <a:moveTo>
                            <a:pt x="66656" y="33391"/>
                          </a:moveTo>
                          <a:cubicBezTo>
                            <a:pt x="66656" y="33391"/>
                            <a:pt x="14830" y="3445"/>
                            <a:pt x="1305" y="62414"/>
                          </a:cubicBezTo>
                          <a:cubicBezTo>
                            <a:pt x="-12230" y="121383"/>
                            <a:pt x="83991" y="160512"/>
                            <a:pt x="83991" y="160512"/>
                          </a:cubicBezTo>
                          <a:cubicBezTo>
                            <a:pt x="83991" y="160512"/>
                            <a:pt x="94812" y="91351"/>
                            <a:pt x="126759" y="46745"/>
                          </a:cubicBezTo>
                          <a:cubicBezTo>
                            <a:pt x="158715" y="2140"/>
                            <a:pt x="92478" y="-25026"/>
                            <a:pt x="66656" y="33391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0" name="Freeform: Shape 169">
                      <a:extLst>
                        <a:ext uri="{FF2B5EF4-FFF2-40B4-BE49-F238E27FC236}">
                          <a16:creationId xmlns:a16="http://schemas.microsoft.com/office/drawing/2014/main" id="{07FE7235-7FD5-4CEE-8546-767271CC77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2623" y="2059847"/>
                      <a:ext cx="303733" cy="256451"/>
                    </a:xfrm>
                    <a:custGeom>
                      <a:avLst/>
                      <a:gdLst>
                        <a:gd name="connsiteX0" fmla="*/ 106480 w 303733"/>
                        <a:gd name="connsiteY0" fmla="*/ 57264 h 256451"/>
                        <a:gd name="connsiteX1" fmla="*/ 157829 w 303733"/>
                        <a:gd name="connsiteY1" fmla="*/ 172888 h 256451"/>
                        <a:gd name="connsiteX2" fmla="*/ 214198 w 303733"/>
                        <a:gd name="connsiteY2" fmla="*/ 69428 h 256451"/>
                        <a:gd name="connsiteX3" fmla="*/ 135084 w 303733"/>
                        <a:gd name="connsiteY3" fmla="*/ 24098 h 256451"/>
                        <a:gd name="connsiteX4" fmla="*/ 232715 w 303733"/>
                        <a:gd name="connsiteY4" fmla="*/ 0 h 256451"/>
                        <a:gd name="connsiteX5" fmla="*/ 303733 w 303733"/>
                        <a:gd name="connsiteY5" fmla="*/ 94860 h 256451"/>
                        <a:gd name="connsiteX6" fmla="*/ 175679 w 303733"/>
                        <a:gd name="connsiteY6" fmla="*/ 256451 h 256451"/>
                        <a:gd name="connsiteX7" fmla="*/ 0 w 303733"/>
                        <a:gd name="connsiteY7" fmla="*/ 134645 h 256451"/>
                        <a:gd name="connsiteX8" fmla="*/ 106480 w 303733"/>
                        <a:gd name="connsiteY8" fmla="*/ 57264 h 2564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03733" h="256451">
                          <a:moveTo>
                            <a:pt x="106480" y="57264"/>
                          </a:moveTo>
                          <a:cubicBezTo>
                            <a:pt x="106480" y="57264"/>
                            <a:pt x="74295" y="114891"/>
                            <a:pt x="157829" y="172888"/>
                          </a:cubicBezTo>
                          <a:cubicBezTo>
                            <a:pt x="157829" y="172888"/>
                            <a:pt x="174917" y="108356"/>
                            <a:pt x="214198" y="69428"/>
                          </a:cubicBezTo>
                          <a:cubicBezTo>
                            <a:pt x="253489" y="30499"/>
                            <a:pt x="135084" y="24098"/>
                            <a:pt x="135084" y="24098"/>
                          </a:cubicBezTo>
                          <a:lnTo>
                            <a:pt x="232715" y="0"/>
                          </a:lnTo>
                          <a:lnTo>
                            <a:pt x="303733" y="94860"/>
                          </a:lnTo>
                          <a:lnTo>
                            <a:pt x="175679" y="256451"/>
                          </a:lnTo>
                          <a:lnTo>
                            <a:pt x="0" y="134645"/>
                          </a:lnTo>
                          <a:lnTo>
                            <a:pt x="106480" y="57264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CDF97D85-9EBC-43D6-905F-DB21F00BD5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5707" y="2132209"/>
                      <a:ext cx="68512" cy="161065"/>
                    </a:xfrm>
                    <a:custGeom>
                      <a:avLst/>
                      <a:gdLst>
                        <a:gd name="connsiteX0" fmla="*/ 13431 w 68512"/>
                        <a:gd name="connsiteY0" fmla="*/ 0 h 161065"/>
                        <a:gd name="connsiteX1" fmla="*/ 47093 w 68512"/>
                        <a:gd name="connsiteY1" fmla="*/ 128654 h 161065"/>
                        <a:gd name="connsiteX2" fmla="*/ 33377 w 68512"/>
                        <a:gd name="connsiteY2" fmla="*/ 156058 h 161065"/>
                        <a:gd name="connsiteX3" fmla="*/ 13431 w 68512"/>
                        <a:gd name="connsiteY3" fmla="*/ 0 h 1610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8512" h="161065">
                          <a:moveTo>
                            <a:pt x="13431" y="0"/>
                          </a:moveTo>
                          <a:cubicBezTo>
                            <a:pt x="13431" y="0"/>
                            <a:pt x="-8105" y="78896"/>
                            <a:pt x="47093" y="128654"/>
                          </a:cubicBezTo>
                          <a:cubicBezTo>
                            <a:pt x="102290" y="178413"/>
                            <a:pt x="33377" y="156058"/>
                            <a:pt x="33377" y="156058"/>
                          </a:cubicBezTo>
                          <a:cubicBezTo>
                            <a:pt x="33377" y="156058"/>
                            <a:pt x="-25793" y="71590"/>
                            <a:pt x="13431" y="0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3" name="Graphic 57">
                    <a:extLst>
                      <a:ext uri="{FF2B5EF4-FFF2-40B4-BE49-F238E27FC236}">
                        <a16:creationId xmlns:a16="http://schemas.microsoft.com/office/drawing/2014/main" id="{AE418002-F287-4064-8FF9-3E9C58A6AF5B}"/>
                      </a:ext>
                    </a:extLst>
                  </p:cNvPr>
                  <p:cNvGrpSpPr/>
                  <p:nvPr/>
                </p:nvGrpSpPr>
                <p:grpSpPr>
                  <a:xfrm>
                    <a:off x="3460727" y="1734626"/>
                    <a:ext cx="361407" cy="285397"/>
                    <a:chOff x="3460727" y="1734626"/>
                    <a:chExt cx="361407" cy="285397"/>
                  </a:xfrm>
                </p:grpSpPr>
                <p:sp>
                  <p:nvSpPr>
                    <p:cNvPr id="165" name="Freeform: Shape 164">
                      <a:extLst>
                        <a:ext uri="{FF2B5EF4-FFF2-40B4-BE49-F238E27FC236}">
                          <a16:creationId xmlns:a16="http://schemas.microsoft.com/office/drawing/2014/main" id="{68CCB904-646F-40F0-A8B6-2D99B3999E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0587" y="1782173"/>
                      <a:ext cx="224263" cy="165627"/>
                    </a:xfrm>
                    <a:custGeom>
                      <a:avLst/>
                      <a:gdLst>
                        <a:gd name="connsiteX0" fmla="*/ 49289 w 224263"/>
                        <a:gd name="connsiteY0" fmla="*/ 89355 h 165627"/>
                        <a:gd name="connsiteX1" fmla="*/ 1978 w 224263"/>
                        <a:gd name="connsiteY1" fmla="*/ 47312 h 165627"/>
                        <a:gd name="connsiteX2" fmla="*/ 93837 w 224263"/>
                        <a:gd name="connsiteY2" fmla="*/ 1935 h 165627"/>
                        <a:gd name="connsiteX3" fmla="*/ 111154 w 224263"/>
                        <a:gd name="connsiteY3" fmla="*/ 12831 h 165627"/>
                        <a:gd name="connsiteX4" fmla="*/ 99228 w 224263"/>
                        <a:gd name="connsiteY4" fmla="*/ 43283 h 165627"/>
                        <a:gd name="connsiteX5" fmla="*/ 218510 w 224263"/>
                        <a:gd name="connsiteY5" fmla="*/ 28691 h 165627"/>
                        <a:gd name="connsiteX6" fmla="*/ 218805 w 224263"/>
                        <a:gd name="connsiteY6" fmla="*/ 48274 h 165627"/>
                        <a:gd name="connsiteX7" fmla="*/ 188563 w 224263"/>
                        <a:gd name="connsiteY7" fmla="*/ 84860 h 165627"/>
                        <a:gd name="connsiteX8" fmla="*/ 110477 w 224263"/>
                        <a:gd name="connsiteY8" fmla="*/ 108672 h 165627"/>
                        <a:gd name="connsiteX9" fmla="*/ 145291 w 224263"/>
                        <a:gd name="connsiteY9" fmla="*/ 149972 h 165627"/>
                        <a:gd name="connsiteX10" fmla="*/ 131051 w 224263"/>
                        <a:gd name="connsiteY10" fmla="*/ 164984 h 165627"/>
                        <a:gd name="connsiteX11" fmla="*/ 61243 w 224263"/>
                        <a:gd name="connsiteY11" fmla="*/ 160107 h 165627"/>
                        <a:gd name="connsiteX12" fmla="*/ 49289 w 224263"/>
                        <a:gd name="connsiteY12" fmla="*/ 89355 h 165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24263" h="165627">
                          <a:moveTo>
                            <a:pt x="49289" y="89355"/>
                          </a:moveTo>
                          <a:cubicBezTo>
                            <a:pt x="49289" y="89355"/>
                            <a:pt x="-11614" y="86126"/>
                            <a:pt x="1978" y="47312"/>
                          </a:cubicBezTo>
                          <a:cubicBezTo>
                            <a:pt x="12913" y="16060"/>
                            <a:pt x="64138" y="22690"/>
                            <a:pt x="93837" y="1935"/>
                          </a:cubicBezTo>
                          <a:cubicBezTo>
                            <a:pt x="101667" y="-3532"/>
                            <a:pt x="112459" y="3373"/>
                            <a:pt x="111154" y="12831"/>
                          </a:cubicBezTo>
                          <a:cubicBezTo>
                            <a:pt x="110020" y="21052"/>
                            <a:pt x="106648" y="31186"/>
                            <a:pt x="99228" y="43283"/>
                          </a:cubicBezTo>
                          <a:cubicBezTo>
                            <a:pt x="99228" y="43283"/>
                            <a:pt x="137614" y="-17515"/>
                            <a:pt x="218510" y="28691"/>
                          </a:cubicBezTo>
                          <a:cubicBezTo>
                            <a:pt x="226035" y="32986"/>
                            <a:pt x="226225" y="43797"/>
                            <a:pt x="218805" y="48274"/>
                          </a:cubicBezTo>
                          <a:cubicBezTo>
                            <a:pt x="207994" y="54799"/>
                            <a:pt x="195069" y="66114"/>
                            <a:pt x="188563" y="84860"/>
                          </a:cubicBezTo>
                          <a:cubicBezTo>
                            <a:pt x="176152" y="120588"/>
                            <a:pt x="110477" y="108672"/>
                            <a:pt x="110477" y="108672"/>
                          </a:cubicBezTo>
                          <a:cubicBezTo>
                            <a:pt x="110477" y="108672"/>
                            <a:pt x="133471" y="123388"/>
                            <a:pt x="145291" y="149972"/>
                          </a:cubicBezTo>
                          <a:cubicBezTo>
                            <a:pt x="149273" y="158926"/>
                            <a:pt x="140319" y="168175"/>
                            <a:pt x="131051" y="164984"/>
                          </a:cubicBezTo>
                          <a:cubicBezTo>
                            <a:pt x="114526" y="159288"/>
                            <a:pt x="89513" y="154135"/>
                            <a:pt x="61243" y="160107"/>
                          </a:cubicBezTo>
                          <a:cubicBezTo>
                            <a:pt x="10770" y="170775"/>
                            <a:pt x="-12024" y="110987"/>
                            <a:pt x="49289" y="89355"/>
                          </a:cubicBezTo>
                          <a:close/>
                        </a:path>
                      </a:pathLst>
                    </a:custGeom>
                    <a:solidFill>
                      <a:srgbClr val="4AD86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1826860A-B823-4DFB-9427-7030485003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0727" y="1734626"/>
                      <a:ext cx="361407" cy="285397"/>
                    </a:xfrm>
                    <a:custGeom>
                      <a:avLst/>
                      <a:gdLst>
                        <a:gd name="connsiteX0" fmla="*/ 55302 w 361407"/>
                        <a:gd name="connsiteY0" fmla="*/ 100651 h 285397"/>
                        <a:gd name="connsiteX1" fmla="*/ 260071 w 361407"/>
                        <a:gd name="connsiteY1" fmla="*/ 87630 h 285397"/>
                        <a:gd name="connsiteX2" fmla="*/ 118462 w 361407"/>
                        <a:gd name="connsiteY2" fmla="*/ 201568 h 285397"/>
                        <a:gd name="connsiteX3" fmla="*/ 0 w 361407"/>
                        <a:gd name="connsiteY3" fmla="*/ 116034 h 285397"/>
                        <a:gd name="connsiteX4" fmla="*/ 89364 w 361407"/>
                        <a:gd name="connsiteY4" fmla="*/ 285398 h 285397"/>
                        <a:gd name="connsiteX5" fmla="*/ 286474 w 361407"/>
                        <a:gd name="connsiteY5" fmla="*/ 262461 h 285397"/>
                        <a:gd name="connsiteX6" fmla="*/ 361407 w 361407"/>
                        <a:gd name="connsiteY6" fmla="*/ 83534 h 285397"/>
                        <a:gd name="connsiteX7" fmla="*/ 157705 w 361407"/>
                        <a:gd name="connsiteY7" fmla="*/ 0 h 285397"/>
                        <a:gd name="connsiteX8" fmla="*/ 55302 w 361407"/>
                        <a:gd name="connsiteY8" fmla="*/ 100651 h 285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1407" h="285397">
                          <a:moveTo>
                            <a:pt x="55302" y="100651"/>
                          </a:moveTo>
                          <a:cubicBezTo>
                            <a:pt x="55302" y="100651"/>
                            <a:pt x="113138" y="34909"/>
                            <a:pt x="260071" y="87630"/>
                          </a:cubicBezTo>
                          <a:cubicBezTo>
                            <a:pt x="260071" y="87630"/>
                            <a:pt x="206035" y="196539"/>
                            <a:pt x="118462" y="201568"/>
                          </a:cubicBezTo>
                          <a:cubicBezTo>
                            <a:pt x="30890" y="206597"/>
                            <a:pt x="0" y="116034"/>
                            <a:pt x="0" y="116034"/>
                          </a:cubicBezTo>
                          <a:lnTo>
                            <a:pt x="89364" y="285398"/>
                          </a:lnTo>
                          <a:lnTo>
                            <a:pt x="286474" y="262461"/>
                          </a:lnTo>
                          <a:lnTo>
                            <a:pt x="361407" y="83534"/>
                          </a:lnTo>
                          <a:lnTo>
                            <a:pt x="157705" y="0"/>
                          </a:lnTo>
                          <a:lnTo>
                            <a:pt x="55302" y="100651"/>
                          </a:ln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2C64376-40FA-44B5-8CA6-C08112D7DA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8611" y="1821637"/>
                      <a:ext cx="199160" cy="75222"/>
                    </a:xfrm>
                    <a:custGeom>
                      <a:avLst/>
                      <a:gdLst>
                        <a:gd name="connsiteX0" fmla="*/ 9841 w 199160"/>
                        <a:gd name="connsiteY0" fmla="*/ 72104 h 75222"/>
                        <a:gd name="connsiteX1" fmla="*/ 199160 w 199160"/>
                        <a:gd name="connsiteY1" fmla="*/ 0 h 75222"/>
                        <a:gd name="connsiteX2" fmla="*/ 12708 w 199160"/>
                        <a:gd name="connsiteY2" fmla="*/ 55940 h 75222"/>
                        <a:gd name="connsiteX3" fmla="*/ 9841 w 199160"/>
                        <a:gd name="connsiteY3" fmla="*/ 72104 h 75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9160" h="75222">
                          <a:moveTo>
                            <a:pt x="9841" y="72104"/>
                          </a:moveTo>
                          <a:cubicBezTo>
                            <a:pt x="9841" y="72104"/>
                            <a:pt x="15185" y="53969"/>
                            <a:pt x="199160" y="0"/>
                          </a:cubicBezTo>
                          <a:cubicBezTo>
                            <a:pt x="199160" y="0"/>
                            <a:pt x="39531" y="26127"/>
                            <a:pt x="12708" y="55940"/>
                          </a:cubicBezTo>
                          <a:cubicBezTo>
                            <a:pt x="-14104" y="85754"/>
                            <a:pt x="9841" y="72104"/>
                            <a:pt x="9841" y="72104"/>
                          </a:cubicBezTo>
                          <a:close/>
                        </a:path>
                      </a:pathLst>
                    </a:custGeom>
                    <a:solidFill>
                      <a:srgbClr val="5900FF">
                        <a:alpha val="25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5F57311B-5AEA-4AA8-82C0-31CFDB881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4072" y="1870308"/>
                      <a:ext cx="75499" cy="54022"/>
                    </a:xfrm>
                    <a:custGeom>
                      <a:avLst/>
                      <a:gdLst>
                        <a:gd name="connsiteX0" fmla="*/ 75484 w 75499"/>
                        <a:gd name="connsiteY0" fmla="*/ 3878 h 54022"/>
                        <a:gd name="connsiteX1" fmla="*/ 427 w 75499"/>
                        <a:gd name="connsiteY1" fmla="*/ 35986 h 54022"/>
                        <a:gd name="connsiteX2" fmla="*/ 75484 w 75499"/>
                        <a:gd name="connsiteY2" fmla="*/ 3878 h 540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5499" h="54022">
                          <a:moveTo>
                            <a:pt x="75484" y="3878"/>
                          </a:moveTo>
                          <a:cubicBezTo>
                            <a:pt x="75227" y="-7600"/>
                            <a:pt x="7504" y="7373"/>
                            <a:pt x="427" y="35986"/>
                          </a:cubicBezTo>
                          <a:cubicBezTo>
                            <a:pt x="-6659" y="64600"/>
                            <a:pt x="76789" y="62828"/>
                            <a:pt x="75484" y="3878"/>
                          </a:cubicBezTo>
                          <a:close/>
                        </a:path>
                      </a:pathLst>
                    </a:custGeom>
                    <a:solidFill>
                      <a:srgbClr val="FFFF00">
                        <a:alpha val="7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154" name="Graphic 57">
                    <a:extLst>
                      <a:ext uri="{FF2B5EF4-FFF2-40B4-BE49-F238E27FC236}">
                        <a16:creationId xmlns:a16="http://schemas.microsoft.com/office/drawing/2014/main" id="{6C3F77A4-9663-4C6D-9BEC-4C9D23E1F946}"/>
                      </a:ext>
                    </a:extLst>
                  </p:cNvPr>
                  <p:cNvGrpSpPr/>
                  <p:nvPr/>
                </p:nvGrpSpPr>
                <p:grpSpPr>
                  <a:xfrm>
                    <a:off x="3384256" y="1858363"/>
                    <a:ext cx="262843" cy="287872"/>
                    <a:chOff x="3384256" y="1858363"/>
                    <a:chExt cx="262843" cy="287872"/>
                  </a:xfrm>
                </p:grpSpPr>
                <p:sp>
                  <p:nvSpPr>
                    <p:cNvPr id="155" name="Freeform: Shape 154">
                      <a:extLst>
                        <a:ext uri="{FF2B5EF4-FFF2-40B4-BE49-F238E27FC236}">
                          <a16:creationId xmlns:a16="http://schemas.microsoft.com/office/drawing/2014/main" id="{7AB27E3D-AE06-453A-8448-9DCFC5DE6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56" y="1858363"/>
                      <a:ext cx="262843" cy="287870"/>
                    </a:xfrm>
                    <a:custGeom>
                      <a:avLst/>
                      <a:gdLst>
                        <a:gd name="connsiteX0" fmla="*/ 111504 w 262843"/>
                        <a:gd name="connsiteY0" fmla="*/ 48360 h 287870"/>
                        <a:gd name="connsiteX1" fmla="*/ 16349 w 262843"/>
                        <a:gd name="connsiteY1" fmla="*/ 68001 h 287870"/>
                        <a:gd name="connsiteX2" fmla="*/ 54316 w 262843"/>
                        <a:gd name="connsiteY2" fmla="*/ 148782 h 287870"/>
                        <a:gd name="connsiteX3" fmla="*/ 7129 w 262843"/>
                        <a:gd name="connsiteY3" fmla="*/ 208399 h 287870"/>
                        <a:gd name="connsiteX4" fmla="*/ 94512 w 262843"/>
                        <a:gd name="connsiteY4" fmla="*/ 285447 h 287870"/>
                        <a:gd name="connsiteX5" fmla="*/ 130021 w 262843"/>
                        <a:gd name="connsiteY5" fmla="*/ 241594 h 287870"/>
                        <a:gd name="connsiteX6" fmla="*/ 225261 w 262843"/>
                        <a:gd name="connsiteY6" fmla="*/ 236308 h 287870"/>
                        <a:gd name="connsiteX7" fmla="*/ 228871 w 262843"/>
                        <a:gd name="connsiteY7" fmla="*/ 135000 h 287870"/>
                        <a:gd name="connsiteX8" fmla="*/ 238920 w 262843"/>
                        <a:gd name="connsiteY8" fmla="*/ 37702 h 287870"/>
                        <a:gd name="connsiteX9" fmla="*/ 111504 w 262843"/>
                        <a:gd name="connsiteY9" fmla="*/ 48360 h 2878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62843" h="287870">
                          <a:moveTo>
                            <a:pt x="111504" y="48360"/>
                          </a:moveTo>
                          <a:cubicBezTo>
                            <a:pt x="111504" y="48360"/>
                            <a:pt x="68775" y="2736"/>
                            <a:pt x="16349" y="68001"/>
                          </a:cubicBezTo>
                          <a:cubicBezTo>
                            <a:pt x="-36067" y="133266"/>
                            <a:pt x="54316" y="148782"/>
                            <a:pt x="54316" y="148782"/>
                          </a:cubicBezTo>
                          <a:cubicBezTo>
                            <a:pt x="54316" y="148782"/>
                            <a:pt x="14197" y="157479"/>
                            <a:pt x="7129" y="208399"/>
                          </a:cubicBezTo>
                          <a:cubicBezTo>
                            <a:pt x="52" y="259330"/>
                            <a:pt x="65908" y="298134"/>
                            <a:pt x="94512" y="285447"/>
                          </a:cubicBezTo>
                          <a:cubicBezTo>
                            <a:pt x="127373" y="270864"/>
                            <a:pt x="130021" y="241594"/>
                            <a:pt x="130021" y="241594"/>
                          </a:cubicBezTo>
                          <a:cubicBezTo>
                            <a:pt x="130021" y="241594"/>
                            <a:pt x="157053" y="294315"/>
                            <a:pt x="225261" y="236308"/>
                          </a:cubicBezTo>
                          <a:cubicBezTo>
                            <a:pt x="293470" y="178291"/>
                            <a:pt x="228871" y="135000"/>
                            <a:pt x="228871" y="135000"/>
                          </a:cubicBezTo>
                          <a:cubicBezTo>
                            <a:pt x="228871" y="135000"/>
                            <a:pt x="298089" y="99757"/>
                            <a:pt x="238920" y="37702"/>
                          </a:cubicBezTo>
                          <a:cubicBezTo>
                            <a:pt x="179751" y="-24354"/>
                            <a:pt x="117791" y="-1960"/>
                            <a:pt x="111504" y="48360"/>
                          </a:cubicBezTo>
                          <a:close/>
                        </a:path>
                      </a:pathLst>
                    </a:custGeom>
                    <a:solidFill>
                      <a:srgbClr val="90004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6" name="Freeform: Shape 155">
                      <a:extLst>
                        <a:ext uri="{FF2B5EF4-FFF2-40B4-BE49-F238E27FC236}">
                          <a16:creationId xmlns:a16="http://schemas.microsoft.com/office/drawing/2014/main" id="{E8ED55F9-A1E1-4036-9ED4-FD70B8821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824" y="1858389"/>
                      <a:ext cx="251275" cy="287847"/>
                    </a:xfrm>
                    <a:custGeom>
                      <a:avLst/>
                      <a:gdLst>
                        <a:gd name="connsiteX0" fmla="*/ 227352 w 251275"/>
                        <a:gd name="connsiteY0" fmla="*/ 37676 h 287847"/>
                        <a:gd name="connsiteX1" fmla="*/ 217303 w 251275"/>
                        <a:gd name="connsiteY1" fmla="*/ 134974 h 287847"/>
                        <a:gd name="connsiteX2" fmla="*/ 213693 w 251275"/>
                        <a:gd name="connsiteY2" fmla="*/ 236282 h 287847"/>
                        <a:gd name="connsiteX3" fmla="*/ 118453 w 251275"/>
                        <a:gd name="connsiteY3" fmla="*/ 241568 h 287847"/>
                        <a:gd name="connsiteX4" fmla="*/ 82944 w 251275"/>
                        <a:gd name="connsiteY4" fmla="*/ 285422 h 287847"/>
                        <a:gd name="connsiteX5" fmla="*/ 0 w 251275"/>
                        <a:gd name="connsiteY5" fmla="*/ 239073 h 287847"/>
                        <a:gd name="connsiteX6" fmla="*/ 69342 w 251275"/>
                        <a:gd name="connsiteY6" fmla="*/ 276144 h 287847"/>
                        <a:gd name="connsiteX7" fmla="*/ 112443 w 251275"/>
                        <a:gd name="connsiteY7" fmla="*/ 199820 h 287847"/>
                        <a:gd name="connsiteX8" fmla="*/ 189833 w 251275"/>
                        <a:gd name="connsiteY8" fmla="*/ 201525 h 287847"/>
                        <a:gd name="connsiteX9" fmla="*/ 159182 w 251275"/>
                        <a:gd name="connsiteY9" fmla="*/ 123563 h 287847"/>
                        <a:gd name="connsiteX10" fmla="*/ 214055 w 251275"/>
                        <a:gd name="connsiteY10" fmla="*/ 53926 h 287847"/>
                        <a:gd name="connsiteX11" fmla="*/ 132131 w 251275"/>
                        <a:gd name="connsiteY11" fmla="*/ 4282 h 287847"/>
                        <a:gd name="connsiteX12" fmla="*/ 227352 w 251275"/>
                        <a:gd name="connsiteY12" fmla="*/ 37676 h 287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51275" h="287847">
                          <a:moveTo>
                            <a:pt x="227352" y="37676"/>
                          </a:moveTo>
                          <a:cubicBezTo>
                            <a:pt x="286522" y="99732"/>
                            <a:pt x="217303" y="134974"/>
                            <a:pt x="217303" y="134974"/>
                          </a:cubicBezTo>
                          <a:cubicBezTo>
                            <a:pt x="217303" y="134974"/>
                            <a:pt x="281911" y="178265"/>
                            <a:pt x="213693" y="236282"/>
                          </a:cubicBezTo>
                          <a:cubicBezTo>
                            <a:pt x="145485" y="294299"/>
                            <a:pt x="118453" y="241568"/>
                            <a:pt x="118453" y="241568"/>
                          </a:cubicBezTo>
                          <a:cubicBezTo>
                            <a:pt x="118453" y="241568"/>
                            <a:pt x="115805" y="270839"/>
                            <a:pt x="82944" y="285422"/>
                          </a:cubicBezTo>
                          <a:cubicBezTo>
                            <a:pt x="60474" y="295394"/>
                            <a:pt x="15040" y="273572"/>
                            <a:pt x="0" y="239073"/>
                          </a:cubicBezTo>
                          <a:cubicBezTo>
                            <a:pt x="17059" y="262895"/>
                            <a:pt x="49968" y="279754"/>
                            <a:pt x="69342" y="276144"/>
                          </a:cubicBezTo>
                          <a:cubicBezTo>
                            <a:pt x="95679" y="271229"/>
                            <a:pt x="112443" y="199820"/>
                            <a:pt x="112443" y="199820"/>
                          </a:cubicBezTo>
                          <a:cubicBezTo>
                            <a:pt x="111795" y="235711"/>
                            <a:pt x="161906" y="249874"/>
                            <a:pt x="189833" y="201525"/>
                          </a:cubicBezTo>
                          <a:cubicBezTo>
                            <a:pt x="217761" y="153176"/>
                            <a:pt x="159182" y="123563"/>
                            <a:pt x="159182" y="123563"/>
                          </a:cubicBezTo>
                          <a:cubicBezTo>
                            <a:pt x="159182" y="123563"/>
                            <a:pt x="231619" y="104942"/>
                            <a:pt x="214055" y="53926"/>
                          </a:cubicBezTo>
                          <a:cubicBezTo>
                            <a:pt x="196491" y="2910"/>
                            <a:pt x="132131" y="4282"/>
                            <a:pt x="132131" y="4282"/>
                          </a:cubicBezTo>
                          <a:cubicBezTo>
                            <a:pt x="156962" y="-6043"/>
                            <a:pt x="192634" y="1262"/>
                            <a:pt x="227352" y="37676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7" name="Freeform: Shape 156">
                      <a:extLst>
                        <a:ext uri="{FF2B5EF4-FFF2-40B4-BE49-F238E27FC236}">
                          <a16:creationId xmlns:a16="http://schemas.microsoft.com/office/drawing/2014/main" id="{0D41C890-8705-44D1-899C-935D98D86A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4673" y="1893893"/>
                      <a:ext cx="143795" cy="152942"/>
                    </a:xfrm>
                    <a:custGeom>
                      <a:avLst/>
                      <a:gdLst>
                        <a:gd name="connsiteX0" fmla="*/ 143628 w 143795"/>
                        <a:gd name="connsiteY0" fmla="*/ 86525 h 152942"/>
                        <a:gd name="connsiteX1" fmla="*/ 104194 w 143795"/>
                        <a:gd name="connsiteY1" fmla="*/ 152943 h 152942"/>
                        <a:gd name="connsiteX2" fmla="*/ 33909 w 143795"/>
                        <a:gd name="connsiteY2" fmla="*/ 113252 h 152942"/>
                        <a:gd name="connsiteX3" fmla="*/ 0 w 143795"/>
                        <a:gd name="connsiteY3" fmla="*/ 100527 h 152942"/>
                        <a:gd name="connsiteX4" fmla="*/ 83210 w 143795"/>
                        <a:gd name="connsiteY4" fmla="*/ 87068 h 152942"/>
                        <a:gd name="connsiteX5" fmla="*/ 70056 w 143795"/>
                        <a:gd name="connsiteY5" fmla="*/ 0 h 152942"/>
                        <a:gd name="connsiteX6" fmla="*/ 91097 w 143795"/>
                        <a:gd name="connsiteY6" fmla="*/ 12830 h 152942"/>
                        <a:gd name="connsiteX7" fmla="*/ 143628 w 143795"/>
                        <a:gd name="connsiteY7" fmla="*/ 86525 h 1529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3795" h="152942">
                          <a:moveTo>
                            <a:pt x="143628" y="86525"/>
                          </a:moveTo>
                          <a:cubicBezTo>
                            <a:pt x="146790" y="130607"/>
                            <a:pt x="104194" y="152943"/>
                            <a:pt x="104194" y="152943"/>
                          </a:cubicBezTo>
                          <a:cubicBezTo>
                            <a:pt x="90230" y="89183"/>
                            <a:pt x="33909" y="113252"/>
                            <a:pt x="33909" y="113252"/>
                          </a:cubicBezTo>
                          <a:cubicBezTo>
                            <a:pt x="33909" y="113252"/>
                            <a:pt x="15411" y="110052"/>
                            <a:pt x="0" y="100527"/>
                          </a:cubicBezTo>
                          <a:cubicBezTo>
                            <a:pt x="22850" y="111290"/>
                            <a:pt x="59817" y="116062"/>
                            <a:pt x="83210" y="87068"/>
                          </a:cubicBezTo>
                          <a:cubicBezTo>
                            <a:pt x="106261" y="58493"/>
                            <a:pt x="84468" y="19850"/>
                            <a:pt x="70056" y="0"/>
                          </a:cubicBezTo>
                          <a:cubicBezTo>
                            <a:pt x="83201" y="4429"/>
                            <a:pt x="91097" y="12830"/>
                            <a:pt x="91097" y="12830"/>
                          </a:cubicBezTo>
                          <a:cubicBezTo>
                            <a:pt x="106604" y="95107"/>
                            <a:pt x="143628" y="86525"/>
                            <a:pt x="143628" y="86525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39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8" name="Freeform: Shape 157">
                      <a:extLst>
                        <a:ext uri="{FF2B5EF4-FFF2-40B4-BE49-F238E27FC236}">
                          <a16:creationId xmlns:a16="http://schemas.microsoft.com/office/drawing/2014/main" id="{A72E2751-535F-4388-ADFB-8CD608FA39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5751" y="1862670"/>
                      <a:ext cx="93764" cy="107549"/>
                    </a:xfrm>
                    <a:custGeom>
                      <a:avLst/>
                      <a:gdLst>
                        <a:gd name="connsiteX0" fmla="*/ 93393 w 93764"/>
                        <a:gd name="connsiteY0" fmla="*/ 65846 h 107549"/>
                        <a:gd name="connsiteX1" fmla="*/ 13564 w 93764"/>
                        <a:gd name="connsiteY1" fmla="*/ 87868 h 107549"/>
                        <a:gd name="connsiteX2" fmla="*/ 0 w 93764"/>
                        <a:gd name="connsiteY2" fmla="*/ 44053 h 107549"/>
                        <a:gd name="connsiteX3" fmla="*/ 32195 w 93764"/>
                        <a:gd name="connsiteY3" fmla="*/ 0 h 107549"/>
                        <a:gd name="connsiteX4" fmla="*/ 93393 w 93764"/>
                        <a:gd name="connsiteY4" fmla="*/ 65846 h 1075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64" h="107549">
                          <a:moveTo>
                            <a:pt x="93393" y="65846"/>
                          </a:moveTo>
                          <a:cubicBezTo>
                            <a:pt x="88925" y="113090"/>
                            <a:pt x="38367" y="119853"/>
                            <a:pt x="13564" y="87868"/>
                          </a:cubicBezTo>
                          <a:cubicBezTo>
                            <a:pt x="8372" y="77314"/>
                            <a:pt x="3610" y="63160"/>
                            <a:pt x="0" y="44053"/>
                          </a:cubicBezTo>
                          <a:cubicBezTo>
                            <a:pt x="2600" y="23260"/>
                            <a:pt x="14716" y="7268"/>
                            <a:pt x="32195" y="0"/>
                          </a:cubicBezTo>
                          <a:cubicBezTo>
                            <a:pt x="32204" y="0"/>
                            <a:pt x="99327" y="3124"/>
                            <a:pt x="93393" y="65846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59" name="Freeform: Shape 158">
                      <a:extLst>
                        <a:ext uri="{FF2B5EF4-FFF2-40B4-BE49-F238E27FC236}">
                          <a16:creationId xmlns:a16="http://schemas.microsoft.com/office/drawing/2014/main" id="{B29E6F1E-72BA-47FD-BBED-930EC61EA1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4274" y="1891233"/>
                      <a:ext cx="96258" cy="108265"/>
                    </a:xfrm>
                    <a:custGeom>
                      <a:avLst/>
                      <a:gdLst>
                        <a:gd name="connsiteX0" fmla="*/ 92893 w 96258"/>
                        <a:gd name="connsiteY0" fmla="*/ 6128 h 108265"/>
                        <a:gd name="connsiteX1" fmla="*/ 83149 w 96258"/>
                        <a:gd name="connsiteY1" fmla="*/ 66202 h 108265"/>
                        <a:gd name="connsiteX2" fmla="*/ 6816 w 96258"/>
                        <a:gd name="connsiteY2" fmla="*/ 91405 h 108265"/>
                        <a:gd name="connsiteX3" fmla="*/ 16331 w 96258"/>
                        <a:gd name="connsiteY3" fmla="*/ 35141 h 108265"/>
                        <a:gd name="connsiteX4" fmla="*/ 90445 w 96258"/>
                        <a:gd name="connsiteY4" fmla="*/ 2660 h 108265"/>
                        <a:gd name="connsiteX5" fmla="*/ 92893 w 96258"/>
                        <a:gd name="connsiteY5" fmla="*/ 6128 h 108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6258" h="108265">
                          <a:moveTo>
                            <a:pt x="92893" y="6128"/>
                          </a:moveTo>
                          <a:cubicBezTo>
                            <a:pt x="96532" y="12938"/>
                            <a:pt x="101161" y="30616"/>
                            <a:pt x="83149" y="66202"/>
                          </a:cubicBezTo>
                          <a:cubicBezTo>
                            <a:pt x="58775" y="114360"/>
                            <a:pt x="36591" y="118865"/>
                            <a:pt x="6816" y="91405"/>
                          </a:cubicBezTo>
                          <a:cubicBezTo>
                            <a:pt x="-2757" y="79032"/>
                            <a:pt x="-4443" y="61001"/>
                            <a:pt x="16331" y="35141"/>
                          </a:cubicBezTo>
                          <a:cubicBezTo>
                            <a:pt x="46240" y="-2093"/>
                            <a:pt x="72976" y="-3226"/>
                            <a:pt x="90445" y="2660"/>
                          </a:cubicBezTo>
                          <a:cubicBezTo>
                            <a:pt x="91245" y="3756"/>
                            <a:pt x="92065" y="4918"/>
                            <a:pt x="92893" y="6128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F9F9E623-F357-4091-8DD0-410CF35B4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861" y="2004741"/>
                      <a:ext cx="85770" cy="124478"/>
                    </a:xfrm>
                    <a:custGeom>
                      <a:avLst/>
                      <a:gdLst>
                        <a:gd name="connsiteX0" fmla="*/ 7992 w 85770"/>
                        <a:gd name="connsiteY0" fmla="*/ 98769 h 124478"/>
                        <a:gd name="connsiteX1" fmla="*/ 525 w 85770"/>
                        <a:gd name="connsiteY1" fmla="*/ 62031 h 124478"/>
                        <a:gd name="connsiteX2" fmla="*/ 47711 w 85770"/>
                        <a:gd name="connsiteY2" fmla="*/ 2414 h 124478"/>
                        <a:gd name="connsiteX3" fmla="*/ 51340 w 85770"/>
                        <a:gd name="connsiteY3" fmla="*/ 1118 h 124478"/>
                        <a:gd name="connsiteX4" fmla="*/ 78544 w 85770"/>
                        <a:gd name="connsiteY4" fmla="*/ 12567 h 124478"/>
                        <a:gd name="connsiteX5" fmla="*/ 31776 w 85770"/>
                        <a:gd name="connsiteY5" fmla="*/ 117457 h 124478"/>
                        <a:gd name="connsiteX6" fmla="*/ 4954 w 85770"/>
                        <a:gd name="connsiteY6" fmla="*/ 92720 h 124478"/>
                        <a:gd name="connsiteX7" fmla="*/ 7992 w 85770"/>
                        <a:gd name="connsiteY7" fmla="*/ 98769 h 1244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5770" h="124478">
                          <a:moveTo>
                            <a:pt x="7992" y="98769"/>
                          </a:moveTo>
                          <a:cubicBezTo>
                            <a:pt x="1839" y="87815"/>
                            <a:pt x="-1323" y="75347"/>
                            <a:pt x="525" y="62031"/>
                          </a:cubicBezTo>
                          <a:cubicBezTo>
                            <a:pt x="7602" y="11101"/>
                            <a:pt x="47711" y="2414"/>
                            <a:pt x="47711" y="2414"/>
                          </a:cubicBezTo>
                          <a:cubicBezTo>
                            <a:pt x="47711" y="2414"/>
                            <a:pt x="49045" y="1842"/>
                            <a:pt x="51340" y="1118"/>
                          </a:cubicBezTo>
                          <a:cubicBezTo>
                            <a:pt x="57675" y="-682"/>
                            <a:pt x="70810" y="-2206"/>
                            <a:pt x="78544" y="12567"/>
                          </a:cubicBezTo>
                          <a:cubicBezTo>
                            <a:pt x="89002" y="32551"/>
                            <a:pt x="97756" y="154709"/>
                            <a:pt x="31776" y="117457"/>
                          </a:cubicBezTo>
                          <a:cubicBezTo>
                            <a:pt x="21527" y="110970"/>
                            <a:pt x="11916" y="102445"/>
                            <a:pt x="4954" y="92720"/>
                          </a:cubicBezTo>
                          <a:cubicBezTo>
                            <a:pt x="5868" y="94787"/>
                            <a:pt x="6887" y="96797"/>
                            <a:pt x="7992" y="98769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0805323-0178-44B4-9F9C-A727E7CC3B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2857" y="1897136"/>
                      <a:ext cx="65751" cy="73105"/>
                    </a:xfrm>
                    <a:custGeom>
                      <a:avLst/>
                      <a:gdLst>
                        <a:gd name="connsiteX0" fmla="*/ 19512 w 65751"/>
                        <a:gd name="connsiteY0" fmla="*/ 23951 h 73105"/>
                        <a:gd name="connsiteX1" fmla="*/ 41267 w 65751"/>
                        <a:gd name="connsiteY1" fmla="*/ 45001 h 73105"/>
                        <a:gd name="connsiteX2" fmla="*/ 19512 w 65751"/>
                        <a:gd name="connsiteY2" fmla="*/ 23951 h 731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65751" h="73105">
                          <a:moveTo>
                            <a:pt x="19512" y="23951"/>
                          </a:moveTo>
                          <a:cubicBezTo>
                            <a:pt x="-8092" y="50088"/>
                            <a:pt x="-11045" y="107438"/>
                            <a:pt x="41267" y="45001"/>
                          </a:cubicBezTo>
                          <a:cubicBezTo>
                            <a:pt x="93578" y="-17435"/>
                            <a:pt x="50430" y="-5329"/>
                            <a:pt x="19512" y="23951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2" name="Freeform: Shape 161">
                      <a:extLst>
                        <a:ext uri="{FF2B5EF4-FFF2-40B4-BE49-F238E27FC236}">
                          <a16:creationId xmlns:a16="http://schemas.microsoft.com/office/drawing/2014/main" id="{A275D957-85A2-4805-9DCE-BC4AFC31B0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9391" y="1871276"/>
                      <a:ext cx="34850" cy="54618"/>
                    </a:xfrm>
                    <a:custGeom>
                      <a:avLst/>
                      <a:gdLst>
                        <a:gd name="connsiteX0" fmla="*/ 12457 w 34850"/>
                        <a:gd name="connsiteY0" fmla="*/ 9035 h 54618"/>
                        <a:gd name="connsiteX1" fmla="*/ 24945 w 34850"/>
                        <a:gd name="connsiteY1" fmla="*/ 40086 h 54618"/>
                        <a:gd name="connsiteX2" fmla="*/ 12457 w 34850"/>
                        <a:gd name="connsiteY2" fmla="*/ 9035 h 546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0" h="54618">
                          <a:moveTo>
                            <a:pt x="12457" y="9035"/>
                          </a:moveTo>
                          <a:cubicBezTo>
                            <a:pt x="-13127" y="33914"/>
                            <a:pt x="5580" y="77424"/>
                            <a:pt x="24945" y="40086"/>
                          </a:cubicBezTo>
                          <a:cubicBezTo>
                            <a:pt x="44299" y="2748"/>
                            <a:pt x="32688" y="-10635"/>
                            <a:pt x="12457" y="9035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A8D0BDF4-A2C7-4698-AD9E-040E0611A4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4568" y="2020052"/>
                      <a:ext cx="50356" cy="58003"/>
                    </a:xfrm>
                    <a:custGeom>
                      <a:avLst/>
                      <a:gdLst>
                        <a:gd name="connsiteX0" fmla="*/ 28545 w 50356"/>
                        <a:gd name="connsiteY0" fmla="*/ 1638 h 58003"/>
                        <a:gd name="connsiteX1" fmla="*/ 17191 w 50356"/>
                        <a:gd name="connsiteY1" fmla="*/ 54283 h 58003"/>
                        <a:gd name="connsiteX2" fmla="*/ 28545 w 50356"/>
                        <a:gd name="connsiteY2" fmla="*/ 1638 h 580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0356" h="58003">
                          <a:moveTo>
                            <a:pt x="28545" y="1638"/>
                          </a:moveTo>
                          <a:cubicBezTo>
                            <a:pt x="6637" y="7906"/>
                            <a:pt x="-16928" y="74209"/>
                            <a:pt x="17191" y="54283"/>
                          </a:cubicBezTo>
                          <a:cubicBezTo>
                            <a:pt x="51309" y="34357"/>
                            <a:pt x="65492" y="-8934"/>
                            <a:pt x="28545" y="1638"/>
                          </a:cubicBezTo>
                          <a:close/>
                        </a:path>
                      </a:pathLst>
                    </a:custGeom>
                    <a:solidFill>
                      <a:srgbClr val="FF9ABD">
                        <a:alpha val="28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758EC895-E644-4AC2-B791-238FAEC86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9782" y="1927939"/>
                      <a:ext cx="139300" cy="114646"/>
                    </a:xfrm>
                    <a:custGeom>
                      <a:avLst/>
                      <a:gdLst>
                        <a:gd name="connsiteX0" fmla="*/ 17883 w 139300"/>
                        <a:gd name="connsiteY0" fmla="*/ 108868 h 114646"/>
                        <a:gd name="connsiteX1" fmla="*/ 50382 w 139300"/>
                        <a:gd name="connsiteY1" fmla="*/ 95104 h 114646"/>
                        <a:gd name="connsiteX2" fmla="*/ 120457 w 139300"/>
                        <a:gd name="connsiteY2" fmla="*/ 89713 h 114646"/>
                        <a:gd name="connsiteX3" fmla="*/ 38104 w 139300"/>
                        <a:gd name="connsiteY3" fmla="*/ 43307 h 114646"/>
                        <a:gd name="connsiteX4" fmla="*/ 1147 w 139300"/>
                        <a:gd name="connsiteY4" fmla="*/ 35268 h 114646"/>
                        <a:gd name="connsiteX5" fmla="*/ 48058 w 139300"/>
                        <a:gd name="connsiteY5" fmla="*/ 41298 h 114646"/>
                        <a:gd name="connsiteX6" fmla="*/ 126449 w 139300"/>
                        <a:gd name="connsiteY6" fmla="*/ 80379 h 114646"/>
                        <a:gd name="connsiteX7" fmla="*/ 84634 w 139300"/>
                        <a:gd name="connsiteY7" fmla="*/ 23219 h 114646"/>
                        <a:gd name="connsiteX8" fmla="*/ 51449 w 139300"/>
                        <a:gd name="connsiteY8" fmla="*/ 2645 h 114646"/>
                        <a:gd name="connsiteX9" fmla="*/ 88149 w 139300"/>
                        <a:gd name="connsiteY9" fmla="*/ 21476 h 114646"/>
                        <a:gd name="connsiteX10" fmla="*/ 139298 w 139300"/>
                        <a:gd name="connsiteY10" fmla="*/ 71473 h 114646"/>
                        <a:gd name="connsiteX11" fmla="*/ 115981 w 139300"/>
                        <a:gd name="connsiteY11" fmla="*/ 99724 h 114646"/>
                        <a:gd name="connsiteX12" fmla="*/ 50077 w 139300"/>
                        <a:gd name="connsiteY12" fmla="*/ 99438 h 114646"/>
                        <a:gd name="connsiteX13" fmla="*/ 17883 w 139300"/>
                        <a:gd name="connsiteY13" fmla="*/ 108868 h 1146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39300" h="114646">
                          <a:moveTo>
                            <a:pt x="17883" y="108868"/>
                          </a:moveTo>
                          <a:cubicBezTo>
                            <a:pt x="20511" y="94742"/>
                            <a:pt x="40895" y="94457"/>
                            <a:pt x="50382" y="95104"/>
                          </a:cubicBezTo>
                          <a:cubicBezTo>
                            <a:pt x="85967" y="80788"/>
                            <a:pt x="120457" y="89713"/>
                            <a:pt x="120457" y="89713"/>
                          </a:cubicBezTo>
                          <a:cubicBezTo>
                            <a:pt x="96645" y="65472"/>
                            <a:pt x="59183" y="50375"/>
                            <a:pt x="38104" y="43307"/>
                          </a:cubicBezTo>
                          <a:cubicBezTo>
                            <a:pt x="22302" y="46136"/>
                            <a:pt x="-6044" y="49470"/>
                            <a:pt x="1147" y="35268"/>
                          </a:cubicBezTo>
                          <a:cubicBezTo>
                            <a:pt x="10986" y="15837"/>
                            <a:pt x="48058" y="41298"/>
                            <a:pt x="48058" y="41298"/>
                          </a:cubicBezTo>
                          <a:cubicBezTo>
                            <a:pt x="95511" y="50680"/>
                            <a:pt x="126449" y="80379"/>
                            <a:pt x="126449" y="80379"/>
                          </a:cubicBezTo>
                          <a:cubicBezTo>
                            <a:pt x="122439" y="54299"/>
                            <a:pt x="100226" y="34306"/>
                            <a:pt x="84634" y="23219"/>
                          </a:cubicBezTo>
                          <a:cubicBezTo>
                            <a:pt x="71318" y="20285"/>
                            <a:pt x="40705" y="12284"/>
                            <a:pt x="51449" y="2645"/>
                          </a:cubicBezTo>
                          <a:cubicBezTo>
                            <a:pt x="62545" y="-7318"/>
                            <a:pt x="81548" y="13504"/>
                            <a:pt x="88149" y="21476"/>
                          </a:cubicBezTo>
                          <a:cubicBezTo>
                            <a:pt x="123010" y="39878"/>
                            <a:pt x="139298" y="71473"/>
                            <a:pt x="139298" y="71473"/>
                          </a:cubicBezTo>
                          <a:cubicBezTo>
                            <a:pt x="139603" y="97390"/>
                            <a:pt x="115981" y="99724"/>
                            <a:pt x="115981" y="99724"/>
                          </a:cubicBezTo>
                          <a:cubicBezTo>
                            <a:pt x="88730" y="94228"/>
                            <a:pt x="64927" y="96609"/>
                            <a:pt x="50077" y="99438"/>
                          </a:cubicBezTo>
                          <a:cubicBezTo>
                            <a:pt x="39228" y="107268"/>
                            <a:pt x="15216" y="123222"/>
                            <a:pt x="17883" y="108868"/>
                          </a:cubicBezTo>
                          <a:close/>
                        </a:path>
                      </a:pathLst>
                    </a:custGeom>
                    <a:solidFill>
                      <a:srgbClr val="FF5E0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47BB24-5C34-48D8-81C1-5C08C376694A}"/>
                  </a:ext>
                </a:extLst>
              </p:cNvPr>
              <p:cNvSpPr txBox="1"/>
              <p:nvPr/>
            </p:nvSpPr>
            <p:spPr>
              <a:xfrm>
                <a:off x="4065352" y="683378"/>
                <a:ext cx="6151944" cy="5278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گر </a:t>
                </a:r>
                <a:r>
                  <a:rPr lang="fa-IR" sz="19900" dirty="0">
                    <a:solidFill>
                      <a:srgbClr val="D7F61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شاخه ه</a:t>
                </a:r>
                <a:r>
                  <a:rPr lang="fa-IR" sz="199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ا </a:t>
                </a:r>
              </a:p>
              <a:p>
                <a:pPr algn="ctr"/>
                <a:r>
                  <a:rPr lang="fa-IR" sz="9600" dirty="0">
                    <a:solidFill>
                      <a:schemeClr val="accent2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                                                                        دارد  </a:t>
                </a:r>
                <a:r>
                  <a:rPr lang="fa-IR" sz="13800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ranNastaliq" panose="02020505000000020003" pitchFamily="18" charset="0"/>
                    <a:cs typeface="IranNastaliq" panose="02020505000000020003" pitchFamily="18" charset="0"/>
                  </a:rPr>
                  <a:t>تری</a:t>
                </a:r>
                <a:endParaRPr lang="fa-IR" sz="9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11" name="Graphic 57">
                <a:extLst>
                  <a:ext uri="{FF2B5EF4-FFF2-40B4-BE49-F238E27FC236}">
                    <a16:creationId xmlns:a16="http://schemas.microsoft.com/office/drawing/2014/main" id="{C822A358-7680-4057-B02C-D27FD8853FBF}"/>
                  </a:ext>
                </a:extLst>
              </p:cNvPr>
              <p:cNvGrpSpPr/>
              <p:nvPr/>
            </p:nvGrpSpPr>
            <p:grpSpPr>
              <a:xfrm>
                <a:off x="6947714" y="3435844"/>
                <a:ext cx="2030713" cy="1686086"/>
                <a:chOff x="5106825" y="1709661"/>
                <a:chExt cx="2030713" cy="1686086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958B3FD-28CA-4874-BC82-8EA519B1CD68}"/>
                    </a:ext>
                  </a:extLst>
                </p:cNvPr>
                <p:cNvSpPr/>
                <p:nvPr/>
              </p:nvSpPr>
              <p:spPr>
                <a:xfrm>
                  <a:off x="6330524" y="1709661"/>
                  <a:ext cx="547935" cy="412051"/>
                </a:xfrm>
                <a:custGeom>
                  <a:avLst/>
                  <a:gdLst>
                    <a:gd name="connsiteX0" fmla="*/ 246850 w 547935"/>
                    <a:gd name="connsiteY0" fmla="*/ 190319 h 412051"/>
                    <a:gd name="connsiteX1" fmla="*/ 250079 w 547935"/>
                    <a:gd name="connsiteY1" fmla="*/ 189490 h 412051"/>
                    <a:gd name="connsiteX2" fmla="*/ 258651 w 547935"/>
                    <a:gd name="connsiteY2" fmla="*/ 187633 h 412051"/>
                    <a:gd name="connsiteX3" fmla="*/ 257813 w 547935"/>
                    <a:gd name="connsiteY3" fmla="*/ 187052 h 412051"/>
                    <a:gd name="connsiteX4" fmla="*/ 256918 w 547935"/>
                    <a:gd name="connsiteY4" fmla="*/ 186433 h 412051"/>
                    <a:gd name="connsiteX5" fmla="*/ 246154 w 547935"/>
                    <a:gd name="connsiteY5" fmla="*/ 177384 h 412051"/>
                    <a:gd name="connsiteX6" fmla="*/ 245411 w 547935"/>
                    <a:gd name="connsiteY6" fmla="*/ 176613 h 412051"/>
                    <a:gd name="connsiteX7" fmla="*/ 240630 w 547935"/>
                    <a:gd name="connsiteY7" fmla="*/ 171355 h 412051"/>
                    <a:gd name="connsiteX8" fmla="*/ 239782 w 547935"/>
                    <a:gd name="connsiteY8" fmla="*/ 170364 h 412051"/>
                    <a:gd name="connsiteX9" fmla="*/ 229276 w 547935"/>
                    <a:gd name="connsiteY9" fmla="*/ 155124 h 412051"/>
                    <a:gd name="connsiteX10" fmla="*/ 228305 w 547935"/>
                    <a:gd name="connsiteY10" fmla="*/ 153419 h 412051"/>
                    <a:gd name="connsiteX11" fmla="*/ 223828 w 547935"/>
                    <a:gd name="connsiteY11" fmla="*/ 144790 h 412051"/>
                    <a:gd name="connsiteX12" fmla="*/ 223390 w 547935"/>
                    <a:gd name="connsiteY12" fmla="*/ 143894 h 412051"/>
                    <a:gd name="connsiteX13" fmla="*/ 218780 w 547935"/>
                    <a:gd name="connsiteY13" fmla="*/ 132988 h 412051"/>
                    <a:gd name="connsiteX14" fmla="*/ 218542 w 547935"/>
                    <a:gd name="connsiteY14" fmla="*/ 132426 h 412051"/>
                    <a:gd name="connsiteX15" fmla="*/ 201596 w 547935"/>
                    <a:gd name="connsiteY15" fmla="*/ 0 h 412051"/>
                    <a:gd name="connsiteX16" fmla="*/ 247402 w 547935"/>
                    <a:gd name="connsiteY16" fmla="*/ 129854 h 412051"/>
                    <a:gd name="connsiteX17" fmla="*/ 251831 w 547935"/>
                    <a:gd name="connsiteY17" fmla="*/ 139494 h 412051"/>
                    <a:gd name="connsiteX18" fmla="*/ 252584 w 547935"/>
                    <a:gd name="connsiteY18" fmla="*/ 141065 h 412051"/>
                    <a:gd name="connsiteX19" fmla="*/ 256261 w 547935"/>
                    <a:gd name="connsiteY19" fmla="*/ 148609 h 412051"/>
                    <a:gd name="connsiteX20" fmla="*/ 257594 w 547935"/>
                    <a:gd name="connsiteY20" fmla="*/ 151247 h 412051"/>
                    <a:gd name="connsiteX21" fmla="*/ 260928 w 547935"/>
                    <a:gd name="connsiteY21" fmla="*/ 157667 h 412051"/>
                    <a:gd name="connsiteX22" fmla="*/ 262290 w 547935"/>
                    <a:gd name="connsiteY22" fmla="*/ 160211 h 412051"/>
                    <a:gd name="connsiteX23" fmla="*/ 266452 w 547935"/>
                    <a:gd name="connsiteY23" fmla="*/ 167640 h 412051"/>
                    <a:gd name="connsiteX24" fmla="*/ 266967 w 547935"/>
                    <a:gd name="connsiteY24" fmla="*/ 168554 h 412051"/>
                    <a:gd name="connsiteX25" fmla="*/ 271719 w 547935"/>
                    <a:gd name="connsiteY25" fmla="*/ 176336 h 412051"/>
                    <a:gd name="connsiteX26" fmla="*/ 273034 w 547935"/>
                    <a:gd name="connsiteY26" fmla="*/ 178346 h 412051"/>
                    <a:gd name="connsiteX27" fmla="*/ 276558 w 547935"/>
                    <a:gd name="connsiteY27" fmla="*/ 183575 h 412051"/>
                    <a:gd name="connsiteX28" fmla="*/ 277244 w 547935"/>
                    <a:gd name="connsiteY28" fmla="*/ 184537 h 412051"/>
                    <a:gd name="connsiteX29" fmla="*/ 283950 w 547935"/>
                    <a:gd name="connsiteY29" fmla="*/ 183747 h 412051"/>
                    <a:gd name="connsiteX30" fmla="*/ 288131 w 547935"/>
                    <a:gd name="connsiteY30" fmla="*/ 183356 h 412051"/>
                    <a:gd name="connsiteX31" fmla="*/ 295056 w 547935"/>
                    <a:gd name="connsiteY31" fmla="*/ 182851 h 412051"/>
                    <a:gd name="connsiteX32" fmla="*/ 293113 w 547935"/>
                    <a:gd name="connsiteY32" fmla="*/ 180937 h 412051"/>
                    <a:gd name="connsiteX33" fmla="*/ 292493 w 547935"/>
                    <a:gd name="connsiteY33" fmla="*/ 180270 h 412051"/>
                    <a:gd name="connsiteX34" fmla="*/ 289636 w 547935"/>
                    <a:gd name="connsiteY34" fmla="*/ 176936 h 412051"/>
                    <a:gd name="connsiteX35" fmla="*/ 288969 w 547935"/>
                    <a:gd name="connsiteY35" fmla="*/ 176089 h 412051"/>
                    <a:gd name="connsiteX36" fmla="*/ 285817 w 547935"/>
                    <a:gd name="connsiteY36" fmla="*/ 171440 h 412051"/>
                    <a:gd name="connsiteX37" fmla="*/ 285379 w 547935"/>
                    <a:gd name="connsiteY37" fmla="*/ 170659 h 412051"/>
                    <a:gd name="connsiteX38" fmla="*/ 282892 w 547935"/>
                    <a:gd name="connsiteY38" fmla="*/ 165897 h 412051"/>
                    <a:gd name="connsiteX39" fmla="*/ 282302 w 547935"/>
                    <a:gd name="connsiteY39" fmla="*/ 164640 h 412051"/>
                    <a:gd name="connsiteX40" fmla="*/ 279854 w 547935"/>
                    <a:gd name="connsiteY40" fmla="*/ 158305 h 412051"/>
                    <a:gd name="connsiteX41" fmla="*/ 279616 w 547935"/>
                    <a:gd name="connsiteY41" fmla="*/ 157496 h 412051"/>
                    <a:gd name="connsiteX42" fmla="*/ 277901 w 547935"/>
                    <a:gd name="connsiteY42" fmla="*/ 151028 h 412051"/>
                    <a:gd name="connsiteX43" fmla="*/ 277520 w 547935"/>
                    <a:gd name="connsiteY43" fmla="*/ 149276 h 412051"/>
                    <a:gd name="connsiteX44" fmla="*/ 276234 w 547935"/>
                    <a:gd name="connsiteY44" fmla="*/ 141037 h 412051"/>
                    <a:gd name="connsiteX45" fmla="*/ 276187 w 547935"/>
                    <a:gd name="connsiteY45" fmla="*/ 140437 h 412051"/>
                    <a:gd name="connsiteX46" fmla="*/ 275682 w 547935"/>
                    <a:gd name="connsiteY46" fmla="*/ 131826 h 412051"/>
                    <a:gd name="connsiteX47" fmla="*/ 275615 w 547935"/>
                    <a:gd name="connsiteY47" fmla="*/ 130635 h 412051"/>
                    <a:gd name="connsiteX48" fmla="*/ 294494 w 547935"/>
                    <a:gd name="connsiteY48" fmla="*/ 46091 h 412051"/>
                    <a:gd name="connsiteX49" fmla="*/ 299018 w 547935"/>
                    <a:gd name="connsiteY49" fmla="*/ 134207 h 412051"/>
                    <a:gd name="connsiteX50" fmla="*/ 300104 w 547935"/>
                    <a:gd name="connsiteY50" fmla="*/ 142399 h 412051"/>
                    <a:gd name="connsiteX51" fmla="*/ 300390 w 547935"/>
                    <a:gd name="connsiteY51" fmla="*/ 144380 h 412051"/>
                    <a:gd name="connsiteX52" fmla="*/ 301666 w 547935"/>
                    <a:gd name="connsiteY52" fmla="*/ 152362 h 412051"/>
                    <a:gd name="connsiteX53" fmla="*/ 303124 w 547935"/>
                    <a:gd name="connsiteY53" fmla="*/ 159877 h 412051"/>
                    <a:gd name="connsiteX54" fmla="*/ 303514 w 547935"/>
                    <a:gd name="connsiteY54" fmla="*/ 161715 h 412051"/>
                    <a:gd name="connsiteX55" fmla="*/ 307076 w 547935"/>
                    <a:gd name="connsiteY55" fmla="*/ 175184 h 412051"/>
                    <a:gd name="connsiteX56" fmla="*/ 307572 w 547935"/>
                    <a:gd name="connsiteY56" fmla="*/ 176689 h 412051"/>
                    <a:gd name="connsiteX57" fmla="*/ 309705 w 547935"/>
                    <a:gd name="connsiteY57" fmla="*/ 182385 h 412051"/>
                    <a:gd name="connsiteX58" fmla="*/ 320221 w 547935"/>
                    <a:gd name="connsiteY58" fmla="*/ 182594 h 412051"/>
                    <a:gd name="connsiteX59" fmla="*/ 330489 w 547935"/>
                    <a:gd name="connsiteY59" fmla="*/ 183261 h 412051"/>
                    <a:gd name="connsiteX60" fmla="*/ 333737 w 547935"/>
                    <a:gd name="connsiteY60" fmla="*/ 183585 h 412051"/>
                    <a:gd name="connsiteX61" fmla="*/ 335356 w 547935"/>
                    <a:gd name="connsiteY61" fmla="*/ 183747 h 412051"/>
                    <a:gd name="connsiteX62" fmla="*/ 331108 w 547935"/>
                    <a:gd name="connsiteY62" fmla="*/ 179470 h 412051"/>
                    <a:gd name="connsiteX63" fmla="*/ 330737 w 547935"/>
                    <a:gd name="connsiteY63" fmla="*/ 178975 h 412051"/>
                    <a:gd name="connsiteX64" fmla="*/ 327260 w 547935"/>
                    <a:gd name="connsiteY64" fmla="*/ 172622 h 412051"/>
                    <a:gd name="connsiteX65" fmla="*/ 326984 w 547935"/>
                    <a:gd name="connsiteY65" fmla="*/ 171888 h 412051"/>
                    <a:gd name="connsiteX66" fmla="*/ 325717 w 547935"/>
                    <a:gd name="connsiteY66" fmla="*/ 167802 h 412051"/>
                    <a:gd name="connsiteX67" fmla="*/ 324821 w 547935"/>
                    <a:gd name="connsiteY67" fmla="*/ 162906 h 412051"/>
                    <a:gd name="connsiteX68" fmla="*/ 324698 w 547935"/>
                    <a:gd name="connsiteY68" fmla="*/ 161858 h 412051"/>
                    <a:gd name="connsiteX69" fmla="*/ 324336 w 547935"/>
                    <a:gd name="connsiteY69" fmla="*/ 156467 h 412051"/>
                    <a:gd name="connsiteX70" fmla="*/ 324517 w 547935"/>
                    <a:gd name="connsiteY70" fmla="*/ 149819 h 412051"/>
                    <a:gd name="connsiteX71" fmla="*/ 324631 w 547935"/>
                    <a:gd name="connsiteY71" fmla="*/ 148390 h 412051"/>
                    <a:gd name="connsiteX72" fmla="*/ 325431 w 547935"/>
                    <a:gd name="connsiteY72" fmla="*/ 141532 h 412051"/>
                    <a:gd name="connsiteX73" fmla="*/ 347072 w 547935"/>
                    <a:gd name="connsiteY73" fmla="*/ 77905 h 412051"/>
                    <a:gd name="connsiteX74" fmla="*/ 336813 w 547935"/>
                    <a:gd name="connsiteY74" fmla="*/ 145371 h 412051"/>
                    <a:gd name="connsiteX75" fmla="*/ 336747 w 547935"/>
                    <a:gd name="connsiteY75" fmla="*/ 151838 h 412051"/>
                    <a:gd name="connsiteX76" fmla="*/ 336766 w 547935"/>
                    <a:gd name="connsiteY76" fmla="*/ 152524 h 412051"/>
                    <a:gd name="connsiteX77" fmla="*/ 337080 w 547935"/>
                    <a:gd name="connsiteY77" fmla="*/ 159744 h 412051"/>
                    <a:gd name="connsiteX78" fmla="*/ 337271 w 547935"/>
                    <a:gd name="connsiteY78" fmla="*/ 161935 h 412051"/>
                    <a:gd name="connsiteX79" fmla="*/ 338014 w 547935"/>
                    <a:gd name="connsiteY79" fmla="*/ 167888 h 412051"/>
                    <a:gd name="connsiteX80" fmla="*/ 338252 w 547935"/>
                    <a:gd name="connsiteY80" fmla="*/ 169450 h 412051"/>
                    <a:gd name="connsiteX81" fmla="*/ 339823 w 547935"/>
                    <a:gd name="connsiteY81" fmla="*/ 176060 h 412051"/>
                    <a:gd name="connsiteX82" fmla="*/ 340319 w 547935"/>
                    <a:gd name="connsiteY82" fmla="*/ 177479 h 412051"/>
                    <a:gd name="connsiteX83" fmla="*/ 342157 w 547935"/>
                    <a:gd name="connsiteY83" fmla="*/ 182004 h 412051"/>
                    <a:gd name="connsiteX84" fmla="*/ 342919 w 547935"/>
                    <a:gd name="connsiteY84" fmla="*/ 183518 h 412051"/>
                    <a:gd name="connsiteX85" fmla="*/ 343776 w 547935"/>
                    <a:gd name="connsiteY85" fmla="*/ 184766 h 412051"/>
                    <a:gd name="connsiteX86" fmla="*/ 344329 w 547935"/>
                    <a:gd name="connsiteY86" fmla="*/ 184852 h 412051"/>
                    <a:gd name="connsiteX87" fmla="*/ 350606 w 547935"/>
                    <a:gd name="connsiteY87" fmla="*/ 185823 h 412051"/>
                    <a:gd name="connsiteX88" fmla="*/ 354273 w 547935"/>
                    <a:gd name="connsiteY88" fmla="*/ 186461 h 412051"/>
                    <a:gd name="connsiteX89" fmla="*/ 359369 w 547935"/>
                    <a:gd name="connsiteY89" fmla="*/ 187452 h 412051"/>
                    <a:gd name="connsiteX90" fmla="*/ 359102 w 547935"/>
                    <a:gd name="connsiteY90" fmla="*/ 186385 h 412051"/>
                    <a:gd name="connsiteX91" fmla="*/ 358759 w 547935"/>
                    <a:gd name="connsiteY91" fmla="*/ 184471 h 412051"/>
                    <a:gd name="connsiteX92" fmla="*/ 358473 w 547935"/>
                    <a:gd name="connsiteY92" fmla="*/ 182680 h 412051"/>
                    <a:gd name="connsiteX93" fmla="*/ 358216 w 547935"/>
                    <a:gd name="connsiteY93" fmla="*/ 180432 h 412051"/>
                    <a:gd name="connsiteX94" fmla="*/ 358064 w 547935"/>
                    <a:gd name="connsiteY94" fmla="*/ 178365 h 412051"/>
                    <a:gd name="connsiteX95" fmla="*/ 357940 w 547935"/>
                    <a:gd name="connsiteY95" fmla="*/ 175851 h 412051"/>
                    <a:gd name="connsiteX96" fmla="*/ 357969 w 547935"/>
                    <a:gd name="connsiteY96" fmla="*/ 172841 h 412051"/>
                    <a:gd name="connsiteX97" fmla="*/ 358178 w 547935"/>
                    <a:gd name="connsiteY97" fmla="*/ 168602 h 412051"/>
                    <a:gd name="connsiteX98" fmla="*/ 358454 w 547935"/>
                    <a:gd name="connsiteY98" fmla="*/ 165449 h 412051"/>
                    <a:gd name="connsiteX99" fmla="*/ 358864 w 547935"/>
                    <a:gd name="connsiteY99" fmla="*/ 162335 h 412051"/>
                    <a:gd name="connsiteX100" fmla="*/ 359426 w 547935"/>
                    <a:gd name="connsiteY100" fmla="*/ 158829 h 412051"/>
                    <a:gd name="connsiteX101" fmla="*/ 360035 w 547935"/>
                    <a:gd name="connsiteY101" fmla="*/ 155543 h 412051"/>
                    <a:gd name="connsiteX102" fmla="*/ 360178 w 547935"/>
                    <a:gd name="connsiteY102" fmla="*/ 154791 h 412051"/>
                    <a:gd name="connsiteX103" fmla="*/ 372761 w 547935"/>
                    <a:gd name="connsiteY103" fmla="*/ 117605 h 412051"/>
                    <a:gd name="connsiteX104" fmla="*/ 376314 w 547935"/>
                    <a:gd name="connsiteY104" fmla="*/ 162849 h 412051"/>
                    <a:gd name="connsiteX105" fmla="*/ 376285 w 547935"/>
                    <a:gd name="connsiteY105" fmla="*/ 163592 h 412051"/>
                    <a:gd name="connsiteX106" fmla="*/ 376152 w 547935"/>
                    <a:gd name="connsiteY106" fmla="*/ 165525 h 412051"/>
                    <a:gd name="connsiteX107" fmla="*/ 375771 w 547935"/>
                    <a:gd name="connsiteY107" fmla="*/ 169831 h 412051"/>
                    <a:gd name="connsiteX108" fmla="*/ 375523 w 547935"/>
                    <a:gd name="connsiteY108" fmla="*/ 171936 h 412051"/>
                    <a:gd name="connsiteX109" fmla="*/ 374818 w 547935"/>
                    <a:gd name="connsiteY109" fmla="*/ 176374 h 412051"/>
                    <a:gd name="connsiteX110" fmla="*/ 374542 w 547935"/>
                    <a:gd name="connsiteY110" fmla="*/ 177927 h 412051"/>
                    <a:gd name="connsiteX111" fmla="*/ 373142 w 547935"/>
                    <a:gd name="connsiteY111" fmla="*/ 183509 h 412051"/>
                    <a:gd name="connsiteX112" fmla="*/ 372732 w 547935"/>
                    <a:gd name="connsiteY112" fmla="*/ 184709 h 412051"/>
                    <a:gd name="connsiteX113" fmla="*/ 371237 w 547935"/>
                    <a:gd name="connsiteY113" fmla="*/ 188709 h 412051"/>
                    <a:gd name="connsiteX114" fmla="*/ 370646 w 547935"/>
                    <a:gd name="connsiteY114" fmla="*/ 190033 h 412051"/>
                    <a:gd name="connsiteX115" fmla="*/ 371504 w 547935"/>
                    <a:gd name="connsiteY115" fmla="*/ 190243 h 412051"/>
                    <a:gd name="connsiteX116" fmla="*/ 373332 w 547935"/>
                    <a:gd name="connsiteY116" fmla="*/ 190691 h 412051"/>
                    <a:gd name="connsiteX117" fmla="*/ 382476 w 547935"/>
                    <a:gd name="connsiteY117" fmla="*/ 193281 h 412051"/>
                    <a:gd name="connsiteX118" fmla="*/ 385010 w 547935"/>
                    <a:gd name="connsiteY118" fmla="*/ 194091 h 412051"/>
                    <a:gd name="connsiteX119" fmla="*/ 385829 w 547935"/>
                    <a:gd name="connsiteY119" fmla="*/ 194348 h 412051"/>
                    <a:gd name="connsiteX120" fmla="*/ 386820 w 547935"/>
                    <a:gd name="connsiteY120" fmla="*/ 192348 h 412051"/>
                    <a:gd name="connsiteX121" fmla="*/ 388810 w 547935"/>
                    <a:gd name="connsiteY121" fmla="*/ 188824 h 412051"/>
                    <a:gd name="connsiteX122" fmla="*/ 389258 w 547935"/>
                    <a:gd name="connsiteY122" fmla="*/ 188100 h 412051"/>
                    <a:gd name="connsiteX123" fmla="*/ 391420 w 547935"/>
                    <a:gd name="connsiteY123" fmla="*/ 184880 h 412051"/>
                    <a:gd name="connsiteX124" fmla="*/ 391963 w 547935"/>
                    <a:gd name="connsiteY124" fmla="*/ 184118 h 412051"/>
                    <a:gd name="connsiteX125" fmla="*/ 398993 w 547935"/>
                    <a:gd name="connsiteY125" fmla="*/ 176346 h 412051"/>
                    <a:gd name="connsiteX126" fmla="*/ 426815 w 547935"/>
                    <a:gd name="connsiteY126" fmla="*/ 165449 h 412051"/>
                    <a:gd name="connsiteX127" fmla="*/ 414909 w 547935"/>
                    <a:gd name="connsiteY127" fmla="*/ 186490 h 412051"/>
                    <a:gd name="connsiteX128" fmla="*/ 414461 w 547935"/>
                    <a:gd name="connsiteY128" fmla="*/ 187042 h 412051"/>
                    <a:gd name="connsiteX129" fmla="*/ 412937 w 547935"/>
                    <a:gd name="connsiteY129" fmla="*/ 188728 h 412051"/>
                    <a:gd name="connsiteX130" fmla="*/ 411442 w 547935"/>
                    <a:gd name="connsiteY130" fmla="*/ 190262 h 412051"/>
                    <a:gd name="connsiteX131" fmla="*/ 409803 w 547935"/>
                    <a:gd name="connsiteY131" fmla="*/ 191786 h 412051"/>
                    <a:gd name="connsiteX132" fmla="*/ 408070 w 547935"/>
                    <a:gd name="connsiteY132" fmla="*/ 193243 h 412051"/>
                    <a:gd name="connsiteX133" fmla="*/ 406317 w 547935"/>
                    <a:gd name="connsiteY133" fmla="*/ 194577 h 412051"/>
                    <a:gd name="connsiteX134" fmla="*/ 404308 w 547935"/>
                    <a:gd name="connsiteY134" fmla="*/ 195901 h 412051"/>
                    <a:gd name="connsiteX135" fmla="*/ 402460 w 547935"/>
                    <a:gd name="connsiteY135" fmla="*/ 197006 h 412051"/>
                    <a:gd name="connsiteX136" fmla="*/ 400155 w 547935"/>
                    <a:gd name="connsiteY136" fmla="*/ 198110 h 412051"/>
                    <a:gd name="connsiteX137" fmla="*/ 398745 w 547935"/>
                    <a:gd name="connsiteY137" fmla="*/ 198787 h 412051"/>
                    <a:gd name="connsiteX138" fmla="*/ 400269 w 547935"/>
                    <a:gd name="connsiteY138" fmla="*/ 199377 h 412051"/>
                    <a:gd name="connsiteX139" fmla="*/ 403565 w 547935"/>
                    <a:gd name="connsiteY139" fmla="*/ 200654 h 412051"/>
                    <a:gd name="connsiteX140" fmla="*/ 409013 w 547935"/>
                    <a:gd name="connsiteY140" fmla="*/ 202873 h 412051"/>
                    <a:gd name="connsiteX141" fmla="*/ 412051 w 547935"/>
                    <a:gd name="connsiteY141" fmla="*/ 204149 h 412051"/>
                    <a:gd name="connsiteX142" fmla="*/ 418081 w 547935"/>
                    <a:gd name="connsiteY142" fmla="*/ 206854 h 412051"/>
                    <a:gd name="connsiteX143" fmla="*/ 420271 w 547935"/>
                    <a:gd name="connsiteY143" fmla="*/ 207855 h 412051"/>
                    <a:gd name="connsiteX144" fmla="*/ 428272 w 547935"/>
                    <a:gd name="connsiteY144" fmla="*/ 211760 h 412051"/>
                    <a:gd name="connsiteX145" fmla="*/ 429711 w 547935"/>
                    <a:gd name="connsiteY145" fmla="*/ 212512 h 412051"/>
                    <a:gd name="connsiteX146" fmla="*/ 436016 w 547935"/>
                    <a:gd name="connsiteY146" fmla="*/ 215837 h 412051"/>
                    <a:gd name="connsiteX147" fmla="*/ 438683 w 547935"/>
                    <a:gd name="connsiteY147" fmla="*/ 217322 h 412051"/>
                    <a:gd name="connsiteX148" fmla="*/ 443598 w 547935"/>
                    <a:gd name="connsiteY148" fmla="*/ 220104 h 412051"/>
                    <a:gd name="connsiteX149" fmla="*/ 446379 w 547935"/>
                    <a:gd name="connsiteY149" fmla="*/ 221742 h 412051"/>
                    <a:gd name="connsiteX150" fmla="*/ 451047 w 547935"/>
                    <a:gd name="connsiteY150" fmla="*/ 224561 h 412051"/>
                    <a:gd name="connsiteX151" fmla="*/ 453685 w 547935"/>
                    <a:gd name="connsiteY151" fmla="*/ 226200 h 412051"/>
                    <a:gd name="connsiteX152" fmla="*/ 458524 w 547935"/>
                    <a:gd name="connsiteY152" fmla="*/ 229314 h 412051"/>
                    <a:gd name="connsiteX153" fmla="*/ 460648 w 547935"/>
                    <a:gd name="connsiteY153" fmla="*/ 230705 h 412051"/>
                    <a:gd name="connsiteX154" fmla="*/ 467373 w 547935"/>
                    <a:gd name="connsiteY154" fmla="*/ 235287 h 412051"/>
                    <a:gd name="connsiteX155" fmla="*/ 528771 w 547935"/>
                    <a:gd name="connsiteY155" fmla="*/ 289455 h 412051"/>
                    <a:gd name="connsiteX156" fmla="*/ 529276 w 547935"/>
                    <a:gd name="connsiteY156" fmla="*/ 290008 h 412051"/>
                    <a:gd name="connsiteX157" fmla="*/ 533190 w 547935"/>
                    <a:gd name="connsiteY157" fmla="*/ 294389 h 412051"/>
                    <a:gd name="connsiteX158" fmla="*/ 533543 w 547935"/>
                    <a:gd name="connsiteY158" fmla="*/ 294789 h 412051"/>
                    <a:gd name="connsiteX159" fmla="*/ 536753 w 547935"/>
                    <a:gd name="connsiteY159" fmla="*/ 298514 h 412051"/>
                    <a:gd name="connsiteX160" fmla="*/ 537524 w 547935"/>
                    <a:gd name="connsiteY160" fmla="*/ 299418 h 412051"/>
                    <a:gd name="connsiteX161" fmla="*/ 540429 w 547935"/>
                    <a:gd name="connsiteY161" fmla="*/ 302914 h 412051"/>
                    <a:gd name="connsiteX162" fmla="*/ 540830 w 547935"/>
                    <a:gd name="connsiteY162" fmla="*/ 303409 h 412051"/>
                    <a:gd name="connsiteX163" fmla="*/ 542992 w 547935"/>
                    <a:gd name="connsiteY163" fmla="*/ 306095 h 412051"/>
                    <a:gd name="connsiteX164" fmla="*/ 543458 w 547935"/>
                    <a:gd name="connsiteY164" fmla="*/ 306686 h 412051"/>
                    <a:gd name="connsiteX165" fmla="*/ 545325 w 547935"/>
                    <a:gd name="connsiteY165" fmla="*/ 309086 h 412051"/>
                    <a:gd name="connsiteX166" fmla="*/ 545687 w 547935"/>
                    <a:gd name="connsiteY166" fmla="*/ 309553 h 412051"/>
                    <a:gd name="connsiteX167" fmla="*/ 546897 w 547935"/>
                    <a:gd name="connsiteY167" fmla="*/ 311153 h 412051"/>
                    <a:gd name="connsiteX168" fmla="*/ 547906 w 547935"/>
                    <a:gd name="connsiteY168" fmla="*/ 312534 h 412051"/>
                    <a:gd name="connsiteX169" fmla="*/ 525046 w 547935"/>
                    <a:gd name="connsiteY169" fmla="*/ 320250 h 412051"/>
                    <a:gd name="connsiteX170" fmla="*/ 446122 w 547935"/>
                    <a:gd name="connsiteY170" fmla="*/ 250508 h 412051"/>
                    <a:gd name="connsiteX171" fmla="*/ 440341 w 547935"/>
                    <a:gd name="connsiteY171" fmla="*/ 298409 h 412051"/>
                    <a:gd name="connsiteX172" fmla="*/ 437178 w 547935"/>
                    <a:gd name="connsiteY172" fmla="*/ 244907 h 412051"/>
                    <a:gd name="connsiteX173" fmla="*/ 430016 w 547935"/>
                    <a:gd name="connsiteY173" fmla="*/ 240706 h 412051"/>
                    <a:gd name="connsiteX174" fmla="*/ 428815 w 547935"/>
                    <a:gd name="connsiteY174" fmla="*/ 242440 h 412051"/>
                    <a:gd name="connsiteX175" fmla="*/ 426225 w 547935"/>
                    <a:gd name="connsiteY175" fmla="*/ 246202 h 412051"/>
                    <a:gd name="connsiteX176" fmla="*/ 425377 w 547935"/>
                    <a:gd name="connsiteY176" fmla="*/ 247602 h 412051"/>
                    <a:gd name="connsiteX177" fmla="*/ 422853 w 547935"/>
                    <a:gd name="connsiteY177" fmla="*/ 251822 h 412051"/>
                    <a:gd name="connsiteX178" fmla="*/ 422253 w 547935"/>
                    <a:gd name="connsiteY178" fmla="*/ 252955 h 412051"/>
                    <a:gd name="connsiteX179" fmla="*/ 419748 w 547935"/>
                    <a:gd name="connsiteY179" fmla="*/ 257689 h 412051"/>
                    <a:gd name="connsiteX180" fmla="*/ 419290 w 547935"/>
                    <a:gd name="connsiteY180" fmla="*/ 258661 h 412051"/>
                    <a:gd name="connsiteX181" fmla="*/ 416900 w 547935"/>
                    <a:gd name="connsiteY181" fmla="*/ 263719 h 412051"/>
                    <a:gd name="connsiteX182" fmla="*/ 414309 w 547935"/>
                    <a:gd name="connsiteY182" fmla="*/ 269786 h 412051"/>
                    <a:gd name="connsiteX183" fmla="*/ 401431 w 547935"/>
                    <a:gd name="connsiteY183" fmla="*/ 312534 h 412051"/>
                    <a:gd name="connsiteX184" fmla="*/ 401241 w 547935"/>
                    <a:gd name="connsiteY184" fmla="*/ 313496 h 412051"/>
                    <a:gd name="connsiteX185" fmla="*/ 400536 w 547935"/>
                    <a:gd name="connsiteY185" fmla="*/ 305886 h 412051"/>
                    <a:gd name="connsiteX186" fmla="*/ 400450 w 547935"/>
                    <a:gd name="connsiteY186" fmla="*/ 303447 h 412051"/>
                    <a:gd name="connsiteX187" fmla="*/ 400298 w 547935"/>
                    <a:gd name="connsiteY187" fmla="*/ 298733 h 412051"/>
                    <a:gd name="connsiteX188" fmla="*/ 400364 w 547935"/>
                    <a:gd name="connsiteY188" fmla="*/ 295970 h 412051"/>
                    <a:gd name="connsiteX189" fmla="*/ 400488 w 547935"/>
                    <a:gd name="connsiteY189" fmla="*/ 291989 h 412051"/>
                    <a:gd name="connsiteX190" fmla="*/ 400726 w 547935"/>
                    <a:gd name="connsiteY190" fmla="*/ 289265 h 412051"/>
                    <a:gd name="connsiteX191" fmla="*/ 401069 w 547935"/>
                    <a:gd name="connsiteY191" fmla="*/ 285683 h 412051"/>
                    <a:gd name="connsiteX192" fmla="*/ 401479 w 547935"/>
                    <a:gd name="connsiteY192" fmla="*/ 283035 h 412051"/>
                    <a:gd name="connsiteX193" fmla="*/ 402012 w 547935"/>
                    <a:gd name="connsiteY193" fmla="*/ 279778 h 412051"/>
                    <a:gd name="connsiteX194" fmla="*/ 402574 w 547935"/>
                    <a:gd name="connsiteY194" fmla="*/ 277254 h 412051"/>
                    <a:gd name="connsiteX195" fmla="*/ 403279 w 547935"/>
                    <a:gd name="connsiteY195" fmla="*/ 274282 h 412051"/>
                    <a:gd name="connsiteX196" fmla="*/ 403984 w 547935"/>
                    <a:gd name="connsiteY196" fmla="*/ 271891 h 412051"/>
                    <a:gd name="connsiteX197" fmla="*/ 404822 w 547935"/>
                    <a:gd name="connsiteY197" fmla="*/ 269176 h 412051"/>
                    <a:gd name="connsiteX198" fmla="*/ 405651 w 547935"/>
                    <a:gd name="connsiteY198" fmla="*/ 266938 h 412051"/>
                    <a:gd name="connsiteX199" fmla="*/ 406622 w 547935"/>
                    <a:gd name="connsiteY199" fmla="*/ 264452 h 412051"/>
                    <a:gd name="connsiteX200" fmla="*/ 407556 w 547935"/>
                    <a:gd name="connsiteY200" fmla="*/ 262366 h 412051"/>
                    <a:gd name="connsiteX201" fmla="*/ 408622 w 547935"/>
                    <a:gd name="connsiteY201" fmla="*/ 260099 h 412051"/>
                    <a:gd name="connsiteX202" fmla="*/ 409651 w 547935"/>
                    <a:gd name="connsiteY202" fmla="*/ 258156 h 412051"/>
                    <a:gd name="connsiteX203" fmla="*/ 410794 w 547935"/>
                    <a:gd name="connsiteY203" fmla="*/ 256099 h 412051"/>
                    <a:gd name="connsiteX204" fmla="*/ 411889 w 547935"/>
                    <a:gd name="connsiteY204" fmla="*/ 254308 h 412051"/>
                    <a:gd name="connsiteX205" fmla="*/ 413099 w 547935"/>
                    <a:gd name="connsiteY205" fmla="*/ 252432 h 412051"/>
                    <a:gd name="connsiteX206" fmla="*/ 414252 w 547935"/>
                    <a:gd name="connsiteY206" fmla="*/ 250793 h 412051"/>
                    <a:gd name="connsiteX207" fmla="*/ 415490 w 547935"/>
                    <a:gd name="connsiteY207" fmla="*/ 249107 h 412051"/>
                    <a:gd name="connsiteX208" fmla="*/ 416681 w 547935"/>
                    <a:gd name="connsiteY208" fmla="*/ 247612 h 412051"/>
                    <a:gd name="connsiteX209" fmla="*/ 417947 w 547935"/>
                    <a:gd name="connsiteY209" fmla="*/ 246097 h 412051"/>
                    <a:gd name="connsiteX210" fmla="*/ 419167 w 547935"/>
                    <a:gd name="connsiteY210" fmla="*/ 244735 h 412051"/>
                    <a:gd name="connsiteX211" fmla="*/ 420424 w 547935"/>
                    <a:gd name="connsiteY211" fmla="*/ 243411 h 412051"/>
                    <a:gd name="connsiteX212" fmla="*/ 421662 w 547935"/>
                    <a:gd name="connsiteY212" fmla="*/ 242183 h 412051"/>
                    <a:gd name="connsiteX213" fmla="*/ 422900 w 547935"/>
                    <a:gd name="connsiteY213" fmla="*/ 241021 h 412051"/>
                    <a:gd name="connsiteX214" fmla="*/ 424110 w 547935"/>
                    <a:gd name="connsiteY214" fmla="*/ 239935 h 412051"/>
                    <a:gd name="connsiteX215" fmla="*/ 424672 w 547935"/>
                    <a:gd name="connsiteY215" fmla="*/ 239439 h 412051"/>
                    <a:gd name="connsiteX216" fmla="*/ 425929 w 547935"/>
                    <a:gd name="connsiteY216" fmla="*/ 238401 h 412051"/>
                    <a:gd name="connsiteX217" fmla="*/ 425148 w 547935"/>
                    <a:gd name="connsiteY217" fmla="*/ 237992 h 412051"/>
                    <a:gd name="connsiteX218" fmla="*/ 418157 w 547935"/>
                    <a:gd name="connsiteY218" fmla="*/ 234325 h 412051"/>
                    <a:gd name="connsiteX219" fmla="*/ 414957 w 547935"/>
                    <a:gd name="connsiteY219" fmla="*/ 237392 h 412051"/>
                    <a:gd name="connsiteX220" fmla="*/ 408470 w 547935"/>
                    <a:gd name="connsiteY220" fmla="*/ 244021 h 412051"/>
                    <a:gd name="connsiteX221" fmla="*/ 401822 w 547935"/>
                    <a:gd name="connsiteY221" fmla="*/ 251260 h 412051"/>
                    <a:gd name="connsiteX222" fmla="*/ 394849 w 547935"/>
                    <a:gd name="connsiteY222" fmla="*/ 259223 h 412051"/>
                    <a:gd name="connsiteX223" fmla="*/ 394430 w 547935"/>
                    <a:gd name="connsiteY223" fmla="*/ 259709 h 412051"/>
                    <a:gd name="connsiteX224" fmla="*/ 387715 w 547935"/>
                    <a:gd name="connsiteY224" fmla="*/ 267681 h 412051"/>
                    <a:gd name="connsiteX225" fmla="*/ 387105 w 547935"/>
                    <a:gd name="connsiteY225" fmla="*/ 268415 h 412051"/>
                    <a:gd name="connsiteX226" fmla="*/ 380467 w 547935"/>
                    <a:gd name="connsiteY226" fmla="*/ 276539 h 412051"/>
                    <a:gd name="connsiteX227" fmla="*/ 379752 w 547935"/>
                    <a:gd name="connsiteY227" fmla="*/ 277425 h 412051"/>
                    <a:gd name="connsiteX228" fmla="*/ 373275 w 547935"/>
                    <a:gd name="connsiteY228" fmla="*/ 285560 h 412051"/>
                    <a:gd name="connsiteX229" fmla="*/ 372475 w 547935"/>
                    <a:gd name="connsiteY229" fmla="*/ 286579 h 412051"/>
                    <a:gd name="connsiteX230" fmla="*/ 366227 w 547935"/>
                    <a:gd name="connsiteY230" fmla="*/ 294580 h 412051"/>
                    <a:gd name="connsiteX231" fmla="*/ 365331 w 547935"/>
                    <a:gd name="connsiteY231" fmla="*/ 295732 h 412051"/>
                    <a:gd name="connsiteX232" fmla="*/ 359416 w 547935"/>
                    <a:gd name="connsiteY232" fmla="*/ 303447 h 412051"/>
                    <a:gd name="connsiteX233" fmla="*/ 358540 w 547935"/>
                    <a:gd name="connsiteY233" fmla="*/ 304590 h 412051"/>
                    <a:gd name="connsiteX234" fmla="*/ 352958 w 547935"/>
                    <a:gd name="connsiteY234" fmla="*/ 311972 h 412051"/>
                    <a:gd name="connsiteX235" fmla="*/ 352168 w 547935"/>
                    <a:gd name="connsiteY235" fmla="*/ 313030 h 412051"/>
                    <a:gd name="connsiteX236" fmla="*/ 346986 w 547935"/>
                    <a:gd name="connsiteY236" fmla="*/ 319973 h 412051"/>
                    <a:gd name="connsiteX237" fmla="*/ 346338 w 547935"/>
                    <a:gd name="connsiteY237" fmla="*/ 320850 h 412051"/>
                    <a:gd name="connsiteX238" fmla="*/ 341586 w 547935"/>
                    <a:gd name="connsiteY238" fmla="*/ 327298 h 412051"/>
                    <a:gd name="connsiteX239" fmla="*/ 341195 w 547935"/>
                    <a:gd name="connsiteY239" fmla="*/ 327831 h 412051"/>
                    <a:gd name="connsiteX240" fmla="*/ 336966 w 547935"/>
                    <a:gd name="connsiteY240" fmla="*/ 333632 h 412051"/>
                    <a:gd name="connsiteX241" fmla="*/ 333213 w 547935"/>
                    <a:gd name="connsiteY241" fmla="*/ 338823 h 412051"/>
                    <a:gd name="connsiteX242" fmla="*/ 330413 w 547935"/>
                    <a:gd name="connsiteY242" fmla="*/ 342719 h 412051"/>
                    <a:gd name="connsiteX243" fmla="*/ 330089 w 547935"/>
                    <a:gd name="connsiteY243" fmla="*/ 343176 h 412051"/>
                    <a:gd name="connsiteX244" fmla="*/ 327946 w 547935"/>
                    <a:gd name="connsiteY244" fmla="*/ 346186 h 412051"/>
                    <a:gd name="connsiteX245" fmla="*/ 331489 w 547935"/>
                    <a:gd name="connsiteY245" fmla="*/ 333146 h 412051"/>
                    <a:gd name="connsiteX246" fmla="*/ 332746 w 547935"/>
                    <a:gd name="connsiteY246" fmla="*/ 329194 h 412051"/>
                    <a:gd name="connsiteX247" fmla="*/ 335451 w 547935"/>
                    <a:gd name="connsiteY247" fmla="*/ 321031 h 412051"/>
                    <a:gd name="connsiteX248" fmla="*/ 337033 w 547935"/>
                    <a:gd name="connsiteY248" fmla="*/ 316754 h 412051"/>
                    <a:gd name="connsiteX249" fmla="*/ 339795 w 547935"/>
                    <a:gd name="connsiteY249" fmla="*/ 309782 h 412051"/>
                    <a:gd name="connsiteX250" fmla="*/ 341519 w 547935"/>
                    <a:gd name="connsiteY250" fmla="*/ 305743 h 412051"/>
                    <a:gd name="connsiteX251" fmla="*/ 344548 w 547935"/>
                    <a:gd name="connsiteY251" fmla="*/ 299247 h 412051"/>
                    <a:gd name="connsiteX252" fmla="*/ 346253 w 547935"/>
                    <a:gd name="connsiteY252" fmla="*/ 295770 h 412051"/>
                    <a:gd name="connsiteX253" fmla="*/ 349910 w 547935"/>
                    <a:gd name="connsiteY253" fmla="*/ 289027 h 412051"/>
                    <a:gd name="connsiteX254" fmla="*/ 351206 w 547935"/>
                    <a:gd name="connsiteY254" fmla="*/ 286703 h 412051"/>
                    <a:gd name="connsiteX255" fmla="*/ 356340 w 547935"/>
                    <a:gd name="connsiteY255" fmla="*/ 278492 h 412051"/>
                    <a:gd name="connsiteX256" fmla="*/ 357578 w 547935"/>
                    <a:gd name="connsiteY256" fmla="*/ 276730 h 412051"/>
                    <a:gd name="connsiteX257" fmla="*/ 361664 w 547935"/>
                    <a:gd name="connsiteY257" fmla="*/ 271034 h 412051"/>
                    <a:gd name="connsiteX258" fmla="*/ 363626 w 547935"/>
                    <a:gd name="connsiteY258" fmla="*/ 268548 h 412051"/>
                    <a:gd name="connsiteX259" fmla="*/ 367103 w 547935"/>
                    <a:gd name="connsiteY259" fmla="*/ 264290 h 412051"/>
                    <a:gd name="connsiteX260" fmla="*/ 369256 w 547935"/>
                    <a:gd name="connsiteY260" fmla="*/ 261842 h 412051"/>
                    <a:gd name="connsiteX261" fmla="*/ 372628 w 547935"/>
                    <a:gd name="connsiteY261" fmla="*/ 258204 h 412051"/>
                    <a:gd name="connsiteX262" fmla="*/ 374780 w 547935"/>
                    <a:gd name="connsiteY262" fmla="*/ 256003 h 412051"/>
                    <a:gd name="connsiteX263" fmla="*/ 378285 w 547935"/>
                    <a:gd name="connsiteY263" fmla="*/ 252670 h 412051"/>
                    <a:gd name="connsiteX264" fmla="*/ 380247 w 547935"/>
                    <a:gd name="connsiteY264" fmla="*/ 250869 h 412051"/>
                    <a:gd name="connsiteX265" fmla="*/ 384543 w 547935"/>
                    <a:gd name="connsiteY265" fmla="*/ 247269 h 412051"/>
                    <a:gd name="connsiteX266" fmla="*/ 385639 w 547935"/>
                    <a:gd name="connsiteY266" fmla="*/ 246364 h 412051"/>
                    <a:gd name="connsiteX267" fmla="*/ 390811 w 547935"/>
                    <a:gd name="connsiteY267" fmla="*/ 242526 h 412051"/>
                    <a:gd name="connsiteX268" fmla="*/ 392782 w 547935"/>
                    <a:gd name="connsiteY268" fmla="*/ 241192 h 412051"/>
                    <a:gd name="connsiteX269" fmla="*/ 395926 w 547935"/>
                    <a:gd name="connsiteY269" fmla="*/ 239125 h 412051"/>
                    <a:gd name="connsiteX270" fmla="*/ 398126 w 547935"/>
                    <a:gd name="connsiteY270" fmla="*/ 237792 h 412051"/>
                    <a:gd name="connsiteX271" fmla="*/ 399697 w 547935"/>
                    <a:gd name="connsiteY271" fmla="*/ 236839 h 412051"/>
                    <a:gd name="connsiteX272" fmla="*/ 400660 w 547935"/>
                    <a:gd name="connsiteY272" fmla="*/ 236325 h 412051"/>
                    <a:gd name="connsiteX273" fmla="*/ 404917 w 547935"/>
                    <a:gd name="connsiteY273" fmla="*/ 234067 h 412051"/>
                    <a:gd name="connsiteX274" fmla="*/ 406289 w 547935"/>
                    <a:gd name="connsiteY274" fmla="*/ 233372 h 412051"/>
                    <a:gd name="connsiteX275" fmla="*/ 411451 w 547935"/>
                    <a:gd name="connsiteY275" fmla="*/ 231029 h 412051"/>
                    <a:gd name="connsiteX276" fmla="*/ 403688 w 547935"/>
                    <a:gd name="connsiteY276" fmla="*/ 227495 h 412051"/>
                    <a:gd name="connsiteX277" fmla="*/ 392687 w 547935"/>
                    <a:gd name="connsiteY277" fmla="*/ 230896 h 412051"/>
                    <a:gd name="connsiteX278" fmla="*/ 392106 w 547935"/>
                    <a:gd name="connsiteY278" fmla="*/ 231096 h 412051"/>
                    <a:gd name="connsiteX279" fmla="*/ 380857 w 547935"/>
                    <a:gd name="connsiteY279" fmla="*/ 236039 h 412051"/>
                    <a:gd name="connsiteX280" fmla="*/ 314010 w 547935"/>
                    <a:gd name="connsiteY280" fmla="*/ 282731 h 412051"/>
                    <a:gd name="connsiteX281" fmla="*/ 309429 w 547935"/>
                    <a:gd name="connsiteY281" fmla="*/ 286693 h 412051"/>
                    <a:gd name="connsiteX282" fmla="*/ 307067 w 547935"/>
                    <a:gd name="connsiteY282" fmla="*/ 288750 h 412051"/>
                    <a:gd name="connsiteX283" fmla="*/ 302247 w 547935"/>
                    <a:gd name="connsiteY283" fmla="*/ 293037 h 412051"/>
                    <a:gd name="connsiteX284" fmla="*/ 300285 w 547935"/>
                    <a:gd name="connsiteY284" fmla="*/ 294789 h 412051"/>
                    <a:gd name="connsiteX285" fmla="*/ 287455 w 547935"/>
                    <a:gd name="connsiteY285" fmla="*/ 306648 h 412051"/>
                    <a:gd name="connsiteX286" fmla="*/ 285750 w 547935"/>
                    <a:gd name="connsiteY286" fmla="*/ 308277 h 412051"/>
                    <a:gd name="connsiteX287" fmla="*/ 281435 w 547935"/>
                    <a:gd name="connsiteY287" fmla="*/ 312401 h 412051"/>
                    <a:gd name="connsiteX288" fmla="*/ 279416 w 547935"/>
                    <a:gd name="connsiteY288" fmla="*/ 314363 h 412051"/>
                    <a:gd name="connsiteX289" fmla="*/ 275672 w 547935"/>
                    <a:gd name="connsiteY289" fmla="*/ 318011 h 412051"/>
                    <a:gd name="connsiteX290" fmla="*/ 273758 w 547935"/>
                    <a:gd name="connsiteY290" fmla="*/ 319897 h 412051"/>
                    <a:gd name="connsiteX291" fmla="*/ 270262 w 547935"/>
                    <a:gd name="connsiteY291" fmla="*/ 323364 h 412051"/>
                    <a:gd name="connsiteX292" fmla="*/ 268433 w 547935"/>
                    <a:gd name="connsiteY292" fmla="*/ 325193 h 412051"/>
                    <a:gd name="connsiteX293" fmla="*/ 265166 w 547935"/>
                    <a:gd name="connsiteY293" fmla="*/ 328498 h 412051"/>
                    <a:gd name="connsiteX294" fmla="*/ 263595 w 547935"/>
                    <a:gd name="connsiteY294" fmla="*/ 330089 h 412051"/>
                    <a:gd name="connsiteX295" fmla="*/ 260080 w 547935"/>
                    <a:gd name="connsiteY295" fmla="*/ 333689 h 412051"/>
                    <a:gd name="connsiteX296" fmla="*/ 259204 w 547935"/>
                    <a:gd name="connsiteY296" fmla="*/ 334594 h 412051"/>
                    <a:gd name="connsiteX297" fmla="*/ 255203 w 547935"/>
                    <a:gd name="connsiteY297" fmla="*/ 338766 h 412051"/>
                    <a:gd name="connsiteX298" fmla="*/ 254679 w 547935"/>
                    <a:gd name="connsiteY298" fmla="*/ 339319 h 412051"/>
                    <a:gd name="connsiteX299" fmla="*/ 251717 w 547935"/>
                    <a:gd name="connsiteY299" fmla="*/ 342443 h 412051"/>
                    <a:gd name="connsiteX300" fmla="*/ 250745 w 547935"/>
                    <a:gd name="connsiteY300" fmla="*/ 343481 h 412051"/>
                    <a:gd name="connsiteX301" fmla="*/ 248812 w 547935"/>
                    <a:gd name="connsiteY301" fmla="*/ 345548 h 412051"/>
                    <a:gd name="connsiteX302" fmla="*/ 247802 w 547935"/>
                    <a:gd name="connsiteY302" fmla="*/ 346634 h 412051"/>
                    <a:gd name="connsiteX303" fmla="*/ 246307 w 547935"/>
                    <a:gd name="connsiteY303" fmla="*/ 348244 h 412051"/>
                    <a:gd name="connsiteX304" fmla="*/ 245602 w 547935"/>
                    <a:gd name="connsiteY304" fmla="*/ 349015 h 412051"/>
                    <a:gd name="connsiteX305" fmla="*/ 244507 w 547935"/>
                    <a:gd name="connsiteY305" fmla="*/ 350206 h 412051"/>
                    <a:gd name="connsiteX306" fmla="*/ 243954 w 547935"/>
                    <a:gd name="connsiteY306" fmla="*/ 350815 h 412051"/>
                    <a:gd name="connsiteX307" fmla="*/ 242659 w 547935"/>
                    <a:gd name="connsiteY307" fmla="*/ 352244 h 412051"/>
                    <a:gd name="connsiteX308" fmla="*/ 250641 w 547935"/>
                    <a:gd name="connsiteY308" fmla="*/ 334042 h 412051"/>
                    <a:gd name="connsiteX309" fmla="*/ 252460 w 547935"/>
                    <a:gd name="connsiteY309" fmla="*/ 330127 h 412051"/>
                    <a:gd name="connsiteX310" fmla="*/ 260356 w 547935"/>
                    <a:gd name="connsiteY310" fmla="*/ 314296 h 412051"/>
                    <a:gd name="connsiteX311" fmla="*/ 261738 w 547935"/>
                    <a:gd name="connsiteY311" fmla="*/ 311772 h 412051"/>
                    <a:gd name="connsiteX312" fmla="*/ 265624 w 547935"/>
                    <a:gd name="connsiteY312" fmla="*/ 304667 h 412051"/>
                    <a:gd name="connsiteX313" fmla="*/ 321954 w 547935"/>
                    <a:gd name="connsiteY313" fmla="*/ 238239 h 412051"/>
                    <a:gd name="connsiteX314" fmla="*/ 323707 w 547935"/>
                    <a:gd name="connsiteY314" fmla="*/ 236982 h 412051"/>
                    <a:gd name="connsiteX315" fmla="*/ 327803 w 547935"/>
                    <a:gd name="connsiteY315" fmla="*/ 234315 h 412051"/>
                    <a:gd name="connsiteX316" fmla="*/ 332308 w 547935"/>
                    <a:gd name="connsiteY316" fmla="*/ 231629 h 412051"/>
                    <a:gd name="connsiteX317" fmla="*/ 336299 w 547935"/>
                    <a:gd name="connsiteY317" fmla="*/ 229476 h 412051"/>
                    <a:gd name="connsiteX318" fmla="*/ 340728 w 547935"/>
                    <a:gd name="connsiteY318" fmla="*/ 227352 h 412051"/>
                    <a:gd name="connsiteX319" fmla="*/ 344557 w 547935"/>
                    <a:gd name="connsiteY319" fmla="*/ 225676 h 412051"/>
                    <a:gd name="connsiteX320" fmla="*/ 348901 w 547935"/>
                    <a:gd name="connsiteY320" fmla="*/ 224047 h 412051"/>
                    <a:gd name="connsiteX321" fmla="*/ 352530 w 547935"/>
                    <a:gd name="connsiteY321" fmla="*/ 222809 h 412051"/>
                    <a:gd name="connsiteX322" fmla="*/ 356826 w 547935"/>
                    <a:gd name="connsiteY322" fmla="*/ 221628 h 412051"/>
                    <a:gd name="connsiteX323" fmla="*/ 360188 w 547935"/>
                    <a:gd name="connsiteY323" fmla="*/ 220780 h 412051"/>
                    <a:gd name="connsiteX324" fmla="*/ 364531 w 547935"/>
                    <a:gd name="connsiteY324" fmla="*/ 219989 h 412051"/>
                    <a:gd name="connsiteX325" fmla="*/ 367484 w 547935"/>
                    <a:gd name="connsiteY325" fmla="*/ 219494 h 412051"/>
                    <a:gd name="connsiteX326" fmla="*/ 372075 w 547935"/>
                    <a:gd name="connsiteY326" fmla="*/ 219046 h 412051"/>
                    <a:gd name="connsiteX327" fmla="*/ 374399 w 547935"/>
                    <a:gd name="connsiteY327" fmla="*/ 218846 h 412051"/>
                    <a:gd name="connsiteX328" fmla="*/ 380867 w 547935"/>
                    <a:gd name="connsiteY328" fmla="*/ 218742 h 412051"/>
                    <a:gd name="connsiteX329" fmla="*/ 355482 w 547935"/>
                    <a:gd name="connsiteY329" fmla="*/ 211674 h 412051"/>
                    <a:gd name="connsiteX330" fmla="*/ 343643 w 547935"/>
                    <a:gd name="connsiteY330" fmla="*/ 216103 h 412051"/>
                    <a:gd name="connsiteX331" fmla="*/ 341119 w 547935"/>
                    <a:gd name="connsiteY331" fmla="*/ 217180 h 412051"/>
                    <a:gd name="connsiteX332" fmla="*/ 329470 w 547935"/>
                    <a:gd name="connsiteY332" fmla="*/ 222895 h 412051"/>
                    <a:gd name="connsiteX333" fmla="*/ 327870 w 547935"/>
                    <a:gd name="connsiteY333" fmla="*/ 223799 h 412051"/>
                    <a:gd name="connsiteX334" fmla="*/ 316859 w 547935"/>
                    <a:gd name="connsiteY334" fmla="*/ 230353 h 412051"/>
                    <a:gd name="connsiteX335" fmla="*/ 315201 w 547935"/>
                    <a:gd name="connsiteY335" fmla="*/ 231391 h 412051"/>
                    <a:gd name="connsiteX336" fmla="*/ 303381 w 547935"/>
                    <a:gd name="connsiteY336" fmla="*/ 239544 h 412051"/>
                    <a:gd name="connsiteX337" fmla="*/ 213427 w 547935"/>
                    <a:gd name="connsiteY337" fmla="*/ 327889 h 412051"/>
                    <a:gd name="connsiteX338" fmla="*/ 202673 w 547935"/>
                    <a:gd name="connsiteY338" fmla="*/ 341186 h 412051"/>
                    <a:gd name="connsiteX339" fmla="*/ 200673 w 547935"/>
                    <a:gd name="connsiteY339" fmla="*/ 343710 h 412051"/>
                    <a:gd name="connsiteX340" fmla="*/ 197910 w 547935"/>
                    <a:gd name="connsiteY340" fmla="*/ 347253 h 412051"/>
                    <a:gd name="connsiteX341" fmla="*/ 196091 w 547935"/>
                    <a:gd name="connsiteY341" fmla="*/ 349596 h 412051"/>
                    <a:gd name="connsiteX342" fmla="*/ 193491 w 547935"/>
                    <a:gd name="connsiteY342" fmla="*/ 352987 h 412051"/>
                    <a:gd name="connsiteX343" fmla="*/ 191776 w 547935"/>
                    <a:gd name="connsiteY343" fmla="*/ 355235 h 412051"/>
                    <a:gd name="connsiteX344" fmla="*/ 189404 w 547935"/>
                    <a:gd name="connsiteY344" fmla="*/ 358369 h 412051"/>
                    <a:gd name="connsiteX345" fmla="*/ 187814 w 547935"/>
                    <a:gd name="connsiteY345" fmla="*/ 360493 h 412051"/>
                    <a:gd name="connsiteX346" fmla="*/ 185623 w 547935"/>
                    <a:gd name="connsiteY346" fmla="*/ 363445 h 412051"/>
                    <a:gd name="connsiteX347" fmla="*/ 184299 w 547935"/>
                    <a:gd name="connsiteY347" fmla="*/ 365246 h 412051"/>
                    <a:gd name="connsiteX348" fmla="*/ 182251 w 547935"/>
                    <a:gd name="connsiteY348" fmla="*/ 368036 h 412051"/>
                    <a:gd name="connsiteX349" fmla="*/ 181765 w 547935"/>
                    <a:gd name="connsiteY349" fmla="*/ 368703 h 412051"/>
                    <a:gd name="connsiteX350" fmla="*/ 177298 w 547935"/>
                    <a:gd name="connsiteY350" fmla="*/ 374914 h 412051"/>
                    <a:gd name="connsiteX351" fmla="*/ 176822 w 547935"/>
                    <a:gd name="connsiteY351" fmla="*/ 375580 h 412051"/>
                    <a:gd name="connsiteX352" fmla="*/ 175270 w 547935"/>
                    <a:gd name="connsiteY352" fmla="*/ 377781 h 412051"/>
                    <a:gd name="connsiteX353" fmla="*/ 174488 w 547935"/>
                    <a:gd name="connsiteY353" fmla="*/ 378885 h 412051"/>
                    <a:gd name="connsiteX354" fmla="*/ 173336 w 547935"/>
                    <a:gd name="connsiteY354" fmla="*/ 380533 h 412051"/>
                    <a:gd name="connsiteX355" fmla="*/ 172621 w 547935"/>
                    <a:gd name="connsiteY355" fmla="*/ 381562 h 412051"/>
                    <a:gd name="connsiteX356" fmla="*/ 171764 w 547935"/>
                    <a:gd name="connsiteY356" fmla="*/ 382810 h 412051"/>
                    <a:gd name="connsiteX357" fmla="*/ 171126 w 547935"/>
                    <a:gd name="connsiteY357" fmla="*/ 383743 h 412051"/>
                    <a:gd name="connsiteX358" fmla="*/ 170612 w 547935"/>
                    <a:gd name="connsiteY358" fmla="*/ 384496 h 412051"/>
                    <a:gd name="connsiteX359" fmla="*/ 170288 w 547935"/>
                    <a:gd name="connsiteY359" fmla="*/ 384972 h 412051"/>
                    <a:gd name="connsiteX360" fmla="*/ 169669 w 547935"/>
                    <a:gd name="connsiteY360" fmla="*/ 385886 h 412051"/>
                    <a:gd name="connsiteX361" fmla="*/ 172069 w 547935"/>
                    <a:gd name="connsiteY361" fmla="*/ 372818 h 412051"/>
                    <a:gd name="connsiteX362" fmla="*/ 173279 w 547935"/>
                    <a:gd name="connsiteY362" fmla="*/ 367360 h 412051"/>
                    <a:gd name="connsiteX363" fmla="*/ 174812 w 547935"/>
                    <a:gd name="connsiteY363" fmla="*/ 360512 h 412051"/>
                    <a:gd name="connsiteX364" fmla="*/ 176555 w 547935"/>
                    <a:gd name="connsiteY364" fmla="*/ 353835 h 412051"/>
                    <a:gd name="connsiteX365" fmla="*/ 177889 w 547935"/>
                    <a:gd name="connsiteY365" fmla="*/ 348844 h 412051"/>
                    <a:gd name="connsiteX366" fmla="*/ 179946 w 547935"/>
                    <a:gd name="connsiteY366" fmla="*/ 342052 h 412051"/>
                    <a:gd name="connsiteX367" fmla="*/ 180975 w 547935"/>
                    <a:gd name="connsiteY367" fmla="*/ 338642 h 412051"/>
                    <a:gd name="connsiteX368" fmla="*/ 235058 w 547935"/>
                    <a:gd name="connsiteY368" fmla="*/ 250784 h 412051"/>
                    <a:gd name="connsiteX369" fmla="*/ 235668 w 547935"/>
                    <a:gd name="connsiteY369" fmla="*/ 250231 h 412051"/>
                    <a:gd name="connsiteX370" fmla="*/ 247726 w 547935"/>
                    <a:gd name="connsiteY370" fmla="*/ 240421 h 412051"/>
                    <a:gd name="connsiteX371" fmla="*/ 248907 w 547935"/>
                    <a:gd name="connsiteY371" fmla="*/ 239544 h 412051"/>
                    <a:gd name="connsiteX372" fmla="*/ 261595 w 547935"/>
                    <a:gd name="connsiteY372" fmla="*/ 231267 h 412051"/>
                    <a:gd name="connsiteX373" fmla="*/ 262290 w 547935"/>
                    <a:gd name="connsiteY373" fmla="*/ 230848 h 412051"/>
                    <a:gd name="connsiteX374" fmla="*/ 275730 w 547935"/>
                    <a:gd name="connsiteY374" fmla="*/ 223866 h 412051"/>
                    <a:gd name="connsiteX375" fmla="*/ 288988 w 547935"/>
                    <a:gd name="connsiteY375" fmla="*/ 218446 h 412051"/>
                    <a:gd name="connsiteX376" fmla="*/ 289950 w 547935"/>
                    <a:gd name="connsiteY376" fmla="*/ 218113 h 412051"/>
                    <a:gd name="connsiteX377" fmla="*/ 301942 w 547935"/>
                    <a:gd name="connsiteY377" fmla="*/ 214341 h 412051"/>
                    <a:gd name="connsiteX378" fmla="*/ 303190 w 547935"/>
                    <a:gd name="connsiteY378" fmla="*/ 214008 h 412051"/>
                    <a:gd name="connsiteX379" fmla="*/ 314430 w 547935"/>
                    <a:gd name="connsiteY379" fmla="*/ 211388 h 412051"/>
                    <a:gd name="connsiteX380" fmla="*/ 315592 w 547935"/>
                    <a:gd name="connsiteY380" fmla="*/ 211160 h 412051"/>
                    <a:gd name="connsiteX381" fmla="*/ 326279 w 547935"/>
                    <a:gd name="connsiteY381" fmla="*/ 209426 h 412051"/>
                    <a:gd name="connsiteX382" fmla="*/ 327041 w 547935"/>
                    <a:gd name="connsiteY382" fmla="*/ 209321 h 412051"/>
                    <a:gd name="connsiteX383" fmla="*/ 337385 w 547935"/>
                    <a:gd name="connsiteY383" fmla="*/ 208283 h 412051"/>
                    <a:gd name="connsiteX384" fmla="*/ 269196 w 547935"/>
                    <a:gd name="connsiteY384" fmla="*/ 206778 h 412051"/>
                    <a:gd name="connsiteX385" fmla="*/ 263071 w 547935"/>
                    <a:gd name="connsiteY385" fmla="*/ 211198 h 412051"/>
                    <a:gd name="connsiteX386" fmla="*/ 260899 w 547935"/>
                    <a:gd name="connsiteY386" fmla="*/ 212931 h 412051"/>
                    <a:gd name="connsiteX387" fmla="*/ 256842 w 547935"/>
                    <a:gd name="connsiteY387" fmla="*/ 216208 h 412051"/>
                    <a:gd name="connsiteX388" fmla="*/ 254213 w 547935"/>
                    <a:gd name="connsiteY388" fmla="*/ 218503 h 412051"/>
                    <a:gd name="connsiteX389" fmla="*/ 250536 w 547935"/>
                    <a:gd name="connsiteY389" fmla="*/ 221752 h 412051"/>
                    <a:gd name="connsiteX390" fmla="*/ 247678 w 547935"/>
                    <a:gd name="connsiteY390" fmla="*/ 224438 h 412051"/>
                    <a:gd name="connsiteX391" fmla="*/ 244164 w 547935"/>
                    <a:gd name="connsiteY391" fmla="*/ 227790 h 412051"/>
                    <a:gd name="connsiteX392" fmla="*/ 241163 w 547935"/>
                    <a:gd name="connsiteY392" fmla="*/ 230791 h 412051"/>
                    <a:gd name="connsiteX393" fmla="*/ 237725 w 547935"/>
                    <a:gd name="connsiteY393" fmla="*/ 234296 h 412051"/>
                    <a:gd name="connsiteX394" fmla="*/ 234667 w 547935"/>
                    <a:gd name="connsiteY394" fmla="*/ 237534 h 412051"/>
                    <a:gd name="connsiteX395" fmla="*/ 231277 w 547935"/>
                    <a:gd name="connsiteY395" fmla="*/ 241183 h 412051"/>
                    <a:gd name="connsiteX396" fmla="*/ 228133 w 547935"/>
                    <a:gd name="connsiteY396" fmla="*/ 244678 h 412051"/>
                    <a:gd name="connsiteX397" fmla="*/ 224809 w 547935"/>
                    <a:gd name="connsiteY397" fmla="*/ 248431 h 412051"/>
                    <a:gd name="connsiteX398" fmla="*/ 221637 w 547935"/>
                    <a:gd name="connsiteY398" fmla="*/ 252108 h 412051"/>
                    <a:gd name="connsiteX399" fmla="*/ 150733 w 547935"/>
                    <a:gd name="connsiteY399" fmla="*/ 350282 h 412051"/>
                    <a:gd name="connsiteX400" fmla="*/ 148580 w 547935"/>
                    <a:gd name="connsiteY400" fmla="*/ 353673 h 412051"/>
                    <a:gd name="connsiteX401" fmla="*/ 146228 w 547935"/>
                    <a:gd name="connsiteY401" fmla="*/ 357397 h 412051"/>
                    <a:gd name="connsiteX402" fmla="*/ 143932 w 547935"/>
                    <a:gd name="connsiteY402" fmla="*/ 361064 h 412051"/>
                    <a:gd name="connsiteX403" fmla="*/ 141980 w 547935"/>
                    <a:gd name="connsiteY403" fmla="*/ 364207 h 412051"/>
                    <a:gd name="connsiteX404" fmla="*/ 139760 w 547935"/>
                    <a:gd name="connsiteY404" fmla="*/ 367789 h 412051"/>
                    <a:gd name="connsiteX405" fmla="*/ 137903 w 547935"/>
                    <a:gd name="connsiteY405" fmla="*/ 370799 h 412051"/>
                    <a:gd name="connsiteX406" fmla="*/ 135817 w 547935"/>
                    <a:gd name="connsiteY406" fmla="*/ 374199 h 412051"/>
                    <a:gd name="connsiteX407" fmla="*/ 134264 w 547935"/>
                    <a:gd name="connsiteY407" fmla="*/ 376752 h 412051"/>
                    <a:gd name="connsiteX408" fmla="*/ 130359 w 547935"/>
                    <a:gd name="connsiteY408" fmla="*/ 383219 h 412051"/>
                    <a:gd name="connsiteX409" fmla="*/ 129149 w 547935"/>
                    <a:gd name="connsiteY409" fmla="*/ 385229 h 412051"/>
                    <a:gd name="connsiteX410" fmla="*/ 127225 w 547935"/>
                    <a:gd name="connsiteY410" fmla="*/ 388458 h 412051"/>
                    <a:gd name="connsiteX411" fmla="*/ 125997 w 547935"/>
                    <a:gd name="connsiteY411" fmla="*/ 390525 h 412051"/>
                    <a:gd name="connsiteX412" fmla="*/ 124292 w 547935"/>
                    <a:gd name="connsiteY412" fmla="*/ 393411 h 412051"/>
                    <a:gd name="connsiteX413" fmla="*/ 123272 w 547935"/>
                    <a:gd name="connsiteY413" fmla="*/ 395135 h 412051"/>
                    <a:gd name="connsiteX414" fmla="*/ 121739 w 547935"/>
                    <a:gd name="connsiteY414" fmla="*/ 397745 h 412051"/>
                    <a:gd name="connsiteX415" fmla="*/ 120472 w 547935"/>
                    <a:gd name="connsiteY415" fmla="*/ 399926 h 412051"/>
                    <a:gd name="connsiteX416" fmla="*/ 119520 w 547935"/>
                    <a:gd name="connsiteY416" fmla="*/ 401574 h 412051"/>
                    <a:gd name="connsiteX417" fmla="*/ 117719 w 547935"/>
                    <a:gd name="connsiteY417" fmla="*/ 404689 h 412051"/>
                    <a:gd name="connsiteX418" fmla="*/ 116719 w 547935"/>
                    <a:gd name="connsiteY418" fmla="*/ 406432 h 412051"/>
                    <a:gd name="connsiteX419" fmla="*/ 116053 w 547935"/>
                    <a:gd name="connsiteY419" fmla="*/ 407594 h 412051"/>
                    <a:gd name="connsiteX420" fmla="*/ 115367 w 547935"/>
                    <a:gd name="connsiteY420" fmla="*/ 408803 h 412051"/>
                    <a:gd name="connsiteX421" fmla="*/ 114833 w 547935"/>
                    <a:gd name="connsiteY421" fmla="*/ 409737 h 412051"/>
                    <a:gd name="connsiteX422" fmla="*/ 114262 w 547935"/>
                    <a:gd name="connsiteY422" fmla="*/ 410747 h 412051"/>
                    <a:gd name="connsiteX423" fmla="*/ 113528 w 547935"/>
                    <a:gd name="connsiteY423" fmla="*/ 412051 h 412051"/>
                    <a:gd name="connsiteX424" fmla="*/ 115062 w 547935"/>
                    <a:gd name="connsiteY424" fmla="*/ 391611 h 412051"/>
                    <a:gd name="connsiteX425" fmla="*/ 115433 w 547935"/>
                    <a:gd name="connsiteY425" fmla="*/ 387925 h 412051"/>
                    <a:gd name="connsiteX426" fmla="*/ 117977 w 547935"/>
                    <a:gd name="connsiteY426" fmla="*/ 370018 h 412051"/>
                    <a:gd name="connsiteX427" fmla="*/ 118701 w 547935"/>
                    <a:gd name="connsiteY427" fmla="*/ 366046 h 412051"/>
                    <a:gd name="connsiteX428" fmla="*/ 119624 w 547935"/>
                    <a:gd name="connsiteY428" fmla="*/ 360988 h 412051"/>
                    <a:gd name="connsiteX429" fmla="*/ 158820 w 547935"/>
                    <a:gd name="connsiteY429" fmla="*/ 270986 h 412051"/>
                    <a:gd name="connsiteX430" fmla="*/ 162315 w 547935"/>
                    <a:gd name="connsiteY430" fmla="*/ 266576 h 412051"/>
                    <a:gd name="connsiteX431" fmla="*/ 166716 w 547935"/>
                    <a:gd name="connsiteY431" fmla="*/ 261195 h 412051"/>
                    <a:gd name="connsiteX432" fmla="*/ 171326 w 547935"/>
                    <a:gd name="connsiteY432" fmla="*/ 256213 h 412051"/>
                    <a:gd name="connsiteX433" fmla="*/ 175889 w 547935"/>
                    <a:gd name="connsiteY433" fmla="*/ 251393 h 412051"/>
                    <a:gd name="connsiteX434" fmla="*/ 180651 w 547935"/>
                    <a:gd name="connsiteY434" fmla="*/ 246936 h 412051"/>
                    <a:gd name="connsiteX435" fmla="*/ 185328 w 547935"/>
                    <a:gd name="connsiteY435" fmla="*/ 242649 h 412051"/>
                    <a:gd name="connsiteX436" fmla="*/ 190243 w 547935"/>
                    <a:gd name="connsiteY436" fmla="*/ 238658 h 412051"/>
                    <a:gd name="connsiteX437" fmla="*/ 194910 w 547935"/>
                    <a:gd name="connsiteY437" fmla="*/ 234925 h 412051"/>
                    <a:gd name="connsiteX438" fmla="*/ 200053 w 547935"/>
                    <a:gd name="connsiteY438" fmla="*/ 231286 h 412051"/>
                    <a:gd name="connsiteX439" fmla="*/ 204540 w 547935"/>
                    <a:gd name="connsiteY439" fmla="*/ 228143 h 412051"/>
                    <a:gd name="connsiteX440" fmla="*/ 209988 w 547935"/>
                    <a:gd name="connsiteY440" fmla="*/ 224771 h 412051"/>
                    <a:gd name="connsiteX441" fmla="*/ 214113 w 547935"/>
                    <a:gd name="connsiteY441" fmla="*/ 222237 h 412051"/>
                    <a:gd name="connsiteX442" fmla="*/ 220256 w 547935"/>
                    <a:gd name="connsiteY442" fmla="*/ 218913 h 412051"/>
                    <a:gd name="connsiteX443" fmla="*/ 223523 w 547935"/>
                    <a:gd name="connsiteY443" fmla="*/ 217151 h 412051"/>
                    <a:gd name="connsiteX444" fmla="*/ 232667 w 547935"/>
                    <a:gd name="connsiteY444" fmla="*/ 212817 h 412051"/>
                    <a:gd name="connsiteX445" fmla="*/ 173231 w 547935"/>
                    <a:gd name="connsiteY445" fmla="*/ 232143 h 412051"/>
                    <a:gd name="connsiteX446" fmla="*/ 168173 w 547935"/>
                    <a:gd name="connsiteY446" fmla="*/ 241116 h 412051"/>
                    <a:gd name="connsiteX447" fmla="*/ 161963 w 547935"/>
                    <a:gd name="connsiteY447" fmla="*/ 251403 h 412051"/>
                    <a:gd name="connsiteX448" fmla="*/ 154800 w 547935"/>
                    <a:gd name="connsiteY448" fmla="*/ 262728 h 412051"/>
                    <a:gd name="connsiteX449" fmla="*/ 146923 w 547935"/>
                    <a:gd name="connsiteY449" fmla="*/ 274777 h 412051"/>
                    <a:gd name="connsiteX450" fmla="*/ 67427 w 547935"/>
                    <a:gd name="connsiteY450" fmla="*/ 387525 h 412051"/>
                    <a:gd name="connsiteX451" fmla="*/ 106375 w 547935"/>
                    <a:gd name="connsiteY451" fmla="*/ 289712 h 412051"/>
                    <a:gd name="connsiteX452" fmla="*/ 106832 w 547935"/>
                    <a:gd name="connsiteY452" fmla="*/ 289017 h 412051"/>
                    <a:gd name="connsiteX453" fmla="*/ 114976 w 547935"/>
                    <a:gd name="connsiteY453" fmla="*/ 277197 h 412051"/>
                    <a:gd name="connsiteX454" fmla="*/ 123368 w 547935"/>
                    <a:gd name="connsiteY454" fmla="*/ 266490 h 412051"/>
                    <a:gd name="connsiteX455" fmla="*/ 124587 w 547935"/>
                    <a:gd name="connsiteY455" fmla="*/ 265024 h 412051"/>
                    <a:gd name="connsiteX456" fmla="*/ 132331 w 547935"/>
                    <a:gd name="connsiteY456" fmla="*/ 256327 h 412051"/>
                    <a:gd name="connsiteX457" fmla="*/ 133578 w 547935"/>
                    <a:gd name="connsiteY457" fmla="*/ 255032 h 412051"/>
                    <a:gd name="connsiteX458" fmla="*/ 141256 w 547935"/>
                    <a:gd name="connsiteY458" fmla="*/ 247374 h 412051"/>
                    <a:gd name="connsiteX459" fmla="*/ 103499 w 547935"/>
                    <a:gd name="connsiteY459" fmla="*/ 270015 h 412051"/>
                    <a:gd name="connsiteX460" fmla="*/ 97764 w 547935"/>
                    <a:gd name="connsiteY460" fmla="*/ 277911 h 412051"/>
                    <a:gd name="connsiteX461" fmla="*/ 95498 w 547935"/>
                    <a:gd name="connsiteY461" fmla="*/ 280740 h 412051"/>
                    <a:gd name="connsiteX462" fmla="*/ 91183 w 547935"/>
                    <a:gd name="connsiteY462" fmla="*/ 286093 h 412051"/>
                    <a:gd name="connsiteX463" fmla="*/ 88220 w 547935"/>
                    <a:gd name="connsiteY463" fmla="*/ 289522 h 412051"/>
                    <a:gd name="connsiteX464" fmla="*/ 83896 w 547935"/>
                    <a:gd name="connsiteY464" fmla="*/ 294475 h 412051"/>
                    <a:gd name="connsiteX465" fmla="*/ 80515 w 547935"/>
                    <a:gd name="connsiteY465" fmla="*/ 298161 h 412051"/>
                    <a:gd name="connsiteX466" fmla="*/ 77191 w 547935"/>
                    <a:gd name="connsiteY466" fmla="*/ 301781 h 412051"/>
                    <a:gd name="connsiteX467" fmla="*/ 0 w 547935"/>
                    <a:gd name="connsiteY467" fmla="*/ 372389 h 412051"/>
                    <a:gd name="connsiteX468" fmla="*/ 36138 w 547935"/>
                    <a:gd name="connsiteY468" fmla="*/ 320764 h 412051"/>
                    <a:gd name="connsiteX469" fmla="*/ 37519 w 547935"/>
                    <a:gd name="connsiteY469" fmla="*/ 319335 h 412051"/>
                    <a:gd name="connsiteX470" fmla="*/ 43348 w 547935"/>
                    <a:gd name="connsiteY470" fmla="*/ 313496 h 412051"/>
                    <a:gd name="connsiteX471" fmla="*/ 45663 w 547935"/>
                    <a:gd name="connsiteY471" fmla="*/ 311258 h 412051"/>
                    <a:gd name="connsiteX472" fmla="*/ 52026 w 547935"/>
                    <a:gd name="connsiteY472" fmla="*/ 305343 h 412051"/>
                    <a:gd name="connsiteX473" fmla="*/ 53778 w 547935"/>
                    <a:gd name="connsiteY473" fmla="*/ 303743 h 412051"/>
                    <a:gd name="connsiteX474" fmla="*/ 69913 w 547935"/>
                    <a:gd name="connsiteY474" fmla="*/ 290065 h 412051"/>
                    <a:gd name="connsiteX475" fmla="*/ 71637 w 547935"/>
                    <a:gd name="connsiteY475" fmla="*/ 288703 h 412051"/>
                    <a:gd name="connsiteX476" fmla="*/ 77400 w 547935"/>
                    <a:gd name="connsiteY476" fmla="*/ 284197 h 412051"/>
                    <a:gd name="connsiteX477" fmla="*/ 79677 w 547935"/>
                    <a:gd name="connsiteY477" fmla="*/ 282464 h 412051"/>
                    <a:gd name="connsiteX478" fmla="*/ 84496 w 547935"/>
                    <a:gd name="connsiteY478" fmla="*/ 278863 h 412051"/>
                    <a:gd name="connsiteX479" fmla="*/ 86649 w 547935"/>
                    <a:gd name="connsiteY479" fmla="*/ 277282 h 412051"/>
                    <a:gd name="connsiteX480" fmla="*/ 91097 w 547935"/>
                    <a:gd name="connsiteY480" fmla="*/ 274091 h 412051"/>
                    <a:gd name="connsiteX481" fmla="*/ 92793 w 547935"/>
                    <a:gd name="connsiteY481" fmla="*/ 272891 h 412051"/>
                    <a:gd name="connsiteX482" fmla="*/ 98041 w 547935"/>
                    <a:gd name="connsiteY482" fmla="*/ 269272 h 412051"/>
                    <a:gd name="connsiteX483" fmla="*/ 20631 w 547935"/>
                    <a:gd name="connsiteY483" fmla="*/ 310258 h 412051"/>
                    <a:gd name="connsiteX484" fmla="*/ 115900 w 547935"/>
                    <a:gd name="connsiteY484" fmla="*/ 256651 h 412051"/>
                    <a:gd name="connsiteX485" fmla="*/ 129064 w 547935"/>
                    <a:gd name="connsiteY485" fmla="*/ 246974 h 412051"/>
                    <a:gd name="connsiteX486" fmla="*/ 133312 w 547935"/>
                    <a:gd name="connsiteY486" fmla="*/ 244030 h 412051"/>
                    <a:gd name="connsiteX487" fmla="*/ 142142 w 547935"/>
                    <a:gd name="connsiteY487" fmla="*/ 238030 h 412051"/>
                    <a:gd name="connsiteX488" fmla="*/ 146999 w 547935"/>
                    <a:gd name="connsiteY488" fmla="*/ 234887 h 412051"/>
                    <a:gd name="connsiteX489" fmla="*/ 152505 w 547935"/>
                    <a:gd name="connsiteY489" fmla="*/ 231381 h 412051"/>
                    <a:gd name="connsiteX490" fmla="*/ 147390 w 547935"/>
                    <a:gd name="connsiteY490" fmla="*/ 230696 h 412051"/>
                    <a:gd name="connsiteX491" fmla="*/ 145447 w 547935"/>
                    <a:gd name="connsiteY491" fmla="*/ 230381 h 412051"/>
                    <a:gd name="connsiteX492" fmla="*/ 139227 w 547935"/>
                    <a:gd name="connsiteY492" fmla="*/ 229314 h 412051"/>
                    <a:gd name="connsiteX493" fmla="*/ 136427 w 547935"/>
                    <a:gd name="connsiteY493" fmla="*/ 228781 h 412051"/>
                    <a:gd name="connsiteX494" fmla="*/ 128197 w 547935"/>
                    <a:gd name="connsiteY494" fmla="*/ 226990 h 412051"/>
                    <a:gd name="connsiteX495" fmla="*/ 124311 w 547935"/>
                    <a:gd name="connsiteY495" fmla="*/ 227286 h 412051"/>
                    <a:gd name="connsiteX496" fmla="*/ 122282 w 547935"/>
                    <a:gd name="connsiteY496" fmla="*/ 227428 h 412051"/>
                    <a:gd name="connsiteX497" fmla="*/ 114252 w 547935"/>
                    <a:gd name="connsiteY497" fmla="*/ 227619 h 412051"/>
                    <a:gd name="connsiteX498" fmla="*/ 111223 w 547935"/>
                    <a:gd name="connsiteY498" fmla="*/ 227562 h 412051"/>
                    <a:gd name="connsiteX499" fmla="*/ 105451 w 547935"/>
                    <a:gd name="connsiteY499" fmla="*/ 227362 h 412051"/>
                    <a:gd name="connsiteX500" fmla="*/ 101803 w 547935"/>
                    <a:gd name="connsiteY500" fmla="*/ 227105 h 412051"/>
                    <a:gd name="connsiteX501" fmla="*/ 95983 w 547935"/>
                    <a:gd name="connsiteY501" fmla="*/ 226533 h 412051"/>
                    <a:gd name="connsiteX502" fmla="*/ 92297 w 547935"/>
                    <a:gd name="connsiteY502" fmla="*/ 226076 h 412051"/>
                    <a:gd name="connsiteX503" fmla="*/ 85172 w 547935"/>
                    <a:gd name="connsiteY503" fmla="*/ 224866 h 412051"/>
                    <a:gd name="connsiteX504" fmla="*/ 82553 w 547935"/>
                    <a:gd name="connsiteY504" fmla="*/ 224390 h 412051"/>
                    <a:gd name="connsiteX505" fmla="*/ 73504 w 547935"/>
                    <a:gd name="connsiteY505" fmla="*/ 222190 h 412051"/>
                    <a:gd name="connsiteX506" fmla="*/ 38367 w 547935"/>
                    <a:gd name="connsiteY506" fmla="*/ 206959 h 412051"/>
                    <a:gd name="connsiteX507" fmla="*/ 78200 w 547935"/>
                    <a:gd name="connsiteY507" fmla="*/ 207426 h 412051"/>
                    <a:gd name="connsiteX508" fmla="*/ 29470 w 547935"/>
                    <a:gd name="connsiteY508" fmla="*/ 160201 h 412051"/>
                    <a:gd name="connsiteX509" fmla="*/ 102432 w 547935"/>
                    <a:gd name="connsiteY509" fmla="*/ 187585 h 412051"/>
                    <a:gd name="connsiteX510" fmla="*/ 104108 w 547935"/>
                    <a:gd name="connsiteY510" fmla="*/ 188300 h 412051"/>
                    <a:gd name="connsiteX511" fmla="*/ 107785 w 547935"/>
                    <a:gd name="connsiteY511" fmla="*/ 189890 h 412051"/>
                    <a:gd name="connsiteX512" fmla="*/ 110595 w 547935"/>
                    <a:gd name="connsiteY512" fmla="*/ 191129 h 412051"/>
                    <a:gd name="connsiteX513" fmla="*/ 114224 w 547935"/>
                    <a:gd name="connsiteY513" fmla="*/ 192738 h 412051"/>
                    <a:gd name="connsiteX514" fmla="*/ 117072 w 547935"/>
                    <a:gd name="connsiteY514" fmla="*/ 194034 h 412051"/>
                    <a:gd name="connsiteX515" fmla="*/ 120520 w 547935"/>
                    <a:gd name="connsiteY515" fmla="*/ 195624 h 412051"/>
                    <a:gd name="connsiteX516" fmla="*/ 123434 w 547935"/>
                    <a:gd name="connsiteY516" fmla="*/ 197006 h 412051"/>
                    <a:gd name="connsiteX517" fmla="*/ 126673 w 547935"/>
                    <a:gd name="connsiteY517" fmla="*/ 198549 h 412051"/>
                    <a:gd name="connsiteX518" fmla="*/ 129559 w 547935"/>
                    <a:gd name="connsiteY518" fmla="*/ 199968 h 412051"/>
                    <a:gd name="connsiteX519" fmla="*/ 132674 w 547935"/>
                    <a:gd name="connsiteY519" fmla="*/ 201520 h 412051"/>
                    <a:gd name="connsiteX520" fmla="*/ 135426 w 547935"/>
                    <a:gd name="connsiteY520" fmla="*/ 202949 h 412051"/>
                    <a:gd name="connsiteX521" fmla="*/ 138389 w 547935"/>
                    <a:gd name="connsiteY521" fmla="*/ 204502 h 412051"/>
                    <a:gd name="connsiteX522" fmla="*/ 141046 w 547935"/>
                    <a:gd name="connsiteY522" fmla="*/ 205959 h 412051"/>
                    <a:gd name="connsiteX523" fmla="*/ 143818 w 547935"/>
                    <a:gd name="connsiteY523" fmla="*/ 207502 h 412051"/>
                    <a:gd name="connsiteX524" fmla="*/ 146361 w 547935"/>
                    <a:gd name="connsiteY524" fmla="*/ 208988 h 412051"/>
                    <a:gd name="connsiteX525" fmla="*/ 148885 w 547935"/>
                    <a:gd name="connsiteY525" fmla="*/ 210483 h 412051"/>
                    <a:gd name="connsiteX526" fmla="*/ 151295 w 547935"/>
                    <a:gd name="connsiteY526" fmla="*/ 211998 h 412051"/>
                    <a:gd name="connsiteX527" fmla="*/ 153571 w 547935"/>
                    <a:gd name="connsiteY527" fmla="*/ 213455 h 412051"/>
                    <a:gd name="connsiteX528" fmla="*/ 155772 w 547935"/>
                    <a:gd name="connsiteY528" fmla="*/ 214979 h 412051"/>
                    <a:gd name="connsiteX529" fmla="*/ 157801 w 547935"/>
                    <a:gd name="connsiteY529" fmla="*/ 216398 h 412051"/>
                    <a:gd name="connsiteX530" fmla="*/ 159772 w 547935"/>
                    <a:gd name="connsiteY530" fmla="*/ 217922 h 412051"/>
                    <a:gd name="connsiteX531" fmla="*/ 161525 w 547935"/>
                    <a:gd name="connsiteY531" fmla="*/ 219304 h 412051"/>
                    <a:gd name="connsiteX532" fmla="*/ 163268 w 547935"/>
                    <a:gd name="connsiteY532" fmla="*/ 220856 h 412051"/>
                    <a:gd name="connsiteX533" fmla="*/ 164697 w 547935"/>
                    <a:gd name="connsiteY533" fmla="*/ 222152 h 412051"/>
                    <a:gd name="connsiteX534" fmla="*/ 165916 w 547935"/>
                    <a:gd name="connsiteY534" fmla="*/ 223456 h 412051"/>
                    <a:gd name="connsiteX535" fmla="*/ 168383 w 547935"/>
                    <a:gd name="connsiteY535" fmla="*/ 222085 h 412051"/>
                    <a:gd name="connsiteX536" fmla="*/ 172745 w 547935"/>
                    <a:gd name="connsiteY536" fmla="*/ 219656 h 412051"/>
                    <a:gd name="connsiteX537" fmla="*/ 182804 w 547935"/>
                    <a:gd name="connsiteY537" fmla="*/ 214436 h 412051"/>
                    <a:gd name="connsiteX538" fmla="*/ 185261 w 547935"/>
                    <a:gd name="connsiteY538" fmla="*/ 213179 h 412051"/>
                    <a:gd name="connsiteX539" fmla="*/ 192900 w 547935"/>
                    <a:gd name="connsiteY539" fmla="*/ 209598 h 412051"/>
                    <a:gd name="connsiteX540" fmla="*/ 191214 w 547935"/>
                    <a:gd name="connsiteY540" fmla="*/ 208759 h 412051"/>
                    <a:gd name="connsiteX541" fmla="*/ 190252 w 547935"/>
                    <a:gd name="connsiteY541" fmla="*/ 208274 h 412051"/>
                    <a:gd name="connsiteX542" fmla="*/ 186852 w 547935"/>
                    <a:gd name="connsiteY542" fmla="*/ 206531 h 412051"/>
                    <a:gd name="connsiteX543" fmla="*/ 185518 w 547935"/>
                    <a:gd name="connsiteY543" fmla="*/ 205835 h 412051"/>
                    <a:gd name="connsiteX544" fmla="*/ 181813 w 547935"/>
                    <a:gd name="connsiteY544" fmla="*/ 203845 h 412051"/>
                    <a:gd name="connsiteX545" fmla="*/ 180575 w 547935"/>
                    <a:gd name="connsiteY545" fmla="*/ 203168 h 412051"/>
                    <a:gd name="connsiteX546" fmla="*/ 175584 w 547935"/>
                    <a:gd name="connsiteY546" fmla="*/ 200358 h 412051"/>
                    <a:gd name="connsiteX547" fmla="*/ 169497 w 547935"/>
                    <a:gd name="connsiteY547" fmla="*/ 196767 h 412051"/>
                    <a:gd name="connsiteX548" fmla="*/ 168830 w 547935"/>
                    <a:gd name="connsiteY548" fmla="*/ 196358 h 412051"/>
                    <a:gd name="connsiteX549" fmla="*/ 163687 w 547935"/>
                    <a:gd name="connsiteY549" fmla="*/ 193157 h 412051"/>
                    <a:gd name="connsiteX550" fmla="*/ 162125 w 547935"/>
                    <a:gd name="connsiteY550" fmla="*/ 192148 h 412051"/>
                    <a:gd name="connsiteX551" fmla="*/ 157581 w 547935"/>
                    <a:gd name="connsiteY551" fmla="*/ 189157 h 412051"/>
                    <a:gd name="connsiteX552" fmla="*/ 155829 w 547935"/>
                    <a:gd name="connsiteY552" fmla="*/ 187976 h 412051"/>
                    <a:gd name="connsiteX553" fmla="*/ 151028 w 547935"/>
                    <a:gd name="connsiteY553" fmla="*/ 184623 h 412051"/>
                    <a:gd name="connsiteX554" fmla="*/ 149542 w 547935"/>
                    <a:gd name="connsiteY554" fmla="*/ 183566 h 412051"/>
                    <a:gd name="connsiteX555" fmla="*/ 136750 w 547935"/>
                    <a:gd name="connsiteY555" fmla="*/ 173746 h 412051"/>
                    <a:gd name="connsiteX556" fmla="*/ 135388 w 547935"/>
                    <a:gd name="connsiteY556" fmla="*/ 172603 h 412051"/>
                    <a:gd name="connsiteX557" fmla="*/ 130464 w 547935"/>
                    <a:gd name="connsiteY557" fmla="*/ 168412 h 412051"/>
                    <a:gd name="connsiteX558" fmla="*/ 129645 w 547935"/>
                    <a:gd name="connsiteY558" fmla="*/ 167716 h 412051"/>
                    <a:gd name="connsiteX559" fmla="*/ 77276 w 547935"/>
                    <a:gd name="connsiteY559" fmla="*/ 86192 h 412051"/>
                    <a:gd name="connsiteX560" fmla="*/ 146390 w 547935"/>
                    <a:gd name="connsiteY560" fmla="*/ 157772 h 412051"/>
                    <a:gd name="connsiteX561" fmla="*/ 153953 w 547935"/>
                    <a:gd name="connsiteY561" fmla="*/ 165421 h 412051"/>
                    <a:gd name="connsiteX562" fmla="*/ 155143 w 547935"/>
                    <a:gd name="connsiteY562" fmla="*/ 166621 h 412051"/>
                    <a:gd name="connsiteX563" fmla="*/ 162125 w 547935"/>
                    <a:gd name="connsiteY563" fmla="*/ 173622 h 412051"/>
                    <a:gd name="connsiteX564" fmla="*/ 162639 w 547935"/>
                    <a:gd name="connsiteY564" fmla="*/ 174136 h 412051"/>
                    <a:gd name="connsiteX565" fmla="*/ 169802 w 547935"/>
                    <a:gd name="connsiteY565" fmla="*/ 181261 h 412051"/>
                    <a:gd name="connsiteX566" fmla="*/ 171231 w 547935"/>
                    <a:gd name="connsiteY566" fmla="*/ 182680 h 412051"/>
                    <a:gd name="connsiteX567" fmla="*/ 178013 w 547935"/>
                    <a:gd name="connsiteY567" fmla="*/ 189357 h 412051"/>
                    <a:gd name="connsiteX568" fmla="*/ 184813 w 547935"/>
                    <a:gd name="connsiteY568" fmla="*/ 195967 h 412051"/>
                    <a:gd name="connsiteX569" fmla="*/ 186490 w 547935"/>
                    <a:gd name="connsiteY569" fmla="*/ 197587 h 412051"/>
                    <a:gd name="connsiteX570" fmla="*/ 192548 w 547935"/>
                    <a:gd name="connsiteY570" fmla="*/ 203387 h 412051"/>
                    <a:gd name="connsiteX571" fmla="*/ 197101 w 547935"/>
                    <a:gd name="connsiteY571" fmla="*/ 207655 h 412051"/>
                    <a:gd name="connsiteX572" fmla="*/ 197586 w 547935"/>
                    <a:gd name="connsiteY572" fmla="*/ 207445 h 412051"/>
                    <a:gd name="connsiteX573" fmla="*/ 201044 w 547935"/>
                    <a:gd name="connsiteY573" fmla="*/ 205978 h 412051"/>
                    <a:gd name="connsiteX574" fmla="*/ 209826 w 547935"/>
                    <a:gd name="connsiteY574" fmla="*/ 202340 h 412051"/>
                    <a:gd name="connsiteX575" fmla="*/ 214227 w 547935"/>
                    <a:gd name="connsiteY575" fmla="*/ 200663 h 412051"/>
                    <a:gd name="connsiteX576" fmla="*/ 221970 w 547935"/>
                    <a:gd name="connsiteY576" fmla="*/ 197844 h 412051"/>
                    <a:gd name="connsiteX577" fmla="*/ 212350 w 547935"/>
                    <a:gd name="connsiteY577" fmla="*/ 193367 h 412051"/>
                    <a:gd name="connsiteX578" fmla="*/ 210712 w 547935"/>
                    <a:gd name="connsiteY578" fmla="*/ 192510 h 412051"/>
                    <a:gd name="connsiteX579" fmla="*/ 206007 w 547935"/>
                    <a:gd name="connsiteY579" fmla="*/ 189928 h 412051"/>
                    <a:gd name="connsiteX580" fmla="*/ 204045 w 547935"/>
                    <a:gd name="connsiteY580" fmla="*/ 188776 h 412051"/>
                    <a:gd name="connsiteX581" fmla="*/ 199091 w 547935"/>
                    <a:gd name="connsiteY581" fmla="*/ 185642 h 412051"/>
                    <a:gd name="connsiteX582" fmla="*/ 197444 w 547935"/>
                    <a:gd name="connsiteY582" fmla="*/ 184556 h 412051"/>
                    <a:gd name="connsiteX583" fmla="*/ 190700 w 547935"/>
                    <a:gd name="connsiteY583" fmla="*/ 179622 h 412051"/>
                    <a:gd name="connsiteX584" fmla="*/ 184118 w 547935"/>
                    <a:gd name="connsiteY584" fmla="*/ 174069 h 412051"/>
                    <a:gd name="connsiteX585" fmla="*/ 182299 w 547935"/>
                    <a:gd name="connsiteY585" fmla="*/ 172364 h 412051"/>
                    <a:gd name="connsiteX586" fmla="*/ 177479 w 547935"/>
                    <a:gd name="connsiteY586" fmla="*/ 167640 h 412051"/>
                    <a:gd name="connsiteX587" fmla="*/ 175460 w 547935"/>
                    <a:gd name="connsiteY587" fmla="*/ 165516 h 412051"/>
                    <a:gd name="connsiteX588" fmla="*/ 170612 w 547935"/>
                    <a:gd name="connsiteY588" fmla="*/ 159972 h 412051"/>
                    <a:gd name="connsiteX589" fmla="*/ 169011 w 547935"/>
                    <a:gd name="connsiteY589" fmla="*/ 158067 h 412051"/>
                    <a:gd name="connsiteX590" fmla="*/ 162782 w 547935"/>
                    <a:gd name="connsiteY590" fmla="*/ 149714 h 412051"/>
                    <a:gd name="connsiteX591" fmla="*/ 131445 w 547935"/>
                    <a:gd name="connsiteY591" fmla="*/ 1124 h 412051"/>
                    <a:gd name="connsiteX592" fmla="*/ 195443 w 547935"/>
                    <a:gd name="connsiteY592" fmla="*/ 137817 h 412051"/>
                    <a:gd name="connsiteX593" fmla="*/ 201273 w 547935"/>
                    <a:gd name="connsiteY593" fmla="*/ 147504 h 412051"/>
                    <a:gd name="connsiteX594" fmla="*/ 202644 w 547935"/>
                    <a:gd name="connsiteY594" fmla="*/ 149685 h 412051"/>
                    <a:gd name="connsiteX595" fmla="*/ 207140 w 547935"/>
                    <a:gd name="connsiteY595" fmla="*/ 156743 h 412051"/>
                    <a:gd name="connsiteX596" fmla="*/ 209017 w 547935"/>
                    <a:gd name="connsiteY596" fmla="*/ 159591 h 412051"/>
                    <a:gd name="connsiteX597" fmla="*/ 213331 w 547935"/>
                    <a:gd name="connsiteY597" fmla="*/ 165935 h 412051"/>
                    <a:gd name="connsiteX598" fmla="*/ 215103 w 547935"/>
                    <a:gd name="connsiteY598" fmla="*/ 168478 h 412051"/>
                    <a:gd name="connsiteX599" fmla="*/ 220751 w 547935"/>
                    <a:gd name="connsiteY599" fmla="*/ 176174 h 412051"/>
                    <a:gd name="connsiteX600" fmla="*/ 221171 w 547935"/>
                    <a:gd name="connsiteY600" fmla="*/ 176736 h 412051"/>
                    <a:gd name="connsiteX601" fmla="*/ 227276 w 547935"/>
                    <a:gd name="connsiteY601" fmla="*/ 184347 h 412051"/>
                    <a:gd name="connsiteX602" fmla="*/ 229019 w 547935"/>
                    <a:gd name="connsiteY602" fmla="*/ 186376 h 412051"/>
                    <a:gd name="connsiteX603" fmla="*/ 233429 w 547935"/>
                    <a:gd name="connsiteY603" fmla="*/ 191329 h 412051"/>
                    <a:gd name="connsiteX604" fmla="*/ 235477 w 547935"/>
                    <a:gd name="connsiteY604" fmla="*/ 193491 h 412051"/>
                    <a:gd name="connsiteX605" fmla="*/ 238411 w 547935"/>
                    <a:gd name="connsiteY605" fmla="*/ 192643 h 412051"/>
                    <a:gd name="connsiteX606" fmla="*/ 246850 w 547935"/>
                    <a:gd name="connsiteY606" fmla="*/ 190319 h 412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</a:cxnLst>
                  <a:rect l="l" t="t" r="r" b="b"/>
                  <a:pathLst>
                    <a:path w="547935" h="412051">
                      <a:moveTo>
                        <a:pt x="246850" y="190319"/>
                      </a:moveTo>
                      <a:cubicBezTo>
                        <a:pt x="247926" y="190052"/>
                        <a:pt x="249012" y="189748"/>
                        <a:pt x="250079" y="189490"/>
                      </a:cubicBezTo>
                      <a:cubicBezTo>
                        <a:pt x="252955" y="188814"/>
                        <a:pt x="255803" y="188204"/>
                        <a:pt x="258651" y="187633"/>
                      </a:cubicBezTo>
                      <a:cubicBezTo>
                        <a:pt x="258375" y="187452"/>
                        <a:pt x="258089" y="187242"/>
                        <a:pt x="257813" y="187052"/>
                      </a:cubicBezTo>
                      <a:cubicBezTo>
                        <a:pt x="257518" y="186852"/>
                        <a:pt x="257223" y="186642"/>
                        <a:pt x="256918" y="186433"/>
                      </a:cubicBezTo>
                      <a:cubicBezTo>
                        <a:pt x="253412" y="183975"/>
                        <a:pt x="249793" y="181004"/>
                        <a:pt x="246154" y="177384"/>
                      </a:cubicBezTo>
                      <a:cubicBezTo>
                        <a:pt x="245907" y="177136"/>
                        <a:pt x="245659" y="176870"/>
                        <a:pt x="245411" y="176613"/>
                      </a:cubicBezTo>
                      <a:cubicBezTo>
                        <a:pt x="243811" y="174993"/>
                        <a:pt x="242221" y="173231"/>
                        <a:pt x="240630" y="171355"/>
                      </a:cubicBezTo>
                      <a:cubicBezTo>
                        <a:pt x="240344" y="171021"/>
                        <a:pt x="240068" y="170698"/>
                        <a:pt x="239782" y="170364"/>
                      </a:cubicBezTo>
                      <a:cubicBezTo>
                        <a:pt x="236201" y="166011"/>
                        <a:pt x="232667" y="160953"/>
                        <a:pt x="229276" y="155124"/>
                      </a:cubicBezTo>
                      <a:cubicBezTo>
                        <a:pt x="228952" y="154562"/>
                        <a:pt x="228628" y="153991"/>
                        <a:pt x="228305" y="153419"/>
                      </a:cubicBezTo>
                      <a:cubicBezTo>
                        <a:pt x="226781" y="150705"/>
                        <a:pt x="225285" y="147847"/>
                        <a:pt x="223828" y="144790"/>
                      </a:cubicBezTo>
                      <a:cubicBezTo>
                        <a:pt x="223685" y="144485"/>
                        <a:pt x="223533" y="144209"/>
                        <a:pt x="223390" y="143894"/>
                      </a:cubicBezTo>
                      <a:cubicBezTo>
                        <a:pt x="221799" y="140484"/>
                        <a:pt x="220256" y="136836"/>
                        <a:pt x="218780" y="132988"/>
                      </a:cubicBezTo>
                      <a:cubicBezTo>
                        <a:pt x="218704" y="132788"/>
                        <a:pt x="218618" y="132626"/>
                        <a:pt x="218542" y="132426"/>
                      </a:cubicBezTo>
                      <a:cubicBezTo>
                        <a:pt x="207464" y="103203"/>
                        <a:pt x="200006" y="61046"/>
                        <a:pt x="201596" y="0"/>
                      </a:cubicBezTo>
                      <a:cubicBezTo>
                        <a:pt x="201596" y="0"/>
                        <a:pt x="220656" y="70066"/>
                        <a:pt x="247402" y="129854"/>
                      </a:cubicBezTo>
                      <a:cubicBezTo>
                        <a:pt x="248860" y="133102"/>
                        <a:pt x="250336" y="136322"/>
                        <a:pt x="251831" y="139494"/>
                      </a:cubicBezTo>
                      <a:cubicBezTo>
                        <a:pt x="252079" y="140027"/>
                        <a:pt x="252336" y="140541"/>
                        <a:pt x="252584" y="141065"/>
                      </a:cubicBezTo>
                      <a:cubicBezTo>
                        <a:pt x="253794" y="143618"/>
                        <a:pt x="255022" y="146133"/>
                        <a:pt x="256261" y="148609"/>
                      </a:cubicBezTo>
                      <a:cubicBezTo>
                        <a:pt x="256699" y="149495"/>
                        <a:pt x="257146" y="150371"/>
                        <a:pt x="257594" y="151247"/>
                      </a:cubicBezTo>
                      <a:cubicBezTo>
                        <a:pt x="258699" y="153419"/>
                        <a:pt x="259813" y="155553"/>
                        <a:pt x="260928" y="157667"/>
                      </a:cubicBezTo>
                      <a:cubicBezTo>
                        <a:pt x="261385" y="158525"/>
                        <a:pt x="261833" y="159372"/>
                        <a:pt x="262290" y="160211"/>
                      </a:cubicBezTo>
                      <a:cubicBezTo>
                        <a:pt x="263671" y="162744"/>
                        <a:pt x="265052" y="165221"/>
                        <a:pt x="266452" y="167640"/>
                      </a:cubicBezTo>
                      <a:cubicBezTo>
                        <a:pt x="266624" y="167945"/>
                        <a:pt x="266795" y="168259"/>
                        <a:pt x="266967" y="168554"/>
                      </a:cubicBezTo>
                      <a:cubicBezTo>
                        <a:pt x="268538" y="171240"/>
                        <a:pt x="270119" y="173822"/>
                        <a:pt x="271719" y="176336"/>
                      </a:cubicBezTo>
                      <a:cubicBezTo>
                        <a:pt x="272158" y="177022"/>
                        <a:pt x="272596" y="177670"/>
                        <a:pt x="273034" y="178346"/>
                      </a:cubicBezTo>
                      <a:cubicBezTo>
                        <a:pt x="274206" y="180137"/>
                        <a:pt x="275377" y="181889"/>
                        <a:pt x="276558" y="183575"/>
                      </a:cubicBezTo>
                      <a:cubicBezTo>
                        <a:pt x="276787" y="183899"/>
                        <a:pt x="277015" y="184214"/>
                        <a:pt x="277244" y="184537"/>
                      </a:cubicBezTo>
                      <a:cubicBezTo>
                        <a:pt x="279492" y="184242"/>
                        <a:pt x="281721" y="183975"/>
                        <a:pt x="283950" y="183747"/>
                      </a:cubicBezTo>
                      <a:cubicBezTo>
                        <a:pt x="285350" y="183604"/>
                        <a:pt x="286741" y="183480"/>
                        <a:pt x="288131" y="183356"/>
                      </a:cubicBezTo>
                      <a:cubicBezTo>
                        <a:pt x="290455" y="183156"/>
                        <a:pt x="292760" y="182994"/>
                        <a:pt x="295056" y="182851"/>
                      </a:cubicBezTo>
                      <a:cubicBezTo>
                        <a:pt x="294437" y="182242"/>
                        <a:pt x="293770" y="181613"/>
                        <a:pt x="293113" y="180937"/>
                      </a:cubicBezTo>
                      <a:cubicBezTo>
                        <a:pt x="292903" y="180727"/>
                        <a:pt x="292703" y="180489"/>
                        <a:pt x="292493" y="180270"/>
                      </a:cubicBezTo>
                      <a:cubicBezTo>
                        <a:pt x="291522" y="179241"/>
                        <a:pt x="290569" y="178127"/>
                        <a:pt x="289636" y="176936"/>
                      </a:cubicBezTo>
                      <a:cubicBezTo>
                        <a:pt x="289417" y="176651"/>
                        <a:pt x="289188" y="176384"/>
                        <a:pt x="288969" y="176089"/>
                      </a:cubicBezTo>
                      <a:cubicBezTo>
                        <a:pt x="287884" y="174650"/>
                        <a:pt x="286826" y="173117"/>
                        <a:pt x="285817" y="171440"/>
                      </a:cubicBezTo>
                      <a:cubicBezTo>
                        <a:pt x="285664" y="171193"/>
                        <a:pt x="285521" y="170917"/>
                        <a:pt x="285379" y="170659"/>
                      </a:cubicBezTo>
                      <a:cubicBezTo>
                        <a:pt x="284512" y="169174"/>
                        <a:pt x="283683" y="167583"/>
                        <a:pt x="282892" y="165897"/>
                      </a:cubicBezTo>
                      <a:cubicBezTo>
                        <a:pt x="282692" y="165478"/>
                        <a:pt x="282492" y="165068"/>
                        <a:pt x="282302" y="164640"/>
                      </a:cubicBezTo>
                      <a:cubicBezTo>
                        <a:pt x="281426" y="162658"/>
                        <a:pt x="280597" y="160563"/>
                        <a:pt x="279854" y="158305"/>
                      </a:cubicBezTo>
                      <a:cubicBezTo>
                        <a:pt x="279768" y="158048"/>
                        <a:pt x="279702" y="157763"/>
                        <a:pt x="279616" y="157496"/>
                      </a:cubicBezTo>
                      <a:cubicBezTo>
                        <a:pt x="278978" y="155458"/>
                        <a:pt x="278406" y="153295"/>
                        <a:pt x="277901" y="151028"/>
                      </a:cubicBezTo>
                      <a:cubicBezTo>
                        <a:pt x="277768" y="150447"/>
                        <a:pt x="277644" y="149876"/>
                        <a:pt x="277520" y="149276"/>
                      </a:cubicBezTo>
                      <a:cubicBezTo>
                        <a:pt x="276996" y="146666"/>
                        <a:pt x="276549" y="143951"/>
                        <a:pt x="276234" y="141037"/>
                      </a:cubicBezTo>
                      <a:cubicBezTo>
                        <a:pt x="276215" y="140846"/>
                        <a:pt x="276206" y="140627"/>
                        <a:pt x="276187" y="140437"/>
                      </a:cubicBezTo>
                      <a:cubicBezTo>
                        <a:pt x="275910" y="137712"/>
                        <a:pt x="275758" y="134817"/>
                        <a:pt x="275682" y="131826"/>
                      </a:cubicBezTo>
                      <a:cubicBezTo>
                        <a:pt x="275672" y="131407"/>
                        <a:pt x="275615" y="131054"/>
                        <a:pt x="275615" y="130635"/>
                      </a:cubicBezTo>
                      <a:cubicBezTo>
                        <a:pt x="275377" y="109776"/>
                        <a:pt x="280302" y="82286"/>
                        <a:pt x="294494" y="46091"/>
                      </a:cubicBezTo>
                      <a:cubicBezTo>
                        <a:pt x="294494" y="46091"/>
                        <a:pt x="293989" y="92716"/>
                        <a:pt x="299018" y="134207"/>
                      </a:cubicBezTo>
                      <a:cubicBezTo>
                        <a:pt x="299352" y="136970"/>
                        <a:pt x="299723" y="139694"/>
                        <a:pt x="300104" y="142399"/>
                      </a:cubicBezTo>
                      <a:cubicBezTo>
                        <a:pt x="300199" y="143066"/>
                        <a:pt x="300294" y="143723"/>
                        <a:pt x="300390" y="144380"/>
                      </a:cubicBezTo>
                      <a:cubicBezTo>
                        <a:pt x="300790" y="147085"/>
                        <a:pt x="301209" y="149762"/>
                        <a:pt x="301666" y="152362"/>
                      </a:cubicBezTo>
                      <a:cubicBezTo>
                        <a:pt x="302123" y="154943"/>
                        <a:pt x="302609" y="157429"/>
                        <a:pt x="303124" y="159877"/>
                      </a:cubicBezTo>
                      <a:cubicBezTo>
                        <a:pt x="303257" y="160496"/>
                        <a:pt x="303381" y="161106"/>
                        <a:pt x="303514" y="161715"/>
                      </a:cubicBezTo>
                      <a:cubicBezTo>
                        <a:pt x="304571" y="166554"/>
                        <a:pt x="305762" y="171079"/>
                        <a:pt x="307076" y="175184"/>
                      </a:cubicBezTo>
                      <a:cubicBezTo>
                        <a:pt x="307238" y="175698"/>
                        <a:pt x="307410" y="176193"/>
                        <a:pt x="307572" y="176689"/>
                      </a:cubicBezTo>
                      <a:cubicBezTo>
                        <a:pt x="308248" y="178689"/>
                        <a:pt x="308953" y="180623"/>
                        <a:pt x="309705" y="182385"/>
                      </a:cubicBezTo>
                      <a:cubicBezTo>
                        <a:pt x="313277" y="182385"/>
                        <a:pt x="316763" y="182451"/>
                        <a:pt x="320221" y="182594"/>
                      </a:cubicBezTo>
                      <a:cubicBezTo>
                        <a:pt x="323697" y="182747"/>
                        <a:pt x="327107" y="182975"/>
                        <a:pt x="330489" y="183261"/>
                      </a:cubicBezTo>
                      <a:cubicBezTo>
                        <a:pt x="331584" y="183356"/>
                        <a:pt x="332651" y="183480"/>
                        <a:pt x="333737" y="183585"/>
                      </a:cubicBezTo>
                      <a:cubicBezTo>
                        <a:pt x="334280" y="183642"/>
                        <a:pt x="334813" y="183690"/>
                        <a:pt x="335356" y="183747"/>
                      </a:cubicBezTo>
                      <a:cubicBezTo>
                        <a:pt x="333823" y="182537"/>
                        <a:pt x="332422" y="181166"/>
                        <a:pt x="331108" y="179470"/>
                      </a:cubicBezTo>
                      <a:cubicBezTo>
                        <a:pt x="330984" y="179308"/>
                        <a:pt x="330860" y="179146"/>
                        <a:pt x="330737" y="178975"/>
                      </a:cubicBezTo>
                      <a:cubicBezTo>
                        <a:pt x="329441" y="177213"/>
                        <a:pt x="328260" y="175117"/>
                        <a:pt x="327260" y="172622"/>
                      </a:cubicBezTo>
                      <a:cubicBezTo>
                        <a:pt x="327165" y="172383"/>
                        <a:pt x="327069" y="172136"/>
                        <a:pt x="326984" y="171888"/>
                      </a:cubicBezTo>
                      <a:cubicBezTo>
                        <a:pt x="326507" y="170621"/>
                        <a:pt x="326079" y="169278"/>
                        <a:pt x="325717" y="167802"/>
                      </a:cubicBezTo>
                      <a:cubicBezTo>
                        <a:pt x="325336" y="166259"/>
                        <a:pt x="325060" y="164621"/>
                        <a:pt x="324821" y="162906"/>
                      </a:cubicBezTo>
                      <a:cubicBezTo>
                        <a:pt x="324774" y="162563"/>
                        <a:pt x="324736" y="162211"/>
                        <a:pt x="324698" y="161858"/>
                      </a:cubicBezTo>
                      <a:cubicBezTo>
                        <a:pt x="324507" y="160163"/>
                        <a:pt x="324374" y="158382"/>
                        <a:pt x="324336" y="156467"/>
                      </a:cubicBezTo>
                      <a:cubicBezTo>
                        <a:pt x="324288" y="154229"/>
                        <a:pt x="324364" y="152067"/>
                        <a:pt x="324517" y="149819"/>
                      </a:cubicBezTo>
                      <a:cubicBezTo>
                        <a:pt x="324545" y="149352"/>
                        <a:pt x="324593" y="148866"/>
                        <a:pt x="324631" y="148390"/>
                      </a:cubicBezTo>
                      <a:cubicBezTo>
                        <a:pt x="324812" y="146218"/>
                        <a:pt x="325060" y="143951"/>
                        <a:pt x="325431" y="141532"/>
                      </a:cubicBezTo>
                      <a:cubicBezTo>
                        <a:pt x="327888" y="125682"/>
                        <a:pt x="334261" y="105175"/>
                        <a:pt x="347072" y="77905"/>
                      </a:cubicBezTo>
                      <a:cubicBezTo>
                        <a:pt x="347072" y="77905"/>
                        <a:pt x="337737" y="113528"/>
                        <a:pt x="336813" y="145371"/>
                      </a:cubicBezTo>
                      <a:cubicBezTo>
                        <a:pt x="336747" y="147552"/>
                        <a:pt x="336728" y="149714"/>
                        <a:pt x="336747" y="151838"/>
                      </a:cubicBezTo>
                      <a:cubicBezTo>
                        <a:pt x="336747" y="152067"/>
                        <a:pt x="336766" y="152286"/>
                        <a:pt x="336766" y="152524"/>
                      </a:cubicBezTo>
                      <a:cubicBezTo>
                        <a:pt x="336804" y="154981"/>
                        <a:pt x="336918" y="157382"/>
                        <a:pt x="337080" y="159744"/>
                      </a:cubicBezTo>
                      <a:cubicBezTo>
                        <a:pt x="337137" y="160487"/>
                        <a:pt x="337195" y="161211"/>
                        <a:pt x="337271" y="161935"/>
                      </a:cubicBezTo>
                      <a:cubicBezTo>
                        <a:pt x="337461" y="163982"/>
                        <a:pt x="337709" y="165964"/>
                        <a:pt x="338014" y="167888"/>
                      </a:cubicBezTo>
                      <a:cubicBezTo>
                        <a:pt x="338099" y="168402"/>
                        <a:pt x="338156" y="168945"/>
                        <a:pt x="338252" y="169450"/>
                      </a:cubicBezTo>
                      <a:cubicBezTo>
                        <a:pt x="338671" y="171774"/>
                        <a:pt x="339195" y="173974"/>
                        <a:pt x="339823" y="176060"/>
                      </a:cubicBezTo>
                      <a:cubicBezTo>
                        <a:pt x="339976" y="176555"/>
                        <a:pt x="340157" y="177003"/>
                        <a:pt x="340319" y="177479"/>
                      </a:cubicBezTo>
                      <a:cubicBezTo>
                        <a:pt x="340861" y="179080"/>
                        <a:pt x="341471" y="180594"/>
                        <a:pt x="342157" y="182004"/>
                      </a:cubicBezTo>
                      <a:cubicBezTo>
                        <a:pt x="342405" y="182518"/>
                        <a:pt x="342652" y="183032"/>
                        <a:pt x="342919" y="183518"/>
                      </a:cubicBezTo>
                      <a:cubicBezTo>
                        <a:pt x="343176" y="183975"/>
                        <a:pt x="343500" y="184328"/>
                        <a:pt x="343776" y="184766"/>
                      </a:cubicBezTo>
                      <a:cubicBezTo>
                        <a:pt x="343957" y="184795"/>
                        <a:pt x="344138" y="184823"/>
                        <a:pt x="344329" y="184852"/>
                      </a:cubicBezTo>
                      <a:cubicBezTo>
                        <a:pt x="346434" y="185147"/>
                        <a:pt x="348529" y="185471"/>
                        <a:pt x="350606" y="185823"/>
                      </a:cubicBezTo>
                      <a:cubicBezTo>
                        <a:pt x="351834" y="186033"/>
                        <a:pt x="353063" y="186233"/>
                        <a:pt x="354273" y="186461"/>
                      </a:cubicBezTo>
                      <a:cubicBezTo>
                        <a:pt x="355978" y="186776"/>
                        <a:pt x="357673" y="187109"/>
                        <a:pt x="359369" y="187452"/>
                      </a:cubicBezTo>
                      <a:cubicBezTo>
                        <a:pt x="359283" y="187090"/>
                        <a:pt x="359178" y="186766"/>
                        <a:pt x="359102" y="186385"/>
                      </a:cubicBezTo>
                      <a:cubicBezTo>
                        <a:pt x="358969" y="185785"/>
                        <a:pt x="358864" y="185118"/>
                        <a:pt x="358759" y="184471"/>
                      </a:cubicBezTo>
                      <a:cubicBezTo>
                        <a:pt x="358654" y="183890"/>
                        <a:pt x="358559" y="183309"/>
                        <a:pt x="358473" y="182680"/>
                      </a:cubicBezTo>
                      <a:cubicBezTo>
                        <a:pt x="358378" y="181966"/>
                        <a:pt x="358292" y="181204"/>
                        <a:pt x="358216" y="180432"/>
                      </a:cubicBezTo>
                      <a:cubicBezTo>
                        <a:pt x="358149" y="179765"/>
                        <a:pt x="358111" y="179070"/>
                        <a:pt x="358064" y="178365"/>
                      </a:cubicBezTo>
                      <a:cubicBezTo>
                        <a:pt x="358016" y="177546"/>
                        <a:pt x="357959" y="176727"/>
                        <a:pt x="357940" y="175851"/>
                      </a:cubicBezTo>
                      <a:cubicBezTo>
                        <a:pt x="357921" y="174898"/>
                        <a:pt x="357949" y="173860"/>
                        <a:pt x="357969" y="172841"/>
                      </a:cubicBezTo>
                      <a:cubicBezTo>
                        <a:pt x="357997" y="171488"/>
                        <a:pt x="358073" y="170078"/>
                        <a:pt x="358178" y="168602"/>
                      </a:cubicBezTo>
                      <a:cubicBezTo>
                        <a:pt x="358254" y="167573"/>
                        <a:pt x="358330" y="166545"/>
                        <a:pt x="358454" y="165449"/>
                      </a:cubicBezTo>
                      <a:cubicBezTo>
                        <a:pt x="358569" y="164449"/>
                        <a:pt x="358712" y="163392"/>
                        <a:pt x="358864" y="162335"/>
                      </a:cubicBezTo>
                      <a:cubicBezTo>
                        <a:pt x="359026" y="161201"/>
                        <a:pt x="359216" y="160030"/>
                        <a:pt x="359426" y="158829"/>
                      </a:cubicBezTo>
                      <a:cubicBezTo>
                        <a:pt x="359616" y="157753"/>
                        <a:pt x="359807" y="156677"/>
                        <a:pt x="360035" y="155543"/>
                      </a:cubicBezTo>
                      <a:cubicBezTo>
                        <a:pt x="360093" y="155286"/>
                        <a:pt x="360121" y="155048"/>
                        <a:pt x="360178" y="154791"/>
                      </a:cubicBezTo>
                      <a:cubicBezTo>
                        <a:pt x="362360" y="144609"/>
                        <a:pt x="366208" y="132378"/>
                        <a:pt x="372761" y="117605"/>
                      </a:cubicBezTo>
                      <a:cubicBezTo>
                        <a:pt x="372761" y="117605"/>
                        <a:pt x="377409" y="140503"/>
                        <a:pt x="376314" y="162849"/>
                      </a:cubicBezTo>
                      <a:cubicBezTo>
                        <a:pt x="376323" y="163106"/>
                        <a:pt x="376304" y="163344"/>
                        <a:pt x="376285" y="163592"/>
                      </a:cubicBezTo>
                      <a:cubicBezTo>
                        <a:pt x="376247" y="164240"/>
                        <a:pt x="376190" y="164878"/>
                        <a:pt x="376152" y="165525"/>
                      </a:cubicBezTo>
                      <a:cubicBezTo>
                        <a:pt x="376047" y="166973"/>
                        <a:pt x="375923" y="168402"/>
                        <a:pt x="375771" y="169831"/>
                      </a:cubicBezTo>
                      <a:cubicBezTo>
                        <a:pt x="375695" y="170536"/>
                        <a:pt x="375609" y="171240"/>
                        <a:pt x="375523" y="171936"/>
                      </a:cubicBezTo>
                      <a:cubicBezTo>
                        <a:pt x="375323" y="173441"/>
                        <a:pt x="375085" y="174917"/>
                        <a:pt x="374818" y="176374"/>
                      </a:cubicBezTo>
                      <a:cubicBezTo>
                        <a:pt x="374723" y="176889"/>
                        <a:pt x="374647" y="177422"/>
                        <a:pt x="374542" y="177927"/>
                      </a:cubicBezTo>
                      <a:cubicBezTo>
                        <a:pt x="374142" y="179842"/>
                        <a:pt x="373685" y="181708"/>
                        <a:pt x="373142" y="183509"/>
                      </a:cubicBezTo>
                      <a:cubicBezTo>
                        <a:pt x="373018" y="183918"/>
                        <a:pt x="372866" y="184299"/>
                        <a:pt x="372732" y="184709"/>
                      </a:cubicBezTo>
                      <a:cubicBezTo>
                        <a:pt x="372285" y="186090"/>
                        <a:pt x="371789" y="187423"/>
                        <a:pt x="371237" y="188709"/>
                      </a:cubicBezTo>
                      <a:cubicBezTo>
                        <a:pt x="371046" y="189157"/>
                        <a:pt x="370846" y="189605"/>
                        <a:pt x="370646" y="190033"/>
                      </a:cubicBezTo>
                      <a:cubicBezTo>
                        <a:pt x="370932" y="190100"/>
                        <a:pt x="371218" y="190167"/>
                        <a:pt x="371504" y="190243"/>
                      </a:cubicBezTo>
                      <a:cubicBezTo>
                        <a:pt x="372113" y="190395"/>
                        <a:pt x="372723" y="190538"/>
                        <a:pt x="373332" y="190691"/>
                      </a:cubicBezTo>
                      <a:cubicBezTo>
                        <a:pt x="376418" y="191500"/>
                        <a:pt x="379466" y="192367"/>
                        <a:pt x="382476" y="193281"/>
                      </a:cubicBezTo>
                      <a:cubicBezTo>
                        <a:pt x="383334" y="193538"/>
                        <a:pt x="384162" y="193824"/>
                        <a:pt x="385010" y="194091"/>
                      </a:cubicBezTo>
                      <a:cubicBezTo>
                        <a:pt x="385286" y="194177"/>
                        <a:pt x="385563" y="194262"/>
                        <a:pt x="385829" y="194348"/>
                      </a:cubicBezTo>
                      <a:cubicBezTo>
                        <a:pt x="386134" y="193700"/>
                        <a:pt x="386448" y="193053"/>
                        <a:pt x="386820" y="192348"/>
                      </a:cubicBezTo>
                      <a:cubicBezTo>
                        <a:pt x="387420" y="191205"/>
                        <a:pt x="388087" y="190033"/>
                        <a:pt x="388810" y="188824"/>
                      </a:cubicBezTo>
                      <a:cubicBezTo>
                        <a:pt x="388953" y="188585"/>
                        <a:pt x="389106" y="188338"/>
                        <a:pt x="389258" y="188100"/>
                      </a:cubicBezTo>
                      <a:cubicBezTo>
                        <a:pt x="389915" y="187042"/>
                        <a:pt x="390639" y="185966"/>
                        <a:pt x="391420" y="184880"/>
                      </a:cubicBezTo>
                      <a:cubicBezTo>
                        <a:pt x="391601" y="184623"/>
                        <a:pt x="391773" y="184375"/>
                        <a:pt x="391963" y="184118"/>
                      </a:cubicBezTo>
                      <a:cubicBezTo>
                        <a:pt x="393925" y="181470"/>
                        <a:pt x="396240" y="178822"/>
                        <a:pt x="398993" y="176346"/>
                      </a:cubicBezTo>
                      <a:cubicBezTo>
                        <a:pt x="405851" y="170278"/>
                        <a:pt x="414833" y="165611"/>
                        <a:pt x="426815" y="165449"/>
                      </a:cubicBezTo>
                      <a:cubicBezTo>
                        <a:pt x="426815" y="165449"/>
                        <a:pt x="423110" y="176660"/>
                        <a:pt x="414909" y="186490"/>
                      </a:cubicBezTo>
                      <a:cubicBezTo>
                        <a:pt x="414785" y="186690"/>
                        <a:pt x="414614" y="186861"/>
                        <a:pt x="414461" y="187042"/>
                      </a:cubicBezTo>
                      <a:cubicBezTo>
                        <a:pt x="413976" y="187614"/>
                        <a:pt x="413461" y="188176"/>
                        <a:pt x="412937" y="188728"/>
                      </a:cubicBezTo>
                      <a:cubicBezTo>
                        <a:pt x="412452" y="189243"/>
                        <a:pt x="411956" y="189757"/>
                        <a:pt x="411442" y="190262"/>
                      </a:cubicBezTo>
                      <a:cubicBezTo>
                        <a:pt x="410908" y="190786"/>
                        <a:pt x="410365" y="191291"/>
                        <a:pt x="409803" y="191786"/>
                      </a:cubicBezTo>
                      <a:cubicBezTo>
                        <a:pt x="409242" y="192291"/>
                        <a:pt x="408661" y="192767"/>
                        <a:pt x="408070" y="193243"/>
                      </a:cubicBezTo>
                      <a:cubicBezTo>
                        <a:pt x="407498" y="193700"/>
                        <a:pt x="406917" y="194148"/>
                        <a:pt x="406317" y="194577"/>
                      </a:cubicBezTo>
                      <a:cubicBezTo>
                        <a:pt x="405670" y="195043"/>
                        <a:pt x="404993" y="195472"/>
                        <a:pt x="404308" y="195901"/>
                      </a:cubicBezTo>
                      <a:cubicBezTo>
                        <a:pt x="403698" y="196282"/>
                        <a:pt x="403098" y="196653"/>
                        <a:pt x="402460" y="197006"/>
                      </a:cubicBezTo>
                      <a:cubicBezTo>
                        <a:pt x="401717" y="197406"/>
                        <a:pt x="400936" y="197758"/>
                        <a:pt x="400155" y="198110"/>
                      </a:cubicBezTo>
                      <a:cubicBezTo>
                        <a:pt x="399679" y="198330"/>
                        <a:pt x="399231" y="198596"/>
                        <a:pt x="398745" y="198787"/>
                      </a:cubicBezTo>
                      <a:cubicBezTo>
                        <a:pt x="399259" y="198977"/>
                        <a:pt x="399755" y="199187"/>
                        <a:pt x="400269" y="199377"/>
                      </a:cubicBezTo>
                      <a:cubicBezTo>
                        <a:pt x="401374" y="199796"/>
                        <a:pt x="402479" y="200225"/>
                        <a:pt x="403565" y="200654"/>
                      </a:cubicBezTo>
                      <a:cubicBezTo>
                        <a:pt x="405403" y="201378"/>
                        <a:pt x="407213" y="202121"/>
                        <a:pt x="409013" y="202873"/>
                      </a:cubicBezTo>
                      <a:cubicBezTo>
                        <a:pt x="410032" y="203302"/>
                        <a:pt x="411051" y="203721"/>
                        <a:pt x="412051" y="204149"/>
                      </a:cubicBezTo>
                      <a:cubicBezTo>
                        <a:pt x="414080" y="205026"/>
                        <a:pt x="416090" y="205930"/>
                        <a:pt x="418081" y="206854"/>
                      </a:cubicBezTo>
                      <a:cubicBezTo>
                        <a:pt x="418805" y="207188"/>
                        <a:pt x="419548" y="207512"/>
                        <a:pt x="420271" y="207855"/>
                      </a:cubicBezTo>
                      <a:cubicBezTo>
                        <a:pt x="422977" y="209121"/>
                        <a:pt x="425644" y="210426"/>
                        <a:pt x="428272" y="211760"/>
                      </a:cubicBezTo>
                      <a:cubicBezTo>
                        <a:pt x="428758" y="212007"/>
                        <a:pt x="429225" y="212265"/>
                        <a:pt x="429711" y="212512"/>
                      </a:cubicBezTo>
                      <a:cubicBezTo>
                        <a:pt x="431835" y="213608"/>
                        <a:pt x="433940" y="214713"/>
                        <a:pt x="436016" y="215837"/>
                      </a:cubicBezTo>
                      <a:cubicBezTo>
                        <a:pt x="436912" y="216322"/>
                        <a:pt x="437797" y="216827"/>
                        <a:pt x="438683" y="217322"/>
                      </a:cubicBezTo>
                      <a:cubicBezTo>
                        <a:pt x="440341" y="218246"/>
                        <a:pt x="441979" y="219170"/>
                        <a:pt x="443598" y="220104"/>
                      </a:cubicBezTo>
                      <a:cubicBezTo>
                        <a:pt x="444532" y="220647"/>
                        <a:pt x="445456" y="221190"/>
                        <a:pt x="446379" y="221742"/>
                      </a:cubicBezTo>
                      <a:cubicBezTo>
                        <a:pt x="447951" y="222675"/>
                        <a:pt x="449504" y="223618"/>
                        <a:pt x="451047" y="224561"/>
                      </a:cubicBezTo>
                      <a:cubicBezTo>
                        <a:pt x="451933" y="225104"/>
                        <a:pt x="452809" y="225647"/>
                        <a:pt x="453685" y="226200"/>
                      </a:cubicBezTo>
                      <a:cubicBezTo>
                        <a:pt x="455323" y="227228"/>
                        <a:pt x="456924" y="228267"/>
                        <a:pt x="458524" y="229314"/>
                      </a:cubicBezTo>
                      <a:cubicBezTo>
                        <a:pt x="459229" y="229781"/>
                        <a:pt x="459953" y="230238"/>
                        <a:pt x="460648" y="230705"/>
                      </a:cubicBezTo>
                      <a:cubicBezTo>
                        <a:pt x="462924" y="232220"/>
                        <a:pt x="465172" y="233744"/>
                        <a:pt x="467373" y="235287"/>
                      </a:cubicBezTo>
                      <a:cubicBezTo>
                        <a:pt x="494262" y="254108"/>
                        <a:pt x="515007" y="274339"/>
                        <a:pt x="528771" y="289455"/>
                      </a:cubicBezTo>
                      <a:cubicBezTo>
                        <a:pt x="528942" y="289636"/>
                        <a:pt x="529095" y="289808"/>
                        <a:pt x="529276" y="290008"/>
                      </a:cubicBezTo>
                      <a:cubicBezTo>
                        <a:pt x="530647" y="291513"/>
                        <a:pt x="531962" y="292989"/>
                        <a:pt x="533190" y="294389"/>
                      </a:cubicBezTo>
                      <a:cubicBezTo>
                        <a:pt x="533314" y="294532"/>
                        <a:pt x="533419" y="294656"/>
                        <a:pt x="533543" y="294789"/>
                      </a:cubicBezTo>
                      <a:cubicBezTo>
                        <a:pt x="534676" y="296094"/>
                        <a:pt x="535743" y="297332"/>
                        <a:pt x="536753" y="298514"/>
                      </a:cubicBezTo>
                      <a:cubicBezTo>
                        <a:pt x="537010" y="298818"/>
                        <a:pt x="537277" y="299123"/>
                        <a:pt x="537524" y="299418"/>
                      </a:cubicBezTo>
                      <a:cubicBezTo>
                        <a:pt x="538563" y="300647"/>
                        <a:pt x="539534" y="301828"/>
                        <a:pt x="540429" y="302914"/>
                      </a:cubicBezTo>
                      <a:cubicBezTo>
                        <a:pt x="540572" y="303086"/>
                        <a:pt x="540696" y="303238"/>
                        <a:pt x="540830" y="303409"/>
                      </a:cubicBezTo>
                      <a:cubicBezTo>
                        <a:pt x="541611" y="304371"/>
                        <a:pt x="542334" y="305267"/>
                        <a:pt x="542992" y="306095"/>
                      </a:cubicBezTo>
                      <a:cubicBezTo>
                        <a:pt x="543144" y="306286"/>
                        <a:pt x="543315" y="306495"/>
                        <a:pt x="543458" y="306686"/>
                      </a:cubicBezTo>
                      <a:cubicBezTo>
                        <a:pt x="544154" y="307572"/>
                        <a:pt x="544782" y="308372"/>
                        <a:pt x="545325" y="309086"/>
                      </a:cubicBezTo>
                      <a:cubicBezTo>
                        <a:pt x="545449" y="309248"/>
                        <a:pt x="545563" y="309401"/>
                        <a:pt x="545687" y="309553"/>
                      </a:cubicBezTo>
                      <a:cubicBezTo>
                        <a:pt x="546144" y="310153"/>
                        <a:pt x="546554" y="310706"/>
                        <a:pt x="546897" y="311153"/>
                      </a:cubicBezTo>
                      <a:cubicBezTo>
                        <a:pt x="547421" y="311868"/>
                        <a:pt x="547716" y="312258"/>
                        <a:pt x="547906" y="312534"/>
                      </a:cubicBezTo>
                      <a:cubicBezTo>
                        <a:pt x="548887" y="340985"/>
                        <a:pt x="525046" y="320250"/>
                        <a:pt x="525046" y="320250"/>
                      </a:cubicBezTo>
                      <a:cubicBezTo>
                        <a:pt x="499015" y="290503"/>
                        <a:pt x="472535" y="267681"/>
                        <a:pt x="446122" y="250508"/>
                      </a:cubicBezTo>
                      <a:cubicBezTo>
                        <a:pt x="453504" y="277311"/>
                        <a:pt x="440341" y="298409"/>
                        <a:pt x="440341" y="298409"/>
                      </a:cubicBezTo>
                      <a:cubicBezTo>
                        <a:pt x="430206" y="273015"/>
                        <a:pt x="433644" y="254565"/>
                        <a:pt x="437178" y="244907"/>
                      </a:cubicBezTo>
                      <a:cubicBezTo>
                        <a:pt x="434788" y="243469"/>
                        <a:pt x="432397" y="242059"/>
                        <a:pt x="430016" y="240706"/>
                      </a:cubicBezTo>
                      <a:cubicBezTo>
                        <a:pt x="429596" y="241259"/>
                        <a:pt x="429215" y="241868"/>
                        <a:pt x="428815" y="242440"/>
                      </a:cubicBezTo>
                      <a:cubicBezTo>
                        <a:pt x="427939" y="243678"/>
                        <a:pt x="427053" y="244907"/>
                        <a:pt x="426225" y="246202"/>
                      </a:cubicBezTo>
                      <a:cubicBezTo>
                        <a:pt x="425929" y="246659"/>
                        <a:pt x="425663" y="247145"/>
                        <a:pt x="425377" y="247602"/>
                      </a:cubicBezTo>
                      <a:cubicBezTo>
                        <a:pt x="424520" y="248993"/>
                        <a:pt x="423663" y="250384"/>
                        <a:pt x="422853" y="251822"/>
                      </a:cubicBezTo>
                      <a:cubicBezTo>
                        <a:pt x="422643" y="252193"/>
                        <a:pt x="422453" y="252574"/>
                        <a:pt x="422253" y="252955"/>
                      </a:cubicBezTo>
                      <a:cubicBezTo>
                        <a:pt x="421396" y="254518"/>
                        <a:pt x="420548" y="256080"/>
                        <a:pt x="419748" y="257689"/>
                      </a:cubicBezTo>
                      <a:cubicBezTo>
                        <a:pt x="419586" y="258013"/>
                        <a:pt x="419443" y="258337"/>
                        <a:pt x="419290" y="258661"/>
                      </a:cubicBezTo>
                      <a:cubicBezTo>
                        <a:pt x="418471" y="260337"/>
                        <a:pt x="417662" y="262023"/>
                        <a:pt x="416900" y="263719"/>
                      </a:cubicBezTo>
                      <a:cubicBezTo>
                        <a:pt x="415871" y="266033"/>
                        <a:pt x="415071" y="267919"/>
                        <a:pt x="414309" y="269786"/>
                      </a:cubicBezTo>
                      <a:cubicBezTo>
                        <a:pt x="406384" y="289322"/>
                        <a:pt x="402326" y="308134"/>
                        <a:pt x="401431" y="312534"/>
                      </a:cubicBezTo>
                      <a:cubicBezTo>
                        <a:pt x="401307" y="313163"/>
                        <a:pt x="401241" y="313496"/>
                        <a:pt x="401241" y="313496"/>
                      </a:cubicBezTo>
                      <a:cubicBezTo>
                        <a:pt x="400926" y="310886"/>
                        <a:pt x="400698" y="308353"/>
                        <a:pt x="400536" y="305886"/>
                      </a:cubicBezTo>
                      <a:cubicBezTo>
                        <a:pt x="400478" y="305048"/>
                        <a:pt x="400488" y="304267"/>
                        <a:pt x="400450" y="303447"/>
                      </a:cubicBezTo>
                      <a:cubicBezTo>
                        <a:pt x="400383" y="301857"/>
                        <a:pt x="400307" y="300257"/>
                        <a:pt x="400298" y="298733"/>
                      </a:cubicBezTo>
                      <a:cubicBezTo>
                        <a:pt x="400298" y="297790"/>
                        <a:pt x="400345" y="296894"/>
                        <a:pt x="400364" y="295970"/>
                      </a:cubicBezTo>
                      <a:cubicBezTo>
                        <a:pt x="400393" y="294637"/>
                        <a:pt x="400412" y="293275"/>
                        <a:pt x="400488" y="291989"/>
                      </a:cubicBezTo>
                      <a:cubicBezTo>
                        <a:pt x="400545" y="291055"/>
                        <a:pt x="400650" y="290179"/>
                        <a:pt x="400726" y="289265"/>
                      </a:cubicBezTo>
                      <a:cubicBezTo>
                        <a:pt x="400831" y="288065"/>
                        <a:pt x="400926" y="286845"/>
                        <a:pt x="401069" y="285683"/>
                      </a:cubicBezTo>
                      <a:cubicBezTo>
                        <a:pt x="401183" y="284778"/>
                        <a:pt x="401336" y="283921"/>
                        <a:pt x="401479" y="283035"/>
                      </a:cubicBezTo>
                      <a:cubicBezTo>
                        <a:pt x="401650" y="281940"/>
                        <a:pt x="401812" y="280835"/>
                        <a:pt x="402012" y="279778"/>
                      </a:cubicBezTo>
                      <a:cubicBezTo>
                        <a:pt x="402184" y="278911"/>
                        <a:pt x="402384" y="278092"/>
                        <a:pt x="402574" y="277254"/>
                      </a:cubicBezTo>
                      <a:cubicBezTo>
                        <a:pt x="402803" y="276254"/>
                        <a:pt x="403022" y="275244"/>
                        <a:pt x="403279" y="274282"/>
                      </a:cubicBezTo>
                      <a:cubicBezTo>
                        <a:pt x="403498" y="273463"/>
                        <a:pt x="403746" y="272682"/>
                        <a:pt x="403984" y="271891"/>
                      </a:cubicBezTo>
                      <a:cubicBezTo>
                        <a:pt x="404260" y="270977"/>
                        <a:pt x="404527" y="270053"/>
                        <a:pt x="404822" y="269176"/>
                      </a:cubicBezTo>
                      <a:cubicBezTo>
                        <a:pt x="405079" y="268405"/>
                        <a:pt x="405365" y="267681"/>
                        <a:pt x="405651" y="266938"/>
                      </a:cubicBezTo>
                      <a:cubicBezTo>
                        <a:pt x="405965" y="266100"/>
                        <a:pt x="406279" y="265252"/>
                        <a:pt x="406622" y="264452"/>
                      </a:cubicBezTo>
                      <a:cubicBezTo>
                        <a:pt x="406917" y="263738"/>
                        <a:pt x="407241" y="263052"/>
                        <a:pt x="407556" y="262366"/>
                      </a:cubicBezTo>
                      <a:cubicBezTo>
                        <a:pt x="407908" y="261595"/>
                        <a:pt x="408251" y="260833"/>
                        <a:pt x="408622" y="260099"/>
                      </a:cubicBezTo>
                      <a:cubicBezTo>
                        <a:pt x="408956" y="259432"/>
                        <a:pt x="409308" y="258794"/>
                        <a:pt x="409651" y="258156"/>
                      </a:cubicBezTo>
                      <a:cubicBezTo>
                        <a:pt x="410023" y="257461"/>
                        <a:pt x="410404" y="256765"/>
                        <a:pt x="410794" y="256099"/>
                      </a:cubicBezTo>
                      <a:cubicBezTo>
                        <a:pt x="411156" y="255489"/>
                        <a:pt x="411518" y="254899"/>
                        <a:pt x="411889" y="254308"/>
                      </a:cubicBezTo>
                      <a:cubicBezTo>
                        <a:pt x="412290" y="253670"/>
                        <a:pt x="412690" y="253041"/>
                        <a:pt x="413099" y="252432"/>
                      </a:cubicBezTo>
                      <a:cubicBezTo>
                        <a:pt x="413480" y="251870"/>
                        <a:pt x="413871" y="251327"/>
                        <a:pt x="414252" y="250793"/>
                      </a:cubicBezTo>
                      <a:cubicBezTo>
                        <a:pt x="414661" y="250222"/>
                        <a:pt x="415080" y="249650"/>
                        <a:pt x="415490" y="249107"/>
                      </a:cubicBezTo>
                      <a:cubicBezTo>
                        <a:pt x="415880" y="248593"/>
                        <a:pt x="416280" y="248098"/>
                        <a:pt x="416681" y="247612"/>
                      </a:cubicBezTo>
                      <a:cubicBezTo>
                        <a:pt x="417100" y="247098"/>
                        <a:pt x="417528" y="246593"/>
                        <a:pt x="417947" y="246097"/>
                      </a:cubicBezTo>
                      <a:cubicBezTo>
                        <a:pt x="418357" y="245631"/>
                        <a:pt x="418757" y="245183"/>
                        <a:pt x="419167" y="244735"/>
                      </a:cubicBezTo>
                      <a:cubicBezTo>
                        <a:pt x="419586" y="244278"/>
                        <a:pt x="420005" y="243840"/>
                        <a:pt x="420424" y="243411"/>
                      </a:cubicBezTo>
                      <a:cubicBezTo>
                        <a:pt x="420833" y="242992"/>
                        <a:pt x="421253" y="242583"/>
                        <a:pt x="421662" y="242183"/>
                      </a:cubicBezTo>
                      <a:cubicBezTo>
                        <a:pt x="422072" y="241783"/>
                        <a:pt x="422491" y="241392"/>
                        <a:pt x="422900" y="241021"/>
                      </a:cubicBezTo>
                      <a:cubicBezTo>
                        <a:pt x="423310" y="240649"/>
                        <a:pt x="423710" y="240287"/>
                        <a:pt x="424110" y="239935"/>
                      </a:cubicBezTo>
                      <a:cubicBezTo>
                        <a:pt x="424291" y="239773"/>
                        <a:pt x="424482" y="239592"/>
                        <a:pt x="424672" y="239439"/>
                      </a:cubicBezTo>
                      <a:cubicBezTo>
                        <a:pt x="425110" y="239097"/>
                        <a:pt x="425529" y="238725"/>
                        <a:pt x="425929" y="238401"/>
                      </a:cubicBezTo>
                      <a:cubicBezTo>
                        <a:pt x="425672" y="238258"/>
                        <a:pt x="425415" y="238135"/>
                        <a:pt x="425148" y="237992"/>
                      </a:cubicBezTo>
                      <a:cubicBezTo>
                        <a:pt x="422815" y="236734"/>
                        <a:pt x="420491" y="235496"/>
                        <a:pt x="418157" y="234325"/>
                      </a:cubicBezTo>
                      <a:cubicBezTo>
                        <a:pt x="417109" y="235296"/>
                        <a:pt x="416042" y="236315"/>
                        <a:pt x="414957" y="237392"/>
                      </a:cubicBezTo>
                      <a:cubicBezTo>
                        <a:pt x="412775" y="239535"/>
                        <a:pt x="410651" y="241706"/>
                        <a:pt x="408470" y="244021"/>
                      </a:cubicBezTo>
                      <a:cubicBezTo>
                        <a:pt x="406308" y="246307"/>
                        <a:pt x="404088" y="248736"/>
                        <a:pt x="401822" y="251260"/>
                      </a:cubicBezTo>
                      <a:cubicBezTo>
                        <a:pt x="399374" y="254003"/>
                        <a:pt x="397126" y="256575"/>
                        <a:pt x="394849" y="259223"/>
                      </a:cubicBezTo>
                      <a:cubicBezTo>
                        <a:pt x="394706" y="259385"/>
                        <a:pt x="394573" y="259547"/>
                        <a:pt x="394430" y="259709"/>
                      </a:cubicBezTo>
                      <a:cubicBezTo>
                        <a:pt x="392211" y="262299"/>
                        <a:pt x="389972" y="264966"/>
                        <a:pt x="387715" y="267681"/>
                      </a:cubicBezTo>
                      <a:cubicBezTo>
                        <a:pt x="387515" y="267929"/>
                        <a:pt x="387315" y="268167"/>
                        <a:pt x="387105" y="268415"/>
                      </a:cubicBezTo>
                      <a:cubicBezTo>
                        <a:pt x="384896" y="271091"/>
                        <a:pt x="382676" y="273806"/>
                        <a:pt x="380467" y="276539"/>
                      </a:cubicBezTo>
                      <a:cubicBezTo>
                        <a:pt x="380228" y="276835"/>
                        <a:pt x="379990" y="277130"/>
                        <a:pt x="379752" y="277425"/>
                      </a:cubicBezTo>
                      <a:cubicBezTo>
                        <a:pt x="377580" y="280130"/>
                        <a:pt x="375418" y="282845"/>
                        <a:pt x="373275" y="285560"/>
                      </a:cubicBezTo>
                      <a:cubicBezTo>
                        <a:pt x="373008" y="285902"/>
                        <a:pt x="372742" y="286236"/>
                        <a:pt x="372475" y="286579"/>
                      </a:cubicBezTo>
                      <a:cubicBezTo>
                        <a:pt x="370361" y="289255"/>
                        <a:pt x="368284" y="291932"/>
                        <a:pt x="366227" y="294580"/>
                      </a:cubicBezTo>
                      <a:cubicBezTo>
                        <a:pt x="365931" y="294970"/>
                        <a:pt x="365636" y="295351"/>
                        <a:pt x="365331" y="295732"/>
                      </a:cubicBezTo>
                      <a:cubicBezTo>
                        <a:pt x="363321" y="298342"/>
                        <a:pt x="361340" y="300914"/>
                        <a:pt x="359416" y="303447"/>
                      </a:cubicBezTo>
                      <a:cubicBezTo>
                        <a:pt x="359121" y="303828"/>
                        <a:pt x="358835" y="304209"/>
                        <a:pt x="358540" y="304590"/>
                      </a:cubicBezTo>
                      <a:cubicBezTo>
                        <a:pt x="356625" y="307105"/>
                        <a:pt x="354759" y="309572"/>
                        <a:pt x="352958" y="311972"/>
                      </a:cubicBezTo>
                      <a:cubicBezTo>
                        <a:pt x="352692" y="312325"/>
                        <a:pt x="352434" y="312677"/>
                        <a:pt x="352168" y="313030"/>
                      </a:cubicBezTo>
                      <a:cubicBezTo>
                        <a:pt x="350368" y="315430"/>
                        <a:pt x="348634" y="317745"/>
                        <a:pt x="346986" y="319973"/>
                      </a:cubicBezTo>
                      <a:cubicBezTo>
                        <a:pt x="346767" y="320269"/>
                        <a:pt x="346558" y="320554"/>
                        <a:pt x="346338" y="320850"/>
                      </a:cubicBezTo>
                      <a:cubicBezTo>
                        <a:pt x="344662" y="323107"/>
                        <a:pt x="343072" y="325269"/>
                        <a:pt x="341586" y="327298"/>
                      </a:cubicBezTo>
                      <a:cubicBezTo>
                        <a:pt x="341452" y="327479"/>
                        <a:pt x="341328" y="327650"/>
                        <a:pt x="341195" y="327831"/>
                      </a:cubicBezTo>
                      <a:cubicBezTo>
                        <a:pt x="339680" y="329898"/>
                        <a:pt x="338261" y="331841"/>
                        <a:pt x="336966" y="333632"/>
                      </a:cubicBezTo>
                      <a:cubicBezTo>
                        <a:pt x="335404" y="335775"/>
                        <a:pt x="334242" y="337395"/>
                        <a:pt x="333213" y="338823"/>
                      </a:cubicBezTo>
                      <a:cubicBezTo>
                        <a:pt x="331975" y="340538"/>
                        <a:pt x="331118" y="341738"/>
                        <a:pt x="330413" y="342719"/>
                      </a:cubicBezTo>
                      <a:cubicBezTo>
                        <a:pt x="330279" y="342900"/>
                        <a:pt x="330203" y="343014"/>
                        <a:pt x="330089" y="343176"/>
                      </a:cubicBezTo>
                      <a:cubicBezTo>
                        <a:pt x="328746" y="345062"/>
                        <a:pt x="327946" y="346186"/>
                        <a:pt x="327946" y="346186"/>
                      </a:cubicBezTo>
                      <a:cubicBezTo>
                        <a:pt x="329051" y="341662"/>
                        <a:pt x="330241" y="337337"/>
                        <a:pt x="331489" y="333146"/>
                      </a:cubicBezTo>
                      <a:cubicBezTo>
                        <a:pt x="331889" y="331794"/>
                        <a:pt x="332327" y="330518"/>
                        <a:pt x="332746" y="329194"/>
                      </a:cubicBezTo>
                      <a:cubicBezTo>
                        <a:pt x="333623" y="326412"/>
                        <a:pt x="334518" y="323669"/>
                        <a:pt x="335451" y="321031"/>
                      </a:cubicBezTo>
                      <a:cubicBezTo>
                        <a:pt x="335966" y="319573"/>
                        <a:pt x="336499" y="318173"/>
                        <a:pt x="337033" y="316754"/>
                      </a:cubicBezTo>
                      <a:cubicBezTo>
                        <a:pt x="337928" y="314373"/>
                        <a:pt x="338852" y="312039"/>
                        <a:pt x="339795" y="309782"/>
                      </a:cubicBezTo>
                      <a:cubicBezTo>
                        <a:pt x="340366" y="308420"/>
                        <a:pt x="340938" y="307067"/>
                        <a:pt x="341519" y="305743"/>
                      </a:cubicBezTo>
                      <a:cubicBezTo>
                        <a:pt x="342509" y="303514"/>
                        <a:pt x="343519" y="301361"/>
                        <a:pt x="344548" y="299247"/>
                      </a:cubicBezTo>
                      <a:cubicBezTo>
                        <a:pt x="345110" y="298085"/>
                        <a:pt x="345672" y="296894"/>
                        <a:pt x="346253" y="295770"/>
                      </a:cubicBezTo>
                      <a:cubicBezTo>
                        <a:pt x="347453" y="293437"/>
                        <a:pt x="348672" y="291208"/>
                        <a:pt x="349910" y="289027"/>
                      </a:cubicBezTo>
                      <a:cubicBezTo>
                        <a:pt x="350348" y="288265"/>
                        <a:pt x="350768" y="287445"/>
                        <a:pt x="351206" y="286703"/>
                      </a:cubicBezTo>
                      <a:cubicBezTo>
                        <a:pt x="352892" y="283835"/>
                        <a:pt x="354606" y="281102"/>
                        <a:pt x="356340" y="278492"/>
                      </a:cubicBezTo>
                      <a:cubicBezTo>
                        <a:pt x="356749" y="277882"/>
                        <a:pt x="357168" y="277330"/>
                        <a:pt x="357578" y="276730"/>
                      </a:cubicBezTo>
                      <a:cubicBezTo>
                        <a:pt x="358930" y="274768"/>
                        <a:pt x="360283" y="272853"/>
                        <a:pt x="361664" y="271034"/>
                      </a:cubicBezTo>
                      <a:cubicBezTo>
                        <a:pt x="362312" y="270177"/>
                        <a:pt x="362969" y="269367"/>
                        <a:pt x="363626" y="268548"/>
                      </a:cubicBezTo>
                      <a:cubicBezTo>
                        <a:pt x="364779" y="267091"/>
                        <a:pt x="365941" y="265652"/>
                        <a:pt x="367103" y="264290"/>
                      </a:cubicBezTo>
                      <a:cubicBezTo>
                        <a:pt x="367817" y="263452"/>
                        <a:pt x="368541" y="262642"/>
                        <a:pt x="369256" y="261842"/>
                      </a:cubicBezTo>
                      <a:cubicBezTo>
                        <a:pt x="370379" y="260585"/>
                        <a:pt x="371504" y="259375"/>
                        <a:pt x="372628" y="258204"/>
                      </a:cubicBezTo>
                      <a:cubicBezTo>
                        <a:pt x="373342" y="257461"/>
                        <a:pt x="374066" y="256708"/>
                        <a:pt x="374780" y="256003"/>
                      </a:cubicBezTo>
                      <a:cubicBezTo>
                        <a:pt x="375952" y="254841"/>
                        <a:pt x="377123" y="253746"/>
                        <a:pt x="378285" y="252670"/>
                      </a:cubicBezTo>
                      <a:cubicBezTo>
                        <a:pt x="378943" y="252070"/>
                        <a:pt x="379590" y="251441"/>
                        <a:pt x="380247" y="250869"/>
                      </a:cubicBezTo>
                      <a:cubicBezTo>
                        <a:pt x="381686" y="249603"/>
                        <a:pt x="383114" y="248412"/>
                        <a:pt x="384543" y="247269"/>
                      </a:cubicBezTo>
                      <a:cubicBezTo>
                        <a:pt x="384905" y="246974"/>
                        <a:pt x="385277" y="246650"/>
                        <a:pt x="385639" y="246364"/>
                      </a:cubicBezTo>
                      <a:cubicBezTo>
                        <a:pt x="387382" y="244993"/>
                        <a:pt x="389106" y="243716"/>
                        <a:pt x="390811" y="242526"/>
                      </a:cubicBezTo>
                      <a:cubicBezTo>
                        <a:pt x="391477" y="242059"/>
                        <a:pt x="392125" y="241640"/>
                        <a:pt x="392782" y="241192"/>
                      </a:cubicBezTo>
                      <a:cubicBezTo>
                        <a:pt x="393840" y="240478"/>
                        <a:pt x="394897" y="239773"/>
                        <a:pt x="395926" y="239125"/>
                      </a:cubicBezTo>
                      <a:cubicBezTo>
                        <a:pt x="396669" y="238658"/>
                        <a:pt x="397392" y="238230"/>
                        <a:pt x="398126" y="237792"/>
                      </a:cubicBezTo>
                      <a:cubicBezTo>
                        <a:pt x="398650" y="237477"/>
                        <a:pt x="399183" y="237134"/>
                        <a:pt x="399697" y="236839"/>
                      </a:cubicBezTo>
                      <a:cubicBezTo>
                        <a:pt x="400155" y="236582"/>
                        <a:pt x="400393" y="236468"/>
                        <a:pt x="400660" y="236325"/>
                      </a:cubicBezTo>
                      <a:cubicBezTo>
                        <a:pt x="402117" y="235506"/>
                        <a:pt x="403536" y="234763"/>
                        <a:pt x="404917" y="234067"/>
                      </a:cubicBezTo>
                      <a:cubicBezTo>
                        <a:pt x="405374" y="233839"/>
                        <a:pt x="405841" y="233582"/>
                        <a:pt x="406289" y="233372"/>
                      </a:cubicBezTo>
                      <a:cubicBezTo>
                        <a:pt x="408079" y="232505"/>
                        <a:pt x="409823" y="231705"/>
                        <a:pt x="411451" y="231029"/>
                      </a:cubicBezTo>
                      <a:cubicBezTo>
                        <a:pt x="408861" y="229800"/>
                        <a:pt x="406270" y="228619"/>
                        <a:pt x="403688" y="227495"/>
                      </a:cubicBezTo>
                      <a:cubicBezTo>
                        <a:pt x="400136" y="228324"/>
                        <a:pt x="396449" y="229486"/>
                        <a:pt x="392687" y="230896"/>
                      </a:cubicBezTo>
                      <a:cubicBezTo>
                        <a:pt x="392497" y="230972"/>
                        <a:pt x="392306" y="231029"/>
                        <a:pt x="392106" y="231096"/>
                      </a:cubicBezTo>
                      <a:cubicBezTo>
                        <a:pt x="388439" y="232486"/>
                        <a:pt x="384677" y="234172"/>
                        <a:pt x="380857" y="236039"/>
                      </a:cubicBezTo>
                      <a:cubicBezTo>
                        <a:pt x="359188" y="246650"/>
                        <a:pt x="335547" y="264309"/>
                        <a:pt x="314010" y="282731"/>
                      </a:cubicBezTo>
                      <a:cubicBezTo>
                        <a:pt x="312468" y="284045"/>
                        <a:pt x="310944" y="285369"/>
                        <a:pt x="309429" y="286693"/>
                      </a:cubicBezTo>
                      <a:cubicBezTo>
                        <a:pt x="308638" y="287379"/>
                        <a:pt x="307848" y="288065"/>
                        <a:pt x="307067" y="288750"/>
                      </a:cubicBezTo>
                      <a:cubicBezTo>
                        <a:pt x="305438" y="290179"/>
                        <a:pt x="303847" y="291608"/>
                        <a:pt x="302247" y="293037"/>
                      </a:cubicBezTo>
                      <a:cubicBezTo>
                        <a:pt x="301600" y="293618"/>
                        <a:pt x="300933" y="294208"/>
                        <a:pt x="300285" y="294789"/>
                      </a:cubicBezTo>
                      <a:cubicBezTo>
                        <a:pt x="295846" y="298799"/>
                        <a:pt x="291560" y="302771"/>
                        <a:pt x="287455" y="306648"/>
                      </a:cubicBezTo>
                      <a:cubicBezTo>
                        <a:pt x="286874" y="307191"/>
                        <a:pt x="286321" y="307724"/>
                        <a:pt x="285750" y="308277"/>
                      </a:cubicBezTo>
                      <a:cubicBezTo>
                        <a:pt x="284293" y="309667"/>
                        <a:pt x="282845" y="311048"/>
                        <a:pt x="281435" y="312401"/>
                      </a:cubicBezTo>
                      <a:cubicBezTo>
                        <a:pt x="280749" y="313058"/>
                        <a:pt x="280092" y="313706"/>
                        <a:pt x="279416" y="314363"/>
                      </a:cubicBezTo>
                      <a:cubicBezTo>
                        <a:pt x="278149" y="315592"/>
                        <a:pt x="276901" y="316811"/>
                        <a:pt x="275672" y="318011"/>
                      </a:cubicBezTo>
                      <a:cubicBezTo>
                        <a:pt x="275025" y="318649"/>
                        <a:pt x="274386" y="319269"/>
                        <a:pt x="273758" y="319897"/>
                      </a:cubicBezTo>
                      <a:cubicBezTo>
                        <a:pt x="272567" y="321078"/>
                        <a:pt x="271405" y="322231"/>
                        <a:pt x="270262" y="323364"/>
                      </a:cubicBezTo>
                      <a:cubicBezTo>
                        <a:pt x="269643" y="323983"/>
                        <a:pt x="269034" y="324593"/>
                        <a:pt x="268433" y="325193"/>
                      </a:cubicBezTo>
                      <a:cubicBezTo>
                        <a:pt x="267310" y="326317"/>
                        <a:pt x="266233" y="327412"/>
                        <a:pt x="265166" y="328498"/>
                      </a:cubicBezTo>
                      <a:cubicBezTo>
                        <a:pt x="264643" y="329032"/>
                        <a:pt x="264109" y="329565"/>
                        <a:pt x="263595" y="330089"/>
                      </a:cubicBezTo>
                      <a:cubicBezTo>
                        <a:pt x="262376" y="331337"/>
                        <a:pt x="261213" y="332527"/>
                        <a:pt x="260080" y="333689"/>
                      </a:cubicBezTo>
                      <a:cubicBezTo>
                        <a:pt x="259794" y="333985"/>
                        <a:pt x="259480" y="334299"/>
                        <a:pt x="259204" y="334594"/>
                      </a:cubicBezTo>
                      <a:cubicBezTo>
                        <a:pt x="257794" y="336052"/>
                        <a:pt x="256451" y="337442"/>
                        <a:pt x="255203" y="338766"/>
                      </a:cubicBezTo>
                      <a:cubicBezTo>
                        <a:pt x="255013" y="338966"/>
                        <a:pt x="254860" y="339128"/>
                        <a:pt x="254679" y="339319"/>
                      </a:cubicBezTo>
                      <a:cubicBezTo>
                        <a:pt x="253632" y="340414"/>
                        <a:pt x="252641" y="341462"/>
                        <a:pt x="251717" y="342443"/>
                      </a:cubicBezTo>
                      <a:cubicBezTo>
                        <a:pt x="251374" y="342805"/>
                        <a:pt x="251069" y="343129"/>
                        <a:pt x="250745" y="343481"/>
                      </a:cubicBezTo>
                      <a:cubicBezTo>
                        <a:pt x="250060" y="344205"/>
                        <a:pt x="249412" y="344910"/>
                        <a:pt x="248812" y="345548"/>
                      </a:cubicBezTo>
                      <a:cubicBezTo>
                        <a:pt x="248450" y="345929"/>
                        <a:pt x="248136" y="346272"/>
                        <a:pt x="247802" y="346634"/>
                      </a:cubicBezTo>
                      <a:cubicBezTo>
                        <a:pt x="247259" y="347215"/>
                        <a:pt x="246764" y="347748"/>
                        <a:pt x="246307" y="348244"/>
                      </a:cubicBezTo>
                      <a:cubicBezTo>
                        <a:pt x="246050" y="348520"/>
                        <a:pt x="245831" y="348767"/>
                        <a:pt x="245602" y="349015"/>
                      </a:cubicBezTo>
                      <a:cubicBezTo>
                        <a:pt x="245193" y="349463"/>
                        <a:pt x="244840" y="349844"/>
                        <a:pt x="244507" y="350206"/>
                      </a:cubicBezTo>
                      <a:cubicBezTo>
                        <a:pt x="244307" y="350425"/>
                        <a:pt x="244116" y="350625"/>
                        <a:pt x="243954" y="350815"/>
                      </a:cubicBezTo>
                      <a:cubicBezTo>
                        <a:pt x="243126" y="351730"/>
                        <a:pt x="242659" y="352244"/>
                        <a:pt x="242659" y="352244"/>
                      </a:cubicBezTo>
                      <a:cubicBezTo>
                        <a:pt x="245288" y="345853"/>
                        <a:pt x="247955" y="339852"/>
                        <a:pt x="250641" y="334042"/>
                      </a:cubicBezTo>
                      <a:cubicBezTo>
                        <a:pt x="251250" y="332727"/>
                        <a:pt x="251850" y="331413"/>
                        <a:pt x="252460" y="330127"/>
                      </a:cubicBezTo>
                      <a:cubicBezTo>
                        <a:pt x="255070" y="324602"/>
                        <a:pt x="257699" y="319297"/>
                        <a:pt x="260356" y="314296"/>
                      </a:cubicBezTo>
                      <a:cubicBezTo>
                        <a:pt x="260813" y="313430"/>
                        <a:pt x="261280" y="312620"/>
                        <a:pt x="261738" y="311772"/>
                      </a:cubicBezTo>
                      <a:cubicBezTo>
                        <a:pt x="263033" y="309372"/>
                        <a:pt x="264328" y="306943"/>
                        <a:pt x="265624" y="304667"/>
                      </a:cubicBezTo>
                      <a:cubicBezTo>
                        <a:pt x="284493" y="271929"/>
                        <a:pt x="303743" y="251108"/>
                        <a:pt x="321954" y="238239"/>
                      </a:cubicBezTo>
                      <a:cubicBezTo>
                        <a:pt x="322402" y="237782"/>
                        <a:pt x="323050" y="237430"/>
                        <a:pt x="323707" y="236982"/>
                      </a:cubicBezTo>
                      <a:cubicBezTo>
                        <a:pt x="325079" y="236049"/>
                        <a:pt x="326441" y="235163"/>
                        <a:pt x="327803" y="234315"/>
                      </a:cubicBezTo>
                      <a:cubicBezTo>
                        <a:pt x="329317" y="233372"/>
                        <a:pt x="330822" y="232467"/>
                        <a:pt x="332308" y="231629"/>
                      </a:cubicBezTo>
                      <a:cubicBezTo>
                        <a:pt x="333642" y="230876"/>
                        <a:pt x="334975" y="230143"/>
                        <a:pt x="336299" y="229476"/>
                      </a:cubicBezTo>
                      <a:cubicBezTo>
                        <a:pt x="337785" y="228714"/>
                        <a:pt x="339261" y="228009"/>
                        <a:pt x="340728" y="227352"/>
                      </a:cubicBezTo>
                      <a:cubicBezTo>
                        <a:pt x="342014" y="226771"/>
                        <a:pt x="343290" y="226190"/>
                        <a:pt x="344557" y="225676"/>
                      </a:cubicBezTo>
                      <a:cubicBezTo>
                        <a:pt x="346024" y="225076"/>
                        <a:pt x="347463" y="224552"/>
                        <a:pt x="348901" y="224047"/>
                      </a:cubicBezTo>
                      <a:cubicBezTo>
                        <a:pt x="350120" y="223618"/>
                        <a:pt x="351339" y="223180"/>
                        <a:pt x="352530" y="222809"/>
                      </a:cubicBezTo>
                      <a:cubicBezTo>
                        <a:pt x="353987" y="222361"/>
                        <a:pt x="355406" y="221990"/>
                        <a:pt x="356826" y="221628"/>
                      </a:cubicBezTo>
                      <a:cubicBezTo>
                        <a:pt x="357949" y="221342"/>
                        <a:pt x="359083" y="221018"/>
                        <a:pt x="360188" y="220780"/>
                      </a:cubicBezTo>
                      <a:cubicBezTo>
                        <a:pt x="361664" y="220456"/>
                        <a:pt x="363093" y="220228"/>
                        <a:pt x="364531" y="219989"/>
                      </a:cubicBezTo>
                      <a:cubicBezTo>
                        <a:pt x="365512" y="219827"/>
                        <a:pt x="366522" y="219627"/>
                        <a:pt x="367484" y="219494"/>
                      </a:cubicBezTo>
                      <a:cubicBezTo>
                        <a:pt x="369056" y="219285"/>
                        <a:pt x="370561" y="219170"/>
                        <a:pt x="372075" y="219046"/>
                      </a:cubicBezTo>
                      <a:cubicBezTo>
                        <a:pt x="372846" y="218989"/>
                        <a:pt x="373647" y="218885"/>
                        <a:pt x="374399" y="218846"/>
                      </a:cubicBezTo>
                      <a:cubicBezTo>
                        <a:pt x="376628" y="218732"/>
                        <a:pt x="378790" y="218694"/>
                        <a:pt x="380867" y="218742"/>
                      </a:cubicBezTo>
                      <a:cubicBezTo>
                        <a:pt x="372351" y="215903"/>
                        <a:pt x="363874" y="213560"/>
                        <a:pt x="355482" y="211674"/>
                      </a:cubicBezTo>
                      <a:cubicBezTo>
                        <a:pt x="351549" y="212893"/>
                        <a:pt x="347605" y="214427"/>
                        <a:pt x="343643" y="216103"/>
                      </a:cubicBezTo>
                      <a:cubicBezTo>
                        <a:pt x="342805" y="216456"/>
                        <a:pt x="341966" y="216808"/>
                        <a:pt x="341119" y="217180"/>
                      </a:cubicBezTo>
                      <a:cubicBezTo>
                        <a:pt x="337242" y="218904"/>
                        <a:pt x="333356" y="220790"/>
                        <a:pt x="329470" y="222895"/>
                      </a:cubicBezTo>
                      <a:cubicBezTo>
                        <a:pt x="328936" y="223180"/>
                        <a:pt x="328403" y="223504"/>
                        <a:pt x="327870" y="223799"/>
                      </a:cubicBezTo>
                      <a:cubicBezTo>
                        <a:pt x="324193" y="225838"/>
                        <a:pt x="320526" y="228028"/>
                        <a:pt x="316859" y="230353"/>
                      </a:cubicBezTo>
                      <a:cubicBezTo>
                        <a:pt x="316306" y="230705"/>
                        <a:pt x="315754" y="231038"/>
                        <a:pt x="315201" y="231391"/>
                      </a:cubicBezTo>
                      <a:cubicBezTo>
                        <a:pt x="311239" y="233953"/>
                        <a:pt x="307305" y="236687"/>
                        <a:pt x="303381" y="239544"/>
                      </a:cubicBezTo>
                      <a:cubicBezTo>
                        <a:pt x="269653" y="264119"/>
                        <a:pt x="237668" y="298552"/>
                        <a:pt x="213427" y="327889"/>
                      </a:cubicBezTo>
                      <a:cubicBezTo>
                        <a:pt x="209645" y="332470"/>
                        <a:pt x="206054" y="336909"/>
                        <a:pt x="202673" y="341186"/>
                      </a:cubicBezTo>
                      <a:cubicBezTo>
                        <a:pt x="202006" y="342033"/>
                        <a:pt x="201320" y="342881"/>
                        <a:pt x="200673" y="343710"/>
                      </a:cubicBezTo>
                      <a:cubicBezTo>
                        <a:pt x="199730" y="344910"/>
                        <a:pt x="198815" y="346081"/>
                        <a:pt x="197910" y="347253"/>
                      </a:cubicBezTo>
                      <a:cubicBezTo>
                        <a:pt x="197301" y="348044"/>
                        <a:pt x="196691" y="348825"/>
                        <a:pt x="196091" y="349596"/>
                      </a:cubicBezTo>
                      <a:cubicBezTo>
                        <a:pt x="195205" y="350749"/>
                        <a:pt x="194338" y="351873"/>
                        <a:pt x="193491" y="352987"/>
                      </a:cubicBezTo>
                      <a:cubicBezTo>
                        <a:pt x="192910" y="353749"/>
                        <a:pt x="192338" y="354492"/>
                        <a:pt x="191776" y="355235"/>
                      </a:cubicBezTo>
                      <a:cubicBezTo>
                        <a:pt x="190967" y="356302"/>
                        <a:pt x="190176" y="357349"/>
                        <a:pt x="189404" y="358369"/>
                      </a:cubicBezTo>
                      <a:cubicBezTo>
                        <a:pt x="188862" y="359093"/>
                        <a:pt x="188338" y="359797"/>
                        <a:pt x="187814" y="360493"/>
                      </a:cubicBezTo>
                      <a:cubicBezTo>
                        <a:pt x="187071" y="361493"/>
                        <a:pt x="186328" y="362483"/>
                        <a:pt x="185623" y="363445"/>
                      </a:cubicBezTo>
                      <a:cubicBezTo>
                        <a:pt x="185166" y="364065"/>
                        <a:pt x="184737" y="364646"/>
                        <a:pt x="184299" y="365246"/>
                      </a:cubicBezTo>
                      <a:cubicBezTo>
                        <a:pt x="183604" y="366189"/>
                        <a:pt x="182899" y="367151"/>
                        <a:pt x="182251" y="368036"/>
                      </a:cubicBezTo>
                      <a:cubicBezTo>
                        <a:pt x="182080" y="368265"/>
                        <a:pt x="181937" y="368475"/>
                        <a:pt x="181765" y="368703"/>
                      </a:cubicBezTo>
                      <a:cubicBezTo>
                        <a:pt x="180118" y="370970"/>
                        <a:pt x="178632" y="373037"/>
                        <a:pt x="177298" y="374914"/>
                      </a:cubicBezTo>
                      <a:cubicBezTo>
                        <a:pt x="177146" y="375133"/>
                        <a:pt x="176974" y="375371"/>
                        <a:pt x="176822" y="375580"/>
                      </a:cubicBezTo>
                      <a:cubicBezTo>
                        <a:pt x="176260" y="376371"/>
                        <a:pt x="175765" y="377076"/>
                        <a:pt x="175270" y="377781"/>
                      </a:cubicBezTo>
                      <a:cubicBezTo>
                        <a:pt x="175003" y="378152"/>
                        <a:pt x="174736" y="378533"/>
                        <a:pt x="174488" y="378885"/>
                      </a:cubicBezTo>
                      <a:cubicBezTo>
                        <a:pt x="174069" y="379486"/>
                        <a:pt x="173707" y="380009"/>
                        <a:pt x="173336" y="380533"/>
                      </a:cubicBezTo>
                      <a:cubicBezTo>
                        <a:pt x="173088" y="380895"/>
                        <a:pt x="172850" y="381229"/>
                        <a:pt x="172621" y="381562"/>
                      </a:cubicBezTo>
                      <a:cubicBezTo>
                        <a:pt x="172307" y="382010"/>
                        <a:pt x="172021" y="382419"/>
                        <a:pt x="171764" y="382810"/>
                      </a:cubicBezTo>
                      <a:cubicBezTo>
                        <a:pt x="171526" y="383162"/>
                        <a:pt x="171326" y="383448"/>
                        <a:pt x="171126" y="383743"/>
                      </a:cubicBezTo>
                      <a:cubicBezTo>
                        <a:pt x="170936" y="384019"/>
                        <a:pt x="170764" y="384277"/>
                        <a:pt x="170612" y="384496"/>
                      </a:cubicBezTo>
                      <a:cubicBezTo>
                        <a:pt x="170478" y="384686"/>
                        <a:pt x="170393" y="384820"/>
                        <a:pt x="170288" y="384972"/>
                      </a:cubicBezTo>
                      <a:cubicBezTo>
                        <a:pt x="169916" y="385524"/>
                        <a:pt x="169669" y="385886"/>
                        <a:pt x="169669" y="385886"/>
                      </a:cubicBezTo>
                      <a:cubicBezTo>
                        <a:pt x="170402" y="381419"/>
                        <a:pt x="171212" y="377066"/>
                        <a:pt x="172069" y="372818"/>
                      </a:cubicBezTo>
                      <a:cubicBezTo>
                        <a:pt x="172450" y="370951"/>
                        <a:pt x="172879" y="369179"/>
                        <a:pt x="173279" y="367360"/>
                      </a:cubicBezTo>
                      <a:cubicBezTo>
                        <a:pt x="173784" y="365065"/>
                        <a:pt x="174269" y="362741"/>
                        <a:pt x="174812" y="360512"/>
                      </a:cubicBezTo>
                      <a:cubicBezTo>
                        <a:pt x="175365" y="358235"/>
                        <a:pt x="175965" y="356045"/>
                        <a:pt x="176555" y="353835"/>
                      </a:cubicBezTo>
                      <a:cubicBezTo>
                        <a:pt x="176994" y="352168"/>
                        <a:pt x="177422" y="350472"/>
                        <a:pt x="177889" y="348844"/>
                      </a:cubicBezTo>
                      <a:cubicBezTo>
                        <a:pt x="178546" y="346529"/>
                        <a:pt x="179251" y="344291"/>
                        <a:pt x="179946" y="342052"/>
                      </a:cubicBezTo>
                      <a:cubicBezTo>
                        <a:pt x="180299" y="340928"/>
                        <a:pt x="180622" y="339747"/>
                        <a:pt x="180975" y="338642"/>
                      </a:cubicBezTo>
                      <a:cubicBezTo>
                        <a:pt x="194148" y="298266"/>
                        <a:pt x="213598" y="270215"/>
                        <a:pt x="235058" y="250784"/>
                      </a:cubicBezTo>
                      <a:cubicBezTo>
                        <a:pt x="235201" y="250593"/>
                        <a:pt x="235439" y="250441"/>
                        <a:pt x="235668" y="250231"/>
                      </a:cubicBezTo>
                      <a:cubicBezTo>
                        <a:pt x="239630" y="246678"/>
                        <a:pt x="243659" y="243411"/>
                        <a:pt x="247726" y="240421"/>
                      </a:cubicBezTo>
                      <a:cubicBezTo>
                        <a:pt x="248117" y="240135"/>
                        <a:pt x="248517" y="239830"/>
                        <a:pt x="248907" y="239544"/>
                      </a:cubicBezTo>
                      <a:cubicBezTo>
                        <a:pt x="253108" y="236515"/>
                        <a:pt x="257347" y="233753"/>
                        <a:pt x="261595" y="231267"/>
                      </a:cubicBezTo>
                      <a:cubicBezTo>
                        <a:pt x="261823" y="231134"/>
                        <a:pt x="262052" y="230981"/>
                        <a:pt x="262290" y="230848"/>
                      </a:cubicBezTo>
                      <a:cubicBezTo>
                        <a:pt x="266776" y="228248"/>
                        <a:pt x="271263" y="225923"/>
                        <a:pt x="275730" y="223866"/>
                      </a:cubicBezTo>
                      <a:cubicBezTo>
                        <a:pt x="280283" y="221771"/>
                        <a:pt x="284664" y="220008"/>
                        <a:pt x="288988" y="218446"/>
                      </a:cubicBezTo>
                      <a:cubicBezTo>
                        <a:pt x="289312" y="218332"/>
                        <a:pt x="289627" y="218227"/>
                        <a:pt x="289950" y="218113"/>
                      </a:cubicBezTo>
                      <a:cubicBezTo>
                        <a:pt x="294018" y="216675"/>
                        <a:pt x="298018" y="215427"/>
                        <a:pt x="301942" y="214341"/>
                      </a:cubicBezTo>
                      <a:cubicBezTo>
                        <a:pt x="302362" y="214227"/>
                        <a:pt x="302781" y="214122"/>
                        <a:pt x="303190" y="214008"/>
                      </a:cubicBezTo>
                      <a:cubicBezTo>
                        <a:pt x="307029" y="212989"/>
                        <a:pt x="310782" y="212122"/>
                        <a:pt x="314430" y="211388"/>
                      </a:cubicBezTo>
                      <a:cubicBezTo>
                        <a:pt x="314820" y="211312"/>
                        <a:pt x="315211" y="211226"/>
                        <a:pt x="315592" y="211160"/>
                      </a:cubicBezTo>
                      <a:cubicBezTo>
                        <a:pt x="319278" y="210455"/>
                        <a:pt x="322850" y="209883"/>
                        <a:pt x="326279" y="209426"/>
                      </a:cubicBezTo>
                      <a:cubicBezTo>
                        <a:pt x="326527" y="209398"/>
                        <a:pt x="326793" y="209350"/>
                        <a:pt x="327041" y="209321"/>
                      </a:cubicBezTo>
                      <a:cubicBezTo>
                        <a:pt x="330660" y="208855"/>
                        <a:pt x="334137" y="208521"/>
                        <a:pt x="337385" y="208283"/>
                      </a:cubicBezTo>
                      <a:cubicBezTo>
                        <a:pt x="313858" y="204721"/>
                        <a:pt x="290989" y="204559"/>
                        <a:pt x="269196" y="206778"/>
                      </a:cubicBezTo>
                      <a:cubicBezTo>
                        <a:pt x="267176" y="208140"/>
                        <a:pt x="265128" y="209626"/>
                        <a:pt x="263071" y="211198"/>
                      </a:cubicBezTo>
                      <a:cubicBezTo>
                        <a:pt x="262356" y="211750"/>
                        <a:pt x="261623" y="212360"/>
                        <a:pt x="260899" y="212931"/>
                      </a:cubicBezTo>
                      <a:cubicBezTo>
                        <a:pt x="259547" y="213998"/>
                        <a:pt x="258204" y="215055"/>
                        <a:pt x="256842" y="216208"/>
                      </a:cubicBezTo>
                      <a:cubicBezTo>
                        <a:pt x="255965" y="216941"/>
                        <a:pt x="255089" y="217742"/>
                        <a:pt x="254213" y="218503"/>
                      </a:cubicBezTo>
                      <a:cubicBezTo>
                        <a:pt x="252984" y="219570"/>
                        <a:pt x="251765" y="220628"/>
                        <a:pt x="250536" y="221752"/>
                      </a:cubicBezTo>
                      <a:cubicBezTo>
                        <a:pt x="249584" y="222618"/>
                        <a:pt x="248631" y="223542"/>
                        <a:pt x="247678" y="224438"/>
                      </a:cubicBezTo>
                      <a:cubicBezTo>
                        <a:pt x="246507" y="225542"/>
                        <a:pt x="245335" y="226638"/>
                        <a:pt x="244164" y="227790"/>
                      </a:cubicBezTo>
                      <a:cubicBezTo>
                        <a:pt x="243164" y="228762"/>
                        <a:pt x="242163" y="229781"/>
                        <a:pt x="241163" y="230791"/>
                      </a:cubicBezTo>
                      <a:cubicBezTo>
                        <a:pt x="240021" y="231943"/>
                        <a:pt x="238877" y="233096"/>
                        <a:pt x="237725" y="234296"/>
                      </a:cubicBezTo>
                      <a:cubicBezTo>
                        <a:pt x="236706" y="235353"/>
                        <a:pt x="235686" y="236449"/>
                        <a:pt x="234667" y="237534"/>
                      </a:cubicBezTo>
                      <a:cubicBezTo>
                        <a:pt x="233534" y="238744"/>
                        <a:pt x="232410" y="239944"/>
                        <a:pt x="231277" y="241183"/>
                      </a:cubicBezTo>
                      <a:cubicBezTo>
                        <a:pt x="230229" y="242326"/>
                        <a:pt x="229181" y="243497"/>
                        <a:pt x="228133" y="244678"/>
                      </a:cubicBezTo>
                      <a:cubicBezTo>
                        <a:pt x="227028" y="245916"/>
                        <a:pt x="225923" y="247164"/>
                        <a:pt x="224809" y="248431"/>
                      </a:cubicBezTo>
                      <a:cubicBezTo>
                        <a:pt x="223752" y="249641"/>
                        <a:pt x="222695" y="250869"/>
                        <a:pt x="221637" y="252108"/>
                      </a:cubicBezTo>
                      <a:cubicBezTo>
                        <a:pt x="195844" y="282302"/>
                        <a:pt x="170431" y="319392"/>
                        <a:pt x="150733" y="350282"/>
                      </a:cubicBezTo>
                      <a:cubicBezTo>
                        <a:pt x="150000" y="351425"/>
                        <a:pt x="149295" y="352539"/>
                        <a:pt x="148580" y="353673"/>
                      </a:cubicBezTo>
                      <a:cubicBezTo>
                        <a:pt x="147790" y="354921"/>
                        <a:pt x="146999" y="356168"/>
                        <a:pt x="146228" y="357397"/>
                      </a:cubicBezTo>
                      <a:cubicBezTo>
                        <a:pt x="145447" y="358635"/>
                        <a:pt x="144685" y="359855"/>
                        <a:pt x="143932" y="361064"/>
                      </a:cubicBezTo>
                      <a:cubicBezTo>
                        <a:pt x="143275" y="362121"/>
                        <a:pt x="142618" y="363169"/>
                        <a:pt x="141980" y="364207"/>
                      </a:cubicBezTo>
                      <a:cubicBezTo>
                        <a:pt x="141227" y="365417"/>
                        <a:pt x="140484" y="366617"/>
                        <a:pt x="139760" y="367789"/>
                      </a:cubicBezTo>
                      <a:cubicBezTo>
                        <a:pt x="139132" y="368808"/>
                        <a:pt x="138522" y="369799"/>
                        <a:pt x="137903" y="370799"/>
                      </a:cubicBezTo>
                      <a:cubicBezTo>
                        <a:pt x="137198" y="371942"/>
                        <a:pt x="136493" y="373094"/>
                        <a:pt x="135817" y="374199"/>
                      </a:cubicBezTo>
                      <a:cubicBezTo>
                        <a:pt x="135284" y="375075"/>
                        <a:pt x="134788" y="375895"/>
                        <a:pt x="134264" y="376752"/>
                      </a:cubicBezTo>
                      <a:cubicBezTo>
                        <a:pt x="132902" y="378990"/>
                        <a:pt x="131597" y="381143"/>
                        <a:pt x="130359" y="383219"/>
                      </a:cubicBezTo>
                      <a:cubicBezTo>
                        <a:pt x="129959" y="383886"/>
                        <a:pt x="129540" y="384581"/>
                        <a:pt x="129149" y="385229"/>
                      </a:cubicBezTo>
                      <a:cubicBezTo>
                        <a:pt x="128483" y="386344"/>
                        <a:pt x="127854" y="387401"/>
                        <a:pt x="127225" y="388458"/>
                      </a:cubicBezTo>
                      <a:cubicBezTo>
                        <a:pt x="126806" y="389153"/>
                        <a:pt x="126397" y="389849"/>
                        <a:pt x="125997" y="390525"/>
                      </a:cubicBezTo>
                      <a:cubicBezTo>
                        <a:pt x="125406" y="391516"/>
                        <a:pt x="124844" y="392468"/>
                        <a:pt x="124292" y="393411"/>
                      </a:cubicBezTo>
                      <a:cubicBezTo>
                        <a:pt x="123939" y="394002"/>
                        <a:pt x="123606" y="394573"/>
                        <a:pt x="123272" y="395135"/>
                      </a:cubicBezTo>
                      <a:cubicBezTo>
                        <a:pt x="122749" y="396030"/>
                        <a:pt x="122225" y="396916"/>
                        <a:pt x="121739" y="397745"/>
                      </a:cubicBezTo>
                      <a:cubicBezTo>
                        <a:pt x="121291" y="398516"/>
                        <a:pt x="120882" y="399212"/>
                        <a:pt x="120472" y="399926"/>
                      </a:cubicBezTo>
                      <a:cubicBezTo>
                        <a:pt x="120158" y="400469"/>
                        <a:pt x="119815" y="401060"/>
                        <a:pt x="119520" y="401574"/>
                      </a:cubicBezTo>
                      <a:cubicBezTo>
                        <a:pt x="118872" y="402688"/>
                        <a:pt x="118272" y="403736"/>
                        <a:pt x="117719" y="404689"/>
                      </a:cubicBezTo>
                      <a:cubicBezTo>
                        <a:pt x="117348" y="405327"/>
                        <a:pt x="117043" y="405870"/>
                        <a:pt x="116719" y="406432"/>
                      </a:cubicBezTo>
                      <a:cubicBezTo>
                        <a:pt x="116491" y="406832"/>
                        <a:pt x="116262" y="407232"/>
                        <a:pt x="116053" y="407594"/>
                      </a:cubicBezTo>
                      <a:cubicBezTo>
                        <a:pt x="115795" y="408041"/>
                        <a:pt x="115586" y="408422"/>
                        <a:pt x="115367" y="408803"/>
                      </a:cubicBezTo>
                      <a:cubicBezTo>
                        <a:pt x="115176" y="409146"/>
                        <a:pt x="114995" y="409451"/>
                        <a:pt x="114833" y="409737"/>
                      </a:cubicBezTo>
                      <a:cubicBezTo>
                        <a:pt x="114614" y="410137"/>
                        <a:pt x="114433" y="410451"/>
                        <a:pt x="114262" y="410747"/>
                      </a:cubicBezTo>
                      <a:cubicBezTo>
                        <a:pt x="113747" y="411661"/>
                        <a:pt x="113528" y="412051"/>
                        <a:pt x="113528" y="412051"/>
                      </a:cubicBezTo>
                      <a:cubicBezTo>
                        <a:pt x="113833" y="404984"/>
                        <a:pt x="114386" y="398221"/>
                        <a:pt x="115062" y="391611"/>
                      </a:cubicBezTo>
                      <a:cubicBezTo>
                        <a:pt x="115186" y="390382"/>
                        <a:pt x="115300" y="389134"/>
                        <a:pt x="115433" y="387925"/>
                      </a:cubicBezTo>
                      <a:cubicBezTo>
                        <a:pt x="116129" y="381752"/>
                        <a:pt x="116986" y="375790"/>
                        <a:pt x="117977" y="370018"/>
                      </a:cubicBezTo>
                      <a:cubicBezTo>
                        <a:pt x="118205" y="368675"/>
                        <a:pt x="118453" y="367360"/>
                        <a:pt x="118701" y="366046"/>
                      </a:cubicBezTo>
                      <a:cubicBezTo>
                        <a:pt x="119015" y="364369"/>
                        <a:pt x="119291" y="362636"/>
                        <a:pt x="119624" y="360988"/>
                      </a:cubicBezTo>
                      <a:cubicBezTo>
                        <a:pt x="127635" y="322745"/>
                        <a:pt x="141818" y="293399"/>
                        <a:pt x="158820" y="270986"/>
                      </a:cubicBezTo>
                      <a:cubicBezTo>
                        <a:pt x="159868" y="269472"/>
                        <a:pt x="161106" y="268072"/>
                        <a:pt x="162315" y="266576"/>
                      </a:cubicBezTo>
                      <a:cubicBezTo>
                        <a:pt x="163773" y="264766"/>
                        <a:pt x="165220" y="262909"/>
                        <a:pt x="166716" y="261195"/>
                      </a:cubicBezTo>
                      <a:cubicBezTo>
                        <a:pt x="168230" y="259461"/>
                        <a:pt x="169783" y="257851"/>
                        <a:pt x="171326" y="256213"/>
                      </a:cubicBezTo>
                      <a:cubicBezTo>
                        <a:pt x="172841" y="254594"/>
                        <a:pt x="174345" y="252927"/>
                        <a:pt x="175889" y="251393"/>
                      </a:cubicBezTo>
                      <a:cubicBezTo>
                        <a:pt x="177460" y="249831"/>
                        <a:pt x="179060" y="248412"/>
                        <a:pt x="180651" y="246936"/>
                      </a:cubicBezTo>
                      <a:cubicBezTo>
                        <a:pt x="182213" y="245497"/>
                        <a:pt x="183756" y="244002"/>
                        <a:pt x="185328" y="242649"/>
                      </a:cubicBezTo>
                      <a:cubicBezTo>
                        <a:pt x="186957" y="241249"/>
                        <a:pt x="188604" y="239973"/>
                        <a:pt x="190243" y="238658"/>
                      </a:cubicBezTo>
                      <a:cubicBezTo>
                        <a:pt x="191795" y="237411"/>
                        <a:pt x="193348" y="236096"/>
                        <a:pt x="194910" y="234925"/>
                      </a:cubicBezTo>
                      <a:cubicBezTo>
                        <a:pt x="196625" y="233639"/>
                        <a:pt x="198339" y="232477"/>
                        <a:pt x="200053" y="231286"/>
                      </a:cubicBezTo>
                      <a:cubicBezTo>
                        <a:pt x="201549" y="230238"/>
                        <a:pt x="203054" y="229124"/>
                        <a:pt x="204540" y="228143"/>
                      </a:cubicBezTo>
                      <a:cubicBezTo>
                        <a:pt x="206369" y="226943"/>
                        <a:pt x="208178" y="225876"/>
                        <a:pt x="209988" y="224771"/>
                      </a:cubicBezTo>
                      <a:cubicBezTo>
                        <a:pt x="211360" y="223933"/>
                        <a:pt x="212750" y="223028"/>
                        <a:pt x="214113" y="222237"/>
                      </a:cubicBezTo>
                      <a:cubicBezTo>
                        <a:pt x="216179" y="221047"/>
                        <a:pt x="218208" y="219989"/>
                        <a:pt x="220256" y="218913"/>
                      </a:cubicBezTo>
                      <a:cubicBezTo>
                        <a:pt x="221342" y="218342"/>
                        <a:pt x="222447" y="217694"/>
                        <a:pt x="223523" y="217151"/>
                      </a:cubicBezTo>
                      <a:cubicBezTo>
                        <a:pt x="226628" y="215589"/>
                        <a:pt x="229676" y="214141"/>
                        <a:pt x="232667" y="212817"/>
                      </a:cubicBezTo>
                      <a:cubicBezTo>
                        <a:pt x="211264" y="217665"/>
                        <a:pt x="191300" y="224504"/>
                        <a:pt x="173231" y="232143"/>
                      </a:cubicBezTo>
                      <a:cubicBezTo>
                        <a:pt x="171755" y="234896"/>
                        <a:pt x="170059" y="237906"/>
                        <a:pt x="168173" y="241116"/>
                      </a:cubicBezTo>
                      <a:cubicBezTo>
                        <a:pt x="166249" y="244402"/>
                        <a:pt x="164182" y="247812"/>
                        <a:pt x="161963" y="251403"/>
                      </a:cubicBezTo>
                      <a:cubicBezTo>
                        <a:pt x="159668" y="255108"/>
                        <a:pt x="157296" y="258851"/>
                        <a:pt x="154800" y="262728"/>
                      </a:cubicBezTo>
                      <a:cubicBezTo>
                        <a:pt x="152229" y="266719"/>
                        <a:pt x="149618" y="270710"/>
                        <a:pt x="146923" y="274777"/>
                      </a:cubicBezTo>
                      <a:cubicBezTo>
                        <a:pt x="113700" y="324945"/>
                        <a:pt x="67427" y="387525"/>
                        <a:pt x="67427" y="387525"/>
                      </a:cubicBezTo>
                      <a:cubicBezTo>
                        <a:pt x="76152" y="346148"/>
                        <a:pt x="90668" y="314135"/>
                        <a:pt x="106375" y="289712"/>
                      </a:cubicBezTo>
                      <a:cubicBezTo>
                        <a:pt x="106508" y="289474"/>
                        <a:pt x="106671" y="289265"/>
                        <a:pt x="106832" y="289017"/>
                      </a:cubicBezTo>
                      <a:cubicBezTo>
                        <a:pt x="109528" y="284864"/>
                        <a:pt x="112243" y="280911"/>
                        <a:pt x="114976" y="277197"/>
                      </a:cubicBezTo>
                      <a:cubicBezTo>
                        <a:pt x="117929" y="273177"/>
                        <a:pt x="120663" y="269758"/>
                        <a:pt x="123368" y="266490"/>
                      </a:cubicBezTo>
                      <a:cubicBezTo>
                        <a:pt x="123777" y="266005"/>
                        <a:pt x="124187" y="265500"/>
                        <a:pt x="124587" y="265024"/>
                      </a:cubicBezTo>
                      <a:cubicBezTo>
                        <a:pt x="127187" y="261947"/>
                        <a:pt x="129778" y="259042"/>
                        <a:pt x="132331" y="256327"/>
                      </a:cubicBezTo>
                      <a:cubicBezTo>
                        <a:pt x="132750" y="255880"/>
                        <a:pt x="133159" y="255461"/>
                        <a:pt x="133578" y="255032"/>
                      </a:cubicBezTo>
                      <a:cubicBezTo>
                        <a:pt x="136179" y="252317"/>
                        <a:pt x="138760" y="249726"/>
                        <a:pt x="141256" y="247374"/>
                      </a:cubicBezTo>
                      <a:cubicBezTo>
                        <a:pt x="126549" y="255184"/>
                        <a:pt x="113833" y="263061"/>
                        <a:pt x="103499" y="270015"/>
                      </a:cubicBezTo>
                      <a:cubicBezTo>
                        <a:pt x="101755" y="272586"/>
                        <a:pt x="99822" y="275225"/>
                        <a:pt x="97764" y="277911"/>
                      </a:cubicBezTo>
                      <a:cubicBezTo>
                        <a:pt x="97050" y="278844"/>
                        <a:pt x="96241" y="279797"/>
                        <a:pt x="95498" y="280740"/>
                      </a:cubicBezTo>
                      <a:cubicBezTo>
                        <a:pt x="94088" y="282512"/>
                        <a:pt x="92697" y="284283"/>
                        <a:pt x="91183" y="286093"/>
                      </a:cubicBezTo>
                      <a:cubicBezTo>
                        <a:pt x="90230" y="287226"/>
                        <a:pt x="89211" y="288379"/>
                        <a:pt x="88220" y="289522"/>
                      </a:cubicBezTo>
                      <a:cubicBezTo>
                        <a:pt x="86801" y="291170"/>
                        <a:pt x="85382" y="292808"/>
                        <a:pt x="83896" y="294475"/>
                      </a:cubicBezTo>
                      <a:cubicBezTo>
                        <a:pt x="82791" y="295704"/>
                        <a:pt x="81648" y="296932"/>
                        <a:pt x="80515" y="298161"/>
                      </a:cubicBezTo>
                      <a:cubicBezTo>
                        <a:pt x="79400" y="299371"/>
                        <a:pt x="78324" y="300571"/>
                        <a:pt x="77191" y="301781"/>
                      </a:cubicBezTo>
                      <a:cubicBezTo>
                        <a:pt x="43691" y="337271"/>
                        <a:pt x="0" y="372389"/>
                        <a:pt x="0" y="372389"/>
                      </a:cubicBezTo>
                      <a:cubicBezTo>
                        <a:pt x="7658" y="353978"/>
                        <a:pt x="21202" y="336337"/>
                        <a:pt x="36138" y="320764"/>
                      </a:cubicBezTo>
                      <a:cubicBezTo>
                        <a:pt x="36528" y="320297"/>
                        <a:pt x="37033" y="319830"/>
                        <a:pt x="37519" y="319335"/>
                      </a:cubicBezTo>
                      <a:cubicBezTo>
                        <a:pt x="39443" y="317354"/>
                        <a:pt x="41386" y="315401"/>
                        <a:pt x="43348" y="313496"/>
                      </a:cubicBezTo>
                      <a:cubicBezTo>
                        <a:pt x="44120" y="312744"/>
                        <a:pt x="44882" y="311991"/>
                        <a:pt x="45663" y="311258"/>
                      </a:cubicBezTo>
                      <a:cubicBezTo>
                        <a:pt x="47777" y="309239"/>
                        <a:pt x="49901" y="307267"/>
                        <a:pt x="52026" y="305343"/>
                      </a:cubicBezTo>
                      <a:cubicBezTo>
                        <a:pt x="52606" y="304810"/>
                        <a:pt x="53197" y="304267"/>
                        <a:pt x="53778" y="303743"/>
                      </a:cubicBezTo>
                      <a:cubicBezTo>
                        <a:pt x="59264" y="298828"/>
                        <a:pt x="64703" y="294256"/>
                        <a:pt x="69913" y="290065"/>
                      </a:cubicBezTo>
                      <a:cubicBezTo>
                        <a:pt x="70495" y="289598"/>
                        <a:pt x="71056" y="289160"/>
                        <a:pt x="71637" y="288703"/>
                      </a:cubicBezTo>
                      <a:cubicBezTo>
                        <a:pt x="73600" y="287141"/>
                        <a:pt x="75533" y="285636"/>
                        <a:pt x="77400" y="284197"/>
                      </a:cubicBezTo>
                      <a:cubicBezTo>
                        <a:pt x="78172" y="283607"/>
                        <a:pt x="78924" y="283035"/>
                        <a:pt x="79677" y="282464"/>
                      </a:cubicBezTo>
                      <a:cubicBezTo>
                        <a:pt x="81324" y="281216"/>
                        <a:pt x="82934" y="280006"/>
                        <a:pt x="84496" y="278863"/>
                      </a:cubicBezTo>
                      <a:cubicBezTo>
                        <a:pt x="85220" y="278330"/>
                        <a:pt x="85953" y="277787"/>
                        <a:pt x="86649" y="277282"/>
                      </a:cubicBezTo>
                      <a:cubicBezTo>
                        <a:pt x="88201" y="276158"/>
                        <a:pt x="89678" y="275101"/>
                        <a:pt x="91097" y="274091"/>
                      </a:cubicBezTo>
                      <a:cubicBezTo>
                        <a:pt x="91659" y="273691"/>
                        <a:pt x="92250" y="273263"/>
                        <a:pt x="92793" y="272891"/>
                      </a:cubicBezTo>
                      <a:cubicBezTo>
                        <a:pt x="94669" y="271577"/>
                        <a:pt x="96450" y="270348"/>
                        <a:pt x="98041" y="269272"/>
                      </a:cubicBezTo>
                      <a:cubicBezTo>
                        <a:pt x="79657" y="279959"/>
                        <a:pt x="51149" y="295837"/>
                        <a:pt x="20631" y="310258"/>
                      </a:cubicBezTo>
                      <a:cubicBezTo>
                        <a:pt x="20631" y="310258"/>
                        <a:pt x="55293" y="254860"/>
                        <a:pt x="115900" y="256651"/>
                      </a:cubicBezTo>
                      <a:cubicBezTo>
                        <a:pt x="120310" y="253279"/>
                        <a:pt x="124692" y="250079"/>
                        <a:pt x="129064" y="246974"/>
                      </a:cubicBezTo>
                      <a:cubicBezTo>
                        <a:pt x="130483" y="245964"/>
                        <a:pt x="131893" y="245012"/>
                        <a:pt x="133312" y="244030"/>
                      </a:cubicBezTo>
                      <a:cubicBezTo>
                        <a:pt x="136265" y="241983"/>
                        <a:pt x="139217" y="239963"/>
                        <a:pt x="142142" y="238030"/>
                      </a:cubicBezTo>
                      <a:cubicBezTo>
                        <a:pt x="143770" y="236953"/>
                        <a:pt x="145389" y="235925"/>
                        <a:pt x="146999" y="234887"/>
                      </a:cubicBezTo>
                      <a:cubicBezTo>
                        <a:pt x="148837" y="233705"/>
                        <a:pt x="150676" y="232505"/>
                        <a:pt x="152505" y="231381"/>
                      </a:cubicBezTo>
                      <a:cubicBezTo>
                        <a:pt x="150876" y="231181"/>
                        <a:pt x="149190" y="230953"/>
                        <a:pt x="147390" y="230696"/>
                      </a:cubicBezTo>
                      <a:cubicBezTo>
                        <a:pt x="146761" y="230600"/>
                        <a:pt x="146085" y="230486"/>
                        <a:pt x="145447" y="230381"/>
                      </a:cubicBezTo>
                      <a:cubicBezTo>
                        <a:pt x="143456" y="230067"/>
                        <a:pt x="141379" y="229714"/>
                        <a:pt x="139227" y="229314"/>
                      </a:cubicBezTo>
                      <a:cubicBezTo>
                        <a:pt x="138303" y="229143"/>
                        <a:pt x="137379" y="228971"/>
                        <a:pt x="136427" y="228781"/>
                      </a:cubicBezTo>
                      <a:cubicBezTo>
                        <a:pt x="133778" y="228257"/>
                        <a:pt x="131026" y="227657"/>
                        <a:pt x="128197" y="226990"/>
                      </a:cubicBezTo>
                      <a:cubicBezTo>
                        <a:pt x="126911" y="227095"/>
                        <a:pt x="125644" y="227200"/>
                        <a:pt x="124311" y="227286"/>
                      </a:cubicBezTo>
                      <a:cubicBezTo>
                        <a:pt x="123625" y="227324"/>
                        <a:pt x="122977" y="227390"/>
                        <a:pt x="122282" y="227428"/>
                      </a:cubicBezTo>
                      <a:cubicBezTo>
                        <a:pt x="119701" y="227552"/>
                        <a:pt x="117005" y="227609"/>
                        <a:pt x="114252" y="227619"/>
                      </a:cubicBezTo>
                      <a:cubicBezTo>
                        <a:pt x="113262" y="227619"/>
                        <a:pt x="112233" y="227581"/>
                        <a:pt x="111223" y="227562"/>
                      </a:cubicBezTo>
                      <a:cubicBezTo>
                        <a:pt x="109328" y="227524"/>
                        <a:pt x="107413" y="227467"/>
                        <a:pt x="105451" y="227362"/>
                      </a:cubicBezTo>
                      <a:cubicBezTo>
                        <a:pt x="104251" y="227295"/>
                        <a:pt x="103032" y="227209"/>
                        <a:pt x="101803" y="227105"/>
                      </a:cubicBezTo>
                      <a:cubicBezTo>
                        <a:pt x="99889" y="226952"/>
                        <a:pt x="97945" y="226762"/>
                        <a:pt x="95983" y="226533"/>
                      </a:cubicBezTo>
                      <a:cubicBezTo>
                        <a:pt x="94755" y="226390"/>
                        <a:pt x="93535" y="226257"/>
                        <a:pt x="92297" y="226076"/>
                      </a:cubicBezTo>
                      <a:cubicBezTo>
                        <a:pt x="89954" y="225743"/>
                        <a:pt x="87573" y="225323"/>
                        <a:pt x="85172" y="224866"/>
                      </a:cubicBezTo>
                      <a:cubicBezTo>
                        <a:pt x="84296" y="224695"/>
                        <a:pt x="83439" y="224580"/>
                        <a:pt x="82553" y="224390"/>
                      </a:cubicBezTo>
                      <a:cubicBezTo>
                        <a:pt x="79572" y="223761"/>
                        <a:pt x="76552" y="223037"/>
                        <a:pt x="73504" y="222190"/>
                      </a:cubicBezTo>
                      <a:cubicBezTo>
                        <a:pt x="62017" y="218942"/>
                        <a:pt x="50130" y="214132"/>
                        <a:pt x="38367" y="206959"/>
                      </a:cubicBezTo>
                      <a:cubicBezTo>
                        <a:pt x="38367" y="206959"/>
                        <a:pt x="56074" y="206683"/>
                        <a:pt x="78200" y="207426"/>
                      </a:cubicBezTo>
                      <a:cubicBezTo>
                        <a:pt x="59769" y="196777"/>
                        <a:pt x="42196" y="181747"/>
                        <a:pt x="29470" y="160201"/>
                      </a:cubicBezTo>
                      <a:cubicBezTo>
                        <a:pt x="29470" y="160201"/>
                        <a:pt x="66332" y="172250"/>
                        <a:pt x="102432" y="187585"/>
                      </a:cubicBezTo>
                      <a:cubicBezTo>
                        <a:pt x="102994" y="187814"/>
                        <a:pt x="103556" y="188062"/>
                        <a:pt x="104108" y="188300"/>
                      </a:cubicBezTo>
                      <a:cubicBezTo>
                        <a:pt x="105337" y="188824"/>
                        <a:pt x="106566" y="189357"/>
                        <a:pt x="107785" y="189890"/>
                      </a:cubicBezTo>
                      <a:cubicBezTo>
                        <a:pt x="108728" y="190300"/>
                        <a:pt x="109661" y="190710"/>
                        <a:pt x="110595" y="191129"/>
                      </a:cubicBezTo>
                      <a:cubicBezTo>
                        <a:pt x="111804" y="191662"/>
                        <a:pt x="113024" y="192195"/>
                        <a:pt x="114224" y="192738"/>
                      </a:cubicBezTo>
                      <a:cubicBezTo>
                        <a:pt x="115176" y="193167"/>
                        <a:pt x="116119" y="193596"/>
                        <a:pt x="117072" y="194034"/>
                      </a:cubicBezTo>
                      <a:cubicBezTo>
                        <a:pt x="118224" y="194558"/>
                        <a:pt x="119386" y="195091"/>
                        <a:pt x="120520" y="195624"/>
                      </a:cubicBezTo>
                      <a:cubicBezTo>
                        <a:pt x="121501" y="196082"/>
                        <a:pt x="122472" y="196539"/>
                        <a:pt x="123434" y="197006"/>
                      </a:cubicBezTo>
                      <a:cubicBezTo>
                        <a:pt x="124520" y="197520"/>
                        <a:pt x="125606" y="198034"/>
                        <a:pt x="126673" y="198549"/>
                      </a:cubicBezTo>
                      <a:cubicBezTo>
                        <a:pt x="127645" y="199025"/>
                        <a:pt x="128597" y="199501"/>
                        <a:pt x="129559" y="199968"/>
                      </a:cubicBezTo>
                      <a:cubicBezTo>
                        <a:pt x="130607" y="200482"/>
                        <a:pt x="131654" y="201006"/>
                        <a:pt x="132674" y="201520"/>
                      </a:cubicBezTo>
                      <a:cubicBezTo>
                        <a:pt x="133607" y="201997"/>
                        <a:pt x="134512" y="202473"/>
                        <a:pt x="135426" y="202949"/>
                      </a:cubicBezTo>
                      <a:cubicBezTo>
                        <a:pt x="136427" y="203473"/>
                        <a:pt x="137427" y="203987"/>
                        <a:pt x="138389" y="204502"/>
                      </a:cubicBezTo>
                      <a:cubicBezTo>
                        <a:pt x="139294" y="204988"/>
                        <a:pt x="140160" y="205473"/>
                        <a:pt x="141046" y="205959"/>
                      </a:cubicBezTo>
                      <a:cubicBezTo>
                        <a:pt x="141980" y="206473"/>
                        <a:pt x="142913" y="206988"/>
                        <a:pt x="143818" y="207502"/>
                      </a:cubicBezTo>
                      <a:cubicBezTo>
                        <a:pt x="144685" y="207997"/>
                        <a:pt x="145523" y="208493"/>
                        <a:pt x="146361" y="208988"/>
                      </a:cubicBezTo>
                      <a:cubicBezTo>
                        <a:pt x="147209" y="209483"/>
                        <a:pt x="148066" y="209988"/>
                        <a:pt x="148885" y="210483"/>
                      </a:cubicBezTo>
                      <a:cubicBezTo>
                        <a:pt x="149714" y="210988"/>
                        <a:pt x="150495" y="211493"/>
                        <a:pt x="151295" y="211998"/>
                      </a:cubicBezTo>
                      <a:cubicBezTo>
                        <a:pt x="152057" y="212484"/>
                        <a:pt x="152838" y="212969"/>
                        <a:pt x="153571" y="213455"/>
                      </a:cubicBezTo>
                      <a:cubicBezTo>
                        <a:pt x="154343" y="213960"/>
                        <a:pt x="155048" y="214465"/>
                        <a:pt x="155772" y="214979"/>
                      </a:cubicBezTo>
                      <a:cubicBezTo>
                        <a:pt x="156458" y="215455"/>
                        <a:pt x="157153" y="215932"/>
                        <a:pt x="157801" y="216398"/>
                      </a:cubicBezTo>
                      <a:cubicBezTo>
                        <a:pt x="158496" y="216913"/>
                        <a:pt x="159125" y="217408"/>
                        <a:pt x="159772" y="217922"/>
                      </a:cubicBezTo>
                      <a:cubicBezTo>
                        <a:pt x="160363" y="218380"/>
                        <a:pt x="160982" y="218846"/>
                        <a:pt x="161525" y="219304"/>
                      </a:cubicBezTo>
                      <a:cubicBezTo>
                        <a:pt x="162153" y="219827"/>
                        <a:pt x="162696" y="220342"/>
                        <a:pt x="163268" y="220856"/>
                      </a:cubicBezTo>
                      <a:cubicBezTo>
                        <a:pt x="163744" y="221285"/>
                        <a:pt x="164259" y="221723"/>
                        <a:pt x="164697" y="222152"/>
                      </a:cubicBezTo>
                      <a:cubicBezTo>
                        <a:pt x="165144" y="222590"/>
                        <a:pt x="165516" y="223018"/>
                        <a:pt x="165916" y="223456"/>
                      </a:cubicBezTo>
                      <a:cubicBezTo>
                        <a:pt x="166744" y="222990"/>
                        <a:pt x="167564" y="222542"/>
                        <a:pt x="168383" y="222085"/>
                      </a:cubicBezTo>
                      <a:cubicBezTo>
                        <a:pt x="169840" y="221275"/>
                        <a:pt x="171297" y="220437"/>
                        <a:pt x="172745" y="219656"/>
                      </a:cubicBezTo>
                      <a:cubicBezTo>
                        <a:pt x="176117" y="217837"/>
                        <a:pt x="179470" y="216113"/>
                        <a:pt x="182804" y="214436"/>
                      </a:cubicBezTo>
                      <a:cubicBezTo>
                        <a:pt x="183623" y="214027"/>
                        <a:pt x="184452" y="213579"/>
                        <a:pt x="185261" y="213179"/>
                      </a:cubicBezTo>
                      <a:cubicBezTo>
                        <a:pt x="187823" y="211922"/>
                        <a:pt x="190357" y="210760"/>
                        <a:pt x="192900" y="209598"/>
                      </a:cubicBezTo>
                      <a:cubicBezTo>
                        <a:pt x="192348" y="209321"/>
                        <a:pt x="191795" y="209055"/>
                        <a:pt x="191214" y="208759"/>
                      </a:cubicBezTo>
                      <a:cubicBezTo>
                        <a:pt x="190900" y="208607"/>
                        <a:pt x="190567" y="208436"/>
                        <a:pt x="190252" y="208274"/>
                      </a:cubicBezTo>
                      <a:cubicBezTo>
                        <a:pt x="189166" y="207721"/>
                        <a:pt x="188033" y="207150"/>
                        <a:pt x="186852" y="206531"/>
                      </a:cubicBezTo>
                      <a:cubicBezTo>
                        <a:pt x="186414" y="206302"/>
                        <a:pt x="185966" y="206064"/>
                        <a:pt x="185518" y="205835"/>
                      </a:cubicBezTo>
                      <a:cubicBezTo>
                        <a:pt x="184328" y="205207"/>
                        <a:pt x="183080" y="204540"/>
                        <a:pt x="181813" y="203845"/>
                      </a:cubicBezTo>
                      <a:cubicBezTo>
                        <a:pt x="181403" y="203616"/>
                        <a:pt x="180994" y="203397"/>
                        <a:pt x="180575" y="203168"/>
                      </a:cubicBezTo>
                      <a:cubicBezTo>
                        <a:pt x="178965" y="202282"/>
                        <a:pt x="177298" y="201349"/>
                        <a:pt x="175584" y="200358"/>
                      </a:cubicBezTo>
                      <a:cubicBezTo>
                        <a:pt x="173422" y="199111"/>
                        <a:pt x="171478" y="197968"/>
                        <a:pt x="169497" y="196767"/>
                      </a:cubicBezTo>
                      <a:cubicBezTo>
                        <a:pt x="169278" y="196634"/>
                        <a:pt x="169050" y="196491"/>
                        <a:pt x="168830" y="196358"/>
                      </a:cubicBezTo>
                      <a:cubicBezTo>
                        <a:pt x="167145" y="195329"/>
                        <a:pt x="165430" y="194262"/>
                        <a:pt x="163687" y="193157"/>
                      </a:cubicBezTo>
                      <a:cubicBezTo>
                        <a:pt x="163173" y="192824"/>
                        <a:pt x="162649" y="192491"/>
                        <a:pt x="162125" y="192148"/>
                      </a:cubicBezTo>
                      <a:cubicBezTo>
                        <a:pt x="160620" y="191176"/>
                        <a:pt x="159105" y="190186"/>
                        <a:pt x="157581" y="189157"/>
                      </a:cubicBezTo>
                      <a:cubicBezTo>
                        <a:pt x="157001" y="188766"/>
                        <a:pt x="156410" y="188376"/>
                        <a:pt x="155829" y="187976"/>
                      </a:cubicBezTo>
                      <a:cubicBezTo>
                        <a:pt x="154238" y="186890"/>
                        <a:pt x="152638" y="185776"/>
                        <a:pt x="151028" y="184623"/>
                      </a:cubicBezTo>
                      <a:cubicBezTo>
                        <a:pt x="150533" y="184271"/>
                        <a:pt x="150047" y="183928"/>
                        <a:pt x="149542" y="183566"/>
                      </a:cubicBezTo>
                      <a:cubicBezTo>
                        <a:pt x="145313" y="180508"/>
                        <a:pt x="141027" y="177241"/>
                        <a:pt x="136750" y="173746"/>
                      </a:cubicBezTo>
                      <a:cubicBezTo>
                        <a:pt x="136293" y="173374"/>
                        <a:pt x="135845" y="172984"/>
                        <a:pt x="135388" y="172603"/>
                      </a:cubicBezTo>
                      <a:cubicBezTo>
                        <a:pt x="133740" y="171240"/>
                        <a:pt x="132102" y="169840"/>
                        <a:pt x="130464" y="168412"/>
                      </a:cubicBezTo>
                      <a:cubicBezTo>
                        <a:pt x="130188" y="168173"/>
                        <a:pt x="129911" y="167954"/>
                        <a:pt x="129645" y="167716"/>
                      </a:cubicBezTo>
                      <a:cubicBezTo>
                        <a:pt x="106404" y="147142"/>
                        <a:pt x="84896" y="119967"/>
                        <a:pt x="77276" y="86192"/>
                      </a:cubicBezTo>
                      <a:cubicBezTo>
                        <a:pt x="77276" y="86192"/>
                        <a:pt x="111042" y="121939"/>
                        <a:pt x="146390" y="157772"/>
                      </a:cubicBezTo>
                      <a:cubicBezTo>
                        <a:pt x="148923" y="160344"/>
                        <a:pt x="151438" y="162877"/>
                        <a:pt x="153953" y="165421"/>
                      </a:cubicBezTo>
                      <a:cubicBezTo>
                        <a:pt x="154353" y="165821"/>
                        <a:pt x="154743" y="166221"/>
                        <a:pt x="155143" y="166621"/>
                      </a:cubicBezTo>
                      <a:cubicBezTo>
                        <a:pt x="157477" y="168973"/>
                        <a:pt x="159810" y="171307"/>
                        <a:pt x="162125" y="173622"/>
                      </a:cubicBezTo>
                      <a:cubicBezTo>
                        <a:pt x="162296" y="173793"/>
                        <a:pt x="162468" y="173965"/>
                        <a:pt x="162639" y="174136"/>
                      </a:cubicBezTo>
                      <a:cubicBezTo>
                        <a:pt x="165049" y="176546"/>
                        <a:pt x="167440" y="178918"/>
                        <a:pt x="169802" y="181261"/>
                      </a:cubicBezTo>
                      <a:cubicBezTo>
                        <a:pt x="170278" y="181737"/>
                        <a:pt x="170755" y="182204"/>
                        <a:pt x="171231" y="182680"/>
                      </a:cubicBezTo>
                      <a:cubicBezTo>
                        <a:pt x="173517" y="184947"/>
                        <a:pt x="175793" y="187176"/>
                        <a:pt x="178013" y="189357"/>
                      </a:cubicBezTo>
                      <a:cubicBezTo>
                        <a:pt x="180480" y="191767"/>
                        <a:pt x="182661" y="193891"/>
                        <a:pt x="184813" y="195967"/>
                      </a:cubicBezTo>
                      <a:cubicBezTo>
                        <a:pt x="185376" y="196510"/>
                        <a:pt x="185937" y="197053"/>
                        <a:pt x="186490" y="197587"/>
                      </a:cubicBezTo>
                      <a:cubicBezTo>
                        <a:pt x="188557" y="199577"/>
                        <a:pt x="190586" y="201520"/>
                        <a:pt x="192548" y="203387"/>
                      </a:cubicBezTo>
                      <a:cubicBezTo>
                        <a:pt x="194272" y="205016"/>
                        <a:pt x="195672" y="206331"/>
                        <a:pt x="197101" y="207655"/>
                      </a:cubicBezTo>
                      <a:cubicBezTo>
                        <a:pt x="197263" y="207578"/>
                        <a:pt x="197425" y="207521"/>
                        <a:pt x="197586" y="207445"/>
                      </a:cubicBezTo>
                      <a:cubicBezTo>
                        <a:pt x="198749" y="206931"/>
                        <a:pt x="199892" y="206473"/>
                        <a:pt x="201044" y="205978"/>
                      </a:cubicBezTo>
                      <a:cubicBezTo>
                        <a:pt x="203987" y="204721"/>
                        <a:pt x="206912" y="203483"/>
                        <a:pt x="209826" y="202340"/>
                      </a:cubicBezTo>
                      <a:cubicBezTo>
                        <a:pt x="211303" y="201759"/>
                        <a:pt x="212760" y="201216"/>
                        <a:pt x="214227" y="200663"/>
                      </a:cubicBezTo>
                      <a:cubicBezTo>
                        <a:pt x="216818" y="199682"/>
                        <a:pt x="219399" y="198739"/>
                        <a:pt x="221970" y="197844"/>
                      </a:cubicBezTo>
                      <a:cubicBezTo>
                        <a:pt x="219027" y="196539"/>
                        <a:pt x="215760" y="195082"/>
                        <a:pt x="212350" y="193367"/>
                      </a:cubicBezTo>
                      <a:cubicBezTo>
                        <a:pt x="211807" y="193100"/>
                        <a:pt x="211264" y="192796"/>
                        <a:pt x="210712" y="192510"/>
                      </a:cubicBezTo>
                      <a:cubicBezTo>
                        <a:pt x="209159" y="191700"/>
                        <a:pt x="207597" y="190843"/>
                        <a:pt x="206007" y="189928"/>
                      </a:cubicBezTo>
                      <a:cubicBezTo>
                        <a:pt x="205359" y="189557"/>
                        <a:pt x="204702" y="189167"/>
                        <a:pt x="204045" y="188776"/>
                      </a:cubicBezTo>
                      <a:cubicBezTo>
                        <a:pt x="202406" y="187795"/>
                        <a:pt x="200758" y="186738"/>
                        <a:pt x="199091" y="185642"/>
                      </a:cubicBezTo>
                      <a:cubicBezTo>
                        <a:pt x="198539" y="185280"/>
                        <a:pt x="197996" y="184937"/>
                        <a:pt x="197444" y="184556"/>
                      </a:cubicBezTo>
                      <a:cubicBezTo>
                        <a:pt x="195205" y="183023"/>
                        <a:pt x="192957" y="181394"/>
                        <a:pt x="190700" y="179622"/>
                      </a:cubicBezTo>
                      <a:cubicBezTo>
                        <a:pt x="188433" y="177832"/>
                        <a:pt x="186271" y="175993"/>
                        <a:pt x="184118" y="174069"/>
                      </a:cubicBezTo>
                      <a:cubicBezTo>
                        <a:pt x="183509" y="173526"/>
                        <a:pt x="182899" y="172936"/>
                        <a:pt x="182299" y="172364"/>
                      </a:cubicBezTo>
                      <a:cubicBezTo>
                        <a:pt x="180680" y="170859"/>
                        <a:pt x="179079" y="169288"/>
                        <a:pt x="177479" y="167640"/>
                      </a:cubicBezTo>
                      <a:cubicBezTo>
                        <a:pt x="176803" y="166945"/>
                        <a:pt x="176136" y="166240"/>
                        <a:pt x="175460" y="165516"/>
                      </a:cubicBezTo>
                      <a:cubicBezTo>
                        <a:pt x="173822" y="163754"/>
                        <a:pt x="172212" y="161896"/>
                        <a:pt x="170612" y="159972"/>
                      </a:cubicBezTo>
                      <a:cubicBezTo>
                        <a:pt x="170078" y="159334"/>
                        <a:pt x="169545" y="158725"/>
                        <a:pt x="169011" y="158067"/>
                      </a:cubicBezTo>
                      <a:cubicBezTo>
                        <a:pt x="166897" y="155419"/>
                        <a:pt x="164811" y="152657"/>
                        <a:pt x="162782" y="149714"/>
                      </a:cubicBezTo>
                      <a:cubicBezTo>
                        <a:pt x="142018" y="119444"/>
                        <a:pt x="126902" y="72885"/>
                        <a:pt x="131445" y="1124"/>
                      </a:cubicBezTo>
                      <a:cubicBezTo>
                        <a:pt x="131445" y="1124"/>
                        <a:pt x="159486" y="76438"/>
                        <a:pt x="195443" y="137817"/>
                      </a:cubicBezTo>
                      <a:cubicBezTo>
                        <a:pt x="197367" y="141094"/>
                        <a:pt x="199311" y="144323"/>
                        <a:pt x="201273" y="147504"/>
                      </a:cubicBezTo>
                      <a:cubicBezTo>
                        <a:pt x="201730" y="148238"/>
                        <a:pt x="202187" y="148961"/>
                        <a:pt x="202644" y="149685"/>
                      </a:cubicBezTo>
                      <a:cubicBezTo>
                        <a:pt x="204130" y="152076"/>
                        <a:pt x="205635" y="154429"/>
                        <a:pt x="207140" y="156743"/>
                      </a:cubicBezTo>
                      <a:cubicBezTo>
                        <a:pt x="207769" y="157705"/>
                        <a:pt x="208388" y="158648"/>
                        <a:pt x="209017" y="159591"/>
                      </a:cubicBezTo>
                      <a:cubicBezTo>
                        <a:pt x="210445" y="161744"/>
                        <a:pt x="211884" y="163859"/>
                        <a:pt x="213331" y="165935"/>
                      </a:cubicBezTo>
                      <a:cubicBezTo>
                        <a:pt x="213922" y="166783"/>
                        <a:pt x="214512" y="167640"/>
                        <a:pt x="215103" y="168478"/>
                      </a:cubicBezTo>
                      <a:cubicBezTo>
                        <a:pt x="216979" y="171117"/>
                        <a:pt x="218856" y="173688"/>
                        <a:pt x="220751" y="176174"/>
                      </a:cubicBezTo>
                      <a:cubicBezTo>
                        <a:pt x="220894" y="176355"/>
                        <a:pt x="221028" y="176555"/>
                        <a:pt x="221171" y="176736"/>
                      </a:cubicBezTo>
                      <a:cubicBezTo>
                        <a:pt x="223199" y="179384"/>
                        <a:pt x="225228" y="181908"/>
                        <a:pt x="227276" y="184347"/>
                      </a:cubicBezTo>
                      <a:cubicBezTo>
                        <a:pt x="227857" y="185042"/>
                        <a:pt x="228438" y="185690"/>
                        <a:pt x="229019" y="186376"/>
                      </a:cubicBezTo>
                      <a:cubicBezTo>
                        <a:pt x="230486" y="188081"/>
                        <a:pt x="231962" y="189748"/>
                        <a:pt x="233429" y="191329"/>
                      </a:cubicBezTo>
                      <a:cubicBezTo>
                        <a:pt x="234115" y="192062"/>
                        <a:pt x="234791" y="192776"/>
                        <a:pt x="235477" y="193491"/>
                      </a:cubicBezTo>
                      <a:cubicBezTo>
                        <a:pt x="236458" y="193205"/>
                        <a:pt x="237439" y="192919"/>
                        <a:pt x="238411" y="192643"/>
                      </a:cubicBezTo>
                      <a:cubicBezTo>
                        <a:pt x="241249" y="191748"/>
                        <a:pt x="244049" y="191014"/>
                        <a:pt x="246850" y="190319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497C217-E456-49E3-A035-61C8289B9B88}"/>
                    </a:ext>
                  </a:extLst>
                </p:cNvPr>
                <p:cNvSpPr/>
                <p:nvPr/>
              </p:nvSpPr>
              <p:spPr>
                <a:xfrm>
                  <a:off x="6738420" y="2045689"/>
                  <a:ext cx="336461" cy="371388"/>
                </a:xfrm>
                <a:custGeom>
                  <a:avLst/>
                  <a:gdLst>
                    <a:gd name="connsiteX0" fmla="*/ 10347 w 336461"/>
                    <a:gd name="connsiteY0" fmla="*/ 7453 h 371388"/>
                    <a:gd name="connsiteX1" fmla="*/ 154813 w 336461"/>
                    <a:gd name="connsiteY1" fmla="*/ 75052 h 371388"/>
                    <a:gd name="connsiteX2" fmla="*/ 166214 w 336461"/>
                    <a:gd name="connsiteY2" fmla="*/ 35961 h 371388"/>
                    <a:gd name="connsiteX3" fmla="*/ 229946 w 336461"/>
                    <a:gd name="connsiteY3" fmla="*/ 20683 h 371388"/>
                    <a:gd name="connsiteX4" fmla="*/ 235128 w 336461"/>
                    <a:gd name="connsiteY4" fmla="*/ 23150 h 371388"/>
                    <a:gd name="connsiteX5" fmla="*/ 238023 w 336461"/>
                    <a:gd name="connsiteY5" fmla="*/ 24540 h 371388"/>
                    <a:gd name="connsiteX6" fmla="*/ 246605 w 336461"/>
                    <a:gd name="connsiteY6" fmla="*/ 29332 h 371388"/>
                    <a:gd name="connsiteX7" fmla="*/ 249329 w 336461"/>
                    <a:gd name="connsiteY7" fmla="*/ 30979 h 371388"/>
                    <a:gd name="connsiteX8" fmla="*/ 254063 w 336461"/>
                    <a:gd name="connsiteY8" fmla="*/ 33980 h 371388"/>
                    <a:gd name="connsiteX9" fmla="*/ 261321 w 336461"/>
                    <a:gd name="connsiteY9" fmla="*/ 38923 h 371388"/>
                    <a:gd name="connsiteX10" fmla="*/ 264503 w 336461"/>
                    <a:gd name="connsiteY10" fmla="*/ 41247 h 371388"/>
                    <a:gd name="connsiteX11" fmla="*/ 271494 w 336461"/>
                    <a:gd name="connsiteY11" fmla="*/ 46515 h 371388"/>
                    <a:gd name="connsiteX12" fmla="*/ 274532 w 336461"/>
                    <a:gd name="connsiteY12" fmla="*/ 48905 h 371388"/>
                    <a:gd name="connsiteX13" fmla="*/ 284553 w 336461"/>
                    <a:gd name="connsiteY13" fmla="*/ 57135 h 371388"/>
                    <a:gd name="connsiteX14" fmla="*/ 313518 w 336461"/>
                    <a:gd name="connsiteY14" fmla="*/ 90196 h 371388"/>
                    <a:gd name="connsiteX15" fmla="*/ 330035 w 336461"/>
                    <a:gd name="connsiteY15" fmla="*/ 127134 h 371388"/>
                    <a:gd name="connsiteX16" fmla="*/ 335921 w 336461"/>
                    <a:gd name="connsiteY16" fmla="*/ 160719 h 371388"/>
                    <a:gd name="connsiteX17" fmla="*/ 336435 w 336461"/>
                    <a:gd name="connsiteY17" fmla="*/ 172121 h 371388"/>
                    <a:gd name="connsiteX18" fmla="*/ 335578 w 336461"/>
                    <a:gd name="connsiteY18" fmla="*/ 195019 h 371388"/>
                    <a:gd name="connsiteX19" fmla="*/ 330311 w 336461"/>
                    <a:gd name="connsiteY19" fmla="*/ 229052 h 371388"/>
                    <a:gd name="connsiteX20" fmla="*/ 324720 w 336461"/>
                    <a:gd name="connsiteY20" fmla="*/ 251093 h 371388"/>
                    <a:gd name="connsiteX21" fmla="*/ 310299 w 336461"/>
                    <a:gd name="connsiteY21" fmla="*/ 292298 h 371388"/>
                    <a:gd name="connsiteX22" fmla="*/ 302260 w 336461"/>
                    <a:gd name="connsiteY22" fmla="*/ 310871 h 371388"/>
                    <a:gd name="connsiteX23" fmla="*/ 282848 w 336461"/>
                    <a:gd name="connsiteY23" fmla="*/ 349019 h 371388"/>
                    <a:gd name="connsiteX24" fmla="*/ 281981 w 336461"/>
                    <a:gd name="connsiteY24" fmla="*/ 350543 h 371388"/>
                    <a:gd name="connsiteX25" fmla="*/ 271961 w 336461"/>
                    <a:gd name="connsiteY25" fmla="*/ 367679 h 371388"/>
                    <a:gd name="connsiteX26" fmla="*/ 258731 w 336461"/>
                    <a:gd name="connsiteY26" fmla="*/ 367640 h 371388"/>
                    <a:gd name="connsiteX27" fmla="*/ 84309 w 336461"/>
                    <a:gd name="connsiteY27" fmla="*/ 168320 h 371388"/>
                    <a:gd name="connsiteX28" fmla="*/ 10347 w 336461"/>
                    <a:gd name="connsiteY28" fmla="*/ 7453 h 371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36461" h="371388">
                      <a:moveTo>
                        <a:pt x="10347" y="7453"/>
                      </a:moveTo>
                      <a:cubicBezTo>
                        <a:pt x="25978" y="-10559"/>
                        <a:pt x="71269" y="1157"/>
                        <a:pt x="154813" y="75052"/>
                      </a:cubicBezTo>
                      <a:cubicBezTo>
                        <a:pt x="155394" y="67584"/>
                        <a:pt x="157642" y="49991"/>
                        <a:pt x="166214" y="35961"/>
                      </a:cubicBezTo>
                      <a:cubicBezTo>
                        <a:pt x="175729" y="18454"/>
                        <a:pt x="194208" y="5167"/>
                        <a:pt x="229946" y="20683"/>
                      </a:cubicBezTo>
                      <a:cubicBezTo>
                        <a:pt x="231708" y="21445"/>
                        <a:pt x="233432" y="22321"/>
                        <a:pt x="235128" y="23150"/>
                      </a:cubicBezTo>
                      <a:cubicBezTo>
                        <a:pt x="236099" y="23626"/>
                        <a:pt x="237023" y="24017"/>
                        <a:pt x="238023" y="24540"/>
                      </a:cubicBezTo>
                      <a:cubicBezTo>
                        <a:pt x="240795" y="25979"/>
                        <a:pt x="243652" y="27560"/>
                        <a:pt x="246605" y="29332"/>
                      </a:cubicBezTo>
                      <a:cubicBezTo>
                        <a:pt x="247510" y="29865"/>
                        <a:pt x="248405" y="30408"/>
                        <a:pt x="249329" y="30979"/>
                      </a:cubicBezTo>
                      <a:cubicBezTo>
                        <a:pt x="250882" y="31941"/>
                        <a:pt x="252454" y="32922"/>
                        <a:pt x="254063" y="33980"/>
                      </a:cubicBezTo>
                      <a:cubicBezTo>
                        <a:pt x="256425" y="35532"/>
                        <a:pt x="258835" y="37161"/>
                        <a:pt x="261321" y="38923"/>
                      </a:cubicBezTo>
                      <a:cubicBezTo>
                        <a:pt x="262359" y="39657"/>
                        <a:pt x="263436" y="40466"/>
                        <a:pt x="264503" y="41247"/>
                      </a:cubicBezTo>
                      <a:cubicBezTo>
                        <a:pt x="266788" y="42924"/>
                        <a:pt x="269113" y="44667"/>
                        <a:pt x="271494" y="46515"/>
                      </a:cubicBezTo>
                      <a:cubicBezTo>
                        <a:pt x="272504" y="47296"/>
                        <a:pt x="273513" y="48086"/>
                        <a:pt x="274532" y="48905"/>
                      </a:cubicBezTo>
                      <a:cubicBezTo>
                        <a:pt x="277790" y="51496"/>
                        <a:pt x="281105" y="54192"/>
                        <a:pt x="284553" y="57135"/>
                      </a:cubicBezTo>
                      <a:cubicBezTo>
                        <a:pt x="296545" y="67365"/>
                        <a:pt x="306060" y="78452"/>
                        <a:pt x="313518" y="90196"/>
                      </a:cubicBezTo>
                      <a:cubicBezTo>
                        <a:pt x="320967" y="101941"/>
                        <a:pt x="326358" y="114342"/>
                        <a:pt x="330035" y="127134"/>
                      </a:cubicBezTo>
                      <a:cubicBezTo>
                        <a:pt x="333187" y="138097"/>
                        <a:pt x="335073" y="149347"/>
                        <a:pt x="335921" y="160719"/>
                      </a:cubicBezTo>
                      <a:cubicBezTo>
                        <a:pt x="336207" y="164510"/>
                        <a:pt x="336378" y="168311"/>
                        <a:pt x="336435" y="172121"/>
                      </a:cubicBezTo>
                      <a:cubicBezTo>
                        <a:pt x="336559" y="179741"/>
                        <a:pt x="336245" y="187389"/>
                        <a:pt x="335578" y="195019"/>
                      </a:cubicBezTo>
                      <a:cubicBezTo>
                        <a:pt x="334569" y="206458"/>
                        <a:pt x="332740" y="217860"/>
                        <a:pt x="330311" y="229052"/>
                      </a:cubicBezTo>
                      <a:cubicBezTo>
                        <a:pt x="328692" y="236510"/>
                        <a:pt x="326806" y="243873"/>
                        <a:pt x="324720" y="251093"/>
                      </a:cubicBezTo>
                      <a:cubicBezTo>
                        <a:pt x="320548" y="265533"/>
                        <a:pt x="315566" y="279401"/>
                        <a:pt x="310299" y="292298"/>
                      </a:cubicBezTo>
                      <a:cubicBezTo>
                        <a:pt x="307670" y="298746"/>
                        <a:pt x="304965" y="304957"/>
                        <a:pt x="302260" y="310871"/>
                      </a:cubicBezTo>
                      <a:cubicBezTo>
                        <a:pt x="295487" y="325664"/>
                        <a:pt x="288677" y="338637"/>
                        <a:pt x="282848" y="349019"/>
                      </a:cubicBezTo>
                      <a:cubicBezTo>
                        <a:pt x="282543" y="349553"/>
                        <a:pt x="282276" y="350019"/>
                        <a:pt x="281981" y="350543"/>
                      </a:cubicBezTo>
                      <a:cubicBezTo>
                        <a:pt x="278019" y="357611"/>
                        <a:pt x="274647" y="363307"/>
                        <a:pt x="271961" y="367679"/>
                      </a:cubicBezTo>
                      <a:cubicBezTo>
                        <a:pt x="268913" y="372651"/>
                        <a:pt x="261769" y="372613"/>
                        <a:pt x="258731" y="367640"/>
                      </a:cubicBezTo>
                      <a:cubicBezTo>
                        <a:pt x="239509" y="336208"/>
                        <a:pt x="177615" y="242082"/>
                        <a:pt x="84309" y="168320"/>
                      </a:cubicBezTo>
                      <a:cubicBezTo>
                        <a:pt x="13919" y="112647"/>
                        <a:pt x="-18104" y="28160"/>
                        <a:pt x="10347" y="7453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91A430E-0006-455D-B806-763E8BBD9C33}"/>
                    </a:ext>
                  </a:extLst>
                </p:cNvPr>
                <p:cNvSpPr/>
                <p:nvPr/>
              </p:nvSpPr>
              <p:spPr>
                <a:xfrm>
                  <a:off x="6258334" y="2009476"/>
                  <a:ext cx="368226" cy="144716"/>
                </a:xfrm>
                <a:custGeom>
                  <a:avLst/>
                  <a:gdLst>
                    <a:gd name="connsiteX0" fmla="*/ 0 w 368226"/>
                    <a:gd name="connsiteY0" fmla="*/ 144717 h 144716"/>
                    <a:gd name="connsiteX1" fmla="*/ 280178 w 368226"/>
                    <a:gd name="connsiteY1" fmla="*/ 135658 h 144716"/>
                    <a:gd name="connsiteX2" fmla="*/ 368227 w 368226"/>
                    <a:gd name="connsiteY2" fmla="*/ 21825 h 144716"/>
                    <a:gd name="connsiteX3" fmla="*/ 169478 w 368226"/>
                    <a:gd name="connsiteY3" fmla="*/ 17786 h 144716"/>
                    <a:gd name="connsiteX4" fmla="*/ 323107 w 368226"/>
                    <a:gd name="connsiteY4" fmla="*/ 30778 h 144716"/>
                    <a:gd name="connsiteX5" fmla="*/ 57426 w 368226"/>
                    <a:gd name="connsiteY5" fmla="*/ 94453 h 144716"/>
                    <a:gd name="connsiteX6" fmla="*/ 305543 w 368226"/>
                    <a:gd name="connsiteY6" fmla="*/ 69774 h 144716"/>
                    <a:gd name="connsiteX7" fmla="*/ 0 w 368226"/>
                    <a:gd name="connsiteY7" fmla="*/ 144717 h 14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8226" h="144716">
                      <a:moveTo>
                        <a:pt x="0" y="144717"/>
                      </a:moveTo>
                      <a:cubicBezTo>
                        <a:pt x="0" y="144717"/>
                        <a:pt x="168012" y="48933"/>
                        <a:pt x="280178" y="135658"/>
                      </a:cubicBezTo>
                      <a:lnTo>
                        <a:pt x="368227" y="21825"/>
                      </a:lnTo>
                      <a:cubicBezTo>
                        <a:pt x="368227" y="21825"/>
                        <a:pt x="289970" y="-24467"/>
                        <a:pt x="169478" y="17786"/>
                      </a:cubicBezTo>
                      <a:cubicBezTo>
                        <a:pt x="169478" y="17786"/>
                        <a:pt x="286588" y="-2311"/>
                        <a:pt x="323107" y="30778"/>
                      </a:cubicBezTo>
                      <a:cubicBezTo>
                        <a:pt x="323107" y="30778"/>
                        <a:pt x="253737" y="-6331"/>
                        <a:pt x="57426" y="94453"/>
                      </a:cubicBezTo>
                      <a:cubicBezTo>
                        <a:pt x="57426" y="94453"/>
                        <a:pt x="183051" y="26206"/>
                        <a:pt x="305543" y="69774"/>
                      </a:cubicBezTo>
                      <a:cubicBezTo>
                        <a:pt x="305543" y="69774"/>
                        <a:pt x="110538" y="56810"/>
                        <a:pt x="0" y="14471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85BDAAD-1C25-4E11-8027-3C2A4386457E}"/>
                    </a:ext>
                  </a:extLst>
                </p:cNvPr>
                <p:cNvSpPr/>
                <p:nvPr/>
              </p:nvSpPr>
              <p:spPr>
                <a:xfrm>
                  <a:off x="6638896" y="2123789"/>
                  <a:ext cx="303633" cy="539210"/>
                </a:xfrm>
                <a:custGeom>
                  <a:avLst/>
                  <a:gdLst>
                    <a:gd name="connsiteX0" fmla="*/ 34109 w 303633"/>
                    <a:gd name="connsiteY0" fmla="*/ 29299 h 539210"/>
                    <a:gd name="connsiteX1" fmla="*/ 150552 w 303633"/>
                    <a:gd name="connsiteY1" fmla="*/ 301771 h 539210"/>
                    <a:gd name="connsiteX2" fmla="*/ 48073 w 303633"/>
                    <a:gd name="connsiteY2" fmla="*/ 18831 h 539210"/>
                    <a:gd name="connsiteX3" fmla="*/ 124206 w 303633"/>
                    <a:gd name="connsiteY3" fmla="*/ 475355 h 539210"/>
                    <a:gd name="connsiteX4" fmla="*/ 132931 w 303633"/>
                    <a:gd name="connsiteY4" fmla="*/ 29604 h 539210"/>
                    <a:gd name="connsiteX5" fmla="*/ 124206 w 303633"/>
                    <a:gd name="connsiteY5" fmla="*/ 539210 h 539210"/>
                    <a:gd name="connsiteX6" fmla="*/ 199434 w 303633"/>
                    <a:gd name="connsiteY6" fmla="*/ 41529 h 539210"/>
                    <a:gd name="connsiteX7" fmla="*/ 88659 w 303633"/>
                    <a:gd name="connsiteY7" fmla="*/ 0 h 539210"/>
                    <a:gd name="connsiteX8" fmla="*/ 0 w 303633"/>
                    <a:gd name="connsiteY8" fmla="*/ 13097 h 539210"/>
                    <a:gd name="connsiteX9" fmla="*/ 34109 w 303633"/>
                    <a:gd name="connsiteY9" fmla="*/ 29299 h 539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633" h="539210">
                      <a:moveTo>
                        <a:pt x="34109" y="29299"/>
                      </a:moveTo>
                      <a:cubicBezTo>
                        <a:pt x="34109" y="29299"/>
                        <a:pt x="120129" y="62246"/>
                        <a:pt x="150552" y="301771"/>
                      </a:cubicBezTo>
                      <a:cubicBezTo>
                        <a:pt x="150552" y="301771"/>
                        <a:pt x="150152" y="83830"/>
                        <a:pt x="48073" y="18831"/>
                      </a:cubicBezTo>
                      <a:cubicBezTo>
                        <a:pt x="48073" y="18831"/>
                        <a:pt x="384257" y="14964"/>
                        <a:pt x="124206" y="475355"/>
                      </a:cubicBezTo>
                      <a:cubicBezTo>
                        <a:pt x="124206" y="475355"/>
                        <a:pt x="390496" y="91935"/>
                        <a:pt x="132931" y="29604"/>
                      </a:cubicBezTo>
                      <a:cubicBezTo>
                        <a:pt x="132931" y="29604"/>
                        <a:pt x="480765" y="77629"/>
                        <a:pt x="124206" y="539210"/>
                      </a:cubicBezTo>
                      <a:cubicBezTo>
                        <a:pt x="124206" y="539210"/>
                        <a:pt x="471764" y="179575"/>
                        <a:pt x="199434" y="41529"/>
                      </a:cubicBezTo>
                      <a:lnTo>
                        <a:pt x="88659" y="0"/>
                      </a:lnTo>
                      <a:lnTo>
                        <a:pt x="0" y="13097"/>
                      </a:lnTo>
                      <a:lnTo>
                        <a:pt x="34109" y="29299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8EEF977-6BCC-43A4-9018-8CCA7C701C88}"/>
                    </a:ext>
                  </a:extLst>
                </p:cNvPr>
                <p:cNvSpPr/>
                <p:nvPr/>
              </p:nvSpPr>
              <p:spPr>
                <a:xfrm>
                  <a:off x="6705866" y="2223449"/>
                  <a:ext cx="401580" cy="464123"/>
                </a:xfrm>
                <a:custGeom>
                  <a:avLst/>
                  <a:gdLst>
                    <a:gd name="connsiteX0" fmla="*/ 398298 w 401580"/>
                    <a:gd name="connsiteY0" fmla="*/ 240877 h 464123"/>
                    <a:gd name="connsiteX1" fmla="*/ 304019 w 401580"/>
                    <a:gd name="connsiteY1" fmla="*/ 159000 h 464123"/>
                    <a:gd name="connsiteX2" fmla="*/ 298247 w 401580"/>
                    <a:gd name="connsiteY2" fmla="*/ 154419 h 464123"/>
                    <a:gd name="connsiteX3" fmla="*/ 394935 w 401580"/>
                    <a:gd name="connsiteY3" fmla="*/ 118500 h 464123"/>
                    <a:gd name="connsiteX4" fmla="*/ 401498 w 401580"/>
                    <a:gd name="connsiteY4" fmla="*/ 115538 h 464123"/>
                    <a:gd name="connsiteX5" fmla="*/ 352682 w 401580"/>
                    <a:gd name="connsiteY5" fmla="*/ 29317 h 464123"/>
                    <a:gd name="connsiteX6" fmla="*/ 351140 w 401580"/>
                    <a:gd name="connsiteY6" fmla="*/ 28527 h 464123"/>
                    <a:gd name="connsiteX7" fmla="*/ 261404 w 401580"/>
                    <a:gd name="connsiteY7" fmla="*/ 135226 h 464123"/>
                    <a:gd name="connsiteX8" fmla="*/ 260871 w 401580"/>
                    <a:gd name="connsiteY8" fmla="*/ 135807 h 464123"/>
                    <a:gd name="connsiteX9" fmla="*/ 256633 w 401580"/>
                    <a:gd name="connsiteY9" fmla="*/ 135512 h 464123"/>
                    <a:gd name="connsiteX10" fmla="*/ 256385 w 401580"/>
                    <a:gd name="connsiteY10" fmla="*/ 131101 h 464123"/>
                    <a:gd name="connsiteX11" fmla="*/ 306829 w 401580"/>
                    <a:gd name="connsiteY11" fmla="*/ 9286 h 464123"/>
                    <a:gd name="connsiteX12" fmla="*/ 305172 w 401580"/>
                    <a:gd name="connsiteY12" fmla="*/ 3266 h 464123"/>
                    <a:gd name="connsiteX13" fmla="*/ 225429 w 401580"/>
                    <a:gd name="connsiteY13" fmla="*/ 91963 h 464123"/>
                    <a:gd name="connsiteX14" fmla="*/ 218980 w 401580"/>
                    <a:gd name="connsiteY14" fmla="*/ 94221 h 464123"/>
                    <a:gd name="connsiteX15" fmla="*/ 57427 w 401580"/>
                    <a:gd name="connsiteY15" fmla="*/ 38052 h 464123"/>
                    <a:gd name="connsiteX16" fmla="*/ 0 w 401580"/>
                    <a:gd name="connsiteY16" fmla="*/ 137150 h 464123"/>
                    <a:gd name="connsiteX17" fmla="*/ 5849 w 401580"/>
                    <a:gd name="connsiteY17" fmla="*/ 140236 h 464123"/>
                    <a:gd name="connsiteX18" fmla="*/ 198454 w 401580"/>
                    <a:gd name="connsiteY18" fmla="*/ 141331 h 464123"/>
                    <a:gd name="connsiteX19" fmla="*/ 196711 w 401580"/>
                    <a:gd name="connsiteY19" fmla="*/ 148389 h 464123"/>
                    <a:gd name="connsiteX20" fmla="*/ 28204 w 401580"/>
                    <a:gd name="connsiteY20" fmla="*/ 234362 h 464123"/>
                    <a:gd name="connsiteX21" fmla="*/ 28604 w 401580"/>
                    <a:gd name="connsiteY21" fmla="*/ 237277 h 464123"/>
                    <a:gd name="connsiteX22" fmla="*/ 99441 w 401580"/>
                    <a:gd name="connsiteY22" fmla="*/ 310686 h 464123"/>
                    <a:gd name="connsiteX23" fmla="*/ 105223 w 401580"/>
                    <a:gd name="connsiteY23" fmla="*/ 307400 h 464123"/>
                    <a:gd name="connsiteX24" fmla="*/ 199721 w 401580"/>
                    <a:gd name="connsiteY24" fmla="*/ 197462 h 464123"/>
                    <a:gd name="connsiteX25" fmla="*/ 199673 w 401580"/>
                    <a:gd name="connsiteY25" fmla="*/ 204606 h 464123"/>
                    <a:gd name="connsiteX26" fmla="*/ 149924 w 401580"/>
                    <a:gd name="connsiteY26" fmla="*/ 339347 h 464123"/>
                    <a:gd name="connsiteX27" fmla="*/ 151600 w 401580"/>
                    <a:gd name="connsiteY27" fmla="*/ 342033 h 464123"/>
                    <a:gd name="connsiteX28" fmla="*/ 191558 w 401580"/>
                    <a:gd name="connsiteY28" fmla="*/ 371655 h 464123"/>
                    <a:gd name="connsiteX29" fmla="*/ 197597 w 401580"/>
                    <a:gd name="connsiteY29" fmla="*/ 368512 h 464123"/>
                    <a:gd name="connsiteX30" fmla="*/ 254709 w 401580"/>
                    <a:gd name="connsiteY30" fmla="*/ 275424 h 464123"/>
                    <a:gd name="connsiteX31" fmla="*/ 255308 w 401580"/>
                    <a:gd name="connsiteY31" fmla="*/ 281501 h 464123"/>
                    <a:gd name="connsiteX32" fmla="*/ 205255 w 401580"/>
                    <a:gd name="connsiteY32" fmla="*/ 381352 h 464123"/>
                    <a:gd name="connsiteX33" fmla="*/ 206445 w 401580"/>
                    <a:gd name="connsiteY33" fmla="*/ 384667 h 464123"/>
                    <a:gd name="connsiteX34" fmla="*/ 240983 w 401580"/>
                    <a:gd name="connsiteY34" fmla="*/ 420223 h 464123"/>
                    <a:gd name="connsiteX35" fmla="*/ 247450 w 401580"/>
                    <a:gd name="connsiteY35" fmla="*/ 418023 h 464123"/>
                    <a:gd name="connsiteX36" fmla="*/ 261623 w 401580"/>
                    <a:gd name="connsiteY36" fmla="*/ 368703 h 464123"/>
                    <a:gd name="connsiteX37" fmla="*/ 268243 w 401580"/>
                    <a:gd name="connsiteY37" fmla="*/ 371941 h 464123"/>
                    <a:gd name="connsiteX38" fmla="*/ 251613 w 401580"/>
                    <a:gd name="connsiteY38" fmla="*/ 431063 h 464123"/>
                    <a:gd name="connsiteX39" fmla="*/ 252375 w 401580"/>
                    <a:gd name="connsiteY39" fmla="*/ 434063 h 464123"/>
                    <a:gd name="connsiteX40" fmla="*/ 272282 w 401580"/>
                    <a:gd name="connsiteY40" fmla="*/ 462343 h 464123"/>
                    <a:gd name="connsiteX41" fmla="*/ 278188 w 401580"/>
                    <a:gd name="connsiteY41" fmla="*/ 462905 h 464123"/>
                    <a:gd name="connsiteX42" fmla="*/ 326622 w 401580"/>
                    <a:gd name="connsiteY42" fmla="*/ 403012 h 464123"/>
                    <a:gd name="connsiteX43" fmla="*/ 327356 w 401580"/>
                    <a:gd name="connsiteY43" fmla="*/ 400830 h 464123"/>
                    <a:gd name="connsiteX44" fmla="*/ 324850 w 401580"/>
                    <a:gd name="connsiteY44" fmla="*/ 383000 h 464123"/>
                    <a:gd name="connsiteX45" fmla="*/ 331499 w 401580"/>
                    <a:gd name="connsiteY45" fmla="*/ 379847 h 464123"/>
                    <a:gd name="connsiteX46" fmla="*/ 333775 w 401580"/>
                    <a:gd name="connsiteY46" fmla="*/ 383628 h 464123"/>
                    <a:gd name="connsiteX47" fmla="*/ 340033 w 401580"/>
                    <a:gd name="connsiteY47" fmla="*/ 383857 h 464123"/>
                    <a:gd name="connsiteX48" fmla="*/ 361769 w 401580"/>
                    <a:gd name="connsiteY48" fmla="*/ 348624 h 464123"/>
                    <a:gd name="connsiteX49" fmla="*/ 362103 w 401580"/>
                    <a:gd name="connsiteY49" fmla="*/ 345843 h 464123"/>
                    <a:gd name="connsiteX50" fmla="*/ 311030 w 401580"/>
                    <a:gd name="connsiteY50" fmla="*/ 266699 h 464123"/>
                    <a:gd name="connsiteX51" fmla="*/ 307344 w 401580"/>
                    <a:gd name="connsiteY51" fmla="*/ 260784 h 464123"/>
                    <a:gd name="connsiteX52" fmla="*/ 369132 w 401580"/>
                    <a:gd name="connsiteY52" fmla="*/ 318249 h 464123"/>
                    <a:gd name="connsiteX53" fmla="*/ 376247 w 401580"/>
                    <a:gd name="connsiteY53" fmla="*/ 319458 h 464123"/>
                    <a:gd name="connsiteX54" fmla="*/ 384649 w 401580"/>
                    <a:gd name="connsiteY54" fmla="*/ 296751 h 464123"/>
                    <a:gd name="connsiteX55" fmla="*/ 398298 w 401580"/>
                    <a:gd name="connsiteY55" fmla="*/ 242182 h 464123"/>
                    <a:gd name="connsiteX56" fmla="*/ 398298 w 401580"/>
                    <a:gd name="connsiteY56" fmla="*/ 240877 h 464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1580" h="464123">
                      <a:moveTo>
                        <a:pt x="398298" y="240877"/>
                      </a:moveTo>
                      <a:cubicBezTo>
                        <a:pt x="389020" y="184318"/>
                        <a:pt x="364513" y="99450"/>
                        <a:pt x="304019" y="159000"/>
                      </a:cubicBezTo>
                      <a:cubicBezTo>
                        <a:pt x="300857" y="162105"/>
                        <a:pt x="295875" y="158162"/>
                        <a:pt x="298247" y="154419"/>
                      </a:cubicBezTo>
                      <a:cubicBezTo>
                        <a:pt x="320936" y="118624"/>
                        <a:pt x="360141" y="73732"/>
                        <a:pt x="394935" y="118500"/>
                      </a:cubicBezTo>
                      <a:cubicBezTo>
                        <a:pt x="397326" y="121576"/>
                        <a:pt x="402279" y="119357"/>
                        <a:pt x="401498" y="115538"/>
                      </a:cubicBezTo>
                      <a:cubicBezTo>
                        <a:pt x="394659" y="82276"/>
                        <a:pt x="379800" y="51892"/>
                        <a:pt x="352682" y="29317"/>
                      </a:cubicBezTo>
                      <a:cubicBezTo>
                        <a:pt x="352235" y="28946"/>
                        <a:pt x="351701" y="28670"/>
                        <a:pt x="351140" y="28527"/>
                      </a:cubicBezTo>
                      <a:cubicBezTo>
                        <a:pt x="285588" y="11629"/>
                        <a:pt x="280997" y="86353"/>
                        <a:pt x="261404" y="135226"/>
                      </a:cubicBezTo>
                      <a:cubicBezTo>
                        <a:pt x="261319" y="135435"/>
                        <a:pt x="261128" y="135626"/>
                        <a:pt x="260871" y="135807"/>
                      </a:cubicBezTo>
                      <a:cubicBezTo>
                        <a:pt x="258814" y="137245"/>
                        <a:pt x="258214" y="137455"/>
                        <a:pt x="256633" y="135512"/>
                      </a:cubicBezTo>
                      <a:cubicBezTo>
                        <a:pt x="255661" y="134321"/>
                        <a:pt x="256213" y="131978"/>
                        <a:pt x="256385" y="131101"/>
                      </a:cubicBezTo>
                      <a:cubicBezTo>
                        <a:pt x="269082" y="61693"/>
                        <a:pt x="289256" y="28393"/>
                        <a:pt x="306829" y="9286"/>
                      </a:cubicBezTo>
                      <a:cubicBezTo>
                        <a:pt x="308658" y="7295"/>
                        <a:pt x="307763" y="4048"/>
                        <a:pt x="305172" y="3266"/>
                      </a:cubicBezTo>
                      <a:cubicBezTo>
                        <a:pt x="236887" y="-17108"/>
                        <a:pt x="226857" y="63350"/>
                        <a:pt x="225429" y="91963"/>
                      </a:cubicBezTo>
                      <a:cubicBezTo>
                        <a:pt x="225267" y="95278"/>
                        <a:pt x="221171" y="96707"/>
                        <a:pt x="218980" y="94221"/>
                      </a:cubicBezTo>
                      <a:cubicBezTo>
                        <a:pt x="198778" y="71199"/>
                        <a:pt x="132055" y="5010"/>
                        <a:pt x="57427" y="38052"/>
                      </a:cubicBezTo>
                      <a:cubicBezTo>
                        <a:pt x="20593" y="54359"/>
                        <a:pt x="734" y="92516"/>
                        <a:pt x="0" y="137150"/>
                      </a:cubicBezTo>
                      <a:cubicBezTo>
                        <a:pt x="-47" y="140179"/>
                        <a:pt x="3363" y="141969"/>
                        <a:pt x="5849" y="140236"/>
                      </a:cubicBezTo>
                      <a:cubicBezTo>
                        <a:pt x="72819" y="93487"/>
                        <a:pt x="161373" y="124615"/>
                        <a:pt x="198454" y="141331"/>
                      </a:cubicBezTo>
                      <a:cubicBezTo>
                        <a:pt x="202197" y="143017"/>
                        <a:pt x="200806" y="148637"/>
                        <a:pt x="196711" y="148389"/>
                      </a:cubicBezTo>
                      <a:cubicBezTo>
                        <a:pt x="79115" y="141265"/>
                        <a:pt x="40205" y="191309"/>
                        <a:pt x="28204" y="234362"/>
                      </a:cubicBezTo>
                      <a:cubicBezTo>
                        <a:pt x="27928" y="235353"/>
                        <a:pt x="28080" y="236400"/>
                        <a:pt x="28604" y="237277"/>
                      </a:cubicBezTo>
                      <a:cubicBezTo>
                        <a:pt x="44920" y="264347"/>
                        <a:pt x="68390" y="289845"/>
                        <a:pt x="99441" y="310686"/>
                      </a:cubicBezTo>
                      <a:cubicBezTo>
                        <a:pt x="102013" y="312410"/>
                        <a:pt x="105432" y="310476"/>
                        <a:pt x="105223" y="307400"/>
                      </a:cubicBezTo>
                      <a:cubicBezTo>
                        <a:pt x="102327" y="264280"/>
                        <a:pt x="106538" y="172249"/>
                        <a:pt x="199721" y="197462"/>
                      </a:cubicBezTo>
                      <a:cubicBezTo>
                        <a:pt x="203359" y="198443"/>
                        <a:pt x="203311" y="203625"/>
                        <a:pt x="199673" y="204606"/>
                      </a:cubicBezTo>
                      <a:cubicBezTo>
                        <a:pt x="176327" y="210892"/>
                        <a:pt x="137255" y="236572"/>
                        <a:pt x="149924" y="339347"/>
                      </a:cubicBezTo>
                      <a:cubicBezTo>
                        <a:pt x="150057" y="340432"/>
                        <a:pt x="150676" y="341433"/>
                        <a:pt x="151600" y="342033"/>
                      </a:cubicBezTo>
                      <a:cubicBezTo>
                        <a:pt x="166326" y="351681"/>
                        <a:pt x="179623" y="361692"/>
                        <a:pt x="191558" y="371655"/>
                      </a:cubicBezTo>
                      <a:cubicBezTo>
                        <a:pt x="194072" y="373760"/>
                        <a:pt x="197882" y="371779"/>
                        <a:pt x="197597" y="368512"/>
                      </a:cubicBezTo>
                      <a:cubicBezTo>
                        <a:pt x="193263" y="318725"/>
                        <a:pt x="195501" y="243611"/>
                        <a:pt x="254709" y="275424"/>
                      </a:cubicBezTo>
                      <a:cubicBezTo>
                        <a:pt x="257004" y="276662"/>
                        <a:pt x="257309" y="279834"/>
                        <a:pt x="255308" y="281501"/>
                      </a:cubicBezTo>
                      <a:cubicBezTo>
                        <a:pt x="244088" y="290826"/>
                        <a:pt x="214189" y="320811"/>
                        <a:pt x="205255" y="381352"/>
                      </a:cubicBezTo>
                      <a:cubicBezTo>
                        <a:pt x="205074" y="382581"/>
                        <a:pt x="205531" y="383828"/>
                        <a:pt x="206445" y="384667"/>
                      </a:cubicBezTo>
                      <a:cubicBezTo>
                        <a:pt x="220085" y="397163"/>
                        <a:pt x="231563" y="409298"/>
                        <a:pt x="240983" y="420223"/>
                      </a:cubicBezTo>
                      <a:cubicBezTo>
                        <a:pt x="243145" y="422738"/>
                        <a:pt x="247250" y="421328"/>
                        <a:pt x="247450" y="418023"/>
                      </a:cubicBezTo>
                      <a:cubicBezTo>
                        <a:pt x="248431" y="401992"/>
                        <a:pt x="252013" y="383581"/>
                        <a:pt x="261623" y="368703"/>
                      </a:cubicBezTo>
                      <a:cubicBezTo>
                        <a:pt x="264005" y="365026"/>
                        <a:pt x="269682" y="367807"/>
                        <a:pt x="268243" y="371941"/>
                      </a:cubicBezTo>
                      <a:cubicBezTo>
                        <a:pt x="262795" y="387534"/>
                        <a:pt x="255375" y="410755"/>
                        <a:pt x="251613" y="431063"/>
                      </a:cubicBezTo>
                      <a:cubicBezTo>
                        <a:pt x="251413" y="432120"/>
                        <a:pt x="251708" y="433215"/>
                        <a:pt x="252375" y="434063"/>
                      </a:cubicBezTo>
                      <a:cubicBezTo>
                        <a:pt x="262443" y="446903"/>
                        <a:pt x="268996" y="456980"/>
                        <a:pt x="272282" y="462343"/>
                      </a:cubicBezTo>
                      <a:cubicBezTo>
                        <a:pt x="273577" y="464457"/>
                        <a:pt x="276530" y="464743"/>
                        <a:pt x="278188" y="462905"/>
                      </a:cubicBezTo>
                      <a:cubicBezTo>
                        <a:pt x="285903" y="454342"/>
                        <a:pt x="305734" y="431720"/>
                        <a:pt x="326622" y="403012"/>
                      </a:cubicBezTo>
                      <a:cubicBezTo>
                        <a:pt x="327079" y="402383"/>
                        <a:pt x="327346" y="401621"/>
                        <a:pt x="327356" y="400830"/>
                      </a:cubicBezTo>
                      <a:cubicBezTo>
                        <a:pt x="327413" y="395096"/>
                        <a:pt x="326689" y="389096"/>
                        <a:pt x="324850" y="383000"/>
                      </a:cubicBezTo>
                      <a:cubicBezTo>
                        <a:pt x="323593" y="378828"/>
                        <a:pt x="329146" y="376189"/>
                        <a:pt x="331499" y="379847"/>
                      </a:cubicBezTo>
                      <a:cubicBezTo>
                        <a:pt x="332290" y="381076"/>
                        <a:pt x="333051" y="382342"/>
                        <a:pt x="333775" y="383628"/>
                      </a:cubicBezTo>
                      <a:cubicBezTo>
                        <a:pt x="335100" y="386010"/>
                        <a:pt x="338509" y="386114"/>
                        <a:pt x="340033" y="383857"/>
                      </a:cubicBezTo>
                      <a:cubicBezTo>
                        <a:pt x="347634" y="372570"/>
                        <a:pt x="355054" y="360702"/>
                        <a:pt x="361769" y="348624"/>
                      </a:cubicBezTo>
                      <a:cubicBezTo>
                        <a:pt x="362246" y="347767"/>
                        <a:pt x="362369" y="346786"/>
                        <a:pt x="362103" y="345843"/>
                      </a:cubicBezTo>
                      <a:cubicBezTo>
                        <a:pt x="352111" y="310257"/>
                        <a:pt x="334128" y="262004"/>
                        <a:pt x="311030" y="266699"/>
                      </a:cubicBezTo>
                      <a:cubicBezTo>
                        <a:pt x="307610" y="267395"/>
                        <a:pt x="305143" y="263499"/>
                        <a:pt x="307344" y="260784"/>
                      </a:cubicBezTo>
                      <a:cubicBezTo>
                        <a:pt x="325851" y="237953"/>
                        <a:pt x="360836" y="210883"/>
                        <a:pt x="369132" y="318249"/>
                      </a:cubicBezTo>
                      <a:cubicBezTo>
                        <a:pt x="369427" y="322116"/>
                        <a:pt x="374714" y="323011"/>
                        <a:pt x="376247" y="319458"/>
                      </a:cubicBezTo>
                      <a:cubicBezTo>
                        <a:pt x="379543" y="311810"/>
                        <a:pt x="382391" y="304209"/>
                        <a:pt x="384649" y="296751"/>
                      </a:cubicBezTo>
                      <a:cubicBezTo>
                        <a:pt x="389582" y="280444"/>
                        <a:pt x="394431" y="261889"/>
                        <a:pt x="398298" y="242182"/>
                      </a:cubicBezTo>
                      <a:cubicBezTo>
                        <a:pt x="398365" y="241763"/>
                        <a:pt x="398374" y="241325"/>
                        <a:pt x="398298" y="240877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9477F3C0-094D-4FC7-8F9B-B00D7A795DF0}"/>
                    </a:ext>
                  </a:extLst>
                </p:cNvPr>
                <p:cNvSpPr/>
                <p:nvPr/>
              </p:nvSpPr>
              <p:spPr>
                <a:xfrm>
                  <a:off x="5218031" y="2483117"/>
                  <a:ext cx="473742" cy="545779"/>
                </a:xfrm>
                <a:custGeom>
                  <a:avLst/>
                  <a:gdLst>
                    <a:gd name="connsiteX0" fmla="*/ 60800 w 473742"/>
                    <a:gd name="connsiteY0" fmla="*/ 447963 h 545779"/>
                    <a:gd name="connsiteX1" fmla="*/ 68163 w 473742"/>
                    <a:gd name="connsiteY1" fmla="*/ 448039 h 545779"/>
                    <a:gd name="connsiteX2" fmla="*/ 71039 w 473742"/>
                    <a:gd name="connsiteY2" fmla="*/ 443725 h 545779"/>
                    <a:gd name="connsiteX3" fmla="*/ 78688 w 473742"/>
                    <a:gd name="connsiteY3" fmla="*/ 447782 h 545779"/>
                    <a:gd name="connsiteX4" fmla="*/ 74782 w 473742"/>
                    <a:gd name="connsiteY4" fmla="*/ 468594 h 545779"/>
                    <a:gd name="connsiteX5" fmla="*/ 75525 w 473742"/>
                    <a:gd name="connsiteY5" fmla="*/ 471195 h 545779"/>
                    <a:gd name="connsiteX6" fmla="*/ 129161 w 473742"/>
                    <a:gd name="connsiteY6" fmla="*/ 544194 h 545779"/>
                    <a:gd name="connsiteX7" fmla="*/ 136123 w 473742"/>
                    <a:gd name="connsiteY7" fmla="*/ 543861 h 545779"/>
                    <a:gd name="connsiteX8" fmla="*/ 161050 w 473742"/>
                    <a:gd name="connsiteY8" fmla="*/ 511724 h 545779"/>
                    <a:gd name="connsiteX9" fmla="*/ 162108 w 473742"/>
                    <a:gd name="connsiteY9" fmla="*/ 508237 h 545779"/>
                    <a:gd name="connsiteX10" fmla="*/ 145791 w 473742"/>
                    <a:gd name="connsiteY10" fmla="*/ 437876 h 545779"/>
                    <a:gd name="connsiteX11" fmla="*/ 153745 w 473742"/>
                    <a:gd name="connsiteY11" fmla="*/ 434428 h 545779"/>
                    <a:gd name="connsiteX12" fmla="*/ 167708 w 473742"/>
                    <a:gd name="connsiteY12" fmla="*/ 493131 h 545779"/>
                    <a:gd name="connsiteX13" fmla="*/ 175185 w 473742"/>
                    <a:gd name="connsiteY13" fmla="*/ 496074 h 545779"/>
                    <a:gd name="connsiteX14" fmla="*/ 217686 w 473742"/>
                    <a:gd name="connsiteY14" fmla="*/ 456183 h 545779"/>
                    <a:gd name="connsiteX15" fmla="*/ 219267 w 473742"/>
                    <a:gd name="connsiteY15" fmla="*/ 452354 h 545779"/>
                    <a:gd name="connsiteX16" fmla="*/ 165889 w 473742"/>
                    <a:gd name="connsiteY16" fmla="*/ 332339 h 545779"/>
                    <a:gd name="connsiteX17" fmla="*/ 166918 w 473742"/>
                    <a:gd name="connsiteY17" fmla="*/ 325224 h 545779"/>
                    <a:gd name="connsiteX18" fmla="*/ 228954 w 473742"/>
                    <a:gd name="connsiteY18" fmla="*/ 437686 h 545779"/>
                    <a:gd name="connsiteX19" fmla="*/ 235879 w 473742"/>
                    <a:gd name="connsiteY19" fmla="*/ 441705 h 545779"/>
                    <a:gd name="connsiteX20" fmla="*/ 284428 w 473742"/>
                    <a:gd name="connsiteY20" fmla="*/ 409082 h 545779"/>
                    <a:gd name="connsiteX21" fmla="*/ 286542 w 473742"/>
                    <a:gd name="connsiteY21" fmla="*/ 406025 h 545779"/>
                    <a:gd name="connsiteX22" fmla="*/ 232545 w 473742"/>
                    <a:gd name="connsiteY22" fmla="*/ 256149 h 545779"/>
                    <a:gd name="connsiteX23" fmla="*/ 257910 w 473742"/>
                    <a:gd name="connsiteY23" fmla="*/ 260921 h 545779"/>
                    <a:gd name="connsiteX24" fmla="*/ 340797 w 473742"/>
                    <a:gd name="connsiteY24" fmla="*/ 370934 h 545779"/>
                    <a:gd name="connsiteX25" fmla="*/ 347407 w 473742"/>
                    <a:gd name="connsiteY25" fmla="*/ 375116 h 545779"/>
                    <a:gd name="connsiteX26" fmla="*/ 434618 w 473742"/>
                    <a:gd name="connsiteY26" fmla="*/ 292734 h 545779"/>
                    <a:gd name="connsiteX27" fmla="*/ 434103 w 473742"/>
                    <a:gd name="connsiteY27" fmla="*/ 253244 h 545779"/>
                    <a:gd name="connsiteX28" fmla="*/ 241965 w 473742"/>
                    <a:gd name="connsiteY28" fmla="*/ 179168 h 545779"/>
                    <a:gd name="connsiteX29" fmla="*/ 240298 w 473742"/>
                    <a:gd name="connsiteY29" fmla="*/ 170776 h 545779"/>
                    <a:gd name="connsiteX30" fmla="*/ 466622 w 473742"/>
                    <a:gd name="connsiteY30" fmla="*/ 179968 h 545779"/>
                    <a:gd name="connsiteX31" fmla="*/ 473661 w 473742"/>
                    <a:gd name="connsiteY31" fmla="*/ 176663 h 545779"/>
                    <a:gd name="connsiteX32" fmla="*/ 411586 w 473742"/>
                    <a:gd name="connsiteY32" fmla="*/ 57124 h 545779"/>
                    <a:gd name="connsiteX33" fmla="*/ 218743 w 473742"/>
                    <a:gd name="connsiteY33" fmla="*/ 114321 h 545779"/>
                    <a:gd name="connsiteX34" fmla="*/ 211295 w 473742"/>
                    <a:gd name="connsiteY34" fmla="*/ 111321 h 545779"/>
                    <a:gd name="connsiteX35" fmla="*/ 122445 w 473742"/>
                    <a:gd name="connsiteY35" fmla="*/ 2793 h 545779"/>
                    <a:gd name="connsiteX36" fmla="*/ 120169 w 473742"/>
                    <a:gd name="connsiteY36" fmla="*/ 9766 h 545779"/>
                    <a:gd name="connsiteX37" fmla="*/ 172804 w 473742"/>
                    <a:gd name="connsiteY37" fmla="*/ 155612 h 545779"/>
                    <a:gd name="connsiteX38" fmla="*/ 172271 w 473742"/>
                    <a:gd name="connsiteY38" fmla="*/ 160775 h 545779"/>
                    <a:gd name="connsiteX39" fmla="*/ 167270 w 473742"/>
                    <a:gd name="connsiteY39" fmla="*/ 160889 h 545779"/>
                    <a:gd name="connsiteX40" fmla="*/ 166670 w 473742"/>
                    <a:gd name="connsiteY40" fmla="*/ 160175 h 545779"/>
                    <a:gd name="connsiteX41" fmla="*/ 67058 w 473742"/>
                    <a:gd name="connsiteY41" fmla="*/ 29949 h 545779"/>
                    <a:gd name="connsiteX42" fmla="*/ 65200 w 473742"/>
                    <a:gd name="connsiteY42" fmla="*/ 30797 h 545779"/>
                    <a:gd name="connsiteX43" fmla="*/ 3164 w 473742"/>
                    <a:gd name="connsiteY43" fmla="*/ 129428 h 545779"/>
                    <a:gd name="connsiteX44" fmla="*/ 10708 w 473742"/>
                    <a:gd name="connsiteY44" fmla="*/ 133257 h 545779"/>
                    <a:gd name="connsiteX45" fmla="*/ 122331 w 473742"/>
                    <a:gd name="connsiteY45" fmla="*/ 180711 h 545779"/>
                    <a:gd name="connsiteX46" fmla="*/ 115302 w 473742"/>
                    <a:gd name="connsiteY46" fmla="*/ 185778 h 545779"/>
                    <a:gd name="connsiteX47" fmla="*/ 97 w 473742"/>
                    <a:gd name="connsiteY47" fmla="*/ 276827 h 545779"/>
                    <a:gd name="connsiteX48" fmla="*/ 49 w 473742"/>
                    <a:gd name="connsiteY48" fmla="*/ 278390 h 545779"/>
                    <a:gd name="connsiteX49" fmla="*/ 13117 w 473742"/>
                    <a:gd name="connsiteY49" fmla="*/ 343236 h 545779"/>
                    <a:gd name="connsiteX50" fmla="*/ 21747 w 473742"/>
                    <a:gd name="connsiteY50" fmla="*/ 370363 h 545779"/>
                    <a:gd name="connsiteX51" fmla="*/ 30167 w 473742"/>
                    <a:gd name="connsiteY51" fmla="*/ 369334 h 545779"/>
                    <a:gd name="connsiteX52" fmla="*/ 105881 w 473742"/>
                    <a:gd name="connsiteY52" fmla="*/ 305183 h 545779"/>
                    <a:gd name="connsiteX53" fmla="*/ 101233 w 473742"/>
                    <a:gd name="connsiteY53" fmla="*/ 311927 h 545779"/>
                    <a:gd name="connsiteX54" fmla="*/ 36930 w 473742"/>
                    <a:gd name="connsiteY54" fmla="*/ 402119 h 545779"/>
                    <a:gd name="connsiteX55" fmla="*/ 37168 w 473742"/>
                    <a:gd name="connsiteY55" fmla="*/ 405405 h 545779"/>
                    <a:gd name="connsiteX56" fmla="*/ 60800 w 473742"/>
                    <a:gd name="connsiteY56" fmla="*/ 447963 h 545779"/>
                    <a:gd name="connsiteX57" fmla="*/ 29748 w 473742"/>
                    <a:gd name="connsiteY57" fmla="*/ 275732 h 545779"/>
                    <a:gd name="connsiteX58" fmla="*/ 32577 w 473742"/>
                    <a:gd name="connsiteY58" fmla="*/ 205638 h 545779"/>
                    <a:gd name="connsiteX59" fmla="*/ 29748 w 473742"/>
                    <a:gd name="connsiteY59" fmla="*/ 275732 h 545779"/>
                    <a:gd name="connsiteX60" fmla="*/ 232259 w 473742"/>
                    <a:gd name="connsiteY60" fmla="*/ 147440 h 545779"/>
                    <a:gd name="connsiteX61" fmla="*/ 341835 w 473742"/>
                    <a:gd name="connsiteY61" fmla="*/ 104082 h 545779"/>
                    <a:gd name="connsiteX62" fmla="*/ 232259 w 473742"/>
                    <a:gd name="connsiteY62" fmla="*/ 147440 h 545779"/>
                    <a:gd name="connsiteX63" fmla="*/ 120559 w 473742"/>
                    <a:gd name="connsiteY63" fmla="*/ 83670 h 545779"/>
                    <a:gd name="connsiteX64" fmla="*/ 83050 w 473742"/>
                    <a:gd name="connsiteY64" fmla="*/ 43465 h 545779"/>
                    <a:gd name="connsiteX65" fmla="*/ 120559 w 473742"/>
                    <a:gd name="connsiteY65" fmla="*/ 83670 h 545779"/>
                    <a:gd name="connsiteX66" fmla="*/ 155897 w 473742"/>
                    <a:gd name="connsiteY66" fmla="*/ 262807 h 545779"/>
                    <a:gd name="connsiteX67" fmla="*/ 215390 w 473742"/>
                    <a:gd name="connsiteY67" fmla="*/ 238804 h 545779"/>
                    <a:gd name="connsiteX68" fmla="*/ 155897 w 473742"/>
                    <a:gd name="connsiteY68" fmla="*/ 262807 h 545779"/>
                    <a:gd name="connsiteX69" fmla="*/ 130323 w 473742"/>
                    <a:gd name="connsiteY69" fmla="*/ 195627 h 545779"/>
                    <a:gd name="connsiteX70" fmla="*/ 149020 w 473742"/>
                    <a:gd name="connsiteY70" fmla="*/ 205171 h 545779"/>
                    <a:gd name="connsiteX71" fmla="*/ 130323 w 473742"/>
                    <a:gd name="connsiteY71" fmla="*/ 195627 h 545779"/>
                    <a:gd name="connsiteX72" fmla="*/ 124808 w 473742"/>
                    <a:gd name="connsiteY72" fmla="*/ 333577 h 545779"/>
                    <a:gd name="connsiteX73" fmla="*/ 154145 w 473742"/>
                    <a:gd name="connsiteY73" fmla="*/ 327396 h 545779"/>
                    <a:gd name="connsiteX74" fmla="*/ 124808 w 473742"/>
                    <a:gd name="connsiteY74" fmla="*/ 333577 h 545779"/>
                    <a:gd name="connsiteX75" fmla="*/ 120426 w 473742"/>
                    <a:gd name="connsiteY75" fmla="*/ 364019 h 545779"/>
                    <a:gd name="connsiteX76" fmla="*/ 142972 w 473742"/>
                    <a:gd name="connsiteY76" fmla="*/ 419712 h 545779"/>
                    <a:gd name="connsiteX77" fmla="*/ 120426 w 473742"/>
                    <a:gd name="connsiteY77" fmla="*/ 364019 h 545779"/>
                    <a:gd name="connsiteX78" fmla="*/ 101367 w 473742"/>
                    <a:gd name="connsiteY78" fmla="*/ 389527 h 545779"/>
                    <a:gd name="connsiteX79" fmla="*/ 81421 w 473742"/>
                    <a:gd name="connsiteY79" fmla="*/ 434400 h 545779"/>
                    <a:gd name="connsiteX80" fmla="*/ 101367 w 473742"/>
                    <a:gd name="connsiteY80" fmla="*/ 389527 h 545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473742" h="545779">
                      <a:moveTo>
                        <a:pt x="60800" y="447963"/>
                      </a:moveTo>
                      <a:cubicBezTo>
                        <a:pt x="62466" y="450706"/>
                        <a:pt x="66477" y="450754"/>
                        <a:pt x="68163" y="448039"/>
                      </a:cubicBezTo>
                      <a:cubicBezTo>
                        <a:pt x="69077" y="446572"/>
                        <a:pt x="70039" y="445125"/>
                        <a:pt x="71039" y="443725"/>
                      </a:cubicBezTo>
                      <a:cubicBezTo>
                        <a:pt x="74001" y="439553"/>
                        <a:pt x="80383" y="442953"/>
                        <a:pt x="78688" y="447782"/>
                      </a:cubicBezTo>
                      <a:cubicBezTo>
                        <a:pt x="76202" y="454850"/>
                        <a:pt x="75030" y="461851"/>
                        <a:pt x="74782" y="468594"/>
                      </a:cubicBezTo>
                      <a:cubicBezTo>
                        <a:pt x="74744" y="469509"/>
                        <a:pt x="75021" y="470423"/>
                        <a:pt x="75525" y="471195"/>
                      </a:cubicBezTo>
                      <a:cubicBezTo>
                        <a:pt x="98500" y="506066"/>
                        <a:pt x="120569" y="533717"/>
                        <a:pt x="129161" y="544194"/>
                      </a:cubicBezTo>
                      <a:cubicBezTo>
                        <a:pt x="131008" y="546442"/>
                        <a:pt x="134485" y="546271"/>
                        <a:pt x="136123" y="543861"/>
                      </a:cubicBezTo>
                      <a:cubicBezTo>
                        <a:pt x="140276" y="537736"/>
                        <a:pt x="148525" y="526259"/>
                        <a:pt x="161050" y="511724"/>
                      </a:cubicBezTo>
                      <a:cubicBezTo>
                        <a:pt x="161879" y="510761"/>
                        <a:pt x="162279" y="509495"/>
                        <a:pt x="162108" y="508237"/>
                      </a:cubicBezTo>
                      <a:cubicBezTo>
                        <a:pt x="158793" y="484168"/>
                        <a:pt x="151335" y="456488"/>
                        <a:pt x="145791" y="437876"/>
                      </a:cubicBezTo>
                      <a:cubicBezTo>
                        <a:pt x="144324" y="432933"/>
                        <a:pt x="151144" y="429980"/>
                        <a:pt x="153745" y="434428"/>
                      </a:cubicBezTo>
                      <a:cubicBezTo>
                        <a:pt x="164222" y="452430"/>
                        <a:pt x="167432" y="474243"/>
                        <a:pt x="167708" y="493131"/>
                      </a:cubicBezTo>
                      <a:cubicBezTo>
                        <a:pt x="167765" y="497036"/>
                        <a:pt x="172499" y="498903"/>
                        <a:pt x="175185" y="496074"/>
                      </a:cubicBezTo>
                      <a:cubicBezTo>
                        <a:pt x="186844" y="483749"/>
                        <a:pt x="200979" y="470118"/>
                        <a:pt x="217686" y="456183"/>
                      </a:cubicBezTo>
                      <a:cubicBezTo>
                        <a:pt x="218800" y="455250"/>
                        <a:pt x="219410" y="453802"/>
                        <a:pt x="219267" y="452354"/>
                      </a:cubicBezTo>
                      <a:cubicBezTo>
                        <a:pt x="212066" y="380745"/>
                        <a:pt x="178567" y="343903"/>
                        <a:pt x="165889" y="332339"/>
                      </a:cubicBezTo>
                      <a:cubicBezTo>
                        <a:pt x="163622" y="330272"/>
                        <a:pt x="164156" y="326558"/>
                        <a:pt x="166918" y="325224"/>
                      </a:cubicBezTo>
                      <a:cubicBezTo>
                        <a:pt x="238212" y="291067"/>
                        <a:pt x="236755" y="379431"/>
                        <a:pt x="228954" y="437686"/>
                      </a:cubicBezTo>
                      <a:cubicBezTo>
                        <a:pt x="228440" y="441515"/>
                        <a:pt x="232802" y="444039"/>
                        <a:pt x="235879" y="441705"/>
                      </a:cubicBezTo>
                      <a:cubicBezTo>
                        <a:pt x="250433" y="430656"/>
                        <a:pt x="266597" y="419617"/>
                        <a:pt x="284428" y="409082"/>
                      </a:cubicBezTo>
                      <a:cubicBezTo>
                        <a:pt x="285542" y="408425"/>
                        <a:pt x="286323" y="407291"/>
                        <a:pt x="286542" y="406025"/>
                      </a:cubicBezTo>
                      <a:cubicBezTo>
                        <a:pt x="307021" y="285981"/>
                        <a:pt x="259634" y="264807"/>
                        <a:pt x="232545" y="256149"/>
                      </a:cubicBezTo>
                      <a:cubicBezTo>
                        <a:pt x="228325" y="254796"/>
                        <a:pt x="243289" y="253282"/>
                        <a:pt x="257910" y="260921"/>
                      </a:cubicBezTo>
                      <a:cubicBezTo>
                        <a:pt x="358551" y="313461"/>
                        <a:pt x="346540" y="320433"/>
                        <a:pt x="340797" y="370934"/>
                      </a:cubicBezTo>
                      <a:cubicBezTo>
                        <a:pt x="340387" y="374544"/>
                        <a:pt x="344302" y="377002"/>
                        <a:pt x="347407" y="375116"/>
                      </a:cubicBezTo>
                      <a:cubicBezTo>
                        <a:pt x="385021" y="352323"/>
                        <a:pt x="413977" y="323643"/>
                        <a:pt x="434618" y="292734"/>
                      </a:cubicBezTo>
                      <a:cubicBezTo>
                        <a:pt x="435284" y="291734"/>
                        <a:pt x="434370" y="254425"/>
                        <a:pt x="434103" y="253244"/>
                      </a:cubicBezTo>
                      <a:cubicBezTo>
                        <a:pt x="422349" y="202009"/>
                        <a:pt x="380506" y="177186"/>
                        <a:pt x="241965" y="179168"/>
                      </a:cubicBezTo>
                      <a:cubicBezTo>
                        <a:pt x="237136" y="179234"/>
                        <a:pt x="235812" y="172557"/>
                        <a:pt x="240298" y="170776"/>
                      </a:cubicBezTo>
                      <a:cubicBezTo>
                        <a:pt x="284761" y="153145"/>
                        <a:pt x="390489" y="121408"/>
                        <a:pt x="466622" y="179968"/>
                      </a:cubicBezTo>
                      <a:cubicBezTo>
                        <a:pt x="469451" y="182139"/>
                        <a:pt x="473556" y="180225"/>
                        <a:pt x="473661" y="176663"/>
                      </a:cubicBezTo>
                      <a:cubicBezTo>
                        <a:pt x="475232" y="124189"/>
                        <a:pt x="453973" y="78288"/>
                        <a:pt x="411586" y="57124"/>
                      </a:cubicBezTo>
                      <a:cubicBezTo>
                        <a:pt x="325718" y="14252"/>
                        <a:pt x="243727" y="88375"/>
                        <a:pt x="218743" y="114321"/>
                      </a:cubicBezTo>
                      <a:cubicBezTo>
                        <a:pt x="216038" y="117131"/>
                        <a:pt x="211304" y="115226"/>
                        <a:pt x="211295" y="111321"/>
                      </a:cubicBezTo>
                      <a:cubicBezTo>
                        <a:pt x="211180" y="77641"/>
                        <a:pt x="203770" y="-17428"/>
                        <a:pt x="122445" y="2793"/>
                      </a:cubicBezTo>
                      <a:cubicBezTo>
                        <a:pt x="119359" y="3555"/>
                        <a:pt x="118131" y="7337"/>
                        <a:pt x="120169" y="9766"/>
                      </a:cubicBezTo>
                      <a:cubicBezTo>
                        <a:pt x="139781" y="33168"/>
                        <a:pt x="161660" y="73383"/>
                        <a:pt x="172804" y="155612"/>
                      </a:cubicBezTo>
                      <a:cubicBezTo>
                        <a:pt x="172957" y="156641"/>
                        <a:pt x="173480" y="159432"/>
                        <a:pt x="172271" y="160775"/>
                      </a:cubicBezTo>
                      <a:cubicBezTo>
                        <a:pt x="170299" y="162966"/>
                        <a:pt x="169604" y="162689"/>
                        <a:pt x="167270" y="160889"/>
                      </a:cubicBezTo>
                      <a:cubicBezTo>
                        <a:pt x="166975" y="160661"/>
                        <a:pt x="166756" y="160422"/>
                        <a:pt x="166670" y="160175"/>
                      </a:cubicBezTo>
                      <a:cubicBezTo>
                        <a:pt x="146306" y="101701"/>
                        <a:pt x="144982" y="13661"/>
                        <a:pt x="67058" y="29949"/>
                      </a:cubicBezTo>
                      <a:cubicBezTo>
                        <a:pt x="66391" y="30092"/>
                        <a:pt x="65743" y="30387"/>
                        <a:pt x="65200" y="30797"/>
                      </a:cubicBezTo>
                      <a:cubicBezTo>
                        <a:pt x="32120" y="55838"/>
                        <a:pt x="13013" y="90728"/>
                        <a:pt x="3164" y="129428"/>
                      </a:cubicBezTo>
                      <a:cubicBezTo>
                        <a:pt x="2040" y="133867"/>
                        <a:pt x="7736" y="136743"/>
                        <a:pt x="10708" y="133257"/>
                      </a:cubicBezTo>
                      <a:cubicBezTo>
                        <a:pt x="54008" y="82556"/>
                        <a:pt x="97633" y="137420"/>
                        <a:pt x="122331" y="180711"/>
                      </a:cubicBezTo>
                      <a:cubicBezTo>
                        <a:pt x="124912" y="185235"/>
                        <a:pt x="118845" y="189607"/>
                        <a:pt x="115302" y="185778"/>
                      </a:cubicBezTo>
                      <a:cubicBezTo>
                        <a:pt x="47484" y="112521"/>
                        <a:pt x="14070" y="210895"/>
                        <a:pt x="97" y="276827"/>
                      </a:cubicBezTo>
                      <a:cubicBezTo>
                        <a:pt x="-17" y="277342"/>
                        <a:pt x="-27" y="277866"/>
                        <a:pt x="49" y="278390"/>
                      </a:cubicBezTo>
                      <a:cubicBezTo>
                        <a:pt x="3516" y="301754"/>
                        <a:pt x="8203" y="323805"/>
                        <a:pt x="13117" y="343236"/>
                      </a:cubicBezTo>
                      <a:cubicBezTo>
                        <a:pt x="15365" y="352123"/>
                        <a:pt x="18290" y="361209"/>
                        <a:pt x="21747" y="370363"/>
                      </a:cubicBezTo>
                      <a:cubicBezTo>
                        <a:pt x="23357" y="374621"/>
                        <a:pt x="29605" y="373849"/>
                        <a:pt x="30167" y="369334"/>
                      </a:cubicBezTo>
                      <a:cubicBezTo>
                        <a:pt x="45760" y="243652"/>
                        <a:pt x="85384" y="277361"/>
                        <a:pt x="105881" y="305183"/>
                      </a:cubicBezTo>
                      <a:cubicBezTo>
                        <a:pt x="108320" y="308489"/>
                        <a:pt x="105215" y="312937"/>
                        <a:pt x="101233" y="311927"/>
                      </a:cubicBezTo>
                      <a:cubicBezTo>
                        <a:pt x="74354" y="305155"/>
                        <a:pt x="50608" y="360866"/>
                        <a:pt x="36930" y="402119"/>
                      </a:cubicBezTo>
                      <a:cubicBezTo>
                        <a:pt x="36568" y="403205"/>
                        <a:pt x="36663" y="404377"/>
                        <a:pt x="37168" y="405405"/>
                      </a:cubicBezTo>
                      <a:cubicBezTo>
                        <a:pt x="44417" y="419941"/>
                        <a:pt x="52494" y="434285"/>
                        <a:pt x="60800" y="447963"/>
                      </a:cubicBezTo>
                      <a:close/>
                      <a:moveTo>
                        <a:pt x="29748" y="275732"/>
                      </a:moveTo>
                      <a:cubicBezTo>
                        <a:pt x="6631" y="296554"/>
                        <a:pt x="16813" y="236956"/>
                        <a:pt x="32577" y="205638"/>
                      </a:cubicBezTo>
                      <a:cubicBezTo>
                        <a:pt x="48331" y="174319"/>
                        <a:pt x="54066" y="253834"/>
                        <a:pt x="29748" y="275732"/>
                      </a:cubicBezTo>
                      <a:close/>
                      <a:moveTo>
                        <a:pt x="232259" y="147440"/>
                      </a:moveTo>
                      <a:cubicBezTo>
                        <a:pt x="232926" y="123999"/>
                        <a:pt x="330881" y="91166"/>
                        <a:pt x="341835" y="104082"/>
                      </a:cubicBezTo>
                      <a:cubicBezTo>
                        <a:pt x="356637" y="121532"/>
                        <a:pt x="231602" y="170881"/>
                        <a:pt x="232259" y="147440"/>
                      </a:cubicBezTo>
                      <a:close/>
                      <a:moveTo>
                        <a:pt x="120559" y="83670"/>
                      </a:moveTo>
                      <a:cubicBezTo>
                        <a:pt x="109120" y="104139"/>
                        <a:pt x="65305" y="52847"/>
                        <a:pt x="83050" y="43465"/>
                      </a:cubicBezTo>
                      <a:cubicBezTo>
                        <a:pt x="100795" y="34092"/>
                        <a:pt x="126522" y="72992"/>
                        <a:pt x="120559" y="83670"/>
                      </a:cubicBezTo>
                      <a:close/>
                      <a:moveTo>
                        <a:pt x="155897" y="262807"/>
                      </a:moveTo>
                      <a:cubicBezTo>
                        <a:pt x="152297" y="256463"/>
                        <a:pt x="209361" y="216839"/>
                        <a:pt x="215390" y="238804"/>
                      </a:cubicBezTo>
                      <a:cubicBezTo>
                        <a:pt x="220867" y="258749"/>
                        <a:pt x="159498" y="269141"/>
                        <a:pt x="155897" y="262807"/>
                      </a:cubicBezTo>
                      <a:close/>
                      <a:moveTo>
                        <a:pt x="130323" y="195627"/>
                      </a:moveTo>
                      <a:cubicBezTo>
                        <a:pt x="135523" y="180168"/>
                        <a:pt x="153583" y="188035"/>
                        <a:pt x="149020" y="205171"/>
                      </a:cubicBezTo>
                      <a:cubicBezTo>
                        <a:pt x="136981" y="250415"/>
                        <a:pt x="125132" y="211086"/>
                        <a:pt x="130323" y="195627"/>
                      </a:cubicBezTo>
                      <a:close/>
                      <a:moveTo>
                        <a:pt x="124808" y="333577"/>
                      </a:moveTo>
                      <a:cubicBezTo>
                        <a:pt x="119245" y="326253"/>
                        <a:pt x="156193" y="315051"/>
                        <a:pt x="154145" y="327396"/>
                      </a:cubicBezTo>
                      <a:cubicBezTo>
                        <a:pt x="151468" y="343598"/>
                        <a:pt x="130361" y="340912"/>
                        <a:pt x="124808" y="333577"/>
                      </a:cubicBezTo>
                      <a:close/>
                      <a:moveTo>
                        <a:pt x="120426" y="364019"/>
                      </a:moveTo>
                      <a:cubicBezTo>
                        <a:pt x="136581" y="355542"/>
                        <a:pt x="154678" y="409568"/>
                        <a:pt x="142972" y="419712"/>
                      </a:cubicBezTo>
                      <a:cubicBezTo>
                        <a:pt x="131256" y="429866"/>
                        <a:pt x="104272" y="372497"/>
                        <a:pt x="120426" y="364019"/>
                      </a:cubicBezTo>
                      <a:close/>
                      <a:moveTo>
                        <a:pt x="101367" y="389527"/>
                      </a:moveTo>
                      <a:cubicBezTo>
                        <a:pt x="109501" y="393995"/>
                        <a:pt x="97223" y="445001"/>
                        <a:pt x="81421" y="434400"/>
                      </a:cubicBezTo>
                      <a:cubicBezTo>
                        <a:pt x="69420" y="426360"/>
                        <a:pt x="93232" y="385060"/>
                        <a:pt x="101367" y="38952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3683D86-ED06-49CB-ACBF-44184CA13BC4}"/>
                    </a:ext>
                  </a:extLst>
                </p:cNvPr>
                <p:cNvSpPr/>
                <p:nvPr/>
              </p:nvSpPr>
              <p:spPr>
                <a:xfrm>
                  <a:off x="5474238" y="2678353"/>
                  <a:ext cx="399537" cy="459849"/>
                </a:xfrm>
                <a:custGeom>
                  <a:avLst/>
                  <a:gdLst>
                    <a:gd name="connsiteX0" fmla="*/ 375464 w 399537"/>
                    <a:gd name="connsiteY0" fmla="*/ 260205 h 459849"/>
                    <a:gd name="connsiteX1" fmla="*/ 296178 w 399537"/>
                    <a:gd name="connsiteY1" fmla="*/ 163745 h 459849"/>
                    <a:gd name="connsiteX2" fmla="*/ 291254 w 399537"/>
                    <a:gd name="connsiteY2" fmla="*/ 158259 h 459849"/>
                    <a:gd name="connsiteX3" fmla="*/ 392571 w 399537"/>
                    <a:gd name="connsiteY3" fmla="*/ 138990 h 459849"/>
                    <a:gd name="connsiteX4" fmla="*/ 399534 w 399537"/>
                    <a:gd name="connsiteY4" fmla="*/ 137170 h 459849"/>
                    <a:gd name="connsiteX5" fmla="*/ 365797 w 399537"/>
                    <a:gd name="connsiteY5" fmla="*/ 44016 h 459849"/>
                    <a:gd name="connsiteX6" fmla="*/ 364406 w 399537"/>
                    <a:gd name="connsiteY6" fmla="*/ 42978 h 459849"/>
                    <a:gd name="connsiteX7" fmla="*/ 258116 w 399537"/>
                    <a:gd name="connsiteY7" fmla="*/ 133198 h 459849"/>
                    <a:gd name="connsiteX8" fmla="*/ 257488 w 399537"/>
                    <a:gd name="connsiteY8" fmla="*/ 133684 h 459849"/>
                    <a:gd name="connsiteX9" fmla="*/ 253354 w 399537"/>
                    <a:gd name="connsiteY9" fmla="*/ 132684 h 459849"/>
                    <a:gd name="connsiteX10" fmla="*/ 253849 w 399537"/>
                    <a:gd name="connsiteY10" fmla="*/ 128303 h 459849"/>
                    <a:gd name="connsiteX11" fmla="*/ 323925 w 399537"/>
                    <a:gd name="connsiteY11" fmla="*/ 16612 h 459849"/>
                    <a:gd name="connsiteX12" fmla="*/ 323296 w 399537"/>
                    <a:gd name="connsiteY12" fmla="*/ 10402 h 459849"/>
                    <a:gd name="connsiteX13" fmla="*/ 229875 w 399537"/>
                    <a:gd name="connsiteY13" fmla="*/ 84545 h 459849"/>
                    <a:gd name="connsiteX14" fmla="*/ 223141 w 399537"/>
                    <a:gd name="connsiteY14" fmla="*/ 85688 h 459849"/>
                    <a:gd name="connsiteX15" fmla="*/ 73227 w 399537"/>
                    <a:gd name="connsiteY15" fmla="*/ 3335 h 459849"/>
                    <a:gd name="connsiteX16" fmla="*/ 65 w 399537"/>
                    <a:gd name="connsiteY16" fmla="*/ 91460 h 459849"/>
                    <a:gd name="connsiteX17" fmla="*/ 5323 w 399537"/>
                    <a:gd name="connsiteY17" fmla="*/ 95479 h 459849"/>
                    <a:gd name="connsiteX18" fmla="*/ 195042 w 399537"/>
                    <a:gd name="connsiteY18" fmla="*/ 128712 h 459849"/>
                    <a:gd name="connsiteX19" fmla="*/ 192146 w 399537"/>
                    <a:gd name="connsiteY19" fmla="*/ 135380 h 459849"/>
                    <a:gd name="connsiteX20" fmla="*/ 11648 w 399537"/>
                    <a:gd name="connsiteY20" fmla="*/ 192015 h 459849"/>
                    <a:gd name="connsiteX21" fmla="*/ 11562 w 399537"/>
                    <a:gd name="connsiteY21" fmla="*/ 194959 h 459849"/>
                    <a:gd name="connsiteX22" fmla="*/ 69159 w 399537"/>
                    <a:gd name="connsiteY22" fmla="*/ 279159 h 459849"/>
                    <a:gd name="connsiteX23" fmla="*/ 75408 w 399537"/>
                    <a:gd name="connsiteY23" fmla="*/ 276883 h 459849"/>
                    <a:gd name="connsiteX24" fmla="*/ 186936 w 399537"/>
                    <a:gd name="connsiteY24" fmla="*/ 184262 h 459849"/>
                    <a:gd name="connsiteX25" fmla="*/ 185698 w 399537"/>
                    <a:gd name="connsiteY25" fmla="*/ 191291 h 459849"/>
                    <a:gd name="connsiteX26" fmla="*/ 114156 w 399537"/>
                    <a:gd name="connsiteY26" fmla="*/ 315831 h 459849"/>
                    <a:gd name="connsiteX27" fmla="*/ 115356 w 399537"/>
                    <a:gd name="connsiteY27" fmla="*/ 318755 h 459849"/>
                    <a:gd name="connsiteX28" fmla="*/ 149808 w 399537"/>
                    <a:gd name="connsiteY28" fmla="*/ 354626 h 459849"/>
                    <a:gd name="connsiteX29" fmla="*/ 156285 w 399537"/>
                    <a:gd name="connsiteY29" fmla="*/ 352540 h 459849"/>
                    <a:gd name="connsiteX30" fmla="*/ 228141 w 399537"/>
                    <a:gd name="connsiteY30" fmla="*/ 270292 h 459849"/>
                    <a:gd name="connsiteX31" fmla="*/ 227713 w 399537"/>
                    <a:gd name="connsiteY31" fmla="*/ 276388 h 459849"/>
                    <a:gd name="connsiteX32" fmla="*/ 161685 w 399537"/>
                    <a:gd name="connsiteY32" fmla="*/ 366475 h 459849"/>
                    <a:gd name="connsiteX33" fmla="*/ 162304 w 399537"/>
                    <a:gd name="connsiteY33" fmla="*/ 369942 h 459849"/>
                    <a:gd name="connsiteX34" fmla="*/ 190422 w 399537"/>
                    <a:gd name="connsiteY34" fmla="*/ 410766 h 459849"/>
                    <a:gd name="connsiteX35" fmla="*/ 197166 w 399537"/>
                    <a:gd name="connsiteY35" fmla="*/ 409671 h 459849"/>
                    <a:gd name="connsiteX36" fmla="*/ 219369 w 399537"/>
                    <a:gd name="connsiteY36" fmla="*/ 363408 h 459849"/>
                    <a:gd name="connsiteX37" fmla="*/ 225350 w 399537"/>
                    <a:gd name="connsiteY37" fmla="*/ 367713 h 459849"/>
                    <a:gd name="connsiteX38" fmla="*/ 199080 w 399537"/>
                    <a:gd name="connsiteY38" fmla="*/ 423225 h 459849"/>
                    <a:gd name="connsiteX39" fmla="*/ 199328 w 399537"/>
                    <a:gd name="connsiteY39" fmla="*/ 426311 h 459849"/>
                    <a:gd name="connsiteX40" fmla="*/ 214235 w 399537"/>
                    <a:gd name="connsiteY40" fmla="*/ 457515 h 459849"/>
                    <a:gd name="connsiteX41" fmla="*/ 219959 w 399537"/>
                    <a:gd name="connsiteY41" fmla="*/ 459049 h 459849"/>
                    <a:gd name="connsiteX42" fmla="*/ 277709 w 399537"/>
                    <a:gd name="connsiteY42" fmla="*/ 408080 h 459849"/>
                    <a:gd name="connsiteX43" fmla="*/ 278795 w 399537"/>
                    <a:gd name="connsiteY43" fmla="*/ 406052 h 459849"/>
                    <a:gd name="connsiteX44" fmla="*/ 279310 w 399537"/>
                    <a:gd name="connsiteY44" fmla="*/ 388059 h 459849"/>
                    <a:gd name="connsiteX45" fmla="*/ 286396 w 399537"/>
                    <a:gd name="connsiteY45" fmla="*/ 386059 h 459849"/>
                    <a:gd name="connsiteX46" fmla="*/ 288006 w 399537"/>
                    <a:gd name="connsiteY46" fmla="*/ 390164 h 459849"/>
                    <a:gd name="connsiteX47" fmla="*/ 294140 w 399537"/>
                    <a:gd name="connsiteY47" fmla="*/ 391431 h 459849"/>
                    <a:gd name="connsiteX48" fmla="*/ 321448 w 399537"/>
                    <a:gd name="connsiteY48" fmla="*/ 360322 h 459849"/>
                    <a:gd name="connsiteX49" fmla="*/ 322239 w 399537"/>
                    <a:gd name="connsiteY49" fmla="*/ 357636 h 459849"/>
                    <a:gd name="connsiteX50" fmla="*/ 285091 w 399537"/>
                    <a:gd name="connsiteY50" fmla="*/ 271082 h 459849"/>
                    <a:gd name="connsiteX51" fmla="*/ 282443 w 399537"/>
                    <a:gd name="connsiteY51" fmla="*/ 264634 h 459849"/>
                    <a:gd name="connsiteX52" fmla="*/ 333774 w 399537"/>
                    <a:gd name="connsiteY52" fmla="*/ 331614 h 459849"/>
                    <a:gd name="connsiteX53" fmla="*/ 340584 w 399537"/>
                    <a:gd name="connsiteY53" fmla="*/ 333995 h 459849"/>
                    <a:gd name="connsiteX54" fmla="*/ 352652 w 399537"/>
                    <a:gd name="connsiteY54" fmla="*/ 313011 h 459849"/>
                    <a:gd name="connsiteX55" fmla="*/ 375217 w 399537"/>
                    <a:gd name="connsiteY55" fmla="*/ 261491 h 459849"/>
                    <a:gd name="connsiteX56" fmla="*/ 375464 w 399537"/>
                    <a:gd name="connsiteY56" fmla="*/ 260205 h 459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99537" h="459849">
                      <a:moveTo>
                        <a:pt x="375464" y="260205"/>
                      </a:moveTo>
                      <a:cubicBezTo>
                        <a:pt x="375760" y="202893"/>
                        <a:pt x="365758" y="115120"/>
                        <a:pt x="296178" y="163745"/>
                      </a:cubicBezTo>
                      <a:cubicBezTo>
                        <a:pt x="292540" y="166288"/>
                        <a:pt x="288292" y="161554"/>
                        <a:pt x="291254" y="158259"/>
                      </a:cubicBezTo>
                      <a:cubicBezTo>
                        <a:pt x="319600" y="126750"/>
                        <a:pt x="365749" y="89031"/>
                        <a:pt x="392571" y="138990"/>
                      </a:cubicBezTo>
                      <a:cubicBezTo>
                        <a:pt x="394410" y="142419"/>
                        <a:pt x="399677" y="141057"/>
                        <a:pt x="399534" y="137170"/>
                      </a:cubicBezTo>
                      <a:cubicBezTo>
                        <a:pt x="398344" y="103233"/>
                        <a:pt x="388761" y="70800"/>
                        <a:pt x="365797" y="44016"/>
                      </a:cubicBezTo>
                      <a:cubicBezTo>
                        <a:pt x="365416" y="43578"/>
                        <a:pt x="364939" y="43216"/>
                        <a:pt x="364406" y="42978"/>
                      </a:cubicBezTo>
                      <a:cubicBezTo>
                        <a:pt x="302589" y="15374"/>
                        <a:pt x="285596" y="88288"/>
                        <a:pt x="258116" y="133198"/>
                      </a:cubicBezTo>
                      <a:cubicBezTo>
                        <a:pt x="258002" y="133389"/>
                        <a:pt x="257774" y="133551"/>
                        <a:pt x="257488" y="133684"/>
                      </a:cubicBezTo>
                      <a:cubicBezTo>
                        <a:pt x="255221" y="134760"/>
                        <a:pt x="254592" y="134865"/>
                        <a:pt x="253354" y="132684"/>
                      </a:cubicBezTo>
                      <a:cubicBezTo>
                        <a:pt x="252592" y="131350"/>
                        <a:pt x="253535" y="129122"/>
                        <a:pt x="253849" y="128303"/>
                      </a:cubicBezTo>
                      <a:cubicBezTo>
                        <a:pt x="277957" y="61989"/>
                        <a:pt x="303398" y="32529"/>
                        <a:pt x="323925" y="16612"/>
                      </a:cubicBezTo>
                      <a:cubicBezTo>
                        <a:pt x="326058" y="14955"/>
                        <a:pt x="325715" y="11602"/>
                        <a:pt x="323296" y="10402"/>
                      </a:cubicBezTo>
                      <a:cubicBezTo>
                        <a:pt x="259374" y="-21078"/>
                        <a:pt x="236047" y="56579"/>
                        <a:pt x="229875" y="84545"/>
                      </a:cubicBezTo>
                      <a:cubicBezTo>
                        <a:pt x="229161" y="87783"/>
                        <a:pt x="224884" y="88517"/>
                        <a:pt x="223141" y="85688"/>
                      </a:cubicBezTo>
                      <a:cubicBezTo>
                        <a:pt x="207063" y="59618"/>
                        <a:pt x="152322" y="-16782"/>
                        <a:pt x="73227" y="3335"/>
                      </a:cubicBezTo>
                      <a:cubicBezTo>
                        <a:pt x="34184" y="13269"/>
                        <a:pt x="8238" y="47569"/>
                        <a:pt x="65" y="91460"/>
                      </a:cubicBezTo>
                      <a:cubicBezTo>
                        <a:pt x="-487" y="94441"/>
                        <a:pt x="2580" y="96775"/>
                        <a:pt x="5323" y="95479"/>
                      </a:cubicBezTo>
                      <a:cubicBezTo>
                        <a:pt x="79151" y="60570"/>
                        <a:pt x="161276" y="106033"/>
                        <a:pt x="195042" y="128712"/>
                      </a:cubicBezTo>
                      <a:cubicBezTo>
                        <a:pt x="198452" y="130998"/>
                        <a:pt x="196137" y="136313"/>
                        <a:pt x="192146" y="135380"/>
                      </a:cubicBezTo>
                      <a:cubicBezTo>
                        <a:pt x="77389" y="108719"/>
                        <a:pt x="30669" y="151572"/>
                        <a:pt x="11648" y="192015"/>
                      </a:cubicBezTo>
                      <a:cubicBezTo>
                        <a:pt x="11209" y="192939"/>
                        <a:pt x="11181" y="194006"/>
                        <a:pt x="11562" y="194959"/>
                      </a:cubicBezTo>
                      <a:cubicBezTo>
                        <a:pt x="23135" y="224372"/>
                        <a:pt x="42023" y="253432"/>
                        <a:pt x="69159" y="279159"/>
                      </a:cubicBezTo>
                      <a:cubicBezTo>
                        <a:pt x="71398" y="281284"/>
                        <a:pt x="75103" y="279960"/>
                        <a:pt x="75408" y="276883"/>
                      </a:cubicBezTo>
                      <a:cubicBezTo>
                        <a:pt x="79751" y="233887"/>
                        <a:pt x="99259" y="143838"/>
                        <a:pt x="186936" y="184262"/>
                      </a:cubicBezTo>
                      <a:cubicBezTo>
                        <a:pt x="190365" y="185843"/>
                        <a:pt x="189451" y="190939"/>
                        <a:pt x="185698" y="191291"/>
                      </a:cubicBezTo>
                      <a:cubicBezTo>
                        <a:pt x="161628" y="193596"/>
                        <a:pt x="118813" y="212389"/>
                        <a:pt x="114156" y="315831"/>
                      </a:cubicBezTo>
                      <a:cubicBezTo>
                        <a:pt x="114108" y="316926"/>
                        <a:pt x="114556" y="318012"/>
                        <a:pt x="115356" y="318755"/>
                      </a:cubicBezTo>
                      <a:cubicBezTo>
                        <a:pt x="128262" y="330728"/>
                        <a:pt x="139702" y="342815"/>
                        <a:pt x="149808" y="354626"/>
                      </a:cubicBezTo>
                      <a:cubicBezTo>
                        <a:pt x="151941" y="357122"/>
                        <a:pt x="156018" y="355807"/>
                        <a:pt x="156285" y="352540"/>
                      </a:cubicBezTo>
                      <a:cubicBezTo>
                        <a:pt x="160323" y="302724"/>
                        <a:pt x="175058" y="229039"/>
                        <a:pt x="228141" y="270292"/>
                      </a:cubicBezTo>
                      <a:cubicBezTo>
                        <a:pt x="230199" y="271892"/>
                        <a:pt x="229970" y="275083"/>
                        <a:pt x="227713" y="276388"/>
                      </a:cubicBezTo>
                      <a:cubicBezTo>
                        <a:pt x="215092" y="283712"/>
                        <a:pt x="180602" y="308277"/>
                        <a:pt x="161685" y="366475"/>
                      </a:cubicBezTo>
                      <a:cubicBezTo>
                        <a:pt x="161304" y="367656"/>
                        <a:pt x="161543" y="368961"/>
                        <a:pt x="162304" y="369942"/>
                      </a:cubicBezTo>
                      <a:cubicBezTo>
                        <a:pt x="173668" y="384544"/>
                        <a:pt x="182964" y="398413"/>
                        <a:pt x="190422" y="410766"/>
                      </a:cubicBezTo>
                      <a:cubicBezTo>
                        <a:pt x="192137" y="413605"/>
                        <a:pt x="196413" y="412900"/>
                        <a:pt x="197166" y="409671"/>
                      </a:cubicBezTo>
                      <a:cubicBezTo>
                        <a:pt x="200814" y="394022"/>
                        <a:pt x="207415" y="376476"/>
                        <a:pt x="219369" y="363408"/>
                      </a:cubicBezTo>
                      <a:cubicBezTo>
                        <a:pt x="222331" y="360179"/>
                        <a:pt x="227465" y="363875"/>
                        <a:pt x="225350" y="367713"/>
                      </a:cubicBezTo>
                      <a:cubicBezTo>
                        <a:pt x="217378" y="382172"/>
                        <a:pt x="206177" y="403832"/>
                        <a:pt x="199080" y="423225"/>
                      </a:cubicBezTo>
                      <a:cubicBezTo>
                        <a:pt x="198709" y="424235"/>
                        <a:pt x="198814" y="425368"/>
                        <a:pt x="199328" y="426311"/>
                      </a:cubicBezTo>
                      <a:cubicBezTo>
                        <a:pt x="207110" y="440656"/>
                        <a:pt x="211892" y="451686"/>
                        <a:pt x="214235" y="457515"/>
                      </a:cubicBezTo>
                      <a:cubicBezTo>
                        <a:pt x="215159" y="459811"/>
                        <a:pt x="218026" y="460592"/>
                        <a:pt x="219959" y="459049"/>
                      </a:cubicBezTo>
                      <a:cubicBezTo>
                        <a:pt x="228989" y="451895"/>
                        <a:pt x="252325" y="432903"/>
                        <a:pt x="277709" y="408080"/>
                      </a:cubicBezTo>
                      <a:cubicBezTo>
                        <a:pt x="278271" y="407537"/>
                        <a:pt x="278662" y="406823"/>
                        <a:pt x="278795" y="406052"/>
                      </a:cubicBezTo>
                      <a:cubicBezTo>
                        <a:pt x="279805" y="400403"/>
                        <a:pt x="280100" y="394374"/>
                        <a:pt x="279310" y="388059"/>
                      </a:cubicBezTo>
                      <a:cubicBezTo>
                        <a:pt x="278767" y="383734"/>
                        <a:pt x="284682" y="382058"/>
                        <a:pt x="286396" y="386059"/>
                      </a:cubicBezTo>
                      <a:cubicBezTo>
                        <a:pt x="286968" y="387402"/>
                        <a:pt x="287511" y="388773"/>
                        <a:pt x="288006" y="390164"/>
                      </a:cubicBezTo>
                      <a:cubicBezTo>
                        <a:pt x="288920" y="392736"/>
                        <a:pt x="292264" y="393412"/>
                        <a:pt x="294140" y="391431"/>
                      </a:cubicBezTo>
                      <a:cubicBezTo>
                        <a:pt x="303513" y="381572"/>
                        <a:pt x="312809" y="371104"/>
                        <a:pt x="321448" y="360322"/>
                      </a:cubicBezTo>
                      <a:cubicBezTo>
                        <a:pt x="322058" y="359560"/>
                        <a:pt x="322344" y="358608"/>
                        <a:pt x="322239" y="357636"/>
                      </a:cubicBezTo>
                      <a:cubicBezTo>
                        <a:pt x="318324" y="320888"/>
                        <a:pt x="308656" y="270301"/>
                        <a:pt x="285091" y="271082"/>
                      </a:cubicBezTo>
                      <a:cubicBezTo>
                        <a:pt x="281605" y="271197"/>
                        <a:pt x="279824" y="266948"/>
                        <a:pt x="282443" y="264634"/>
                      </a:cubicBezTo>
                      <a:cubicBezTo>
                        <a:pt x="304503" y="245212"/>
                        <a:pt x="343518" y="224362"/>
                        <a:pt x="333774" y="331614"/>
                      </a:cubicBezTo>
                      <a:cubicBezTo>
                        <a:pt x="333421" y="335471"/>
                        <a:pt x="338479" y="337243"/>
                        <a:pt x="340584" y="333995"/>
                      </a:cubicBezTo>
                      <a:cubicBezTo>
                        <a:pt x="345108" y="327004"/>
                        <a:pt x="349185" y="319984"/>
                        <a:pt x="352652" y="313011"/>
                      </a:cubicBezTo>
                      <a:cubicBezTo>
                        <a:pt x="360234" y="297752"/>
                        <a:pt x="368121" y="280274"/>
                        <a:pt x="375217" y="261491"/>
                      </a:cubicBezTo>
                      <a:cubicBezTo>
                        <a:pt x="375379" y="261091"/>
                        <a:pt x="375464" y="260652"/>
                        <a:pt x="375464" y="26020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06FBB0C-D7CA-407F-AE27-B63C25DCD6E5}"/>
                    </a:ext>
                  </a:extLst>
                </p:cNvPr>
                <p:cNvSpPr/>
                <p:nvPr/>
              </p:nvSpPr>
              <p:spPr>
                <a:xfrm>
                  <a:off x="5541593" y="2305030"/>
                  <a:ext cx="504256" cy="261743"/>
                </a:xfrm>
                <a:custGeom>
                  <a:avLst/>
                  <a:gdLst>
                    <a:gd name="connsiteX0" fmla="*/ 9405 w 504256"/>
                    <a:gd name="connsiteY0" fmla="*/ 255108 h 261743"/>
                    <a:gd name="connsiteX1" fmla="*/ 221069 w 504256"/>
                    <a:gd name="connsiteY1" fmla="*/ 0 h 261743"/>
                    <a:gd name="connsiteX2" fmla="*/ 46695 w 504256"/>
                    <a:gd name="connsiteY2" fmla="*/ 211122 h 261743"/>
                    <a:gd name="connsiteX3" fmla="*/ 401111 w 504256"/>
                    <a:gd name="connsiteY3" fmla="*/ 100079 h 261743"/>
                    <a:gd name="connsiteX4" fmla="*/ 81356 w 504256"/>
                    <a:gd name="connsiteY4" fmla="*/ 199111 h 261743"/>
                    <a:gd name="connsiteX5" fmla="*/ 504257 w 504256"/>
                    <a:gd name="connsiteY5" fmla="*/ 205273 h 261743"/>
                    <a:gd name="connsiteX6" fmla="*/ 72212 w 504256"/>
                    <a:gd name="connsiteY6" fmla="*/ 231743 h 261743"/>
                    <a:gd name="connsiteX7" fmla="*/ 9405 w 504256"/>
                    <a:gd name="connsiteY7" fmla="*/ 255108 h 261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4256" h="261743">
                      <a:moveTo>
                        <a:pt x="9405" y="255108"/>
                      </a:moveTo>
                      <a:cubicBezTo>
                        <a:pt x="9405" y="255108"/>
                        <a:pt x="66679" y="61751"/>
                        <a:pt x="221069" y="0"/>
                      </a:cubicBezTo>
                      <a:cubicBezTo>
                        <a:pt x="221069" y="0"/>
                        <a:pt x="132849" y="34338"/>
                        <a:pt x="46695" y="211122"/>
                      </a:cubicBezTo>
                      <a:cubicBezTo>
                        <a:pt x="46695" y="211122"/>
                        <a:pt x="127629" y="34204"/>
                        <a:pt x="401111" y="100079"/>
                      </a:cubicBezTo>
                      <a:cubicBezTo>
                        <a:pt x="401111" y="100079"/>
                        <a:pt x="192361" y="55207"/>
                        <a:pt x="81356" y="199111"/>
                      </a:cubicBezTo>
                      <a:cubicBezTo>
                        <a:pt x="81356" y="199111"/>
                        <a:pt x="256731" y="173165"/>
                        <a:pt x="504257" y="205273"/>
                      </a:cubicBezTo>
                      <a:cubicBezTo>
                        <a:pt x="504257" y="205273"/>
                        <a:pt x="180293" y="182918"/>
                        <a:pt x="72212" y="231743"/>
                      </a:cubicBezTo>
                      <a:cubicBezTo>
                        <a:pt x="-35858" y="280568"/>
                        <a:pt x="9405" y="255108"/>
                        <a:pt x="9405" y="255108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063AF52-127E-41D4-8363-7C2E576D9E17}"/>
                    </a:ext>
                  </a:extLst>
                </p:cNvPr>
                <p:cNvSpPr/>
                <p:nvPr/>
              </p:nvSpPr>
              <p:spPr>
                <a:xfrm>
                  <a:off x="5488845" y="2023671"/>
                  <a:ext cx="1334816" cy="1283073"/>
                </a:xfrm>
                <a:custGeom>
                  <a:avLst/>
                  <a:gdLst>
                    <a:gd name="connsiteX0" fmla="*/ 1334817 w 1334816"/>
                    <a:gd name="connsiteY0" fmla="*/ 0 h 1283073"/>
                    <a:gd name="connsiteX1" fmla="*/ 680287 w 1334816"/>
                    <a:gd name="connsiteY1" fmla="*/ 1132484 h 1283073"/>
                    <a:gd name="connsiteX2" fmla="*/ 11899 w 1334816"/>
                    <a:gd name="connsiteY2" fmla="*/ 802815 h 1283073"/>
                    <a:gd name="connsiteX3" fmla="*/ 42665 w 1334816"/>
                    <a:gd name="connsiteY3" fmla="*/ 477384 h 1283073"/>
                    <a:gd name="connsiteX4" fmla="*/ 40226 w 1334816"/>
                    <a:gd name="connsiteY4" fmla="*/ 799186 h 1283073"/>
                    <a:gd name="connsiteX5" fmla="*/ 665628 w 1334816"/>
                    <a:gd name="connsiteY5" fmla="*/ 1116644 h 1283073"/>
                    <a:gd name="connsiteX6" fmla="*/ 1334817 w 1334816"/>
                    <a:gd name="connsiteY6" fmla="*/ 0 h 1283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4816" h="1283073">
                      <a:moveTo>
                        <a:pt x="1334817" y="0"/>
                      </a:moveTo>
                      <a:cubicBezTo>
                        <a:pt x="1170186" y="402517"/>
                        <a:pt x="990497" y="819121"/>
                        <a:pt x="680287" y="1132484"/>
                      </a:cubicBezTo>
                      <a:cubicBezTo>
                        <a:pt x="342159" y="1460783"/>
                        <a:pt x="44112" y="1207446"/>
                        <a:pt x="11899" y="802815"/>
                      </a:cubicBezTo>
                      <a:cubicBezTo>
                        <a:pt x="1621" y="771458"/>
                        <a:pt x="-19476" y="378523"/>
                        <a:pt x="42665" y="477384"/>
                      </a:cubicBezTo>
                      <a:cubicBezTo>
                        <a:pt x="21224" y="581587"/>
                        <a:pt x="29120" y="693553"/>
                        <a:pt x="40226" y="799186"/>
                      </a:cubicBezTo>
                      <a:cubicBezTo>
                        <a:pt x="69068" y="1183557"/>
                        <a:pt x="339216" y="1429360"/>
                        <a:pt x="665628" y="1116644"/>
                      </a:cubicBezTo>
                      <a:cubicBezTo>
                        <a:pt x="983449" y="823227"/>
                        <a:pt x="1154985" y="341528"/>
                        <a:pt x="1334817" y="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DBFAD02-CA77-4266-9E3C-202B35DB52FE}"/>
                    </a:ext>
                  </a:extLst>
                </p:cNvPr>
                <p:cNvSpPr/>
                <p:nvPr/>
              </p:nvSpPr>
              <p:spPr>
                <a:xfrm>
                  <a:off x="5586156" y="2543559"/>
                  <a:ext cx="291440" cy="241277"/>
                </a:xfrm>
                <a:custGeom>
                  <a:avLst/>
                  <a:gdLst>
                    <a:gd name="connsiteX0" fmla="*/ 244734 w 291440"/>
                    <a:gd name="connsiteY0" fmla="*/ 73129 h 241277"/>
                    <a:gd name="connsiteX1" fmla="*/ 166458 w 291440"/>
                    <a:gd name="connsiteY1" fmla="*/ 79378 h 241277"/>
                    <a:gd name="connsiteX2" fmla="*/ 161857 w 291440"/>
                    <a:gd name="connsiteY2" fmla="*/ 79949 h 241277"/>
                    <a:gd name="connsiteX3" fmla="*/ 188327 w 291440"/>
                    <a:gd name="connsiteY3" fmla="*/ 20742 h 241277"/>
                    <a:gd name="connsiteX4" fmla="*/ 189889 w 291440"/>
                    <a:gd name="connsiteY4" fmla="*/ 16494 h 241277"/>
                    <a:gd name="connsiteX5" fmla="*/ 129691 w 291440"/>
                    <a:gd name="connsiteY5" fmla="*/ 425 h 241277"/>
                    <a:gd name="connsiteX6" fmla="*/ 128663 w 291440"/>
                    <a:gd name="connsiteY6" fmla="*/ 768 h 241277"/>
                    <a:gd name="connsiteX7" fmla="*/ 137016 w 291440"/>
                    <a:gd name="connsiteY7" fmla="*/ 88045 h 241277"/>
                    <a:gd name="connsiteX8" fmla="*/ 137045 w 291440"/>
                    <a:gd name="connsiteY8" fmla="*/ 88541 h 241277"/>
                    <a:gd name="connsiteX9" fmla="*/ 135045 w 291440"/>
                    <a:gd name="connsiteY9" fmla="*/ 90312 h 241277"/>
                    <a:gd name="connsiteX10" fmla="*/ 132959 w 291440"/>
                    <a:gd name="connsiteY10" fmla="*/ 88483 h 241277"/>
                    <a:gd name="connsiteX11" fmla="*/ 100507 w 291440"/>
                    <a:gd name="connsiteY11" fmla="*/ 12179 h 241277"/>
                    <a:gd name="connsiteX12" fmla="*/ 97078 w 291440"/>
                    <a:gd name="connsiteY12" fmla="*/ 10274 h 241277"/>
                    <a:gd name="connsiteX13" fmla="*/ 101755 w 291440"/>
                    <a:gd name="connsiteY13" fmla="*/ 85131 h 241277"/>
                    <a:gd name="connsiteX14" fmla="*/ 99926 w 291440"/>
                    <a:gd name="connsiteY14" fmla="*/ 89017 h 241277"/>
                    <a:gd name="connsiteX15" fmla="*/ 3552 w 291440"/>
                    <a:gd name="connsiteY15" fmla="*/ 136775 h 241277"/>
                    <a:gd name="connsiteX16" fmla="*/ 22726 w 291440"/>
                    <a:gd name="connsiteY16" fmla="*/ 206203 h 241277"/>
                    <a:gd name="connsiteX17" fmla="*/ 26688 w 291440"/>
                    <a:gd name="connsiteY17" fmla="*/ 204936 h 241277"/>
                    <a:gd name="connsiteX18" fmla="*/ 112023 w 291440"/>
                    <a:gd name="connsiteY18" fmla="*/ 118982 h 241277"/>
                    <a:gd name="connsiteX19" fmla="*/ 114423 w 291440"/>
                    <a:gd name="connsiteY19" fmla="*/ 122878 h 241277"/>
                    <a:gd name="connsiteX20" fmla="*/ 78780 w 291440"/>
                    <a:gd name="connsiteY20" fmla="*/ 236378 h 241277"/>
                    <a:gd name="connsiteX21" fmla="*/ 80266 w 291440"/>
                    <a:gd name="connsiteY21" fmla="*/ 237483 h 241277"/>
                    <a:gd name="connsiteX22" fmla="*/ 144417 w 291440"/>
                    <a:gd name="connsiteY22" fmla="*/ 238026 h 241277"/>
                    <a:gd name="connsiteX23" fmla="*/ 145484 w 291440"/>
                    <a:gd name="connsiteY23" fmla="*/ 233978 h 241277"/>
                    <a:gd name="connsiteX24" fmla="*/ 137769 w 291440"/>
                    <a:gd name="connsiteY24" fmla="*/ 143138 h 241277"/>
                    <a:gd name="connsiteX25" fmla="*/ 140950 w 291440"/>
                    <a:gd name="connsiteY25" fmla="*/ 146310 h 241277"/>
                    <a:gd name="connsiteX26" fmla="*/ 179507 w 291440"/>
                    <a:gd name="connsiteY26" fmla="*/ 227996 h 241277"/>
                    <a:gd name="connsiteX27" fmla="*/ 181450 w 291440"/>
                    <a:gd name="connsiteY27" fmla="*/ 228425 h 241277"/>
                    <a:gd name="connsiteX28" fmla="*/ 212340 w 291440"/>
                    <a:gd name="connsiteY28" fmla="*/ 223538 h 241277"/>
                    <a:gd name="connsiteX29" fmla="*/ 213588 w 291440"/>
                    <a:gd name="connsiteY29" fmla="*/ 219443 h 241277"/>
                    <a:gd name="connsiteX30" fmla="*/ 196967 w 291440"/>
                    <a:gd name="connsiteY30" fmla="*/ 152806 h 241277"/>
                    <a:gd name="connsiteX31" fmla="*/ 199957 w 291440"/>
                    <a:gd name="connsiteY31" fmla="*/ 155216 h 241277"/>
                    <a:gd name="connsiteX32" fmla="*/ 222713 w 291440"/>
                    <a:gd name="connsiteY32" fmla="*/ 221662 h 241277"/>
                    <a:gd name="connsiteX33" fmla="*/ 224722 w 291440"/>
                    <a:gd name="connsiteY33" fmla="*/ 222586 h 241277"/>
                    <a:gd name="connsiteX34" fmla="*/ 255888 w 291440"/>
                    <a:gd name="connsiteY34" fmla="*/ 222748 h 241277"/>
                    <a:gd name="connsiteX35" fmla="*/ 257745 w 291440"/>
                    <a:gd name="connsiteY35" fmla="*/ 218871 h 241277"/>
                    <a:gd name="connsiteX36" fmla="*/ 241858 w 291440"/>
                    <a:gd name="connsiteY36" fmla="*/ 190791 h 241277"/>
                    <a:gd name="connsiteX37" fmla="*/ 246230 w 291440"/>
                    <a:gd name="connsiteY37" fmla="*/ 189248 h 241277"/>
                    <a:gd name="connsiteX38" fmla="*/ 265442 w 291440"/>
                    <a:gd name="connsiteY38" fmla="*/ 222757 h 241277"/>
                    <a:gd name="connsiteX39" fmla="*/ 267128 w 291440"/>
                    <a:gd name="connsiteY39" fmla="*/ 223738 h 241277"/>
                    <a:gd name="connsiteX40" fmla="*/ 288587 w 291440"/>
                    <a:gd name="connsiteY40" fmla="*/ 227263 h 241277"/>
                    <a:gd name="connsiteX41" fmla="*/ 291436 w 291440"/>
                    <a:gd name="connsiteY41" fmla="*/ 224862 h 241277"/>
                    <a:gd name="connsiteX42" fmla="*/ 285892 w 291440"/>
                    <a:gd name="connsiteY42" fmla="*/ 176742 h 241277"/>
                    <a:gd name="connsiteX43" fmla="*/ 285235 w 291440"/>
                    <a:gd name="connsiteY43" fmla="*/ 175456 h 241277"/>
                    <a:gd name="connsiteX44" fmla="*/ 276129 w 291440"/>
                    <a:gd name="connsiteY44" fmla="*/ 168722 h 241277"/>
                    <a:gd name="connsiteX45" fmla="*/ 277643 w 291440"/>
                    <a:gd name="connsiteY45" fmla="*/ 164350 h 241277"/>
                    <a:gd name="connsiteX46" fmla="*/ 280339 w 291440"/>
                    <a:gd name="connsiteY46" fmla="*/ 164998 h 241277"/>
                    <a:gd name="connsiteX47" fmla="*/ 283196 w 291440"/>
                    <a:gd name="connsiteY47" fmla="*/ 162293 h 241277"/>
                    <a:gd name="connsiteX48" fmla="*/ 276957 w 291440"/>
                    <a:gd name="connsiteY48" fmla="*/ 137023 h 241277"/>
                    <a:gd name="connsiteX49" fmla="*/ 275853 w 291440"/>
                    <a:gd name="connsiteY49" fmla="*/ 135651 h 241277"/>
                    <a:gd name="connsiteX50" fmla="*/ 217836 w 291440"/>
                    <a:gd name="connsiteY50" fmla="*/ 123707 h 241277"/>
                    <a:gd name="connsiteX51" fmla="*/ 213559 w 291440"/>
                    <a:gd name="connsiteY51" fmla="*/ 122754 h 241277"/>
                    <a:gd name="connsiteX52" fmla="*/ 266575 w 291440"/>
                    <a:gd name="connsiteY52" fmla="*/ 120335 h 241277"/>
                    <a:gd name="connsiteX53" fmla="*/ 270252 w 291440"/>
                    <a:gd name="connsiteY53" fmla="*/ 117678 h 241277"/>
                    <a:gd name="connsiteX54" fmla="*/ 263765 w 291440"/>
                    <a:gd name="connsiteY54" fmla="*/ 103904 h 241277"/>
                    <a:gd name="connsiteX55" fmla="*/ 245287 w 291440"/>
                    <a:gd name="connsiteY55" fmla="*/ 73748 h 241277"/>
                    <a:gd name="connsiteX56" fmla="*/ 244734 w 291440"/>
                    <a:gd name="connsiteY56" fmla="*/ 73129 h 241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91440" h="241277">
                      <a:moveTo>
                        <a:pt x="244734" y="73129"/>
                      </a:moveTo>
                      <a:cubicBezTo>
                        <a:pt x="215264" y="52384"/>
                        <a:pt x="166382" y="25990"/>
                        <a:pt x="166458" y="79378"/>
                      </a:cubicBezTo>
                      <a:cubicBezTo>
                        <a:pt x="166458" y="82168"/>
                        <a:pt x="162495" y="82664"/>
                        <a:pt x="161857" y="79949"/>
                      </a:cubicBezTo>
                      <a:cubicBezTo>
                        <a:pt x="155780" y="53993"/>
                        <a:pt x="152913" y="16627"/>
                        <a:pt x="188327" y="20742"/>
                      </a:cubicBezTo>
                      <a:cubicBezTo>
                        <a:pt x="190756" y="21027"/>
                        <a:pt x="191947" y="17818"/>
                        <a:pt x="189889" y="16494"/>
                      </a:cubicBezTo>
                      <a:cubicBezTo>
                        <a:pt x="171954" y="4911"/>
                        <a:pt x="151771" y="-1804"/>
                        <a:pt x="129691" y="425"/>
                      </a:cubicBezTo>
                      <a:cubicBezTo>
                        <a:pt x="129329" y="463"/>
                        <a:pt x="128968" y="587"/>
                        <a:pt x="128663" y="768"/>
                      </a:cubicBezTo>
                      <a:cubicBezTo>
                        <a:pt x="92201" y="22742"/>
                        <a:pt x="123719" y="57718"/>
                        <a:pt x="137016" y="88045"/>
                      </a:cubicBezTo>
                      <a:cubicBezTo>
                        <a:pt x="137073" y="88179"/>
                        <a:pt x="137073" y="88350"/>
                        <a:pt x="137045" y="88541"/>
                      </a:cubicBezTo>
                      <a:cubicBezTo>
                        <a:pt x="136788" y="90093"/>
                        <a:pt x="136616" y="90455"/>
                        <a:pt x="135045" y="90312"/>
                      </a:cubicBezTo>
                      <a:cubicBezTo>
                        <a:pt x="134082" y="90227"/>
                        <a:pt x="133273" y="88941"/>
                        <a:pt x="132959" y="88483"/>
                      </a:cubicBezTo>
                      <a:cubicBezTo>
                        <a:pt x="107403" y="52212"/>
                        <a:pt x="101345" y="28485"/>
                        <a:pt x="100507" y="12179"/>
                      </a:cubicBezTo>
                      <a:cubicBezTo>
                        <a:pt x="100421" y="10483"/>
                        <a:pt x="98564" y="9455"/>
                        <a:pt x="97078" y="10274"/>
                      </a:cubicBezTo>
                      <a:cubicBezTo>
                        <a:pt x="57854" y="31943"/>
                        <a:pt x="89544" y="71891"/>
                        <a:pt x="101755" y="85131"/>
                      </a:cubicBezTo>
                      <a:cubicBezTo>
                        <a:pt x="103164" y="86664"/>
                        <a:pt x="102012" y="89131"/>
                        <a:pt x="99926" y="89017"/>
                      </a:cubicBezTo>
                      <a:cubicBezTo>
                        <a:pt x="80695" y="87941"/>
                        <a:pt x="21592" y="88731"/>
                        <a:pt x="3552" y="136775"/>
                      </a:cubicBezTo>
                      <a:cubicBezTo>
                        <a:pt x="-5354" y="160492"/>
                        <a:pt x="3019" y="186210"/>
                        <a:pt x="22726" y="206203"/>
                      </a:cubicBezTo>
                      <a:cubicBezTo>
                        <a:pt x="24069" y="207565"/>
                        <a:pt x="26374" y="206813"/>
                        <a:pt x="26688" y="204936"/>
                      </a:cubicBezTo>
                      <a:cubicBezTo>
                        <a:pt x="35213" y="154292"/>
                        <a:pt x="88191" y="128250"/>
                        <a:pt x="112023" y="118982"/>
                      </a:cubicBezTo>
                      <a:cubicBezTo>
                        <a:pt x="114423" y="118049"/>
                        <a:pt x="116338" y="121145"/>
                        <a:pt x="114423" y="122878"/>
                      </a:cubicBezTo>
                      <a:cubicBezTo>
                        <a:pt x="59426" y="172513"/>
                        <a:pt x="64740" y="212023"/>
                        <a:pt x="78780" y="236378"/>
                      </a:cubicBezTo>
                      <a:cubicBezTo>
                        <a:pt x="79104" y="236940"/>
                        <a:pt x="79638" y="237331"/>
                        <a:pt x="80266" y="237483"/>
                      </a:cubicBezTo>
                      <a:cubicBezTo>
                        <a:pt x="99602" y="242084"/>
                        <a:pt x="121386" y="242779"/>
                        <a:pt x="144417" y="238026"/>
                      </a:cubicBezTo>
                      <a:cubicBezTo>
                        <a:pt x="146322" y="237635"/>
                        <a:pt x="146960" y="235245"/>
                        <a:pt x="145484" y="233978"/>
                      </a:cubicBezTo>
                      <a:cubicBezTo>
                        <a:pt x="124853" y="216280"/>
                        <a:pt x="85400" y="173856"/>
                        <a:pt x="137769" y="143138"/>
                      </a:cubicBezTo>
                      <a:cubicBezTo>
                        <a:pt x="139817" y="141938"/>
                        <a:pt x="142112" y="144243"/>
                        <a:pt x="140950" y="146310"/>
                      </a:cubicBezTo>
                      <a:cubicBezTo>
                        <a:pt x="133482" y="159559"/>
                        <a:pt x="127796" y="188401"/>
                        <a:pt x="179507" y="227996"/>
                      </a:cubicBezTo>
                      <a:cubicBezTo>
                        <a:pt x="180050" y="228415"/>
                        <a:pt x="180774" y="228577"/>
                        <a:pt x="181450" y="228425"/>
                      </a:cubicBezTo>
                      <a:cubicBezTo>
                        <a:pt x="192271" y="226063"/>
                        <a:pt x="202615" y="224510"/>
                        <a:pt x="212340" y="223538"/>
                      </a:cubicBezTo>
                      <a:cubicBezTo>
                        <a:pt x="214397" y="223338"/>
                        <a:pt x="215178" y="220757"/>
                        <a:pt x="213588" y="219443"/>
                      </a:cubicBezTo>
                      <a:cubicBezTo>
                        <a:pt x="189337" y="199459"/>
                        <a:pt x="156609" y="165360"/>
                        <a:pt x="196967" y="152806"/>
                      </a:cubicBezTo>
                      <a:cubicBezTo>
                        <a:pt x="198529" y="152320"/>
                        <a:pt x="200091" y="153577"/>
                        <a:pt x="199957" y="155216"/>
                      </a:cubicBezTo>
                      <a:cubicBezTo>
                        <a:pt x="199195" y="164360"/>
                        <a:pt x="199481" y="190982"/>
                        <a:pt x="222713" y="221662"/>
                      </a:cubicBezTo>
                      <a:cubicBezTo>
                        <a:pt x="223179" y="222281"/>
                        <a:pt x="223951" y="222634"/>
                        <a:pt x="224722" y="222586"/>
                      </a:cubicBezTo>
                      <a:cubicBezTo>
                        <a:pt x="236343" y="221967"/>
                        <a:pt x="246839" y="222167"/>
                        <a:pt x="255888" y="222748"/>
                      </a:cubicBezTo>
                      <a:cubicBezTo>
                        <a:pt x="257974" y="222881"/>
                        <a:pt x="259146" y="220424"/>
                        <a:pt x="257745" y="218871"/>
                      </a:cubicBezTo>
                      <a:cubicBezTo>
                        <a:pt x="250983" y="211366"/>
                        <a:pt x="244296" y="201650"/>
                        <a:pt x="241858" y="190791"/>
                      </a:cubicBezTo>
                      <a:cubicBezTo>
                        <a:pt x="241258" y="188105"/>
                        <a:pt x="245011" y="186781"/>
                        <a:pt x="246230" y="189248"/>
                      </a:cubicBezTo>
                      <a:cubicBezTo>
                        <a:pt x="250830" y="198564"/>
                        <a:pt x="257974" y="212118"/>
                        <a:pt x="265442" y="222757"/>
                      </a:cubicBezTo>
                      <a:cubicBezTo>
                        <a:pt x="265832" y="223310"/>
                        <a:pt x="266451" y="223662"/>
                        <a:pt x="267128" y="223738"/>
                      </a:cubicBezTo>
                      <a:cubicBezTo>
                        <a:pt x="277329" y="224872"/>
                        <a:pt x="284739" y="226377"/>
                        <a:pt x="288587" y="227263"/>
                      </a:cubicBezTo>
                      <a:cubicBezTo>
                        <a:pt x="290102" y="227615"/>
                        <a:pt x="291531" y="226415"/>
                        <a:pt x="291436" y="224862"/>
                      </a:cubicBezTo>
                      <a:cubicBezTo>
                        <a:pt x="290988" y="217633"/>
                        <a:pt x="289578" y="198764"/>
                        <a:pt x="285892" y="176742"/>
                      </a:cubicBezTo>
                      <a:cubicBezTo>
                        <a:pt x="285806" y="176256"/>
                        <a:pt x="285587" y="175799"/>
                        <a:pt x="285235" y="175456"/>
                      </a:cubicBezTo>
                      <a:cubicBezTo>
                        <a:pt x="282682" y="172904"/>
                        <a:pt x="279672" y="170589"/>
                        <a:pt x="276129" y="168722"/>
                      </a:cubicBezTo>
                      <a:cubicBezTo>
                        <a:pt x="273710" y="167446"/>
                        <a:pt x="274967" y="163788"/>
                        <a:pt x="277643" y="164350"/>
                      </a:cubicBezTo>
                      <a:cubicBezTo>
                        <a:pt x="278548" y="164541"/>
                        <a:pt x="279444" y="164750"/>
                        <a:pt x="280339" y="164998"/>
                      </a:cubicBezTo>
                      <a:cubicBezTo>
                        <a:pt x="281996" y="165445"/>
                        <a:pt x="283539" y="163969"/>
                        <a:pt x="283196" y="162293"/>
                      </a:cubicBezTo>
                      <a:cubicBezTo>
                        <a:pt x="281472" y="153911"/>
                        <a:pt x="279415" y="145348"/>
                        <a:pt x="276957" y="137023"/>
                      </a:cubicBezTo>
                      <a:cubicBezTo>
                        <a:pt x="276786" y="136432"/>
                        <a:pt x="276396" y="135947"/>
                        <a:pt x="275853" y="135651"/>
                      </a:cubicBezTo>
                      <a:cubicBezTo>
                        <a:pt x="255479" y="124459"/>
                        <a:pt x="225904" y="111277"/>
                        <a:pt x="217836" y="123707"/>
                      </a:cubicBezTo>
                      <a:cubicBezTo>
                        <a:pt x="216645" y="125545"/>
                        <a:pt x="213807" y="124936"/>
                        <a:pt x="213559" y="122754"/>
                      </a:cubicBezTo>
                      <a:cubicBezTo>
                        <a:pt x="211464" y="104390"/>
                        <a:pt x="214731" y="76758"/>
                        <a:pt x="266575" y="120335"/>
                      </a:cubicBezTo>
                      <a:cubicBezTo>
                        <a:pt x="268442" y="121907"/>
                        <a:pt x="271176" y="119935"/>
                        <a:pt x="270252" y="117678"/>
                      </a:cubicBezTo>
                      <a:cubicBezTo>
                        <a:pt x="268271" y="112829"/>
                        <a:pt x="266118" y="108200"/>
                        <a:pt x="263765" y="103904"/>
                      </a:cubicBezTo>
                      <a:cubicBezTo>
                        <a:pt x="258622" y="94503"/>
                        <a:pt x="252431" y="84159"/>
                        <a:pt x="245287" y="73748"/>
                      </a:cubicBezTo>
                      <a:cubicBezTo>
                        <a:pt x="245163" y="73491"/>
                        <a:pt x="244963" y="73291"/>
                        <a:pt x="244734" y="73129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F15626B4-6C7A-45A2-9F1B-98272A36A8A0}"/>
                    </a:ext>
                  </a:extLst>
                </p:cNvPr>
                <p:cNvSpPr/>
                <p:nvPr/>
              </p:nvSpPr>
              <p:spPr>
                <a:xfrm>
                  <a:off x="5167480" y="2546693"/>
                  <a:ext cx="471557" cy="350531"/>
                </a:xfrm>
                <a:custGeom>
                  <a:avLst/>
                  <a:gdLst>
                    <a:gd name="connsiteX0" fmla="*/ 216040 w 471557"/>
                    <a:gd name="connsiteY0" fmla="*/ 49669 h 350531"/>
                    <a:gd name="connsiteX1" fmla="*/ 177445 w 471557"/>
                    <a:gd name="connsiteY1" fmla="*/ 748 h 350531"/>
                    <a:gd name="connsiteX2" fmla="*/ 176559 w 471557"/>
                    <a:gd name="connsiteY2" fmla="*/ 863 h 350531"/>
                    <a:gd name="connsiteX3" fmla="*/ 174197 w 471557"/>
                    <a:gd name="connsiteY3" fmla="*/ 1253 h 350531"/>
                    <a:gd name="connsiteX4" fmla="*/ 173006 w 471557"/>
                    <a:gd name="connsiteY4" fmla="*/ 1539 h 350531"/>
                    <a:gd name="connsiteX5" fmla="*/ 170082 w 471557"/>
                    <a:gd name="connsiteY5" fmla="*/ 2606 h 350531"/>
                    <a:gd name="connsiteX6" fmla="*/ 169015 w 471557"/>
                    <a:gd name="connsiteY6" fmla="*/ 3101 h 350531"/>
                    <a:gd name="connsiteX7" fmla="*/ 165910 w 471557"/>
                    <a:gd name="connsiteY7" fmla="*/ 4873 h 350531"/>
                    <a:gd name="connsiteX8" fmla="*/ 165005 w 471557"/>
                    <a:gd name="connsiteY8" fmla="*/ 5501 h 350531"/>
                    <a:gd name="connsiteX9" fmla="*/ 161700 w 471557"/>
                    <a:gd name="connsiteY9" fmla="*/ 8092 h 350531"/>
                    <a:gd name="connsiteX10" fmla="*/ 161024 w 471557"/>
                    <a:gd name="connsiteY10" fmla="*/ 8721 h 350531"/>
                    <a:gd name="connsiteX11" fmla="*/ 157461 w 471557"/>
                    <a:gd name="connsiteY11" fmla="*/ 12312 h 350531"/>
                    <a:gd name="connsiteX12" fmla="*/ 153613 w 471557"/>
                    <a:gd name="connsiteY12" fmla="*/ 17084 h 350531"/>
                    <a:gd name="connsiteX13" fmla="*/ 153194 w 471557"/>
                    <a:gd name="connsiteY13" fmla="*/ 17636 h 350531"/>
                    <a:gd name="connsiteX14" fmla="*/ 149603 w 471557"/>
                    <a:gd name="connsiteY14" fmla="*/ 23018 h 350531"/>
                    <a:gd name="connsiteX15" fmla="*/ 149032 w 471557"/>
                    <a:gd name="connsiteY15" fmla="*/ 23942 h 350531"/>
                    <a:gd name="connsiteX16" fmla="*/ 145536 w 471557"/>
                    <a:gd name="connsiteY16" fmla="*/ 30142 h 350531"/>
                    <a:gd name="connsiteX17" fmla="*/ 144936 w 471557"/>
                    <a:gd name="connsiteY17" fmla="*/ 31295 h 350531"/>
                    <a:gd name="connsiteX18" fmla="*/ 141469 w 471557"/>
                    <a:gd name="connsiteY18" fmla="*/ 38477 h 350531"/>
                    <a:gd name="connsiteX19" fmla="*/ 140926 w 471557"/>
                    <a:gd name="connsiteY19" fmla="*/ 39696 h 350531"/>
                    <a:gd name="connsiteX20" fmla="*/ 137440 w 471557"/>
                    <a:gd name="connsiteY20" fmla="*/ 48059 h 350531"/>
                    <a:gd name="connsiteX21" fmla="*/ 137068 w 471557"/>
                    <a:gd name="connsiteY21" fmla="*/ 49040 h 350531"/>
                    <a:gd name="connsiteX22" fmla="*/ 134211 w 471557"/>
                    <a:gd name="connsiteY22" fmla="*/ 56879 h 350531"/>
                    <a:gd name="connsiteX23" fmla="*/ 103797 w 471557"/>
                    <a:gd name="connsiteY23" fmla="*/ 55012 h 350531"/>
                    <a:gd name="connsiteX24" fmla="*/ 80471 w 471557"/>
                    <a:gd name="connsiteY24" fmla="*/ 64166 h 350531"/>
                    <a:gd name="connsiteX25" fmla="*/ 79890 w 471557"/>
                    <a:gd name="connsiteY25" fmla="*/ 64575 h 350531"/>
                    <a:gd name="connsiteX26" fmla="*/ 71260 w 471557"/>
                    <a:gd name="connsiteY26" fmla="*/ 72167 h 350531"/>
                    <a:gd name="connsiteX27" fmla="*/ 70622 w 471557"/>
                    <a:gd name="connsiteY27" fmla="*/ 72872 h 350531"/>
                    <a:gd name="connsiteX28" fmla="*/ 67212 w 471557"/>
                    <a:gd name="connsiteY28" fmla="*/ 76872 h 350531"/>
                    <a:gd name="connsiteX29" fmla="*/ 66279 w 471557"/>
                    <a:gd name="connsiteY29" fmla="*/ 78063 h 350531"/>
                    <a:gd name="connsiteX30" fmla="*/ 62583 w 471557"/>
                    <a:gd name="connsiteY30" fmla="*/ 83301 h 350531"/>
                    <a:gd name="connsiteX31" fmla="*/ 58744 w 471557"/>
                    <a:gd name="connsiteY31" fmla="*/ 89817 h 350531"/>
                    <a:gd name="connsiteX32" fmla="*/ 57820 w 471557"/>
                    <a:gd name="connsiteY32" fmla="*/ 91598 h 350531"/>
                    <a:gd name="connsiteX33" fmla="*/ 55210 w 471557"/>
                    <a:gd name="connsiteY33" fmla="*/ 96989 h 350531"/>
                    <a:gd name="connsiteX34" fmla="*/ 54248 w 471557"/>
                    <a:gd name="connsiteY34" fmla="*/ 99132 h 350531"/>
                    <a:gd name="connsiteX35" fmla="*/ 51067 w 471557"/>
                    <a:gd name="connsiteY35" fmla="*/ 107123 h 350531"/>
                    <a:gd name="connsiteX36" fmla="*/ 53534 w 471557"/>
                    <a:gd name="connsiteY36" fmla="*/ 149434 h 350531"/>
                    <a:gd name="connsiteX37" fmla="*/ 59697 w 471557"/>
                    <a:gd name="connsiteY37" fmla="*/ 160949 h 350531"/>
                    <a:gd name="connsiteX38" fmla="*/ 70479 w 471557"/>
                    <a:gd name="connsiteY38" fmla="*/ 175437 h 350531"/>
                    <a:gd name="connsiteX39" fmla="*/ 61297 w 471557"/>
                    <a:gd name="connsiteY39" fmla="*/ 200307 h 350531"/>
                    <a:gd name="connsiteX40" fmla="*/ 47209 w 471557"/>
                    <a:gd name="connsiteY40" fmla="*/ 187067 h 350531"/>
                    <a:gd name="connsiteX41" fmla="*/ 12738 w 471557"/>
                    <a:gd name="connsiteY41" fmla="*/ 203717 h 350531"/>
                    <a:gd name="connsiteX42" fmla="*/ 12015 w 471557"/>
                    <a:gd name="connsiteY42" fmla="*/ 205060 h 350531"/>
                    <a:gd name="connsiteX43" fmla="*/ 10805 w 471557"/>
                    <a:gd name="connsiteY43" fmla="*/ 207412 h 350531"/>
                    <a:gd name="connsiteX44" fmla="*/ 9033 w 471557"/>
                    <a:gd name="connsiteY44" fmla="*/ 211184 h 350531"/>
                    <a:gd name="connsiteX45" fmla="*/ 8290 w 471557"/>
                    <a:gd name="connsiteY45" fmla="*/ 212899 h 350531"/>
                    <a:gd name="connsiteX46" fmla="*/ 6700 w 471557"/>
                    <a:gd name="connsiteY46" fmla="*/ 216747 h 350531"/>
                    <a:gd name="connsiteX47" fmla="*/ 6033 w 471557"/>
                    <a:gd name="connsiteY47" fmla="*/ 218442 h 350531"/>
                    <a:gd name="connsiteX48" fmla="*/ 3899 w 471557"/>
                    <a:gd name="connsiteY48" fmla="*/ 224262 h 350531"/>
                    <a:gd name="connsiteX49" fmla="*/ 75680 w 471557"/>
                    <a:gd name="connsiteY49" fmla="*/ 343620 h 350531"/>
                    <a:gd name="connsiteX50" fmla="*/ 83881 w 471557"/>
                    <a:gd name="connsiteY50" fmla="*/ 348201 h 350531"/>
                    <a:gd name="connsiteX51" fmla="*/ 89281 w 471557"/>
                    <a:gd name="connsiteY51" fmla="*/ 345001 h 350531"/>
                    <a:gd name="connsiteX52" fmla="*/ 112589 w 471557"/>
                    <a:gd name="connsiteY52" fmla="*/ 221462 h 350531"/>
                    <a:gd name="connsiteX53" fmla="*/ 114999 w 471557"/>
                    <a:gd name="connsiteY53" fmla="*/ 214594 h 350531"/>
                    <a:gd name="connsiteX54" fmla="*/ 133906 w 471557"/>
                    <a:gd name="connsiteY54" fmla="*/ 227100 h 350531"/>
                    <a:gd name="connsiteX55" fmla="*/ 139459 w 471557"/>
                    <a:gd name="connsiteY55" fmla="*/ 230501 h 350531"/>
                    <a:gd name="connsiteX56" fmla="*/ 159281 w 471557"/>
                    <a:gd name="connsiteY56" fmla="*/ 241778 h 350531"/>
                    <a:gd name="connsiteX57" fmla="*/ 173216 w 471557"/>
                    <a:gd name="connsiteY57" fmla="*/ 248951 h 350531"/>
                    <a:gd name="connsiteX58" fmla="*/ 175111 w 471557"/>
                    <a:gd name="connsiteY58" fmla="*/ 249332 h 350531"/>
                    <a:gd name="connsiteX59" fmla="*/ 178921 w 471557"/>
                    <a:gd name="connsiteY59" fmla="*/ 245865 h 350531"/>
                    <a:gd name="connsiteX60" fmla="*/ 187027 w 471557"/>
                    <a:gd name="connsiteY60" fmla="*/ 181980 h 350531"/>
                    <a:gd name="connsiteX61" fmla="*/ 448136 w 471557"/>
                    <a:gd name="connsiteY61" fmla="*/ 345715 h 350531"/>
                    <a:gd name="connsiteX62" fmla="*/ 471558 w 471557"/>
                    <a:gd name="connsiteY62" fmla="*/ 346268 h 350531"/>
                    <a:gd name="connsiteX63" fmla="*/ 216040 w 471557"/>
                    <a:gd name="connsiteY63" fmla="*/ 49669 h 350531"/>
                    <a:gd name="connsiteX64" fmla="*/ 188351 w 471557"/>
                    <a:gd name="connsiteY64" fmla="*/ 174722 h 350531"/>
                    <a:gd name="connsiteX65" fmla="*/ 209906 w 471557"/>
                    <a:gd name="connsiteY65" fmla="*/ 95389 h 350531"/>
                    <a:gd name="connsiteX66" fmla="*/ 216354 w 471557"/>
                    <a:gd name="connsiteY66" fmla="*/ 65928 h 350531"/>
                    <a:gd name="connsiteX67" fmla="*/ 433182 w 471557"/>
                    <a:gd name="connsiteY67" fmla="*/ 313511 h 350531"/>
                    <a:gd name="connsiteX68" fmla="*/ 188351 w 471557"/>
                    <a:gd name="connsiteY68" fmla="*/ 174722 h 35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471557" h="350531">
                      <a:moveTo>
                        <a:pt x="216040" y="49669"/>
                      </a:moveTo>
                      <a:cubicBezTo>
                        <a:pt x="212992" y="19494"/>
                        <a:pt x="196733" y="-4605"/>
                        <a:pt x="177445" y="748"/>
                      </a:cubicBezTo>
                      <a:cubicBezTo>
                        <a:pt x="177150" y="767"/>
                        <a:pt x="176854" y="834"/>
                        <a:pt x="176559" y="863"/>
                      </a:cubicBezTo>
                      <a:cubicBezTo>
                        <a:pt x="175778" y="939"/>
                        <a:pt x="174987" y="1082"/>
                        <a:pt x="174197" y="1253"/>
                      </a:cubicBezTo>
                      <a:cubicBezTo>
                        <a:pt x="173797" y="1339"/>
                        <a:pt x="173406" y="1425"/>
                        <a:pt x="173006" y="1539"/>
                      </a:cubicBezTo>
                      <a:cubicBezTo>
                        <a:pt x="172044" y="1815"/>
                        <a:pt x="171063" y="2177"/>
                        <a:pt x="170082" y="2606"/>
                      </a:cubicBezTo>
                      <a:cubicBezTo>
                        <a:pt x="169730" y="2758"/>
                        <a:pt x="169368" y="2920"/>
                        <a:pt x="169015" y="3101"/>
                      </a:cubicBezTo>
                      <a:cubicBezTo>
                        <a:pt x="167987" y="3606"/>
                        <a:pt x="166948" y="4196"/>
                        <a:pt x="165910" y="4873"/>
                      </a:cubicBezTo>
                      <a:cubicBezTo>
                        <a:pt x="165605" y="5073"/>
                        <a:pt x="165310" y="5282"/>
                        <a:pt x="165005" y="5501"/>
                      </a:cubicBezTo>
                      <a:cubicBezTo>
                        <a:pt x="163910" y="6273"/>
                        <a:pt x="162805" y="7120"/>
                        <a:pt x="161700" y="8092"/>
                      </a:cubicBezTo>
                      <a:cubicBezTo>
                        <a:pt x="161471" y="8292"/>
                        <a:pt x="161252" y="8511"/>
                        <a:pt x="161024" y="8721"/>
                      </a:cubicBezTo>
                      <a:cubicBezTo>
                        <a:pt x="159843" y="9807"/>
                        <a:pt x="158652" y="10978"/>
                        <a:pt x="157461" y="12312"/>
                      </a:cubicBezTo>
                      <a:cubicBezTo>
                        <a:pt x="156004" y="13988"/>
                        <a:pt x="154804" y="15474"/>
                        <a:pt x="153613" y="17084"/>
                      </a:cubicBezTo>
                      <a:cubicBezTo>
                        <a:pt x="153470" y="17274"/>
                        <a:pt x="153337" y="17446"/>
                        <a:pt x="153194" y="17636"/>
                      </a:cubicBezTo>
                      <a:cubicBezTo>
                        <a:pt x="151994" y="19284"/>
                        <a:pt x="150803" y="21094"/>
                        <a:pt x="149603" y="23018"/>
                      </a:cubicBezTo>
                      <a:cubicBezTo>
                        <a:pt x="149413" y="23323"/>
                        <a:pt x="149222" y="23627"/>
                        <a:pt x="149032" y="23942"/>
                      </a:cubicBezTo>
                      <a:cubicBezTo>
                        <a:pt x="147860" y="25866"/>
                        <a:pt x="146698" y="27942"/>
                        <a:pt x="145536" y="30142"/>
                      </a:cubicBezTo>
                      <a:cubicBezTo>
                        <a:pt x="145336" y="30523"/>
                        <a:pt x="145136" y="30904"/>
                        <a:pt x="144936" y="31295"/>
                      </a:cubicBezTo>
                      <a:cubicBezTo>
                        <a:pt x="143774" y="33552"/>
                        <a:pt x="142621" y="35934"/>
                        <a:pt x="141469" y="38477"/>
                      </a:cubicBezTo>
                      <a:cubicBezTo>
                        <a:pt x="141288" y="38877"/>
                        <a:pt x="141107" y="39286"/>
                        <a:pt x="140926" y="39696"/>
                      </a:cubicBezTo>
                      <a:cubicBezTo>
                        <a:pt x="139754" y="42334"/>
                        <a:pt x="138592" y="45106"/>
                        <a:pt x="137440" y="48059"/>
                      </a:cubicBezTo>
                      <a:cubicBezTo>
                        <a:pt x="137316" y="48373"/>
                        <a:pt x="137192" y="48716"/>
                        <a:pt x="137068" y="49040"/>
                      </a:cubicBezTo>
                      <a:cubicBezTo>
                        <a:pt x="136106" y="51536"/>
                        <a:pt x="135154" y="54155"/>
                        <a:pt x="134211" y="56879"/>
                      </a:cubicBezTo>
                      <a:cubicBezTo>
                        <a:pt x="128629" y="55012"/>
                        <a:pt x="116999" y="52174"/>
                        <a:pt x="103797" y="55012"/>
                      </a:cubicBezTo>
                      <a:cubicBezTo>
                        <a:pt x="96416" y="55984"/>
                        <a:pt x="88367" y="58622"/>
                        <a:pt x="80471" y="64166"/>
                      </a:cubicBezTo>
                      <a:cubicBezTo>
                        <a:pt x="80280" y="64299"/>
                        <a:pt x="80090" y="64432"/>
                        <a:pt x="79890" y="64575"/>
                      </a:cubicBezTo>
                      <a:cubicBezTo>
                        <a:pt x="76975" y="66680"/>
                        <a:pt x="74089" y="69185"/>
                        <a:pt x="71260" y="72167"/>
                      </a:cubicBezTo>
                      <a:cubicBezTo>
                        <a:pt x="71051" y="72395"/>
                        <a:pt x="70831" y="72643"/>
                        <a:pt x="70622" y="72872"/>
                      </a:cubicBezTo>
                      <a:cubicBezTo>
                        <a:pt x="69469" y="74119"/>
                        <a:pt x="68336" y="75453"/>
                        <a:pt x="67212" y="76872"/>
                      </a:cubicBezTo>
                      <a:cubicBezTo>
                        <a:pt x="66898" y="77263"/>
                        <a:pt x="66583" y="77653"/>
                        <a:pt x="66279" y="78063"/>
                      </a:cubicBezTo>
                      <a:cubicBezTo>
                        <a:pt x="65021" y="79711"/>
                        <a:pt x="63783" y="81435"/>
                        <a:pt x="62583" y="83301"/>
                      </a:cubicBezTo>
                      <a:cubicBezTo>
                        <a:pt x="61154" y="85511"/>
                        <a:pt x="59935" y="87607"/>
                        <a:pt x="58744" y="89817"/>
                      </a:cubicBezTo>
                      <a:cubicBezTo>
                        <a:pt x="58430" y="90388"/>
                        <a:pt x="58135" y="90998"/>
                        <a:pt x="57820" y="91598"/>
                      </a:cubicBezTo>
                      <a:cubicBezTo>
                        <a:pt x="56934" y="93322"/>
                        <a:pt x="56058" y="95113"/>
                        <a:pt x="55210" y="96989"/>
                      </a:cubicBezTo>
                      <a:cubicBezTo>
                        <a:pt x="54887" y="97703"/>
                        <a:pt x="54563" y="98399"/>
                        <a:pt x="54248" y="99132"/>
                      </a:cubicBezTo>
                      <a:cubicBezTo>
                        <a:pt x="53153" y="101675"/>
                        <a:pt x="52086" y="104304"/>
                        <a:pt x="51067" y="107123"/>
                      </a:cubicBezTo>
                      <a:cubicBezTo>
                        <a:pt x="45876" y="121544"/>
                        <a:pt x="47524" y="135803"/>
                        <a:pt x="53534" y="149434"/>
                      </a:cubicBezTo>
                      <a:cubicBezTo>
                        <a:pt x="55249" y="153329"/>
                        <a:pt x="57325" y="157168"/>
                        <a:pt x="59697" y="160949"/>
                      </a:cubicBezTo>
                      <a:cubicBezTo>
                        <a:pt x="62811" y="165902"/>
                        <a:pt x="66469" y="170722"/>
                        <a:pt x="70479" y="175437"/>
                      </a:cubicBezTo>
                      <a:cubicBezTo>
                        <a:pt x="67460" y="182590"/>
                        <a:pt x="64393" y="190782"/>
                        <a:pt x="61297" y="200307"/>
                      </a:cubicBezTo>
                      <a:cubicBezTo>
                        <a:pt x="59259" y="197392"/>
                        <a:pt x="54106" y="190734"/>
                        <a:pt x="47209" y="187067"/>
                      </a:cubicBezTo>
                      <a:cubicBezTo>
                        <a:pt x="37923" y="181495"/>
                        <a:pt x="25169" y="181009"/>
                        <a:pt x="12738" y="203717"/>
                      </a:cubicBezTo>
                      <a:cubicBezTo>
                        <a:pt x="12500" y="204155"/>
                        <a:pt x="12253" y="204602"/>
                        <a:pt x="12015" y="205060"/>
                      </a:cubicBezTo>
                      <a:cubicBezTo>
                        <a:pt x="11615" y="205822"/>
                        <a:pt x="11205" y="206603"/>
                        <a:pt x="10805" y="207412"/>
                      </a:cubicBezTo>
                      <a:cubicBezTo>
                        <a:pt x="10214" y="208612"/>
                        <a:pt x="9624" y="209870"/>
                        <a:pt x="9033" y="211184"/>
                      </a:cubicBezTo>
                      <a:cubicBezTo>
                        <a:pt x="8786" y="211737"/>
                        <a:pt x="8538" y="212327"/>
                        <a:pt x="8290" y="212899"/>
                      </a:cubicBezTo>
                      <a:cubicBezTo>
                        <a:pt x="7757" y="214137"/>
                        <a:pt x="7224" y="215413"/>
                        <a:pt x="6700" y="216747"/>
                      </a:cubicBezTo>
                      <a:cubicBezTo>
                        <a:pt x="6481" y="217309"/>
                        <a:pt x="6252" y="217871"/>
                        <a:pt x="6033" y="218442"/>
                      </a:cubicBezTo>
                      <a:cubicBezTo>
                        <a:pt x="5319" y="220300"/>
                        <a:pt x="4604" y="222214"/>
                        <a:pt x="3899" y="224262"/>
                      </a:cubicBezTo>
                      <a:cubicBezTo>
                        <a:pt x="-16389" y="283088"/>
                        <a:pt x="47733" y="327494"/>
                        <a:pt x="75680" y="343620"/>
                      </a:cubicBezTo>
                      <a:cubicBezTo>
                        <a:pt x="78880" y="345487"/>
                        <a:pt x="81680" y="347039"/>
                        <a:pt x="83881" y="348201"/>
                      </a:cubicBezTo>
                      <a:cubicBezTo>
                        <a:pt x="86329" y="349497"/>
                        <a:pt x="89234" y="347763"/>
                        <a:pt x="89281" y="345001"/>
                      </a:cubicBezTo>
                      <a:cubicBezTo>
                        <a:pt x="89567" y="327513"/>
                        <a:pt x="92206" y="274106"/>
                        <a:pt x="112589" y="221462"/>
                      </a:cubicBezTo>
                      <a:cubicBezTo>
                        <a:pt x="113475" y="219176"/>
                        <a:pt x="114266" y="216890"/>
                        <a:pt x="114999" y="214594"/>
                      </a:cubicBezTo>
                      <a:cubicBezTo>
                        <a:pt x="121409" y="219099"/>
                        <a:pt x="127791" y="223300"/>
                        <a:pt x="133906" y="227100"/>
                      </a:cubicBezTo>
                      <a:cubicBezTo>
                        <a:pt x="135782" y="228272"/>
                        <a:pt x="137640" y="229405"/>
                        <a:pt x="139459" y="230501"/>
                      </a:cubicBezTo>
                      <a:cubicBezTo>
                        <a:pt x="146746" y="234882"/>
                        <a:pt x="153499" y="238673"/>
                        <a:pt x="159281" y="241778"/>
                      </a:cubicBezTo>
                      <a:cubicBezTo>
                        <a:pt x="165062" y="244884"/>
                        <a:pt x="169853" y="247303"/>
                        <a:pt x="173216" y="248951"/>
                      </a:cubicBezTo>
                      <a:cubicBezTo>
                        <a:pt x="173835" y="249256"/>
                        <a:pt x="174483" y="249370"/>
                        <a:pt x="175111" y="249332"/>
                      </a:cubicBezTo>
                      <a:cubicBezTo>
                        <a:pt x="177016" y="249351"/>
                        <a:pt x="178759" y="247951"/>
                        <a:pt x="178921" y="245865"/>
                      </a:cubicBezTo>
                      <a:cubicBezTo>
                        <a:pt x="179778" y="235244"/>
                        <a:pt x="182103" y="210689"/>
                        <a:pt x="187027" y="181980"/>
                      </a:cubicBezTo>
                      <a:cubicBezTo>
                        <a:pt x="243872" y="197544"/>
                        <a:pt x="326987" y="242731"/>
                        <a:pt x="448136" y="345715"/>
                      </a:cubicBezTo>
                      <a:cubicBezTo>
                        <a:pt x="448136" y="345715"/>
                        <a:pt x="469100" y="356174"/>
                        <a:pt x="471558" y="346268"/>
                      </a:cubicBezTo>
                      <a:cubicBezTo>
                        <a:pt x="471596" y="346249"/>
                        <a:pt x="318672" y="112734"/>
                        <a:pt x="216040" y="49669"/>
                      </a:cubicBezTo>
                      <a:close/>
                      <a:moveTo>
                        <a:pt x="188351" y="174722"/>
                      </a:moveTo>
                      <a:cubicBezTo>
                        <a:pt x="193123" y="148643"/>
                        <a:pt x="200019" y="119935"/>
                        <a:pt x="209906" y="95389"/>
                      </a:cubicBezTo>
                      <a:cubicBezTo>
                        <a:pt x="213745" y="85845"/>
                        <a:pt x="215764" y="75796"/>
                        <a:pt x="216354" y="65928"/>
                      </a:cubicBezTo>
                      <a:cubicBezTo>
                        <a:pt x="260874" y="96484"/>
                        <a:pt x="329254" y="165883"/>
                        <a:pt x="433182" y="313511"/>
                      </a:cubicBezTo>
                      <a:cubicBezTo>
                        <a:pt x="433172" y="313511"/>
                        <a:pt x="296098" y="203526"/>
                        <a:pt x="188351" y="174722"/>
                      </a:cubicBez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15C0803-5095-4D74-B2D5-8AEEC1C3E61B}"/>
                    </a:ext>
                  </a:extLst>
                </p:cNvPr>
                <p:cNvSpPr/>
                <p:nvPr/>
              </p:nvSpPr>
              <p:spPr>
                <a:xfrm>
                  <a:off x="5532253" y="2459040"/>
                  <a:ext cx="482574" cy="250508"/>
                </a:xfrm>
                <a:custGeom>
                  <a:avLst/>
                  <a:gdLst>
                    <a:gd name="connsiteX0" fmla="*/ 20021 w 482574"/>
                    <a:gd name="connsiteY0" fmla="*/ 28480 h 250508"/>
                    <a:gd name="connsiteX1" fmla="*/ 274720 w 482574"/>
                    <a:gd name="connsiteY1" fmla="*/ 101851 h 250508"/>
                    <a:gd name="connsiteX2" fmla="*/ 12259 w 482574"/>
                    <a:gd name="connsiteY2" fmla="*/ 42034 h 250508"/>
                    <a:gd name="connsiteX3" fmla="*/ 425901 w 482574"/>
                    <a:gd name="connsiteY3" fmla="*/ 59360 h 250508"/>
                    <a:gd name="connsiteX4" fmla="*/ 31156 w 482574"/>
                    <a:gd name="connsiteY4" fmla="*/ 116186 h 250508"/>
                    <a:gd name="connsiteX5" fmla="*/ 482575 w 482574"/>
                    <a:gd name="connsiteY5" fmla="*/ 52330 h 250508"/>
                    <a:gd name="connsiteX6" fmla="*/ 49063 w 482574"/>
                    <a:gd name="connsiteY6" fmla="*/ 173907 h 250508"/>
                    <a:gd name="connsiteX7" fmla="*/ 0 w 482574"/>
                    <a:gd name="connsiteY7" fmla="*/ 80143 h 250508"/>
                    <a:gd name="connsiteX8" fmla="*/ 1857 w 482574"/>
                    <a:gd name="connsiteY8" fmla="*/ 0 h 250508"/>
                    <a:gd name="connsiteX9" fmla="*/ 20021 w 482574"/>
                    <a:gd name="connsiteY9" fmla="*/ 28480 h 25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2574" h="250508">
                      <a:moveTo>
                        <a:pt x="20021" y="28480"/>
                      </a:moveTo>
                      <a:cubicBezTo>
                        <a:pt x="20021" y="28480"/>
                        <a:pt x="58741" y="101213"/>
                        <a:pt x="274720" y="101851"/>
                      </a:cubicBezTo>
                      <a:cubicBezTo>
                        <a:pt x="274720" y="101851"/>
                        <a:pt x="81210" y="125492"/>
                        <a:pt x="12259" y="42034"/>
                      </a:cubicBezTo>
                      <a:cubicBezTo>
                        <a:pt x="12259" y="42034"/>
                        <a:pt x="45844" y="340890"/>
                        <a:pt x="425901" y="59360"/>
                      </a:cubicBezTo>
                      <a:cubicBezTo>
                        <a:pt x="425901" y="59360"/>
                        <a:pt x="114853" y="337966"/>
                        <a:pt x="31156" y="116186"/>
                      </a:cubicBezTo>
                      <a:cubicBezTo>
                        <a:pt x="31156" y="116186"/>
                        <a:pt x="112081" y="419672"/>
                        <a:pt x="482575" y="52330"/>
                      </a:cubicBezTo>
                      <a:cubicBezTo>
                        <a:pt x="482575" y="52330"/>
                        <a:pt x="201587" y="400460"/>
                        <a:pt x="49063" y="173907"/>
                      </a:cubicBezTo>
                      <a:lnTo>
                        <a:pt x="0" y="80143"/>
                      </a:lnTo>
                      <a:lnTo>
                        <a:pt x="1857" y="0"/>
                      </a:lnTo>
                      <a:lnTo>
                        <a:pt x="20021" y="28480"/>
                      </a:lnTo>
                      <a:close/>
                    </a:path>
                  </a:pathLst>
                </a:custGeom>
                <a:solidFill>
                  <a:srgbClr val="649B9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8C37499C-D747-442D-A659-44F54B904519}"/>
                    </a:ext>
                  </a:extLst>
                </p:cNvPr>
                <p:cNvSpPr/>
                <p:nvPr/>
              </p:nvSpPr>
              <p:spPr>
                <a:xfrm>
                  <a:off x="5379148" y="1999599"/>
                  <a:ext cx="1758390" cy="578707"/>
                </a:xfrm>
                <a:custGeom>
                  <a:avLst/>
                  <a:gdLst>
                    <a:gd name="connsiteX0" fmla="*/ 1288751 w 1758390"/>
                    <a:gd name="connsiteY0" fmla="*/ 82299 h 578707"/>
                    <a:gd name="connsiteX1" fmla="*/ 1758391 w 1758390"/>
                    <a:gd name="connsiteY1" fmla="*/ 165471 h 578707"/>
                    <a:gd name="connsiteX2" fmla="*/ 1398479 w 1758390"/>
                    <a:gd name="connsiteY2" fmla="*/ 3 h 578707"/>
                    <a:gd name="connsiteX3" fmla="*/ 407003 w 1758390"/>
                    <a:gd name="connsiteY3" fmla="*/ 531259 h 578707"/>
                    <a:gd name="connsiteX4" fmla="*/ 26822 w 1758390"/>
                    <a:gd name="connsiteY4" fmla="*/ 314661 h 578707"/>
                    <a:gd name="connsiteX5" fmla="*/ 276 w 1758390"/>
                    <a:gd name="connsiteY5" fmla="*/ 318709 h 578707"/>
                    <a:gd name="connsiteX6" fmla="*/ 13544 w 1758390"/>
                    <a:gd name="connsiteY6" fmla="*/ 367696 h 578707"/>
                    <a:gd name="connsiteX7" fmla="*/ 891911 w 1758390"/>
                    <a:gd name="connsiteY7" fmla="*/ 389766 h 578707"/>
                    <a:gd name="connsiteX8" fmla="*/ 1288751 w 1758390"/>
                    <a:gd name="connsiteY8" fmla="*/ 82299 h 578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8390" h="578707">
                      <a:moveTo>
                        <a:pt x="1288751" y="82299"/>
                      </a:moveTo>
                      <a:cubicBezTo>
                        <a:pt x="1449638" y="-4770"/>
                        <a:pt x="1615278" y="111788"/>
                        <a:pt x="1758391" y="165471"/>
                      </a:cubicBezTo>
                      <a:cubicBezTo>
                        <a:pt x="1692897" y="66725"/>
                        <a:pt x="1525647" y="-474"/>
                        <a:pt x="1398479" y="3"/>
                      </a:cubicBezTo>
                      <a:cubicBezTo>
                        <a:pt x="1043797" y="46027"/>
                        <a:pt x="888597" y="497941"/>
                        <a:pt x="407003" y="531259"/>
                      </a:cubicBezTo>
                      <a:cubicBezTo>
                        <a:pt x="248812" y="555824"/>
                        <a:pt x="63074" y="484654"/>
                        <a:pt x="26822" y="314661"/>
                      </a:cubicBezTo>
                      <a:cubicBezTo>
                        <a:pt x="24888" y="297287"/>
                        <a:pt x="-3058" y="301307"/>
                        <a:pt x="276" y="318709"/>
                      </a:cubicBezTo>
                      <a:cubicBezTo>
                        <a:pt x="2638" y="335825"/>
                        <a:pt x="8353" y="351808"/>
                        <a:pt x="13544" y="367696"/>
                      </a:cubicBezTo>
                      <a:cubicBezTo>
                        <a:pt x="166411" y="717254"/>
                        <a:pt x="654434" y="565788"/>
                        <a:pt x="891911" y="389766"/>
                      </a:cubicBezTo>
                      <a:cubicBezTo>
                        <a:pt x="1029824" y="295458"/>
                        <a:pt x="1140561" y="155022"/>
                        <a:pt x="1288751" y="82299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BCA3C49-A6E5-45E7-A57D-B417DD2E858E}"/>
                    </a:ext>
                  </a:extLst>
                </p:cNvPr>
                <p:cNvSpPr/>
                <p:nvPr/>
              </p:nvSpPr>
              <p:spPr>
                <a:xfrm>
                  <a:off x="5379162" y="2029860"/>
                  <a:ext cx="1758376" cy="548437"/>
                </a:xfrm>
                <a:custGeom>
                  <a:avLst/>
                  <a:gdLst>
                    <a:gd name="connsiteX0" fmla="*/ 1288737 w 1758376"/>
                    <a:gd name="connsiteY0" fmla="*/ 31312 h 548437"/>
                    <a:gd name="connsiteX1" fmla="*/ 891888 w 1758376"/>
                    <a:gd name="connsiteY1" fmla="*/ 338769 h 548437"/>
                    <a:gd name="connsiteX2" fmla="*/ 13521 w 1758376"/>
                    <a:gd name="connsiteY2" fmla="*/ 316700 h 548437"/>
                    <a:gd name="connsiteX3" fmla="*/ 2310 w 1758376"/>
                    <a:gd name="connsiteY3" fmla="*/ 278819 h 548437"/>
                    <a:gd name="connsiteX4" fmla="*/ 253 w 1758376"/>
                    <a:gd name="connsiteY4" fmla="*/ 288439 h 548437"/>
                    <a:gd name="connsiteX5" fmla="*/ 13521 w 1758376"/>
                    <a:gd name="connsiteY5" fmla="*/ 337426 h 548437"/>
                    <a:gd name="connsiteX6" fmla="*/ 891888 w 1758376"/>
                    <a:gd name="connsiteY6" fmla="*/ 359495 h 548437"/>
                    <a:gd name="connsiteX7" fmla="*/ 1288737 w 1758376"/>
                    <a:gd name="connsiteY7" fmla="*/ 52038 h 548437"/>
                    <a:gd name="connsiteX8" fmla="*/ 1758377 w 1758376"/>
                    <a:gd name="connsiteY8" fmla="*/ 135210 h 548437"/>
                    <a:gd name="connsiteX9" fmla="*/ 1733898 w 1758376"/>
                    <a:gd name="connsiteY9" fmla="*/ 104807 h 548437"/>
                    <a:gd name="connsiteX10" fmla="*/ 1288737 w 1758376"/>
                    <a:gd name="connsiteY10" fmla="*/ 31312 h 548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58376" h="548437">
                      <a:moveTo>
                        <a:pt x="1288737" y="31312"/>
                      </a:moveTo>
                      <a:cubicBezTo>
                        <a:pt x="1140548" y="104044"/>
                        <a:pt x="1029810" y="244472"/>
                        <a:pt x="891888" y="338769"/>
                      </a:cubicBezTo>
                      <a:cubicBezTo>
                        <a:pt x="654411" y="514791"/>
                        <a:pt x="166388" y="666258"/>
                        <a:pt x="13521" y="316700"/>
                      </a:cubicBezTo>
                      <a:cubicBezTo>
                        <a:pt x="9473" y="304298"/>
                        <a:pt x="5158" y="291820"/>
                        <a:pt x="2310" y="278819"/>
                      </a:cubicBezTo>
                      <a:cubicBezTo>
                        <a:pt x="500" y="281295"/>
                        <a:pt x="-500" y="284467"/>
                        <a:pt x="253" y="288439"/>
                      </a:cubicBezTo>
                      <a:cubicBezTo>
                        <a:pt x="2615" y="305555"/>
                        <a:pt x="8330" y="321538"/>
                        <a:pt x="13521" y="337426"/>
                      </a:cubicBezTo>
                      <a:cubicBezTo>
                        <a:pt x="166388" y="686984"/>
                        <a:pt x="654411" y="535518"/>
                        <a:pt x="891888" y="359495"/>
                      </a:cubicBezTo>
                      <a:cubicBezTo>
                        <a:pt x="1029819" y="265198"/>
                        <a:pt x="1140557" y="124761"/>
                        <a:pt x="1288737" y="52038"/>
                      </a:cubicBezTo>
                      <a:cubicBezTo>
                        <a:pt x="1449624" y="-35030"/>
                        <a:pt x="1615264" y="81527"/>
                        <a:pt x="1758377" y="135210"/>
                      </a:cubicBezTo>
                      <a:cubicBezTo>
                        <a:pt x="1751386" y="124676"/>
                        <a:pt x="1743032" y="114589"/>
                        <a:pt x="1733898" y="104807"/>
                      </a:cubicBezTo>
                      <a:cubicBezTo>
                        <a:pt x="1596547" y="48257"/>
                        <a:pt x="1440528" y="-50842"/>
                        <a:pt x="1288737" y="3131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A25CFA91-C9D1-4251-8709-0EC05E962ADA}"/>
                    </a:ext>
                  </a:extLst>
                </p:cNvPr>
                <p:cNvSpPr/>
                <p:nvPr/>
              </p:nvSpPr>
              <p:spPr>
                <a:xfrm>
                  <a:off x="5455167" y="2013985"/>
                  <a:ext cx="1387410" cy="1248885"/>
                </a:xfrm>
                <a:custGeom>
                  <a:avLst/>
                  <a:gdLst>
                    <a:gd name="connsiteX0" fmla="*/ 14335 w 1387410"/>
                    <a:gd name="connsiteY0" fmla="*/ 424663 h 1248885"/>
                    <a:gd name="connsiteX1" fmla="*/ 976903 w 1387410"/>
                    <a:gd name="connsiteY1" fmla="*/ 1105214 h 1248885"/>
                    <a:gd name="connsiteX2" fmla="*/ 1381563 w 1387410"/>
                    <a:gd name="connsiteY2" fmla="*/ 0 h 1248885"/>
                    <a:gd name="connsiteX3" fmla="*/ 967988 w 1387410"/>
                    <a:gd name="connsiteY3" fmla="*/ 1163784 h 1248885"/>
                    <a:gd name="connsiteX4" fmla="*/ 87135 w 1387410"/>
                    <a:gd name="connsiteY4" fmla="*/ 752399 h 1248885"/>
                    <a:gd name="connsiteX5" fmla="*/ 14335 w 1387410"/>
                    <a:gd name="connsiteY5" fmla="*/ 424663 h 1248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410" h="1248885">
                      <a:moveTo>
                        <a:pt x="14335" y="424663"/>
                      </a:moveTo>
                      <a:cubicBezTo>
                        <a:pt x="88078" y="870099"/>
                        <a:pt x="488766" y="1445000"/>
                        <a:pt x="976903" y="1105214"/>
                      </a:cubicBezTo>
                      <a:cubicBezTo>
                        <a:pt x="1280999" y="834647"/>
                        <a:pt x="1349731" y="379514"/>
                        <a:pt x="1381563" y="0"/>
                      </a:cubicBezTo>
                      <a:cubicBezTo>
                        <a:pt x="1418177" y="368522"/>
                        <a:pt x="1283141" y="927211"/>
                        <a:pt x="967988" y="1163784"/>
                      </a:cubicBezTo>
                      <a:cubicBezTo>
                        <a:pt x="619754" y="1400413"/>
                        <a:pt x="200787" y="1104776"/>
                        <a:pt x="87135" y="752399"/>
                      </a:cubicBezTo>
                      <a:cubicBezTo>
                        <a:pt x="70533" y="718356"/>
                        <a:pt x="-38509" y="394459"/>
                        <a:pt x="14335" y="424663"/>
                      </a:cubicBezTo>
                      <a:close/>
                    </a:path>
                  </a:pathLst>
                </a:custGeom>
                <a:solidFill>
                  <a:srgbClr val="47D36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00EEB3AD-6724-43C4-945F-4E9FDA41F939}"/>
                    </a:ext>
                  </a:extLst>
                </p:cNvPr>
                <p:cNvSpPr/>
                <p:nvPr/>
              </p:nvSpPr>
              <p:spPr>
                <a:xfrm>
                  <a:off x="5455244" y="2121217"/>
                  <a:ext cx="1387313" cy="1141672"/>
                </a:xfrm>
                <a:custGeom>
                  <a:avLst/>
                  <a:gdLst>
                    <a:gd name="connsiteX0" fmla="*/ 967901 w 1387313"/>
                    <a:gd name="connsiteY0" fmla="*/ 1045702 h 1141672"/>
                    <a:gd name="connsiteX1" fmla="*/ 87048 w 1387313"/>
                    <a:gd name="connsiteY1" fmla="*/ 634327 h 1141672"/>
                    <a:gd name="connsiteX2" fmla="*/ 132 w 1387313"/>
                    <a:gd name="connsiteY2" fmla="*/ 330327 h 1141672"/>
                    <a:gd name="connsiteX3" fmla="*/ 87048 w 1387313"/>
                    <a:gd name="connsiteY3" fmla="*/ 645185 h 1141672"/>
                    <a:gd name="connsiteX4" fmla="*/ 967901 w 1387313"/>
                    <a:gd name="connsiteY4" fmla="*/ 1056570 h 1141672"/>
                    <a:gd name="connsiteX5" fmla="*/ 1387220 w 1387313"/>
                    <a:gd name="connsiteY5" fmla="*/ 0 h 1141672"/>
                    <a:gd name="connsiteX6" fmla="*/ 967901 w 1387313"/>
                    <a:gd name="connsiteY6" fmla="*/ 1045702 h 1141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87313" h="1141672">
                      <a:moveTo>
                        <a:pt x="967901" y="1045702"/>
                      </a:moveTo>
                      <a:cubicBezTo>
                        <a:pt x="619667" y="1282332"/>
                        <a:pt x="200700" y="986695"/>
                        <a:pt x="87048" y="634327"/>
                      </a:cubicBezTo>
                      <a:cubicBezTo>
                        <a:pt x="74046" y="607657"/>
                        <a:pt x="4352" y="403193"/>
                        <a:pt x="132" y="330327"/>
                      </a:cubicBezTo>
                      <a:cubicBezTo>
                        <a:pt x="-3611" y="390620"/>
                        <a:pt x="73313" y="617020"/>
                        <a:pt x="87048" y="645185"/>
                      </a:cubicBezTo>
                      <a:cubicBezTo>
                        <a:pt x="200700" y="997563"/>
                        <a:pt x="619667" y="1293200"/>
                        <a:pt x="967901" y="1056570"/>
                      </a:cubicBezTo>
                      <a:cubicBezTo>
                        <a:pt x="1253784" y="841972"/>
                        <a:pt x="1391440" y="362331"/>
                        <a:pt x="1387220" y="0"/>
                      </a:cubicBezTo>
                      <a:cubicBezTo>
                        <a:pt x="1388620" y="360988"/>
                        <a:pt x="1250955" y="833218"/>
                        <a:pt x="967901" y="1045702"/>
                      </a:cubicBezTo>
                      <a:close/>
                    </a:path>
                  </a:pathLst>
                </a:custGeom>
                <a:solidFill>
                  <a:srgbClr val="900040">
                    <a:alpha val="3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29" name="Graphic 57">
                  <a:extLst>
                    <a:ext uri="{FF2B5EF4-FFF2-40B4-BE49-F238E27FC236}">
                      <a16:creationId xmlns:a16="http://schemas.microsoft.com/office/drawing/2014/main" id="{A0A62F22-7168-4CBF-9F9E-19BD4A569D3F}"/>
                    </a:ext>
                  </a:extLst>
                </p:cNvPr>
                <p:cNvGrpSpPr/>
                <p:nvPr/>
              </p:nvGrpSpPr>
              <p:grpSpPr>
                <a:xfrm>
                  <a:off x="6715286" y="2367867"/>
                  <a:ext cx="200996" cy="228847"/>
                  <a:chOff x="6715286" y="2367867"/>
                  <a:chExt cx="200996" cy="228847"/>
                </a:xfrm>
              </p:grpSpPr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A3EAC6EC-0929-47FC-A49C-C6FD95D40DAA}"/>
                      </a:ext>
                    </a:extLst>
                  </p:cNvPr>
                  <p:cNvSpPr/>
                  <p:nvPr/>
                </p:nvSpPr>
                <p:spPr>
                  <a:xfrm>
                    <a:off x="6738418" y="2383959"/>
                    <a:ext cx="144660" cy="163311"/>
                  </a:xfrm>
                  <a:custGeom>
                    <a:avLst/>
                    <a:gdLst>
                      <a:gd name="connsiteX0" fmla="*/ 56221 w 144660"/>
                      <a:gd name="connsiteY0" fmla="*/ 39410 h 163311"/>
                      <a:gd name="connsiteX1" fmla="*/ 81348 w 144660"/>
                      <a:gd name="connsiteY1" fmla="*/ 81 h 163311"/>
                      <a:gd name="connsiteX2" fmla="*/ 132288 w 144660"/>
                      <a:gd name="connsiteY2" fmla="*/ 50649 h 163311"/>
                      <a:gd name="connsiteX3" fmla="*/ 128907 w 144660"/>
                      <a:gd name="connsiteY3" fmla="*/ 63451 h 163311"/>
                      <a:gd name="connsiteX4" fmla="*/ 102732 w 144660"/>
                      <a:gd name="connsiteY4" fmla="*/ 63032 h 163311"/>
                      <a:gd name="connsiteX5" fmla="*/ 139270 w 144660"/>
                      <a:gd name="connsiteY5" fmla="*/ 98217 h 163311"/>
                      <a:gd name="connsiteX6" fmla="*/ 140899 w 144660"/>
                      <a:gd name="connsiteY6" fmla="*/ 157091 h 163311"/>
                      <a:gd name="connsiteX7" fmla="*/ 128469 w 144660"/>
                      <a:gd name="connsiteY7" fmla="*/ 161787 h 163311"/>
                      <a:gd name="connsiteX8" fmla="*/ 86549 w 144660"/>
                      <a:gd name="connsiteY8" fmla="*/ 141194 h 163311"/>
                      <a:gd name="connsiteX9" fmla="*/ 60241 w 144660"/>
                      <a:gd name="connsiteY9" fmla="*/ 85825 h 163311"/>
                      <a:gd name="connsiteX10" fmla="*/ 45887 w 144660"/>
                      <a:gd name="connsiteY10" fmla="*/ 124573 h 163311"/>
                      <a:gd name="connsiteX11" fmla="*/ 32418 w 144660"/>
                      <a:gd name="connsiteY11" fmla="*/ 118648 h 163311"/>
                      <a:gd name="connsiteX12" fmla="*/ 14369 w 144660"/>
                      <a:gd name="connsiteY12" fmla="*/ 81310 h 163311"/>
                      <a:gd name="connsiteX13" fmla="*/ 56221 w 144660"/>
                      <a:gd name="connsiteY13" fmla="*/ 39410 h 163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4660" h="163311">
                        <a:moveTo>
                          <a:pt x="56221" y="39410"/>
                        </a:moveTo>
                        <a:cubicBezTo>
                          <a:pt x="56221" y="39410"/>
                          <a:pt x="44868" y="-2072"/>
                          <a:pt x="81348" y="81"/>
                        </a:cubicBezTo>
                        <a:cubicBezTo>
                          <a:pt x="110133" y="1776"/>
                          <a:pt x="103208" y="19560"/>
                          <a:pt x="132288" y="50649"/>
                        </a:cubicBezTo>
                        <a:cubicBezTo>
                          <a:pt x="136155" y="54783"/>
                          <a:pt x="134269" y="61641"/>
                          <a:pt x="128907" y="63451"/>
                        </a:cubicBezTo>
                        <a:cubicBezTo>
                          <a:pt x="121925" y="65813"/>
                          <a:pt x="112724" y="66966"/>
                          <a:pt x="102732" y="63032"/>
                        </a:cubicBezTo>
                        <a:cubicBezTo>
                          <a:pt x="102732" y="63032"/>
                          <a:pt x="126249" y="71461"/>
                          <a:pt x="139270" y="98217"/>
                        </a:cubicBezTo>
                        <a:cubicBezTo>
                          <a:pt x="148004" y="116181"/>
                          <a:pt x="144280" y="142032"/>
                          <a:pt x="140899" y="157091"/>
                        </a:cubicBezTo>
                        <a:cubicBezTo>
                          <a:pt x="139641" y="162673"/>
                          <a:pt x="133107" y="165149"/>
                          <a:pt x="128469" y="161787"/>
                        </a:cubicBezTo>
                        <a:cubicBezTo>
                          <a:pt x="119829" y="155529"/>
                          <a:pt x="105418" y="146747"/>
                          <a:pt x="86549" y="141194"/>
                        </a:cubicBezTo>
                        <a:cubicBezTo>
                          <a:pt x="54545" y="131774"/>
                          <a:pt x="60241" y="85825"/>
                          <a:pt x="60241" y="85825"/>
                        </a:cubicBezTo>
                        <a:cubicBezTo>
                          <a:pt x="60241" y="85825"/>
                          <a:pt x="60003" y="111447"/>
                          <a:pt x="45887" y="124573"/>
                        </a:cubicBezTo>
                        <a:cubicBezTo>
                          <a:pt x="40734" y="129364"/>
                          <a:pt x="32209" y="125678"/>
                          <a:pt x="32418" y="118648"/>
                        </a:cubicBezTo>
                        <a:cubicBezTo>
                          <a:pt x="32714" y="109066"/>
                          <a:pt x="29551" y="95398"/>
                          <a:pt x="14369" y="81310"/>
                        </a:cubicBezTo>
                        <a:cubicBezTo>
                          <a:pt x="-28951" y="41105"/>
                          <a:pt x="37743" y="11663"/>
                          <a:pt x="56221" y="39410"/>
                        </a:cubicBezTo>
                        <a:close/>
                      </a:path>
                    </a:pathLst>
                  </a:custGeom>
                  <a:solidFill>
                    <a:srgbClr val="0B7D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EE3408B2-FCAF-4BF2-A525-9FA271861632}"/>
                      </a:ext>
                    </a:extLst>
                  </p:cNvPr>
                  <p:cNvSpPr/>
                  <p:nvPr/>
                </p:nvSpPr>
                <p:spPr>
                  <a:xfrm>
                    <a:off x="6715286" y="2367867"/>
                    <a:ext cx="200996" cy="228847"/>
                  </a:xfrm>
                  <a:custGeom>
                    <a:avLst/>
                    <a:gdLst>
                      <a:gd name="connsiteX0" fmla="*/ 90640 w 200996"/>
                      <a:gd name="connsiteY0" fmla="*/ 0 h 228847"/>
                      <a:gd name="connsiteX1" fmla="*/ 144380 w 200996"/>
                      <a:gd name="connsiteY1" fmla="*/ 144456 h 228847"/>
                      <a:gd name="connsiteX2" fmla="*/ 61160 w 200996"/>
                      <a:gd name="connsiteY2" fmla="*/ 105251 h 228847"/>
                      <a:gd name="connsiteX3" fmla="*/ 31556 w 200996"/>
                      <a:gd name="connsiteY3" fmla="*/ 45758 h 228847"/>
                      <a:gd name="connsiteX4" fmla="*/ 0 w 200996"/>
                      <a:gd name="connsiteY4" fmla="*/ 24879 h 228847"/>
                      <a:gd name="connsiteX5" fmla="*/ 28547 w 200996"/>
                      <a:gd name="connsiteY5" fmla="*/ 169202 h 228847"/>
                      <a:gd name="connsiteX6" fmla="*/ 144047 w 200996"/>
                      <a:gd name="connsiteY6" fmla="*/ 228848 h 228847"/>
                      <a:gd name="connsiteX7" fmla="*/ 200996 w 200996"/>
                      <a:gd name="connsiteY7" fmla="*/ 163297 h 228847"/>
                      <a:gd name="connsiteX8" fmla="*/ 146209 w 200996"/>
                      <a:gd name="connsiteY8" fmla="*/ 16031 h 228847"/>
                      <a:gd name="connsiteX9" fmla="*/ 90640 w 200996"/>
                      <a:gd name="connsiteY9" fmla="*/ 0 h 228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0996" h="228847">
                        <a:moveTo>
                          <a:pt x="90640" y="0"/>
                        </a:moveTo>
                        <a:cubicBezTo>
                          <a:pt x="90640" y="0"/>
                          <a:pt x="157258" y="38414"/>
                          <a:pt x="144380" y="144456"/>
                        </a:cubicBezTo>
                        <a:cubicBezTo>
                          <a:pt x="144380" y="144456"/>
                          <a:pt x="98584" y="134103"/>
                          <a:pt x="61160" y="105251"/>
                        </a:cubicBezTo>
                        <a:cubicBezTo>
                          <a:pt x="23736" y="76400"/>
                          <a:pt x="22736" y="53121"/>
                          <a:pt x="31556" y="45758"/>
                        </a:cubicBezTo>
                        <a:cubicBezTo>
                          <a:pt x="40377" y="38395"/>
                          <a:pt x="0" y="24879"/>
                          <a:pt x="0" y="24879"/>
                        </a:cubicBezTo>
                        <a:lnTo>
                          <a:pt x="28547" y="169202"/>
                        </a:lnTo>
                        <a:lnTo>
                          <a:pt x="144047" y="228848"/>
                        </a:lnTo>
                        <a:lnTo>
                          <a:pt x="200996" y="163297"/>
                        </a:lnTo>
                        <a:lnTo>
                          <a:pt x="146209" y="16031"/>
                        </a:lnTo>
                        <a:lnTo>
                          <a:pt x="9064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06D64F50-E1F0-4843-A457-657590F43FD1}"/>
                      </a:ext>
                    </a:extLst>
                  </p:cNvPr>
                  <p:cNvSpPr/>
                  <p:nvPr/>
                </p:nvSpPr>
                <p:spPr>
                  <a:xfrm>
                    <a:off x="6768077" y="2406135"/>
                    <a:ext cx="99695" cy="122038"/>
                  </a:xfrm>
                  <a:custGeom>
                    <a:avLst/>
                    <a:gdLst>
                      <a:gd name="connsiteX0" fmla="*/ 1378 w 99695"/>
                      <a:gd name="connsiteY0" fmla="*/ 6471 h 122038"/>
                      <a:gd name="connsiteX1" fmla="*/ 99695 w 99695"/>
                      <a:gd name="connsiteY1" fmla="*/ 122038 h 122038"/>
                      <a:gd name="connsiteX2" fmla="*/ 17742 w 99695"/>
                      <a:gd name="connsiteY2" fmla="*/ 385 h 122038"/>
                      <a:gd name="connsiteX3" fmla="*/ 1378 w 99695"/>
                      <a:gd name="connsiteY3" fmla="*/ 6471 h 122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695" h="122038">
                        <a:moveTo>
                          <a:pt x="1378" y="6471"/>
                        </a:moveTo>
                        <a:cubicBezTo>
                          <a:pt x="1378" y="6471"/>
                          <a:pt x="28334" y="2823"/>
                          <a:pt x="99695" y="122038"/>
                        </a:cubicBezTo>
                        <a:cubicBezTo>
                          <a:pt x="99695" y="122038"/>
                          <a:pt x="42536" y="2633"/>
                          <a:pt x="17742" y="385"/>
                        </a:cubicBezTo>
                        <a:cubicBezTo>
                          <a:pt x="-7042" y="-1863"/>
                          <a:pt x="1378" y="6471"/>
                          <a:pt x="1378" y="647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A6F8721D-DD6F-43CC-AD23-D16BCCAAD511}"/>
                      </a:ext>
                    </a:extLst>
                  </p:cNvPr>
                  <p:cNvSpPr/>
                  <p:nvPr/>
                </p:nvSpPr>
                <p:spPr>
                  <a:xfrm>
                    <a:off x="6750966" y="2414636"/>
                    <a:ext cx="56833" cy="55196"/>
                  </a:xfrm>
                  <a:custGeom>
                    <a:avLst/>
                    <a:gdLst>
                      <a:gd name="connsiteX0" fmla="*/ 15870 w 56833"/>
                      <a:gd name="connsiteY0" fmla="*/ 17 h 55196"/>
                      <a:gd name="connsiteX1" fmla="*/ 52608 w 56833"/>
                      <a:gd name="connsiteY1" fmla="*/ 50167 h 55196"/>
                      <a:gd name="connsiteX2" fmla="*/ 15870 w 56833"/>
                      <a:gd name="connsiteY2" fmla="*/ 17 h 55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833" h="55196">
                        <a:moveTo>
                          <a:pt x="15870" y="17"/>
                        </a:moveTo>
                        <a:cubicBezTo>
                          <a:pt x="23737" y="-783"/>
                          <a:pt x="71029" y="26163"/>
                          <a:pt x="52608" y="50167"/>
                        </a:cubicBezTo>
                        <a:cubicBezTo>
                          <a:pt x="34196" y="74189"/>
                          <a:pt x="-29212" y="4618"/>
                          <a:pt x="15870" y="1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8F7D3C8-A2C9-4D92-8136-1C17B40E5934}"/>
                    </a:ext>
                  </a:extLst>
                </p:cNvPr>
                <p:cNvSpPr/>
                <p:nvPr/>
              </p:nvSpPr>
              <p:spPr>
                <a:xfrm>
                  <a:off x="5275181" y="2285277"/>
                  <a:ext cx="243469" cy="318742"/>
                </a:xfrm>
                <a:custGeom>
                  <a:avLst/>
                  <a:gdLst>
                    <a:gd name="connsiteX0" fmla="*/ 1021 w 243469"/>
                    <a:gd name="connsiteY0" fmla="*/ 63368 h 318742"/>
                    <a:gd name="connsiteX1" fmla="*/ 243470 w 243469"/>
                    <a:gd name="connsiteY1" fmla="*/ 318743 h 318742"/>
                    <a:gd name="connsiteX2" fmla="*/ 235478 w 243469"/>
                    <a:gd name="connsiteY2" fmla="*/ 288510 h 318742"/>
                    <a:gd name="connsiteX3" fmla="*/ 18804 w 243469"/>
                    <a:gd name="connsiteY3" fmla="*/ 61568 h 318742"/>
                    <a:gd name="connsiteX4" fmla="*/ 1021 w 243469"/>
                    <a:gd name="connsiteY4" fmla="*/ 63368 h 31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3469" h="318742">
                      <a:moveTo>
                        <a:pt x="1021" y="63368"/>
                      </a:moveTo>
                      <a:cubicBezTo>
                        <a:pt x="1021" y="63368"/>
                        <a:pt x="-29517" y="222474"/>
                        <a:pt x="243470" y="318743"/>
                      </a:cubicBezTo>
                      <a:lnTo>
                        <a:pt x="235478" y="288510"/>
                      </a:lnTo>
                      <a:cubicBezTo>
                        <a:pt x="235478" y="288510"/>
                        <a:pt x="-14010" y="201147"/>
                        <a:pt x="18804" y="61568"/>
                      </a:cubicBezTo>
                      <a:cubicBezTo>
                        <a:pt x="51637" y="-78002"/>
                        <a:pt x="1021" y="63368"/>
                        <a:pt x="1021" y="63368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539A3C6-19EB-4661-AB83-39C1319083EB}"/>
                    </a:ext>
                  </a:extLst>
                </p:cNvPr>
                <p:cNvSpPr/>
                <p:nvPr/>
              </p:nvSpPr>
              <p:spPr>
                <a:xfrm>
                  <a:off x="5474188" y="2058743"/>
                  <a:ext cx="253468" cy="299570"/>
                </a:xfrm>
                <a:custGeom>
                  <a:avLst/>
                  <a:gdLst>
                    <a:gd name="connsiteX0" fmla="*/ 185080 w 253468"/>
                    <a:gd name="connsiteY0" fmla="*/ 0 h 299570"/>
                    <a:gd name="connsiteX1" fmla="*/ 0 w 253468"/>
                    <a:gd name="connsiteY1" fmla="*/ 299571 h 299570"/>
                    <a:gd name="connsiteX2" fmla="*/ 27194 w 253468"/>
                    <a:gd name="connsiteY2" fmla="*/ 284140 h 299570"/>
                    <a:gd name="connsiteX3" fmla="*/ 191357 w 253468"/>
                    <a:gd name="connsiteY3" fmla="*/ 16745 h 299570"/>
                    <a:gd name="connsiteX4" fmla="*/ 185080 w 253468"/>
                    <a:gd name="connsiteY4" fmla="*/ 0 h 29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468" h="299570">
                      <a:moveTo>
                        <a:pt x="185080" y="0"/>
                      </a:moveTo>
                      <a:cubicBezTo>
                        <a:pt x="185080" y="0"/>
                        <a:pt x="23441" y="11059"/>
                        <a:pt x="0" y="299571"/>
                      </a:cubicBezTo>
                      <a:lnTo>
                        <a:pt x="27194" y="284140"/>
                      </a:lnTo>
                      <a:cubicBezTo>
                        <a:pt x="27194" y="284140"/>
                        <a:pt x="48035" y="20622"/>
                        <a:pt x="191357" y="16745"/>
                      </a:cubicBezTo>
                      <a:cubicBezTo>
                        <a:pt x="334680" y="12878"/>
                        <a:pt x="185080" y="0"/>
                        <a:pt x="185080" y="0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A6462D04-515B-49A8-BE25-3A375F73397B}"/>
                    </a:ext>
                  </a:extLst>
                </p:cNvPr>
                <p:cNvSpPr/>
                <p:nvPr/>
              </p:nvSpPr>
              <p:spPr>
                <a:xfrm>
                  <a:off x="6802126" y="2055561"/>
                  <a:ext cx="152609" cy="386438"/>
                </a:xfrm>
                <a:custGeom>
                  <a:avLst/>
                  <a:gdLst>
                    <a:gd name="connsiteX0" fmla="*/ 105242 w 152609"/>
                    <a:gd name="connsiteY0" fmla="*/ 386439 h 386438"/>
                    <a:gd name="connsiteX1" fmla="*/ 0 w 152609"/>
                    <a:gd name="connsiteY1" fmla="*/ 126625 h 386438"/>
                    <a:gd name="connsiteX2" fmla="*/ 68389 w 152609"/>
                    <a:gd name="connsiteY2" fmla="*/ 0 h 386438"/>
                    <a:gd name="connsiteX3" fmla="*/ 152610 w 152609"/>
                    <a:gd name="connsiteY3" fmla="*/ 180070 h 386438"/>
                    <a:gd name="connsiteX4" fmla="*/ 78476 w 152609"/>
                    <a:gd name="connsiteY4" fmla="*/ 44882 h 386438"/>
                    <a:gd name="connsiteX5" fmla="*/ 127911 w 152609"/>
                    <a:gd name="connsiteY5" fmla="*/ 313573 h 386438"/>
                    <a:gd name="connsiteX6" fmla="*/ 49949 w 152609"/>
                    <a:gd name="connsiteY6" fmla="*/ 76733 h 386438"/>
                    <a:gd name="connsiteX7" fmla="*/ 105242 w 152609"/>
                    <a:gd name="connsiteY7" fmla="*/ 386439 h 38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609" h="386438">
                      <a:moveTo>
                        <a:pt x="105242" y="386439"/>
                      </a:moveTo>
                      <a:cubicBezTo>
                        <a:pt x="105242" y="386439"/>
                        <a:pt x="124739" y="194034"/>
                        <a:pt x="0" y="126625"/>
                      </a:cubicBezTo>
                      <a:lnTo>
                        <a:pt x="68389" y="0"/>
                      </a:lnTo>
                      <a:cubicBezTo>
                        <a:pt x="68389" y="0"/>
                        <a:pt x="142418" y="52788"/>
                        <a:pt x="152610" y="180070"/>
                      </a:cubicBezTo>
                      <a:cubicBezTo>
                        <a:pt x="152610" y="180070"/>
                        <a:pt x="123539" y="64856"/>
                        <a:pt x="78476" y="44882"/>
                      </a:cubicBezTo>
                      <a:cubicBezTo>
                        <a:pt x="78476" y="44882"/>
                        <a:pt x="140513" y="93259"/>
                        <a:pt x="127911" y="313573"/>
                      </a:cubicBezTo>
                      <a:cubicBezTo>
                        <a:pt x="127911" y="313573"/>
                        <a:pt x="139398" y="171069"/>
                        <a:pt x="49949" y="76733"/>
                      </a:cubicBezTo>
                      <a:cubicBezTo>
                        <a:pt x="49959" y="76733"/>
                        <a:pt x="140818" y="249765"/>
                        <a:pt x="105242" y="386439"/>
                      </a:cubicBez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7F87EABC-ABE1-4530-A515-30C360D7B73B}"/>
                    </a:ext>
                  </a:extLst>
                </p:cNvPr>
                <p:cNvSpPr/>
                <p:nvPr/>
              </p:nvSpPr>
              <p:spPr>
                <a:xfrm>
                  <a:off x="5344740" y="2597591"/>
                  <a:ext cx="256178" cy="633098"/>
                </a:xfrm>
                <a:custGeom>
                  <a:avLst/>
                  <a:gdLst>
                    <a:gd name="connsiteX0" fmla="*/ 160491 w 256178"/>
                    <a:gd name="connsiteY0" fmla="*/ 25860 h 633098"/>
                    <a:gd name="connsiteX1" fmla="*/ 72632 w 256178"/>
                    <a:gd name="connsiteY1" fmla="*/ 471545 h 633098"/>
                    <a:gd name="connsiteX2" fmla="*/ 170311 w 256178"/>
                    <a:gd name="connsiteY2" fmla="*/ 54026 h 633098"/>
                    <a:gd name="connsiteX3" fmla="*/ 256179 w 256178"/>
                    <a:gd name="connsiteY3" fmla="*/ 633098 h 633098"/>
                    <a:gd name="connsiteX4" fmla="*/ 166234 w 256178"/>
                    <a:gd name="connsiteY4" fmla="*/ 85601 h 633098"/>
                    <a:gd name="connsiteX5" fmla="*/ 203201 w 256178"/>
                    <a:gd name="connsiteY5" fmla="*/ 0 h 633098"/>
                    <a:gd name="connsiteX6" fmla="*/ 160491 w 256178"/>
                    <a:gd name="connsiteY6" fmla="*/ 25860 h 633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6178" h="633098">
                      <a:moveTo>
                        <a:pt x="160491" y="25860"/>
                      </a:moveTo>
                      <a:cubicBezTo>
                        <a:pt x="160491" y="25860"/>
                        <a:pt x="-131898" y="184099"/>
                        <a:pt x="72632" y="471545"/>
                      </a:cubicBezTo>
                      <a:cubicBezTo>
                        <a:pt x="72632" y="471545"/>
                        <a:pt x="-77101" y="244954"/>
                        <a:pt x="170311" y="54026"/>
                      </a:cubicBezTo>
                      <a:cubicBezTo>
                        <a:pt x="170311" y="54026"/>
                        <a:pt x="-106790" y="341462"/>
                        <a:pt x="256179" y="633098"/>
                      </a:cubicBezTo>
                      <a:cubicBezTo>
                        <a:pt x="256179" y="633098"/>
                        <a:pt x="-39096" y="398317"/>
                        <a:pt x="166234" y="85601"/>
                      </a:cubicBezTo>
                      <a:lnTo>
                        <a:pt x="203201" y="0"/>
                      </a:lnTo>
                      <a:lnTo>
                        <a:pt x="160491" y="25860"/>
                      </a:lnTo>
                      <a:close/>
                    </a:path>
                  </a:pathLst>
                </a:custGeom>
                <a:solidFill>
                  <a:srgbClr val="005B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A88A19D-82C1-4325-A200-EC18F165D430}"/>
                    </a:ext>
                  </a:extLst>
                </p:cNvPr>
                <p:cNvSpPr/>
                <p:nvPr/>
              </p:nvSpPr>
              <p:spPr>
                <a:xfrm>
                  <a:off x="6493311" y="2155731"/>
                  <a:ext cx="174908" cy="335968"/>
                </a:xfrm>
                <a:custGeom>
                  <a:avLst/>
                  <a:gdLst>
                    <a:gd name="connsiteX0" fmla="*/ 134564 w 174908"/>
                    <a:gd name="connsiteY0" fmla="*/ 167 h 335968"/>
                    <a:gd name="connsiteX1" fmla="*/ 84796 w 174908"/>
                    <a:gd name="connsiteY1" fmla="*/ 110000 h 335968"/>
                    <a:gd name="connsiteX2" fmla="*/ 59031 w 174908"/>
                    <a:gd name="connsiteY2" fmla="*/ 93150 h 335968"/>
                    <a:gd name="connsiteX3" fmla="*/ 14911 w 174908"/>
                    <a:gd name="connsiteY3" fmla="*/ 115696 h 335968"/>
                    <a:gd name="connsiteX4" fmla="*/ 13149 w 174908"/>
                    <a:gd name="connsiteY4" fmla="*/ 119658 h 335968"/>
                    <a:gd name="connsiteX5" fmla="*/ 12168 w 174908"/>
                    <a:gd name="connsiteY5" fmla="*/ 121877 h 335968"/>
                    <a:gd name="connsiteX6" fmla="*/ 9587 w 174908"/>
                    <a:gd name="connsiteY6" fmla="*/ 128850 h 335968"/>
                    <a:gd name="connsiteX7" fmla="*/ 8834 w 174908"/>
                    <a:gd name="connsiteY7" fmla="*/ 131136 h 335968"/>
                    <a:gd name="connsiteX8" fmla="*/ 7586 w 174908"/>
                    <a:gd name="connsiteY8" fmla="*/ 135184 h 335968"/>
                    <a:gd name="connsiteX9" fmla="*/ 5853 w 174908"/>
                    <a:gd name="connsiteY9" fmla="*/ 141585 h 335968"/>
                    <a:gd name="connsiteX10" fmla="*/ 5167 w 174908"/>
                    <a:gd name="connsiteY10" fmla="*/ 144480 h 335968"/>
                    <a:gd name="connsiteX11" fmla="*/ 3738 w 174908"/>
                    <a:gd name="connsiteY11" fmla="*/ 150948 h 335968"/>
                    <a:gd name="connsiteX12" fmla="*/ 3167 w 174908"/>
                    <a:gd name="connsiteY12" fmla="*/ 153815 h 335968"/>
                    <a:gd name="connsiteX13" fmla="*/ 1452 w 174908"/>
                    <a:gd name="connsiteY13" fmla="*/ 163463 h 335968"/>
                    <a:gd name="connsiteX14" fmla="*/ 1071 w 174908"/>
                    <a:gd name="connsiteY14" fmla="*/ 196696 h 335968"/>
                    <a:gd name="connsiteX15" fmla="*/ 9739 w 174908"/>
                    <a:gd name="connsiteY15" fmla="*/ 226033 h 335968"/>
                    <a:gd name="connsiteX16" fmla="*/ 22864 w 174908"/>
                    <a:gd name="connsiteY16" fmla="*/ 248217 h 335968"/>
                    <a:gd name="connsiteX17" fmla="*/ 28179 w 174908"/>
                    <a:gd name="connsiteY17" fmla="*/ 255018 h 335968"/>
                    <a:gd name="connsiteX18" fmla="*/ 39933 w 174908"/>
                    <a:gd name="connsiteY18" fmla="*/ 267753 h 335968"/>
                    <a:gd name="connsiteX19" fmla="*/ 59679 w 174908"/>
                    <a:gd name="connsiteY19" fmla="*/ 284717 h 335968"/>
                    <a:gd name="connsiteX20" fmla="*/ 73728 w 174908"/>
                    <a:gd name="connsiteY20" fmla="*/ 294632 h 335968"/>
                    <a:gd name="connsiteX21" fmla="*/ 102265 w 174908"/>
                    <a:gd name="connsiteY21" fmla="*/ 311215 h 335968"/>
                    <a:gd name="connsiteX22" fmla="*/ 116019 w 174908"/>
                    <a:gd name="connsiteY22" fmla="*/ 317930 h 335968"/>
                    <a:gd name="connsiteX23" fmla="*/ 145918 w 174908"/>
                    <a:gd name="connsiteY23" fmla="*/ 330303 h 335968"/>
                    <a:gd name="connsiteX24" fmla="*/ 147166 w 174908"/>
                    <a:gd name="connsiteY24" fmla="*/ 330751 h 335968"/>
                    <a:gd name="connsiteX25" fmla="*/ 161339 w 174908"/>
                    <a:gd name="connsiteY25" fmla="*/ 335675 h 335968"/>
                    <a:gd name="connsiteX26" fmla="*/ 168921 w 174908"/>
                    <a:gd name="connsiteY26" fmla="*/ 329151 h 335968"/>
                    <a:gd name="connsiteX27" fmla="*/ 171150 w 174908"/>
                    <a:gd name="connsiteY27" fmla="*/ 128926 h 335968"/>
                    <a:gd name="connsiteX28" fmla="*/ 134564 w 174908"/>
                    <a:gd name="connsiteY28" fmla="*/ 167 h 335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74908" h="335968">
                      <a:moveTo>
                        <a:pt x="134564" y="167"/>
                      </a:moveTo>
                      <a:cubicBezTo>
                        <a:pt x="116733" y="-2500"/>
                        <a:pt x="96474" y="26494"/>
                        <a:pt x="84796" y="110000"/>
                      </a:cubicBezTo>
                      <a:cubicBezTo>
                        <a:pt x="80796" y="105999"/>
                        <a:pt x="70851" y="96988"/>
                        <a:pt x="59031" y="93150"/>
                      </a:cubicBezTo>
                      <a:cubicBezTo>
                        <a:pt x="44953" y="87768"/>
                        <a:pt x="27817" y="89216"/>
                        <a:pt x="14911" y="115696"/>
                      </a:cubicBezTo>
                      <a:cubicBezTo>
                        <a:pt x="14273" y="117000"/>
                        <a:pt x="13711" y="118343"/>
                        <a:pt x="13149" y="119658"/>
                      </a:cubicBezTo>
                      <a:cubicBezTo>
                        <a:pt x="12825" y="120410"/>
                        <a:pt x="12482" y="121087"/>
                        <a:pt x="12168" y="121877"/>
                      </a:cubicBezTo>
                      <a:cubicBezTo>
                        <a:pt x="11282" y="124058"/>
                        <a:pt x="10425" y="126383"/>
                        <a:pt x="9587" y="128850"/>
                      </a:cubicBezTo>
                      <a:cubicBezTo>
                        <a:pt x="9329" y="129602"/>
                        <a:pt x="9082" y="130355"/>
                        <a:pt x="8834" y="131136"/>
                      </a:cubicBezTo>
                      <a:cubicBezTo>
                        <a:pt x="8415" y="132450"/>
                        <a:pt x="7996" y="133793"/>
                        <a:pt x="7586" y="135184"/>
                      </a:cubicBezTo>
                      <a:cubicBezTo>
                        <a:pt x="6996" y="137241"/>
                        <a:pt x="6405" y="139356"/>
                        <a:pt x="5853" y="141585"/>
                      </a:cubicBezTo>
                      <a:cubicBezTo>
                        <a:pt x="5615" y="142518"/>
                        <a:pt x="5396" y="143518"/>
                        <a:pt x="5167" y="144480"/>
                      </a:cubicBezTo>
                      <a:cubicBezTo>
                        <a:pt x="4672" y="146566"/>
                        <a:pt x="4196" y="148709"/>
                        <a:pt x="3738" y="150948"/>
                      </a:cubicBezTo>
                      <a:cubicBezTo>
                        <a:pt x="3548" y="151890"/>
                        <a:pt x="3348" y="152843"/>
                        <a:pt x="3167" y="153815"/>
                      </a:cubicBezTo>
                      <a:cubicBezTo>
                        <a:pt x="2567" y="156910"/>
                        <a:pt x="1986" y="160082"/>
                        <a:pt x="1452" y="163463"/>
                      </a:cubicBezTo>
                      <a:cubicBezTo>
                        <a:pt x="-405" y="175236"/>
                        <a:pt x="-424" y="186285"/>
                        <a:pt x="1071" y="196696"/>
                      </a:cubicBezTo>
                      <a:cubicBezTo>
                        <a:pt x="2567" y="207107"/>
                        <a:pt x="5567" y="216880"/>
                        <a:pt x="9739" y="226033"/>
                      </a:cubicBezTo>
                      <a:cubicBezTo>
                        <a:pt x="13320" y="233882"/>
                        <a:pt x="17759" y="241273"/>
                        <a:pt x="22864" y="248217"/>
                      </a:cubicBezTo>
                      <a:cubicBezTo>
                        <a:pt x="24560" y="250531"/>
                        <a:pt x="26341" y="252798"/>
                        <a:pt x="28179" y="255018"/>
                      </a:cubicBezTo>
                      <a:cubicBezTo>
                        <a:pt x="31856" y="259456"/>
                        <a:pt x="35790" y="263695"/>
                        <a:pt x="39933" y="267753"/>
                      </a:cubicBezTo>
                      <a:cubicBezTo>
                        <a:pt x="46134" y="273830"/>
                        <a:pt x="52792" y="279478"/>
                        <a:pt x="59679" y="284717"/>
                      </a:cubicBezTo>
                      <a:cubicBezTo>
                        <a:pt x="64279" y="288203"/>
                        <a:pt x="68975" y="291508"/>
                        <a:pt x="73728" y="294632"/>
                      </a:cubicBezTo>
                      <a:cubicBezTo>
                        <a:pt x="83224" y="300881"/>
                        <a:pt x="92902" y="306396"/>
                        <a:pt x="102265" y="311215"/>
                      </a:cubicBezTo>
                      <a:cubicBezTo>
                        <a:pt x="106951" y="313625"/>
                        <a:pt x="111552" y="315863"/>
                        <a:pt x="116019" y="317930"/>
                      </a:cubicBezTo>
                      <a:cubicBezTo>
                        <a:pt x="127182" y="323102"/>
                        <a:pt x="137469" y="327208"/>
                        <a:pt x="145918" y="330303"/>
                      </a:cubicBezTo>
                      <a:cubicBezTo>
                        <a:pt x="146356" y="330465"/>
                        <a:pt x="146737" y="330599"/>
                        <a:pt x="147166" y="330751"/>
                      </a:cubicBezTo>
                      <a:cubicBezTo>
                        <a:pt x="152919" y="332866"/>
                        <a:pt x="157653" y="334485"/>
                        <a:pt x="161339" y="335675"/>
                      </a:cubicBezTo>
                      <a:cubicBezTo>
                        <a:pt x="165530" y="337028"/>
                        <a:pt x="169616" y="333504"/>
                        <a:pt x="168921" y="329151"/>
                      </a:cubicBezTo>
                      <a:cubicBezTo>
                        <a:pt x="164511" y="301643"/>
                        <a:pt x="153804" y="217156"/>
                        <a:pt x="171150" y="128926"/>
                      </a:cubicBezTo>
                      <a:cubicBezTo>
                        <a:pt x="184218" y="62356"/>
                        <a:pt x="161082" y="-1919"/>
                        <a:pt x="134564" y="167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5" name="Graphic 57">
                  <a:extLst>
                    <a:ext uri="{FF2B5EF4-FFF2-40B4-BE49-F238E27FC236}">
                      <a16:creationId xmlns:a16="http://schemas.microsoft.com/office/drawing/2014/main" id="{60384C58-9DFE-457D-8ED2-887BE0A892F7}"/>
                    </a:ext>
                  </a:extLst>
                </p:cNvPr>
                <p:cNvGrpSpPr/>
                <p:nvPr/>
              </p:nvGrpSpPr>
              <p:grpSpPr>
                <a:xfrm>
                  <a:off x="6538998" y="1849480"/>
                  <a:ext cx="431931" cy="530743"/>
                  <a:chOff x="6538998" y="1849480"/>
                  <a:chExt cx="431931" cy="530743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4B7A7C14-1373-4D92-B4BA-A04DA3649CAE}"/>
                      </a:ext>
                    </a:extLst>
                  </p:cNvPr>
                  <p:cNvSpPr/>
                  <p:nvPr/>
                </p:nvSpPr>
                <p:spPr>
                  <a:xfrm>
                    <a:off x="6547834" y="1851271"/>
                    <a:ext cx="423095" cy="528952"/>
                  </a:xfrm>
                  <a:custGeom>
                    <a:avLst/>
                    <a:gdLst>
                      <a:gd name="connsiteX0" fmla="*/ 242614 w 423095"/>
                      <a:gd name="connsiteY0" fmla="*/ 91562 h 528952"/>
                      <a:gd name="connsiteX1" fmla="*/ 29102 w 423095"/>
                      <a:gd name="connsiteY1" fmla="*/ 129519 h 528952"/>
                      <a:gd name="connsiteX2" fmla="*/ 168938 w 423095"/>
                      <a:gd name="connsiteY2" fmla="*/ 526168 h 528952"/>
                      <a:gd name="connsiteX3" fmla="*/ 183112 w 423095"/>
                      <a:gd name="connsiteY3" fmla="*/ 523921 h 528952"/>
                      <a:gd name="connsiteX4" fmla="*/ 367239 w 423095"/>
                      <a:gd name="connsiteY4" fmla="*/ 227484 h 528952"/>
                      <a:gd name="connsiteX5" fmla="*/ 242614 w 423095"/>
                      <a:gd name="connsiteY5" fmla="*/ 91562 h 52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3095" h="528952">
                        <a:moveTo>
                          <a:pt x="242614" y="91562"/>
                        </a:moveTo>
                        <a:cubicBezTo>
                          <a:pt x="242614" y="91562"/>
                          <a:pt x="144288" y="-7670"/>
                          <a:pt x="29102" y="129519"/>
                        </a:cubicBezTo>
                        <a:cubicBezTo>
                          <a:pt x="-73292" y="251477"/>
                          <a:pt x="123895" y="477486"/>
                          <a:pt x="168938" y="526168"/>
                        </a:cubicBezTo>
                        <a:cubicBezTo>
                          <a:pt x="173129" y="530702"/>
                          <a:pt x="180521" y="529521"/>
                          <a:pt x="183112" y="523921"/>
                        </a:cubicBezTo>
                        <a:cubicBezTo>
                          <a:pt x="203152" y="480610"/>
                          <a:pt x="277761" y="326315"/>
                          <a:pt x="367239" y="227484"/>
                        </a:cubicBezTo>
                        <a:cubicBezTo>
                          <a:pt x="475519" y="107878"/>
                          <a:pt x="422342" y="-131352"/>
                          <a:pt x="242614" y="91562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F49E7FEE-02BB-4792-B569-F2A8D13C5824}"/>
                      </a:ext>
                    </a:extLst>
                  </p:cNvPr>
                  <p:cNvSpPr/>
                  <p:nvPr/>
                </p:nvSpPr>
                <p:spPr>
                  <a:xfrm>
                    <a:off x="6538998" y="1849480"/>
                    <a:ext cx="422301" cy="530487"/>
                  </a:xfrm>
                  <a:custGeom>
                    <a:avLst/>
                    <a:gdLst>
                      <a:gd name="connsiteX0" fmla="*/ 241820 w 422301"/>
                      <a:gd name="connsiteY0" fmla="*/ 91562 h 530487"/>
                      <a:gd name="connsiteX1" fmla="*/ 28308 w 422301"/>
                      <a:gd name="connsiteY1" fmla="*/ 129519 h 530487"/>
                      <a:gd name="connsiteX2" fmla="*/ 177355 w 422301"/>
                      <a:gd name="connsiteY2" fmla="*/ 527807 h 530487"/>
                      <a:gd name="connsiteX3" fmla="*/ 191585 w 422301"/>
                      <a:gd name="connsiteY3" fmla="*/ 525121 h 530487"/>
                      <a:gd name="connsiteX4" fmla="*/ 366445 w 422301"/>
                      <a:gd name="connsiteY4" fmla="*/ 227484 h 530487"/>
                      <a:gd name="connsiteX5" fmla="*/ 241820 w 422301"/>
                      <a:gd name="connsiteY5" fmla="*/ 91562 h 530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2301" h="530487">
                        <a:moveTo>
                          <a:pt x="241820" y="91562"/>
                        </a:moveTo>
                        <a:cubicBezTo>
                          <a:pt x="241820" y="91562"/>
                          <a:pt x="143494" y="-7670"/>
                          <a:pt x="28308" y="129519"/>
                        </a:cubicBezTo>
                        <a:cubicBezTo>
                          <a:pt x="-74019" y="251401"/>
                          <a:pt x="130444" y="478610"/>
                          <a:pt x="177355" y="527807"/>
                        </a:cubicBezTo>
                        <a:cubicBezTo>
                          <a:pt x="181679" y="532341"/>
                          <a:pt x="189195" y="530912"/>
                          <a:pt x="191585" y="525121"/>
                        </a:cubicBezTo>
                        <a:cubicBezTo>
                          <a:pt x="209854" y="480782"/>
                          <a:pt x="277301" y="325953"/>
                          <a:pt x="366445" y="227484"/>
                        </a:cubicBezTo>
                        <a:cubicBezTo>
                          <a:pt x="474725" y="107878"/>
                          <a:pt x="421547" y="-131352"/>
                          <a:pt x="241820" y="915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EB760633-4748-48E9-80B8-B4579F9EA691}"/>
                      </a:ext>
                    </a:extLst>
                  </p:cNvPr>
                  <p:cNvSpPr/>
                  <p:nvPr/>
                </p:nvSpPr>
                <p:spPr>
                  <a:xfrm>
                    <a:off x="6539008" y="1861861"/>
                    <a:ext cx="422230" cy="518107"/>
                  </a:xfrm>
                  <a:custGeom>
                    <a:avLst/>
                    <a:gdLst>
                      <a:gd name="connsiteX0" fmla="*/ 28308 w 422230"/>
                      <a:gd name="connsiteY0" fmla="*/ 117138 h 518107"/>
                      <a:gd name="connsiteX1" fmla="*/ 177355 w 422230"/>
                      <a:gd name="connsiteY1" fmla="*/ 515426 h 518107"/>
                      <a:gd name="connsiteX2" fmla="*/ 191585 w 422230"/>
                      <a:gd name="connsiteY2" fmla="*/ 512740 h 518107"/>
                      <a:gd name="connsiteX3" fmla="*/ 366445 w 422230"/>
                      <a:gd name="connsiteY3" fmla="*/ 215103 h 518107"/>
                      <a:gd name="connsiteX4" fmla="*/ 398687 w 422230"/>
                      <a:gd name="connsiteY4" fmla="*/ 0 h 518107"/>
                      <a:gd name="connsiteX5" fmla="*/ 330241 w 422230"/>
                      <a:gd name="connsiteY5" fmla="*/ 228333 h 518107"/>
                      <a:gd name="connsiteX6" fmla="*/ 204806 w 422230"/>
                      <a:gd name="connsiteY6" fmla="*/ 432368 h 518107"/>
                      <a:gd name="connsiteX7" fmla="*/ 224180 w 422230"/>
                      <a:gd name="connsiteY7" fmla="*/ 107118 h 518107"/>
                      <a:gd name="connsiteX8" fmla="*/ 156400 w 422230"/>
                      <a:gd name="connsiteY8" fmla="*/ 368379 h 518107"/>
                      <a:gd name="connsiteX9" fmla="*/ 64379 w 422230"/>
                      <a:gd name="connsiteY9" fmla="*/ 175431 h 518107"/>
                      <a:gd name="connsiteX10" fmla="*/ 136035 w 422230"/>
                      <a:gd name="connsiteY10" fmla="*/ 46177 h 518107"/>
                      <a:gd name="connsiteX11" fmla="*/ 28308 w 422230"/>
                      <a:gd name="connsiteY11" fmla="*/ 117138 h 5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22230" h="518107">
                        <a:moveTo>
                          <a:pt x="28308" y="117138"/>
                        </a:moveTo>
                        <a:cubicBezTo>
                          <a:pt x="-74019" y="239020"/>
                          <a:pt x="130444" y="466230"/>
                          <a:pt x="177355" y="515426"/>
                        </a:cubicBezTo>
                        <a:cubicBezTo>
                          <a:pt x="181679" y="519960"/>
                          <a:pt x="189194" y="518532"/>
                          <a:pt x="191585" y="512740"/>
                        </a:cubicBezTo>
                        <a:cubicBezTo>
                          <a:pt x="209854" y="468401"/>
                          <a:pt x="277301" y="313573"/>
                          <a:pt x="366445" y="215103"/>
                        </a:cubicBezTo>
                        <a:cubicBezTo>
                          <a:pt x="429205" y="145780"/>
                          <a:pt x="437616" y="36414"/>
                          <a:pt x="398687" y="0"/>
                        </a:cubicBezTo>
                        <a:cubicBezTo>
                          <a:pt x="424786" y="41891"/>
                          <a:pt x="430072" y="123568"/>
                          <a:pt x="330241" y="228333"/>
                        </a:cubicBezTo>
                        <a:cubicBezTo>
                          <a:pt x="225037" y="338747"/>
                          <a:pt x="204806" y="432368"/>
                          <a:pt x="204806" y="432368"/>
                        </a:cubicBezTo>
                        <a:cubicBezTo>
                          <a:pt x="111185" y="284512"/>
                          <a:pt x="224180" y="107118"/>
                          <a:pt x="224180" y="107118"/>
                        </a:cubicBezTo>
                        <a:cubicBezTo>
                          <a:pt x="129139" y="248202"/>
                          <a:pt x="156400" y="368379"/>
                          <a:pt x="156400" y="368379"/>
                        </a:cubicBezTo>
                        <a:cubicBezTo>
                          <a:pt x="156400" y="368379"/>
                          <a:pt x="67008" y="287893"/>
                          <a:pt x="64379" y="175431"/>
                        </a:cubicBezTo>
                        <a:cubicBezTo>
                          <a:pt x="61874" y="67970"/>
                          <a:pt x="129978" y="47758"/>
                          <a:pt x="136035" y="46177"/>
                        </a:cubicBezTo>
                        <a:cubicBezTo>
                          <a:pt x="104136" y="51511"/>
                          <a:pt x="67189" y="70828"/>
                          <a:pt x="28308" y="11713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47E8666A-96CB-48BE-B432-6DF64DE61E77}"/>
                      </a:ext>
                    </a:extLst>
                  </p:cNvPr>
                  <p:cNvSpPr/>
                  <p:nvPr/>
                </p:nvSpPr>
                <p:spPr>
                  <a:xfrm>
                    <a:off x="6727553" y="1849537"/>
                    <a:ext cx="228801" cy="325456"/>
                  </a:xfrm>
                  <a:custGeom>
                    <a:avLst/>
                    <a:gdLst>
                      <a:gd name="connsiteX0" fmla="*/ 53266 w 228801"/>
                      <a:gd name="connsiteY0" fmla="*/ 91505 h 325456"/>
                      <a:gd name="connsiteX1" fmla="*/ 1726 w 228801"/>
                      <a:gd name="connsiteY1" fmla="*/ 288139 h 325456"/>
                      <a:gd name="connsiteX2" fmla="*/ 225935 w 228801"/>
                      <a:gd name="connsiteY2" fmla="*/ 82504 h 325456"/>
                      <a:gd name="connsiteX3" fmla="*/ 228802 w 228801"/>
                      <a:gd name="connsiteY3" fmla="*/ 45509 h 325456"/>
                      <a:gd name="connsiteX4" fmla="*/ 53266 w 228801"/>
                      <a:gd name="connsiteY4" fmla="*/ 91505 h 325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01" h="325456">
                        <a:moveTo>
                          <a:pt x="53266" y="91505"/>
                        </a:moveTo>
                        <a:cubicBezTo>
                          <a:pt x="53266" y="91505"/>
                          <a:pt x="-11257" y="162809"/>
                          <a:pt x="1726" y="288139"/>
                        </a:cubicBezTo>
                        <a:cubicBezTo>
                          <a:pt x="14708" y="413469"/>
                          <a:pt x="233384" y="191927"/>
                          <a:pt x="225935" y="82504"/>
                        </a:cubicBezTo>
                        <a:cubicBezTo>
                          <a:pt x="225011" y="68911"/>
                          <a:pt x="226135" y="56624"/>
                          <a:pt x="228802" y="45509"/>
                        </a:cubicBezTo>
                        <a:cubicBezTo>
                          <a:pt x="211981" y="-13966"/>
                          <a:pt x="151630" y="-30491"/>
                          <a:pt x="53266" y="91505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791F5EE3-5F0C-46E8-BAB6-B037E8EBD39C}"/>
                      </a:ext>
                    </a:extLst>
                  </p:cNvPr>
                  <p:cNvSpPr/>
                  <p:nvPr/>
                </p:nvSpPr>
                <p:spPr>
                  <a:xfrm>
                    <a:off x="6765893" y="1944971"/>
                    <a:ext cx="49658" cy="71471"/>
                  </a:xfrm>
                  <a:custGeom>
                    <a:avLst/>
                    <a:gdLst>
                      <a:gd name="connsiteX0" fmla="*/ 13478 w 49658"/>
                      <a:gd name="connsiteY0" fmla="*/ 71404 h 71471"/>
                      <a:gd name="connsiteX1" fmla="*/ 40262 w 49658"/>
                      <a:gd name="connsiteY1" fmla="*/ 2167 h 71471"/>
                      <a:gd name="connsiteX2" fmla="*/ 13478 w 49658"/>
                      <a:gd name="connsiteY2" fmla="*/ 71404 h 7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658" h="71471">
                        <a:moveTo>
                          <a:pt x="13478" y="71404"/>
                        </a:moveTo>
                        <a:cubicBezTo>
                          <a:pt x="23622" y="70480"/>
                          <a:pt x="68990" y="19217"/>
                          <a:pt x="40262" y="2167"/>
                        </a:cubicBezTo>
                        <a:cubicBezTo>
                          <a:pt x="11544" y="-14873"/>
                          <a:pt x="-17888" y="74262"/>
                          <a:pt x="13478" y="7140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5F830C5D-85AF-4B73-9FDD-2443C14A35E8}"/>
                      </a:ext>
                    </a:extLst>
                  </p:cNvPr>
                  <p:cNvSpPr/>
                  <p:nvPr/>
                </p:nvSpPr>
                <p:spPr>
                  <a:xfrm>
                    <a:off x="6820177" y="1922782"/>
                    <a:ext cx="18055" cy="38435"/>
                  </a:xfrm>
                  <a:custGeom>
                    <a:avLst/>
                    <a:gdLst>
                      <a:gd name="connsiteX0" fmla="*/ 6266 w 18055"/>
                      <a:gd name="connsiteY0" fmla="*/ 37444 h 38435"/>
                      <a:gd name="connsiteX1" fmla="*/ 11295 w 18055"/>
                      <a:gd name="connsiteY1" fmla="*/ 1 h 38435"/>
                      <a:gd name="connsiteX2" fmla="*/ 6266 w 18055"/>
                      <a:gd name="connsiteY2" fmla="*/ 37444 h 38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055" h="38435">
                        <a:moveTo>
                          <a:pt x="6266" y="37444"/>
                        </a:moveTo>
                        <a:cubicBezTo>
                          <a:pt x="-3754" y="29424"/>
                          <a:pt x="-1525" y="229"/>
                          <a:pt x="11295" y="1"/>
                        </a:cubicBezTo>
                        <a:cubicBezTo>
                          <a:pt x="24116" y="-228"/>
                          <a:pt x="16572" y="45692"/>
                          <a:pt x="6266" y="3744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6" name="Graphic 57">
                  <a:extLst>
                    <a:ext uri="{FF2B5EF4-FFF2-40B4-BE49-F238E27FC236}">
                      <a16:creationId xmlns:a16="http://schemas.microsoft.com/office/drawing/2014/main" id="{980AF074-5A3E-4D83-AC48-0AA544E27666}"/>
                    </a:ext>
                  </a:extLst>
                </p:cNvPr>
                <p:cNvGrpSpPr/>
                <p:nvPr/>
              </p:nvGrpSpPr>
              <p:grpSpPr>
                <a:xfrm>
                  <a:off x="5106825" y="2115802"/>
                  <a:ext cx="580325" cy="648974"/>
                  <a:chOff x="5106825" y="2115802"/>
                  <a:chExt cx="580325" cy="648974"/>
                </a:xfrm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A79E82EF-ECED-46C1-A217-9A4A02D3559D}"/>
                      </a:ext>
                    </a:extLst>
                  </p:cNvPr>
                  <p:cNvSpPr/>
                  <p:nvPr/>
                </p:nvSpPr>
                <p:spPr>
                  <a:xfrm>
                    <a:off x="5106825" y="2124555"/>
                    <a:ext cx="580201" cy="640220"/>
                  </a:xfrm>
                  <a:custGeom>
                    <a:avLst/>
                    <a:gdLst>
                      <a:gd name="connsiteX0" fmla="*/ 361239 w 580201"/>
                      <a:gd name="connsiteY0" fmla="*/ 193906 h 640220"/>
                      <a:gd name="connsiteX1" fmla="*/ 360677 w 580201"/>
                      <a:gd name="connsiteY1" fmla="*/ 194858 h 640220"/>
                      <a:gd name="connsiteX2" fmla="*/ 354781 w 580201"/>
                      <a:gd name="connsiteY2" fmla="*/ 195706 h 640220"/>
                      <a:gd name="connsiteX3" fmla="*/ 353143 w 580201"/>
                      <a:gd name="connsiteY3" fmla="*/ 189743 h 640220"/>
                      <a:gd name="connsiteX4" fmla="*/ 386404 w 580201"/>
                      <a:gd name="connsiteY4" fmla="*/ 8130 h 640220"/>
                      <a:gd name="connsiteX5" fmla="*/ 382365 w 580201"/>
                      <a:gd name="connsiteY5" fmla="*/ 386 h 640220"/>
                      <a:gd name="connsiteX6" fmla="*/ 299269 w 580201"/>
                      <a:gd name="connsiteY6" fmla="*/ 145261 h 640220"/>
                      <a:gd name="connsiteX7" fmla="*/ 291107 w 580201"/>
                      <a:gd name="connsiteY7" fmla="*/ 150243 h 640220"/>
                      <a:gd name="connsiteX8" fmla="*/ 53401 w 580201"/>
                      <a:gd name="connsiteY8" fmla="*/ 120830 h 640220"/>
                      <a:gd name="connsiteX9" fmla="*/ 3909 w 580201"/>
                      <a:gd name="connsiteY9" fmla="*/ 273392 h 640220"/>
                      <a:gd name="connsiteX10" fmla="*/ 12824 w 580201"/>
                      <a:gd name="connsiteY10" fmla="*/ 275897 h 640220"/>
                      <a:gd name="connsiteX11" fmla="*/ 276847 w 580201"/>
                      <a:gd name="connsiteY11" fmla="*/ 220776 h 640220"/>
                      <a:gd name="connsiteX12" fmla="*/ 276533 w 580201"/>
                      <a:gd name="connsiteY12" fmla="*/ 230958 h 640220"/>
                      <a:gd name="connsiteX13" fmla="*/ 71098 w 580201"/>
                      <a:gd name="connsiteY13" fmla="*/ 398207 h 640220"/>
                      <a:gd name="connsiteX14" fmla="*/ 72508 w 580201"/>
                      <a:gd name="connsiteY14" fmla="*/ 402084 h 640220"/>
                      <a:gd name="connsiteX15" fmla="*/ 191084 w 580201"/>
                      <a:gd name="connsiteY15" fmla="*/ 481761 h 640220"/>
                      <a:gd name="connsiteX16" fmla="*/ 198038 w 580201"/>
                      <a:gd name="connsiteY16" fmla="*/ 475560 h 640220"/>
                      <a:gd name="connsiteX17" fmla="*/ 295097 w 580201"/>
                      <a:gd name="connsiteY17" fmla="*/ 297252 h 640220"/>
                      <a:gd name="connsiteX18" fmla="*/ 297136 w 580201"/>
                      <a:gd name="connsiteY18" fmla="*/ 307044 h 640220"/>
                      <a:gd name="connsiteX19" fmla="*/ 268637 w 580201"/>
                      <a:gd name="connsiteY19" fmla="*/ 506145 h 640220"/>
                      <a:gd name="connsiteX20" fmla="*/ 271714 w 580201"/>
                      <a:gd name="connsiteY20" fmla="*/ 509326 h 640220"/>
                      <a:gd name="connsiteX21" fmla="*/ 335121 w 580201"/>
                      <a:gd name="connsiteY21" fmla="*/ 538130 h 640220"/>
                      <a:gd name="connsiteX22" fmla="*/ 342465 w 580201"/>
                      <a:gd name="connsiteY22" fmla="*/ 532053 h 640220"/>
                      <a:gd name="connsiteX23" fmla="*/ 393300 w 580201"/>
                      <a:gd name="connsiteY23" fmla="*/ 387815 h 640220"/>
                      <a:gd name="connsiteX24" fmla="*/ 395901 w 580201"/>
                      <a:gd name="connsiteY24" fmla="*/ 395969 h 640220"/>
                      <a:gd name="connsiteX25" fmla="*/ 356715 w 580201"/>
                      <a:gd name="connsiteY25" fmla="*/ 547388 h 640220"/>
                      <a:gd name="connsiteX26" fmla="*/ 359315 w 580201"/>
                      <a:gd name="connsiteY26" fmla="*/ 551579 h 640220"/>
                      <a:gd name="connsiteX27" fmla="*/ 417056 w 580201"/>
                      <a:gd name="connsiteY27" fmla="*/ 590107 h 640220"/>
                      <a:gd name="connsiteX28" fmla="*/ 425257 w 580201"/>
                      <a:gd name="connsiteY28" fmla="*/ 585193 h 640220"/>
                      <a:gd name="connsiteX29" fmla="*/ 430162 w 580201"/>
                      <a:gd name="connsiteY29" fmla="*/ 513507 h 640220"/>
                      <a:gd name="connsiteX30" fmla="*/ 440173 w 580201"/>
                      <a:gd name="connsiteY30" fmla="*/ 516003 h 640220"/>
                      <a:gd name="connsiteX31" fmla="*/ 434782 w 580201"/>
                      <a:gd name="connsiteY31" fmla="*/ 601842 h 640220"/>
                      <a:gd name="connsiteX32" fmla="*/ 436706 w 580201"/>
                      <a:gd name="connsiteY32" fmla="*/ 605728 h 640220"/>
                      <a:gd name="connsiteX33" fmla="*/ 472281 w 580201"/>
                      <a:gd name="connsiteY33" fmla="*/ 638599 h 640220"/>
                      <a:gd name="connsiteX34" fmla="*/ 480530 w 580201"/>
                      <a:gd name="connsiteY34" fmla="*/ 637628 h 640220"/>
                      <a:gd name="connsiteX35" fmla="*/ 529232 w 580201"/>
                      <a:gd name="connsiteY35" fmla="*/ 541387 h 640220"/>
                      <a:gd name="connsiteX36" fmla="*/ 529593 w 580201"/>
                      <a:gd name="connsiteY36" fmla="*/ 538187 h 640220"/>
                      <a:gd name="connsiteX37" fmla="*/ 520926 w 580201"/>
                      <a:gd name="connsiteY37" fmla="*/ 514508 h 640220"/>
                      <a:gd name="connsiteX38" fmla="*/ 529108 w 580201"/>
                      <a:gd name="connsiteY38" fmla="*/ 508240 h 640220"/>
                      <a:gd name="connsiteX39" fmla="*/ 533327 w 580201"/>
                      <a:gd name="connsiteY39" fmla="*/ 512745 h 640220"/>
                      <a:gd name="connsiteX40" fmla="*/ 541967 w 580201"/>
                      <a:gd name="connsiteY40" fmla="*/ 511221 h 640220"/>
                      <a:gd name="connsiteX41" fmla="*/ 561359 w 580201"/>
                      <a:gd name="connsiteY41" fmla="*/ 456596 h 640220"/>
                      <a:gd name="connsiteX42" fmla="*/ 560997 w 580201"/>
                      <a:gd name="connsiteY42" fmla="*/ 452690 h 640220"/>
                      <a:gd name="connsiteX43" fmla="*/ 467805 w 580201"/>
                      <a:gd name="connsiteY43" fmla="*/ 359345 h 640220"/>
                      <a:gd name="connsiteX44" fmla="*/ 461023 w 580201"/>
                      <a:gd name="connsiteY44" fmla="*/ 352325 h 640220"/>
                      <a:gd name="connsiteX45" fmla="*/ 562521 w 580201"/>
                      <a:gd name="connsiteY45" fmla="*/ 412838 h 640220"/>
                      <a:gd name="connsiteX46" fmla="*/ 572608 w 580201"/>
                      <a:gd name="connsiteY46" fmla="*/ 412400 h 640220"/>
                      <a:gd name="connsiteX47" fmla="*/ 577438 w 580201"/>
                      <a:gd name="connsiteY47" fmla="*/ 378843 h 640220"/>
                      <a:gd name="connsiteX48" fmla="*/ 580085 w 580201"/>
                      <a:gd name="connsiteY48" fmla="*/ 300128 h 640220"/>
                      <a:gd name="connsiteX49" fmla="*/ 579724 w 580201"/>
                      <a:gd name="connsiteY49" fmla="*/ 298309 h 640220"/>
                      <a:gd name="connsiteX50" fmla="*/ 426571 w 580201"/>
                      <a:gd name="connsiteY50" fmla="*/ 213927 h 640220"/>
                      <a:gd name="connsiteX51" fmla="*/ 417322 w 580201"/>
                      <a:gd name="connsiteY51" fmla="*/ 209346 h 640220"/>
                      <a:gd name="connsiteX52" fmla="*/ 539138 w 580201"/>
                      <a:gd name="connsiteY52" fmla="*/ 131745 h 640220"/>
                      <a:gd name="connsiteX53" fmla="*/ 547253 w 580201"/>
                      <a:gd name="connsiteY53" fmla="*/ 125764 h 640220"/>
                      <a:gd name="connsiteX54" fmla="*/ 455070 w 580201"/>
                      <a:gd name="connsiteY54" fmla="*/ 22075 h 640220"/>
                      <a:gd name="connsiteX55" fmla="*/ 452727 w 580201"/>
                      <a:gd name="connsiteY55" fmla="*/ 21446 h 640220"/>
                      <a:gd name="connsiteX56" fmla="*/ 361239 w 580201"/>
                      <a:gd name="connsiteY56" fmla="*/ 193906 h 64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20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7"/>
                          <a:pt x="354781" y="195706"/>
                        </a:cubicBezTo>
                        <a:cubicBezTo>
                          <a:pt x="353105" y="194363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6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09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4"/>
                        </a:cubicBezTo>
                        <a:cubicBezTo>
                          <a:pt x="267018" y="322512"/>
                          <a:pt x="221069" y="369156"/>
                          <a:pt x="268637" y="506145"/>
                        </a:cubicBezTo>
                        <a:cubicBezTo>
                          <a:pt x="269142" y="507592"/>
                          <a:pt x="270285" y="508773"/>
                          <a:pt x="271714" y="509326"/>
                        </a:cubicBezTo>
                        <a:cubicBezTo>
                          <a:pt x="294716" y="518203"/>
                          <a:pt x="315862" y="527995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21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507"/>
                        </a:cubicBezTo>
                        <a:cubicBezTo>
                          <a:pt x="432334" y="507764"/>
                          <a:pt x="440935" y="509907"/>
                          <a:pt x="440173" y="516003"/>
                        </a:cubicBezTo>
                        <a:cubicBezTo>
                          <a:pt x="437306" y="538949"/>
                          <a:pt x="433962" y="572924"/>
                          <a:pt x="434782" y="601842"/>
                        </a:cubicBezTo>
                        <a:cubicBezTo>
                          <a:pt x="434829" y="603347"/>
                          <a:pt x="435544" y="604766"/>
                          <a:pt x="436706" y="605728"/>
                        </a:cubicBezTo>
                        <a:cubicBezTo>
                          <a:pt x="454270" y="620349"/>
                          <a:pt x="466205" y="632218"/>
                          <a:pt x="472281" y="638599"/>
                        </a:cubicBezTo>
                        <a:cubicBezTo>
                          <a:pt x="474672" y="641114"/>
                          <a:pt x="478797" y="640638"/>
                          <a:pt x="480530" y="637628"/>
                        </a:cubicBezTo>
                        <a:cubicBezTo>
                          <a:pt x="488569" y="623645"/>
                          <a:pt x="509077" y="586840"/>
                          <a:pt x="529232" y="541387"/>
                        </a:cubicBezTo>
                        <a:cubicBezTo>
                          <a:pt x="529679" y="540387"/>
                          <a:pt x="529813" y="539263"/>
                          <a:pt x="529593" y="538187"/>
                        </a:cubicBezTo>
                        <a:cubicBezTo>
                          <a:pt x="527984" y="530319"/>
                          <a:pt x="525231" y="522318"/>
                          <a:pt x="520926" y="514508"/>
                        </a:cubicBezTo>
                        <a:cubicBezTo>
                          <a:pt x="517982" y="509164"/>
                          <a:pt x="524812" y="503916"/>
                          <a:pt x="529108" y="508240"/>
                        </a:cubicBezTo>
                        <a:cubicBezTo>
                          <a:pt x="530556" y="509697"/>
                          <a:pt x="531965" y="511193"/>
                          <a:pt x="533327" y="512745"/>
                        </a:cubicBezTo>
                        <a:cubicBezTo>
                          <a:pt x="535842" y="515612"/>
                          <a:pt x="540547" y="514765"/>
                          <a:pt x="541967" y="511221"/>
                        </a:cubicBezTo>
                        <a:cubicBezTo>
                          <a:pt x="549053" y="493533"/>
                          <a:pt x="555721" y="475093"/>
                          <a:pt x="561359" y="456596"/>
                        </a:cubicBezTo>
                        <a:cubicBezTo>
                          <a:pt x="561759" y="455291"/>
                          <a:pt x="561636" y="453900"/>
                          <a:pt x="560997" y="452690"/>
                        </a:cubicBezTo>
                        <a:cubicBezTo>
                          <a:pt x="536851" y="406913"/>
                          <a:pt x="498046" y="346125"/>
                          <a:pt x="467805" y="359345"/>
                        </a:cubicBezTo>
                        <a:cubicBezTo>
                          <a:pt x="463328" y="361307"/>
                          <a:pt x="458804" y="356688"/>
                          <a:pt x="461023" y="352325"/>
                        </a:cubicBezTo>
                        <a:cubicBezTo>
                          <a:pt x="479654" y="315625"/>
                          <a:pt x="519592" y="268277"/>
                          <a:pt x="562521" y="412838"/>
                        </a:cubicBezTo>
                        <a:cubicBezTo>
                          <a:pt x="564064" y="418038"/>
                          <a:pt x="571561" y="417724"/>
                          <a:pt x="572608" y="412400"/>
                        </a:cubicBezTo>
                        <a:cubicBezTo>
                          <a:pt x="574875" y="400960"/>
                          <a:pt x="576533" y="389721"/>
                          <a:pt x="577438" y="378843"/>
                        </a:cubicBezTo>
                        <a:cubicBezTo>
                          <a:pt x="579400" y="355069"/>
                          <a:pt x="580590" y="328237"/>
                          <a:pt x="580085" y="300128"/>
                        </a:cubicBezTo>
                        <a:cubicBezTo>
                          <a:pt x="580076" y="299500"/>
                          <a:pt x="579952" y="298890"/>
                          <a:pt x="579724" y="298309"/>
                        </a:cubicBezTo>
                        <a:cubicBezTo>
                          <a:pt x="550396" y="223595"/>
                          <a:pt x="491884" y="114600"/>
                          <a:pt x="426571" y="213927"/>
                        </a:cubicBezTo>
                        <a:cubicBezTo>
                          <a:pt x="423161" y="219118"/>
                          <a:pt x="415170" y="215175"/>
                          <a:pt x="417322" y="209346"/>
                        </a:cubicBezTo>
                        <a:cubicBezTo>
                          <a:pt x="437858" y="153662"/>
                          <a:pt x="478339" y="80672"/>
                          <a:pt x="539138" y="131745"/>
                        </a:cubicBezTo>
                        <a:cubicBezTo>
                          <a:pt x="543309" y="135251"/>
                          <a:pt x="549444" y="130755"/>
                          <a:pt x="547253" y="125764"/>
                        </a:cubicBezTo>
                        <a:cubicBezTo>
                          <a:pt x="528107" y="82244"/>
                          <a:pt x="498837" y="45011"/>
                          <a:pt x="455070" y="22075"/>
                        </a:cubicBezTo>
                        <a:cubicBezTo>
                          <a:pt x="454356" y="21703"/>
                          <a:pt x="453536" y="21484"/>
                          <a:pt x="452727" y="2144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346C2A94-FEC6-4F16-8749-AC43EFA2D6D7}"/>
                      </a:ext>
                    </a:extLst>
                  </p:cNvPr>
                  <p:cNvSpPr/>
                  <p:nvPr/>
                </p:nvSpPr>
                <p:spPr>
                  <a:xfrm>
                    <a:off x="5106949" y="2115802"/>
                    <a:ext cx="580201" cy="640211"/>
                  </a:xfrm>
                  <a:custGeom>
                    <a:avLst/>
                    <a:gdLst>
                      <a:gd name="connsiteX0" fmla="*/ 361239 w 580201"/>
                      <a:gd name="connsiteY0" fmla="*/ 193906 h 640211"/>
                      <a:gd name="connsiteX1" fmla="*/ 360677 w 580201"/>
                      <a:gd name="connsiteY1" fmla="*/ 194858 h 640211"/>
                      <a:gd name="connsiteX2" fmla="*/ 354781 w 580201"/>
                      <a:gd name="connsiteY2" fmla="*/ 195706 h 640211"/>
                      <a:gd name="connsiteX3" fmla="*/ 353143 w 580201"/>
                      <a:gd name="connsiteY3" fmla="*/ 189743 h 640211"/>
                      <a:gd name="connsiteX4" fmla="*/ 386404 w 580201"/>
                      <a:gd name="connsiteY4" fmla="*/ 8130 h 640211"/>
                      <a:gd name="connsiteX5" fmla="*/ 382365 w 580201"/>
                      <a:gd name="connsiteY5" fmla="*/ 386 h 640211"/>
                      <a:gd name="connsiteX6" fmla="*/ 299269 w 580201"/>
                      <a:gd name="connsiteY6" fmla="*/ 145261 h 640211"/>
                      <a:gd name="connsiteX7" fmla="*/ 291107 w 580201"/>
                      <a:gd name="connsiteY7" fmla="*/ 150243 h 640211"/>
                      <a:gd name="connsiteX8" fmla="*/ 53401 w 580201"/>
                      <a:gd name="connsiteY8" fmla="*/ 120830 h 640211"/>
                      <a:gd name="connsiteX9" fmla="*/ 3909 w 580201"/>
                      <a:gd name="connsiteY9" fmla="*/ 273392 h 640211"/>
                      <a:gd name="connsiteX10" fmla="*/ 12824 w 580201"/>
                      <a:gd name="connsiteY10" fmla="*/ 275897 h 640211"/>
                      <a:gd name="connsiteX11" fmla="*/ 276847 w 580201"/>
                      <a:gd name="connsiteY11" fmla="*/ 220776 h 640211"/>
                      <a:gd name="connsiteX12" fmla="*/ 276533 w 580201"/>
                      <a:gd name="connsiteY12" fmla="*/ 230958 h 640211"/>
                      <a:gd name="connsiteX13" fmla="*/ 71098 w 580201"/>
                      <a:gd name="connsiteY13" fmla="*/ 398207 h 640211"/>
                      <a:gd name="connsiteX14" fmla="*/ 72508 w 580201"/>
                      <a:gd name="connsiteY14" fmla="*/ 402084 h 640211"/>
                      <a:gd name="connsiteX15" fmla="*/ 191084 w 580201"/>
                      <a:gd name="connsiteY15" fmla="*/ 481761 h 640211"/>
                      <a:gd name="connsiteX16" fmla="*/ 198038 w 580201"/>
                      <a:gd name="connsiteY16" fmla="*/ 475560 h 640211"/>
                      <a:gd name="connsiteX17" fmla="*/ 295097 w 580201"/>
                      <a:gd name="connsiteY17" fmla="*/ 297252 h 640211"/>
                      <a:gd name="connsiteX18" fmla="*/ 297136 w 580201"/>
                      <a:gd name="connsiteY18" fmla="*/ 307043 h 640211"/>
                      <a:gd name="connsiteX19" fmla="*/ 268628 w 580201"/>
                      <a:gd name="connsiteY19" fmla="*/ 506145 h 640211"/>
                      <a:gd name="connsiteX20" fmla="*/ 271714 w 580201"/>
                      <a:gd name="connsiteY20" fmla="*/ 509326 h 640211"/>
                      <a:gd name="connsiteX21" fmla="*/ 335121 w 580201"/>
                      <a:gd name="connsiteY21" fmla="*/ 538130 h 640211"/>
                      <a:gd name="connsiteX22" fmla="*/ 342465 w 580201"/>
                      <a:gd name="connsiteY22" fmla="*/ 532053 h 640211"/>
                      <a:gd name="connsiteX23" fmla="*/ 393300 w 580201"/>
                      <a:gd name="connsiteY23" fmla="*/ 387815 h 640211"/>
                      <a:gd name="connsiteX24" fmla="*/ 395901 w 580201"/>
                      <a:gd name="connsiteY24" fmla="*/ 395969 h 640211"/>
                      <a:gd name="connsiteX25" fmla="*/ 356715 w 580201"/>
                      <a:gd name="connsiteY25" fmla="*/ 547388 h 640211"/>
                      <a:gd name="connsiteX26" fmla="*/ 359315 w 580201"/>
                      <a:gd name="connsiteY26" fmla="*/ 551579 h 640211"/>
                      <a:gd name="connsiteX27" fmla="*/ 417056 w 580201"/>
                      <a:gd name="connsiteY27" fmla="*/ 590107 h 640211"/>
                      <a:gd name="connsiteX28" fmla="*/ 425257 w 580201"/>
                      <a:gd name="connsiteY28" fmla="*/ 585193 h 640211"/>
                      <a:gd name="connsiteX29" fmla="*/ 430162 w 580201"/>
                      <a:gd name="connsiteY29" fmla="*/ 513498 h 640211"/>
                      <a:gd name="connsiteX30" fmla="*/ 440173 w 580201"/>
                      <a:gd name="connsiteY30" fmla="*/ 515993 h 640211"/>
                      <a:gd name="connsiteX31" fmla="*/ 434791 w 580201"/>
                      <a:gd name="connsiteY31" fmla="*/ 601833 h 640211"/>
                      <a:gd name="connsiteX32" fmla="*/ 436715 w 580201"/>
                      <a:gd name="connsiteY32" fmla="*/ 605719 h 640211"/>
                      <a:gd name="connsiteX33" fmla="*/ 472291 w 580201"/>
                      <a:gd name="connsiteY33" fmla="*/ 638590 h 640211"/>
                      <a:gd name="connsiteX34" fmla="*/ 480540 w 580201"/>
                      <a:gd name="connsiteY34" fmla="*/ 637618 h 640211"/>
                      <a:gd name="connsiteX35" fmla="*/ 529241 w 580201"/>
                      <a:gd name="connsiteY35" fmla="*/ 541378 h 640211"/>
                      <a:gd name="connsiteX36" fmla="*/ 529603 w 580201"/>
                      <a:gd name="connsiteY36" fmla="*/ 538177 h 640211"/>
                      <a:gd name="connsiteX37" fmla="*/ 520935 w 580201"/>
                      <a:gd name="connsiteY37" fmla="*/ 514498 h 640211"/>
                      <a:gd name="connsiteX38" fmla="*/ 529117 w 580201"/>
                      <a:gd name="connsiteY38" fmla="*/ 508231 h 640211"/>
                      <a:gd name="connsiteX39" fmla="*/ 533337 w 580201"/>
                      <a:gd name="connsiteY39" fmla="*/ 512736 h 640211"/>
                      <a:gd name="connsiteX40" fmla="*/ 541976 w 580201"/>
                      <a:gd name="connsiteY40" fmla="*/ 511212 h 640211"/>
                      <a:gd name="connsiteX41" fmla="*/ 561369 w 580201"/>
                      <a:gd name="connsiteY41" fmla="*/ 456586 h 640211"/>
                      <a:gd name="connsiteX42" fmla="*/ 561007 w 580201"/>
                      <a:gd name="connsiteY42" fmla="*/ 452681 h 640211"/>
                      <a:gd name="connsiteX43" fmla="*/ 467814 w 580201"/>
                      <a:gd name="connsiteY43" fmla="*/ 359336 h 640211"/>
                      <a:gd name="connsiteX44" fmla="*/ 461032 w 580201"/>
                      <a:gd name="connsiteY44" fmla="*/ 352316 h 640211"/>
                      <a:gd name="connsiteX45" fmla="*/ 562531 w 580201"/>
                      <a:gd name="connsiteY45" fmla="*/ 412828 h 640211"/>
                      <a:gd name="connsiteX46" fmla="*/ 572618 w 580201"/>
                      <a:gd name="connsiteY46" fmla="*/ 412390 h 640211"/>
                      <a:gd name="connsiteX47" fmla="*/ 577438 w 580201"/>
                      <a:gd name="connsiteY47" fmla="*/ 378833 h 640211"/>
                      <a:gd name="connsiteX48" fmla="*/ 580085 w 580201"/>
                      <a:gd name="connsiteY48" fmla="*/ 300119 h 640211"/>
                      <a:gd name="connsiteX49" fmla="*/ 579724 w 580201"/>
                      <a:gd name="connsiteY49" fmla="*/ 298300 h 640211"/>
                      <a:gd name="connsiteX50" fmla="*/ 426581 w 580201"/>
                      <a:gd name="connsiteY50" fmla="*/ 213918 h 640211"/>
                      <a:gd name="connsiteX51" fmla="*/ 417332 w 580201"/>
                      <a:gd name="connsiteY51" fmla="*/ 209336 h 640211"/>
                      <a:gd name="connsiteX52" fmla="*/ 539147 w 580201"/>
                      <a:gd name="connsiteY52" fmla="*/ 131736 h 640211"/>
                      <a:gd name="connsiteX53" fmla="*/ 547262 w 580201"/>
                      <a:gd name="connsiteY53" fmla="*/ 125754 h 640211"/>
                      <a:gd name="connsiteX54" fmla="*/ 455079 w 580201"/>
                      <a:gd name="connsiteY54" fmla="*/ 22065 h 640211"/>
                      <a:gd name="connsiteX55" fmla="*/ 452736 w 580201"/>
                      <a:gd name="connsiteY55" fmla="*/ 21436 h 640211"/>
                      <a:gd name="connsiteX56" fmla="*/ 361239 w 580201"/>
                      <a:gd name="connsiteY56" fmla="*/ 193906 h 640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80201" h="640211">
                        <a:moveTo>
                          <a:pt x="361239" y="193906"/>
                        </a:moveTo>
                        <a:cubicBezTo>
                          <a:pt x="361182" y="194220"/>
                          <a:pt x="360972" y="194534"/>
                          <a:pt x="360677" y="194858"/>
                        </a:cubicBezTo>
                        <a:cubicBezTo>
                          <a:pt x="358286" y="197439"/>
                          <a:pt x="357524" y="197896"/>
                          <a:pt x="354781" y="195706"/>
                        </a:cubicBezTo>
                        <a:cubicBezTo>
                          <a:pt x="353105" y="194372"/>
                          <a:pt x="353171" y="190981"/>
                          <a:pt x="353143" y="189743"/>
                        </a:cubicBezTo>
                        <a:cubicBezTo>
                          <a:pt x="350123" y="90988"/>
                          <a:pt x="367945" y="39467"/>
                          <a:pt x="386404" y="8130"/>
                        </a:cubicBezTo>
                        <a:cubicBezTo>
                          <a:pt x="388319" y="4872"/>
                          <a:pt x="386128" y="681"/>
                          <a:pt x="382365" y="386"/>
                        </a:cubicBezTo>
                        <a:cubicBezTo>
                          <a:pt x="282886" y="-7434"/>
                          <a:pt x="292811" y="105675"/>
                          <a:pt x="299269" y="145261"/>
                        </a:cubicBezTo>
                        <a:cubicBezTo>
                          <a:pt x="300022" y="149843"/>
                          <a:pt x="294831" y="153015"/>
                          <a:pt x="291107" y="150243"/>
                        </a:cubicBezTo>
                        <a:cubicBezTo>
                          <a:pt x="256674" y="124659"/>
                          <a:pt x="145860" y="53659"/>
                          <a:pt x="53401" y="120830"/>
                        </a:cubicBezTo>
                        <a:cubicBezTo>
                          <a:pt x="7757" y="153986"/>
                          <a:pt x="-8217" y="212060"/>
                          <a:pt x="3909" y="273392"/>
                        </a:cubicBezTo>
                        <a:cubicBezTo>
                          <a:pt x="4728" y="277554"/>
                          <a:pt x="9938" y="279002"/>
                          <a:pt x="12824" y="275897"/>
                        </a:cubicBezTo>
                        <a:cubicBezTo>
                          <a:pt x="90767" y="192210"/>
                          <a:pt x="221164" y="208784"/>
                          <a:pt x="276847" y="220776"/>
                        </a:cubicBezTo>
                        <a:cubicBezTo>
                          <a:pt x="282467" y="221985"/>
                          <a:pt x="282210" y="230091"/>
                          <a:pt x="276533" y="230958"/>
                        </a:cubicBezTo>
                        <a:cubicBezTo>
                          <a:pt x="113427" y="255770"/>
                          <a:pt x="74870" y="335733"/>
                          <a:pt x="71098" y="398207"/>
                        </a:cubicBezTo>
                        <a:cubicBezTo>
                          <a:pt x="71012" y="399636"/>
                          <a:pt x="71527" y="401036"/>
                          <a:pt x="72508" y="402084"/>
                        </a:cubicBezTo>
                        <a:cubicBezTo>
                          <a:pt x="102807" y="434345"/>
                          <a:pt x="142440" y="462358"/>
                          <a:pt x="191084" y="481761"/>
                        </a:cubicBezTo>
                        <a:cubicBezTo>
                          <a:pt x="195104" y="483361"/>
                          <a:pt x="199228" y="479713"/>
                          <a:pt x="198038" y="475560"/>
                        </a:cubicBezTo>
                        <a:cubicBezTo>
                          <a:pt x="181388" y="417372"/>
                          <a:pt x="160100" y="290127"/>
                          <a:pt x="295097" y="297252"/>
                        </a:cubicBezTo>
                        <a:cubicBezTo>
                          <a:pt x="300374" y="297528"/>
                          <a:pt x="301832" y="304634"/>
                          <a:pt x="297136" y="307043"/>
                        </a:cubicBezTo>
                        <a:cubicBezTo>
                          <a:pt x="267018" y="322512"/>
                          <a:pt x="221069" y="369156"/>
                          <a:pt x="268628" y="506145"/>
                        </a:cubicBezTo>
                        <a:cubicBezTo>
                          <a:pt x="269132" y="507592"/>
                          <a:pt x="270275" y="508773"/>
                          <a:pt x="271714" y="509326"/>
                        </a:cubicBezTo>
                        <a:cubicBezTo>
                          <a:pt x="294716" y="518213"/>
                          <a:pt x="315862" y="528004"/>
                          <a:pt x="335121" y="538130"/>
                        </a:cubicBezTo>
                        <a:cubicBezTo>
                          <a:pt x="339189" y="540273"/>
                          <a:pt x="343818" y="536444"/>
                          <a:pt x="342465" y="532053"/>
                        </a:cubicBezTo>
                        <a:cubicBezTo>
                          <a:pt x="321891" y="465159"/>
                          <a:pt x="302870" y="361660"/>
                          <a:pt x="393300" y="387815"/>
                        </a:cubicBezTo>
                        <a:cubicBezTo>
                          <a:pt x="396805" y="388835"/>
                          <a:pt x="398158" y="393092"/>
                          <a:pt x="395901" y="395969"/>
                        </a:cubicBezTo>
                        <a:cubicBezTo>
                          <a:pt x="383280" y="412038"/>
                          <a:pt x="351152" y="461872"/>
                          <a:pt x="356715" y="547388"/>
                        </a:cubicBezTo>
                        <a:cubicBezTo>
                          <a:pt x="356829" y="549112"/>
                          <a:pt x="357820" y="550703"/>
                          <a:pt x="359315" y="551579"/>
                        </a:cubicBezTo>
                        <a:cubicBezTo>
                          <a:pt x="381670" y="564676"/>
                          <a:pt x="400949" y="577915"/>
                          <a:pt x="417056" y="590107"/>
                        </a:cubicBezTo>
                        <a:cubicBezTo>
                          <a:pt x="420761" y="592908"/>
                          <a:pt x="425952" y="589784"/>
                          <a:pt x="425257" y="585193"/>
                        </a:cubicBezTo>
                        <a:cubicBezTo>
                          <a:pt x="421885" y="562952"/>
                          <a:pt x="421370" y="536701"/>
                          <a:pt x="430162" y="513498"/>
                        </a:cubicBezTo>
                        <a:cubicBezTo>
                          <a:pt x="432334" y="507754"/>
                          <a:pt x="440935" y="509897"/>
                          <a:pt x="440173" y="515993"/>
                        </a:cubicBezTo>
                        <a:cubicBezTo>
                          <a:pt x="437306" y="538939"/>
                          <a:pt x="433962" y="572915"/>
                          <a:pt x="434791" y="601833"/>
                        </a:cubicBezTo>
                        <a:cubicBezTo>
                          <a:pt x="434839" y="603338"/>
                          <a:pt x="435553" y="604757"/>
                          <a:pt x="436715" y="605719"/>
                        </a:cubicBezTo>
                        <a:cubicBezTo>
                          <a:pt x="454279" y="620340"/>
                          <a:pt x="466214" y="632208"/>
                          <a:pt x="472291" y="638590"/>
                        </a:cubicBezTo>
                        <a:cubicBezTo>
                          <a:pt x="474682" y="641104"/>
                          <a:pt x="478806" y="640628"/>
                          <a:pt x="480540" y="637618"/>
                        </a:cubicBezTo>
                        <a:cubicBezTo>
                          <a:pt x="488579" y="623635"/>
                          <a:pt x="509086" y="586831"/>
                          <a:pt x="529241" y="541378"/>
                        </a:cubicBezTo>
                        <a:cubicBezTo>
                          <a:pt x="529689" y="540377"/>
                          <a:pt x="529822" y="539254"/>
                          <a:pt x="529603" y="538177"/>
                        </a:cubicBezTo>
                        <a:cubicBezTo>
                          <a:pt x="527993" y="530310"/>
                          <a:pt x="525240" y="522309"/>
                          <a:pt x="520935" y="514498"/>
                        </a:cubicBezTo>
                        <a:cubicBezTo>
                          <a:pt x="517992" y="509154"/>
                          <a:pt x="524821" y="503906"/>
                          <a:pt x="529117" y="508231"/>
                        </a:cubicBezTo>
                        <a:cubicBezTo>
                          <a:pt x="530565" y="509688"/>
                          <a:pt x="531975" y="511183"/>
                          <a:pt x="533337" y="512736"/>
                        </a:cubicBezTo>
                        <a:cubicBezTo>
                          <a:pt x="535851" y="515603"/>
                          <a:pt x="540557" y="514755"/>
                          <a:pt x="541976" y="511212"/>
                        </a:cubicBezTo>
                        <a:cubicBezTo>
                          <a:pt x="549063" y="493524"/>
                          <a:pt x="555730" y="475093"/>
                          <a:pt x="561369" y="456586"/>
                        </a:cubicBezTo>
                        <a:cubicBezTo>
                          <a:pt x="561769" y="455281"/>
                          <a:pt x="561645" y="453890"/>
                          <a:pt x="561007" y="452681"/>
                        </a:cubicBezTo>
                        <a:cubicBezTo>
                          <a:pt x="536861" y="406904"/>
                          <a:pt x="498056" y="346115"/>
                          <a:pt x="467814" y="359336"/>
                        </a:cubicBezTo>
                        <a:cubicBezTo>
                          <a:pt x="463338" y="361298"/>
                          <a:pt x="458823" y="356678"/>
                          <a:pt x="461032" y="352316"/>
                        </a:cubicBezTo>
                        <a:cubicBezTo>
                          <a:pt x="479663" y="315616"/>
                          <a:pt x="519611" y="268267"/>
                          <a:pt x="562531" y="412828"/>
                        </a:cubicBezTo>
                        <a:cubicBezTo>
                          <a:pt x="564074" y="418029"/>
                          <a:pt x="571570" y="417714"/>
                          <a:pt x="572618" y="412390"/>
                        </a:cubicBezTo>
                        <a:cubicBezTo>
                          <a:pt x="574885" y="400950"/>
                          <a:pt x="576542" y="389711"/>
                          <a:pt x="577438" y="378833"/>
                        </a:cubicBezTo>
                        <a:cubicBezTo>
                          <a:pt x="579400" y="355059"/>
                          <a:pt x="580590" y="328227"/>
                          <a:pt x="580085" y="300119"/>
                        </a:cubicBezTo>
                        <a:cubicBezTo>
                          <a:pt x="580076" y="299490"/>
                          <a:pt x="579952" y="298881"/>
                          <a:pt x="579724" y="298300"/>
                        </a:cubicBezTo>
                        <a:cubicBezTo>
                          <a:pt x="550396" y="223585"/>
                          <a:pt x="491893" y="114591"/>
                          <a:pt x="426581" y="213918"/>
                        </a:cubicBezTo>
                        <a:cubicBezTo>
                          <a:pt x="423171" y="219109"/>
                          <a:pt x="415189" y="215165"/>
                          <a:pt x="417332" y="209336"/>
                        </a:cubicBezTo>
                        <a:cubicBezTo>
                          <a:pt x="437868" y="153653"/>
                          <a:pt x="478349" y="80663"/>
                          <a:pt x="539147" y="131736"/>
                        </a:cubicBezTo>
                        <a:cubicBezTo>
                          <a:pt x="543319" y="135241"/>
                          <a:pt x="549453" y="130745"/>
                          <a:pt x="547262" y="125754"/>
                        </a:cubicBezTo>
                        <a:cubicBezTo>
                          <a:pt x="528117" y="82234"/>
                          <a:pt x="498837" y="45001"/>
                          <a:pt x="455079" y="22065"/>
                        </a:cubicBezTo>
                        <a:cubicBezTo>
                          <a:pt x="454365" y="21684"/>
                          <a:pt x="453546" y="21474"/>
                          <a:pt x="452736" y="21436"/>
                        </a:cubicBezTo>
                        <a:cubicBezTo>
                          <a:pt x="358010" y="17569"/>
                          <a:pt x="373698" y="121230"/>
                          <a:pt x="361239" y="19390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554E31D-41C8-49FD-97FD-DB29B596DFDF}"/>
                      </a:ext>
                    </a:extLst>
                  </p:cNvPr>
                  <p:cNvSpPr/>
                  <p:nvPr/>
                </p:nvSpPr>
                <p:spPr>
                  <a:xfrm>
                    <a:off x="5463022" y="2641168"/>
                    <a:ext cx="69237" cy="65802"/>
                  </a:xfrm>
                  <a:custGeom>
                    <a:avLst/>
                    <a:gdLst>
                      <a:gd name="connsiteX0" fmla="*/ 632 w 69237"/>
                      <a:gd name="connsiteY0" fmla="*/ 22022 h 65802"/>
                      <a:gd name="connsiteX1" fmla="*/ 3232 w 69237"/>
                      <a:gd name="connsiteY1" fmla="*/ 26213 h 65802"/>
                      <a:gd name="connsiteX2" fmla="*/ 60973 w 69237"/>
                      <a:gd name="connsiteY2" fmla="*/ 64741 h 65802"/>
                      <a:gd name="connsiteX3" fmla="*/ 69174 w 69237"/>
                      <a:gd name="connsiteY3" fmla="*/ 59827 h 65802"/>
                      <a:gd name="connsiteX4" fmla="*/ 66964 w 69237"/>
                      <a:gd name="connsiteY4" fmla="*/ 34757 h 65802"/>
                      <a:gd name="connsiteX5" fmla="*/ 13 w 69237"/>
                      <a:gd name="connsiteY5" fmla="*/ 0 h 65802"/>
                      <a:gd name="connsiteX6" fmla="*/ 632 w 69237"/>
                      <a:gd name="connsiteY6" fmla="*/ 22022 h 65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237" h="65802">
                        <a:moveTo>
                          <a:pt x="632" y="22022"/>
                        </a:moveTo>
                        <a:cubicBezTo>
                          <a:pt x="746" y="23746"/>
                          <a:pt x="1737" y="25336"/>
                          <a:pt x="3232" y="26213"/>
                        </a:cubicBezTo>
                        <a:cubicBezTo>
                          <a:pt x="25587" y="39310"/>
                          <a:pt x="44866" y="52549"/>
                          <a:pt x="60973" y="64741"/>
                        </a:cubicBezTo>
                        <a:cubicBezTo>
                          <a:pt x="64678" y="67542"/>
                          <a:pt x="69869" y="64418"/>
                          <a:pt x="69174" y="59827"/>
                        </a:cubicBezTo>
                        <a:cubicBezTo>
                          <a:pt x="67964" y="51873"/>
                          <a:pt x="67145" y="43405"/>
                          <a:pt x="66964" y="34757"/>
                        </a:cubicBezTo>
                        <a:cubicBezTo>
                          <a:pt x="48333" y="23203"/>
                          <a:pt x="25340" y="11706"/>
                          <a:pt x="13" y="0"/>
                        </a:cubicBezTo>
                        <a:cubicBezTo>
                          <a:pt x="-54" y="7058"/>
                          <a:pt x="137" y="14392"/>
                          <a:pt x="632" y="220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A0AF8B01-0FAD-4F34-B5C8-85142C5A2155}"/>
                      </a:ext>
                    </a:extLst>
                  </p:cNvPr>
                  <p:cNvSpPr/>
                  <p:nvPr/>
                </p:nvSpPr>
                <p:spPr>
                  <a:xfrm>
                    <a:off x="5106952" y="2323728"/>
                    <a:ext cx="26974" cy="69640"/>
                  </a:xfrm>
                  <a:custGeom>
                    <a:avLst/>
                    <a:gdLst>
                      <a:gd name="connsiteX0" fmla="*/ 2048 w 26974"/>
                      <a:gd name="connsiteY0" fmla="*/ 0 h 69640"/>
                      <a:gd name="connsiteX1" fmla="*/ 3896 w 26974"/>
                      <a:gd name="connsiteY1" fmla="*/ 65465 h 69640"/>
                      <a:gd name="connsiteX2" fmla="*/ 12811 w 26974"/>
                      <a:gd name="connsiteY2" fmla="*/ 67970 h 69640"/>
                      <a:gd name="connsiteX3" fmla="*/ 26975 w 26974"/>
                      <a:gd name="connsiteY3" fmla="*/ 54359 h 69640"/>
                      <a:gd name="connsiteX4" fmla="*/ 2048 w 26974"/>
                      <a:gd name="connsiteY4" fmla="*/ 0 h 6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74" h="69640">
                        <a:moveTo>
                          <a:pt x="2048" y="0"/>
                        </a:moveTo>
                        <a:cubicBezTo>
                          <a:pt x="-1210" y="20660"/>
                          <a:pt x="-572" y="42843"/>
                          <a:pt x="3896" y="65465"/>
                        </a:cubicBezTo>
                        <a:cubicBezTo>
                          <a:pt x="4715" y="69628"/>
                          <a:pt x="9925" y="71076"/>
                          <a:pt x="12811" y="67970"/>
                        </a:cubicBezTo>
                        <a:cubicBezTo>
                          <a:pt x="17355" y="63094"/>
                          <a:pt x="22098" y="58579"/>
                          <a:pt x="26975" y="54359"/>
                        </a:cubicBezTo>
                        <a:cubicBezTo>
                          <a:pt x="16497" y="33566"/>
                          <a:pt x="8144" y="14697"/>
                          <a:pt x="20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760B2F96-1046-48DE-8BEA-D08DF96AE2E2}"/>
                      </a:ext>
                    </a:extLst>
                  </p:cNvPr>
                  <p:cNvSpPr/>
                  <p:nvPr/>
                </p:nvSpPr>
                <p:spPr>
                  <a:xfrm>
                    <a:off x="5178028" y="2467451"/>
                    <a:ext cx="127157" cy="130496"/>
                  </a:xfrm>
                  <a:custGeom>
                    <a:avLst/>
                    <a:gdLst>
                      <a:gd name="connsiteX0" fmla="*/ 9848 w 127157"/>
                      <a:gd name="connsiteY0" fmla="*/ 0 h 130496"/>
                      <a:gd name="connsiteX1" fmla="*/ 9 w 127157"/>
                      <a:gd name="connsiteY1" fmla="*/ 46558 h 130496"/>
                      <a:gd name="connsiteX2" fmla="*/ 1419 w 127157"/>
                      <a:gd name="connsiteY2" fmla="*/ 50435 h 130496"/>
                      <a:gd name="connsiteX3" fmla="*/ 119996 w 127157"/>
                      <a:gd name="connsiteY3" fmla="*/ 130111 h 130496"/>
                      <a:gd name="connsiteX4" fmla="*/ 126949 w 127157"/>
                      <a:gd name="connsiteY4" fmla="*/ 123911 h 130496"/>
                      <a:gd name="connsiteX5" fmla="*/ 120453 w 127157"/>
                      <a:gd name="connsiteY5" fmla="*/ 97546 h 130496"/>
                      <a:gd name="connsiteX6" fmla="*/ 100917 w 127157"/>
                      <a:gd name="connsiteY6" fmla="*/ 86849 h 130496"/>
                      <a:gd name="connsiteX7" fmla="*/ 9848 w 127157"/>
                      <a:gd name="connsiteY7" fmla="*/ 0 h 130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7157" h="130496">
                        <a:moveTo>
                          <a:pt x="9848" y="0"/>
                        </a:moveTo>
                        <a:cubicBezTo>
                          <a:pt x="3810" y="15859"/>
                          <a:pt x="905" y="31699"/>
                          <a:pt x="9" y="46558"/>
                        </a:cubicBezTo>
                        <a:cubicBezTo>
                          <a:pt x="-77" y="47987"/>
                          <a:pt x="438" y="49387"/>
                          <a:pt x="1419" y="50435"/>
                        </a:cubicBezTo>
                        <a:cubicBezTo>
                          <a:pt x="31718" y="82696"/>
                          <a:pt x="71351" y="110709"/>
                          <a:pt x="119996" y="130111"/>
                        </a:cubicBezTo>
                        <a:cubicBezTo>
                          <a:pt x="124015" y="131712"/>
                          <a:pt x="128140" y="128064"/>
                          <a:pt x="126949" y="123911"/>
                        </a:cubicBezTo>
                        <a:cubicBezTo>
                          <a:pt x="124739" y="116186"/>
                          <a:pt x="122453" y="107232"/>
                          <a:pt x="120453" y="97546"/>
                        </a:cubicBezTo>
                        <a:cubicBezTo>
                          <a:pt x="113814" y="94031"/>
                          <a:pt x="107270" y="90468"/>
                          <a:pt x="100917" y="86849"/>
                        </a:cubicBezTo>
                        <a:cubicBezTo>
                          <a:pt x="65913" y="66885"/>
                          <a:pt x="35395" y="34881"/>
                          <a:pt x="9848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C7FDF58E-92EB-498C-BA3B-C8E5A36B1889}"/>
                      </a:ext>
                    </a:extLst>
                  </p:cNvPr>
                  <p:cNvSpPr/>
                  <p:nvPr/>
                </p:nvSpPr>
                <p:spPr>
                  <a:xfrm>
                    <a:off x="5541604" y="2510285"/>
                    <a:ext cx="126934" cy="245709"/>
                  </a:xfrm>
                  <a:custGeom>
                    <a:avLst/>
                    <a:gdLst>
                      <a:gd name="connsiteX0" fmla="*/ 126342 w 126934"/>
                      <a:gd name="connsiteY0" fmla="*/ 58188 h 245709"/>
                      <a:gd name="connsiteX1" fmla="*/ 90509 w 126934"/>
                      <a:gd name="connsiteY1" fmla="*/ 0 h 245709"/>
                      <a:gd name="connsiteX2" fmla="*/ 34569 w 126934"/>
                      <a:gd name="connsiteY2" fmla="*/ 213055 h 245709"/>
                      <a:gd name="connsiteX3" fmla="*/ 698 w 126934"/>
                      <a:gd name="connsiteY3" fmla="*/ 173755 h 245709"/>
                      <a:gd name="connsiteX4" fmla="*/ 127 w 126934"/>
                      <a:gd name="connsiteY4" fmla="*/ 207331 h 245709"/>
                      <a:gd name="connsiteX5" fmla="*/ 2051 w 126934"/>
                      <a:gd name="connsiteY5" fmla="*/ 211217 h 245709"/>
                      <a:gd name="connsiteX6" fmla="*/ 37627 w 126934"/>
                      <a:gd name="connsiteY6" fmla="*/ 244088 h 245709"/>
                      <a:gd name="connsiteX7" fmla="*/ 45875 w 126934"/>
                      <a:gd name="connsiteY7" fmla="*/ 243116 h 245709"/>
                      <a:gd name="connsiteX8" fmla="*/ 94577 w 126934"/>
                      <a:gd name="connsiteY8" fmla="*/ 146876 h 245709"/>
                      <a:gd name="connsiteX9" fmla="*/ 94939 w 126934"/>
                      <a:gd name="connsiteY9" fmla="*/ 143675 h 245709"/>
                      <a:gd name="connsiteX10" fmla="*/ 86271 w 126934"/>
                      <a:gd name="connsiteY10" fmla="*/ 119996 h 245709"/>
                      <a:gd name="connsiteX11" fmla="*/ 94453 w 126934"/>
                      <a:gd name="connsiteY11" fmla="*/ 113729 h 245709"/>
                      <a:gd name="connsiteX12" fmla="*/ 98672 w 126934"/>
                      <a:gd name="connsiteY12" fmla="*/ 118234 h 245709"/>
                      <a:gd name="connsiteX13" fmla="*/ 107312 w 126934"/>
                      <a:gd name="connsiteY13" fmla="*/ 116710 h 245709"/>
                      <a:gd name="connsiteX14" fmla="*/ 126704 w 126934"/>
                      <a:gd name="connsiteY14" fmla="*/ 62084 h 245709"/>
                      <a:gd name="connsiteX15" fmla="*/ 126342 w 126934"/>
                      <a:gd name="connsiteY15" fmla="*/ 58188 h 245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6934" h="245709">
                        <a:moveTo>
                          <a:pt x="126342" y="58188"/>
                        </a:moveTo>
                        <a:cubicBezTo>
                          <a:pt x="116360" y="39253"/>
                          <a:pt x="103864" y="17774"/>
                          <a:pt x="90509" y="0"/>
                        </a:cubicBezTo>
                        <a:cubicBezTo>
                          <a:pt x="74964" y="117767"/>
                          <a:pt x="34569" y="213055"/>
                          <a:pt x="34569" y="213055"/>
                        </a:cubicBezTo>
                        <a:cubicBezTo>
                          <a:pt x="31121" y="199520"/>
                          <a:pt x="18843" y="186557"/>
                          <a:pt x="698" y="173755"/>
                        </a:cubicBezTo>
                        <a:cubicBezTo>
                          <a:pt x="88" y="185099"/>
                          <a:pt x="-178" y="196567"/>
                          <a:pt x="127" y="207331"/>
                        </a:cubicBezTo>
                        <a:cubicBezTo>
                          <a:pt x="174" y="208836"/>
                          <a:pt x="889" y="210255"/>
                          <a:pt x="2051" y="211217"/>
                        </a:cubicBezTo>
                        <a:cubicBezTo>
                          <a:pt x="19615" y="225838"/>
                          <a:pt x="31550" y="237706"/>
                          <a:pt x="37627" y="244088"/>
                        </a:cubicBezTo>
                        <a:cubicBezTo>
                          <a:pt x="40017" y="246602"/>
                          <a:pt x="44142" y="246126"/>
                          <a:pt x="45875" y="243116"/>
                        </a:cubicBezTo>
                        <a:cubicBezTo>
                          <a:pt x="53914" y="229133"/>
                          <a:pt x="74422" y="192329"/>
                          <a:pt x="94577" y="146876"/>
                        </a:cubicBezTo>
                        <a:cubicBezTo>
                          <a:pt x="95024" y="145875"/>
                          <a:pt x="95158" y="144751"/>
                          <a:pt x="94939" y="143675"/>
                        </a:cubicBezTo>
                        <a:cubicBezTo>
                          <a:pt x="93329" y="135807"/>
                          <a:pt x="90576" y="127806"/>
                          <a:pt x="86271" y="119996"/>
                        </a:cubicBezTo>
                        <a:cubicBezTo>
                          <a:pt x="83328" y="114652"/>
                          <a:pt x="90157" y="109404"/>
                          <a:pt x="94453" y="113729"/>
                        </a:cubicBezTo>
                        <a:cubicBezTo>
                          <a:pt x="95901" y="115186"/>
                          <a:pt x="97310" y="116681"/>
                          <a:pt x="98672" y="118234"/>
                        </a:cubicBezTo>
                        <a:cubicBezTo>
                          <a:pt x="101187" y="121101"/>
                          <a:pt x="105892" y="120253"/>
                          <a:pt x="107312" y="116710"/>
                        </a:cubicBezTo>
                        <a:cubicBezTo>
                          <a:pt x="114398" y="99022"/>
                          <a:pt x="121066" y="80591"/>
                          <a:pt x="126704" y="62084"/>
                        </a:cubicBezTo>
                        <a:cubicBezTo>
                          <a:pt x="127105" y="60789"/>
                          <a:pt x="126981" y="59398"/>
                          <a:pt x="126342" y="5818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E30EF0AC-C78B-468F-B5C9-EF5CC7BAE902}"/>
                      </a:ext>
                    </a:extLst>
                  </p:cNvPr>
                  <p:cNvSpPr/>
                  <p:nvPr/>
                </p:nvSpPr>
                <p:spPr>
                  <a:xfrm>
                    <a:off x="5315159" y="2221153"/>
                    <a:ext cx="257879" cy="386657"/>
                  </a:xfrm>
                  <a:custGeom>
                    <a:avLst/>
                    <a:gdLst>
                      <a:gd name="connsiteX0" fmla="*/ 257880 w 257879"/>
                      <a:gd name="connsiteY0" fmla="*/ 386658 h 386657"/>
                      <a:gd name="connsiteX1" fmla="*/ 91049 w 257879"/>
                      <a:gd name="connsiteY1" fmla="*/ 39910 h 386657"/>
                      <a:gd name="connsiteX2" fmla="*/ 82887 w 257879"/>
                      <a:gd name="connsiteY2" fmla="*/ 44891 h 386657"/>
                      <a:gd name="connsiteX3" fmla="*/ 0 w 257879"/>
                      <a:gd name="connsiteY3" fmla="*/ 0 h 386657"/>
                      <a:gd name="connsiteX4" fmla="*/ 257880 w 257879"/>
                      <a:gd name="connsiteY4" fmla="*/ 386658 h 386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79" h="386657">
                        <a:moveTo>
                          <a:pt x="257880" y="386658"/>
                        </a:moveTo>
                        <a:cubicBezTo>
                          <a:pt x="232810" y="202949"/>
                          <a:pt x="91049" y="39910"/>
                          <a:pt x="91049" y="39910"/>
                        </a:cubicBezTo>
                        <a:cubicBezTo>
                          <a:pt x="91802" y="44491"/>
                          <a:pt x="86611" y="47663"/>
                          <a:pt x="82887" y="44891"/>
                        </a:cubicBezTo>
                        <a:cubicBezTo>
                          <a:pt x="67580" y="33518"/>
                          <a:pt x="37166" y="13192"/>
                          <a:pt x="0" y="0"/>
                        </a:cubicBezTo>
                        <a:cubicBezTo>
                          <a:pt x="209902" y="109099"/>
                          <a:pt x="257880" y="386658"/>
                          <a:pt x="257880" y="386658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FCD8AB0B-CF72-4128-A9FE-171576843AC6}"/>
                      </a:ext>
                    </a:extLst>
                  </p:cNvPr>
                  <p:cNvSpPr/>
                  <p:nvPr/>
                </p:nvSpPr>
                <p:spPr>
                  <a:xfrm>
                    <a:off x="5368137" y="2598724"/>
                    <a:ext cx="81497" cy="55819"/>
                  </a:xfrm>
                  <a:custGeom>
                    <a:avLst/>
                    <a:gdLst>
                      <a:gd name="connsiteX0" fmla="*/ 7420 w 81497"/>
                      <a:gd name="connsiteY0" fmla="*/ 23222 h 55819"/>
                      <a:gd name="connsiteX1" fmla="*/ 10506 w 81497"/>
                      <a:gd name="connsiteY1" fmla="*/ 26403 h 55819"/>
                      <a:gd name="connsiteX2" fmla="*/ 73914 w 81497"/>
                      <a:gd name="connsiteY2" fmla="*/ 55207 h 55819"/>
                      <a:gd name="connsiteX3" fmla="*/ 81258 w 81497"/>
                      <a:gd name="connsiteY3" fmla="*/ 49130 h 55819"/>
                      <a:gd name="connsiteX4" fmla="*/ 76895 w 81497"/>
                      <a:gd name="connsiteY4" fmla="*/ 34233 h 55819"/>
                      <a:gd name="connsiteX5" fmla="*/ 0 w 81497"/>
                      <a:gd name="connsiteY5" fmla="*/ 0 h 55819"/>
                      <a:gd name="connsiteX6" fmla="*/ 7420 w 81497"/>
                      <a:gd name="connsiteY6" fmla="*/ 23222 h 55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1497" h="55819">
                        <a:moveTo>
                          <a:pt x="7420" y="23222"/>
                        </a:moveTo>
                        <a:cubicBezTo>
                          <a:pt x="7925" y="24670"/>
                          <a:pt x="9068" y="25851"/>
                          <a:pt x="10506" y="26403"/>
                        </a:cubicBezTo>
                        <a:cubicBezTo>
                          <a:pt x="33509" y="35290"/>
                          <a:pt x="54655" y="45082"/>
                          <a:pt x="73914" y="55207"/>
                        </a:cubicBezTo>
                        <a:cubicBezTo>
                          <a:pt x="77981" y="57350"/>
                          <a:pt x="82610" y="53521"/>
                          <a:pt x="81258" y="49130"/>
                        </a:cubicBezTo>
                        <a:cubicBezTo>
                          <a:pt x="79781" y="44329"/>
                          <a:pt x="78315" y="39348"/>
                          <a:pt x="76895" y="34233"/>
                        </a:cubicBezTo>
                        <a:cubicBezTo>
                          <a:pt x="52273" y="23155"/>
                          <a:pt x="26080" y="11820"/>
                          <a:pt x="0" y="0"/>
                        </a:cubicBezTo>
                        <a:cubicBezTo>
                          <a:pt x="2181" y="7449"/>
                          <a:pt x="4629" y="15164"/>
                          <a:pt x="7420" y="232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2868553B-F00A-4863-8993-06335F3A1048}"/>
                      </a:ext>
                    </a:extLst>
                  </p:cNvPr>
                  <p:cNvSpPr/>
                  <p:nvPr/>
                </p:nvSpPr>
                <p:spPr>
                  <a:xfrm>
                    <a:off x="5470150" y="2115810"/>
                    <a:ext cx="23908" cy="11817"/>
                  </a:xfrm>
                  <a:custGeom>
                    <a:avLst/>
                    <a:gdLst>
                      <a:gd name="connsiteX0" fmla="*/ 23203 w 23908"/>
                      <a:gd name="connsiteY0" fmla="*/ 8122 h 11817"/>
                      <a:gd name="connsiteX1" fmla="*/ 19164 w 23908"/>
                      <a:gd name="connsiteY1" fmla="*/ 378 h 11817"/>
                      <a:gd name="connsiteX2" fmla="*/ 0 w 23908"/>
                      <a:gd name="connsiteY2" fmla="*/ 454 h 11817"/>
                      <a:gd name="connsiteX3" fmla="*/ 21098 w 23908"/>
                      <a:gd name="connsiteY3" fmla="*/ 11817 h 11817"/>
                      <a:gd name="connsiteX4" fmla="*/ 23203 w 23908"/>
                      <a:gd name="connsiteY4" fmla="*/ 8122 h 11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908" h="11817">
                        <a:moveTo>
                          <a:pt x="23203" y="8122"/>
                        </a:moveTo>
                        <a:cubicBezTo>
                          <a:pt x="25117" y="4864"/>
                          <a:pt x="22927" y="673"/>
                          <a:pt x="19164" y="378"/>
                        </a:cubicBezTo>
                        <a:cubicBezTo>
                          <a:pt x="12259" y="-165"/>
                          <a:pt x="5896" y="-108"/>
                          <a:pt x="0" y="454"/>
                        </a:cubicBezTo>
                        <a:cubicBezTo>
                          <a:pt x="7315" y="4064"/>
                          <a:pt x="14364" y="7845"/>
                          <a:pt x="21098" y="11817"/>
                        </a:cubicBezTo>
                        <a:cubicBezTo>
                          <a:pt x="21793" y="10550"/>
                          <a:pt x="22498" y="9322"/>
                          <a:pt x="23203" y="812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0EB9267A-EB17-41C5-A393-70F1D379DFFA}"/>
                      </a:ext>
                    </a:extLst>
                  </p:cNvPr>
                  <p:cNvSpPr/>
                  <p:nvPr/>
                </p:nvSpPr>
                <p:spPr>
                  <a:xfrm>
                    <a:off x="5624112" y="2307145"/>
                    <a:ext cx="63028" cy="225217"/>
                  </a:xfrm>
                  <a:custGeom>
                    <a:avLst/>
                    <a:gdLst>
                      <a:gd name="connsiteX0" fmla="*/ 45358 w 63028"/>
                      <a:gd name="connsiteY0" fmla="*/ 221485 h 225217"/>
                      <a:gd name="connsiteX1" fmla="*/ 55445 w 63028"/>
                      <a:gd name="connsiteY1" fmla="*/ 221047 h 225217"/>
                      <a:gd name="connsiteX2" fmla="*/ 60265 w 63028"/>
                      <a:gd name="connsiteY2" fmla="*/ 187490 h 225217"/>
                      <a:gd name="connsiteX3" fmla="*/ 62912 w 63028"/>
                      <a:gd name="connsiteY3" fmla="*/ 108775 h 225217"/>
                      <a:gd name="connsiteX4" fmla="*/ 62551 w 63028"/>
                      <a:gd name="connsiteY4" fmla="*/ 106956 h 225217"/>
                      <a:gd name="connsiteX5" fmla="*/ 0 w 63028"/>
                      <a:gd name="connsiteY5" fmla="*/ 0 h 225217"/>
                      <a:gd name="connsiteX6" fmla="*/ 13268 w 63028"/>
                      <a:gd name="connsiteY6" fmla="*/ 144809 h 225217"/>
                      <a:gd name="connsiteX7" fmla="*/ 45358 w 63028"/>
                      <a:gd name="connsiteY7" fmla="*/ 221485 h 225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3028" h="225217">
                        <a:moveTo>
                          <a:pt x="45358" y="221485"/>
                        </a:moveTo>
                        <a:cubicBezTo>
                          <a:pt x="46901" y="226685"/>
                          <a:pt x="54397" y="226371"/>
                          <a:pt x="55445" y="221047"/>
                        </a:cubicBezTo>
                        <a:cubicBezTo>
                          <a:pt x="57712" y="209607"/>
                          <a:pt x="59369" y="198368"/>
                          <a:pt x="60265" y="187490"/>
                        </a:cubicBezTo>
                        <a:cubicBezTo>
                          <a:pt x="62227" y="163716"/>
                          <a:pt x="63417" y="136884"/>
                          <a:pt x="62912" y="108775"/>
                        </a:cubicBezTo>
                        <a:cubicBezTo>
                          <a:pt x="62903" y="108147"/>
                          <a:pt x="62779" y="107537"/>
                          <a:pt x="62551" y="106956"/>
                        </a:cubicBezTo>
                        <a:cubicBezTo>
                          <a:pt x="47987" y="69856"/>
                          <a:pt x="26222" y="24308"/>
                          <a:pt x="0" y="0"/>
                        </a:cubicBezTo>
                        <a:cubicBezTo>
                          <a:pt x="12402" y="47025"/>
                          <a:pt x="15545" y="96726"/>
                          <a:pt x="13268" y="144809"/>
                        </a:cubicBezTo>
                        <a:cubicBezTo>
                          <a:pt x="23574" y="160049"/>
                          <a:pt x="34366" y="184461"/>
                          <a:pt x="45358" y="22148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943F1529-A7AF-4F2E-B488-9E70A5AB85D8}"/>
                      </a:ext>
                    </a:extLst>
                  </p:cNvPr>
                  <p:cNvSpPr/>
                  <p:nvPr/>
                </p:nvSpPr>
                <p:spPr>
                  <a:xfrm>
                    <a:off x="5517803" y="2137133"/>
                    <a:ext cx="136866" cy="111650"/>
                  </a:xfrm>
                  <a:custGeom>
                    <a:avLst/>
                    <a:gdLst>
                      <a:gd name="connsiteX0" fmla="*/ 128292 w 136866"/>
                      <a:gd name="connsiteY0" fmla="*/ 110405 h 111650"/>
                      <a:gd name="connsiteX1" fmla="*/ 136408 w 136866"/>
                      <a:gd name="connsiteY1" fmla="*/ 104423 h 111650"/>
                      <a:gd name="connsiteX2" fmla="*/ 44225 w 136866"/>
                      <a:gd name="connsiteY2" fmla="*/ 734 h 111650"/>
                      <a:gd name="connsiteX3" fmla="*/ 41881 w 136866"/>
                      <a:gd name="connsiteY3" fmla="*/ 105 h 111650"/>
                      <a:gd name="connsiteX4" fmla="*/ 0 w 136866"/>
                      <a:gd name="connsiteY4" fmla="*/ 8040 h 111650"/>
                      <a:gd name="connsiteX5" fmla="*/ 76352 w 136866"/>
                      <a:gd name="connsiteY5" fmla="*/ 94841 h 111650"/>
                      <a:gd name="connsiteX6" fmla="*/ 128292 w 136866"/>
                      <a:gd name="connsiteY6" fmla="*/ 110405 h 111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866" h="111650">
                        <a:moveTo>
                          <a:pt x="128292" y="110405"/>
                        </a:moveTo>
                        <a:cubicBezTo>
                          <a:pt x="132464" y="113910"/>
                          <a:pt x="138598" y="109414"/>
                          <a:pt x="136408" y="104423"/>
                        </a:cubicBezTo>
                        <a:cubicBezTo>
                          <a:pt x="117262" y="60903"/>
                          <a:pt x="87982" y="23670"/>
                          <a:pt x="44225" y="734"/>
                        </a:cubicBezTo>
                        <a:cubicBezTo>
                          <a:pt x="43510" y="353"/>
                          <a:pt x="42691" y="143"/>
                          <a:pt x="41881" y="105"/>
                        </a:cubicBezTo>
                        <a:cubicBezTo>
                          <a:pt x="24470" y="-609"/>
                          <a:pt x="10811" y="2344"/>
                          <a:pt x="0" y="8040"/>
                        </a:cubicBezTo>
                        <a:cubicBezTo>
                          <a:pt x="33261" y="32728"/>
                          <a:pt x="58121" y="62303"/>
                          <a:pt x="76352" y="94841"/>
                        </a:cubicBezTo>
                        <a:cubicBezTo>
                          <a:pt x="91612" y="90488"/>
                          <a:pt x="108918" y="94126"/>
                          <a:pt x="128292" y="110405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4BE8C753-57CE-4CF4-8D3E-81D0927CB6B4}"/>
                      </a:ext>
                    </a:extLst>
                  </p:cNvPr>
                  <p:cNvSpPr/>
                  <p:nvPr/>
                </p:nvSpPr>
                <p:spPr>
                  <a:xfrm>
                    <a:off x="5109467" y="2208540"/>
                    <a:ext cx="371965" cy="363800"/>
                  </a:xfrm>
                  <a:custGeom>
                    <a:avLst/>
                    <a:gdLst>
                      <a:gd name="connsiteX0" fmla="*/ 304124 w 371965"/>
                      <a:gd name="connsiteY0" fmla="*/ 85499 h 363800"/>
                      <a:gd name="connsiteX1" fmla="*/ 205692 w 371965"/>
                      <a:gd name="connsiteY1" fmla="*/ 12614 h 363800"/>
                      <a:gd name="connsiteX2" fmla="*/ 212112 w 371965"/>
                      <a:gd name="connsiteY2" fmla="*/ 14995 h 363800"/>
                      <a:gd name="connsiteX3" fmla="*/ 50873 w 371965"/>
                      <a:gd name="connsiteY3" fmla="*/ 28101 h 363800"/>
                      <a:gd name="connsiteX4" fmla="*/ 0 w 371965"/>
                      <a:gd name="connsiteY4" fmla="*/ 112407 h 363800"/>
                      <a:gd name="connsiteX5" fmla="*/ 6763 w 371965"/>
                      <a:gd name="connsiteY5" fmla="*/ 132067 h 363800"/>
                      <a:gd name="connsiteX6" fmla="*/ 24470 w 371965"/>
                      <a:gd name="connsiteY6" fmla="*/ 169557 h 363800"/>
                      <a:gd name="connsiteX7" fmla="*/ 274329 w 371965"/>
                      <a:gd name="connsiteY7" fmla="*/ 128047 h 363800"/>
                      <a:gd name="connsiteX8" fmla="*/ 274015 w 371965"/>
                      <a:gd name="connsiteY8" fmla="*/ 138229 h 363800"/>
                      <a:gd name="connsiteX9" fmla="*/ 77819 w 371965"/>
                      <a:gd name="connsiteY9" fmla="*/ 260492 h 363800"/>
                      <a:gd name="connsiteX10" fmla="*/ 78410 w 371965"/>
                      <a:gd name="connsiteY10" fmla="*/ 258921 h 363800"/>
                      <a:gd name="connsiteX11" fmla="*/ 110690 w 371965"/>
                      <a:gd name="connsiteY11" fmla="*/ 298002 h 363800"/>
                      <a:gd name="connsiteX12" fmla="*/ 146933 w 371965"/>
                      <a:gd name="connsiteY12" fmla="*/ 330825 h 363800"/>
                      <a:gd name="connsiteX13" fmla="*/ 169478 w 371965"/>
                      <a:gd name="connsiteY13" fmla="*/ 345760 h 363800"/>
                      <a:gd name="connsiteX14" fmla="*/ 176108 w 371965"/>
                      <a:gd name="connsiteY14" fmla="*/ 349465 h 363800"/>
                      <a:gd name="connsiteX15" fmla="*/ 188700 w 371965"/>
                      <a:gd name="connsiteY15" fmla="*/ 354961 h 363800"/>
                      <a:gd name="connsiteX16" fmla="*/ 292570 w 371965"/>
                      <a:gd name="connsiteY16" fmla="*/ 204523 h 363800"/>
                      <a:gd name="connsiteX17" fmla="*/ 294608 w 371965"/>
                      <a:gd name="connsiteY17" fmla="*/ 214315 h 363800"/>
                      <a:gd name="connsiteX18" fmla="*/ 251946 w 371965"/>
                      <a:gd name="connsiteY18" fmla="*/ 363800 h 363800"/>
                      <a:gd name="connsiteX19" fmla="*/ 323336 w 371965"/>
                      <a:gd name="connsiteY19" fmla="*/ 335987 h 363800"/>
                      <a:gd name="connsiteX20" fmla="*/ 359512 w 371965"/>
                      <a:gd name="connsiteY20" fmla="*/ 291220 h 363800"/>
                      <a:gd name="connsiteX21" fmla="*/ 304124 w 371965"/>
                      <a:gd name="connsiteY21" fmla="*/ 85499 h 36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71965" h="363800">
                        <a:moveTo>
                          <a:pt x="304124" y="85499"/>
                        </a:moveTo>
                        <a:cubicBezTo>
                          <a:pt x="276130" y="57467"/>
                          <a:pt x="243554" y="32292"/>
                          <a:pt x="205692" y="12614"/>
                        </a:cubicBezTo>
                        <a:cubicBezTo>
                          <a:pt x="207854" y="13385"/>
                          <a:pt x="209998" y="14176"/>
                          <a:pt x="212112" y="14995"/>
                        </a:cubicBezTo>
                        <a:cubicBezTo>
                          <a:pt x="164563" y="-3284"/>
                          <a:pt x="104632" y="-10951"/>
                          <a:pt x="50873" y="28101"/>
                        </a:cubicBezTo>
                        <a:cubicBezTo>
                          <a:pt x="22831" y="48466"/>
                          <a:pt x="6010" y="78250"/>
                          <a:pt x="0" y="112407"/>
                        </a:cubicBezTo>
                        <a:cubicBezTo>
                          <a:pt x="1943" y="118522"/>
                          <a:pt x="4210" y="125123"/>
                          <a:pt x="6763" y="132067"/>
                        </a:cubicBezTo>
                        <a:cubicBezTo>
                          <a:pt x="11744" y="143344"/>
                          <a:pt x="17640" y="156031"/>
                          <a:pt x="24470" y="169557"/>
                        </a:cubicBezTo>
                        <a:cubicBezTo>
                          <a:pt x="103222" y="101425"/>
                          <a:pt x="221894" y="116750"/>
                          <a:pt x="274329" y="128047"/>
                        </a:cubicBezTo>
                        <a:cubicBezTo>
                          <a:pt x="279949" y="129257"/>
                          <a:pt x="279692" y="137362"/>
                          <a:pt x="274015" y="138229"/>
                        </a:cubicBezTo>
                        <a:cubicBezTo>
                          <a:pt x="148409" y="157336"/>
                          <a:pt x="96698" y="209152"/>
                          <a:pt x="77819" y="260492"/>
                        </a:cubicBezTo>
                        <a:cubicBezTo>
                          <a:pt x="78038" y="259987"/>
                          <a:pt x="78210" y="259454"/>
                          <a:pt x="78410" y="258921"/>
                        </a:cubicBezTo>
                        <a:cubicBezTo>
                          <a:pt x="88411" y="272579"/>
                          <a:pt x="99193" y="285781"/>
                          <a:pt x="110690" y="298002"/>
                        </a:cubicBezTo>
                        <a:cubicBezTo>
                          <a:pt x="121787" y="309270"/>
                          <a:pt x="133826" y="320271"/>
                          <a:pt x="146933" y="330825"/>
                        </a:cubicBezTo>
                        <a:cubicBezTo>
                          <a:pt x="154229" y="336321"/>
                          <a:pt x="161734" y="341350"/>
                          <a:pt x="169478" y="345760"/>
                        </a:cubicBezTo>
                        <a:cubicBezTo>
                          <a:pt x="171660" y="347008"/>
                          <a:pt x="173888" y="348227"/>
                          <a:pt x="176108" y="349465"/>
                        </a:cubicBezTo>
                        <a:cubicBezTo>
                          <a:pt x="180270" y="351513"/>
                          <a:pt x="184471" y="353351"/>
                          <a:pt x="188700" y="354961"/>
                        </a:cubicBezTo>
                        <a:cubicBezTo>
                          <a:pt x="175965" y="291715"/>
                          <a:pt x="176412" y="198389"/>
                          <a:pt x="292570" y="204523"/>
                        </a:cubicBezTo>
                        <a:cubicBezTo>
                          <a:pt x="297847" y="204799"/>
                          <a:pt x="299304" y="211905"/>
                          <a:pt x="294608" y="214315"/>
                        </a:cubicBezTo>
                        <a:cubicBezTo>
                          <a:pt x="268472" y="227745"/>
                          <a:pt x="230438" y="264702"/>
                          <a:pt x="251946" y="363800"/>
                        </a:cubicBezTo>
                        <a:cubicBezTo>
                          <a:pt x="278273" y="361429"/>
                          <a:pt x="303133" y="351704"/>
                          <a:pt x="323336" y="335987"/>
                        </a:cubicBezTo>
                        <a:cubicBezTo>
                          <a:pt x="325564" y="311632"/>
                          <a:pt x="335613" y="293611"/>
                          <a:pt x="359512" y="291220"/>
                        </a:cubicBezTo>
                        <a:cubicBezTo>
                          <a:pt x="383924" y="240213"/>
                          <a:pt x="375923" y="166928"/>
                          <a:pt x="304124" y="8549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C0A9AE23-C009-4704-9561-002F4BBCA3B3}"/>
                      </a:ext>
                    </a:extLst>
                  </p:cNvPr>
                  <p:cNvSpPr/>
                  <p:nvPr/>
                </p:nvSpPr>
                <p:spPr>
                  <a:xfrm>
                    <a:off x="5239759" y="2231374"/>
                    <a:ext cx="92965" cy="48127"/>
                  </a:xfrm>
                  <a:custGeom>
                    <a:avLst/>
                    <a:gdLst>
                      <a:gd name="connsiteX0" fmla="*/ 2124 w 92965"/>
                      <a:gd name="connsiteY0" fmla="*/ 30623 h 48127"/>
                      <a:gd name="connsiteX1" fmla="*/ 92831 w 92965"/>
                      <a:gd name="connsiteY1" fmla="*/ 25708 h 48127"/>
                      <a:gd name="connsiteX2" fmla="*/ 2124 w 92965"/>
                      <a:gd name="connsiteY2" fmla="*/ 30623 h 48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965" h="48127">
                        <a:moveTo>
                          <a:pt x="2124" y="30623"/>
                        </a:moveTo>
                        <a:cubicBezTo>
                          <a:pt x="8259" y="41481"/>
                          <a:pt x="88250" y="66313"/>
                          <a:pt x="92831" y="25708"/>
                        </a:cubicBezTo>
                        <a:cubicBezTo>
                          <a:pt x="97413" y="-14897"/>
                          <a:pt x="-16830" y="-2934"/>
                          <a:pt x="2124" y="30623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5E36DEE4-53A6-4549-A80C-5FAD8E8483FB}"/>
                      </a:ext>
                    </a:extLst>
                  </p:cNvPr>
                  <p:cNvSpPr/>
                  <p:nvPr/>
                </p:nvSpPr>
                <p:spPr>
                  <a:xfrm>
                    <a:off x="5327979" y="2266795"/>
                    <a:ext cx="45076" cy="26225"/>
                  </a:xfrm>
                  <a:custGeom>
                    <a:avLst/>
                    <a:gdLst>
                      <a:gd name="connsiteX0" fmla="*/ 210 w 45076"/>
                      <a:gd name="connsiteY0" fmla="*/ 19500 h 26225"/>
                      <a:gd name="connsiteX1" fmla="*/ 44511 w 45076"/>
                      <a:gd name="connsiteY1" fmla="*/ 6289 h 26225"/>
                      <a:gd name="connsiteX2" fmla="*/ 210 w 45076"/>
                      <a:gd name="connsiteY2" fmla="*/ 19500 h 26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076" h="26225">
                        <a:moveTo>
                          <a:pt x="210" y="19500"/>
                        </a:moveTo>
                        <a:cubicBezTo>
                          <a:pt x="4125" y="4288"/>
                          <a:pt x="37815" y="-7904"/>
                          <a:pt x="44511" y="6289"/>
                        </a:cubicBezTo>
                        <a:cubicBezTo>
                          <a:pt x="51207" y="20471"/>
                          <a:pt x="-3809" y="35140"/>
                          <a:pt x="210" y="1950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7" name="Graphic 57">
                  <a:extLst>
                    <a:ext uri="{FF2B5EF4-FFF2-40B4-BE49-F238E27FC236}">
                      <a16:creationId xmlns:a16="http://schemas.microsoft.com/office/drawing/2014/main" id="{08C5216E-4F94-4CE9-9507-37379BC140DD}"/>
                    </a:ext>
                  </a:extLst>
                </p:cNvPr>
                <p:cNvGrpSpPr/>
                <p:nvPr/>
              </p:nvGrpSpPr>
              <p:grpSpPr>
                <a:xfrm>
                  <a:off x="5551052" y="1967516"/>
                  <a:ext cx="314511" cy="386617"/>
                  <a:chOff x="5551052" y="1967516"/>
                  <a:chExt cx="314511" cy="386617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6895D5D-3B91-468E-9C9B-72452FAAD20B}"/>
                      </a:ext>
                    </a:extLst>
                  </p:cNvPr>
                  <p:cNvSpPr/>
                  <p:nvPr/>
                </p:nvSpPr>
                <p:spPr>
                  <a:xfrm>
                    <a:off x="5551052" y="1969977"/>
                    <a:ext cx="312834" cy="384156"/>
                  </a:xfrm>
                  <a:custGeom>
                    <a:avLst/>
                    <a:gdLst>
                      <a:gd name="connsiteX0" fmla="*/ 146279 w 312834"/>
                      <a:gd name="connsiteY0" fmla="*/ 87518 h 384156"/>
                      <a:gd name="connsiteX1" fmla="*/ 273495 w 312834"/>
                      <a:gd name="connsiteY1" fmla="*/ 82374 h 384156"/>
                      <a:gd name="connsiteX2" fmla="*/ 230680 w 312834"/>
                      <a:gd name="connsiteY2" fmla="*/ 381183 h 384156"/>
                      <a:gd name="connsiteX3" fmla="*/ 217802 w 312834"/>
                      <a:gd name="connsiteY3" fmla="*/ 379773 h 384156"/>
                      <a:gd name="connsiteX4" fmla="*/ 68536 w 312834"/>
                      <a:gd name="connsiteY4" fmla="*/ 167537 h 384156"/>
                      <a:gd name="connsiteX5" fmla="*/ 146279 w 312834"/>
                      <a:gd name="connsiteY5" fmla="*/ 87518 h 384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2834" h="384156">
                        <a:moveTo>
                          <a:pt x="146279" y="87518"/>
                        </a:moveTo>
                        <a:cubicBezTo>
                          <a:pt x="146279" y="87518"/>
                          <a:pt x="161547" y="-35736"/>
                          <a:pt x="273495" y="82374"/>
                        </a:cubicBezTo>
                        <a:cubicBezTo>
                          <a:pt x="370355" y="184558"/>
                          <a:pt x="261722" y="340892"/>
                          <a:pt x="230680" y="381183"/>
                        </a:cubicBezTo>
                        <a:cubicBezTo>
                          <a:pt x="227194" y="385707"/>
                          <a:pt x="220250" y="384936"/>
                          <a:pt x="217802" y="379773"/>
                        </a:cubicBezTo>
                        <a:cubicBezTo>
                          <a:pt x="202333" y="347160"/>
                          <a:pt x="151794" y="249062"/>
                          <a:pt x="68536" y="167537"/>
                        </a:cubicBezTo>
                        <a:cubicBezTo>
                          <a:pt x="-36191" y="65001"/>
                          <a:pt x="-28886" y="-104792"/>
                          <a:pt x="146279" y="87518"/>
                        </a:cubicBezTo>
                        <a:close/>
                      </a:path>
                    </a:pathLst>
                  </a:custGeom>
                  <a:solidFill>
                    <a:srgbClr val="0042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42A48608-C0B7-4CEC-B35C-C97BA766830D}"/>
                      </a:ext>
                    </a:extLst>
                  </p:cNvPr>
                  <p:cNvSpPr/>
                  <p:nvPr/>
                </p:nvSpPr>
                <p:spPr>
                  <a:xfrm>
                    <a:off x="5555425" y="1967516"/>
                    <a:ext cx="310138" cy="383919"/>
                  </a:xfrm>
                  <a:custGeom>
                    <a:avLst/>
                    <a:gdLst>
                      <a:gd name="connsiteX0" fmla="*/ 143582 w 310138"/>
                      <a:gd name="connsiteY0" fmla="*/ 87626 h 383919"/>
                      <a:gd name="connsiteX1" fmla="*/ 270798 w 310138"/>
                      <a:gd name="connsiteY1" fmla="*/ 82483 h 383919"/>
                      <a:gd name="connsiteX2" fmla="*/ 228231 w 310138"/>
                      <a:gd name="connsiteY2" fmla="*/ 380958 h 383919"/>
                      <a:gd name="connsiteX3" fmla="*/ 215248 w 310138"/>
                      <a:gd name="connsiteY3" fmla="*/ 379329 h 383919"/>
                      <a:gd name="connsiteX4" fmla="*/ 70268 w 310138"/>
                      <a:gd name="connsiteY4" fmla="*/ 167246 h 383919"/>
                      <a:gd name="connsiteX5" fmla="*/ 143582 w 310138"/>
                      <a:gd name="connsiteY5" fmla="*/ 87626 h 383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0138" h="383919">
                        <a:moveTo>
                          <a:pt x="143582" y="87626"/>
                        </a:moveTo>
                        <a:cubicBezTo>
                          <a:pt x="143582" y="87626"/>
                          <a:pt x="158850" y="-35627"/>
                          <a:pt x="270798" y="82483"/>
                        </a:cubicBezTo>
                        <a:cubicBezTo>
                          <a:pt x="367400" y="184400"/>
                          <a:pt x="259606" y="340162"/>
                          <a:pt x="228231" y="380958"/>
                        </a:cubicBezTo>
                        <a:cubicBezTo>
                          <a:pt x="224687" y="385559"/>
                          <a:pt x="217591" y="384635"/>
                          <a:pt x="215248" y="379329"/>
                        </a:cubicBezTo>
                        <a:cubicBezTo>
                          <a:pt x="200579" y="346106"/>
                          <a:pt x="153088" y="248341"/>
                          <a:pt x="70268" y="167246"/>
                        </a:cubicBezTo>
                        <a:cubicBezTo>
                          <a:pt x="-34460" y="64699"/>
                          <a:pt x="-31583" y="-104693"/>
                          <a:pt x="143582" y="8762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4CAC7F66-1D5F-40B5-9893-9C7A1F285906}"/>
                      </a:ext>
                    </a:extLst>
                  </p:cNvPr>
                  <p:cNvSpPr/>
                  <p:nvPr/>
                </p:nvSpPr>
                <p:spPr>
                  <a:xfrm>
                    <a:off x="5555512" y="1980523"/>
                    <a:ext cx="310047" cy="370902"/>
                  </a:xfrm>
                  <a:custGeom>
                    <a:avLst/>
                    <a:gdLst>
                      <a:gd name="connsiteX0" fmla="*/ 270711 w 310047"/>
                      <a:gd name="connsiteY0" fmla="*/ 69466 h 370902"/>
                      <a:gd name="connsiteX1" fmla="*/ 228143 w 310047"/>
                      <a:gd name="connsiteY1" fmla="*/ 367941 h 370902"/>
                      <a:gd name="connsiteX2" fmla="*/ 215161 w 310047"/>
                      <a:gd name="connsiteY2" fmla="*/ 366312 h 370902"/>
                      <a:gd name="connsiteX3" fmla="*/ 70181 w 310047"/>
                      <a:gd name="connsiteY3" fmla="*/ 154229 h 370902"/>
                      <a:gd name="connsiteX4" fmla="*/ 3458 w 310047"/>
                      <a:gd name="connsiteY4" fmla="*/ 0 h 370902"/>
                      <a:gd name="connsiteX5" fmla="*/ 62056 w 310047"/>
                      <a:gd name="connsiteY5" fmla="*/ 130693 h 370902"/>
                      <a:gd name="connsiteX6" fmla="*/ 195606 w 310047"/>
                      <a:gd name="connsiteY6" fmla="*/ 289560 h 370902"/>
                      <a:gd name="connsiteX7" fmla="*/ 144104 w 310047"/>
                      <a:gd name="connsiteY7" fmla="*/ 75409 h 370902"/>
                      <a:gd name="connsiteX8" fmla="*/ 227467 w 310047"/>
                      <a:gd name="connsiteY8" fmla="*/ 244735 h 370902"/>
                      <a:gd name="connsiteX9" fmla="*/ 221190 w 310047"/>
                      <a:gd name="connsiteY9" fmla="*/ 28242 h 370902"/>
                      <a:gd name="connsiteX10" fmla="*/ 270711 w 310047"/>
                      <a:gd name="connsiteY10" fmla="*/ 69466 h 370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10047" h="370902">
                        <a:moveTo>
                          <a:pt x="270711" y="69466"/>
                        </a:moveTo>
                        <a:cubicBezTo>
                          <a:pt x="367304" y="171383"/>
                          <a:pt x="259519" y="327146"/>
                          <a:pt x="228143" y="367941"/>
                        </a:cubicBezTo>
                        <a:cubicBezTo>
                          <a:pt x="224600" y="372542"/>
                          <a:pt x="217504" y="371618"/>
                          <a:pt x="215161" y="366312"/>
                        </a:cubicBezTo>
                        <a:cubicBezTo>
                          <a:pt x="200492" y="333089"/>
                          <a:pt x="153001" y="235325"/>
                          <a:pt x="70181" y="154229"/>
                        </a:cubicBezTo>
                        <a:cubicBezTo>
                          <a:pt x="15488" y="100670"/>
                          <a:pt x="-9772" y="28966"/>
                          <a:pt x="3458" y="0"/>
                        </a:cubicBezTo>
                        <a:cubicBezTo>
                          <a:pt x="334" y="33357"/>
                          <a:pt x="8916" y="81277"/>
                          <a:pt x="62056" y="130693"/>
                        </a:cubicBezTo>
                        <a:cubicBezTo>
                          <a:pt x="159344" y="221161"/>
                          <a:pt x="195606" y="289560"/>
                          <a:pt x="195606" y="289560"/>
                        </a:cubicBezTo>
                        <a:cubicBezTo>
                          <a:pt x="222657" y="182128"/>
                          <a:pt x="151172" y="84696"/>
                          <a:pt x="144104" y="75409"/>
                        </a:cubicBezTo>
                        <a:cubicBezTo>
                          <a:pt x="221923" y="173050"/>
                          <a:pt x="227467" y="244735"/>
                          <a:pt x="227467" y="244735"/>
                        </a:cubicBezTo>
                        <a:cubicBezTo>
                          <a:pt x="283560" y="107680"/>
                          <a:pt x="240850" y="47168"/>
                          <a:pt x="221190" y="28242"/>
                        </a:cubicBezTo>
                        <a:cubicBezTo>
                          <a:pt x="235135" y="36128"/>
                          <a:pt x="251461" y="49168"/>
                          <a:pt x="270711" y="69466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8BA8099C-5E4A-423E-8B61-A8B0E1524FB7}"/>
                      </a:ext>
                    </a:extLst>
                  </p:cNvPr>
                  <p:cNvSpPr/>
                  <p:nvPr/>
                </p:nvSpPr>
                <p:spPr>
                  <a:xfrm>
                    <a:off x="5555507" y="1967686"/>
                    <a:ext cx="185450" cy="228295"/>
                  </a:xfrm>
                  <a:custGeom>
                    <a:avLst/>
                    <a:gdLst>
                      <a:gd name="connsiteX0" fmla="*/ 185172 w 185450"/>
                      <a:gd name="connsiteY0" fmla="*/ 202632 h 228295"/>
                      <a:gd name="connsiteX1" fmla="*/ 27276 w 185450"/>
                      <a:gd name="connsiteY1" fmla="*/ 112412 h 228295"/>
                      <a:gd name="connsiteX2" fmla="*/ 135528 w 185450"/>
                      <a:gd name="connsiteY2" fmla="*/ 78950 h 228295"/>
                      <a:gd name="connsiteX3" fmla="*/ 185172 w 185450"/>
                      <a:gd name="connsiteY3" fmla="*/ 202632 h 228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5450" h="228295">
                        <a:moveTo>
                          <a:pt x="185172" y="202632"/>
                        </a:moveTo>
                        <a:cubicBezTo>
                          <a:pt x="191526" y="270288"/>
                          <a:pt x="87712" y="191555"/>
                          <a:pt x="27276" y="112412"/>
                        </a:cubicBezTo>
                        <a:cubicBezTo>
                          <a:pt x="-27712" y="20010"/>
                          <a:pt x="-3413" y="-69249"/>
                          <a:pt x="135528" y="78950"/>
                        </a:cubicBezTo>
                        <a:cubicBezTo>
                          <a:pt x="157092" y="106239"/>
                          <a:pt x="179991" y="147359"/>
                          <a:pt x="185172" y="20263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AD057016-1AE0-4E3B-860B-1BE4F78CA2AC}"/>
                      </a:ext>
                    </a:extLst>
                  </p:cNvPr>
                  <p:cNvSpPr/>
                  <p:nvPr/>
                </p:nvSpPr>
                <p:spPr>
                  <a:xfrm>
                    <a:off x="5650474" y="2035285"/>
                    <a:ext cx="47064" cy="63726"/>
                  </a:xfrm>
                  <a:custGeom>
                    <a:avLst/>
                    <a:gdLst>
                      <a:gd name="connsiteX0" fmla="*/ 35731 w 47064"/>
                      <a:gd name="connsiteY0" fmla="*/ 63719 h 63726"/>
                      <a:gd name="connsiteX1" fmla="*/ 7651 w 47064"/>
                      <a:gd name="connsiteY1" fmla="*/ 2398 h 63726"/>
                      <a:gd name="connsiteX2" fmla="*/ 35731 w 47064"/>
                      <a:gd name="connsiteY2" fmla="*/ 63719 h 63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064" h="63726">
                        <a:moveTo>
                          <a:pt x="35731" y="63719"/>
                        </a:moveTo>
                        <a:cubicBezTo>
                          <a:pt x="26482" y="63434"/>
                          <a:pt x="-17457" y="19428"/>
                          <a:pt x="7651" y="2398"/>
                        </a:cubicBezTo>
                        <a:cubicBezTo>
                          <a:pt x="32769" y="-14624"/>
                          <a:pt x="64325" y="64596"/>
                          <a:pt x="35731" y="63719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2464513-991D-460A-8097-3BC15083A8C7}"/>
                      </a:ext>
                    </a:extLst>
                  </p:cNvPr>
                  <p:cNvSpPr/>
                  <p:nvPr/>
                </p:nvSpPr>
                <p:spPr>
                  <a:xfrm>
                    <a:off x="5628410" y="2016969"/>
                    <a:ext cx="16816" cy="34728"/>
                  </a:xfrm>
                  <a:custGeom>
                    <a:avLst/>
                    <a:gdLst>
                      <a:gd name="connsiteX0" fmla="*/ 12038 w 16816"/>
                      <a:gd name="connsiteY0" fmla="*/ 33687 h 34728"/>
                      <a:gd name="connsiteX1" fmla="*/ 5437 w 16816"/>
                      <a:gd name="connsiteY1" fmla="*/ 7 h 34728"/>
                      <a:gd name="connsiteX2" fmla="*/ 12038 w 16816"/>
                      <a:gd name="connsiteY2" fmla="*/ 33687 h 34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816" h="34728">
                        <a:moveTo>
                          <a:pt x="12038" y="33687"/>
                        </a:moveTo>
                        <a:cubicBezTo>
                          <a:pt x="20686" y="25867"/>
                          <a:pt x="17067" y="-488"/>
                          <a:pt x="5437" y="7"/>
                        </a:cubicBezTo>
                        <a:cubicBezTo>
                          <a:pt x="-6203" y="502"/>
                          <a:pt x="3151" y="41736"/>
                          <a:pt x="12038" y="3368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6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8" name="Graphic 57">
                  <a:extLst>
                    <a:ext uri="{FF2B5EF4-FFF2-40B4-BE49-F238E27FC236}">
                      <a16:creationId xmlns:a16="http://schemas.microsoft.com/office/drawing/2014/main" id="{8E1AF9F8-6E18-42D1-AD3B-504B72DC8B64}"/>
                    </a:ext>
                  </a:extLst>
                </p:cNvPr>
                <p:cNvGrpSpPr/>
                <p:nvPr/>
              </p:nvGrpSpPr>
              <p:grpSpPr>
                <a:xfrm>
                  <a:off x="5869981" y="3127809"/>
                  <a:ext cx="187814" cy="267938"/>
                  <a:chOff x="5869981" y="3127809"/>
                  <a:chExt cx="187814" cy="267938"/>
                </a:xfrm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C41FDA6-32EF-4C16-A231-46750F4B3DA8}"/>
                      </a:ext>
                    </a:extLst>
                  </p:cNvPr>
                  <p:cNvSpPr/>
                  <p:nvPr/>
                </p:nvSpPr>
                <p:spPr>
                  <a:xfrm>
                    <a:off x="5885976" y="3150622"/>
                    <a:ext cx="146077" cy="196313"/>
                  </a:xfrm>
                  <a:custGeom>
                    <a:avLst/>
                    <a:gdLst>
                      <a:gd name="connsiteX0" fmla="*/ 79074 w 146077"/>
                      <a:gd name="connsiteY0" fmla="*/ 36700 h 196313"/>
                      <a:gd name="connsiteX1" fmla="*/ 38859 w 146077"/>
                      <a:gd name="connsiteY1" fmla="*/ 2705 h 196313"/>
                      <a:gd name="connsiteX2" fmla="*/ 864 w 146077"/>
                      <a:gd name="connsiteY2" fmla="*/ 74219 h 196313"/>
                      <a:gd name="connsiteX3" fmla="*/ 8789 w 146077"/>
                      <a:gd name="connsiteY3" fmla="*/ 86887 h 196313"/>
                      <a:gd name="connsiteX4" fmla="*/ 36859 w 146077"/>
                      <a:gd name="connsiteY4" fmla="*/ 77696 h 196313"/>
                      <a:gd name="connsiteX5" fmla="*/ 9246 w 146077"/>
                      <a:gd name="connsiteY5" fmla="*/ 127816 h 196313"/>
                      <a:gd name="connsiteX6" fmla="*/ 27162 w 146077"/>
                      <a:gd name="connsiteY6" fmla="*/ 191805 h 196313"/>
                      <a:gd name="connsiteX7" fmla="*/ 42126 w 146077"/>
                      <a:gd name="connsiteY7" fmla="*/ 192710 h 196313"/>
                      <a:gd name="connsiteX8" fmla="*/ 80417 w 146077"/>
                      <a:gd name="connsiteY8" fmla="*/ 156505 h 196313"/>
                      <a:gd name="connsiteX9" fmla="*/ 90256 w 146077"/>
                      <a:gd name="connsiteY9" fmla="*/ 88049 h 196313"/>
                      <a:gd name="connsiteX10" fmla="*/ 118669 w 146077"/>
                      <a:gd name="connsiteY10" fmla="*/ 125006 h 196313"/>
                      <a:gd name="connsiteX11" fmla="*/ 131194 w 146077"/>
                      <a:gd name="connsiteY11" fmla="*/ 114119 h 196313"/>
                      <a:gd name="connsiteX12" fmla="*/ 138167 w 146077"/>
                      <a:gd name="connsiteY12" fmla="*/ 67856 h 196313"/>
                      <a:gd name="connsiteX13" fmla="*/ 79074 w 146077"/>
                      <a:gd name="connsiteY13" fmla="*/ 36700 h 196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6077" h="196313">
                        <a:moveTo>
                          <a:pt x="79074" y="36700"/>
                        </a:moveTo>
                        <a:cubicBezTo>
                          <a:pt x="79074" y="36700"/>
                          <a:pt x="77445" y="-11792"/>
                          <a:pt x="38859" y="2705"/>
                        </a:cubicBezTo>
                        <a:cubicBezTo>
                          <a:pt x="8408" y="14154"/>
                          <a:pt x="21819" y="30995"/>
                          <a:pt x="864" y="74219"/>
                        </a:cubicBezTo>
                        <a:cubicBezTo>
                          <a:pt x="-1927" y="79972"/>
                          <a:pt x="2397" y="86725"/>
                          <a:pt x="8789" y="86887"/>
                        </a:cubicBezTo>
                        <a:cubicBezTo>
                          <a:pt x="17104" y="87097"/>
                          <a:pt x="27400" y="85268"/>
                          <a:pt x="36859" y="77696"/>
                        </a:cubicBezTo>
                        <a:cubicBezTo>
                          <a:pt x="36859" y="77696"/>
                          <a:pt x="14323" y="94631"/>
                          <a:pt x="9246" y="127816"/>
                        </a:cubicBezTo>
                        <a:cubicBezTo>
                          <a:pt x="5836" y="150095"/>
                          <a:pt x="18485" y="176708"/>
                          <a:pt x="27162" y="191805"/>
                        </a:cubicBezTo>
                        <a:cubicBezTo>
                          <a:pt x="30382" y="197406"/>
                          <a:pt x="38249" y="197882"/>
                          <a:pt x="42126" y="192710"/>
                        </a:cubicBezTo>
                        <a:cubicBezTo>
                          <a:pt x="49346" y="183080"/>
                          <a:pt x="61938" y="168793"/>
                          <a:pt x="80417" y="156505"/>
                        </a:cubicBezTo>
                        <a:cubicBezTo>
                          <a:pt x="111763" y="135665"/>
                          <a:pt x="90256" y="88049"/>
                          <a:pt x="90256" y="88049"/>
                        </a:cubicBezTo>
                        <a:cubicBezTo>
                          <a:pt x="90256" y="88049"/>
                          <a:pt x="99086" y="115586"/>
                          <a:pt x="118669" y="125006"/>
                        </a:cubicBezTo>
                        <a:cubicBezTo>
                          <a:pt x="125822" y="128445"/>
                          <a:pt x="133785" y="121625"/>
                          <a:pt x="131194" y="114119"/>
                        </a:cubicBezTo>
                        <a:cubicBezTo>
                          <a:pt x="127680" y="103899"/>
                          <a:pt x="126518" y="88106"/>
                          <a:pt x="138167" y="67856"/>
                        </a:cubicBezTo>
                        <a:cubicBezTo>
                          <a:pt x="171428" y="10068"/>
                          <a:pt x="89713" y="619"/>
                          <a:pt x="79074" y="36700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AF974750-B89F-427C-B371-85C2EC5F519E}"/>
                      </a:ext>
                    </a:extLst>
                  </p:cNvPr>
                  <p:cNvSpPr/>
                  <p:nvPr/>
                </p:nvSpPr>
                <p:spPr>
                  <a:xfrm>
                    <a:off x="5869981" y="3127809"/>
                    <a:ext cx="187814" cy="267938"/>
                  </a:xfrm>
                  <a:custGeom>
                    <a:avLst/>
                    <a:gdLst>
                      <a:gd name="connsiteX0" fmla="*/ 64361 w 187814"/>
                      <a:gd name="connsiteY0" fmla="*/ 3467 h 267938"/>
                      <a:gd name="connsiteX1" fmla="*/ 54721 w 187814"/>
                      <a:gd name="connsiteY1" fmla="*/ 177098 h 267938"/>
                      <a:gd name="connsiteX2" fmla="*/ 131302 w 187814"/>
                      <a:gd name="connsiteY2" fmla="*/ 107042 h 267938"/>
                      <a:gd name="connsiteX3" fmla="*/ 143323 w 187814"/>
                      <a:gd name="connsiteY3" fmla="*/ 33042 h 267938"/>
                      <a:gd name="connsiteX4" fmla="*/ 170345 w 187814"/>
                      <a:gd name="connsiteY4" fmla="*/ 0 h 267938"/>
                      <a:gd name="connsiteX5" fmla="*/ 187814 w 187814"/>
                      <a:gd name="connsiteY5" fmla="*/ 165068 h 267938"/>
                      <a:gd name="connsiteX6" fmla="*/ 83277 w 187814"/>
                      <a:gd name="connsiteY6" fmla="*/ 267938 h 267938"/>
                      <a:gd name="connsiteX7" fmla="*/ 0 w 187814"/>
                      <a:gd name="connsiteY7" fmla="*/ 216322 h 267938"/>
                      <a:gd name="connsiteX8" fmla="*/ 9830 w 187814"/>
                      <a:gd name="connsiteY8" fmla="*/ 39310 h 267938"/>
                      <a:gd name="connsiteX9" fmla="*/ 64361 w 187814"/>
                      <a:gd name="connsiteY9" fmla="*/ 3467 h 267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7814" h="267938">
                        <a:moveTo>
                          <a:pt x="64361" y="3467"/>
                        </a:moveTo>
                        <a:cubicBezTo>
                          <a:pt x="64361" y="3467"/>
                          <a:pt x="5410" y="67132"/>
                          <a:pt x="54721" y="177098"/>
                        </a:cubicBezTo>
                        <a:cubicBezTo>
                          <a:pt x="54721" y="177098"/>
                          <a:pt x="100613" y="150638"/>
                          <a:pt x="131302" y="107042"/>
                        </a:cubicBezTo>
                        <a:cubicBezTo>
                          <a:pt x="161982" y="63446"/>
                          <a:pt x="155286" y="38024"/>
                          <a:pt x="143323" y="33042"/>
                        </a:cubicBezTo>
                        <a:cubicBezTo>
                          <a:pt x="131369" y="28061"/>
                          <a:pt x="170345" y="0"/>
                          <a:pt x="170345" y="0"/>
                        </a:cubicBezTo>
                        <a:lnTo>
                          <a:pt x="187814" y="165068"/>
                        </a:lnTo>
                        <a:lnTo>
                          <a:pt x="83277" y="267938"/>
                        </a:lnTo>
                        <a:lnTo>
                          <a:pt x="0" y="216322"/>
                        </a:lnTo>
                        <a:lnTo>
                          <a:pt x="9830" y="39310"/>
                        </a:lnTo>
                        <a:lnTo>
                          <a:pt x="64361" y="3467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86507FB-C6DD-4215-BE10-889CF87B94EC}"/>
                      </a:ext>
                    </a:extLst>
                  </p:cNvPr>
                  <p:cNvSpPr/>
                  <p:nvPr/>
                </p:nvSpPr>
                <p:spPr>
                  <a:xfrm>
                    <a:off x="5921254" y="3161719"/>
                    <a:ext cx="68005" cy="162972"/>
                  </a:xfrm>
                  <a:custGeom>
                    <a:avLst/>
                    <a:gdLst>
                      <a:gd name="connsiteX0" fmla="*/ 67332 w 68005"/>
                      <a:gd name="connsiteY0" fmla="*/ 5581 h 162972"/>
                      <a:gd name="connsiteX1" fmla="*/ 0 w 68005"/>
                      <a:gd name="connsiteY1" fmla="*/ 162972 h 162972"/>
                      <a:gd name="connsiteX2" fmla="*/ 47663 w 68005"/>
                      <a:gd name="connsiteY2" fmla="*/ 4486 h 162972"/>
                      <a:gd name="connsiteX3" fmla="*/ 67332 w 68005"/>
                      <a:gd name="connsiteY3" fmla="*/ 5581 h 162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005" h="162972">
                        <a:moveTo>
                          <a:pt x="67332" y="5581"/>
                        </a:moveTo>
                        <a:cubicBezTo>
                          <a:pt x="67332" y="5581"/>
                          <a:pt x="37071" y="10649"/>
                          <a:pt x="0" y="162972"/>
                        </a:cubicBezTo>
                        <a:cubicBezTo>
                          <a:pt x="0" y="162972"/>
                          <a:pt x="21698" y="15192"/>
                          <a:pt x="47663" y="4486"/>
                        </a:cubicBezTo>
                        <a:cubicBezTo>
                          <a:pt x="73638" y="-6211"/>
                          <a:pt x="67332" y="5581"/>
                          <a:pt x="67332" y="558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C2BBFDB2-50ED-4297-9FE6-D7CC64F7D919}"/>
                      </a:ext>
                    </a:extLst>
                  </p:cNvPr>
                  <p:cNvSpPr/>
                  <p:nvPr/>
                </p:nvSpPr>
                <p:spPr>
                  <a:xfrm>
                    <a:off x="5959843" y="3167887"/>
                    <a:ext cx="54812" cy="69745"/>
                  </a:xfrm>
                  <a:custGeom>
                    <a:avLst/>
                    <a:gdLst>
                      <a:gd name="connsiteX0" fmla="*/ 32258 w 54812"/>
                      <a:gd name="connsiteY0" fmla="*/ 747 h 69745"/>
                      <a:gd name="connsiteX1" fmla="*/ 9426 w 54812"/>
                      <a:gd name="connsiteY1" fmla="*/ 67069 h 69745"/>
                      <a:gd name="connsiteX2" fmla="*/ 32258 w 54812"/>
                      <a:gd name="connsiteY2" fmla="*/ 747 h 69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812" h="69745">
                        <a:moveTo>
                          <a:pt x="32258" y="747"/>
                        </a:moveTo>
                        <a:cubicBezTo>
                          <a:pt x="23514" y="2509"/>
                          <a:pt x="-18444" y="47353"/>
                          <a:pt x="9426" y="67069"/>
                        </a:cubicBezTo>
                        <a:cubicBezTo>
                          <a:pt x="37296" y="86796"/>
                          <a:pt x="82368" y="-9359"/>
                          <a:pt x="32258" y="747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39" name="Graphic 57">
                  <a:extLst>
                    <a:ext uri="{FF2B5EF4-FFF2-40B4-BE49-F238E27FC236}">
                      <a16:creationId xmlns:a16="http://schemas.microsoft.com/office/drawing/2014/main" id="{54C85FD7-1119-44A2-BAB8-12E53294AF22}"/>
                    </a:ext>
                  </a:extLst>
                </p:cNvPr>
                <p:cNvGrpSpPr/>
                <p:nvPr/>
              </p:nvGrpSpPr>
              <p:grpSpPr>
                <a:xfrm>
                  <a:off x="6633772" y="2630766"/>
                  <a:ext cx="190490" cy="265118"/>
                  <a:chOff x="6633772" y="2630766"/>
                  <a:chExt cx="190490" cy="265118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FE3B8C78-1CE6-4291-819A-1B2528F123BA}"/>
                      </a:ext>
                    </a:extLst>
                  </p:cNvPr>
                  <p:cNvSpPr/>
                  <p:nvPr/>
                </p:nvSpPr>
                <p:spPr>
                  <a:xfrm>
                    <a:off x="6653595" y="2650255"/>
                    <a:ext cx="147949" cy="195025"/>
                  </a:xfrm>
                  <a:custGeom>
                    <a:avLst/>
                    <a:gdLst>
                      <a:gd name="connsiteX0" fmla="*/ 66568 w 147949"/>
                      <a:gd name="connsiteY0" fmla="*/ 38262 h 195025"/>
                      <a:gd name="connsiteX1" fmla="*/ 104726 w 147949"/>
                      <a:gd name="connsiteY1" fmla="*/ 1972 h 195025"/>
                      <a:gd name="connsiteX2" fmla="*/ 146855 w 147949"/>
                      <a:gd name="connsiteY2" fmla="*/ 71133 h 195025"/>
                      <a:gd name="connsiteX3" fmla="*/ 139682 w 147949"/>
                      <a:gd name="connsiteY3" fmla="*/ 84249 h 195025"/>
                      <a:gd name="connsiteX4" fmla="*/ 111126 w 147949"/>
                      <a:gd name="connsiteY4" fmla="*/ 76714 h 195025"/>
                      <a:gd name="connsiteX5" fmla="*/ 141635 w 147949"/>
                      <a:gd name="connsiteY5" fmla="*/ 125130 h 195025"/>
                      <a:gd name="connsiteX6" fmla="*/ 127500 w 147949"/>
                      <a:gd name="connsiteY6" fmla="*/ 190052 h 195025"/>
                      <a:gd name="connsiteX7" fmla="*/ 112622 w 147949"/>
                      <a:gd name="connsiteY7" fmla="*/ 191834 h 195025"/>
                      <a:gd name="connsiteX8" fmla="*/ 72274 w 147949"/>
                      <a:gd name="connsiteY8" fmla="*/ 157944 h 195025"/>
                      <a:gd name="connsiteX9" fmla="*/ 58434 w 147949"/>
                      <a:gd name="connsiteY9" fmla="*/ 90183 h 195025"/>
                      <a:gd name="connsiteX10" fmla="*/ 32240 w 147949"/>
                      <a:gd name="connsiteY10" fmla="*/ 128740 h 195025"/>
                      <a:gd name="connsiteX11" fmla="*/ 19096 w 147949"/>
                      <a:gd name="connsiteY11" fmla="*/ 118605 h 195025"/>
                      <a:gd name="connsiteX12" fmla="*/ 9418 w 147949"/>
                      <a:gd name="connsiteY12" fmla="*/ 72828 h 195025"/>
                      <a:gd name="connsiteX13" fmla="*/ 66568 w 147949"/>
                      <a:gd name="connsiteY13" fmla="*/ 38262 h 195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7949" h="195025">
                        <a:moveTo>
                          <a:pt x="66568" y="38262"/>
                        </a:moveTo>
                        <a:cubicBezTo>
                          <a:pt x="66568" y="38262"/>
                          <a:pt x="65349" y="-10239"/>
                          <a:pt x="104726" y="1972"/>
                        </a:cubicBezTo>
                        <a:cubicBezTo>
                          <a:pt x="135796" y="11611"/>
                          <a:pt x="123404" y="29213"/>
                          <a:pt x="146855" y="71133"/>
                        </a:cubicBezTo>
                        <a:cubicBezTo>
                          <a:pt x="149979" y="76714"/>
                          <a:pt x="146054" y="83706"/>
                          <a:pt x="139682" y="84249"/>
                        </a:cubicBezTo>
                        <a:cubicBezTo>
                          <a:pt x="131395" y="84944"/>
                          <a:pt x="121004" y="83725"/>
                          <a:pt x="111126" y="76714"/>
                        </a:cubicBezTo>
                        <a:cubicBezTo>
                          <a:pt x="111126" y="76714"/>
                          <a:pt x="134615" y="92307"/>
                          <a:pt x="141635" y="125130"/>
                        </a:cubicBezTo>
                        <a:cubicBezTo>
                          <a:pt x="146350" y="147171"/>
                          <a:pt x="135282" y="174488"/>
                          <a:pt x="127500" y="190052"/>
                        </a:cubicBezTo>
                        <a:cubicBezTo>
                          <a:pt x="124614" y="195834"/>
                          <a:pt x="116784" y="196767"/>
                          <a:pt x="112622" y="191834"/>
                        </a:cubicBezTo>
                        <a:cubicBezTo>
                          <a:pt x="104849" y="182642"/>
                          <a:pt x="91438" y="169126"/>
                          <a:pt x="72274" y="157944"/>
                        </a:cubicBezTo>
                        <a:cubicBezTo>
                          <a:pt x="39765" y="138970"/>
                          <a:pt x="58434" y="90183"/>
                          <a:pt x="58434" y="90183"/>
                        </a:cubicBezTo>
                        <a:cubicBezTo>
                          <a:pt x="58434" y="90183"/>
                          <a:pt x="51243" y="118186"/>
                          <a:pt x="32240" y="128740"/>
                        </a:cubicBezTo>
                        <a:cubicBezTo>
                          <a:pt x="25297" y="132597"/>
                          <a:pt x="16953" y="126254"/>
                          <a:pt x="19096" y="118605"/>
                        </a:cubicBezTo>
                        <a:cubicBezTo>
                          <a:pt x="22011" y="108194"/>
                          <a:pt x="22239" y="92364"/>
                          <a:pt x="9418" y="72828"/>
                        </a:cubicBezTo>
                        <a:cubicBezTo>
                          <a:pt x="-27186" y="17097"/>
                          <a:pt x="53833" y="2877"/>
                          <a:pt x="66568" y="3826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5933EBDE-D4B7-41AE-9062-E5CD3557A246}"/>
                      </a:ext>
                    </a:extLst>
                  </p:cNvPr>
                  <p:cNvSpPr/>
                  <p:nvPr/>
                </p:nvSpPr>
                <p:spPr>
                  <a:xfrm>
                    <a:off x="6633772" y="2630766"/>
                    <a:ext cx="190490" cy="265118"/>
                  </a:xfrm>
                  <a:custGeom>
                    <a:avLst/>
                    <a:gdLst>
                      <a:gd name="connsiteX0" fmla="*/ 113767 w 190490"/>
                      <a:gd name="connsiteY0" fmla="*/ 0 h 265118"/>
                      <a:gd name="connsiteX1" fmla="*/ 133569 w 190490"/>
                      <a:gd name="connsiteY1" fmla="*/ 172774 h 265118"/>
                      <a:gd name="connsiteX2" fmla="*/ 53016 w 190490"/>
                      <a:gd name="connsiteY2" fmla="*/ 107328 h 265118"/>
                      <a:gd name="connsiteX3" fmla="*/ 36671 w 190490"/>
                      <a:gd name="connsiteY3" fmla="*/ 34157 h 265118"/>
                      <a:gd name="connsiteX4" fmla="*/ 7753 w 190490"/>
                      <a:gd name="connsiteY4" fmla="*/ 2753 h 265118"/>
                      <a:gd name="connsiteX5" fmla="*/ 0 w 190490"/>
                      <a:gd name="connsiteY5" fmla="*/ 168554 h 265118"/>
                      <a:gd name="connsiteX6" fmla="*/ 110385 w 190490"/>
                      <a:gd name="connsiteY6" fmla="*/ 265119 h 265118"/>
                      <a:gd name="connsiteX7" fmla="*/ 190490 w 190490"/>
                      <a:gd name="connsiteY7" fmla="*/ 208702 h 265118"/>
                      <a:gd name="connsiteX8" fmla="*/ 170297 w 190490"/>
                      <a:gd name="connsiteY8" fmla="*/ 32575 h 265118"/>
                      <a:gd name="connsiteX9" fmla="*/ 113767 w 190490"/>
                      <a:gd name="connsiteY9" fmla="*/ 0 h 265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0490" h="265118">
                        <a:moveTo>
                          <a:pt x="113767" y="0"/>
                        </a:moveTo>
                        <a:cubicBezTo>
                          <a:pt x="113767" y="0"/>
                          <a:pt x="176355" y="60093"/>
                          <a:pt x="133569" y="172774"/>
                        </a:cubicBezTo>
                        <a:cubicBezTo>
                          <a:pt x="133569" y="172774"/>
                          <a:pt x="86201" y="149047"/>
                          <a:pt x="53016" y="107328"/>
                        </a:cubicBezTo>
                        <a:cubicBezTo>
                          <a:pt x="19831" y="65608"/>
                          <a:pt x="25022" y="39834"/>
                          <a:pt x="36671" y="34157"/>
                        </a:cubicBezTo>
                        <a:cubicBezTo>
                          <a:pt x="48320" y="28480"/>
                          <a:pt x="7753" y="2753"/>
                          <a:pt x="7753" y="2753"/>
                        </a:cubicBezTo>
                        <a:lnTo>
                          <a:pt x="0" y="168554"/>
                        </a:lnTo>
                        <a:lnTo>
                          <a:pt x="110385" y="265119"/>
                        </a:lnTo>
                        <a:lnTo>
                          <a:pt x="190490" y="208702"/>
                        </a:lnTo>
                        <a:lnTo>
                          <a:pt x="170297" y="32575"/>
                        </a:lnTo>
                        <a:lnTo>
                          <a:pt x="113767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220DFF23-1C2A-4FB7-9779-C687CF89F0AC}"/>
                      </a:ext>
                    </a:extLst>
                  </p:cNvPr>
                  <p:cNvSpPr/>
                  <p:nvPr/>
                </p:nvSpPr>
                <p:spPr>
                  <a:xfrm>
                    <a:off x="6694664" y="2664112"/>
                    <a:ext cx="77276" cy="158973"/>
                  </a:xfrm>
                  <a:custGeom>
                    <a:avLst/>
                    <a:gdLst>
                      <a:gd name="connsiteX0" fmla="*/ 829 w 77276"/>
                      <a:gd name="connsiteY0" fmla="*/ 5802 h 158973"/>
                      <a:gd name="connsiteX1" fmla="*/ 77277 w 77276"/>
                      <a:gd name="connsiteY1" fmla="*/ 158973 h 158973"/>
                      <a:gd name="connsiteX2" fmla="*/ 20403 w 77276"/>
                      <a:gd name="connsiteY2" fmla="*/ 3563 h 158973"/>
                      <a:gd name="connsiteX3" fmla="*/ 829 w 77276"/>
                      <a:gd name="connsiteY3" fmla="*/ 5802 h 158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276" h="158973">
                        <a:moveTo>
                          <a:pt x="829" y="5802"/>
                        </a:moveTo>
                        <a:cubicBezTo>
                          <a:pt x="829" y="5802"/>
                          <a:pt x="31338" y="9088"/>
                          <a:pt x="77277" y="158973"/>
                        </a:cubicBezTo>
                        <a:cubicBezTo>
                          <a:pt x="77277" y="158973"/>
                          <a:pt x="46949" y="12717"/>
                          <a:pt x="20403" y="3563"/>
                        </a:cubicBezTo>
                        <a:cubicBezTo>
                          <a:pt x="-6153" y="-5600"/>
                          <a:pt x="829" y="5802"/>
                          <a:pt x="829" y="5802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4CFB61AE-1254-4DA6-BC94-DB3F36B490E0}"/>
                      </a:ext>
                    </a:extLst>
                  </p:cNvPr>
                  <p:cNvSpPr/>
                  <p:nvPr/>
                </p:nvSpPr>
                <p:spPr>
                  <a:xfrm>
                    <a:off x="6670447" y="2671065"/>
                    <a:ext cx="56704" cy="68439"/>
                  </a:xfrm>
                  <a:custGeom>
                    <a:avLst/>
                    <a:gdLst>
                      <a:gd name="connsiteX0" fmla="*/ 21617 w 56704"/>
                      <a:gd name="connsiteY0" fmla="*/ 392 h 68439"/>
                      <a:gd name="connsiteX1" fmla="*/ 48297 w 56704"/>
                      <a:gd name="connsiteY1" fmla="*/ 65267 h 68439"/>
                      <a:gd name="connsiteX2" fmla="*/ 21617 w 56704"/>
                      <a:gd name="connsiteY2" fmla="*/ 392 h 68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04" h="68439">
                        <a:moveTo>
                          <a:pt x="21617" y="392"/>
                        </a:moveTo>
                        <a:cubicBezTo>
                          <a:pt x="30447" y="1640"/>
                          <a:pt x="74967" y="43940"/>
                          <a:pt x="48297" y="65267"/>
                        </a:cubicBezTo>
                        <a:cubicBezTo>
                          <a:pt x="21636" y="86584"/>
                          <a:pt x="-29008" y="-6761"/>
                          <a:pt x="21617" y="392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0" name="Graphic 57">
                  <a:extLst>
                    <a:ext uri="{FF2B5EF4-FFF2-40B4-BE49-F238E27FC236}">
                      <a16:creationId xmlns:a16="http://schemas.microsoft.com/office/drawing/2014/main" id="{C58013B0-2DAF-4D56-B802-7A865FA075CA}"/>
                    </a:ext>
                  </a:extLst>
                </p:cNvPr>
                <p:cNvGrpSpPr/>
                <p:nvPr/>
              </p:nvGrpSpPr>
              <p:grpSpPr>
                <a:xfrm>
                  <a:off x="6398637" y="3030169"/>
                  <a:ext cx="226771" cy="258203"/>
                  <a:chOff x="6398637" y="3030169"/>
                  <a:chExt cx="226771" cy="258203"/>
                </a:xfrm>
              </p:grpSpPr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DC3476B7-7504-4F2A-AE25-D1490E1C3DE8}"/>
                      </a:ext>
                    </a:extLst>
                  </p:cNvPr>
                  <p:cNvSpPr/>
                  <p:nvPr/>
                </p:nvSpPr>
                <p:spPr>
                  <a:xfrm>
                    <a:off x="6424746" y="3048328"/>
                    <a:ext cx="163209" cy="184263"/>
                  </a:xfrm>
                  <a:custGeom>
                    <a:avLst/>
                    <a:gdLst>
                      <a:gd name="connsiteX0" fmla="*/ 63426 w 163209"/>
                      <a:gd name="connsiteY0" fmla="*/ 44468 h 184263"/>
                      <a:gd name="connsiteX1" fmla="*/ 91773 w 163209"/>
                      <a:gd name="connsiteY1" fmla="*/ 91 h 184263"/>
                      <a:gd name="connsiteX2" fmla="*/ 149247 w 163209"/>
                      <a:gd name="connsiteY2" fmla="*/ 57145 h 184263"/>
                      <a:gd name="connsiteX3" fmla="*/ 145427 w 163209"/>
                      <a:gd name="connsiteY3" fmla="*/ 71595 h 184263"/>
                      <a:gd name="connsiteX4" fmla="*/ 115900 w 163209"/>
                      <a:gd name="connsiteY4" fmla="*/ 71128 h 184263"/>
                      <a:gd name="connsiteX5" fmla="*/ 157124 w 163209"/>
                      <a:gd name="connsiteY5" fmla="*/ 110828 h 184263"/>
                      <a:gd name="connsiteX6" fmla="*/ 158962 w 163209"/>
                      <a:gd name="connsiteY6" fmla="*/ 177246 h 184263"/>
                      <a:gd name="connsiteX7" fmla="*/ 144941 w 163209"/>
                      <a:gd name="connsiteY7" fmla="*/ 182542 h 184263"/>
                      <a:gd name="connsiteX8" fmla="*/ 97650 w 163209"/>
                      <a:gd name="connsiteY8" fmla="*/ 159310 h 184263"/>
                      <a:gd name="connsiteX9" fmla="*/ 67970 w 163209"/>
                      <a:gd name="connsiteY9" fmla="*/ 96836 h 184263"/>
                      <a:gd name="connsiteX10" fmla="*/ 51777 w 163209"/>
                      <a:gd name="connsiteY10" fmla="*/ 140546 h 184263"/>
                      <a:gd name="connsiteX11" fmla="*/ 36585 w 163209"/>
                      <a:gd name="connsiteY11" fmla="*/ 133860 h 184263"/>
                      <a:gd name="connsiteX12" fmla="*/ 16220 w 163209"/>
                      <a:gd name="connsiteY12" fmla="*/ 91731 h 184263"/>
                      <a:gd name="connsiteX13" fmla="*/ 63426 w 163209"/>
                      <a:gd name="connsiteY13" fmla="*/ 44468 h 184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3209" h="184263">
                        <a:moveTo>
                          <a:pt x="63426" y="44468"/>
                        </a:moveTo>
                        <a:cubicBezTo>
                          <a:pt x="63426" y="44468"/>
                          <a:pt x="50615" y="-2329"/>
                          <a:pt x="91773" y="91"/>
                        </a:cubicBezTo>
                        <a:cubicBezTo>
                          <a:pt x="124253" y="2005"/>
                          <a:pt x="116433" y="22065"/>
                          <a:pt x="149247" y="57145"/>
                        </a:cubicBezTo>
                        <a:cubicBezTo>
                          <a:pt x="153609" y="61813"/>
                          <a:pt x="151485" y="69547"/>
                          <a:pt x="145427" y="71595"/>
                        </a:cubicBezTo>
                        <a:cubicBezTo>
                          <a:pt x="137550" y="74262"/>
                          <a:pt x="127167" y="75557"/>
                          <a:pt x="115900" y="71128"/>
                        </a:cubicBezTo>
                        <a:cubicBezTo>
                          <a:pt x="115900" y="71128"/>
                          <a:pt x="142436" y="80634"/>
                          <a:pt x="157124" y="110828"/>
                        </a:cubicBezTo>
                        <a:cubicBezTo>
                          <a:pt x="166982" y="131098"/>
                          <a:pt x="162782" y="160263"/>
                          <a:pt x="158962" y="177246"/>
                        </a:cubicBezTo>
                        <a:cubicBezTo>
                          <a:pt x="157543" y="183552"/>
                          <a:pt x="150170" y="186333"/>
                          <a:pt x="144941" y="182542"/>
                        </a:cubicBezTo>
                        <a:cubicBezTo>
                          <a:pt x="135197" y="175484"/>
                          <a:pt x="118928" y="165569"/>
                          <a:pt x="97650" y="159310"/>
                        </a:cubicBezTo>
                        <a:cubicBezTo>
                          <a:pt x="61540" y="148681"/>
                          <a:pt x="67970" y="96836"/>
                          <a:pt x="67970" y="96836"/>
                        </a:cubicBezTo>
                        <a:cubicBezTo>
                          <a:pt x="67970" y="96836"/>
                          <a:pt x="67693" y="125744"/>
                          <a:pt x="51777" y="140546"/>
                        </a:cubicBezTo>
                        <a:cubicBezTo>
                          <a:pt x="45967" y="145957"/>
                          <a:pt x="36347" y="141794"/>
                          <a:pt x="36585" y="133860"/>
                        </a:cubicBezTo>
                        <a:cubicBezTo>
                          <a:pt x="36918" y="123049"/>
                          <a:pt x="33346" y="107628"/>
                          <a:pt x="16220" y="91731"/>
                        </a:cubicBezTo>
                        <a:cubicBezTo>
                          <a:pt x="-32671" y="46382"/>
                          <a:pt x="42576" y="13169"/>
                          <a:pt x="63426" y="44468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605C514F-CB60-47BD-A8FC-B3ED849FF10A}"/>
                      </a:ext>
                    </a:extLst>
                  </p:cNvPr>
                  <p:cNvSpPr/>
                  <p:nvPr/>
                </p:nvSpPr>
                <p:spPr>
                  <a:xfrm>
                    <a:off x="6398637" y="3030169"/>
                    <a:ext cx="226771" cy="258203"/>
                  </a:xfrm>
                  <a:custGeom>
                    <a:avLst/>
                    <a:gdLst>
                      <a:gd name="connsiteX0" fmla="*/ 102270 w 226771"/>
                      <a:gd name="connsiteY0" fmla="*/ 0 h 258203"/>
                      <a:gd name="connsiteX1" fmla="*/ 162906 w 226771"/>
                      <a:gd name="connsiteY1" fmla="*/ 162992 h 258203"/>
                      <a:gd name="connsiteX2" fmla="*/ 69009 w 226771"/>
                      <a:gd name="connsiteY2" fmla="*/ 118758 h 258203"/>
                      <a:gd name="connsiteX3" fmla="*/ 35604 w 226771"/>
                      <a:gd name="connsiteY3" fmla="*/ 51635 h 258203"/>
                      <a:gd name="connsiteX4" fmla="*/ 0 w 226771"/>
                      <a:gd name="connsiteY4" fmla="*/ 28080 h 258203"/>
                      <a:gd name="connsiteX5" fmla="*/ 32204 w 226771"/>
                      <a:gd name="connsiteY5" fmla="*/ 190910 h 258203"/>
                      <a:gd name="connsiteX6" fmla="*/ 162515 w 226771"/>
                      <a:gd name="connsiteY6" fmla="*/ 258204 h 258203"/>
                      <a:gd name="connsiteX7" fmla="*/ 226771 w 226771"/>
                      <a:gd name="connsiteY7" fmla="*/ 184242 h 258203"/>
                      <a:gd name="connsiteX8" fmla="*/ 164954 w 226771"/>
                      <a:gd name="connsiteY8" fmla="*/ 18078 h 258203"/>
                      <a:gd name="connsiteX9" fmla="*/ 102270 w 226771"/>
                      <a:gd name="connsiteY9" fmla="*/ 0 h 258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6771" h="258203">
                        <a:moveTo>
                          <a:pt x="102270" y="0"/>
                        </a:moveTo>
                        <a:cubicBezTo>
                          <a:pt x="102270" y="0"/>
                          <a:pt x="177432" y="43348"/>
                          <a:pt x="162906" y="162992"/>
                        </a:cubicBezTo>
                        <a:cubicBezTo>
                          <a:pt x="162906" y="162992"/>
                          <a:pt x="111233" y="151305"/>
                          <a:pt x="69009" y="118758"/>
                        </a:cubicBezTo>
                        <a:cubicBezTo>
                          <a:pt x="26784" y="86201"/>
                          <a:pt x="25660" y="59941"/>
                          <a:pt x="35604" y="51635"/>
                        </a:cubicBezTo>
                        <a:cubicBezTo>
                          <a:pt x="45548" y="43329"/>
                          <a:pt x="0" y="28080"/>
                          <a:pt x="0" y="28080"/>
                        </a:cubicBezTo>
                        <a:lnTo>
                          <a:pt x="32204" y="190910"/>
                        </a:lnTo>
                        <a:lnTo>
                          <a:pt x="162515" y="258204"/>
                        </a:lnTo>
                        <a:lnTo>
                          <a:pt x="226771" y="184242"/>
                        </a:lnTo>
                        <a:lnTo>
                          <a:pt x="164954" y="18078"/>
                        </a:lnTo>
                        <a:lnTo>
                          <a:pt x="102270" y="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D0097088-0516-40F9-8B29-BFA8EBDCE75E}"/>
                      </a:ext>
                    </a:extLst>
                  </p:cNvPr>
                  <p:cNvSpPr/>
                  <p:nvPr/>
                </p:nvSpPr>
                <p:spPr>
                  <a:xfrm>
                    <a:off x="6458202" y="3073350"/>
                    <a:ext cx="112475" cy="137688"/>
                  </a:xfrm>
                  <a:custGeom>
                    <a:avLst/>
                    <a:gdLst>
                      <a:gd name="connsiteX0" fmla="*/ 1557 w 112475"/>
                      <a:gd name="connsiteY0" fmla="*/ 7301 h 137688"/>
                      <a:gd name="connsiteX1" fmla="*/ 112476 w 112475"/>
                      <a:gd name="connsiteY1" fmla="*/ 137689 h 137688"/>
                      <a:gd name="connsiteX2" fmla="*/ 20016 w 112475"/>
                      <a:gd name="connsiteY2" fmla="*/ 433 h 137688"/>
                      <a:gd name="connsiteX3" fmla="*/ 1557 w 112475"/>
                      <a:gd name="connsiteY3" fmla="*/ 7301 h 137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2475" h="137688">
                        <a:moveTo>
                          <a:pt x="1557" y="7301"/>
                        </a:moveTo>
                        <a:cubicBezTo>
                          <a:pt x="1557" y="7301"/>
                          <a:pt x="31961" y="3177"/>
                          <a:pt x="112476" y="137689"/>
                        </a:cubicBezTo>
                        <a:cubicBezTo>
                          <a:pt x="112476" y="137689"/>
                          <a:pt x="47982" y="2967"/>
                          <a:pt x="20016" y="433"/>
                        </a:cubicBezTo>
                        <a:cubicBezTo>
                          <a:pt x="-7949" y="-2100"/>
                          <a:pt x="1557" y="7301"/>
                          <a:pt x="1557" y="7301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25A967FE-EFAD-4089-96A9-4A7103720CB4}"/>
                      </a:ext>
                    </a:extLst>
                  </p:cNvPr>
                  <p:cNvSpPr/>
                  <p:nvPr/>
                </p:nvSpPr>
                <p:spPr>
                  <a:xfrm>
                    <a:off x="6438901" y="3082946"/>
                    <a:ext cx="64126" cy="62278"/>
                  </a:xfrm>
                  <a:custGeom>
                    <a:avLst/>
                    <a:gdLst>
                      <a:gd name="connsiteX0" fmla="*/ 17906 w 64126"/>
                      <a:gd name="connsiteY0" fmla="*/ 20 h 62278"/>
                      <a:gd name="connsiteX1" fmla="*/ 59359 w 64126"/>
                      <a:gd name="connsiteY1" fmla="*/ 56608 h 62278"/>
                      <a:gd name="connsiteX2" fmla="*/ 17906 w 64126"/>
                      <a:gd name="connsiteY2" fmla="*/ 20 h 62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26" h="62278">
                        <a:moveTo>
                          <a:pt x="17906" y="20"/>
                        </a:moveTo>
                        <a:cubicBezTo>
                          <a:pt x="26774" y="-885"/>
                          <a:pt x="80142" y="29519"/>
                          <a:pt x="59359" y="56608"/>
                        </a:cubicBezTo>
                        <a:cubicBezTo>
                          <a:pt x="38575" y="83697"/>
                          <a:pt x="-32957" y="5211"/>
                          <a:pt x="17906" y="20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1" name="Graphic 57">
                  <a:extLst>
                    <a:ext uri="{FF2B5EF4-FFF2-40B4-BE49-F238E27FC236}">
                      <a16:creationId xmlns:a16="http://schemas.microsoft.com/office/drawing/2014/main" id="{00448228-3B7E-4710-85AA-FD2750BBDCF0}"/>
                    </a:ext>
                  </a:extLst>
                </p:cNvPr>
                <p:cNvGrpSpPr/>
                <p:nvPr/>
              </p:nvGrpSpPr>
              <p:grpSpPr>
                <a:xfrm>
                  <a:off x="6533588" y="2829001"/>
                  <a:ext cx="222741" cy="289074"/>
                  <a:chOff x="6533588" y="2829001"/>
                  <a:chExt cx="222741" cy="289074"/>
                </a:xfrm>
              </p:grpSpPr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4F781524-604F-4453-86B5-3EB2A9717F62}"/>
                      </a:ext>
                    </a:extLst>
                  </p:cNvPr>
                  <p:cNvSpPr/>
                  <p:nvPr/>
                </p:nvSpPr>
                <p:spPr>
                  <a:xfrm>
                    <a:off x="6572045" y="2885063"/>
                    <a:ext cx="133715" cy="179410"/>
                  </a:xfrm>
                  <a:custGeom>
                    <a:avLst/>
                    <a:gdLst>
                      <a:gd name="connsiteX0" fmla="*/ 68042 w 133715"/>
                      <a:gd name="connsiteY0" fmla="*/ 37369 h 179410"/>
                      <a:gd name="connsiteX1" fmla="*/ 31847 w 133715"/>
                      <a:gd name="connsiteY1" fmla="*/ 2250 h 179410"/>
                      <a:gd name="connsiteX2" fmla="*/ 1205 w 133715"/>
                      <a:gd name="connsiteY2" fmla="*/ 77907 h 179410"/>
                      <a:gd name="connsiteX3" fmla="*/ 10882 w 133715"/>
                      <a:gd name="connsiteY3" fmla="*/ 91023 h 179410"/>
                      <a:gd name="connsiteX4" fmla="*/ 34380 w 133715"/>
                      <a:gd name="connsiteY4" fmla="*/ 79755 h 179410"/>
                      <a:gd name="connsiteX5" fmla="*/ 29818 w 133715"/>
                      <a:gd name="connsiteY5" fmla="*/ 175396 h 179410"/>
                      <a:gd name="connsiteX6" fmla="*/ 45401 w 133715"/>
                      <a:gd name="connsiteY6" fmla="*/ 174472 h 179410"/>
                      <a:gd name="connsiteX7" fmla="*/ 72690 w 133715"/>
                      <a:gd name="connsiteY7" fmla="*/ 148287 h 179410"/>
                      <a:gd name="connsiteX8" fmla="*/ 87006 w 133715"/>
                      <a:gd name="connsiteY8" fmla="*/ 84841 h 179410"/>
                      <a:gd name="connsiteX9" fmla="*/ 121868 w 133715"/>
                      <a:gd name="connsiteY9" fmla="*/ 110064 h 179410"/>
                      <a:gd name="connsiteX10" fmla="*/ 132955 w 133715"/>
                      <a:gd name="connsiteY10" fmla="*/ 97862 h 179410"/>
                      <a:gd name="connsiteX11" fmla="*/ 124963 w 133715"/>
                      <a:gd name="connsiteY11" fmla="*/ 42674 h 179410"/>
                      <a:gd name="connsiteX12" fmla="*/ 68042 w 133715"/>
                      <a:gd name="connsiteY12" fmla="*/ 37369 h 179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3715" h="179410">
                        <a:moveTo>
                          <a:pt x="68042" y="37369"/>
                        </a:moveTo>
                        <a:cubicBezTo>
                          <a:pt x="68042" y="37369"/>
                          <a:pt x="61889" y="-10828"/>
                          <a:pt x="31847" y="2250"/>
                        </a:cubicBezTo>
                        <a:cubicBezTo>
                          <a:pt x="7663" y="12785"/>
                          <a:pt x="15940" y="53095"/>
                          <a:pt x="1205" y="77907"/>
                        </a:cubicBezTo>
                        <a:cubicBezTo>
                          <a:pt x="-2681" y="84451"/>
                          <a:pt x="3443" y="92623"/>
                          <a:pt x="10882" y="91023"/>
                        </a:cubicBezTo>
                        <a:cubicBezTo>
                          <a:pt x="17340" y="89642"/>
                          <a:pt x="25198" y="86356"/>
                          <a:pt x="34380" y="79755"/>
                        </a:cubicBezTo>
                        <a:cubicBezTo>
                          <a:pt x="34380" y="79755"/>
                          <a:pt x="-11664" y="113836"/>
                          <a:pt x="29818" y="175396"/>
                        </a:cubicBezTo>
                        <a:cubicBezTo>
                          <a:pt x="33676" y="181130"/>
                          <a:pt x="42277" y="180634"/>
                          <a:pt x="45401" y="174472"/>
                        </a:cubicBezTo>
                        <a:cubicBezTo>
                          <a:pt x="49944" y="165499"/>
                          <a:pt x="58174" y="154564"/>
                          <a:pt x="72690" y="148287"/>
                        </a:cubicBezTo>
                        <a:cubicBezTo>
                          <a:pt x="100341" y="136324"/>
                          <a:pt x="87006" y="84841"/>
                          <a:pt x="87006" y="84841"/>
                        </a:cubicBezTo>
                        <a:cubicBezTo>
                          <a:pt x="87006" y="84841"/>
                          <a:pt x="100055" y="102244"/>
                          <a:pt x="121868" y="110064"/>
                        </a:cubicBezTo>
                        <a:cubicBezTo>
                          <a:pt x="129221" y="112702"/>
                          <a:pt x="136041" y="105044"/>
                          <a:pt x="132955" y="97862"/>
                        </a:cubicBezTo>
                        <a:cubicBezTo>
                          <a:pt x="127459" y="85070"/>
                          <a:pt x="121886" y="65496"/>
                          <a:pt x="124963" y="42674"/>
                        </a:cubicBezTo>
                        <a:cubicBezTo>
                          <a:pt x="130459" y="1964"/>
                          <a:pt x="81615" y="-12618"/>
                          <a:pt x="68042" y="37369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BB17AE65-C4CD-4026-9E65-85C6623F3CF3}"/>
                      </a:ext>
                    </a:extLst>
                  </p:cNvPr>
                  <p:cNvSpPr/>
                  <p:nvPr/>
                </p:nvSpPr>
                <p:spPr>
                  <a:xfrm>
                    <a:off x="6533588" y="2829001"/>
                    <a:ext cx="222741" cy="289074"/>
                  </a:xfrm>
                  <a:custGeom>
                    <a:avLst/>
                    <a:gdLst>
                      <a:gd name="connsiteX0" fmla="*/ 73933 w 222741"/>
                      <a:gd name="connsiteY0" fmla="*/ 44844 h 289074"/>
                      <a:gd name="connsiteX1" fmla="*/ 75657 w 222741"/>
                      <a:gd name="connsiteY1" fmla="*/ 208312 h 289074"/>
                      <a:gd name="connsiteX2" fmla="*/ 157848 w 222741"/>
                      <a:gd name="connsiteY2" fmla="*/ 89087 h 289074"/>
                      <a:gd name="connsiteX3" fmla="*/ 82905 w 222741"/>
                      <a:gd name="connsiteY3" fmla="*/ 0 h 289074"/>
                      <a:gd name="connsiteX4" fmla="*/ 222742 w 222741"/>
                      <a:gd name="connsiteY4" fmla="*/ 61017 h 289074"/>
                      <a:gd name="connsiteX5" fmla="*/ 216132 w 222741"/>
                      <a:gd name="connsiteY5" fmla="*/ 218989 h 289074"/>
                      <a:gd name="connsiteX6" fmla="*/ 78372 w 222741"/>
                      <a:gd name="connsiteY6" fmla="*/ 289074 h 289074"/>
                      <a:gd name="connsiteX7" fmla="*/ 0 w 222741"/>
                      <a:gd name="connsiteY7" fmla="*/ 132150 h 289074"/>
                      <a:gd name="connsiteX8" fmla="*/ 73933 w 222741"/>
                      <a:gd name="connsiteY8" fmla="*/ 44844 h 289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2741" h="289074">
                        <a:moveTo>
                          <a:pt x="73933" y="44844"/>
                        </a:moveTo>
                        <a:cubicBezTo>
                          <a:pt x="73933" y="44844"/>
                          <a:pt x="25108" y="94669"/>
                          <a:pt x="75657" y="208312"/>
                        </a:cubicBezTo>
                        <a:cubicBezTo>
                          <a:pt x="75657" y="208312"/>
                          <a:pt x="159001" y="158963"/>
                          <a:pt x="157848" y="89087"/>
                        </a:cubicBezTo>
                        <a:cubicBezTo>
                          <a:pt x="156686" y="19212"/>
                          <a:pt x="82905" y="0"/>
                          <a:pt x="82905" y="0"/>
                        </a:cubicBezTo>
                        <a:lnTo>
                          <a:pt x="222742" y="61017"/>
                        </a:lnTo>
                        <a:lnTo>
                          <a:pt x="216132" y="218989"/>
                        </a:lnTo>
                        <a:lnTo>
                          <a:pt x="78372" y="289074"/>
                        </a:lnTo>
                        <a:lnTo>
                          <a:pt x="0" y="132150"/>
                        </a:lnTo>
                        <a:lnTo>
                          <a:pt x="73933" y="44844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2C7D8E20-BEC9-4D65-9383-59BC9C3625F3}"/>
                      </a:ext>
                    </a:extLst>
                  </p:cNvPr>
                  <p:cNvSpPr/>
                  <p:nvPr/>
                </p:nvSpPr>
                <p:spPr>
                  <a:xfrm>
                    <a:off x="6609740" y="2888234"/>
                    <a:ext cx="48140" cy="162603"/>
                  </a:xfrm>
                  <a:custGeom>
                    <a:avLst/>
                    <a:gdLst>
                      <a:gd name="connsiteX0" fmla="*/ 46139 w 48140"/>
                      <a:gd name="connsiteY0" fmla="*/ 7927 h 162603"/>
                      <a:gd name="connsiteX1" fmla="*/ 0 w 48140"/>
                      <a:gd name="connsiteY1" fmla="*/ 162604 h 162603"/>
                      <a:gd name="connsiteX2" fmla="*/ 33461 w 48140"/>
                      <a:gd name="connsiteY2" fmla="*/ 11166 h 162603"/>
                      <a:gd name="connsiteX3" fmla="*/ 46139 w 48140"/>
                      <a:gd name="connsiteY3" fmla="*/ 7927 h 162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140" h="162603">
                        <a:moveTo>
                          <a:pt x="46139" y="7927"/>
                        </a:moveTo>
                        <a:cubicBezTo>
                          <a:pt x="46139" y="7927"/>
                          <a:pt x="32042" y="13242"/>
                          <a:pt x="0" y="162604"/>
                        </a:cubicBezTo>
                        <a:cubicBezTo>
                          <a:pt x="0" y="162604"/>
                          <a:pt x="11354" y="34226"/>
                          <a:pt x="33461" y="11166"/>
                        </a:cubicBezTo>
                        <a:cubicBezTo>
                          <a:pt x="55578" y="-11904"/>
                          <a:pt x="46139" y="7927"/>
                          <a:pt x="46139" y="7927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EE03BB99-6752-4E57-935E-BEC0785CF231}"/>
                      </a:ext>
                    </a:extLst>
                  </p:cNvPr>
                  <p:cNvSpPr/>
                  <p:nvPr/>
                </p:nvSpPr>
                <p:spPr>
                  <a:xfrm>
                    <a:off x="6640810" y="2891713"/>
                    <a:ext cx="40659" cy="62097"/>
                  </a:xfrm>
                  <a:custGeom>
                    <a:avLst/>
                    <a:gdLst>
                      <a:gd name="connsiteX0" fmla="*/ 3725 w 40659"/>
                      <a:gd name="connsiteY0" fmla="*/ 62094 h 62097"/>
                      <a:gd name="connsiteX1" fmla="*/ 24813 w 40659"/>
                      <a:gd name="connsiteY1" fmla="*/ 562 h 62097"/>
                      <a:gd name="connsiteX2" fmla="*/ 3725 w 40659"/>
                      <a:gd name="connsiteY2" fmla="*/ 62094 h 62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659" h="62097">
                        <a:moveTo>
                          <a:pt x="3725" y="62094"/>
                        </a:moveTo>
                        <a:cubicBezTo>
                          <a:pt x="-5410" y="62570"/>
                          <a:pt x="2496" y="7878"/>
                          <a:pt x="24813" y="562"/>
                        </a:cubicBezTo>
                        <a:cubicBezTo>
                          <a:pt x="47130" y="-6753"/>
                          <a:pt x="50645" y="59656"/>
                          <a:pt x="3725" y="62094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2" name="Graphic 57">
                  <a:extLst>
                    <a:ext uri="{FF2B5EF4-FFF2-40B4-BE49-F238E27FC236}">
                      <a16:creationId xmlns:a16="http://schemas.microsoft.com/office/drawing/2014/main" id="{120B5682-C997-43BB-BE43-B27DB1100936}"/>
                    </a:ext>
                  </a:extLst>
                </p:cNvPr>
                <p:cNvGrpSpPr/>
                <p:nvPr/>
              </p:nvGrpSpPr>
              <p:grpSpPr>
                <a:xfrm>
                  <a:off x="5649649" y="2955931"/>
                  <a:ext cx="229742" cy="283302"/>
                  <a:chOff x="5649649" y="2955931"/>
                  <a:chExt cx="229742" cy="283302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1B0FE36-529D-4F8B-8C67-2ED6D658615B}"/>
                      </a:ext>
                    </a:extLst>
                  </p:cNvPr>
                  <p:cNvSpPr/>
                  <p:nvPr/>
                </p:nvSpPr>
                <p:spPr>
                  <a:xfrm>
                    <a:off x="5688353" y="3003841"/>
                    <a:ext cx="135133" cy="183816"/>
                  </a:xfrm>
                  <a:custGeom>
                    <a:avLst/>
                    <a:gdLst>
                      <a:gd name="connsiteX0" fmla="*/ 57012 w 135133"/>
                      <a:gd name="connsiteY0" fmla="*/ 38281 h 183816"/>
                      <a:gd name="connsiteX1" fmla="*/ 14121 w 135133"/>
                      <a:gd name="connsiteY1" fmla="*/ 11754 h 183816"/>
                      <a:gd name="connsiteX2" fmla="*/ 443 w 135133"/>
                      <a:gd name="connsiteY2" fmla="*/ 92231 h 183816"/>
                      <a:gd name="connsiteX3" fmla="*/ 12712 w 135133"/>
                      <a:gd name="connsiteY3" fmla="*/ 102965 h 183816"/>
                      <a:gd name="connsiteX4" fmla="*/ 33238 w 135133"/>
                      <a:gd name="connsiteY4" fmla="*/ 86916 h 183816"/>
                      <a:gd name="connsiteX5" fmla="*/ 49316 w 135133"/>
                      <a:gd name="connsiteY5" fmla="*/ 181299 h 183816"/>
                      <a:gd name="connsiteX6" fmla="*/ 64337 w 135133"/>
                      <a:gd name="connsiteY6" fmla="*/ 177051 h 183816"/>
                      <a:gd name="connsiteX7" fmla="*/ 85359 w 135133"/>
                      <a:gd name="connsiteY7" fmla="*/ 145609 h 183816"/>
                      <a:gd name="connsiteX8" fmla="*/ 85721 w 135133"/>
                      <a:gd name="connsiteY8" fmla="*/ 80572 h 183816"/>
                      <a:gd name="connsiteX9" fmla="*/ 125192 w 135133"/>
                      <a:gd name="connsiteY9" fmla="*/ 97717 h 183816"/>
                      <a:gd name="connsiteX10" fmla="*/ 133403 w 135133"/>
                      <a:gd name="connsiteY10" fmla="*/ 83420 h 183816"/>
                      <a:gd name="connsiteX11" fmla="*/ 113753 w 135133"/>
                      <a:gd name="connsiteY11" fmla="*/ 31242 h 183816"/>
                      <a:gd name="connsiteX12" fmla="*/ 57012 w 135133"/>
                      <a:gd name="connsiteY12" fmla="*/ 38281 h 183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5133" h="183816">
                        <a:moveTo>
                          <a:pt x="57012" y="38281"/>
                        </a:moveTo>
                        <a:cubicBezTo>
                          <a:pt x="57012" y="38281"/>
                          <a:pt x="40648" y="-7467"/>
                          <a:pt x="14121" y="11754"/>
                        </a:cubicBezTo>
                        <a:cubicBezTo>
                          <a:pt x="-7243" y="27232"/>
                          <a:pt x="9511" y="64827"/>
                          <a:pt x="443" y="92231"/>
                        </a:cubicBezTo>
                        <a:cubicBezTo>
                          <a:pt x="-1947" y="99451"/>
                          <a:pt x="5787" y="106118"/>
                          <a:pt x="12712" y="102965"/>
                        </a:cubicBezTo>
                        <a:cubicBezTo>
                          <a:pt x="18722" y="100222"/>
                          <a:pt x="25694" y="95336"/>
                          <a:pt x="33238" y="86916"/>
                        </a:cubicBezTo>
                        <a:cubicBezTo>
                          <a:pt x="33238" y="86916"/>
                          <a:pt x="-4414" y="130093"/>
                          <a:pt x="49316" y="181299"/>
                        </a:cubicBezTo>
                        <a:cubicBezTo>
                          <a:pt x="54317" y="186062"/>
                          <a:pt x="62613" y="183747"/>
                          <a:pt x="64337" y="177051"/>
                        </a:cubicBezTo>
                        <a:cubicBezTo>
                          <a:pt x="66852" y="167307"/>
                          <a:pt x="72538" y="154867"/>
                          <a:pt x="85359" y="145609"/>
                        </a:cubicBezTo>
                        <a:cubicBezTo>
                          <a:pt x="109800" y="127978"/>
                          <a:pt x="85721" y="80572"/>
                          <a:pt x="85721" y="80572"/>
                        </a:cubicBezTo>
                        <a:cubicBezTo>
                          <a:pt x="85721" y="80572"/>
                          <a:pt x="102199" y="94765"/>
                          <a:pt x="125192" y="97717"/>
                        </a:cubicBezTo>
                        <a:cubicBezTo>
                          <a:pt x="132936" y="98708"/>
                          <a:pt x="137956" y="89773"/>
                          <a:pt x="133403" y="83420"/>
                        </a:cubicBezTo>
                        <a:cubicBezTo>
                          <a:pt x="125288" y="72105"/>
                          <a:pt x="115639" y="54188"/>
                          <a:pt x="113753" y="31242"/>
                        </a:cubicBezTo>
                        <a:cubicBezTo>
                          <a:pt x="110372" y="-9696"/>
                          <a:pt x="59527" y="-13449"/>
                          <a:pt x="57012" y="3828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2A7B39A0-F418-447E-8B05-744E28C6A039}"/>
                      </a:ext>
                    </a:extLst>
                  </p:cNvPr>
                  <p:cNvSpPr/>
                  <p:nvPr/>
                </p:nvSpPr>
                <p:spPr>
                  <a:xfrm>
                    <a:off x="5649649" y="2955931"/>
                    <a:ext cx="229742" cy="283302"/>
                  </a:xfrm>
                  <a:custGeom>
                    <a:avLst/>
                    <a:gdLst>
                      <a:gd name="connsiteX0" fmla="*/ 53473 w 229742"/>
                      <a:gd name="connsiteY0" fmla="*/ 45729 h 283302"/>
                      <a:gd name="connsiteX1" fmla="*/ 90259 w 229742"/>
                      <a:gd name="connsiteY1" fmla="*/ 205016 h 283302"/>
                      <a:gd name="connsiteX2" fmla="*/ 144923 w 229742"/>
                      <a:gd name="connsiteY2" fmla="*/ 70914 h 283302"/>
                      <a:gd name="connsiteX3" fmla="*/ 52597 w 229742"/>
                      <a:gd name="connsiteY3" fmla="*/ 0 h 283302"/>
                      <a:gd name="connsiteX4" fmla="*/ 202273 w 229742"/>
                      <a:gd name="connsiteY4" fmla="*/ 29566 h 283302"/>
                      <a:gd name="connsiteX5" fmla="*/ 229743 w 229742"/>
                      <a:gd name="connsiteY5" fmla="*/ 185271 h 283302"/>
                      <a:gd name="connsiteX6" fmla="*/ 110252 w 229742"/>
                      <a:gd name="connsiteY6" fmla="*/ 283302 h 283302"/>
                      <a:gd name="connsiteX7" fmla="*/ 0 w 229742"/>
                      <a:gd name="connsiteY7" fmla="*/ 146866 h 283302"/>
                      <a:gd name="connsiteX8" fmla="*/ 53473 w 229742"/>
                      <a:gd name="connsiteY8" fmla="*/ 45729 h 283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29742" h="283302">
                        <a:moveTo>
                          <a:pt x="53473" y="45729"/>
                        </a:moveTo>
                        <a:cubicBezTo>
                          <a:pt x="53473" y="45729"/>
                          <a:pt x="16488" y="104880"/>
                          <a:pt x="90259" y="205016"/>
                        </a:cubicBezTo>
                        <a:cubicBezTo>
                          <a:pt x="90259" y="205016"/>
                          <a:pt x="161058" y="138913"/>
                          <a:pt x="144923" y="70914"/>
                        </a:cubicBezTo>
                        <a:cubicBezTo>
                          <a:pt x="128787" y="2915"/>
                          <a:pt x="52597" y="0"/>
                          <a:pt x="52597" y="0"/>
                        </a:cubicBezTo>
                        <a:lnTo>
                          <a:pt x="202273" y="29566"/>
                        </a:lnTo>
                        <a:lnTo>
                          <a:pt x="229743" y="185271"/>
                        </a:lnTo>
                        <a:lnTo>
                          <a:pt x="110252" y="283302"/>
                        </a:lnTo>
                        <a:lnTo>
                          <a:pt x="0" y="146866"/>
                        </a:lnTo>
                        <a:lnTo>
                          <a:pt x="53473" y="45729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30D7A8B1-2F7B-47E1-A441-B409F521B5BD}"/>
                      </a:ext>
                    </a:extLst>
                  </p:cNvPr>
                  <p:cNvSpPr/>
                  <p:nvPr/>
                </p:nvSpPr>
                <p:spPr>
                  <a:xfrm>
                    <a:off x="5736025" y="3005092"/>
                    <a:ext cx="19812" cy="168952"/>
                  </a:xfrm>
                  <a:custGeom>
                    <a:avLst/>
                    <a:gdLst>
                      <a:gd name="connsiteX0" fmla="*/ 19123 w 19812"/>
                      <a:gd name="connsiteY0" fmla="*/ 7980 h 168952"/>
                      <a:gd name="connsiteX1" fmla="*/ 7283 w 19812"/>
                      <a:gd name="connsiteY1" fmla="*/ 168952 h 168952"/>
                      <a:gd name="connsiteX2" fmla="*/ 7435 w 19812"/>
                      <a:gd name="connsiteY2" fmla="*/ 13857 h 168952"/>
                      <a:gd name="connsiteX3" fmla="*/ 19123 w 19812"/>
                      <a:gd name="connsiteY3" fmla="*/ 7980 h 168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12" h="168952">
                        <a:moveTo>
                          <a:pt x="19123" y="7980"/>
                        </a:moveTo>
                        <a:cubicBezTo>
                          <a:pt x="19123" y="7980"/>
                          <a:pt x="6502" y="16200"/>
                          <a:pt x="7283" y="168952"/>
                        </a:cubicBezTo>
                        <a:cubicBezTo>
                          <a:pt x="7283" y="168952"/>
                          <a:pt x="-9205" y="41136"/>
                          <a:pt x="7435" y="13857"/>
                        </a:cubicBezTo>
                        <a:cubicBezTo>
                          <a:pt x="24075" y="-13413"/>
                          <a:pt x="19123" y="7980"/>
                          <a:pt x="19123" y="798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BF8E00F9-7AA5-4993-B800-3A41A42755C7}"/>
                      </a:ext>
                    </a:extLst>
                  </p:cNvPr>
                  <p:cNvSpPr/>
                  <p:nvPr/>
                </p:nvSpPr>
                <p:spPr>
                  <a:xfrm>
                    <a:off x="5749206" y="3005711"/>
                    <a:ext cx="35650" cy="66178"/>
                  </a:xfrm>
                  <a:custGeom>
                    <a:avLst/>
                    <a:gdLst>
                      <a:gd name="connsiteX0" fmla="*/ 7237 w 35650"/>
                      <a:gd name="connsiteY0" fmla="*/ 66101 h 66178"/>
                      <a:gd name="connsiteX1" fmla="*/ 14619 w 35650"/>
                      <a:gd name="connsiteY1" fmla="*/ 1474 h 66178"/>
                      <a:gd name="connsiteX2" fmla="*/ 7237 w 35650"/>
                      <a:gd name="connsiteY2" fmla="*/ 66101 h 66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650" h="66178">
                        <a:moveTo>
                          <a:pt x="7237" y="66101"/>
                        </a:moveTo>
                        <a:cubicBezTo>
                          <a:pt x="-1584" y="68530"/>
                          <a:pt x="-5603" y="13409"/>
                          <a:pt x="14619" y="1474"/>
                        </a:cubicBezTo>
                        <a:cubicBezTo>
                          <a:pt x="34850" y="-10461"/>
                          <a:pt x="52538" y="53642"/>
                          <a:pt x="7237" y="66101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3" name="Graphic 57">
                  <a:extLst>
                    <a:ext uri="{FF2B5EF4-FFF2-40B4-BE49-F238E27FC236}">
                      <a16:creationId xmlns:a16="http://schemas.microsoft.com/office/drawing/2014/main" id="{4BDCFE4E-9F6F-4522-8EF7-399E87A580C7}"/>
                    </a:ext>
                  </a:extLst>
                </p:cNvPr>
                <p:cNvGrpSpPr/>
                <p:nvPr/>
              </p:nvGrpSpPr>
              <p:grpSpPr>
                <a:xfrm>
                  <a:off x="6677853" y="2520972"/>
                  <a:ext cx="138388" cy="120217"/>
                  <a:chOff x="6677853" y="2520972"/>
                  <a:chExt cx="138388" cy="120217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F9CC12E1-F589-4FE0-A9FB-4B0531C9814F}"/>
                      </a:ext>
                    </a:extLst>
                  </p:cNvPr>
                  <p:cNvSpPr/>
                  <p:nvPr/>
                </p:nvSpPr>
                <p:spPr>
                  <a:xfrm>
                    <a:off x="6708062" y="2541686"/>
                    <a:ext cx="84182" cy="73221"/>
                  </a:xfrm>
                  <a:custGeom>
                    <a:avLst/>
                    <a:gdLst>
                      <a:gd name="connsiteX0" fmla="*/ 51382 w 84182"/>
                      <a:gd name="connsiteY0" fmla="*/ 20472 h 73221"/>
                      <a:gd name="connsiteX1" fmla="*/ 16092 w 84182"/>
                      <a:gd name="connsiteY1" fmla="*/ 4356 h 73221"/>
                      <a:gd name="connsiteX2" fmla="*/ 5967 w 84182"/>
                      <a:gd name="connsiteY2" fmla="*/ 73221 h 73221"/>
                      <a:gd name="connsiteX3" fmla="*/ 67565 w 84182"/>
                      <a:gd name="connsiteY3" fmla="*/ 49695 h 73221"/>
                      <a:gd name="connsiteX4" fmla="*/ 51382 w 84182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82" h="73221">
                        <a:moveTo>
                          <a:pt x="51382" y="20472"/>
                        </a:moveTo>
                        <a:cubicBezTo>
                          <a:pt x="51382" y="20472"/>
                          <a:pt x="44915" y="-11351"/>
                          <a:pt x="16092" y="4356"/>
                        </a:cubicBezTo>
                        <a:cubicBezTo>
                          <a:pt x="-12740" y="20062"/>
                          <a:pt x="5967" y="73221"/>
                          <a:pt x="5967" y="73221"/>
                        </a:cubicBezTo>
                        <a:cubicBezTo>
                          <a:pt x="5967" y="73221"/>
                          <a:pt x="37952" y="52752"/>
                          <a:pt x="67565" y="49695"/>
                        </a:cubicBezTo>
                        <a:cubicBezTo>
                          <a:pt x="97178" y="46637"/>
                          <a:pt x="84396" y="9966"/>
                          <a:pt x="51382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01C37E36-A263-43DC-818C-E532A279E299}"/>
                      </a:ext>
                    </a:extLst>
                  </p:cNvPr>
                  <p:cNvSpPr/>
                  <p:nvPr/>
                </p:nvSpPr>
                <p:spPr>
                  <a:xfrm>
                    <a:off x="6677853" y="2520972"/>
                    <a:ext cx="138388" cy="115166"/>
                  </a:xfrm>
                  <a:custGeom>
                    <a:avLst/>
                    <a:gdLst>
                      <a:gd name="connsiteX0" fmla="*/ 69732 w 138388"/>
                      <a:gd name="connsiteY0" fmla="*/ 15431 h 115166"/>
                      <a:gd name="connsiteX1" fmla="*/ 41215 w 138388"/>
                      <a:gd name="connsiteY1" fmla="*/ 77867 h 115166"/>
                      <a:gd name="connsiteX2" fmla="*/ 103518 w 138388"/>
                      <a:gd name="connsiteY2" fmla="*/ 63570 h 115166"/>
                      <a:gd name="connsiteX3" fmla="*/ 93488 w 138388"/>
                      <a:gd name="connsiteY3" fmla="*/ 15126 h 115166"/>
                      <a:gd name="connsiteX4" fmla="*/ 138389 w 138388"/>
                      <a:gd name="connsiteY4" fmla="*/ 46130 h 115166"/>
                      <a:gd name="connsiteX5" fmla="*/ 125378 w 138388"/>
                      <a:gd name="connsiteY5" fmla="*/ 109090 h 115166"/>
                      <a:gd name="connsiteX6" fmla="*/ 13678 w 138388"/>
                      <a:gd name="connsiteY6" fmla="*/ 115167 h 115166"/>
                      <a:gd name="connsiteX7" fmla="*/ 0 w 138388"/>
                      <a:gd name="connsiteY7" fmla="*/ 0 h 115166"/>
                      <a:gd name="connsiteX8" fmla="*/ 69732 w 138388"/>
                      <a:gd name="connsiteY8" fmla="*/ 15431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88" h="115166">
                        <a:moveTo>
                          <a:pt x="69732" y="15431"/>
                        </a:moveTo>
                        <a:cubicBezTo>
                          <a:pt x="69732" y="15431"/>
                          <a:pt x="34747" y="23070"/>
                          <a:pt x="41215" y="77867"/>
                        </a:cubicBezTo>
                        <a:cubicBezTo>
                          <a:pt x="41215" y="77867"/>
                          <a:pt x="73571" y="61608"/>
                          <a:pt x="103518" y="63570"/>
                        </a:cubicBezTo>
                        <a:cubicBezTo>
                          <a:pt x="133464" y="65532"/>
                          <a:pt x="93488" y="15126"/>
                          <a:pt x="93488" y="15126"/>
                        </a:cubicBezTo>
                        <a:lnTo>
                          <a:pt x="138389" y="46130"/>
                        </a:lnTo>
                        <a:lnTo>
                          <a:pt x="125378" y="109090"/>
                        </a:lnTo>
                        <a:lnTo>
                          <a:pt x="13678" y="115167"/>
                        </a:lnTo>
                        <a:lnTo>
                          <a:pt x="0" y="0"/>
                        </a:lnTo>
                        <a:lnTo>
                          <a:pt x="69732" y="15431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1E771158-A685-4AFD-B790-E6839B5B2B9B}"/>
                      </a:ext>
                    </a:extLst>
                  </p:cNvPr>
                  <p:cNvSpPr/>
                  <p:nvPr/>
                </p:nvSpPr>
                <p:spPr>
                  <a:xfrm>
                    <a:off x="6703218" y="2562158"/>
                    <a:ext cx="56226" cy="79031"/>
                  </a:xfrm>
                  <a:custGeom>
                    <a:avLst/>
                    <a:gdLst>
                      <a:gd name="connsiteX0" fmla="*/ 56226 w 56226"/>
                      <a:gd name="connsiteY0" fmla="*/ 0 h 79031"/>
                      <a:gd name="connsiteX1" fmla="*/ 16059 w 56226"/>
                      <a:gd name="connsiteY1" fmla="*/ 59931 h 79031"/>
                      <a:gd name="connsiteX2" fmla="*/ 0 w 56226"/>
                      <a:gd name="connsiteY2" fmla="*/ 64208 h 79031"/>
                      <a:gd name="connsiteX3" fmla="*/ 56226 w 56226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6" h="79031">
                        <a:moveTo>
                          <a:pt x="56226" y="0"/>
                        </a:moveTo>
                        <a:cubicBezTo>
                          <a:pt x="56226" y="0"/>
                          <a:pt x="16431" y="19612"/>
                          <a:pt x="16059" y="59931"/>
                        </a:cubicBezTo>
                        <a:cubicBezTo>
                          <a:pt x="15688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4" name="Graphic 57">
                  <a:extLst>
                    <a:ext uri="{FF2B5EF4-FFF2-40B4-BE49-F238E27FC236}">
                      <a16:creationId xmlns:a16="http://schemas.microsoft.com/office/drawing/2014/main" id="{4664F299-E67E-4DD6-B2B7-183279D22813}"/>
                    </a:ext>
                  </a:extLst>
                </p:cNvPr>
                <p:cNvGrpSpPr/>
                <p:nvPr/>
              </p:nvGrpSpPr>
              <p:grpSpPr>
                <a:xfrm>
                  <a:off x="5542845" y="2861643"/>
                  <a:ext cx="138379" cy="120217"/>
                  <a:chOff x="5542845" y="2861643"/>
                  <a:chExt cx="138379" cy="120217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D9B14E17-C591-4F7E-8112-316B08B830C0}"/>
                      </a:ext>
                    </a:extLst>
                  </p:cNvPr>
                  <p:cNvSpPr/>
                  <p:nvPr/>
                </p:nvSpPr>
                <p:spPr>
                  <a:xfrm>
                    <a:off x="5573048" y="2882357"/>
                    <a:ext cx="84178" cy="73221"/>
                  </a:xfrm>
                  <a:custGeom>
                    <a:avLst/>
                    <a:gdLst>
                      <a:gd name="connsiteX0" fmla="*/ 51378 w 84178"/>
                      <a:gd name="connsiteY0" fmla="*/ 20472 h 73221"/>
                      <a:gd name="connsiteX1" fmla="*/ 16088 w 84178"/>
                      <a:gd name="connsiteY1" fmla="*/ 4356 h 73221"/>
                      <a:gd name="connsiteX2" fmla="*/ 5963 w 84178"/>
                      <a:gd name="connsiteY2" fmla="*/ 73221 h 73221"/>
                      <a:gd name="connsiteX3" fmla="*/ 67561 w 84178"/>
                      <a:gd name="connsiteY3" fmla="*/ 49695 h 73221"/>
                      <a:gd name="connsiteX4" fmla="*/ 51378 w 84178"/>
                      <a:gd name="connsiteY4" fmla="*/ 20472 h 73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78" h="73221">
                        <a:moveTo>
                          <a:pt x="51378" y="20472"/>
                        </a:moveTo>
                        <a:cubicBezTo>
                          <a:pt x="51378" y="20472"/>
                          <a:pt x="44911" y="-11351"/>
                          <a:pt x="16088" y="4356"/>
                        </a:cubicBezTo>
                        <a:cubicBezTo>
                          <a:pt x="-12734" y="20062"/>
                          <a:pt x="5963" y="73221"/>
                          <a:pt x="5963" y="73221"/>
                        </a:cubicBezTo>
                        <a:cubicBezTo>
                          <a:pt x="5963" y="73221"/>
                          <a:pt x="37948" y="52752"/>
                          <a:pt x="67561" y="49695"/>
                        </a:cubicBezTo>
                        <a:cubicBezTo>
                          <a:pt x="97175" y="46637"/>
                          <a:pt x="84392" y="9956"/>
                          <a:pt x="51378" y="20472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C3B8F412-AC16-44D2-B200-AA5FEE4145C6}"/>
                      </a:ext>
                    </a:extLst>
                  </p:cNvPr>
                  <p:cNvSpPr/>
                  <p:nvPr/>
                </p:nvSpPr>
                <p:spPr>
                  <a:xfrm>
                    <a:off x="5542845" y="2861643"/>
                    <a:ext cx="138379" cy="115166"/>
                  </a:xfrm>
                  <a:custGeom>
                    <a:avLst/>
                    <a:gdLst>
                      <a:gd name="connsiteX0" fmla="*/ 69723 w 138379"/>
                      <a:gd name="connsiteY0" fmla="*/ 15430 h 115166"/>
                      <a:gd name="connsiteX1" fmla="*/ 41205 w 138379"/>
                      <a:gd name="connsiteY1" fmla="*/ 77867 h 115166"/>
                      <a:gd name="connsiteX2" fmla="*/ 103508 w 138379"/>
                      <a:gd name="connsiteY2" fmla="*/ 63570 h 115166"/>
                      <a:gd name="connsiteX3" fmla="*/ 93478 w 138379"/>
                      <a:gd name="connsiteY3" fmla="*/ 15126 h 115166"/>
                      <a:gd name="connsiteX4" fmla="*/ 138379 w 138379"/>
                      <a:gd name="connsiteY4" fmla="*/ 46130 h 115166"/>
                      <a:gd name="connsiteX5" fmla="*/ 125368 w 138379"/>
                      <a:gd name="connsiteY5" fmla="*/ 109090 h 115166"/>
                      <a:gd name="connsiteX6" fmla="*/ 13668 w 138379"/>
                      <a:gd name="connsiteY6" fmla="*/ 115167 h 115166"/>
                      <a:gd name="connsiteX7" fmla="*/ 0 w 138379"/>
                      <a:gd name="connsiteY7" fmla="*/ 0 h 115166"/>
                      <a:gd name="connsiteX8" fmla="*/ 69723 w 138379"/>
                      <a:gd name="connsiteY8" fmla="*/ 15430 h 115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8379" h="115166">
                        <a:moveTo>
                          <a:pt x="69723" y="15430"/>
                        </a:moveTo>
                        <a:cubicBezTo>
                          <a:pt x="69723" y="15430"/>
                          <a:pt x="34738" y="23070"/>
                          <a:pt x="41205" y="77867"/>
                        </a:cubicBezTo>
                        <a:cubicBezTo>
                          <a:pt x="41205" y="77867"/>
                          <a:pt x="73571" y="61608"/>
                          <a:pt x="103508" y="63570"/>
                        </a:cubicBezTo>
                        <a:cubicBezTo>
                          <a:pt x="133455" y="65532"/>
                          <a:pt x="93478" y="15126"/>
                          <a:pt x="93478" y="15126"/>
                        </a:cubicBezTo>
                        <a:lnTo>
                          <a:pt x="138379" y="46130"/>
                        </a:lnTo>
                        <a:lnTo>
                          <a:pt x="125368" y="109090"/>
                        </a:lnTo>
                        <a:lnTo>
                          <a:pt x="13668" y="115167"/>
                        </a:lnTo>
                        <a:lnTo>
                          <a:pt x="0" y="0"/>
                        </a:lnTo>
                        <a:lnTo>
                          <a:pt x="69723" y="1543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2F930D5-C20A-4E3D-BBC7-B0804AE8D78A}"/>
                      </a:ext>
                    </a:extLst>
                  </p:cNvPr>
                  <p:cNvSpPr/>
                  <p:nvPr/>
                </p:nvSpPr>
                <p:spPr>
                  <a:xfrm>
                    <a:off x="5568200" y="2902829"/>
                    <a:ext cx="56225" cy="79031"/>
                  </a:xfrm>
                  <a:custGeom>
                    <a:avLst/>
                    <a:gdLst>
                      <a:gd name="connsiteX0" fmla="*/ 56226 w 56225"/>
                      <a:gd name="connsiteY0" fmla="*/ 0 h 79031"/>
                      <a:gd name="connsiteX1" fmla="*/ 16059 w 56225"/>
                      <a:gd name="connsiteY1" fmla="*/ 59931 h 79031"/>
                      <a:gd name="connsiteX2" fmla="*/ 0 w 56225"/>
                      <a:gd name="connsiteY2" fmla="*/ 64208 h 79031"/>
                      <a:gd name="connsiteX3" fmla="*/ 56226 w 56225"/>
                      <a:gd name="connsiteY3" fmla="*/ 0 h 7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225" h="79031">
                        <a:moveTo>
                          <a:pt x="56226" y="0"/>
                        </a:moveTo>
                        <a:cubicBezTo>
                          <a:pt x="56226" y="0"/>
                          <a:pt x="16430" y="19612"/>
                          <a:pt x="16059" y="59931"/>
                        </a:cubicBezTo>
                        <a:cubicBezTo>
                          <a:pt x="15687" y="100251"/>
                          <a:pt x="0" y="64208"/>
                          <a:pt x="0" y="64208"/>
                        </a:cubicBezTo>
                        <a:cubicBezTo>
                          <a:pt x="0" y="64208"/>
                          <a:pt x="13030" y="9801"/>
                          <a:pt x="56226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5" name="Graphic 57">
                  <a:extLst>
                    <a:ext uri="{FF2B5EF4-FFF2-40B4-BE49-F238E27FC236}">
                      <a16:creationId xmlns:a16="http://schemas.microsoft.com/office/drawing/2014/main" id="{790D814A-7EEF-4C07-B5C6-0AE8B8B04E0D}"/>
                    </a:ext>
                  </a:extLst>
                </p:cNvPr>
                <p:cNvGrpSpPr/>
                <p:nvPr/>
              </p:nvGrpSpPr>
              <p:grpSpPr>
                <a:xfrm>
                  <a:off x="6250552" y="3119713"/>
                  <a:ext cx="193805" cy="193414"/>
                  <a:chOff x="6250552" y="3119713"/>
                  <a:chExt cx="193805" cy="193414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96A79CA-5463-41EE-9F37-FE1AB6A1DD4C}"/>
                      </a:ext>
                    </a:extLst>
                  </p:cNvPr>
                  <p:cNvSpPr/>
                  <p:nvPr/>
                </p:nvSpPr>
                <p:spPr>
                  <a:xfrm>
                    <a:off x="6288469" y="3168979"/>
                    <a:ext cx="120362" cy="90932"/>
                  </a:xfrm>
                  <a:custGeom>
                    <a:avLst/>
                    <a:gdLst>
                      <a:gd name="connsiteX0" fmla="*/ 80964 w 120362"/>
                      <a:gd name="connsiteY0" fmla="*/ 36344 h 90932"/>
                      <a:gd name="connsiteX1" fmla="*/ 39207 w 120362"/>
                      <a:gd name="connsiteY1" fmla="*/ 1616 h 90932"/>
                      <a:gd name="connsiteX2" fmla="*/ 240 w 120362"/>
                      <a:gd name="connsiteY2" fmla="*/ 90932 h 90932"/>
                      <a:gd name="connsiteX3" fmla="*/ 92099 w 120362"/>
                      <a:gd name="connsiteY3" fmla="*/ 81760 h 90932"/>
                      <a:gd name="connsiteX4" fmla="*/ 80964 w 120362"/>
                      <a:gd name="connsiteY4" fmla="*/ 36344 h 90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362" h="90932">
                        <a:moveTo>
                          <a:pt x="80964" y="36344"/>
                        </a:moveTo>
                        <a:cubicBezTo>
                          <a:pt x="80964" y="36344"/>
                          <a:pt x="83917" y="-9023"/>
                          <a:pt x="39207" y="1616"/>
                        </a:cubicBezTo>
                        <a:cubicBezTo>
                          <a:pt x="-5504" y="12246"/>
                          <a:pt x="240" y="90932"/>
                          <a:pt x="240" y="90932"/>
                        </a:cubicBezTo>
                        <a:cubicBezTo>
                          <a:pt x="240" y="90932"/>
                          <a:pt x="50970" y="75016"/>
                          <a:pt x="92099" y="81760"/>
                        </a:cubicBezTo>
                        <a:cubicBezTo>
                          <a:pt x="133228" y="88503"/>
                          <a:pt x="129428" y="34259"/>
                          <a:pt x="80964" y="36344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87CB0BA0-21CF-42B0-9751-EC7B5CC09E53}"/>
                      </a:ext>
                    </a:extLst>
                  </p:cNvPr>
                  <p:cNvSpPr/>
                  <p:nvPr/>
                </p:nvSpPr>
                <p:spPr>
                  <a:xfrm>
                    <a:off x="6250552" y="3119713"/>
                    <a:ext cx="193805" cy="193414"/>
                  </a:xfrm>
                  <a:custGeom>
                    <a:avLst/>
                    <a:gdLst>
                      <a:gd name="connsiteX0" fmla="*/ 112319 w 193805"/>
                      <a:gd name="connsiteY0" fmla="*/ 46453 h 193414"/>
                      <a:gd name="connsiteX1" fmla="*/ 50873 w 193805"/>
                      <a:gd name="connsiteY1" fmla="*/ 120329 h 193414"/>
                      <a:gd name="connsiteX2" fmla="*/ 140293 w 193805"/>
                      <a:gd name="connsiteY2" fmla="*/ 123892 h 193414"/>
                      <a:gd name="connsiteX3" fmla="*/ 144532 w 193805"/>
                      <a:gd name="connsiteY3" fmla="*/ 54769 h 193414"/>
                      <a:gd name="connsiteX4" fmla="*/ 193805 w 193805"/>
                      <a:gd name="connsiteY4" fmla="*/ 113138 h 193414"/>
                      <a:gd name="connsiteX5" fmla="*/ 153124 w 193805"/>
                      <a:gd name="connsiteY5" fmla="*/ 193415 h 193414"/>
                      <a:gd name="connsiteX6" fmla="*/ 0 w 193805"/>
                      <a:gd name="connsiteY6" fmla="*/ 160611 h 193414"/>
                      <a:gd name="connsiteX7" fmla="*/ 23813 w 193805"/>
                      <a:gd name="connsiteY7" fmla="*/ 0 h 193414"/>
                      <a:gd name="connsiteX8" fmla="*/ 112319 w 193805"/>
                      <a:gd name="connsiteY8" fmla="*/ 46453 h 193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3805" h="193414">
                        <a:moveTo>
                          <a:pt x="112319" y="46453"/>
                        </a:moveTo>
                        <a:cubicBezTo>
                          <a:pt x="112319" y="46453"/>
                          <a:pt x="62246" y="43939"/>
                          <a:pt x="50873" y="120329"/>
                        </a:cubicBezTo>
                        <a:cubicBezTo>
                          <a:pt x="50873" y="120329"/>
                          <a:pt x="100565" y="110242"/>
                          <a:pt x="140293" y="123892"/>
                        </a:cubicBezTo>
                        <a:cubicBezTo>
                          <a:pt x="180022" y="137541"/>
                          <a:pt x="144532" y="54769"/>
                          <a:pt x="144532" y="54769"/>
                        </a:cubicBezTo>
                        <a:lnTo>
                          <a:pt x="193805" y="113138"/>
                        </a:lnTo>
                        <a:lnTo>
                          <a:pt x="153124" y="193415"/>
                        </a:lnTo>
                        <a:lnTo>
                          <a:pt x="0" y="160611"/>
                        </a:lnTo>
                        <a:lnTo>
                          <a:pt x="23813" y="0"/>
                        </a:lnTo>
                        <a:lnTo>
                          <a:pt x="112319" y="46453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4E5F2434-B445-4E11-A78A-A92D92DF38C0}"/>
                      </a:ext>
                    </a:extLst>
                  </p:cNvPr>
                  <p:cNvSpPr/>
                  <p:nvPr/>
                </p:nvSpPr>
                <p:spPr>
                  <a:xfrm>
                    <a:off x="6269897" y="3205251"/>
                    <a:ext cx="99536" cy="90408"/>
                  </a:xfrm>
                  <a:custGeom>
                    <a:avLst/>
                    <a:gdLst>
                      <a:gd name="connsiteX0" fmla="*/ 99536 w 99536"/>
                      <a:gd name="connsiteY0" fmla="*/ 73 h 90408"/>
                      <a:gd name="connsiteX1" fmla="*/ 23270 w 99536"/>
                      <a:gd name="connsiteY1" fmla="*/ 66291 h 90408"/>
                      <a:gd name="connsiteX2" fmla="*/ 0 w 99536"/>
                      <a:gd name="connsiteY2" fmla="*/ 66177 h 90408"/>
                      <a:gd name="connsiteX3" fmla="*/ 99536 w 99536"/>
                      <a:gd name="connsiteY3" fmla="*/ 73 h 90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36" h="90408">
                        <a:moveTo>
                          <a:pt x="99536" y="73"/>
                        </a:moveTo>
                        <a:cubicBezTo>
                          <a:pt x="99536" y="73"/>
                          <a:pt x="38567" y="11960"/>
                          <a:pt x="23270" y="66291"/>
                        </a:cubicBezTo>
                        <a:cubicBezTo>
                          <a:pt x="7963" y="120621"/>
                          <a:pt x="0" y="66177"/>
                          <a:pt x="0" y="66177"/>
                        </a:cubicBezTo>
                        <a:cubicBezTo>
                          <a:pt x="0" y="66177"/>
                          <a:pt x="37595" y="-2546"/>
                          <a:pt x="99536" y="73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6" name="Graphic 57">
                  <a:extLst>
                    <a:ext uri="{FF2B5EF4-FFF2-40B4-BE49-F238E27FC236}">
                      <a16:creationId xmlns:a16="http://schemas.microsoft.com/office/drawing/2014/main" id="{63543C8D-44E1-43BC-A4C2-9E4639B2891B}"/>
                    </a:ext>
                  </a:extLst>
                </p:cNvPr>
                <p:cNvGrpSpPr/>
                <p:nvPr/>
              </p:nvGrpSpPr>
              <p:grpSpPr>
                <a:xfrm>
                  <a:off x="6049956" y="3180197"/>
                  <a:ext cx="196310" cy="154000"/>
                  <a:chOff x="6049956" y="3180197"/>
                  <a:chExt cx="196310" cy="154000"/>
                </a:xfrm>
              </p:grpSpPr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4D23DCEA-709C-4A17-B36D-2279BBFFC889}"/>
                      </a:ext>
                    </a:extLst>
                  </p:cNvPr>
                  <p:cNvSpPr/>
                  <p:nvPr/>
                </p:nvSpPr>
                <p:spPr>
                  <a:xfrm>
                    <a:off x="6082241" y="3198061"/>
                    <a:ext cx="107945" cy="101436"/>
                  </a:xfrm>
                  <a:custGeom>
                    <a:avLst/>
                    <a:gdLst>
                      <a:gd name="connsiteX0" fmla="*/ 47134 w 107945"/>
                      <a:gd name="connsiteY0" fmla="*/ 19017 h 101436"/>
                      <a:gd name="connsiteX1" fmla="*/ 97083 w 107945"/>
                      <a:gd name="connsiteY1" fmla="*/ 11721 h 101436"/>
                      <a:gd name="connsiteX2" fmla="*/ 84682 w 107945"/>
                      <a:gd name="connsiteY2" fmla="*/ 101437 h 101436"/>
                      <a:gd name="connsiteX3" fmla="*/ 16292 w 107945"/>
                      <a:gd name="connsiteY3" fmla="*/ 49630 h 101436"/>
                      <a:gd name="connsiteX4" fmla="*/ 47134 w 107945"/>
                      <a:gd name="connsiteY4" fmla="*/ 19017 h 101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945" h="101436">
                        <a:moveTo>
                          <a:pt x="47134" y="19017"/>
                        </a:moveTo>
                        <a:cubicBezTo>
                          <a:pt x="47134" y="19017"/>
                          <a:pt x="66784" y="-18388"/>
                          <a:pt x="97083" y="11721"/>
                        </a:cubicBezTo>
                        <a:cubicBezTo>
                          <a:pt x="127382" y="41829"/>
                          <a:pt x="84682" y="101437"/>
                          <a:pt x="84682" y="101437"/>
                        </a:cubicBezTo>
                        <a:cubicBezTo>
                          <a:pt x="84682" y="101437"/>
                          <a:pt x="52172" y="64222"/>
                          <a:pt x="16292" y="49630"/>
                        </a:cubicBezTo>
                        <a:cubicBezTo>
                          <a:pt x="-19589" y="35038"/>
                          <a:pt x="9710" y="-6129"/>
                          <a:pt x="47134" y="19017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3A65C779-C5A1-4DF9-943A-8AF96CE10F17}"/>
                      </a:ext>
                    </a:extLst>
                  </p:cNvPr>
                  <p:cNvSpPr/>
                  <p:nvPr/>
                </p:nvSpPr>
                <p:spPr>
                  <a:xfrm>
                    <a:off x="6049956" y="3180197"/>
                    <a:ext cx="196310" cy="154000"/>
                  </a:xfrm>
                  <a:custGeom>
                    <a:avLst/>
                    <a:gdLst>
                      <a:gd name="connsiteX0" fmla="*/ 103604 w 196310"/>
                      <a:gd name="connsiteY0" fmla="*/ 9020 h 154000"/>
                      <a:gd name="connsiteX1" fmla="*/ 116510 w 196310"/>
                      <a:gd name="connsiteY1" fmla="*/ 97393 h 154000"/>
                      <a:gd name="connsiteX2" fmla="*/ 43882 w 196310"/>
                      <a:gd name="connsiteY2" fmla="*/ 56864 h 154000"/>
                      <a:gd name="connsiteX3" fmla="*/ 74028 w 196310"/>
                      <a:gd name="connsiteY3" fmla="*/ 0 h 154000"/>
                      <a:gd name="connsiteX4" fmla="*/ 6658 w 196310"/>
                      <a:gd name="connsiteY4" fmla="*/ 22393 h 154000"/>
                      <a:gd name="connsiteX5" fmla="*/ 0 w 196310"/>
                      <a:gd name="connsiteY5" fmla="*/ 105775 h 154000"/>
                      <a:gd name="connsiteX6" fmla="*/ 137332 w 196310"/>
                      <a:gd name="connsiteY6" fmla="*/ 154000 h 154000"/>
                      <a:gd name="connsiteX7" fmla="*/ 196310 w 196310"/>
                      <a:gd name="connsiteY7" fmla="*/ 15097 h 154000"/>
                      <a:gd name="connsiteX8" fmla="*/ 103604 w 196310"/>
                      <a:gd name="connsiteY8" fmla="*/ 9020 h 15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310" h="154000">
                        <a:moveTo>
                          <a:pt x="103604" y="9020"/>
                        </a:moveTo>
                        <a:cubicBezTo>
                          <a:pt x="103604" y="9020"/>
                          <a:pt x="144532" y="31299"/>
                          <a:pt x="116510" y="97393"/>
                        </a:cubicBezTo>
                        <a:cubicBezTo>
                          <a:pt x="116510" y="97393"/>
                          <a:pt x="82001" y="65303"/>
                          <a:pt x="43882" y="56864"/>
                        </a:cubicBezTo>
                        <a:cubicBezTo>
                          <a:pt x="5763" y="48425"/>
                          <a:pt x="74028" y="0"/>
                          <a:pt x="74028" y="0"/>
                        </a:cubicBezTo>
                        <a:lnTo>
                          <a:pt x="6658" y="22393"/>
                        </a:lnTo>
                        <a:lnTo>
                          <a:pt x="0" y="105775"/>
                        </a:lnTo>
                        <a:lnTo>
                          <a:pt x="137332" y="154000"/>
                        </a:lnTo>
                        <a:lnTo>
                          <a:pt x="196310" y="15097"/>
                        </a:lnTo>
                        <a:lnTo>
                          <a:pt x="103604" y="9020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C1C320DE-7F71-4120-AD05-9AE567539131}"/>
                      </a:ext>
                    </a:extLst>
                  </p:cNvPr>
                  <p:cNvSpPr/>
                  <p:nvPr/>
                </p:nvSpPr>
                <p:spPr>
                  <a:xfrm>
                    <a:off x="6129375" y="3217078"/>
                    <a:ext cx="46934" cy="115252"/>
                  </a:xfrm>
                  <a:custGeom>
                    <a:avLst/>
                    <a:gdLst>
                      <a:gd name="connsiteX0" fmla="*/ 0 w 46934"/>
                      <a:gd name="connsiteY0" fmla="*/ 0 h 115252"/>
                      <a:gd name="connsiteX1" fmla="*/ 28375 w 46934"/>
                      <a:gd name="connsiteY1" fmla="*/ 89487 h 115252"/>
                      <a:gd name="connsiteX2" fmla="*/ 46882 w 46934"/>
                      <a:gd name="connsiteY2" fmla="*/ 100679 h 115252"/>
                      <a:gd name="connsiteX3" fmla="*/ 0 w 46934"/>
                      <a:gd name="connsiteY3" fmla="*/ 0 h 115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6934" h="115252">
                        <a:moveTo>
                          <a:pt x="0" y="0"/>
                        </a:moveTo>
                        <a:cubicBezTo>
                          <a:pt x="0" y="0"/>
                          <a:pt x="42586" y="38986"/>
                          <a:pt x="28375" y="89487"/>
                        </a:cubicBezTo>
                        <a:cubicBezTo>
                          <a:pt x="14173" y="139989"/>
                          <a:pt x="46882" y="100679"/>
                          <a:pt x="46882" y="100679"/>
                        </a:cubicBezTo>
                        <a:cubicBezTo>
                          <a:pt x="46882" y="100679"/>
                          <a:pt x="50387" y="2795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47" name="Graphic 57">
                  <a:extLst>
                    <a:ext uri="{FF2B5EF4-FFF2-40B4-BE49-F238E27FC236}">
                      <a16:creationId xmlns:a16="http://schemas.microsoft.com/office/drawing/2014/main" id="{B01CDDD2-FCFB-45A0-99E8-C125360A95F5}"/>
                    </a:ext>
                  </a:extLst>
                </p:cNvPr>
                <p:cNvGrpSpPr/>
                <p:nvPr/>
              </p:nvGrpSpPr>
              <p:grpSpPr>
                <a:xfrm>
                  <a:off x="5535806" y="2763516"/>
                  <a:ext cx="150456" cy="118024"/>
                  <a:chOff x="5535806" y="2763516"/>
                  <a:chExt cx="150456" cy="118024"/>
                </a:xfrm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2418A88E-984D-4B63-80A0-D082172F874A}"/>
                      </a:ext>
                    </a:extLst>
                  </p:cNvPr>
                  <p:cNvSpPr/>
                  <p:nvPr/>
                </p:nvSpPr>
                <p:spPr>
                  <a:xfrm>
                    <a:off x="5560554" y="2777201"/>
                    <a:ext cx="82732" cy="77745"/>
                  </a:xfrm>
                  <a:custGeom>
                    <a:avLst/>
                    <a:gdLst>
                      <a:gd name="connsiteX0" fmla="*/ 36126 w 82732"/>
                      <a:gd name="connsiteY0" fmla="*/ 14576 h 77745"/>
                      <a:gd name="connsiteX1" fmla="*/ 74406 w 82732"/>
                      <a:gd name="connsiteY1" fmla="*/ 8985 h 77745"/>
                      <a:gd name="connsiteX2" fmla="*/ 64901 w 82732"/>
                      <a:gd name="connsiteY2" fmla="*/ 77746 h 77745"/>
                      <a:gd name="connsiteX3" fmla="*/ 12485 w 82732"/>
                      <a:gd name="connsiteY3" fmla="*/ 38045 h 77745"/>
                      <a:gd name="connsiteX4" fmla="*/ 36126 w 82732"/>
                      <a:gd name="connsiteY4" fmla="*/ 14576 h 77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732" h="77745">
                        <a:moveTo>
                          <a:pt x="36126" y="14576"/>
                        </a:moveTo>
                        <a:cubicBezTo>
                          <a:pt x="36126" y="14576"/>
                          <a:pt x="51185" y="-14095"/>
                          <a:pt x="74406" y="8985"/>
                        </a:cubicBezTo>
                        <a:cubicBezTo>
                          <a:pt x="97629" y="32064"/>
                          <a:pt x="64901" y="77746"/>
                          <a:pt x="64901" y="77746"/>
                        </a:cubicBezTo>
                        <a:cubicBezTo>
                          <a:pt x="64901" y="77746"/>
                          <a:pt x="39983" y="49228"/>
                          <a:pt x="12485" y="38045"/>
                        </a:cubicBezTo>
                        <a:cubicBezTo>
                          <a:pt x="-15014" y="26863"/>
                          <a:pt x="7446" y="-4693"/>
                          <a:pt x="36126" y="14576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13D850DC-49AB-4EA3-A4E4-84ADB6E526A5}"/>
                      </a:ext>
                    </a:extLst>
                  </p:cNvPr>
                  <p:cNvSpPr/>
                  <p:nvPr/>
                </p:nvSpPr>
                <p:spPr>
                  <a:xfrm>
                    <a:off x="5535806" y="2763516"/>
                    <a:ext cx="150456" cy="118024"/>
                  </a:xfrm>
                  <a:custGeom>
                    <a:avLst/>
                    <a:gdLst>
                      <a:gd name="connsiteX0" fmla="*/ 79410 w 150456"/>
                      <a:gd name="connsiteY0" fmla="*/ 6915 h 118024"/>
                      <a:gd name="connsiteX1" fmla="*/ 89306 w 150456"/>
                      <a:gd name="connsiteY1" fmla="*/ 74647 h 118024"/>
                      <a:gd name="connsiteX2" fmla="*/ 33633 w 150456"/>
                      <a:gd name="connsiteY2" fmla="*/ 43586 h 118024"/>
                      <a:gd name="connsiteX3" fmla="*/ 56741 w 150456"/>
                      <a:gd name="connsiteY3" fmla="*/ 0 h 118024"/>
                      <a:gd name="connsiteX4" fmla="*/ 5106 w 150456"/>
                      <a:gd name="connsiteY4" fmla="*/ 17164 h 118024"/>
                      <a:gd name="connsiteX5" fmla="*/ 0 w 150456"/>
                      <a:gd name="connsiteY5" fmla="*/ 81067 h 118024"/>
                      <a:gd name="connsiteX6" fmla="*/ 105251 w 150456"/>
                      <a:gd name="connsiteY6" fmla="*/ 118024 h 118024"/>
                      <a:gd name="connsiteX7" fmla="*/ 150457 w 150456"/>
                      <a:gd name="connsiteY7" fmla="*/ 11563 h 118024"/>
                      <a:gd name="connsiteX8" fmla="*/ 79410 w 150456"/>
                      <a:gd name="connsiteY8" fmla="*/ 6915 h 118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0456" h="118024">
                        <a:moveTo>
                          <a:pt x="79410" y="6915"/>
                        </a:moveTo>
                        <a:cubicBezTo>
                          <a:pt x="79410" y="6915"/>
                          <a:pt x="110776" y="23984"/>
                          <a:pt x="89306" y="74647"/>
                        </a:cubicBezTo>
                        <a:cubicBezTo>
                          <a:pt x="89306" y="74647"/>
                          <a:pt x="62856" y="50054"/>
                          <a:pt x="33633" y="43586"/>
                        </a:cubicBezTo>
                        <a:cubicBezTo>
                          <a:pt x="4420" y="37119"/>
                          <a:pt x="56741" y="0"/>
                          <a:pt x="56741" y="0"/>
                        </a:cubicBezTo>
                        <a:lnTo>
                          <a:pt x="5106" y="17164"/>
                        </a:lnTo>
                        <a:lnTo>
                          <a:pt x="0" y="81067"/>
                        </a:lnTo>
                        <a:lnTo>
                          <a:pt x="105251" y="118024"/>
                        </a:lnTo>
                        <a:lnTo>
                          <a:pt x="150457" y="11563"/>
                        </a:lnTo>
                        <a:lnTo>
                          <a:pt x="79410" y="6915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D9297361-C912-4357-BAF5-3447D1785AEE}"/>
                      </a:ext>
                    </a:extLst>
                  </p:cNvPr>
                  <p:cNvSpPr/>
                  <p:nvPr/>
                </p:nvSpPr>
                <p:spPr>
                  <a:xfrm>
                    <a:off x="5596680" y="2791777"/>
                    <a:ext cx="35968" cy="88336"/>
                  </a:xfrm>
                  <a:custGeom>
                    <a:avLst/>
                    <a:gdLst>
                      <a:gd name="connsiteX0" fmla="*/ 0 w 35968"/>
                      <a:gd name="connsiteY0" fmla="*/ 0 h 88336"/>
                      <a:gd name="connsiteX1" fmla="*/ 21745 w 35968"/>
                      <a:gd name="connsiteY1" fmla="*/ 68589 h 88336"/>
                      <a:gd name="connsiteX2" fmla="*/ 35928 w 35968"/>
                      <a:gd name="connsiteY2" fmla="*/ 77162 h 88336"/>
                      <a:gd name="connsiteX3" fmla="*/ 0 w 35968"/>
                      <a:gd name="connsiteY3" fmla="*/ 0 h 88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68" h="88336">
                        <a:moveTo>
                          <a:pt x="0" y="0"/>
                        </a:moveTo>
                        <a:cubicBezTo>
                          <a:pt x="0" y="0"/>
                          <a:pt x="32633" y="29880"/>
                          <a:pt x="21745" y="68589"/>
                        </a:cubicBezTo>
                        <a:cubicBezTo>
                          <a:pt x="10858" y="107299"/>
                          <a:pt x="35928" y="77162"/>
                          <a:pt x="35928" y="77162"/>
                        </a:cubicBezTo>
                        <a:cubicBezTo>
                          <a:pt x="35928" y="77162"/>
                          <a:pt x="38624" y="2143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2C8A31D9-E1DD-43C0-A456-DA036AC6B733}"/>
                    </a:ext>
                  </a:extLst>
                </p:cNvPr>
                <p:cNvSpPr/>
                <p:nvPr/>
              </p:nvSpPr>
              <p:spPr>
                <a:xfrm>
                  <a:off x="6512534" y="2597983"/>
                  <a:ext cx="41410" cy="35659"/>
                </a:xfrm>
                <a:custGeom>
                  <a:avLst/>
                  <a:gdLst>
                    <a:gd name="connsiteX0" fmla="*/ 41266 w 41410"/>
                    <a:gd name="connsiteY0" fmla="*/ 19325 h 35659"/>
                    <a:gd name="connsiteX1" fmla="*/ 25483 w 41410"/>
                    <a:gd name="connsiteY1" fmla="*/ 10304 h 35659"/>
                    <a:gd name="connsiteX2" fmla="*/ 14567 w 41410"/>
                    <a:gd name="connsiteY2" fmla="*/ 27 h 35659"/>
                    <a:gd name="connsiteX3" fmla="*/ 8338 w 41410"/>
                    <a:gd name="connsiteY3" fmla="*/ 1951 h 35659"/>
                    <a:gd name="connsiteX4" fmla="*/ 1289 w 41410"/>
                    <a:gd name="connsiteY4" fmla="*/ 30840 h 35659"/>
                    <a:gd name="connsiteX5" fmla="*/ 2527 w 41410"/>
                    <a:gd name="connsiteY5" fmla="*/ 35660 h 35659"/>
                    <a:gd name="connsiteX6" fmla="*/ 5699 w 41410"/>
                    <a:gd name="connsiteY6" fmla="*/ 33898 h 35659"/>
                    <a:gd name="connsiteX7" fmla="*/ 33084 w 41410"/>
                    <a:gd name="connsiteY7" fmla="*/ 24849 h 35659"/>
                    <a:gd name="connsiteX8" fmla="*/ 41266 w 41410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0" h="35659">
                      <a:moveTo>
                        <a:pt x="41266" y="19325"/>
                      </a:moveTo>
                      <a:cubicBezTo>
                        <a:pt x="42456" y="13981"/>
                        <a:pt x="36255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59"/>
                        <a:pt x="40656" y="22087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C947937-ED81-49C9-905A-5DF8C3771A98}"/>
                    </a:ext>
                  </a:extLst>
                </p:cNvPr>
                <p:cNvSpPr/>
                <p:nvPr/>
              </p:nvSpPr>
              <p:spPr>
                <a:xfrm>
                  <a:off x="6583894" y="2520046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0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3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0"/>
                      </a:cubicBezTo>
                      <a:cubicBezTo>
                        <a:pt x="14578" y="12060"/>
                        <a:pt x="3806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0" y="41912"/>
                        <a:pt x="28228" y="39673"/>
                      </a:cubicBezTo>
                      <a:cubicBezTo>
                        <a:pt x="27790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6" y="2916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ABFEE287-5FD2-4E31-AD46-EAE487FD64EB}"/>
                    </a:ext>
                  </a:extLst>
                </p:cNvPr>
                <p:cNvSpPr/>
                <p:nvPr/>
              </p:nvSpPr>
              <p:spPr>
                <a:xfrm>
                  <a:off x="6220724" y="3074115"/>
                  <a:ext cx="31738" cy="43283"/>
                </a:xfrm>
                <a:custGeom>
                  <a:avLst/>
                  <a:gdLst>
                    <a:gd name="connsiteX0" fmla="*/ 29190 w 31738"/>
                    <a:gd name="connsiteY0" fmla="*/ 1240 h 43283"/>
                    <a:gd name="connsiteX1" fmla="*/ 14578 w 31738"/>
                    <a:gd name="connsiteY1" fmla="*/ 12061 h 43283"/>
                    <a:gd name="connsiteX2" fmla="*/ 786 w 31738"/>
                    <a:gd name="connsiteY2" fmla="*/ 17918 h 43283"/>
                    <a:gd name="connsiteX3" fmla="*/ 43 w 31738"/>
                    <a:gd name="connsiteY3" fmla="*/ 24395 h 43283"/>
                    <a:gd name="connsiteX4" fmla="*/ 23656 w 31738"/>
                    <a:gd name="connsiteY4" fmla="*/ 42474 h 43283"/>
                    <a:gd name="connsiteX5" fmla="*/ 28570 w 31738"/>
                    <a:gd name="connsiteY5" fmla="*/ 43283 h 43283"/>
                    <a:gd name="connsiteX6" fmla="*/ 28228 w 31738"/>
                    <a:gd name="connsiteY6" fmla="*/ 39674 h 43283"/>
                    <a:gd name="connsiteX7" fmla="*/ 30961 w 31738"/>
                    <a:gd name="connsiteY7" fmla="*/ 10965 h 43283"/>
                    <a:gd name="connsiteX8" fmla="*/ 29190 w 31738"/>
                    <a:gd name="connsiteY8" fmla="*/ 1240 h 43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738" h="43283">
                      <a:moveTo>
                        <a:pt x="29190" y="1240"/>
                      </a:moveTo>
                      <a:cubicBezTo>
                        <a:pt x="24780" y="-1998"/>
                        <a:pt x="16036" y="935"/>
                        <a:pt x="14578" y="12061"/>
                      </a:cubicBezTo>
                      <a:cubicBezTo>
                        <a:pt x="14578" y="12061"/>
                        <a:pt x="3805" y="9451"/>
                        <a:pt x="786" y="17918"/>
                      </a:cubicBezTo>
                      <a:cubicBezTo>
                        <a:pt x="186" y="19604"/>
                        <a:pt x="-119" y="21719"/>
                        <a:pt x="43" y="24395"/>
                      </a:cubicBezTo>
                      <a:cubicBezTo>
                        <a:pt x="748" y="36178"/>
                        <a:pt x="15683" y="40826"/>
                        <a:pt x="23656" y="42474"/>
                      </a:cubicBezTo>
                      <a:cubicBezTo>
                        <a:pt x="26580" y="43074"/>
                        <a:pt x="28570" y="43283"/>
                        <a:pt x="28570" y="43283"/>
                      </a:cubicBezTo>
                      <a:cubicBezTo>
                        <a:pt x="28570" y="43283"/>
                        <a:pt x="28399" y="41912"/>
                        <a:pt x="28228" y="39674"/>
                      </a:cubicBezTo>
                      <a:cubicBezTo>
                        <a:pt x="27789" y="33616"/>
                        <a:pt x="27437" y="21052"/>
                        <a:pt x="30961" y="10965"/>
                      </a:cubicBezTo>
                      <a:cubicBezTo>
                        <a:pt x="32600" y="6250"/>
                        <a:pt x="31475" y="2917"/>
                        <a:pt x="29190" y="1240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6ADCC14A-F06E-46F4-AA81-695C668F73FC}"/>
                    </a:ext>
                  </a:extLst>
                </p:cNvPr>
                <p:cNvSpPr/>
                <p:nvPr/>
              </p:nvSpPr>
              <p:spPr>
                <a:xfrm>
                  <a:off x="6337531" y="2886200"/>
                  <a:ext cx="41411" cy="35659"/>
                </a:xfrm>
                <a:custGeom>
                  <a:avLst/>
                  <a:gdLst>
                    <a:gd name="connsiteX0" fmla="*/ 41266 w 41411"/>
                    <a:gd name="connsiteY0" fmla="*/ 19325 h 35659"/>
                    <a:gd name="connsiteX1" fmla="*/ 25483 w 41411"/>
                    <a:gd name="connsiteY1" fmla="*/ 10304 h 35659"/>
                    <a:gd name="connsiteX2" fmla="*/ 14567 w 41411"/>
                    <a:gd name="connsiteY2" fmla="*/ 27 h 35659"/>
                    <a:gd name="connsiteX3" fmla="*/ 8338 w 41411"/>
                    <a:gd name="connsiteY3" fmla="*/ 1951 h 35659"/>
                    <a:gd name="connsiteX4" fmla="*/ 1289 w 41411"/>
                    <a:gd name="connsiteY4" fmla="*/ 30840 h 35659"/>
                    <a:gd name="connsiteX5" fmla="*/ 2527 w 41411"/>
                    <a:gd name="connsiteY5" fmla="*/ 35660 h 35659"/>
                    <a:gd name="connsiteX6" fmla="*/ 5699 w 41411"/>
                    <a:gd name="connsiteY6" fmla="*/ 33898 h 35659"/>
                    <a:gd name="connsiteX7" fmla="*/ 33084 w 41411"/>
                    <a:gd name="connsiteY7" fmla="*/ 24849 h 35659"/>
                    <a:gd name="connsiteX8" fmla="*/ 41266 w 41411"/>
                    <a:gd name="connsiteY8" fmla="*/ 19325 h 3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411" h="35659">
                      <a:moveTo>
                        <a:pt x="41266" y="19325"/>
                      </a:moveTo>
                      <a:cubicBezTo>
                        <a:pt x="42456" y="13981"/>
                        <a:pt x="36256" y="7161"/>
                        <a:pt x="25483" y="10304"/>
                      </a:cubicBezTo>
                      <a:cubicBezTo>
                        <a:pt x="25483" y="10304"/>
                        <a:pt x="23540" y="-611"/>
                        <a:pt x="14567" y="27"/>
                      </a:cubicBezTo>
                      <a:cubicBezTo>
                        <a:pt x="12776" y="151"/>
                        <a:pt x="10719" y="732"/>
                        <a:pt x="8338" y="1951"/>
                      </a:cubicBezTo>
                      <a:cubicBezTo>
                        <a:pt x="-2168" y="7342"/>
                        <a:pt x="-416" y="22887"/>
                        <a:pt x="1289" y="30840"/>
                      </a:cubicBezTo>
                      <a:cubicBezTo>
                        <a:pt x="1908" y="33755"/>
                        <a:pt x="2527" y="35660"/>
                        <a:pt x="2527" y="35660"/>
                      </a:cubicBezTo>
                      <a:cubicBezTo>
                        <a:pt x="2527" y="35660"/>
                        <a:pt x="3718" y="34946"/>
                        <a:pt x="5699" y="33898"/>
                      </a:cubicBezTo>
                      <a:cubicBezTo>
                        <a:pt x="11062" y="31059"/>
                        <a:pt x="22425" y="25687"/>
                        <a:pt x="33084" y="24849"/>
                      </a:cubicBezTo>
                      <a:cubicBezTo>
                        <a:pt x="38056" y="24468"/>
                        <a:pt x="40647" y="22096"/>
                        <a:pt x="41266" y="19325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D40722ED-B3EB-4FF2-B64D-ABBE5BB58734}"/>
                    </a:ext>
                  </a:extLst>
                </p:cNvPr>
                <p:cNvSpPr/>
                <p:nvPr/>
              </p:nvSpPr>
              <p:spPr>
                <a:xfrm>
                  <a:off x="6435642" y="2763169"/>
                  <a:ext cx="50064" cy="59373"/>
                </a:xfrm>
                <a:custGeom>
                  <a:avLst/>
                  <a:gdLst>
                    <a:gd name="connsiteX0" fmla="*/ 48358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8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8" y="3662"/>
                      </a:moveTo>
                      <a:cubicBezTo>
                        <a:pt x="43749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4" y="4643"/>
                        <a:pt x="4010" y="14730"/>
                      </a:cubicBezTo>
                      <a:cubicBezTo>
                        <a:pt x="254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89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69"/>
                        <a:pt x="32023" y="54430"/>
                      </a:cubicBezTo>
                      <a:cubicBezTo>
                        <a:pt x="33804" y="46191"/>
                        <a:pt x="38262" y="29332"/>
                        <a:pt x="46901" y="17282"/>
                      </a:cubicBezTo>
                      <a:cubicBezTo>
                        <a:pt x="50940" y="11672"/>
                        <a:pt x="50749" y="6795"/>
                        <a:pt x="48358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E8ED805B-3DA3-4F34-A429-CA5E7890062F}"/>
                    </a:ext>
                  </a:extLst>
                </p:cNvPr>
                <p:cNvSpPr/>
                <p:nvPr/>
              </p:nvSpPr>
              <p:spPr>
                <a:xfrm>
                  <a:off x="6323618" y="2935543"/>
                  <a:ext cx="50064" cy="59373"/>
                </a:xfrm>
                <a:custGeom>
                  <a:avLst/>
                  <a:gdLst>
                    <a:gd name="connsiteX0" fmla="*/ 48359 w 50064"/>
                    <a:gd name="connsiteY0" fmla="*/ 3662 h 59373"/>
                    <a:gd name="connsiteX1" fmla="*/ 24670 w 50064"/>
                    <a:gd name="connsiteY1" fmla="*/ 12339 h 59373"/>
                    <a:gd name="connsiteX2" fmla="*/ 4010 w 50064"/>
                    <a:gd name="connsiteY2" fmla="*/ 14730 h 59373"/>
                    <a:gd name="connsiteX3" fmla="*/ 486 w 50064"/>
                    <a:gd name="connsiteY3" fmla="*/ 23064 h 59373"/>
                    <a:gd name="connsiteX4" fmla="*/ 24841 w 50064"/>
                    <a:gd name="connsiteY4" fmla="*/ 56373 h 59373"/>
                    <a:gd name="connsiteX5" fmla="*/ 31061 w 50064"/>
                    <a:gd name="connsiteY5" fmla="*/ 59374 h 59373"/>
                    <a:gd name="connsiteX6" fmla="*/ 32023 w 50064"/>
                    <a:gd name="connsiteY6" fmla="*/ 54430 h 59373"/>
                    <a:gd name="connsiteX7" fmla="*/ 46901 w 50064"/>
                    <a:gd name="connsiteY7" fmla="*/ 17282 h 59373"/>
                    <a:gd name="connsiteX8" fmla="*/ 48359 w 50064"/>
                    <a:gd name="connsiteY8" fmla="*/ 3662 h 5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064" h="59373">
                      <a:moveTo>
                        <a:pt x="48359" y="3662"/>
                      </a:moveTo>
                      <a:cubicBezTo>
                        <a:pt x="43748" y="-2377"/>
                        <a:pt x="30975" y="-1891"/>
                        <a:pt x="24670" y="12339"/>
                      </a:cubicBezTo>
                      <a:cubicBezTo>
                        <a:pt x="24670" y="12339"/>
                        <a:pt x="11345" y="4643"/>
                        <a:pt x="4010" y="14730"/>
                      </a:cubicBezTo>
                      <a:cubicBezTo>
                        <a:pt x="2553" y="16740"/>
                        <a:pt x="1315" y="19445"/>
                        <a:pt x="486" y="23064"/>
                      </a:cubicBezTo>
                      <a:cubicBezTo>
                        <a:pt x="-3191" y="39028"/>
                        <a:pt x="14878" y="51068"/>
                        <a:pt x="24841" y="56373"/>
                      </a:cubicBezTo>
                      <a:cubicBezTo>
                        <a:pt x="28490" y="58316"/>
                        <a:pt x="31061" y="59374"/>
                        <a:pt x="31061" y="59374"/>
                      </a:cubicBezTo>
                      <a:cubicBezTo>
                        <a:pt x="31061" y="59374"/>
                        <a:pt x="31366" y="57478"/>
                        <a:pt x="32023" y="54430"/>
                      </a:cubicBezTo>
                      <a:cubicBezTo>
                        <a:pt x="33805" y="46191"/>
                        <a:pt x="38262" y="29341"/>
                        <a:pt x="46901" y="17282"/>
                      </a:cubicBezTo>
                      <a:cubicBezTo>
                        <a:pt x="50940" y="11672"/>
                        <a:pt x="50750" y="6795"/>
                        <a:pt x="48359" y="3662"/>
                      </a:cubicBezTo>
                      <a:close/>
                    </a:path>
                  </a:pathLst>
                </a:custGeom>
                <a:solidFill>
                  <a:srgbClr val="8FD8B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FDFEF7B-0F69-4EF7-8B64-AC61B2B89F24}"/>
                  </a:ext>
                </a:extLst>
              </p:cNvPr>
              <p:cNvSpPr/>
              <p:nvPr/>
            </p:nvSpPr>
            <p:spPr>
              <a:xfrm>
                <a:off x="5547051" y="3716666"/>
                <a:ext cx="161795" cy="168958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5D4F6F-FF9E-48C8-ACA8-3DF14AD4A482}"/>
              </a:ext>
            </a:extLst>
          </p:cNvPr>
          <p:cNvGrpSpPr/>
          <p:nvPr/>
        </p:nvGrpSpPr>
        <p:grpSpPr>
          <a:xfrm>
            <a:off x="2651685" y="22949"/>
            <a:ext cx="10128448" cy="6858000"/>
            <a:chOff x="2237441" y="0"/>
            <a:chExt cx="10128448" cy="6858000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EF1BA354-05C7-4DAE-BFD4-1682C2259977}"/>
                </a:ext>
              </a:extLst>
            </p:cNvPr>
            <p:cNvGrpSpPr/>
            <p:nvPr/>
          </p:nvGrpSpPr>
          <p:grpSpPr>
            <a:xfrm>
              <a:off x="2237441" y="0"/>
              <a:ext cx="10128448" cy="6858000"/>
              <a:chOff x="2063552" y="0"/>
              <a:chExt cx="10128448" cy="6858000"/>
            </a:xfrm>
            <a:solidFill>
              <a:srgbClr val="E2DFCC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9304A49E-0A26-4AE1-91A2-268B0AD7B427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CFF21203-7C69-4FC1-8FEF-B68BDDA082EA}"/>
                  </a:ext>
                </a:extLst>
              </p:cNvPr>
              <p:cNvSpPr/>
              <p:nvPr/>
            </p:nvSpPr>
            <p:spPr>
              <a:xfrm>
                <a:off x="2063552" y="4590659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2</a:t>
                </a: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D5CB7DCB-E626-4130-B99D-B942FE5E1C9D}"/>
                </a:ext>
              </a:extLst>
            </p:cNvPr>
            <p:cNvGrpSpPr/>
            <p:nvPr/>
          </p:nvGrpSpPr>
          <p:grpSpPr>
            <a:xfrm>
              <a:off x="3247042" y="668603"/>
              <a:ext cx="7106078" cy="5424658"/>
              <a:chOff x="6096000" y="53957"/>
              <a:chExt cx="7106078" cy="5424658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59DB5243-D85F-4750-89E3-744FFF30AE52}"/>
                  </a:ext>
                </a:extLst>
              </p:cNvPr>
              <p:cNvGrpSpPr/>
              <p:nvPr/>
            </p:nvGrpSpPr>
            <p:grpSpPr>
              <a:xfrm>
                <a:off x="6888088" y="53957"/>
                <a:ext cx="6313990" cy="3154710"/>
                <a:chOff x="3608017" y="1201383"/>
                <a:chExt cx="6313990" cy="3154710"/>
              </a:xfrm>
            </p:grpSpPr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CEFCEEEE-6BAD-4157-8971-B4BA9B8464DB}"/>
                    </a:ext>
                  </a:extLst>
                </p:cNvPr>
                <p:cNvSpPr txBox="1"/>
                <p:nvPr/>
              </p:nvSpPr>
              <p:spPr>
                <a:xfrm>
                  <a:off x="3608017" y="1201383"/>
                  <a:ext cx="6313990" cy="31547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ور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 </a:t>
                  </a:r>
                  <a:r>
                    <a:rPr kumimoji="0" lang="fa-IR" sz="19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75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 </a:t>
                  </a:r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31147FA2-E9B3-4A06-A4BB-068F56F4C6FB}"/>
                    </a:ext>
                  </a:extLst>
                </p:cNvPr>
                <p:cNvSpPr/>
                <p:nvPr/>
              </p:nvSpPr>
              <p:spPr>
                <a:xfrm>
                  <a:off x="7915738" y="1899837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ysClr val="windowText" lastClr="0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FC07841E-CDA9-4951-9EBC-C5B0D6E259DB}"/>
                    </a:ext>
                  </a:extLst>
                </p:cNvPr>
                <p:cNvSpPr/>
                <p:nvPr/>
              </p:nvSpPr>
              <p:spPr>
                <a:xfrm>
                  <a:off x="6618104" y="1712182"/>
                  <a:ext cx="300021" cy="216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CB38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A08D4308-39F0-4018-8B6C-0A03289365E6}"/>
                  </a:ext>
                </a:extLst>
              </p:cNvPr>
              <p:cNvGrpSpPr/>
              <p:nvPr/>
            </p:nvGrpSpPr>
            <p:grpSpPr>
              <a:xfrm>
                <a:off x="7101430" y="3262624"/>
                <a:ext cx="4244389" cy="2215991"/>
                <a:chOff x="3735974" y="3441024"/>
                <a:chExt cx="4244389" cy="2215991"/>
              </a:xfrm>
            </p:grpSpPr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230574EF-76B5-4BEF-8805-E67D6DED7086}"/>
                    </a:ext>
                  </a:extLst>
                </p:cNvPr>
                <p:cNvSpPr txBox="1"/>
                <p:nvPr/>
              </p:nvSpPr>
              <p:spPr>
                <a:xfrm>
                  <a:off x="3735974" y="3441024"/>
                  <a:ext cx="4244389" cy="22159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8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دارد </a:t>
                  </a:r>
                  <a:r>
                    <a:rPr kumimoji="0" lang="fa-IR" sz="13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99CB38">
                          <a:lumMod val="50000"/>
                        </a:srgbClr>
                      </a:solidFill>
                      <a:effectLst/>
                      <a:uLnTx/>
                      <a:uFillTx/>
                      <a:latin typeface="IranNastaliq" panose="02020505000000020003" pitchFamily="18" charset="0"/>
                      <a:cs typeface="IranNastaliq" panose="02020505000000020003" pitchFamily="18" charset="0"/>
                    </a:rPr>
                    <a:t>سروری</a:t>
                  </a:r>
                  <a:endParaRPr kumimoji="0" lang="fa-IR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9CB38">
                        <a:lumMod val="50000"/>
                      </a:srgbClr>
                    </a:solidFill>
                    <a:effectLst/>
                    <a:uLnTx/>
                    <a:uFillTx/>
                    <a:latin typeface="IranNastaliq" panose="02020505000000020003" pitchFamily="18" charset="0"/>
                    <a:cs typeface="IranNastaliq" panose="02020505000000020003" pitchFamily="18" charset="0"/>
                  </a:endParaRPr>
                </a:p>
              </p:txBody>
            </p:sp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B47AFA35-AFDD-4B5F-B028-F28C94590DC3}"/>
                    </a:ext>
                  </a:extLst>
                </p:cNvPr>
                <p:cNvSpPr/>
                <p:nvPr/>
              </p:nvSpPr>
              <p:spPr>
                <a:xfrm>
                  <a:off x="6147339" y="3763958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FD94F50E-227D-4370-B8AF-BC8960A76AD8}"/>
                    </a:ext>
                  </a:extLst>
                </p:cNvPr>
                <p:cNvSpPr/>
                <p:nvPr/>
              </p:nvSpPr>
              <p:spPr>
                <a:xfrm>
                  <a:off x="5667853" y="3869914"/>
                  <a:ext cx="161795" cy="168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160" h="320726">
                      <a:moveTo>
                        <a:pt x="429387" y="0"/>
                      </a:moveTo>
                      <a:lnTo>
                        <a:pt x="445160" y="8763"/>
                      </a:lnTo>
                      <a:cubicBezTo>
                        <a:pt x="435813" y="33299"/>
                        <a:pt x="424129" y="54915"/>
                        <a:pt x="410109" y="73609"/>
                      </a:cubicBezTo>
                      <a:cubicBezTo>
                        <a:pt x="396088" y="92304"/>
                        <a:pt x="375641" y="109245"/>
                        <a:pt x="348768" y="124435"/>
                      </a:cubicBezTo>
                      <a:lnTo>
                        <a:pt x="105156" y="257632"/>
                      </a:lnTo>
                      <a:cubicBezTo>
                        <a:pt x="77114" y="272821"/>
                        <a:pt x="56375" y="285090"/>
                        <a:pt x="42939" y="294437"/>
                      </a:cubicBezTo>
                      <a:cubicBezTo>
                        <a:pt x="29502" y="303784"/>
                        <a:pt x="19279" y="312547"/>
                        <a:pt x="12268" y="320726"/>
                      </a:cubicBezTo>
                      <a:lnTo>
                        <a:pt x="0" y="311963"/>
                      </a:lnTo>
                      <a:cubicBezTo>
                        <a:pt x="4674" y="286258"/>
                        <a:pt x="16358" y="263182"/>
                        <a:pt x="35052" y="242735"/>
                      </a:cubicBezTo>
                      <a:cubicBezTo>
                        <a:pt x="53747" y="222288"/>
                        <a:pt x="74194" y="205054"/>
                        <a:pt x="96393" y="191033"/>
                      </a:cubicBezTo>
                      <a:cubicBezTo>
                        <a:pt x="118593" y="177013"/>
                        <a:pt x="136703" y="165913"/>
                        <a:pt x="150723" y="157734"/>
                      </a:cubicBezTo>
                      <a:cubicBezTo>
                        <a:pt x="191618" y="134366"/>
                        <a:pt x="231928" y="111582"/>
                        <a:pt x="271653" y="89383"/>
                      </a:cubicBezTo>
                      <a:cubicBezTo>
                        <a:pt x="311379" y="67183"/>
                        <a:pt x="351104" y="44984"/>
                        <a:pt x="390830" y="22784"/>
                      </a:cubicBezTo>
                      <a:cubicBezTo>
                        <a:pt x="400177" y="16942"/>
                        <a:pt x="408064" y="12268"/>
                        <a:pt x="414490" y="8763"/>
                      </a:cubicBezTo>
                      <a:cubicBezTo>
                        <a:pt x="420916" y="5258"/>
                        <a:pt x="425882" y="2337"/>
                        <a:pt x="429387" y="0"/>
                      </a:cubicBezTo>
                      <a:close/>
                    </a:path>
                  </a:pathLst>
                </a:custGeom>
                <a:solidFill>
                  <a:srgbClr val="99CB38">
                    <a:lumMod val="5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a-I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28" name="Graphic 227">
                <a:extLst>
                  <a:ext uri="{FF2B5EF4-FFF2-40B4-BE49-F238E27FC236}">
                    <a16:creationId xmlns:a16="http://schemas.microsoft.com/office/drawing/2014/main" id="{70531F35-1642-43B4-BB10-3B0D75CE4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96000" y="53957"/>
                <a:ext cx="1381251" cy="503329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37B161-EC10-4BD4-8381-093B0A84E4AD}"/>
              </a:ext>
            </a:extLst>
          </p:cNvPr>
          <p:cNvGrpSpPr/>
          <p:nvPr/>
        </p:nvGrpSpPr>
        <p:grpSpPr>
          <a:xfrm>
            <a:off x="2899753" y="22949"/>
            <a:ext cx="10128448" cy="6858000"/>
            <a:chOff x="2428642" y="-94"/>
            <a:chExt cx="10128448" cy="6858000"/>
          </a:xfrm>
        </p:grpSpPr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34F0346A-F468-41CB-9F23-2F95749ECE26}"/>
                </a:ext>
              </a:extLst>
            </p:cNvPr>
            <p:cNvGrpSpPr/>
            <p:nvPr/>
          </p:nvGrpSpPr>
          <p:grpSpPr>
            <a:xfrm>
              <a:off x="2428642" y="-94"/>
              <a:ext cx="10128448" cy="6858000"/>
              <a:chOff x="2063552" y="0"/>
              <a:chExt cx="10128448" cy="6858000"/>
            </a:xfrm>
            <a:solidFill>
              <a:srgbClr val="F1D6DD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802D926-8758-4739-B072-9ECE41A1835C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0FB89EEE-5967-4A65-B6FC-D6A96B7ECAEE}"/>
                  </a:ext>
                </a:extLst>
              </p:cNvPr>
              <p:cNvSpPr/>
              <p:nvPr/>
            </p:nvSpPr>
            <p:spPr>
              <a:xfrm>
                <a:off x="2063552" y="3400021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3</a:t>
                </a: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BC36F2C0-65CB-43DA-9BA5-7728D01FA8F2}"/>
                </a:ext>
              </a:extLst>
            </p:cNvPr>
            <p:cNvGrpSpPr/>
            <p:nvPr/>
          </p:nvGrpSpPr>
          <p:grpSpPr>
            <a:xfrm>
              <a:off x="3108126" y="472543"/>
              <a:ext cx="5146465" cy="5743822"/>
              <a:chOff x="4106403" y="310708"/>
              <a:chExt cx="5146465" cy="5743822"/>
            </a:xfrm>
          </p:grpSpPr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C0D1D4A-49A0-426E-AE38-4FC52A652270}"/>
                  </a:ext>
                </a:extLst>
              </p:cNvPr>
              <p:cNvSpPr txBox="1"/>
              <p:nvPr/>
            </p:nvSpPr>
            <p:spPr>
              <a:xfrm>
                <a:off x="6027615" y="1531841"/>
                <a:ext cx="2717777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88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ور</a:t>
                </a:r>
                <a:r>
                  <a:rPr lang="fa-IR" sz="13800" dirty="0">
                    <a:solidFill>
                      <a:srgbClr val="FF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 گل</a:t>
                </a:r>
                <a:endParaRPr lang="fa-IR" sz="8800" dirty="0">
                  <a:solidFill>
                    <a:srgbClr val="FF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62C0E092-101E-4094-96FC-C32A8560EB6C}"/>
                  </a:ext>
                </a:extLst>
              </p:cNvPr>
              <p:cNvGrpSpPr/>
              <p:nvPr/>
            </p:nvGrpSpPr>
            <p:grpSpPr>
              <a:xfrm>
                <a:off x="4667747" y="310708"/>
                <a:ext cx="3750649" cy="3457839"/>
                <a:chOff x="5310506" y="8996394"/>
                <a:chExt cx="1831323" cy="1688353"/>
              </a:xfrm>
            </p:grpSpPr>
            <p:grpSp>
              <p:nvGrpSpPr>
                <p:cNvPr id="333" name="Graphic 54">
                  <a:extLst>
                    <a:ext uri="{FF2B5EF4-FFF2-40B4-BE49-F238E27FC236}">
                      <a16:creationId xmlns:a16="http://schemas.microsoft.com/office/drawing/2014/main" id="{0AB2F0CC-23A2-4FA1-8EE8-D6975F35D97B}"/>
                    </a:ext>
                  </a:extLst>
                </p:cNvPr>
                <p:cNvGrpSpPr/>
                <p:nvPr/>
              </p:nvGrpSpPr>
              <p:grpSpPr>
                <a:xfrm>
                  <a:off x="5310506" y="8996394"/>
                  <a:ext cx="1831323" cy="1688353"/>
                  <a:chOff x="5310506" y="8996394"/>
                  <a:chExt cx="1831323" cy="1688353"/>
                </a:xfrm>
              </p:grpSpPr>
              <p:sp>
                <p:nvSpPr>
                  <p:cNvPr id="335" name="Freeform: Shape 334">
                    <a:extLst>
                      <a:ext uri="{FF2B5EF4-FFF2-40B4-BE49-F238E27FC236}">
                        <a16:creationId xmlns:a16="http://schemas.microsoft.com/office/drawing/2014/main" id="{E23E06C2-D799-4029-B801-C1307C52F2BD}"/>
                      </a:ext>
                    </a:extLst>
                  </p:cNvPr>
                  <p:cNvSpPr/>
                  <p:nvPr/>
                </p:nvSpPr>
                <p:spPr>
                  <a:xfrm>
                    <a:off x="5310506" y="8996394"/>
                    <a:ext cx="1831313" cy="1688353"/>
                  </a:xfrm>
                  <a:custGeom>
                    <a:avLst/>
                    <a:gdLst>
                      <a:gd name="connsiteX0" fmla="*/ 862213 w 1831313"/>
                      <a:gd name="connsiteY0" fmla="*/ 392973 h 1688353"/>
                      <a:gd name="connsiteX1" fmla="*/ 8163 w 1831313"/>
                      <a:gd name="connsiteY1" fmla="*/ 623316 h 1688353"/>
                      <a:gd name="connsiteX2" fmla="*/ 1300677 w 1831313"/>
                      <a:gd name="connsiteY2" fmla="*/ 1688354 h 1688353"/>
                      <a:gd name="connsiteX3" fmla="*/ 136351 w 1831313"/>
                      <a:gd name="connsiteY3" fmla="*/ 644738 h 1688353"/>
                      <a:gd name="connsiteX4" fmla="*/ 587340 w 1831313"/>
                      <a:gd name="connsiteY4" fmla="*/ 368427 h 1688353"/>
                      <a:gd name="connsiteX5" fmla="*/ 930717 w 1831313"/>
                      <a:gd name="connsiteY5" fmla="*/ 642919 h 1688353"/>
                      <a:gd name="connsiteX6" fmla="*/ 1134457 w 1831313"/>
                      <a:gd name="connsiteY6" fmla="*/ 193720 h 1688353"/>
                      <a:gd name="connsiteX7" fmla="*/ 1791101 w 1831313"/>
                      <a:gd name="connsiteY7" fmla="*/ 769087 h 1688353"/>
                      <a:gd name="connsiteX8" fmla="*/ 862213 w 18313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31313" h="1688353">
                        <a:moveTo>
                          <a:pt x="862213" y="392973"/>
                        </a:moveTo>
                        <a:cubicBezTo>
                          <a:pt x="501025" y="57769"/>
                          <a:pt x="67285" y="290741"/>
                          <a:pt x="8163" y="623316"/>
                        </a:cubicBezTo>
                        <a:cubicBezTo>
                          <a:pt x="-89135" y="1167698"/>
                          <a:pt x="703698" y="1604934"/>
                          <a:pt x="1300677" y="1688354"/>
                        </a:cubicBezTo>
                        <a:cubicBezTo>
                          <a:pt x="785318" y="1542231"/>
                          <a:pt x="35691" y="1111044"/>
                          <a:pt x="136351" y="644738"/>
                        </a:cubicBezTo>
                        <a:cubicBezTo>
                          <a:pt x="179975" y="424177"/>
                          <a:pt x="411404" y="312668"/>
                          <a:pt x="587340" y="368427"/>
                        </a:cubicBezTo>
                        <a:cubicBezTo>
                          <a:pt x="716452" y="408089"/>
                          <a:pt x="823103" y="532095"/>
                          <a:pt x="930717" y="642919"/>
                        </a:cubicBezTo>
                        <a:cubicBezTo>
                          <a:pt x="965693" y="485032"/>
                          <a:pt x="994715" y="313144"/>
                          <a:pt x="1134457" y="193720"/>
                        </a:cubicBezTo>
                        <a:cubicBezTo>
                          <a:pt x="1362771" y="-3000"/>
                          <a:pt x="1869587" y="38033"/>
                          <a:pt x="1791101" y="769087"/>
                        </a:cubicBezTo>
                        <a:cubicBezTo>
                          <a:pt x="2033979" y="-97183"/>
                          <a:pt x="1107425" y="-244707"/>
                          <a:pt x="862213" y="39297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1881ADBE-FB6C-4C24-946D-8300FE66CBD9}"/>
                      </a:ext>
                    </a:extLst>
                  </p:cNvPr>
                  <p:cNvSpPr/>
                  <p:nvPr/>
                </p:nvSpPr>
                <p:spPr>
                  <a:xfrm>
                    <a:off x="5314754" y="8996394"/>
                    <a:ext cx="1827066" cy="1688353"/>
                  </a:xfrm>
                  <a:custGeom>
                    <a:avLst/>
                    <a:gdLst>
                      <a:gd name="connsiteX0" fmla="*/ 860212 w 1827066"/>
                      <a:gd name="connsiteY0" fmla="*/ 392973 h 1688353"/>
                      <a:gd name="connsiteX1" fmla="*/ 8144 w 1827066"/>
                      <a:gd name="connsiteY1" fmla="*/ 623316 h 1688353"/>
                      <a:gd name="connsiteX2" fmla="*/ 1297667 w 1827066"/>
                      <a:gd name="connsiteY2" fmla="*/ 1688354 h 1688353"/>
                      <a:gd name="connsiteX3" fmla="*/ 136036 w 1827066"/>
                      <a:gd name="connsiteY3" fmla="*/ 644738 h 1688353"/>
                      <a:gd name="connsiteX4" fmla="*/ 585978 w 1827066"/>
                      <a:gd name="connsiteY4" fmla="*/ 368427 h 1688353"/>
                      <a:gd name="connsiteX5" fmla="*/ 928554 w 1827066"/>
                      <a:gd name="connsiteY5" fmla="*/ 642919 h 1688353"/>
                      <a:gd name="connsiteX6" fmla="*/ 1131827 w 1827066"/>
                      <a:gd name="connsiteY6" fmla="*/ 193720 h 1688353"/>
                      <a:gd name="connsiteX7" fmla="*/ 1786947 w 1827066"/>
                      <a:gd name="connsiteY7" fmla="*/ 769087 h 1688353"/>
                      <a:gd name="connsiteX8" fmla="*/ 860212 w 182706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7066" h="1688353">
                        <a:moveTo>
                          <a:pt x="860212" y="392973"/>
                        </a:moveTo>
                        <a:cubicBezTo>
                          <a:pt x="499853" y="57769"/>
                          <a:pt x="67123" y="290741"/>
                          <a:pt x="8144" y="623316"/>
                        </a:cubicBezTo>
                        <a:cubicBezTo>
                          <a:pt x="-88925" y="1167698"/>
                          <a:pt x="702069" y="1604934"/>
                          <a:pt x="1297667" y="1688354"/>
                        </a:cubicBezTo>
                        <a:cubicBezTo>
                          <a:pt x="783508" y="1542231"/>
                          <a:pt x="39643" y="1111901"/>
                          <a:pt x="136036" y="644738"/>
                        </a:cubicBezTo>
                        <a:cubicBezTo>
                          <a:pt x="181461" y="424558"/>
                          <a:pt x="410204" y="313449"/>
                          <a:pt x="585978" y="368427"/>
                        </a:cubicBezTo>
                        <a:cubicBezTo>
                          <a:pt x="714613" y="408661"/>
                          <a:pt x="821188" y="532095"/>
                          <a:pt x="928554" y="642919"/>
                        </a:cubicBezTo>
                        <a:cubicBezTo>
                          <a:pt x="963454" y="485032"/>
                          <a:pt x="992648" y="313430"/>
                          <a:pt x="1131827" y="193720"/>
                        </a:cubicBezTo>
                        <a:cubicBezTo>
                          <a:pt x="1360008" y="-2534"/>
                          <a:pt x="1865262" y="38033"/>
                          <a:pt x="1786947" y="769087"/>
                        </a:cubicBezTo>
                        <a:cubicBezTo>
                          <a:pt x="2029263" y="-97183"/>
                          <a:pt x="1104853" y="-244707"/>
                          <a:pt x="860212" y="392973"/>
                        </a:cubicBezTo>
                        <a:close/>
                      </a:path>
                    </a:pathLst>
                  </a:custGeom>
                  <a:solidFill>
                    <a:srgbClr val="FFF7F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A0185CA5-4DB5-4C31-A19B-93DE1ADA57D5}"/>
                      </a:ext>
                    </a:extLst>
                  </p:cNvPr>
                  <p:cNvSpPr/>
                  <p:nvPr/>
                </p:nvSpPr>
                <p:spPr>
                  <a:xfrm>
                    <a:off x="5318983" y="8996394"/>
                    <a:ext cx="1822832" cy="1688353"/>
                  </a:xfrm>
                  <a:custGeom>
                    <a:avLst/>
                    <a:gdLst>
                      <a:gd name="connsiteX0" fmla="*/ 858221 w 1822832"/>
                      <a:gd name="connsiteY0" fmla="*/ 392973 h 1688353"/>
                      <a:gd name="connsiteX1" fmla="*/ 8125 w 1822832"/>
                      <a:gd name="connsiteY1" fmla="*/ 623316 h 1688353"/>
                      <a:gd name="connsiteX2" fmla="*/ 1294657 w 1822832"/>
                      <a:gd name="connsiteY2" fmla="*/ 1688354 h 1688353"/>
                      <a:gd name="connsiteX3" fmla="*/ 135712 w 1822832"/>
                      <a:gd name="connsiteY3" fmla="*/ 644738 h 1688353"/>
                      <a:gd name="connsiteX4" fmla="*/ 584616 w 1822832"/>
                      <a:gd name="connsiteY4" fmla="*/ 368427 h 1688353"/>
                      <a:gd name="connsiteX5" fmla="*/ 926401 w 1822832"/>
                      <a:gd name="connsiteY5" fmla="*/ 642919 h 1688353"/>
                      <a:gd name="connsiteX6" fmla="*/ 1129198 w 1822832"/>
                      <a:gd name="connsiteY6" fmla="*/ 193720 h 1688353"/>
                      <a:gd name="connsiteX7" fmla="*/ 1782804 w 1822832"/>
                      <a:gd name="connsiteY7" fmla="*/ 769087 h 1688353"/>
                      <a:gd name="connsiteX8" fmla="*/ 858221 w 182283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2832" h="1688353">
                        <a:moveTo>
                          <a:pt x="858221" y="392973"/>
                        </a:moveTo>
                        <a:cubicBezTo>
                          <a:pt x="498700" y="57769"/>
                          <a:pt x="66970" y="290741"/>
                          <a:pt x="8125" y="623316"/>
                        </a:cubicBezTo>
                        <a:cubicBezTo>
                          <a:pt x="-88716" y="1167698"/>
                          <a:pt x="700440" y="1604934"/>
                          <a:pt x="1294657" y="1688354"/>
                        </a:cubicBezTo>
                        <a:cubicBezTo>
                          <a:pt x="781688" y="1542231"/>
                          <a:pt x="39557" y="1111891"/>
                          <a:pt x="135712" y="644738"/>
                        </a:cubicBezTo>
                        <a:cubicBezTo>
                          <a:pt x="181032" y="424558"/>
                          <a:pt x="409251" y="313449"/>
                          <a:pt x="584616" y="368427"/>
                        </a:cubicBezTo>
                        <a:cubicBezTo>
                          <a:pt x="712946" y="408661"/>
                          <a:pt x="819283" y="532095"/>
                          <a:pt x="926401" y="642919"/>
                        </a:cubicBezTo>
                        <a:cubicBezTo>
                          <a:pt x="961215" y="485032"/>
                          <a:pt x="990352" y="313430"/>
                          <a:pt x="1129198" y="193720"/>
                        </a:cubicBezTo>
                        <a:cubicBezTo>
                          <a:pt x="1356855" y="-2534"/>
                          <a:pt x="1860928" y="38033"/>
                          <a:pt x="1782804" y="769087"/>
                        </a:cubicBezTo>
                        <a:cubicBezTo>
                          <a:pt x="2024567" y="-97183"/>
                          <a:pt x="1102299" y="-244707"/>
                          <a:pt x="858221" y="392973"/>
                        </a:cubicBezTo>
                        <a:close/>
                      </a:path>
                    </a:pathLst>
                  </a:custGeom>
                  <a:solidFill>
                    <a:srgbClr val="FFEFE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70E5A2A0-6D38-46E1-8831-3BF0F42457DB}"/>
                      </a:ext>
                    </a:extLst>
                  </p:cNvPr>
                  <p:cNvSpPr/>
                  <p:nvPr/>
                </p:nvSpPr>
                <p:spPr>
                  <a:xfrm>
                    <a:off x="5323221" y="8996394"/>
                    <a:ext cx="1818590" cy="1688353"/>
                  </a:xfrm>
                  <a:custGeom>
                    <a:avLst/>
                    <a:gdLst>
                      <a:gd name="connsiteX0" fmla="*/ 856222 w 1818590"/>
                      <a:gd name="connsiteY0" fmla="*/ 392973 h 1688353"/>
                      <a:gd name="connsiteX1" fmla="*/ 8107 w 1818590"/>
                      <a:gd name="connsiteY1" fmla="*/ 623316 h 1688353"/>
                      <a:gd name="connsiteX2" fmla="*/ 1291648 w 1818590"/>
                      <a:gd name="connsiteY2" fmla="*/ 1688354 h 1688353"/>
                      <a:gd name="connsiteX3" fmla="*/ 135399 w 1818590"/>
                      <a:gd name="connsiteY3" fmla="*/ 644738 h 1688353"/>
                      <a:gd name="connsiteX4" fmla="*/ 583255 w 1818590"/>
                      <a:gd name="connsiteY4" fmla="*/ 368427 h 1688353"/>
                      <a:gd name="connsiteX5" fmla="*/ 924240 w 1818590"/>
                      <a:gd name="connsiteY5" fmla="*/ 642919 h 1688353"/>
                      <a:gd name="connsiteX6" fmla="*/ 1126570 w 1818590"/>
                      <a:gd name="connsiteY6" fmla="*/ 193720 h 1688353"/>
                      <a:gd name="connsiteX7" fmla="*/ 1778652 w 1818590"/>
                      <a:gd name="connsiteY7" fmla="*/ 769087 h 1688353"/>
                      <a:gd name="connsiteX8" fmla="*/ 856222 w 181859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8590" h="1688353">
                        <a:moveTo>
                          <a:pt x="856222" y="392973"/>
                        </a:moveTo>
                        <a:cubicBezTo>
                          <a:pt x="497539" y="57769"/>
                          <a:pt x="66809" y="290741"/>
                          <a:pt x="8107" y="623316"/>
                        </a:cubicBezTo>
                        <a:cubicBezTo>
                          <a:pt x="-88515" y="1167698"/>
                          <a:pt x="698812" y="1604934"/>
                          <a:pt x="1291648" y="1688354"/>
                        </a:cubicBezTo>
                        <a:cubicBezTo>
                          <a:pt x="779870" y="1542231"/>
                          <a:pt x="39463" y="1111891"/>
                          <a:pt x="135399" y="644738"/>
                        </a:cubicBezTo>
                        <a:cubicBezTo>
                          <a:pt x="180614" y="424558"/>
                          <a:pt x="408299" y="313449"/>
                          <a:pt x="583255" y="368427"/>
                        </a:cubicBezTo>
                        <a:cubicBezTo>
                          <a:pt x="711290" y="408661"/>
                          <a:pt x="817379" y="532095"/>
                          <a:pt x="924240" y="642919"/>
                        </a:cubicBezTo>
                        <a:cubicBezTo>
                          <a:pt x="958978" y="485032"/>
                          <a:pt x="988039" y="313430"/>
                          <a:pt x="1126570" y="193720"/>
                        </a:cubicBezTo>
                        <a:cubicBezTo>
                          <a:pt x="1353694" y="-2534"/>
                          <a:pt x="1856604" y="38033"/>
                          <a:pt x="1778652" y="769087"/>
                        </a:cubicBezTo>
                        <a:cubicBezTo>
                          <a:pt x="2019863" y="-97183"/>
                          <a:pt x="1099738" y="-244707"/>
                          <a:pt x="856222" y="392973"/>
                        </a:cubicBezTo>
                        <a:close/>
                      </a:path>
                    </a:pathLst>
                  </a:custGeom>
                  <a:solidFill>
                    <a:srgbClr val="FFE8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94980358-5420-4D61-9F61-73CF5818C537}"/>
                      </a:ext>
                    </a:extLst>
                  </p:cNvPr>
                  <p:cNvSpPr/>
                  <p:nvPr/>
                </p:nvSpPr>
                <p:spPr>
                  <a:xfrm>
                    <a:off x="5327460" y="8996394"/>
                    <a:ext cx="1814364" cy="1688353"/>
                  </a:xfrm>
                  <a:custGeom>
                    <a:avLst/>
                    <a:gdLst>
                      <a:gd name="connsiteX0" fmla="*/ 854231 w 1814364"/>
                      <a:gd name="connsiteY0" fmla="*/ 392973 h 1688353"/>
                      <a:gd name="connsiteX1" fmla="*/ 8087 w 1814364"/>
                      <a:gd name="connsiteY1" fmla="*/ 623316 h 1688353"/>
                      <a:gd name="connsiteX2" fmla="*/ 1288638 w 1814364"/>
                      <a:gd name="connsiteY2" fmla="*/ 1688354 h 1688353"/>
                      <a:gd name="connsiteX3" fmla="*/ 135084 w 1814364"/>
                      <a:gd name="connsiteY3" fmla="*/ 644738 h 1688353"/>
                      <a:gd name="connsiteX4" fmla="*/ 581902 w 1814364"/>
                      <a:gd name="connsiteY4" fmla="*/ 368427 h 1688353"/>
                      <a:gd name="connsiteX5" fmla="*/ 922097 w 1814364"/>
                      <a:gd name="connsiteY5" fmla="*/ 642919 h 1688353"/>
                      <a:gd name="connsiteX6" fmla="*/ 1123960 w 1814364"/>
                      <a:gd name="connsiteY6" fmla="*/ 193720 h 1688353"/>
                      <a:gd name="connsiteX7" fmla="*/ 1774527 w 1814364"/>
                      <a:gd name="connsiteY7" fmla="*/ 769087 h 1688353"/>
                      <a:gd name="connsiteX8" fmla="*/ 854231 w 181436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4364" h="1688353">
                        <a:moveTo>
                          <a:pt x="854231" y="392973"/>
                        </a:moveTo>
                        <a:cubicBezTo>
                          <a:pt x="496386" y="57769"/>
                          <a:pt x="66656" y="290741"/>
                          <a:pt x="8087" y="623316"/>
                        </a:cubicBezTo>
                        <a:cubicBezTo>
                          <a:pt x="-88306" y="1167698"/>
                          <a:pt x="697183" y="1604934"/>
                          <a:pt x="1288638" y="1688354"/>
                        </a:cubicBezTo>
                        <a:cubicBezTo>
                          <a:pt x="778050" y="1542231"/>
                          <a:pt x="39377" y="1111882"/>
                          <a:pt x="135084" y="644738"/>
                        </a:cubicBezTo>
                        <a:cubicBezTo>
                          <a:pt x="180194" y="424558"/>
                          <a:pt x="407347" y="313449"/>
                          <a:pt x="581902" y="368427"/>
                        </a:cubicBezTo>
                        <a:cubicBezTo>
                          <a:pt x="709642" y="408661"/>
                          <a:pt x="815483" y="532095"/>
                          <a:pt x="922097" y="642919"/>
                        </a:cubicBezTo>
                        <a:cubicBezTo>
                          <a:pt x="956749" y="485032"/>
                          <a:pt x="985752" y="313420"/>
                          <a:pt x="1123960" y="193720"/>
                        </a:cubicBezTo>
                        <a:cubicBezTo>
                          <a:pt x="1350560" y="-2534"/>
                          <a:pt x="1852289" y="38033"/>
                          <a:pt x="1774527" y="769087"/>
                        </a:cubicBezTo>
                        <a:cubicBezTo>
                          <a:pt x="2015147" y="-97183"/>
                          <a:pt x="1097176" y="-244707"/>
                          <a:pt x="854231" y="392973"/>
                        </a:cubicBezTo>
                        <a:close/>
                      </a:path>
                    </a:pathLst>
                  </a:custGeom>
                  <a:solidFill>
                    <a:srgbClr val="FFE0E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6473BDE4-F9EA-46DA-BB4F-C9801D21A4EF}"/>
                      </a:ext>
                    </a:extLst>
                  </p:cNvPr>
                  <p:cNvSpPr/>
                  <p:nvPr/>
                </p:nvSpPr>
                <p:spPr>
                  <a:xfrm>
                    <a:off x="5331698" y="8996394"/>
                    <a:ext cx="1810115" cy="1688353"/>
                  </a:xfrm>
                  <a:custGeom>
                    <a:avLst/>
                    <a:gdLst>
                      <a:gd name="connsiteX0" fmla="*/ 852232 w 1810115"/>
                      <a:gd name="connsiteY0" fmla="*/ 392973 h 1688353"/>
                      <a:gd name="connsiteX1" fmla="*/ 8069 w 1810115"/>
                      <a:gd name="connsiteY1" fmla="*/ 623316 h 1688353"/>
                      <a:gd name="connsiteX2" fmla="*/ 1285629 w 1810115"/>
                      <a:gd name="connsiteY2" fmla="*/ 1688354 h 1688353"/>
                      <a:gd name="connsiteX3" fmla="*/ 134771 w 1810115"/>
                      <a:gd name="connsiteY3" fmla="*/ 644738 h 1688353"/>
                      <a:gd name="connsiteX4" fmla="*/ 580541 w 1810115"/>
                      <a:gd name="connsiteY4" fmla="*/ 368427 h 1688353"/>
                      <a:gd name="connsiteX5" fmla="*/ 919935 w 1810115"/>
                      <a:gd name="connsiteY5" fmla="*/ 642919 h 1688353"/>
                      <a:gd name="connsiteX6" fmla="*/ 1121323 w 1810115"/>
                      <a:gd name="connsiteY6" fmla="*/ 193720 h 1688353"/>
                      <a:gd name="connsiteX7" fmla="*/ 1770366 w 1810115"/>
                      <a:gd name="connsiteY7" fmla="*/ 769087 h 1688353"/>
                      <a:gd name="connsiteX8" fmla="*/ 852232 w 181011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10115" h="1688353">
                        <a:moveTo>
                          <a:pt x="852232" y="392973"/>
                        </a:moveTo>
                        <a:cubicBezTo>
                          <a:pt x="495216" y="57769"/>
                          <a:pt x="66496" y="290741"/>
                          <a:pt x="8069" y="623316"/>
                        </a:cubicBezTo>
                        <a:cubicBezTo>
                          <a:pt x="-88105" y="1167698"/>
                          <a:pt x="695555" y="1604934"/>
                          <a:pt x="1285629" y="1688354"/>
                        </a:cubicBezTo>
                        <a:cubicBezTo>
                          <a:pt x="776232" y="1542231"/>
                          <a:pt x="39283" y="1111882"/>
                          <a:pt x="134771" y="644738"/>
                        </a:cubicBezTo>
                        <a:cubicBezTo>
                          <a:pt x="179776" y="424548"/>
                          <a:pt x="406395" y="313449"/>
                          <a:pt x="580541" y="368427"/>
                        </a:cubicBezTo>
                        <a:cubicBezTo>
                          <a:pt x="707976" y="408661"/>
                          <a:pt x="813570" y="532095"/>
                          <a:pt x="919935" y="642919"/>
                        </a:cubicBezTo>
                        <a:cubicBezTo>
                          <a:pt x="954511" y="485032"/>
                          <a:pt x="983439" y="313420"/>
                          <a:pt x="1121323" y="193720"/>
                        </a:cubicBezTo>
                        <a:cubicBezTo>
                          <a:pt x="1347389" y="-2543"/>
                          <a:pt x="1847947" y="38033"/>
                          <a:pt x="1770366" y="769087"/>
                        </a:cubicBezTo>
                        <a:cubicBezTo>
                          <a:pt x="2010443" y="-97183"/>
                          <a:pt x="1094605" y="-244707"/>
                          <a:pt x="852232" y="392973"/>
                        </a:cubicBezTo>
                        <a:close/>
                      </a:path>
                    </a:pathLst>
                  </a:custGeom>
                  <a:solidFill>
                    <a:srgbClr val="FFD8D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1A7C5850-6035-4FB7-A916-9137BA296BB7}"/>
                      </a:ext>
                    </a:extLst>
                  </p:cNvPr>
                  <p:cNvSpPr/>
                  <p:nvPr/>
                </p:nvSpPr>
                <p:spPr>
                  <a:xfrm>
                    <a:off x="5335927" y="8996394"/>
                    <a:ext cx="1805881" cy="1688353"/>
                  </a:xfrm>
                  <a:custGeom>
                    <a:avLst/>
                    <a:gdLst>
                      <a:gd name="connsiteX0" fmla="*/ 850241 w 1805881"/>
                      <a:gd name="connsiteY0" fmla="*/ 392973 h 1688353"/>
                      <a:gd name="connsiteX1" fmla="*/ 8050 w 1805881"/>
                      <a:gd name="connsiteY1" fmla="*/ 623316 h 1688353"/>
                      <a:gd name="connsiteX2" fmla="*/ 1282619 w 1805881"/>
                      <a:gd name="connsiteY2" fmla="*/ 1688354 h 1688353"/>
                      <a:gd name="connsiteX3" fmla="*/ 134447 w 1805881"/>
                      <a:gd name="connsiteY3" fmla="*/ 644738 h 1688353"/>
                      <a:gd name="connsiteX4" fmla="*/ 579169 w 1805881"/>
                      <a:gd name="connsiteY4" fmla="*/ 368427 h 1688353"/>
                      <a:gd name="connsiteX5" fmla="*/ 917773 w 1805881"/>
                      <a:gd name="connsiteY5" fmla="*/ 642919 h 1688353"/>
                      <a:gd name="connsiteX6" fmla="*/ 1118693 w 1805881"/>
                      <a:gd name="connsiteY6" fmla="*/ 193720 h 1688353"/>
                      <a:gd name="connsiteX7" fmla="*/ 1766222 w 1805881"/>
                      <a:gd name="connsiteY7" fmla="*/ 769087 h 1688353"/>
                      <a:gd name="connsiteX8" fmla="*/ 850241 w 180588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5881" h="1688353">
                        <a:moveTo>
                          <a:pt x="850241" y="392973"/>
                        </a:moveTo>
                        <a:cubicBezTo>
                          <a:pt x="494063" y="57769"/>
                          <a:pt x="66343" y="290741"/>
                          <a:pt x="8050" y="623316"/>
                        </a:cubicBezTo>
                        <a:cubicBezTo>
                          <a:pt x="-87896" y="1167698"/>
                          <a:pt x="693926" y="1604934"/>
                          <a:pt x="1282619" y="1688354"/>
                        </a:cubicBezTo>
                        <a:cubicBezTo>
                          <a:pt x="774412" y="1542231"/>
                          <a:pt x="39187" y="1111882"/>
                          <a:pt x="134447" y="644738"/>
                        </a:cubicBezTo>
                        <a:cubicBezTo>
                          <a:pt x="179347" y="424548"/>
                          <a:pt x="405433" y="313449"/>
                          <a:pt x="579169" y="368427"/>
                        </a:cubicBezTo>
                        <a:cubicBezTo>
                          <a:pt x="706309" y="408661"/>
                          <a:pt x="811655" y="532095"/>
                          <a:pt x="917773" y="642919"/>
                        </a:cubicBezTo>
                        <a:cubicBezTo>
                          <a:pt x="952263" y="485032"/>
                          <a:pt x="981133" y="313420"/>
                          <a:pt x="1118693" y="193720"/>
                        </a:cubicBezTo>
                        <a:cubicBezTo>
                          <a:pt x="1344236" y="-2543"/>
                          <a:pt x="1843622" y="38033"/>
                          <a:pt x="1766222" y="769087"/>
                        </a:cubicBezTo>
                        <a:cubicBezTo>
                          <a:pt x="2005747" y="-97183"/>
                          <a:pt x="1092052" y="-244707"/>
                          <a:pt x="850241" y="392973"/>
                        </a:cubicBezTo>
                        <a:close/>
                      </a:path>
                    </a:pathLst>
                  </a:custGeom>
                  <a:solidFill>
                    <a:srgbClr val="FFD0D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2" name="Freeform: Shape 341">
                    <a:extLst>
                      <a:ext uri="{FF2B5EF4-FFF2-40B4-BE49-F238E27FC236}">
                        <a16:creationId xmlns:a16="http://schemas.microsoft.com/office/drawing/2014/main" id="{25661877-37AD-4021-B3E6-0291EBB08B22}"/>
                      </a:ext>
                    </a:extLst>
                  </p:cNvPr>
                  <p:cNvSpPr/>
                  <p:nvPr/>
                </p:nvSpPr>
                <p:spPr>
                  <a:xfrm>
                    <a:off x="5340166" y="8996394"/>
                    <a:ext cx="1801644" cy="1688353"/>
                  </a:xfrm>
                  <a:custGeom>
                    <a:avLst/>
                    <a:gdLst>
                      <a:gd name="connsiteX0" fmla="*/ 848250 w 1801644"/>
                      <a:gd name="connsiteY0" fmla="*/ 392973 h 1688353"/>
                      <a:gd name="connsiteX1" fmla="*/ 8030 w 1801644"/>
                      <a:gd name="connsiteY1" fmla="*/ 623316 h 1688353"/>
                      <a:gd name="connsiteX2" fmla="*/ 1279608 w 1801644"/>
                      <a:gd name="connsiteY2" fmla="*/ 1688354 h 1688353"/>
                      <a:gd name="connsiteX3" fmla="*/ 134132 w 1801644"/>
                      <a:gd name="connsiteY3" fmla="*/ 644738 h 1688353"/>
                      <a:gd name="connsiteX4" fmla="*/ 577816 w 1801644"/>
                      <a:gd name="connsiteY4" fmla="*/ 368427 h 1688353"/>
                      <a:gd name="connsiteX5" fmla="*/ 915630 w 1801644"/>
                      <a:gd name="connsiteY5" fmla="*/ 642919 h 1688353"/>
                      <a:gd name="connsiteX6" fmla="*/ 1116074 w 1801644"/>
                      <a:gd name="connsiteY6" fmla="*/ 193720 h 1688353"/>
                      <a:gd name="connsiteX7" fmla="*/ 1762078 w 1801644"/>
                      <a:gd name="connsiteY7" fmla="*/ 769087 h 1688353"/>
                      <a:gd name="connsiteX8" fmla="*/ 848250 w 180164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1644" h="1688353">
                        <a:moveTo>
                          <a:pt x="848250" y="392973"/>
                        </a:moveTo>
                        <a:cubicBezTo>
                          <a:pt x="492910" y="57769"/>
                          <a:pt x="66190" y="290741"/>
                          <a:pt x="8030" y="623316"/>
                        </a:cubicBezTo>
                        <a:cubicBezTo>
                          <a:pt x="-87686" y="1167698"/>
                          <a:pt x="692297" y="1604934"/>
                          <a:pt x="1279608" y="1688354"/>
                        </a:cubicBezTo>
                        <a:cubicBezTo>
                          <a:pt x="772593" y="1542231"/>
                          <a:pt x="39091" y="1111872"/>
                          <a:pt x="134132" y="644738"/>
                        </a:cubicBezTo>
                        <a:cubicBezTo>
                          <a:pt x="178928" y="424548"/>
                          <a:pt x="404480" y="313449"/>
                          <a:pt x="577816" y="368427"/>
                        </a:cubicBezTo>
                        <a:cubicBezTo>
                          <a:pt x="704660" y="408661"/>
                          <a:pt x="809759" y="532095"/>
                          <a:pt x="915630" y="642919"/>
                        </a:cubicBezTo>
                        <a:cubicBezTo>
                          <a:pt x="950043" y="485032"/>
                          <a:pt x="978838" y="313420"/>
                          <a:pt x="1116074" y="193720"/>
                        </a:cubicBezTo>
                        <a:cubicBezTo>
                          <a:pt x="1341092" y="-2543"/>
                          <a:pt x="1839297" y="38033"/>
                          <a:pt x="1762078" y="769087"/>
                        </a:cubicBezTo>
                        <a:cubicBezTo>
                          <a:pt x="2001041" y="-97183"/>
                          <a:pt x="1089489" y="-244707"/>
                          <a:pt x="848250" y="392973"/>
                        </a:cubicBezTo>
                        <a:close/>
                      </a:path>
                    </a:pathLst>
                  </a:custGeom>
                  <a:solidFill>
                    <a:srgbClr val="FFC9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id="{6934ADBC-3C6D-4B5B-AC6F-6679EAB844F8}"/>
                      </a:ext>
                    </a:extLst>
                  </p:cNvPr>
                  <p:cNvSpPr/>
                  <p:nvPr/>
                </p:nvSpPr>
                <p:spPr>
                  <a:xfrm>
                    <a:off x="5344404" y="8996394"/>
                    <a:ext cx="1797413" cy="1688353"/>
                  </a:xfrm>
                  <a:custGeom>
                    <a:avLst/>
                    <a:gdLst>
                      <a:gd name="connsiteX0" fmla="*/ 846251 w 1797413"/>
                      <a:gd name="connsiteY0" fmla="*/ 392973 h 1688353"/>
                      <a:gd name="connsiteX1" fmla="*/ 8012 w 1797413"/>
                      <a:gd name="connsiteY1" fmla="*/ 623316 h 1688353"/>
                      <a:gd name="connsiteX2" fmla="*/ 1276609 w 1797413"/>
                      <a:gd name="connsiteY2" fmla="*/ 1688354 h 1688353"/>
                      <a:gd name="connsiteX3" fmla="*/ 133828 w 1797413"/>
                      <a:gd name="connsiteY3" fmla="*/ 644738 h 1688353"/>
                      <a:gd name="connsiteX4" fmla="*/ 576464 w 1797413"/>
                      <a:gd name="connsiteY4" fmla="*/ 368427 h 1688353"/>
                      <a:gd name="connsiteX5" fmla="*/ 913478 w 1797413"/>
                      <a:gd name="connsiteY5" fmla="*/ 642919 h 1688353"/>
                      <a:gd name="connsiteX6" fmla="*/ 1113455 w 1797413"/>
                      <a:gd name="connsiteY6" fmla="*/ 193720 h 1688353"/>
                      <a:gd name="connsiteX7" fmla="*/ 1757945 w 1797413"/>
                      <a:gd name="connsiteY7" fmla="*/ 769087 h 1688353"/>
                      <a:gd name="connsiteX8" fmla="*/ 846251 w 179741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7413" h="1688353">
                        <a:moveTo>
                          <a:pt x="846251" y="392973"/>
                        </a:moveTo>
                        <a:cubicBezTo>
                          <a:pt x="491749" y="57769"/>
                          <a:pt x="66029" y="290741"/>
                          <a:pt x="8012" y="623316"/>
                        </a:cubicBezTo>
                        <a:cubicBezTo>
                          <a:pt x="-87485" y="1167698"/>
                          <a:pt x="690669" y="1604934"/>
                          <a:pt x="1276609" y="1688354"/>
                        </a:cubicBezTo>
                        <a:cubicBezTo>
                          <a:pt x="770794" y="1542231"/>
                          <a:pt x="39016" y="1111872"/>
                          <a:pt x="133828" y="644738"/>
                        </a:cubicBezTo>
                        <a:cubicBezTo>
                          <a:pt x="178519" y="424548"/>
                          <a:pt x="403548" y="313449"/>
                          <a:pt x="576464" y="368427"/>
                        </a:cubicBezTo>
                        <a:cubicBezTo>
                          <a:pt x="703004" y="408661"/>
                          <a:pt x="807865" y="532095"/>
                          <a:pt x="913478" y="642919"/>
                        </a:cubicBezTo>
                        <a:cubicBezTo>
                          <a:pt x="947806" y="485032"/>
                          <a:pt x="976533" y="313420"/>
                          <a:pt x="1113455" y="193720"/>
                        </a:cubicBezTo>
                        <a:cubicBezTo>
                          <a:pt x="1337941" y="-2543"/>
                          <a:pt x="1834984" y="38033"/>
                          <a:pt x="1757945" y="769087"/>
                        </a:cubicBezTo>
                        <a:cubicBezTo>
                          <a:pt x="1996328" y="-97183"/>
                          <a:pt x="1086928" y="-244707"/>
                          <a:pt x="846251" y="392973"/>
                        </a:cubicBezTo>
                        <a:close/>
                      </a:path>
                    </a:pathLst>
                  </a:custGeom>
                  <a:solidFill>
                    <a:srgbClr val="FFC1C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id="{9DF39725-DD38-4A7E-8508-6CFE321D4B5C}"/>
                      </a:ext>
                    </a:extLst>
                  </p:cNvPr>
                  <p:cNvSpPr/>
                  <p:nvPr/>
                </p:nvSpPr>
                <p:spPr>
                  <a:xfrm>
                    <a:off x="5348643" y="8996394"/>
                    <a:ext cx="1793176" cy="1688353"/>
                  </a:xfrm>
                  <a:custGeom>
                    <a:avLst/>
                    <a:gdLst>
                      <a:gd name="connsiteX0" fmla="*/ 844259 w 1793176"/>
                      <a:gd name="connsiteY0" fmla="*/ 392973 h 1688353"/>
                      <a:gd name="connsiteX1" fmla="*/ 7993 w 1793176"/>
                      <a:gd name="connsiteY1" fmla="*/ 623316 h 1688353"/>
                      <a:gd name="connsiteX2" fmla="*/ 1273599 w 1793176"/>
                      <a:gd name="connsiteY2" fmla="*/ 1688354 h 1688353"/>
                      <a:gd name="connsiteX3" fmla="*/ 133513 w 1793176"/>
                      <a:gd name="connsiteY3" fmla="*/ 644738 h 1688353"/>
                      <a:gd name="connsiteX4" fmla="*/ 575111 w 1793176"/>
                      <a:gd name="connsiteY4" fmla="*/ 368427 h 1688353"/>
                      <a:gd name="connsiteX5" fmla="*/ 911334 w 1793176"/>
                      <a:gd name="connsiteY5" fmla="*/ 642919 h 1688353"/>
                      <a:gd name="connsiteX6" fmla="*/ 1110836 w 1793176"/>
                      <a:gd name="connsiteY6" fmla="*/ 193720 h 1688353"/>
                      <a:gd name="connsiteX7" fmla="*/ 1753802 w 1793176"/>
                      <a:gd name="connsiteY7" fmla="*/ 769087 h 1688353"/>
                      <a:gd name="connsiteX8" fmla="*/ 844259 w 1793176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93176" h="1688353">
                        <a:moveTo>
                          <a:pt x="844259" y="392973"/>
                        </a:moveTo>
                        <a:cubicBezTo>
                          <a:pt x="490587" y="57769"/>
                          <a:pt x="65876" y="290741"/>
                          <a:pt x="7993" y="623316"/>
                        </a:cubicBezTo>
                        <a:cubicBezTo>
                          <a:pt x="-87276" y="1167698"/>
                          <a:pt x="689040" y="1604934"/>
                          <a:pt x="1273599" y="1688354"/>
                        </a:cubicBezTo>
                        <a:cubicBezTo>
                          <a:pt x="768974" y="1542231"/>
                          <a:pt x="38921" y="1111863"/>
                          <a:pt x="133513" y="644738"/>
                        </a:cubicBezTo>
                        <a:cubicBezTo>
                          <a:pt x="178100" y="424548"/>
                          <a:pt x="402595" y="313449"/>
                          <a:pt x="575111" y="368427"/>
                        </a:cubicBezTo>
                        <a:cubicBezTo>
                          <a:pt x="701356" y="408661"/>
                          <a:pt x="805959" y="532095"/>
                          <a:pt x="911334" y="642919"/>
                        </a:cubicBezTo>
                        <a:cubicBezTo>
                          <a:pt x="945586" y="485032"/>
                          <a:pt x="974247" y="313420"/>
                          <a:pt x="1110836" y="193720"/>
                        </a:cubicBezTo>
                        <a:cubicBezTo>
                          <a:pt x="1334797" y="-2543"/>
                          <a:pt x="1830659" y="38033"/>
                          <a:pt x="1753802" y="769087"/>
                        </a:cubicBezTo>
                        <a:cubicBezTo>
                          <a:pt x="1991622" y="-97183"/>
                          <a:pt x="1084366" y="-244707"/>
                          <a:pt x="844259" y="392973"/>
                        </a:cubicBezTo>
                        <a:close/>
                      </a:path>
                    </a:pathLst>
                  </a:custGeom>
                  <a:solidFill>
                    <a:srgbClr val="FFB9B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id="{869C93CE-24E6-4222-BBED-C6140721B604}"/>
                      </a:ext>
                    </a:extLst>
                  </p:cNvPr>
                  <p:cNvSpPr/>
                  <p:nvPr/>
                </p:nvSpPr>
                <p:spPr>
                  <a:xfrm>
                    <a:off x="5352882" y="8996394"/>
                    <a:ext cx="1788939" cy="1688353"/>
                  </a:xfrm>
                  <a:custGeom>
                    <a:avLst/>
                    <a:gdLst>
                      <a:gd name="connsiteX0" fmla="*/ 842259 w 1788939"/>
                      <a:gd name="connsiteY0" fmla="*/ 392973 h 1688353"/>
                      <a:gd name="connsiteX1" fmla="*/ 7973 w 1788939"/>
                      <a:gd name="connsiteY1" fmla="*/ 623316 h 1688353"/>
                      <a:gd name="connsiteX2" fmla="*/ 1270589 w 1788939"/>
                      <a:gd name="connsiteY2" fmla="*/ 1688354 h 1688353"/>
                      <a:gd name="connsiteX3" fmla="*/ 133189 w 1788939"/>
                      <a:gd name="connsiteY3" fmla="*/ 644738 h 1688353"/>
                      <a:gd name="connsiteX4" fmla="*/ 573739 w 1788939"/>
                      <a:gd name="connsiteY4" fmla="*/ 368427 h 1688353"/>
                      <a:gd name="connsiteX5" fmla="*/ 909172 w 1788939"/>
                      <a:gd name="connsiteY5" fmla="*/ 642919 h 1688353"/>
                      <a:gd name="connsiteX6" fmla="*/ 1108206 w 1788939"/>
                      <a:gd name="connsiteY6" fmla="*/ 193720 h 1688353"/>
                      <a:gd name="connsiteX7" fmla="*/ 1749658 w 1788939"/>
                      <a:gd name="connsiteY7" fmla="*/ 769087 h 1688353"/>
                      <a:gd name="connsiteX8" fmla="*/ 842259 w 1788939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8939" h="1688353">
                        <a:moveTo>
                          <a:pt x="842259" y="392973"/>
                        </a:moveTo>
                        <a:cubicBezTo>
                          <a:pt x="489424" y="57769"/>
                          <a:pt x="65714" y="290741"/>
                          <a:pt x="7973" y="623316"/>
                        </a:cubicBezTo>
                        <a:cubicBezTo>
                          <a:pt x="-87067" y="1167698"/>
                          <a:pt x="687420" y="1604934"/>
                          <a:pt x="1270589" y="1688354"/>
                        </a:cubicBezTo>
                        <a:cubicBezTo>
                          <a:pt x="767144" y="1542231"/>
                          <a:pt x="38825" y="1111863"/>
                          <a:pt x="133189" y="644738"/>
                        </a:cubicBezTo>
                        <a:cubicBezTo>
                          <a:pt x="177671" y="424548"/>
                          <a:pt x="401632" y="313449"/>
                          <a:pt x="573739" y="368427"/>
                        </a:cubicBezTo>
                        <a:cubicBezTo>
                          <a:pt x="699679" y="408661"/>
                          <a:pt x="804044" y="532095"/>
                          <a:pt x="909172" y="642919"/>
                        </a:cubicBezTo>
                        <a:cubicBezTo>
                          <a:pt x="943338" y="485032"/>
                          <a:pt x="971932" y="313420"/>
                          <a:pt x="1108206" y="193720"/>
                        </a:cubicBezTo>
                        <a:cubicBezTo>
                          <a:pt x="1331634" y="-2543"/>
                          <a:pt x="1826334" y="38033"/>
                          <a:pt x="1749658" y="769087"/>
                        </a:cubicBezTo>
                        <a:cubicBezTo>
                          <a:pt x="1986916" y="-97183"/>
                          <a:pt x="1081793" y="-244707"/>
                          <a:pt x="842259" y="392973"/>
                        </a:cubicBezTo>
                        <a:close/>
                      </a:path>
                    </a:pathLst>
                  </a:custGeom>
                  <a:solidFill>
                    <a:srgbClr val="FFB1B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id="{52E09CCC-A54B-4D3C-A30C-CFE247485B7A}"/>
                      </a:ext>
                    </a:extLst>
                  </p:cNvPr>
                  <p:cNvSpPr/>
                  <p:nvPr/>
                </p:nvSpPr>
                <p:spPr>
                  <a:xfrm>
                    <a:off x="5357110" y="8996394"/>
                    <a:ext cx="1784707" cy="1688353"/>
                  </a:xfrm>
                  <a:custGeom>
                    <a:avLst/>
                    <a:gdLst>
                      <a:gd name="connsiteX0" fmla="*/ 840269 w 1784707"/>
                      <a:gd name="connsiteY0" fmla="*/ 392973 h 1688353"/>
                      <a:gd name="connsiteX1" fmla="*/ 7955 w 1784707"/>
                      <a:gd name="connsiteY1" fmla="*/ 623316 h 1688353"/>
                      <a:gd name="connsiteX2" fmla="*/ 1267580 w 1784707"/>
                      <a:gd name="connsiteY2" fmla="*/ 1688354 h 1688353"/>
                      <a:gd name="connsiteX3" fmla="*/ 132876 w 1784707"/>
                      <a:gd name="connsiteY3" fmla="*/ 644738 h 1688353"/>
                      <a:gd name="connsiteX4" fmla="*/ 572388 w 1784707"/>
                      <a:gd name="connsiteY4" fmla="*/ 368427 h 1688353"/>
                      <a:gd name="connsiteX5" fmla="*/ 907020 w 1784707"/>
                      <a:gd name="connsiteY5" fmla="*/ 642919 h 1688353"/>
                      <a:gd name="connsiteX6" fmla="*/ 1105578 w 1784707"/>
                      <a:gd name="connsiteY6" fmla="*/ 193720 h 1688353"/>
                      <a:gd name="connsiteX7" fmla="*/ 1745516 w 1784707"/>
                      <a:gd name="connsiteY7" fmla="*/ 769087 h 1688353"/>
                      <a:gd name="connsiteX8" fmla="*/ 840269 w 178470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4707" h="1688353">
                        <a:moveTo>
                          <a:pt x="840269" y="392973"/>
                        </a:moveTo>
                        <a:cubicBezTo>
                          <a:pt x="488273" y="57769"/>
                          <a:pt x="65572" y="290741"/>
                          <a:pt x="7955" y="623316"/>
                        </a:cubicBezTo>
                        <a:cubicBezTo>
                          <a:pt x="-86866" y="1167698"/>
                          <a:pt x="685793" y="1604934"/>
                          <a:pt x="1267580" y="1688354"/>
                        </a:cubicBezTo>
                        <a:cubicBezTo>
                          <a:pt x="765336" y="1542231"/>
                          <a:pt x="38740" y="1111863"/>
                          <a:pt x="132876" y="644738"/>
                        </a:cubicBezTo>
                        <a:cubicBezTo>
                          <a:pt x="177253" y="424539"/>
                          <a:pt x="400681" y="313449"/>
                          <a:pt x="572388" y="368427"/>
                        </a:cubicBezTo>
                        <a:cubicBezTo>
                          <a:pt x="698032" y="408661"/>
                          <a:pt x="802150" y="532095"/>
                          <a:pt x="907020" y="642919"/>
                        </a:cubicBezTo>
                        <a:cubicBezTo>
                          <a:pt x="941110" y="485032"/>
                          <a:pt x="969638" y="313420"/>
                          <a:pt x="1105578" y="193720"/>
                        </a:cubicBezTo>
                        <a:cubicBezTo>
                          <a:pt x="1328483" y="-2543"/>
                          <a:pt x="1822001" y="38033"/>
                          <a:pt x="1745516" y="769087"/>
                        </a:cubicBezTo>
                        <a:cubicBezTo>
                          <a:pt x="1982221" y="-97183"/>
                          <a:pt x="1079242" y="-244707"/>
                          <a:pt x="840269" y="392973"/>
                        </a:cubicBezTo>
                        <a:close/>
                      </a:path>
                    </a:pathLst>
                  </a:custGeom>
                  <a:solidFill>
                    <a:srgbClr val="FFA9A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7" name="Freeform: Shape 346">
                    <a:extLst>
                      <a:ext uri="{FF2B5EF4-FFF2-40B4-BE49-F238E27FC236}">
                        <a16:creationId xmlns:a16="http://schemas.microsoft.com/office/drawing/2014/main" id="{ED0FB9DD-C9F1-438B-9832-0D70B2FF5C2A}"/>
                      </a:ext>
                    </a:extLst>
                  </p:cNvPr>
                  <p:cNvSpPr/>
                  <p:nvPr/>
                </p:nvSpPr>
                <p:spPr>
                  <a:xfrm>
                    <a:off x="5361358" y="8996394"/>
                    <a:ext cx="1780467" cy="1688353"/>
                  </a:xfrm>
                  <a:custGeom>
                    <a:avLst/>
                    <a:gdLst>
                      <a:gd name="connsiteX0" fmla="*/ 838269 w 1780467"/>
                      <a:gd name="connsiteY0" fmla="*/ 392973 h 1688353"/>
                      <a:gd name="connsiteX1" fmla="*/ 7936 w 1780467"/>
                      <a:gd name="connsiteY1" fmla="*/ 623316 h 1688353"/>
                      <a:gd name="connsiteX2" fmla="*/ 1264569 w 1780467"/>
                      <a:gd name="connsiteY2" fmla="*/ 1688354 h 1688353"/>
                      <a:gd name="connsiteX3" fmla="*/ 132561 w 1780467"/>
                      <a:gd name="connsiteY3" fmla="*/ 644738 h 1688353"/>
                      <a:gd name="connsiteX4" fmla="*/ 571026 w 1780467"/>
                      <a:gd name="connsiteY4" fmla="*/ 368427 h 1688353"/>
                      <a:gd name="connsiteX5" fmla="*/ 904867 w 1780467"/>
                      <a:gd name="connsiteY5" fmla="*/ 642919 h 1688353"/>
                      <a:gd name="connsiteX6" fmla="*/ 1102959 w 1780467"/>
                      <a:gd name="connsiteY6" fmla="*/ 193720 h 1688353"/>
                      <a:gd name="connsiteX7" fmla="*/ 1741372 w 1780467"/>
                      <a:gd name="connsiteY7" fmla="*/ 769087 h 1688353"/>
                      <a:gd name="connsiteX8" fmla="*/ 838269 w 178046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80467" h="1688353">
                        <a:moveTo>
                          <a:pt x="838269" y="392973"/>
                        </a:moveTo>
                        <a:cubicBezTo>
                          <a:pt x="487101" y="57769"/>
                          <a:pt x="65410" y="290741"/>
                          <a:pt x="7936" y="623316"/>
                        </a:cubicBezTo>
                        <a:cubicBezTo>
                          <a:pt x="-86657" y="1167698"/>
                          <a:pt x="684164" y="1604934"/>
                          <a:pt x="1264569" y="1688354"/>
                        </a:cubicBezTo>
                        <a:cubicBezTo>
                          <a:pt x="763516" y="1542231"/>
                          <a:pt x="38645" y="1111853"/>
                          <a:pt x="132561" y="644738"/>
                        </a:cubicBezTo>
                        <a:cubicBezTo>
                          <a:pt x="176833" y="424539"/>
                          <a:pt x="399728" y="313449"/>
                          <a:pt x="571026" y="368427"/>
                        </a:cubicBezTo>
                        <a:cubicBezTo>
                          <a:pt x="696375" y="408661"/>
                          <a:pt x="800235" y="532095"/>
                          <a:pt x="904867" y="642919"/>
                        </a:cubicBezTo>
                        <a:cubicBezTo>
                          <a:pt x="938872" y="485032"/>
                          <a:pt x="967332" y="313420"/>
                          <a:pt x="1102959" y="193720"/>
                        </a:cubicBezTo>
                        <a:cubicBezTo>
                          <a:pt x="1325329" y="-2543"/>
                          <a:pt x="1817686" y="38033"/>
                          <a:pt x="1741372" y="769087"/>
                        </a:cubicBezTo>
                        <a:cubicBezTo>
                          <a:pt x="1977506" y="-97183"/>
                          <a:pt x="1076670" y="-244707"/>
                          <a:pt x="838269" y="392973"/>
                        </a:cubicBezTo>
                        <a:close/>
                      </a:path>
                    </a:pathLst>
                  </a:custGeom>
                  <a:solidFill>
                    <a:srgbClr val="FFA2A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8" name="Freeform: Shape 347">
                    <a:extLst>
                      <a:ext uri="{FF2B5EF4-FFF2-40B4-BE49-F238E27FC236}">
                        <a16:creationId xmlns:a16="http://schemas.microsoft.com/office/drawing/2014/main" id="{755651DB-1008-4E24-B312-3CCB313E4C0F}"/>
                      </a:ext>
                    </a:extLst>
                  </p:cNvPr>
                  <p:cNvSpPr/>
                  <p:nvPr/>
                </p:nvSpPr>
                <p:spPr>
                  <a:xfrm>
                    <a:off x="5365588" y="8996394"/>
                    <a:ext cx="1776230" cy="1688353"/>
                  </a:xfrm>
                  <a:custGeom>
                    <a:avLst/>
                    <a:gdLst>
                      <a:gd name="connsiteX0" fmla="*/ 836277 w 1776230"/>
                      <a:gd name="connsiteY0" fmla="*/ 392973 h 1688353"/>
                      <a:gd name="connsiteX1" fmla="*/ 7917 w 1776230"/>
                      <a:gd name="connsiteY1" fmla="*/ 623316 h 1688353"/>
                      <a:gd name="connsiteX2" fmla="*/ 1261559 w 1776230"/>
                      <a:gd name="connsiteY2" fmla="*/ 1688354 h 1688353"/>
                      <a:gd name="connsiteX3" fmla="*/ 132247 w 1776230"/>
                      <a:gd name="connsiteY3" fmla="*/ 644738 h 1688353"/>
                      <a:gd name="connsiteX4" fmla="*/ 569673 w 1776230"/>
                      <a:gd name="connsiteY4" fmla="*/ 368427 h 1688353"/>
                      <a:gd name="connsiteX5" fmla="*/ 902714 w 1776230"/>
                      <a:gd name="connsiteY5" fmla="*/ 642919 h 1688353"/>
                      <a:gd name="connsiteX6" fmla="*/ 1100329 w 1776230"/>
                      <a:gd name="connsiteY6" fmla="*/ 193720 h 1688353"/>
                      <a:gd name="connsiteX7" fmla="*/ 1737228 w 1776230"/>
                      <a:gd name="connsiteY7" fmla="*/ 769087 h 1688353"/>
                      <a:gd name="connsiteX8" fmla="*/ 836277 w 177623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6230" h="1688353">
                        <a:moveTo>
                          <a:pt x="836277" y="392973"/>
                        </a:moveTo>
                        <a:cubicBezTo>
                          <a:pt x="485948" y="57769"/>
                          <a:pt x="65257" y="290741"/>
                          <a:pt x="7917" y="623316"/>
                        </a:cubicBezTo>
                        <a:cubicBezTo>
                          <a:pt x="-86448" y="1167698"/>
                          <a:pt x="682534" y="1604934"/>
                          <a:pt x="1261559" y="1688354"/>
                        </a:cubicBezTo>
                        <a:cubicBezTo>
                          <a:pt x="761697" y="1542231"/>
                          <a:pt x="38549" y="1111853"/>
                          <a:pt x="132247" y="644738"/>
                        </a:cubicBezTo>
                        <a:cubicBezTo>
                          <a:pt x="176414" y="424539"/>
                          <a:pt x="398775" y="313449"/>
                          <a:pt x="569673" y="368427"/>
                        </a:cubicBezTo>
                        <a:cubicBezTo>
                          <a:pt x="694717" y="408661"/>
                          <a:pt x="798339" y="532095"/>
                          <a:pt x="902714" y="642919"/>
                        </a:cubicBezTo>
                        <a:cubicBezTo>
                          <a:pt x="936642" y="485032"/>
                          <a:pt x="965036" y="313420"/>
                          <a:pt x="1100329" y="193720"/>
                        </a:cubicBezTo>
                        <a:cubicBezTo>
                          <a:pt x="1322176" y="-2543"/>
                          <a:pt x="1813352" y="38033"/>
                          <a:pt x="1737228" y="769087"/>
                        </a:cubicBezTo>
                        <a:cubicBezTo>
                          <a:pt x="1972800" y="-97183"/>
                          <a:pt x="1074117" y="-244707"/>
                          <a:pt x="836277" y="392973"/>
                        </a:cubicBezTo>
                        <a:close/>
                      </a:path>
                    </a:pathLst>
                  </a:custGeom>
                  <a:solidFill>
                    <a:srgbClr val="FF9A9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49" name="Freeform: Shape 348">
                    <a:extLst>
                      <a:ext uri="{FF2B5EF4-FFF2-40B4-BE49-F238E27FC236}">
                        <a16:creationId xmlns:a16="http://schemas.microsoft.com/office/drawing/2014/main" id="{A0F0A941-27CC-47A8-80D7-B7BDCDCD7EC4}"/>
                      </a:ext>
                    </a:extLst>
                  </p:cNvPr>
                  <p:cNvSpPr/>
                  <p:nvPr/>
                </p:nvSpPr>
                <p:spPr>
                  <a:xfrm>
                    <a:off x="5369816" y="8996394"/>
                    <a:ext cx="1771998" cy="1688353"/>
                  </a:xfrm>
                  <a:custGeom>
                    <a:avLst/>
                    <a:gdLst>
                      <a:gd name="connsiteX0" fmla="*/ 834288 w 1771998"/>
                      <a:gd name="connsiteY0" fmla="*/ 392973 h 1688353"/>
                      <a:gd name="connsiteX1" fmla="*/ 7899 w 1771998"/>
                      <a:gd name="connsiteY1" fmla="*/ 623316 h 1688353"/>
                      <a:gd name="connsiteX2" fmla="*/ 1258550 w 1771998"/>
                      <a:gd name="connsiteY2" fmla="*/ 1688354 h 1688353"/>
                      <a:gd name="connsiteX3" fmla="*/ 131933 w 1771998"/>
                      <a:gd name="connsiteY3" fmla="*/ 644738 h 1688353"/>
                      <a:gd name="connsiteX4" fmla="*/ 568312 w 1771998"/>
                      <a:gd name="connsiteY4" fmla="*/ 368427 h 1688353"/>
                      <a:gd name="connsiteX5" fmla="*/ 900563 w 1771998"/>
                      <a:gd name="connsiteY5" fmla="*/ 642919 h 1688353"/>
                      <a:gd name="connsiteX6" fmla="*/ 1097711 w 1771998"/>
                      <a:gd name="connsiteY6" fmla="*/ 193720 h 1688353"/>
                      <a:gd name="connsiteX7" fmla="*/ 1733086 w 1771998"/>
                      <a:gd name="connsiteY7" fmla="*/ 769087 h 1688353"/>
                      <a:gd name="connsiteX8" fmla="*/ 834288 w 177199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71998" h="1688353">
                        <a:moveTo>
                          <a:pt x="834288" y="392973"/>
                        </a:moveTo>
                        <a:cubicBezTo>
                          <a:pt x="484796" y="57769"/>
                          <a:pt x="65106" y="290741"/>
                          <a:pt x="7899" y="623316"/>
                        </a:cubicBezTo>
                        <a:cubicBezTo>
                          <a:pt x="-86246" y="1167698"/>
                          <a:pt x="680907" y="1604934"/>
                          <a:pt x="1258550" y="1688354"/>
                        </a:cubicBezTo>
                        <a:cubicBezTo>
                          <a:pt x="759888" y="1542231"/>
                          <a:pt x="38464" y="1111853"/>
                          <a:pt x="131933" y="644738"/>
                        </a:cubicBezTo>
                        <a:cubicBezTo>
                          <a:pt x="175996" y="424539"/>
                          <a:pt x="397824" y="313449"/>
                          <a:pt x="568312" y="368427"/>
                        </a:cubicBezTo>
                        <a:cubicBezTo>
                          <a:pt x="693060" y="408651"/>
                          <a:pt x="796435" y="532095"/>
                          <a:pt x="900563" y="642919"/>
                        </a:cubicBezTo>
                        <a:cubicBezTo>
                          <a:pt x="934405" y="485032"/>
                          <a:pt x="962732" y="313420"/>
                          <a:pt x="1097711" y="193720"/>
                        </a:cubicBezTo>
                        <a:cubicBezTo>
                          <a:pt x="1319024" y="-2543"/>
                          <a:pt x="1809029" y="38033"/>
                          <a:pt x="1733086" y="769087"/>
                        </a:cubicBezTo>
                        <a:cubicBezTo>
                          <a:pt x="1968106" y="-97183"/>
                          <a:pt x="1071565" y="-244707"/>
                          <a:pt x="834288" y="392973"/>
                        </a:cubicBezTo>
                        <a:close/>
                      </a:path>
                    </a:pathLst>
                  </a:custGeom>
                  <a:solidFill>
                    <a:srgbClr val="FF92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0" name="Freeform: Shape 349">
                    <a:extLst>
                      <a:ext uri="{FF2B5EF4-FFF2-40B4-BE49-F238E27FC236}">
                        <a16:creationId xmlns:a16="http://schemas.microsoft.com/office/drawing/2014/main" id="{D4B41DC0-F6C8-4F28-BFB1-467F9AB0B277}"/>
                      </a:ext>
                    </a:extLst>
                  </p:cNvPr>
                  <p:cNvSpPr/>
                  <p:nvPr/>
                </p:nvSpPr>
                <p:spPr>
                  <a:xfrm>
                    <a:off x="5374064" y="8996394"/>
                    <a:ext cx="1767758" cy="1688353"/>
                  </a:xfrm>
                  <a:custGeom>
                    <a:avLst/>
                    <a:gdLst>
                      <a:gd name="connsiteX0" fmla="*/ 832287 w 1767758"/>
                      <a:gd name="connsiteY0" fmla="*/ 392973 h 1688353"/>
                      <a:gd name="connsiteX1" fmla="*/ 7879 w 1767758"/>
                      <a:gd name="connsiteY1" fmla="*/ 623316 h 1688353"/>
                      <a:gd name="connsiteX2" fmla="*/ 1255540 w 1767758"/>
                      <a:gd name="connsiteY2" fmla="*/ 1688354 h 1688353"/>
                      <a:gd name="connsiteX3" fmla="*/ 131609 w 1767758"/>
                      <a:gd name="connsiteY3" fmla="*/ 644738 h 1688353"/>
                      <a:gd name="connsiteX4" fmla="*/ 566949 w 1767758"/>
                      <a:gd name="connsiteY4" fmla="*/ 368427 h 1688353"/>
                      <a:gd name="connsiteX5" fmla="*/ 898410 w 1767758"/>
                      <a:gd name="connsiteY5" fmla="*/ 642919 h 1688353"/>
                      <a:gd name="connsiteX6" fmla="*/ 1095082 w 1767758"/>
                      <a:gd name="connsiteY6" fmla="*/ 193720 h 1688353"/>
                      <a:gd name="connsiteX7" fmla="*/ 1728942 w 1767758"/>
                      <a:gd name="connsiteY7" fmla="*/ 769087 h 1688353"/>
                      <a:gd name="connsiteX8" fmla="*/ 832287 w 1767758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7758" h="1688353">
                        <a:moveTo>
                          <a:pt x="832287" y="392973"/>
                        </a:moveTo>
                        <a:cubicBezTo>
                          <a:pt x="483634" y="57769"/>
                          <a:pt x="64944" y="290741"/>
                          <a:pt x="7879" y="623316"/>
                        </a:cubicBezTo>
                        <a:cubicBezTo>
                          <a:pt x="-86037" y="1167698"/>
                          <a:pt x="679278" y="1604934"/>
                          <a:pt x="1255540" y="1688354"/>
                        </a:cubicBezTo>
                        <a:cubicBezTo>
                          <a:pt x="758068" y="1542231"/>
                          <a:pt x="38369" y="1111844"/>
                          <a:pt x="131609" y="644738"/>
                        </a:cubicBezTo>
                        <a:cubicBezTo>
                          <a:pt x="175567" y="424539"/>
                          <a:pt x="396871" y="313449"/>
                          <a:pt x="566949" y="368427"/>
                        </a:cubicBezTo>
                        <a:cubicBezTo>
                          <a:pt x="691393" y="408651"/>
                          <a:pt x="794530" y="532095"/>
                          <a:pt x="898410" y="642919"/>
                        </a:cubicBezTo>
                        <a:cubicBezTo>
                          <a:pt x="932176" y="485032"/>
                          <a:pt x="960437" y="313420"/>
                          <a:pt x="1095082" y="193720"/>
                        </a:cubicBezTo>
                        <a:cubicBezTo>
                          <a:pt x="1315871" y="-2553"/>
                          <a:pt x="1804704" y="38033"/>
                          <a:pt x="1728942" y="769087"/>
                        </a:cubicBezTo>
                        <a:cubicBezTo>
                          <a:pt x="1963390" y="-97183"/>
                          <a:pt x="1068993" y="-244707"/>
                          <a:pt x="832287" y="392973"/>
                        </a:cubicBezTo>
                        <a:close/>
                      </a:path>
                    </a:pathLst>
                  </a:custGeom>
                  <a:solidFill>
                    <a:srgbClr val="FF8A8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1" name="Freeform: Shape 350">
                    <a:extLst>
                      <a:ext uri="{FF2B5EF4-FFF2-40B4-BE49-F238E27FC236}">
                        <a16:creationId xmlns:a16="http://schemas.microsoft.com/office/drawing/2014/main" id="{08C67494-6657-4857-BCB6-68C3D883438E}"/>
                      </a:ext>
                    </a:extLst>
                  </p:cNvPr>
                  <p:cNvSpPr/>
                  <p:nvPr/>
                </p:nvSpPr>
                <p:spPr>
                  <a:xfrm>
                    <a:off x="5378294" y="8996394"/>
                    <a:ext cx="1763524" cy="1688353"/>
                  </a:xfrm>
                  <a:custGeom>
                    <a:avLst/>
                    <a:gdLst>
                      <a:gd name="connsiteX0" fmla="*/ 830296 w 1763524"/>
                      <a:gd name="connsiteY0" fmla="*/ 392973 h 1688353"/>
                      <a:gd name="connsiteX1" fmla="*/ 7860 w 1763524"/>
                      <a:gd name="connsiteY1" fmla="*/ 623316 h 1688353"/>
                      <a:gd name="connsiteX2" fmla="*/ 1252530 w 1763524"/>
                      <a:gd name="connsiteY2" fmla="*/ 1688354 h 1688353"/>
                      <a:gd name="connsiteX3" fmla="*/ 131304 w 1763524"/>
                      <a:gd name="connsiteY3" fmla="*/ 644738 h 1688353"/>
                      <a:gd name="connsiteX4" fmla="*/ 565596 w 1763524"/>
                      <a:gd name="connsiteY4" fmla="*/ 368427 h 1688353"/>
                      <a:gd name="connsiteX5" fmla="*/ 896257 w 1763524"/>
                      <a:gd name="connsiteY5" fmla="*/ 642919 h 1688353"/>
                      <a:gd name="connsiteX6" fmla="*/ 1092462 w 1763524"/>
                      <a:gd name="connsiteY6" fmla="*/ 193720 h 1688353"/>
                      <a:gd name="connsiteX7" fmla="*/ 1724798 w 1763524"/>
                      <a:gd name="connsiteY7" fmla="*/ 769087 h 1688353"/>
                      <a:gd name="connsiteX8" fmla="*/ 830296 w 1763524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63524" h="1688353">
                        <a:moveTo>
                          <a:pt x="830296" y="392973"/>
                        </a:moveTo>
                        <a:cubicBezTo>
                          <a:pt x="482472" y="57769"/>
                          <a:pt x="64791" y="290741"/>
                          <a:pt x="7860" y="623316"/>
                        </a:cubicBezTo>
                        <a:cubicBezTo>
                          <a:pt x="-85828" y="1167698"/>
                          <a:pt x="677648" y="1604934"/>
                          <a:pt x="1252530" y="1688354"/>
                        </a:cubicBezTo>
                        <a:cubicBezTo>
                          <a:pt x="756258" y="1542231"/>
                          <a:pt x="38283" y="1111844"/>
                          <a:pt x="131304" y="644738"/>
                        </a:cubicBezTo>
                        <a:cubicBezTo>
                          <a:pt x="175157" y="424539"/>
                          <a:pt x="395927" y="313449"/>
                          <a:pt x="565596" y="368427"/>
                        </a:cubicBezTo>
                        <a:cubicBezTo>
                          <a:pt x="689745" y="408651"/>
                          <a:pt x="792625" y="532095"/>
                          <a:pt x="896257" y="642919"/>
                        </a:cubicBezTo>
                        <a:cubicBezTo>
                          <a:pt x="929937" y="485032"/>
                          <a:pt x="958131" y="313420"/>
                          <a:pt x="1092462" y="193720"/>
                        </a:cubicBezTo>
                        <a:cubicBezTo>
                          <a:pt x="1312728" y="-2553"/>
                          <a:pt x="1800379" y="38033"/>
                          <a:pt x="1724798" y="769087"/>
                        </a:cubicBezTo>
                        <a:cubicBezTo>
                          <a:pt x="1958694" y="-97183"/>
                          <a:pt x="1066430" y="-244707"/>
                          <a:pt x="830296" y="392973"/>
                        </a:cubicBezTo>
                        <a:close/>
                      </a:path>
                    </a:pathLst>
                  </a:custGeom>
                  <a:solidFill>
                    <a:srgbClr val="FF838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2" name="Freeform: Shape 351">
                    <a:extLst>
                      <a:ext uri="{FF2B5EF4-FFF2-40B4-BE49-F238E27FC236}">
                        <a16:creationId xmlns:a16="http://schemas.microsoft.com/office/drawing/2014/main" id="{2843B404-D733-410F-8C2D-A6D3246495F1}"/>
                      </a:ext>
                    </a:extLst>
                  </p:cNvPr>
                  <p:cNvSpPr/>
                  <p:nvPr/>
                </p:nvSpPr>
                <p:spPr>
                  <a:xfrm>
                    <a:off x="5382541" y="8996394"/>
                    <a:ext cx="1759283" cy="1688353"/>
                  </a:xfrm>
                  <a:custGeom>
                    <a:avLst/>
                    <a:gdLst>
                      <a:gd name="connsiteX0" fmla="*/ 828297 w 1759283"/>
                      <a:gd name="connsiteY0" fmla="*/ 392973 h 1688353"/>
                      <a:gd name="connsiteX1" fmla="*/ 7842 w 1759283"/>
                      <a:gd name="connsiteY1" fmla="*/ 623316 h 1688353"/>
                      <a:gd name="connsiteX2" fmla="*/ 1249521 w 1759283"/>
                      <a:gd name="connsiteY2" fmla="*/ 1688354 h 1688353"/>
                      <a:gd name="connsiteX3" fmla="*/ 130981 w 1759283"/>
                      <a:gd name="connsiteY3" fmla="*/ 644738 h 1688353"/>
                      <a:gd name="connsiteX4" fmla="*/ 564235 w 1759283"/>
                      <a:gd name="connsiteY4" fmla="*/ 368427 h 1688353"/>
                      <a:gd name="connsiteX5" fmla="*/ 894105 w 1759283"/>
                      <a:gd name="connsiteY5" fmla="*/ 642919 h 1688353"/>
                      <a:gd name="connsiteX6" fmla="*/ 1089834 w 1759283"/>
                      <a:gd name="connsiteY6" fmla="*/ 193720 h 1688353"/>
                      <a:gd name="connsiteX7" fmla="*/ 1720656 w 1759283"/>
                      <a:gd name="connsiteY7" fmla="*/ 769087 h 1688353"/>
                      <a:gd name="connsiteX8" fmla="*/ 828297 w 175928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9283" h="1688353">
                        <a:moveTo>
                          <a:pt x="828297" y="392973"/>
                        </a:moveTo>
                        <a:cubicBezTo>
                          <a:pt x="481311" y="57769"/>
                          <a:pt x="64630" y="290741"/>
                          <a:pt x="7842" y="623316"/>
                        </a:cubicBezTo>
                        <a:cubicBezTo>
                          <a:pt x="-85627" y="1167698"/>
                          <a:pt x="676021" y="1604934"/>
                          <a:pt x="1249521" y="1688354"/>
                        </a:cubicBezTo>
                        <a:cubicBezTo>
                          <a:pt x="754431" y="1542231"/>
                          <a:pt x="38189" y="1111834"/>
                          <a:pt x="130981" y="644738"/>
                        </a:cubicBezTo>
                        <a:cubicBezTo>
                          <a:pt x="174729" y="424529"/>
                          <a:pt x="394967" y="313449"/>
                          <a:pt x="564235" y="368427"/>
                        </a:cubicBezTo>
                        <a:cubicBezTo>
                          <a:pt x="688089" y="408651"/>
                          <a:pt x="790721" y="532095"/>
                          <a:pt x="894105" y="642919"/>
                        </a:cubicBezTo>
                        <a:cubicBezTo>
                          <a:pt x="927709" y="485032"/>
                          <a:pt x="955837" y="313420"/>
                          <a:pt x="1089834" y="193720"/>
                        </a:cubicBezTo>
                        <a:cubicBezTo>
                          <a:pt x="1309567" y="-2553"/>
                          <a:pt x="1796056" y="38033"/>
                          <a:pt x="1720656" y="769087"/>
                        </a:cubicBezTo>
                        <a:cubicBezTo>
                          <a:pt x="1953971" y="-97183"/>
                          <a:pt x="1063860" y="-244707"/>
                          <a:pt x="828297" y="392973"/>
                        </a:cubicBezTo>
                        <a:close/>
                      </a:path>
                    </a:pathLst>
                  </a:custGeom>
                  <a:solidFill>
                    <a:srgbClr val="FF7B7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3" name="Freeform: Shape 352">
                    <a:extLst>
                      <a:ext uri="{FF2B5EF4-FFF2-40B4-BE49-F238E27FC236}">
                        <a16:creationId xmlns:a16="http://schemas.microsoft.com/office/drawing/2014/main" id="{E25D3628-9265-424A-BB53-02D39E935508}"/>
                      </a:ext>
                    </a:extLst>
                  </p:cNvPr>
                  <p:cNvSpPr/>
                  <p:nvPr/>
                </p:nvSpPr>
                <p:spPr>
                  <a:xfrm>
                    <a:off x="5386770" y="8996394"/>
                    <a:ext cx="1755043" cy="1688353"/>
                  </a:xfrm>
                  <a:custGeom>
                    <a:avLst/>
                    <a:gdLst>
                      <a:gd name="connsiteX0" fmla="*/ 826306 w 1755043"/>
                      <a:gd name="connsiteY0" fmla="*/ 392973 h 1688353"/>
                      <a:gd name="connsiteX1" fmla="*/ 7823 w 1755043"/>
                      <a:gd name="connsiteY1" fmla="*/ 623316 h 1688353"/>
                      <a:gd name="connsiteX2" fmla="*/ 1246511 w 1755043"/>
                      <a:gd name="connsiteY2" fmla="*/ 1688354 h 1688353"/>
                      <a:gd name="connsiteX3" fmla="*/ 130666 w 1755043"/>
                      <a:gd name="connsiteY3" fmla="*/ 644738 h 1688353"/>
                      <a:gd name="connsiteX4" fmla="*/ 562873 w 1755043"/>
                      <a:gd name="connsiteY4" fmla="*/ 368427 h 1688353"/>
                      <a:gd name="connsiteX5" fmla="*/ 891943 w 1755043"/>
                      <a:gd name="connsiteY5" fmla="*/ 642919 h 1688353"/>
                      <a:gd name="connsiteX6" fmla="*/ 1087205 w 1755043"/>
                      <a:gd name="connsiteY6" fmla="*/ 193720 h 1688353"/>
                      <a:gd name="connsiteX7" fmla="*/ 1716503 w 1755043"/>
                      <a:gd name="connsiteY7" fmla="*/ 769087 h 1688353"/>
                      <a:gd name="connsiteX8" fmla="*/ 826306 w 17550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5043" h="1688353">
                        <a:moveTo>
                          <a:pt x="826306" y="392973"/>
                        </a:moveTo>
                        <a:cubicBezTo>
                          <a:pt x="480158" y="57769"/>
                          <a:pt x="64477" y="290741"/>
                          <a:pt x="7823" y="623316"/>
                        </a:cubicBezTo>
                        <a:cubicBezTo>
                          <a:pt x="-85418" y="1167698"/>
                          <a:pt x="674392" y="1604934"/>
                          <a:pt x="1246511" y="1688354"/>
                        </a:cubicBezTo>
                        <a:cubicBezTo>
                          <a:pt x="752620" y="1542231"/>
                          <a:pt x="38093" y="1111834"/>
                          <a:pt x="130666" y="644738"/>
                        </a:cubicBezTo>
                        <a:cubicBezTo>
                          <a:pt x="174310" y="424529"/>
                          <a:pt x="394014" y="313449"/>
                          <a:pt x="562873" y="368427"/>
                        </a:cubicBezTo>
                        <a:cubicBezTo>
                          <a:pt x="686422" y="408651"/>
                          <a:pt x="788815" y="532095"/>
                          <a:pt x="891943" y="642919"/>
                        </a:cubicBezTo>
                        <a:cubicBezTo>
                          <a:pt x="925461" y="485032"/>
                          <a:pt x="953522" y="313420"/>
                          <a:pt x="1087205" y="193720"/>
                        </a:cubicBezTo>
                        <a:cubicBezTo>
                          <a:pt x="1306413" y="-2553"/>
                          <a:pt x="1791722" y="38033"/>
                          <a:pt x="1716503" y="769087"/>
                        </a:cubicBezTo>
                        <a:cubicBezTo>
                          <a:pt x="1949275" y="-97183"/>
                          <a:pt x="1061307" y="-244707"/>
                          <a:pt x="826306" y="392973"/>
                        </a:cubicBezTo>
                        <a:close/>
                      </a:path>
                    </a:pathLst>
                  </a:custGeom>
                  <a:solidFill>
                    <a:srgbClr val="FF737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4" name="Freeform: Shape 353">
                    <a:extLst>
                      <a:ext uri="{FF2B5EF4-FFF2-40B4-BE49-F238E27FC236}">
                        <a16:creationId xmlns:a16="http://schemas.microsoft.com/office/drawing/2014/main" id="{5C6F9D85-DD5B-45E9-93BA-FDF832A22768}"/>
                      </a:ext>
                    </a:extLst>
                  </p:cNvPr>
                  <p:cNvSpPr/>
                  <p:nvPr/>
                </p:nvSpPr>
                <p:spPr>
                  <a:xfrm>
                    <a:off x="5391008" y="8996394"/>
                    <a:ext cx="1750821" cy="1688353"/>
                  </a:xfrm>
                  <a:custGeom>
                    <a:avLst/>
                    <a:gdLst>
                      <a:gd name="connsiteX0" fmla="*/ 824307 w 1750821"/>
                      <a:gd name="connsiteY0" fmla="*/ 392973 h 1688353"/>
                      <a:gd name="connsiteX1" fmla="*/ 7805 w 1750821"/>
                      <a:gd name="connsiteY1" fmla="*/ 623316 h 1688353"/>
                      <a:gd name="connsiteX2" fmla="*/ 1243512 w 1750821"/>
                      <a:gd name="connsiteY2" fmla="*/ 1688354 h 1688353"/>
                      <a:gd name="connsiteX3" fmla="*/ 130363 w 1750821"/>
                      <a:gd name="connsiteY3" fmla="*/ 644738 h 1688353"/>
                      <a:gd name="connsiteX4" fmla="*/ 561531 w 1750821"/>
                      <a:gd name="connsiteY4" fmla="*/ 368427 h 1688353"/>
                      <a:gd name="connsiteX5" fmla="*/ 889810 w 1750821"/>
                      <a:gd name="connsiteY5" fmla="*/ 642919 h 1688353"/>
                      <a:gd name="connsiteX6" fmla="*/ 1084596 w 1750821"/>
                      <a:gd name="connsiteY6" fmla="*/ 193720 h 1688353"/>
                      <a:gd name="connsiteX7" fmla="*/ 1712380 w 1750821"/>
                      <a:gd name="connsiteY7" fmla="*/ 769087 h 1688353"/>
                      <a:gd name="connsiteX8" fmla="*/ 824307 w 175082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50821" h="1688353">
                        <a:moveTo>
                          <a:pt x="824307" y="392973"/>
                        </a:moveTo>
                        <a:cubicBezTo>
                          <a:pt x="478987" y="57769"/>
                          <a:pt x="64316" y="290741"/>
                          <a:pt x="7805" y="623316"/>
                        </a:cubicBezTo>
                        <a:cubicBezTo>
                          <a:pt x="-85217" y="1167698"/>
                          <a:pt x="672764" y="1604934"/>
                          <a:pt x="1243512" y="1688354"/>
                        </a:cubicBezTo>
                        <a:cubicBezTo>
                          <a:pt x="750802" y="1542231"/>
                          <a:pt x="38008" y="1111834"/>
                          <a:pt x="130363" y="644738"/>
                        </a:cubicBezTo>
                        <a:cubicBezTo>
                          <a:pt x="173902" y="424529"/>
                          <a:pt x="393072" y="313449"/>
                          <a:pt x="561531" y="368427"/>
                        </a:cubicBezTo>
                        <a:cubicBezTo>
                          <a:pt x="684784" y="408651"/>
                          <a:pt x="786930" y="532095"/>
                          <a:pt x="889810" y="642919"/>
                        </a:cubicBezTo>
                        <a:cubicBezTo>
                          <a:pt x="923252" y="485032"/>
                          <a:pt x="951246" y="313420"/>
                          <a:pt x="1084596" y="193720"/>
                        </a:cubicBezTo>
                        <a:cubicBezTo>
                          <a:pt x="1303271" y="-2553"/>
                          <a:pt x="1787418" y="38033"/>
                          <a:pt x="1712380" y="769087"/>
                        </a:cubicBezTo>
                        <a:cubicBezTo>
                          <a:pt x="1944571" y="-97183"/>
                          <a:pt x="1058745" y="-244707"/>
                          <a:pt x="824307" y="392973"/>
                        </a:cubicBezTo>
                        <a:close/>
                      </a:path>
                    </a:pathLst>
                  </a:custGeom>
                  <a:solidFill>
                    <a:srgbClr val="FF6B6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5" name="Freeform: Shape 354">
                    <a:extLst>
                      <a:ext uri="{FF2B5EF4-FFF2-40B4-BE49-F238E27FC236}">
                        <a16:creationId xmlns:a16="http://schemas.microsoft.com/office/drawing/2014/main" id="{E5DB2439-68A5-4AAC-8688-C0BD37796FDF}"/>
                      </a:ext>
                    </a:extLst>
                  </p:cNvPr>
                  <p:cNvSpPr/>
                  <p:nvPr/>
                </p:nvSpPr>
                <p:spPr>
                  <a:xfrm>
                    <a:off x="5395247" y="8996394"/>
                    <a:ext cx="1746577" cy="1688353"/>
                  </a:xfrm>
                  <a:custGeom>
                    <a:avLst/>
                    <a:gdLst>
                      <a:gd name="connsiteX0" fmla="*/ 822316 w 1746577"/>
                      <a:gd name="connsiteY0" fmla="*/ 392973 h 1688353"/>
                      <a:gd name="connsiteX1" fmla="*/ 7785 w 1746577"/>
                      <a:gd name="connsiteY1" fmla="*/ 623316 h 1688353"/>
                      <a:gd name="connsiteX2" fmla="*/ 1240501 w 1746577"/>
                      <a:gd name="connsiteY2" fmla="*/ 1688354 h 1688353"/>
                      <a:gd name="connsiteX3" fmla="*/ 130039 w 1746577"/>
                      <a:gd name="connsiteY3" fmla="*/ 644738 h 1688353"/>
                      <a:gd name="connsiteX4" fmla="*/ 560159 w 1746577"/>
                      <a:gd name="connsiteY4" fmla="*/ 368427 h 1688353"/>
                      <a:gd name="connsiteX5" fmla="*/ 887648 w 1746577"/>
                      <a:gd name="connsiteY5" fmla="*/ 642919 h 1688353"/>
                      <a:gd name="connsiteX6" fmla="*/ 1081967 w 1746577"/>
                      <a:gd name="connsiteY6" fmla="*/ 193720 h 1688353"/>
                      <a:gd name="connsiteX7" fmla="*/ 1708226 w 1746577"/>
                      <a:gd name="connsiteY7" fmla="*/ 769087 h 1688353"/>
                      <a:gd name="connsiteX8" fmla="*/ 822316 w 174657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6577" h="1688353">
                        <a:moveTo>
                          <a:pt x="822316" y="392973"/>
                        </a:moveTo>
                        <a:cubicBezTo>
                          <a:pt x="477834" y="57769"/>
                          <a:pt x="64164" y="290741"/>
                          <a:pt x="7785" y="623316"/>
                        </a:cubicBezTo>
                        <a:cubicBezTo>
                          <a:pt x="-85007" y="1167698"/>
                          <a:pt x="671135" y="1604934"/>
                          <a:pt x="1240501" y="1688354"/>
                        </a:cubicBezTo>
                        <a:cubicBezTo>
                          <a:pt x="748992" y="1542231"/>
                          <a:pt x="37922" y="1111825"/>
                          <a:pt x="130039" y="644738"/>
                        </a:cubicBezTo>
                        <a:cubicBezTo>
                          <a:pt x="173473" y="424529"/>
                          <a:pt x="392109" y="313449"/>
                          <a:pt x="560159" y="368427"/>
                        </a:cubicBezTo>
                        <a:cubicBezTo>
                          <a:pt x="683108" y="408651"/>
                          <a:pt x="785006" y="532095"/>
                          <a:pt x="887648" y="642919"/>
                        </a:cubicBezTo>
                        <a:cubicBezTo>
                          <a:pt x="921004" y="485032"/>
                          <a:pt x="948931" y="313420"/>
                          <a:pt x="1081967" y="193720"/>
                        </a:cubicBezTo>
                        <a:cubicBezTo>
                          <a:pt x="1300118" y="-2553"/>
                          <a:pt x="1783083" y="38033"/>
                          <a:pt x="1708226" y="769087"/>
                        </a:cubicBezTo>
                        <a:cubicBezTo>
                          <a:pt x="1939865" y="-97183"/>
                          <a:pt x="1056183" y="-244707"/>
                          <a:pt x="822316" y="392973"/>
                        </a:cubicBezTo>
                        <a:close/>
                      </a:path>
                    </a:pathLst>
                  </a:custGeom>
                  <a:solidFill>
                    <a:srgbClr val="FF646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6" name="Freeform: Shape 355">
                    <a:extLst>
                      <a:ext uri="{FF2B5EF4-FFF2-40B4-BE49-F238E27FC236}">
                        <a16:creationId xmlns:a16="http://schemas.microsoft.com/office/drawing/2014/main" id="{CAC2FCCD-4668-49CA-AE6E-346C7A96C48F}"/>
                      </a:ext>
                    </a:extLst>
                  </p:cNvPr>
                  <p:cNvSpPr/>
                  <p:nvPr/>
                </p:nvSpPr>
                <p:spPr>
                  <a:xfrm>
                    <a:off x="5399476" y="8996394"/>
                    <a:ext cx="1742343" cy="1688353"/>
                  </a:xfrm>
                  <a:custGeom>
                    <a:avLst/>
                    <a:gdLst>
                      <a:gd name="connsiteX0" fmla="*/ 820324 w 1742343"/>
                      <a:gd name="connsiteY0" fmla="*/ 392973 h 1688353"/>
                      <a:gd name="connsiteX1" fmla="*/ 7766 w 1742343"/>
                      <a:gd name="connsiteY1" fmla="*/ 623316 h 1688353"/>
                      <a:gd name="connsiteX2" fmla="*/ 1237491 w 1742343"/>
                      <a:gd name="connsiteY2" fmla="*/ 1688354 h 1688353"/>
                      <a:gd name="connsiteX3" fmla="*/ 129724 w 1742343"/>
                      <a:gd name="connsiteY3" fmla="*/ 644738 h 1688353"/>
                      <a:gd name="connsiteX4" fmla="*/ 558806 w 1742343"/>
                      <a:gd name="connsiteY4" fmla="*/ 368427 h 1688353"/>
                      <a:gd name="connsiteX5" fmla="*/ 885494 w 1742343"/>
                      <a:gd name="connsiteY5" fmla="*/ 642919 h 1688353"/>
                      <a:gd name="connsiteX6" fmla="*/ 1079338 w 1742343"/>
                      <a:gd name="connsiteY6" fmla="*/ 193720 h 1688353"/>
                      <a:gd name="connsiteX7" fmla="*/ 1704083 w 1742343"/>
                      <a:gd name="connsiteY7" fmla="*/ 769087 h 1688353"/>
                      <a:gd name="connsiteX8" fmla="*/ 820324 w 174234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42343" h="1688353">
                        <a:moveTo>
                          <a:pt x="820324" y="392973"/>
                        </a:moveTo>
                        <a:cubicBezTo>
                          <a:pt x="476682" y="57769"/>
                          <a:pt x="64011" y="290741"/>
                          <a:pt x="7766" y="623316"/>
                        </a:cubicBezTo>
                        <a:cubicBezTo>
                          <a:pt x="-84798" y="1167698"/>
                          <a:pt x="669506" y="1604934"/>
                          <a:pt x="1237491" y="1688354"/>
                        </a:cubicBezTo>
                        <a:cubicBezTo>
                          <a:pt x="747173" y="1542231"/>
                          <a:pt x="37827" y="1111825"/>
                          <a:pt x="129724" y="644738"/>
                        </a:cubicBezTo>
                        <a:cubicBezTo>
                          <a:pt x="173053" y="424529"/>
                          <a:pt x="391157" y="313449"/>
                          <a:pt x="558806" y="368427"/>
                        </a:cubicBezTo>
                        <a:cubicBezTo>
                          <a:pt x="681460" y="408651"/>
                          <a:pt x="783110" y="532095"/>
                          <a:pt x="885494" y="642919"/>
                        </a:cubicBezTo>
                        <a:cubicBezTo>
                          <a:pt x="918775" y="485032"/>
                          <a:pt x="946635" y="313411"/>
                          <a:pt x="1079338" y="193720"/>
                        </a:cubicBezTo>
                        <a:cubicBezTo>
                          <a:pt x="1296956" y="-2553"/>
                          <a:pt x="1778759" y="38033"/>
                          <a:pt x="1704083" y="769087"/>
                        </a:cubicBezTo>
                        <a:cubicBezTo>
                          <a:pt x="1935168" y="-97183"/>
                          <a:pt x="1053620" y="-244707"/>
                          <a:pt x="820324" y="392973"/>
                        </a:cubicBezTo>
                        <a:close/>
                      </a:path>
                    </a:pathLst>
                  </a:custGeom>
                  <a:solidFill>
                    <a:srgbClr val="FF5C5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7" name="Freeform: Shape 356">
                    <a:extLst>
                      <a:ext uri="{FF2B5EF4-FFF2-40B4-BE49-F238E27FC236}">
                        <a16:creationId xmlns:a16="http://schemas.microsoft.com/office/drawing/2014/main" id="{79E8533D-C809-4612-89FE-D0EB81B537DF}"/>
                      </a:ext>
                    </a:extLst>
                  </p:cNvPr>
                  <p:cNvSpPr/>
                  <p:nvPr/>
                </p:nvSpPr>
                <p:spPr>
                  <a:xfrm>
                    <a:off x="5403714" y="8996394"/>
                    <a:ext cx="1738105" cy="1688353"/>
                  </a:xfrm>
                  <a:custGeom>
                    <a:avLst/>
                    <a:gdLst>
                      <a:gd name="connsiteX0" fmla="*/ 818325 w 1738105"/>
                      <a:gd name="connsiteY0" fmla="*/ 392973 h 1688353"/>
                      <a:gd name="connsiteX1" fmla="*/ 7748 w 1738105"/>
                      <a:gd name="connsiteY1" fmla="*/ 623316 h 1688353"/>
                      <a:gd name="connsiteX2" fmla="*/ 1234482 w 1738105"/>
                      <a:gd name="connsiteY2" fmla="*/ 1688354 h 1688353"/>
                      <a:gd name="connsiteX3" fmla="*/ 129411 w 1738105"/>
                      <a:gd name="connsiteY3" fmla="*/ 644738 h 1688353"/>
                      <a:gd name="connsiteX4" fmla="*/ 557445 w 1738105"/>
                      <a:gd name="connsiteY4" fmla="*/ 368427 h 1688353"/>
                      <a:gd name="connsiteX5" fmla="*/ 883343 w 1738105"/>
                      <a:gd name="connsiteY5" fmla="*/ 642919 h 1688353"/>
                      <a:gd name="connsiteX6" fmla="*/ 1076720 w 1738105"/>
                      <a:gd name="connsiteY6" fmla="*/ 193720 h 1688353"/>
                      <a:gd name="connsiteX7" fmla="*/ 1699940 w 1738105"/>
                      <a:gd name="connsiteY7" fmla="*/ 769087 h 1688353"/>
                      <a:gd name="connsiteX8" fmla="*/ 818325 w 1738105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8105" h="1688353">
                        <a:moveTo>
                          <a:pt x="818325" y="392973"/>
                        </a:moveTo>
                        <a:cubicBezTo>
                          <a:pt x="475521" y="57769"/>
                          <a:pt x="63850" y="290741"/>
                          <a:pt x="7748" y="623316"/>
                        </a:cubicBezTo>
                        <a:cubicBezTo>
                          <a:pt x="-84597" y="1167698"/>
                          <a:pt x="667878" y="1604934"/>
                          <a:pt x="1234482" y="1688354"/>
                        </a:cubicBezTo>
                        <a:cubicBezTo>
                          <a:pt x="745354" y="1542231"/>
                          <a:pt x="37732" y="1111815"/>
                          <a:pt x="129411" y="644738"/>
                        </a:cubicBezTo>
                        <a:cubicBezTo>
                          <a:pt x="172635" y="424529"/>
                          <a:pt x="390215" y="313449"/>
                          <a:pt x="557445" y="368427"/>
                        </a:cubicBezTo>
                        <a:cubicBezTo>
                          <a:pt x="679803" y="408651"/>
                          <a:pt x="781206" y="532095"/>
                          <a:pt x="883343" y="642919"/>
                        </a:cubicBezTo>
                        <a:cubicBezTo>
                          <a:pt x="916538" y="485032"/>
                          <a:pt x="944332" y="313411"/>
                          <a:pt x="1076720" y="193720"/>
                        </a:cubicBezTo>
                        <a:cubicBezTo>
                          <a:pt x="1293813" y="-2553"/>
                          <a:pt x="1774435" y="38033"/>
                          <a:pt x="1699940" y="769087"/>
                        </a:cubicBezTo>
                        <a:cubicBezTo>
                          <a:pt x="1930455" y="-97183"/>
                          <a:pt x="1051059" y="-244707"/>
                          <a:pt x="818325" y="392973"/>
                        </a:cubicBezTo>
                        <a:close/>
                      </a:path>
                    </a:pathLst>
                  </a:custGeom>
                  <a:solidFill>
                    <a:srgbClr val="FF545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8" name="Freeform: Shape 357">
                    <a:extLst>
                      <a:ext uri="{FF2B5EF4-FFF2-40B4-BE49-F238E27FC236}">
                        <a16:creationId xmlns:a16="http://schemas.microsoft.com/office/drawing/2014/main" id="{E9B51B16-D3D1-47D0-BADF-E00C182F4709}"/>
                      </a:ext>
                    </a:extLst>
                  </p:cNvPr>
                  <p:cNvSpPr/>
                  <p:nvPr/>
                </p:nvSpPr>
                <p:spPr>
                  <a:xfrm>
                    <a:off x="5407953" y="8996394"/>
                    <a:ext cx="1733861" cy="1688353"/>
                  </a:xfrm>
                  <a:custGeom>
                    <a:avLst/>
                    <a:gdLst>
                      <a:gd name="connsiteX0" fmla="*/ 816334 w 1733861"/>
                      <a:gd name="connsiteY0" fmla="*/ 392973 h 1688353"/>
                      <a:gd name="connsiteX1" fmla="*/ 7728 w 1733861"/>
                      <a:gd name="connsiteY1" fmla="*/ 623316 h 1688353"/>
                      <a:gd name="connsiteX2" fmla="*/ 1231472 w 1733861"/>
                      <a:gd name="connsiteY2" fmla="*/ 1688354 h 1688353"/>
                      <a:gd name="connsiteX3" fmla="*/ 129096 w 1733861"/>
                      <a:gd name="connsiteY3" fmla="*/ 644738 h 1688353"/>
                      <a:gd name="connsiteX4" fmla="*/ 556083 w 1733861"/>
                      <a:gd name="connsiteY4" fmla="*/ 368427 h 1688353"/>
                      <a:gd name="connsiteX5" fmla="*/ 881180 w 1733861"/>
                      <a:gd name="connsiteY5" fmla="*/ 642919 h 1688353"/>
                      <a:gd name="connsiteX6" fmla="*/ 1074081 w 1733861"/>
                      <a:gd name="connsiteY6" fmla="*/ 193720 h 1688353"/>
                      <a:gd name="connsiteX7" fmla="*/ 1695787 w 1733861"/>
                      <a:gd name="connsiteY7" fmla="*/ 769087 h 1688353"/>
                      <a:gd name="connsiteX8" fmla="*/ 816334 w 173386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33861" h="1688353">
                        <a:moveTo>
                          <a:pt x="816334" y="392973"/>
                        </a:moveTo>
                        <a:cubicBezTo>
                          <a:pt x="474358" y="57769"/>
                          <a:pt x="63697" y="290741"/>
                          <a:pt x="7728" y="623316"/>
                        </a:cubicBezTo>
                        <a:cubicBezTo>
                          <a:pt x="-84388" y="1167698"/>
                          <a:pt x="666258" y="1604934"/>
                          <a:pt x="1231472" y="1688354"/>
                        </a:cubicBezTo>
                        <a:cubicBezTo>
                          <a:pt x="743535" y="1542231"/>
                          <a:pt x="37637" y="1111815"/>
                          <a:pt x="129096" y="644738"/>
                        </a:cubicBezTo>
                        <a:cubicBezTo>
                          <a:pt x="172215" y="424520"/>
                          <a:pt x="389262" y="313439"/>
                          <a:pt x="556083" y="368427"/>
                        </a:cubicBezTo>
                        <a:cubicBezTo>
                          <a:pt x="678136" y="408651"/>
                          <a:pt x="779301" y="532095"/>
                          <a:pt x="881180" y="642919"/>
                        </a:cubicBezTo>
                        <a:cubicBezTo>
                          <a:pt x="914299" y="485032"/>
                          <a:pt x="942016" y="313411"/>
                          <a:pt x="1074081" y="193720"/>
                        </a:cubicBezTo>
                        <a:cubicBezTo>
                          <a:pt x="1290651" y="-2553"/>
                          <a:pt x="1770101" y="38033"/>
                          <a:pt x="1695787" y="769087"/>
                        </a:cubicBezTo>
                        <a:cubicBezTo>
                          <a:pt x="1925749" y="-97183"/>
                          <a:pt x="1048496" y="-244707"/>
                          <a:pt x="816334" y="392973"/>
                        </a:cubicBezTo>
                        <a:close/>
                      </a:path>
                    </a:pathLst>
                  </a:custGeom>
                  <a:solidFill>
                    <a:srgbClr val="FF4C4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59" name="Freeform: Shape 358">
                    <a:extLst>
                      <a:ext uri="{FF2B5EF4-FFF2-40B4-BE49-F238E27FC236}">
                        <a16:creationId xmlns:a16="http://schemas.microsoft.com/office/drawing/2014/main" id="{127107FE-6E75-45D8-BDAC-6C929FE85371}"/>
                      </a:ext>
                    </a:extLst>
                  </p:cNvPr>
                  <p:cNvSpPr/>
                  <p:nvPr/>
                </p:nvSpPr>
                <p:spPr>
                  <a:xfrm>
                    <a:off x="5412192" y="8996394"/>
                    <a:ext cx="1729631" cy="1688353"/>
                  </a:xfrm>
                  <a:custGeom>
                    <a:avLst/>
                    <a:gdLst>
                      <a:gd name="connsiteX0" fmla="*/ 814333 w 1729631"/>
                      <a:gd name="connsiteY0" fmla="*/ 392973 h 1688353"/>
                      <a:gd name="connsiteX1" fmla="*/ 7709 w 1729631"/>
                      <a:gd name="connsiteY1" fmla="*/ 623316 h 1688353"/>
                      <a:gd name="connsiteX2" fmla="*/ 1228462 w 1729631"/>
                      <a:gd name="connsiteY2" fmla="*/ 1688354 h 1688353"/>
                      <a:gd name="connsiteX3" fmla="*/ 128781 w 1729631"/>
                      <a:gd name="connsiteY3" fmla="*/ 644738 h 1688353"/>
                      <a:gd name="connsiteX4" fmla="*/ 554730 w 1729631"/>
                      <a:gd name="connsiteY4" fmla="*/ 368427 h 1688353"/>
                      <a:gd name="connsiteX5" fmla="*/ 879037 w 1729631"/>
                      <a:gd name="connsiteY5" fmla="*/ 642919 h 1688353"/>
                      <a:gd name="connsiteX6" fmla="*/ 1071470 w 1729631"/>
                      <a:gd name="connsiteY6" fmla="*/ 193720 h 1688353"/>
                      <a:gd name="connsiteX7" fmla="*/ 1691653 w 1729631"/>
                      <a:gd name="connsiteY7" fmla="*/ 769087 h 1688353"/>
                      <a:gd name="connsiteX8" fmla="*/ 814333 w 172963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9631" h="1688353">
                        <a:moveTo>
                          <a:pt x="814333" y="392973"/>
                        </a:moveTo>
                        <a:cubicBezTo>
                          <a:pt x="473196" y="57769"/>
                          <a:pt x="63535" y="290741"/>
                          <a:pt x="7709" y="623316"/>
                        </a:cubicBezTo>
                        <a:cubicBezTo>
                          <a:pt x="-84179" y="1167698"/>
                          <a:pt x="664629" y="1604934"/>
                          <a:pt x="1228462" y="1688354"/>
                        </a:cubicBezTo>
                        <a:cubicBezTo>
                          <a:pt x="741715" y="1542231"/>
                          <a:pt x="37551" y="1111815"/>
                          <a:pt x="128781" y="644738"/>
                        </a:cubicBezTo>
                        <a:cubicBezTo>
                          <a:pt x="171796" y="424520"/>
                          <a:pt x="388309" y="313439"/>
                          <a:pt x="554730" y="368427"/>
                        </a:cubicBezTo>
                        <a:cubicBezTo>
                          <a:pt x="676488" y="408651"/>
                          <a:pt x="777396" y="532095"/>
                          <a:pt x="879037" y="642919"/>
                        </a:cubicBezTo>
                        <a:cubicBezTo>
                          <a:pt x="912069" y="485032"/>
                          <a:pt x="939730" y="313411"/>
                          <a:pt x="1071470" y="193720"/>
                        </a:cubicBezTo>
                        <a:cubicBezTo>
                          <a:pt x="1287507" y="-2553"/>
                          <a:pt x="1765786" y="38033"/>
                          <a:pt x="1691653" y="769087"/>
                        </a:cubicBezTo>
                        <a:cubicBezTo>
                          <a:pt x="1921043" y="-97183"/>
                          <a:pt x="1045934" y="-244707"/>
                          <a:pt x="814333" y="392973"/>
                        </a:cubicBezTo>
                        <a:close/>
                      </a:path>
                    </a:pathLst>
                  </a:custGeom>
                  <a:solidFill>
                    <a:srgbClr val="FF444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0" name="Freeform: Shape 359">
                    <a:extLst>
                      <a:ext uri="{FF2B5EF4-FFF2-40B4-BE49-F238E27FC236}">
                        <a16:creationId xmlns:a16="http://schemas.microsoft.com/office/drawing/2014/main" id="{B5925C59-044A-451A-B4B9-702F9C2B01EC}"/>
                      </a:ext>
                    </a:extLst>
                  </p:cNvPr>
                  <p:cNvSpPr/>
                  <p:nvPr/>
                </p:nvSpPr>
                <p:spPr>
                  <a:xfrm>
                    <a:off x="5416420" y="8996394"/>
                    <a:ext cx="1725392" cy="1688353"/>
                  </a:xfrm>
                  <a:custGeom>
                    <a:avLst/>
                    <a:gdLst>
                      <a:gd name="connsiteX0" fmla="*/ 812344 w 1725392"/>
                      <a:gd name="connsiteY0" fmla="*/ 392973 h 1688353"/>
                      <a:gd name="connsiteX1" fmla="*/ 7691 w 1725392"/>
                      <a:gd name="connsiteY1" fmla="*/ 623316 h 1688353"/>
                      <a:gd name="connsiteX2" fmla="*/ 1225453 w 1725392"/>
                      <a:gd name="connsiteY2" fmla="*/ 1688354 h 1688353"/>
                      <a:gd name="connsiteX3" fmla="*/ 128458 w 1725392"/>
                      <a:gd name="connsiteY3" fmla="*/ 644738 h 1688353"/>
                      <a:gd name="connsiteX4" fmla="*/ 553359 w 1725392"/>
                      <a:gd name="connsiteY4" fmla="*/ 368427 h 1688353"/>
                      <a:gd name="connsiteX5" fmla="*/ 876876 w 1725392"/>
                      <a:gd name="connsiteY5" fmla="*/ 642919 h 1688353"/>
                      <a:gd name="connsiteX6" fmla="*/ 1068833 w 1725392"/>
                      <a:gd name="connsiteY6" fmla="*/ 193720 h 1688353"/>
                      <a:gd name="connsiteX7" fmla="*/ 1687501 w 1725392"/>
                      <a:gd name="connsiteY7" fmla="*/ 769087 h 1688353"/>
                      <a:gd name="connsiteX8" fmla="*/ 812344 w 172539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5392" h="1688353">
                        <a:moveTo>
                          <a:pt x="812344" y="392973"/>
                        </a:moveTo>
                        <a:cubicBezTo>
                          <a:pt x="472044" y="57769"/>
                          <a:pt x="63384" y="290741"/>
                          <a:pt x="7691" y="623316"/>
                        </a:cubicBezTo>
                        <a:cubicBezTo>
                          <a:pt x="-83978" y="1167698"/>
                          <a:pt x="663001" y="1604934"/>
                          <a:pt x="1225453" y="1688354"/>
                        </a:cubicBezTo>
                        <a:cubicBezTo>
                          <a:pt x="739897" y="1542231"/>
                          <a:pt x="37456" y="1111806"/>
                          <a:pt x="128458" y="644738"/>
                        </a:cubicBezTo>
                        <a:cubicBezTo>
                          <a:pt x="171369" y="424520"/>
                          <a:pt x="387348" y="313439"/>
                          <a:pt x="553359" y="368427"/>
                        </a:cubicBezTo>
                        <a:cubicBezTo>
                          <a:pt x="674812" y="408651"/>
                          <a:pt x="775482" y="532095"/>
                          <a:pt x="876876" y="642919"/>
                        </a:cubicBezTo>
                        <a:cubicBezTo>
                          <a:pt x="909832" y="485032"/>
                          <a:pt x="937417" y="313411"/>
                          <a:pt x="1068833" y="193720"/>
                        </a:cubicBezTo>
                        <a:cubicBezTo>
                          <a:pt x="1284346" y="-2562"/>
                          <a:pt x="1761453" y="38033"/>
                          <a:pt x="1687501" y="769087"/>
                        </a:cubicBezTo>
                        <a:cubicBezTo>
                          <a:pt x="1916349" y="-97183"/>
                          <a:pt x="1043382" y="-244707"/>
                          <a:pt x="812344" y="392973"/>
                        </a:cubicBezTo>
                        <a:close/>
                      </a:path>
                    </a:pathLst>
                  </a:custGeom>
                  <a:solidFill>
                    <a:srgbClr val="FF3D3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id="{B8B0A43C-06DB-4133-A15F-C6D38D88346A}"/>
                      </a:ext>
                    </a:extLst>
                  </p:cNvPr>
                  <p:cNvSpPr/>
                  <p:nvPr/>
                </p:nvSpPr>
                <p:spPr>
                  <a:xfrm>
                    <a:off x="5420659" y="8996394"/>
                    <a:ext cx="1721153" cy="1688353"/>
                  </a:xfrm>
                  <a:custGeom>
                    <a:avLst/>
                    <a:gdLst>
                      <a:gd name="connsiteX0" fmla="*/ 810353 w 1721153"/>
                      <a:gd name="connsiteY0" fmla="*/ 392973 h 1688353"/>
                      <a:gd name="connsiteX1" fmla="*/ 7671 w 1721153"/>
                      <a:gd name="connsiteY1" fmla="*/ 623316 h 1688353"/>
                      <a:gd name="connsiteX2" fmla="*/ 1222442 w 1721153"/>
                      <a:gd name="connsiteY2" fmla="*/ 1688354 h 1688353"/>
                      <a:gd name="connsiteX3" fmla="*/ 128144 w 1721153"/>
                      <a:gd name="connsiteY3" fmla="*/ 644738 h 1688353"/>
                      <a:gd name="connsiteX4" fmla="*/ 552006 w 1721153"/>
                      <a:gd name="connsiteY4" fmla="*/ 368427 h 1688353"/>
                      <a:gd name="connsiteX5" fmla="*/ 874723 w 1721153"/>
                      <a:gd name="connsiteY5" fmla="*/ 642919 h 1688353"/>
                      <a:gd name="connsiteX6" fmla="*/ 1066213 w 1721153"/>
                      <a:gd name="connsiteY6" fmla="*/ 193720 h 1688353"/>
                      <a:gd name="connsiteX7" fmla="*/ 1683357 w 1721153"/>
                      <a:gd name="connsiteY7" fmla="*/ 769087 h 1688353"/>
                      <a:gd name="connsiteX8" fmla="*/ 810353 w 1721153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1153" h="1688353">
                        <a:moveTo>
                          <a:pt x="810353" y="392973"/>
                        </a:moveTo>
                        <a:cubicBezTo>
                          <a:pt x="470891" y="57769"/>
                          <a:pt x="63240" y="290741"/>
                          <a:pt x="7671" y="623316"/>
                        </a:cubicBezTo>
                        <a:cubicBezTo>
                          <a:pt x="-83769" y="1167698"/>
                          <a:pt x="661372" y="1604934"/>
                          <a:pt x="1222442" y="1688354"/>
                        </a:cubicBezTo>
                        <a:cubicBezTo>
                          <a:pt x="738087" y="1542231"/>
                          <a:pt x="37361" y="1111806"/>
                          <a:pt x="128144" y="644738"/>
                        </a:cubicBezTo>
                        <a:cubicBezTo>
                          <a:pt x="170949" y="424520"/>
                          <a:pt x="386395" y="313439"/>
                          <a:pt x="552006" y="368427"/>
                        </a:cubicBezTo>
                        <a:cubicBezTo>
                          <a:pt x="673164" y="408651"/>
                          <a:pt x="773586" y="532095"/>
                          <a:pt x="874723" y="642919"/>
                        </a:cubicBezTo>
                        <a:cubicBezTo>
                          <a:pt x="907594" y="485032"/>
                          <a:pt x="935121" y="313411"/>
                          <a:pt x="1066213" y="193720"/>
                        </a:cubicBezTo>
                        <a:cubicBezTo>
                          <a:pt x="1281193" y="-2562"/>
                          <a:pt x="1757128" y="38033"/>
                          <a:pt x="1683357" y="769087"/>
                        </a:cubicBezTo>
                        <a:cubicBezTo>
                          <a:pt x="1911633" y="-97183"/>
                          <a:pt x="1040810" y="-244707"/>
                          <a:pt x="810353" y="392973"/>
                        </a:cubicBezTo>
                        <a:close/>
                      </a:path>
                    </a:pathLst>
                  </a:custGeom>
                  <a:solidFill>
                    <a:srgbClr val="FF35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id="{A8C78780-8831-40B5-AF83-39C6C543FB48}"/>
                      </a:ext>
                    </a:extLst>
                  </p:cNvPr>
                  <p:cNvSpPr/>
                  <p:nvPr/>
                </p:nvSpPr>
                <p:spPr>
                  <a:xfrm>
                    <a:off x="5424896" y="8996394"/>
                    <a:ext cx="1716917" cy="1688353"/>
                  </a:xfrm>
                  <a:custGeom>
                    <a:avLst/>
                    <a:gdLst>
                      <a:gd name="connsiteX0" fmla="*/ 808354 w 1716917"/>
                      <a:gd name="connsiteY0" fmla="*/ 392973 h 1688353"/>
                      <a:gd name="connsiteX1" fmla="*/ 7653 w 1716917"/>
                      <a:gd name="connsiteY1" fmla="*/ 623316 h 1688353"/>
                      <a:gd name="connsiteX2" fmla="*/ 1219434 w 1716917"/>
                      <a:gd name="connsiteY2" fmla="*/ 1688354 h 1688353"/>
                      <a:gd name="connsiteX3" fmla="*/ 127830 w 1716917"/>
                      <a:gd name="connsiteY3" fmla="*/ 644738 h 1688353"/>
                      <a:gd name="connsiteX4" fmla="*/ 550645 w 1716917"/>
                      <a:gd name="connsiteY4" fmla="*/ 368427 h 1688353"/>
                      <a:gd name="connsiteX5" fmla="*/ 872571 w 1716917"/>
                      <a:gd name="connsiteY5" fmla="*/ 642919 h 1688353"/>
                      <a:gd name="connsiteX6" fmla="*/ 1063586 w 1716917"/>
                      <a:gd name="connsiteY6" fmla="*/ 193720 h 1688353"/>
                      <a:gd name="connsiteX7" fmla="*/ 1679215 w 1716917"/>
                      <a:gd name="connsiteY7" fmla="*/ 769087 h 1688353"/>
                      <a:gd name="connsiteX8" fmla="*/ 808354 w 171691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6917" h="1688353">
                        <a:moveTo>
                          <a:pt x="808354" y="392973"/>
                        </a:moveTo>
                        <a:cubicBezTo>
                          <a:pt x="469721" y="57769"/>
                          <a:pt x="63079" y="290741"/>
                          <a:pt x="7653" y="623316"/>
                        </a:cubicBezTo>
                        <a:cubicBezTo>
                          <a:pt x="-83567" y="1167698"/>
                          <a:pt x="659745" y="1604934"/>
                          <a:pt x="1219434" y="1688354"/>
                        </a:cubicBezTo>
                        <a:cubicBezTo>
                          <a:pt x="736268" y="1542231"/>
                          <a:pt x="37276" y="1111796"/>
                          <a:pt x="127830" y="644738"/>
                        </a:cubicBezTo>
                        <a:cubicBezTo>
                          <a:pt x="170531" y="424520"/>
                          <a:pt x="385444" y="313439"/>
                          <a:pt x="550645" y="368427"/>
                        </a:cubicBezTo>
                        <a:cubicBezTo>
                          <a:pt x="671508" y="408651"/>
                          <a:pt x="771682" y="532095"/>
                          <a:pt x="872571" y="642919"/>
                        </a:cubicBezTo>
                        <a:cubicBezTo>
                          <a:pt x="905366" y="485032"/>
                          <a:pt x="932817" y="313411"/>
                          <a:pt x="1063586" y="193720"/>
                        </a:cubicBezTo>
                        <a:cubicBezTo>
                          <a:pt x="1278041" y="-2562"/>
                          <a:pt x="1752805" y="38033"/>
                          <a:pt x="1679215" y="769087"/>
                        </a:cubicBezTo>
                        <a:cubicBezTo>
                          <a:pt x="1906929" y="-97183"/>
                          <a:pt x="1038249" y="-244707"/>
                          <a:pt x="808354" y="392973"/>
                        </a:cubicBezTo>
                        <a:close/>
                      </a:path>
                    </a:pathLst>
                  </a:custGeom>
                  <a:solidFill>
                    <a:srgbClr val="FF2D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id="{303CA60C-1084-4870-BE0F-B2ADDF96DF09}"/>
                      </a:ext>
                    </a:extLst>
                  </p:cNvPr>
                  <p:cNvSpPr/>
                  <p:nvPr/>
                </p:nvSpPr>
                <p:spPr>
                  <a:xfrm>
                    <a:off x="5429135" y="8996394"/>
                    <a:ext cx="1712680" cy="1688353"/>
                  </a:xfrm>
                  <a:custGeom>
                    <a:avLst/>
                    <a:gdLst>
                      <a:gd name="connsiteX0" fmla="*/ 806362 w 1712680"/>
                      <a:gd name="connsiteY0" fmla="*/ 392973 h 1688353"/>
                      <a:gd name="connsiteX1" fmla="*/ 7634 w 1712680"/>
                      <a:gd name="connsiteY1" fmla="*/ 623316 h 1688353"/>
                      <a:gd name="connsiteX2" fmla="*/ 1216423 w 1712680"/>
                      <a:gd name="connsiteY2" fmla="*/ 1688354 h 1688353"/>
                      <a:gd name="connsiteX3" fmla="*/ 127516 w 1712680"/>
                      <a:gd name="connsiteY3" fmla="*/ 644738 h 1688353"/>
                      <a:gd name="connsiteX4" fmla="*/ 549292 w 1712680"/>
                      <a:gd name="connsiteY4" fmla="*/ 368427 h 1688353"/>
                      <a:gd name="connsiteX5" fmla="*/ 870418 w 1712680"/>
                      <a:gd name="connsiteY5" fmla="*/ 642919 h 1688353"/>
                      <a:gd name="connsiteX6" fmla="*/ 1060966 w 1712680"/>
                      <a:gd name="connsiteY6" fmla="*/ 193720 h 1688353"/>
                      <a:gd name="connsiteX7" fmla="*/ 1675071 w 1712680"/>
                      <a:gd name="connsiteY7" fmla="*/ 769087 h 1688353"/>
                      <a:gd name="connsiteX8" fmla="*/ 806362 w 1712680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2680" h="1688353">
                        <a:moveTo>
                          <a:pt x="806362" y="392973"/>
                        </a:moveTo>
                        <a:cubicBezTo>
                          <a:pt x="468568" y="57769"/>
                          <a:pt x="62927" y="290741"/>
                          <a:pt x="7634" y="623316"/>
                        </a:cubicBezTo>
                        <a:cubicBezTo>
                          <a:pt x="-83358" y="1167698"/>
                          <a:pt x="658115" y="1604934"/>
                          <a:pt x="1216423" y="1688354"/>
                        </a:cubicBezTo>
                        <a:cubicBezTo>
                          <a:pt x="734449" y="1542231"/>
                          <a:pt x="37181" y="1111796"/>
                          <a:pt x="127516" y="644738"/>
                        </a:cubicBezTo>
                        <a:cubicBezTo>
                          <a:pt x="170112" y="424520"/>
                          <a:pt x="384491" y="313439"/>
                          <a:pt x="549292" y="368427"/>
                        </a:cubicBezTo>
                        <a:cubicBezTo>
                          <a:pt x="669850" y="408651"/>
                          <a:pt x="769777" y="532095"/>
                          <a:pt x="870418" y="642919"/>
                        </a:cubicBezTo>
                        <a:cubicBezTo>
                          <a:pt x="903127" y="485032"/>
                          <a:pt x="930521" y="313411"/>
                          <a:pt x="1060966" y="193720"/>
                        </a:cubicBezTo>
                        <a:cubicBezTo>
                          <a:pt x="1274888" y="-2562"/>
                          <a:pt x="1748480" y="38033"/>
                          <a:pt x="1675071" y="769087"/>
                        </a:cubicBezTo>
                        <a:cubicBezTo>
                          <a:pt x="1902223" y="-97183"/>
                          <a:pt x="1035686" y="-244707"/>
                          <a:pt x="806362" y="392973"/>
                        </a:cubicBezTo>
                        <a:close/>
                      </a:path>
                    </a:pathLst>
                  </a:custGeom>
                  <a:solidFill>
                    <a:srgbClr val="FF25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id="{046E02B5-6DC9-4AAC-A8E0-8EE2299A3E35}"/>
                      </a:ext>
                    </a:extLst>
                  </p:cNvPr>
                  <p:cNvSpPr/>
                  <p:nvPr/>
                </p:nvSpPr>
                <p:spPr>
                  <a:xfrm>
                    <a:off x="5433374" y="8996394"/>
                    <a:ext cx="1708437" cy="1688353"/>
                  </a:xfrm>
                  <a:custGeom>
                    <a:avLst/>
                    <a:gdLst>
                      <a:gd name="connsiteX0" fmla="*/ 804362 w 1708437"/>
                      <a:gd name="connsiteY0" fmla="*/ 392973 h 1688353"/>
                      <a:gd name="connsiteX1" fmla="*/ 7615 w 1708437"/>
                      <a:gd name="connsiteY1" fmla="*/ 623316 h 1688353"/>
                      <a:gd name="connsiteX2" fmla="*/ 1213413 w 1708437"/>
                      <a:gd name="connsiteY2" fmla="*/ 1688354 h 1688353"/>
                      <a:gd name="connsiteX3" fmla="*/ 127192 w 1708437"/>
                      <a:gd name="connsiteY3" fmla="*/ 644738 h 1688353"/>
                      <a:gd name="connsiteX4" fmla="*/ 547920 w 1708437"/>
                      <a:gd name="connsiteY4" fmla="*/ 368427 h 1688353"/>
                      <a:gd name="connsiteX5" fmla="*/ 868256 w 1708437"/>
                      <a:gd name="connsiteY5" fmla="*/ 642919 h 1688353"/>
                      <a:gd name="connsiteX6" fmla="*/ 1058327 w 1708437"/>
                      <a:gd name="connsiteY6" fmla="*/ 193720 h 1688353"/>
                      <a:gd name="connsiteX7" fmla="*/ 1670918 w 1708437"/>
                      <a:gd name="connsiteY7" fmla="*/ 769087 h 1688353"/>
                      <a:gd name="connsiteX8" fmla="*/ 804362 w 1708437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8437" h="1688353">
                        <a:moveTo>
                          <a:pt x="804362" y="392973"/>
                        </a:moveTo>
                        <a:cubicBezTo>
                          <a:pt x="467406" y="57769"/>
                          <a:pt x="62764" y="290741"/>
                          <a:pt x="7615" y="623316"/>
                        </a:cubicBezTo>
                        <a:cubicBezTo>
                          <a:pt x="-83149" y="1167698"/>
                          <a:pt x="656486" y="1604934"/>
                          <a:pt x="1213413" y="1688354"/>
                        </a:cubicBezTo>
                        <a:cubicBezTo>
                          <a:pt x="732629" y="1542231"/>
                          <a:pt x="37085" y="1111796"/>
                          <a:pt x="127192" y="644738"/>
                        </a:cubicBezTo>
                        <a:cubicBezTo>
                          <a:pt x="169683" y="424510"/>
                          <a:pt x="383538" y="313439"/>
                          <a:pt x="547920" y="368427"/>
                        </a:cubicBezTo>
                        <a:cubicBezTo>
                          <a:pt x="668183" y="408651"/>
                          <a:pt x="767862" y="532095"/>
                          <a:pt x="868256" y="642919"/>
                        </a:cubicBezTo>
                        <a:cubicBezTo>
                          <a:pt x="900888" y="485032"/>
                          <a:pt x="928206" y="313411"/>
                          <a:pt x="1058327" y="193720"/>
                        </a:cubicBezTo>
                        <a:cubicBezTo>
                          <a:pt x="1271725" y="-2562"/>
                          <a:pt x="1744137" y="38033"/>
                          <a:pt x="1670918" y="769087"/>
                        </a:cubicBezTo>
                        <a:cubicBezTo>
                          <a:pt x="1897518" y="-97183"/>
                          <a:pt x="1033124" y="-244707"/>
                          <a:pt x="804362" y="392973"/>
                        </a:cubicBezTo>
                        <a:close/>
                      </a:path>
                    </a:pathLst>
                  </a:custGeom>
                  <a:solidFill>
                    <a:srgbClr val="FF1E1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id="{4276F6E2-ED85-4AF0-8356-D4E279BFA1F8}"/>
                      </a:ext>
                    </a:extLst>
                  </p:cNvPr>
                  <p:cNvSpPr/>
                  <p:nvPr/>
                </p:nvSpPr>
                <p:spPr>
                  <a:xfrm>
                    <a:off x="5437602" y="8996394"/>
                    <a:ext cx="1704211" cy="1688353"/>
                  </a:xfrm>
                  <a:custGeom>
                    <a:avLst/>
                    <a:gdLst>
                      <a:gd name="connsiteX0" fmla="*/ 802372 w 1704211"/>
                      <a:gd name="connsiteY0" fmla="*/ 392973 h 1688353"/>
                      <a:gd name="connsiteX1" fmla="*/ 7597 w 1704211"/>
                      <a:gd name="connsiteY1" fmla="*/ 623316 h 1688353"/>
                      <a:gd name="connsiteX2" fmla="*/ 1210404 w 1704211"/>
                      <a:gd name="connsiteY2" fmla="*/ 1688354 h 1688353"/>
                      <a:gd name="connsiteX3" fmla="*/ 126878 w 1704211"/>
                      <a:gd name="connsiteY3" fmla="*/ 644738 h 1688353"/>
                      <a:gd name="connsiteX4" fmla="*/ 546569 w 1704211"/>
                      <a:gd name="connsiteY4" fmla="*/ 368427 h 1688353"/>
                      <a:gd name="connsiteX5" fmla="*/ 866114 w 1704211"/>
                      <a:gd name="connsiteY5" fmla="*/ 642919 h 1688353"/>
                      <a:gd name="connsiteX6" fmla="*/ 1055718 w 1704211"/>
                      <a:gd name="connsiteY6" fmla="*/ 193720 h 1688353"/>
                      <a:gd name="connsiteX7" fmla="*/ 1666785 w 1704211"/>
                      <a:gd name="connsiteY7" fmla="*/ 769087 h 1688353"/>
                      <a:gd name="connsiteX8" fmla="*/ 802372 w 1704211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4211" h="1688353">
                        <a:moveTo>
                          <a:pt x="802372" y="392973"/>
                        </a:moveTo>
                        <a:cubicBezTo>
                          <a:pt x="466245" y="57769"/>
                          <a:pt x="62613" y="290741"/>
                          <a:pt x="7597" y="623316"/>
                        </a:cubicBezTo>
                        <a:cubicBezTo>
                          <a:pt x="-82948" y="1167698"/>
                          <a:pt x="654859" y="1604934"/>
                          <a:pt x="1210404" y="1688354"/>
                        </a:cubicBezTo>
                        <a:cubicBezTo>
                          <a:pt x="730811" y="1542231"/>
                          <a:pt x="37000" y="1111787"/>
                          <a:pt x="126878" y="644738"/>
                        </a:cubicBezTo>
                        <a:cubicBezTo>
                          <a:pt x="169265" y="424510"/>
                          <a:pt x="382586" y="313439"/>
                          <a:pt x="546569" y="368427"/>
                        </a:cubicBezTo>
                        <a:cubicBezTo>
                          <a:pt x="666527" y="408651"/>
                          <a:pt x="765968" y="532095"/>
                          <a:pt x="866114" y="642919"/>
                        </a:cubicBezTo>
                        <a:cubicBezTo>
                          <a:pt x="898661" y="485032"/>
                          <a:pt x="925921" y="313411"/>
                          <a:pt x="1055718" y="193720"/>
                        </a:cubicBezTo>
                        <a:cubicBezTo>
                          <a:pt x="1268583" y="-2562"/>
                          <a:pt x="1739832" y="38033"/>
                          <a:pt x="1666785" y="769087"/>
                        </a:cubicBezTo>
                        <a:cubicBezTo>
                          <a:pt x="1892823" y="-97183"/>
                          <a:pt x="1030572" y="-244707"/>
                          <a:pt x="802372" y="392973"/>
                        </a:cubicBezTo>
                        <a:close/>
                      </a:path>
                    </a:pathLst>
                  </a:custGeom>
                  <a:solidFill>
                    <a:srgbClr val="FF161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id="{9F0FEB24-FAAB-4742-AF44-7F2DAAB1A227}"/>
                      </a:ext>
                    </a:extLst>
                  </p:cNvPr>
                  <p:cNvSpPr/>
                  <p:nvPr/>
                </p:nvSpPr>
                <p:spPr>
                  <a:xfrm>
                    <a:off x="5441851" y="8996394"/>
                    <a:ext cx="1699962" cy="1688353"/>
                  </a:xfrm>
                  <a:custGeom>
                    <a:avLst/>
                    <a:gdLst>
                      <a:gd name="connsiteX0" fmla="*/ 800372 w 1699962"/>
                      <a:gd name="connsiteY0" fmla="*/ 392973 h 1688353"/>
                      <a:gd name="connsiteX1" fmla="*/ 7577 w 1699962"/>
                      <a:gd name="connsiteY1" fmla="*/ 623316 h 1688353"/>
                      <a:gd name="connsiteX2" fmla="*/ 1207394 w 1699962"/>
                      <a:gd name="connsiteY2" fmla="*/ 1688354 h 1688353"/>
                      <a:gd name="connsiteX3" fmla="*/ 126564 w 1699962"/>
                      <a:gd name="connsiteY3" fmla="*/ 644738 h 1688353"/>
                      <a:gd name="connsiteX4" fmla="*/ 545206 w 1699962"/>
                      <a:gd name="connsiteY4" fmla="*/ 368427 h 1688353"/>
                      <a:gd name="connsiteX5" fmla="*/ 863951 w 1699962"/>
                      <a:gd name="connsiteY5" fmla="*/ 642919 h 1688353"/>
                      <a:gd name="connsiteX6" fmla="*/ 1053079 w 1699962"/>
                      <a:gd name="connsiteY6" fmla="*/ 193720 h 1688353"/>
                      <a:gd name="connsiteX7" fmla="*/ 1662632 w 1699962"/>
                      <a:gd name="connsiteY7" fmla="*/ 769087 h 1688353"/>
                      <a:gd name="connsiteX8" fmla="*/ 800372 w 1699962"/>
                      <a:gd name="connsiteY8" fmla="*/ 392973 h 1688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9962" h="1688353">
                        <a:moveTo>
                          <a:pt x="800372" y="392973"/>
                        </a:moveTo>
                        <a:cubicBezTo>
                          <a:pt x="465082" y="57769"/>
                          <a:pt x="62451" y="290741"/>
                          <a:pt x="7577" y="623316"/>
                        </a:cubicBezTo>
                        <a:cubicBezTo>
                          <a:pt x="-82739" y="1167698"/>
                          <a:pt x="653229" y="1604934"/>
                          <a:pt x="1207394" y="1688354"/>
                        </a:cubicBezTo>
                        <a:cubicBezTo>
                          <a:pt x="728991" y="1542231"/>
                          <a:pt x="33123" y="1111044"/>
                          <a:pt x="126564" y="644738"/>
                        </a:cubicBezTo>
                        <a:cubicBezTo>
                          <a:pt x="167054" y="424177"/>
                          <a:pt x="381891" y="312668"/>
                          <a:pt x="545206" y="368427"/>
                        </a:cubicBezTo>
                        <a:cubicBezTo>
                          <a:pt x="665059" y="408089"/>
                          <a:pt x="764062" y="532095"/>
                          <a:pt x="863951" y="642919"/>
                        </a:cubicBezTo>
                        <a:cubicBezTo>
                          <a:pt x="896422" y="485032"/>
                          <a:pt x="923368" y="313144"/>
                          <a:pt x="1053079" y="193720"/>
                        </a:cubicBezTo>
                        <a:cubicBezTo>
                          <a:pt x="1265020" y="-3000"/>
                          <a:pt x="1735489" y="38033"/>
                          <a:pt x="1662632" y="769087"/>
                        </a:cubicBezTo>
                        <a:cubicBezTo>
                          <a:pt x="1888098" y="-97183"/>
                          <a:pt x="1027991" y="-244707"/>
                          <a:pt x="800372" y="392973"/>
                        </a:cubicBezTo>
                        <a:close/>
                      </a:path>
                    </a:pathLst>
                  </a:custGeom>
                  <a:solidFill>
                    <a:srgbClr val="FF0E0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83AC1813-8506-4BF6-9B33-010BB1681768}"/>
                    </a:ext>
                  </a:extLst>
                </p:cNvPr>
                <p:cNvSpPr/>
                <p:nvPr/>
              </p:nvSpPr>
              <p:spPr>
                <a:xfrm>
                  <a:off x="5441851" y="8996394"/>
                  <a:ext cx="1699962" cy="1688353"/>
                </a:xfrm>
                <a:custGeom>
                  <a:avLst/>
                  <a:gdLst>
                    <a:gd name="connsiteX0" fmla="*/ 800372 w 1699962"/>
                    <a:gd name="connsiteY0" fmla="*/ 392973 h 1688353"/>
                    <a:gd name="connsiteX1" fmla="*/ 7577 w 1699962"/>
                    <a:gd name="connsiteY1" fmla="*/ 623316 h 1688353"/>
                    <a:gd name="connsiteX2" fmla="*/ 1207394 w 1699962"/>
                    <a:gd name="connsiteY2" fmla="*/ 1688354 h 1688353"/>
                    <a:gd name="connsiteX3" fmla="*/ 126564 w 1699962"/>
                    <a:gd name="connsiteY3" fmla="*/ 644738 h 1688353"/>
                    <a:gd name="connsiteX4" fmla="*/ 545206 w 1699962"/>
                    <a:gd name="connsiteY4" fmla="*/ 368427 h 1688353"/>
                    <a:gd name="connsiteX5" fmla="*/ 863951 w 1699962"/>
                    <a:gd name="connsiteY5" fmla="*/ 642919 h 1688353"/>
                    <a:gd name="connsiteX6" fmla="*/ 1053079 w 1699962"/>
                    <a:gd name="connsiteY6" fmla="*/ 193720 h 1688353"/>
                    <a:gd name="connsiteX7" fmla="*/ 1662632 w 1699962"/>
                    <a:gd name="connsiteY7" fmla="*/ 769087 h 1688353"/>
                    <a:gd name="connsiteX8" fmla="*/ 800372 w 1699962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99962" h="1688353">
                      <a:moveTo>
                        <a:pt x="800372" y="392973"/>
                      </a:moveTo>
                      <a:cubicBezTo>
                        <a:pt x="465082" y="57769"/>
                        <a:pt x="62451" y="290741"/>
                        <a:pt x="7577" y="623316"/>
                      </a:cubicBezTo>
                      <a:cubicBezTo>
                        <a:pt x="-82739" y="1167698"/>
                        <a:pt x="653229" y="1604934"/>
                        <a:pt x="1207394" y="1688354"/>
                      </a:cubicBezTo>
                      <a:cubicBezTo>
                        <a:pt x="728991" y="1542231"/>
                        <a:pt x="33123" y="1111044"/>
                        <a:pt x="126564" y="644738"/>
                      </a:cubicBezTo>
                      <a:cubicBezTo>
                        <a:pt x="167054" y="424177"/>
                        <a:pt x="381891" y="312668"/>
                        <a:pt x="545206" y="368427"/>
                      </a:cubicBezTo>
                      <a:cubicBezTo>
                        <a:pt x="665059" y="408089"/>
                        <a:pt x="764062" y="532095"/>
                        <a:pt x="863951" y="642919"/>
                      </a:cubicBezTo>
                      <a:cubicBezTo>
                        <a:pt x="896422" y="485032"/>
                        <a:pt x="923368" y="313144"/>
                        <a:pt x="1053079" y="193720"/>
                      </a:cubicBezTo>
                      <a:cubicBezTo>
                        <a:pt x="1265020" y="-3000"/>
                        <a:pt x="1735489" y="38033"/>
                        <a:pt x="1662632" y="769087"/>
                      </a:cubicBezTo>
                      <a:cubicBezTo>
                        <a:pt x="1888098" y="-97183"/>
                        <a:pt x="1027991" y="-244707"/>
                        <a:pt x="800372" y="392973"/>
                      </a:cubicBezTo>
                      <a:close/>
                    </a:path>
                  </a:pathLst>
                </a:custGeom>
                <a:solidFill>
                  <a:srgbClr val="F9C0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</p:grp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3D9A8FC-05D4-45EE-BFA9-39CDD1C4E1D3}"/>
                  </a:ext>
                </a:extLst>
              </p:cNvPr>
              <p:cNvSpPr txBox="1"/>
              <p:nvPr/>
            </p:nvSpPr>
            <p:spPr>
              <a:xfrm>
                <a:off x="4106403" y="3943232"/>
                <a:ext cx="3588228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72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کند صد </a:t>
                </a:r>
                <a:r>
                  <a:rPr lang="fa-IR" sz="9600" dirty="0">
                    <a:solidFill>
                      <a:srgbClr val="C00000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دلبری</a:t>
                </a:r>
                <a:endParaRPr lang="fa-IR" sz="7200" dirty="0">
                  <a:solidFill>
                    <a:srgbClr val="C0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14C92329-3D64-4266-83FD-1D11A1E32D17}"/>
                  </a:ext>
                </a:extLst>
              </p:cNvPr>
              <p:cNvGrpSpPr/>
              <p:nvPr/>
            </p:nvGrpSpPr>
            <p:grpSpPr>
              <a:xfrm>
                <a:off x="7321684" y="3259582"/>
                <a:ext cx="1931184" cy="2794948"/>
                <a:chOff x="7488049" y="2638227"/>
                <a:chExt cx="2411302" cy="3489809"/>
              </a:xfrm>
            </p:grpSpPr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658DCBB-3339-4465-8909-5E247BBC0492}"/>
                    </a:ext>
                  </a:extLst>
                </p:cNvPr>
                <p:cNvSpPr/>
                <p:nvPr/>
              </p:nvSpPr>
              <p:spPr>
                <a:xfrm>
                  <a:off x="7813759" y="3344766"/>
                  <a:ext cx="1801373" cy="2273375"/>
                </a:xfrm>
                <a:custGeom>
                  <a:avLst/>
                  <a:gdLst>
                    <a:gd name="connsiteX0" fmla="*/ 324275 w 2103675"/>
                    <a:gd name="connsiteY0" fmla="*/ 259658 h 2654888"/>
                    <a:gd name="connsiteX1" fmla="*/ 185753 w 2103675"/>
                    <a:gd name="connsiteY1" fmla="*/ 334087 h 2654888"/>
                    <a:gd name="connsiteX2" fmla="*/ 98676 w 2103675"/>
                    <a:gd name="connsiteY2" fmla="*/ 486115 h 2654888"/>
                    <a:gd name="connsiteX3" fmla="*/ 34772 w 2103675"/>
                    <a:gd name="connsiteY3" fmla="*/ 1509138 h 2654888"/>
                    <a:gd name="connsiteX4" fmla="*/ 313550 w 2103675"/>
                    <a:gd name="connsiteY4" fmla="*/ 2505568 h 2654888"/>
                    <a:gd name="connsiteX5" fmla="*/ 392141 w 2103675"/>
                    <a:gd name="connsiteY5" fmla="*/ 2633488 h 2654888"/>
                    <a:gd name="connsiteX6" fmla="*/ 552609 w 2103675"/>
                    <a:gd name="connsiteY6" fmla="*/ 2646271 h 2654888"/>
                    <a:gd name="connsiteX7" fmla="*/ 1903406 w 2103675"/>
                    <a:gd name="connsiteY7" fmla="*/ 2101708 h 2654888"/>
                    <a:gd name="connsiteX8" fmla="*/ 2056101 w 2103675"/>
                    <a:gd name="connsiteY8" fmla="*/ 1982093 h 2654888"/>
                    <a:gd name="connsiteX9" fmla="*/ 2092896 w 2103675"/>
                    <a:gd name="connsiteY9" fmla="*/ 1808709 h 2654888"/>
                    <a:gd name="connsiteX10" fmla="*/ 2090258 w 2103675"/>
                    <a:gd name="connsiteY10" fmla="*/ 656822 h 2654888"/>
                    <a:gd name="connsiteX11" fmla="*/ 1983245 w 2103675"/>
                    <a:gd name="connsiteY11" fmla="*/ 123555 h 2654888"/>
                    <a:gd name="connsiteX12" fmla="*/ 1580146 w 2103675"/>
                    <a:gd name="connsiteY12" fmla="*/ 8322 h 2654888"/>
                    <a:gd name="connsiteX13" fmla="*/ 324275 w 2103675"/>
                    <a:gd name="connsiteY13" fmla="*/ 259658 h 265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03675" h="2654888">
                      <a:moveTo>
                        <a:pt x="324275" y="259658"/>
                      </a:moveTo>
                      <a:cubicBezTo>
                        <a:pt x="274783" y="277994"/>
                        <a:pt x="224349" y="298082"/>
                        <a:pt x="185753" y="334087"/>
                      </a:cubicBezTo>
                      <a:cubicBezTo>
                        <a:pt x="142624" y="374320"/>
                        <a:pt x="118450" y="430546"/>
                        <a:pt x="98676" y="486115"/>
                      </a:cubicBezTo>
                      <a:cubicBezTo>
                        <a:pt x="-17110" y="811451"/>
                        <a:pt x="-20596" y="1168277"/>
                        <a:pt x="34772" y="1509138"/>
                      </a:cubicBezTo>
                      <a:cubicBezTo>
                        <a:pt x="90141" y="1850000"/>
                        <a:pt x="202079" y="2178727"/>
                        <a:pt x="313550" y="2505568"/>
                      </a:cubicBezTo>
                      <a:cubicBezTo>
                        <a:pt x="330028" y="2553888"/>
                        <a:pt x="349240" y="2605818"/>
                        <a:pt x="392141" y="2633488"/>
                      </a:cubicBezTo>
                      <a:cubicBezTo>
                        <a:pt x="438385" y="2663311"/>
                        <a:pt x="498497" y="2656262"/>
                        <a:pt x="552609" y="2646271"/>
                      </a:cubicBezTo>
                      <a:cubicBezTo>
                        <a:pt x="1031954" y="2557812"/>
                        <a:pt x="1471838" y="2328298"/>
                        <a:pt x="1903406" y="2101708"/>
                      </a:cubicBezTo>
                      <a:cubicBezTo>
                        <a:pt x="1961413" y="2071256"/>
                        <a:pt x="2022259" y="2038195"/>
                        <a:pt x="2056101" y="1982093"/>
                      </a:cubicBezTo>
                      <a:cubicBezTo>
                        <a:pt x="2086962" y="1930934"/>
                        <a:pt x="2090534" y="1868412"/>
                        <a:pt x="2092896" y="1808709"/>
                      </a:cubicBezTo>
                      <a:cubicBezTo>
                        <a:pt x="2108098" y="1424937"/>
                        <a:pt x="2107222" y="1040518"/>
                        <a:pt x="2090258" y="656822"/>
                      </a:cubicBezTo>
                      <a:cubicBezTo>
                        <a:pt x="2082352" y="478085"/>
                        <a:pt x="2070608" y="284223"/>
                        <a:pt x="1983245" y="123555"/>
                      </a:cubicBezTo>
                      <a:cubicBezTo>
                        <a:pt x="1897196" y="-34693"/>
                        <a:pt x="1744310" y="1588"/>
                        <a:pt x="1580146" y="8322"/>
                      </a:cubicBezTo>
                      <a:cubicBezTo>
                        <a:pt x="1151826" y="25896"/>
                        <a:pt x="726288" y="110744"/>
                        <a:pt x="324275" y="259658"/>
                      </a:cubicBezTo>
                      <a:close/>
                    </a:path>
                  </a:pathLst>
                </a:custGeom>
                <a:solidFill>
                  <a:srgbClr val="FFD0A1">
                    <a:alpha val="19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 dirty="0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F38DC1BA-26F9-4878-B9DE-816CB1BBF549}"/>
                    </a:ext>
                  </a:extLst>
                </p:cNvPr>
                <p:cNvSpPr/>
                <p:nvPr/>
              </p:nvSpPr>
              <p:spPr>
                <a:xfrm>
                  <a:off x="8461035" y="3098570"/>
                  <a:ext cx="539422" cy="457679"/>
                </a:xfrm>
                <a:custGeom>
                  <a:avLst/>
                  <a:gdLst>
                    <a:gd name="connsiteX0" fmla="*/ 207951 w 629947"/>
                    <a:gd name="connsiteY0" fmla="*/ 33069 h 534486"/>
                    <a:gd name="connsiteX1" fmla="*/ 67276 w 629947"/>
                    <a:gd name="connsiteY1" fmla="*/ 75645 h 534486"/>
                    <a:gd name="connsiteX2" fmla="*/ 3011 w 629947"/>
                    <a:gd name="connsiteY2" fmla="*/ 236008 h 534486"/>
                    <a:gd name="connsiteX3" fmla="*/ 6230 w 629947"/>
                    <a:gd name="connsiteY3" fmla="*/ 414745 h 534486"/>
                    <a:gd name="connsiteX4" fmla="*/ 47188 w 629947"/>
                    <a:gd name="connsiteY4" fmla="*/ 513300 h 534486"/>
                    <a:gd name="connsiteX5" fmla="*/ 149381 w 629947"/>
                    <a:gd name="connsiteY5" fmla="*/ 532674 h 534486"/>
                    <a:gd name="connsiteX6" fmla="*/ 487100 w 629947"/>
                    <a:gd name="connsiteY6" fmla="*/ 364739 h 534486"/>
                    <a:gd name="connsiteX7" fmla="*/ 607229 w 629947"/>
                    <a:gd name="connsiteY7" fmla="*/ 50566 h 534486"/>
                    <a:gd name="connsiteX8" fmla="*/ 207951 w 629947"/>
                    <a:gd name="connsiteY8" fmla="*/ 33069 h 534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29947" h="534486">
                      <a:moveTo>
                        <a:pt x="207951" y="33069"/>
                      </a:moveTo>
                      <a:cubicBezTo>
                        <a:pt x="158430" y="37926"/>
                        <a:pt x="105728" y="44060"/>
                        <a:pt x="67276" y="75645"/>
                      </a:cubicBezTo>
                      <a:cubicBezTo>
                        <a:pt x="21518" y="113231"/>
                        <a:pt x="7869" y="176991"/>
                        <a:pt x="3011" y="236008"/>
                      </a:cubicBezTo>
                      <a:cubicBezTo>
                        <a:pt x="-1885" y="295492"/>
                        <a:pt x="-809" y="355471"/>
                        <a:pt x="6230" y="414745"/>
                      </a:cubicBezTo>
                      <a:cubicBezTo>
                        <a:pt x="10536" y="450997"/>
                        <a:pt x="18879" y="490250"/>
                        <a:pt x="47188" y="513300"/>
                      </a:cubicBezTo>
                      <a:cubicBezTo>
                        <a:pt x="74820" y="535798"/>
                        <a:pt x="113967" y="536598"/>
                        <a:pt x="149381" y="532674"/>
                      </a:cubicBezTo>
                      <a:cubicBezTo>
                        <a:pt x="276807" y="518548"/>
                        <a:pt x="397213" y="456150"/>
                        <a:pt x="487100" y="364739"/>
                      </a:cubicBezTo>
                      <a:cubicBezTo>
                        <a:pt x="551460" y="299283"/>
                        <a:pt x="682658" y="145540"/>
                        <a:pt x="607229" y="50566"/>
                      </a:cubicBezTo>
                      <a:cubicBezTo>
                        <a:pt x="530877" y="-45579"/>
                        <a:pt x="309487" y="23096"/>
                        <a:pt x="207951" y="3306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D3B87568-A075-4113-A199-F080159D1707}"/>
                    </a:ext>
                  </a:extLst>
                </p:cNvPr>
                <p:cNvSpPr/>
                <p:nvPr/>
              </p:nvSpPr>
              <p:spPr>
                <a:xfrm>
                  <a:off x="8839066" y="3123577"/>
                  <a:ext cx="532967" cy="527462"/>
                </a:xfrm>
                <a:custGeom>
                  <a:avLst/>
                  <a:gdLst>
                    <a:gd name="connsiteX0" fmla="*/ 28570 w 622408"/>
                    <a:gd name="connsiteY0" fmla="*/ 548800 h 615980"/>
                    <a:gd name="connsiteX1" fmla="*/ 37466 w 622408"/>
                    <a:gd name="connsiteY1" fmla="*/ 571174 h 615980"/>
                    <a:gd name="connsiteX2" fmla="*/ 59421 w 622408"/>
                    <a:gd name="connsiteY2" fmla="*/ 580480 h 615980"/>
                    <a:gd name="connsiteX3" fmla="*/ 416799 w 622408"/>
                    <a:gd name="connsiteY3" fmla="*/ 615970 h 615980"/>
                    <a:gd name="connsiteX4" fmla="*/ 609728 w 622408"/>
                    <a:gd name="connsiteY4" fmla="*/ 537646 h 615980"/>
                    <a:gd name="connsiteX5" fmla="*/ 600622 w 622408"/>
                    <a:gd name="connsiteY5" fmla="*/ 390266 h 615980"/>
                    <a:gd name="connsiteX6" fmla="*/ 385071 w 622408"/>
                    <a:gd name="connsiteY6" fmla="*/ 140958 h 615980"/>
                    <a:gd name="connsiteX7" fmla="*/ 27598 w 622408"/>
                    <a:gd name="connsiteY7" fmla="*/ 34783 h 615980"/>
                    <a:gd name="connsiteX8" fmla="*/ 2862 w 622408"/>
                    <a:gd name="connsiteY8" fmla="*/ 276518 h 615980"/>
                    <a:gd name="connsiteX9" fmla="*/ 28570 w 622408"/>
                    <a:gd name="connsiteY9" fmla="*/ 548800 h 615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2408" h="615980">
                      <a:moveTo>
                        <a:pt x="28570" y="548800"/>
                      </a:moveTo>
                      <a:cubicBezTo>
                        <a:pt x="30008" y="556829"/>
                        <a:pt x="31761" y="565354"/>
                        <a:pt x="37466" y="571174"/>
                      </a:cubicBezTo>
                      <a:cubicBezTo>
                        <a:pt x="43124" y="576936"/>
                        <a:pt x="51516" y="578861"/>
                        <a:pt x="59421" y="580480"/>
                      </a:cubicBezTo>
                      <a:cubicBezTo>
                        <a:pt x="176922" y="604473"/>
                        <a:pt x="296880" y="616380"/>
                        <a:pt x="416799" y="615970"/>
                      </a:cubicBezTo>
                      <a:cubicBezTo>
                        <a:pt x="489980" y="615722"/>
                        <a:pt x="576381" y="602787"/>
                        <a:pt x="609728" y="537646"/>
                      </a:cubicBezTo>
                      <a:cubicBezTo>
                        <a:pt x="632931" y="492336"/>
                        <a:pt x="620930" y="436938"/>
                        <a:pt x="600622" y="390266"/>
                      </a:cubicBezTo>
                      <a:cubicBezTo>
                        <a:pt x="556245" y="288262"/>
                        <a:pt x="475854" y="205233"/>
                        <a:pt x="385071" y="140958"/>
                      </a:cubicBezTo>
                      <a:cubicBezTo>
                        <a:pt x="318082" y="93524"/>
                        <a:pt x="99902" y="-70906"/>
                        <a:pt x="27598" y="34783"/>
                      </a:cubicBezTo>
                      <a:cubicBezTo>
                        <a:pt x="-11407" y="91790"/>
                        <a:pt x="2119" y="210843"/>
                        <a:pt x="2862" y="276518"/>
                      </a:cubicBezTo>
                      <a:cubicBezTo>
                        <a:pt x="3900" y="367777"/>
                        <a:pt x="12511" y="458960"/>
                        <a:pt x="28570" y="548800"/>
                      </a:cubicBezTo>
                      <a:close/>
                    </a:path>
                  </a:pathLst>
                </a:custGeom>
                <a:solidFill>
                  <a:srgbClr val="FF0000">
                    <a:alpha val="34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F67949E4-149C-42F5-84AA-6CADD1AB8BD0}"/>
                    </a:ext>
                  </a:extLst>
                </p:cNvPr>
                <p:cNvSpPr/>
                <p:nvPr/>
              </p:nvSpPr>
              <p:spPr>
                <a:xfrm>
                  <a:off x="8721712" y="2638227"/>
                  <a:ext cx="442963" cy="666628"/>
                </a:xfrm>
                <a:custGeom>
                  <a:avLst/>
                  <a:gdLst>
                    <a:gd name="connsiteX0" fmla="*/ 221968 w 517300"/>
                    <a:gd name="connsiteY0" fmla="*/ 778501 h 778500"/>
                    <a:gd name="connsiteX1" fmla="*/ 509080 w 517300"/>
                    <a:gd name="connsiteY1" fmla="*/ 285944 h 778500"/>
                    <a:gd name="connsiteX2" fmla="*/ 517157 w 517300"/>
                    <a:gd name="connsiteY2" fmla="*/ 257121 h 778500"/>
                    <a:gd name="connsiteX3" fmla="*/ 495469 w 517300"/>
                    <a:gd name="connsiteY3" fmla="*/ 224955 h 778500"/>
                    <a:gd name="connsiteX4" fmla="*/ 86617 w 517300"/>
                    <a:gd name="connsiteY4" fmla="*/ 1585 h 778500"/>
                    <a:gd name="connsiteX5" fmla="*/ 46679 w 517300"/>
                    <a:gd name="connsiteY5" fmla="*/ 3651 h 778500"/>
                    <a:gd name="connsiteX6" fmla="*/ 8608 w 517300"/>
                    <a:gd name="connsiteY6" fmla="*/ 73813 h 778500"/>
                    <a:gd name="connsiteX7" fmla="*/ 61500 w 517300"/>
                    <a:gd name="connsiteY7" fmla="*/ 534404 h 778500"/>
                    <a:gd name="connsiteX8" fmla="*/ 164551 w 517300"/>
                    <a:gd name="connsiteY8" fmla="*/ 691071 h 778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7300" h="778500">
                      <a:moveTo>
                        <a:pt x="221968" y="778501"/>
                      </a:moveTo>
                      <a:cubicBezTo>
                        <a:pt x="328419" y="620900"/>
                        <a:pt x="424403" y="456232"/>
                        <a:pt x="509080" y="285944"/>
                      </a:cubicBezTo>
                      <a:cubicBezTo>
                        <a:pt x="513585" y="276886"/>
                        <a:pt x="518176" y="267189"/>
                        <a:pt x="517157" y="257121"/>
                      </a:cubicBezTo>
                      <a:cubicBezTo>
                        <a:pt x="515814" y="243939"/>
                        <a:pt x="505346" y="233785"/>
                        <a:pt x="495469" y="224955"/>
                      </a:cubicBezTo>
                      <a:cubicBezTo>
                        <a:pt x="377911" y="119914"/>
                        <a:pt x="242789" y="23168"/>
                        <a:pt x="86617" y="1585"/>
                      </a:cubicBezTo>
                      <a:cubicBezTo>
                        <a:pt x="73254" y="-263"/>
                        <a:pt x="59166" y="-1454"/>
                        <a:pt x="46679" y="3651"/>
                      </a:cubicBezTo>
                      <a:cubicBezTo>
                        <a:pt x="20828" y="14234"/>
                        <a:pt x="12408" y="46143"/>
                        <a:pt x="8608" y="73813"/>
                      </a:cubicBezTo>
                      <a:cubicBezTo>
                        <a:pt x="-12671" y="228527"/>
                        <a:pt x="5703" y="388538"/>
                        <a:pt x="61500" y="534404"/>
                      </a:cubicBezTo>
                      <a:cubicBezTo>
                        <a:pt x="84122" y="593544"/>
                        <a:pt x="114411" y="652399"/>
                        <a:pt x="164551" y="691071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18B24EA8-60EA-444B-A3C9-41B0ACE86410}"/>
                    </a:ext>
                  </a:extLst>
                </p:cNvPr>
                <p:cNvSpPr/>
                <p:nvPr/>
              </p:nvSpPr>
              <p:spPr>
                <a:xfrm>
                  <a:off x="8801819" y="3050961"/>
                  <a:ext cx="677894" cy="292461"/>
                </a:xfrm>
                <a:custGeom>
                  <a:avLst/>
                  <a:gdLst>
                    <a:gd name="connsiteX0" fmla="*/ 533049 w 791657"/>
                    <a:gd name="connsiteY0" fmla="*/ 27793 h 341541"/>
                    <a:gd name="connsiteX1" fmla="*/ 328376 w 791657"/>
                    <a:gd name="connsiteY1" fmla="*/ 3914 h 341541"/>
                    <a:gd name="connsiteX2" fmla="*/ 232887 w 791657"/>
                    <a:gd name="connsiteY2" fmla="*/ 5924 h 341541"/>
                    <a:gd name="connsiteX3" fmla="*/ 159116 w 791657"/>
                    <a:gd name="connsiteY3" fmla="*/ 51158 h 341541"/>
                    <a:gd name="connsiteX4" fmla="*/ 26738 w 791657"/>
                    <a:gd name="connsiteY4" fmla="*/ 166163 h 341541"/>
                    <a:gd name="connsiteX5" fmla="*/ 2049 w 791657"/>
                    <a:gd name="connsiteY5" fmla="*/ 198500 h 341541"/>
                    <a:gd name="connsiteX6" fmla="*/ 12993 w 791657"/>
                    <a:gd name="connsiteY6" fmla="*/ 249640 h 341541"/>
                    <a:gd name="connsiteX7" fmla="*/ 171346 w 791657"/>
                    <a:gd name="connsiteY7" fmla="*/ 322802 h 341541"/>
                    <a:gd name="connsiteX8" fmla="*/ 699022 w 791657"/>
                    <a:gd name="connsiteY8" fmla="*/ 304009 h 341541"/>
                    <a:gd name="connsiteX9" fmla="*/ 786728 w 791657"/>
                    <a:gd name="connsiteY9" fmla="*/ 243363 h 341541"/>
                    <a:gd name="connsiteX10" fmla="*/ 774145 w 791657"/>
                    <a:gd name="connsiteY10" fmla="*/ 150980 h 341541"/>
                    <a:gd name="connsiteX11" fmla="*/ 533049 w 791657"/>
                    <a:gd name="connsiteY11" fmla="*/ 27793 h 34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1657" h="341541">
                      <a:moveTo>
                        <a:pt x="533049" y="27793"/>
                      </a:moveTo>
                      <a:cubicBezTo>
                        <a:pt x="464821" y="19830"/>
                        <a:pt x="396603" y="11877"/>
                        <a:pt x="328376" y="3914"/>
                      </a:cubicBezTo>
                      <a:cubicBezTo>
                        <a:pt x="296514" y="199"/>
                        <a:pt x="263577" y="-3430"/>
                        <a:pt x="232887" y="5924"/>
                      </a:cubicBezTo>
                      <a:cubicBezTo>
                        <a:pt x="205112" y="14392"/>
                        <a:pt x="181614" y="32803"/>
                        <a:pt x="159116" y="51158"/>
                      </a:cubicBezTo>
                      <a:cubicBezTo>
                        <a:pt x="113825" y="88125"/>
                        <a:pt x="69667" y="126482"/>
                        <a:pt x="26738" y="166163"/>
                      </a:cubicBezTo>
                      <a:cubicBezTo>
                        <a:pt x="16660" y="175478"/>
                        <a:pt x="6268" y="185451"/>
                        <a:pt x="2049" y="198500"/>
                      </a:cubicBezTo>
                      <a:cubicBezTo>
                        <a:pt x="-3504" y="215674"/>
                        <a:pt x="2925" y="234657"/>
                        <a:pt x="12993" y="249640"/>
                      </a:cubicBezTo>
                      <a:cubicBezTo>
                        <a:pt x="46426" y="299427"/>
                        <a:pt x="111986" y="314267"/>
                        <a:pt x="171346" y="322802"/>
                      </a:cubicBezTo>
                      <a:cubicBezTo>
                        <a:pt x="346883" y="348052"/>
                        <a:pt x="528620" y="353148"/>
                        <a:pt x="699022" y="304009"/>
                      </a:cubicBezTo>
                      <a:cubicBezTo>
                        <a:pt x="734455" y="293789"/>
                        <a:pt x="773174" y="277653"/>
                        <a:pt x="786728" y="243363"/>
                      </a:cubicBezTo>
                      <a:cubicBezTo>
                        <a:pt x="798482" y="213645"/>
                        <a:pt x="787176" y="180155"/>
                        <a:pt x="774145" y="150980"/>
                      </a:cubicBezTo>
                      <a:cubicBezTo>
                        <a:pt x="727302" y="46062"/>
                        <a:pt x="641262" y="40424"/>
                        <a:pt x="533049" y="27793"/>
                      </a:cubicBezTo>
                      <a:close/>
                    </a:path>
                  </a:pathLst>
                </a:custGeom>
                <a:solidFill>
                  <a:srgbClr val="FF0000">
                    <a:alpha val="5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6427AC9E-D93B-4B8A-9B0C-AB5664B65464}"/>
                    </a:ext>
                  </a:extLst>
                </p:cNvPr>
                <p:cNvSpPr/>
                <p:nvPr/>
              </p:nvSpPr>
              <p:spPr>
                <a:xfrm>
                  <a:off x="7829943" y="4238079"/>
                  <a:ext cx="737593" cy="521007"/>
                </a:xfrm>
                <a:custGeom>
                  <a:avLst/>
                  <a:gdLst>
                    <a:gd name="connsiteX0" fmla="*/ 834261 w 861374"/>
                    <a:gd name="connsiteY0" fmla="*/ 245380 h 608441"/>
                    <a:gd name="connsiteX1" fmla="*/ 562599 w 861374"/>
                    <a:gd name="connsiteY1" fmla="*/ 56880 h 608441"/>
                    <a:gd name="connsiteX2" fmla="*/ 318597 w 861374"/>
                    <a:gd name="connsiteY2" fmla="*/ 2330 h 608441"/>
                    <a:gd name="connsiteX3" fmla="*/ 78605 w 861374"/>
                    <a:gd name="connsiteY3" fmla="*/ 171008 h 608441"/>
                    <a:gd name="connsiteX4" fmla="*/ 586 w 861374"/>
                    <a:gd name="connsiteY4" fmla="*/ 461121 h 608441"/>
                    <a:gd name="connsiteX5" fmla="*/ 15054 w 861374"/>
                    <a:gd name="connsiteY5" fmla="*/ 546122 h 608441"/>
                    <a:gd name="connsiteX6" fmla="*/ 112314 w 861374"/>
                    <a:gd name="connsiteY6" fmla="*/ 596585 h 608441"/>
                    <a:gd name="connsiteX7" fmla="*/ 556150 w 861374"/>
                    <a:gd name="connsiteY7" fmla="*/ 571420 h 608441"/>
                    <a:gd name="connsiteX8" fmla="*/ 861360 w 861374"/>
                    <a:gd name="connsiteY8" fmla="*/ 319217 h 608441"/>
                    <a:gd name="connsiteX9" fmla="*/ 834261 w 861374"/>
                    <a:gd name="connsiteY9" fmla="*/ 245380 h 608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1374" h="608441">
                      <a:moveTo>
                        <a:pt x="834261" y="245380"/>
                      </a:moveTo>
                      <a:cubicBezTo>
                        <a:pt x="774721" y="160760"/>
                        <a:pt x="632350" y="90922"/>
                        <a:pt x="562599" y="56880"/>
                      </a:cubicBezTo>
                      <a:cubicBezTo>
                        <a:pt x="486608" y="19790"/>
                        <a:pt x="402464" y="-8481"/>
                        <a:pt x="318597" y="2330"/>
                      </a:cubicBezTo>
                      <a:cubicBezTo>
                        <a:pt x="218260" y="15265"/>
                        <a:pt x="130859" y="84379"/>
                        <a:pt x="78605" y="171008"/>
                      </a:cubicBezTo>
                      <a:cubicBezTo>
                        <a:pt x="26351" y="257638"/>
                        <a:pt x="5739" y="360089"/>
                        <a:pt x="586" y="461121"/>
                      </a:cubicBezTo>
                      <a:cubicBezTo>
                        <a:pt x="-900" y="490315"/>
                        <a:pt x="-672" y="521481"/>
                        <a:pt x="15054" y="546122"/>
                      </a:cubicBezTo>
                      <a:cubicBezTo>
                        <a:pt x="35295" y="577840"/>
                        <a:pt x="75281" y="589937"/>
                        <a:pt x="112314" y="596585"/>
                      </a:cubicBezTo>
                      <a:cubicBezTo>
                        <a:pt x="259075" y="622941"/>
                        <a:pt x="410065" y="601272"/>
                        <a:pt x="556150" y="571420"/>
                      </a:cubicBezTo>
                      <a:cubicBezTo>
                        <a:pt x="672098" y="547722"/>
                        <a:pt x="863322" y="468227"/>
                        <a:pt x="861360" y="319217"/>
                      </a:cubicBezTo>
                      <a:cubicBezTo>
                        <a:pt x="861036" y="293757"/>
                        <a:pt x="850873" y="268992"/>
                        <a:pt x="834261" y="245380"/>
                      </a:cubicBezTo>
                      <a:close/>
                    </a:path>
                  </a:pathLst>
                </a:custGeom>
                <a:solidFill>
                  <a:srgbClr val="FF0000">
                    <a:alpha val="46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7DDA4C2D-4EE6-4F7D-9AD8-5544373C2609}"/>
                    </a:ext>
                  </a:extLst>
                </p:cNvPr>
                <p:cNvSpPr/>
                <p:nvPr/>
              </p:nvSpPr>
              <p:spPr>
                <a:xfrm>
                  <a:off x="8314263" y="4003975"/>
                  <a:ext cx="366801" cy="630723"/>
                </a:xfrm>
                <a:custGeom>
                  <a:avLst/>
                  <a:gdLst>
                    <a:gd name="connsiteX0" fmla="*/ 427379 w 428357"/>
                    <a:gd name="connsiteY0" fmla="*/ 161279 h 736569"/>
                    <a:gd name="connsiteX1" fmla="*/ 409758 w 428357"/>
                    <a:gd name="connsiteY1" fmla="*/ 79840 h 736569"/>
                    <a:gd name="connsiteX2" fmla="*/ 286085 w 428357"/>
                    <a:gd name="connsiteY2" fmla="*/ 8869 h 736569"/>
                    <a:gd name="connsiteX3" fmla="*/ 120931 w 428357"/>
                    <a:gd name="connsiteY3" fmla="*/ 25223 h 736569"/>
                    <a:gd name="connsiteX4" fmla="*/ 51256 w 428357"/>
                    <a:gd name="connsiteY4" fmla="*/ 134113 h 736569"/>
                    <a:gd name="connsiteX5" fmla="*/ 14232 w 428357"/>
                    <a:gd name="connsiteY5" fmla="*/ 533801 h 736569"/>
                    <a:gd name="connsiteX6" fmla="*/ 302230 w 428357"/>
                    <a:gd name="connsiteY6" fmla="*/ 682010 h 736569"/>
                    <a:gd name="connsiteX7" fmla="*/ 427379 w 428357"/>
                    <a:gd name="connsiteY7" fmla="*/ 161279 h 736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8357" h="736569">
                      <a:moveTo>
                        <a:pt x="427379" y="161279"/>
                      </a:moveTo>
                      <a:cubicBezTo>
                        <a:pt x="426217" y="133256"/>
                        <a:pt x="423569" y="104252"/>
                        <a:pt x="409758" y="79840"/>
                      </a:cubicBezTo>
                      <a:cubicBezTo>
                        <a:pt x="385602" y="37168"/>
                        <a:pt x="334043" y="19089"/>
                        <a:pt x="286085" y="8869"/>
                      </a:cubicBezTo>
                      <a:cubicBezTo>
                        <a:pt x="230364" y="-2999"/>
                        <a:pt x="167518" y="-7562"/>
                        <a:pt x="120931" y="25223"/>
                      </a:cubicBezTo>
                      <a:cubicBezTo>
                        <a:pt x="85117" y="50436"/>
                        <a:pt x="66096" y="92899"/>
                        <a:pt x="51256" y="134113"/>
                      </a:cubicBezTo>
                      <a:cubicBezTo>
                        <a:pt x="5288" y="261748"/>
                        <a:pt x="-16353" y="401632"/>
                        <a:pt x="14232" y="533801"/>
                      </a:cubicBezTo>
                      <a:cubicBezTo>
                        <a:pt x="42731" y="656950"/>
                        <a:pt x="185606" y="824428"/>
                        <a:pt x="302230" y="682010"/>
                      </a:cubicBezTo>
                      <a:cubicBezTo>
                        <a:pt x="408281" y="552508"/>
                        <a:pt x="434037" y="321699"/>
                        <a:pt x="427379" y="161279"/>
                      </a:cubicBezTo>
                      <a:close/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19B7223C-BFF7-4031-9FD8-243B16F41AA8}"/>
                    </a:ext>
                  </a:extLst>
                </p:cNvPr>
                <p:cNvSpPr/>
                <p:nvPr/>
              </p:nvSpPr>
              <p:spPr>
                <a:xfrm>
                  <a:off x="8195646" y="4442373"/>
                  <a:ext cx="415734" cy="604327"/>
                </a:xfrm>
                <a:custGeom>
                  <a:avLst/>
                  <a:gdLst>
                    <a:gd name="connsiteX0" fmla="*/ 335721 w 485502"/>
                    <a:gd name="connsiteY0" fmla="*/ 0 h 705744"/>
                    <a:gd name="connsiteX1" fmla="*/ 115246 w 485502"/>
                    <a:gd name="connsiteY1" fmla="*/ 197625 h 705744"/>
                    <a:gd name="connsiteX2" fmla="*/ 1346 w 485502"/>
                    <a:gd name="connsiteY2" fmla="*/ 467830 h 705744"/>
                    <a:gd name="connsiteX3" fmla="*/ 15805 w 485502"/>
                    <a:gd name="connsiteY3" fmla="*/ 569414 h 705744"/>
                    <a:gd name="connsiteX4" fmla="*/ 106540 w 485502"/>
                    <a:gd name="connsiteY4" fmla="*/ 646119 h 705744"/>
                    <a:gd name="connsiteX5" fmla="*/ 298983 w 485502"/>
                    <a:gd name="connsiteY5" fmla="*/ 703164 h 705744"/>
                    <a:gd name="connsiteX6" fmla="*/ 425932 w 485502"/>
                    <a:gd name="connsiteY6" fmla="*/ 683285 h 705744"/>
                    <a:gd name="connsiteX7" fmla="*/ 484530 w 485502"/>
                    <a:gd name="connsiteY7" fmla="*/ 523304 h 705744"/>
                    <a:gd name="connsiteX8" fmla="*/ 430771 w 485502"/>
                    <a:gd name="connsiteY8" fmla="*/ 334785 h 705744"/>
                    <a:gd name="connsiteX9" fmla="*/ 337445 w 485502"/>
                    <a:gd name="connsiteY9" fmla="*/ 123558 h 705744"/>
                    <a:gd name="connsiteX10" fmla="*/ 294592 w 485502"/>
                    <a:gd name="connsiteY10" fmla="*/ 83458 h 70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5502" h="705744">
                      <a:moveTo>
                        <a:pt x="335721" y="0"/>
                      </a:moveTo>
                      <a:cubicBezTo>
                        <a:pt x="253797" y="55750"/>
                        <a:pt x="176235" y="119520"/>
                        <a:pt x="115246" y="197625"/>
                      </a:cubicBezTo>
                      <a:cubicBezTo>
                        <a:pt x="54257" y="275730"/>
                        <a:pt x="10347" y="369151"/>
                        <a:pt x="1346" y="467830"/>
                      </a:cubicBezTo>
                      <a:cubicBezTo>
                        <a:pt x="-1807" y="502377"/>
                        <a:pt x="-340" y="538715"/>
                        <a:pt x="15805" y="569414"/>
                      </a:cubicBezTo>
                      <a:cubicBezTo>
                        <a:pt x="34560" y="605066"/>
                        <a:pt x="70421" y="628269"/>
                        <a:pt x="106540" y="646119"/>
                      </a:cubicBezTo>
                      <a:cubicBezTo>
                        <a:pt x="166814" y="675904"/>
                        <a:pt x="232213" y="695287"/>
                        <a:pt x="298983" y="703164"/>
                      </a:cubicBezTo>
                      <a:cubicBezTo>
                        <a:pt x="342455" y="708288"/>
                        <a:pt x="389595" y="707698"/>
                        <a:pt x="425932" y="683285"/>
                      </a:cubicBezTo>
                      <a:cubicBezTo>
                        <a:pt x="475424" y="650034"/>
                        <a:pt x="489617" y="582701"/>
                        <a:pt x="484530" y="523304"/>
                      </a:cubicBezTo>
                      <a:cubicBezTo>
                        <a:pt x="478930" y="457943"/>
                        <a:pt x="455498" y="395545"/>
                        <a:pt x="430771" y="334785"/>
                      </a:cubicBezTo>
                      <a:cubicBezTo>
                        <a:pt x="401758" y="263471"/>
                        <a:pt x="370630" y="193024"/>
                        <a:pt x="337445" y="123558"/>
                      </a:cubicBezTo>
                      <a:cubicBezTo>
                        <a:pt x="328520" y="104880"/>
                        <a:pt x="315290" y="83506"/>
                        <a:pt x="294592" y="83458"/>
                      </a:cubicBezTo>
                    </a:path>
                  </a:pathLst>
                </a:custGeom>
                <a:solidFill>
                  <a:srgbClr val="FF0000">
                    <a:alpha val="82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A1B357A7-F23D-4E2D-BE62-DBA8522D7D3C}"/>
                    </a:ext>
                  </a:extLst>
                </p:cNvPr>
                <p:cNvSpPr/>
                <p:nvPr/>
              </p:nvSpPr>
              <p:spPr>
                <a:xfrm>
                  <a:off x="8421761" y="4397633"/>
                  <a:ext cx="768397" cy="576267"/>
                </a:xfrm>
                <a:custGeom>
                  <a:avLst/>
                  <a:gdLst>
                    <a:gd name="connsiteX0" fmla="*/ 311623 w 897348"/>
                    <a:gd name="connsiteY0" fmla="*/ 593793 h 672975"/>
                    <a:gd name="connsiteX1" fmla="*/ 475157 w 897348"/>
                    <a:gd name="connsiteY1" fmla="*/ 669021 h 672975"/>
                    <a:gd name="connsiteX2" fmla="*/ 677287 w 897348"/>
                    <a:gd name="connsiteY2" fmla="*/ 632426 h 672975"/>
                    <a:gd name="connsiteX3" fmla="*/ 893152 w 897348"/>
                    <a:gd name="connsiteY3" fmla="*/ 207011 h 672975"/>
                    <a:gd name="connsiteX4" fmla="*/ 875255 w 897348"/>
                    <a:gd name="connsiteY4" fmla="*/ 146765 h 672975"/>
                    <a:gd name="connsiteX5" fmla="*/ 832288 w 897348"/>
                    <a:gd name="connsiteY5" fmla="*/ 96664 h 672975"/>
                    <a:gd name="connsiteX6" fmla="*/ 522468 w 897348"/>
                    <a:gd name="connsiteY6" fmla="*/ 118 h 672975"/>
                    <a:gd name="connsiteX7" fmla="*/ 10595 w 897348"/>
                    <a:gd name="connsiteY7" fmla="*/ 184913 h 672975"/>
                    <a:gd name="connsiteX8" fmla="*/ 311623 w 897348"/>
                    <a:gd name="connsiteY8" fmla="*/ 593793 h 67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7348" h="672975">
                      <a:moveTo>
                        <a:pt x="311623" y="593793"/>
                      </a:moveTo>
                      <a:cubicBezTo>
                        <a:pt x="361581" y="627863"/>
                        <a:pt x="415588" y="658600"/>
                        <a:pt x="475157" y="669021"/>
                      </a:cubicBezTo>
                      <a:cubicBezTo>
                        <a:pt x="543833" y="681042"/>
                        <a:pt x="615518" y="664754"/>
                        <a:pt x="677287" y="632426"/>
                      </a:cubicBezTo>
                      <a:cubicBezTo>
                        <a:pt x="827582" y="553749"/>
                        <a:pt x="918403" y="374765"/>
                        <a:pt x="893152" y="207011"/>
                      </a:cubicBezTo>
                      <a:cubicBezTo>
                        <a:pt x="890019" y="186189"/>
                        <a:pt x="885180" y="165329"/>
                        <a:pt x="875255" y="146765"/>
                      </a:cubicBezTo>
                      <a:cubicBezTo>
                        <a:pt x="864816" y="127248"/>
                        <a:pt x="849147" y="110999"/>
                        <a:pt x="832288" y="96664"/>
                      </a:cubicBezTo>
                      <a:cubicBezTo>
                        <a:pt x="748049" y="25016"/>
                        <a:pt x="633034" y="-2035"/>
                        <a:pt x="522468" y="118"/>
                      </a:cubicBezTo>
                      <a:cubicBezTo>
                        <a:pt x="383641" y="2814"/>
                        <a:pt x="77460" y="33656"/>
                        <a:pt x="10595" y="184913"/>
                      </a:cubicBezTo>
                      <a:cubicBezTo>
                        <a:pt x="-55928" y="335370"/>
                        <a:pt x="208496" y="523879"/>
                        <a:pt x="311623" y="593793"/>
                      </a:cubicBezTo>
                      <a:close/>
                    </a:path>
                  </a:pathLst>
                </a:custGeom>
                <a:solidFill>
                  <a:srgbClr val="FF0000">
                    <a:alpha val="6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C2F590B1-E8C4-416D-85C9-7DE0692DE676}"/>
                    </a:ext>
                  </a:extLst>
                </p:cNvPr>
                <p:cNvSpPr/>
                <p:nvPr/>
              </p:nvSpPr>
              <p:spPr>
                <a:xfrm>
                  <a:off x="8922994" y="4048126"/>
                  <a:ext cx="591591" cy="257236"/>
                </a:xfrm>
                <a:custGeom>
                  <a:avLst/>
                  <a:gdLst>
                    <a:gd name="connsiteX0" fmla="*/ 566599 w 690871"/>
                    <a:gd name="connsiteY0" fmla="*/ 148694 h 300405"/>
                    <a:gd name="connsiteX1" fmla="*/ 690871 w 690871"/>
                    <a:gd name="connsiteY1" fmla="*/ 21078 h 300405"/>
                    <a:gd name="connsiteX2" fmla="*/ 77299 w 690871"/>
                    <a:gd name="connsiteY2" fmla="*/ 133387 h 300405"/>
                    <a:gd name="connsiteX3" fmla="*/ 12339 w 690871"/>
                    <a:gd name="connsiteY3" fmla="*/ 272147 h 300405"/>
                    <a:gd name="connsiteX4" fmla="*/ 239958 w 690871"/>
                    <a:gd name="connsiteY4" fmla="*/ 265775 h 300405"/>
                    <a:gd name="connsiteX5" fmla="*/ 566599 w 690871"/>
                    <a:gd name="connsiteY5" fmla="*/ 148694 h 300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90871" h="300405">
                      <a:moveTo>
                        <a:pt x="566599" y="148694"/>
                      </a:moveTo>
                      <a:cubicBezTo>
                        <a:pt x="622396" y="121633"/>
                        <a:pt x="682984" y="82581"/>
                        <a:pt x="690871" y="21078"/>
                      </a:cubicBezTo>
                      <a:cubicBezTo>
                        <a:pt x="501438" y="-42130"/>
                        <a:pt x="248644" y="49043"/>
                        <a:pt x="77299" y="133387"/>
                      </a:cubicBezTo>
                      <a:cubicBezTo>
                        <a:pt x="30760" y="156295"/>
                        <a:pt x="-25256" y="214254"/>
                        <a:pt x="12339" y="272147"/>
                      </a:cubicBezTo>
                      <a:cubicBezTo>
                        <a:pt x="51620" y="332631"/>
                        <a:pt x="184294" y="279253"/>
                        <a:pt x="239958" y="265775"/>
                      </a:cubicBezTo>
                      <a:cubicBezTo>
                        <a:pt x="352572" y="238486"/>
                        <a:pt x="462328" y="199253"/>
                        <a:pt x="566599" y="148694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796BA9E5-DF8F-43CB-B9C3-656ABC1A75EB}"/>
                    </a:ext>
                  </a:extLst>
                </p:cNvPr>
                <p:cNvSpPr/>
                <p:nvPr/>
              </p:nvSpPr>
              <p:spPr>
                <a:xfrm>
                  <a:off x="8546015" y="5028797"/>
                  <a:ext cx="209337" cy="468332"/>
                </a:xfrm>
                <a:custGeom>
                  <a:avLst/>
                  <a:gdLst>
                    <a:gd name="connsiteX0" fmla="*/ 244432 w 244467"/>
                    <a:gd name="connsiteY0" fmla="*/ 18233 h 546926"/>
                    <a:gd name="connsiteX1" fmla="*/ 241717 w 244467"/>
                    <a:gd name="connsiteY1" fmla="*/ 5260 h 546926"/>
                    <a:gd name="connsiteX2" fmla="*/ 228658 w 244467"/>
                    <a:gd name="connsiteY2" fmla="*/ 145 h 546926"/>
                    <a:gd name="connsiteX3" fmla="*/ 118806 w 244467"/>
                    <a:gd name="connsiteY3" fmla="*/ 80860 h 546926"/>
                    <a:gd name="connsiteX4" fmla="*/ 53655 w 244467"/>
                    <a:gd name="connsiteY4" fmla="*/ 545747 h 546926"/>
                    <a:gd name="connsiteX5" fmla="*/ 189320 w 244467"/>
                    <a:gd name="connsiteY5" fmla="*/ 330368 h 546926"/>
                    <a:gd name="connsiteX6" fmla="*/ 244432 w 244467"/>
                    <a:gd name="connsiteY6" fmla="*/ 18233 h 546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467" h="546926">
                      <a:moveTo>
                        <a:pt x="244432" y="18233"/>
                      </a:moveTo>
                      <a:cubicBezTo>
                        <a:pt x="244555" y="13718"/>
                        <a:pt x="244517" y="8803"/>
                        <a:pt x="241717" y="5260"/>
                      </a:cubicBezTo>
                      <a:cubicBezTo>
                        <a:pt x="238726" y="1479"/>
                        <a:pt x="233468" y="441"/>
                        <a:pt x="228658" y="145"/>
                      </a:cubicBezTo>
                      <a:cubicBezTo>
                        <a:pt x="180900" y="-2817"/>
                        <a:pt x="143771" y="40045"/>
                        <a:pt x="118806" y="80860"/>
                      </a:cubicBezTo>
                      <a:cubicBezTo>
                        <a:pt x="83326" y="138858"/>
                        <a:pt x="-84371" y="572407"/>
                        <a:pt x="53655" y="545747"/>
                      </a:cubicBezTo>
                      <a:cubicBezTo>
                        <a:pt x="134303" y="530164"/>
                        <a:pt x="168327" y="393680"/>
                        <a:pt x="189320" y="330368"/>
                      </a:cubicBezTo>
                      <a:cubicBezTo>
                        <a:pt x="222695" y="229736"/>
                        <a:pt x="241545" y="124228"/>
                        <a:pt x="244432" y="18233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5B3A6421-864D-4912-90E7-974457FFAC56}"/>
                    </a:ext>
                  </a:extLst>
                </p:cNvPr>
                <p:cNvSpPr/>
                <p:nvPr/>
              </p:nvSpPr>
              <p:spPr>
                <a:xfrm>
                  <a:off x="8550958" y="5043589"/>
                  <a:ext cx="505246" cy="566391"/>
                </a:xfrm>
                <a:custGeom>
                  <a:avLst/>
                  <a:gdLst>
                    <a:gd name="connsiteX0" fmla="*/ 18288 w 590035"/>
                    <a:gd name="connsiteY0" fmla="*/ 661441 h 661441"/>
                    <a:gd name="connsiteX1" fmla="*/ 343843 w 590035"/>
                    <a:gd name="connsiteY1" fmla="*/ 370462 h 661441"/>
                    <a:gd name="connsiteX2" fmla="*/ 590036 w 590035"/>
                    <a:gd name="connsiteY2" fmla="*/ 14894 h 661441"/>
                    <a:gd name="connsiteX3" fmla="*/ 523799 w 590035"/>
                    <a:gd name="connsiteY3" fmla="*/ 6083 h 661441"/>
                    <a:gd name="connsiteX4" fmla="*/ 130912 w 590035"/>
                    <a:gd name="connsiteY4" fmla="*/ 334153 h 661441"/>
                    <a:gd name="connsiteX5" fmla="*/ 0 w 590035"/>
                    <a:gd name="connsiteY5" fmla="*/ 580946 h 661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0035" h="661441">
                      <a:moveTo>
                        <a:pt x="18288" y="661441"/>
                      </a:moveTo>
                      <a:cubicBezTo>
                        <a:pt x="122444" y="559743"/>
                        <a:pt x="238973" y="471418"/>
                        <a:pt x="343843" y="370462"/>
                      </a:cubicBezTo>
                      <a:cubicBezTo>
                        <a:pt x="448723" y="269506"/>
                        <a:pt x="543497" y="152825"/>
                        <a:pt x="590036" y="14894"/>
                      </a:cubicBezTo>
                      <a:cubicBezTo>
                        <a:pt x="576786" y="-5166"/>
                        <a:pt x="546583" y="-1575"/>
                        <a:pt x="523799" y="6083"/>
                      </a:cubicBezTo>
                      <a:cubicBezTo>
                        <a:pt x="359778" y="61242"/>
                        <a:pt x="239716" y="199584"/>
                        <a:pt x="130912" y="334153"/>
                      </a:cubicBezTo>
                      <a:cubicBezTo>
                        <a:pt x="71523" y="407600"/>
                        <a:pt x="10649" y="487086"/>
                        <a:pt x="0" y="580946"/>
                      </a:cubicBezTo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EC5FAA1E-15FF-4D8A-90A7-3877420C5FF0}"/>
                    </a:ext>
                  </a:extLst>
                </p:cNvPr>
                <p:cNvSpPr/>
                <p:nvPr/>
              </p:nvSpPr>
              <p:spPr>
                <a:xfrm>
                  <a:off x="8299433" y="3419923"/>
                  <a:ext cx="349591" cy="598331"/>
                </a:xfrm>
                <a:custGeom>
                  <a:avLst/>
                  <a:gdLst>
                    <a:gd name="connsiteX0" fmla="*/ 270952 w 408259"/>
                    <a:gd name="connsiteY0" fmla="*/ 154182 h 698742"/>
                    <a:gd name="connsiteX1" fmla="*/ 51029 w 408259"/>
                    <a:gd name="connsiteY1" fmla="*/ 1 h 698742"/>
                    <a:gd name="connsiteX2" fmla="*/ 7957 w 408259"/>
                    <a:gd name="connsiteY2" fmla="*/ 15326 h 698742"/>
                    <a:gd name="connsiteX3" fmla="*/ 3566 w 408259"/>
                    <a:gd name="connsiteY3" fmla="*/ 67981 h 698742"/>
                    <a:gd name="connsiteX4" fmla="*/ 190399 w 408259"/>
                    <a:gd name="connsiteY4" fmla="*/ 562080 h 698742"/>
                    <a:gd name="connsiteX5" fmla="*/ 321730 w 408259"/>
                    <a:gd name="connsiteY5" fmla="*/ 698602 h 698742"/>
                    <a:gd name="connsiteX6" fmla="*/ 407378 w 408259"/>
                    <a:gd name="connsiteY6" fmla="*/ 580483 h 698742"/>
                    <a:gd name="connsiteX7" fmla="*/ 270952 w 408259"/>
                    <a:gd name="connsiteY7" fmla="*/ 154182 h 698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8259" h="698742">
                      <a:moveTo>
                        <a:pt x="270952" y="154182"/>
                      </a:moveTo>
                      <a:cubicBezTo>
                        <a:pt x="219717" y="76105"/>
                        <a:pt x="144412" y="296"/>
                        <a:pt x="51029" y="1"/>
                      </a:cubicBezTo>
                      <a:cubicBezTo>
                        <a:pt x="35246" y="-47"/>
                        <a:pt x="17815" y="3011"/>
                        <a:pt x="7957" y="15326"/>
                      </a:cubicBezTo>
                      <a:cubicBezTo>
                        <a:pt x="-3445" y="29576"/>
                        <a:pt x="-368" y="50169"/>
                        <a:pt x="3566" y="67981"/>
                      </a:cubicBezTo>
                      <a:cubicBezTo>
                        <a:pt x="41628" y="240526"/>
                        <a:pt x="104779" y="407518"/>
                        <a:pt x="190399" y="562080"/>
                      </a:cubicBezTo>
                      <a:cubicBezTo>
                        <a:pt x="215383" y="607172"/>
                        <a:pt x="261760" y="694935"/>
                        <a:pt x="321730" y="698602"/>
                      </a:cubicBezTo>
                      <a:cubicBezTo>
                        <a:pt x="383213" y="702365"/>
                        <a:pt x="404178" y="629717"/>
                        <a:pt x="407378" y="580483"/>
                      </a:cubicBezTo>
                      <a:cubicBezTo>
                        <a:pt x="416827" y="435341"/>
                        <a:pt x="348847" y="272873"/>
                        <a:pt x="270952" y="154182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7B04E554-9BFC-47F0-9F97-8CD60EAC3960}"/>
                    </a:ext>
                  </a:extLst>
                </p:cNvPr>
                <p:cNvSpPr/>
                <p:nvPr/>
              </p:nvSpPr>
              <p:spPr>
                <a:xfrm>
                  <a:off x="7929108" y="3920758"/>
                  <a:ext cx="249989" cy="245584"/>
                </a:xfrm>
                <a:custGeom>
                  <a:avLst/>
                  <a:gdLst>
                    <a:gd name="connsiteX0" fmla="*/ 290181 w 291941"/>
                    <a:gd name="connsiteY0" fmla="*/ 286798 h 286797"/>
                    <a:gd name="connsiteX1" fmla="*/ 264521 w 291941"/>
                    <a:gd name="connsiteY1" fmla="*/ 215284 h 286797"/>
                    <a:gd name="connsiteX2" fmla="*/ 2 w 291941"/>
                    <a:gd name="connsiteY2" fmla="*/ 37566 h 286797"/>
                    <a:gd name="connsiteX3" fmla="*/ 290181 w 291941"/>
                    <a:gd name="connsiteY3" fmla="*/ 286798 h 286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941" h="286797">
                      <a:moveTo>
                        <a:pt x="290181" y="286798"/>
                      </a:moveTo>
                      <a:cubicBezTo>
                        <a:pt x="297506" y="261490"/>
                        <a:pt x="280618" y="236134"/>
                        <a:pt x="264521" y="215284"/>
                      </a:cubicBezTo>
                      <a:cubicBezTo>
                        <a:pt x="239080" y="182337"/>
                        <a:pt x="869" y="-100070"/>
                        <a:pt x="2" y="37566"/>
                      </a:cubicBezTo>
                      <a:cubicBezTo>
                        <a:pt x="-750" y="156553"/>
                        <a:pt x="194303" y="267938"/>
                        <a:pt x="290181" y="286798"/>
                      </a:cubicBezTo>
                      <a:close/>
                    </a:path>
                  </a:pathLst>
                </a:custGeom>
                <a:solidFill>
                  <a:srgbClr val="B4B3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07D679B0-BCAB-497D-A29B-32856D5F9C34}"/>
                    </a:ext>
                  </a:extLst>
                </p:cNvPr>
                <p:cNvSpPr/>
                <p:nvPr/>
              </p:nvSpPr>
              <p:spPr>
                <a:xfrm>
                  <a:off x="9202218" y="2863427"/>
                  <a:ext cx="278239" cy="149343"/>
                </a:xfrm>
                <a:custGeom>
                  <a:avLst/>
                  <a:gdLst>
                    <a:gd name="connsiteX0" fmla="*/ 3523 w 324932"/>
                    <a:gd name="connsiteY0" fmla="*/ 106268 h 174405"/>
                    <a:gd name="connsiteX1" fmla="*/ 3771 w 324932"/>
                    <a:gd name="connsiteY1" fmla="*/ 140177 h 174405"/>
                    <a:gd name="connsiteX2" fmla="*/ 23164 w 324932"/>
                    <a:gd name="connsiteY2" fmla="*/ 156788 h 174405"/>
                    <a:gd name="connsiteX3" fmla="*/ 318096 w 324932"/>
                    <a:gd name="connsiteY3" fmla="*/ 62996 h 174405"/>
                    <a:gd name="connsiteX4" fmla="*/ 3523 w 324932"/>
                    <a:gd name="connsiteY4" fmla="*/ 106268 h 17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932" h="174405">
                      <a:moveTo>
                        <a:pt x="3523" y="106268"/>
                      </a:moveTo>
                      <a:cubicBezTo>
                        <a:pt x="-458" y="117231"/>
                        <a:pt x="-1935" y="130004"/>
                        <a:pt x="3771" y="140177"/>
                      </a:cubicBezTo>
                      <a:cubicBezTo>
                        <a:pt x="8000" y="147701"/>
                        <a:pt x="15534" y="152740"/>
                        <a:pt x="23164" y="156788"/>
                      </a:cubicBezTo>
                      <a:cubicBezTo>
                        <a:pt x="88029" y="191193"/>
                        <a:pt x="372331" y="182725"/>
                        <a:pt x="318096" y="62996"/>
                      </a:cubicBezTo>
                      <a:cubicBezTo>
                        <a:pt x="265623" y="-52819"/>
                        <a:pt x="38994" y="8617"/>
                        <a:pt x="3523" y="106268"/>
                      </a:cubicBezTo>
                      <a:close/>
                    </a:path>
                  </a:pathLst>
                </a:custGeom>
                <a:solidFill>
                  <a:srgbClr val="C9C7B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BDC0F35B-09EB-4003-BF4E-AD727AA5FE4F}"/>
                    </a:ext>
                  </a:extLst>
                </p:cNvPr>
                <p:cNvSpPr/>
                <p:nvPr/>
              </p:nvSpPr>
              <p:spPr>
                <a:xfrm>
                  <a:off x="8005104" y="2745161"/>
                  <a:ext cx="1381679" cy="3366762"/>
                </a:xfrm>
                <a:custGeom>
                  <a:avLst/>
                  <a:gdLst>
                    <a:gd name="connsiteX0" fmla="*/ 1610427 w 1613549"/>
                    <a:gd name="connsiteY0" fmla="*/ 1595206 h 3931765"/>
                    <a:gd name="connsiteX1" fmla="*/ 1601112 w 1613549"/>
                    <a:gd name="connsiteY1" fmla="*/ 1584348 h 3931765"/>
                    <a:gd name="connsiteX2" fmla="*/ 1607065 w 1613549"/>
                    <a:gd name="connsiteY2" fmla="*/ 1577052 h 3931765"/>
                    <a:gd name="connsiteX3" fmla="*/ 1602769 w 1613549"/>
                    <a:gd name="connsiteY3" fmla="*/ 1569565 h 3931765"/>
                    <a:gd name="connsiteX4" fmla="*/ 1365025 w 1613549"/>
                    <a:gd name="connsiteY4" fmla="*/ 1588929 h 3931765"/>
                    <a:gd name="connsiteX5" fmla="*/ 1272747 w 1613549"/>
                    <a:gd name="connsiteY5" fmla="*/ 1618771 h 3931765"/>
                    <a:gd name="connsiteX6" fmla="*/ 1235380 w 1613549"/>
                    <a:gd name="connsiteY6" fmla="*/ 1635440 h 3931765"/>
                    <a:gd name="connsiteX7" fmla="*/ 1107136 w 1613549"/>
                    <a:gd name="connsiteY7" fmla="*/ 1712659 h 3931765"/>
                    <a:gd name="connsiteX8" fmla="*/ 1051348 w 1613549"/>
                    <a:gd name="connsiteY8" fmla="*/ 1759532 h 3931765"/>
                    <a:gd name="connsiteX9" fmla="*/ 1048024 w 1613549"/>
                    <a:gd name="connsiteY9" fmla="*/ 1737720 h 3931765"/>
                    <a:gd name="connsiteX10" fmla="*/ 1087562 w 1613549"/>
                    <a:gd name="connsiteY10" fmla="*/ 1650090 h 3931765"/>
                    <a:gd name="connsiteX11" fmla="*/ 1168839 w 1613549"/>
                    <a:gd name="connsiteY11" fmla="*/ 1509615 h 3931765"/>
                    <a:gd name="connsiteX12" fmla="*/ 1280605 w 1613549"/>
                    <a:gd name="connsiteY12" fmla="*/ 1316400 h 3931765"/>
                    <a:gd name="connsiteX13" fmla="*/ 1294512 w 1613549"/>
                    <a:gd name="connsiteY13" fmla="*/ 1292359 h 3931765"/>
                    <a:gd name="connsiteX14" fmla="*/ 1286739 w 1613549"/>
                    <a:gd name="connsiteY14" fmla="*/ 1286368 h 3931765"/>
                    <a:gd name="connsiteX15" fmla="*/ 1158381 w 1613549"/>
                    <a:gd name="connsiteY15" fmla="*/ 1482345 h 3931765"/>
                    <a:gd name="connsiteX16" fmla="*/ 1078828 w 1613549"/>
                    <a:gd name="connsiteY16" fmla="*/ 1645441 h 3931765"/>
                    <a:gd name="connsiteX17" fmla="*/ 1063969 w 1613549"/>
                    <a:gd name="connsiteY17" fmla="*/ 1671130 h 3931765"/>
                    <a:gd name="connsiteX18" fmla="*/ 1053348 w 1613549"/>
                    <a:gd name="connsiteY18" fmla="*/ 1689494 h 3931765"/>
                    <a:gd name="connsiteX19" fmla="*/ 1055463 w 1613549"/>
                    <a:gd name="connsiteY19" fmla="*/ 1681855 h 3931765"/>
                    <a:gd name="connsiteX20" fmla="*/ 1080447 w 1613549"/>
                    <a:gd name="connsiteY20" fmla="*/ 1613037 h 3931765"/>
                    <a:gd name="connsiteX21" fmla="*/ 1130282 w 1613549"/>
                    <a:gd name="connsiteY21" fmla="*/ 1476449 h 3931765"/>
                    <a:gd name="connsiteX22" fmla="*/ 1132996 w 1613549"/>
                    <a:gd name="connsiteY22" fmla="*/ 1364206 h 3931765"/>
                    <a:gd name="connsiteX23" fmla="*/ 1089791 w 1613549"/>
                    <a:gd name="connsiteY23" fmla="*/ 1279824 h 3931765"/>
                    <a:gd name="connsiteX24" fmla="*/ 1085333 w 1613549"/>
                    <a:gd name="connsiteY24" fmla="*/ 1262803 h 3931765"/>
                    <a:gd name="connsiteX25" fmla="*/ 1076837 w 1613549"/>
                    <a:gd name="connsiteY25" fmla="*/ 1261689 h 3931765"/>
                    <a:gd name="connsiteX26" fmla="*/ 1074360 w 1613549"/>
                    <a:gd name="connsiteY26" fmla="*/ 1266461 h 3931765"/>
                    <a:gd name="connsiteX27" fmla="*/ 1069722 w 1613549"/>
                    <a:gd name="connsiteY27" fmla="*/ 1263127 h 3931765"/>
                    <a:gd name="connsiteX28" fmla="*/ 1063092 w 1613549"/>
                    <a:gd name="connsiteY28" fmla="*/ 1264870 h 3931765"/>
                    <a:gd name="connsiteX29" fmla="*/ 1002161 w 1613549"/>
                    <a:gd name="connsiteY29" fmla="*/ 1439987 h 3931765"/>
                    <a:gd name="connsiteX30" fmla="*/ 1002180 w 1613549"/>
                    <a:gd name="connsiteY30" fmla="*/ 1625153 h 3931765"/>
                    <a:gd name="connsiteX31" fmla="*/ 1029726 w 1613549"/>
                    <a:gd name="connsiteY31" fmla="*/ 1726309 h 3931765"/>
                    <a:gd name="connsiteX32" fmla="*/ 1030984 w 1613549"/>
                    <a:gd name="connsiteY32" fmla="*/ 1728223 h 3931765"/>
                    <a:gd name="connsiteX33" fmla="*/ 1008390 w 1613549"/>
                    <a:gd name="connsiteY33" fmla="*/ 1767304 h 3931765"/>
                    <a:gd name="connsiteX34" fmla="*/ 952945 w 1613549"/>
                    <a:gd name="connsiteY34" fmla="*/ 1849133 h 3931765"/>
                    <a:gd name="connsiteX35" fmla="*/ 869668 w 1613549"/>
                    <a:gd name="connsiteY35" fmla="*/ 1913132 h 3931765"/>
                    <a:gd name="connsiteX36" fmla="*/ 779152 w 1613549"/>
                    <a:gd name="connsiteY36" fmla="*/ 1977607 h 3931765"/>
                    <a:gd name="connsiteX37" fmla="*/ 616055 w 1613549"/>
                    <a:gd name="connsiteY37" fmla="*/ 2094993 h 3931765"/>
                    <a:gd name="connsiteX38" fmla="*/ 629133 w 1613549"/>
                    <a:gd name="connsiteY38" fmla="*/ 2081258 h 3931765"/>
                    <a:gd name="connsiteX39" fmla="*/ 711648 w 1613549"/>
                    <a:gd name="connsiteY39" fmla="*/ 1979502 h 3931765"/>
                    <a:gd name="connsiteX40" fmla="*/ 776533 w 1613549"/>
                    <a:gd name="connsiteY40" fmla="*/ 1863078 h 3931765"/>
                    <a:gd name="connsiteX41" fmla="*/ 784334 w 1613549"/>
                    <a:gd name="connsiteY41" fmla="*/ 1799184 h 3931765"/>
                    <a:gd name="connsiteX42" fmla="*/ 762826 w 1613549"/>
                    <a:gd name="connsiteY42" fmla="*/ 1741768 h 3931765"/>
                    <a:gd name="connsiteX43" fmla="*/ 725850 w 1613549"/>
                    <a:gd name="connsiteY43" fmla="*/ 1692314 h 3931765"/>
                    <a:gd name="connsiteX44" fmla="*/ 717287 w 1613549"/>
                    <a:gd name="connsiteY44" fmla="*/ 1682265 h 3931765"/>
                    <a:gd name="connsiteX45" fmla="*/ 722412 w 1613549"/>
                    <a:gd name="connsiteY45" fmla="*/ 1683103 h 3931765"/>
                    <a:gd name="connsiteX46" fmla="*/ 722412 w 1613549"/>
                    <a:gd name="connsiteY46" fmla="*/ 1672969 h 3931765"/>
                    <a:gd name="connsiteX47" fmla="*/ 715001 w 1613549"/>
                    <a:gd name="connsiteY47" fmla="*/ 1668006 h 3931765"/>
                    <a:gd name="connsiteX48" fmla="*/ 718916 w 1613549"/>
                    <a:gd name="connsiteY48" fmla="*/ 1587863 h 3931765"/>
                    <a:gd name="connsiteX49" fmla="*/ 733908 w 1613549"/>
                    <a:gd name="connsiteY49" fmla="*/ 1499804 h 3931765"/>
                    <a:gd name="connsiteX50" fmla="*/ 741205 w 1613549"/>
                    <a:gd name="connsiteY50" fmla="*/ 1457056 h 3931765"/>
                    <a:gd name="connsiteX51" fmla="*/ 740462 w 1613549"/>
                    <a:gd name="connsiteY51" fmla="*/ 1414250 h 3931765"/>
                    <a:gd name="connsiteX52" fmla="*/ 731251 w 1613549"/>
                    <a:gd name="connsiteY52" fmla="*/ 1377865 h 3931765"/>
                    <a:gd name="connsiteX53" fmla="*/ 739328 w 1613549"/>
                    <a:gd name="connsiteY53" fmla="*/ 1336088 h 3931765"/>
                    <a:gd name="connsiteX54" fmla="*/ 856676 w 1613549"/>
                    <a:gd name="connsiteY54" fmla="*/ 1009933 h 3931765"/>
                    <a:gd name="connsiteX55" fmla="*/ 998113 w 1613549"/>
                    <a:gd name="connsiteY55" fmla="*/ 688398 h 3931765"/>
                    <a:gd name="connsiteX56" fmla="*/ 1015544 w 1613549"/>
                    <a:gd name="connsiteY56" fmla="*/ 652184 h 3931765"/>
                    <a:gd name="connsiteX57" fmla="*/ 1044052 w 1613549"/>
                    <a:gd name="connsiteY57" fmla="*/ 618380 h 3931765"/>
                    <a:gd name="connsiteX58" fmla="*/ 1039080 w 1613549"/>
                    <a:gd name="connsiteY58" fmla="*/ 663947 h 3931765"/>
                    <a:gd name="connsiteX59" fmla="*/ 1061254 w 1613549"/>
                    <a:gd name="connsiteY59" fmla="*/ 726412 h 3931765"/>
                    <a:gd name="connsiteX60" fmla="*/ 1280482 w 1613549"/>
                    <a:gd name="connsiteY60" fmla="*/ 825939 h 3931765"/>
                    <a:gd name="connsiteX61" fmla="*/ 1427233 w 1613549"/>
                    <a:gd name="connsiteY61" fmla="*/ 825986 h 3931765"/>
                    <a:gd name="connsiteX62" fmla="*/ 1432015 w 1613549"/>
                    <a:gd name="connsiteY62" fmla="*/ 822348 h 3931765"/>
                    <a:gd name="connsiteX63" fmla="*/ 1351328 w 1613549"/>
                    <a:gd name="connsiteY63" fmla="*/ 678720 h 3931765"/>
                    <a:gd name="connsiteX64" fmla="*/ 1240934 w 1613549"/>
                    <a:gd name="connsiteY64" fmla="*/ 566306 h 3931765"/>
                    <a:gd name="connsiteX65" fmla="*/ 1325258 w 1613549"/>
                    <a:gd name="connsiteY65" fmla="*/ 595691 h 3931765"/>
                    <a:gd name="connsiteX66" fmla="*/ 1455170 w 1613549"/>
                    <a:gd name="connsiteY66" fmla="*/ 603997 h 3931765"/>
                    <a:gd name="connsiteX67" fmla="*/ 1518140 w 1613549"/>
                    <a:gd name="connsiteY67" fmla="*/ 592024 h 3931765"/>
                    <a:gd name="connsiteX68" fmla="*/ 1573004 w 1613549"/>
                    <a:gd name="connsiteY68" fmla="*/ 559563 h 3931765"/>
                    <a:gd name="connsiteX69" fmla="*/ 1580119 w 1613549"/>
                    <a:gd name="connsiteY69" fmla="*/ 546256 h 3931765"/>
                    <a:gd name="connsiteX70" fmla="*/ 1582272 w 1613549"/>
                    <a:gd name="connsiteY70" fmla="*/ 546018 h 3931765"/>
                    <a:gd name="connsiteX71" fmla="*/ 1583529 w 1613549"/>
                    <a:gd name="connsiteY71" fmla="*/ 536760 h 3931765"/>
                    <a:gd name="connsiteX72" fmla="*/ 1583043 w 1613549"/>
                    <a:gd name="connsiteY72" fmla="*/ 536569 h 3931765"/>
                    <a:gd name="connsiteX73" fmla="*/ 1557783 w 1613549"/>
                    <a:gd name="connsiteY73" fmla="*/ 436147 h 3931765"/>
                    <a:gd name="connsiteX74" fmla="*/ 1517606 w 1613549"/>
                    <a:gd name="connsiteY74" fmla="*/ 383950 h 3931765"/>
                    <a:gd name="connsiteX75" fmla="*/ 1455465 w 1613549"/>
                    <a:gd name="connsiteY75" fmla="*/ 368063 h 3931765"/>
                    <a:gd name="connsiteX76" fmla="*/ 1386895 w 1613549"/>
                    <a:gd name="connsiteY76" fmla="*/ 379654 h 3931765"/>
                    <a:gd name="connsiteX77" fmla="*/ 1301732 w 1613549"/>
                    <a:gd name="connsiteY77" fmla="*/ 401610 h 3931765"/>
                    <a:gd name="connsiteX78" fmla="*/ 1214959 w 1613549"/>
                    <a:gd name="connsiteY78" fmla="*/ 423974 h 3931765"/>
                    <a:gd name="connsiteX79" fmla="*/ 1173182 w 1613549"/>
                    <a:gd name="connsiteY79" fmla="*/ 434747 h 3931765"/>
                    <a:gd name="connsiteX80" fmla="*/ 1157828 w 1613549"/>
                    <a:gd name="connsiteY80" fmla="*/ 438881 h 3931765"/>
                    <a:gd name="connsiteX81" fmla="*/ 1178307 w 1613549"/>
                    <a:gd name="connsiteY81" fmla="*/ 415983 h 3931765"/>
                    <a:gd name="connsiteX82" fmla="*/ 1245753 w 1613549"/>
                    <a:gd name="connsiteY82" fmla="*/ 284728 h 3931765"/>
                    <a:gd name="connsiteX83" fmla="*/ 1261060 w 1613549"/>
                    <a:gd name="connsiteY83" fmla="*/ 211891 h 3931765"/>
                    <a:gd name="connsiteX84" fmla="*/ 1262584 w 1613549"/>
                    <a:gd name="connsiteY84" fmla="*/ 137977 h 3931765"/>
                    <a:gd name="connsiteX85" fmla="*/ 1218436 w 1613549"/>
                    <a:gd name="connsiteY85" fmla="*/ 89628 h 3931765"/>
                    <a:gd name="connsiteX86" fmla="*/ 1147951 w 1613549"/>
                    <a:gd name="connsiteY86" fmla="*/ 52071 h 3931765"/>
                    <a:gd name="connsiteX87" fmla="*/ 999589 w 1613549"/>
                    <a:gd name="connsiteY87" fmla="*/ 3026 h 3931765"/>
                    <a:gd name="connsiteX88" fmla="*/ 945344 w 1613549"/>
                    <a:gd name="connsiteY88" fmla="*/ 16133 h 3931765"/>
                    <a:gd name="connsiteX89" fmla="*/ 929876 w 1613549"/>
                    <a:gd name="connsiteY89" fmla="*/ 79960 h 3931765"/>
                    <a:gd name="connsiteX90" fmla="*/ 982568 w 1613549"/>
                    <a:gd name="connsiteY90" fmla="*/ 378178 h 3931765"/>
                    <a:gd name="connsiteX91" fmla="*/ 1031660 w 1613549"/>
                    <a:gd name="connsiteY91" fmla="*/ 421060 h 3931765"/>
                    <a:gd name="connsiteX92" fmla="*/ 971652 w 1613549"/>
                    <a:gd name="connsiteY92" fmla="*/ 412468 h 3931765"/>
                    <a:gd name="connsiteX93" fmla="*/ 845132 w 1613549"/>
                    <a:gd name="connsiteY93" fmla="*/ 421155 h 3931765"/>
                    <a:gd name="connsiteX94" fmla="*/ 623952 w 1613549"/>
                    <a:gd name="connsiteY94" fmla="*/ 535179 h 3931765"/>
                    <a:gd name="connsiteX95" fmla="*/ 582042 w 1613549"/>
                    <a:gd name="connsiteY95" fmla="*/ 581356 h 3931765"/>
                    <a:gd name="connsiteX96" fmla="*/ 586461 w 1613549"/>
                    <a:gd name="connsiteY96" fmla="*/ 588947 h 3931765"/>
                    <a:gd name="connsiteX97" fmla="*/ 612169 w 1613549"/>
                    <a:gd name="connsiteY97" fmla="*/ 579260 h 3931765"/>
                    <a:gd name="connsiteX98" fmla="*/ 589195 w 1613549"/>
                    <a:gd name="connsiteY98" fmla="*/ 591729 h 3931765"/>
                    <a:gd name="connsiteX99" fmla="*/ 574222 w 1613549"/>
                    <a:gd name="connsiteY99" fmla="*/ 608045 h 3931765"/>
                    <a:gd name="connsiteX100" fmla="*/ 577946 w 1613549"/>
                    <a:gd name="connsiteY100" fmla="*/ 639639 h 3931765"/>
                    <a:gd name="connsiteX101" fmla="*/ 600482 w 1613549"/>
                    <a:gd name="connsiteY101" fmla="*/ 706953 h 3931765"/>
                    <a:gd name="connsiteX102" fmla="*/ 631238 w 1613549"/>
                    <a:gd name="connsiteY102" fmla="*/ 750015 h 3931765"/>
                    <a:gd name="connsiteX103" fmla="*/ 692322 w 1613549"/>
                    <a:gd name="connsiteY103" fmla="*/ 756473 h 3931765"/>
                    <a:gd name="connsiteX104" fmla="*/ 836426 w 1613549"/>
                    <a:gd name="connsiteY104" fmla="*/ 731679 h 3931765"/>
                    <a:gd name="connsiteX105" fmla="*/ 968509 w 1613549"/>
                    <a:gd name="connsiteY105" fmla="*/ 686931 h 3931765"/>
                    <a:gd name="connsiteX106" fmla="*/ 998313 w 1613549"/>
                    <a:gd name="connsiteY106" fmla="*/ 667490 h 3931765"/>
                    <a:gd name="connsiteX107" fmla="*/ 859924 w 1613549"/>
                    <a:gd name="connsiteY107" fmla="*/ 978444 h 3931765"/>
                    <a:gd name="connsiteX108" fmla="*/ 733842 w 1613549"/>
                    <a:gd name="connsiteY108" fmla="*/ 1316657 h 3931765"/>
                    <a:gd name="connsiteX109" fmla="*/ 724450 w 1613549"/>
                    <a:gd name="connsiteY109" fmla="*/ 1360253 h 3931765"/>
                    <a:gd name="connsiteX110" fmla="*/ 713887 w 1613549"/>
                    <a:gd name="connsiteY110" fmla="*/ 1337117 h 3931765"/>
                    <a:gd name="connsiteX111" fmla="*/ 693465 w 1613549"/>
                    <a:gd name="connsiteY111" fmla="*/ 1297560 h 3931765"/>
                    <a:gd name="connsiteX112" fmla="*/ 704981 w 1613549"/>
                    <a:gd name="connsiteY112" fmla="*/ 1303922 h 3931765"/>
                    <a:gd name="connsiteX113" fmla="*/ 712096 w 1613549"/>
                    <a:gd name="connsiteY113" fmla="*/ 1298455 h 3931765"/>
                    <a:gd name="connsiteX114" fmla="*/ 625361 w 1613549"/>
                    <a:gd name="connsiteY114" fmla="*/ 1125090 h 3931765"/>
                    <a:gd name="connsiteX115" fmla="*/ 505527 w 1613549"/>
                    <a:gd name="connsiteY115" fmla="*/ 982939 h 3931765"/>
                    <a:gd name="connsiteX116" fmla="*/ 410068 w 1613549"/>
                    <a:gd name="connsiteY116" fmla="*/ 955374 h 3931765"/>
                    <a:gd name="connsiteX117" fmla="*/ 405391 w 1613549"/>
                    <a:gd name="connsiteY117" fmla="*/ 958936 h 3931765"/>
                    <a:gd name="connsiteX118" fmla="*/ 407144 w 1613549"/>
                    <a:gd name="connsiteY118" fmla="*/ 990055 h 3931765"/>
                    <a:gd name="connsiteX119" fmla="*/ 433928 w 1613549"/>
                    <a:gd name="connsiteY119" fmla="*/ 1053167 h 3931765"/>
                    <a:gd name="connsiteX120" fmla="*/ 447796 w 1613549"/>
                    <a:gd name="connsiteY120" fmla="*/ 1074132 h 3931765"/>
                    <a:gd name="connsiteX121" fmla="*/ 466818 w 1613549"/>
                    <a:gd name="connsiteY121" fmla="*/ 1107460 h 3931765"/>
                    <a:gd name="connsiteX122" fmla="*/ 557134 w 1613549"/>
                    <a:gd name="connsiteY122" fmla="*/ 1233542 h 3931765"/>
                    <a:gd name="connsiteX123" fmla="*/ 614446 w 1613549"/>
                    <a:gd name="connsiteY123" fmla="*/ 1284815 h 3931765"/>
                    <a:gd name="connsiteX124" fmla="*/ 676177 w 1613549"/>
                    <a:gd name="connsiteY124" fmla="*/ 1325754 h 3931765"/>
                    <a:gd name="connsiteX125" fmla="*/ 701923 w 1613549"/>
                    <a:gd name="connsiteY125" fmla="*/ 1351004 h 3931765"/>
                    <a:gd name="connsiteX126" fmla="*/ 717021 w 1613549"/>
                    <a:gd name="connsiteY126" fmla="*/ 1386390 h 3931765"/>
                    <a:gd name="connsiteX127" fmla="*/ 718487 w 1613549"/>
                    <a:gd name="connsiteY127" fmla="*/ 1395715 h 3931765"/>
                    <a:gd name="connsiteX128" fmla="*/ 707610 w 1613549"/>
                    <a:gd name="connsiteY128" fmla="*/ 1497594 h 3931765"/>
                    <a:gd name="connsiteX129" fmla="*/ 703457 w 1613549"/>
                    <a:gd name="connsiteY129" fmla="*/ 1589653 h 3931765"/>
                    <a:gd name="connsiteX130" fmla="*/ 703447 w 1613549"/>
                    <a:gd name="connsiteY130" fmla="*/ 1589863 h 3931765"/>
                    <a:gd name="connsiteX131" fmla="*/ 696361 w 1613549"/>
                    <a:gd name="connsiteY131" fmla="*/ 1660310 h 3931765"/>
                    <a:gd name="connsiteX132" fmla="*/ 684435 w 1613549"/>
                    <a:gd name="connsiteY132" fmla="*/ 1649747 h 3931765"/>
                    <a:gd name="connsiteX133" fmla="*/ 637287 w 1613549"/>
                    <a:gd name="connsiteY133" fmla="*/ 1623448 h 3931765"/>
                    <a:gd name="connsiteX134" fmla="*/ 580641 w 1613549"/>
                    <a:gd name="connsiteY134" fmla="*/ 1623086 h 3931765"/>
                    <a:gd name="connsiteX135" fmla="*/ 471590 w 1613549"/>
                    <a:gd name="connsiteY135" fmla="*/ 1661186 h 3931765"/>
                    <a:gd name="connsiteX136" fmla="*/ 468189 w 1613549"/>
                    <a:gd name="connsiteY136" fmla="*/ 1665653 h 3931765"/>
                    <a:gd name="connsiteX137" fmla="*/ 485306 w 1613549"/>
                    <a:gd name="connsiteY137" fmla="*/ 2067085 h 3931765"/>
                    <a:gd name="connsiteX138" fmla="*/ 416488 w 1613549"/>
                    <a:gd name="connsiteY138" fmla="*/ 1959690 h 3931765"/>
                    <a:gd name="connsiteX139" fmla="*/ 339268 w 1613549"/>
                    <a:gd name="connsiteY139" fmla="*/ 1857449 h 3931765"/>
                    <a:gd name="connsiteX140" fmla="*/ 232665 w 1613549"/>
                    <a:gd name="connsiteY140" fmla="*/ 1810281 h 3931765"/>
                    <a:gd name="connsiteX141" fmla="*/ 29982 w 1613549"/>
                    <a:gd name="connsiteY141" fmla="*/ 1904502 h 3931765"/>
                    <a:gd name="connsiteX142" fmla="*/ 2836 w 1613549"/>
                    <a:gd name="connsiteY142" fmla="*/ 1960481 h 3931765"/>
                    <a:gd name="connsiteX143" fmla="*/ 3865 w 1613549"/>
                    <a:gd name="connsiteY143" fmla="*/ 2028737 h 3931765"/>
                    <a:gd name="connsiteX144" fmla="*/ 15133 w 1613549"/>
                    <a:gd name="connsiteY144" fmla="*/ 2097631 h 3931765"/>
                    <a:gd name="connsiteX145" fmla="*/ 33078 w 1613549"/>
                    <a:gd name="connsiteY145" fmla="*/ 2152229 h 3931765"/>
                    <a:gd name="connsiteX146" fmla="*/ 120727 w 1613549"/>
                    <a:gd name="connsiteY146" fmla="*/ 2193843 h 3931765"/>
                    <a:gd name="connsiteX147" fmla="*/ 182420 w 1613549"/>
                    <a:gd name="connsiteY147" fmla="*/ 2200977 h 3931765"/>
                    <a:gd name="connsiteX148" fmla="*/ 253124 w 1613549"/>
                    <a:gd name="connsiteY148" fmla="*/ 2206407 h 3931765"/>
                    <a:gd name="connsiteX149" fmla="*/ 392218 w 1613549"/>
                    <a:gd name="connsiteY149" fmla="*/ 2196710 h 3931765"/>
                    <a:gd name="connsiteX150" fmla="*/ 459407 w 1613549"/>
                    <a:gd name="connsiteY150" fmla="*/ 2176498 h 3931765"/>
                    <a:gd name="connsiteX151" fmla="*/ 502356 w 1613549"/>
                    <a:gd name="connsiteY151" fmla="*/ 2163392 h 3931765"/>
                    <a:gd name="connsiteX152" fmla="*/ 484363 w 1613549"/>
                    <a:gd name="connsiteY152" fmla="*/ 2175279 h 3931765"/>
                    <a:gd name="connsiteX153" fmla="*/ 357433 w 1613549"/>
                    <a:gd name="connsiteY153" fmla="*/ 2327489 h 3931765"/>
                    <a:gd name="connsiteX154" fmla="*/ 333049 w 1613549"/>
                    <a:gd name="connsiteY154" fmla="*/ 2460267 h 3931765"/>
                    <a:gd name="connsiteX155" fmla="*/ 333153 w 1613549"/>
                    <a:gd name="connsiteY155" fmla="*/ 2529438 h 3931765"/>
                    <a:gd name="connsiteX156" fmla="*/ 335154 w 1613549"/>
                    <a:gd name="connsiteY156" fmla="*/ 2563699 h 3931765"/>
                    <a:gd name="connsiteX157" fmla="*/ 346145 w 1613549"/>
                    <a:gd name="connsiteY157" fmla="*/ 2588302 h 3931765"/>
                    <a:gd name="connsiteX158" fmla="*/ 347612 w 1613549"/>
                    <a:gd name="connsiteY158" fmla="*/ 2589407 h 3931765"/>
                    <a:gd name="connsiteX159" fmla="*/ 396657 w 1613549"/>
                    <a:gd name="connsiteY159" fmla="*/ 2635603 h 3931765"/>
                    <a:gd name="connsiteX160" fmla="*/ 499517 w 1613549"/>
                    <a:gd name="connsiteY160" fmla="*/ 2665645 h 3931765"/>
                    <a:gd name="connsiteX161" fmla="*/ 602101 w 1613549"/>
                    <a:gd name="connsiteY161" fmla="*/ 2695401 h 3931765"/>
                    <a:gd name="connsiteX162" fmla="*/ 621304 w 1613549"/>
                    <a:gd name="connsiteY162" fmla="*/ 2708832 h 3931765"/>
                    <a:gd name="connsiteX163" fmla="*/ 627886 w 1613549"/>
                    <a:gd name="connsiteY163" fmla="*/ 2733873 h 3931765"/>
                    <a:gd name="connsiteX164" fmla="*/ 636163 w 1613549"/>
                    <a:gd name="connsiteY164" fmla="*/ 2787765 h 3931765"/>
                    <a:gd name="connsiteX165" fmla="*/ 652184 w 1613549"/>
                    <a:gd name="connsiteY165" fmla="*/ 3003297 h 3931765"/>
                    <a:gd name="connsiteX166" fmla="*/ 645916 w 1613549"/>
                    <a:gd name="connsiteY166" fmla="*/ 3433913 h 3931765"/>
                    <a:gd name="connsiteX167" fmla="*/ 664500 w 1613549"/>
                    <a:gd name="connsiteY167" fmla="*/ 3870139 h 3931765"/>
                    <a:gd name="connsiteX168" fmla="*/ 670605 w 1613549"/>
                    <a:gd name="connsiteY168" fmla="*/ 3924117 h 3931765"/>
                    <a:gd name="connsiteX169" fmla="*/ 680873 w 1613549"/>
                    <a:gd name="connsiteY169" fmla="*/ 3925183 h 3931765"/>
                    <a:gd name="connsiteX170" fmla="*/ 681597 w 1613549"/>
                    <a:gd name="connsiteY170" fmla="*/ 3929765 h 3931765"/>
                    <a:gd name="connsiteX171" fmla="*/ 686921 w 1613549"/>
                    <a:gd name="connsiteY171" fmla="*/ 3928298 h 3931765"/>
                    <a:gd name="connsiteX172" fmla="*/ 667176 w 1613549"/>
                    <a:gd name="connsiteY172" fmla="*/ 3674514 h 3931765"/>
                    <a:gd name="connsiteX173" fmla="*/ 673291 w 1613549"/>
                    <a:gd name="connsiteY173" fmla="*/ 3419454 h 3931765"/>
                    <a:gd name="connsiteX174" fmla="*/ 680530 w 1613549"/>
                    <a:gd name="connsiteY174" fmla="*/ 3297714 h 3931765"/>
                    <a:gd name="connsiteX175" fmla="*/ 751911 w 1613549"/>
                    <a:gd name="connsiteY175" fmla="*/ 3241469 h 3931765"/>
                    <a:gd name="connsiteX176" fmla="*/ 845475 w 1613549"/>
                    <a:gd name="connsiteY176" fmla="*/ 3152125 h 3931765"/>
                    <a:gd name="connsiteX177" fmla="*/ 936591 w 1613549"/>
                    <a:gd name="connsiteY177" fmla="*/ 3064943 h 3931765"/>
                    <a:gd name="connsiteX178" fmla="*/ 1010476 w 1613549"/>
                    <a:gd name="connsiteY178" fmla="*/ 2976979 h 3931765"/>
                    <a:gd name="connsiteX179" fmla="*/ 1042595 w 1613549"/>
                    <a:gd name="connsiteY179" fmla="*/ 2865051 h 3931765"/>
                    <a:gd name="connsiteX180" fmla="*/ 1051453 w 1613549"/>
                    <a:gd name="connsiteY180" fmla="*/ 2851220 h 3931765"/>
                    <a:gd name="connsiteX181" fmla="*/ 1044585 w 1613549"/>
                    <a:gd name="connsiteY181" fmla="*/ 2844353 h 3931765"/>
                    <a:gd name="connsiteX182" fmla="*/ 1026916 w 1613549"/>
                    <a:gd name="connsiteY182" fmla="*/ 2854669 h 3931765"/>
                    <a:gd name="connsiteX183" fmla="*/ 982263 w 1613549"/>
                    <a:gd name="connsiteY183" fmla="*/ 2877891 h 3931765"/>
                    <a:gd name="connsiteX184" fmla="*/ 928409 w 1613549"/>
                    <a:gd name="connsiteY184" fmla="*/ 2911895 h 3931765"/>
                    <a:gd name="connsiteX185" fmla="*/ 827339 w 1613549"/>
                    <a:gd name="connsiteY185" fmla="*/ 2986752 h 3931765"/>
                    <a:gd name="connsiteX186" fmla="*/ 756149 w 1613549"/>
                    <a:gd name="connsiteY186" fmla="*/ 3062047 h 3931765"/>
                    <a:gd name="connsiteX187" fmla="*/ 759064 w 1613549"/>
                    <a:gd name="connsiteY187" fmla="*/ 3052551 h 3931765"/>
                    <a:gd name="connsiteX188" fmla="*/ 805479 w 1613549"/>
                    <a:gd name="connsiteY188" fmla="*/ 2825637 h 3931765"/>
                    <a:gd name="connsiteX189" fmla="*/ 806660 w 1613549"/>
                    <a:gd name="connsiteY189" fmla="*/ 2695354 h 3931765"/>
                    <a:gd name="connsiteX190" fmla="*/ 799964 w 1613549"/>
                    <a:gd name="connsiteY190" fmla="*/ 2691506 h 3931765"/>
                    <a:gd name="connsiteX191" fmla="*/ 739814 w 1613549"/>
                    <a:gd name="connsiteY191" fmla="*/ 2777840 h 3931765"/>
                    <a:gd name="connsiteX192" fmla="*/ 698418 w 1613549"/>
                    <a:gd name="connsiteY192" fmla="*/ 2897484 h 3931765"/>
                    <a:gd name="connsiteX193" fmla="*/ 662909 w 1613549"/>
                    <a:gd name="connsiteY193" fmla="*/ 3090155 h 3931765"/>
                    <a:gd name="connsiteX194" fmla="*/ 662957 w 1613549"/>
                    <a:gd name="connsiteY194" fmla="*/ 3072315 h 3931765"/>
                    <a:gd name="connsiteX195" fmla="*/ 653908 w 1613549"/>
                    <a:gd name="connsiteY195" fmla="*/ 2860679 h 3931765"/>
                    <a:gd name="connsiteX196" fmla="*/ 641401 w 1613549"/>
                    <a:gd name="connsiteY196" fmla="*/ 2758628 h 3931765"/>
                    <a:gd name="connsiteX197" fmla="*/ 632077 w 1613549"/>
                    <a:gd name="connsiteY197" fmla="*/ 2710108 h 3931765"/>
                    <a:gd name="connsiteX198" fmla="*/ 607064 w 1613549"/>
                    <a:gd name="connsiteY198" fmla="*/ 2687391 h 3931765"/>
                    <a:gd name="connsiteX199" fmla="*/ 559582 w 1613549"/>
                    <a:gd name="connsiteY199" fmla="*/ 2673503 h 3931765"/>
                    <a:gd name="connsiteX200" fmla="*/ 506985 w 1613549"/>
                    <a:gd name="connsiteY200" fmla="*/ 2658454 h 3931765"/>
                    <a:gd name="connsiteX201" fmla="*/ 405201 w 1613549"/>
                    <a:gd name="connsiteY201" fmla="*/ 2629469 h 3931765"/>
                    <a:gd name="connsiteX202" fmla="*/ 366586 w 1613549"/>
                    <a:gd name="connsiteY202" fmla="*/ 2610410 h 3931765"/>
                    <a:gd name="connsiteX203" fmla="*/ 357185 w 1613549"/>
                    <a:gd name="connsiteY203" fmla="*/ 2595893 h 3931765"/>
                    <a:gd name="connsiteX204" fmla="*/ 372206 w 1613549"/>
                    <a:gd name="connsiteY204" fmla="*/ 2603780 h 3931765"/>
                    <a:gd name="connsiteX205" fmla="*/ 402676 w 1613549"/>
                    <a:gd name="connsiteY205" fmla="*/ 2618449 h 3931765"/>
                    <a:gd name="connsiteX206" fmla="*/ 464017 w 1613549"/>
                    <a:gd name="connsiteY206" fmla="*/ 2642318 h 3931765"/>
                    <a:gd name="connsiteX207" fmla="*/ 594310 w 1613549"/>
                    <a:gd name="connsiteY207" fmla="*/ 2670350 h 3931765"/>
                    <a:gd name="connsiteX208" fmla="*/ 653746 w 1613549"/>
                    <a:gd name="connsiteY208" fmla="*/ 2661635 h 3931765"/>
                    <a:gd name="connsiteX209" fmla="*/ 685616 w 1613549"/>
                    <a:gd name="connsiteY209" fmla="*/ 2612296 h 3931765"/>
                    <a:gd name="connsiteX210" fmla="*/ 707219 w 1613549"/>
                    <a:gd name="connsiteY210" fmla="*/ 2495005 h 3931765"/>
                    <a:gd name="connsiteX211" fmla="*/ 620808 w 1613549"/>
                    <a:gd name="connsiteY211" fmla="*/ 2262757 h 3931765"/>
                    <a:gd name="connsiteX212" fmla="*/ 609788 w 1613549"/>
                    <a:gd name="connsiteY212" fmla="*/ 2247621 h 3931765"/>
                    <a:gd name="connsiteX213" fmla="*/ 779009 w 1613549"/>
                    <a:gd name="connsiteY213" fmla="*/ 2350034 h 3931765"/>
                    <a:gd name="connsiteX214" fmla="*/ 884184 w 1613549"/>
                    <a:gd name="connsiteY214" fmla="*/ 2383867 h 3931765"/>
                    <a:gd name="connsiteX215" fmla="*/ 885918 w 1613549"/>
                    <a:gd name="connsiteY215" fmla="*/ 2384477 h 3931765"/>
                    <a:gd name="connsiteX216" fmla="*/ 920103 w 1613549"/>
                    <a:gd name="connsiteY216" fmla="*/ 2384791 h 3931765"/>
                    <a:gd name="connsiteX217" fmla="*/ 935743 w 1613549"/>
                    <a:gd name="connsiteY217" fmla="*/ 2382848 h 3931765"/>
                    <a:gd name="connsiteX218" fmla="*/ 1012600 w 1613549"/>
                    <a:gd name="connsiteY218" fmla="*/ 2354825 h 3931765"/>
                    <a:gd name="connsiteX219" fmla="*/ 1081152 w 1613549"/>
                    <a:gd name="connsiteY219" fmla="*/ 2316001 h 3931765"/>
                    <a:gd name="connsiteX220" fmla="*/ 1110479 w 1613549"/>
                    <a:gd name="connsiteY220" fmla="*/ 2293122 h 3931765"/>
                    <a:gd name="connsiteX221" fmla="*/ 1133834 w 1613549"/>
                    <a:gd name="connsiteY221" fmla="*/ 2274263 h 3931765"/>
                    <a:gd name="connsiteX222" fmla="*/ 1151732 w 1613549"/>
                    <a:gd name="connsiteY222" fmla="*/ 2213627 h 3931765"/>
                    <a:gd name="connsiteX223" fmla="*/ 1147160 w 1613549"/>
                    <a:gd name="connsiteY223" fmla="*/ 2078524 h 3931765"/>
                    <a:gd name="connsiteX224" fmla="*/ 1083695 w 1613549"/>
                    <a:gd name="connsiteY224" fmla="*/ 1973492 h 3931765"/>
                    <a:gd name="connsiteX225" fmla="*/ 1043509 w 1613549"/>
                    <a:gd name="connsiteY225" fmla="*/ 1949813 h 3931765"/>
                    <a:gd name="connsiteX226" fmla="*/ 1032374 w 1613549"/>
                    <a:gd name="connsiteY226" fmla="*/ 1939954 h 3931765"/>
                    <a:gd name="connsiteX227" fmla="*/ 995236 w 1613549"/>
                    <a:gd name="connsiteY227" fmla="*/ 1940964 h 3931765"/>
                    <a:gd name="connsiteX228" fmla="*/ 977063 w 1613549"/>
                    <a:gd name="connsiteY228" fmla="*/ 1946317 h 3931765"/>
                    <a:gd name="connsiteX229" fmla="*/ 964042 w 1613549"/>
                    <a:gd name="connsiteY229" fmla="*/ 1947508 h 3931765"/>
                    <a:gd name="connsiteX230" fmla="*/ 726384 w 1613549"/>
                    <a:gd name="connsiteY230" fmla="*/ 2027651 h 3931765"/>
                    <a:gd name="connsiteX231" fmla="*/ 716078 w 1613549"/>
                    <a:gd name="connsiteY231" fmla="*/ 2033776 h 3931765"/>
                    <a:gd name="connsiteX232" fmla="*/ 762931 w 1613549"/>
                    <a:gd name="connsiteY232" fmla="*/ 2000762 h 3931765"/>
                    <a:gd name="connsiteX233" fmla="*/ 854361 w 1613549"/>
                    <a:gd name="connsiteY233" fmla="*/ 1935811 h 3931765"/>
                    <a:gd name="connsiteX234" fmla="*/ 940467 w 1613549"/>
                    <a:gd name="connsiteY234" fmla="*/ 1873546 h 3931765"/>
                    <a:gd name="connsiteX235" fmla="*/ 978167 w 1613549"/>
                    <a:gd name="connsiteY235" fmla="*/ 1833808 h 3931765"/>
                    <a:gd name="connsiteX236" fmla="*/ 985245 w 1613549"/>
                    <a:gd name="connsiteY236" fmla="*/ 1838751 h 3931765"/>
                    <a:gd name="connsiteX237" fmla="*/ 1002285 w 1613549"/>
                    <a:gd name="connsiteY237" fmla="*/ 1823340 h 3931765"/>
                    <a:gd name="connsiteX238" fmla="*/ 1006685 w 1613549"/>
                    <a:gd name="connsiteY238" fmla="*/ 1824359 h 3931765"/>
                    <a:gd name="connsiteX239" fmla="*/ 1016201 w 1613549"/>
                    <a:gd name="connsiteY239" fmla="*/ 1821740 h 3931765"/>
                    <a:gd name="connsiteX240" fmla="*/ 1297188 w 1613549"/>
                    <a:gd name="connsiteY240" fmla="*/ 1782325 h 3931765"/>
                    <a:gd name="connsiteX241" fmla="*/ 1540962 w 1613549"/>
                    <a:gd name="connsiteY241" fmla="*/ 1681674 h 3931765"/>
                    <a:gd name="connsiteX242" fmla="*/ 1593225 w 1613549"/>
                    <a:gd name="connsiteY242" fmla="*/ 1642727 h 3931765"/>
                    <a:gd name="connsiteX243" fmla="*/ 1610427 w 1613549"/>
                    <a:gd name="connsiteY243" fmla="*/ 1595206 h 3931765"/>
                    <a:gd name="connsiteX244" fmla="*/ 1029260 w 1613549"/>
                    <a:gd name="connsiteY244" fmla="*/ 624437 h 3931765"/>
                    <a:gd name="connsiteX245" fmla="*/ 1054282 w 1613549"/>
                    <a:gd name="connsiteY245" fmla="*/ 575050 h 3931765"/>
                    <a:gd name="connsiteX246" fmla="*/ 1050100 w 1613549"/>
                    <a:gd name="connsiteY246" fmla="*/ 590776 h 3931765"/>
                    <a:gd name="connsiteX247" fmla="*/ 1048672 w 1613549"/>
                    <a:gd name="connsiteY247" fmla="*/ 596796 h 3931765"/>
                    <a:gd name="connsiteX248" fmla="*/ 1029260 w 1613549"/>
                    <a:gd name="connsiteY248" fmla="*/ 624437 h 3931765"/>
                    <a:gd name="connsiteX249" fmla="*/ 1256316 w 1613549"/>
                    <a:gd name="connsiteY249" fmla="*/ 595796 h 3931765"/>
                    <a:gd name="connsiteX250" fmla="*/ 1324982 w 1613549"/>
                    <a:gd name="connsiteY250" fmla="*/ 665785 h 3931765"/>
                    <a:gd name="connsiteX251" fmla="*/ 1389209 w 1613549"/>
                    <a:gd name="connsiteY251" fmla="*/ 732880 h 3931765"/>
                    <a:gd name="connsiteX252" fmla="*/ 1423137 w 1613549"/>
                    <a:gd name="connsiteY252" fmla="*/ 816328 h 3931765"/>
                    <a:gd name="connsiteX253" fmla="*/ 1187460 w 1613549"/>
                    <a:gd name="connsiteY253" fmla="*/ 797497 h 3931765"/>
                    <a:gd name="connsiteX254" fmla="*/ 1085305 w 1613549"/>
                    <a:gd name="connsiteY254" fmla="*/ 737966 h 3931765"/>
                    <a:gd name="connsiteX255" fmla="*/ 1050157 w 1613549"/>
                    <a:gd name="connsiteY255" fmla="*/ 681035 h 3931765"/>
                    <a:gd name="connsiteX256" fmla="*/ 1056130 w 1613549"/>
                    <a:gd name="connsiteY256" fmla="*/ 609083 h 3931765"/>
                    <a:gd name="connsiteX257" fmla="*/ 1059730 w 1613549"/>
                    <a:gd name="connsiteY257" fmla="*/ 593424 h 3931765"/>
                    <a:gd name="connsiteX258" fmla="*/ 1105021 w 1613549"/>
                    <a:gd name="connsiteY258" fmla="*/ 482496 h 3931765"/>
                    <a:gd name="connsiteX259" fmla="*/ 1111727 w 1613549"/>
                    <a:gd name="connsiteY259" fmla="*/ 475066 h 3931765"/>
                    <a:gd name="connsiteX260" fmla="*/ 1115575 w 1613549"/>
                    <a:gd name="connsiteY260" fmla="*/ 472504 h 3931765"/>
                    <a:gd name="connsiteX261" fmla="*/ 1211340 w 1613549"/>
                    <a:gd name="connsiteY261" fmla="*/ 550704 h 3931765"/>
                    <a:gd name="connsiteX262" fmla="*/ 1256316 w 1613549"/>
                    <a:gd name="connsiteY262" fmla="*/ 595796 h 3931765"/>
                    <a:gd name="connsiteX263" fmla="*/ 1099040 w 1613549"/>
                    <a:gd name="connsiteY263" fmla="*/ 470361 h 3931765"/>
                    <a:gd name="connsiteX264" fmla="*/ 1085533 w 1613549"/>
                    <a:gd name="connsiteY264" fmla="*/ 474504 h 3931765"/>
                    <a:gd name="connsiteX265" fmla="*/ 1030831 w 1613549"/>
                    <a:gd name="connsiteY265" fmla="*/ 486792 h 3931765"/>
                    <a:gd name="connsiteX266" fmla="*/ 921513 w 1613549"/>
                    <a:gd name="connsiteY266" fmla="*/ 505442 h 3931765"/>
                    <a:gd name="connsiteX267" fmla="*/ 740604 w 1613549"/>
                    <a:gd name="connsiteY267" fmla="*/ 535017 h 3931765"/>
                    <a:gd name="connsiteX268" fmla="*/ 832883 w 1613549"/>
                    <a:gd name="connsiteY268" fmla="*/ 504403 h 3931765"/>
                    <a:gd name="connsiteX269" fmla="*/ 1108412 w 1613549"/>
                    <a:gd name="connsiteY269" fmla="*/ 455826 h 3931765"/>
                    <a:gd name="connsiteX270" fmla="*/ 1107003 w 1613549"/>
                    <a:gd name="connsiteY270" fmla="*/ 457255 h 3931765"/>
                    <a:gd name="connsiteX271" fmla="*/ 1099040 w 1613549"/>
                    <a:gd name="connsiteY271" fmla="*/ 470361 h 3931765"/>
                    <a:gd name="connsiteX272" fmla="*/ 1125329 w 1613549"/>
                    <a:gd name="connsiteY272" fmla="*/ 468189 h 3931765"/>
                    <a:gd name="connsiteX273" fmla="*/ 1127681 w 1613549"/>
                    <a:gd name="connsiteY273" fmla="*/ 467761 h 3931765"/>
                    <a:gd name="connsiteX274" fmla="*/ 1174106 w 1613549"/>
                    <a:gd name="connsiteY274" fmla="*/ 513566 h 3931765"/>
                    <a:gd name="connsiteX275" fmla="*/ 1160771 w 1613549"/>
                    <a:gd name="connsiteY275" fmla="*/ 502756 h 3931765"/>
                    <a:gd name="connsiteX276" fmla="*/ 1125329 w 1613549"/>
                    <a:gd name="connsiteY276" fmla="*/ 468189 h 3931765"/>
                    <a:gd name="connsiteX277" fmla="*/ 1540457 w 1613549"/>
                    <a:gd name="connsiteY277" fmla="*/ 573764 h 3931765"/>
                    <a:gd name="connsiteX278" fmla="*/ 1473420 w 1613549"/>
                    <a:gd name="connsiteY278" fmla="*/ 591862 h 3931765"/>
                    <a:gd name="connsiteX279" fmla="*/ 1405992 w 1613549"/>
                    <a:gd name="connsiteY279" fmla="*/ 595967 h 3931765"/>
                    <a:gd name="connsiteX280" fmla="*/ 1217331 w 1613549"/>
                    <a:gd name="connsiteY280" fmla="*/ 542513 h 3931765"/>
                    <a:gd name="connsiteX281" fmla="*/ 1208034 w 1613549"/>
                    <a:gd name="connsiteY281" fmla="*/ 533150 h 3931765"/>
                    <a:gd name="connsiteX282" fmla="*/ 1148741 w 1613549"/>
                    <a:gd name="connsiteY282" fmla="*/ 474514 h 3931765"/>
                    <a:gd name="connsiteX283" fmla="*/ 1475954 w 1613549"/>
                    <a:gd name="connsiteY283" fmla="*/ 552333 h 3931765"/>
                    <a:gd name="connsiteX284" fmla="*/ 1568251 w 1613549"/>
                    <a:gd name="connsiteY284" fmla="*/ 547590 h 3931765"/>
                    <a:gd name="connsiteX285" fmla="*/ 1540457 w 1613549"/>
                    <a:gd name="connsiteY285" fmla="*/ 573764 h 3931765"/>
                    <a:gd name="connsiteX286" fmla="*/ 1159304 w 1613549"/>
                    <a:gd name="connsiteY286" fmla="*/ 468523 h 3931765"/>
                    <a:gd name="connsiteX287" fmla="*/ 1166229 w 1613549"/>
                    <a:gd name="connsiteY287" fmla="*/ 469170 h 3931765"/>
                    <a:gd name="connsiteX288" fmla="*/ 1207777 w 1613549"/>
                    <a:gd name="connsiteY288" fmla="*/ 472380 h 3931765"/>
                    <a:gd name="connsiteX289" fmla="*/ 1542190 w 1613549"/>
                    <a:gd name="connsiteY289" fmla="*/ 531350 h 3931765"/>
                    <a:gd name="connsiteX290" fmla="*/ 1562917 w 1613549"/>
                    <a:gd name="connsiteY290" fmla="*/ 538798 h 3931765"/>
                    <a:gd name="connsiteX291" fmla="*/ 1220150 w 1613549"/>
                    <a:gd name="connsiteY291" fmla="*/ 494745 h 3931765"/>
                    <a:gd name="connsiteX292" fmla="*/ 1159304 w 1613549"/>
                    <a:gd name="connsiteY292" fmla="*/ 468523 h 3931765"/>
                    <a:gd name="connsiteX293" fmla="*/ 1190184 w 1613549"/>
                    <a:gd name="connsiteY293" fmla="*/ 440176 h 3931765"/>
                    <a:gd name="connsiteX294" fmla="*/ 1275348 w 1613549"/>
                    <a:gd name="connsiteY294" fmla="*/ 418240 h 3931765"/>
                    <a:gd name="connsiteX295" fmla="*/ 1362120 w 1613549"/>
                    <a:gd name="connsiteY295" fmla="*/ 395885 h 3931765"/>
                    <a:gd name="connsiteX296" fmla="*/ 1439549 w 1613549"/>
                    <a:gd name="connsiteY296" fmla="*/ 378731 h 3931765"/>
                    <a:gd name="connsiteX297" fmla="*/ 1508434 w 1613549"/>
                    <a:gd name="connsiteY297" fmla="*/ 389408 h 3931765"/>
                    <a:gd name="connsiteX298" fmla="*/ 1552392 w 1613549"/>
                    <a:gd name="connsiteY298" fmla="*/ 446939 h 3931765"/>
                    <a:gd name="connsiteX299" fmla="*/ 1574623 w 1613549"/>
                    <a:gd name="connsiteY299" fmla="*/ 516529 h 3931765"/>
                    <a:gd name="connsiteX300" fmla="*/ 1573432 w 1613549"/>
                    <a:gd name="connsiteY300" fmla="*/ 532845 h 3931765"/>
                    <a:gd name="connsiteX301" fmla="*/ 1240115 w 1613549"/>
                    <a:gd name="connsiteY301" fmla="*/ 466208 h 3931765"/>
                    <a:gd name="connsiteX302" fmla="*/ 1152389 w 1613549"/>
                    <a:gd name="connsiteY302" fmla="*/ 459274 h 3931765"/>
                    <a:gd name="connsiteX303" fmla="*/ 1139131 w 1613549"/>
                    <a:gd name="connsiteY303" fmla="*/ 458426 h 3931765"/>
                    <a:gd name="connsiteX304" fmla="*/ 1131530 w 1613549"/>
                    <a:gd name="connsiteY304" fmla="*/ 454435 h 3931765"/>
                    <a:gd name="connsiteX305" fmla="*/ 1146893 w 1613549"/>
                    <a:gd name="connsiteY305" fmla="*/ 451301 h 3931765"/>
                    <a:gd name="connsiteX306" fmla="*/ 1190184 w 1613549"/>
                    <a:gd name="connsiteY306" fmla="*/ 440176 h 3931765"/>
                    <a:gd name="connsiteX307" fmla="*/ 992826 w 1613549"/>
                    <a:gd name="connsiteY307" fmla="*/ 375597 h 3931765"/>
                    <a:gd name="connsiteX308" fmla="*/ 935257 w 1613549"/>
                    <a:gd name="connsiteY308" fmla="*/ 241190 h 3931765"/>
                    <a:gd name="connsiteX309" fmla="*/ 940915 w 1613549"/>
                    <a:gd name="connsiteY309" fmla="*/ 68292 h 3931765"/>
                    <a:gd name="connsiteX310" fmla="*/ 964775 w 1613549"/>
                    <a:gd name="connsiteY310" fmla="*/ 10789 h 3931765"/>
                    <a:gd name="connsiteX311" fmla="*/ 1005790 w 1613549"/>
                    <a:gd name="connsiteY311" fmla="*/ 13952 h 3931765"/>
                    <a:gd name="connsiteX312" fmla="*/ 1043109 w 1613549"/>
                    <a:gd name="connsiteY312" fmla="*/ 23315 h 3931765"/>
                    <a:gd name="connsiteX313" fmla="*/ 1190784 w 1613549"/>
                    <a:gd name="connsiteY313" fmla="*/ 84189 h 3931765"/>
                    <a:gd name="connsiteX314" fmla="*/ 1223855 w 1613549"/>
                    <a:gd name="connsiteY314" fmla="*/ 103849 h 3931765"/>
                    <a:gd name="connsiteX315" fmla="*/ 1252002 w 1613549"/>
                    <a:gd name="connsiteY315" fmla="*/ 132490 h 3931765"/>
                    <a:gd name="connsiteX316" fmla="*/ 1254716 w 1613549"/>
                    <a:gd name="connsiteY316" fmla="*/ 169704 h 3931765"/>
                    <a:gd name="connsiteX317" fmla="*/ 1252383 w 1613549"/>
                    <a:gd name="connsiteY317" fmla="*/ 207671 h 3931765"/>
                    <a:gd name="connsiteX318" fmla="*/ 1207996 w 1613549"/>
                    <a:gd name="connsiteY318" fmla="*/ 352803 h 3931765"/>
                    <a:gd name="connsiteX319" fmla="*/ 1166458 w 1613549"/>
                    <a:gd name="connsiteY319" fmla="*/ 416478 h 3931765"/>
                    <a:gd name="connsiteX320" fmla="*/ 1139388 w 1613549"/>
                    <a:gd name="connsiteY320" fmla="*/ 440843 h 3931765"/>
                    <a:gd name="connsiteX321" fmla="*/ 1125272 w 1613549"/>
                    <a:gd name="connsiteY321" fmla="*/ 444891 h 3931765"/>
                    <a:gd name="connsiteX322" fmla="*/ 1123909 w 1613549"/>
                    <a:gd name="connsiteY322" fmla="*/ 444634 h 3931765"/>
                    <a:gd name="connsiteX323" fmla="*/ 1117671 w 1613549"/>
                    <a:gd name="connsiteY323" fmla="*/ 445053 h 3931765"/>
                    <a:gd name="connsiteX324" fmla="*/ 1097459 w 1613549"/>
                    <a:gd name="connsiteY324" fmla="*/ 440805 h 3931765"/>
                    <a:gd name="connsiteX325" fmla="*/ 1069674 w 1613549"/>
                    <a:gd name="connsiteY325" fmla="*/ 431594 h 3931765"/>
                    <a:gd name="connsiteX326" fmla="*/ 1051634 w 1613549"/>
                    <a:gd name="connsiteY326" fmla="*/ 422107 h 3931765"/>
                    <a:gd name="connsiteX327" fmla="*/ 992826 w 1613549"/>
                    <a:gd name="connsiteY327" fmla="*/ 375597 h 3931765"/>
                    <a:gd name="connsiteX328" fmla="*/ 599596 w 1613549"/>
                    <a:gd name="connsiteY328" fmla="*/ 574155 h 3931765"/>
                    <a:gd name="connsiteX329" fmla="*/ 799878 w 1613549"/>
                    <a:gd name="connsiteY329" fmla="*/ 442300 h 3931765"/>
                    <a:gd name="connsiteX330" fmla="*/ 1056453 w 1613549"/>
                    <a:gd name="connsiteY330" fmla="*/ 436566 h 3931765"/>
                    <a:gd name="connsiteX331" fmla="*/ 1060920 w 1613549"/>
                    <a:gd name="connsiteY331" fmla="*/ 437947 h 3931765"/>
                    <a:gd name="connsiteX332" fmla="*/ 1082733 w 1613549"/>
                    <a:gd name="connsiteY332" fmla="*/ 447568 h 3931765"/>
                    <a:gd name="connsiteX333" fmla="*/ 847675 w 1613549"/>
                    <a:gd name="connsiteY333" fmla="*/ 489630 h 3931765"/>
                    <a:gd name="connsiteX334" fmla="*/ 715401 w 1613549"/>
                    <a:gd name="connsiteY334" fmla="*/ 533807 h 3931765"/>
                    <a:gd name="connsiteX335" fmla="*/ 677330 w 1613549"/>
                    <a:gd name="connsiteY335" fmla="*/ 549599 h 3931765"/>
                    <a:gd name="connsiteX336" fmla="*/ 599596 w 1613549"/>
                    <a:gd name="connsiteY336" fmla="*/ 574155 h 3931765"/>
                    <a:gd name="connsiteX337" fmla="*/ 993046 w 1613549"/>
                    <a:gd name="connsiteY337" fmla="*/ 660090 h 3931765"/>
                    <a:gd name="connsiteX338" fmla="*/ 875402 w 1613549"/>
                    <a:gd name="connsiteY338" fmla="*/ 711096 h 3931765"/>
                    <a:gd name="connsiteX339" fmla="*/ 741585 w 1613549"/>
                    <a:gd name="connsiteY339" fmla="*/ 740119 h 3931765"/>
                    <a:gd name="connsiteX340" fmla="*/ 671805 w 1613549"/>
                    <a:gd name="connsiteY340" fmla="*/ 748005 h 3931765"/>
                    <a:gd name="connsiteX341" fmla="*/ 619551 w 1613549"/>
                    <a:gd name="connsiteY341" fmla="*/ 723678 h 3931765"/>
                    <a:gd name="connsiteX342" fmla="*/ 596634 w 1613549"/>
                    <a:gd name="connsiteY342" fmla="*/ 664338 h 3931765"/>
                    <a:gd name="connsiteX343" fmla="*/ 586880 w 1613549"/>
                    <a:gd name="connsiteY343" fmla="*/ 633839 h 3931765"/>
                    <a:gd name="connsiteX344" fmla="*/ 592357 w 1613549"/>
                    <a:gd name="connsiteY344" fmla="*/ 601816 h 3931765"/>
                    <a:gd name="connsiteX345" fmla="*/ 649660 w 1613549"/>
                    <a:gd name="connsiteY345" fmla="*/ 573041 h 3931765"/>
                    <a:gd name="connsiteX346" fmla="*/ 685626 w 1613549"/>
                    <a:gd name="connsiteY346" fmla="*/ 557086 h 3931765"/>
                    <a:gd name="connsiteX347" fmla="*/ 1042356 w 1613549"/>
                    <a:gd name="connsiteY347" fmla="*/ 494459 h 3931765"/>
                    <a:gd name="connsiteX348" fmla="*/ 1091715 w 1613549"/>
                    <a:gd name="connsiteY348" fmla="*/ 483353 h 3931765"/>
                    <a:gd name="connsiteX349" fmla="*/ 1077790 w 1613549"/>
                    <a:gd name="connsiteY349" fmla="*/ 511233 h 3931765"/>
                    <a:gd name="connsiteX350" fmla="*/ 1050014 w 1613549"/>
                    <a:gd name="connsiteY350" fmla="*/ 564030 h 3931765"/>
                    <a:gd name="connsiteX351" fmla="*/ 1009105 w 1613549"/>
                    <a:gd name="connsiteY351" fmla="*/ 645126 h 3931765"/>
                    <a:gd name="connsiteX352" fmla="*/ 1008047 w 1613549"/>
                    <a:gd name="connsiteY352" fmla="*/ 647316 h 3931765"/>
                    <a:gd name="connsiteX353" fmla="*/ 993046 w 1613549"/>
                    <a:gd name="connsiteY353" fmla="*/ 660090 h 3931765"/>
                    <a:gd name="connsiteX354" fmla="*/ 559544 w 1613549"/>
                    <a:gd name="connsiteY354" fmla="*/ 1046500 h 3931765"/>
                    <a:gd name="connsiteX355" fmla="*/ 612017 w 1613549"/>
                    <a:gd name="connsiteY355" fmla="*/ 1122281 h 3931765"/>
                    <a:gd name="connsiteX356" fmla="*/ 661290 w 1613549"/>
                    <a:gd name="connsiteY356" fmla="*/ 1203443 h 3931765"/>
                    <a:gd name="connsiteX357" fmla="*/ 699304 w 1613549"/>
                    <a:gd name="connsiteY357" fmla="*/ 1289702 h 3931765"/>
                    <a:gd name="connsiteX358" fmla="*/ 684883 w 1613549"/>
                    <a:gd name="connsiteY358" fmla="*/ 1281548 h 3931765"/>
                    <a:gd name="connsiteX359" fmla="*/ 676530 w 1613549"/>
                    <a:gd name="connsiteY359" fmla="*/ 1266203 h 3931765"/>
                    <a:gd name="connsiteX360" fmla="*/ 637534 w 1613549"/>
                    <a:gd name="connsiteY360" fmla="*/ 1197290 h 3931765"/>
                    <a:gd name="connsiteX361" fmla="*/ 548409 w 1613549"/>
                    <a:gd name="connsiteY361" fmla="*/ 1068369 h 3931765"/>
                    <a:gd name="connsiteX362" fmla="*/ 495307 w 1613549"/>
                    <a:gd name="connsiteY362" fmla="*/ 1011629 h 3931765"/>
                    <a:gd name="connsiteX363" fmla="*/ 433604 w 1613549"/>
                    <a:gd name="connsiteY363" fmla="*/ 965813 h 3931765"/>
                    <a:gd name="connsiteX364" fmla="*/ 559544 w 1613549"/>
                    <a:gd name="connsiteY364" fmla="*/ 1046500 h 3931765"/>
                    <a:gd name="connsiteX365" fmla="*/ 454483 w 1613549"/>
                    <a:gd name="connsiteY365" fmla="*/ 1066769 h 3931765"/>
                    <a:gd name="connsiteX366" fmla="*/ 449282 w 1613549"/>
                    <a:gd name="connsiteY366" fmla="*/ 1057473 h 3931765"/>
                    <a:gd name="connsiteX367" fmla="*/ 430308 w 1613549"/>
                    <a:gd name="connsiteY367" fmla="*/ 1022392 h 3931765"/>
                    <a:gd name="connsiteX368" fmla="*/ 416650 w 1613549"/>
                    <a:gd name="connsiteY368" fmla="*/ 988426 h 3931765"/>
                    <a:gd name="connsiteX369" fmla="*/ 417421 w 1613549"/>
                    <a:gd name="connsiteY369" fmla="*/ 969957 h 3931765"/>
                    <a:gd name="connsiteX370" fmla="*/ 476943 w 1613549"/>
                    <a:gd name="connsiteY370" fmla="*/ 1008104 h 3931765"/>
                    <a:gd name="connsiteX371" fmla="*/ 530635 w 1613549"/>
                    <a:gd name="connsiteY371" fmla="*/ 1062654 h 3931765"/>
                    <a:gd name="connsiteX372" fmla="*/ 620542 w 1613549"/>
                    <a:gd name="connsiteY372" fmla="*/ 1187737 h 3931765"/>
                    <a:gd name="connsiteX373" fmla="*/ 669024 w 1613549"/>
                    <a:gd name="connsiteY373" fmla="*/ 1272099 h 3931765"/>
                    <a:gd name="connsiteX374" fmla="*/ 565649 w 1613549"/>
                    <a:gd name="connsiteY374" fmla="*/ 1194518 h 3931765"/>
                    <a:gd name="connsiteX375" fmla="*/ 454483 w 1613549"/>
                    <a:gd name="connsiteY375" fmla="*/ 1066769 h 3931765"/>
                    <a:gd name="connsiteX376" fmla="*/ 701009 w 1613549"/>
                    <a:gd name="connsiteY376" fmla="*/ 1336098 h 3931765"/>
                    <a:gd name="connsiteX377" fmla="*/ 642545 w 1613549"/>
                    <a:gd name="connsiteY377" fmla="*/ 1293073 h 3931765"/>
                    <a:gd name="connsiteX378" fmla="*/ 582537 w 1613549"/>
                    <a:gd name="connsiteY378" fmla="*/ 1246601 h 3931765"/>
                    <a:gd name="connsiteX379" fmla="*/ 493945 w 1613549"/>
                    <a:gd name="connsiteY379" fmla="*/ 1134282 h 3931765"/>
                    <a:gd name="connsiteX380" fmla="*/ 618913 w 1613549"/>
                    <a:gd name="connsiteY380" fmla="*/ 1250125 h 3931765"/>
                    <a:gd name="connsiteX381" fmla="*/ 678235 w 1613549"/>
                    <a:gd name="connsiteY381" fmla="*/ 1288882 h 3931765"/>
                    <a:gd name="connsiteX382" fmla="*/ 696742 w 1613549"/>
                    <a:gd name="connsiteY382" fmla="*/ 1323553 h 3931765"/>
                    <a:gd name="connsiteX383" fmla="*/ 706581 w 1613549"/>
                    <a:gd name="connsiteY383" fmla="*/ 1342784 h 3931765"/>
                    <a:gd name="connsiteX384" fmla="*/ 701009 w 1613549"/>
                    <a:gd name="connsiteY384" fmla="*/ 1336098 h 3931765"/>
                    <a:gd name="connsiteX385" fmla="*/ 936686 w 1613549"/>
                    <a:gd name="connsiteY385" fmla="*/ 3050760 h 3931765"/>
                    <a:gd name="connsiteX386" fmla="*/ 760007 w 1613549"/>
                    <a:gd name="connsiteY386" fmla="*/ 3219838 h 3931765"/>
                    <a:gd name="connsiteX387" fmla="*/ 713449 w 1613549"/>
                    <a:gd name="connsiteY387" fmla="*/ 3263853 h 3931765"/>
                    <a:gd name="connsiteX388" fmla="*/ 687807 w 1613549"/>
                    <a:gd name="connsiteY388" fmla="*/ 3282770 h 3931765"/>
                    <a:gd name="connsiteX389" fmla="*/ 691732 w 1613549"/>
                    <a:gd name="connsiteY389" fmla="*/ 3272283 h 3931765"/>
                    <a:gd name="connsiteX390" fmla="*/ 692951 w 1613549"/>
                    <a:gd name="connsiteY390" fmla="*/ 3265739 h 3931765"/>
                    <a:gd name="connsiteX391" fmla="*/ 713287 w 1613549"/>
                    <a:gd name="connsiteY391" fmla="*/ 3250223 h 3931765"/>
                    <a:gd name="connsiteX392" fmla="*/ 756054 w 1613549"/>
                    <a:gd name="connsiteY392" fmla="*/ 3215714 h 3931765"/>
                    <a:gd name="connsiteX393" fmla="*/ 908016 w 1613549"/>
                    <a:gd name="connsiteY393" fmla="*/ 3055760 h 3931765"/>
                    <a:gd name="connsiteX394" fmla="*/ 1032327 w 1613549"/>
                    <a:gd name="connsiteY394" fmla="*/ 2880996 h 3931765"/>
                    <a:gd name="connsiteX395" fmla="*/ 936686 w 1613549"/>
                    <a:gd name="connsiteY395" fmla="*/ 3050760 h 3931765"/>
                    <a:gd name="connsiteX396" fmla="*/ 1031307 w 1613549"/>
                    <a:gd name="connsiteY396" fmla="*/ 2863679 h 3931765"/>
                    <a:gd name="connsiteX397" fmla="*/ 1031546 w 1613549"/>
                    <a:gd name="connsiteY397" fmla="*/ 2863632 h 3931765"/>
                    <a:gd name="connsiteX398" fmla="*/ 913797 w 1613549"/>
                    <a:gd name="connsiteY398" fmla="*/ 3031843 h 3931765"/>
                    <a:gd name="connsiteX399" fmla="*/ 762931 w 1613549"/>
                    <a:gd name="connsiteY399" fmla="*/ 3195902 h 3931765"/>
                    <a:gd name="connsiteX400" fmla="*/ 719564 w 1613549"/>
                    <a:gd name="connsiteY400" fmla="*/ 3232497 h 3931765"/>
                    <a:gd name="connsiteX401" fmla="*/ 697180 w 1613549"/>
                    <a:gd name="connsiteY401" fmla="*/ 3249632 h 3931765"/>
                    <a:gd name="connsiteX402" fmla="*/ 693894 w 1613549"/>
                    <a:gd name="connsiteY402" fmla="*/ 3252071 h 3931765"/>
                    <a:gd name="connsiteX403" fmla="*/ 693951 w 1613549"/>
                    <a:gd name="connsiteY403" fmla="*/ 3249708 h 3931765"/>
                    <a:gd name="connsiteX404" fmla="*/ 694322 w 1613549"/>
                    <a:gd name="connsiteY404" fmla="*/ 3241184 h 3931765"/>
                    <a:gd name="connsiteX405" fmla="*/ 700133 w 1613549"/>
                    <a:gd name="connsiteY405" fmla="*/ 3225496 h 3931765"/>
                    <a:gd name="connsiteX406" fmla="*/ 778866 w 1613549"/>
                    <a:gd name="connsiteY406" fmla="*/ 3093622 h 3931765"/>
                    <a:gd name="connsiteX407" fmla="*/ 939839 w 1613549"/>
                    <a:gd name="connsiteY407" fmla="*/ 2926154 h 3931765"/>
                    <a:gd name="connsiteX408" fmla="*/ 1031307 w 1613549"/>
                    <a:gd name="connsiteY408" fmla="*/ 2863679 h 3931765"/>
                    <a:gd name="connsiteX409" fmla="*/ 700018 w 1613549"/>
                    <a:gd name="connsiteY409" fmla="*/ 3198426 h 3931765"/>
                    <a:gd name="connsiteX410" fmla="*/ 724974 w 1613549"/>
                    <a:gd name="connsiteY410" fmla="*/ 3127979 h 3931765"/>
                    <a:gd name="connsiteX411" fmla="*/ 718097 w 1613549"/>
                    <a:gd name="connsiteY411" fmla="*/ 3148010 h 3931765"/>
                    <a:gd name="connsiteX412" fmla="*/ 700018 w 1613549"/>
                    <a:gd name="connsiteY412" fmla="*/ 3198426 h 3931765"/>
                    <a:gd name="connsiteX413" fmla="*/ 910997 w 1613549"/>
                    <a:gd name="connsiteY413" fmla="*/ 2934060 h 3931765"/>
                    <a:gd name="connsiteX414" fmla="*/ 929142 w 1613549"/>
                    <a:gd name="connsiteY414" fmla="*/ 2922258 h 3931765"/>
                    <a:gd name="connsiteX415" fmla="*/ 856285 w 1613549"/>
                    <a:gd name="connsiteY415" fmla="*/ 2987571 h 3931765"/>
                    <a:gd name="connsiteX416" fmla="*/ 724059 w 1613549"/>
                    <a:gd name="connsiteY416" fmla="*/ 3159373 h 3931765"/>
                    <a:gd name="connsiteX417" fmla="*/ 748215 w 1613549"/>
                    <a:gd name="connsiteY417" fmla="*/ 3087612 h 3931765"/>
                    <a:gd name="connsiteX418" fmla="*/ 910997 w 1613549"/>
                    <a:gd name="connsiteY418" fmla="*/ 2934060 h 3931765"/>
                    <a:gd name="connsiteX419" fmla="*/ 798221 w 1613549"/>
                    <a:gd name="connsiteY419" fmla="*/ 2702573 h 3931765"/>
                    <a:gd name="connsiteX420" fmla="*/ 738414 w 1613549"/>
                    <a:gd name="connsiteY420" fmla="*/ 3087355 h 3931765"/>
                    <a:gd name="connsiteX421" fmla="*/ 695799 w 1613549"/>
                    <a:gd name="connsiteY421" fmla="*/ 3180443 h 3931765"/>
                    <a:gd name="connsiteX422" fmla="*/ 686617 w 1613549"/>
                    <a:gd name="connsiteY422" fmla="*/ 3230735 h 3931765"/>
                    <a:gd name="connsiteX423" fmla="*/ 683512 w 1613549"/>
                    <a:gd name="connsiteY423" fmla="*/ 3237450 h 3931765"/>
                    <a:gd name="connsiteX424" fmla="*/ 711267 w 1613549"/>
                    <a:gd name="connsiteY424" fmla="*/ 3043997 h 3931765"/>
                    <a:gd name="connsiteX425" fmla="*/ 769341 w 1613549"/>
                    <a:gd name="connsiteY425" fmla="*/ 2830466 h 3931765"/>
                    <a:gd name="connsiteX426" fmla="*/ 791954 w 1613549"/>
                    <a:gd name="connsiteY426" fmla="*/ 2709613 h 3931765"/>
                    <a:gd name="connsiteX427" fmla="*/ 791573 w 1613549"/>
                    <a:gd name="connsiteY427" fmla="*/ 2707336 h 3931765"/>
                    <a:gd name="connsiteX428" fmla="*/ 798221 w 1613549"/>
                    <a:gd name="connsiteY428" fmla="*/ 2702573 h 3931765"/>
                    <a:gd name="connsiteX429" fmla="*/ 677225 w 1613549"/>
                    <a:gd name="connsiteY429" fmla="*/ 3042311 h 3931765"/>
                    <a:gd name="connsiteX430" fmla="*/ 738842 w 1613549"/>
                    <a:gd name="connsiteY430" fmla="*/ 2804062 h 3931765"/>
                    <a:gd name="connsiteX431" fmla="*/ 765312 w 1613549"/>
                    <a:gd name="connsiteY431" fmla="*/ 2742388 h 3931765"/>
                    <a:gd name="connsiteX432" fmla="*/ 781514 w 1613549"/>
                    <a:gd name="connsiteY432" fmla="*/ 2717251 h 3931765"/>
                    <a:gd name="connsiteX433" fmla="*/ 733604 w 1613549"/>
                    <a:gd name="connsiteY433" fmla="*/ 2925773 h 3931765"/>
                    <a:gd name="connsiteX434" fmla="*/ 682626 w 1613549"/>
                    <a:gd name="connsiteY434" fmla="*/ 3143714 h 3931765"/>
                    <a:gd name="connsiteX435" fmla="*/ 673329 w 1613549"/>
                    <a:gd name="connsiteY435" fmla="*/ 3260910 h 3931765"/>
                    <a:gd name="connsiteX436" fmla="*/ 670224 w 1613549"/>
                    <a:gd name="connsiteY436" fmla="*/ 3268378 h 3931765"/>
                    <a:gd name="connsiteX437" fmla="*/ 677225 w 1613549"/>
                    <a:gd name="connsiteY437" fmla="*/ 3042311 h 3931765"/>
                    <a:gd name="connsiteX438" fmla="*/ 660385 w 1613549"/>
                    <a:gd name="connsiteY438" fmla="*/ 3254195 h 3931765"/>
                    <a:gd name="connsiteX439" fmla="*/ 663023 w 1613549"/>
                    <a:gd name="connsiteY439" fmla="*/ 3286913 h 3931765"/>
                    <a:gd name="connsiteX440" fmla="*/ 659299 w 1613549"/>
                    <a:gd name="connsiteY440" fmla="*/ 3296505 h 3931765"/>
                    <a:gd name="connsiteX441" fmla="*/ 660385 w 1613549"/>
                    <a:gd name="connsiteY441" fmla="*/ 3254195 h 3931765"/>
                    <a:gd name="connsiteX442" fmla="*/ 659223 w 1613549"/>
                    <a:gd name="connsiteY442" fmla="*/ 3299343 h 3931765"/>
                    <a:gd name="connsiteX443" fmla="*/ 665424 w 1613549"/>
                    <a:gd name="connsiteY443" fmla="*/ 3302725 h 3931765"/>
                    <a:gd name="connsiteX444" fmla="*/ 670510 w 1613549"/>
                    <a:gd name="connsiteY444" fmla="*/ 3301315 h 3931765"/>
                    <a:gd name="connsiteX445" fmla="*/ 669348 w 1613549"/>
                    <a:gd name="connsiteY445" fmla="*/ 3322756 h 3931765"/>
                    <a:gd name="connsiteX446" fmla="*/ 665805 w 1613549"/>
                    <a:gd name="connsiteY446" fmla="*/ 3386764 h 3931765"/>
                    <a:gd name="connsiteX447" fmla="*/ 658270 w 1613549"/>
                    <a:gd name="connsiteY447" fmla="*/ 3627956 h 3931765"/>
                    <a:gd name="connsiteX448" fmla="*/ 655775 w 1613549"/>
                    <a:gd name="connsiteY448" fmla="*/ 3496092 h 3931765"/>
                    <a:gd name="connsiteX449" fmla="*/ 659223 w 1613549"/>
                    <a:gd name="connsiteY449" fmla="*/ 3299343 h 3931765"/>
                    <a:gd name="connsiteX450" fmla="*/ 714172 w 1613549"/>
                    <a:gd name="connsiteY450" fmla="*/ 1576242 h 3931765"/>
                    <a:gd name="connsiteX451" fmla="*/ 721907 w 1613549"/>
                    <a:gd name="connsiteY451" fmla="*/ 1494584 h 3931765"/>
                    <a:gd name="connsiteX452" fmla="*/ 726403 w 1613549"/>
                    <a:gd name="connsiteY452" fmla="*/ 1448207 h 3931765"/>
                    <a:gd name="connsiteX453" fmla="*/ 728146 w 1613549"/>
                    <a:gd name="connsiteY453" fmla="*/ 1407097 h 3931765"/>
                    <a:gd name="connsiteX454" fmla="*/ 727679 w 1613549"/>
                    <a:gd name="connsiteY454" fmla="*/ 1400696 h 3931765"/>
                    <a:gd name="connsiteX455" fmla="*/ 728146 w 1613549"/>
                    <a:gd name="connsiteY455" fmla="*/ 1397677 h 3931765"/>
                    <a:gd name="connsiteX456" fmla="*/ 728479 w 1613549"/>
                    <a:gd name="connsiteY456" fmla="*/ 1398829 h 3931765"/>
                    <a:gd name="connsiteX457" fmla="*/ 730498 w 1613549"/>
                    <a:gd name="connsiteY457" fmla="*/ 1482259 h 3931765"/>
                    <a:gd name="connsiteX458" fmla="*/ 715344 w 1613549"/>
                    <a:gd name="connsiteY458" fmla="*/ 1568165 h 3931765"/>
                    <a:gd name="connsiteX459" fmla="*/ 714058 w 1613549"/>
                    <a:gd name="connsiteY459" fmla="*/ 1579909 h 3931765"/>
                    <a:gd name="connsiteX460" fmla="*/ 714172 w 1613549"/>
                    <a:gd name="connsiteY460" fmla="*/ 1576242 h 3931765"/>
                    <a:gd name="connsiteX461" fmla="*/ 732137 w 1613549"/>
                    <a:gd name="connsiteY461" fmla="*/ 1714774 h 3931765"/>
                    <a:gd name="connsiteX462" fmla="*/ 767160 w 1613549"/>
                    <a:gd name="connsiteY462" fmla="*/ 1770266 h 3931765"/>
                    <a:gd name="connsiteX463" fmla="*/ 750520 w 1613549"/>
                    <a:gd name="connsiteY463" fmla="*/ 1899397 h 3931765"/>
                    <a:gd name="connsiteX464" fmla="*/ 676463 w 1613549"/>
                    <a:gd name="connsiteY464" fmla="*/ 2011296 h 3931765"/>
                    <a:gd name="connsiteX465" fmla="*/ 596043 w 1613549"/>
                    <a:gd name="connsiteY465" fmla="*/ 2101222 h 3931765"/>
                    <a:gd name="connsiteX466" fmla="*/ 602473 w 1613549"/>
                    <a:gd name="connsiteY466" fmla="*/ 2092040 h 3931765"/>
                    <a:gd name="connsiteX467" fmla="*/ 669710 w 1613549"/>
                    <a:gd name="connsiteY467" fmla="*/ 1987294 h 3931765"/>
                    <a:gd name="connsiteX468" fmla="*/ 732432 w 1613549"/>
                    <a:gd name="connsiteY468" fmla="*/ 1876918 h 3931765"/>
                    <a:gd name="connsiteX469" fmla="*/ 754530 w 1613549"/>
                    <a:gd name="connsiteY469" fmla="*/ 1770209 h 3931765"/>
                    <a:gd name="connsiteX470" fmla="*/ 711515 w 1613549"/>
                    <a:gd name="connsiteY470" fmla="*/ 1689694 h 3931765"/>
                    <a:gd name="connsiteX471" fmla="*/ 732137 w 1613549"/>
                    <a:gd name="connsiteY471" fmla="*/ 1714774 h 3931765"/>
                    <a:gd name="connsiteX472" fmla="*/ 481248 w 1613549"/>
                    <a:gd name="connsiteY472" fmla="*/ 1979769 h 3931765"/>
                    <a:gd name="connsiteX473" fmla="*/ 470618 w 1613549"/>
                    <a:gd name="connsiteY473" fmla="*/ 1779153 h 3931765"/>
                    <a:gd name="connsiteX474" fmla="*/ 477152 w 1613549"/>
                    <a:gd name="connsiteY474" fmla="*/ 1669511 h 3931765"/>
                    <a:gd name="connsiteX475" fmla="*/ 588376 w 1613549"/>
                    <a:gd name="connsiteY475" fmla="*/ 1630725 h 3931765"/>
                    <a:gd name="connsiteX476" fmla="*/ 645573 w 1613549"/>
                    <a:gd name="connsiteY476" fmla="*/ 1636145 h 3931765"/>
                    <a:gd name="connsiteX477" fmla="*/ 692589 w 1613549"/>
                    <a:gd name="connsiteY477" fmla="*/ 1669435 h 3931765"/>
                    <a:gd name="connsiteX478" fmla="*/ 693846 w 1613549"/>
                    <a:gd name="connsiteY478" fmla="*/ 1670730 h 3931765"/>
                    <a:gd name="connsiteX479" fmla="*/ 695046 w 1613549"/>
                    <a:gd name="connsiteY479" fmla="*/ 1673569 h 3931765"/>
                    <a:gd name="connsiteX480" fmla="*/ 693960 w 1613549"/>
                    <a:gd name="connsiteY480" fmla="*/ 1684170 h 3931765"/>
                    <a:gd name="connsiteX481" fmla="*/ 701628 w 1613549"/>
                    <a:gd name="connsiteY481" fmla="*/ 1687866 h 3931765"/>
                    <a:gd name="connsiteX482" fmla="*/ 740423 w 1613549"/>
                    <a:gd name="connsiteY482" fmla="*/ 1756741 h 3931765"/>
                    <a:gd name="connsiteX483" fmla="*/ 749358 w 1613549"/>
                    <a:gd name="connsiteY483" fmla="*/ 1806499 h 3931765"/>
                    <a:gd name="connsiteX484" fmla="*/ 729393 w 1613549"/>
                    <a:gd name="connsiteY484" fmla="*/ 1863183 h 3931765"/>
                    <a:gd name="connsiteX485" fmla="*/ 604244 w 1613549"/>
                    <a:gd name="connsiteY485" fmla="*/ 2072095 h 3931765"/>
                    <a:gd name="connsiteX486" fmla="*/ 555448 w 1613549"/>
                    <a:gd name="connsiteY486" fmla="*/ 2134931 h 3931765"/>
                    <a:gd name="connsiteX487" fmla="*/ 538493 w 1613549"/>
                    <a:gd name="connsiteY487" fmla="*/ 2142999 h 3931765"/>
                    <a:gd name="connsiteX488" fmla="*/ 536331 w 1613549"/>
                    <a:gd name="connsiteY488" fmla="*/ 2140703 h 3931765"/>
                    <a:gd name="connsiteX489" fmla="*/ 499708 w 1613549"/>
                    <a:gd name="connsiteY489" fmla="*/ 2089420 h 3931765"/>
                    <a:gd name="connsiteX490" fmla="*/ 497755 w 1613549"/>
                    <a:gd name="connsiteY490" fmla="*/ 2079829 h 3931765"/>
                    <a:gd name="connsiteX491" fmla="*/ 481248 w 1613549"/>
                    <a:gd name="connsiteY491" fmla="*/ 1979769 h 3931765"/>
                    <a:gd name="connsiteX492" fmla="*/ 528187 w 1613549"/>
                    <a:gd name="connsiteY492" fmla="*/ 2146247 h 3931765"/>
                    <a:gd name="connsiteX493" fmla="*/ 520072 w 1613549"/>
                    <a:gd name="connsiteY493" fmla="*/ 2148457 h 3931765"/>
                    <a:gd name="connsiteX494" fmla="*/ 506623 w 1613549"/>
                    <a:gd name="connsiteY494" fmla="*/ 2117900 h 3931765"/>
                    <a:gd name="connsiteX495" fmla="*/ 528187 w 1613549"/>
                    <a:gd name="connsiteY495" fmla="*/ 2146247 h 3931765"/>
                    <a:gd name="connsiteX496" fmla="*/ 464941 w 1613549"/>
                    <a:gd name="connsiteY496" fmla="*/ 2163887 h 3931765"/>
                    <a:gd name="connsiteX497" fmla="*/ 396933 w 1613549"/>
                    <a:gd name="connsiteY497" fmla="*/ 2185080 h 3931765"/>
                    <a:gd name="connsiteX498" fmla="*/ 325791 w 1613549"/>
                    <a:gd name="connsiteY498" fmla="*/ 2195605 h 3931765"/>
                    <a:gd name="connsiteX499" fmla="*/ 183563 w 1613549"/>
                    <a:gd name="connsiteY499" fmla="*/ 2190643 h 3931765"/>
                    <a:gd name="connsiteX500" fmla="*/ 71673 w 1613549"/>
                    <a:gd name="connsiteY500" fmla="*/ 2169259 h 3931765"/>
                    <a:gd name="connsiteX501" fmla="*/ 35545 w 1613549"/>
                    <a:gd name="connsiteY501" fmla="*/ 2136931 h 3931765"/>
                    <a:gd name="connsiteX502" fmla="*/ 22553 w 1613549"/>
                    <a:gd name="connsiteY502" fmla="*/ 2073933 h 3931765"/>
                    <a:gd name="connsiteX503" fmla="*/ 21781 w 1613549"/>
                    <a:gd name="connsiteY503" fmla="*/ 1936754 h 3931765"/>
                    <a:gd name="connsiteX504" fmla="*/ 104725 w 1613549"/>
                    <a:gd name="connsiteY504" fmla="*/ 1848848 h 3931765"/>
                    <a:gd name="connsiteX505" fmla="*/ 218958 w 1613549"/>
                    <a:gd name="connsiteY505" fmla="*/ 1818920 h 3931765"/>
                    <a:gd name="connsiteX506" fmla="*/ 330963 w 1613549"/>
                    <a:gd name="connsiteY506" fmla="*/ 1863040 h 3931765"/>
                    <a:gd name="connsiteX507" fmla="*/ 409944 w 1613549"/>
                    <a:gd name="connsiteY507" fmla="*/ 1967453 h 3931765"/>
                    <a:gd name="connsiteX508" fmla="*/ 490087 w 1613549"/>
                    <a:gd name="connsiteY508" fmla="*/ 2092592 h 3931765"/>
                    <a:gd name="connsiteX509" fmla="*/ 490516 w 1613549"/>
                    <a:gd name="connsiteY509" fmla="*/ 2093259 h 3931765"/>
                    <a:gd name="connsiteX510" fmla="*/ 510309 w 1613549"/>
                    <a:gd name="connsiteY510" fmla="*/ 2151057 h 3931765"/>
                    <a:gd name="connsiteX511" fmla="*/ 464941 w 1613549"/>
                    <a:gd name="connsiteY511" fmla="*/ 2163887 h 3931765"/>
                    <a:gd name="connsiteX512" fmla="*/ 346069 w 1613549"/>
                    <a:gd name="connsiteY512" fmla="*/ 2538248 h 3931765"/>
                    <a:gd name="connsiteX513" fmla="*/ 345546 w 1613549"/>
                    <a:gd name="connsiteY513" fmla="*/ 2565632 h 3931765"/>
                    <a:gd name="connsiteX514" fmla="*/ 343707 w 1613549"/>
                    <a:gd name="connsiteY514" fmla="*/ 2536819 h 3931765"/>
                    <a:gd name="connsiteX515" fmla="*/ 349927 w 1613549"/>
                    <a:gd name="connsiteY515" fmla="*/ 2397345 h 3931765"/>
                    <a:gd name="connsiteX516" fmla="*/ 446225 w 1613549"/>
                    <a:gd name="connsiteY516" fmla="*/ 2212941 h 3931765"/>
                    <a:gd name="connsiteX517" fmla="*/ 439062 w 1613549"/>
                    <a:gd name="connsiteY517" fmla="*/ 2222218 h 3931765"/>
                    <a:gd name="connsiteX518" fmla="*/ 367948 w 1613549"/>
                    <a:gd name="connsiteY518" fmla="*/ 2386334 h 3931765"/>
                    <a:gd name="connsiteX519" fmla="*/ 349860 w 1613549"/>
                    <a:gd name="connsiteY519" fmla="*/ 2485242 h 3931765"/>
                    <a:gd name="connsiteX520" fmla="*/ 346069 w 1613549"/>
                    <a:gd name="connsiteY520" fmla="*/ 2538248 h 3931765"/>
                    <a:gd name="connsiteX521" fmla="*/ 676301 w 1613549"/>
                    <a:gd name="connsiteY521" fmla="*/ 2387991 h 3931765"/>
                    <a:gd name="connsiteX522" fmla="*/ 668186 w 1613549"/>
                    <a:gd name="connsiteY522" fmla="*/ 2625497 h 3931765"/>
                    <a:gd name="connsiteX523" fmla="*/ 623914 w 1613549"/>
                    <a:gd name="connsiteY523" fmla="*/ 2662530 h 3931765"/>
                    <a:gd name="connsiteX524" fmla="*/ 557096 w 1613549"/>
                    <a:gd name="connsiteY524" fmla="*/ 2655215 h 3931765"/>
                    <a:gd name="connsiteX525" fmla="*/ 429156 w 1613549"/>
                    <a:gd name="connsiteY525" fmla="*/ 2618954 h 3931765"/>
                    <a:gd name="connsiteX526" fmla="*/ 367329 w 1613549"/>
                    <a:gd name="connsiteY526" fmla="*/ 2589788 h 3931765"/>
                    <a:gd name="connsiteX527" fmla="*/ 353794 w 1613549"/>
                    <a:gd name="connsiteY527" fmla="*/ 2581349 h 3931765"/>
                    <a:gd name="connsiteX528" fmla="*/ 352861 w 1613549"/>
                    <a:gd name="connsiteY528" fmla="*/ 2566271 h 3931765"/>
                    <a:gd name="connsiteX529" fmla="*/ 359785 w 1613549"/>
                    <a:gd name="connsiteY529" fmla="*/ 2463106 h 3931765"/>
                    <a:gd name="connsiteX530" fmla="*/ 415392 w 1613549"/>
                    <a:gd name="connsiteY530" fmla="*/ 2275082 h 3931765"/>
                    <a:gd name="connsiteX531" fmla="*/ 473209 w 1613549"/>
                    <a:gd name="connsiteY531" fmla="*/ 2193253 h 3931765"/>
                    <a:gd name="connsiteX532" fmla="*/ 518443 w 1613549"/>
                    <a:gd name="connsiteY532" fmla="*/ 2171917 h 3931765"/>
                    <a:gd name="connsiteX533" fmla="*/ 525549 w 1613549"/>
                    <a:gd name="connsiteY533" fmla="*/ 2169316 h 3931765"/>
                    <a:gd name="connsiteX534" fmla="*/ 525787 w 1613549"/>
                    <a:gd name="connsiteY534" fmla="*/ 2169707 h 3931765"/>
                    <a:gd name="connsiteX535" fmla="*/ 571012 w 1613549"/>
                    <a:gd name="connsiteY535" fmla="*/ 2214427 h 3931765"/>
                    <a:gd name="connsiteX536" fmla="*/ 676301 w 1613549"/>
                    <a:gd name="connsiteY536" fmla="*/ 2387991 h 3931765"/>
                    <a:gd name="connsiteX537" fmla="*/ 811042 w 1613549"/>
                    <a:gd name="connsiteY537" fmla="*/ 2352844 h 3931765"/>
                    <a:gd name="connsiteX538" fmla="*/ 580584 w 1613549"/>
                    <a:gd name="connsiteY538" fmla="*/ 2209617 h 3931765"/>
                    <a:gd name="connsiteX539" fmla="*/ 547580 w 1613549"/>
                    <a:gd name="connsiteY539" fmla="*/ 2170554 h 3931765"/>
                    <a:gd name="connsiteX540" fmla="*/ 551819 w 1613549"/>
                    <a:gd name="connsiteY540" fmla="*/ 2168812 h 3931765"/>
                    <a:gd name="connsiteX541" fmla="*/ 580480 w 1613549"/>
                    <a:gd name="connsiteY541" fmla="*/ 2189709 h 3931765"/>
                    <a:gd name="connsiteX542" fmla="*/ 828491 w 1613549"/>
                    <a:gd name="connsiteY542" fmla="*/ 2351987 h 3931765"/>
                    <a:gd name="connsiteX543" fmla="*/ 851428 w 1613549"/>
                    <a:gd name="connsiteY543" fmla="*/ 2367274 h 3931765"/>
                    <a:gd name="connsiteX544" fmla="*/ 811042 w 1613549"/>
                    <a:gd name="connsiteY544" fmla="*/ 2352844 h 3931765"/>
                    <a:gd name="connsiteX545" fmla="*/ 1040280 w 1613549"/>
                    <a:gd name="connsiteY545" fmla="*/ 2329089 h 3931765"/>
                    <a:gd name="connsiteX546" fmla="*/ 967566 w 1613549"/>
                    <a:gd name="connsiteY546" fmla="*/ 2364217 h 3931765"/>
                    <a:gd name="connsiteX547" fmla="*/ 1056425 w 1613549"/>
                    <a:gd name="connsiteY547" fmla="*/ 2319992 h 3931765"/>
                    <a:gd name="connsiteX548" fmla="*/ 1040280 w 1613549"/>
                    <a:gd name="connsiteY548" fmla="*/ 2329089 h 3931765"/>
                    <a:gd name="connsiteX549" fmla="*/ 1091410 w 1613549"/>
                    <a:gd name="connsiteY549" fmla="*/ 1996333 h 3931765"/>
                    <a:gd name="connsiteX550" fmla="*/ 1125033 w 1613549"/>
                    <a:gd name="connsiteY550" fmla="*/ 2048653 h 3931765"/>
                    <a:gd name="connsiteX551" fmla="*/ 1145779 w 1613549"/>
                    <a:gd name="connsiteY551" fmla="*/ 2177937 h 3931765"/>
                    <a:gd name="connsiteX552" fmla="*/ 1097687 w 1613549"/>
                    <a:gd name="connsiteY552" fmla="*/ 2035842 h 3931765"/>
                    <a:gd name="connsiteX553" fmla="*/ 1054491 w 1613549"/>
                    <a:gd name="connsiteY553" fmla="*/ 1965681 h 3931765"/>
                    <a:gd name="connsiteX554" fmla="*/ 1053834 w 1613549"/>
                    <a:gd name="connsiteY554" fmla="*/ 1964652 h 3931765"/>
                    <a:gd name="connsiteX555" fmla="*/ 1091410 w 1613549"/>
                    <a:gd name="connsiteY555" fmla="*/ 1996333 h 3931765"/>
                    <a:gd name="connsiteX556" fmla="*/ 977415 w 1613549"/>
                    <a:gd name="connsiteY556" fmla="*/ 1956604 h 3931765"/>
                    <a:gd name="connsiteX557" fmla="*/ 1037899 w 1613549"/>
                    <a:gd name="connsiteY557" fmla="*/ 1958719 h 3931765"/>
                    <a:gd name="connsiteX558" fmla="*/ 1044776 w 1613549"/>
                    <a:gd name="connsiteY558" fmla="*/ 1969063 h 3931765"/>
                    <a:gd name="connsiteX559" fmla="*/ 1066445 w 1613549"/>
                    <a:gd name="connsiteY559" fmla="*/ 2002762 h 3931765"/>
                    <a:gd name="connsiteX560" fmla="*/ 1131330 w 1613549"/>
                    <a:gd name="connsiteY560" fmla="*/ 2144637 h 3931765"/>
                    <a:gd name="connsiteX561" fmla="*/ 1135368 w 1613549"/>
                    <a:gd name="connsiteY561" fmla="*/ 2223047 h 3931765"/>
                    <a:gd name="connsiteX562" fmla="*/ 1107050 w 1613549"/>
                    <a:gd name="connsiteY562" fmla="*/ 2283178 h 3931765"/>
                    <a:gd name="connsiteX563" fmla="*/ 1092401 w 1613549"/>
                    <a:gd name="connsiteY563" fmla="*/ 2290836 h 3931765"/>
                    <a:gd name="connsiteX564" fmla="*/ 959527 w 1613549"/>
                    <a:gd name="connsiteY564" fmla="*/ 2357035 h 3931765"/>
                    <a:gd name="connsiteX565" fmla="*/ 917617 w 1613549"/>
                    <a:gd name="connsiteY565" fmla="*/ 2375457 h 3931765"/>
                    <a:gd name="connsiteX566" fmla="*/ 891185 w 1613549"/>
                    <a:gd name="connsiteY566" fmla="*/ 2375380 h 3931765"/>
                    <a:gd name="connsiteX567" fmla="*/ 835445 w 1613549"/>
                    <a:gd name="connsiteY567" fmla="*/ 2344615 h 3931765"/>
                    <a:gd name="connsiteX568" fmla="*/ 588023 w 1613549"/>
                    <a:gd name="connsiteY568" fmla="*/ 2182870 h 3931765"/>
                    <a:gd name="connsiteX569" fmla="*/ 562134 w 1613549"/>
                    <a:gd name="connsiteY569" fmla="*/ 2164468 h 3931765"/>
                    <a:gd name="connsiteX570" fmla="*/ 808699 w 1613549"/>
                    <a:gd name="connsiteY570" fmla="*/ 2032356 h 3931765"/>
                    <a:gd name="connsiteX571" fmla="*/ 945154 w 1613549"/>
                    <a:gd name="connsiteY571" fmla="*/ 1967672 h 3931765"/>
                    <a:gd name="connsiteX572" fmla="*/ 977415 w 1613549"/>
                    <a:gd name="connsiteY572" fmla="*/ 1956604 h 3931765"/>
                    <a:gd name="connsiteX573" fmla="*/ 913093 w 1613549"/>
                    <a:gd name="connsiteY573" fmla="*/ 1965700 h 3931765"/>
                    <a:gd name="connsiteX574" fmla="*/ 932190 w 1613549"/>
                    <a:gd name="connsiteY574" fmla="*/ 1962119 h 3931765"/>
                    <a:gd name="connsiteX575" fmla="*/ 852161 w 1613549"/>
                    <a:gd name="connsiteY575" fmla="*/ 1998171 h 3931765"/>
                    <a:gd name="connsiteX576" fmla="*/ 573631 w 1613549"/>
                    <a:gd name="connsiteY576" fmla="*/ 2148399 h 3931765"/>
                    <a:gd name="connsiteX577" fmla="*/ 560734 w 1613549"/>
                    <a:gd name="connsiteY577" fmla="*/ 2153981 h 3931765"/>
                    <a:gd name="connsiteX578" fmla="*/ 577660 w 1613549"/>
                    <a:gd name="connsiteY578" fmla="*/ 2143980 h 3931765"/>
                    <a:gd name="connsiteX579" fmla="*/ 630000 w 1613549"/>
                    <a:gd name="connsiteY579" fmla="*/ 2104184 h 3931765"/>
                    <a:gd name="connsiteX580" fmla="*/ 681683 w 1613549"/>
                    <a:gd name="connsiteY580" fmla="*/ 2067323 h 3931765"/>
                    <a:gd name="connsiteX581" fmla="*/ 913093 w 1613549"/>
                    <a:gd name="connsiteY581" fmla="*/ 1965700 h 3931765"/>
                    <a:gd name="connsiteX582" fmla="*/ 1014610 w 1613549"/>
                    <a:gd name="connsiteY582" fmla="*/ 1811862 h 3931765"/>
                    <a:gd name="connsiteX583" fmla="*/ 1014343 w 1613549"/>
                    <a:gd name="connsiteY583" fmla="*/ 1811881 h 3931765"/>
                    <a:gd name="connsiteX584" fmla="*/ 1045966 w 1613549"/>
                    <a:gd name="connsiteY584" fmla="*/ 1778601 h 3931765"/>
                    <a:gd name="connsiteX585" fmla="*/ 1052358 w 1613549"/>
                    <a:gd name="connsiteY585" fmla="*/ 1778325 h 3931765"/>
                    <a:gd name="connsiteX586" fmla="*/ 1187775 w 1613549"/>
                    <a:gd name="connsiteY586" fmla="*/ 1671540 h 3931765"/>
                    <a:gd name="connsiteX587" fmla="*/ 1208920 w 1613549"/>
                    <a:gd name="connsiteY587" fmla="*/ 1659729 h 3931765"/>
                    <a:gd name="connsiteX588" fmla="*/ 1374522 w 1613549"/>
                    <a:gd name="connsiteY588" fmla="*/ 1596721 h 3931765"/>
                    <a:gd name="connsiteX589" fmla="*/ 1473610 w 1613549"/>
                    <a:gd name="connsiteY589" fmla="*/ 1581633 h 3931765"/>
                    <a:gd name="connsiteX590" fmla="*/ 1532818 w 1613549"/>
                    <a:gd name="connsiteY590" fmla="*/ 1580100 h 3931765"/>
                    <a:gd name="connsiteX591" fmla="*/ 1585005 w 1613549"/>
                    <a:gd name="connsiteY591" fmla="*/ 1586605 h 3931765"/>
                    <a:gd name="connsiteX592" fmla="*/ 1585720 w 1613549"/>
                    <a:gd name="connsiteY592" fmla="*/ 1586929 h 3931765"/>
                    <a:gd name="connsiteX593" fmla="*/ 1513606 w 1613549"/>
                    <a:gd name="connsiteY593" fmla="*/ 1637240 h 3931765"/>
                    <a:gd name="connsiteX594" fmla="*/ 1403944 w 1613549"/>
                    <a:gd name="connsiteY594" fmla="*/ 1680989 h 3931765"/>
                    <a:gd name="connsiteX595" fmla="*/ 1149627 w 1613549"/>
                    <a:gd name="connsiteY595" fmla="*/ 1771362 h 3931765"/>
                    <a:gd name="connsiteX596" fmla="*/ 1014610 w 1613549"/>
                    <a:gd name="connsiteY596" fmla="*/ 1811862 h 3931765"/>
                    <a:gd name="connsiteX597" fmla="*/ 1081590 w 1613549"/>
                    <a:gd name="connsiteY597" fmla="*/ 1285263 h 3931765"/>
                    <a:gd name="connsiteX598" fmla="*/ 1047881 w 1613549"/>
                    <a:gd name="connsiteY598" fmla="*/ 1622372 h 3931765"/>
                    <a:gd name="connsiteX599" fmla="*/ 1038318 w 1613549"/>
                    <a:gd name="connsiteY599" fmla="*/ 1668749 h 3931765"/>
                    <a:gd name="connsiteX600" fmla="*/ 1028802 w 1613549"/>
                    <a:gd name="connsiteY600" fmla="*/ 1562221 h 3931765"/>
                    <a:gd name="connsiteX601" fmla="*/ 1046166 w 1613549"/>
                    <a:gd name="connsiteY601" fmla="*/ 1366825 h 3931765"/>
                    <a:gd name="connsiteX602" fmla="*/ 1077323 w 1613549"/>
                    <a:gd name="connsiteY602" fmla="*/ 1281234 h 3931765"/>
                    <a:gd name="connsiteX603" fmla="*/ 1081590 w 1613549"/>
                    <a:gd name="connsiteY603" fmla="*/ 1285263 h 3931765"/>
                    <a:gd name="connsiteX604" fmla="*/ 1043176 w 1613549"/>
                    <a:gd name="connsiteY604" fmla="*/ 1767352 h 3931765"/>
                    <a:gd name="connsiteX605" fmla="*/ 1027640 w 1613549"/>
                    <a:gd name="connsiteY605" fmla="*/ 1782801 h 3931765"/>
                    <a:gd name="connsiteX606" fmla="*/ 1041023 w 1613549"/>
                    <a:gd name="connsiteY606" fmla="*/ 1753312 h 3931765"/>
                    <a:gd name="connsiteX607" fmla="*/ 1043176 w 1613549"/>
                    <a:gd name="connsiteY607" fmla="*/ 1767352 h 3931765"/>
                    <a:gd name="connsiteX608" fmla="*/ 1217121 w 1613549"/>
                    <a:gd name="connsiteY608" fmla="*/ 1400658 h 3931765"/>
                    <a:gd name="connsiteX609" fmla="*/ 1243839 w 1613549"/>
                    <a:gd name="connsiteY609" fmla="*/ 1360206 h 3931765"/>
                    <a:gd name="connsiteX610" fmla="*/ 1174725 w 1613549"/>
                    <a:gd name="connsiteY610" fmla="*/ 1479668 h 3931765"/>
                    <a:gd name="connsiteX611" fmla="*/ 1139169 w 1613549"/>
                    <a:gd name="connsiteY611" fmla="*/ 1541133 h 3931765"/>
                    <a:gd name="connsiteX612" fmla="*/ 1217121 w 1613549"/>
                    <a:gd name="connsiteY612" fmla="*/ 1400658 h 3931765"/>
                    <a:gd name="connsiteX613" fmla="*/ 1122776 w 1613549"/>
                    <a:gd name="connsiteY613" fmla="*/ 1465504 h 3931765"/>
                    <a:gd name="connsiteX614" fmla="*/ 1077485 w 1613549"/>
                    <a:gd name="connsiteY614" fmla="*/ 1594978 h 3931765"/>
                    <a:gd name="connsiteX615" fmla="*/ 1052300 w 1613549"/>
                    <a:gd name="connsiteY615" fmla="*/ 1659843 h 3931765"/>
                    <a:gd name="connsiteX616" fmla="*/ 1045328 w 1613549"/>
                    <a:gd name="connsiteY616" fmla="*/ 1682541 h 3931765"/>
                    <a:gd name="connsiteX617" fmla="*/ 1099630 w 1613549"/>
                    <a:gd name="connsiteY617" fmla="*/ 1361977 h 3931765"/>
                    <a:gd name="connsiteX618" fmla="*/ 1093715 w 1613549"/>
                    <a:gd name="connsiteY618" fmla="*/ 1298493 h 3931765"/>
                    <a:gd name="connsiteX619" fmla="*/ 1122776 w 1613549"/>
                    <a:gd name="connsiteY619" fmla="*/ 1465504 h 3931765"/>
                    <a:gd name="connsiteX620" fmla="*/ 1030336 w 1613549"/>
                    <a:gd name="connsiteY620" fmla="*/ 1364806 h 3931765"/>
                    <a:gd name="connsiteX621" fmla="*/ 1068950 w 1613549"/>
                    <a:gd name="connsiteY621" fmla="*/ 1274595 h 3931765"/>
                    <a:gd name="connsiteX622" fmla="*/ 1069893 w 1613549"/>
                    <a:gd name="connsiteY622" fmla="*/ 1275309 h 3931765"/>
                    <a:gd name="connsiteX623" fmla="*/ 1022487 w 1613549"/>
                    <a:gd name="connsiteY623" fmla="*/ 1446416 h 3931765"/>
                    <a:gd name="connsiteX624" fmla="*/ 1027374 w 1613549"/>
                    <a:gd name="connsiteY624" fmla="*/ 1655814 h 3931765"/>
                    <a:gd name="connsiteX625" fmla="*/ 1033079 w 1613549"/>
                    <a:gd name="connsiteY625" fmla="*/ 1699219 h 3931765"/>
                    <a:gd name="connsiteX626" fmla="*/ 1032269 w 1613549"/>
                    <a:gd name="connsiteY626" fmla="*/ 1705201 h 3931765"/>
                    <a:gd name="connsiteX627" fmla="*/ 1004361 w 1613549"/>
                    <a:gd name="connsiteY627" fmla="*/ 1545067 h 3931765"/>
                    <a:gd name="connsiteX628" fmla="*/ 1030336 w 1613549"/>
                    <a:gd name="connsiteY628" fmla="*/ 1364806 h 3931765"/>
                    <a:gd name="connsiteX629" fmla="*/ 981777 w 1613549"/>
                    <a:gd name="connsiteY629" fmla="*/ 1828988 h 3931765"/>
                    <a:gd name="connsiteX630" fmla="*/ 1001942 w 1613549"/>
                    <a:gd name="connsiteY630" fmla="*/ 1797927 h 3931765"/>
                    <a:gd name="connsiteX631" fmla="*/ 1026050 w 1613549"/>
                    <a:gd name="connsiteY631" fmla="*/ 1756550 h 3931765"/>
                    <a:gd name="connsiteX632" fmla="*/ 981777 w 1613549"/>
                    <a:gd name="connsiteY632" fmla="*/ 1828988 h 3931765"/>
                    <a:gd name="connsiteX633" fmla="*/ 1597740 w 1613549"/>
                    <a:gd name="connsiteY633" fmla="*/ 1623781 h 3931765"/>
                    <a:gd name="connsiteX634" fmla="*/ 1575614 w 1613549"/>
                    <a:gd name="connsiteY634" fmla="*/ 1644365 h 3931765"/>
                    <a:gd name="connsiteX635" fmla="*/ 1550544 w 1613549"/>
                    <a:gd name="connsiteY635" fmla="*/ 1663120 h 3931765"/>
                    <a:gd name="connsiteX636" fmla="*/ 1319248 w 1613549"/>
                    <a:gd name="connsiteY636" fmla="*/ 1766485 h 3931765"/>
                    <a:gd name="connsiteX637" fmla="*/ 1067388 w 1613549"/>
                    <a:gd name="connsiteY637" fmla="*/ 1807176 h 3931765"/>
                    <a:gd name="connsiteX638" fmla="*/ 1268585 w 1613549"/>
                    <a:gd name="connsiteY638" fmla="*/ 1741139 h 3931765"/>
                    <a:gd name="connsiteX639" fmla="*/ 1397220 w 1613549"/>
                    <a:gd name="connsiteY639" fmla="*/ 1694057 h 3931765"/>
                    <a:gd name="connsiteX640" fmla="*/ 1509834 w 1613549"/>
                    <a:gd name="connsiteY640" fmla="*/ 1649994 h 3931765"/>
                    <a:gd name="connsiteX641" fmla="*/ 1594625 w 1613549"/>
                    <a:gd name="connsiteY641" fmla="*/ 1591806 h 3931765"/>
                    <a:gd name="connsiteX642" fmla="*/ 1601617 w 1613549"/>
                    <a:gd name="connsiteY642" fmla="*/ 1599702 h 3931765"/>
                    <a:gd name="connsiteX643" fmla="*/ 1597740 w 1613549"/>
                    <a:gd name="connsiteY643" fmla="*/ 1623781 h 393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</a:cxnLst>
                  <a:rect l="l" t="t" r="r" b="b"/>
                  <a:pathLst>
                    <a:path w="1613549" h="3931765">
                      <a:moveTo>
                        <a:pt x="1610427" y="1595206"/>
                      </a:moveTo>
                      <a:cubicBezTo>
                        <a:pt x="1608198" y="1590815"/>
                        <a:pt x="1604922" y="1587291"/>
                        <a:pt x="1601112" y="1584348"/>
                      </a:cubicBezTo>
                      <a:cubicBezTo>
                        <a:pt x="1603122" y="1581938"/>
                        <a:pt x="1605179" y="1579585"/>
                        <a:pt x="1607065" y="1577052"/>
                      </a:cubicBezTo>
                      <a:cubicBezTo>
                        <a:pt x="1609551" y="1573718"/>
                        <a:pt x="1606074" y="1569879"/>
                        <a:pt x="1602769" y="1569565"/>
                      </a:cubicBezTo>
                      <a:cubicBezTo>
                        <a:pt x="1523169" y="1562136"/>
                        <a:pt x="1442445" y="1569127"/>
                        <a:pt x="1365025" y="1588929"/>
                      </a:cubicBezTo>
                      <a:cubicBezTo>
                        <a:pt x="1333593" y="1596635"/>
                        <a:pt x="1302713" y="1606598"/>
                        <a:pt x="1272747" y="1618771"/>
                      </a:cubicBezTo>
                      <a:cubicBezTo>
                        <a:pt x="1260107" y="1623905"/>
                        <a:pt x="1247687" y="1629554"/>
                        <a:pt x="1235380" y="1635440"/>
                      </a:cubicBezTo>
                      <a:cubicBezTo>
                        <a:pt x="1190118" y="1656671"/>
                        <a:pt x="1147017" y="1682522"/>
                        <a:pt x="1107136" y="1712659"/>
                      </a:cubicBezTo>
                      <a:cubicBezTo>
                        <a:pt x="1087733" y="1727318"/>
                        <a:pt x="1069112" y="1742968"/>
                        <a:pt x="1051348" y="1759532"/>
                      </a:cubicBezTo>
                      <a:cubicBezTo>
                        <a:pt x="1050224" y="1752264"/>
                        <a:pt x="1049119" y="1744997"/>
                        <a:pt x="1048024" y="1737720"/>
                      </a:cubicBezTo>
                      <a:cubicBezTo>
                        <a:pt x="1061149" y="1708487"/>
                        <a:pt x="1074284" y="1679245"/>
                        <a:pt x="1087562" y="1650090"/>
                      </a:cubicBezTo>
                      <a:cubicBezTo>
                        <a:pt x="1114661" y="1603265"/>
                        <a:pt x="1141750" y="1556440"/>
                        <a:pt x="1168839" y="1509615"/>
                      </a:cubicBezTo>
                      <a:cubicBezTo>
                        <a:pt x="1206091" y="1445207"/>
                        <a:pt x="1243353" y="1380808"/>
                        <a:pt x="1280605" y="1316400"/>
                      </a:cubicBezTo>
                      <a:lnTo>
                        <a:pt x="1294512" y="1292359"/>
                      </a:lnTo>
                      <a:cubicBezTo>
                        <a:pt x="1297226" y="1287663"/>
                        <a:pt x="1290397" y="1281891"/>
                        <a:pt x="1286739" y="1286368"/>
                      </a:cubicBezTo>
                      <a:cubicBezTo>
                        <a:pt x="1237162" y="1346985"/>
                        <a:pt x="1195376" y="1413422"/>
                        <a:pt x="1158381" y="1482345"/>
                      </a:cubicBezTo>
                      <a:cubicBezTo>
                        <a:pt x="1129758" y="1535656"/>
                        <a:pt x="1103898" y="1590377"/>
                        <a:pt x="1078828" y="1645441"/>
                      </a:cubicBezTo>
                      <a:cubicBezTo>
                        <a:pt x="1073875" y="1654004"/>
                        <a:pt x="1068922" y="1662567"/>
                        <a:pt x="1063969" y="1671130"/>
                      </a:cubicBezTo>
                      <a:lnTo>
                        <a:pt x="1053348" y="1689494"/>
                      </a:lnTo>
                      <a:cubicBezTo>
                        <a:pt x="1054053" y="1686951"/>
                        <a:pt x="1054710" y="1684389"/>
                        <a:pt x="1055463" y="1681855"/>
                      </a:cubicBezTo>
                      <a:cubicBezTo>
                        <a:pt x="1062388" y="1658433"/>
                        <a:pt x="1071198" y="1635621"/>
                        <a:pt x="1080447" y="1613037"/>
                      </a:cubicBezTo>
                      <a:cubicBezTo>
                        <a:pt x="1098792" y="1568213"/>
                        <a:pt x="1119137" y="1523788"/>
                        <a:pt x="1130282" y="1476449"/>
                      </a:cubicBezTo>
                      <a:cubicBezTo>
                        <a:pt x="1138892" y="1439844"/>
                        <a:pt x="1140530" y="1401144"/>
                        <a:pt x="1132996" y="1364206"/>
                      </a:cubicBezTo>
                      <a:cubicBezTo>
                        <a:pt x="1126519" y="1332497"/>
                        <a:pt x="1112365" y="1302541"/>
                        <a:pt x="1089791" y="1279824"/>
                      </a:cubicBezTo>
                      <a:cubicBezTo>
                        <a:pt x="1088438" y="1274119"/>
                        <a:pt x="1086990" y="1268442"/>
                        <a:pt x="1085333" y="1262803"/>
                      </a:cubicBezTo>
                      <a:cubicBezTo>
                        <a:pt x="1084238" y="1259098"/>
                        <a:pt x="1078780" y="1258079"/>
                        <a:pt x="1076837" y="1261689"/>
                      </a:cubicBezTo>
                      <a:cubicBezTo>
                        <a:pt x="1075989" y="1263270"/>
                        <a:pt x="1075189" y="1264870"/>
                        <a:pt x="1074360" y="1266461"/>
                      </a:cubicBezTo>
                      <a:cubicBezTo>
                        <a:pt x="1072836" y="1265327"/>
                        <a:pt x="1071312" y="1264194"/>
                        <a:pt x="1069722" y="1263127"/>
                      </a:cubicBezTo>
                      <a:cubicBezTo>
                        <a:pt x="1067588" y="1261679"/>
                        <a:pt x="1064302" y="1262689"/>
                        <a:pt x="1063092" y="1264870"/>
                      </a:cubicBezTo>
                      <a:cubicBezTo>
                        <a:pt x="1032888" y="1319191"/>
                        <a:pt x="1012343" y="1378694"/>
                        <a:pt x="1002161" y="1439987"/>
                      </a:cubicBezTo>
                      <a:cubicBezTo>
                        <a:pt x="991988" y="1501204"/>
                        <a:pt x="991845" y="1563945"/>
                        <a:pt x="1002180" y="1625153"/>
                      </a:cubicBezTo>
                      <a:cubicBezTo>
                        <a:pt x="1008009" y="1659691"/>
                        <a:pt x="1017268" y="1693571"/>
                        <a:pt x="1029726" y="1726309"/>
                      </a:cubicBezTo>
                      <a:cubicBezTo>
                        <a:pt x="1030031" y="1727118"/>
                        <a:pt x="1030479" y="1727718"/>
                        <a:pt x="1030984" y="1728223"/>
                      </a:cubicBezTo>
                      <a:cubicBezTo>
                        <a:pt x="1023449" y="1741253"/>
                        <a:pt x="1015924" y="1754274"/>
                        <a:pt x="1008390" y="1767304"/>
                      </a:cubicBezTo>
                      <a:cubicBezTo>
                        <a:pt x="991941" y="1795765"/>
                        <a:pt x="976100" y="1825416"/>
                        <a:pt x="952945" y="1849133"/>
                      </a:cubicBezTo>
                      <a:cubicBezTo>
                        <a:pt x="928571" y="1874098"/>
                        <a:pt x="897957" y="1892986"/>
                        <a:pt x="869668" y="1913132"/>
                      </a:cubicBezTo>
                      <a:cubicBezTo>
                        <a:pt x="839493" y="1934620"/>
                        <a:pt x="809318" y="1956118"/>
                        <a:pt x="779152" y="1977607"/>
                      </a:cubicBezTo>
                      <a:cubicBezTo>
                        <a:pt x="724593" y="2016468"/>
                        <a:pt x="670253" y="2055626"/>
                        <a:pt x="616055" y="2094993"/>
                      </a:cubicBezTo>
                      <a:cubicBezTo>
                        <a:pt x="620456" y="2090440"/>
                        <a:pt x="624818" y="2085858"/>
                        <a:pt x="629133" y="2081258"/>
                      </a:cubicBezTo>
                      <a:cubicBezTo>
                        <a:pt x="659013" y="2049368"/>
                        <a:pt x="686607" y="2015316"/>
                        <a:pt x="711648" y="1979502"/>
                      </a:cubicBezTo>
                      <a:cubicBezTo>
                        <a:pt x="736871" y="1943440"/>
                        <a:pt x="762521" y="1905112"/>
                        <a:pt x="776533" y="1863078"/>
                      </a:cubicBezTo>
                      <a:cubicBezTo>
                        <a:pt x="783362" y="1842599"/>
                        <a:pt x="786934" y="1820730"/>
                        <a:pt x="784334" y="1799184"/>
                      </a:cubicBezTo>
                      <a:cubicBezTo>
                        <a:pt x="781838" y="1778563"/>
                        <a:pt x="773675" y="1759341"/>
                        <a:pt x="762826" y="1741768"/>
                      </a:cubicBezTo>
                      <a:cubicBezTo>
                        <a:pt x="752025" y="1724261"/>
                        <a:pt x="738966" y="1708116"/>
                        <a:pt x="725850" y="1692314"/>
                      </a:cubicBezTo>
                      <a:cubicBezTo>
                        <a:pt x="723040" y="1688932"/>
                        <a:pt x="720183" y="1685580"/>
                        <a:pt x="717287" y="1682265"/>
                      </a:cubicBezTo>
                      <a:cubicBezTo>
                        <a:pt x="718859" y="1682760"/>
                        <a:pt x="720554" y="1683065"/>
                        <a:pt x="722412" y="1683103"/>
                      </a:cubicBezTo>
                      <a:cubicBezTo>
                        <a:pt x="728936" y="1683236"/>
                        <a:pt x="728936" y="1673102"/>
                        <a:pt x="722412" y="1672969"/>
                      </a:cubicBezTo>
                      <a:cubicBezTo>
                        <a:pt x="718859" y="1672892"/>
                        <a:pt x="716535" y="1670921"/>
                        <a:pt x="715001" y="1668006"/>
                      </a:cubicBezTo>
                      <a:cubicBezTo>
                        <a:pt x="714839" y="1641250"/>
                        <a:pt x="716078" y="1614475"/>
                        <a:pt x="718916" y="1587863"/>
                      </a:cubicBezTo>
                      <a:cubicBezTo>
                        <a:pt x="722088" y="1558154"/>
                        <a:pt x="727784" y="1529017"/>
                        <a:pt x="733908" y="1499804"/>
                      </a:cubicBezTo>
                      <a:cubicBezTo>
                        <a:pt x="736871" y="1485669"/>
                        <a:pt x="739566" y="1471419"/>
                        <a:pt x="741205" y="1457056"/>
                      </a:cubicBezTo>
                      <a:cubicBezTo>
                        <a:pt x="742843" y="1442740"/>
                        <a:pt x="742566" y="1428509"/>
                        <a:pt x="740462" y="1414250"/>
                      </a:cubicBezTo>
                      <a:cubicBezTo>
                        <a:pt x="738623" y="1401820"/>
                        <a:pt x="735356" y="1389705"/>
                        <a:pt x="731251" y="1377865"/>
                      </a:cubicBezTo>
                      <a:cubicBezTo>
                        <a:pt x="733613" y="1363882"/>
                        <a:pt x="736271" y="1349947"/>
                        <a:pt x="739328" y="1336088"/>
                      </a:cubicBezTo>
                      <a:cubicBezTo>
                        <a:pt x="764255" y="1222931"/>
                        <a:pt x="812032" y="1116318"/>
                        <a:pt x="856676" y="1009933"/>
                      </a:cubicBezTo>
                      <a:cubicBezTo>
                        <a:pt x="901986" y="901967"/>
                        <a:pt x="947888" y="794182"/>
                        <a:pt x="998113" y="688398"/>
                      </a:cubicBezTo>
                      <a:cubicBezTo>
                        <a:pt x="1003856" y="676292"/>
                        <a:pt x="1009686" y="664223"/>
                        <a:pt x="1015544" y="652184"/>
                      </a:cubicBezTo>
                      <a:cubicBezTo>
                        <a:pt x="1026107" y="641801"/>
                        <a:pt x="1035584" y="630495"/>
                        <a:pt x="1044052" y="618380"/>
                      </a:cubicBezTo>
                      <a:cubicBezTo>
                        <a:pt x="1041223" y="633486"/>
                        <a:pt x="1039261" y="648831"/>
                        <a:pt x="1039080" y="663947"/>
                      </a:cubicBezTo>
                      <a:cubicBezTo>
                        <a:pt x="1038804" y="687493"/>
                        <a:pt x="1046738" y="708038"/>
                        <a:pt x="1061254" y="726412"/>
                      </a:cubicBezTo>
                      <a:cubicBezTo>
                        <a:pt x="1113289" y="792287"/>
                        <a:pt x="1200205" y="818252"/>
                        <a:pt x="1280482" y="825939"/>
                      </a:cubicBezTo>
                      <a:cubicBezTo>
                        <a:pt x="1329259" y="830606"/>
                        <a:pt x="1378408" y="829254"/>
                        <a:pt x="1427233" y="825986"/>
                      </a:cubicBezTo>
                      <a:cubicBezTo>
                        <a:pt x="1429386" y="825844"/>
                        <a:pt x="1431462" y="824548"/>
                        <a:pt x="1432015" y="822348"/>
                      </a:cubicBezTo>
                      <a:cubicBezTo>
                        <a:pt x="1446626" y="763979"/>
                        <a:pt x="1387019" y="715582"/>
                        <a:pt x="1351328" y="678720"/>
                      </a:cubicBezTo>
                      <a:cubicBezTo>
                        <a:pt x="1314800" y="640992"/>
                        <a:pt x="1277948" y="603568"/>
                        <a:pt x="1240934" y="566306"/>
                      </a:cubicBezTo>
                      <a:cubicBezTo>
                        <a:pt x="1267870" y="579108"/>
                        <a:pt x="1296188" y="589043"/>
                        <a:pt x="1325258" y="595691"/>
                      </a:cubicBezTo>
                      <a:cubicBezTo>
                        <a:pt x="1367721" y="605406"/>
                        <a:pt x="1411812" y="608502"/>
                        <a:pt x="1455170" y="603997"/>
                      </a:cubicBezTo>
                      <a:cubicBezTo>
                        <a:pt x="1476439" y="601787"/>
                        <a:pt x="1497556" y="597882"/>
                        <a:pt x="1518140" y="592024"/>
                      </a:cubicBezTo>
                      <a:cubicBezTo>
                        <a:pt x="1538790" y="586147"/>
                        <a:pt x="1560107" y="577660"/>
                        <a:pt x="1573004" y="559563"/>
                      </a:cubicBezTo>
                      <a:cubicBezTo>
                        <a:pt x="1576042" y="555305"/>
                        <a:pt x="1578338" y="550838"/>
                        <a:pt x="1580119" y="546256"/>
                      </a:cubicBezTo>
                      <a:cubicBezTo>
                        <a:pt x="1580833" y="546161"/>
                        <a:pt x="1581557" y="546104"/>
                        <a:pt x="1582272" y="546018"/>
                      </a:cubicBezTo>
                      <a:cubicBezTo>
                        <a:pt x="1587586" y="545323"/>
                        <a:pt x="1588625" y="538817"/>
                        <a:pt x="1583529" y="536760"/>
                      </a:cubicBezTo>
                      <a:cubicBezTo>
                        <a:pt x="1583367" y="536693"/>
                        <a:pt x="1583205" y="536636"/>
                        <a:pt x="1583043" y="536569"/>
                      </a:cubicBezTo>
                      <a:cubicBezTo>
                        <a:pt x="1590187" y="503270"/>
                        <a:pt x="1571727" y="464732"/>
                        <a:pt x="1557783" y="436147"/>
                      </a:cubicBezTo>
                      <a:cubicBezTo>
                        <a:pt x="1548077" y="416249"/>
                        <a:pt x="1536218" y="396704"/>
                        <a:pt x="1517606" y="383950"/>
                      </a:cubicBezTo>
                      <a:cubicBezTo>
                        <a:pt x="1499471" y="371511"/>
                        <a:pt x="1477115" y="367510"/>
                        <a:pt x="1455465" y="368063"/>
                      </a:cubicBezTo>
                      <a:cubicBezTo>
                        <a:pt x="1432215" y="368663"/>
                        <a:pt x="1409326" y="373911"/>
                        <a:pt x="1386895" y="379654"/>
                      </a:cubicBezTo>
                      <a:cubicBezTo>
                        <a:pt x="1358501" y="386932"/>
                        <a:pt x="1330116" y="394285"/>
                        <a:pt x="1301732" y="401610"/>
                      </a:cubicBezTo>
                      <a:cubicBezTo>
                        <a:pt x="1272804" y="409068"/>
                        <a:pt x="1243886" y="416516"/>
                        <a:pt x="1214959" y="423974"/>
                      </a:cubicBezTo>
                      <a:cubicBezTo>
                        <a:pt x="1201033" y="427565"/>
                        <a:pt x="1187108" y="431156"/>
                        <a:pt x="1173182" y="434747"/>
                      </a:cubicBezTo>
                      <a:cubicBezTo>
                        <a:pt x="1168086" y="436061"/>
                        <a:pt x="1162962" y="437481"/>
                        <a:pt x="1157828" y="438881"/>
                      </a:cubicBezTo>
                      <a:cubicBezTo>
                        <a:pt x="1165515" y="432090"/>
                        <a:pt x="1172211" y="423908"/>
                        <a:pt x="1178307" y="415983"/>
                      </a:cubicBezTo>
                      <a:cubicBezTo>
                        <a:pt x="1208482" y="376778"/>
                        <a:pt x="1231275" y="332020"/>
                        <a:pt x="1245753" y="284728"/>
                      </a:cubicBezTo>
                      <a:cubicBezTo>
                        <a:pt x="1253030" y="260963"/>
                        <a:pt x="1258107" y="236560"/>
                        <a:pt x="1261060" y="211891"/>
                      </a:cubicBezTo>
                      <a:cubicBezTo>
                        <a:pt x="1263917" y="187983"/>
                        <a:pt x="1266327" y="161903"/>
                        <a:pt x="1262584" y="137977"/>
                      </a:cubicBezTo>
                      <a:cubicBezTo>
                        <a:pt x="1258717" y="113240"/>
                        <a:pt x="1238143" y="101658"/>
                        <a:pt x="1218436" y="89628"/>
                      </a:cubicBezTo>
                      <a:cubicBezTo>
                        <a:pt x="1195699" y="75750"/>
                        <a:pt x="1172154" y="63205"/>
                        <a:pt x="1147951" y="52071"/>
                      </a:cubicBezTo>
                      <a:cubicBezTo>
                        <a:pt x="1100535" y="30239"/>
                        <a:pt x="1050700" y="13656"/>
                        <a:pt x="999589" y="3026"/>
                      </a:cubicBezTo>
                      <a:cubicBezTo>
                        <a:pt x="978853" y="-1288"/>
                        <a:pt x="958403" y="-3879"/>
                        <a:pt x="945344" y="16133"/>
                      </a:cubicBezTo>
                      <a:cubicBezTo>
                        <a:pt x="933438" y="34392"/>
                        <a:pt x="932647" y="59043"/>
                        <a:pt x="929876" y="79960"/>
                      </a:cubicBezTo>
                      <a:cubicBezTo>
                        <a:pt x="916512" y="180858"/>
                        <a:pt x="913559" y="295196"/>
                        <a:pt x="982568" y="378178"/>
                      </a:cubicBezTo>
                      <a:cubicBezTo>
                        <a:pt x="996532" y="394971"/>
                        <a:pt x="1013362" y="409182"/>
                        <a:pt x="1031660" y="421060"/>
                      </a:cubicBezTo>
                      <a:cubicBezTo>
                        <a:pt x="1011896" y="416783"/>
                        <a:pt x="991817" y="413935"/>
                        <a:pt x="971652" y="412468"/>
                      </a:cubicBezTo>
                      <a:cubicBezTo>
                        <a:pt x="929361" y="409392"/>
                        <a:pt x="886632" y="412516"/>
                        <a:pt x="845132" y="421155"/>
                      </a:cubicBezTo>
                      <a:cubicBezTo>
                        <a:pt x="762998" y="438271"/>
                        <a:pt x="685036" y="477419"/>
                        <a:pt x="623952" y="535179"/>
                      </a:cubicBezTo>
                      <a:cubicBezTo>
                        <a:pt x="608826" y="549485"/>
                        <a:pt x="594843" y="564935"/>
                        <a:pt x="582042" y="581356"/>
                      </a:cubicBezTo>
                      <a:cubicBezTo>
                        <a:pt x="579651" y="584423"/>
                        <a:pt x="581699" y="590852"/>
                        <a:pt x="586461" y="588947"/>
                      </a:cubicBezTo>
                      <a:cubicBezTo>
                        <a:pt x="594986" y="585528"/>
                        <a:pt x="603559" y="582327"/>
                        <a:pt x="612169" y="579260"/>
                      </a:cubicBezTo>
                      <a:cubicBezTo>
                        <a:pt x="604311" y="583156"/>
                        <a:pt x="596548" y="587204"/>
                        <a:pt x="589195" y="591729"/>
                      </a:cubicBezTo>
                      <a:cubicBezTo>
                        <a:pt x="582823" y="595643"/>
                        <a:pt x="576755" y="600758"/>
                        <a:pt x="574222" y="608045"/>
                      </a:cubicBezTo>
                      <a:cubicBezTo>
                        <a:pt x="570583" y="618532"/>
                        <a:pt x="574803" y="629609"/>
                        <a:pt x="577946" y="639639"/>
                      </a:cubicBezTo>
                      <a:cubicBezTo>
                        <a:pt x="585023" y="662175"/>
                        <a:pt x="592033" y="684883"/>
                        <a:pt x="600482" y="706953"/>
                      </a:cubicBezTo>
                      <a:cubicBezTo>
                        <a:pt x="606845" y="723574"/>
                        <a:pt x="615408" y="740585"/>
                        <a:pt x="631238" y="750015"/>
                      </a:cubicBezTo>
                      <a:cubicBezTo>
                        <a:pt x="649593" y="760940"/>
                        <a:pt x="672043" y="758568"/>
                        <a:pt x="692322" y="756473"/>
                      </a:cubicBezTo>
                      <a:cubicBezTo>
                        <a:pt x="740823" y="751463"/>
                        <a:pt x="789058" y="743271"/>
                        <a:pt x="836426" y="731679"/>
                      </a:cubicBezTo>
                      <a:cubicBezTo>
                        <a:pt x="881174" y="720735"/>
                        <a:pt x="927580" y="708629"/>
                        <a:pt x="968509" y="686931"/>
                      </a:cubicBezTo>
                      <a:cubicBezTo>
                        <a:pt x="979282" y="681216"/>
                        <a:pt x="989159" y="674682"/>
                        <a:pt x="998313" y="667490"/>
                      </a:cubicBezTo>
                      <a:cubicBezTo>
                        <a:pt x="949087" y="769722"/>
                        <a:pt x="904053" y="873926"/>
                        <a:pt x="859924" y="978444"/>
                      </a:cubicBezTo>
                      <a:cubicBezTo>
                        <a:pt x="813242" y="1089019"/>
                        <a:pt x="762426" y="1199662"/>
                        <a:pt x="733842" y="1316657"/>
                      </a:cubicBezTo>
                      <a:cubicBezTo>
                        <a:pt x="730308" y="1331107"/>
                        <a:pt x="727203" y="1345651"/>
                        <a:pt x="724450" y="1360253"/>
                      </a:cubicBezTo>
                      <a:cubicBezTo>
                        <a:pt x="721154" y="1352424"/>
                        <a:pt x="717611" y="1344708"/>
                        <a:pt x="713887" y="1337117"/>
                      </a:cubicBezTo>
                      <a:cubicBezTo>
                        <a:pt x="707362" y="1323801"/>
                        <a:pt x="700476" y="1310647"/>
                        <a:pt x="693465" y="1297560"/>
                      </a:cubicBezTo>
                      <a:cubicBezTo>
                        <a:pt x="697304" y="1299684"/>
                        <a:pt x="701104" y="1301865"/>
                        <a:pt x="704981" y="1303922"/>
                      </a:cubicBezTo>
                      <a:cubicBezTo>
                        <a:pt x="708610" y="1305846"/>
                        <a:pt x="713315" y="1302656"/>
                        <a:pt x="712096" y="1298455"/>
                      </a:cubicBezTo>
                      <a:cubicBezTo>
                        <a:pt x="693970" y="1235885"/>
                        <a:pt x="660299" y="1179535"/>
                        <a:pt x="625361" y="1125090"/>
                      </a:cubicBezTo>
                      <a:cubicBezTo>
                        <a:pt x="592052" y="1073198"/>
                        <a:pt x="558458" y="1017191"/>
                        <a:pt x="505527" y="982939"/>
                      </a:cubicBezTo>
                      <a:cubicBezTo>
                        <a:pt x="477286" y="964670"/>
                        <a:pt x="443986" y="953231"/>
                        <a:pt x="410068" y="955374"/>
                      </a:cubicBezTo>
                      <a:cubicBezTo>
                        <a:pt x="408144" y="955498"/>
                        <a:pt x="405705" y="956784"/>
                        <a:pt x="405391" y="958936"/>
                      </a:cubicBezTo>
                      <a:cubicBezTo>
                        <a:pt x="403800" y="969652"/>
                        <a:pt x="404705" y="980006"/>
                        <a:pt x="407144" y="990055"/>
                      </a:cubicBezTo>
                      <a:cubicBezTo>
                        <a:pt x="409811" y="1012619"/>
                        <a:pt x="421936" y="1034250"/>
                        <a:pt x="433928" y="1053167"/>
                      </a:cubicBezTo>
                      <a:cubicBezTo>
                        <a:pt x="438414" y="1060244"/>
                        <a:pt x="443053" y="1067217"/>
                        <a:pt x="447796" y="1074132"/>
                      </a:cubicBezTo>
                      <a:cubicBezTo>
                        <a:pt x="454026" y="1085305"/>
                        <a:pt x="460341" y="1096430"/>
                        <a:pt x="466818" y="1107460"/>
                      </a:cubicBezTo>
                      <a:cubicBezTo>
                        <a:pt x="493002" y="1152056"/>
                        <a:pt x="521825" y="1195576"/>
                        <a:pt x="557134" y="1233542"/>
                      </a:cubicBezTo>
                      <a:cubicBezTo>
                        <a:pt x="574622" y="1252344"/>
                        <a:pt x="593710" y="1269651"/>
                        <a:pt x="614446" y="1284815"/>
                      </a:cubicBezTo>
                      <a:cubicBezTo>
                        <a:pt x="634401" y="1299398"/>
                        <a:pt x="656432" y="1310885"/>
                        <a:pt x="676177" y="1325754"/>
                      </a:cubicBezTo>
                      <a:cubicBezTo>
                        <a:pt x="685759" y="1332964"/>
                        <a:pt x="694875" y="1341251"/>
                        <a:pt x="701923" y="1351004"/>
                      </a:cubicBezTo>
                      <a:cubicBezTo>
                        <a:pt x="709572" y="1361596"/>
                        <a:pt x="714458" y="1373607"/>
                        <a:pt x="717021" y="1386390"/>
                      </a:cubicBezTo>
                      <a:cubicBezTo>
                        <a:pt x="717640" y="1389486"/>
                        <a:pt x="718097" y="1392600"/>
                        <a:pt x="718487" y="1395715"/>
                      </a:cubicBezTo>
                      <a:cubicBezTo>
                        <a:pt x="713401" y="1429491"/>
                        <a:pt x="709943" y="1463523"/>
                        <a:pt x="707610" y="1497594"/>
                      </a:cubicBezTo>
                      <a:cubicBezTo>
                        <a:pt x="705514" y="1528246"/>
                        <a:pt x="704324" y="1558945"/>
                        <a:pt x="703457" y="1589653"/>
                      </a:cubicBezTo>
                      <a:cubicBezTo>
                        <a:pt x="703457" y="1589720"/>
                        <a:pt x="703457" y="1589787"/>
                        <a:pt x="703447" y="1589863"/>
                      </a:cubicBezTo>
                      <a:cubicBezTo>
                        <a:pt x="701066" y="1613342"/>
                        <a:pt x="698771" y="1636831"/>
                        <a:pt x="696361" y="1660310"/>
                      </a:cubicBezTo>
                      <a:cubicBezTo>
                        <a:pt x="692503" y="1656662"/>
                        <a:pt x="688550" y="1653109"/>
                        <a:pt x="684435" y="1649747"/>
                      </a:cubicBezTo>
                      <a:cubicBezTo>
                        <a:pt x="670424" y="1638288"/>
                        <a:pt x="654756" y="1628611"/>
                        <a:pt x="637287" y="1623448"/>
                      </a:cubicBezTo>
                      <a:cubicBezTo>
                        <a:pt x="618722" y="1617962"/>
                        <a:pt x="599330" y="1618476"/>
                        <a:pt x="580641" y="1623086"/>
                      </a:cubicBezTo>
                      <a:cubicBezTo>
                        <a:pt x="543065" y="1632344"/>
                        <a:pt x="510176" y="1655271"/>
                        <a:pt x="471590" y="1661186"/>
                      </a:cubicBezTo>
                      <a:cubicBezTo>
                        <a:pt x="469456" y="1661510"/>
                        <a:pt x="468389" y="1663786"/>
                        <a:pt x="468189" y="1665653"/>
                      </a:cubicBezTo>
                      <a:cubicBezTo>
                        <a:pt x="454130" y="1799384"/>
                        <a:pt x="460046" y="1935020"/>
                        <a:pt x="485306" y="2067085"/>
                      </a:cubicBezTo>
                      <a:cubicBezTo>
                        <a:pt x="462360" y="2031289"/>
                        <a:pt x="439414" y="1995494"/>
                        <a:pt x="416488" y="1959690"/>
                      </a:cubicBezTo>
                      <a:cubicBezTo>
                        <a:pt x="393542" y="1923867"/>
                        <a:pt x="371244" y="1886138"/>
                        <a:pt x="339268" y="1857449"/>
                      </a:cubicBezTo>
                      <a:cubicBezTo>
                        <a:pt x="309570" y="1830807"/>
                        <a:pt x="272193" y="1814853"/>
                        <a:pt x="232665" y="1810281"/>
                      </a:cubicBezTo>
                      <a:cubicBezTo>
                        <a:pt x="153369" y="1801108"/>
                        <a:pt x="76502" y="1841332"/>
                        <a:pt x="29982" y="1904502"/>
                      </a:cubicBezTo>
                      <a:cubicBezTo>
                        <a:pt x="17657" y="1921238"/>
                        <a:pt x="7275" y="1940021"/>
                        <a:pt x="2836" y="1960481"/>
                      </a:cubicBezTo>
                      <a:cubicBezTo>
                        <a:pt x="-2060" y="1983055"/>
                        <a:pt x="112" y="2006162"/>
                        <a:pt x="3865" y="2028737"/>
                      </a:cubicBezTo>
                      <a:cubicBezTo>
                        <a:pt x="7694" y="2051749"/>
                        <a:pt x="12475" y="2074428"/>
                        <a:pt x="15133" y="2097631"/>
                      </a:cubicBezTo>
                      <a:cubicBezTo>
                        <a:pt x="17362" y="2117091"/>
                        <a:pt x="20876" y="2136331"/>
                        <a:pt x="33078" y="2152229"/>
                      </a:cubicBezTo>
                      <a:cubicBezTo>
                        <a:pt x="53633" y="2179003"/>
                        <a:pt x="88875" y="2188776"/>
                        <a:pt x="120727" y="2193843"/>
                      </a:cubicBezTo>
                      <a:cubicBezTo>
                        <a:pt x="141158" y="2197091"/>
                        <a:pt x="161846" y="2198920"/>
                        <a:pt x="182420" y="2200977"/>
                      </a:cubicBezTo>
                      <a:cubicBezTo>
                        <a:pt x="205937" y="2203330"/>
                        <a:pt x="229502" y="2205349"/>
                        <a:pt x="253124" y="2206407"/>
                      </a:cubicBezTo>
                      <a:cubicBezTo>
                        <a:pt x="299635" y="2208483"/>
                        <a:pt x="346631" y="2206807"/>
                        <a:pt x="392218" y="2196710"/>
                      </a:cubicBezTo>
                      <a:cubicBezTo>
                        <a:pt x="415097" y="2191643"/>
                        <a:pt x="437243" y="2184032"/>
                        <a:pt x="459407" y="2176498"/>
                      </a:cubicBezTo>
                      <a:cubicBezTo>
                        <a:pt x="473657" y="2171659"/>
                        <a:pt x="487954" y="2167392"/>
                        <a:pt x="502356" y="2163392"/>
                      </a:cubicBezTo>
                      <a:cubicBezTo>
                        <a:pt x="496136" y="2166964"/>
                        <a:pt x="490116" y="2170917"/>
                        <a:pt x="484363" y="2175279"/>
                      </a:cubicBezTo>
                      <a:cubicBezTo>
                        <a:pt x="423765" y="2206216"/>
                        <a:pt x="380578" y="2263976"/>
                        <a:pt x="357433" y="2327489"/>
                      </a:cubicBezTo>
                      <a:cubicBezTo>
                        <a:pt x="341955" y="2369951"/>
                        <a:pt x="335144" y="2415271"/>
                        <a:pt x="333049" y="2460267"/>
                      </a:cubicBezTo>
                      <a:cubicBezTo>
                        <a:pt x="331982" y="2483308"/>
                        <a:pt x="332182" y="2506396"/>
                        <a:pt x="333153" y="2529438"/>
                      </a:cubicBezTo>
                      <a:cubicBezTo>
                        <a:pt x="333639" y="2540848"/>
                        <a:pt x="334030" y="2552336"/>
                        <a:pt x="335154" y="2563699"/>
                      </a:cubicBezTo>
                      <a:cubicBezTo>
                        <a:pt x="336087" y="2573167"/>
                        <a:pt x="338745" y="2581882"/>
                        <a:pt x="346145" y="2588302"/>
                      </a:cubicBezTo>
                      <a:cubicBezTo>
                        <a:pt x="346603" y="2588702"/>
                        <a:pt x="347136" y="2589026"/>
                        <a:pt x="347612" y="2589407"/>
                      </a:cubicBezTo>
                      <a:cubicBezTo>
                        <a:pt x="352946" y="2614629"/>
                        <a:pt x="372835" y="2627726"/>
                        <a:pt x="396657" y="2635603"/>
                      </a:cubicBezTo>
                      <a:cubicBezTo>
                        <a:pt x="430508" y="2646804"/>
                        <a:pt x="465265" y="2655758"/>
                        <a:pt x="499517" y="2665645"/>
                      </a:cubicBezTo>
                      <a:cubicBezTo>
                        <a:pt x="533579" y="2675475"/>
                        <a:pt x="568630" y="2683743"/>
                        <a:pt x="602101" y="2695401"/>
                      </a:cubicBezTo>
                      <a:cubicBezTo>
                        <a:pt x="609702" y="2698049"/>
                        <a:pt x="617094" y="2701631"/>
                        <a:pt x="621304" y="2708832"/>
                      </a:cubicBezTo>
                      <a:cubicBezTo>
                        <a:pt x="625619" y="2716194"/>
                        <a:pt x="626466" y="2725615"/>
                        <a:pt x="627886" y="2733873"/>
                      </a:cubicBezTo>
                      <a:cubicBezTo>
                        <a:pt x="630981" y="2751779"/>
                        <a:pt x="633734" y="2769753"/>
                        <a:pt x="636163" y="2787765"/>
                      </a:cubicBezTo>
                      <a:cubicBezTo>
                        <a:pt x="645783" y="2859203"/>
                        <a:pt x="650393" y="2931259"/>
                        <a:pt x="652184" y="3003297"/>
                      </a:cubicBezTo>
                      <a:cubicBezTo>
                        <a:pt x="655756" y="3146877"/>
                        <a:pt x="648098" y="3290380"/>
                        <a:pt x="645916" y="3433913"/>
                      </a:cubicBezTo>
                      <a:cubicBezTo>
                        <a:pt x="643707" y="3579607"/>
                        <a:pt x="649336" y="3725197"/>
                        <a:pt x="664500" y="3870139"/>
                      </a:cubicBezTo>
                      <a:cubicBezTo>
                        <a:pt x="666386" y="3888150"/>
                        <a:pt x="668414" y="3906143"/>
                        <a:pt x="670605" y="3924117"/>
                      </a:cubicBezTo>
                      <a:cubicBezTo>
                        <a:pt x="671348" y="3930241"/>
                        <a:pt x="680397" y="3930632"/>
                        <a:pt x="680873" y="3925183"/>
                      </a:cubicBezTo>
                      <a:cubicBezTo>
                        <a:pt x="681130" y="3926707"/>
                        <a:pt x="681340" y="3928241"/>
                        <a:pt x="681597" y="3929765"/>
                      </a:cubicBezTo>
                      <a:cubicBezTo>
                        <a:pt x="682187" y="3933280"/>
                        <a:pt x="687455" y="3931765"/>
                        <a:pt x="686921" y="3928298"/>
                      </a:cubicBezTo>
                      <a:cubicBezTo>
                        <a:pt x="674034" y="3844383"/>
                        <a:pt x="668433" y="3759363"/>
                        <a:pt x="667176" y="3674514"/>
                      </a:cubicBezTo>
                      <a:cubicBezTo>
                        <a:pt x="665919" y="3589446"/>
                        <a:pt x="668814" y="3504397"/>
                        <a:pt x="673291" y="3419454"/>
                      </a:cubicBezTo>
                      <a:cubicBezTo>
                        <a:pt x="675434" y="3378867"/>
                        <a:pt x="677644" y="3338253"/>
                        <a:pt x="680530" y="3297714"/>
                      </a:cubicBezTo>
                      <a:cubicBezTo>
                        <a:pt x="708410" y="3285856"/>
                        <a:pt x="730355" y="3262034"/>
                        <a:pt x="751911" y="3241469"/>
                      </a:cubicBezTo>
                      <a:cubicBezTo>
                        <a:pt x="783105" y="3211694"/>
                        <a:pt x="814290" y="3181910"/>
                        <a:pt x="845475" y="3152125"/>
                      </a:cubicBezTo>
                      <a:cubicBezTo>
                        <a:pt x="875869" y="3123093"/>
                        <a:pt x="906539" y="3094327"/>
                        <a:pt x="936591" y="3064943"/>
                      </a:cubicBezTo>
                      <a:cubicBezTo>
                        <a:pt x="963966" y="3038177"/>
                        <a:pt x="990559" y="3009879"/>
                        <a:pt x="1010476" y="2976979"/>
                      </a:cubicBezTo>
                      <a:cubicBezTo>
                        <a:pt x="1030784" y="2943442"/>
                        <a:pt x="1044195" y="2904542"/>
                        <a:pt x="1042595" y="2865051"/>
                      </a:cubicBezTo>
                      <a:cubicBezTo>
                        <a:pt x="1045547" y="2860441"/>
                        <a:pt x="1048510" y="2855840"/>
                        <a:pt x="1051453" y="2851220"/>
                      </a:cubicBezTo>
                      <a:cubicBezTo>
                        <a:pt x="1054225" y="2846858"/>
                        <a:pt x="1048824" y="2841981"/>
                        <a:pt x="1044585" y="2844353"/>
                      </a:cubicBezTo>
                      <a:cubicBezTo>
                        <a:pt x="1038632" y="2847687"/>
                        <a:pt x="1032784" y="2851192"/>
                        <a:pt x="1026916" y="2854669"/>
                      </a:cubicBezTo>
                      <a:cubicBezTo>
                        <a:pt x="1010676" y="2858412"/>
                        <a:pt x="996160" y="2869309"/>
                        <a:pt x="982263" y="2877891"/>
                      </a:cubicBezTo>
                      <a:cubicBezTo>
                        <a:pt x="964204" y="2889044"/>
                        <a:pt x="946192" y="2900293"/>
                        <a:pt x="928409" y="2911895"/>
                      </a:cubicBezTo>
                      <a:cubicBezTo>
                        <a:pt x="893328" y="2934803"/>
                        <a:pt x="859010" y="2959272"/>
                        <a:pt x="827339" y="2986752"/>
                      </a:cubicBezTo>
                      <a:cubicBezTo>
                        <a:pt x="801355" y="3009307"/>
                        <a:pt x="777057" y="3034463"/>
                        <a:pt x="756149" y="3062047"/>
                      </a:cubicBezTo>
                      <a:cubicBezTo>
                        <a:pt x="757111" y="3058875"/>
                        <a:pt x="758121" y="3055722"/>
                        <a:pt x="759064" y="3052551"/>
                      </a:cubicBezTo>
                      <a:cubicBezTo>
                        <a:pt x="781171" y="2978513"/>
                        <a:pt x="798402" y="2902684"/>
                        <a:pt x="805479" y="2825637"/>
                      </a:cubicBezTo>
                      <a:cubicBezTo>
                        <a:pt x="809451" y="2782326"/>
                        <a:pt x="810051" y="2738721"/>
                        <a:pt x="806660" y="2695354"/>
                      </a:cubicBezTo>
                      <a:cubicBezTo>
                        <a:pt x="806384" y="2691839"/>
                        <a:pt x="803126" y="2690010"/>
                        <a:pt x="799964" y="2691506"/>
                      </a:cubicBezTo>
                      <a:cubicBezTo>
                        <a:pt x="766770" y="2707212"/>
                        <a:pt x="752920" y="2746207"/>
                        <a:pt x="739814" y="2777840"/>
                      </a:cubicBezTo>
                      <a:cubicBezTo>
                        <a:pt x="723640" y="2816845"/>
                        <a:pt x="709829" y="2856831"/>
                        <a:pt x="698418" y="2897484"/>
                      </a:cubicBezTo>
                      <a:cubicBezTo>
                        <a:pt x="680749" y="2960434"/>
                        <a:pt x="668910" y="3025033"/>
                        <a:pt x="662909" y="3090155"/>
                      </a:cubicBezTo>
                      <a:cubicBezTo>
                        <a:pt x="662918" y="3084212"/>
                        <a:pt x="662985" y="3078258"/>
                        <a:pt x="662957" y="3072315"/>
                      </a:cubicBezTo>
                      <a:cubicBezTo>
                        <a:pt x="662690" y="3001696"/>
                        <a:pt x="660375" y="2931030"/>
                        <a:pt x="653908" y="2860679"/>
                      </a:cubicBezTo>
                      <a:cubicBezTo>
                        <a:pt x="650774" y="2826551"/>
                        <a:pt x="646669" y="2792499"/>
                        <a:pt x="641401" y="2758628"/>
                      </a:cubicBezTo>
                      <a:cubicBezTo>
                        <a:pt x="638944" y="2742788"/>
                        <a:pt x="637791" y="2725176"/>
                        <a:pt x="632077" y="2710108"/>
                      </a:cubicBezTo>
                      <a:cubicBezTo>
                        <a:pt x="627628" y="2698382"/>
                        <a:pt x="618532" y="2691639"/>
                        <a:pt x="607064" y="2687391"/>
                      </a:cubicBezTo>
                      <a:cubicBezTo>
                        <a:pt x="591681" y="2681695"/>
                        <a:pt x="575346" y="2678018"/>
                        <a:pt x="559582" y="2673503"/>
                      </a:cubicBezTo>
                      <a:cubicBezTo>
                        <a:pt x="542046" y="2668493"/>
                        <a:pt x="524511" y="2663473"/>
                        <a:pt x="506985" y="2658454"/>
                      </a:cubicBezTo>
                      <a:cubicBezTo>
                        <a:pt x="473076" y="2648757"/>
                        <a:pt x="439014" y="2639508"/>
                        <a:pt x="405201" y="2629469"/>
                      </a:cubicBezTo>
                      <a:cubicBezTo>
                        <a:pt x="391570" y="2625421"/>
                        <a:pt x="376987" y="2620563"/>
                        <a:pt x="366586" y="2610410"/>
                      </a:cubicBezTo>
                      <a:cubicBezTo>
                        <a:pt x="362205" y="2606133"/>
                        <a:pt x="359233" y="2601199"/>
                        <a:pt x="357185" y="2595893"/>
                      </a:cubicBezTo>
                      <a:cubicBezTo>
                        <a:pt x="362119" y="2598722"/>
                        <a:pt x="367263" y="2601237"/>
                        <a:pt x="372206" y="2603780"/>
                      </a:cubicBezTo>
                      <a:cubicBezTo>
                        <a:pt x="382226" y="2608952"/>
                        <a:pt x="392389" y="2613829"/>
                        <a:pt x="402676" y="2618449"/>
                      </a:cubicBezTo>
                      <a:cubicBezTo>
                        <a:pt x="422698" y="2627450"/>
                        <a:pt x="443167" y="2635441"/>
                        <a:pt x="464017" y="2642318"/>
                      </a:cubicBezTo>
                      <a:cubicBezTo>
                        <a:pt x="506299" y="2656273"/>
                        <a:pt x="550047" y="2665645"/>
                        <a:pt x="594310" y="2670350"/>
                      </a:cubicBezTo>
                      <a:cubicBezTo>
                        <a:pt x="614951" y="2672541"/>
                        <a:pt x="636620" y="2676008"/>
                        <a:pt x="653746" y="2661635"/>
                      </a:cubicBezTo>
                      <a:cubicBezTo>
                        <a:pt x="668510" y="2649243"/>
                        <a:pt x="678054" y="2629640"/>
                        <a:pt x="685616" y="2612296"/>
                      </a:cubicBezTo>
                      <a:cubicBezTo>
                        <a:pt x="701676" y="2575434"/>
                        <a:pt x="708305" y="2535105"/>
                        <a:pt x="707219" y="2495005"/>
                      </a:cubicBezTo>
                      <a:cubicBezTo>
                        <a:pt x="704924" y="2410070"/>
                        <a:pt x="668814" y="2331394"/>
                        <a:pt x="620808" y="2262757"/>
                      </a:cubicBezTo>
                      <a:cubicBezTo>
                        <a:pt x="617237" y="2257642"/>
                        <a:pt x="613484" y="2252651"/>
                        <a:pt x="609788" y="2247621"/>
                      </a:cubicBezTo>
                      <a:cubicBezTo>
                        <a:pt x="661499" y="2288827"/>
                        <a:pt x="718497" y="2323412"/>
                        <a:pt x="779009" y="2350034"/>
                      </a:cubicBezTo>
                      <a:cubicBezTo>
                        <a:pt x="812623" y="2364817"/>
                        <a:pt x="847837" y="2379295"/>
                        <a:pt x="884184" y="2383867"/>
                      </a:cubicBezTo>
                      <a:cubicBezTo>
                        <a:pt x="884765" y="2384057"/>
                        <a:pt x="885327" y="2384296"/>
                        <a:pt x="885918" y="2384477"/>
                      </a:cubicBezTo>
                      <a:cubicBezTo>
                        <a:pt x="897776" y="2388048"/>
                        <a:pt x="909092" y="2387505"/>
                        <a:pt x="920103" y="2384791"/>
                      </a:cubicBezTo>
                      <a:cubicBezTo>
                        <a:pt x="925304" y="2384381"/>
                        <a:pt x="930514" y="2383800"/>
                        <a:pt x="935743" y="2382848"/>
                      </a:cubicBezTo>
                      <a:cubicBezTo>
                        <a:pt x="962699" y="2377962"/>
                        <a:pt x="988273" y="2367160"/>
                        <a:pt x="1012600" y="2354825"/>
                      </a:cubicBezTo>
                      <a:cubicBezTo>
                        <a:pt x="1035917" y="2343005"/>
                        <a:pt x="1059225" y="2330260"/>
                        <a:pt x="1081152" y="2316001"/>
                      </a:cubicBezTo>
                      <a:cubicBezTo>
                        <a:pt x="1091515" y="2309267"/>
                        <a:pt x="1101583" y="2301752"/>
                        <a:pt x="1110479" y="2293122"/>
                      </a:cubicBezTo>
                      <a:cubicBezTo>
                        <a:pt x="1119347" y="2288055"/>
                        <a:pt x="1127577" y="2282131"/>
                        <a:pt x="1133834" y="2274263"/>
                      </a:cubicBezTo>
                      <a:cubicBezTo>
                        <a:pt x="1147170" y="2257499"/>
                        <a:pt x="1148779" y="2234029"/>
                        <a:pt x="1151732" y="2213627"/>
                      </a:cubicBezTo>
                      <a:cubicBezTo>
                        <a:pt x="1158257" y="2168469"/>
                        <a:pt x="1160285" y="2122739"/>
                        <a:pt x="1147160" y="2078524"/>
                      </a:cubicBezTo>
                      <a:cubicBezTo>
                        <a:pt x="1135530" y="2039329"/>
                        <a:pt x="1113851" y="2001400"/>
                        <a:pt x="1083695" y="1973492"/>
                      </a:cubicBezTo>
                      <a:cubicBezTo>
                        <a:pt x="1071855" y="1962538"/>
                        <a:pt x="1058520" y="1954366"/>
                        <a:pt x="1043509" y="1949813"/>
                      </a:cubicBezTo>
                      <a:cubicBezTo>
                        <a:pt x="1040328" y="1945907"/>
                        <a:pt x="1036746" y="1942412"/>
                        <a:pt x="1032374" y="1939954"/>
                      </a:cubicBezTo>
                      <a:cubicBezTo>
                        <a:pt x="1020658" y="1933344"/>
                        <a:pt x="1007276" y="1937640"/>
                        <a:pt x="995236" y="1940964"/>
                      </a:cubicBezTo>
                      <a:cubicBezTo>
                        <a:pt x="989150" y="1942650"/>
                        <a:pt x="983092" y="1944441"/>
                        <a:pt x="977063" y="1946317"/>
                      </a:cubicBezTo>
                      <a:cubicBezTo>
                        <a:pt x="972700" y="1946679"/>
                        <a:pt x="968357" y="1947079"/>
                        <a:pt x="964042" y="1947508"/>
                      </a:cubicBezTo>
                      <a:cubicBezTo>
                        <a:pt x="879955" y="1955918"/>
                        <a:pt x="799536" y="1986103"/>
                        <a:pt x="726384" y="2027651"/>
                      </a:cubicBezTo>
                      <a:cubicBezTo>
                        <a:pt x="722907" y="2029623"/>
                        <a:pt x="719526" y="2031747"/>
                        <a:pt x="716078" y="2033776"/>
                      </a:cubicBezTo>
                      <a:cubicBezTo>
                        <a:pt x="731699" y="2022774"/>
                        <a:pt x="747358" y="2011830"/>
                        <a:pt x="762931" y="2000762"/>
                      </a:cubicBezTo>
                      <a:cubicBezTo>
                        <a:pt x="793401" y="1979111"/>
                        <a:pt x="823881" y="1957461"/>
                        <a:pt x="854361" y="1935811"/>
                      </a:cubicBezTo>
                      <a:cubicBezTo>
                        <a:pt x="883165" y="1915351"/>
                        <a:pt x="913016" y="1895815"/>
                        <a:pt x="940467" y="1873546"/>
                      </a:cubicBezTo>
                      <a:cubicBezTo>
                        <a:pt x="954964" y="1861783"/>
                        <a:pt x="967195" y="1848333"/>
                        <a:pt x="978167" y="1833808"/>
                      </a:cubicBezTo>
                      <a:cubicBezTo>
                        <a:pt x="977777" y="1837541"/>
                        <a:pt x="981425" y="1841494"/>
                        <a:pt x="985245" y="1838751"/>
                      </a:cubicBezTo>
                      <a:cubicBezTo>
                        <a:pt x="991626" y="1834160"/>
                        <a:pt x="997255" y="1828969"/>
                        <a:pt x="1002285" y="1823340"/>
                      </a:cubicBezTo>
                      <a:cubicBezTo>
                        <a:pt x="1003370" y="1824340"/>
                        <a:pt x="1004895" y="1824845"/>
                        <a:pt x="1006685" y="1824359"/>
                      </a:cubicBezTo>
                      <a:cubicBezTo>
                        <a:pt x="1009867" y="1823511"/>
                        <a:pt x="1013029" y="1822606"/>
                        <a:pt x="1016201" y="1821740"/>
                      </a:cubicBezTo>
                      <a:cubicBezTo>
                        <a:pt x="1110479" y="1813767"/>
                        <a:pt x="1204986" y="1804261"/>
                        <a:pt x="1297188" y="1782325"/>
                      </a:cubicBezTo>
                      <a:cubicBezTo>
                        <a:pt x="1382942" y="1761923"/>
                        <a:pt x="1467086" y="1730357"/>
                        <a:pt x="1540962" y="1681674"/>
                      </a:cubicBezTo>
                      <a:cubicBezTo>
                        <a:pt x="1559059" y="1669749"/>
                        <a:pt x="1576833" y="1656928"/>
                        <a:pt x="1593225" y="1642727"/>
                      </a:cubicBezTo>
                      <a:cubicBezTo>
                        <a:pt x="1606713" y="1631001"/>
                        <a:pt x="1619676" y="1613428"/>
                        <a:pt x="1610427" y="1595206"/>
                      </a:cubicBezTo>
                      <a:close/>
                      <a:moveTo>
                        <a:pt x="1029260" y="624437"/>
                      </a:moveTo>
                      <a:cubicBezTo>
                        <a:pt x="1037479" y="607912"/>
                        <a:pt x="1045795" y="591433"/>
                        <a:pt x="1054282" y="575050"/>
                      </a:cubicBezTo>
                      <a:cubicBezTo>
                        <a:pt x="1052805" y="580270"/>
                        <a:pt x="1051386" y="585509"/>
                        <a:pt x="1050100" y="590776"/>
                      </a:cubicBezTo>
                      <a:cubicBezTo>
                        <a:pt x="1049615" y="592767"/>
                        <a:pt x="1049148" y="594786"/>
                        <a:pt x="1048672" y="596796"/>
                      </a:cubicBezTo>
                      <a:cubicBezTo>
                        <a:pt x="1042775" y="606454"/>
                        <a:pt x="1036298" y="615665"/>
                        <a:pt x="1029260" y="624437"/>
                      </a:cubicBezTo>
                      <a:close/>
                      <a:moveTo>
                        <a:pt x="1256316" y="595796"/>
                      </a:moveTo>
                      <a:cubicBezTo>
                        <a:pt x="1279300" y="619027"/>
                        <a:pt x="1302189" y="642364"/>
                        <a:pt x="1324982" y="665785"/>
                      </a:cubicBezTo>
                      <a:cubicBezTo>
                        <a:pt x="1346528" y="687922"/>
                        <a:pt x="1368854" y="709629"/>
                        <a:pt x="1389209" y="732880"/>
                      </a:cubicBezTo>
                      <a:cubicBezTo>
                        <a:pt x="1409164" y="755673"/>
                        <a:pt x="1429195" y="784724"/>
                        <a:pt x="1423137" y="816328"/>
                      </a:cubicBezTo>
                      <a:cubicBezTo>
                        <a:pt x="1344632" y="821434"/>
                        <a:pt x="1263013" y="822129"/>
                        <a:pt x="1187460" y="797497"/>
                      </a:cubicBezTo>
                      <a:cubicBezTo>
                        <a:pt x="1149637" y="785162"/>
                        <a:pt x="1114051" y="765693"/>
                        <a:pt x="1085305" y="737966"/>
                      </a:cubicBezTo>
                      <a:cubicBezTo>
                        <a:pt x="1069103" y="722335"/>
                        <a:pt x="1054053" y="703847"/>
                        <a:pt x="1050157" y="681035"/>
                      </a:cubicBezTo>
                      <a:cubicBezTo>
                        <a:pt x="1046147" y="657584"/>
                        <a:pt x="1051415" y="632086"/>
                        <a:pt x="1056130" y="609083"/>
                      </a:cubicBezTo>
                      <a:cubicBezTo>
                        <a:pt x="1057206" y="603825"/>
                        <a:pt x="1058454" y="598625"/>
                        <a:pt x="1059730" y="593424"/>
                      </a:cubicBezTo>
                      <a:cubicBezTo>
                        <a:pt x="1079151" y="558896"/>
                        <a:pt x="1092905" y="520339"/>
                        <a:pt x="1105021" y="482496"/>
                      </a:cubicBezTo>
                      <a:cubicBezTo>
                        <a:pt x="1107031" y="479781"/>
                        <a:pt x="1109232" y="477238"/>
                        <a:pt x="1111727" y="475066"/>
                      </a:cubicBezTo>
                      <a:cubicBezTo>
                        <a:pt x="1113060" y="474266"/>
                        <a:pt x="1114337" y="473399"/>
                        <a:pt x="1115575" y="472504"/>
                      </a:cubicBezTo>
                      <a:cubicBezTo>
                        <a:pt x="1143007" y="503622"/>
                        <a:pt x="1175545" y="529902"/>
                        <a:pt x="1211340" y="550704"/>
                      </a:cubicBezTo>
                      <a:cubicBezTo>
                        <a:pt x="1226351" y="565706"/>
                        <a:pt x="1241391" y="580699"/>
                        <a:pt x="1256316" y="595796"/>
                      </a:cubicBezTo>
                      <a:close/>
                      <a:moveTo>
                        <a:pt x="1099040" y="470361"/>
                      </a:moveTo>
                      <a:cubicBezTo>
                        <a:pt x="1094373" y="472171"/>
                        <a:pt x="1089591" y="473476"/>
                        <a:pt x="1085533" y="474504"/>
                      </a:cubicBezTo>
                      <a:cubicBezTo>
                        <a:pt x="1067426" y="479115"/>
                        <a:pt x="1049148" y="483115"/>
                        <a:pt x="1030831" y="486792"/>
                      </a:cubicBezTo>
                      <a:cubicBezTo>
                        <a:pt x="994579" y="494078"/>
                        <a:pt x="958070" y="499927"/>
                        <a:pt x="921513" y="505442"/>
                      </a:cubicBezTo>
                      <a:cubicBezTo>
                        <a:pt x="861115" y="514557"/>
                        <a:pt x="800488" y="522853"/>
                        <a:pt x="740604" y="535017"/>
                      </a:cubicBezTo>
                      <a:cubicBezTo>
                        <a:pt x="770970" y="523672"/>
                        <a:pt x="801755" y="513462"/>
                        <a:pt x="832883" y="504403"/>
                      </a:cubicBezTo>
                      <a:cubicBezTo>
                        <a:pt x="922703" y="478276"/>
                        <a:pt x="1015124" y="462208"/>
                        <a:pt x="1108412" y="455826"/>
                      </a:cubicBezTo>
                      <a:cubicBezTo>
                        <a:pt x="1107850" y="456226"/>
                        <a:pt x="1107355" y="456702"/>
                        <a:pt x="1107003" y="457255"/>
                      </a:cubicBezTo>
                      <a:cubicBezTo>
                        <a:pt x="1104250" y="461579"/>
                        <a:pt x="1101621" y="465960"/>
                        <a:pt x="1099040" y="470361"/>
                      </a:cubicBezTo>
                      <a:close/>
                      <a:moveTo>
                        <a:pt x="1125329" y="468189"/>
                      </a:moveTo>
                      <a:cubicBezTo>
                        <a:pt x="1126100" y="468018"/>
                        <a:pt x="1126891" y="467894"/>
                        <a:pt x="1127681" y="467761"/>
                      </a:cubicBezTo>
                      <a:cubicBezTo>
                        <a:pt x="1143197" y="482982"/>
                        <a:pt x="1158666" y="498260"/>
                        <a:pt x="1174106" y="513566"/>
                      </a:cubicBezTo>
                      <a:cubicBezTo>
                        <a:pt x="1169582" y="510061"/>
                        <a:pt x="1165134" y="506461"/>
                        <a:pt x="1160771" y="502756"/>
                      </a:cubicBezTo>
                      <a:cubicBezTo>
                        <a:pt x="1148179" y="492040"/>
                        <a:pt x="1136359" y="480477"/>
                        <a:pt x="1125329" y="468189"/>
                      </a:cubicBezTo>
                      <a:close/>
                      <a:moveTo>
                        <a:pt x="1540457" y="573764"/>
                      </a:moveTo>
                      <a:cubicBezTo>
                        <a:pt x="1519892" y="583756"/>
                        <a:pt x="1495880" y="588376"/>
                        <a:pt x="1473420" y="591862"/>
                      </a:cubicBezTo>
                      <a:cubicBezTo>
                        <a:pt x="1451150" y="595320"/>
                        <a:pt x="1428519" y="596596"/>
                        <a:pt x="1405992" y="595967"/>
                      </a:cubicBezTo>
                      <a:cubicBezTo>
                        <a:pt x="1340155" y="594148"/>
                        <a:pt x="1274519" y="575498"/>
                        <a:pt x="1217331" y="542513"/>
                      </a:cubicBezTo>
                      <a:cubicBezTo>
                        <a:pt x="1214225" y="539398"/>
                        <a:pt x="1211149" y="536255"/>
                        <a:pt x="1208034" y="533150"/>
                      </a:cubicBezTo>
                      <a:cubicBezTo>
                        <a:pt x="1188365" y="513509"/>
                        <a:pt x="1168544" y="494021"/>
                        <a:pt x="1148741" y="474514"/>
                      </a:cubicBezTo>
                      <a:cubicBezTo>
                        <a:pt x="1250239" y="524253"/>
                        <a:pt x="1362939" y="550971"/>
                        <a:pt x="1475954" y="552333"/>
                      </a:cubicBezTo>
                      <a:cubicBezTo>
                        <a:pt x="1506795" y="552705"/>
                        <a:pt x="1537609" y="551019"/>
                        <a:pt x="1568251" y="547590"/>
                      </a:cubicBezTo>
                      <a:cubicBezTo>
                        <a:pt x="1562536" y="558610"/>
                        <a:pt x="1553201" y="567573"/>
                        <a:pt x="1540457" y="573764"/>
                      </a:cubicBezTo>
                      <a:close/>
                      <a:moveTo>
                        <a:pt x="1159304" y="468523"/>
                      </a:moveTo>
                      <a:cubicBezTo>
                        <a:pt x="1161647" y="468761"/>
                        <a:pt x="1163971" y="468999"/>
                        <a:pt x="1166229" y="469170"/>
                      </a:cubicBezTo>
                      <a:cubicBezTo>
                        <a:pt x="1180078" y="470209"/>
                        <a:pt x="1193937" y="471266"/>
                        <a:pt x="1207777" y="472380"/>
                      </a:cubicBezTo>
                      <a:cubicBezTo>
                        <a:pt x="1320791" y="481458"/>
                        <a:pt x="1434396" y="494478"/>
                        <a:pt x="1542190" y="531350"/>
                      </a:cubicBezTo>
                      <a:cubicBezTo>
                        <a:pt x="1549134" y="533721"/>
                        <a:pt x="1556040" y="536226"/>
                        <a:pt x="1562917" y="538798"/>
                      </a:cubicBezTo>
                      <a:cubicBezTo>
                        <a:pt x="1447159" y="550800"/>
                        <a:pt x="1329154" y="535731"/>
                        <a:pt x="1220150" y="494745"/>
                      </a:cubicBezTo>
                      <a:cubicBezTo>
                        <a:pt x="1199452" y="486973"/>
                        <a:pt x="1179193" y="478133"/>
                        <a:pt x="1159304" y="468523"/>
                      </a:cubicBezTo>
                      <a:close/>
                      <a:moveTo>
                        <a:pt x="1190184" y="440176"/>
                      </a:moveTo>
                      <a:cubicBezTo>
                        <a:pt x="1218569" y="432861"/>
                        <a:pt x="1246963" y="425546"/>
                        <a:pt x="1275348" y="418240"/>
                      </a:cubicBezTo>
                      <a:cubicBezTo>
                        <a:pt x="1304275" y="410792"/>
                        <a:pt x="1333193" y="403343"/>
                        <a:pt x="1362120" y="395885"/>
                      </a:cubicBezTo>
                      <a:cubicBezTo>
                        <a:pt x="1387647" y="389313"/>
                        <a:pt x="1413279" y="381683"/>
                        <a:pt x="1439549" y="378731"/>
                      </a:cubicBezTo>
                      <a:cubicBezTo>
                        <a:pt x="1462895" y="376102"/>
                        <a:pt x="1487726" y="377149"/>
                        <a:pt x="1508434" y="389408"/>
                      </a:cubicBezTo>
                      <a:cubicBezTo>
                        <a:pt x="1529979" y="402162"/>
                        <a:pt x="1542057" y="425022"/>
                        <a:pt x="1552392" y="446939"/>
                      </a:cubicBezTo>
                      <a:cubicBezTo>
                        <a:pt x="1562660" y="468723"/>
                        <a:pt x="1573308" y="492107"/>
                        <a:pt x="1574623" y="516529"/>
                      </a:cubicBezTo>
                      <a:cubicBezTo>
                        <a:pt x="1574937" y="522272"/>
                        <a:pt x="1574451" y="527692"/>
                        <a:pt x="1573432" y="532845"/>
                      </a:cubicBezTo>
                      <a:cubicBezTo>
                        <a:pt x="1467124" y="491878"/>
                        <a:pt x="1353043" y="476162"/>
                        <a:pt x="1240115" y="466208"/>
                      </a:cubicBezTo>
                      <a:cubicBezTo>
                        <a:pt x="1210892" y="463636"/>
                        <a:pt x="1181640" y="461436"/>
                        <a:pt x="1152389" y="459274"/>
                      </a:cubicBezTo>
                      <a:cubicBezTo>
                        <a:pt x="1148036" y="458950"/>
                        <a:pt x="1143588" y="458569"/>
                        <a:pt x="1139131" y="458426"/>
                      </a:cubicBezTo>
                      <a:cubicBezTo>
                        <a:pt x="1136587" y="457112"/>
                        <a:pt x="1134054" y="455788"/>
                        <a:pt x="1131530" y="454435"/>
                      </a:cubicBezTo>
                      <a:cubicBezTo>
                        <a:pt x="1136673" y="453673"/>
                        <a:pt x="1141788" y="452568"/>
                        <a:pt x="1146893" y="451301"/>
                      </a:cubicBezTo>
                      <a:cubicBezTo>
                        <a:pt x="1161352" y="447720"/>
                        <a:pt x="1175754" y="443891"/>
                        <a:pt x="1190184" y="440176"/>
                      </a:cubicBezTo>
                      <a:close/>
                      <a:moveTo>
                        <a:pt x="992826" y="375597"/>
                      </a:moveTo>
                      <a:cubicBezTo>
                        <a:pt x="960089" y="338306"/>
                        <a:pt x="942372" y="289767"/>
                        <a:pt x="935257" y="241190"/>
                      </a:cubicBezTo>
                      <a:cubicBezTo>
                        <a:pt x="926847" y="183830"/>
                        <a:pt x="932981" y="125327"/>
                        <a:pt x="940915" y="68292"/>
                      </a:cubicBezTo>
                      <a:cubicBezTo>
                        <a:pt x="943468" y="49947"/>
                        <a:pt x="944935" y="19648"/>
                        <a:pt x="964775" y="10789"/>
                      </a:cubicBezTo>
                      <a:cubicBezTo>
                        <a:pt x="976977" y="5331"/>
                        <a:pt x="993436" y="11208"/>
                        <a:pt x="1005790" y="13952"/>
                      </a:cubicBezTo>
                      <a:cubicBezTo>
                        <a:pt x="1018315" y="16723"/>
                        <a:pt x="1030755" y="19848"/>
                        <a:pt x="1043109" y="23315"/>
                      </a:cubicBezTo>
                      <a:cubicBezTo>
                        <a:pt x="1094506" y="37755"/>
                        <a:pt x="1144150" y="58214"/>
                        <a:pt x="1190784" y="84189"/>
                      </a:cubicBezTo>
                      <a:cubicBezTo>
                        <a:pt x="1201986" y="90428"/>
                        <a:pt x="1213016" y="96991"/>
                        <a:pt x="1223855" y="103849"/>
                      </a:cubicBezTo>
                      <a:cubicBezTo>
                        <a:pt x="1235380" y="111154"/>
                        <a:pt x="1247658" y="118746"/>
                        <a:pt x="1252002" y="132490"/>
                      </a:cubicBezTo>
                      <a:cubicBezTo>
                        <a:pt x="1255697" y="144187"/>
                        <a:pt x="1254878" y="157579"/>
                        <a:pt x="1254716" y="169704"/>
                      </a:cubicBezTo>
                      <a:cubicBezTo>
                        <a:pt x="1254545" y="182382"/>
                        <a:pt x="1253754" y="195060"/>
                        <a:pt x="1252383" y="207671"/>
                      </a:cubicBezTo>
                      <a:cubicBezTo>
                        <a:pt x="1246887" y="258211"/>
                        <a:pt x="1231628" y="307807"/>
                        <a:pt x="1207996" y="352803"/>
                      </a:cubicBezTo>
                      <a:cubicBezTo>
                        <a:pt x="1196223" y="375225"/>
                        <a:pt x="1182422" y="396799"/>
                        <a:pt x="1166458" y="416478"/>
                      </a:cubicBezTo>
                      <a:cubicBezTo>
                        <a:pt x="1158847" y="425870"/>
                        <a:pt x="1150303" y="435271"/>
                        <a:pt x="1139388" y="440843"/>
                      </a:cubicBezTo>
                      <a:cubicBezTo>
                        <a:pt x="1134778" y="443205"/>
                        <a:pt x="1130044" y="444415"/>
                        <a:pt x="1125272" y="444891"/>
                      </a:cubicBezTo>
                      <a:cubicBezTo>
                        <a:pt x="1124824" y="444758"/>
                        <a:pt x="1124376" y="444605"/>
                        <a:pt x="1123909" y="444634"/>
                      </a:cubicBezTo>
                      <a:cubicBezTo>
                        <a:pt x="1121833" y="444748"/>
                        <a:pt x="1119747" y="444929"/>
                        <a:pt x="1117671" y="445053"/>
                      </a:cubicBezTo>
                      <a:cubicBezTo>
                        <a:pt x="1110908" y="444653"/>
                        <a:pt x="1104116" y="442996"/>
                        <a:pt x="1097459" y="440805"/>
                      </a:cubicBezTo>
                      <a:cubicBezTo>
                        <a:pt x="1088143" y="437738"/>
                        <a:pt x="1078923" y="434595"/>
                        <a:pt x="1069674" y="431594"/>
                      </a:cubicBezTo>
                      <a:cubicBezTo>
                        <a:pt x="1063407" y="428537"/>
                        <a:pt x="1057349" y="425270"/>
                        <a:pt x="1051634" y="422107"/>
                      </a:cubicBezTo>
                      <a:cubicBezTo>
                        <a:pt x="1029612" y="409953"/>
                        <a:pt x="1009457" y="394542"/>
                        <a:pt x="992826" y="375597"/>
                      </a:cubicBezTo>
                      <a:close/>
                      <a:moveTo>
                        <a:pt x="599596" y="574155"/>
                      </a:moveTo>
                      <a:cubicBezTo>
                        <a:pt x="652193" y="512347"/>
                        <a:pt x="722612" y="467056"/>
                        <a:pt x="799878" y="442300"/>
                      </a:cubicBezTo>
                      <a:cubicBezTo>
                        <a:pt x="882498" y="415830"/>
                        <a:pt x="972853" y="412373"/>
                        <a:pt x="1056453" y="436566"/>
                      </a:cubicBezTo>
                      <a:cubicBezTo>
                        <a:pt x="1057939" y="436995"/>
                        <a:pt x="1059425" y="437462"/>
                        <a:pt x="1060920" y="437947"/>
                      </a:cubicBezTo>
                      <a:cubicBezTo>
                        <a:pt x="1068017" y="441519"/>
                        <a:pt x="1075323" y="444805"/>
                        <a:pt x="1082733" y="447568"/>
                      </a:cubicBezTo>
                      <a:cubicBezTo>
                        <a:pt x="1003323" y="454369"/>
                        <a:pt x="924504" y="468456"/>
                        <a:pt x="847675" y="489630"/>
                      </a:cubicBezTo>
                      <a:cubicBezTo>
                        <a:pt x="802841" y="501984"/>
                        <a:pt x="758664" y="516738"/>
                        <a:pt x="715401" y="533807"/>
                      </a:cubicBezTo>
                      <a:cubicBezTo>
                        <a:pt x="702619" y="538846"/>
                        <a:pt x="689941" y="544161"/>
                        <a:pt x="677330" y="549599"/>
                      </a:cubicBezTo>
                      <a:cubicBezTo>
                        <a:pt x="651041" y="556553"/>
                        <a:pt x="625057" y="564611"/>
                        <a:pt x="599596" y="574155"/>
                      </a:cubicBezTo>
                      <a:close/>
                      <a:moveTo>
                        <a:pt x="993046" y="660090"/>
                      </a:moveTo>
                      <a:cubicBezTo>
                        <a:pt x="958594" y="686188"/>
                        <a:pt x="916455" y="699418"/>
                        <a:pt x="875402" y="711096"/>
                      </a:cubicBezTo>
                      <a:cubicBezTo>
                        <a:pt x="831473" y="723593"/>
                        <a:pt x="786743" y="733299"/>
                        <a:pt x="741585" y="740119"/>
                      </a:cubicBezTo>
                      <a:cubicBezTo>
                        <a:pt x="718583" y="743595"/>
                        <a:pt x="695084" y="747196"/>
                        <a:pt x="671805" y="748005"/>
                      </a:cubicBezTo>
                      <a:cubicBezTo>
                        <a:pt x="650022" y="748767"/>
                        <a:pt x="631391" y="742976"/>
                        <a:pt x="619551" y="723678"/>
                      </a:cubicBezTo>
                      <a:cubicBezTo>
                        <a:pt x="608578" y="705790"/>
                        <a:pt x="603130" y="684121"/>
                        <a:pt x="596634" y="664338"/>
                      </a:cubicBezTo>
                      <a:cubicBezTo>
                        <a:pt x="593300" y="654203"/>
                        <a:pt x="590033" y="644040"/>
                        <a:pt x="586880" y="633839"/>
                      </a:cubicBezTo>
                      <a:cubicBezTo>
                        <a:pt x="583118" y="621675"/>
                        <a:pt x="580270" y="610007"/>
                        <a:pt x="592357" y="601816"/>
                      </a:cubicBezTo>
                      <a:cubicBezTo>
                        <a:pt x="609712" y="590043"/>
                        <a:pt x="630686" y="581851"/>
                        <a:pt x="649660" y="573041"/>
                      </a:cubicBezTo>
                      <a:cubicBezTo>
                        <a:pt x="661556" y="567516"/>
                        <a:pt x="673558" y="562239"/>
                        <a:pt x="685626" y="557086"/>
                      </a:cubicBezTo>
                      <a:cubicBezTo>
                        <a:pt x="802374" y="527244"/>
                        <a:pt x="924323" y="518815"/>
                        <a:pt x="1042356" y="494459"/>
                      </a:cubicBezTo>
                      <a:cubicBezTo>
                        <a:pt x="1058558" y="491116"/>
                        <a:pt x="1075694" y="488354"/>
                        <a:pt x="1091715" y="483353"/>
                      </a:cubicBezTo>
                      <a:cubicBezTo>
                        <a:pt x="1086743" y="492478"/>
                        <a:pt x="1082104" y="501774"/>
                        <a:pt x="1077790" y="511233"/>
                      </a:cubicBezTo>
                      <a:cubicBezTo>
                        <a:pt x="1068245" y="528692"/>
                        <a:pt x="1059168" y="546456"/>
                        <a:pt x="1050014" y="564030"/>
                      </a:cubicBezTo>
                      <a:cubicBezTo>
                        <a:pt x="1036032" y="590881"/>
                        <a:pt x="1022411" y="617932"/>
                        <a:pt x="1009105" y="645126"/>
                      </a:cubicBezTo>
                      <a:cubicBezTo>
                        <a:pt x="1008743" y="645859"/>
                        <a:pt x="1008400" y="646593"/>
                        <a:pt x="1008047" y="647316"/>
                      </a:cubicBezTo>
                      <a:cubicBezTo>
                        <a:pt x="1003266" y="651765"/>
                        <a:pt x="998332" y="656079"/>
                        <a:pt x="993046" y="660090"/>
                      </a:cubicBezTo>
                      <a:close/>
                      <a:moveTo>
                        <a:pt x="559544" y="1046500"/>
                      </a:moveTo>
                      <a:cubicBezTo>
                        <a:pt x="578879" y="1070398"/>
                        <a:pt x="595358" y="1096487"/>
                        <a:pt x="612017" y="1122281"/>
                      </a:cubicBezTo>
                      <a:cubicBezTo>
                        <a:pt x="629190" y="1148874"/>
                        <a:pt x="646116" y="1175649"/>
                        <a:pt x="661290" y="1203443"/>
                      </a:cubicBezTo>
                      <a:cubicBezTo>
                        <a:pt x="676377" y="1231085"/>
                        <a:pt x="689598" y="1259745"/>
                        <a:pt x="699304" y="1289702"/>
                      </a:cubicBezTo>
                      <a:cubicBezTo>
                        <a:pt x="694465" y="1287035"/>
                        <a:pt x="689655" y="1284329"/>
                        <a:pt x="684883" y="1281548"/>
                      </a:cubicBezTo>
                      <a:cubicBezTo>
                        <a:pt x="682102" y="1276424"/>
                        <a:pt x="679311" y="1271318"/>
                        <a:pt x="676530" y="1266203"/>
                      </a:cubicBezTo>
                      <a:cubicBezTo>
                        <a:pt x="663899" y="1243029"/>
                        <a:pt x="651003" y="1219988"/>
                        <a:pt x="637534" y="1197290"/>
                      </a:cubicBezTo>
                      <a:cubicBezTo>
                        <a:pt x="610855" y="1152332"/>
                        <a:pt x="581823" y="1108641"/>
                        <a:pt x="548409" y="1068369"/>
                      </a:cubicBezTo>
                      <a:cubicBezTo>
                        <a:pt x="531855" y="1048424"/>
                        <a:pt x="514195" y="1029383"/>
                        <a:pt x="495307" y="1011629"/>
                      </a:cubicBezTo>
                      <a:cubicBezTo>
                        <a:pt x="476752" y="994179"/>
                        <a:pt x="456940" y="976586"/>
                        <a:pt x="433604" y="965813"/>
                      </a:cubicBezTo>
                      <a:cubicBezTo>
                        <a:pt x="484487" y="972005"/>
                        <a:pt x="527844" y="1007323"/>
                        <a:pt x="559544" y="1046500"/>
                      </a:cubicBezTo>
                      <a:close/>
                      <a:moveTo>
                        <a:pt x="454483" y="1066769"/>
                      </a:moveTo>
                      <a:cubicBezTo>
                        <a:pt x="452768" y="1063664"/>
                        <a:pt x="450997" y="1060587"/>
                        <a:pt x="449282" y="1057473"/>
                      </a:cubicBezTo>
                      <a:cubicBezTo>
                        <a:pt x="442891" y="1045823"/>
                        <a:pt x="436414" y="1034193"/>
                        <a:pt x="430308" y="1022392"/>
                      </a:cubicBezTo>
                      <a:cubicBezTo>
                        <a:pt x="424689" y="1011552"/>
                        <a:pt x="419631" y="1000294"/>
                        <a:pt x="416650" y="988426"/>
                      </a:cubicBezTo>
                      <a:cubicBezTo>
                        <a:pt x="416040" y="982311"/>
                        <a:pt x="416221" y="976138"/>
                        <a:pt x="417421" y="969957"/>
                      </a:cubicBezTo>
                      <a:cubicBezTo>
                        <a:pt x="440062" y="977463"/>
                        <a:pt x="459303" y="992369"/>
                        <a:pt x="476943" y="1008104"/>
                      </a:cubicBezTo>
                      <a:cubicBezTo>
                        <a:pt x="496002" y="1025107"/>
                        <a:pt x="513833" y="1043423"/>
                        <a:pt x="530635" y="1062654"/>
                      </a:cubicBezTo>
                      <a:cubicBezTo>
                        <a:pt x="564487" y="1101383"/>
                        <a:pt x="593748" y="1143893"/>
                        <a:pt x="620542" y="1187737"/>
                      </a:cubicBezTo>
                      <a:cubicBezTo>
                        <a:pt x="637449" y="1215397"/>
                        <a:pt x="653451" y="1243639"/>
                        <a:pt x="669024" y="1272099"/>
                      </a:cubicBezTo>
                      <a:cubicBezTo>
                        <a:pt x="632305" y="1249439"/>
                        <a:pt x="597663" y="1223474"/>
                        <a:pt x="565649" y="1194518"/>
                      </a:cubicBezTo>
                      <a:cubicBezTo>
                        <a:pt x="523701" y="1156542"/>
                        <a:pt x="486239" y="1113613"/>
                        <a:pt x="454483" y="1066769"/>
                      </a:cubicBezTo>
                      <a:close/>
                      <a:moveTo>
                        <a:pt x="701009" y="1336098"/>
                      </a:moveTo>
                      <a:cubicBezTo>
                        <a:pt x="684474" y="1318229"/>
                        <a:pt x="662947" y="1305932"/>
                        <a:pt x="642545" y="1293073"/>
                      </a:cubicBezTo>
                      <a:cubicBezTo>
                        <a:pt x="621037" y="1279519"/>
                        <a:pt x="600949" y="1264156"/>
                        <a:pt x="582537" y="1246601"/>
                      </a:cubicBezTo>
                      <a:cubicBezTo>
                        <a:pt x="547856" y="1213549"/>
                        <a:pt x="519358" y="1174754"/>
                        <a:pt x="493945" y="1134282"/>
                      </a:cubicBezTo>
                      <a:cubicBezTo>
                        <a:pt x="530864" y="1177640"/>
                        <a:pt x="572888" y="1216588"/>
                        <a:pt x="618913" y="1250125"/>
                      </a:cubicBezTo>
                      <a:cubicBezTo>
                        <a:pt x="638011" y="1264041"/>
                        <a:pt x="657842" y="1276938"/>
                        <a:pt x="678235" y="1288882"/>
                      </a:cubicBezTo>
                      <a:cubicBezTo>
                        <a:pt x="684454" y="1300417"/>
                        <a:pt x="690617" y="1311981"/>
                        <a:pt x="696742" y="1323553"/>
                      </a:cubicBezTo>
                      <a:cubicBezTo>
                        <a:pt x="700104" y="1329916"/>
                        <a:pt x="703409" y="1336317"/>
                        <a:pt x="706581" y="1342784"/>
                      </a:cubicBezTo>
                      <a:cubicBezTo>
                        <a:pt x="704829" y="1340508"/>
                        <a:pt x="703009" y="1338260"/>
                        <a:pt x="701009" y="1336098"/>
                      </a:cubicBezTo>
                      <a:close/>
                      <a:moveTo>
                        <a:pt x="936686" y="3050760"/>
                      </a:moveTo>
                      <a:cubicBezTo>
                        <a:pt x="878926" y="3108215"/>
                        <a:pt x="818928" y="3163565"/>
                        <a:pt x="760007" y="3219838"/>
                      </a:cubicBezTo>
                      <a:cubicBezTo>
                        <a:pt x="744586" y="3234573"/>
                        <a:pt x="729470" y="3249756"/>
                        <a:pt x="713449" y="3263853"/>
                      </a:cubicBezTo>
                      <a:cubicBezTo>
                        <a:pt x="705438" y="3270902"/>
                        <a:pt x="696961" y="3277455"/>
                        <a:pt x="687807" y="3282770"/>
                      </a:cubicBezTo>
                      <a:cubicBezTo>
                        <a:pt x="689531" y="3279522"/>
                        <a:pt x="690836" y="3275912"/>
                        <a:pt x="691732" y="3272283"/>
                      </a:cubicBezTo>
                      <a:cubicBezTo>
                        <a:pt x="692265" y="3270111"/>
                        <a:pt x="692646" y="3267920"/>
                        <a:pt x="692951" y="3265739"/>
                      </a:cubicBezTo>
                      <a:cubicBezTo>
                        <a:pt x="699304" y="3260100"/>
                        <a:pt x="706533" y="3255357"/>
                        <a:pt x="713287" y="3250223"/>
                      </a:cubicBezTo>
                      <a:cubicBezTo>
                        <a:pt x="727879" y="3239145"/>
                        <a:pt x="742138" y="3227639"/>
                        <a:pt x="756054" y="3215714"/>
                      </a:cubicBezTo>
                      <a:cubicBezTo>
                        <a:pt x="812004" y="3167774"/>
                        <a:pt x="862105" y="3113282"/>
                        <a:pt x="908016" y="3055760"/>
                      </a:cubicBezTo>
                      <a:cubicBezTo>
                        <a:pt x="952650" y="2999849"/>
                        <a:pt x="993417" y="2940994"/>
                        <a:pt x="1032327" y="2880996"/>
                      </a:cubicBezTo>
                      <a:cubicBezTo>
                        <a:pt x="1028040" y="2948014"/>
                        <a:pt x="983120" y="3004563"/>
                        <a:pt x="936686" y="3050760"/>
                      </a:cubicBezTo>
                      <a:close/>
                      <a:moveTo>
                        <a:pt x="1031307" y="2863679"/>
                      </a:moveTo>
                      <a:cubicBezTo>
                        <a:pt x="1031384" y="2863660"/>
                        <a:pt x="1031469" y="2863641"/>
                        <a:pt x="1031546" y="2863632"/>
                      </a:cubicBezTo>
                      <a:cubicBezTo>
                        <a:pt x="994417" y="2921144"/>
                        <a:pt x="955822" y="2977798"/>
                        <a:pt x="913797" y="3031843"/>
                      </a:cubicBezTo>
                      <a:cubicBezTo>
                        <a:pt x="868154" y="3090555"/>
                        <a:pt x="818433" y="3146305"/>
                        <a:pt x="762931" y="3195902"/>
                      </a:cubicBezTo>
                      <a:cubicBezTo>
                        <a:pt x="748824" y="3208503"/>
                        <a:pt x="734394" y="3220743"/>
                        <a:pt x="719564" y="3232497"/>
                      </a:cubicBezTo>
                      <a:cubicBezTo>
                        <a:pt x="712201" y="3238336"/>
                        <a:pt x="704733" y="3244041"/>
                        <a:pt x="697180" y="3249632"/>
                      </a:cubicBezTo>
                      <a:cubicBezTo>
                        <a:pt x="696085" y="3250442"/>
                        <a:pt x="694989" y="3251261"/>
                        <a:pt x="693894" y="3252071"/>
                      </a:cubicBezTo>
                      <a:cubicBezTo>
                        <a:pt x="693913" y="3251280"/>
                        <a:pt x="693941" y="3250499"/>
                        <a:pt x="693951" y="3249708"/>
                      </a:cubicBezTo>
                      <a:cubicBezTo>
                        <a:pt x="693989" y="3246870"/>
                        <a:pt x="694189" y="3244032"/>
                        <a:pt x="694322" y="3241184"/>
                      </a:cubicBezTo>
                      <a:cubicBezTo>
                        <a:pt x="696266" y="3235954"/>
                        <a:pt x="698199" y="3230725"/>
                        <a:pt x="700133" y="3225496"/>
                      </a:cubicBezTo>
                      <a:cubicBezTo>
                        <a:pt x="722326" y="3179290"/>
                        <a:pt x="748691" y="3135094"/>
                        <a:pt x="778866" y="3093622"/>
                      </a:cubicBezTo>
                      <a:cubicBezTo>
                        <a:pt x="824558" y="3030843"/>
                        <a:pt x="878936" y="2974312"/>
                        <a:pt x="939839" y="2926154"/>
                      </a:cubicBezTo>
                      <a:cubicBezTo>
                        <a:pt x="968842" y="2903237"/>
                        <a:pt x="999484" y="2882472"/>
                        <a:pt x="1031307" y="2863679"/>
                      </a:cubicBezTo>
                      <a:close/>
                      <a:moveTo>
                        <a:pt x="700018" y="3198426"/>
                      </a:moveTo>
                      <a:cubicBezTo>
                        <a:pt x="705333" y="3174023"/>
                        <a:pt x="713934" y="3150391"/>
                        <a:pt x="724974" y="3127979"/>
                      </a:cubicBezTo>
                      <a:cubicBezTo>
                        <a:pt x="722697" y="3134666"/>
                        <a:pt x="720421" y="3141352"/>
                        <a:pt x="718097" y="3148010"/>
                      </a:cubicBezTo>
                      <a:cubicBezTo>
                        <a:pt x="712229" y="3164860"/>
                        <a:pt x="706133" y="3181643"/>
                        <a:pt x="700018" y="3198426"/>
                      </a:cubicBezTo>
                      <a:close/>
                      <a:moveTo>
                        <a:pt x="910997" y="2934060"/>
                      </a:moveTo>
                      <a:cubicBezTo>
                        <a:pt x="916998" y="2930049"/>
                        <a:pt x="923084" y="2926173"/>
                        <a:pt x="929142" y="2922258"/>
                      </a:cubicBezTo>
                      <a:cubicBezTo>
                        <a:pt x="903663" y="2942651"/>
                        <a:pt x="879279" y="2964416"/>
                        <a:pt x="856285" y="2987571"/>
                      </a:cubicBezTo>
                      <a:cubicBezTo>
                        <a:pt x="805251" y="3038968"/>
                        <a:pt x="760721" y="3096890"/>
                        <a:pt x="724059" y="3159373"/>
                      </a:cubicBezTo>
                      <a:cubicBezTo>
                        <a:pt x="732441" y="3135561"/>
                        <a:pt x="740528" y="3111653"/>
                        <a:pt x="748215" y="3087612"/>
                      </a:cubicBezTo>
                      <a:cubicBezTo>
                        <a:pt x="789763" y="3024852"/>
                        <a:pt x="848704" y="2975665"/>
                        <a:pt x="910997" y="2934060"/>
                      </a:cubicBezTo>
                      <a:close/>
                      <a:moveTo>
                        <a:pt x="798221" y="2702573"/>
                      </a:moveTo>
                      <a:cubicBezTo>
                        <a:pt x="807051" y="2833733"/>
                        <a:pt x="778323" y="2962920"/>
                        <a:pt x="738414" y="3087355"/>
                      </a:cubicBezTo>
                      <a:cubicBezTo>
                        <a:pt x="719849" y="3116111"/>
                        <a:pt x="705076" y="3147182"/>
                        <a:pt x="695799" y="3180443"/>
                      </a:cubicBezTo>
                      <a:cubicBezTo>
                        <a:pt x="691217" y="3196864"/>
                        <a:pt x="688131" y="3213742"/>
                        <a:pt x="686617" y="3230735"/>
                      </a:cubicBezTo>
                      <a:cubicBezTo>
                        <a:pt x="685578" y="3232973"/>
                        <a:pt x="684531" y="3235202"/>
                        <a:pt x="683512" y="3237450"/>
                      </a:cubicBezTo>
                      <a:cubicBezTo>
                        <a:pt x="686550" y="3172232"/>
                        <a:pt x="695951" y="3107557"/>
                        <a:pt x="711267" y="3043997"/>
                      </a:cubicBezTo>
                      <a:cubicBezTo>
                        <a:pt x="728546" y="2972264"/>
                        <a:pt x="751606" y="2902084"/>
                        <a:pt x="769341" y="2830466"/>
                      </a:cubicBezTo>
                      <a:cubicBezTo>
                        <a:pt x="779200" y="2790651"/>
                        <a:pt x="787277" y="2750389"/>
                        <a:pt x="791954" y="2709613"/>
                      </a:cubicBezTo>
                      <a:cubicBezTo>
                        <a:pt x="792058" y="2708698"/>
                        <a:pt x="791868" y="2707965"/>
                        <a:pt x="791573" y="2707336"/>
                      </a:cubicBezTo>
                      <a:cubicBezTo>
                        <a:pt x="793678" y="2705622"/>
                        <a:pt x="795888" y="2704031"/>
                        <a:pt x="798221" y="2702573"/>
                      </a:cubicBezTo>
                      <a:close/>
                      <a:moveTo>
                        <a:pt x="677225" y="3042311"/>
                      </a:moveTo>
                      <a:cubicBezTo>
                        <a:pt x="688560" y="2960882"/>
                        <a:pt x="709210" y="2880748"/>
                        <a:pt x="738842" y="2804062"/>
                      </a:cubicBezTo>
                      <a:cubicBezTo>
                        <a:pt x="746881" y="2783260"/>
                        <a:pt x="755140" y="2762257"/>
                        <a:pt x="765312" y="2742388"/>
                      </a:cubicBezTo>
                      <a:cubicBezTo>
                        <a:pt x="769875" y="2733472"/>
                        <a:pt x="775104" y="2724795"/>
                        <a:pt x="781514" y="2717251"/>
                      </a:cubicBezTo>
                      <a:cubicBezTo>
                        <a:pt x="772599" y="2788165"/>
                        <a:pt x="753215" y="2857202"/>
                        <a:pt x="733604" y="2925773"/>
                      </a:cubicBezTo>
                      <a:cubicBezTo>
                        <a:pt x="713058" y="2997620"/>
                        <a:pt x="692903" y="3069543"/>
                        <a:pt x="682626" y="3143714"/>
                      </a:cubicBezTo>
                      <a:cubicBezTo>
                        <a:pt x="677235" y="3182567"/>
                        <a:pt x="674215" y="3221696"/>
                        <a:pt x="673329" y="3260910"/>
                      </a:cubicBezTo>
                      <a:cubicBezTo>
                        <a:pt x="672291" y="3263396"/>
                        <a:pt x="671243" y="3265882"/>
                        <a:pt x="670224" y="3268378"/>
                      </a:cubicBezTo>
                      <a:cubicBezTo>
                        <a:pt x="664738" y="3192997"/>
                        <a:pt x="666795" y="3117197"/>
                        <a:pt x="677225" y="3042311"/>
                      </a:cubicBezTo>
                      <a:close/>
                      <a:moveTo>
                        <a:pt x="660385" y="3254195"/>
                      </a:moveTo>
                      <a:cubicBezTo>
                        <a:pt x="661071" y="3265120"/>
                        <a:pt x="661985" y="3276017"/>
                        <a:pt x="663023" y="3286913"/>
                      </a:cubicBezTo>
                      <a:cubicBezTo>
                        <a:pt x="661804" y="3290123"/>
                        <a:pt x="660480" y="3293285"/>
                        <a:pt x="659299" y="3296505"/>
                      </a:cubicBezTo>
                      <a:cubicBezTo>
                        <a:pt x="659670" y="3282398"/>
                        <a:pt x="660023" y="3268301"/>
                        <a:pt x="660385" y="3254195"/>
                      </a:cubicBezTo>
                      <a:close/>
                      <a:moveTo>
                        <a:pt x="659223" y="3299343"/>
                      </a:moveTo>
                      <a:cubicBezTo>
                        <a:pt x="660013" y="3301734"/>
                        <a:pt x="662899" y="3303325"/>
                        <a:pt x="665424" y="3302725"/>
                      </a:cubicBezTo>
                      <a:cubicBezTo>
                        <a:pt x="667148" y="3302315"/>
                        <a:pt x="668824" y="3301810"/>
                        <a:pt x="670510" y="3301315"/>
                      </a:cubicBezTo>
                      <a:cubicBezTo>
                        <a:pt x="670100" y="3308459"/>
                        <a:pt x="669748" y="3315612"/>
                        <a:pt x="669348" y="3322756"/>
                      </a:cubicBezTo>
                      <a:cubicBezTo>
                        <a:pt x="668157" y="3344092"/>
                        <a:pt x="666957" y="3365428"/>
                        <a:pt x="665805" y="3386764"/>
                      </a:cubicBezTo>
                      <a:cubicBezTo>
                        <a:pt x="661471" y="3467059"/>
                        <a:pt x="657975" y="3547517"/>
                        <a:pt x="658270" y="3627956"/>
                      </a:cubicBezTo>
                      <a:cubicBezTo>
                        <a:pt x="656661" y="3584026"/>
                        <a:pt x="655756" y="3540069"/>
                        <a:pt x="655775" y="3496092"/>
                      </a:cubicBezTo>
                      <a:cubicBezTo>
                        <a:pt x="655803" y="3430483"/>
                        <a:pt x="657489" y="3364913"/>
                        <a:pt x="659223" y="3299343"/>
                      </a:cubicBezTo>
                      <a:close/>
                      <a:moveTo>
                        <a:pt x="714172" y="1576242"/>
                      </a:moveTo>
                      <a:cubicBezTo>
                        <a:pt x="716744" y="1549020"/>
                        <a:pt x="719306" y="1521797"/>
                        <a:pt x="721907" y="1494584"/>
                      </a:cubicBezTo>
                      <a:cubicBezTo>
                        <a:pt x="723383" y="1479125"/>
                        <a:pt x="724955" y="1463676"/>
                        <a:pt x="726403" y="1448207"/>
                      </a:cubicBezTo>
                      <a:cubicBezTo>
                        <a:pt x="727679" y="1434548"/>
                        <a:pt x="728698" y="1420813"/>
                        <a:pt x="728146" y="1407097"/>
                      </a:cubicBezTo>
                      <a:cubicBezTo>
                        <a:pt x="728060" y="1404944"/>
                        <a:pt x="727850" y="1402830"/>
                        <a:pt x="727679" y="1400696"/>
                      </a:cubicBezTo>
                      <a:cubicBezTo>
                        <a:pt x="727822" y="1399687"/>
                        <a:pt x="727993" y="1398687"/>
                        <a:pt x="728146" y="1397677"/>
                      </a:cubicBezTo>
                      <a:cubicBezTo>
                        <a:pt x="728251" y="1398058"/>
                        <a:pt x="728374" y="1398439"/>
                        <a:pt x="728479" y="1398829"/>
                      </a:cubicBezTo>
                      <a:cubicBezTo>
                        <a:pt x="735728" y="1426261"/>
                        <a:pt x="735375" y="1454446"/>
                        <a:pt x="730498" y="1482259"/>
                      </a:cubicBezTo>
                      <a:cubicBezTo>
                        <a:pt x="725460" y="1510948"/>
                        <a:pt x="718973" y="1539228"/>
                        <a:pt x="715344" y="1568165"/>
                      </a:cubicBezTo>
                      <a:cubicBezTo>
                        <a:pt x="714858" y="1572080"/>
                        <a:pt x="714477" y="1575994"/>
                        <a:pt x="714058" y="1579909"/>
                      </a:cubicBezTo>
                      <a:cubicBezTo>
                        <a:pt x="714087" y="1578690"/>
                        <a:pt x="714134" y="1577471"/>
                        <a:pt x="714172" y="1576242"/>
                      </a:cubicBezTo>
                      <a:close/>
                      <a:moveTo>
                        <a:pt x="732137" y="1714774"/>
                      </a:moveTo>
                      <a:cubicBezTo>
                        <a:pt x="745653" y="1731890"/>
                        <a:pt x="758835" y="1749950"/>
                        <a:pt x="767160" y="1770266"/>
                      </a:cubicBezTo>
                      <a:cubicBezTo>
                        <a:pt x="785048" y="1813948"/>
                        <a:pt x="771542" y="1859477"/>
                        <a:pt x="750520" y="1899397"/>
                      </a:cubicBezTo>
                      <a:cubicBezTo>
                        <a:pt x="729746" y="1938859"/>
                        <a:pt x="703847" y="1976168"/>
                        <a:pt x="676463" y="2011296"/>
                      </a:cubicBezTo>
                      <a:cubicBezTo>
                        <a:pt x="651717" y="2043034"/>
                        <a:pt x="624771" y="2073038"/>
                        <a:pt x="596043" y="2101222"/>
                      </a:cubicBezTo>
                      <a:cubicBezTo>
                        <a:pt x="598215" y="2098174"/>
                        <a:pt x="600368" y="2095117"/>
                        <a:pt x="602473" y="2092040"/>
                      </a:cubicBezTo>
                      <a:cubicBezTo>
                        <a:pt x="625971" y="2057855"/>
                        <a:pt x="648240" y="2022784"/>
                        <a:pt x="669710" y="1987294"/>
                      </a:cubicBezTo>
                      <a:cubicBezTo>
                        <a:pt x="691608" y="1951079"/>
                        <a:pt x="712572" y="1914294"/>
                        <a:pt x="732432" y="1876918"/>
                      </a:cubicBezTo>
                      <a:cubicBezTo>
                        <a:pt x="750053" y="1843761"/>
                        <a:pt x="765741" y="1808157"/>
                        <a:pt x="754530" y="1770209"/>
                      </a:cubicBezTo>
                      <a:cubicBezTo>
                        <a:pt x="745796" y="1740663"/>
                        <a:pt x="726203" y="1716393"/>
                        <a:pt x="711515" y="1689694"/>
                      </a:cubicBezTo>
                      <a:cubicBezTo>
                        <a:pt x="718611" y="1697876"/>
                        <a:pt x="725441" y="1706287"/>
                        <a:pt x="732137" y="1714774"/>
                      </a:cubicBezTo>
                      <a:close/>
                      <a:moveTo>
                        <a:pt x="481248" y="1979769"/>
                      </a:moveTo>
                      <a:cubicBezTo>
                        <a:pt x="472857" y="1913275"/>
                        <a:pt x="469304" y="1846162"/>
                        <a:pt x="470618" y="1779153"/>
                      </a:cubicBezTo>
                      <a:cubicBezTo>
                        <a:pt x="471333" y="1742539"/>
                        <a:pt x="473561" y="1705954"/>
                        <a:pt x="477152" y="1669511"/>
                      </a:cubicBezTo>
                      <a:cubicBezTo>
                        <a:pt x="516138" y="1662434"/>
                        <a:pt x="549647" y="1638697"/>
                        <a:pt x="588376" y="1630725"/>
                      </a:cubicBezTo>
                      <a:cubicBezTo>
                        <a:pt x="607683" y="1626744"/>
                        <a:pt x="627400" y="1628401"/>
                        <a:pt x="645573" y="1636145"/>
                      </a:cubicBezTo>
                      <a:cubicBezTo>
                        <a:pt x="663385" y="1643736"/>
                        <a:pt x="678835" y="1655985"/>
                        <a:pt x="692589" y="1669435"/>
                      </a:cubicBezTo>
                      <a:cubicBezTo>
                        <a:pt x="693017" y="1669854"/>
                        <a:pt x="693417" y="1670302"/>
                        <a:pt x="693846" y="1670730"/>
                      </a:cubicBezTo>
                      <a:cubicBezTo>
                        <a:pt x="694218" y="1671692"/>
                        <a:pt x="694656" y="1672616"/>
                        <a:pt x="695046" y="1673569"/>
                      </a:cubicBezTo>
                      <a:cubicBezTo>
                        <a:pt x="694684" y="1677102"/>
                        <a:pt x="694303" y="1680636"/>
                        <a:pt x="693960" y="1684170"/>
                      </a:cubicBezTo>
                      <a:cubicBezTo>
                        <a:pt x="693513" y="1688761"/>
                        <a:pt x="698580" y="1689942"/>
                        <a:pt x="701628" y="1687866"/>
                      </a:cubicBezTo>
                      <a:cubicBezTo>
                        <a:pt x="713630" y="1711316"/>
                        <a:pt x="729641" y="1732605"/>
                        <a:pt x="740423" y="1756741"/>
                      </a:cubicBezTo>
                      <a:cubicBezTo>
                        <a:pt x="747415" y="1772391"/>
                        <a:pt x="751272" y="1789316"/>
                        <a:pt x="749358" y="1806499"/>
                      </a:cubicBezTo>
                      <a:cubicBezTo>
                        <a:pt x="747119" y="1826626"/>
                        <a:pt x="738623" y="1845390"/>
                        <a:pt x="729393" y="1863183"/>
                      </a:cubicBezTo>
                      <a:cubicBezTo>
                        <a:pt x="692036" y="1935182"/>
                        <a:pt x="649479" y="2004810"/>
                        <a:pt x="604244" y="2072095"/>
                      </a:cubicBezTo>
                      <a:cubicBezTo>
                        <a:pt x="589557" y="2093936"/>
                        <a:pt x="574384" y="2116491"/>
                        <a:pt x="555448" y="2134931"/>
                      </a:cubicBezTo>
                      <a:cubicBezTo>
                        <a:pt x="550114" y="2138055"/>
                        <a:pt x="544504" y="2140780"/>
                        <a:pt x="538493" y="2142999"/>
                      </a:cubicBezTo>
                      <a:cubicBezTo>
                        <a:pt x="537779" y="2142227"/>
                        <a:pt x="537036" y="2141484"/>
                        <a:pt x="536331" y="2140703"/>
                      </a:cubicBezTo>
                      <a:cubicBezTo>
                        <a:pt x="522310" y="2124997"/>
                        <a:pt x="511014" y="2107137"/>
                        <a:pt x="499708" y="2089420"/>
                      </a:cubicBezTo>
                      <a:cubicBezTo>
                        <a:pt x="499041" y="2086201"/>
                        <a:pt x="498403" y="2083001"/>
                        <a:pt x="497755" y="2079829"/>
                      </a:cubicBezTo>
                      <a:cubicBezTo>
                        <a:pt x="491011" y="2046701"/>
                        <a:pt x="485487" y="2013316"/>
                        <a:pt x="481248" y="1979769"/>
                      </a:cubicBezTo>
                      <a:close/>
                      <a:moveTo>
                        <a:pt x="528187" y="2146247"/>
                      </a:moveTo>
                      <a:cubicBezTo>
                        <a:pt x="525482" y="2146999"/>
                        <a:pt x="522777" y="2147733"/>
                        <a:pt x="520072" y="2148457"/>
                      </a:cubicBezTo>
                      <a:cubicBezTo>
                        <a:pt x="514109" y="2139056"/>
                        <a:pt x="509890" y="2128673"/>
                        <a:pt x="506623" y="2117900"/>
                      </a:cubicBezTo>
                      <a:cubicBezTo>
                        <a:pt x="513300" y="2127730"/>
                        <a:pt x="520348" y="2137293"/>
                        <a:pt x="528187" y="2146247"/>
                      </a:cubicBezTo>
                      <a:close/>
                      <a:moveTo>
                        <a:pt x="464941" y="2163887"/>
                      </a:moveTo>
                      <a:cubicBezTo>
                        <a:pt x="442415" y="2171412"/>
                        <a:pt x="420041" y="2179498"/>
                        <a:pt x="396933" y="2185080"/>
                      </a:cubicBezTo>
                      <a:cubicBezTo>
                        <a:pt x="373578" y="2190719"/>
                        <a:pt x="349746" y="2194024"/>
                        <a:pt x="325791" y="2195605"/>
                      </a:cubicBezTo>
                      <a:cubicBezTo>
                        <a:pt x="278366" y="2198720"/>
                        <a:pt x="230769" y="2195329"/>
                        <a:pt x="183563" y="2190643"/>
                      </a:cubicBezTo>
                      <a:cubicBezTo>
                        <a:pt x="146521" y="2186966"/>
                        <a:pt x="105877" y="2185575"/>
                        <a:pt x="71673" y="2169259"/>
                      </a:cubicBezTo>
                      <a:cubicBezTo>
                        <a:pt x="56728" y="2162134"/>
                        <a:pt x="43470" y="2151724"/>
                        <a:pt x="35545" y="2136931"/>
                      </a:cubicBezTo>
                      <a:cubicBezTo>
                        <a:pt x="25315" y="2117815"/>
                        <a:pt x="25782" y="2094869"/>
                        <a:pt x="22553" y="2073933"/>
                      </a:cubicBezTo>
                      <a:cubicBezTo>
                        <a:pt x="15476" y="2027984"/>
                        <a:pt x="64" y="1981226"/>
                        <a:pt x="21781" y="1936754"/>
                      </a:cubicBezTo>
                      <a:cubicBezTo>
                        <a:pt x="39517" y="1900445"/>
                        <a:pt x="70378" y="1869660"/>
                        <a:pt x="104725" y="1848848"/>
                      </a:cubicBezTo>
                      <a:cubicBezTo>
                        <a:pt x="139072" y="1828026"/>
                        <a:pt x="178725" y="1817053"/>
                        <a:pt x="218958" y="1818920"/>
                      </a:cubicBezTo>
                      <a:cubicBezTo>
                        <a:pt x="259925" y="1820825"/>
                        <a:pt x="300045" y="1835865"/>
                        <a:pt x="330963" y="1863040"/>
                      </a:cubicBezTo>
                      <a:cubicBezTo>
                        <a:pt x="363957" y="1892044"/>
                        <a:pt x="386503" y="1930848"/>
                        <a:pt x="409944" y="1967453"/>
                      </a:cubicBezTo>
                      <a:cubicBezTo>
                        <a:pt x="436671" y="2009163"/>
                        <a:pt x="463370" y="2050882"/>
                        <a:pt x="490087" y="2092592"/>
                      </a:cubicBezTo>
                      <a:cubicBezTo>
                        <a:pt x="490230" y="2092811"/>
                        <a:pt x="490373" y="2093040"/>
                        <a:pt x="490516" y="2093259"/>
                      </a:cubicBezTo>
                      <a:cubicBezTo>
                        <a:pt x="494707" y="2113348"/>
                        <a:pt x="499965" y="2133569"/>
                        <a:pt x="510309" y="2151057"/>
                      </a:cubicBezTo>
                      <a:cubicBezTo>
                        <a:pt x="495107" y="2155029"/>
                        <a:pt x="479915" y="2158877"/>
                        <a:pt x="464941" y="2163887"/>
                      </a:cubicBezTo>
                      <a:close/>
                      <a:moveTo>
                        <a:pt x="346069" y="2538248"/>
                      </a:moveTo>
                      <a:cubicBezTo>
                        <a:pt x="345774" y="2547259"/>
                        <a:pt x="345412" y="2556470"/>
                        <a:pt x="345546" y="2565632"/>
                      </a:cubicBezTo>
                      <a:cubicBezTo>
                        <a:pt x="343888" y="2556269"/>
                        <a:pt x="344145" y="2546106"/>
                        <a:pt x="343707" y="2536819"/>
                      </a:cubicBezTo>
                      <a:cubicBezTo>
                        <a:pt x="341526" y="2490328"/>
                        <a:pt x="342059" y="2443322"/>
                        <a:pt x="349927" y="2397345"/>
                      </a:cubicBezTo>
                      <a:cubicBezTo>
                        <a:pt x="361757" y="2328165"/>
                        <a:pt x="392151" y="2259023"/>
                        <a:pt x="446225" y="2212941"/>
                      </a:cubicBezTo>
                      <a:cubicBezTo>
                        <a:pt x="443777" y="2215989"/>
                        <a:pt x="441367" y="2219075"/>
                        <a:pt x="439062" y="2222218"/>
                      </a:cubicBezTo>
                      <a:cubicBezTo>
                        <a:pt x="403638" y="2270424"/>
                        <a:pt x="382798" y="2328898"/>
                        <a:pt x="367948" y="2386334"/>
                      </a:cubicBezTo>
                      <a:cubicBezTo>
                        <a:pt x="359557" y="2418814"/>
                        <a:pt x="353537" y="2451895"/>
                        <a:pt x="349860" y="2485242"/>
                      </a:cubicBezTo>
                      <a:cubicBezTo>
                        <a:pt x="347917" y="2502844"/>
                        <a:pt x="346650" y="2520532"/>
                        <a:pt x="346069" y="2538248"/>
                      </a:cubicBezTo>
                      <a:close/>
                      <a:moveTo>
                        <a:pt x="676301" y="2387991"/>
                      </a:moveTo>
                      <a:cubicBezTo>
                        <a:pt x="703762" y="2463734"/>
                        <a:pt x="707743" y="2553126"/>
                        <a:pt x="668186" y="2625497"/>
                      </a:cubicBezTo>
                      <a:cubicBezTo>
                        <a:pt x="658442" y="2643318"/>
                        <a:pt x="646393" y="2662178"/>
                        <a:pt x="623914" y="2662530"/>
                      </a:cubicBezTo>
                      <a:cubicBezTo>
                        <a:pt x="601787" y="2662883"/>
                        <a:pt x="578841" y="2658940"/>
                        <a:pt x="557096" y="2655215"/>
                      </a:cubicBezTo>
                      <a:cubicBezTo>
                        <a:pt x="513319" y="2647729"/>
                        <a:pt x="470352" y="2635555"/>
                        <a:pt x="429156" y="2618954"/>
                      </a:cubicBezTo>
                      <a:cubicBezTo>
                        <a:pt x="408010" y="2610429"/>
                        <a:pt x="387370" y="2600656"/>
                        <a:pt x="367329" y="2589788"/>
                      </a:cubicBezTo>
                      <a:cubicBezTo>
                        <a:pt x="362671" y="2587264"/>
                        <a:pt x="357776" y="2584730"/>
                        <a:pt x="353794" y="2581349"/>
                      </a:cubicBezTo>
                      <a:cubicBezTo>
                        <a:pt x="353165" y="2576377"/>
                        <a:pt x="352918" y="2571300"/>
                        <a:pt x="352861" y="2566271"/>
                      </a:cubicBezTo>
                      <a:cubicBezTo>
                        <a:pt x="352480" y="2531800"/>
                        <a:pt x="354889" y="2497224"/>
                        <a:pt x="359785" y="2463106"/>
                      </a:cubicBezTo>
                      <a:cubicBezTo>
                        <a:pt x="369015" y="2398831"/>
                        <a:pt x="386370" y="2333404"/>
                        <a:pt x="415392" y="2275082"/>
                      </a:cubicBezTo>
                      <a:cubicBezTo>
                        <a:pt x="429985" y="2245773"/>
                        <a:pt x="448901" y="2216303"/>
                        <a:pt x="473209" y="2193253"/>
                      </a:cubicBezTo>
                      <a:cubicBezTo>
                        <a:pt x="487487" y="2184518"/>
                        <a:pt x="502575" y="2177632"/>
                        <a:pt x="518443" y="2171917"/>
                      </a:cubicBezTo>
                      <a:cubicBezTo>
                        <a:pt x="520824" y="2171059"/>
                        <a:pt x="523196" y="2170193"/>
                        <a:pt x="525549" y="2169316"/>
                      </a:cubicBezTo>
                      <a:cubicBezTo>
                        <a:pt x="525644" y="2169440"/>
                        <a:pt x="525673" y="2169583"/>
                        <a:pt x="525787" y="2169707"/>
                      </a:cubicBezTo>
                      <a:cubicBezTo>
                        <a:pt x="540217" y="2185242"/>
                        <a:pt x="555334" y="2200149"/>
                        <a:pt x="571012" y="2214427"/>
                      </a:cubicBezTo>
                      <a:cubicBezTo>
                        <a:pt x="614036" y="2267186"/>
                        <a:pt x="652993" y="2323697"/>
                        <a:pt x="676301" y="2387991"/>
                      </a:cubicBezTo>
                      <a:close/>
                      <a:moveTo>
                        <a:pt x="811042" y="2352844"/>
                      </a:moveTo>
                      <a:cubicBezTo>
                        <a:pt x="726450" y="2319535"/>
                        <a:pt x="648012" y="2270596"/>
                        <a:pt x="580584" y="2209617"/>
                      </a:cubicBezTo>
                      <a:cubicBezTo>
                        <a:pt x="569840" y="2196377"/>
                        <a:pt x="558791" y="2183385"/>
                        <a:pt x="547580" y="2170554"/>
                      </a:cubicBezTo>
                      <a:cubicBezTo>
                        <a:pt x="549000" y="2169973"/>
                        <a:pt x="550409" y="2169402"/>
                        <a:pt x="551819" y="2168812"/>
                      </a:cubicBezTo>
                      <a:cubicBezTo>
                        <a:pt x="560982" y="2176270"/>
                        <a:pt x="570640" y="2183147"/>
                        <a:pt x="580480" y="2189709"/>
                      </a:cubicBezTo>
                      <a:cubicBezTo>
                        <a:pt x="662652" y="2244535"/>
                        <a:pt x="745824" y="2297913"/>
                        <a:pt x="828491" y="2351987"/>
                      </a:cubicBezTo>
                      <a:cubicBezTo>
                        <a:pt x="836045" y="2356930"/>
                        <a:pt x="843636" y="2362255"/>
                        <a:pt x="851428" y="2367274"/>
                      </a:cubicBezTo>
                      <a:cubicBezTo>
                        <a:pt x="837702" y="2363150"/>
                        <a:pt x="824234" y="2358035"/>
                        <a:pt x="811042" y="2352844"/>
                      </a:cubicBezTo>
                      <a:close/>
                      <a:moveTo>
                        <a:pt x="1040280" y="2329089"/>
                      </a:moveTo>
                      <a:cubicBezTo>
                        <a:pt x="1016829" y="2342281"/>
                        <a:pt x="992969" y="2355159"/>
                        <a:pt x="967566" y="2364217"/>
                      </a:cubicBezTo>
                      <a:cubicBezTo>
                        <a:pt x="997208" y="2349529"/>
                        <a:pt x="1026821" y="2334766"/>
                        <a:pt x="1056425" y="2319992"/>
                      </a:cubicBezTo>
                      <a:cubicBezTo>
                        <a:pt x="1051043" y="2323069"/>
                        <a:pt x="1045643" y="2326079"/>
                        <a:pt x="1040280" y="2329089"/>
                      </a:cubicBezTo>
                      <a:close/>
                      <a:moveTo>
                        <a:pt x="1091410" y="1996333"/>
                      </a:moveTo>
                      <a:cubicBezTo>
                        <a:pt x="1104936" y="2012116"/>
                        <a:pt x="1116204" y="2029842"/>
                        <a:pt x="1125033" y="2048653"/>
                      </a:cubicBezTo>
                      <a:cubicBezTo>
                        <a:pt x="1144150" y="2089363"/>
                        <a:pt x="1149360" y="2133445"/>
                        <a:pt x="1145779" y="2177937"/>
                      </a:cubicBezTo>
                      <a:cubicBezTo>
                        <a:pt x="1141836" y="2127502"/>
                        <a:pt x="1121985" y="2079762"/>
                        <a:pt x="1097687" y="2035842"/>
                      </a:cubicBezTo>
                      <a:cubicBezTo>
                        <a:pt x="1084390" y="2011801"/>
                        <a:pt x="1069569" y="1988646"/>
                        <a:pt x="1054491" y="1965681"/>
                      </a:cubicBezTo>
                      <a:cubicBezTo>
                        <a:pt x="1054272" y="1965348"/>
                        <a:pt x="1054053" y="1964995"/>
                        <a:pt x="1053834" y="1964652"/>
                      </a:cubicBezTo>
                      <a:cubicBezTo>
                        <a:pt x="1068503" y="1972082"/>
                        <a:pt x="1080742" y="1983874"/>
                        <a:pt x="1091410" y="1996333"/>
                      </a:cubicBezTo>
                      <a:close/>
                      <a:moveTo>
                        <a:pt x="977415" y="1956604"/>
                      </a:moveTo>
                      <a:cubicBezTo>
                        <a:pt x="997294" y="1955099"/>
                        <a:pt x="1018401" y="1953775"/>
                        <a:pt x="1037899" y="1958719"/>
                      </a:cubicBezTo>
                      <a:cubicBezTo>
                        <a:pt x="1040394" y="1962138"/>
                        <a:pt x="1042623" y="1965786"/>
                        <a:pt x="1044776" y="1969063"/>
                      </a:cubicBezTo>
                      <a:cubicBezTo>
                        <a:pt x="1052100" y="1980226"/>
                        <a:pt x="1059368" y="1991427"/>
                        <a:pt x="1066445" y="2002762"/>
                      </a:cubicBezTo>
                      <a:cubicBezTo>
                        <a:pt x="1094010" y="2046882"/>
                        <a:pt x="1119795" y="2093459"/>
                        <a:pt x="1131330" y="2144637"/>
                      </a:cubicBezTo>
                      <a:cubicBezTo>
                        <a:pt x="1137073" y="2170145"/>
                        <a:pt x="1139197" y="2197082"/>
                        <a:pt x="1135368" y="2223047"/>
                      </a:cubicBezTo>
                      <a:cubicBezTo>
                        <a:pt x="1131968" y="2246135"/>
                        <a:pt x="1122757" y="2266471"/>
                        <a:pt x="1107050" y="2283178"/>
                      </a:cubicBezTo>
                      <a:cubicBezTo>
                        <a:pt x="1102259" y="2285931"/>
                        <a:pt x="1097296" y="2288388"/>
                        <a:pt x="1092401" y="2290836"/>
                      </a:cubicBezTo>
                      <a:cubicBezTo>
                        <a:pt x="1048109" y="2312915"/>
                        <a:pt x="1003818" y="2334966"/>
                        <a:pt x="959527" y="2357035"/>
                      </a:cubicBezTo>
                      <a:cubicBezTo>
                        <a:pt x="946335" y="2363607"/>
                        <a:pt x="932324" y="2371913"/>
                        <a:pt x="917617" y="2375457"/>
                      </a:cubicBezTo>
                      <a:cubicBezTo>
                        <a:pt x="908863" y="2376180"/>
                        <a:pt x="900034" y="2376190"/>
                        <a:pt x="891185" y="2375380"/>
                      </a:cubicBezTo>
                      <a:cubicBezTo>
                        <a:pt x="870744" y="2370132"/>
                        <a:pt x="852780" y="2355949"/>
                        <a:pt x="835445" y="2344615"/>
                      </a:cubicBezTo>
                      <a:cubicBezTo>
                        <a:pt x="752968" y="2290713"/>
                        <a:pt x="670186" y="2237249"/>
                        <a:pt x="588023" y="2182870"/>
                      </a:cubicBezTo>
                      <a:cubicBezTo>
                        <a:pt x="579184" y="2177013"/>
                        <a:pt x="570469" y="2170974"/>
                        <a:pt x="562134" y="2164468"/>
                      </a:cubicBezTo>
                      <a:cubicBezTo>
                        <a:pt x="647898" y="2127559"/>
                        <a:pt x="727012" y="2077276"/>
                        <a:pt x="808699" y="2032356"/>
                      </a:cubicBezTo>
                      <a:cubicBezTo>
                        <a:pt x="852818" y="2008096"/>
                        <a:pt x="897929" y="1985312"/>
                        <a:pt x="945154" y="1967672"/>
                      </a:cubicBezTo>
                      <a:cubicBezTo>
                        <a:pt x="955793" y="1963691"/>
                        <a:pt x="966566" y="1960023"/>
                        <a:pt x="977415" y="1956604"/>
                      </a:cubicBezTo>
                      <a:close/>
                      <a:moveTo>
                        <a:pt x="913093" y="1965700"/>
                      </a:moveTo>
                      <a:cubicBezTo>
                        <a:pt x="919436" y="1964367"/>
                        <a:pt x="925799" y="1963205"/>
                        <a:pt x="932190" y="1962119"/>
                      </a:cubicBezTo>
                      <a:cubicBezTo>
                        <a:pt x="904939" y="1972787"/>
                        <a:pt x="878269" y="1985008"/>
                        <a:pt x="852161" y="1998171"/>
                      </a:cubicBezTo>
                      <a:cubicBezTo>
                        <a:pt x="757949" y="2045682"/>
                        <a:pt x="670119" y="2105299"/>
                        <a:pt x="573631" y="2148399"/>
                      </a:cubicBezTo>
                      <a:cubicBezTo>
                        <a:pt x="569354" y="2150314"/>
                        <a:pt x="565040" y="2152143"/>
                        <a:pt x="560734" y="2153981"/>
                      </a:cubicBezTo>
                      <a:cubicBezTo>
                        <a:pt x="566487" y="2150952"/>
                        <a:pt x="572136" y="2147685"/>
                        <a:pt x="577660" y="2143980"/>
                      </a:cubicBezTo>
                      <a:cubicBezTo>
                        <a:pt x="595872" y="2131759"/>
                        <a:pt x="612588" y="2117481"/>
                        <a:pt x="630000" y="2104184"/>
                      </a:cubicBezTo>
                      <a:cubicBezTo>
                        <a:pt x="646821" y="2091345"/>
                        <a:pt x="664052" y="2079029"/>
                        <a:pt x="681683" y="2067323"/>
                      </a:cubicBezTo>
                      <a:cubicBezTo>
                        <a:pt x="752177" y="2020564"/>
                        <a:pt x="829939" y="1983141"/>
                        <a:pt x="913093" y="1965700"/>
                      </a:cubicBezTo>
                      <a:close/>
                      <a:moveTo>
                        <a:pt x="1014610" y="1811862"/>
                      </a:moveTo>
                      <a:cubicBezTo>
                        <a:pt x="1014524" y="1811872"/>
                        <a:pt x="1014429" y="1811881"/>
                        <a:pt x="1014343" y="1811881"/>
                      </a:cubicBezTo>
                      <a:cubicBezTo>
                        <a:pt x="1024526" y="1800432"/>
                        <a:pt x="1035041" y="1789307"/>
                        <a:pt x="1045966" y="1778601"/>
                      </a:cubicBezTo>
                      <a:cubicBezTo>
                        <a:pt x="1047767" y="1780001"/>
                        <a:pt x="1050757" y="1779982"/>
                        <a:pt x="1052358" y="1778325"/>
                      </a:cubicBezTo>
                      <a:cubicBezTo>
                        <a:pt x="1092382" y="1736672"/>
                        <a:pt x="1138130" y="1700886"/>
                        <a:pt x="1187775" y="1671540"/>
                      </a:cubicBezTo>
                      <a:cubicBezTo>
                        <a:pt x="1194785" y="1667530"/>
                        <a:pt x="1201786" y="1663510"/>
                        <a:pt x="1208920" y="1659729"/>
                      </a:cubicBezTo>
                      <a:cubicBezTo>
                        <a:pt x="1261203" y="1632078"/>
                        <a:pt x="1317000" y="1610818"/>
                        <a:pt x="1374522" y="1596721"/>
                      </a:cubicBezTo>
                      <a:cubicBezTo>
                        <a:pt x="1407116" y="1589168"/>
                        <a:pt x="1440273" y="1584072"/>
                        <a:pt x="1473610" y="1581633"/>
                      </a:cubicBezTo>
                      <a:cubicBezTo>
                        <a:pt x="1493308" y="1580195"/>
                        <a:pt x="1513072" y="1579681"/>
                        <a:pt x="1532818" y="1580100"/>
                      </a:cubicBezTo>
                      <a:cubicBezTo>
                        <a:pt x="1550125" y="1580471"/>
                        <a:pt x="1568660" y="1580128"/>
                        <a:pt x="1585005" y="1586605"/>
                      </a:cubicBezTo>
                      <a:cubicBezTo>
                        <a:pt x="1585243" y="1586701"/>
                        <a:pt x="1585482" y="1586834"/>
                        <a:pt x="1585720" y="1586929"/>
                      </a:cubicBezTo>
                      <a:cubicBezTo>
                        <a:pt x="1565431" y="1608284"/>
                        <a:pt x="1540047" y="1624343"/>
                        <a:pt x="1513606" y="1637240"/>
                      </a:cubicBezTo>
                      <a:cubicBezTo>
                        <a:pt x="1478249" y="1654490"/>
                        <a:pt x="1440739" y="1667244"/>
                        <a:pt x="1403944" y="1680989"/>
                      </a:cubicBezTo>
                      <a:cubicBezTo>
                        <a:pt x="1319667" y="1712478"/>
                        <a:pt x="1235190" y="1743520"/>
                        <a:pt x="1149627" y="1771362"/>
                      </a:cubicBezTo>
                      <a:cubicBezTo>
                        <a:pt x="1104936" y="1785906"/>
                        <a:pt x="1059939" y="1799489"/>
                        <a:pt x="1014610" y="1811862"/>
                      </a:cubicBezTo>
                      <a:close/>
                      <a:moveTo>
                        <a:pt x="1081590" y="1285263"/>
                      </a:moveTo>
                      <a:cubicBezTo>
                        <a:pt x="1107279" y="1397553"/>
                        <a:pt x="1072417" y="1512634"/>
                        <a:pt x="1047881" y="1622372"/>
                      </a:cubicBezTo>
                      <a:cubicBezTo>
                        <a:pt x="1044433" y="1637774"/>
                        <a:pt x="1041232" y="1653233"/>
                        <a:pt x="1038318" y="1668749"/>
                      </a:cubicBezTo>
                      <a:cubicBezTo>
                        <a:pt x="1033851" y="1633364"/>
                        <a:pt x="1030355" y="1597873"/>
                        <a:pt x="1028802" y="1562221"/>
                      </a:cubicBezTo>
                      <a:cubicBezTo>
                        <a:pt x="1025954" y="1496718"/>
                        <a:pt x="1029821" y="1430519"/>
                        <a:pt x="1046166" y="1366825"/>
                      </a:cubicBezTo>
                      <a:cubicBezTo>
                        <a:pt x="1053739" y="1337336"/>
                        <a:pt x="1064026" y="1308609"/>
                        <a:pt x="1077323" y="1281234"/>
                      </a:cubicBezTo>
                      <a:cubicBezTo>
                        <a:pt x="1078809" y="1282529"/>
                        <a:pt x="1080180" y="1283910"/>
                        <a:pt x="1081590" y="1285263"/>
                      </a:cubicBezTo>
                      <a:close/>
                      <a:moveTo>
                        <a:pt x="1043176" y="1767352"/>
                      </a:moveTo>
                      <a:cubicBezTo>
                        <a:pt x="1037918" y="1772419"/>
                        <a:pt x="1032736" y="1777563"/>
                        <a:pt x="1027640" y="1782801"/>
                      </a:cubicBezTo>
                      <a:cubicBezTo>
                        <a:pt x="1032107" y="1772981"/>
                        <a:pt x="1036594" y="1763161"/>
                        <a:pt x="1041023" y="1753312"/>
                      </a:cubicBezTo>
                      <a:cubicBezTo>
                        <a:pt x="1041737" y="1757998"/>
                        <a:pt x="1042452" y="1762675"/>
                        <a:pt x="1043176" y="1767352"/>
                      </a:cubicBezTo>
                      <a:close/>
                      <a:moveTo>
                        <a:pt x="1217121" y="1400658"/>
                      </a:moveTo>
                      <a:cubicBezTo>
                        <a:pt x="1225722" y="1386971"/>
                        <a:pt x="1234685" y="1373522"/>
                        <a:pt x="1243839" y="1360206"/>
                      </a:cubicBezTo>
                      <a:cubicBezTo>
                        <a:pt x="1220798" y="1400030"/>
                        <a:pt x="1197766" y="1439854"/>
                        <a:pt x="1174725" y="1479668"/>
                      </a:cubicBezTo>
                      <a:cubicBezTo>
                        <a:pt x="1162876" y="1500156"/>
                        <a:pt x="1151027" y="1520645"/>
                        <a:pt x="1139169" y="1541133"/>
                      </a:cubicBezTo>
                      <a:cubicBezTo>
                        <a:pt x="1163095" y="1493194"/>
                        <a:pt x="1188613" y="1446045"/>
                        <a:pt x="1217121" y="1400658"/>
                      </a:cubicBezTo>
                      <a:close/>
                      <a:moveTo>
                        <a:pt x="1122776" y="1465504"/>
                      </a:moveTo>
                      <a:cubicBezTo>
                        <a:pt x="1113641" y="1510424"/>
                        <a:pt x="1095020" y="1552868"/>
                        <a:pt x="1077485" y="1594978"/>
                      </a:cubicBezTo>
                      <a:cubicBezTo>
                        <a:pt x="1068569" y="1616390"/>
                        <a:pt x="1059768" y="1637878"/>
                        <a:pt x="1052300" y="1659843"/>
                      </a:cubicBezTo>
                      <a:cubicBezTo>
                        <a:pt x="1049748" y="1667349"/>
                        <a:pt x="1047481" y="1674931"/>
                        <a:pt x="1045328" y="1682541"/>
                      </a:cubicBezTo>
                      <a:cubicBezTo>
                        <a:pt x="1063969" y="1575652"/>
                        <a:pt x="1101373" y="1471562"/>
                        <a:pt x="1099630" y="1361977"/>
                      </a:cubicBezTo>
                      <a:cubicBezTo>
                        <a:pt x="1099297" y="1340698"/>
                        <a:pt x="1097439" y="1319429"/>
                        <a:pt x="1093715" y="1298493"/>
                      </a:cubicBezTo>
                      <a:cubicBezTo>
                        <a:pt x="1129205" y="1343775"/>
                        <a:pt x="1133958" y="1410507"/>
                        <a:pt x="1122776" y="1465504"/>
                      </a:cubicBezTo>
                      <a:close/>
                      <a:moveTo>
                        <a:pt x="1030336" y="1364806"/>
                      </a:moveTo>
                      <a:cubicBezTo>
                        <a:pt x="1040337" y="1333574"/>
                        <a:pt x="1053320" y="1303408"/>
                        <a:pt x="1068950" y="1274595"/>
                      </a:cubicBezTo>
                      <a:cubicBezTo>
                        <a:pt x="1069264" y="1274823"/>
                        <a:pt x="1069579" y="1275071"/>
                        <a:pt x="1069893" y="1275309"/>
                      </a:cubicBezTo>
                      <a:cubicBezTo>
                        <a:pt x="1043604" y="1328811"/>
                        <a:pt x="1028917" y="1387238"/>
                        <a:pt x="1022487" y="1446416"/>
                      </a:cubicBezTo>
                      <a:cubicBezTo>
                        <a:pt x="1014915" y="1516082"/>
                        <a:pt x="1019077" y="1586415"/>
                        <a:pt x="1027374" y="1655814"/>
                      </a:cubicBezTo>
                      <a:cubicBezTo>
                        <a:pt x="1029107" y="1670302"/>
                        <a:pt x="1031060" y="1684761"/>
                        <a:pt x="1033079" y="1699219"/>
                      </a:cubicBezTo>
                      <a:cubicBezTo>
                        <a:pt x="1032774" y="1701210"/>
                        <a:pt x="1032555" y="1703210"/>
                        <a:pt x="1032269" y="1705201"/>
                      </a:cubicBezTo>
                      <a:cubicBezTo>
                        <a:pt x="1014886" y="1653642"/>
                        <a:pt x="1005571" y="1599474"/>
                        <a:pt x="1004361" y="1545067"/>
                      </a:cubicBezTo>
                      <a:cubicBezTo>
                        <a:pt x="1002989" y="1484059"/>
                        <a:pt x="1011724" y="1422928"/>
                        <a:pt x="1030336" y="1364806"/>
                      </a:cubicBezTo>
                      <a:close/>
                      <a:moveTo>
                        <a:pt x="981777" y="1828988"/>
                      </a:moveTo>
                      <a:cubicBezTo>
                        <a:pt x="988959" y="1819063"/>
                        <a:pt x="995598" y="1808652"/>
                        <a:pt x="1001942" y="1797927"/>
                      </a:cubicBezTo>
                      <a:cubicBezTo>
                        <a:pt x="1010067" y="1784192"/>
                        <a:pt x="1018068" y="1770371"/>
                        <a:pt x="1026050" y="1756550"/>
                      </a:cubicBezTo>
                      <a:cubicBezTo>
                        <a:pt x="1017620" y="1784430"/>
                        <a:pt x="1005352" y="1811291"/>
                        <a:pt x="981777" y="1828988"/>
                      </a:cubicBezTo>
                      <a:close/>
                      <a:moveTo>
                        <a:pt x="1597740" y="1623781"/>
                      </a:moveTo>
                      <a:cubicBezTo>
                        <a:pt x="1591787" y="1631878"/>
                        <a:pt x="1583405" y="1638155"/>
                        <a:pt x="1575614" y="1644365"/>
                      </a:cubicBezTo>
                      <a:cubicBezTo>
                        <a:pt x="1567451" y="1650870"/>
                        <a:pt x="1559078" y="1657109"/>
                        <a:pt x="1550544" y="1663120"/>
                      </a:cubicBezTo>
                      <a:cubicBezTo>
                        <a:pt x="1480973" y="1712097"/>
                        <a:pt x="1401192" y="1744797"/>
                        <a:pt x="1319248" y="1766485"/>
                      </a:cubicBezTo>
                      <a:cubicBezTo>
                        <a:pt x="1236838" y="1788297"/>
                        <a:pt x="1152132" y="1799175"/>
                        <a:pt x="1067388" y="1807176"/>
                      </a:cubicBezTo>
                      <a:cubicBezTo>
                        <a:pt x="1135111" y="1787249"/>
                        <a:pt x="1202081" y="1764818"/>
                        <a:pt x="1268585" y="1741139"/>
                      </a:cubicBezTo>
                      <a:cubicBezTo>
                        <a:pt x="1311600" y="1725823"/>
                        <a:pt x="1354443" y="1710011"/>
                        <a:pt x="1397220" y="1694057"/>
                      </a:cubicBezTo>
                      <a:cubicBezTo>
                        <a:pt x="1434929" y="1679998"/>
                        <a:pt x="1473258" y="1666863"/>
                        <a:pt x="1509834" y="1649994"/>
                      </a:cubicBezTo>
                      <a:cubicBezTo>
                        <a:pt x="1541257" y="1635507"/>
                        <a:pt x="1571127" y="1617143"/>
                        <a:pt x="1594625" y="1591806"/>
                      </a:cubicBezTo>
                      <a:cubicBezTo>
                        <a:pt x="1597492" y="1593930"/>
                        <a:pt x="1599979" y="1596521"/>
                        <a:pt x="1601617" y="1599702"/>
                      </a:cubicBezTo>
                      <a:cubicBezTo>
                        <a:pt x="1605808" y="1607846"/>
                        <a:pt x="1602864" y="1616809"/>
                        <a:pt x="1597740" y="16237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C6070D86-396D-4B1E-A6E7-6485BFE281F9}"/>
                    </a:ext>
                  </a:extLst>
                </p:cNvPr>
                <p:cNvSpPr/>
                <p:nvPr/>
              </p:nvSpPr>
              <p:spPr>
                <a:xfrm>
                  <a:off x="8228776" y="5981478"/>
                  <a:ext cx="894521" cy="146558"/>
                </a:xfrm>
                <a:custGeom>
                  <a:avLst/>
                  <a:gdLst>
                    <a:gd name="connsiteX0" fmla="*/ 1044639 w 1044638"/>
                    <a:gd name="connsiteY0" fmla="*/ 25120 h 171153"/>
                    <a:gd name="connsiteX1" fmla="*/ 866959 w 1044638"/>
                    <a:gd name="connsiteY1" fmla="*/ 125857 h 171153"/>
                    <a:gd name="connsiteX2" fmla="*/ 321939 w 1044638"/>
                    <a:gd name="connsiteY2" fmla="*/ 161147 h 171153"/>
                    <a:gd name="connsiteX3" fmla="*/ 9709 w 1044638"/>
                    <a:gd name="connsiteY3" fmla="*/ 61077 h 171153"/>
                    <a:gd name="connsiteX4" fmla="*/ 459908 w 1044638"/>
                    <a:gd name="connsiteY4" fmla="*/ 9356 h 171153"/>
                    <a:gd name="connsiteX5" fmla="*/ 1044639 w 1044638"/>
                    <a:gd name="connsiteY5" fmla="*/ 25120 h 171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4638" h="171153">
                      <a:moveTo>
                        <a:pt x="1044639" y="25120"/>
                      </a:moveTo>
                      <a:cubicBezTo>
                        <a:pt x="1028827" y="96434"/>
                        <a:pt x="939645" y="118637"/>
                        <a:pt x="866959" y="125857"/>
                      </a:cubicBezTo>
                      <a:cubicBezTo>
                        <a:pt x="685765" y="143840"/>
                        <a:pt x="503942" y="155603"/>
                        <a:pt x="321939" y="161147"/>
                      </a:cubicBezTo>
                      <a:cubicBezTo>
                        <a:pt x="260750" y="163004"/>
                        <a:pt x="-59376" y="215287"/>
                        <a:pt x="9709" y="61077"/>
                      </a:cubicBezTo>
                      <a:cubicBezTo>
                        <a:pt x="51895" y="-33087"/>
                        <a:pt x="368526" y="9823"/>
                        <a:pt x="459908" y="9356"/>
                      </a:cubicBezTo>
                      <a:cubicBezTo>
                        <a:pt x="654914" y="8375"/>
                        <a:pt x="849957" y="13623"/>
                        <a:pt x="1044639" y="25120"/>
                      </a:cubicBezTo>
                      <a:close/>
                    </a:path>
                  </a:pathLst>
                </a:custGeom>
                <a:solidFill>
                  <a:srgbClr val="D4A1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3A4888ED-69C6-4B9C-B9B2-16E2CBF27752}"/>
                    </a:ext>
                  </a:extLst>
                </p:cNvPr>
                <p:cNvSpPr/>
                <p:nvPr/>
              </p:nvSpPr>
              <p:spPr>
                <a:xfrm>
                  <a:off x="9334007" y="4440048"/>
                  <a:ext cx="565344" cy="399547"/>
                </a:xfrm>
                <a:custGeom>
                  <a:avLst/>
                  <a:gdLst>
                    <a:gd name="connsiteX0" fmla="*/ 2152 w 660219"/>
                    <a:gd name="connsiteY0" fmla="*/ 186129 h 466598"/>
                    <a:gd name="connsiteX1" fmla="*/ 5838 w 660219"/>
                    <a:gd name="connsiteY1" fmla="*/ 238068 h 466598"/>
                    <a:gd name="connsiteX2" fmla="*/ 41090 w 660219"/>
                    <a:gd name="connsiteY2" fmla="*/ 344882 h 466598"/>
                    <a:gd name="connsiteX3" fmla="*/ 133073 w 660219"/>
                    <a:gd name="connsiteY3" fmla="*/ 458877 h 466598"/>
                    <a:gd name="connsiteX4" fmla="*/ 270491 w 660219"/>
                    <a:gd name="connsiteY4" fmla="*/ 444247 h 466598"/>
                    <a:gd name="connsiteX5" fmla="*/ 605942 w 660219"/>
                    <a:gd name="connsiteY5" fmla="*/ 60589 h 466598"/>
                    <a:gd name="connsiteX6" fmla="*/ 333775 w 660219"/>
                    <a:gd name="connsiteY6" fmla="*/ 5725 h 466598"/>
                    <a:gd name="connsiteX7" fmla="*/ 2152 w 660219"/>
                    <a:gd name="connsiteY7" fmla="*/ 186129 h 466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9" h="466598">
                      <a:moveTo>
                        <a:pt x="2152" y="186129"/>
                      </a:moveTo>
                      <a:cubicBezTo>
                        <a:pt x="-2601" y="203045"/>
                        <a:pt x="1371" y="221076"/>
                        <a:pt x="5838" y="238068"/>
                      </a:cubicBezTo>
                      <a:cubicBezTo>
                        <a:pt x="15373" y="274349"/>
                        <a:pt x="27155" y="310049"/>
                        <a:pt x="41090" y="344882"/>
                      </a:cubicBezTo>
                      <a:cubicBezTo>
                        <a:pt x="59759" y="391554"/>
                        <a:pt x="86277" y="440513"/>
                        <a:pt x="133073" y="458877"/>
                      </a:cubicBezTo>
                      <a:cubicBezTo>
                        <a:pt x="177022" y="476117"/>
                        <a:pt x="226552" y="461496"/>
                        <a:pt x="270491" y="444247"/>
                      </a:cubicBezTo>
                      <a:cubicBezTo>
                        <a:pt x="383333" y="399955"/>
                        <a:pt x="809434" y="213913"/>
                        <a:pt x="605942" y="60589"/>
                      </a:cubicBezTo>
                      <a:cubicBezTo>
                        <a:pt x="534142" y="6487"/>
                        <a:pt x="420347" y="-10106"/>
                        <a:pt x="333775" y="5725"/>
                      </a:cubicBezTo>
                      <a:cubicBezTo>
                        <a:pt x="255022" y="20127"/>
                        <a:pt x="25717" y="102175"/>
                        <a:pt x="2152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960C9573-3F4A-4DC1-84F3-C0BCD37778BF}"/>
                    </a:ext>
                  </a:extLst>
                </p:cNvPr>
                <p:cNvSpPr/>
                <p:nvPr/>
              </p:nvSpPr>
              <p:spPr>
                <a:xfrm>
                  <a:off x="7488049" y="3821805"/>
                  <a:ext cx="565337" cy="399550"/>
                </a:xfrm>
                <a:custGeom>
                  <a:avLst/>
                  <a:gdLst>
                    <a:gd name="connsiteX0" fmla="*/ 2148 w 660210"/>
                    <a:gd name="connsiteY0" fmla="*/ 186129 h 466602"/>
                    <a:gd name="connsiteX1" fmla="*/ 5834 w 660210"/>
                    <a:gd name="connsiteY1" fmla="*/ 238068 h 466602"/>
                    <a:gd name="connsiteX2" fmla="*/ 41086 w 660210"/>
                    <a:gd name="connsiteY2" fmla="*/ 344882 h 466602"/>
                    <a:gd name="connsiteX3" fmla="*/ 133069 w 660210"/>
                    <a:gd name="connsiteY3" fmla="*/ 458877 h 466602"/>
                    <a:gd name="connsiteX4" fmla="*/ 270486 w 660210"/>
                    <a:gd name="connsiteY4" fmla="*/ 444246 h 466602"/>
                    <a:gd name="connsiteX5" fmla="*/ 605928 w 660210"/>
                    <a:gd name="connsiteY5" fmla="*/ 60589 h 466602"/>
                    <a:gd name="connsiteX6" fmla="*/ 333761 w 660210"/>
                    <a:gd name="connsiteY6" fmla="*/ 5725 h 466602"/>
                    <a:gd name="connsiteX7" fmla="*/ 2148 w 660210"/>
                    <a:gd name="connsiteY7" fmla="*/ 186129 h 46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0210" h="466602">
                      <a:moveTo>
                        <a:pt x="2148" y="186129"/>
                      </a:moveTo>
                      <a:cubicBezTo>
                        <a:pt x="-2595" y="203045"/>
                        <a:pt x="1367" y="221076"/>
                        <a:pt x="5834" y="238068"/>
                      </a:cubicBezTo>
                      <a:cubicBezTo>
                        <a:pt x="15369" y="274349"/>
                        <a:pt x="27151" y="310049"/>
                        <a:pt x="41086" y="344882"/>
                      </a:cubicBezTo>
                      <a:cubicBezTo>
                        <a:pt x="59755" y="391554"/>
                        <a:pt x="86273" y="440513"/>
                        <a:pt x="133069" y="458877"/>
                      </a:cubicBezTo>
                      <a:cubicBezTo>
                        <a:pt x="177018" y="476127"/>
                        <a:pt x="226538" y="461496"/>
                        <a:pt x="270486" y="444246"/>
                      </a:cubicBezTo>
                      <a:cubicBezTo>
                        <a:pt x="383329" y="399955"/>
                        <a:pt x="809430" y="213903"/>
                        <a:pt x="605928" y="60589"/>
                      </a:cubicBezTo>
                      <a:cubicBezTo>
                        <a:pt x="534129" y="6487"/>
                        <a:pt x="420334" y="-10106"/>
                        <a:pt x="333761" y="5725"/>
                      </a:cubicBezTo>
                      <a:cubicBezTo>
                        <a:pt x="255018" y="20127"/>
                        <a:pt x="25713" y="102175"/>
                        <a:pt x="2148" y="186129"/>
                      </a:cubicBezTo>
                      <a:close/>
                    </a:path>
                  </a:pathLst>
                </a:custGeom>
                <a:solidFill>
                  <a:srgbClr val="FFD0A1">
                    <a:alpha val="4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E3047030-5320-486B-A1D9-00D89D7082FA}"/>
                  </a:ext>
                </a:extLst>
              </p:cNvPr>
              <p:cNvSpPr/>
              <p:nvPr/>
            </p:nvSpPr>
            <p:spPr>
              <a:xfrm>
                <a:off x="7558078" y="1146386"/>
                <a:ext cx="219523" cy="332813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AEF5C5CD-B71E-4F8C-ABDA-BED6EB00F07D}"/>
                  </a:ext>
                </a:extLst>
              </p:cNvPr>
              <p:cNvSpPr/>
              <p:nvPr/>
            </p:nvSpPr>
            <p:spPr>
              <a:xfrm>
                <a:off x="7025644" y="4053705"/>
                <a:ext cx="93135" cy="141199"/>
              </a:xfrm>
              <a:custGeom>
                <a:avLst/>
                <a:gdLst/>
                <a:ahLst/>
                <a:cxnLst/>
                <a:rect l="l" t="t" r="r" b="b"/>
                <a:pathLst>
                  <a:path w="126087" h="191157">
                    <a:moveTo>
                      <a:pt x="111007" y="377"/>
                    </a:moveTo>
                    <a:cubicBezTo>
                      <a:pt x="114997" y="1103"/>
                      <a:pt x="118625" y="3370"/>
                      <a:pt x="121890" y="7179"/>
                    </a:cubicBezTo>
                    <a:cubicBezTo>
                      <a:pt x="125155" y="10988"/>
                      <a:pt x="126515" y="17427"/>
                      <a:pt x="125971" y="26497"/>
                    </a:cubicBezTo>
                    <a:cubicBezTo>
                      <a:pt x="125427" y="35566"/>
                      <a:pt x="122616" y="47991"/>
                      <a:pt x="117537" y="63771"/>
                    </a:cubicBezTo>
                    <a:cubicBezTo>
                      <a:pt x="112458" y="79552"/>
                      <a:pt x="105203" y="95241"/>
                      <a:pt x="95771" y="110840"/>
                    </a:cubicBezTo>
                    <a:cubicBezTo>
                      <a:pt x="86339" y="126439"/>
                      <a:pt x="74458" y="141313"/>
                      <a:pt x="60129" y="155461"/>
                    </a:cubicBezTo>
                    <a:cubicBezTo>
                      <a:pt x="45799" y="169609"/>
                      <a:pt x="29384" y="181217"/>
                      <a:pt x="10883" y="190287"/>
                    </a:cubicBezTo>
                    <a:cubicBezTo>
                      <a:pt x="9069" y="191012"/>
                      <a:pt x="7527" y="191284"/>
                      <a:pt x="6257" y="191103"/>
                    </a:cubicBezTo>
                    <a:cubicBezTo>
                      <a:pt x="4988" y="190922"/>
                      <a:pt x="3627" y="190649"/>
                      <a:pt x="2176" y="190287"/>
                    </a:cubicBezTo>
                    <a:cubicBezTo>
                      <a:pt x="725" y="189924"/>
                      <a:pt x="0" y="188926"/>
                      <a:pt x="0" y="187294"/>
                    </a:cubicBezTo>
                    <a:cubicBezTo>
                      <a:pt x="0" y="185661"/>
                      <a:pt x="1088" y="183938"/>
                      <a:pt x="3265" y="182124"/>
                    </a:cubicBezTo>
                    <a:cubicBezTo>
                      <a:pt x="12697" y="177408"/>
                      <a:pt x="22129" y="171060"/>
                      <a:pt x="31561" y="163079"/>
                    </a:cubicBezTo>
                    <a:cubicBezTo>
                      <a:pt x="40993" y="155098"/>
                      <a:pt x="49608" y="146664"/>
                      <a:pt x="57408" y="137776"/>
                    </a:cubicBezTo>
                    <a:cubicBezTo>
                      <a:pt x="65207" y="128888"/>
                      <a:pt x="71828" y="120091"/>
                      <a:pt x="77269" y="111385"/>
                    </a:cubicBezTo>
                    <a:cubicBezTo>
                      <a:pt x="82711" y="102678"/>
                      <a:pt x="86157" y="95241"/>
                      <a:pt x="87608" y="89074"/>
                    </a:cubicBezTo>
                    <a:cubicBezTo>
                      <a:pt x="85069" y="89074"/>
                      <a:pt x="81895" y="88711"/>
                      <a:pt x="78086" y="87986"/>
                    </a:cubicBezTo>
                    <a:cubicBezTo>
                      <a:pt x="74277" y="87260"/>
                      <a:pt x="70468" y="85628"/>
                      <a:pt x="66658" y="83089"/>
                    </a:cubicBezTo>
                    <a:cubicBezTo>
                      <a:pt x="62849" y="80549"/>
                      <a:pt x="59494" y="77194"/>
                      <a:pt x="56592" y="73022"/>
                    </a:cubicBezTo>
                    <a:cubicBezTo>
                      <a:pt x="53689" y="68850"/>
                      <a:pt x="52420" y="63862"/>
                      <a:pt x="52783" y="58058"/>
                    </a:cubicBezTo>
                    <a:cubicBezTo>
                      <a:pt x="53145" y="51890"/>
                      <a:pt x="55141" y="45179"/>
                      <a:pt x="58768" y="37924"/>
                    </a:cubicBezTo>
                    <a:cubicBezTo>
                      <a:pt x="62396" y="30669"/>
                      <a:pt x="67293" y="24139"/>
                      <a:pt x="73460" y="18334"/>
                    </a:cubicBezTo>
                    <a:cubicBezTo>
                      <a:pt x="79627" y="12530"/>
                      <a:pt x="85976" y="7814"/>
                      <a:pt x="92506" y="4186"/>
                    </a:cubicBezTo>
                    <a:cubicBezTo>
                      <a:pt x="99036" y="559"/>
                      <a:pt x="105203" y="-711"/>
                      <a:pt x="111007" y="377"/>
                    </a:cubicBezTo>
                    <a:close/>
                    <a:moveTo>
                      <a:pt x="85432" y="33299"/>
                    </a:moveTo>
                    <a:cubicBezTo>
                      <a:pt x="79990" y="33117"/>
                      <a:pt x="75637" y="36473"/>
                      <a:pt x="72372" y="43365"/>
                    </a:cubicBezTo>
                    <a:cubicBezTo>
                      <a:pt x="72372" y="45905"/>
                      <a:pt x="73007" y="48081"/>
                      <a:pt x="74277" y="49895"/>
                    </a:cubicBezTo>
                    <a:cubicBezTo>
                      <a:pt x="75546" y="51709"/>
                      <a:pt x="77269" y="53160"/>
                      <a:pt x="79446" y="54248"/>
                    </a:cubicBezTo>
                    <a:cubicBezTo>
                      <a:pt x="81623" y="55337"/>
                      <a:pt x="83890" y="55972"/>
                      <a:pt x="86248" y="56153"/>
                    </a:cubicBezTo>
                    <a:cubicBezTo>
                      <a:pt x="88606" y="56334"/>
                      <a:pt x="90329" y="56244"/>
                      <a:pt x="91417" y="55881"/>
                    </a:cubicBezTo>
                    <a:cubicBezTo>
                      <a:pt x="93957" y="51165"/>
                      <a:pt x="94954" y="46268"/>
                      <a:pt x="94410" y="41189"/>
                    </a:cubicBezTo>
                    <a:cubicBezTo>
                      <a:pt x="93866" y="36110"/>
                      <a:pt x="90873" y="33480"/>
                      <a:pt x="85432" y="3329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09C6E664-6A17-439F-BA0D-C886157DAD73}"/>
                  </a:ext>
                </a:extLst>
              </p:cNvPr>
              <p:cNvSpPr/>
              <p:nvPr/>
            </p:nvSpPr>
            <p:spPr>
              <a:xfrm>
                <a:off x="8014899" y="2427501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B2F0E9A-8174-447F-8F71-B1EDF202F1CB}"/>
                  </a:ext>
                </a:extLst>
              </p:cNvPr>
              <p:cNvSpPr/>
              <p:nvPr/>
            </p:nvSpPr>
            <p:spPr>
              <a:xfrm>
                <a:off x="6441621" y="4502445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DE04E91-724B-434E-AEF6-F59A22DEB058}"/>
                  </a:ext>
                </a:extLst>
              </p:cNvPr>
              <p:cNvSpPr/>
              <p:nvPr/>
            </p:nvSpPr>
            <p:spPr>
              <a:xfrm>
                <a:off x="5898947" y="4998254"/>
                <a:ext cx="93638" cy="67464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564" name="Group 563">
            <a:extLst>
              <a:ext uri="{FF2B5EF4-FFF2-40B4-BE49-F238E27FC236}">
                <a16:creationId xmlns:a16="http://schemas.microsoft.com/office/drawing/2014/main" id="{7B50EC26-ECDD-4745-BE81-C2CBF5E5C1C3}"/>
              </a:ext>
            </a:extLst>
          </p:cNvPr>
          <p:cNvGrpSpPr/>
          <p:nvPr/>
        </p:nvGrpSpPr>
        <p:grpSpPr>
          <a:xfrm>
            <a:off x="2795425" y="3445"/>
            <a:ext cx="10479752" cy="6897008"/>
            <a:chOff x="2250669" y="-19504"/>
            <a:chExt cx="10479752" cy="6897008"/>
          </a:xfrm>
        </p:grpSpPr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8FEC5223-661E-426E-BAEB-32EAB8566E9B}"/>
                </a:ext>
              </a:extLst>
            </p:cNvPr>
            <p:cNvGrpSpPr/>
            <p:nvPr/>
          </p:nvGrpSpPr>
          <p:grpSpPr>
            <a:xfrm>
              <a:off x="2601973" y="11470"/>
              <a:ext cx="10128448" cy="6858000"/>
              <a:chOff x="2063552" y="0"/>
              <a:chExt cx="10128448" cy="6858000"/>
            </a:xfrm>
            <a:solidFill>
              <a:srgbClr val="F8ECE5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7C81FE29-574D-40F7-AC5F-A8AE3DD9783A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69" name="Rectangle: Rounded Corners 368">
                <a:extLst>
                  <a:ext uri="{FF2B5EF4-FFF2-40B4-BE49-F238E27FC236}">
                    <a16:creationId xmlns:a16="http://schemas.microsoft.com/office/drawing/2014/main" id="{A0E1BD7C-CB3E-44ED-BB16-84ED97912ACD}"/>
                  </a:ext>
                </a:extLst>
              </p:cNvPr>
              <p:cNvSpPr/>
              <p:nvPr/>
            </p:nvSpPr>
            <p:spPr>
              <a:xfrm>
                <a:off x="2063552" y="2171664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4</a:t>
                </a:r>
              </a:p>
            </p:txBody>
          </p:sp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44486AE4-50C6-4A99-A1F5-FB1AF226BD3F}"/>
                </a:ext>
              </a:extLst>
            </p:cNvPr>
            <p:cNvGrpSpPr/>
            <p:nvPr/>
          </p:nvGrpSpPr>
          <p:grpSpPr>
            <a:xfrm>
              <a:off x="2250669" y="-19504"/>
              <a:ext cx="8399855" cy="6897008"/>
              <a:chOff x="3212415" y="-8496"/>
              <a:chExt cx="8399855" cy="6897008"/>
            </a:xfrm>
          </p:grpSpPr>
          <p:grpSp>
            <p:nvGrpSpPr>
              <p:cNvPr id="371" name="Graphic 963">
                <a:extLst>
                  <a:ext uri="{FF2B5EF4-FFF2-40B4-BE49-F238E27FC236}">
                    <a16:creationId xmlns:a16="http://schemas.microsoft.com/office/drawing/2014/main" id="{5A883A6B-6676-4FF2-8329-FCEE4216F9A5}"/>
                  </a:ext>
                </a:extLst>
              </p:cNvPr>
              <p:cNvGrpSpPr/>
              <p:nvPr/>
            </p:nvGrpSpPr>
            <p:grpSpPr>
              <a:xfrm>
                <a:off x="4784130" y="2501123"/>
                <a:ext cx="4577570" cy="4387389"/>
                <a:chOff x="4389336" y="7773811"/>
                <a:chExt cx="4564637" cy="4374994"/>
              </a:xfrm>
            </p:grpSpPr>
            <p:grpSp>
              <p:nvGrpSpPr>
                <p:cNvPr id="374" name="Graphic 963">
                  <a:extLst>
                    <a:ext uri="{FF2B5EF4-FFF2-40B4-BE49-F238E27FC236}">
                      <a16:creationId xmlns:a16="http://schemas.microsoft.com/office/drawing/2014/main" id="{7CDEE1CF-4EF6-4E59-81CC-2A54E9E8CABA}"/>
                    </a:ext>
                  </a:extLst>
                </p:cNvPr>
                <p:cNvGrpSpPr/>
                <p:nvPr/>
              </p:nvGrpSpPr>
              <p:grpSpPr>
                <a:xfrm>
                  <a:off x="4451354" y="8187196"/>
                  <a:ext cx="1351728" cy="2105795"/>
                  <a:chOff x="4451354" y="8187196"/>
                  <a:chExt cx="1351728" cy="2105795"/>
                </a:xfrm>
              </p:grpSpPr>
              <p:grpSp>
                <p:nvGrpSpPr>
                  <p:cNvPr id="533" name="Graphic 963">
                    <a:extLst>
                      <a:ext uri="{FF2B5EF4-FFF2-40B4-BE49-F238E27FC236}">
                        <a16:creationId xmlns:a16="http://schemas.microsoft.com/office/drawing/2014/main" id="{64BFCB55-5A42-4F49-98E6-CE1B6C4728D9}"/>
                      </a:ext>
                    </a:extLst>
                  </p:cNvPr>
                  <p:cNvGrpSpPr/>
                  <p:nvPr/>
                </p:nvGrpSpPr>
                <p:grpSpPr>
                  <a:xfrm>
                    <a:off x="4498346" y="8601647"/>
                    <a:ext cx="359486" cy="497119"/>
                    <a:chOff x="4498346" y="8601647"/>
                    <a:chExt cx="359486" cy="497119"/>
                  </a:xfrm>
                </p:grpSpPr>
                <p:sp>
                  <p:nvSpPr>
                    <p:cNvPr id="562" name="Freeform: Shape 561">
                      <a:extLst>
                        <a:ext uri="{FF2B5EF4-FFF2-40B4-BE49-F238E27FC236}">
                          <a16:creationId xmlns:a16="http://schemas.microsoft.com/office/drawing/2014/main" id="{1BDDC3CC-2C9E-4825-B4FA-C877A46D3A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8346" y="8601647"/>
                      <a:ext cx="359486" cy="478744"/>
                    </a:xfrm>
                    <a:custGeom>
                      <a:avLst/>
                      <a:gdLst>
                        <a:gd name="connsiteX0" fmla="*/ 47858 w 359486"/>
                        <a:gd name="connsiteY0" fmla="*/ 0 h 478744"/>
                        <a:gd name="connsiteX1" fmla="*/ 64279 w 359486"/>
                        <a:gd name="connsiteY1" fmla="*/ 207131 h 478744"/>
                        <a:gd name="connsiteX2" fmla="*/ 157700 w 359486"/>
                        <a:gd name="connsiteY2" fmla="*/ 420014 h 478744"/>
                        <a:gd name="connsiteX3" fmla="*/ 311872 w 359486"/>
                        <a:gd name="connsiteY3" fmla="*/ 472202 h 478744"/>
                        <a:gd name="connsiteX4" fmla="*/ 335837 w 359486"/>
                        <a:gd name="connsiteY4" fmla="*/ 214389 h 478744"/>
                        <a:gd name="connsiteX5" fmla="*/ 47858 w 359486"/>
                        <a:gd name="connsiteY5" fmla="*/ 0 h 4787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9486" h="478744">
                          <a:moveTo>
                            <a:pt x="47858" y="0"/>
                          </a:moveTo>
                          <a:cubicBezTo>
                            <a:pt x="-4596" y="106394"/>
                            <a:pt x="-32562" y="135245"/>
                            <a:pt x="64279" y="207131"/>
                          </a:cubicBezTo>
                          <a:cubicBezTo>
                            <a:pt x="161120" y="279006"/>
                            <a:pt x="125553" y="334042"/>
                            <a:pt x="157700" y="420014"/>
                          </a:cubicBezTo>
                          <a:cubicBezTo>
                            <a:pt x="189847" y="505987"/>
                            <a:pt x="311872" y="472202"/>
                            <a:pt x="311872" y="472202"/>
                          </a:cubicBezTo>
                          <a:cubicBezTo>
                            <a:pt x="311872" y="472202"/>
                            <a:pt x="400578" y="356597"/>
                            <a:pt x="335837" y="214389"/>
                          </a:cubicBezTo>
                          <a:cubicBezTo>
                            <a:pt x="271086" y="72171"/>
                            <a:pt x="80681" y="182785"/>
                            <a:pt x="47858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63" name="Freeform: Shape 562">
                      <a:extLst>
                        <a:ext uri="{FF2B5EF4-FFF2-40B4-BE49-F238E27FC236}">
                          <a16:creationId xmlns:a16="http://schemas.microsoft.com/office/drawing/2014/main" id="{EE7ED9DB-AF8D-4283-8068-53867168D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35408" y="8642417"/>
                      <a:ext cx="288678" cy="456349"/>
                    </a:xfrm>
                    <a:custGeom>
                      <a:avLst/>
                      <a:gdLst>
                        <a:gd name="connsiteX0" fmla="*/ 288659 w 288678"/>
                        <a:gd name="connsiteY0" fmla="*/ 447063 h 456349"/>
                        <a:gd name="connsiteX1" fmla="*/ 280553 w 288678"/>
                        <a:gd name="connsiteY1" fmla="*/ 456331 h 456349"/>
                        <a:gd name="connsiteX2" fmla="*/ 271295 w 288678"/>
                        <a:gd name="connsiteY2" fmla="*/ 448225 h 456349"/>
                        <a:gd name="connsiteX3" fmla="*/ 243330 w 288678"/>
                        <a:gd name="connsiteY3" fmla="*/ 280547 h 456349"/>
                        <a:gd name="connsiteX4" fmla="*/ 166749 w 288678"/>
                        <a:gd name="connsiteY4" fmla="*/ 182449 h 456349"/>
                        <a:gd name="connsiteX5" fmla="*/ 58249 w 288678"/>
                        <a:gd name="connsiteY5" fmla="*/ 119670 h 456349"/>
                        <a:gd name="connsiteX6" fmla="*/ 4671 w 288678"/>
                        <a:gd name="connsiteY6" fmla="*/ 51261 h 456349"/>
                        <a:gd name="connsiteX7" fmla="*/ 2347 w 288678"/>
                        <a:gd name="connsiteY7" fmla="*/ 2550 h 456349"/>
                        <a:gd name="connsiteX8" fmla="*/ 14663 w 288678"/>
                        <a:gd name="connsiteY8" fmla="*/ 2550 h 456349"/>
                        <a:gd name="connsiteX9" fmla="*/ 14663 w 288678"/>
                        <a:gd name="connsiteY9" fmla="*/ 14876 h 456349"/>
                        <a:gd name="connsiteX10" fmla="*/ 21692 w 288678"/>
                        <a:gd name="connsiteY10" fmla="*/ 47718 h 456349"/>
                        <a:gd name="connsiteX11" fmla="*/ 69060 w 288678"/>
                        <a:gd name="connsiteY11" fmla="*/ 106049 h 456349"/>
                        <a:gd name="connsiteX12" fmla="*/ 173407 w 288678"/>
                        <a:gd name="connsiteY12" fmla="*/ 166380 h 456349"/>
                        <a:gd name="connsiteX13" fmla="*/ 259789 w 288678"/>
                        <a:gd name="connsiteY13" fmla="*/ 274965 h 456349"/>
                        <a:gd name="connsiteX14" fmla="*/ 288659 w 288678"/>
                        <a:gd name="connsiteY14" fmla="*/ 447063 h 456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88678" h="456349">
                          <a:moveTo>
                            <a:pt x="288659" y="447063"/>
                          </a:moveTo>
                          <a:cubicBezTo>
                            <a:pt x="288973" y="451854"/>
                            <a:pt x="285344" y="456007"/>
                            <a:pt x="280553" y="456331"/>
                          </a:cubicBezTo>
                          <a:cubicBezTo>
                            <a:pt x="275762" y="456645"/>
                            <a:pt x="271619" y="453016"/>
                            <a:pt x="271295" y="448225"/>
                          </a:cubicBezTo>
                          <a:cubicBezTo>
                            <a:pt x="267247" y="388046"/>
                            <a:pt x="259617" y="328686"/>
                            <a:pt x="243330" y="280547"/>
                          </a:cubicBezTo>
                          <a:cubicBezTo>
                            <a:pt x="227518" y="233827"/>
                            <a:pt x="203572" y="197803"/>
                            <a:pt x="166749" y="182449"/>
                          </a:cubicBezTo>
                          <a:cubicBezTo>
                            <a:pt x="125905" y="165409"/>
                            <a:pt x="87367" y="142863"/>
                            <a:pt x="58249" y="119670"/>
                          </a:cubicBezTo>
                          <a:cubicBezTo>
                            <a:pt x="29093" y="96457"/>
                            <a:pt x="9015" y="72140"/>
                            <a:pt x="4671" y="51261"/>
                          </a:cubicBezTo>
                          <a:cubicBezTo>
                            <a:pt x="-4235" y="8361"/>
                            <a:pt x="2328" y="2560"/>
                            <a:pt x="2347" y="2550"/>
                          </a:cubicBezTo>
                          <a:cubicBezTo>
                            <a:pt x="5748" y="-850"/>
                            <a:pt x="11263" y="-850"/>
                            <a:pt x="14663" y="2550"/>
                          </a:cubicBezTo>
                          <a:cubicBezTo>
                            <a:pt x="18063" y="5951"/>
                            <a:pt x="18063" y="11466"/>
                            <a:pt x="14663" y="14876"/>
                          </a:cubicBezTo>
                          <a:cubicBezTo>
                            <a:pt x="14682" y="14876"/>
                            <a:pt x="15006" y="15533"/>
                            <a:pt x="21692" y="47718"/>
                          </a:cubicBezTo>
                          <a:cubicBezTo>
                            <a:pt x="25159" y="64425"/>
                            <a:pt x="42952" y="85265"/>
                            <a:pt x="69060" y="106049"/>
                          </a:cubicBezTo>
                          <a:cubicBezTo>
                            <a:pt x="96997" y="128290"/>
                            <a:pt x="134049" y="149959"/>
                            <a:pt x="173407" y="166380"/>
                          </a:cubicBezTo>
                          <a:cubicBezTo>
                            <a:pt x="215545" y="183954"/>
                            <a:pt x="242444" y="223730"/>
                            <a:pt x="259789" y="274965"/>
                          </a:cubicBezTo>
                          <a:cubicBezTo>
                            <a:pt x="276677" y="324800"/>
                            <a:pt x="284525" y="385589"/>
                            <a:pt x="288659" y="44706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id="{64B38249-1E97-42F1-8506-1923ED4E95B2}"/>
                      </a:ext>
                    </a:extLst>
                  </p:cNvPr>
                  <p:cNvSpPr/>
                  <p:nvPr/>
                </p:nvSpPr>
                <p:spPr>
                  <a:xfrm>
                    <a:off x="4747769" y="8469816"/>
                    <a:ext cx="1055313" cy="1823175"/>
                  </a:xfrm>
                  <a:custGeom>
                    <a:avLst/>
                    <a:gdLst>
                      <a:gd name="connsiteX0" fmla="*/ 24024 w 1055313"/>
                      <a:gd name="connsiteY0" fmla="*/ 11721 h 1823175"/>
                      <a:gd name="connsiteX1" fmla="*/ 29130 w 1055313"/>
                      <a:gd name="connsiteY1" fmla="*/ 549 h 1823175"/>
                      <a:gd name="connsiteX2" fmla="*/ 40303 w 1055313"/>
                      <a:gd name="connsiteY2" fmla="*/ 5664 h 1823175"/>
                      <a:gd name="connsiteX3" fmla="*/ 100891 w 1055313"/>
                      <a:gd name="connsiteY3" fmla="*/ 153291 h 1823175"/>
                      <a:gd name="connsiteX4" fmla="*/ 66258 w 1055313"/>
                      <a:gd name="connsiteY4" fmla="*/ 652135 h 1823175"/>
                      <a:gd name="connsiteX5" fmla="*/ 99262 w 1055313"/>
                      <a:gd name="connsiteY5" fmla="*/ 1071844 h 1823175"/>
                      <a:gd name="connsiteX6" fmla="*/ 535364 w 1055313"/>
                      <a:gd name="connsiteY6" fmla="*/ 1364719 h 1823175"/>
                      <a:gd name="connsiteX7" fmla="*/ 1054410 w 1055313"/>
                      <a:gd name="connsiteY7" fmla="*/ 1810622 h 1823175"/>
                      <a:gd name="connsiteX8" fmla="*/ 1050467 w 1055313"/>
                      <a:gd name="connsiteY8" fmla="*/ 1822272 h 1823175"/>
                      <a:gd name="connsiteX9" fmla="*/ 1038818 w 1055313"/>
                      <a:gd name="connsiteY9" fmla="*/ 1818319 h 1823175"/>
                      <a:gd name="connsiteX10" fmla="*/ 528630 w 1055313"/>
                      <a:gd name="connsiteY10" fmla="*/ 1380788 h 1823175"/>
                      <a:gd name="connsiteX11" fmla="*/ 85442 w 1055313"/>
                      <a:gd name="connsiteY11" fmla="*/ 1082408 h 1823175"/>
                      <a:gd name="connsiteX12" fmla="*/ 50609 w 1055313"/>
                      <a:gd name="connsiteY12" fmla="*/ 644581 h 1823175"/>
                      <a:gd name="connsiteX13" fmla="*/ 84965 w 1055313"/>
                      <a:gd name="connsiteY13" fmla="*/ 160235 h 1823175"/>
                      <a:gd name="connsiteX14" fmla="*/ 24024 w 1055313"/>
                      <a:gd name="connsiteY14" fmla="*/ 11721 h 1823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055313" h="1823175">
                        <a:moveTo>
                          <a:pt x="24024" y="11721"/>
                        </a:moveTo>
                        <a:cubicBezTo>
                          <a:pt x="22348" y="7226"/>
                          <a:pt x="24634" y="2225"/>
                          <a:pt x="29130" y="549"/>
                        </a:cubicBezTo>
                        <a:cubicBezTo>
                          <a:pt x="33626" y="-1128"/>
                          <a:pt x="38626" y="1168"/>
                          <a:pt x="40303" y="5664"/>
                        </a:cubicBezTo>
                        <a:cubicBezTo>
                          <a:pt x="62343" y="64661"/>
                          <a:pt x="83098" y="112372"/>
                          <a:pt x="100891" y="153291"/>
                        </a:cubicBezTo>
                        <a:cubicBezTo>
                          <a:pt x="174900" y="323475"/>
                          <a:pt x="198741" y="378320"/>
                          <a:pt x="66258" y="652135"/>
                        </a:cubicBezTo>
                        <a:cubicBezTo>
                          <a:pt x="-13456" y="816860"/>
                          <a:pt x="9813" y="955268"/>
                          <a:pt x="99262" y="1071844"/>
                        </a:cubicBezTo>
                        <a:cubicBezTo>
                          <a:pt x="189674" y="1189678"/>
                          <a:pt x="347522" y="1285833"/>
                          <a:pt x="535364" y="1364719"/>
                        </a:cubicBezTo>
                        <a:cubicBezTo>
                          <a:pt x="916593" y="1524787"/>
                          <a:pt x="1054010" y="1809803"/>
                          <a:pt x="1054410" y="1810622"/>
                        </a:cubicBezTo>
                        <a:cubicBezTo>
                          <a:pt x="1056544" y="1814928"/>
                          <a:pt x="1054763" y="1820147"/>
                          <a:pt x="1050467" y="1822272"/>
                        </a:cubicBezTo>
                        <a:cubicBezTo>
                          <a:pt x="1046162" y="1824405"/>
                          <a:pt x="1040942" y="1822634"/>
                          <a:pt x="1038818" y="1818319"/>
                        </a:cubicBezTo>
                        <a:cubicBezTo>
                          <a:pt x="1038427" y="1817519"/>
                          <a:pt x="903839" y="1538331"/>
                          <a:pt x="528630" y="1380788"/>
                        </a:cubicBezTo>
                        <a:cubicBezTo>
                          <a:pt x="338254" y="1300844"/>
                          <a:pt x="177948" y="1202975"/>
                          <a:pt x="85442" y="1082408"/>
                        </a:cubicBezTo>
                        <a:cubicBezTo>
                          <a:pt x="-8018" y="960583"/>
                          <a:pt x="-32421" y="816184"/>
                          <a:pt x="50609" y="644581"/>
                        </a:cubicBezTo>
                        <a:cubicBezTo>
                          <a:pt x="179634" y="377929"/>
                          <a:pt x="156555" y="324865"/>
                          <a:pt x="84965" y="160235"/>
                        </a:cubicBezTo>
                        <a:cubicBezTo>
                          <a:pt x="67125" y="119249"/>
                          <a:pt x="46341" y="71453"/>
                          <a:pt x="24024" y="11721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35" name="Graphic 963">
                    <a:extLst>
                      <a:ext uri="{FF2B5EF4-FFF2-40B4-BE49-F238E27FC236}">
                        <a16:creationId xmlns:a16="http://schemas.microsoft.com/office/drawing/2014/main" id="{4D531941-A2C4-465A-826A-6C294F465D80}"/>
                      </a:ext>
                    </a:extLst>
                  </p:cNvPr>
                  <p:cNvGrpSpPr/>
                  <p:nvPr/>
                </p:nvGrpSpPr>
                <p:grpSpPr>
                  <a:xfrm>
                    <a:off x="4528341" y="8187196"/>
                    <a:ext cx="449478" cy="503738"/>
                    <a:chOff x="4528341" y="8187196"/>
                    <a:chExt cx="449478" cy="503738"/>
                  </a:xfrm>
                </p:grpSpPr>
                <p:grpSp>
                  <p:nvGrpSpPr>
                    <p:cNvPr id="551" name="Graphic 963">
                      <a:extLst>
                        <a:ext uri="{FF2B5EF4-FFF2-40B4-BE49-F238E27FC236}">
                          <a16:creationId xmlns:a16="http://schemas.microsoft.com/office/drawing/2014/main" id="{A8E137B8-F614-4985-972C-A269552A88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62037" y="8519104"/>
                      <a:ext cx="278424" cy="171831"/>
                      <a:chOff x="4662037" y="8519104"/>
                      <a:chExt cx="278424" cy="171831"/>
                    </a:xfrm>
                    <a:solidFill>
                      <a:srgbClr val="342318"/>
                    </a:solidFill>
                  </p:grpSpPr>
                  <p:sp>
                    <p:nvSpPr>
                      <p:cNvPr id="559" name="Freeform: Shape 558">
                        <a:extLst>
                          <a:ext uri="{FF2B5EF4-FFF2-40B4-BE49-F238E27FC236}">
                            <a16:creationId xmlns:a16="http://schemas.microsoft.com/office/drawing/2014/main" id="{F48469E6-A91E-45C5-9188-3FA3FC04B6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2565" y="8529646"/>
                        <a:ext cx="167896" cy="96038"/>
                      </a:xfrm>
                      <a:custGeom>
                        <a:avLst/>
                        <a:gdLst>
                          <a:gd name="connsiteX0" fmla="*/ 0 w 167896"/>
                          <a:gd name="connsiteY0" fmla="*/ 22767 h 96038"/>
                          <a:gd name="connsiteX1" fmla="*/ 161430 w 167896"/>
                          <a:gd name="connsiteY1" fmla="*/ 95261 h 96038"/>
                          <a:gd name="connsiteX2" fmla="*/ 0 w 167896"/>
                          <a:gd name="connsiteY2" fmla="*/ 22767 h 96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67896" h="96038">
                            <a:moveTo>
                              <a:pt x="0" y="22767"/>
                            </a:moveTo>
                            <a:cubicBezTo>
                              <a:pt x="113033" y="-59529"/>
                              <a:pt x="191519" y="108777"/>
                              <a:pt x="161430" y="95261"/>
                            </a:cubicBezTo>
                            <a:lnTo>
                              <a:pt x="0" y="22767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0" name="Freeform: Shape 559">
                        <a:extLst>
                          <a:ext uri="{FF2B5EF4-FFF2-40B4-BE49-F238E27FC236}">
                            <a16:creationId xmlns:a16="http://schemas.microsoft.com/office/drawing/2014/main" id="{4F6B1885-6060-48CB-BA58-DD05347899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6243" y="8519104"/>
                        <a:ext cx="74453" cy="171831"/>
                      </a:xfrm>
                      <a:custGeom>
                        <a:avLst/>
                        <a:gdLst>
                          <a:gd name="connsiteX0" fmla="*/ 60851 w 74453"/>
                          <a:gd name="connsiteY0" fmla="*/ 0 h 171831"/>
                          <a:gd name="connsiteX1" fmla="*/ 56346 w 74453"/>
                          <a:gd name="connsiteY1" fmla="*/ 171831 h 171831"/>
                          <a:gd name="connsiteX2" fmla="*/ 60851 w 74453"/>
                          <a:gd name="connsiteY2" fmla="*/ 0 h 1718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4453" h="171831">
                            <a:moveTo>
                              <a:pt x="60851" y="0"/>
                            </a:moveTo>
                            <a:cubicBezTo>
                              <a:pt x="93893" y="68075"/>
                              <a:pt x="56346" y="171831"/>
                              <a:pt x="56346" y="171831"/>
                            </a:cubicBezTo>
                            <a:cubicBezTo>
                              <a:pt x="56346" y="171831"/>
                              <a:pt x="-73385" y="47168"/>
                              <a:pt x="60851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61" name="Freeform: Shape 560">
                        <a:extLst>
                          <a:ext uri="{FF2B5EF4-FFF2-40B4-BE49-F238E27FC236}">
                            <a16:creationId xmlns:a16="http://schemas.microsoft.com/office/drawing/2014/main" id="{396682DF-2351-4A35-BFB5-9BCE7BD024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62037" y="8546273"/>
                        <a:ext cx="148199" cy="131670"/>
                      </a:xfrm>
                      <a:custGeom>
                        <a:avLst/>
                        <a:gdLst>
                          <a:gd name="connsiteX0" fmla="*/ 148200 w 148199"/>
                          <a:gd name="connsiteY0" fmla="*/ 2206 h 131670"/>
                          <a:gd name="connsiteX1" fmla="*/ 0 w 148199"/>
                          <a:gd name="connsiteY1" fmla="*/ 131670 h 131670"/>
                          <a:gd name="connsiteX2" fmla="*/ 148200 w 148199"/>
                          <a:gd name="connsiteY2" fmla="*/ 2206 h 1316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8199" h="131670">
                            <a:moveTo>
                              <a:pt x="148200" y="2206"/>
                            </a:moveTo>
                            <a:cubicBezTo>
                              <a:pt x="81782" y="39878"/>
                              <a:pt x="0" y="131670"/>
                              <a:pt x="0" y="131670"/>
                            </a:cubicBezTo>
                            <a:cubicBezTo>
                              <a:pt x="0" y="131670"/>
                              <a:pt x="1324" y="-19920"/>
                              <a:pt x="148200" y="220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52" name="Graphic 963">
                      <a:extLst>
                        <a:ext uri="{FF2B5EF4-FFF2-40B4-BE49-F238E27FC236}">
                          <a16:creationId xmlns:a16="http://schemas.microsoft.com/office/drawing/2014/main" id="{EE2A76B0-1876-467E-BEC0-18D15BC194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528341" y="8187196"/>
                      <a:ext cx="449478" cy="397521"/>
                      <a:chOff x="4528341" y="8187196"/>
                      <a:chExt cx="449478" cy="397521"/>
                    </a:xfrm>
                  </p:grpSpPr>
                  <p:sp>
                    <p:nvSpPr>
                      <p:cNvPr id="553" name="Freeform: Shape 552">
                        <a:extLst>
                          <a:ext uri="{FF2B5EF4-FFF2-40B4-BE49-F238E27FC236}">
                            <a16:creationId xmlns:a16="http://schemas.microsoft.com/office/drawing/2014/main" id="{AC121718-45F4-4C14-B655-7B9BA24307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96886" y="8265167"/>
                        <a:ext cx="314920" cy="319484"/>
                      </a:xfrm>
                      <a:custGeom>
                        <a:avLst/>
                        <a:gdLst>
                          <a:gd name="connsiteX0" fmla="*/ 306248 w 314920"/>
                          <a:gd name="connsiteY0" fmla="*/ 0 h 319484"/>
                          <a:gd name="connsiteX1" fmla="*/ 186328 w 314920"/>
                          <a:gd name="connsiteY1" fmla="*/ 318545 h 319484"/>
                          <a:gd name="connsiteX2" fmla="*/ 0 w 314920"/>
                          <a:gd name="connsiteY2" fmla="*/ 62255 h 319484"/>
                          <a:gd name="connsiteX3" fmla="*/ 306248 w 314920"/>
                          <a:gd name="connsiteY3" fmla="*/ 0 h 3194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4920" h="319484">
                            <a:moveTo>
                              <a:pt x="306248" y="0"/>
                            </a:moveTo>
                            <a:cubicBezTo>
                              <a:pt x="340062" y="197253"/>
                              <a:pt x="269738" y="306686"/>
                              <a:pt x="186328" y="318545"/>
                            </a:cubicBezTo>
                            <a:cubicBezTo>
                              <a:pt x="52359" y="337595"/>
                              <a:pt x="6982" y="60836"/>
                              <a:pt x="0" y="62255"/>
                            </a:cubicBezTo>
                            <a:lnTo>
                              <a:pt x="306248" y="0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4" name="Freeform: Shape 553">
                        <a:extLst>
                          <a:ext uri="{FF2B5EF4-FFF2-40B4-BE49-F238E27FC236}">
                            <a16:creationId xmlns:a16="http://schemas.microsoft.com/office/drawing/2014/main" id="{21A211CB-6F45-4672-A3D4-ECAE8F307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28341" y="8187196"/>
                        <a:ext cx="449478" cy="297665"/>
                      </a:xfrm>
                      <a:custGeom>
                        <a:avLst/>
                        <a:gdLst>
                          <a:gd name="connsiteX0" fmla="*/ 299898 w 449478"/>
                          <a:gd name="connsiteY0" fmla="*/ 58902 h 297665"/>
                          <a:gd name="connsiteX1" fmla="*/ 425475 w 449478"/>
                          <a:gd name="connsiteY1" fmla="*/ 37642 h 297665"/>
                          <a:gd name="connsiteX2" fmla="*/ 391033 w 449478"/>
                          <a:gd name="connsiteY2" fmla="*/ 115081 h 297665"/>
                          <a:gd name="connsiteX3" fmla="*/ 415636 w 449478"/>
                          <a:gd name="connsiteY3" fmla="*/ 197100 h 297665"/>
                          <a:gd name="connsiteX4" fmla="*/ 346894 w 449478"/>
                          <a:gd name="connsiteY4" fmla="*/ 192300 h 297665"/>
                          <a:gd name="connsiteX5" fmla="*/ 260788 w 449478"/>
                          <a:gd name="connsiteY5" fmla="*/ 294894 h 297665"/>
                          <a:gd name="connsiteX6" fmla="*/ 151708 w 449478"/>
                          <a:gd name="connsiteY6" fmla="*/ 244402 h 297665"/>
                          <a:gd name="connsiteX7" fmla="*/ 43608 w 449478"/>
                          <a:gd name="connsiteY7" fmla="*/ 269024 h 297665"/>
                          <a:gd name="connsiteX8" fmla="*/ 77670 w 449478"/>
                          <a:gd name="connsiteY8" fmla="*/ 173974 h 297665"/>
                          <a:gd name="connsiteX9" fmla="*/ 2822 w 449478"/>
                          <a:gd name="connsiteY9" fmla="*/ 97174 h 297665"/>
                          <a:gd name="connsiteX10" fmla="*/ 112855 w 449478"/>
                          <a:gd name="connsiteY10" fmla="*/ 90354 h 297665"/>
                          <a:gd name="connsiteX11" fmla="*/ 299898 w 449478"/>
                          <a:gd name="connsiteY11" fmla="*/ 58902 h 297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49478" h="297665">
                            <a:moveTo>
                              <a:pt x="299898" y="58902"/>
                            </a:moveTo>
                            <a:cubicBezTo>
                              <a:pt x="333426" y="20269"/>
                              <a:pt x="412131" y="-7897"/>
                              <a:pt x="425475" y="37642"/>
                            </a:cubicBezTo>
                            <a:cubicBezTo>
                              <a:pt x="438810" y="83181"/>
                              <a:pt x="391033" y="115081"/>
                              <a:pt x="391033" y="115081"/>
                            </a:cubicBezTo>
                            <a:cubicBezTo>
                              <a:pt x="428971" y="110023"/>
                              <a:pt x="487102" y="183184"/>
                              <a:pt x="415636" y="197100"/>
                            </a:cubicBezTo>
                            <a:cubicBezTo>
                              <a:pt x="397186" y="200691"/>
                              <a:pt x="386023" y="198434"/>
                              <a:pt x="346894" y="192300"/>
                            </a:cubicBezTo>
                            <a:cubicBezTo>
                              <a:pt x="346894" y="192300"/>
                              <a:pt x="327177" y="277787"/>
                              <a:pt x="260788" y="294894"/>
                            </a:cubicBezTo>
                            <a:cubicBezTo>
                              <a:pt x="194399" y="311991"/>
                              <a:pt x="151708" y="244402"/>
                              <a:pt x="151708" y="244402"/>
                            </a:cubicBezTo>
                            <a:cubicBezTo>
                              <a:pt x="151708" y="244402"/>
                              <a:pt x="84128" y="307800"/>
                              <a:pt x="43608" y="269024"/>
                            </a:cubicBezTo>
                            <a:cubicBezTo>
                              <a:pt x="3099" y="230248"/>
                              <a:pt x="77670" y="173974"/>
                              <a:pt x="77670" y="173974"/>
                            </a:cubicBezTo>
                            <a:cubicBezTo>
                              <a:pt x="77670" y="173974"/>
                              <a:pt x="-17399" y="139922"/>
                              <a:pt x="2822" y="97174"/>
                            </a:cubicBezTo>
                            <a:cubicBezTo>
                              <a:pt x="23044" y="54416"/>
                              <a:pt x="112855" y="90354"/>
                              <a:pt x="112855" y="90354"/>
                            </a:cubicBezTo>
                            <a:cubicBezTo>
                              <a:pt x="134696" y="-7563"/>
                              <a:pt x="240833" y="-37424"/>
                              <a:pt x="299898" y="58902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5" name="Freeform: Shape 554">
                        <a:extLst>
                          <a:ext uri="{FF2B5EF4-FFF2-40B4-BE49-F238E27FC236}">
                            <a16:creationId xmlns:a16="http://schemas.microsoft.com/office/drawing/2014/main" id="{171C1956-AFAE-4A54-81FC-8B2A2F1763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2009" y="8230241"/>
                        <a:ext cx="281437" cy="151186"/>
                      </a:xfrm>
                      <a:custGeom>
                        <a:avLst/>
                        <a:gdLst>
                          <a:gd name="connsiteX0" fmla="*/ 40533 w 281437"/>
                          <a:gd name="connsiteY0" fmla="*/ 42432 h 151186"/>
                          <a:gd name="connsiteX1" fmla="*/ 28960 w 281437"/>
                          <a:gd name="connsiteY1" fmla="*/ 38279 h 151186"/>
                          <a:gd name="connsiteX2" fmla="*/ 33113 w 281437"/>
                          <a:gd name="connsiteY2" fmla="*/ 26706 h 151186"/>
                          <a:gd name="connsiteX3" fmla="*/ 238310 w 281437"/>
                          <a:gd name="connsiteY3" fmla="*/ 23515 h 151186"/>
                          <a:gd name="connsiteX4" fmla="*/ 275857 w 281437"/>
                          <a:gd name="connsiteY4" fmla="*/ 61539 h 151186"/>
                          <a:gd name="connsiteX5" fmla="*/ 275438 w 281437"/>
                          <a:gd name="connsiteY5" fmla="*/ 106649 h 151186"/>
                          <a:gd name="connsiteX6" fmla="*/ 185932 w 281437"/>
                          <a:gd name="connsiteY6" fmla="*/ 147435 h 151186"/>
                          <a:gd name="connsiteX7" fmla="*/ 166472 w 281437"/>
                          <a:gd name="connsiteY7" fmla="*/ 149102 h 151186"/>
                          <a:gd name="connsiteX8" fmla="*/ 163767 w 281437"/>
                          <a:gd name="connsiteY8" fmla="*/ 150502 h 151186"/>
                          <a:gd name="connsiteX9" fmla="*/ 156900 w 281437"/>
                          <a:gd name="connsiteY9" fmla="*/ 149769 h 151186"/>
                          <a:gd name="connsiteX10" fmla="*/ 23616 w 281437"/>
                          <a:gd name="connsiteY10" fmla="*/ 137968 h 151186"/>
                          <a:gd name="connsiteX11" fmla="*/ 2871 w 281437"/>
                          <a:gd name="connsiteY11" fmla="*/ 120842 h 151186"/>
                          <a:gd name="connsiteX12" fmla="*/ 3471 w 281437"/>
                          <a:gd name="connsiteY12" fmla="*/ 97362 h 151186"/>
                          <a:gd name="connsiteX13" fmla="*/ 40466 w 281437"/>
                          <a:gd name="connsiteY13" fmla="*/ 70426 h 151186"/>
                          <a:gd name="connsiteX14" fmla="*/ 40466 w 281437"/>
                          <a:gd name="connsiteY14" fmla="*/ 70397 h 151186"/>
                          <a:gd name="connsiteX15" fmla="*/ 144222 w 281437"/>
                          <a:gd name="connsiteY15" fmla="*/ 65511 h 151186"/>
                          <a:gd name="connsiteX16" fmla="*/ 147651 w 281437"/>
                          <a:gd name="connsiteY16" fmla="*/ 70369 h 151186"/>
                          <a:gd name="connsiteX17" fmla="*/ 166968 w 281437"/>
                          <a:gd name="connsiteY17" fmla="*/ 131643 h 151186"/>
                          <a:gd name="connsiteX18" fmla="*/ 184294 w 281437"/>
                          <a:gd name="connsiteY18" fmla="*/ 130138 h 151186"/>
                          <a:gd name="connsiteX19" fmla="*/ 260313 w 281437"/>
                          <a:gd name="connsiteY19" fmla="*/ 98067 h 151186"/>
                          <a:gd name="connsiteX20" fmla="*/ 260189 w 281437"/>
                          <a:gd name="connsiteY20" fmla="*/ 69102 h 151186"/>
                          <a:gd name="connsiteX21" fmla="*/ 229385 w 281437"/>
                          <a:gd name="connsiteY21" fmla="*/ 38441 h 151186"/>
                          <a:gd name="connsiteX22" fmla="*/ 40533 w 281437"/>
                          <a:gd name="connsiteY22" fmla="*/ 42432 h 151186"/>
                          <a:gd name="connsiteX23" fmla="*/ 40533 w 281437"/>
                          <a:gd name="connsiteY23" fmla="*/ 42432 h 151186"/>
                          <a:gd name="connsiteX24" fmla="*/ 30760 w 281437"/>
                          <a:gd name="connsiteY24" fmla="*/ 122108 h 151186"/>
                          <a:gd name="connsiteX25" fmla="*/ 149099 w 281437"/>
                          <a:gd name="connsiteY25" fmla="*/ 132853 h 151186"/>
                          <a:gd name="connsiteX26" fmla="*/ 131954 w 281437"/>
                          <a:gd name="connsiteY26" fmla="*/ 78484 h 151186"/>
                          <a:gd name="connsiteX27" fmla="*/ 46857 w 281437"/>
                          <a:gd name="connsiteY27" fmla="*/ 86618 h 151186"/>
                          <a:gd name="connsiteX28" fmla="*/ 46848 w 281437"/>
                          <a:gd name="connsiteY28" fmla="*/ 86599 h 151186"/>
                          <a:gd name="connsiteX29" fmla="*/ 18644 w 281437"/>
                          <a:gd name="connsiteY29" fmla="*/ 105830 h 151186"/>
                          <a:gd name="connsiteX30" fmla="*/ 18178 w 281437"/>
                          <a:gd name="connsiteY30" fmla="*/ 112698 h 151186"/>
                          <a:gd name="connsiteX31" fmla="*/ 30760 w 281437"/>
                          <a:gd name="connsiteY31" fmla="*/ 122108 h 151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281437" h="151186">
                            <a:moveTo>
                              <a:pt x="40533" y="42432"/>
                            </a:moveTo>
                            <a:cubicBezTo>
                              <a:pt x="36189" y="44480"/>
                              <a:pt x="31008" y="42622"/>
                              <a:pt x="28960" y="38279"/>
                            </a:cubicBezTo>
                            <a:cubicBezTo>
                              <a:pt x="26912" y="33926"/>
                              <a:pt x="28769" y="28744"/>
                              <a:pt x="33113" y="26706"/>
                            </a:cubicBezTo>
                            <a:cubicBezTo>
                              <a:pt x="117847" y="-13461"/>
                              <a:pt x="193866" y="-3088"/>
                              <a:pt x="238310" y="23515"/>
                            </a:cubicBezTo>
                            <a:cubicBezTo>
                              <a:pt x="256084" y="34155"/>
                              <a:pt x="269047" y="47518"/>
                              <a:pt x="275857" y="61539"/>
                            </a:cubicBezTo>
                            <a:cubicBezTo>
                              <a:pt x="283192" y="76636"/>
                              <a:pt x="283544" y="92429"/>
                              <a:pt x="275438" y="106649"/>
                            </a:cubicBezTo>
                            <a:cubicBezTo>
                              <a:pt x="264104" y="126538"/>
                              <a:pt x="235719" y="142635"/>
                              <a:pt x="185932" y="147435"/>
                            </a:cubicBezTo>
                            <a:cubicBezTo>
                              <a:pt x="179236" y="148074"/>
                              <a:pt x="172759" y="148636"/>
                              <a:pt x="166472" y="149102"/>
                            </a:cubicBezTo>
                            <a:cubicBezTo>
                              <a:pt x="165682" y="149712"/>
                              <a:pt x="164777" y="150188"/>
                              <a:pt x="163767" y="150502"/>
                            </a:cubicBezTo>
                            <a:cubicBezTo>
                              <a:pt x="161386" y="151245"/>
                              <a:pt x="158919" y="150912"/>
                              <a:pt x="156900" y="149769"/>
                            </a:cubicBezTo>
                            <a:cubicBezTo>
                              <a:pt x="89291" y="154055"/>
                              <a:pt x="46314" y="148188"/>
                              <a:pt x="23616" y="137968"/>
                            </a:cubicBezTo>
                            <a:cubicBezTo>
                              <a:pt x="13187" y="133272"/>
                              <a:pt x="6367" y="127385"/>
                              <a:pt x="2871" y="120842"/>
                            </a:cubicBezTo>
                            <a:cubicBezTo>
                              <a:pt x="-1215" y="113184"/>
                              <a:pt x="-872" y="105183"/>
                              <a:pt x="3471" y="97362"/>
                            </a:cubicBezTo>
                            <a:cubicBezTo>
                              <a:pt x="9015" y="87390"/>
                              <a:pt x="21807" y="77827"/>
                              <a:pt x="40466" y="70426"/>
                            </a:cubicBezTo>
                            <a:lnTo>
                              <a:pt x="40466" y="70397"/>
                            </a:lnTo>
                            <a:cubicBezTo>
                              <a:pt x="112275" y="41956"/>
                              <a:pt x="144127" y="65444"/>
                              <a:pt x="144222" y="65511"/>
                            </a:cubicBezTo>
                            <a:cubicBezTo>
                              <a:pt x="145965" y="66730"/>
                              <a:pt x="147127" y="68473"/>
                              <a:pt x="147651" y="70369"/>
                            </a:cubicBezTo>
                            <a:lnTo>
                              <a:pt x="166968" y="131643"/>
                            </a:lnTo>
                            <a:cubicBezTo>
                              <a:pt x="172578" y="131214"/>
                              <a:pt x="178340" y="130709"/>
                              <a:pt x="184294" y="130138"/>
                            </a:cubicBezTo>
                            <a:cubicBezTo>
                              <a:pt x="227680" y="125957"/>
                              <a:pt x="251588" y="113384"/>
                              <a:pt x="260313" y="98067"/>
                            </a:cubicBezTo>
                            <a:cubicBezTo>
                              <a:pt x="265370" y="89190"/>
                              <a:pt x="265018" y="79027"/>
                              <a:pt x="260189" y="69102"/>
                            </a:cubicBezTo>
                            <a:cubicBezTo>
                              <a:pt x="254836" y="58081"/>
                              <a:pt x="244196" y="47309"/>
                              <a:pt x="229385" y="38441"/>
                            </a:cubicBezTo>
                            <a:cubicBezTo>
                              <a:pt x="188989" y="14247"/>
                              <a:pt x="119238" y="5132"/>
                              <a:pt x="40533" y="42432"/>
                            </a:cubicBezTo>
                            <a:lnTo>
                              <a:pt x="40533" y="42432"/>
                            </a:lnTo>
                            <a:close/>
                            <a:moveTo>
                              <a:pt x="30760" y="122108"/>
                            </a:moveTo>
                            <a:cubicBezTo>
                              <a:pt x="50610" y="131052"/>
                              <a:pt x="88663" y="136215"/>
                              <a:pt x="149099" y="132853"/>
                            </a:cubicBezTo>
                            <a:lnTo>
                              <a:pt x="131954" y="78484"/>
                            </a:lnTo>
                            <a:cubicBezTo>
                              <a:pt x="124553" y="74779"/>
                              <a:pt x="98892" y="66006"/>
                              <a:pt x="46857" y="86618"/>
                            </a:cubicBezTo>
                            <a:lnTo>
                              <a:pt x="46848" y="86599"/>
                            </a:lnTo>
                            <a:cubicBezTo>
                              <a:pt x="32008" y="92476"/>
                              <a:pt x="22273" y="99287"/>
                              <a:pt x="18644" y="105830"/>
                            </a:cubicBezTo>
                            <a:cubicBezTo>
                              <a:pt x="17282" y="108288"/>
                              <a:pt x="17082" y="110640"/>
                              <a:pt x="18178" y="112698"/>
                            </a:cubicBezTo>
                            <a:cubicBezTo>
                              <a:pt x="19883" y="115841"/>
                              <a:pt x="23978" y="119060"/>
                              <a:pt x="30760" y="1221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6" name="Freeform: Shape 555">
                        <a:extLst>
                          <a:ext uri="{FF2B5EF4-FFF2-40B4-BE49-F238E27FC236}">
                            <a16:creationId xmlns:a16="http://schemas.microsoft.com/office/drawing/2014/main" id="{0386A687-34BB-445F-97BA-A479E9239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1407" y="8316608"/>
                        <a:ext cx="21681" cy="74927"/>
                      </a:xfrm>
                      <a:custGeom>
                        <a:avLst/>
                        <a:gdLst>
                          <a:gd name="connsiteX0" fmla="*/ 4210 w 21681"/>
                          <a:gd name="connsiteY0" fmla="*/ 8928 h 74927"/>
                          <a:gd name="connsiteX1" fmla="*/ 12649 w 21681"/>
                          <a:gd name="connsiteY1" fmla="*/ 3 h 74927"/>
                          <a:gd name="connsiteX2" fmla="*/ 21574 w 21681"/>
                          <a:gd name="connsiteY2" fmla="*/ 8452 h 74927"/>
                          <a:gd name="connsiteX3" fmla="*/ 20898 w 21681"/>
                          <a:gd name="connsiteY3" fmla="*/ 37303 h 74927"/>
                          <a:gd name="connsiteX4" fmla="*/ 17269 w 21681"/>
                          <a:gd name="connsiteY4" fmla="*/ 67631 h 74927"/>
                          <a:gd name="connsiteX5" fmla="*/ 7296 w 21681"/>
                          <a:gd name="connsiteY5" fmla="*/ 74813 h 74927"/>
                          <a:gd name="connsiteX6" fmla="*/ 114 w 21681"/>
                          <a:gd name="connsiteY6" fmla="*/ 64840 h 74927"/>
                          <a:gd name="connsiteX7" fmla="*/ 3543 w 21681"/>
                          <a:gd name="connsiteY7" fmla="*/ 36084 h 74927"/>
                          <a:gd name="connsiteX8" fmla="*/ 4210 w 21681"/>
                          <a:gd name="connsiteY8" fmla="*/ 8928 h 749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1681" h="74927">
                            <a:moveTo>
                              <a:pt x="4210" y="8928"/>
                            </a:moveTo>
                            <a:cubicBezTo>
                              <a:pt x="4077" y="4137"/>
                              <a:pt x="7858" y="146"/>
                              <a:pt x="12649" y="3"/>
                            </a:cubicBezTo>
                            <a:cubicBezTo>
                              <a:pt x="17440" y="-130"/>
                              <a:pt x="21441" y="3652"/>
                              <a:pt x="21574" y="8452"/>
                            </a:cubicBezTo>
                            <a:cubicBezTo>
                              <a:pt x="21831" y="17539"/>
                              <a:pt x="21631" y="27216"/>
                              <a:pt x="20898" y="37303"/>
                            </a:cubicBezTo>
                            <a:cubicBezTo>
                              <a:pt x="20203" y="46895"/>
                              <a:pt x="19002" y="57058"/>
                              <a:pt x="17269" y="67631"/>
                            </a:cubicBezTo>
                            <a:cubicBezTo>
                              <a:pt x="16497" y="72365"/>
                              <a:pt x="12030" y="75584"/>
                              <a:pt x="7296" y="74813"/>
                            </a:cubicBezTo>
                            <a:cubicBezTo>
                              <a:pt x="2553" y="74041"/>
                              <a:pt x="-657" y="69574"/>
                              <a:pt x="114" y="64840"/>
                            </a:cubicBezTo>
                            <a:cubicBezTo>
                              <a:pt x="1743" y="54944"/>
                              <a:pt x="2877" y="45304"/>
                              <a:pt x="3543" y="36084"/>
                            </a:cubicBezTo>
                            <a:cubicBezTo>
                              <a:pt x="4248" y="26321"/>
                              <a:pt x="4448" y="17225"/>
                              <a:pt x="4210" y="892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7" name="Freeform: Shape 556">
                        <a:extLst>
                          <a:ext uri="{FF2B5EF4-FFF2-40B4-BE49-F238E27FC236}">
                            <a16:creationId xmlns:a16="http://schemas.microsoft.com/office/drawing/2014/main" id="{509BA776-81F9-4637-91BD-75431D00AD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24832" y="8342596"/>
                        <a:ext cx="199946" cy="242121"/>
                      </a:xfrm>
                      <a:custGeom>
                        <a:avLst/>
                        <a:gdLst>
                          <a:gd name="connsiteX0" fmla="*/ 800 w 199946"/>
                          <a:gd name="connsiteY0" fmla="*/ 12345 h 242121"/>
                          <a:gd name="connsiteX1" fmla="*/ 5058 w 199946"/>
                          <a:gd name="connsiteY1" fmla="*/ 800 h 242121"/>
                          <a:gd name="connsiteX2" fmla="*/ 16593 w 199946"/>
                          <a:gd name="connsiteY2" fmla="*/ 5058 h 242121"/>
                          <a:gd name="connsiteX3" fmla="*/ 104413 w 199946"/>
                          <a:gd name="connsiteY3" fmla="*/ 147762 h 242121"/>
                          <a:gd name="connsiteX4" fmla="*/ 193482 w 199946"/>
                          <a:gd name="connsiteY4" fmla="*/ 225009 h 242121"/>
                          <a:gd name="connsiteX5" fmla="*/ 199654 w 199946"/>
                          <a:gd name="connsiteY5" fmla="*/ 235668 h 242121"/>
                          <a:gd name="connsiteX6" fmla="*/ 188995 w 199946"/>
                          <a:gd name="connsiteY6" fmla="*/ 241821 h 242121"/>
                          <a:gd name="connsiteX7" fmla="*/ 90936 w 199946"/>
                          <a:gd name="connsiteY7" fmla="*/ 158715 h 242121"/>
                          <a:gd name="connsiteX8" fmla="*/ 800 w 199946"/>
                          <a:gd name="connsiteY8" fmla="*/ 12345 h 2421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99946" h="242121">
                            <a:moveTo>
                              <a:pt x="800" y="12345"/>
                            </a:moveTo>
                            <a:cubicBezTo>
                              <a:pt x="-1209" y="7982"/>
                              <a:pt x="696" y="2820"/>
                              <a:pt x="5058" y="800"/>
                            </a:cubicBezTo>
                            <a:cubicBezTo>
                              <a:pt x="9421" y="-1209"/>
                              <a:pt x="14583" y="696"/>
                              <a:pt x="16593" y="5058"/>
                            </a:cubicBezTo>
                            <a:cubicBezTo>
                              <a:pt x="43015" y="62408"/>
                              <a:pt x="74438" y="110862"/>
                              <a:pt x="104413" y="147762"/>
                            </a:cubicBezTo>
                            <a:cubicBezTo>
                              <a:pt x="140723" y="192453"/>
                              <a:pt x="174222" y="219809"/>
                              <a:pt x="193482" y="225009"/>
                            </a:cubicBezTo>
                            <a:cubicBezTo>
                              <a:pt x="198130" y="226248"/>
                              <a:pt x="200883" y="231029"/>
                              <a:pt x="199654" y="235668"/>
                            </a:cubicBezTo>
                            <a:cubicBezTo>
                              <a:pt x="198416" y="240316"/>
                              <a:pt x="193644" y="243069"/>
                              <a:pt x="188995" y="241821"/>
                            </a:cubicBezTo>
                            <a:cubicBezTo>
                              <a:pt x="166640" y="235773"/>
                              <a:pt x="129578" y="206293"/>
                              <a:pt x="90936" y="158715"/>
                            </a:cubicBezTo>
                            <a:cubicBezTo>
                              <a:pt x="60122" y="120787"/>
                              <a:pt x="27851" y="71057"/>
                              <a:pt x="800" y="123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58" name="Freeform: Shape 557">
                        <a:extLst>
                          <a:ext uri="{FF2B5EF4-FFF2-40B4-BE49-F238E27FC236}">
                            <a16:creationId xmlns:a16="http://schemas.microsoft.com/office/drawing/2014/main" id="{34B876F5-6324-4BDC-9287-8EF490A51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32252" y="8370793"/>
                        <a:ext cx="320423" cy="122761"/>
                      </a:xfrm>
                      <a:custGeom>
                        <a:avLst/>
                        <a:gdLst>
                          <a:gd name="connsiteX0" fmla="*/ 310086 w 320423"/>
                          <a:gd name="connsiteY0" fmla="*/ 4950 h 122761"/>
                          <a:gd name="connsiteX1" fmla="*/ 320269 w 320423"/>
                          <a:gd name="connsiteY1" fmla="*/ 11866 h 122761"/>
                          <a:gd name="connsiteX2" fmla="*/ 313353 w 320423"/>
                          <a:gd name="connsiteY2" fmla="*/ 22038 h 122761"/>
                          <a:gd name="connsiteX3" fmla="*/ 249631 w 320423"/>
                          <a:gd name="connsiteY3" fmla="*/ 18524 h 122761"/>
                          <a:gd name="connsiteX4" fmla="*/ 249269 w 320423"/>
                          <a:gd name="connsiteY4" fmla="*/ 18466 h 122761"/>
                          <a:gd name="connsiteX5" fmla="*/ 159010 w 320423"/>
                          <a:gd name="connsiteY5" fmla="*/ 119689 h 122761"/>
                          <a:gd name="connsiteX6" fmla="*/ 46291 w 320423"/>
                          <a:gd name="connsiteY6" fmla="*/ 73511 h 122761"/>
                          <a:gd name="connsiteX7" fmla="*/ 12592 w 320423"/>
                          <a:gd name="connsiteY7" fmla="*/ 95552 h 122761"/>
                          <a:gd name="connsiteX8" fmla="*/ 914 w 320423"/>
                          <a:gd name="connsiteY8" fmla="*/ 91637 h 122761"/>
                          <a:gd name="connsiteX9" fmla="*/ 4829 w 320423"/>
                          <a:gd name="connsiteY9" fmla="*/ 79960 h 122761"/>
                          <a:gd name="connsiteX10" fmla="*/ 41796 w 320423"/>
                          <a:gd name="connsiteY10" fmla="*/ 54490 h 122761"/>
                          <a:gd name="connsiteX11" fmla="*/ 43053 w 320423"/>
                          <a:gd name="connsiteY11" fmla="*/ 53499 h 122761"/>
                          <a:gd name="connsiteX12" fmla="*/ 55074 w 320423"/>
                          <a:gd name="connsiteY12" fmla="*/ 56062 h 122761"/>
                          <a:gd name="connsiteX13" fmla="*/ 154724 w 320423"/>
                          <a:gd name="connsiteY13" fmla="*/ 102877 h 122761"/>
                          <a:gd name="connsiteX14" fmla="*/ 234505 w 320423"/>
                          <a:gd name="connsiteY14" fmla="*/ 6713 h 122761"/>
                          <a:gd name="connsiteX15" fmla="*/ 244307 w 320423"/>
                          <a:gd name="connsiteY15" fmla="*/ 102 h 122761"/>
                          <a:gd name="connsiteX16" fmla="*/ 252289 w 320423"/>
                          <a:gd name="connsiteY16" fmla="*/ 1359 h 122761"/>
                          <a:gd name="connsiteX17" fmla="*/ 310086 w 320423"/>
                          <a:gd name="connsiteY17" fmla="*/ 4950 h 1227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320423" h="122761">
                            <a:moveTo>
                              <a:pt x="310086" y="4950"/>
                            </a:moveTo>
                            <a:cubicBezTo>
                              <a:pt x="314801" y="4045"/>
                              <a:pt x="319364" y="7141"/>
                              <a:pt x="320269" y="11866"/>
                            </a:cubicBezTo>
                            <a:cubicBezTo>
                              <a:pt x="321164" y="16580"/>
                              <a:pt x="318078" y="21143"/>
                              <a:pt x="313353" y="22038"/>
                            </a:cubicBezTo>
                            <a:cubicBezTo>
                              <a:pt x="294799" y="25648"/>
                              <a:pt x="283569" y="23877"/>
                              <a:pt x="249631" y="18524"/>
                            </a:cubicBezTo>
                            <a:lnTo>
                              <a:pt x="249269" y="18466"/>
                            </a:lnTo>
                            <a:cubicBezTo>
                              <a:pt x="242354" y="40831"/>
                              <a:pt x="217818" y="104544"/>
                              <a:pt x="159010" y="119689"/>
                            </a:cubicBezTo>
                            <a:cubicBezTo>
                              <a:pt x="101498" y="134509"/>
                              <a:pt x="60760" y="91885"/>
                              <a:pt x="46291" y="73511"/>
                            </a:cubicBezTo>
                            <a:cubicBezTo>
                              <a:pt x="38919" y="79484"/>
                              <a:pt x="26718" y="88504"/>
                              <a:pt x="12592" y="95552"/>
                            </a:cubicBezTo>
                            <a:cubicBezTo>
                              <a:pt x="8287" y="97695"/>
                              <a:pt x="3058" y="95943"/>
                              <a:pt x="914" y="91637"/>
                            </a:cubicBezTo>
                            <a:cubicBezTo>
                              <a:pt x="-1229" y="87332"/>
                              <a:pt x="524" y="82093"/>
                              <a:pt x="4829" y="79960"/>
                            </a:cubicBezTo>
                            <a:cubicBezTo>
                              <a:pt x="25794" y="69501"/>
                              <a:pt x="41748" y="54528"/>
                              <a:pt x="41796" y="54490"/>
                            </a:cubicBezTo>
                            <a:cubicBezTo>
                              <a:pt x="42186" y="54128"/>
                              <a:pt x="42596" y="53804"/>
                              <a:pt x="43053" y="53499"/>
                            </a:cubicBezTo>
                            <a:cubicBezTo>
                              <a:pt x="47073" y="50890"/>
                              <a:pt x="52454" y="52032"/>
                              <a:pt x="55074" y="56062"/>
                            </a:cubicBezTo>
                            <a:cubicBezTo>
                              <a:pt x="55188" y="56243"/>
                              <a:pt x="94469" y="118393"/>
                              <a:pt x="154724" y="102877"/>
                            </a:cubicBezTo>
                            <a:cubicBezTo>
                              <a:pt x="215951" y="87104"/>
                              <a:pt x="234458" y="6951"/>
                              <a:pt x="234505" y="6713"/>
                            </a:cubicBezTo>
                            <a:cubicBezTo>
                              <a:pt x="235544" y="2331"/>
                              <a:pt x="239792" y="-593"/>
                              <a:pt x="244307" y="102"/>
                            </a:cubicBezTo>
                            <a:lnTo>
                              <a:pt x="252289" y="1359"/>
                            </a:lnTo>
                            <a:cubicBezTo>
                              <a:pt x="283902" y="6360"/>
                              <a:pt x="294380" y="8017"/>
                              <a:pt x="310086" y="495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36" name="Graphic 963">
                    <a:extLst>
                      <a:ext uri="{FF2B5EF4-FFF2-40B4-BE49-F238E27FC236}">
                        <a16:creationId xmlns:a16="http://schemas.microsoft.com/office/drawing/2014/main" id="{3E531BB5-62B0-4E4C-B6A7-EA6BA2800C5C}"/>
                      </a:ext>
                    </a:extLst>
                  </p:cNvPr>
                  <p:cNvGrpSpPr/>
                  <p:nvPr/>
                </p:nvGrpSpPr>
                <p:grpSpPr>
                  <a:xfrm>
                    <a:off x="4814948" y="8967807"/>
                    <a:ext cx="434518" cy="585775"/>
                    <a:chOff x="4814948" y="8967807"/>
                    <a:chExt cx="434518" cy="585775"/>
                  </a:xfrm>
                </p:grpSpPr>
                <p:sp>
                  <p:nvSpPr>
                    <p:cNvPr id="549" name="Freeform: Shape 548">
                      <a:extLst>
                        <a:ext uri="{FF2B5EF4-FFF2-40B4-BE49-F238E27FC236}">
                          <a16:creationId xmlns:a16="http://schemas.microsoft.com/office/drawing/2014/main" id="{9A1D9CB9-3619-40B7-8016-12D38C49E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4948" y="8967807"/>
                      <a:ext cx="434518" cy="462967"/>
                    </a:xfrm>
                    <a:custGeom>
                      <a:avLst/>
                      <a:gdLst>
                        <a:gd name="connsiteX0" fmla="*/ 409359 w 434518"/>
                        <a:gd name="connsiteY0" fmla="*/ 0 h 462967"/>
                        <a:gd name="connsiteX1" fmla="*/ 344760 w 434518"/>
                        <a:gd name="connsiteY1" fmla="*/ 215589 h 462967"/>
                        <a:gd name="connsiteX2" fmla="*/ 197294 w 434518"/>
                        <a:gd name="connsiteY2" fmla="*/ 419719 h 462967"/>
                        <a:gd name="connsiteX3" fmla="*/ 22139 w 434518"/>
                        <a:gd name="connsiteY3" fmla="*/ 439836 h 462967"/>
                        <a:gd name="connsiteX4" fmla="*/ 55543 w 434518"/>
                        <a:gd name="connsiteY4" fmla="*/ 161373 h 462967"/>
                        <a:gd name="connsiteX5" fmla="*/ 409359 w 434518"/>
                        <a:gd name="connsiteY5" fmla="*/ 0 h 462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34518" h="462967">
                          <a:moveTo>
                            <a:pt x="409359" y="0"/>
                          </a:moveTo>
                          <a:cubicBezTo>
                            <a:pt x="440648" y="124625"/>
                            <a:pt x="463689" y="161544"/>
                            <a:pt x="344760" y="215589"/>
                          </a:cubicBezTo>
                          <a:cubicBezTo>
                            <a:pt x="225831" y="269634"/>
                            <a:pt x="250939" y="336014"/>
                            <a:pt x="197294" y="419719"/>
                          </a:cubicBezTo>
                          <a:cubicBezTo>
                            <a:pt x="143659" y="503434"/>
                            <a:pt x="22139" y="439836"/>
                            <a:pt x="22139" y="439836"/>
                          </a:cubicBezTo>
                          <a:cubicBezTo>
                            <a:pt x="22139" y="439836"/>
                            <a:pt x="-45441" y="297199"/>
                            <a:pt x="55543" y="161373"/>
                          </a:cubicBezTo>
                          <a:cubicBezTo>
                            <a:pt x="156518" y="25537"/>
                            <a:pt x="332930" y="186071"/>
                            <a:pt x="409359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50" name="Freeform: Shape 549">
                      <a:extLst>
                        <a:ext uri="{FF2B5EF4-FFF2-40B4-BE49-F238E27FC236}">
                          <a16:creationId xmlns:a16="http://schemas.microsoft.com/office/drawing/2014/main" id="{6704BD4B-3352-46A6-9192-1DEE4F7C6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8831" y="9012025"/>
                      <a:ext cx="394719" cy="541557"/>
                    </a:xfrm>
                    <a:custGeom>
                      <a:avLst/>
                      <a:gdLst>
                        <a:gd name="connsiteX0" fmla="*/ 21230 w 394719"/>
                        <a:gd name="connsiteY0" fmla="*/ 531902 h 541557"/>
                        <a:gd name="connsiteX1" fmla="*/ 13534 w 394719"/>
                        <a:gd name="connsiteY1" fmla="*/ 541503 h 541557"/>
                        <a:gd name="connsiteX2" fmla="*/ 3932 w 394719"/>
                        <a:gd name="connsiteY2" fmla="*/ 533807 h 541557"/>
                        <a:gd name="connsiteX3" fmla="*/ 19144 w 394719"/>
                        <a:gd name="connsiteY3" fmla="*/ 327305 h 541557"/>
                        <a:gd name="connsiteX4" fmla="*/ 77161 w 394719"/>
                        <a:gd name="connsiteY4" fmla="*/ 208376 h 541557"/>
                        <a:gd name="connsiteX5" fmla="*/ 121471 w 394719"/>
                        <a:gd name="connsiteY5" fmla="*/ 162875 h 541557"/>
                        <a:gd name="connsiteX6" fmla="*/ 176173 w 394719"/>
                        <a:gd name="connsiteY6" fmla="*/ 138777 h 541557"/>
                        <a:gd name="connsiteX7" fmla="*/ 300617 w 394719"/>
                        <a:gd name="connsiteY7" fmla="*/ 98610 h 541557"/>
                        <a:gd name="connsiteX8" fmla="*/ 364387 w 394719"/>
                        <a:gd name="connsiteY8" fmla="*/ 47299 h 541557"/>
                        <a:gd name="connsiteX9" fmla="*/ 379141 w 394719"/>
                        <a:gd name="connsiteY9" fmla="*/ 13152 h 541557"/>
                        <a:gd name="connsiteX10" fmla="*/ 382142 w 394719"/>
                        <a:gd name="connsiteY10" fmla="*/ 1236 h 541557"/>
                        <a:gd name="connsiteX11" fmla="*/ 394057 w 394719"/>
                        <a:gd name="connsiteY11" fmla="*/ 4227 h 541557"/>
                        <a:gd name="connsiteX12" fmla="*/ 380322 w 394719"/>
                        <a:gd name="connsiteY12" fmla="*/ 54309 h 541557"/>
                        <a:gd name="connsiteX13" fmla="*/ 308304 w 394719"/>
                        <a:gd name="connsiteY13" fmla="*/ 114202 h 541557"/>
                        <a:gd name="connsiteX14" fmla="*/ 179297 w 394719"/>
                        <a:gd name="connsiteY14" fmla="*/ 155874 h 541557"/>
                        <a:gd name="connsiteX15" fmla="*/ 131682 w 394719"/>
                        <a:gd name="connsiteY15" fmla="*/ 176905 h 541557"/>
                        <a:gd name="connsiteX16" fmla="*/ 91181 w 394719"/>
                        <a:gd name="connsiteY16" fmla="*/ 218663 h 541557"/>
                        <a:gd name="connsiteX17" fmla="*/ 35822 w 394719"/>
                        <a:gd name="connsiteY17" fmla="*/ 332220 h 541557"/>
                        <a:gd name="connsiteX18" fmla="*/ 21230 w 394719"/>
                        <a:gd name="connsiteY18" fmla="*/ 531902 h 541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94719" h="541557">
                          <a:moveTo>
                            <a:pt x="21230" y="531902"/>
                          </a:moveTo>
                          <a:cubicBezTo>
                            <a:pt x="21754" y="536674"/>
                            <a:pt x="18315" y="540980"/>
                            <a:pt x="13534" y="541503"/>
                          </a:cubicBezTo>
                          <a:cubicBezTo>
                            <a:pt x="8762" y="542037"/>
                            <a:pt x="4456" y="538579"/>
                            <a:pt x="3932" y="533807"/>
                          </a:cubicBezTo>
                          <a:cubicBezTo>
                            <a:pt x="-5593" y="449397"/>
                            <a:pt x="3237" y="381017"/>
                            <a:pt x="19144" y="327305"/>
                          </a:cubicBezTo>
                          <a:cubicBezTo>
                            <a:pt x="35117" y="273375"/>
                            <a:pt x="58234" y="234198"/>
                            <a:pt x="77161" y="208376"/>
                          </a:cubicBezTo>
                          <a:cubicBezTo>
                            <a:pt x="90457" y="190221"/>
                            <a:pt x="105145" y="174772"/>
                            <a:pt x="121471" y="162875"/>
                          </a:cubicBezTo>
                          <a:cubicBezTo>
                            <a:pt x="138025" y="150817"/>
                            <a:pt x="156190" y="142473"/>
                            <a:pt x="176173" y="138777"/>
                          </a:cubicBezTo>
                          <a:cubicBezTo>
                            <a:pt x="221645" y="130357"/>
                            <a:pt x="265898" y="115822"/>
                            <a:pt x="300617" y="98610"/>
                          </a:cubicBezTo>
                          <a:cubicBezTo>
                            <a:pt x="333135" y="82484"/>
                            <a:pt x="356834" y="64368"/>
                            <a:pt x="364387" y="47299"/>
                          </a:cubicBezTo>
                          <a:cubicBezTo>
                            <a:pt x="379646" y="12828"/>
                            <a:pt x="379141" y="13152"/>
                            <a:pt x="379141" y="13152"/>
                          </a:cubicBezTo>
                          <a:cubicBezTo>
                            <a:pt x="376684" y="9037"/>
                            <a:pt x="378017" y="3693"/>
                            <a:pt x="382142" y="1236"/>
                          </a:cubicBezTo>
                          <a:cubicBezTo>
                            <a:pt x="386256" y="-1231"/>
                            <a:pt x="391590" y="112"/>
                            <a:pt x="394057" y="4227"/>
                          </a:cubicBezTo>
                          <a:cubicBezTo>
                            <a:pt x="394067" y="4255"/>
                            <a:pt x="399277" y="11494"/>
                            <a:pt x="380322" y="54309"/>
                          </a:cubicBezTo>
                          <a:cubicBezTo>
                            <a:pt x="371035" y="75274"/>
                            <a:pt x="344337" y="96324"/>
                            <a:pt x="308304" y="114202"/>
                          </a:cubicBezTo>
                          <a:cubicBezTo>
                            <a:pt x="272261" y="132081"/>
                            <a:pt x="226379" y="147159"/>
                            <a:pt x="179297" y="155874"/>
                          </a:cubicBezTo>
                          <a:cubicBezTo>
                            <a:pt x="161971" y="159084"/>
                            <a:pt x="146160" y="166361"/>
                            <a:pt x="131682" y="176905"/>
                          </a:cubicBezTo>
                          <a:cubicBezTo>
                            <a:pt x="116956" y="187640"/>
                            <a:pt x="103507" y="201832"/>
                            <a:pt x="91181" y="218663"/>
                          </a:cubicBezTo>
                          <a:cubicBezTo>
                            <a:pt x="73141" y="243285"/>
                            <a:pt x="51091" y="280661"/>
                            <a:pt x="35822" y="332220"/>
                          </a:cubicBezTo>
                          <a:cubicBezTo>
                            <a:pt x="20487" y="383998"/>
                            <a:pt x="11991" y="450073"/>
                            <a:pt x="21230" y="53190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7" name="Graphic 963">
                    <a:extLst>
                      <a:ext uri="{FF2B5EF4-FFF2-40B4-BE49-F238E27FC236}">
                        <a16:creationId xmlns:a16="http://schemas.microsoft.com/office/drawing/2014/main" id="{8FFE2130-E976-4693-9FD2-C05A5B09B78B}"/>
                      </a:ext>
                    </a:extLst>
                  </p:cNvPr>
                  <p:cNvGrpSpPr/>
                  <p:nvPr/>
                </p:nvGrpSpPr>
                <p:grpSpPr>
                  <a:xfrm>
                    <a:off x="4451354" y="9392097"/>
                    <a:ext cx="535116" cy="300626"/>
                    <a:chOff x="4451354" y="9392097"/>
                    <a:chExt cx="535116" cy="300626"/>
                  </a:xfrm>
                </p:grpSpPr>
                <p:sp>
                  <p:nvSpPr>
                    <p:cNvPr id="547" name="Freeform: Shape 546">
                      <a:extLst>
                        <a:ext uri="{FF2B5EF4-FFF2-40B4-BE49-F238E27FC236}">
                          <a16:creationId xmlns:a16="http://schemas.microsoft.com/office/drawing/2014/main" id="{01BEA82A-A32F-4C81-861F-C42EF2651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1354" y="9392097"/>
                      <a:ext cx="530913" cy="293776"/>
                    </a:xfrm>
                    <a:custGeom>
                      <a:avLst/>
                      <a:gdLst>
                        <a:gd name="connsiteX0" fmla="*/ 0 w 530913"/>
                        <a:gd name="connsiteY0" fmla="*/ 18547 h 293776"/>
                        <a:gd name="connsiteX1" fmla="*/ 195929 w 530913"/>
                        <a:gd name="connsiteY1" fmla="*/ 53504 h 293776"/>
                        <a:gd name="connsiteX2" fmla="*/ 387429 w 530913"/>
                        <a:gd name="connsiteY2" fmla="*/ 96557 h 293776"/>
                        <a:gd name="connsiteX3" fmla="*/ 530914 w 530913"/>
                        <a:gd name="connsiteY3" fmla="*/ 285437 h 293776"/>
                        <a:gd name="connsiteX4" fmla="*/ 291579 w 530913"/>
                        <a:gd name="connsiteY4" fmla="*/ 272760 h 293776"/>
                        <a:gd name="connsiteX5" fmla="*/ 0 w 530913"/>
                        <a:gd name="connsiteY5" fmla="*/ 18547 h 2937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30913" h="293776">
                          <a:moveTo>
                            <a:pt x="0" y="18547"/>
                          </a:moveTo>
                          <a:cubicBezTo>
                            <a:pt x="97288" y="-1122"/>
                            <a:pt x="115424" y="-22392"/>
                            <a:pt x="195929" y="53504"/>
                          </a:cubicBezTo>
                          <a:cubicBezTo>
                            <a:pt x="276425" y="129408"/>
                            <a:pt x="313658" y="71001"/>
                            <a:pt x="387429" y="96557"/>
                          </a:cubicBezTo>
                          <a:cubicBezTo>
                            <a:pt x="461191" y="122122"/>
                            <a:pt x="530914" y="285437"/>
                            <a:pt x="530914" y="285437"/>
                          </a:cubicBezTo>
                          <a:cubicBezTo>
                            <a:pt x="530914" y="285437"/>
                            <a:pt x="486051" y="310936"/>
                            <a:pt x="291579" y="272760"/>
                          </a:cubicBezTo>
                          <a:cubicBezTo>
                            <a:pt x="97107" y="234555"/>
                            <a:pt x="188347" y="61724"/>
                            <a:pt x="0" y="18547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8" name="Freeform: Shape 547">
                      <a:extLst>
                        <a:ext uri="{FF2B5EF4-FFF2-40B4-BE49-F238E27FC236}">
                          <a16:creationId xmlns:a16="http://schemas.microsoft.com/office/drawing/2014/main" id="{E4443977-6296-4C10-8AE4-D47E72DE6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11015" y="9410326"/>
                      <a:ext cx="475455" cy="282397"/>
                    </a:xfrm>
                    <a:custGeom>
                      <a:avLst/>
                      <a:gdLst>
                        <a:gd name="connsiteX0" fmla="*/ 8443 w 475455"/>
                        <a:gd name="connsiteY0" fmla="*/ 17367 h 282397"/>
                        <a:gd name="connsiteX1" fmla="*/ 3 w 475455"/>
                        <a:gd name="connsiteY1" fmla="*/ 8452 h 282397"/>
                        <a:gd name="connsiteX2" fmla="*/ 8928 w 475455"/>
                        <a:gd name="connsiteY2" fmla="*/ 3 h 282397"/>
                        <a:gd name="connsiteX3" fmla="*/ 93682 w 475455"/>
                        <a:gd name="connsiteY3" fmla="*/ 18977 h 282397"/>
                        <a:gd name="connsiteX4" fmla="*/ 164853 w 475455"/>
                        <a:gd name="connsiteY4" fmla="*/ 94243 h 282397"/>
                        <a:gd name="connsiteX5" fmla="*/ 274000 w 475455"/>
                        <a:gd name="connsiteY5" fmla="*/ 145888 h 282397"/>
                        <a:gd name="connsiteX6" fmla="*/ 373936 w 475455"/>
                        <a:gd name="connsiteY6" fmla="*/ 173434 h 282397"/>
                        <a:gd name="connsiteX7" fmla="*/ 474968 w 475455"/>
                        <a:gd name="connsiteY7" fmla="*/ 270846 h 282397"/>
                        <a:gd name="connsiteX8" fmla="*/ 469615 w 475455"/>
                        <a:gd name="connsiteY8" fmla="*/ 281914 h 282397"/>
                        <a:gd name="connsiteX9" fmla="*/ 458556 w 475455"/>
                        <a:gd name="connsiteY9" fmla="*/ 276561 h 282397"/>
                        <a:gd name="connsiteX10" fmla="*/ 365621 w 475455"/>
                        <a:gd name="connsiteY10" fmla="*/ 188674 h 282397"/>
                        <a:gd name="connsiteX11" fmla="*/ 271752 w 475455"/>
                        <a:gd name="connsiteY11" fmla="*/ 163100 h 282397"/>
                        <a:gd name="connsiteX12" fmla="*/ 150679 w 475455"/>
                        <a:gd name="connsiteY12" fmla="*/ 104302 h 282397"/>
                        <a:gd name="connsiteX13" fmla="*/ 84824 w 475455"/>
                        <a:gd name="connsiteY13" fmla="*/ 33941 h 282397"/>
                        <a:gd name="connsiteX14" fmla="*/ 8443 w 475455"/>
                        <a:gd name="connsiteY14" fmla="*/ 17367 h 28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5455" h="282397">
                          <a:moveTo>
                            <a:pt x="8443" y="17367"/>
                          </a:moveTo>
                          <a:cubicBezTo>
                            <a:pt x="3651" y="17234"/>
                            <a:pt x="-130" y="13233"/>
                            <a:pt x="3" y="8452"/>
                          </a:cubicBezTo>
                          <a:cubicBezTo>
                            <a:pt x="137" y="3661"/>
                            <a:pt x="4128" y="-121"/>
                            <a:pt x="8928" y="3"/>
                          </a:cubicBezTo>
                          <a:cubicBezTo>
                            <a:pt x="45257" y="1041"/>
                            <a:pt x="70307" y="5099"/>
                            <a:pt x="93682" y="18977"/>
                          </a:cubicBezTo>
                          <a:cubicBezTo>
                            <a:pt x="116742" y="32655"/>
                            <a:pt x="137335" y="55524"/>
                            <a:pt x="164853" y="94243"/>
                          </a:cubicBezTo>
                          <a:cubicBezTo>
                            <a:pt x="194151" y="135458"/>
                            <a:pt x="232137" y="140421"/>
                            <a:pt x="274000" y="145888"/>
                          </a:cubicBezTo>
                          <a:cubicBezTo>
                            <a:pt x="305556" y="150012"/>
                            <a:pt x="339179" y="154413"/>
                            <a:pt x="373936" y="173434"/>
                          </a:cubicBezTo>
                          <a:cubicBezTo>
                            <a:pt x="457746" y="219316"/>
                            <a:pt x="474920" y="270704"/>
                            <a:pt x="474968" y="270846"/>
                          </a:cubicBezTo>
                          <a:cubicBezTo>
                            <a:pt x="476549" y="275380"/>
                            <a:pt x="474158" y="280343"/>
                            <a:pt x="469615" y="281914"/>
                          </a:cubicBezTo>
                          <a:cubicBezTo>
                            <a:pt x="465081" y="283486"/>
                            <a:pt x="460128" y="281095"/>
                            <a:pt x="458556" y="276561"/>
                          </a:cubicBezTo>
                          <a:cubicBezTo>
                            <a:pt x="458508" y="276428"/>
                            <a:pt x="443468" y="231299"/>
                            <a:pt x="365621" y="188674"/>
                          </a:cubicBezTo>
                          <a:cubicBezTo>
                            <a:pt x="333702" y="171205"/>
                            <a:pt x="301746" y="167024"/>
                            <a:pt x="271752" y="163100"/>
                          </a:cubicBezTo>
                          <a:cubicBezTo>
                            <a:pt x="225927" y="157118"/>
                            <a:pt x="184369" y="151679"/>
                            <a:pt x="150679" y="104302"/>
                          </a:cubicBezTo>
                          <a:cubicBezTo>
                            <a:pt x="124619" y="67640"/>
                            <a:pt x="105493" y="46199"/>
                            <a:pt x="84824" y="33941"/>
                          </a:cubicBezTo>
                          <a:cubicBezTo>
                            <a:pt x="64478" y="21863"/>
                            <a:pt x="41780" y="18310"/>
                            <a:pt x="8443" y="1736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8" name="Graphic 963">
                    <a:extLst>
                      <a:ext uri="{FF2B5EF4-FFF2-40B4-BE49-F238E27FC236}">
                        <a16:creationId xmlns:a16="http://schemas.microsoft.com/office/drawing/2014/main" id="{062210DC-80EE-4102-B49E-2AC02129FB83}"/>
                      </a:ext>
                    </a:extLst>
                  </p:cNvPr>
                  <p:cNvGrpSpPr/>
                  <p:nvPr/>
                </p:nvGrpSpPr>
                <p:grpSpPr>
                  <a:xfrm>
                    <a:off x="4865458" y="8444723"/>
                    <a:ext cx="376003" cy="530277"/>
                    <a:chOff x="4865458" y="8444723"/>
                    <a:chExt cx="376003" cy="530277"/>
                  </a:xfrm>
                </p:grpSpPr>
                <p:sp>
                  <p:nvSpPr>
                    <p:cNvPr id="545" name="Freeform: Shape 544">
                      <a:extLst>
                        <a:ext uri="{FF2B5EF4-FFF2-40B4-BE49-F238E27FC236}">
                          <a16:creationId xmlns:a16="http://schemas.microsoft.com/office/drawing/2014/main" id="{E0E58064-5EE4-4E5C-8E07-00C5421FE9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7691" y="8444723"/>
                      <a:ext cx="373770" cy="516505"/>
                    </a:xfrm>
                    <a:custGeom>
                      <a:avLst/>
                      <a:gdLst>
                        <a:gd name="connsiteX0" fmla="*/ 373771 w 373770"/>
                        <a:gd name="connsiteY0" fmla="*/ 0 h 516505"/>
                        <a:gd name="connsiteX1" fmla="*/ 211560 w 373770"/>
                        <a:gd name="connsiteY1" fmla="*/ 120948 h 516505"/>
                        <a:gd name="connsiteX2" fmla="*/ 56407 w 373770"/>
                        <a:gd name="connsiteY2" fmla="*/ 248888 h 516505"/>
                        <a:gd name="connsiteX3" fmla="*/ 0 w 373770"/>
                        <a:gd name="connsiteY3" fmla="*/ 516360 h 516505"/>
                        <a:gd name="connsiteX4" fmla="*/ 209607 w 373770"/>
                        <a:gd name="connsiteY4" fmla="*/ 401517 h 516505"/>
                        <a:gd name="connsiteX5" fmla="*/ 373771 w 373770"/>
                        <a:gd name="connsiteY5" fmla="*/ 0 h 516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73770" h="516505">
                          <a:moveTo>
                            <a:pt x="373771" y="0"/>
                          </a:moveTo>
                          <a:cubicBezTo>
                            <a:pt x="279083" y="19488"/>
                            <a:pt x="254698" y="3820"/>
                            <a:pt x="211560" y="120948"/>
                          </a:cubicBezTo>
                          <a:cubicBezTo>
                            <a:pt x="168431" y="238068"/>
                            <a:pt x="112747" y="189776"/>
                            <a:pt x="56407" y="248888"/>
                          </a:cubicBezTo>
                          <a:cubicBezTo>
                            <a:pt x="67" y="308000"/>
                            <a:pt x="0" y="516360"/>
                            <a:pt x="0" y="516360"/>
                          </a:cubicBezTo>
                          <a:cubicBezTo>
                            <a:pt x="0" y="516360"/>
                            <a:pt x="49940" y="525380"/>
                            <a:pt x="209607" y="401517"/>
                          </a:cubicBezTo>
                          <a:cubicBezTo>
                            <a:pt x="369294" y="277644"/>
                            <a:pt x="221494" y="126740"/>
                            <a:pt x="373771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6" name="Freeform: Shape 545">
                      <a:extLst>
                        <a:ext uri="{FF2B5EF4-FFF2-40B4-BE49-F238E27FC236}">
                          <a16:creationId xmlns:a16="http://schemas.microsoft.com/office/drawing/2014/main" id="{53C56698-D828-4BBF-B5D7-8AF14FED08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65458" y="8474032"/>
                      <a:ext cx="326644" cy="500968"/>
                    </a:xfrm>
                    <a:custGeom>
                      <a:avLst/>
                      <a:gdLst>
                        <a:gd name="connsiteX0" fmla="*/ 314015 w 326644"/>
                        <a:gd name="connsiteY0" fmla="*/ 952 h 500968"/>
                        <a:gd name="connsiteX1" fmla="*/ 325693 w 326644"/>
                        <a:gd name="connsiteY1" fmla="*/ 4733 h 500968"/>
                        <a:gd name="connsiteX2" fmla="*/ 321912 w 326644"/>
                        <a:gd name="connsiteY2" fmla="*/ 16420 h 500968"/>
                        <a:gd name="connsiteX3" fmla="*/ 259942 w 326644"/>
                        <a:gd name="connsiteY3" fmla="*/ 66751 h 500968"/>
                        <a:gd name="connsiteX4" fmla="*/ 227528 w 326644"/>
                        <a:gd name="connsiteY4" fmla="*/ 172402 h 500968"/>
                        <a:gd name="connsiteX5" fmla="*/ 141775 w 326644"/>
                        <a:gd name="connsiteY5" fmla="*/ 287102 h 500968"/>
                        <a:gd name="connsiteX6" fmla="*/ 67470 w 326644"/>
                        <a:gd name="connsiteY6" fmla="*/ 354691 h 500968"/>
                        <a:gd name="connsiteX7" fmla="*/ 17435 w 326644"/>
                        <a:gd name="connsiteY7" fmla="*/ 491832 h 500968"/>
                        <a:gd name="connsiteX8" fmla="*/ 9196 w 326644"/>
                        <a:gd name="connsiteY8" fmla="*/ 500957 h 500968"/>
                        <a:gd name="connsiteX9" fmla="*/ 71 w 326644"/>
                        <a:gd name="connsiteY9" fmla="*/ 492718 h 500968"/>
                        <a:gd name="connsiteX10" fmla="*/ 53040 w 326644"/>
                        <a:gd name="connsiteY10" fmla="*/ 345023 h 500968"/>
                        <a:gd name="connsiteX11" fmla="*/ 132116 w 326644"/>
                        <a:gd name="connsiteY11" fmla="*/ 272662 h 500968"/>
                        <a:gd name="connsiteX12" fmla="*/ 210450 w 326644"/>
                        <a:gd name="connsiteY12" fmla="*/ 169268 h 500968"/>
                        <a:gd name="connsiteX13" fmla="*/ 245169 w 326644"/>
                        <a:gd name="connsiteY13" fmla="*/ 57549 h 500968"/>
                        <a:gd name="connsiteX14" fmla="*/ 314015 w 326644"/>
                        <a:gd name="connsiteY14" fmla="*/ 952 h 5009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26644" h="500968">
                          <a:moveTo>
                            <a:pt x="314015" y="952"/>
                          </a:moveTo>
                          <a:cubicBezTo>
                            <a:pt x="318283" y="-1229"/>
                            <a:pt x="323512" y="466"/>
                            <a:pt x="325693" y="4733"/>
                          </a:cubicBezTo>
                          <a:cubicBezTo>
                            <a:pt x="327874" y="9000"/>
                            <a:pt x="326179" y="14230"/>
                            <a:pt x="321912" y="16420"/>
                          </a:cubicBezTo>
                          <a:cubicBezTo>
                            <a:pt x="292508" y="31470"/>
                            <a:pt x="273563" y="44919"/>
                            <a:pt x="259942" y="66751"/>
                          </a:cubicBezTo>
                          <a:cubicBezTo>
                            <a:pt x="245950" y="89153"/>
                            <a:pt x="236929" y="120929"/>
                            <a:pt x="227528" y="172402"/>
                          </a:cubicBezTo>
                          <a:cubicBezTo>
                            <a:pt x="215574" y="237829"/>
                            <a:pt x="180465" y="261270"/>
                            <a:pt x="141775" y="287102"/>
                          </a:cubicBezTo>
                          <a:cubicBezTo>
                            <a:pt x="116419" y="304028"/>
                            <a:pt x="89397" y="322068"/>
                            <a:pt x="67470" y="354691"/>
                          </a:cubicBezTo>
                          <a:cubicBezTo>
                            <a:pt x="13587" y="434835"/>
                            <a:pt x="17426" y="491670"/>
                            <a:pt x="17435" y="491832"/>
                          </a:cubicBezTo>
                          <a:cubicBezTo>
                            <a:pt x="17674" y="496614"/>
                            <a:pt x="13987" y="500710"/>
                            <a:pt x="9196" y="500957"/>
                          </a:cubicBezTo>
                          <a:cubicBezTo>
                            <a:pt x="4405" y="501195"/>
                            <a:pt x="309" y="497509"/>
                            <a:pt x="71" y="492718"/>
                          </a:cubicBezTo>
                          <a:cubicBezTo>
                            <a:pt x="62" y="492537"/>
                            <a:pt x="-4120" y="430034"/>
                            <a:pt x="53040" y="345023"/>
                          </a:cubicBezTo>
                          <a:cubicBezTo>
                            <a:pt x="76900" y="309524"/>
                            <a:pt x="105389" y="290502"/>
                            <a:pt x="132116" y="272662"/>
                          </a:cubicBezTo>
                          <a:cubicBezTo>
                            <a:pt x="167616" y="248954"/>
                            <a:pt x="199820" y="227456"/>
                            <a:pt x="210450" y="169268"/>
                          </a:cubicBezTo>
                          <a:cubicBezTo>
                            <a:pt x="220261" y="115538"/>
                            <a:pt x="229900" y="82019"/>
                            <a:pt x="245169" y="57549"/>
                          </a:cubicBezTo>
                          <a:cubicBezTo>
                            <a:pt x="260799" y="32499"/>
                            <a:pt x="281745" y="17468"/>
                            <a:pt x="314015" y="95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39" name="Graphic 963">
                    <a:extLst>
                      <a:ext uri="{FF2B5EF4-FFF2-40B4-BE49-F238E27FC236}">
                        <a16:creationId xmlns:a16="http://schemas.microsoft.com/office/drawing/2014/main" id="{C2B83D90-51A9-49AD-8826-77FA997A48A7}"/>
                      </a:ext>
                    </a:extLst>
                  </p:cNvPr>
                  <p:cNvGrpSpPr/>
                  <p:nvPr/>
                </p:nvGrpSpPr>
                <p:grpSpPr>
                  <a:xfrm>
                    <a:off x="5124867" y="9314803"/>
                    <a:ext cx="247359" cy="567361"/>
                    <a:chOff x="5124867" y="9314803"/>
                    <a:chExt cx="247359" cy="567361"/>
                  </a:xfrm>
                </p:grpSpPr>
                <p:sp>
                  <p:nvSpPr>
                    <p:cNvPr id="543" name="Freeform: Shape 542">
                      <a:extLst>
                        <a:ext uri="{FF2B5EF4-FFF2-40B4-BE49-F238E27FC236}">
                          <a16:creationId xmlns:a16="http://schemas.microsoft.com/office/drawing/2014/main" id="{E5D15D04-9BDA-4422-827C-D5BB8E4A0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24867" y="9314803"/>
                      <a:ext cx="247359" cy="562222"/>
                    </a:xfrm>
                    <a:custGeom>
                      <a:avLst/>
                      <a:gdLst>
                        <a:gd name="connsiteX0" fmla="*/ 32565 w 247359"/>
                        <a:gd name="connsiteY0" fmla="*/ 0 h 562222"/>
                        <a:gd name="connsiteX1" fmla="*/ 40614 w 247359"/>
                        <a:gd name="connsiteY1" fmla="*/ 198853 h 562222"/>
                        <a:gd name="connsiteX2" fmla="*/ 57282 w 247359"/>
                        <a:gd name="connsiteY2" fmla="*/ 394430 h 562222"/>
                        <a:gd name="connsiteX3" fmla="*/ 224932 w 247359"/>
                        <a:gd name="connsiteY3" fmla="*/ 562223 h 562222"/>
                        <a:gd name="connsiteX4" fmla="*/ 244849 w 247359"/>
                        <a:gd name="connsiteY4" fmla="*/ 323383 h 562222"/>
                        <a:gd name="connsiteX5" fmla="*/ 32565 w 247359"/>
                        <a:gd name="connsiteY5" fmla="*/ 0 h 5622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7359" h="562222">
                          <a:moveTo>
                            <a:pt x="32565" y="0"/>
                          </a:moveTo>
                          <a:cubicBezTo>
                            <a:pt x="-115" y="93717"/>
                            <a:pt x="-23671" y="108795"/>
                            <a:pt x="40614" y="198853"/>
                          </a:cubicBezTo>
                          <a:cubicBezTo>
                            <a:pt x="104888" y="288912"/>
                            <a:pt x="41966" y="317878"/>
                            <a:pt x="57282" y="394430"/>
                          </a:cubicBezTo>
                          <a:cubicBezTo>
                            <a:pt x="72580" y="470983"/>
                            <a:pt x="224932" y="562223"/>
                            <a:pt x="224932" y="562223"/>
                          </a:cubicBezTo>
                          <a:cubicBezTo>
                            <a:pt x="224932" y="562223"/>
                            <a:pt x="256288" y="521227"/>
                            <a:pt x="244849" y="323383"/>
                          </a:cubicBezTo>
                          <a:cubicBezTo>
                            <a:pt x="233400" y="125520"/>
                            <a:pt x="49777" y="192453"/>
                            <a:pt x="32565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4" name="Freeform: Shape 543">
                      <a:extLst>
                        <a:ext uri="{FF2B5EF4-FFF2-40B4-BE49-F238E27FC236}">
                          <a16:creationId xmlns:a16="http://schemas.microsoft.com/office/drawing/2014/main" id="{FE8F2B8C-83E0-4190-A20B-8A3E79E1D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45605" y="9374944"/>
                      <a:ext cx="219945" cy="507219"/>
                    </a:xfrm>
                    <a:custGeom>
                      <a:avLst/>
                      <a:gdLst>
                        <a:gd name="connsiteX0" fmla="*/ 2197 w 219945"/>
                        <a:gd name="connsiteY0" fmla="*/ 7791 h 507219"/>
                        <a:gd name="connsiteX1" fmla="*/ 11761 w 219945"/>
                        <a:gd name="connsiteY1" fmla="*/ 47 h 507219"/>
                        <a:gd name="connsiteX2" fmla="*/ 19495 w 219945"/>
                        <a:gd name="connsiteY2" fmla="*/ 9620 h 507219"/>
                        <a:gd name="connsiteX3" fmla="*/ 25515 w 219945"/>
                        <a:gd name="connsiteY3" fmla="*/ 87582 h 507219"/>
                        <a:gd name="connsiteX4" fmla="*/ 86322 w 219945"/>
                        <a:gd name="connsiteY4" fmla="*/ 162382 h 507219"/>
                        <a:gd name="connsiteX5" fmla="*/ 128127 w 219945"/>
                        <a:gd name="connsiteY5" fmla="*/ 290293 h 507219"/>
                        <a:gd name="connsiteX6" fmla="*/ 140748 w 219945"/>
                        <a:gd name="connsiteY6" fmla="*/ 386762 h 507219"/>
                        <a:gd name="connsiteX7" fmla="*/ 215186 w 219945"/>
                        <a:gd name="connsiteY7" fmla="*/ 490746 h 507219"/>
                        <a:gd name="connsiteX8" fmla="*/ 218996 w 219945"/>
                        <a:gd name="connsiteY8" fmla="*/ 502462 h 507219"/>
                        <a:gd name="connsiteX9" fmla="*/ 207290 w 219945"/>
                        <a:gd name="connsiteY9" fmla="*/ 506272 h 507219"/>
                        <a:gd name="connsiteX10" fmla="*/ 124470 w 219945"/>
                        <a:gd name="connsiteY10" fmla="*/ 392953 h 507219"/>
                        <a:gd name="connsiteX11" fmla="*/ 110773 w 219945"/>
                        <a:gd name="connsiteY11" fmla="*/ 290207 h 507219"/>
                        <a:gd name="connsiteX12" fmla="*/ 74416 w 219945"/>
                        <a:gd name="connsiteY12" fmla="*/ 175040 h 507219"/>
                        <a:gd name="connsiteX13" fmla="*/ 9522 w 219945"/>
                        <a:gd name="connsiteY13" fmla="*/ 94307 h 507219"/>
                        <a:gd name="connsiteX14" fmla="*/ 2197 w 219945"/>
                        <a:gd name="connsiteY14" fmla="*/ 7791 h 5072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19945" h="507219">
                          <a:moveTo>
                            <a:pt x="2197" y="7791"/>
                          </a:moveTo>
                          <a:cubicBezTo>
                            <a:pt x="2702" y="3010"/>
                            <a:pt x="6988" y="-448"/>
                            <a:pt x="11761" y="47"/>
                          </a:cubicBezTo>
                          <a:cubicBezTo>
                            <a:pt x="16542" y="562"/>
                            <a:pt x="20000" y="4848"/>
                            <a:pt x="19495" y="9620"/>
                          </a:cubicBezTo>
                          <a:cubicBezTo>
                            <a:pt x="15913" y="42824"/>
                            <a:pt x="16332" y="65827"/>
                            <a:pt x="25515" y="87582"/>
                          </a:cubicBezTo>
                          <a:cubicBezTo>
                            <a:pt x="34849" y="109690"/>
                            <a:pt x="53499" y="131559"/>
                            <a:pt x="86322" y="162382"/>
                          </a:cubicBezTo>
                          <a:cubicBezTo>
                            <a:pt x="128670" y="202177"/>
                            <a:pt x="128413" y="244087"/>
                            <a:pt x="128127" y="290293"/>
                          </a:cubicBezTo>
                          <a:cubicBezTo>
                            <a:pt x="127946" y="320516"/>
                            <a:pt x="127746" y="352720"/>
                            <a:pt x="140748" y="386762"/>
                          </a:cubicBezTo>
                          <a:cubicBezTo>
                            <a:pt x="172409" y="469677"/>
                            <a:pt x="215072" y="490690"/>
                            <a:pt x="215186" y="490746"/>
                          </a:cubicBezTo>
                          <a:cubicBezTo>
                            <a:pt x="219472" y="492928"/>
                            <a:pt x="221177" y="498167"/>
                            <a:pt x="218996" y="502462"/>
                          </a:cubicBezTo>
                          <a:cubicBezTo>
                            <a:pt x="216815" y="506739"/>
                            <a:pt x="211576" y="508454"/>
                            <a:pt x="207290" y="506272"/>
                          </a:cubicBezTo>
                          <a:cubicBezTo>
                            <a:pt x="207147" y="506196"/>
                            <a:pt x="158560" y="482212"/>
                            <a:pt x="124470" y="392953"/>
                          </a:cubicBezTo>
                          <a:cubicBezTo>
                            <a:pt x="110363" y="355996"/>
                            <a:pt x="110563" y="322059"/>
                            <a:pt x="110773" y="290207"/>
                          </a:cubicBezTo>
                          <a:cubicBezTo>
                            <a:pt x="111030" y="247973"/>
                            <a:pt x="111268" y="209664"/>
                            <a:pt x="74416" y="175040"/>
                          </a:cubicBezTo>
                          <a:cubicBezTo>
                            <a:pt x="39821" y="142541"/>
                            <a:pt x="19962" y="119043"/>
                            <a:pt x="9522" y="94307"/>
                          </a:cubicBezTo>
                          <a:cubicBezTo>
                            <a:pt x="-1079" y="69227"/>
                            <a:pt x="-1698" y="43872"/>
                            <a:pt x="2197" y="77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40" name="Graphic 963">
                    <a:extLst>
                      <a:ext uri="{FF2B5EF4-FFF2-40B4-BE49-F238E27FC236}">
                        <a16:creationId xmlns:a16="http://schemas.microsoft.com/office/drawing/2014/main" id="{CBAAFAB5-03AB-44DF-BE9F-2A00F3264604}"/>
                      </a:ext>
                    </a:extLst>
                  </p:cNvPr>
                  <p:cNvGrpSpPr/>
                  <p:nvPr/>
                </p:nvGrpSpPr>
                <p:grpSpPr>
                  <a:xfrm>
                    <a:off x="4755011" y="9819739"/>
                    <a:ext cx="639460" cy="167013"/>
                    <a:chOff x="4755011" y="9819739"/>
                    <a:chExt cx="639460" cy="167013"/>
                  </a:xfrm>
                </p:grpSpPr>
                <p:sp>
                  <p:nvSpPr>
                    <p:cNvPr id="541" name="Freeform: Shape 540">
                      <a:extLst>
                        <a:ext uri="{FF2B5EF4-FFF2-40B4-BE49-F238E27FC236}">
                          <a16:creationId xmlns:a16="http://schemas.microsoft.com/office/drawing/2014/main" id="{C0E23613-6063-4FE7-835F-D6FC316BD1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5011" y="9819739"/>
                      <a:ext cx="512221" cy="167013"/>
                    </a:xfrm>
                    <a:custGeom>
                      <a:avLst/>
                      <a:gdLst>
                        <a:gd name="connsiteX0" fmla="*/ 0 w 512221"/>
                        <a:gd name="connsiteY0" fmla="*/ 125905 h 167013"/>
                        <a:gd name="connsiteX1" fmla="*/ 210950 w 512221"/>
                        <a:gd name="connsiteY1" fmla="*/ 143535 h 167013"/>
                        <a:gd name="connsiteX2" fmla="*/ 437855 w 512221"/>
                        <a:gd name="connsiteY2" fmla="*/ 121666 h 167013"/>
                        <a:gd name="connsiteX3" fmla="*/ 510778 w 512221"/>
                        <a:gd name="connsiteY3" fmla="*/ 47733 h 167013"/>
                        <a:gd name="connsiteX4" fmla="*/ 254060 w 512221"/>
                        <a:gd name="connsiteY4" fmla="*/ 2623 h 167013"/>
                        <a:gd name="connsiteX5" fmla="*/ 0 w 512221"/>
                        <a:gd name="connsiteY5" fmla="*/ 125905 h 167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2221" h="167013">
                          <a:moveTo>
                            <a:pt x="0" y="125905"/>
                          </a:moveTo>
                          <a:cubicBezTo>
                            <a:pt x="100336" y="166757"/>
                            <a:pt x="125730" y="185007"/>
                            <a:pt x="210950" y="143535"/>
                          </a:cubicBezTo>
                          <a:cubicBezTo>
                            <a:pt x="296170" y="102054"/>
                            <a:pt x="346958" y="127581"/>
                            <a:pt x="437855" y="121666"/>
                          </a:cubicBezTo>
                          <a:cubicBezTo>
                            <a:pt x="528752" y="115742"/>
                            <a:pt x="510778" y="47733"/>
                            <a:pt x="510778" y="47733"/>
                          </a:cubicBezTo>
                          <a:cubicBezTo>
                            <a:pt x="510778" y="47733"/>
                            <a:pt x="405936" y="-13199"/>
                            <a:pt x="254060" y="2623"/>
                          </a:cubicBezTo>
                          <a:cubicBezTo>
                            <a:pt x="102175" y="18453"/>
                            <a:pt x="188576" y="131877"/>
                            <a:pt x="0" y="125905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42" name="Freeform: Shape 541">
                      <a:extLst>
                        <a:ext uri="{FF2B5EF4-FFF2-40B4-BE49-F238E27FC236}">
                          <a16:creationId xmlns:a16="http://schemas.microsoft.com/office/drawing/2014/main" id="{C2480983-115B-4359-81CC-3A79E4998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95856" y="9850544"/>
                      <a:ext cx="598615" cy="113971"/>
                    </a:xfrm>
                    <a:custGeom>
                      <a:avLst/>
                      <a:gdLst>
                        <a:gd name="connsiteX0" fmla="*/ 592500 w 598615"/>
                        <a:gd name="connsiteY0" fmla="*/ 40150 h 113971"/>
                        <a:gd name="connsiteX1" fmla="*/ 598215 w 598615"/>
                        <a:gd name="connsiteY1" fmla="*/ 51047 h 113971"/>
                        <a:gd name="connsiteX2" fmla="*/ 587319 w 598615"/>
                        <a:gd name="connsiteY2" fmla="*/ 56771 h 113971"/>
                        <a:gd name="connsiteX3" fmla="*/ 404943 w 598615"/>
                        <a:gd name="connsiteY3" fmla="*/ 20024 h 113971"/>
                        <a:gd name="connsiteX4" fmla="*/ 285881 w 598615"/>
                        <a:gd name="connsiteY4" fmla="*/ 20252 h 113971"/>
                        <a:gd name="connsiteX5" fmla="*/ 235637 w 598615"/>
                        <a:gd name="connsiteY5" fmla="*/ 29491 h 113971"/>
                        <a:gd name="connsiteX6" fmla="*/ 235256 w 598615"/>
                        <a:gd name="connsiteY6" fmla="*/ 29596 h 113971"/>
                        <a:gd name="connsiteX7" fmla="*/ 202671 w 598615"/>
                        <a:gd name="connsiteY7" fmla="*/ 45779 h 113971"/>
                        <a:gd name="connsiteX8" fmla="*/ 124547 w 598615"/>
                        <a:gd name="connsiteY8" fmla="*/ 94862 h 113971"/>
                        <a:gd name="connsiteX9" fmla="*/ 50299 w 598615"/>
                        <a:gd name="connsiteY9" fmla="*/ 113959 h 113971"/>
                        <a:gd name="connsiteX10" fmla="*/ 2550 w 598615"/>
                        <a:gd name="connsiteY10" fmla="*/ 108720 h 113971"/>
                        <a:gd name="connsiteX11" fmla="*/ 2550 w 598615"/>
                        <a:gd name="connsiteY11" fmla="*/ 96395 h 113971"/>
                        <a:gd name="connsiteX12" fmla="*/ 14876 w 598615"/>
                        <a:gd name="connsiteY12" fmla="*/ 96395 h 113971"/>
                        <a:gd name="connsiteX13" fmla="*/ 50575 w 598615"/>
                        <a:gd name="connsiteY13" fmla="*/ 96586 h 113971"/>
                        <a:gd name="connsiteX14" fmla="*/ 117403 w 598615"/>
                        <a:gd name="connsiteY14" fmla="*/ 78993 h 113971"/>
                        <a:gd name="connsiteX15" fmla="*/ 191431 w 598615"/>
                        <a:gd name="connsiteY15" fmla="*/ 32492 h 113971"/>
                        <a:gd name="connsiteX16" fmla="*/ 230169 w 598615"/>
                        <a:gd name="connsiteY16" fmla="*/ 12937 h 113971"/>
                        <a:gd name="connsiteX17" fmla="*/ 230588 w 598615"/>
                        <a:gd name="connsiteY17" fmla="*/ 12785 h 113971"/>
                        <a:gd name="connsiteX18" fmla="*/ 284176 w 598615"/>
                        <a:gd name="connsiteY18" fmla="*/ 2945 h 113971"/>
                        <a:gd name="connsiteX19" fmla="*/ 406372 w 598615"/>
                        <a:gd name="connsiteY19" fmla="*/ 2650 h 113971"/>
                        <a:gd name="connsiteX20" fmla="*/ 592500 w 598615"/>
                        <a:gd name="connsiteY20" fmla="*/ 40150 h 113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598615" h="113971">
                          <a:moveTo>
                            <a:pt x="592500" y="40150"/>
                          </a:moveTo>
                          <a:cubicBezTo>
                            <a:pt x="597091" y="41569"/>
                            <a:pt x="599654" y="46456"/>
                            <a:pt x="598215" y="51047"/>
                          </a:cubicBezTo>
                          <a:cubicBezTo>
                            <a:pt x="596796" y="55628"/>
                            <a:pt x="591910" y="58200"/>
                            <a:pt x="587319" y="56771"/>
                          </a:cubicBezTo>
                          <a:cubicBezTo>
                            <a:pt x="517491" y="34883"/>
                            <a:pt x="455959" y="24377"/>
                            <a:pt x="404943" y="20024"/>
                          </a:cubicBezTo>
                          <a:cubicBezTo>
                            <a:pt x="353937" y="15671"/>
                            <a:pt x="313561" y="17471"/>
                            <a:pt x="285881" y="20252"/>
                          </a:cubicBezTo>
                          <a:cubicBezTo>
                            <a:pt x="267012" y="22138"/>
                            <a:pt x="250038" y="25129"/>
                            <a:pt x="235637" y="29491"/>
                          </a:cubicBezTo>
                          <a:lnTo>
                            <a:pt x="235256" y="29596"/>
                          </a:lnTo>
                          <a:cubicBezTo>
                            <a:pt x="221654" y="33740"/>
                            <a:pt x="210586" y="39055"/>
                            <a:pt x="202671" y="45779"/>
                          </a:cubicBezTo>
                          <a:cubicBezTo>
                            <a:pt x="179906" y="65124"/>
                            <a:pt x="151902" y="82527"/>
                            <a:pt x="124547" y="94862"/>
                          </a:cubicBezTo>
                          <a:cubicBezTo>
                            <a:pt x="97648" y="106987"/>
                            <a:pt x="71102" y="114312"/>
                            <a:pt x="50299" y="113959"/>
                          </a:cubicBezTo>
                          <a:cubicBezTo>
                            <a:pt x="7189" y="113207"/>
                            <a:pt x="2569" y="108730"/>
                            <a:pt x="2550" y="108720"/>
                          </a:cubicBezTo>
                          <a:cubicBezTo>
                            <a:pt x="-850" y="105310"/>
                            <a:pt x="-850" y="99786"/>
                            <a:pt x="2550" y="96395"/>
                          </a:cubicBezTo>
                          <a:cubicBezTo>
                            <a:pt x="5951" y="92995"/>
                            <a:pt x="11475" y="92995"/>
                            <a:pt x="14876" y="96395"/>
                          </a:cubicBezTo>
                          <a:cubicBezTo>
                            <a:pt x="14876" y="96395"/>
                            <a:pt x="14580" y="95957"/>
                            <a:pt x="50575" y="96586"/>
                          </a:cubicBezTo>
                          <a:cubicBezTo>
                            <a:pt x="68701" y="96909"/>
                            <a:pt x="92657" y="90156"/>
                            <a:pt x="117403" y="78993"/>
                          </a:cubicBezTo>
                          <a:cubicBezTo>
                            <a:pt x="143358" y="67287"/>
                            <a:pt x="169895" y="50789"/>
                            <a:pt x="191431" y="32492"/>
                          </a:cubicBezTo>
                          <a:cubicBezTo>
                            <a:pt x="201213" y="24167"/>
                            <a:pt x="214358" y="17747"/>
                            <a:pt x="230169" y="12937"/>
                          </a:cubicBezTo>
                          <a:lnTo>
                            <a:pt x="230588" y="12785"/>
                          </a:lnTo>
                          <a:cubicBezTo>
                            <a:pt x="245943" y="8156"/>
                            <a:pt x="264050" y="4964"/>
                            <a:pt x="284176" y="2945"/>
                          </a:cubicBezTo>
                          <a:cubicBezTo>
                            <a:pt x="312732" y="78"/>
                            <a:pt x="354270" y="-1789"/>
                            <a:pt x="406372" y="2650"/>
                          </a:cubicBezTo>
                          <a:cubicBezTo>
                            <a:pt x="458464" y="7079"/>
                            <a:pt x="521263" y="17814"/>
                            <a:pt x="592500" y="4015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5" name="Graphic 963">
                  <a:extLst>
                    <a:ext uri="{FF2B5EF4-FFF2-40B4-BE49-F238E27FC236}">
                      <a16:creationId xmlns:a16="http://schemas.microsoft.com/office/drawing/2014/main" id="{5C8EC095-1895-4DA9-AFC7-AF8E61AAEDE4}"/>
                    </a:ext>
                  </a:extLst>
                </p:cNvPr>
                <p:cNvGrpSpPr/>
                <p:nvPr/>
              </p:nvGrpSpPr>
              <p:grpSpPr>
                <a:xfrm>
                  <a:off x="7742771" y="9305270"/>
                  <a:ext cx="1211202" cy="2343739"/>
                  <a:chOff x="7742771" y="9305270"/>
                  <a:chExt cx="1211202" cy="2343739"/>
                </a:xfrm>
              </p:grpSpPr>
              <p:grpSp>
                <p:nvGrpSpPr>
                  <p:cNvPr id="505" name="Graphic 963">
                    <a:extLst>
                      <a:ext uri="{FF2B5EF4-FFF2-40B4-BE49-F238E27FC236}">
                        <a16:creationId xmlns:a16="http://schemas.microsoft.com/office/drawing/2014/main" id="{F14CBF6C-268C-4D0F-8C38-56F73498DC3C}"/>
                      </a:ext>
                    </a:extLst>
                  </p:cNvPr>
                  <p:cNvGrpSpPr/>
                  <p:nvPr/>
                </p:nvGrpSpPr>
                <p:grpSpPr>
                  <a:xfrm>
                    <a:off x="8191773" y="9620118"/>
                    <a:ext cx="275510" cy="535792"/>
                    <a:chOff x="8191773" y="9620118"/>
                    <a:chExt cx="275510" cy="535792"/>
                  </a:xfrm>
                </p:grpSpPr>
                <p:sp>
                  <p:nvSpPr>
                    <p:cNvPr id="531" name="Freeform: Shape 530">
                      <a:extLst>
                        <a:ext uri="{FF2B5EF4-FFF2-40B4-BE49-F238E27FC236}">
                          <a16:creationId xmlns:a16="http://schemas.microsoft.com/office/drawing/2014/main" id="{0F549FF2-B4E6-435D-A248-CC334C13CC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91773" y="9620118"/>
                      <a:ext cx="275510" cy="510844"/>
                    </a:xfrm>
                    <a:custGeom>
                      <a:avLst/>
                      <a:gdLst>
                        <a:gd name="connsiteX0" fmla="*/ 85792 w 275510"/>
                        <a:gd name="connsiteY0" fmla="*/ 0 h 510844"/>
                        <a:gd name="connsiteX1" fmla="*/ 32881 w 275510"/>
                        <a:gd name="connsiteY1" fmla="*/ 191605 h 510844"/>
                        <a:gd name="connsiteX2" fmla="*/ 47330 w 275510"/>
                        <a:gd name="connsiteY2" fmla="*/ 413547 h 510844"/>
                        <a:gd name="connsiteX3" fmla="*/ 168907 w 275510"/>
                        <a:gd name="connsiteY3" fmla="*/ 510845 h 510844"/>
                        <a:gd name="connsiteX4" fmla="*/ 274683 w 275510"/>
                        <a:gd name="connsiteY4" fmla="*/ 286855 h 510844"/>
                        <a:gd name="connsiteX5" fmla="*/ 85792 w 275510"/>
                        <a:gd name="connsiteY5" fmla="*/ 0 h 5108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75510" h="510844">
                          <a:moveTo>
                            <a:pt x="85792" y="0"/>
                          </a:moveTo>
                          <a:cubicBezTo>
                            <a:pt x="3858" y="78534"/>
                            <a:pt x="-30698" y="95336"/>
                            <a:pt x="32881" y="191605"/>
                          </a:cubicBezTo>
                          <a:cubicBezTo>
                            <a:pt x="96470" y="287874"/>
                            <a:pt x="46521" y="325746"/>
                            <a:pt x="47330" y="413547"/>
                          </a:cubicBezTo>
                          <a:cubicBezTo>
                            <a:pt x="48149" y="501348"/>
                            <a:pt x="168907" y="510845"/>
                            <a:pt x="168907" y="510845"/>
                          </a:cubicBezTo>
                          <a:cubicBezTo>
                            <a:pt x="168907" y="510845"/>
                            <a:pt x="286446" y="435883"/>
                            <a:pt x="274683" y="286855"/>
                          </a:cubicBezTo>
                          <a:cubicBezTo>
                            <a:pt x="262919" y="137827"/>
                            <a:pt x="55589" y="175079"/>
                            <a:pt x="85792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32" name="Freeform: Shape 531">
                      <a:extLst>
                        <a:ext uri="{FF2B5EF4-FFF2-40B4-BE49-F238E27FC236}">
                          <a16:creationId xmlns:a16="http://schemas.microsoft.com/office/drawing/2014/main" id="{C782515A-9910-4B39-88AF-51A4DC3FA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1122" y="9655170"/>
                      <a:ext cx="157614" cy="500739"/>
                    </a:xfrm>
                    <a:custGeom>
                      <a:avLst/>
                      <a:gdLst>
                        <a:gd name="connsiteX0" fmla="*/ 127245 w 157614"/>
                        <a:gd name="connsiteY0" fmla="*/ 494470 h 500739"/>
                        <a:gd name="connsiteX1" fmla="*/ 116481 w 157614"/>
                        <a:gd name="connsiteY1" fmla="*/ 500395 h 500739"/>
                        <a:gd name="connsiteX2" fmla="*/ 110566 w 157614"/>
                        <a:gd name="connsiteY2" fmla="*/ 489632 h 500739"/>
                        <a:gd name="connsiteX3" fmla="*/ 140189 w 157614"/>
                        <a:gd name="connsiteY3" fmla="*/ 329860 h 500739"/>
                        <a:gd name="connsiteX4" fmla="*/ 103480 w 157614"/>
                        <a:gd name="connsiteY4" fmla="*/ 216883 h 500739"/>
                        <a:gd name="connsiteX5" fmla="*/ 26365 w 157614"/>
                        <a:gd name="connsiteY5" fmla="*/ 124900 h 500739"/>
                        <a:gd name="connsiteX6" fmla="*/ 495 w 157614"/>
                        <a:gd name="connsiteY6" fmla="*/ 45662 h 500739"/>
                        <a:gd name="connsiteX7" fmla="*/ 14992 w 157614"/>
                        <a:gd name="connsiteY7" fmla="*/ 628 h 500739"/>
                        <a:gd name="connsiteX8" fmla="*/ 26289 w 157614"/>
                        <a:gd name="connsiteY8" fmla="*/ 5467 h 500739"/>
                        <a:gd name="connsiteX9" fmla="*/ 21460 w 157614"/>
                        <a:gd name="connsiteY9" fmla="*/ 16773 h 500739"/>
                        <a:gd name="connsiteX10" fmla="*/ 17717 w 157614"/>
                        <a:gd name="connsiteY10" fmla="*/ 48110 h 500739"/>
                        <a:gd name="connsiteX11" fmla="*/ 41215 w 157614"/>
                        <a:gd name="connsiteY11" fmla="*/ 115833 h 500739"/>
                        <a:gd name="connsiteX12" fmla="*/ 115253 w 157614"/>
                        <a:gd name="connsiteY12" fmla="*/ 204072 h 500739"/>
                        <a:gd name="connsiteX13" fmla="*/ 157534 w 157614"/>
                        <a:gd name="connsiteY13" fmla="*/ 330193 h 500739"/>
                        <a:gd name="connsiteX14" fmla="*/ 127245 w 157614"/>
                        <a:gd name="connsiteY14" fmla="*/ 494470 h 5007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57614" h="500739">
                          <a:moveTo>
                            <a:pt x="127245" y="494470"/>
                          </a:moveTo>
                          <a:cubicBezTo>
                            <a:pt x="125911" y="499071"/>
                            <a:pt x="121092" y="501729"/>
                            <a:pt x="116481" y="500395"/>
                          </a:cubicBezTo>
                          <a:cubicBezTo>
                            <a:pt x="111881" y="499052"/>
                            <a:pt x="109223" y="494232"/>
                            <a:pt x="110566" y="489632"/>
                          </a:cubicBezTo>
                          <a:cubicBezTo>
                            <a:pt x="126578" y="434225"/>
                            <a:pt x="139113" y="378399"/>
                            <a:pt x="140189" y="329860"/>
                          </a:cubicBezTo>
                          <a:cubicBezTo>
                            <a:pt x="141227" y="282787"/>
                            <a:pt x="131493" y="242649"/>
                            <a:pt x="103480" y="216883"/>
                          </a:cubicBezTo>
                          <a:cubicBezTo>
                            <a:pt x="72314" y="188204"/>
                            <a:pt x="45006" y="155304"/>
                            <a:pt x="26365" y="124900"/>
                          </a:cubicBezTo>
                          <a:cubicBezTo>
                            <a:pt x="7696" y="94430"/>
                            <a:pt x="-2419" y="65931"/>
                            <a:pt x="495" y="45662"/>
                          </a:cubicBezTo>
                          <a:cubicBezTo>
                            <a:pt x="6572" y="3714"/>
                            <a:pt x="14974" y="637"/>
                            <a:pt x="14992" y="628"/>
                          </a:cubicBezTo>
                          <a:cubicBezTo>
                            <a:pt x="19450" y="-1163"/>
                            <a:pt x="24508" y="1009"/>
                            <a:pt x="26289" y="5467"/>
                          </a:cubicBezTo>
                          <a:cubicBezTo>
                            <a:pt x="28080" y="9915"/>
                            <a:pt x="25918" y="14982"/>
                            <a:pt x="21460" y="16773"/>
                          </a:cubicBezTo>
                          <a:cubicBezTo>
                            <a:pt x="21489" y="16763"/>
                            <a:pt x="22260" y="16744"/>
                            <a:pt x="17717" y="48110"/>
                          </a:cubicBezTo>
                          <a:cubicBezTo>
                            <a:pt x="15402" y="64207"/>
                            <a:pt x="24565" y="88677"/>
                            <a:pt x="41215" y="115833"/>
                          </a:cubicBezTo>
                          <a:cubicBezTo>
                            <a:pt x="59027" y="144903"/>
                            <a:pt x="85239" y="176459"/>
                            <a:pt x="115253" y="204072"/>
                          </a:cubicBezTo>
                          <a:cubicBezTo>
                            <a:pt x="147466" y="233714"/>
                            <a:pt x="158696" y="278358"/>
                            <a:pt x="157534" y="330193"/>
                          </a:cubicBezTo>
                          <a:cubicBezTo>
                            <a:pt x="156429" y="380551"/>
                            <a:pt x="143618" y="437825"/>
                            <a:pt x="127245" y="49447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id="{B04129F4-4D50-48D6-BD05-BD54A44BC728}"/>
                      </a:ext>
                    </a:extLst>
                  </p:cNvPr>
                  <p:cNvSpPr/>
                  <p:nvPr/>
                </p:nvSpPr>
                <p:spPr>
                  <a:xfrm>
                    <a:off x="7742771" y="9577083"/>
                    <a:ext cx="804143" cy="2071926"/>
                  </a:xfrm>
                  <a:custGeom>
                    <a:avLst/>
                    <a:gdLst>
                      <a:gd name="connsiteX0" fmla="*/ 776501 w 804143"/>
                      <a:gd name="connsiteY0" fmla="*/ 8754 h 2071926"/>
                      <a:gd name="connsiteX1" fmla="*/ 785112 w 804143"/>
                      <a:gd name="connsiteY1" fmla="*/ 0 h 2071926"/>
                      <a:gd name="connsiteX2" fmla="*/ 793856 w 804143"/>
                      <a:gd name="connsiteY2" fmla="*/ 8620 h 2071926"/>
                      <a:gd name="connsiteX3" fmla="*/ 800104 w 804143"/>
                      <a:gd name="connsiteY3" fmla="*/ 161163 h 2071926"/>
                      <a:gd name="connsiteX4" fmla="*/ 605861 w 804143"/>
                      <a:gd name="connsiteY4" fmla="*/ 598646 h 2071926"/>
                      <a:gd name="connsiteX5" fmla="*/ 491580 w 804143"/>
                      <a:gd name="connsiteY5" fmla="*/ 779222 h 2071926"/>
                      <a:gd name="connsiteX6" fmla="*/ 493075 w 804143"/>
                      <a:gd name="connsiteY6" fmla="*/ 967816 h 2071926"/>
                      <a:gd name="connsiteX7" fmla="*/ 323168 w 804143"/>
                      <a:gd name="connsiteY7" fmla="*/ 1336110 h 2071926"/>
                      <a:gd name="connsiteX8" fmla="*/ 21559 w 804143"/>
                      <a:gd name="connsiteY8" fmla="*/ 2062496 h 2071926"/>
                      <a:gd name="connsiteX9" fmla="*/ 13587 w 804143"/>
                      <a:gd name="connsiteY9" fmla="*/ 2071897 h 2071926"/>
                      <a:gd name="connsiteX10" fmla="*/ 4195 w 804143"/>
                      <a:gd name="connsiteY10" fmla="*/ 2063925 h 2071926"/>
                      <a:gd name="connsiteX11" fmla="*/ 311252 w 804143"/>
                      <a:gd name="connsiteY11" fmla="*/ 1323442 h 2071926"/>
                      <a:gd name="connsiteX12" fmla="*/ 476244 w 804143"/>
                      <a:gd name="connsiteY12" fmla="*/ 972312 h 2071926"/>
                      <a:gd name="connsiteX13" fmla="*/ 474825 w 804143"/>
                      <a:gd name="connsiteY13" fmla="*/ 774516 h 2071926"/>
                      <a:gd name="connsiteX14" fmla="*/ 593735 w 804143"/>
                      <a:gd name="connsiteY14" fmla="*/ 586178 h 2071926"/>
                      <a:gd name="connsiteX15" fmla="*/ 782740 w 804143"/>
                      <a:gd name="connsiteY15" fmla="*/ 162173 h 2071926"/>
                      <a:gd name="connsiteX16" fmla="*/ 776501 w 804143"/>
                      <a:gd name="connsiteY16" fmla="*/ 8754 h 207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04143" h="2071926">
                        <a:moveTo>
                          <a:pt x="776501" y="8754"/>
                        </a:moveTo>
                        <a:cubicBezTo>
                          <a:pt x="776453" y="3953"/>
                          <a:pt x="780311" y="38"/>
                          <a:pt x="785112" y="0"/>
                        </a:cubicBezTo>
                        <a:cubicBezTo>
                          <a:pt x="789903" y="-28"/>
                          <a:pt x="793827" y="3829"/>
                          <a:pt x="793856" y="8620"/>
                        </a:cubicBezTo>
                        <a:cubicBezTo>
                          <a:pt x="794408" y="68723"/>
                          <a:pt x="797475" y="118482"/>
                          <a:pt x="800104" y="161163"/>
                        </a:cubicBezTo>
                        <a:cubicBezTo>
                          <a:pt x="811048" y="338452"/>
                          <a:pt x="814582" y="395593"/>
                          <a:pt x="605861" y="598646"/>
                        </a:cubicBezTo>
                        <a:cubicBezTo>
                          <a:pt x="545920" y="656949"/>
                          <a:pt x="509077" y="717433"/>
                          <a:pt x="491580" y="779222"/>
                        </a:cubicBezTo>
                        <a:cubicBezTo>
                          <a:pt x="474111" y="840867"/>
                          <a:pt x="475863" y="904037"/>
                          <a:pt x="493075" y="967816"/>
                        </a:cubicBezTo>
                        <a:cubicBezTo>
                          <a:pt x="537795" y="1133542"/>
                          <a:pt x="441354" y="1224572"/>
                          <a:pt x="323168" y="1336110"/>
                        </a:cubicBezTo>
                        <a:cubicBezTo>
                          <a:pt x="173254" y="1477594"/>
                          <a:pt x="-12598" y="1652997"/>
                          <a:pt x="21559" y="2062496"/>
                        </a:cubicBezTo>
                        <a:cubicBezTo>
                          <a:pt x="21950" y="2067297"/>
                          <a:pt x="18387" y="2071497"/>
                          <a:pt x="13587" y="2071897"/>
                        </a:cubicBezTo>
                        <a:cubicBezTo>
                          <a:pt x="8805" y="2072288"/>
                          <a:pt x="4595" y="2068716"/>
                          <a:pt x="4195" y="2063925"/>
                        </a:cubicBezTo>
                        <a:cubicBezTo>
                          <a:pt x="-30648" y="1646120"/>
                          <a:pt x="158595" y="1467507"/>
                          <a:pt x="311252" y="1323442"/>
                        </a:cubicBezTo>
                        <a:cubicBezTo>
                          <a:pt x="425257" y="1215848"/>
                          <a:pt x="518278" y="1128046"/>
                          <a:pt x="476244" y="972312"/>
                        </a:cubicBezTo>
                        <a:cubicBezTo>
                          <a:pt x="458232" y="905580"/>
                          <a:pt x="456461" y="839343"/>
                          <a:pt x="474825" y="774516"/>
                        </a:cubicBezTo>
                        <a:cubicBezTo>
                          <a:pt x="493142" y="709832"/>
                          <a:pt x="531489" y="646738"/>
                          <a:pt x="593735" y="586178"/>
                        </a:cubicBezTo>
                        <a:cubicBezTo>
                          <a:pt x="796723" y="388715"/>
                          <a:pt x="793313" y="333499"/>
                          <a:pt x="782740" y="162173"/>
                        </a:cubicBezTo>
                        <a:cubicBezTo>
                          <a:pt x="780120" y="119577"/>
                          <a:pt x="777044" y="69895"/>
                          <a:pt x="776501" y="8754"/>
                        </a:cubicBezTo>
                        <a:close/>
                      </a:path>
                    </a:pathLst>
                  </a:custGeom>
                  <a:solidFill>
                    <a:srgbClr val="34231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507" name="Graphic 963">
                    <a:extLst>
                      <a:ext uri="{FF2B5EF4-FFF2-40B4-BE49-F238E27FC236}">
                        <a16:creationId xmlns:a16="http://schemas.microsoft.com/office/drawing/2014/main" id="{7A47C33D-69A7-421E-AB3D-6ABE236BA21D}"/>
                      </a:ext>
                    </a:extLst>
                  </p:cNvPr>
                  <p:cNvGrpSpPr/>
                  <p:nvPr/>
                </p:nvGrpSpPr>
                <p:grpSpPr>
                  <a:xfrm>
                    <a:off x="8344049" y="9305270"/>
                    <a:ext cx="423195" cy="482172"/>
                    <a:chOff x="8344049" y="9305270"/>
                    <a:chExt cx="423195" cy="482172"/>
                  </a:xfrm>
                </p:grpSpPr>
                <p:grpSp>
                  <p:nvGrpSpPr>
                    <p:cNvPr id="520" name="Graphic 963">
                      <a:extLst>
                        <a:ext uri="{FF2B5EF4-FFF2-40B4-BE49-F238E27FC236}">
                          <a16:creationId xmlns:a16="http://schemas.microsoft.com/office/drawing/2014/main" id="{4F7A9655-732A-4908-874D-E615DCCE53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56775" y="9634395"/>
                      <a:ext cx="270524" cy="153048"/>
                      <a:chOff x="8356775" y="9634395"/>
                      <a:chExt cx="270524" cy="153048"/>
                    </a:xfrm>
                    <a:solidFill>
                      <a:srgbClr val="342318"/>
                    </a:solidFill>
                  </p:grpSpPr>
                  <p:sp>
                    <p:nvSpPr>
                      <p:cNvPr id="528" name="Freeform: Shape 527">
                        <a:extLst>
                          <a:ext uri="{FF2B5EF4-FFF2-40B4-BE49-F238E27FC236}">
                            <a16:creationId xmlns:a16="http://schemas.microsoft.com/office/drawing/2014/main" id="{7492C6FD-B6CA-4C4C-BFAD-C726343504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97174" y="9644683"/>
                        <a:ext cx="130126" cy="124949"/>
                      </a:xfrm>
                      <a:custGeom>
                        <a:avLst/>
                        <a:gdLst>
                          <a:gd name="connsiteX0" fmla="*/ 0 w 130126"/>
                          <a:gd name="connsiteY0" fmla="*/ 5124 h 124949"/>
                          <a:gd name="connsiteX1" fmla="*/ 121463 w 130126"/>
                          <a:gd name="connsiteY1" fmla="*/ 123053 h 124949"/>
                          <a:gd name="connsiteX2" fmla="*/ 0 w 130126"/>
                          <a:gd name="connsiteY2" fmla="*/ 5124 h 1249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30126" h="124949">
                            <a:moveTo>
                              <a:pt x="0" y="5124"/>
                            </a:moveTo>
                            <a:cubicBezTo>
                              <a:pt x="128521" y="-31947"/>
                              <a:pt x="144104" y="145027"/>
                              <a:pt x="121463" y="123053"/>
                            </a:cubicBezTo>
                            <a:lnTo>
                              <a:pt x="0" y="5124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9" name="Freeform: Shape 528">
                        <a:extLst>
                          <a:ext uri="{FF2B5EF4-FFF2-40B4-BE49-F238E27FC236}">
                            <a16:creationId xmlns:a16="http://schemas.microsoft.com/office/drawing/2014/main" id="{4318923A-77AB-4419-81D3-F4C07BD70B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66797" y="9634395"/>
                        <a:ext cx="81873" cy="153048"/>
                      </a:xfrm>
                      <a:custGeom>
                        <a:avLst/>
                        <a:gdLst>
                          <a:gd name="connsiteX0" fmla="*/ 81297 w 81873"/>
                          <a:gd name="connsiteY0" fmla="*/ 10 h 153048"/>
                          <a:gd name="connsiteX1" fmla="*/ 21108 w 81873"/>
                          <a:gd name="connsiteY1" fmla="*/ 153048 h 153048"/>
                          <a:gd name="connsiteX2" fmla="*/ 81297 w 81873"/>
                          <a:gd name="connsiteY2" fmla="*/ 10 h 1530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81873" h="153048">
                            <a:moveTo>
                              <a:pt x="81297" y="10"/>
                            </a:moveTo>
                            <a:cubicBezTo>
                              <a:pt x="88774" y="72009"/>
                              <a:pt x="21108" y="153048"/>
                              <a:pt x="21108" y="153048"/>
                            </a:cubicBezTo>
                            <a:cubicBezTo>
                              <a:pt x="21108" y="153048"/>
                              <a:pt x="-54806" y="-1428"/>
                              <a:pt x="81297" y="1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30" name="Freeform: Shape 529">
                        <a:extLst>
                          <a:ext uri="{FF2B5EF4-FFF2-40B4-BE49-F238E27FC236}">
                            <a16:creationId xmlns:a16="http://schemas.microsoft.com/office/drawing/2014/main" id="{061ED1C0-609A-4C0E-903F-80DC6BCA95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56775" y="9639586"/>
                        <a:ext cx="175564" cy="86982"/>
                      </a:xfrm>
                      <a:custGeom>
                        <a:avLst/>
                        <a:gdLst>
                          <a:gd name="connsiteX0" fmla="*/ 175565 w 175564"/>
                          <a:gd name="connsiteY0" fmla="*/ 18993 h 86982"/>
                          <a:gd name="connsiteX1" fmla="*/ 0 w 175564"/>
                          <a:gd name="connsiteY1" fmla="*/ 86983 h 86982"/>
                          <a:gd name="connsiteX2" fmla="*/ 175565 w 175564"/>
                          <a:gd name="connsiteY2" fmla="*/ 18993 h 869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75564" h="86982">
                            <a:moveTo>
                              <a:pt x="175565" y="18993"/>
                            </a:moveTo>
                            <a:cubicBezTo>
                              <a:pt x="103527" y="31157"/>
                              <a:pt x="0" y="86983"/>
                              <a:pt x="0" y="86983"/>
                            </a:cubicBezTo>
                            <a:cubicBezTo>
                              <a:pt x="0" y="86983"/>
                              <a:pt x="50730" y="-48882"/>
                              <a:pt x="175565" y="1899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grpSp>
                  <p:nvGrpSpPr>
                    <p:cNvPr id="521" name="Graphic 963">
                      <a:extLst>
                        <a:ext uri="{FF2B5EF4-FFF2-40B4-BE49-F238E27FC236}">
                          <a16:creationId xmlns:a16="http://schemas.microsoft.com/office/drawing/2014/main" id="{E00D92D5-41AB-4461-98AB-A5C11E7E79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44049" y="9305270"/>
                      <a:ext cx="423195" cy="388687"/>
                      <a:chOff x="8344049" y="9305270"/>
                      <a:chExt cx="423195" cy="388687"/>
                    </a:xfrm>
                  </p:grpSpPr>
                  <p:sp>
                    <p:nvSpPr>
                      <p:cNvPr id="522" name="Freeform: Shape 521">
                        <a:extLst>
                          <a:ext uri="{FF2B5EF4-FFF2-40B4-BE49-F238E27FC236}">
                            <a16:creationId xmlns:a16="http://schemas.microsoft.com/office/drawing/2014/main" id="{AE3814C1-0EB3-43E9-99A1-97FFE4D6FF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8629" y="9390108"/>
                        <a:ext cx="299799" cy="293541"/>
                      </a:xfrm>
                      <a:custGeom>
                        <a:avLst/>
                        <a:gdLst>
                          <a:gd name="connsiteX0" fmla="*/ 299799 w 299799"/>
                          <a:gd name="connsiteY0" fmla="*/ 44082 h 293541"/>
                          <a:gd name="connsiteX1" fmla="*/ 87896 w 299799"/>
                          <a:gd name="connsiteY1" fmla="*/ 291313 h 293541"/>
                          <a:gd name="connsiteX2" fmla="*/ 4096 w 299799"/>
                          <a:gd name="connsiteY2" fmla="*/ 0 h 293541"/>
                          <a:gd name="connsiteX3" fmla="*/ 299799 w 299799"/>
                          <a:gd name="connsiteY3" fmla="*/ 44082 h 293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9799" h="293541">
                            <a:moveTo>
                              <a:pt x="299799" y="44082"/>
                            </a:moveTo>
                            <a:cubicBezTo>
                              <a:pt x="265757" y="232486"/>
                              <a:pt x="166773" y="307905"/>
                              <a:pt x="87896" y="291313"/>
                            </a:cubicBezTo>
                            <a:cubicBezTo>
                              <a:pt x="-38776" y="264681"/>
                              <a:pt x="10839" y="1010"/>
                              <a:pt x="4096" y="0"/>
                            </a:cubicBezTo>
                            <a:lnTo>
                              <a:pt x="299799" y="44082"/>
                            </a:ln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3" name="Freeform: Shape 522">
                        <a:extLst>
                          <a:ext uri="{FF2B5EF4-FFF2-40B4-BE49-F238E27FC236}">
                            <a16:creationId xmlns:a16="http://schemas.microsoft.com/office/drawing/2014/main" id="{9C158575-3C02-4728-8701-018487DB85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4049" y="9305270"/>
                        <a:ext cx="423195" cy="287091"/>
                      </a:xfrm>
                      <a:custGeom>
                        <a:avLst/>
                        <a:gdLst>
                          <a:gd name="connsiteX0" fmla="*/ 303267 w 423195"/>
                          <a:gd name="connsiteY0" fmla="*/ 87304 h 287091"/>
                          <a:gd name="connsiteX1" fmla="*/ 423120 w 423195"/>
                          <a:gd name="connsiteY1" fmla="*/ 109203 h 287091"/>
                          <a:gd name="connsiteX2" fmla="*/ 366856 w 423195"/>
                          <a:gd name="connsiteY2" fmla="*/ 167581 h 287091"/>
                          <a:gd name="connsiteX3" fmla="*/ 362179 w 423195"/>
                          <a:gd name="connsiteY3" fmla="*/ 249363 h 287091"/>
                          <a:gd name="connsiteX4" fmla="*/ 301952 w 423195"/>
                          <a:gd name="connsiteY4" fmla="*/ 222588 h 287091"/>
                          <a:gd name="connsiteX5" fmla="*/ 191005 w 423195"/>
                          <a:gd name="connsiteY5" fmla="*/ 286691 h 287091"/>
                          <a:gd name="connsiteX6" fmla="*/ 109414 w 423195"/>
                          <a:gd name="connsiteY6" fmla="*/ 205653 h 287091"/>
                          <a:gd name="connsiteX7" fmla="*/ 4172 w 423195"/>
                          <a:gd name="connsiteY7" fmla="*/ 192480 h 287091"/>
                          <a:gd name="connsiteX8" fmla="*/ 65856 w 423195"/>
                          <a:gd name="connsiteY8" fmla="*/ 118137 h 287091"/>
                          <a:gd name="connsiteX9" fmla="*/ 23651 w 423195"/>
                          <a:gd name="connsiteY9" fmla="*/ 24630 h 287091"/>
                          <a:gd name="connsiteX10" fmla="*/ 124806 w 423195"/>
                          <a:gd name="connsiteY10" fmla="*/ 54443 h 287091"/>
                          <a:gd name="connsiteX11" fmla="*/ 303267 w 423195"/>
                          <a:gd name="connsiteY11" fmla="*/ 87304 h 2870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23195" h="287091">
                            <a:moveTo>
                              <a:pt x="303267" y="87304"/>
                            </a:moveTo>
                            <a:cubicBezTo>
                              <a:pt x="346034" y="63521"/>
                              <a:pt x="426006" y="63892"/>
                              <a:pt x="423120" y="109203"/>
                            </a:cubicBezTo>
                            <a:cubicBezTo>
                              <a:pt x="420224" y="154513"/>
                              <a:pt x="366856" y="167581"/>
                              <a:pt x="366856" y="167581"/>
                            </a:cubicBezTo>
                            <a:cubicBezTo>
                              <a:pt x="402622" y="175430"/>
                              <a:pt x="430978" y="260193"/>
                              <a:pt x="362179" y="249363"/>
                            </a:cubicBezTo>
                            <a:cubicBezTo>
                              <a:pt x="344415" y="246572"/>
                              <a:pt x="335109" y="240886"/>
                              <a:pt x="301952" y="222588"/>
                            </a:cubicBezTo>
                            <a:cubicBezTo>
                              <a:pt x="301952" y="222588"/>
                              <a:pt x="256289" y="293006"/>
                              <a:pt x="191005" y="286691"/>
                            </a:cubicBezTo>
                            <a:cubicBezTo>
                              <a:pt x="125721" y="280376"/>
                              <a:pt x="109414" y="205653"/>
                              <a:pt x="109414" y="205653"/>
                            </a:cubicBezTo>
                            <a:cubicBezTo>
                              <a:pt x="109414" y="205653"/>
                              <a:pt x="27937" y="240581"/>
                              <a:pt x="4172" y="192480"/>
                            </a:cubicBezTo>
                            <a:cubicBezTo>
                              <a:pt x="-19583" y="144388"/>
                              <a:pt x="65856" y="118137"/>
                              <a:pt x="65856" y="118137"/>
                            </a:cubicBezTo>
                            <a:cubicBezTo>
                              <a:pt x="65856" y="118137"/>
                              <a:pt x="-8496" y="56463"/>
                              <a:pt x="23651" y="24630"/>
                            </a:cubicBezTo>
                            <a:cubicBezTo>
                              <a:pt x="55798" y="-7203"/>
                              <a:pt x="124806" y="54443"/>
                              <a:pt x="124806" y="54443"/>
                            </a:cubicBezTo>
                            <a:cubicBezTo>
                              <a:pt x="176441" y="-26434"/>
                              <a:pt x="281626" y="-18594"/>
                              <a:pt x="303267" y="87304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4" name="Freeform: Shape 523">
                        <a:extLst>
                          <a:ext uri="{FF2B5EF4-FFF2-40B4-BE49-F238E27FC236}">
                            <a16:creationId xmlns:a16="http://schemas.microsoft.com/office/drawing/2014/main" id="{F8D4A95C-DF18-41DA-BEFC-964C1011D0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489" y="9344115"/>
                        <a:ext cx="266190" cy="167166"/>
                      </a:xfrm>
                      <a:custGeom>
                        <a:avLst/>
                        <a:gdLst>
                          <a:gd name="connsiteX0" fmla="*/ 60197 w 266190"/>
                          <a:gd name="connsiteY0" fmla="*/ 18589 h 167166"/>
                          <a:gd name="connsiteX1" fmla="*/ 50739 w 266190"/>
                          <a:gd name="connsiteY1" fmla="*/ 10760 h 167166"/>
                          <a:gd name="connsiteX2" fmla="*/ 58569 w 266190"/>
                          <a:gd name="connsiteY2" fmla="*/ 1292 h 167166"/>
                          <a:gd name="connsiteX3" fmla="*/ 244449 w 266190"/>
                          <a:gd name="connsiteY3" fmla="*/ 65605 h 167166"/>
                          <a:gd name="connsiteX4" fmla="*/ 265871 w 266190"/>
                          <a:gd name="connsiteY4" fmla="*/ 112239 h 167166"/>
                          <a:gd name="connsiteX5" fmla="*/ 250602 w 266190"/>
                          <a:gd name="connsiteY5" fmla="*/ 153025 h 167166"/>
                          <a:gd name="connsiteX6" fmla="*/ 156514 w 266190"/>
                          <a:gd name="connsiteY6" fmla="*/ 160512 h 167166"/>
                          <a:gd name="connsiteX7" fmla="*/ 138521 w 266190"/>
                          <a:gd name="connsiteY7" fmla="*/ 155664 h 167166"/>
                          <a:gd name="connsiteX8" fmla="*/ 135654 w 266190"/>
                          <a:gd name="connsiteY8" fmla="*/ 156025 h 167166"/>
                          <a:gd name="connsiteX9" fmla="*/ 129492 w 266190"/>
                          <a:gd name="connsiteY9" fmla="*/ 153082 h 167166"/>
                          <a:gd name="connsiteX10" fmla="*/ 13449 w 266190"/>
                          <a:gd name="connsiteY10" fmla="*/ 98866 h 167166"/>
                          <a:gd name="connsiteX11" fmla="*/ 257 w 266190"/>
                          <a:gd name="connsiteY11" fmla="*/ 76473 h 167166"/>
                          <a:gd name="connsiteX12" fmla="*/ 8619 w 266190"/>
                          <a:gd name="connsiteY12" fmla="*/ 55213 h 167166"/>
                          <a:gd name="connsiteX13" fmla="*/ 50920 w 266190"/>
                          <a:gd name="connsiteY13" fmla="*/ 43002 h 167166"/>
                          <a:gd name="connsiteX14" fmla="*/ 146122 w 266190"/>
                          <a:gd name="connsiteY14" fmla="*/ 72653 h 167166"/>
                          <a:gd name="connsiteX15" fmla="*/ 147675 w 266190"/>
                          <a:gd name="connsiteY15" fmla="*/ 78463 h 167166"/>
                          <a:gd name="connsiteX16" fmla="*/ 145046 w 266190"/>
                          <a:gd name="connsiteY16" fmla="*/ 139481 h 167166"/>
                          <a:gd name="connsiteX17" fmla="*/ 160791 w 266190"/>
                          <a:gd name="connsiteY17" fmla="*/ 143691 h 167166"/>
                          <a:gd name="connsiteX18" fmla="*/ 239344 w 266190"/>
                          <a:gd name="connsiteY18" fmla="*/ 139747 h 167166"/>
                          <a:gd name="connsiteX19" fmla="*/ 248554 w 266190"/>
                          <a:gd name="connsiteY19" fmla="*/ 114011 h 167166"/>
                          <a:gd name="connsiteX20" fmla="*/ 230942 w 266190"/>
                          <a:gd name="connsiteY20" fmla="*/ 76568 h 167166"/>
                          <a:gd name="connsiteX21" fmla="*/ 60197 w 266190"/>
                          <a:gd name="connsiteY21" fmla="*/ 18589 h 167166"/>
                          <a:gd name="connsiteX22" fmla="*/ 60197 w 266190"/>
                          <a:gd name="connsiteY22" fmla="*/ 18589 h 167166"/>
                          <a:gd name="connsiteX23" fmla="*/ 25584 w 266190"/>
                          <a:gd name="connsiteY23" fmla="*/ 86407 h 167166"/>
                          <a:gd name="connsiteX24" fmla="*/ 127882 w 266190"/>
                          <a:gd name="connsiteY24" fmla="*/ 134509 h 167166"/>
                          <a:gd name="connsiteX25" fmla="*/ 130197 w 266190"/>
                          <a:gd name="connsiteY25" fmla="*/ 80635 h 167166"/>
                          <a:gd name="connsiteX26" fmla="*/ 51415 w 266190"/>
                          <a:gd name="connsiteY26" fmla="*/ 60356 h 167166"/>
                          <a:gd name="connsiteX27" fmla="*/ 19992 w 266190"/>
                          <a:gd name="connsiteY27" fmla="*/ 68348 h 167166"/>
                          <a:gd name="connsiteX28" fmla="*/ 17487 w 266190"/>
                          <a:gd name="connsiteY28" fmla="*/ 74015 h 167166"/>
                          <a:gd name="connsiteX29" fmla="*/ 25584 w 266190"/>
                          <a:gd name="connsiteY29" fmla="*/ 86407 h 1671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66190" h="167166">
                            <a:moveTo>
                              <a:pt x="60197" y="18589"/>
                            </a:moveTo>
                            <a:cubicBezTo>
                              <a:pt x="55425" y="19046"/>
                              <a:pt x="51187" y="15541"/>
                              <a:pt x="50739" y="10760"/>
                            </a:cubicBezTo>
                            <a:cubicBezTo>
                              <a:pt x="50282" y="5988"/>
                              <a:pt x="53787" y="1740"/>
                              <a:pt x="58569" y="1292"/>
                            </a:cubicBezTo>
                            <a:cubicBezTo>
                              <a:pt x="148037" y="-7147"/>
                              <a:pt x="213121" y="27076"/>
                              <a:pt x="244449" y="65605"/>
                            </a:cubicBezTo>
                            <a:cubicBezTo>
                              <a:pt x="256994" y="81035"/>
                              <a:pt x="264328" y="97352"/>
                              <a:pt x="265871" y="112239"/>
                            </a:cubicBezTo>
                            <a:cubicBezTo>
                              <a:pt x="267547" y="128336"/>
                              <a:pt x="262661" y="142776"/>
                              <a:pt x="250602" y="153025"/>
                            </a:cubicBezTo>
                            <a:cubicBezTo>
                              <a:pt x="233838" y="167265"/>
                              <a:pt x="202968" y="172494"/>
                              <a:pt x="156514" y="160512"/>
                            </a:cubicBezTo>
                            <a:cubicBezTo>
                              <a:pt x="150313" y="158902"/>
                              <a:pt x="144313" y="157292"/>
                              <a:pt x="138521" y="155664"/>
                            </a:cubicBezTo>
                            <a:cubicBezTo>
                              <a:pt x="137607" y="155940"/>
                              <a:pt x="136655" y="156064"/>
                              <a:pt x="135654" y="156025"/>
                            </a:cubicBezTo>
                            <a:cubicBezTo>
                              <a:pt x="133178" y="155921"/>
                              <a:pt x="131006" y="154797"/>
                              <a:pt x="129492" y="153082"/>
                            </a:cubicBezTo>
                            <a:cubicBezTo>
                              <a:pt x="67303" y="134842"/>
                              <a:pt x="30546" y="115497"/>
                              <a:pt x="13449" y="98866"/>
                            </a:cubicBezTo>
                            <a:cubicBezTo>
                              <a:pt x="5524" y="91141"/>
                              <a:pt x="1266" y="83569"/>
                              <a:pt x="257" y="76473"/>
                            </a:cubicBezTo>
                            <a:cubicBezTo>
                              <a:pt x="-934" y="68129"/>
                              <a:pt x="2047" y="60918"/>
                              <a:pt x="8619" y="55213"/>
                            </a:cubicBezTo>
                            <a:cubicBezTo>
                              <a:pt x="16916" y="48003"/>
                              <a:pt x="31632" y="43554"/>
                              <a:pt x="50920" y="43002"/>
                            </a:cubicBezTo>
                            <a:cubicBezTo>
                              <a:pt x="124986" y="40878"/>
                              <a:pt x="146056" y="72567"/>
                              <a:pt x="146122" y="72653"/>
                            </a:cubicBezTo>
                            <a:cubicBezTo>
                              <a:pt x="147361" y="74415"/>
                              <a:pt x="147856" y="76473"/>
                              <a:pt x="147675" y="78463"/>
                            </a:cubicBezTo>
                            <a:lnTo>
                              <a:pt x="145046" y="139481"/>
                            </a:lnTo>
                            <a:cubicBezTo>
                              <a:pt x="150123" y="140881"/>
                              <a:pt x="155371" y="142300"/>
                              <a:pt x="160791" y="143691"/>
                            </a:cubicBezTo>
                            <a:cubicBezTo>
                              <a:pt x="201053" y="154073"/>
                              <a:pt x="226561" y="150615"/>
                              <a:pt x="239344" y="139747"/>
                            </a:cubicBezTo>
                            <a:cubicBezTo>
                              <a:pt x="246687" y="133508"/>
                              <a:pt x="249621" y="124393"/>
                              <a:pt x="248554" y="114011"/>
                            </a:cubicBezTo>
                            <a:cubicBezTo>
                              <a:pt x="247345" y="102419"/>
                              <a:pt x="241325" y="89322"/>
                              <a:pt x="230942" y="76568"/>
                            </a:cubicBezTo>
                            <a:cubicBezTo>
                              <a:pt x="202615" y="41697"/>
                              <a:pt x="142998" y="10779"/>
                              <a:pt x="60197" y="18589"/>
                            </a:cubicBezTo>
                            <a:lnTo>
                              <a:pt x="60197" y="18589"/>
                            </a:lnTo>
                            <a:close/>
                            <a:moveTo>
                              <a:pt x="25584" y="86407"/>
                            </a:moveTo>
                            <a:cubicBezTo>
                              <a:pt x="40442" y="100857"/>
                              <a:pt x="72780" y="117849"/>
                              <a:pt x="127882" y="134509"/>
                            </a:cubicBezTo>
                            <a:lnTo>
                              <a:pt x="130197" y="80635"/>
                            </a:lnTo>
                            <a:cubicBezTo>
                              <a:pt x="124691" y="74863"/>
                              <a:pt x="104527" y="58842"/>
                              <a:pt x="51415" y="60356"/>
                            </a:cubicBezTo>
                            <a:cubicBezTo>
                              <a:pt x="36242" y="60785"/>
                              <a:pt x="25345" y="63700"/>
                              <a:pt x="19992" y="68348"/>
                            </a:cubicBezTo>
                            <a:cubicBezTo>
                              <a:pt x="18087" y="70005"/>
                              <a:pt x="17192" y="71929"/>
                              <a:pt x="17487" y="74015"/>
                            </a:cubicBezTo>
                            <a:cubicBezTo>
                              <a:pt x="17983" y="77378"/>
                              <a:pt x="20573" y="81530"/>
                              <a:pt x="25584" y="8640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5" name="Freeform: Shape 524">
                        <a:extLst>
                          <a:ext uri="{FF2B5EF4-FFF2-40B4-BE49-F238E27FC236}">
                            <a16:creationId xmlns:a16="http://schemas.microsoft.com/office/drawing/2014/main" id="{2E49A048-1393-4348-9CCD-53ED426AB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49552" y="9476660"/>
                        <a:ext cx="40004" cy="67788"/>
                      </a:xfrm>
                      <a:custGeom>
                        <a:avLst/>
                        <a:gdLst>
                          <a:gd name="connsiteX0" fmla="*/ 23015 w 40004"/>
                          <a:gd name="connsiteY0" fmla="*/ 5992 h 67788"/>
                          <a:gd name="connsiteX1" fmla="*/ 34016 w 40004"/>
                          <a:gd name="connsiteY1" fmla="*/ 439 h 67788"/>
                          <a:gd name="connsiteX2" fmla="*/ 39569 w 40004"/>
                          <a:gd name="connsiteY2" fmla="*/ 11431 h 67788"/>
                          <a:gd name="connsiteX3" fmla="*/ 29473 w 40004"/>
                          <a:gd name="connsiteY3" fmla="*/ 37206 h 67788"/>
                          <a:gd name="connsiteX4" fmla="*/ 16309 w 40004"/>
                          <a:gd name="connsiteY4" fmla="*/ 63333 h 67788"/>
                          <a:gd name="connsiteX5" fmla="*/ 4460 w 40004"/>
                          <a:gd name="connsiteY5" fmla="*/ 66676 h 67788"/>
                          <a:gd name="connsiteX6" fmla="*/ 1107 w 40004"/>
                          <a:gd name="connsiteY6" fmla="*/ 54827 h 67788"/>
                          <a:gd name="connsiteX7" fmla="*/ 13595 w 40004"/>
                          <a:gd name="connsiteY7" fmla="*/ 30138 h 67788"/>
                          <a:gd name="connsiteX8" fmla="*/ 23015 w 40004"/>
                          <a:gd name="connsiteY8" fmla="*/ 5992 h 677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0004" h="67788">
                            <a:moveTo>
                              <a:pt x="23015" y="5992"/>
                            </a:moveTo>
                            <a:cubicBezTo>
                              <a:pt x="24520" y="1420"/>
                              <a:pt x="29444" y="-1066"/>
                              <a:pt x="34016" y="439"/>
                            </a:cubicBezTo>
                            <a:cubicBezTo>
                              <a:pt x="38588" y="1935"/>
                              <a:pt x="41065" y="6859"/>
                              <a:pt x="39569" y="11431"/>
                            </a:cubicBezTo>
                            <a:cubicBezTo>
                              <a:pt x="36912" y="19461"/>
                              <a:pt x="33540" y="28100"/>
                              <a:pt x="29473" y="37206"/>
                            </a:cubicBezTo>
                            <a:cubicBezTo>
                              <a:pt x="25625" y="45797"/>
                              <a:pt x="21224" y="54560"/>
                              <a:pt x="16309" y="63333"/>
                            </a:cubicBezTo>
                            <a:cubicBezTo>
                              <a:pt x="13957" y="67524"/>
                              <a:pt x="8651" y="69029"/>
                              <a:pt x="4460" y="66676"/>
                            </a:cubicBezTo>
                            <a:cubicBezTo>
                              <a:pt x="260" y="64333"/>
                              <a:pt x="-1236" y="59018"/>
                              <a:pt x="1107" y="54827"/>
                            </a:cubicBezTo>
                            <a:cubicBezTo>
                              <a:pt x="5908" y="46283"/>
                              <a:pt x="10070" y="38006"/>
                              <a:pt x="13595" y="30138"/>
                            </a:cubicBezTo>
                            <a:cubicBezTo>
                              <a:pt x="17300" y="21861"/>
                              <a:pt x="20453" y="13746"/>
                              <a:pt x="23015" y="599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6" name="Freeform: Shape 525">
                        <a:extLst>
                          <a:ext uri="{FF2B5EF4-FFF2-40B4-BE49-F238E27FC236}">
                            <a16:creationId xmlns:a16="http://schemas.microsoft.com/office/drawing/2014/main" id="{33803E18-9717-4A02-B971-0EE3D22F96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29172" y="9414844"/>
                        <a:ext cx="108122" cy="279114"/>
                      </a:xfrm>
                      <a:custGeom>
                        <a:avLst/>
                        <a:gdLst>
                          <a:gd name="connsiteX0" fmla="*/ 31 w 108122"/>
                          <a:gd name="connsiteY0" fmla="*/ 9430 h 279114"/>
                          <a:gd name="connsiteX1" fmla="*/ 7993 w 108122"/>
                          <a:gd name="connsiteY1" fmla="*/ 29 h 279114"/>
                          <a:gd name="connsiteX2" fmla="*/ 17385 w 108122"/>
                          <a:gd name="connsiteY2" fmla="*/ 8002 h 279114"/>
                          <a:gd name="connsiteX3" fmla="*/ 49694 w 108122"/>
                          <a:gd name="connsiteY3" fmla="*/ 164926 h 279114"/>
                          <a:gd name="connsiteX4" fmla="*/ 104424 w 108122"/>
                          <a:gd name="connsiteY4" fmla="*/ 263291 h 279114"/>
                          <a:gd name="connsiteX5" fmla="*/ 106539 w 108122"/>
                          <a:gd name="connsiteY5" fmla="*/ 275416 h 279114"/>
                          <a:gd name="connsiteX6" fmla="*/ 94414 w 108122"/>
                          <a:gd name="connsiteY6" fmla="*/ 277531 h 279114"/>
                          <a:gd name="connsiteX7" fmla="*/ 33282 w 108122"/>
                          <a:gd name="connsiteY7" fmla="*/ 170574 h 279114"/>
                          <a:gd name="connsiteX8" fmla="*/ 31 w 108122"/>
                          <a:gd name="connsiteY8" fmla="*/ 9430 h 27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8122" h="279114">
                            <a:moveTo>
                              <a:pt x="31" y="9430"/>
                            </a:moveTo>
                            <a:cubicBezTo>
                              <a:pt x="-369" y="4630"/>
                              <a:pt x="3202" y="420"/>
                              <a:pt x="7993" y="29"/>
                            </a:cubicBezTo>
                            <a:cubicBezTo>
                              <a:pt x="12785" y="-361"/>
                              <a:pt x="16985" y="3201"/>
                              <a:pt x="17385" y="8002"/>
                            </a:cubicBezTo>
                            <a:cubicBezTo>
                              <a:pt x="22405" y="68219"/>
                              <a:pt x="34816" y="122006"/>
                              <a:pt x="49694" y="164926"/>
                            </a:cubicBezTo>
                            <a:cubicBezTo>
                              <a:pt x="67715" y="216875"/>
                              <a:pt x="88842" y="252337"/>
                              <a:pt x="104424" y="263291"/>
                            </a:cubicBezTo>
                            <a:cubicBezTo>
                              <a:pt x="108359" y="266053"/>
                              <a:pt x="109302" y="271482"/>
                              <a:pt x="106539" y="275416"/>
                            </a:cubicBezTo>
                            <a:cubicBezTo>
                              <a:pt x="103777" y="279350"/>
                              <a:pt x="98348" y="280293"/>
                              <a:pt x="94414" y="277531"/>
                            </a:cubicBezTo>
                            <a:cubicBezTo>
                              <a:pt x="76259" y="264767"/>
                              <a:pt x="52513" y="226077"/>
                              <a:pt x="33282" y="170574"/>
                            </a:cubicBezTo>
                            <a:cubicBezTo>
                              <a:pt x="17947" y="126321"/>
                              <a:pt x="5165" y="71038"/>
                              <a:pt x="31" y="943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27" name="Freeform: Shape 526">
                        <a:extLst>
                          <a:ext uri="{FF2B5EF4-FFF2-40B4-BE49-F238E27FC236}">
                            <a16:creationId xmlns:a16="http://schemas.microsoft.com/office/drawing/2014/main" id="{C5DD6B3B-A2FF-46F6-8014-2BE9FAD47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00808" y="9502259"/>
                        <a:ext cx="314098" cy="98810"/>
                      </a:xfrm>
                      <a:custGeom>
                        <a:avLst/>
                        <a:gdLst>
                          <a:gd name="connsiteX0" fmla="*/ 306744 w 314098"/>
                          <a:gd name="connsiteY0" fmla="*/ 43811 h 98810"/>
                          <a:gd name="connsiteX1" fmla="*/ 313993 w 314098"/>
                          <a:gd name="connsiteY1" fmla="*/ 53717 h 98810"/>
                          <a:gd name="connsiteX2" fmla="*/ 304096 w 314098"/>
                          <a:gd name="connsiteY2" fmla="*/ 60975 h 98810"/>
                          <a:gd name="connsiteX3" fmla="*/ 247746 w 314098"/>
                          <a:gd name="connsiteY3" fmla="*/ 36963 h 98810"/>
                          <a:gd name="connsiteX4" fmla="*/ 133418 w 314098"/>
                          <a:gd name="connsiteY4" fmla="*/ 98370 h 98810"/>
                          <a:gd name="connsiteX5" fmla="*/ 46921 w 314098"/>
                          <a:gd name="connsiteY5" fmla="*/ 20103 h 98810"/>
                          <a:gd name="connsiteX6" fmla="*/ 9698 w 314098"/>
                          <a:gd name="connsiteY6" fmla="*/ 28819 h 98810"/>
                          <a:gd name="connsiteX7" fmla="*/ 58 w 314098"/>
                          <a:gd name="connsiteY7" fmla="*/ 21151 h 98810"/>
                          <a:gd name="connsiteX8" fmla="*/ 7726 w 314098"/>
                          <a:gd name="connsiteY8" fmla="*/ 11512 h 98810"/>
                          <a:gd name="connsiteX9" fmla="*/ 48931 w 314098"/>
                          <a:gd name="connsiteY9" fmla="*/ 834 h 98810"/>
                          <a:gd name="connsiteX10" fmla="*/ 50750 w 314098"/>
                          <a:gd name="connsiteY10" fmla="*/ 215 h 98810"/>
                          <a:gd name="connsiteX11" fmla="*/ 61133 w 314098"/>
                          <a:gd name="connsiteY11" fmla="*/ 6778 h 98810"/>
                          <a:gd name="connsiteX12" fmla="*/ 135056 w 314098"/>
                          <a:gd name="connsiteY12" fmla="*/ 81063 h 98810"/>
                          <a:gd name="connsiteX13" fmla="*/ 237898 w 314098"/>
                          <a:gd name="connsiteY13" fmla="*/ 20837 h 98810"/>
                          <a:gd name="connsiteX14" fmla="*/ 249375 w 314098"/>
                          <a:gd name="connsiteY14" fmla="*/ 17979 h 98810"/>
                          <a:gd name="connsiteX15" fmla="*/ 256119 w 314098"/>
                          <a:gd name="connsiteY15" fmla="*/ 21713 h 98810"/>
                          <a:gd name="connsiteX16" fmla="*/ 306744 w 314098"/>
                          <a:gd name="connsiteY16" fmla="*/ 43811 h 98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14098" h="98810">
                            <a:moveTo>
                              <a:pt x="306744" y="43811"/>
                            </a:moveTo>
                            <a:cubicBezTo>
                              <a:pt x="311478" y="44544"/>
                              <a:pt x="314736" y="48974"/>
                              <a:pt x="313993" y="53717"/>
                            </a:cubicBezTo>
                            <a:cubicBezTo>
                              <a:pt x="313269" y="58451"/>
                              <a:pt x="308830" y="61699"/>
                              <a:pt x="304096" y="60975"/>
                            </a:cubicBezTo>
                            <a:cubicBezTo>
                              <a:pt x="285999" y="58127"/>
                              <a:pt x="276484" y="52850"/>
                              <a:pt x="247746" y="36963"/>
                            </a:cubicBezTo>
                            <a:cubicBezTo>
                              <a:pt x="233964" y="55069"/>
                              <a:pt x="191120" y="103942"/>
                              <a:pt x="133418" y="98370"/>
                            </a:cubicBezTo>
                            <a:cubicBezTo>
                              <a:pt x="76973" y="92912"/>
                              <a:pt x="54103" y="41677"/>
                              <a:pt x="46921" y="20103"/>
                            </a:cubicBezTo>
                            <a:cubicBezTo>
                              <a:pt x="38320" y="23056"/>
                              <a:pt x="24547" y="27114"/>
                              <a:pt x="9698" y="28819"/>
                            </a:cubicBezTo>
                            <a:cubicBezTo>
                              <a:pt x="4916" y="29362"/>
                              <a:pt x="601" y="25933"/>
                              <a:pt x="58" y="21151"/>
                            </a:cubicBezTo>
                            <a:cubicBezTo>
                              <a:pt x="-494" y="16379"/>
                              <a:pt x="2944" y="12055"/>
                              <a:pt x="7726" y="11512"/>
                            </a:cubicBezTo>
                            <a:cubicBezTo>
                              <a:pt x="28243" y="9169"/>
                              <a:pt x="46216" y="1958"/>
                              <a:pt x="48931" y="834"/>
                            </a:cubicBezTo>
                            <a:cubicBezTo>
                              <a:pt x="49503" y="567"/>
                              <a:pt x="50112" y="358"/>
                              <a:pt x="50750" y="215"/>
                            </a:cubicBezTo>
                            <a:cubicBezTo>
                              <a:pt x="55427" y="-842"/>
                              <a:pt x="60076" y="2101"/>
                              <a:pt x="61133" y="6778"/>
                            </a:cubicBezTo>
                            <a:cubicBezTo>
                              <a:pt x="61171" y="6968"/>
                              <a:pt x="76106" y="75377"/>
                              <a:pt x="135056" y="81063"/>
                            </a:cubicBezTo>
                            <a:cubicBezTo>
                              <a:pt x="195073" y="86874"/>
                              <a:pt x="237764" y="21027"/>
                              <a:pt x="237898" y="20837"/>
                            </a:cubicBezTo>
                            <a:cubicBezTo>
                              <a:pt x="240365" y="17074"/>
                              <a:pt x="245356" y="15779"/>
                              <a:pt x="249375" y="17979"/>
                            </a:cubicBezTo>
                            <a:lnTo>
                              <a:pt x="256119" y="21713"/>
                            </a:lnTo>
                            <a:cubicBezTo>
                              <a:pt x="282960" y="36543"/>
                              <a:pt x="291838" y="41458"/>
                              <a:pt x="306744" y="438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</p:grpSp>
              <p:grpSp>
                <p:nvGrpSpPr>
                  <p:cNvPr id="508" name="Graphic 963">
                    <a:extLst>
                      <a:ext uri="{FF2B5EF4-FFF2-40B4-BE49-F238E27FC236}">
                        <a16:creationId xmlns:a16="http://schemas.microsoft.com/office/drawing/2014/main" id="{2BC5C104-1E50-4676-95F4-F95DED53A4BD}"/>
                      </a:ext>
                    </a:extLst>
                  </p:cNvPr>
                  <p:cNvGrpSpPr/>
                  <p:nvPr/>
                </p:nvGrpSpPr>
                <p:grpSpPr>
                  <a:xfrm>
                    <a:off x="8226141" y="10170901"/>
                    <a:ext cx="541504" cy="402442"/>
                    <a:chOff x="8226141" y="10170901"/>
                    <a:chExt cx="541504" cy="402442"/>
                  </a:xfrm>
                </p:grpSpPr>
                <p:sp>
                  <p:nvSpPr>
                    <p:cNvPr id="518" name="Freeform: Shape 517">
                      <a:extLst>
                        <a:ext uri="{FF2B5EF4-FFF2-40B4-BE49-F238E27FC236}">
                          <a16:creationId xmlns:a16="http://schemas.microsoft.com/office/drawing/2014/main" id="{7FCDD571-8008-450E-A30F-BA98DDE62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75350" y="10170901"/>
                      <a:ext cx="492295" cy="326472"/>
                    </a:xfrm>
                    <a:custGeom>
                      <a:avLst/>
                      <a:gdLst>
                        <a:gd name="connsiteX0" fmla="*/ 492296 w 492295"/>
                        <a:gd name="connsiteY0" fmla="*/ 0 h 326472"/>
                        <a:gd name="connsiteX1" fmla="*/ 363775 w 492295"/>
                        <a:gd name="connsiteY1" fmla="*/ 172736 h 326472"/>
                        <a:gd name="connsiteX2" fmla="*/ 164493 w 492295"/>
                        <a:gd name="connsiteY2" fmla="*/ 308105 h 326472"/>
                        <a:gd name="connsiteX3" fmla="*/ 424 w 492295"/>
                        <a:gd name="connsiteY3" fmla="*/ 268967 h 326472"/>
                        <a:gd name="connsiteX4" fmla="*/ 121440 w 492295"/>
                        <a:gd name="connsiteY4" fmla="*/ 29499 h 326472"/>
                        <a:gd name="connsiteX5" fmla="*/ 492296 w 492295"/>
                        <a:gd name="connsiteY5" fmla="*/ 0 h 3264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2295" h="326472">
                          <a:moveTo>
                            <a:pt x="492296" y="0"/>
                          </a:moveTo>
                          <a:cubicBezTo>
                            <a:pt x="479713" y="122272"/>
                            <a:pt x="488362" y="163001"/>
                            <a:pt x="363775" y="172736"/>
                          </a:cubicBezTo>
                          <a:cubicBezTo>
                            <a:pt x="239188" y="182471"/>
                            <a:pt x="240073" y="250355"/>
                            <a:pt x="164493" y="308105"/>
                          </a:cubicBezTo>
                          <a:cubicBezTo>
                            <a:pt x="88912" y="365855"/>
                            <a:pt x="424" y="268967"/>
                            <a:pt x="424" y="268967"/>
                          </a:cubicBezTo>
                          <a:cubicBezTo>
                            <a:pt x="424" y="268967"/>
                            <a:pt x="-13730" y="118644"/>
                            <a:pt x="121440" y="29499"/>
                          </a:cubicBezTo>
                          <a:cubicBezTo>
                            <a:pt x="256618" y="-59645"/>
                            <a:pt x="362784" y="142332"/>
                            <a:pt x="492296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9" name="Freeform: Shape 518">
                      <a:extLst>
                        <a:ext uri="{FF2B5EF4-FFF2-40B4-BE49-F238E27FC236}">
                          <a16:creationId xmlns:a16="http://schemas.microsoft.com/office/drawing/2014/main" id="{9349E65D-0EE0-466B-923D-B92DF759B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6141" y="10206852"/>
                      <a:ext cx="524813" cy="366490"/>
                    </a:xfrm>
                    <a:custGeom>
                      <a:avLst/>
                      <a:gdLst>
                        <a:gd name="connsiteX0" fmla="*/ 17134 w 524813"/>
                        <a:gd name="connsiteY0" fmla="*/ 359822 h 366490"/>
                        <a:gd name="connsiteX1" fmla="*/ 6675 w 524813"/>
                        <a:gd name="connsiteY1" fmla="*/ 366251 h 366490"/>
                        <a:gd name="connsiteX2" fmla="*/ 236 w 524813"/>
                        <a:gd name="connsiteY2" fmla="*/ 355802 h 366490"/>
                        <a:gd name="connsiteX3" fmla="*/ 81446 w 524813"/>
                        <a:gd name="connsiteY3" fmla="*/ 174904 h 366490"/>
                        <a:gd name="connsiteX4" fmla="*/ 172544 w 524813"/>
                        <a:gd name="connsiteY4" fmla="*/ 86854 h 366490"/>
                        <a:gd name="connsiteX5" fmla="*/ 227331 w 524813"/>
                        <a:gd name="connsiteY5" fmla="*/ 60375 h 366490"/>
                        <a:gd name="connsiteX6" fmla="*/ 284557 w 524813"/>
                        <a:gd name="connsiteY6" fmla="*/ 56555 h 366490"/>
                        <a:gd name="connsiteX7" fmla="*/ 409478 w 524813"/>
                        <a:gd name="connsiteY7" fmla="*/ 61099 h 366490"/>
                        <a:gd name="connsiteX8" fmla="*/ 483392 w 524813"/>
                        <a:gd name="connsiteY8" fmla="*/ 35905 h 366490"/>
                        <a:gd name="connsiteX9" fmla="*/ 507681 w 524813"/>
                        <a:gd name="connsiteY9" fmla="*/ 10416 h 366490"/>
                        <a:gd name="connsiteX10" fmla="*/ 514520 w 524813"/>
                        <a:gd name="connsiteY10" fmla="*/ 167 h 366490"/>
                        <a:gd name="connsiteX11" fmla="*/ 524768 w 524813"/>
                        <a:gd name="connsiteY11" fmla="*/ 7016 h 366490"/>
                        <a:gd name="connsiteX12" fmla="*/ 495917 w 524813"/>
                        <a:gd name="connsiteY12" fmla="*/ 47964 h 366490"/>
                        <a:gd name="connsiteX13" fmla="*/ 411392 w 524813"/>
                        <a:gd name="connsiteY13" fmla="*/ 78396 h 366490"/>
                        <a:gd name="connsiteX14" fmla="*/ 281710 w 524813"/>
                        <a:gd name="connsiteY14" fmla="*/ 73719 h 366490"/>
                        <a:gd name="connsiteX15" fmla="*/ 232180 w 524813"/>
                        <a:gd name="connsiteY15" fmla="*/ 77053 h 366490"/>
                        <a:gd name="connsiteX16" fmla="*/ 232151 w 524813"/>
                        <a:gd name="connsiteY16" fmla="*/ 77053 h 366490"/>
                        <a:gd name="connsiteX17" fmla="*/ 182221 w 524813"/>
                        <a:gd name="connsiteY17" fmla="*/ 101294 h 366490"/>
                        <a:gd name="connsiteX18" fmla="*/ 95420 w 524813"/>
                        <a:gd name="connsiteY18" fmla="*/ 185257 h 366490"/>
                        <a:gd name="connsiteX19" fmla="*/ 17134 w 524813"/>
                        <a:gd name="connsiteY19" fmla="*/ 359822 h 366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24813" h="366490">
                          <a:moveTo>
                            <a:pt x="17134" y="359822"/>
                          </a:moveTo>
                          <a:cubicBezTo>
                            <a:pt x="16029" y="364479"/>
                            <a:pt x="11352" y="367366"/>
                            <a:pt x="6675" y="366251"/>
                          </a:cubicBezTo>
                          <a:cubicBezTo>
                            <a:pt x="2008" y="365146"/>
                            <a:pt x="-869" y="360470"/>
                            <a:pt x="236" y="355802"/>
                          </a:cubicBezTo>
                          <a:cubicBezTo>
                            <a:pt x="19286" y="276678"/>
                            <a:pt x="49585" y="218023"/>
                            <a:pt x="81446" y="174904"/>
                          </a:cubicBezTo>
                          <a:cubicBezTo>
                            <a:pt x="113441" y="131612"/>
                            <a:pt x="147074" y="103914"/>
                            <a:pt x="172544" y="86854"/>
                          </a:cubicBezTo>
                          <a:cubicBezTo>
                            <a:pt x="190470" y="74853"/>
                            <a:pt x="208757" y="65737"/>
                            <a:pt x="227331" y="60375"/>
                          </a:cubicBezTo>
                          <a:cubicBezTo>
                            <a:pt x="246219" y="54917"/>
                            <a:pt x="265327" y="53355"/>
                            <a:pt x="284557" y="56555"/>
                          </a:cubicBezTo>
                          <a:cubicBezTo>
                            <a:pt x="328173" y="63842"/>
                            <a:pt x="372683" y="65223"/>
                            <a:pt x="409478" y="61099"/>
                          </a:cubicBezTo>
                          <a:cubicBezTo>
                            <a:pt x="443920" y="57232"/>
                            <a:pt x="471086" y="48716"/>
                            <a:pt x="483392" y="35905"/>
                          </a:cubicBezTo>
                          <a:cubicBezTo>
                            <a:pt x="507471" y="10835"/>
                            <a:pt x="507681" y="10416"/>
                            <a:pt x="507681" y="10416"/>
                          </a:cubicBezTo>
                          <a:cubicBezTo>
                            <a:pt x="506728" y="5701"/>
                            <a:pt x="509805" y="1101"/>
                            <a:pt x="514520" y="167"/>
                          </a:cubicBezTo>
                          <a:cubicBezTo>
                            <a:pt x="519244" y="-766"/>
                            <a:pt x="523835" y="2301"/>
                            <a:pt x="524768" y="7016"/>
                          </a:cubicBezTo>
                          <a:cubicBezTo>
                            <a:pt x="524778" y="7035"/>
                            <a:pt x="527159" y="15445"/>
                            <a:pt x="495917" y="47964"/>
                          </a:cubicBezTo>
                          <a:cubicBezTo>
                            <a:pt x="480658" y="63842"/>
                            <a:pt x="449702" y="74100"/>
                            <a:pt x="411392" y="78396"/>
                          </a:cubicBezTo>
                          <a:cubicBezTo>
                            <a:pt x="373102" y="82692"/>
                            <a:pt x="326915" y="81254"/>
                            <a:pt x="281710" y="73719"/>
                          </a:cubicBezTo>
                          <a:cubicBezTo>
                            <a:pt x="265126" y="70948"/>
                            <a:pt x="248581" y="72310"/>
                            <a:pt x="232180" y="77053"/>
                          </a:cubicBezTo>
                          <a:lnTo>
                            <a:pt x="232151" y="77053"/>
                          </a:lnTo>
                          <a:cubicBezTo>
                            <a:pt x="215435" y="81873"/>
                            <a:pt x="198756" y="90226"/>
                            <a:pt x="182221" y="101294"/>
                          </a:cubicBezTo>
                          <a:cubicBezTo>
                            <a:pt x="157989" y="117506"/>
                            <a:pt x="125985" y="143900"/>
                            <a:pt x="95420" y="185257"/>
                          </a:cubicBezTo>
                          <a:cubicBezTo>
                            <a:pt x="64730" y="226776"/>
                            <a:pt x="35536" y="283345"/>
                            <a:pt x="17134" y="35982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09" name="Graphic 963">
                    <a:extLst>
                      <a:ext uri="{FF2B5EF4-FFF2-40B4-BE49-F238E27FC236}">
                        <a16:creationId xmlns:a16="http://schemas.microsoft.com/office/drawing/2014/main" id="{E5428941-8AE1-48CC-AFF8-1AB7667879D3}"/>
                      </a:ext>
                    </a:extLst>
                  </p:cNvPr>
                  <p:cNvGrpSpPr/>
                  <p:nvPr/>
                </p:nvGrpSpPr>
                <p:grpSpPr>
                  <a:xfrm>
                    <a:off x="7974759" y="10276333"/>
                    <a:ext cx="221376" cy="560720"/>
                    <a:chOff x="7974759" y="10276333"/>
                    <a:chExt cx="221376" cy="560720"/>
                  </a:xfrm>
                </p:grpSpPr>
                <p:sp>
                  <p:nvSpPr>
                    <p:cNvPr id="516" name="Freeform: Shape 515">
                      <a:extLst>
                        <a:ext uri="{FF2B5EF4-FFF2-40B4-BE49-F238E27FC236}">
                          <a16:creationId xmlns:a16="http://schemas.microsoft.com/office/drawing/2014/main" id="{733014CE-DB17-4288-8946-A75D808051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4759" y="10276333"/>
                      <a:ext cx="221376" cy="551230"/>
                    </a:xfrm>
                    <a:custGeom>
                      <a:avLst/>
                      <a:gdLst>
                        <a:gd name="connsiteX0" fmla="*/ 29363 w 221376"/>
                        <a:gd name="connsiteY0" fmla="*/ 0 h 551230"/>
                        <a:gd name="connsiteX1" fmla="*/ 126613 w 221376"/>
                        <a:gd name="connsiteY1" fmla="*/ 163687 h 551230"/>
                        <a:gd name="connsiteX2" fmla="*/ 215234 w 221376"/>
                        <a:gd name="connsiteY2" fmla="*/ 329232 h 551230"/>
                        <a:gd name="connsiteX3" fmla="*/ 168275 w 221376"/>
                        <a:gd name="connsiteY3" fmla="*/ 551231 h 551230"/>
                        <a:gd name="connsiteX4" fmla="*/ 27753 w 221376"/>
                        <a:gd name="connsiteY4" fmla="*/ 370056 h 551230"/>
                        <a:gd name="connsiteX5" fmla="*/ 29363 w 221376"/>
                        <a:gd name="connsiteY5" fmla="*/ 0 h 551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1376" h="551230">
                          <a:moveTo>
                            <a:pt x="29363" y="0"/>
                          </a:moveTo>
                          <a:cubicBezTo>
                            <a:pt x="104448" y="58112"/>
                            <a:pt x="131194" y="57931"/>
                            <a:pt x="126613" y="163687"/>
                          </a:cubicBezTo>
                          <a:cubicBezTo>
                            <a:pt x="122022" y="269434"/>
                            <a:pt x="187592" y="259852"/>
                            <a:pt x="215234" y="329232"/>
                          </a:cubicBezTo>
                          <a:cubicBezTo>
                            <a:pt x="242875" y="398612"/>
                            <a:pt x="168275" y="551231"/>
                            <a:pt x="168275" y="551231"/>
                          </a:cubicBezTo>
                          <a:cubicBezTo>
                            <a:pt x="168275" y="551231"/>
                            <a:pt x="121755" y="534714"/>
                            <a:pt x="27753" y="370056"/>
                          </a:cubicBezTo>
                          <a:cubicBezTo>
                            <a:pt x="-66259" y="205397"/>
                            <a:pt x="115926" y="163335"/>
                            <a:pt x="29363" y="0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7" name="Freeform: Shape 516">
                      <a:extLst>
                        <a:ext uri="{FF2B5EF4-FFF2-40B4-BE49-F238E27FC236}">
                          <a16:creationId xmlns:a16="http://schemas.microsoft.com/office/drawing/2014/main" id="{874A495B-33F9-46A1-9520-42EDCDBDB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32122" y="10322342"/>
                      <a:ext cx="125292" cy="514711"/>
                    </a:xfrm>
                    <a:custGeom>
                      <a:avLst/>
                      <a:gdLst>
                        <a:gd name="connsiteX0" fmla="*/ 1945 w 125292"/>
                        <a:gd name="connsiteY0" fmla="*/ 14161 h 514711"/>
                        <a:gd name="connsiteX1" fmla="*/ 3203 w 125292"/>
                        <a:gd name="connsiteY1" fmla="*/ 1950 h 514711"/>
                        <a:gd name="connsiteX2" fmla="*/ 15423 w 125292"/>
                        <a:gd name="connsiteY2" fmla="*/ 3207 h 514711"/>
                        <a:gd name="connsiteX3" fmla="*/ 54771 w 125292"/>
                        <a:gd name="connsiteY3" fmla="*/ 76597 h 514711"/>
                        <a:gd name="connsiteX4" fmla="*/ 44818 w 125292"/>
                        <a:gd name="connsiteY4" fmla="*/ 175314 h 514711"/>
                        <a:gd name="connsiteX5" fmla="*/ 75660 w 125292"/>
                        <a:gd name="connsiteY5" fmla="*/ 286366 h 514711"/>
                        <a:gd name="connsiteX6" fmla="*/ 118303 w 125292"/>
                        <a:gd name="connsiteY6" fmla="*/ 376082 h 514711"/>
                        <a:gd name="connsiteX7" fmla="*/ 110893 w 125292"/>
                        <a:gd name="connsiteY7" fmla="*/ 510423 h 514711"/>
                        <a:gd name="connsiteX8" fmla="*/ 99015 w 125292"/>
                        <a:gd name="connsiteY8" fmla="*/ 513518 h 514711"/>
                        <a:gd name="connsiteX9" fmla="*/ 95910 w 125292"/>
                        <a:gd name="connsiteY9" fmla="*/ 501631 h 514711"/>
                        <a:gd name="connsiteX10" fmla="*/ 101291 w 125292"/>
                        <a:gd name="connsiteY10" fmla="*/ 379683 h 514711"/>
                        <a:gd name="connsiteX11" fmla="*/ 61153 w 125292"/>
                        <a:gd name="connsiteY11" fmla="*/ 295882 h 514711"/>
                        <a:gd name="connsiteX12" fmla="*/ 27930 w 125292"/>
                        <a:gd name="connsiteY12" fmla="*/ 171209 h 514711"/>
                        <a:gd name="connsiteX13" fmla="*/ 37674 w 125292"/>
                        <a:gd name="connsiteY13" fmla="*/ 79655 h 514711"/>
                        <a:gd name="connsiteX14" fmla="*/ 1945 w 125292"/>
                        <a:gd name="connsiteY14" fmla="*/ 14161 h 514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125292" h="514711">
                          <a:moveTo>
                            <a:pt x="1945" y="14161"/>
                          </a:moveTo>
                          <a:cubicBezTo>
                            <a:pt x="-1074" y="10437"/>
                            <a:pt x="-521" y="4969"/>
                            <a:pt x="3203" y="1950"/>
                          </a:cubicBezTo>
                          <a:cubicBezTo>
                            <a:pt x="6937" y="-1079"/>
                            <a:pt x="12404" y="-517"/>
                            <a:pt x="15423" y="3207"/>
                          </a:cubicBezTo>
                          <a:cubicBezTo>
                            <a:pt x="37417" y="30172"/>
                            <a:pt x="50171" y="50889"/>
                            <a:pt x="54771" y="76597"/>
                          </a:cubicBezTo>
                          <a:cubicBezTo>
                            <a:pt x="59296" y="101915"/>
                            <a:pt x="55629" y="131156"/>
                            <a:pt x="44818" y="175314"/>
                          </a:cubicBezTo>
                          <a:cubicBezTo>
                            <a:pt x="33350" y="222168"/>
                            <a:pt x="53466" y="252705"/>
                            <a:pt x="75660" y="286366"/>
                          </a:cubicBezTo>
                          <a:cubicBezTo>
                            <a:pt x="92443" y="311827"/>
                            <a:pt x="110331" y="338973"/>
                            <a:pt x="118303" y="376082"/>
                          </a:cubicBezTo>
                          <a:cubicBezTo>
                            <a:pt x="137544" y="465541"/>
                            <a:pt x="110969" y="510299"/>
                            <a:pt x="110893" y="510423"/>
                          </a:cubicBezTo>
                          <a:cubicBezTo>
                            <a:pt x="108464" y="514566"/>
                            <a:pt x="103139" y="515938"/>
                            <a:pt x="99015" y="513518"/>
                          </a:cubicBezTo>
                          <a:cubicBezTo>
                            <a:pt x="94862" y="511099"/>
                            <a:pt x="93490" y="505775"/>
                            <a:pt x="95910" y="501631"/>
                          </a:cubicBezTo>
                          <a:cubicBezTo>
                            <a:pt x="95976" y="501517"/>
                            <a:pt x="119113" y="462598"/>
                            <a:pt x="101291" y="379683"/>
                          </a:cubicBezTo>
                          <a:cubicBezTo>
                            <a:pt x="93976" y="345698"/>
                            <a:pt x="77050" y="319999"/>
                            <a:pt x="61153" y="295882"/>
                          </a:cubicBezTo>
                          <a:cubicBezTo>
                            <a:pt x="36779" y="258906"/>
                            <a:pt x="14671" y="225359"/>
                            <a:pt x="27930" y="171209"/>
                          </a:cubicBezTo>
                          <a:cubicBezTo>
                            <a:pt x="38160" y="129423"/>
                            <a:pt x="41722" y="102210"/>
                            <a:pt x="37674" y="79655"/>
                          </a:cubicBezTo>
                          <a:cubicBezTo>
                            <a:pt x="33712" y="57499"/>
                            <a:pt x="22091" y="38869"/>
                            <a:pt x="1945" y="1416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0" name="Graphic 963">
                    <a:extLst>
                      <a:ext uri="{FF2B5EF4-FFF2-40B4-BE49-F238E27FC236}">
                        <a16:creationId xmlns:a16="http://schemas.microsoft.com/office/drawing/2014/main" id="{71D7D914-5B13-48AB-9E78-2679E5754A9E}"/>
                      </a:ext>
                    </a:extLst>
                  </p:cNvPr>
                  <p:cNvGrpSpPr/>
                  <p:nvPr/>
                </p:nvGrpSpPr>
                <p:grpSpPr>
                  <a:xfrm>
                    <a:off x="8444654" y="9693722"/>
                    <a:ext cx="509319" cy="370111"/>
                    <a:chOff x="8444654" y="9693722"/>
                    <a:chExt cx="509319" cy="370111"/>
                  </a:xfrm>
                </p:grpSpPr>
                <p:sp>
                  <p:nvSpPr>
                    <p:cNvPr id="514" name="Freeform: Shape 513">
                      <a:extLst>
                        <a:ext uri="{FF2B5EF4-FFF2-40B4-BE49-F238E27FC236}">
                          <a16:creationId xmlns:a16="http://schemas.microsoft.com/office/drawing/2014/main" id="{3341E326-92AF-427C-BA9C-B5F8E35B1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9196" y="9693722"/>
                      <a:ext cx="504777" cy="359596"/>
                    </a:xfrm>
                    <a:custGeom>
                      <a:avLst/>
                      <a:gdLst>
                        <a:gd name="connsiteX0" fmla="*/ 504777 w 504777"/>
                        <a:gd name="connsiteY0" fmla="*/ 12454 h 359596"/>
                        <a:gd name="connsiteX1" fmla="*/ 319411 w 504777"/>
                        <a:gd name="connsiteY1" fmla="*/ 68204 h 359596"/>
                        <a:gd name="connsiteX2" fmla="*/ 138113 w 504777"/>
                        <a:gd name="connsiteY2" fmla="*/ 132545 h 359596"/>
                        <a:gd name="connsiteX3" fmla="*/ 0 w 504777"/>
                        <a:gd name="connsiteY3" fmla="*/ 354601 h 359596"/>
                        <a:gd name="connsiteX4" fmla="*/ 226000 w 504777"/>
                        <a:gd name="connsiteY4" fmla="*/ 319835 h 359596"/>
                        <a:gd name="connsiteX5" fmla="*/ 504777 w 504777"/>
                        <a:gd name="connsiteY5" fmla="*/ 12454 h 3595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04777" h="359596">
                          <a:moveTo>
                            <a:pt x="504777" y="12454"/>
                          </a:moveTo>
                          <a:cubicBezTo>
                            <a:pt x="413271" y="-957"/>
                            <a:pt x="396459" y="-23017"/>
                            <a:pt x="319411" y="68204"/>
                          </a:cubicBezTo>
                          <a:cubicBezTo>
                            <a:pt x="242354" y="159425"/>
                            <a:pt x="208083" y="97807"/>
                            <a:pt x="138113" y="132545"/>
                          </a:cubicBezTo>
                          <a:cubicBezTo>
                            <a:pt x="68132" y="167292"/>
                            <a:pt x="0" y="354601"/>
                            <a:pt x="0" y="354601"/>
                          </a:cubicBezTo>
                          <a:cubicBezTo>
                            <a:pt x="0" y="354601"/>
                            <a:pt x="41958" y="379033"/>
                            <a:pt x="226000" y="319835"/>
                          </a:cubicBezTo>
                          <a:cubicBezTo>
                            <a:pt x="410032" y="260628"/>
                            <a:pt x="326450" y="76662"/>
                            <a:pt x="504777" y="12454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5" name="Freeform: Shape 514">
                      <a:extLst>
                        <a:ext uri="{FF2B5EF4-FFF2-40B4-BE49-F238E27FC236}">
                          <a16:creationId xmlns:a16="http://schemas.microsoft.com/office/drawing/2014/main" id="{5F87B758-2B5F-43E1-BFE3-7401AA2CC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4654" y="9712655"/>
                      <a:ext cx="453426" cy="351178"/>
                    </a:xfrm>
                    <a:custGeom>
                      <a:avLst/>
                      <a:gdLst>
                        <a:gd name="connsiteX0" fmla="*/ 443664 w 453426"/>
                        <a:gd name="connsiteY0" fmla="*/ 65 h 351178"/>
                        <a:gd name="connsiteX1" fmla="*/ 453360 w 453426"/>
                        <a:gd name="connsiteY1" fmla="*/ 7656 h 351178"/>
                        <a:gd name="connsiteX2" fmla="*/ 445769 w 453426"/>
                        <a:gd name="connsiteY2" fmla="*/ 17362 h 351178"/>
                        <a:gd name="connsiteX3" fmla="*/ 373789 w 453426"/>
                        <a:gd name="connsiteY3" fmla="*/ 42251 h 351178"/>
                        <a:gd name="connsiteX4" fmla="*/ 310228 w 453426"/>
                        <a:gd name="connsiteY4" fmla="*/ 126557 h 351178"/>
                        <a:gd name="connsiteX5" fmla="*/ 195376 w 453426"/>
                        <a:gd name="connsiteY5" fmla="*/ 201852 h 351178"/>
                        <a:gd name="connsiteX6" fmla="*/ 106622 w 453426"/>
                        <a:gd name="connsiteY6" fmla="*/ 238285 h 351178"/>
                        <a:gd name="connsiteX7" fmla="*/ 16991 w 453426"/>
                        <a:gd name="connsiteY7" fmla="*/ 345022 h 351178"/>
                        <a:gd name="connsiteX8" fmla="*/ 6162 w 453426"/>
                        <a:gd name="connsiteY8" fmla="*/ 350804 h 351178"/>
                        <a:gd name="connsiteX9" fmla="*/ 380 w 453426"/>
                        <a:gd name="connsiteY9" fmla="*/ 339974 h 351178"/>
                        <a:gd name="connsiteX10" fmla="*/ 96420 w 453426"/>
                        <a:gd name="connsiteY10" fmla="*/ 224245 h 351178"/>
                        <a:gd name="connsiteX11" fmla="*/ 191290 w 453426"/>
                        <a:gd name="connsiteY11" fmla="*/ 184964 h 351178"/>
                        <a:gd name="connsiteX12" fmla="*/ 295245 w 453426"/>
                        <a:gd name="connsiteY12" fmla="*/ 117756 h 351178"/>
                        <a:gd name="connsiteX13" fmla="*/ 363082 w 453426"/>
                        <a:gd name="connsiteY13" fmla="*/ 28554 h 351178"/>
                        <a:gd name="connsiteX14" fmla="*/ 443664 w 453426"/>
                        <a:gd name="connsiteY14" fmla="*/ 65 h 3511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53426" h="351178">
                          <a:moveTo>
                            <a:pt x="443664" y="65"/>
                          </a:moveTo>
                          <a:cubicBezTo>
                            <a:pt x="448436" y="-516"/>
                            <a:pt x="452779" y="2884"/>
                            <a:pt x="453360" y="7656"/>
                          </a:cubicBezTo>
                          <a:cubicBezTo>
                            <a:pt x="453951" y="12428"/>
                            <a:pt x="450550" y="16771"/>
                            <a:pt x="445769" y="17362"/>
                          </a:cubicBezTo>
                          <a:cubicBezTo>
                            <a:pt x="414441" y="21286"/>
                            <a:pt x="393057" y="27163"/>
                            <a:pt x="373789" y="42251"/>
                          </a:cubicBezTo>
                          <a:cubicBezTo>
                            <a:pt x="353958" y="57767"/>
                            <a:pt x="335488" y="83361"/>
                            <a:pt x="310228" y="126557"/>
                          </a:cubicBezTo>
                          <a:cubicBezTo>
                            <a:pt x="278024" y="181611"/>
                            <a:pt x="238705" y="191251"/>
                            <a:pt x="195376" y="201852"/>
                          </a:cubicBezTo>
                          <a:cubicBezTo>
                            <a:pt x="167077" y="208786"/>
                            <a:pt x="136940" y="216168"/>
                            <a:pt x="106622" y="238285"/>
                          </a:cubicBezTo>
                          <a:cubicBezTo>
                            <a:pt x="32117" y="292654"/>
                            <a:pt x="17039" y="344870"/>
                            <a:pt x="16991" y="345022"/>
                          </a:cubicBezTo>
                          <a:cubicBezTo>
                            <a:pt x="15591" y="349594"/>
                            <a:pt x="10753" y="352194"/>
                            <a:pt x="6162" y="350804"/>
                          </a:cubicBezTo>
                          <a:cubicBezTo>
                            <a:pt x="1571" y="349413"/>
                            <a:pt x="-1020" y="344565"/>
                            <a:pt x="380" y="339974"/>
                          </a:cubicBezTo>
                          <a:cubicBezTo>
                            <a:pt x="427" y="339802"/>
                            <a:pt x="17134" y="282110"/>
                            <a:pt x="96420" y="224245"/>
                          </a:cubicBezTo>
                          <a:cubicBezTo>
                            <a:pt x="129539" y="200090"/>
                            <a:pt x="161390" y="192289"/>
                            <a:pt x="191290" y="184964"/>
                          </a:cubicBezTo>
                          <a:cubicBezTo>
                            <a:pt x="230856" y="175267"/>
                            <a:pt x="266756" y="166485"/>
                            <a:pt x="295245" y="117756"/>
                          </a:cubicBezTo>
                          <a:cubicBezTo>
                            <a:pt x="321630" y="72645"/>
                            <a:pt x="341280" y="45623"/>
                            <a:pt x="363082" y="28554"/>
                          </a:cubicBezTo>
                          <a:cubicBezTo>
                            <a:pt x="385447" y="11066"/>
                            <a:pt x="409231" y="4380"/>
                            <a:pt x="443664" y="6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511" name="Graphic 963">
                    <a:extLst>
                      <a:ext uri="{FF2B5EF4-FFF2-40B4-BE49-F238E27FC236}">
                        <a16:creationId xmlns:a16="http://schemas.microsoft.com/office/drawing/2014/main" id="{7BAE1684-0C25-4A0F-BCF0-5786FBD5B5F9}"/>
                      </a:ext>
                    </a:extLst>
                  </p:cNvPr>
                  <p:cNvGrpSpPr/>
                  <p:nvPr/>
                </p:nvGrpSpPr>
                <p:grpSpPr>
                  <a:xfrm>
                    <a:off x="7845937" y="10918520"/>
                    <a:ext cx="534012" cy="250244"/>
                    <a:chOff x="7845937" y="10918520"/>
                    <a:chExt cx="534012" cy="250244"/>
                  </a:xfrm>
                </p:grpSpPr>
                <p:sp>
                  <p:nvSpPr>
                    <p:cNvPr id="512" name="Freeform: Shape 511">
                      <a:extLst>
                        <a:ext uri="{FF2B5EF4-FFF2-40B4-BE49-F238E27FC236}">
                          <a16:creationId xmlns:a16="http://schemas.microsoft.com/office/drawing/2014/main" id="{4836A6E7-C2E4-4AB7-A2BA-F4D385A3F6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50931" y="10918520"/>
                      <a:ext cx="529018" cy="250244"/>
                    </a:xfrm>
                    <a:custGeom>
                      <a:avLst/>
                      <a:gdLst>
                        <a:gd name="connsiteX0" fmla="*/ 529019 w 529018"/>
                        <a:gd name="connsiteY0" fmla="*/ 26592 h 250244"/>
                        <a:gd name="connsiteX1" fmla="*/ 339319 w 529018"/>
                        <a:gd name="connsiteY1" fmla="*/ 42851 h 250244"/>
                        <a:gd name="connsiteX2" fmla="*/ 153124 w 529018"/>
                        <a:gd name="connsiteY2" fmla="*/ 67207 h 250244"/>
                        <a:gd name="connsiteX3" fmla="*/ 0 w 529018"/>
                        <a:gd name="connsiteY3" fmla="*/ 234666 h 250244"/>
                        <a:gd name="connsiteX4" fmla="*/ 229124 w 529018"/>
                        <a:gd name="connsiteY4" fmla="*/ 243391 h 250244"/>
                        <a:gd name="connsiteX5" fmla="*/ 529019 w 529018"/>
                        <a:gd name="connsiteY5" fmla="*/ 26592 h 250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9018" h="250244">
                          <a:moveTo>
                            <a:pt x="529019" y="26592"/>
                          </a:moveTo>
                          <a:cubicBezTo>
                            <a:pt x="438036" y="-602"/>
                            <a:pt x="422615" y="-22462"/>
                            <a:pt x="339319" y="42851"/>
                          </a:cubicBezTo>
                          <a:cubicBezTo>
                            <a:pt x="256022" y="108164"/>
                            <a:pt x="225638" y="49271"/>
                            <a:pt x="153124" y="67207"/>
                          </a:cubicBezTo>
                          <a:cubicBezTo>
                            <a:pt x="80639" y="85142"/>
                            <a:pt x="0" y="234666"/>
                            <a:pt x="0" y="234666"/>
                          </a:cubicBezTo>
                          <a:cubicBezTo>
                            <a:pt x="0" y="234666"/>
                            <a:pt x="40519" y="262860"/>
                            <a:pt x="229124" y="243391"/>
                          </a:cubicBezTo>
                          <a:cubicBezTo>
                            <a:pt x="417709" y="223931"/>
                            <a:pt x="345824" y="51338"/>
                            <a:pt x="529019" y="26592"/>
                          </a:cubicBezTo>
                          <a:close/>
                        </a:path>
                      </a:pathLst>
                    </a:custGeom>
                    <a:solidFill>
                      <a:srgbClr val="6C665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513" name="Freeform: Shape 512">
                      <a:extLst>
                        <a:ext uri="{FF2B5EF4-FFF2-40B4-BE49-F238E27FC236}">
                          <a16:creationId xmlns:a16="http://schemas.microsoft.com/office/drawing/2014/main" id="{D468528E-4F0A-409A-85F4-D20A325392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5937" y="10937627"/>
                      <a:ext cx="476859" cy="230838"/>
                    </a:xfrm>
                    <a:custGeom>
                      <a:avLst/>
                      <a:gdLst>
                        <a:gd name="connsiteX0" fmla="*/ 468681 w 476859"/>
                        <a:gd name="connsiteY0" fmla="*/ 817 h 230838"/>
                        <a:gd name="connsiteX1" fmla="*/ 476844 w 476859"/>
                        <a:gd name="connsiteY1" fmla="*/ 10018 h 230838"/>
                        <a:gd name="connsiteX2" fmla="*/ 467652 w 476859"/>
                        <a:gd name="connsiteY2" fmla="*/ 18191 h 230838"/>
                        <a:gd name="connsiteX3" fmla="*/ 393595 w 476859"/>
                        <a:gd name="connsiteY3" fmla="*/ 27297 h 230838"/>
                        <a:gd name="connsiteX4" fmla="*/ 324853 w 476859"/>
                        <a:gd name="connsiteY4" fmla="*/ 88505 h 230838"/>
                        <a:gd name="connsiteX5" fmla="*/ 204076 w 476859"/>
                        <a:gd name="connsiteY5" fmla="*/ 134129 h 230838"/>
                        <a:gd name="connsiteX6" fmla="*/ 112617 w 476859"/>
                        <a:gd name="connsiteY6" fmla="*/ 150284 h 230838"/>
                        <a:gd name="connsiteX7" fmla="*/ 16624 w 476859"/>
                        <a:gd name="connsiteY7" fmla="*/ 225693 h 230838"/>
                        <a:gd name="connsiteX8" fmla="*/ 5146 w 476859"/>
                        <a:gd name="connsiteY8" fmla="*/ 230084 h 230838"/>
                        <a:gd name="connsiteX9" fmla="*/ 755 w 476859"/>
                        <a:gd name="connsiteY9" fmla="*/ 218606 h 230838"/>
                        <a:gd name="connsiteX10" fmla="*/ 105664 w 476859"/>
                        <a:gd name="connsiteY10" fmla="*/ 134339 h 230838"/>
                        <a:gd name="connsiteX11" fmla="*/ 203467 w 476859"/>
                        <a:gd name="connsiteY11" fmla="*/ 116756 h 230838"/>
                        <a:gd name="connsiteX12" fmla="*/ 311632 w 476859"/>
                        <a:gd name="connsiteY12" fmla="*/ 77198 h 230838"/>
                        <a:gd name="connsiteX13" fmla="*/ 386099 w 476859"/>
                        <a:gd name="connsiteY13" fmla="*/ 11562 h 230838"/>
                        <a:gd name="connsiteX14" fmla="*/ 468681 w 476859"/>
                        <a:gd name="connsiteY14" fmla="*/ 817 h 230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476859" h="230838">
                          <a:moveTo>
                            <a:pt x="468681" y="817"/>
                          </a:moveTo>
                          <a:cubicBezTo>
                            <a:pt x="473472" y="1103"/>
                            <a:pt x="477129" y="5227"/>
                            <a:pt x="476844" y="10018"/>
                          </a:cubicBezTo>
                          <a:cubicBezTo>
                            <a:pt x="476567" y="14810"/>
                            <a:pt x="472434" y="18477"/>
                            <a:pt x="467652" y="18191"/>
                          </a:cubicBezTo>
                          <a:cubicBezTo>
                            <a:pt x="435848" y="16200"/>
                            <a:pt x="413940" y="17600"/>
                            <a:pt x="393595" y="27297"/>
                          </a:cubicBezTo>
                          <a:cubicBezTo>
                            <a:pt x="372869" y="37174"/>
                            <a:pt x="352828" y="55900"/>
                            <a:pt x="324853" y="88505"/>
                          </a:cubicBezTo>
                          <a:cubicBezTo>
                            <a:pt x="288534" y="130834"/>
                            <a:pt x="248358" y="132405"/>
                            <a:pt x="204076" y="134129"/>
                          </a:cubicBezTo>
                          <a:cubicBezTo>
                            <a:pt x="175225" y="135244"/>
                            <a:pt x="144469" y="136453"/>
                            <a:pt x="112617" y="150284"/>
                          </a:cubicBezTo>
                          <a:cubicBezTo>
                            <a:pt x="34855" y="184069"/>
                            <a:pt x="16672" y="225560"/>
                            <a:pt x="16624" y="225693"/>
                          </a:cubicBezTo>
                          <a:cubicBezTo>
                            <a:pt x="14671" y="230065"/>
                            <a:pt x="9528" y="232037"/>
                            <a:pt x="5146" y="230084"/>
                          </a:cubicBezTo>
                          <a:cubicBezTo>
                            <a:pt x="765" y="228131"/>
                            <a:pt x="-1197" y="222988"/>
                            <a:pt x="755" y="218606"/>
                          </a:cubicBezTo>
                          <a:cubicBezTo>
                            <a:pt x="813" y="218463"/>
                            <a:pt x="21701" y="170829"/>
                            <a:pt x="105664" y="134339"/>
                          </a:cubicBezTo>
                          <a:cubicBezTo>
                            <a:pt x="140506" y="119213"/>
                            <a:pt x="172977" y="117937"/>
                            <a:pt x="203467" y="116756"/>
                          </a:cubicBezTo>
                          <a:cubicBezTo>
                            <a:pt x="243738" y="115194"/>
                            <a:pt x="280248" y="113774"/>
                            <a:pt x="311632" y="77198"/>
                          </a:cubicBezTo>
                          <a:cubicBezTo>
                            <a:pt x="341274" y="42642"/>
                            <a:pt x="362915" y="22620"/>
                            <a:pt x="386099" y="11562"/>
                          </a:cubicBezTo>
                          <a:cubicBezTo>
                            <a:pt x="409673" y="341"/>
                            <a:pt x="433933" y="-1355"/>
                            <a:pt x="468681" y="817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76" name="Graphic 963">
                  <a:extLst>
                    <a:ext uri="{FF2B5EF4-FFF2-40B4-BE49-F238E27FC236}">
                      <a16:creationId xmlns:a16="http://schemas.microsoft.com/office/drawing/2014/main" id="{1557258A-D7D8-48D4-AC73-DD31D9CB90BE}"/>
                    </a:ext>
                  </a:extLst>
                </p:cNvPr>
                <p:cNvGrpSpPr/>
                <p:nvPr/>
              </p:nvGrpSpPr>
              <p:grpSpPr>
                <a:xfrm>
                  <a:off x="4389336" y="8572846"/>
                  <a:ext cx="4434643" cy="3575958"/>
                  <a:chOff x="4389336" y="8572846"/>
                  <a:chExt cx="4434643" cy="3575958"/>
                </a:xfrm>
              </p:grpSpPr>
              <p:grpSp>
                <p:nvGrpSpPr>
                  <p:cNvPr id="401" name="Graphic 963">
                    <a:extLst>
                      <a:ext uri="{FF2B5EF4-FFF2-40B4-BE49-F238E27FC236}">
                        <a16:creationId xmlns:a16="http://schemas.microsoft.com/office/drawing/2014/main" id="{D33B9D67-9BAE-49F4-B4E1-72F281AD4B7D}"/>
                      </a:ext>
                    </a:extLst>
                  </p:cNvPr>
                  <p:cNvGrpSpPr/>
                  <p:nvPr/>
                </p:nvGrpSpPr>
                <p:grpSpPr>
                  <a:xfrm>
                    <a:off x="4835199" y="9629501"/>
                    <a:ext cx="3955067" cy="2519294"/>
                    <a:chOff x="4835199" y="9629501"/>
                    <a:chExt cx="3955067" cy="2519294"/>
                  </a:xfrm>
                </p:grpSpPr>
                <p:grpSp>
                  <p:nvGrpSpPr>
                    <p:cNvPr id="495" name="Graphic 963">
                      <a:extLst>
                        <a:ext uri="{FF2B5EF4-FFF2-40B4-BE49-F238E27FC236}">
                          <a16:creationId xmlns:a16="http://schemas.microsoft.com/office/drawing/2014/main" id="{7C2C5C1A-63B9-44AF-8C56-B0F2AD038A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35199" y="9629501"/>
                      <a:ext cx="3955067" cy="2519294"/>
                      <a:chOff x="4835199" y="9629501"/>
                      <a:chExt cx="3955067" cy="2519294"/>
                    </a:xfrm>
                  </p:grpSpPr>
                  <p:sp>
                    <p:nvSpPr>
                      <p:cNvPr id="497" name="Freeform: Shape 496">
                        <a:extLst>
                          <a:ext uri="{FF2B5EF4-FFF2-40B4-BE49-F238E27FC236}">
                            <a16:creationId xmlns:a16="http://schemas.microsoft.com/office/drawing/2014/main" id="{80AB77BB-C76D-4A28-97B9-7D12538E59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5199" y="9629501"/>
                        <a:ext cx="3955067" cy="2519294"/>
                      </a:xfrm>
                      <a:custGeom>
                        <a:avLst/>
                        <a:gdLst>
                          <a:gd name="connsiteX0" fmla="*/ 456583 w 3955067"/>
                          <a:gd name="connsiteY0" fmla="*/ 430090 h 2519294"/>
                          <a:gd name="connsiteX1" fmla="*/ 3739937 w 3955067"/>
                          <a:gd name="connsiteY1" fmla="*/ 1042252 h 2519294"/>
                          <a:gd name="connsiteX2" fmla="*/ 3949163 w 3955067"/>
                          <a:gd name="connsiteY2" fmla="*/ 2057761 h 2519294"/>
                          <a:gd name="connsiteX3" fmla="*/ 3059994 w 3955067"/>
                          <a:gd name="connsiteY3" fmla="*/ 2096165 h 2519294"/>
                          <a:gd name="connsiteX4" fmla="*/ 3082607 w 3955067"/>
                          <a:gd name="connsiteY4" fmla="*/ 2519294 h 2519294"/>
                          <a:gd name="connsiteX5" fmla="*/ 1418903 w 3955067"/>
                          <a:gd name="connsiteY5" fmla="*/ 2519294 h 2519294"/>
                          <a:gd name="connsiteX6" fmla="*/ 3955 w 3955067"/>
                          <a:gd name="connsiteY6" fmla="*/ 1209816 h 2519294"/>
                          <a:gd name="connsiteX7" fmla="*/ 456583 w 3955067"/>
                          <a:gd name="connsiteY7" fmla="*/ 430090 h 2519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3955067" h="2519294">
                            <a:moveTo>
                              <a:pt x="456583" y="430090"/>
                            </a:moveTo>
                            <a:cubicBezTo>
                              <a:pt x="1398348" y="-173604"/>
                              <a:pt x="3283775" y="-283809"/>
                              <a:pt x="3739937" y="1042252"/>
                            </a:cubicBezTo>
                            <a:cubicBezTo>
                              <a:pt x="3853312" y="1371846"/>
                              <a:pt x="3984643" y="2056236"/>
                              <a:pt x="3949163" y="2057761"/>
                            </a:cubicBezTo>
                            <a:lnTo>
                              <a:pt x="3059994" y="2096165"/>
                            </a:lnTo>
                            <a:lnTo>
                              <a:pt x="3082607" y="2519294"/>
                            </a:lnTo>
                            <a:lnTo>
                              <a:pt x="1418903" y="2519294"/>
                            </a:lnTo>
                            <a:cubicBezTo>
                              <a:pt x="887056" y="2253880"/>
                              <a:pt x="336130" y="1842276"/>
                              <a:pt x="3955" y="1209816"/>
                            </a:cubicBezTo>
                            <a:cubicBezTo>
                              <a:pt x="-52014" y="1103222"/>
                              <a:pt x="505342" y="554906"/>
                              <a:pt x="456583" y="43009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8" name="Freeform: Shape 497">
                        <a:extLst>
                          <a:ext uri="{FF2B5EF4-FFF2-40B4-BE49-F238E27FC236}">
                            <a16:creationId xmlns:a16="http://schemas.microsoft.com/office/drawing/2014/main" id="{2413032D-AD10-457C-8FC2-719312DA34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6" y="9840050"/>
                        <a:ext cx="816152" cy="1217227"/>
                      </a:xfrm>
                      <a:custGeom>
                        <a:avLst/>
                        <a:gdLst>
                          <a:gd name="connsiteX0" fmla="*/ 36874 w 816152"/>
                          <a:gd name="connsiteY0" fmla="*/ 189262 h 1217227"/>
                          <a:gd name="connsiteX1" fmla="*/ 59144 w 816152"/>
                          <a:gd name="connsiteY1" fmla="*/ 1213437 h 1217227"/>
                          <a:gd name="connsiteX2" fmla="*/ 816153 w 816152"/>
                          <a:gd name="connsiteY2" fmla="*/ 0 h 1217227"/>
                          <a:gd name="connsiteX3" fmla="*/ 36874 w 816152"/>
                          <a:gd name="connsiteY3" fmla="*/ 189262 h 12172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16152" h="1217227">
                            <a:moveTo>
                              <a:pt x="36874" y="189262"/>
                            </a:moveTo>
                            <a:cubicBezTo>
                              <a:pt x="25749" y="701354"/>
                              <a:pt x="-52185" y="1269102"/>
                              <a:pt x="59144" y="1213437"/>
                            </a:cubicBezTo>
                            <a:cubicBezTo>
                              <a:pt x="170472" y="1157773"/>
                              <a:pt x="816153" y="0"/>
                              <a:pt x="816153" y="0"/>
                            </a:cubicBezTo>
                            <a:lnTo>
                              <a:pt x="36874" y="189262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99" name="Freeform: Shape 498">
                        <a:extLst>
                          <a:ext uri="{FF2B5EF4-FFF2-40B4-BE49-F238E27FC236}">
                            <a16:creationId xmlns:a16="http://schemas.microsoft.com/office/drawing/2014/main" id="{87A48E0A-B4CB-4DC7-A71E-F23AB934F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19664" y="10431447"/>
                        <a:ext cx="429268" cy="625839"/>
                      </a:xfrm>
                      <a:custGeom>
                        <a:avLst/>
                        <a:gdLst>
                          <a:gd name="connsiteX0" fmla="*/ 18950 w 429268"/>
                          <a:gd name="connsiteY0" fmla="*/ 0 h 625839"/>
                          <a:gd name="connsiteX1" fmla="*/ 59146 w 429268"/>
                          <a:gd name="connsiteY1" fmla="*/ 622049 h 625839"/>
                          <a:gd name="connsiteX2" fmla="*/ 429268 w 429268"/>
                          <a:gd name="connsiteY2" fmla="*/ 78715 h 625839"/>
                          <a:gd name="connsiteX3" fmla="*/ 18950 w 429268"/>
                          <a:gd name="connsiteY3" fmla="*/ 0 h 6258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9268" h="625839">
                            <a:moveTo>
                              <a:pt x="18950" y="0"/>
                            </a:moveTo>
                            <a:cubicBezTo>
                              <a:pt x="-2110" y="364874"/>
                              <a:pt x="-22988" y="663112"/>
                              <a:pt x="59146" y="622049"/>
                            </a:cubicBezTo>
                            <a:cubicBezTo>
                              <a:pt x="109533" y="596856"/>
                              <a:pt x="269372" y="345900"/>
                              <a:pt x="429268" y="78715"/>
                            </a:cubicBezTo>
                            <a:cubicBezTo>
                              <a:pt x="291775" y="100499"/>
                              <a:pt x="139870" y="74095"/>
                              <a:pt x="18950" y="0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0" name="Freeform: Shape 499">
                        <a:extLst>
                          <a:ext uri="{FF2B5EF4-FFF2-40B4-BE49-F238E27FC236}">
                            <a16:creationId xmlns:a16="http://schemas.microsoft.com/office/drawing/2014/main" id="{ECFD73AB-7ED9-491E-A3F0-8F8B351F7F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49396" y="9840059"/>
                        <a:ext cx="786412" cy="476711"/>
                      </a:xfrm>
                      <a:custGeom>
                        <a:avLst/>
                        <a:gdLst>
                          <a:gd name="connsiteX0" fmla="*/ 7144 w 786412"/>
                          <a:gd name="connsiteY0" fmla="*/ 189252 h 476711"/>
                          <a:gd name="connsiteX1" fmla="*/ 0 w 786412"/>
                          <a:gd name="connsiteY1" fmla="*/ 389630 h 476711"/>
                          <a:gd name="connsiteX2" fmla="*/ 581425 w 786412"/>
                          <a:gd name="connsiteY2" fmla="*/ 360283 h 476711"/>
                          <a:gd name="connsiteX3" fmla="*/ 786413 w 786412"/>
                          <a:gd name="connsiteY3" fmla="*/ 0 h 476711"/>
                          <a:gd name="connsiteX4" fmla="*/ 7144 w 786412"/>
                          <a:gd name="connsiteY4" fmla="*/ 189252 h 4767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6412" h="476711">
                            <a:moveTo>
                              <a:pt x="7144" y="189252"/>
                            </a:moveTo>
                            <a:cubicBezTo>
                              <a:pt x="5706" y="255613"/>
                              <a:pt x="3134" y="322888"/>
                              <a:pt x="0" y="389630"/>
                            </a:cubicBezTo>
                            <a:cubicBezTo>
                              <a:pt x="99117" y="487966"/>
                              <a:pt x="282178" y="533067"/>
                              <a:pt x="581425" y="360283"/>
                            </a:cubicBezTo>
                            <a:cubicBezTo>
                              <a:pt x="698221" y="158134"/>
                              <a:pt x="786413" y="0"/>
                              <a:pt x="786413" y="0"/>
                            </a:cubicBezTo>
                            <a:lnTo>
                              <a:pt x="7144" y="189252"/>
                            </a:ln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1" name="Freeform: Shape 500">
                        <a:extLst>
                          <a:ext uri="{FF2B5EF4-FFF2-40B4-BE49-F238E27FC236}">
                            <a16:creationId xmlns:a16="http://schemas.microsoft.com/office/drawing/2014/main" id="{FA4B358B-809F-49EC-8144-B8FEFBA74B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20018" y="9953474"/>
                        <a:ext cx="957153" cy="1301566"/>
                      </a:xfrm>
                      <a:custGeom>
                        <a:avLst/>
                        <a:gdLst>
                          <a:gd name="connsiteX0" fmla="*/ 940453 w 957153"/>
                          <a:gd name="connsiteY0" fmla="*/ 5295 h 1301566"/>
                          <a:gd name="connsiteX1" fmla="*/ 951865 w 957153"/>
                          <a:gd name="connsiteY1" fmla="*/ 704 h 1301566"/>
                          <a:gd name="connsiteX2" fmla="*/ 956456 w 957153"/>
                          <a:gd name="connsiteY2" fmla="*/ 12105 h 1301566"/>
                          <a:gd name="connsiteX3" fmla="*/ 497560 w 957153"/>
                          <a:gd name="connsiteY3" fmla="*/ 768714 h 1301566"/>
                          <a:gd name="connsiteX4" fmla="*/ 13947 w 957153"/>
                          <a:gd name="connsiteY4" fmla="*/ 1299809 h 1301566"/>
                          <a:gd name="connsiteX5" fmla="*/ 1765 w 957153"/>
                          <a:gd name="connsiteY5" fmla="*/ 1298104 h 1301566"/>
                          <a:gd name="connsiteX6" fmla="*/ 3460 w 957153"/>
                          <a:gd name="connsiteY6" fmla="*/ 1285912 h 1301566"/>
                          <a:gd name="connsiteX7" fmla="*/ 483539 w 957153"/>
                          <a:gd name="connsiteY7" fmla="*/ 758437 h 1301566"/>
                          <a:gd name="connsiteX8" fmla="*/ 940453 w 957153"/>
                          <a:gd name="connsiteY8" fmla="*/ 5295 h 13015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957153" h="1301566">
                            <a:moveTo>
                              <a:pt x="940453" y="5295"/>
                            </a:moveTo>
                            <a:cubicBezTo>
                              <a:pt x="942340" y="875"/>
                              <a:pt x="947445" y="-1192"/>
                              <a:pt x="951865" y="704"/>
                            </a:cubicBezTo>
                            <a:cubicBezTo>
                              <a:pt x="956274" y="2580"/>
                              <a:pt x="958341" y="7686"/>
                              <a:pt x="956456" y="12105"/>
                            </a:cubicBezTo>
                            <a:cubicBezTo>
                              <a:pt x="888380" y="170963"/>
                              <a:pt x="707920" y="481259"/>
                              <a:pt x="497560" y="768714"/>
                            </a:cubicBezTo>
                            <a:cubicBezTo>
                              <a:pt x="341798" y="981569"/>
                              <a:pt x="169500" y="1182099"/>
                              <a:pt x="13947" y="1299809"/>
                            </a:cubicBezTo>
                            <a:cubicBezTo>
                              <a:pt x="10118" y="1302705"/>
                              <a:pt x="4651" y="1301943"/>
                              <a:pt x="1765" y="1298104"/>
                            </a:cubicBezTo>
                            <a:cubicBezTo>
                              <a:pt x="-1140" y="1294266"/>
                              <a:pt x="-379" y="1288808"/>
                              <a:pt x="3460" y="1285912"/>
                            </a:cubicBezTo>
                            <a:cubicBezTo>
                              <a:pt x="157546" y="1169326"/>
                              <a:pt x="328663" y="970101"/>
                              <a:pt x="483539" y="758437"/>
                            </a:cubicBezTo>
                            <a:cubicBezTo>
                              <a:pt x="693137" y="472001"/>
                              <a:pt x="872778" y="163191"/>
                              <a:pt x="940453" y="529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2" name="Freeform: Shape 501">
                        <a:extLst>
                          <a:ext uri="{FF2B5EF4-FFF2-40B4-BE49-F238E27FC236}">
                            <a16:creationId xmlns:a16="http://schemas.microsoft.com/office/drawing/2014/main" id="{2196943A-2A55-47B7-ACBA-9024A0C18F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22715" y="9741927"/>
                        <a:ext cx="26130" cy="1316286"/>
                      </a:xfrm>
                      <a:custGeom>
                        <a:avLst/>
                        <a:gdLst>
                          <a:gd name="connsiteX0" fmla="*/ 8761 w 26130"/>
                          <a:gd name="connsiteY0" fmla="*/ 8378 h 1316286"/>
                          <a:gd name="connsiteX1" fmla="*/ 17743 w 26130"/>
                          <a:gd name="connsiteY1" fmla="*/ 6 h 1316286"/>
                          <a:gd name="connsiteX2" fmla="*/ 26125 w 26130"/>
                          <a:gd name="connsiteY2" fmla="*/ 8988 h 1316286"/>
                          <a:gd name="connsiteX3" fmla="*/ 26125 w 26130"/>
                          <a:gd name="connsiteY3" fmla="*/ 1307398 h 1316286"/>
                          <a:gd name="connsiteX4" fmla="*/ 17638 w 26130"/>
                          <a:gd name="connsiteY4" fmla="*/ 1316284 h 1316286"/>
                          <a:gd name="connsiteX5" fmla="*/ 8752 w 26130"/>
                          <a:gd name="connsiteY5" fmla="*/ 1307798 h 1316286"/>
                          <a:gd name="connsiteX6" fmla="*/ 8761 w 26130"/>
                          <a:gd name="connsiteY6" fmla="*/ 8378 h 13162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6130" h="1316286">
                            <a:moveTo>
                              <a:pt x="8761" y="8378"/>
                            </a:moveTo>
                            <a:cubicBezTo>
                              <a:pt x="8933" y="3587"/>
                              <a:pt x="12952" y="-166"/>
                              <a:pt x="17743" y="6"/>
                            </a:cubicBezTo>
                            <a:cubicBezTo>
                              <a:pt x="22544" y="177"/>
                              <a:pt x="26287" y="4206"/>
                              <a:pt x="26125" y="8988"/>
                            </a:cubicBezTo>
                            <a:cubicBezTo>
                              <a:pt x="6456" y="515565"/>
                              <a:pt x="26068" y="1305112"/>
                              <a:pt x="26125" y="1307398"/>
                            </a:cubicBezTo>
                            <a:cubicBezTo>
                              <a:pt x="26240" y="1312179"/>
                              <a:pt x="22439" y="1316170"/>
                              <a:pt x="17638" y="1316284"/>
                            </a:cubicBezTo>
                            <a:cubicBezTo>
                              <a:pt x="12847" y="1316399"/>
                              <a:pt x="8866" y="1312598"/>
                              <a:pt x="8752" y="1307798"/>
                            </a:cubicBezTo>
                            <a:cubicBezTo>
                              <a:pt x="8714" y="1305521"/>
                              <a:pt x="-10927" y="515346"/>
                              <a:pt x="8761" y="837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3" name="Freeform: Shape 502">
                        <a:extLst>
                          <a:ext uri="{FF2B5EF4-FFF2-40B4-BE49-F238E27FC236}">
                            <a16:creationId xmlns:a16="http://schemas.microsoft.com/office/drawing/2014/main" id="{95DAFBD1-6ECD-4818-B45B-A7F3AB0392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9167" y="10286992"/>
                        <a:ext cx="910340" cy="1557517"/>
                      </a:xfrm>
                      <a:custGeom>
                        <a:avLst/>
                        <a:gdLst>
                          <a:gd name="connsiteX0" fmla="*/ 23114 w 910340"/>
                          <a:gd name="connsiteY0" fmla="*/ 649433 h 1557517"/>
                          <a:gd name="connsiteX1" fmla="*/ 13884 w 910340"/>
                          <a:gd name="connsiteY1" fmla="*/ 1507559 h 1557517"/>
                          <a:gd name="connsiteX2" fmla="*/ 898090 w 910340"/>
                          <a:gd name="connsiteY2" fmla="*/ 1557517 h 1557517"/>
                          <a:gd name="connsiteX3" fmla="*/ 776132 w 910340"/>
                          <a:gd name="connsiteY3" fmla="*/ 229532 h 1557517"/>
                          <a:gd name="connsiteX4" fmla="*/ 23114 w 910340"/>
                          <a:gd name="connsiteY4" fmla="*/ 649433 h 15575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10340" h="1557517">
                            <a:moveTo>
                              <a:pt x="23114" y="649433"/>
                            </a:moveTo>
                            <a:cubicBezTo>
                              <a:pt x="-15195" y="1130788"/>
                              <a:pt x="3283" y="1293989"/>
                              <a:pt x="13884" y="1507559"/>
                            </a:cubicBezTo>
                            <a:lnTo>
                              <a:pt x="898090" y="1557517"/>
                            </a:lnTo>
                            <a:cubicBezTo>
                              <a:pt x="933618" y="982579"/>
                              <a:pt x="891537" y="443978"/>
                              <a:pt x="776132" y="229532"/>
                            </a:cubicBezTo>
                            <a:cubicBezTo>
                              <a:pt x="539693" y="-209865"/>
                              <a:pt x="74035" y="9600"/>
                              <a:pt x="23114" y="649433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504" name="Freeform: Shape 503">
                        <a:extLst>
                          <a:ext uri="{FF2B5EF4-FFF2-40B4-BE49-F238E27FC236}">
                            <a16:creationId xmlns:a16="http://schemas.microsoft.com/office/drawing/2014/main" id="{B480A5C3-21AE-4AE7-BC37-E6372E0E0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93897" y="10765541"/>
                        <a:ext cx="281807" cy="896613"/>
                      </a:xfrm>
                      <a:custGeom>
                        <a:avLst/>
                        <a:gdLst>
                          <a:gd name="connsiteX0" fmla="*/ 17365 w 281807"/>
                          <a:gd name="connsiteY0" fmla="*/ 888068 h 896613"/>
                          <a:gd name="connsiteX1" fmla="*/ 8545 w 281807"/>
                          <a:gd name="connsiteY1" fmla="*/ 896612 h 896613"/>
                          <a:gd name="connsiteX2" fmla="*/ 1 w 281807"/>
                          <a:gd name="connsiteY2" fmla="*/ 887792 h 896613"/>
                          <a:gd name="connsiteX3" fmla="*/ 9469 w 281807"/>
                          <a:gd name="connsiteY3" fmla="*/ 604728 h 896613"/>
                          <a:gd name="connsiteX4" fmla="*/ 23471 w 281807"/>
                          <a:gd name="connsiteY4" fmla="*/ 486152 h 896613"/>
                          <a:gd name="connsiteX5" fmla="*/ 165679 w 281807"/>
                          <a:gd name="connsiteY5" fmla="*/ 228034 h 896613"/>
                          <a:gd name="connsiteX6" fmla="*/ 264968 w 281807"/>
                          <a:gd name="connsiteY6" fmla="*/ 5634 h 896613"/>
                          <a:gd name="connsiteX7" fmla="*/ 276169 w 281807"/>
                          <a:gd name="connsiteY7" fmla="*/ 557 h 896613"/>
                          <a:gd name="connsiteX8" fmla="*/ 281246 w 281807"/>
                          <a:gd name="connsiteY8" fmla="*/ 11768 h 896613"/>
                          <a:gd name="connsiteX9" fmla="*/ 181205 w 281807"/>
                          <a:gd name="connsiteY9" fmla="*/ 235815 h 896613"/>
                          <a:gd name="connsiteX10" fmla="*/ 38396 w 281807"/>
                          <a:gd name="connsiteY10" fmla="*/ 495076 h 896613"/>
                          <a:gd name="connsiteX11" fmla="*/ 26843 w 281807"/>
                          <a:gd name="connsiteY11" fmla="*/ 605690 h 896613"/>
                          <a:gd name="connsiteX12" fmla="*/ 17365 w 281807"/>
                          <a:gd name="connsiteY12" fmla="*/ 888068 h 8966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81807" h="896613">
                            <a:moveTo>
                              <a:pt x="17365" y="888068"/>
                            </a:moveTo>
                            <a:cubicBezTo>
                              <a:pt x="17289" y="892860"/>
                              <a:pt x="13336" y="896688"/>
                              <a:pt x="8545" y="896612"/>
                            </a:cubicBezTo>
                            <a:cubicBezTo>
                              <a:pt x="3754" y="896536"/>
                              <a:pt x="-75" y="892593"/>
                              <a:pt x="1" y="887792"/>
                            </a:cubicBezTo>
                            <a:cubicBezTo>
                              <a:pt x="696" y="850540"/>
                              <a:pt x="3659" y="708532"/>
                              <a:pt x="9469" y="604728"/>
                            </a:cubicBezTo>
                            <a:cubicBezTo>
                              <a:pt x="12831" y="544540"/>
                              <a:pt x="17394" y="496296"/>
                              <a:pt x="23471" y="486152"/>
                            </a:cubicBezTo>
                            <a:cubicBezTo>
                              <a:pt x="53408" y="436136"/>
                              <a:pt x="110034" y="338762"/>
                              <a:pt x="165679" y="228034"/>
                            </a:cubicBezTo>
                            <a:cubicBezTo>
                              <a:pt x="201607" y="156548"/>
                              <a:pt x="237174" y="79386"/>
                              <a:pt x="264968" y="5634"/>
                            </a:cubicBezTo>
                            <a:cubicBezTo>
                              <a:pt x="266663" y="1138"/>
                              <a:pt x="271683" y="-1129"/>
                              <a:pt x="276169" y="557"/>
                            </a:cubicBezTo>
                            <a:cubicBezTo>
                              <a:pt x="280674" y="2262"/>
                              <a:pt x="282941" y="7273"/>
                              <a:pt x="281246" y="11768"/>
                            </a:cubicBezTo>
                            <a:cubicBezTo>
                              <a:pt x="253280" y="85949"/>
                              <a:pt x="217438" y="163711"/>
                              <a:pt x="181205" y="235815"/>
                            </a:cubicBezTo>
                            <a:cubicBezTo>
                              <a:pt x="125198" y="347239"/>
                              <a:pt x="68400" y="444937"/>
                              <a:pt x="38396" y="495076"/>
                            </a:cubicBezTo>
                            <a:cubicBezTo>
                              <a:pt x="33967" y="502458"/>
                              <a:pt x="30071" y="547950"/>
                              <a:pt x="26843" y="605690"/>
                            </a:cubicBezTo>
                            <a:cubicBezTo>
                              <a:pt x="21004" y="709789"/>
                              <a:pt x="18051" y="851025"/>
                              <a:pt x="17365" y="88806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96" name="Freeform: Shape 495">
                      <a:extLst>
                        <a:ext uri="{FF2B5EF4-FFF2-40B4-BE49-F238E27FC236}">
                          <a16:creationId xmlns:a16="http://schemas.microsoft.com/office/drawing/2014/main" id="{3291F6E1-67F4-4593-A1DE-29515F7D03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2867" y="10002431"/>
                      <a:ext cx="766677" cy="1406566"/>
                    </a:xfrm>
                    <a:custGeom>
                      <a:avLst/>
                      <a:gdLst>
                        <a:gd name="connsiteX0" fmla="*/ 3429 w 766677"/>
                        <a:gd name="connsiteY0" fmla="*/ 15583 h 1406566"/>
                        <a:gd name="connsiteX1" fmla="*/ 1762 w 766677"/>
                        <a:gd name="connsiteY1" fmla="*/ 3429 h 1406566"/>
                        <a:gd name="connsiteX2" fmla="*/ 13916 w 766677"/>
                        <a:gd name="connsiteY2" fmla="*/ 1763 h 1406566"/>
                        <a:gd name="connsiteX3" fmla="*/ 343072 w 766677"/>
                        <a:gd name="connsiteY3" fmla="*/ 331452 h 1406566"/>
                        <a:gd name="connsiteX4" fmla="*/ 456705 w 766677"/>
                        <a:gd name="connsiteY4" fmla="*/ 645938 h 1406566"/>
                        <a:gd name="connsiteX5" fmla="*/ 509531 w 766677"/>
                        <a:gd name="connsiteY5" fmla="*/ 714909 h 1406566"/>
                        <a:gd name="connsiteX6" fmla="*/ 579130 w 766677"/>
                        <a:gd name="connsiteY6" fmla="*/ 774678 h 1406566"/>
                        <a:gd name="connsiteX7" fmla="*/ 601885 w 766677"/>
                        <a:gd name="connsiteY7" fmla="*/ 833514 h 1406566"/>
                        <a:gd name="connsiteX8" fmla="*/ 766677 w 766677"/>
                        <a:gd name="connsiteY8" fmla="*/ 1397842 h 1406566"/>
                        <a:gd name="connsiteX9" fmla="*/ 757962 w 766677"/>
                        <a:gd name="connsiteY9" fmla="*/ 1406567 h 1406566"/>
                        <a:gd name="connsiteX10" fmla="*/ 749246 w 766677"/>
                        <a:gd name="connsiteY10" fmla="*/ 1397842 h 1406566"/>
                        <a:gd name="connsiteX11" fmla="*/ 585683 w 766677"/>
                        <a:gd name="connsiteY11" fmla="*/ 839848 h 1406566"/>
                        <a:gd name="connsiteX12" fmla="*/ 562861 w 766677"/>
                        <a:gd name="connsiteY12" fmla="*/ 780746 h 1406566"/>
                        <a:gd name="connsiteX13" fmla="*/ 503492 w 766677"/>
                        <a:gd name="connsiteY13" fmla="*/ 731178 h 1406566"/>
                        <a:gd name="connsiteX14" fmla="*/ 439293 w 766677"/>
                        <a:gd name="connsiteY14" fmla="*/ 645938 h 1406566"/>
                        <a:gd name="connsiteX15" fmla="*/ 328794 w 766677"/>
                        <a:gd name="connsiteY15" fmla="*/ 341329 h 1406566"/>
                        <a:gd name="connsiteX16" fmla="*/ 3429 w 766677"/>
                        <a:gd name="connsiteY16" fmla="*/ 15583 h 1406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766677" h="1406566">
                          <a:moveTo>
                            <a:pt x="3429" y="15583"/>
                          </a:moveTo>
                          <a:cubicBezTo>
                            <a:pt x="-380" y="12688"/>
                            <a:pt x="-1133" y="7249"/>
                            <a:pt x="1762" y="3429"/>
                          </a:cubicBezTo>
                          <a:cubicBezTo>
                            <a:pt x="4658" y="-381"/>
                            <a:pt x="10097" y="-1133"/>
                            <a:pt x="13916" y="1763"/>
                          </a:cubicBezTo>
                          <a:cubicBezTo>
                            <a:pt x="120978" y="83135"/>
                            <a:pt x="251641" y="198835"/>
                            <a:pt x="343072" y="331452"/>
                          </a:cubicBezTo>
                          <a:cubicBezTo>
                            <a:pt x="410518" y="429292"/>
                            <a:pt x="456705" y="536391"/>
                            <a:pt x="456705" y="645938"/>
                          </a:cubicBezTo>
                          <a:cubicBezTo>
                            <a:pt x="456705" y="695106"/>
                            <a:pt x="482165" y="704651"/>
                            <a:pt x="509531" y="714909"/>
                          </a:cubicBezTo>
                          <a:cubicBezTo>
                            <a:pt x="536220" y="724910"/>
                            <a:pt x="564433" y="735493"/>
                            <a:pt x="579130" y="774678"/>
                          </a:cubicBezTo>
                          <a:cubicBezTo>
                            <a:pt x="584464" y="788909"/>
                            <a:pt x="592474" y="809426"/>
                            <a:pt x="601885" y="833514"/>
                          </a:cubicBezTo>
                          <a:cubicBezTo>
                            <a:pt x="658454" y="978399"/>
                            <a:pt x="766677" y="1255519"/>
                            <a:pt x="766677" y="1397842"/>
                          </a:cubicBezTo>
                          <a:cubicBezTo>
                            <a:pt x="766677" y="1402652"/>
                            <a:pt x="762772" y="1406567"/>
                            <a:pt x="757962" y="1406567"/>
                          </a:cubicBezTo>
                          <a:cubicBezTo>
                            <a:pt x="753142" y="1406567"/>
                            <a:pt x="749246" y="1402652"/>
                            <a:pt x="749246" y="1397842"/>
                          </a:cubicBezTo>
                          <a:cubicBezTo>
                            <a:pt x="749246" y="1258720"/>
                            <a:pt x="641843" y="983657"/>
                            <a:pt x="585683" y="839848"/>
                          </a:cubicBezTo>
                          <a:cubicBezTo>
                            <a:pt x="576701" y="816845"/>
                            <a:pt x="569062" y="797272"/>
                            <a:pt x="562861" y="780746"/>
                          </a:cubicBezTo>
                          <a:cubicBezTo>
                            <a:pt x="550955" y="748980"/>
                            <a:pt x="526552" y="739826"/>
                            <a:pt x="503492" y="731178"/>
                          </a:cubicBezTo>
                          <a:cubicBezTo>
                            <a:pt x="470231" y="718719"/>
                            <a:pt x="439293" y="707127"/>
                            <a:pt x="439293" y="645938"/>
                          </a:cubicBezTo>
                          <a:cubicBezTo>
                            <a:pt x="439293" y="540287"/>
                            <a:pt x="394383" y="436474"/>
                            <a:pt x="328794" y="341329"/>
                          </a:cubicBezTo>
                          <a:cubicBezTo>
                            <a:pt x="238564" y="210455"/>
                            <a:pt x="109357" y="96089"/>
                            <a:pt x="3429" y="15583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2" name="Graphic 963">
                    <a:extLst>
                      <a:ext uri="{FF2B5EF4-FFF2-40B4-BE49-F238E27FC236}">
                        <a16:creationId xmlns:a16="http://schemas.microsoft.com/office/drawing/2014/main" id="{8C4E7417-1B2A-4D81-8463-EACA905744BC}"/>
                      </a:ext>
                    </a:extLst>
                  </p:cNvPr>
                  <p:cNvGrpSpPr/>
                  <p:nvPr/>
                </p:nvGrpSpPr>
                <p:grpSpPr>
                  <a:xfrm>
                    <a:off x="6894236" y="10189726"/>
                    <a:ext cx="1929743" cy="1931121"/>
                    <a:chOff x="6894236" y="10189726"/>
                    <a:chExt cx="1929743" cy="1931121"/>
                  </a:xfrm>
                </p:grpSpPr>
                <p:grpSp>
                  <p:nvGrpSpPr>
                    <p:cNvPr id="468" name="Graphic 963">
                      <a:extLst>
                        <a:ext uri="{FF2B5EF4-FFF2-40B4-BE49-F238E27FC236}">
                          <a16:creationId xmlns:a16="http://schemas.microsoft.com/office/drawing/2014/main" id="{2F8B0B12-3D4E-4FE5-9AEC-CC626E6635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94236" y="10189726"/>
                      <a:ext cx="1929743" cy="1931112"/>
                      <a:chOff x="6894236" y="10189726"/>
                      <a:chExt cx="1929743" cy="1931112"/>
                    </a:xfrm>
                  </p:grpSpPr>
                  <p:sp>
                    <p:nvSpPr>
                      <p:cNvPr id="470" name="Freeform: Shape 469">
                        <a:extLst>
                          <a:ext uri="{FF2B5EF4-FFF2-40B4-BE49-F238E27FC236}">
                            <a16:creationId xmlns:a16="http://schemas.microsoft.com/office/drawing/2014/main" id="{DAB0215B-3E67-4958-916E-BAC069D665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235" y="11427005"/>
                        <a:ext cx="208928" cy="278135"/>
                      </a:xfrm>
                      <a:custGeom>
                        <a:avLst/>
                        <a:gdLst>
                          <a:gd name="connsiteX0" fmla="*/ 77143 w 208928"/>
                          <a:gd name="connsiteY0" fmla="*/ 41963 h 278135"/>
                          <a:gd name="connsiteX1" fmla="*/ 886 w 208928"/>
                          <a:gd name="connsiteY1" fmla="*/ 278135 h 278135"/>
                          <a:gd name="connsiteX2" fmla="*/ 207531 w 208928"/>
                          <a:gd name="connsiteY2" fmla="*/ 27208 h 278135"/>
                          <a:gd name="connsiteX3" fmla="*/ 77143 w 208928"/>
                          <a:gd name="connsiteY3" fmla="*/ 41963 h 2781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8928" h="278135">
                            <a:moveTo>
                              <a:pt x="77143" y="41963"/>
                            </a:moveTo>
                            <a:cubicBezTo>
                              <a:pt x="-13878" y="196944"/>
                              <a:pt x="886" y="278135"/>
                              <a:pt x="886" y="278135"/>
                            </a:cubicBezTo>
                            <a:cubicBezTo>
                              <a:pt x="886" y="278135"/>
                              <a:pt x="190319" y="96084"/>
                              <a:pt x="207531" y="27208"/>
                            </a:cubicBezTo>
                            <a:cubicBezTo>
                              <a:pt x="224752" y="-41676"/>
                              <a:pt x="77143" y="41963"/>
                              <a:pt x="77143" y="4196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1" name="Freeform: Shape 470">
                        <a:extLst>
                          <a:ext uri="{FF2B5EF4-FFF2-40B4-BE49-F238E27FC236}">
                            <a16:creationId xmlns:a16="http://schemas.microsoft.com/office/drawing/2014/main" id="{7C50AA60-274D-43F9-8B16-3678F7ABD2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21195" y="10989241"/>
                        <a:ext cx="327898" cy="114164"/>
                      </a:xfrm>
                      <a:custGeom>
                        <a:avLst/>
                        <a:gdLst>
                          <a:gd name="connsiteX0" fmla="*/ 0 w 327898"/>
                          <a:gd name="connsiteY0" fmla="*/ 14773 h 114164"/>
                          <a:gd name="connsiteX1" fmla="*/ 285369 w 327898"/>
                          <a:gd name="connsiteY1" fmla="*/ 7411 h 114164"/>
                          <a:gd name="connsiteX2" fmla="*/ 312429 w 327898"/>
                          <a:gd name="connsiteY2" fmla="*/ 105804 h 114164"/>
                          <a:gd name="connsiteX3" fmla="*/ 0 w 327898"/>
                          <a:gd name="connsiteY3" fmla="*/ 14773 h 1141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7898" h="114164">
                            <a:moveTo>
                              <a:pt x="0" y="14773"/>
                            </a:moveTo>
                            <a:cubicBezTo>
                              <a:pt x="103327" y="7411"/>
                              <a:pt x="243545" y="-9820"/>
                              <a:pt x="285369" y="7411"/>
                            </a:cubicBezTo>
                            <a:cubicBezTo>
                              <a:pt x="327193" y="24622"/>
                              <a:pt x="341947" y="105804"/>
                              <a:pt x="312429" y="105804"/>
                            </a:cubicBezTo>
                            <a:cubicBezTo>
                              <a:pt x="282912" y="105794"/>
                              <a:pt x="19669" y="155000"/>
                              <a:pt x="0" y="14773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2" name="Freeform: Shape 471">
                        <a:extLst>
                          <a:ext uri="{FF2B5EF4-FFF2-40B4-BE49-F238E27FC236}">
                            <a16:creationId xmlns:a16="http://schemas.microsoft.com/office/drawing/2014/main" id="{473DCB5C-DBE9-45AE-8DB6-BF87076C1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235" y="10586962"/>
                        <a:ext cx="494657" cy="1473776"/>
                      </a:xfrm>
                      <a:custGeom>
                        <a:avLst/>
                        <a:gdLst>
                          <a:gd name="connsiteX0" fmla="*/ 296 w 494657"/>
                          <a:gd name="connsiteY0" fmla="*/ 10955 h 1473776"/>
                          <a:gd name="connsiteX1" fmla="*/ 6449 w 494657"/>
                          <a:gd name="connsiteY1" fmla="*/ 296 h 1473776"/>
                          <a:gd name="connsiteX2" fmla="*/ 17107 w 494657"/>
                          <a:gd name="connsiteY2" fmla="*/ 6459 h 1473776"/>
                          <a:gd name="connsiteX3" fmla="*/ 212875 w 494657"/>
                          <a:gd name="connsiteY3" fmla="*/ 595951 h 1473776"/>
                          <a:gd name="connsiteX4" fmla="*/ 494367 w 494657"/>
                          <a:gd name="connsiteY4" fmla="*/ 1462869 h 1473776"/>
                          <a:gd name="connsiteX5" fmla="*/ 488176 w 494657"/>
                          <a:gd name="connsiteY5" fmla="*/ 1473490 h 1473776"/>
                          <a:gd name="connsiteX6" fmla="*/ 477555 w 494657"/>
                          <a:gd name="connsiteY6" fmla="*/ 1467289 h 1473776"/>
                          <a:gd name="connsiteX7" fmla="*/ 196539 w 494657"/>
                          <a:gd name="connsiteY7" fmla="*/ 601885 h 1473776"/>
                          <a:gd name="connsiteX8" fmla="*/ 296 w 494657"/>
                          <a:gd name="connsiteY8" fmla="*/ 10955 h 14737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4657" h="1473776">
                            <a:moveTo>
                              <a:pt x="296" y="10955"/>
                            </a:moveTo>
                            <a:cubicBezTo>
                              <a:pt x="-942" y="6316"/>
                              <a:pt x="1820" y="1544"/>
                              <a:pt x="6449" y="296"/>
                            </a:cubicBezTo>
                            <a:cubicBezTo>
                              <a:pt x="11088" y="-942"/>
                              <a:pt x="15869" y="1820"/>
                              <a:pt x="17107" y="6459"/>
                            </a:cubicBezTo>
                            <a:cubicBezTo>
                              <a:pt x="70124" y="202626"/>
                              <a:pt x="138580" y="391221"/>
                              <a:pt x="212875" y="595951"/>
                            </a:cubicBezTo>
                            <a:cubicBezTo>
                              <a:pt x="303762" y="846364"/>
                              <a:pt x="403394" y="1120884"/>
                              <a:pt x="494367" y="1462869"/>
                            </a:cubicBezTo>
                            <a:cubicBezTo>
                              <a:pt x="495596" y="1467508"/>
                              <a:pt x="492814" y="1472270"/>
                              <a:pt x="488176" y="1473490"/>
                            </a:cubicBezTo>
                            <a:cubicBezTo>
                              <a:pt x="483537" y="1474709"/>
                              <a:pt x="478775" y="1471928"/>
                              <a:pt x="477555" y="1467289"/>
                            </a:cubicBezTo>
                            <a:cubicBezTo>
                              <a:pt x="386773" y="1126037"/>
                              <a:pt x="287284" y="851917"/>
                              <a:pt x="196539" y="601885"/>
                            </a:cubicBezTo>
                            <a:cubicBezTo>
                              <a:pt x="122044" y="396641"/>
                              <a:pt x="53436" y="207588"/>
                              <a:pt x="296" y="1095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3" name="Freeform: Shape 472">
                        <a:extLst>
                          <a:ext uri="{FF2B5EF4-FFF2-40B4-BE49-F238E27FC236}">
                            <a16:creationId xmlns:a16="http://schemas.microsoft.com/office/drawing/2014/main" id="{402A1292-1A76-4225-A08B-3EB74E903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48804" y="10821992"/>
                        <a:ext cx="401788" cy="307505"/>
                      </a:xfrm>
                      <a:custGeom>
                        <a:avLst/>
                        <a:gdLst>
                          <a:gd name="connsiteX0" fmla="*/ 6474 w 401788"/>
                          <a:gd name="connsiteY0" fmla="*/ 0 h 307505"/>
                          <a:gd name="connsiteX1" fmla="*/ 218034 w 401788"/>
                          <a:gd name="connsiteY1" fmla="*/ 95936 h 307505"/>
                          <a:gd name="connsiteX2" fmla="*/ 385445 w 401788"/>
                          <a:gd name="connsiteY2" fmla="*/ 224247 h 307505"/>
                          <a:gd name="connsiteX3" fmla="*/ 398856 w 401788"/>
                          <a:gd name="connsiteY3" fmla="*/ 260775 h 307505"/>
                          <a:gd name="connsiteX4" fmla="*/ 250019 w 401788"/>
                          <a:gd name="connsiteY4" fmla="*/ 307505 h 307505"/>
                          <a:gd name="connsiteX5" fmla="*/ 129470 w 401788"/>
                          <a:gd name="connsiteY5" fmla="*/ 194338 h 307505"/>
                          <a:gd name="connsiteX6" fmla="*/ 6474 w 401788"/>
                          <a:gd name="connsiteY6" fmla="*/ 0 h 30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01788" h="307505">
                            <a:moveTo>
                              <a:pt x="6474" y="0"/>
                            </a:moveTo>
                            <a:cubicBezTo>
                              <a:pt x="43374" y="19679"/>
                              <a:pt x="168847" y="83639"/>
                              <a:pt x="218034" y="95936"/>
                            </a:cubicBezTo>
                            <a:cubicBezTo>
                              <a:pt x="248799" y="103632"/>
                              <a:pt x="342554" y="178470"/>
                              <a:pt x="385445" y="224247"/>
                            </a:cubicBezTo>
                            <a:cubicBezTo>
                              <a:pt x="411134" y="251660"/>
                              <a:pt x="398856" y="260775"/>
                              <a:pt x="398856" y="260775"/>
                            </a:cubicBezTo>
                            <a:lnTo>
                              <a:pt x="250019" y="307505"/>
                            </a:lnTo>
                            <a:lnTo>
                              <a:pt x="129470" y="194338"/>
                            </a:lnTo>
                            <a:cubicBezTo>
                              <a:pt x="129470" y="194338"/>
                              <a:pt x="-34121" y="174660"/>
                              <a:pt x="647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4" name="Freeform: Shape 473">
                        <a:extLst>
                          <a:ext uri="{FF2B5EF4-FFF2-40B4-BE49-F238E27FC236}">
                            <a16:creationId xmlns:a16="http://schemas.microsoft.com/office/drawing/2014/main" id="{6935D522-98CE-401E-A79D-2B5B97315E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1763" y="11003329"/>
                        <a:ext cx="1124169" cy="764470"/>
                      </a:xfrm>
                      <a:custGeom>
                        <a:avLst/>
                        <a:gdLst>
                          <a:gd name="connsiteX0" fmla="*/ 31890 w 1124169"/>
                          <a:gd name="connsiteY0" fmla="*/ 121253 h 764470"/>
                          <a:gd name="connsiteX1" fmla="*/ 51883 w 1124169"/>
                          <a:gd name="connsiteY1" fmla="*/ 151485 h 764470"/>
                          <a:gd name="connsiteX2" fmla="*/ 53388 w 1124169"/>
                          <a:gd name="connsiteY2" fmla="*/ 154666 h 764470"/>
                          <a:gd name="connsiteX3" fmla="*/ 93459 w 1124169"/>
                          <a:gd name="connsiteY3" fmla="*/ 238391 h 764470"/>
                          <a:gd name="connsiteX4" fmla="*/ 105318 w 1124169"/>
                          <a:gd name="connsiteY4" fmla="*/ 264928 h 764470"/>
                          <a:gd name="connsiteX5" fmla="*/ 143208 w 1124169"/>
                          <a:gd name="connsiteY5" fmla="*/ 356186 h 764470"/>
                          <a:gd name="connsiteX6" fmla="*/ 151600 w 1124169"/>
                          <a:gd name="connsiteY6" fmla="*/ 382742 h 764470"/>
                          <a:gd name="connsiteX7" fmla="*/ 181956 w 1124169"/>
                          <a:gd name="connsiteY7" fmla="*/ 443521 h 764470"/>
                          <a:gd name="connsiteX8" fmla="*/ 681362 w 1124169"/>
                          <a:gd name="connsiteY8" fmla="*/ 755960 h 764470"/>
                          <a:gd name="connsiteX9" fmla="*/ 1124169 w 1124169"/>
                          <a:gd name="connsiteY9" fmla="*/ 477964 h 764470"/>
                          <a:gd name="connsiteX10" fmla="*/ 657406 w 1124169"/>
                          <a:gd name="connsiteY10" fmla="*/ 295084 h 764470"/>
                          <a:gd name="connsiteX11" fmla="*/ 509159 w 1124169"/>
                          <a:gd name="connsiteY11" fmla="*/ 17935 h 764470"/>
                          <a:gd name="connsiteX12" fmla="*/ 381800 w 1124169"/>
                          <a:gd name="connsiteY12" fmla="*/ 64979 h 764470"/>
                          <a:gd name="connsiteX13" fmla="*/ 60598 w 1124169"/>
                          <a:gd name="connsiteY13" fmla="*/ 8019 h 764470"/>
                          <a:gd name="connsiteX14" fmla="*/ 29918 w 1124169"/>
                          <a:gd name="connsiteY14" fmla="*/ 133 h 764470"/>
                          <a:gd name="connsiteX15" fmla="*/ 31890 w 1124169"/>
                          <a:gd name="connsiteY15" fmla="*/ 121253 h 7644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124169" h="764470">
                            <a:moveTo>
                              <a:pt x="31890" y="121253"/>
                            </a:moveTo>
                            <a:cubicBezTo>
                              <a:pt x="37967" y="128282"/>
                              <a:pt x="44710" y="138683"/>
                              <a:pt x="51883" y="151485"/>
                            </a:cubicBezTo>
                            <a:cubicBezTo>
                              <a:pt x="52426" y="152447"/>
                              <a:pt x="53673" y="153447"/>
                              <a:pt x="53388" y="154666"/>
                            </a:cubicBezTo>
                            <a:cubicBezTo>
                              <a:pt x="43472" y="196900"/>
                              <a:pt x="82220" y="218274"/>
                              <a:pt x="93459" y="238391"/>
                            </a:cubicBezTo>
                            <a:cubicBezTo>
                              <a:pt x="96612" y="244030"/>
                              <a:pt x="105270" y="252297"/>
                              <a:pt x="105318" y="264928"/>
                            </a:cubicBezTo>
                            <a:cubicBezTo>
                              <a:pt x="105413" y="289950"/>
                              <a:pt x="101956" y="321468"/>
                              <a:pt x="143208" y="356186"/>
                            </a:cubicBezTo>
                            <a:cubicBezTo>
                              <a:pt x="156201" y="367131"/>
                              <a:pt x="146418" y="369312"/>
                              <a:pt x="151600" y="382742"/>
                            </a:cubicBezTo>
                            <a:cubicBezTo>
                              <a:pt x="160858" y="406745"/>
                              <a:pt x="178851" y="441112"/>
                              <a:pt x="181956" y="443521"/>
                            </a:cubicBezTo>
                            <a:cubicBezTo>
                              <a:pt x="323402" y="553545"/>
                              <a:pt x="532228" y="657091"/>
                              <a:pt x="681362" y="755960"/>
                            </a:cubicBezTo>
                            <a:cubicBezTo>
                              <a:pt x="919182" y="814177"/>
                              <a:pt x="1075792" y="557507"/>
                              <a:pt x="1124169" y="477964"/>
                            </a:cubicBezTo>
                            <a:cubicBezTo>
                              <a:pt x="1113187" y="420690"/>
                              <a:pt x="695658" y="382171"/>
                              <a:pt x="657406" y="295084"/>
                            </a:cubicBezTo>
                            <a:cubicBezTo>
                              <a:pt x="607190" y="180727"/>
                              <a:pt x="572719" y="60007"/>
                              <a:pt x="509159" y="17935"/>
                            </a:cubicBezTo>
                            <a:cubicBezTo>
                              <a:pt x="509159" y="17935"/>
                              <a:pt x="467078" y="74694"/>
                              <a:pt x="381800" y="64979"/>
                            </a:cubicBezTo>
                            <a:cubicBezTo>
                              <a:pt x="290255" y="54539"/>
                              <a:pt x="155124" y="32870"/>
                              <a:pt x="60598" y="8019"/>
                            </a:cubicBezTo>
                            <a:cubicBezTo>
                              <a:pt x="48311" y="4790"/>
                              <a:pt x="38167" y="-944"/>
                              <a:pt x="29918" y="133"/>
                            </a:cubicBezTo>
                            <a:cubicBezTo>
                              <a:pt x="-18050" y="6467"/>
                              <a:pt x="-1524" y="82552"/>
                              <a:pt x="31890" y="121253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75" name="Graphic 963">
                        <a:extLst>
                          <a:ext uri="{FF2B5EF4-FFF2-40B4-BE49-F238E27FC236}">
                            <a16:creationId xmlns:a16="http://schemas.microsoft.com/office/drawing/2014/main" id="{59E24862-F021-4D9A-8250-2EF68980CD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69903" y="10622724"/>
                        <a:ext cx="425592" cy="241091"/>
                        <a:chOff x="7069903" y="10622724"/>
                        <a:chExt cx="425592" cy="241091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92" name="Freeform: Shape 491">
                          <a:extLst>
                            <a:ext uri="{FF2B5EF4-FFF2-40B4-BE49-F238E27FC236}">
                              <a16:creationId xmlns:a16="http://schemas.microsoft.com/office/drawing/2014/main" id="{5739BA16-2E06-4E83-A4CE-CD2445FD3C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69903" y="10639010"/>
                          <a:ext cx="205412" cy="195786"/>
                        </a:xfrm>
                        <a:custGeom>
                          <a:avLst/>
                          <a:gdLst>
                            <a:gd name="connsiteX0" fmla="*/ 205413 w 205412"/>
                            <a:gd name="connsiteY0" fmla="*/ 8312 h 195786"/>
                            <a:gd name="connsiteX1" fmla="*/ 13532 w 205412"/>
                            <a:gd name="connsiteY1" fmla="*/ 192831 h 195786"/>
                            <a:gd name="connsiteX2" fmla="*/ 205413 w 205412"/>
                            <a:gd name="connsiteY2" fmla="*/ 8312 h 1957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05412" h="195786">
                              <a:moveTo>
                                <a:pt x="205413" y="8312"/>
                              </a:moveTo>
                              <a:cubicBezTo>
                                <a:pt x="3597" y="-50943"/>
                                <a:pt x="-22244" y="227216"/>
                                <a:pt x="13532" y="192831"/>
                              </a:cubicBezTo>
                              <a:lnTo>
                                <a:pt x="205413" y="831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3" name="Freeform: Shape 492">
                          <a:extLst>
                            <a:ext uri="{FF2B5EF4-FFF2-40B4-BE49-F238E27FC236}">
                              <a16:creationId xmlns:a16="http://schemas.microsoft.com/office/drawing/2014/main" id="{E0185FFD-0B35-46CE-B32E-4DA268E848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94377" y="10622724"/>
                          <a:ext cx="128299" cy="241091"/>
                        </a:xfrm>
                        <a:custGeom>
                          <a:avLst/>
                          <a:gdLst>
                            <a:gd name="connsiteX0" fmla="*/ 996 w 128299"/>
                            <a:gd name="connsiteY0" fmla="*/ 5 h 241091"/>
                            <a:gd name="connsiteX1" fmla="*/ 94474 w 128299"/>
                            <a:gd name="connsiteY1" fmla="*/ 241092 h 241091"/>
                            <a:gd name="connsiteX2" fmla="*/ 996 w 128299"/>
                            <a:gd name="connsiteY2" fmla="*/ 5 h 24109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28299" h="241091">
                              <a:moveTo>
                                <a:pt x="996" y="5"/>
                              </a:moveTo>
                              <a:cubicBezTo>
                                <a:pt x="-11310" y="113162"/>
                                <a:pt x="94474" y="241092"/>
                                <a:pt x="94474" y="241092"/>
                              </a:cubicBezTo>
                              <a:cubicBezTo>
                                <a:pt x="94474" y="241092"/>
                                <a:pt x="215013" y="-1224"/>
                                <a:pt x="996" y="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4" name="Freeform: Shape 493">
                          <a:extLst>
                            <a:ext uri="{FF2B5EF4-FFF2-40B4-BE49-F238E27FC236}">
                              <a16:creationId xmlns:a16="http://schemas.microsoft.com/office/drawing/2014/main" id="{8261E320-1EC7-4133-9B81-EF438BDD4F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9976" y="10631495"/>
                          <a:ext cx="275520" cy="137604"/>
                        </a:xfrm>
                        <a:custGeom>
                          <a:avLst/>
                          <a:gdLst>
                            <a:gd name="connsiteX0" fmla="*/ 0 w 275520"/>
                            <a:gd name="connsiteY0" fmla="*/ 29363 h 137604"/>
                            <a:gd name="connsiteX1" fmla="*/ 275520 w 275520"/>
                            <a:gd name="connsiteY1" fmla="*/ 137605 h 137604"/>
                            <a:gd name="connsiteX2" fmla="*/ 0 w 275520"/>
                            <a:gd name="connsiteY2" fmla="*/ 29363 h 13760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275520" h="137604">
                              <a:moveTo>
                                <a:pt x="0" y="29363"/>
                              </a:moveTo>
                              <a:cubicBezTo>
                                <a:pt x="113157" y="49041"/>
                                <a:pt x="275520" y="137605"/>
                                <a:pt x="275520" y="137605"/>
                              </a:cubicBezTo>
                              <a:cubicBezTo>
                                <a:pt x="275520" y="137605"/>
                                <a:pt x="196796" y="-76413"/>
                                <a:pt x="0" y="293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6" name="Graphic 963">
                        <a:extLst>
                          <a:ext uri="{FF2B5EF4-FFF2-40B4-BE49-F238E27FC236}">
                            <a16:creationId xmlns:a16="http://schemas.microsoft.com/office/drawing/2014/main" id="{80C1455E-48B9-44EF-BC05-4DEE11009B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94236" y="10189726"/>
                        <a:ext cx="585209" cy="534768"/>
                        <a:chOff x="6894236" y="10189726"/>
                        <a:chExt cx="585209" cy="534768"/>
                      </a:xfrm>
                    </p:grpSpPr>
                    <p:sp>
                      <p:nvSpPr>
                        <p:cNvPr id="486" name="Freeform: Shape 485">
                          <a:extLst>
                            <a:ext uri="{FF2B5EF4-FFF2-40B4-BE49-F238E27FC236}">
                              <a16:creationId xmlns:a16="http://schemas.microsoft.com/office/drawing/2014/main" id="{B07BC3F6-7A13-425C-AD67-1765610122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75498" y="10308108"/>
                          <a:ext cx="414520" cy="405534"/>
                        </a:xfrm>
                        <a:custGeom>
                          <a:avLst/>
                          <a:gdLst>
                            <a:gd name="connsiteX0" fmla="*/ 0 w 414520"/>
                            <a:gd name="connsiteY0" fmla="*/ 59026 h 405534"/>
                            <a:gd name="connsiteX1" fmla="*/ 291589 w 414520"/>
                            <a:gd name="connsiteY1" fmla="*/ 402593 h 405534"/>
                            <a:gd name="connsiteX2" fmla="*/ 409518 w 414520"/>
                            <a:gd name="connsiteY2" fmla="*/ 0 h 405534"/>
                            <a:gd name="connsiteX3" fmla="*/ 0 w 414520"/>
                            <a:gd name="connsiteY3" fmla="*/ 59026 h 4055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414520" h="405534">
                              <a:moveTo>
                                <a:pt x="0" y="59026"/>
                              </a:moveTo>
                              <a:cubicBezTo>
                                <a:pt x="45853" y="319992"/>
                                <a:pt x="182328" y="425024"/>
                                <a:pt x="291589" y="402593"/>
                              </a:cubicBezTo>
                              <a:cubicBezTo>
                                <a:pt x="467087" y="366570"/>
                                <a:pt x="400174" y="1333"/>
                                <a:pt x="409518" y="0"/>
                              </a:cubicBezTo>
                              <a:lnTo>
                                <a:pt x="0" y="59026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7" name="Freeform: Shape 486">
                          <a:extLst>
                            <a:ext uri="{FF2B5EF4-FFF2-40B4-BE49-F238E27FC236}">
                              <a16:creationId xmlns:a16="http://schemas.microsoft.com/office/drawing/2014/main" id="{E657D0B2-EC5C-4EAD-AB1D-04F0779AE5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894236" y="10189726"/>
                          <a:ext cx="585209" cy="397422"/>
                        </a:xfrm>
                        <a:custGeom>
                          <a:avLst/>
                          <a:gdLst>
                            <a:gd name="connsiteX0" fmla="*/ 166120 w 585209"/>
                            <a:gd name="connsiteY0" fmla="*/ 120221 h 397422"/>
                            <a:gd name="connsiteX1" fmla="*/ 89 w 585209"/>
                            <a:gd name="connsiteY1" fmla="*/ 149739 h 397422"/>
                            <a:gd name="connsiteX2" fmla="*/ 77566 w 585209"/>
                            <a:gd name="connsiteY2" fmla="*/ 230901 h 397422"/>
                            <a:gd name="connsiteX3" fmla="*/ 83500 w 585209"/>
                            <a:gd name="connsiteY3" fmla="*/ 344125 h 397422"/>
                            <a:gd name="connsiteX4" fmla="*/ 167034 w 585209"/>
                            <a:gd name="connsiteY4" fmla="*/ 307453 h 397422"/>
                            <a:gd name="connsiteX5" fmla="*/ 320139 w 585209"/>
                            <a:gd name="connsiteY5" fmla="*/ 396922 h 397422"/>
                            <a:gd name="connsiteX6" fmla="*/ 433591 w 585209"/>
                            <a:gd name="connsiteY6" fmla="*/ 285318 h 397422"/>
                            <a:gd name="connsiteX7" fmla="*/ 579324 w 585209"/>
                            <a:gd name="connsiteY7" fmla="*/ 267801 h 397422"/>
                            <a:gd name="connsiteX8" fmla="*/ 494466 w 585209"/>
                            <a:gd name="connsiteY8" fmla="*/ 164493 h 397422"/>
                            <a:gd name="connsiteX9" fmla="*/ 553492 w 585209"/>
                            <a:gd name="connsiteY9" fmla="*/ 35363 h 397422"/>
                            <a:gd name="connsiteX10" fmla="*/ 413294 w 585209"/>
                            <a:gd name="connsiteY10" fmla="*/ 75939 h 397422"/>
                            <a:gd name="connsiteX11" fmla="*/ 166120 w 585209"/>
                            <a:gd name="connsiteY11" fmla="*/ 120221 h 3974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585209" h="397422">
                              <a:moveTo>
                                <a:pt x="166120" y="120221"/>
                              </a:moveTo>
                              <a:cubicBezTo>
                                <a:pt x="107093" y="87017"/>
                                <a:pt x="-3587" y="87017"/>
                                <a:pt x="89" y="149739"/>
                              </a:cubicBezTo>
                              <a:cubicBezTo>
                                <a:pt x="3785" y="212461"/>
                                <a:pt x="77566" y="230901"/>
                                <a:pt x="77566" y="230901"/>
                              </a:cubicBezTo>
                              <a:cubicBezTo>
                                <a:pt x="28017" y="241521"/>
                                <a:pt x="-11788" y="358641"/>
                                <a:pt x="83500" y="344125"/>
                              </a:cubicBezTo>
                              <a:cubicBezTo>
                                <a:pt x="108103" y="340363"/>
                                <a:pt x="121000" y="332571"/>
                                <a:pt x="167034" y="307453"/>
                              </a:cubicBezTo>
                              <a:cubicBezTo>
                                <a:pt x="167034" y="307453"/>
                                <a:pt x="229756" y="405228"/>
                                <a:pt x="320139" y="396922"/>
                              </a:cubicBezTo>
                              <a:cubicBezTo>
                                <a:pt x="410531" y="388626"/>
                                <a:pt x="433591" y="285318"/>
                                <a:pt x="433591" y="285318"/>
                              </a:cubicBezTo>
                              <a:cubicBezTo>
                                <a:pt x="433591" y="285318"/>
                                <a:pt x="546120" y="334200"/>
                                <a:pt x="579324" y="267801"/>
                              </a:cubicBezTo>
                              <a:cubicBezTo>
                                <a:pt x="612518" y="201383"/>
                                <a:pt x="494466" y="164493"/>
                                <a:pt x="494466" y="164493"/>
                              </a:cubicBezTo>
                              <a:cubicBezTo>
                                <a:pt x="494466" y="164493"/>
                                <a:pt x="597774" y="79644"/>
                                <a:pt x="553492" y="35363"/>
                              </a:cubicBezTo>
                              <a:cubicBezTo>
                                <a:pt x="509220" y="-8910"/>
                                <a:pt x="413294" y="75939"/>
                                <a:pt x="413294" y="75939"/>
                              </a:cubicBezTo>
                              <a:cubicBezTo>
                                <a:pt x="342389" y="-36323"/>
                                <a:pt x="196771" y="-26198"/>
                                <a:pt x="166120" y="1202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4361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8" name="Freeform: Shape 487">
                          <a:extLst>
                            <a:ext uri="{FF2B5EF4-FFF2-40B4-BE49-F238E27FC236}">
                              <a16:creationId xmlns:a16="http://schemas.microsoft.com/office/drawing/2014/main" id="{861335B2-C0E1-47E0-A7D8-05FB2ABF23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96277" y="10247085"/>
                          <a:ext cx="361995" cy="223955"/>
                        </a:xfrm>
                        <a:custGeom>
                          <a:avLst/>
                          <a:gdLst>
                            <a:gd name="connsiteX0" fmla="*/ 284450 w 361995"/>
                            <a:gd name="connsiteY0" fmla="*/ 1958 h 223955"/>
                            <a:gd name="connsiteX1" fmla="*/ 292251 w 361995"/>
                            <a:gd name="connsiteY1" fmla="*/ 11464 h 223955"/>
                            <a:gd name="connsiteX2" fmla="*/ 282745 w 361995"/>
                            <a:gd name="connsiteY2" fmla="*/ 19256 h 223955"/>
                            <a:gd name="connsiteX3" fmla="*/ 43105 w 361995"/>
                            <a:gd name="connsiteY3" fmla="*/ 99551 h 223955"/>
                            <a:gd name="connsiteX4" fmla="*/ 17769 w 361995"/>
                            <a:gd name="connsiteY4" fmla="*/ 153006 h 223955"/>
                            <a:gd name="connsiteX5" fmla="*/ 31485 w 361995"/>
                            <a:gd name="connsiteY5" fmla="*/ 191601 h 223955"/>
                            <a:gd name="connsiteX6" fmla="*/ 143146 w 361995"/>
                            <a:gd name="connsiteY6" fmla="*/ 198240 h 223955"/>
                            <a:gd name="connsiteX7" fmla="*/ 167597 w 361995"/>
                            <a:gd name="connsiteY7" fmla="*/ 191791 h 223955"/>
                            <a:gd name="connsiteX8" fmla="*/ 164244 w 361995"/>
                            <a:gd name="connsiteY8" fmla="*/ 104266 h 223955"/>
                            <a:gd name="connsiteX9" fmla="*/ 165768 w 361995"/>
                            <a:gd name="connsiteY9" fmla="*/ 98866 h 223955"/>
                            <a:gd name="connsiteX10" fmla="*/ 294937 w 361995"/>
                            <a:gd name="connsiteY10" fmla="*/ 59766 h 223955"/>
                            <a:gd name="connsiteX11" fmla="*/ 351334 w 361995"/>
                            <a:gd name="connsiteY11" fmla="*/ 76130 h 223955"/>
                            <a:gd name="connsiteX12" fmla="*/ 361659 w 361995"/>
                            <a:gd name="connsiteY12" fmla="*/ 102609 h 223955"/>
                            <a:gd name="connsiteX13" fmla="*/ 344229 w 361995"/>
                            <a:gd name="connsiteY13" fmla="*/ 131594 h 223955"/>
                            <a:gd name="connsiteX14" fmla="*/ 183627 w 361995"/>
                            <a:gd name="connsiteY14" fmla="*/ 205374 h 223955"/>
                            <a:gd name="connsiteX15" fmla="*/ 176912 w 361995"/>
                            <a:gd name="connsiteY15" fmla="*/ 208946 h 223955"/>
                            <a:gd name="connsiteX16" fmla="*/ 173264 w 361995"/>
                            <a:gd name="connsiteY16" fmla="*/ 208289 h 223955"/>
                            <a:gd name="connsiteX17" fmla="*/ 147356 w 361995"/>
                            <a:gd name="connsiteY17" fmla="*/ 215147 h 223955"/>
                            <a:gd name="connsiteX18" fmla="*/ 20159 w 361995"/>
                            <a:gd name="connsiteY18" fmla="*/ 204822 h 223955"/>
                            <a:gd name="connsiteX19" fmla="*/ 462 w 361995"/>
                            <a:gd name="connsiteY19" fmla="*/ 151186 h 223955"/>
                            <a:gd name="connsiteX20" fmla="*/ 29684 w 361995"/>
                            <a:gd name="connsiteY20" fmla="*/ 88531 h 223955"/>
                            <a:gd name="connsiteX21" fmla="*/ 284450 w 361995"/>
                            <a:gd name="connsiteY21" fmla="*/ 1958 h 223955"/>
                            <a:gd name="connsiteX22" fmla="*/ 284450 w 361995"/>
                            <a:gd name="connsiteY22" fmla="*/ 1958 h 223955"/>
                            <a:gd name="connsiteX23" fmla="*/ 184790 w 361995"/>
                            <a:gd name="connsiteY23" fmla="*/ 186934 h 223955"/>
                            <a:gd name="connsiteX24" fmla="*/ 332179 w 361995"/>
                            <a:gd name="connsiteY24" fmla="*/ 119068 h 223955"/>
                            <a:gd name="connsiteX25" fmla="*/ 344438 w 361995"/>
                            <a:gd name="connsiteY25" fmla="*/ 100085 h 223955"/>
                            <a:gd name="connsiteX26" fmla="*/ 339885 w 361995"/>
                            <a:gd name="connsiteY26" fmla="*/ 89198 h 223955"/>
                            <a:gd name="connsiteX27" fmla="*/ 294394 w 361995"/>
                            <a:gd name="connsiteY27" fmla="*/ 77111 h 223955"/>
                            <a:gd name="connsiteX28" fmla="*/ 181723 w 361995"/>
                            <a:gd name="connsiteY28" fmla="*/ 106705 h 223955"/>
                            <a:gd name="connsiteX29" fmla="*/ 184790 w 361995"/>
                            <a:gd name="connsiteY29" fmla="*/ 186934 h 2239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</a:cxnLst>
                          <a:rect l="l" t="t" r="r" b="b"/>
                          <a:pathLst>
                            <a:path w="361995" h="223955">
                              <a:moveTo>
                                <a:pt x="284450" y="1958"/>
                              </a:moveTo>
                              <a:cubicBezTo>
                                <a:pt x="289222" y="2435"/>
                                <a:pt x="292717" y="6683"/>
                                <a:pt x="292251" y="11464"/>
                              </a:cubicBezTo>
                              <a:cubicBezTo>
                                <a:pt x="291774" y="16246"/>
                                <a:pt x="287526" y="19732"/>
                                <a:pt x="282745" y="19256"/>
                              </a:cubicBezTo>
                              <a:cubicBezTo>
                                <a:pt x="166921" y="7769"/>
                                <a:pt x="83158" y="50793"/>
                                <a:pt x="43105" y="99551"/>
                              </a:cubicBezTo>
                              <a:cubicBezTo>
                                <a:pt x="28246" y="117640"/>
                                <a:pt x="19578" y="136347"/>
                                <a:pt x="17769" y="153006"/>
                              </a:cubicBezTo>
                              <a:cubicBezTo>
                                <a:pt x="16083" y="168474"/>
                                <a:pt x="20464" y="182143"/>
                                <a:pt x="31485" y="191601"/>
                              </a:cubicBezTo>
                              <a:cubicBezTo>
                                <a:pt x="49839" y="207336"/>
                                <a:pt x="86149" y="212642"/>
                                <a:pt x="143146" y="198240"/>
                              </a:cubicBezTo>
                              <a:cubicBezTo>
                                <a:pt x="151595" y="196097"/>
                                <a:pt x="159729" y="193963"/>
                                <a:pt x="167597" y="191791"/>
                              </a:cubicBezTo>
                              <a:lnTo>
                                <a:pt x="164244" y="104266"/>
                              </a:lnTo>
                              <a:cubicBezTo>
                                <a:pt x="164149" y="102409"/>
                                <a:pt x="164635" y="100504"/>
                                <a:pt x="165768" y="98866"/>
                              </a:cubicBezTo>
                              <a:cubicBezTo>
                                <a:pt x="165854" y="98752"/>
                                <a:pt x="194248" y="56384"/>
                                <a:pt x="294937" y="59766"/>
                              </a:cubicBezTo>
                              <a:cubicBezTo>
                                <a:pt x="320845" y="60632"/>
                                <a:pt x="340447" y="66585"/>
                                <a:pt x="351334" y="76130"/>
                              </a:cubicBezTo>
                              <a:cubicBezTo>
                                <a:pt x="359497" y="83311"/>
                                <a:pt x="363183" y="92274"/>
                                <a:pt x="361659" y="102609"/>
                              </a:cubicBezTo>
                              <a:cubicBezTo>
                                <a:pt x="360316" y="111686"/>
                                <a:pt x="354697" y="121497"/>
                                <a:pt x="344229" y="131594"/>
                              </a:cubicBezTo>
                              <a:cubicBezTo>
                                <a:pt x="320664" y="154301"/>
                                <a:pt x="269838" y="180638"/>
                                <a:pt x="183627" y="205374"/>
                              </a:cubicBezTo>
                              <a:cubicBezTo>
                                <a:pt x="182123" y="207460"/>
                                <a:pt x="179694" y="208841"/>
                                <a:pt x="176912" y="208946"/>
                              </a:cubicBezTo>
                              <a:cubicBezTo>
                                <a:pt x="175617" y="208994"/>
                                <a:pt x="174388" y="208746"/>
                                <a:pt x="173264" y="208289"/>
                              </a:cubicBezTo>
                              <a:cubicBezTo>
                                <a:pt x="164949" y="210594"/>
                                <a:pt x="156319" y="212870"/>
                                <a:pt x="147356" y="215147"/>
                              </a:cubicBezTo>
                              <a:cubicBezTo>
                                <a:pt x="84196" y="231111"/>
                                <a:pt x="42524" y="224005"/>
                                <a:pt x="20159" y="204822"/>
                              </a:cubicBezTo>
                              <a:cubicBezTo>
                                <a:pt x="4443" y="191335"/>
                                <a:pt x="-1843" y="172351"/>
                                <a:pt x="462" y="151186"/>
                              </a:cubicBezTo>
                              <a:cubicBezTo>
                                <a:pt x="2643" y="131222"/>
                                <a:pt x="12625" y="109296"/>
                                <a:pt x="29684" y="88531"/>
                              </a:cubicBezTo>
                              <a:cubicBezTo>
                                <a:pt x="72728" y="36115"/>
                                <a:pt x="161968" y="-10196"/>
                                <a:pt x="284450" y="1958"/>
                              </a:cubicBezTo>
                              <a:lnTo>
                                <a:pt x="284450" y="1958"/>
                              </a:lnTo>
                              <a:close/>
                              <a:moveTo>
                                <a:pt x="184790" y="186934"/>
                              </a:moveTo>
                              <a:cubicBezTo>
                                <a:pt x="264285" y="163683"/>
                                <a:pt x="310853" y="139614"/>
                                <a:pt x="332179" y="119068"/>
                              </a:cubicBezTo>
                              <a:cubicBezTo>
                                <a:pt x="339704" y="111810"/>
                                <a:pt x="343648" y="105419"/>
                                <a:pt x="344438" y="100085"/>
                              </a:cubicBezTo>
                              <a:cubicBezTo>
                                <a:pt x="345038" y="95989"/>
                                <a:pt x="343428" y="92303"/>
                                <a:pt x="339885" y="89198"/>
                              </a:cubicBezTo>
                              <a:cubicBezTo>
                                <a:pt x="331960" y="82245"/>
                                <a:pt x="316168" y="77844"/>
                                <a:pt x="294394" y="77111"/>
                              </a:cubicBezTo>
                              <a:cubicBezTo>
                                <a:pt x="216575" y="74510"/>
                                <a:pt x="188352" y="99323"/>
                                <a:pt x="181723" y="106705"/>
                              </a:cubicBezTo>
                              <a:lnTo>
                                <a:pt x="184790" y="18693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9" name="Freeform: Shape 488">
                          <a:extLst>
                            <a:ext uri="{FF2B5EF4-FFF2-40B4-BE49-F238E27FC236}">
                              <a16:creationId xmlns:a16="http://schemas.microsoft.com/office/drawing/2014/main" id="{A80ED5D5-5AE0-46DA-9C96-52FD820BED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004629" y="10429461"/>
                          <a:ext cx="48300" cy="87251"/>
                        </a:xfrm>
                        <a:custGeom>
                          <a:avLst/>
                          <a:gdLst>
                            <a:gd name="connsiteX0" fmla="*/ 425 w 48300"/>
                            <a:gd name="connsiteY0" fmla="*/ 11388 h 87251"/>
                            <a:gd name="connsiteX1" fmla="*/ 6006 w 48300"/>
                            <a:gd name="connsiteY1" fmla="*/ 425 h 87251"/>
                            <a:gd name="connsiteX2" fmla="*/ 16970 w 48300"/>
                            <a:gd name="connsiteY2" fmla="*/ 6016 h 87251"/>
                            <a:gd name="connsiteX3" fmla="*/ 30000 w 48300"/>
                            <a:gd name="connsiteY3" fmla="*/ 39801 h 87251"/>
                            <a:gd name="connsiteX4" fmla="*/ 47202 w 48300"/>
                            <a:gd name="connsiteY4" fmla="*/ 74339 h 87251"/>
                            <a:gd name="connsiteX5" fmla="*/ 43840 w 48300"/>
                            <a:gd name="connsiteY5" fmla="*/ 86159 h 87251"/>
                            <a:gd name="connsiteX6" fmla="*/ 32029 w 48300"/>
                            <a:gd name="connsiteY6" fmla="*/ 82778 h 87251"/>
                            <a:gd name="connsiteX7" fmla="*/ 14074 w 48300"/>
                            <a:gd name="connsiteY7" fmla="*/ 46821 h 87251"/>
                            <a:gd name="connsiteX8" fmla="*/ 425 w 48300"/>
                            <a:gd name="connsiteY8" fmla="*/ 11388 h 87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8300" h="87251">
                              <a:moveTo>
                                <a:pt x="425" y="11388"/>
                              </a:moveTo>
                              <a:cubicBezTo>
                                <a:pt x="-1052" y="6826"/>
                                <a:pt x="1444" y="1901"/>
                                <a:pt x="6006" y="425"/>
                              </a:cubicBezTo>
                              <a:cubicBezTo>
                                <a:pt x="10578" y="-1052"/>
                                <a:pt x="15484" y="1444"/>
                                <a:pt x="16970" y="6016"/>
                              </a:cubicBezTo>
                              <a:cubicBezTo>
                                <a:pt x="20427" y="16646"/>
                                <a:pt x="24771" y="27990"/>
                                <a:pt x="30000" y="39801"/>
                              </a:cubicBezTo>
                              <a:cubicBezTo>
                                <a:pt x="34991" y="51107"/>
                                <a:pt x="40744" y="62680"/>
                                <a:pt x="47202" y="74339"/>
                              </a:cubicBezTo>
                              <a:cubicBezTo>
                                <a:pt x="49536" y="78530"/>
                                <a:pt x="48031" y="83826"/>
                                <a:pt x="43840" y="86159"/>
                              </a:cubicBezTo>
                              <a:cubicBezTo>
                                <a:pt x="39649" y="88483"/>
                                <a:pt x="34362" y="86978"/>
                                <a:pt x="32029" y="82778"/>
                              </a:cubicBezTo>
                              <a:cubicBezTo>
                                <a:pt x="25161" y="70415"/>
                                <a:pt x="19179" y="58365"/>
                                <a:pt x="14074" y="46821"/>
                              </a:cubicBezTo>
                              <a:cubicBezTo>
                                <a:pt x="8635" y="34524"/>
                                <a:pt x="4082" y="22628"/>
                                <a:pt x="425" y="1138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0" name="Freeform: Shape 489">
                          <a:extLst>
                            <a:ext uri="{FF2B5EF4-FFF2-40B4-BE49-F238E27FC236}">
                              <a16:creationId xmlns:a16="http://schemas.microsoft.com/office/drawing/2014/main" id="{F0AB95F3-C9B4-41B5-8C0D-C96225C77E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13995" y="10345509"/>
                          <a:ext cx="144705" cy="378984"/>
                        </a:xfrm>
                        <a:custGeom>
                          <a:avLst/>
                          <a:gdLst>
                            <a:gd name="connsiteX0" fmla="*/ 127310 w 144705"/>
                            <a:gd name="connsiteY0" fmla="*/ 7967 h 378984"/>
                            <a:gd name="connsiteX1" fmla="*/ 136731 w 144705"/>
                            <a:gd name="connsiteY1" fmla="*/ 32 h 378984"/>
                            <a:gd name="connsiteX2" fmla="*/ 144674 w 144705"/>
                            <a:gd name="connsiteY2" fmla="*/ 9462 h 378984"/>
                            <a:gd name="connsiteX3" fmla="*/ 97764 w 144705"/>
                            <a:gd name="connsiteY3" fmla="*/ 231490 h 378984"/>
                            <a:gd name="connsiteX4" fmla="*/ 13677 w 144705"/>
                            <a:gd name="connsiteY4" fmla="*/ 377422 h 378984"/>
                            <a:gd name="connsiteX5" fmla="*/ 1552 w 144705"/>
                            <a:gd name="connsiteY5" fmla="*/ 375241 h 378984"/>
                            <a:gd name="connsiteX6" fmla="*/ 3733 w 144705"/>
                            <a:gd name="connsiteY6" fmla="*/ 363116 h 378984"/>
                            <a:gd name="connsiteX7" fmla="*/ 81352 w 144705"/>
                            <a:gd name="connsiteY7" fmla="*/ 225689 h 378984"/>
                            <a:gd name="connsiteX8" fmla="*/ 127310 w 144705"/>
                            <a:gd name="connsiteY8" fmla="*/ 7967 h 37898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44705" h="378984">
                              <a:moveTo>
                                <a:pt x="127310" y="7967"/>
                              </a:moveTo>
                              <a:cubicBezTo>
                                <a:pt x="127720" y="3175"/>
                                <a:pt x="131949" y="-377"/>
                                <a:pt x="136731" y="32"/>
                              </a:cubicBezTo>
                              <a:cubicBezTo>
                                <a:pt x="141531" y="442"/>
                                <a:pt x="145074" y="4671"/>
                                <a:pt x="144674" y="9462"/>
                              </a:cubicBezTo>
                              <a:cubicBezTo>
                                <a:pt x="137169" y="94491"/>
                                <a:pt x="119185" y="170634"/>
                                <a:pt x="97764" y="231490"/>
                              </a:cubicBezTo>
                              <a:cubicBezTo>
                                <a:pt x="71017" y="307461"/>
                                <a:pt x="38413" y="360220"/>
                                <a:pt x="13677" y="377422"/>
                              </a:cubicBezTo>
                              <a:cubicBezTo>
                                <a:pt x="9724" y="380175"/>
                                <a:pt x="4304" y="379194"/>
                                <a:pt x="1552" y="375241"/>
                              </a:cubicBezTo>
                              <a:cubicBezTo>
                                <a:pt x="-1182" y="371298"/>
                                <a:pt x="-211" y="365868"/>
                                <a:pt x="3733" y="363116"/>
                              </a:cubicBezTo>
                              <a:cubicBezTo>
                                <a:pt x="25850" y="347742"/>
                                <a:pt x="55844" y="298174"/>
                                <a:pt x="81352" y="225689"/>
                              </a:cubicBezTo>
                              <a:cubicBezTo>
                                <a:pt x="102326" y="166119"/>
                                <a:pt x="119938" y="91472"/>
                                <a:pt x="127310" y="796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91" name="Freeform: Shape 490">
                          <a:extLst>
                            <a:ext uri="{FF2B5EF4-FFF2-40B4-BE49-F238E27FC236}">
                              <a16:creationId xmlns:a16="http://schemas.microsoft.com/office/drawing/2014/main" id="{7344529D-DB31-4874-AFE8-E026A6E0BA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969020" y="10466327"/>
                          <a:ext cx="428274" cy="129496"/>
                        </a:xfrm>
                        <a:custGeom>
                          <a:avLst/>
                          <a:gdLst>
                            <a:gd name="connsiteX0" fmla="*/ 10011 w 428274"/>
                            <a:gd name="connsiteY0" fmla="*/ 76125 h 129496"/>
                            <a:gd name="connsiteX1" fmla="*/ 95 w 428274"/>
                            <a:gd name="connsiteY1" fmla="*/ 68810 h 129496"/>
                            <a:gd name="connsiteX2" fmla="*/ 7420 w 428274"/>
                            <a:gd name="connsiteY2" fmla="*/ 58904 h 129496"/>
                            <a:gd name="connsiteX3" fmla="*/ 78724 w 428274"/>
                            <a:gd name="connsiteY3" fmla="*/ 28348 h 129496"/>
                            <a:gd name="connsiteX4" fmla="*/ 88107 w 428274"/>
                            <a:gd name="connsiteY4" fmla="*/ 23223 h 129496"/>
                            <a:gd name="connsiteX5" fmla="*/ 99536 w 428274"/>
                            <a:gd name="connsiteY5" fmla="*/ 26128 h 129496"/>
                            <a:gd name="connsiteX6" fmla="*/ 244583 w 428274"/>
                            <a:gd name="connsiteY6" fmla="*/ 111663 h 129496"/>
                            <a:gd name="connsiteX7" fmla="*/ 350339 w 428274"/>
                            <a:gd name="connsiteY7" fmla="*/ 6736 h 129496"/>
                            <a:gd name="connsiteX8" fmla="*/ 360798 w 428274"/>
                            <a:gd name="connsiteY8" fmla="*/ 230 h 129496"/>
                            <a:gd name="connsiteX9" fmla="*/ 362626 w 428274"/>
                            <a:gd name="connsiteY9" fmla="*/ 868 h 129496"/>
                            <a:gd name="connsiteX10" fmla="*/ 420586 w 428274"/>
                            <a:gd name="connsiteY10" fmla="*/ 16232 h 129496"/>
                            <a:gd name="connsiteX11" fmla="*/ 428216 w 428274"/>
                            <a:gd name="connsiteY11" fmla="*/ 25900 h 129496"/>
                            <a:gd name="connsiteX12" fmla="*/ 418538 w 428274"/>
                            <a:gd name="connsiteY12" fmla="*/ 33539 h 129496"/>
                            <a:gd name="connsiteX13" fmla="*/ 364589 w 428274"/>
                            <a:gd name="connsiteY13" fmla="*/ 20280 h 129496"/>
                            <a:gd name="connsiteX14" fmla="*/ 246155 w 428274"/>
                            <a:gd name="connsiteY14" fmla="*/ 128960 h 129496"/>
                            <a:gd name="connsiteX15" fmla="*/ 89583 w 428274"/>
                            <a:gd name="connsiteY15" fmla="*/ 42197 h 129496"/>
                            <a:gd name="connsiteX16" fmla="*/ 87030 w 428274"/>
                            <a:gd name="connsiteY16" fmla="*/ 43597 h 129496"/>
                            <a:gd name="connsiteX17" fmla="*/ 10011 w 428274"/>
                            <a:gd name="connsiteY17" fmla="*/ 76125 h 1294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428274" h="129496">
                              <a:moveTo>
                                <a:pt x="10011" y="76125"/>
                              </a:moveTo>
                              <a:cubicBezTo>
                                <a:pt x="5258" y="76840"/>
                                <a:pt x="810" y="73563"/>
                                <a:pt x="95" y="68810"/>
                              </a:cubicBezTo>
                              <a:cubicBezTo>
                                <a:pt x="-609" y="64048"/>
                                <a:pt x="2667" y="59609"/>
                                <a:pt x="7420" y="58904"/>
                              </a:cubicBezTo>
                              <a:cubicBezTo>
                                <a:pt x="28813" y="55637"/>
                                <a:pt x="41225" y="48846"/>
                                <a:pt x="78724" y="28348"/>
                              </a:cubicBezTo>
                              <a:lnTo>
                                <a:pt x="88107" y="23223"/>
                              </a:lnTo>
                              <a:cubicBezTo>
                                <a:pt x="92116" y="21042"/>
                                <a:pt x="97098" y="22356"/>
                                <a:pt x="99536" y="26128"/>
                              </a:cubicBezTo>
                              <a:cubicBezTo>
                                <a:pt x="99717" y="26386"/>
                                <a:pt x="159458" y="119492"/>
                                <a:pt x="244583" y="111663"/>
                              </a:cubicBezTo>
                              <a:cubicBezTo>
                                <a:pt x="328622" y="103948"/>
                                <a:pt x="350282" y="7021"/>
                                <a:pt x="350339" y="6736"/>
                              </a:cubicBezTo>
                              <a:cubicBezTo>
                                <a:pt x="351425" y="2059"/>
                                <a:pt x="356121" y="-865"/>
                                <a:pt x="360798" y="230"/>
                              </a:cubicBezTo>
                              <a:cubicBezTo>
                                <a:pt x="361445" y="383"/>
                                <a:pt x="362055" y="601"/>
                                <a:pt x="362626" y="868"/>
                              </a:cubicBezTo>
                              <a:cubicBezTo>
                                <a:pt x="366065" y="2325"/>
                                <a:pt x="391554" y="12765"/>
                                <a:pt x="420586" y="16232"/>
                              </a:cubicBezTo>
                              <a:cubicBezTo>
                                <a:pt x="425349" y="16804"/>
                                <a:pt x="428768" y="21137"/>
                                <a:pt x="428216" y="25900"/>
                              </a:cubicBezTo>
                              <a:cubicBezTo>
                                <a:pt x="427644" y="30682"/>
                                <a:pt x="423320" y="34091"/>
                                <a:pt x="418538" y="33539"/>
                              </a:cubicBezTo>
                              <a:cubicBezTo>
                                <a:pt x="396269" y="30872"/>
                                <a:pt x="375876" y="24376"/>
                                <a:pt x="364589" y="20280"/>
                              </a:cubicBezTo>
                              <a:cubicBezTo>
                                <a:pt x="356054" y="47141"/>
                                <a:pt x="325412" y="121674"/>
                                <a:pt x="246155" y="128960"/>
                              </a:cubicBezTo>
                              <a:cubicBezTo>
                                <a:pt x="165268" y="136380"/>
                                <a:pt x="106052" y="64676"/>
                                <a:pt x="89583" y="42197"/>
                              </a:cubicBezTo>
                              <a:lnTo>
                                <a:pt x="87030" y="43597"/>
                              </a:lnTo>
                              <a:cubicBezTo>
                                <a:pt x="47416" y="65257"/>
                                <a:pt x="34309" y="72439"/>
                                <a:pt x="10011" y="7612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77" name="Graphic 963">
                        <a:extLst>
                          <a:ext uri="{FF2B5EF4-FFF2-40B4-BE49-F238E27FC236}">
                            <a16:creationId xmlns:a16="http://schemas.microsoft.com/office/drawing/2014/main" id="{100DCB34-8F5F-4E30-9C3F-327E9AF5753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26481" y="11128049"/>
                        <a:ext cx="222246" cy="272863"/>
                        <a:chOff x="7226481" y="11128049"/>
                        <a:chExt cx="222246" cy="272863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83" name="Freeform: Shape 482">
                          <a:extLst>
                            <a:ext uri="{FF2B5EF4-FFF2-40B4-BE49-F238E27FC236}">
                              <a16:creationId xmlns:a16="http://schemas.microsoft.com/office/drawing/2014/main" id="{F5A9496E-2603-473E-A074-8E436E2B81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84355" y="11239720"/>
                          <a:ext cx="150579" cy="46797"/>
                        </a:xfrm>
                        <a:custGeom>
                          <a:avLst/>
                          <a:gdLst>
                            <a:gd name="connsiteX0" fmla="*/ 13230 w 150579"/>
                            <a:gd name="connsiteY0" fmla="*/ 30975 h 46797"/>
                            <a:gd name="connsiteX1" fmla="*/ 0 w 150579"/>
                            <a:gd name="connsiteY1" fmla="*/ 0 h 46797"/>
                            <a:gd name="connsiteX2" fmla="*/ 13230 w 150579"/>
                            <a:gd name="connsiteY2" fmla="*/ 30975 h 467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50579" h="46797">
                              <a:moveTo>
                                <a:pt x="13230" y="30975"/>
                              </a:moveTo>
                              <a:cubicBezTo>
                                <a:pt x="201378" y="62389"/>
                                <a:pt x="195520" y="44425"/>
                                <a:pt x="0" y="0"/>
                              </a:cubicBezTo>
                              <a:cubicBezTo>
                                <a:pt x="4420" y="10163"/>
                                <a:pt x="8849" y="20546"/>
                                <a:pt x="13230" y="309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4" name="Freeform: Shape 483">
                          <a:extLst>
                            <a:ext uri="{FF2B5EF4-FFF2-40B4-BE49-F238E27FC236}">
                              <a16:creationId xmlns:a16="http://schemas.microsoft.com/office/drawing/2014/main" id="{FCFDA2CB-636B-47D7-A995-5D4B194020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26481" y="11128049"/>
                          <a:ext cx="222246" cy="59235"/>
                        </a:xfrm>
                        <a:custGeom>
                          <a:avLst/>
                          <a:gdLst>
                            <a:gd name="connsiteX0" fmla="*/ 19431 w 222246"/>
                            <a:gd name="connsiteY0" fmla="*/ 30842 h 59235"/>
                            <a:gd name="connsiteX1" fmla="*/ 222247 w 222246"/>
                            <a:gd name="connsiteY1" fmla="*/ 59236 h 59235"/>
                            <a:gd name="connsiteX2" fmla="*/ 0 w 222246"/>
                            <a:gd name="connsiteY2" fmla="*/ 0 h 59235"/>
                            <a:gd name="connsiteX3" fmla="*/ 19431 w 222246"/>
                            <a:gd name="connsiteY3" fmla="*/ 30842 h 5923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22246" h="59235">
                              <a:moveTo>
                                <a:pt x="19431" y="30842"/>
                              </a:moveTo>
                              <a:lnTo>
                                <a:pt x="222247" y="59236"/>
                              </a:lnTo>
                              <a:cubicBezTo>
                                <a:pt x="222247" y="59236"/>
                                <a:pt x="123492" y="31966"/>
                                <a:pt x="0" y="0"/>
                              </a:cubicBezTo>
                              <a:cubicBezTo>
                                <a:pt x="5972" y="7658"/>
                                <a:pt x="12516" y="18202"/>
                                <a:pt x="19431" y="308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85" name="Freeform: Shape 484">
                          <a:extLst>
                            <a:ext uri="{FF2B5EF4-FFF2-40B4-BE49-F238E27FC236}">
                              <a16:creationId xmlns:a16="http://schemas.microsoft.com/office/drawing/2014/main" id="{618D8356-7514-46A8-8443-FAADEE0B45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333161" y="11357525"/>
                          <a:ext cx="111346" cy="43387"/>
                        </a:xfrm>
                        <a:custGeom>
                          <a:avLst/>
                          <a:gdLst>
                            <a:gd name="connsiteX0" fmla="*/ 12411 w 111346"/>
                            <a:gd name="connsiteY0" fmla="*/ 30318 h 43387"/>
                            <a:gd name="connsiteX1" fmla="*/ 0 w 111346"/>
                            <a:gd name="connsiteY1" fmla="*/ 0 h 43387"/>
                            <a:gd name="connsiteX2" fmla="*/ 12411 w 111346"/>
                            <a:gd name="connsiteY2" fmla="*/ 30318 h 433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111346" h="43387">
                              <a:moveTo>
                                <a:pt x="12411" y="30318"/>
                              </a:moveTo>
                              <a:cubicBezTo>
                                <a:pt x="148809" y="57112"/>
                                <a:pt x="143704" y="40595"/>
                                <a:pt x="0" y="0"/>
                              </a:cubicBezTo>
                              <a:cubicBezTo>
                                <a:pt x="4363" y="10744"/>
                                <a:pt x="8525" y="20926"/>
                                <a:pt x="12411" y="3031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78" name="Freeform: Shape 477">
                        <a:extLst>
                          <a:ext uri="{FF2B5EF4-FFF2-40B4-BE49-F238E27FC236}">
                            <a16:creationId xmlns:a16="http://schemas.microsoft.com/office/drawing/2014/main" id="{5A615153-F740-4BF3-83AA-FF0E8A865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9721" y="11278813"/>
                        <a:ext cx="1204258" cy="842025"/>
                      </a:xfrm>
                      <a:custGeom>
                        <a:avLst/>
                        <a:gdLst>
                          <a:gd name="connsiteX0" fmla="*/ 258308 w 1204258"/>
                          <a:gd name="connsiteY0" fmla="*/ 46889 h 842025"/>
                          <a:gd name="connsiteX1" fmla="*/ 0 w 1204258"/>
                          <a:gd name="connsiteY1" fmla="*/ 421431 h 842025"/>
                          <a:gd name="connsiteX2" fmla="*/ 1146324 w 1204258"/>
                          <a:gd name="connsiteY2" fmla="*/ 699647 h 842025"/>
                          <a:gd name="connsiteX3" fmla="*/ 1141476 w 1204258"/>
                          <a:gd name="connsiteY3" fmla="*/ 150893 h 842025"/>
                          <a:gd name="connsiteX4" fmla="*/ 837038 w 1204258"/>
                          <a:gd name="connsiteY4" fmla="*/ 2646 h 842025"/>
                          <a:gd name="connsiteX5" fmla="*/ 258308 w 1204258"/>
                          <a:gd name="connsiteY5" fmla="*/ 46889 h 842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04258" h="842025">
                            <a:moveTo>
                              <a:pt x="258308" y="46889"/>
                            </a:moveTo>
                            <a:cubicBezTo>
                              <a:pt x="159906" y="335316"/>
                              <a:pt x="0" y="421431"/>
                              <a:pt x="0" y="421431"/>
                            </a:cubicBezTo>
                            <a:cubicBezTo>
                              <a:pt x="422453" y="878174"/>
                              <a:pt x="958062" y="949907"/>
                              <a:pt x="1146324" y="699647"/>
                            </a:cubicBezTo>
                            <a:cubicBezTo>
                              <a:pt x="1230573" y="587652"/>
                              <a:pt x="1217695" y="320629"/>
                              <a:pt x="1141476" y="150893"/>
                            </a:cubicBezTo>
                            <a:cubicBezTo>
                              <a:pt x="1077068" y="7465"/>
                              <a:pt x="939965" y="-7870"/>
                              <a:pt x="837038" y="2646"/>
                            </a:cubicBezTo>
                            <a:cubicBezTo>
                              <a:pt x="668541" y="19877"/>
                              <a:pt x="504844" y="131224"/>
                              <a:pt x="258308" y="46889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79" name="Freeform: Shape 478">
                        <a:extLst>
                          <a:ext uri="{FF2B5EF4-FFF2-40B4-BE49-F238E27FC236}">
                            <a16:creationId xmlns:a16="http://schemas.microsoft.com/office/drawing/2014/main" id="{1ADCDC1E-DB21-48EA-8C41-65D6EE3D19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11050" y="11258001"/>
                        <a:ext cx="859328" cy="686090"/>
                      </a:xfrm>
                      <a:custGeom>
                        <a:avLst/>
                        <a:gdLst>
                          <a:gd name="connsiteX0" fmla="*/ 849748 w 859328"/>
                          <a:gd name="connsiteY0" fmla="*/ 45 h 686090"/>
                          <a:gd name="connsiteX1" fmla="*/ 859282 w 859328"/>
                          <a:gd name="connsiteY1" fmla="*/ 7808 h 686090"/>
                          <a:gd name="connsiteX2" fmla="*/ 851519 w 859328"/>
                          <a:gd name="connsiteY2" fmla="*/ 17352 h 686090"/>
                          <a:gd name="connsiteX3" fmla="*/ 735276 w 859328"/>
                          <a:gd name="connsiteY3" fmla="*/ 49699 h 686090"/>
                          <a:gd name="connsiteX4" fmla="*/ 660200 w 859328"/>
                          <a:gd name="connsiteY4" fmla="*/ 74493 h 686090"/>
                          <a:gd name="connsiteX5" fmla="*/ 479482 w 859328"/>
                          <a:gd name="connsiteY5" fmla="*/ 106830 h 686090"/>
                          <a:gd name="connsiteX6" fmla="*/ 264188 w 859328"/>
                          <a:gd name="connsiteY6" fmla="*/ 75931 h 686090"/>
                          <a:gd name="connsiteX7" fmla="*/ 258740 w 859328"/>
                          <a:gd name="connsiteY7" fmla="*/ 64901 h 686090"/>
                          <a:gd name="connsiteX8" fmla="*/ 269770 w 859328"/>
                          <a:gd name="connsiteY8" fmla="*/ 59462 h 686090"/>
                          <a:gd name="connsiteX9" fmla="*/ 478596 w 859328"/>
                          <a:gd name="connsiteY9" fmla="*/ 89466 h 686090"/>
                          <a:gd name="connsiteX10" fmla="*/ 655704 w 859328"/>
                          <a:gd name="connsiteY10" fmla="*/ 57681 h 686090"/>
                          <a:gd name="connsiteX11" fmla="*/ 729409 w 859328"/>
                          <a:gd name="connsiteY11" fmla="*/ 33364 h 686090"/>
                          <a:gd name="connsiteX12" fmla="*/ 849748 w 859328"/>
                          <a:gd name="connsiteY12" fmla="*/ 45 h 686090"/>
                          <a:gd name="connsiteX13" fmla="*/ 849748 w 859328"/>
                          <a:gd name="connsiteY13" fmla="*/ 45 h 686090"/>
                          <a:gd name="connsiteX14" fmla="*/ 2308 w 859328"/>
                          <a:gd name="connsiteY14" fmla="*/ 448120 h 686090"/>
                          <a:gd name="connsiteX15" fmla="*/ 2784 w 859328"/>
                          <a:gd name="connsiteY15" fmla="*/ 435871 h 686090"/>
                          <a:gd name="connsiteX16" fmla="*/ 15043 w 859328"/>
                          <a:gd name="connsiteY16" fmla="*/ 436347 h 686090"/>
                          <a:gd name="connsiteX17" fmla="*/ 155099 w 859328"/>
                          <a:gd name="connsiteY17" fmla="*/ 567878 h 686090"/>
                          <a:gd name="connsiteX18" fmla="*/ 304222 w 859328"/>
                          <a:gd name="connsiteY18" fmla="*/ 669843 h 686090"/>
                          <a:gd name="connsiteX19" fmla="*/ 307489 w 859328"/>
                          <a:gd name="connsiteY19" fmla="*/ 681692 h 686090"/>
                          <a:gd name="connsiteX20" fmla="*/ 295640 w 859328"/>
                          <a:gd name="connsiteY20" fmla="*/ 684960 h 686090"/>
                          <a:gd name="connsiteX21" fmla="*/ 144211 w 859328"/>
                          <a:gd name="connsiteY21" fmla="*/ 581432 h 686090"/>
                          <a:gd name="connsiteX22" fmla="*/ 2308 w 859328"/>
                          <a:gd name="connsiteY22" fmla="*/ 448120 h 6860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859328" h="686090">
                            <a:moveTo>
                              <a:pt x="849748" y="45"/>
                            </a:moveTo>
                            <a:cubicBezTo>
                              <a:pt x="854529" y="-440"/>
                              <a:pt x="858796" y="3036"/>
                              <a:pt x="859282" y="7808"/>
                            </a:cubicBezTo>
                            <a:cubicBezTo>
                              <a:pt x="859777" y="12590"/>
                              <a:pt x="856291" y="16857"/>
                              <a:pt x="851519" y="17352"/>
                            </a:cubicBezTo>
                            <a:cubicBezTo>
                              <a:pt x="814315" y="21153"/>
                              <a:pt x="774948" y="35373"/>
                              <a:pt x="735276" y="49699"/>
                            </a:cubicBezTo>
                            <a:cubicBezTo>
                              <a:pt x="710216" y="58757"/>
                              <a:pt x="685013" y="67854"/>
                              <a:pt x="660200" y="74493"/>
                            </a:cubicBezTo>
                            <a:cubicBezTo>
                              <a:pt x="603802" y="89580"/>
                              <a:pt x="544566" y="103449"/>
                              <a:pt x="479482" y="106830"/>
                            </a:cubicBezTo>
                            <a:cubicBezTo>
                              <a:pt x="414226" y="110202"/>
                              <a:pt x="343398" y="103030"/>
                              <a:pt x="264188" y="75931"/>
                            </a:cubicBezTo>
                            <a:cubicBezTo>
                              <a:pt x="259645" y="74388"/>
                              <a:pt x="257197" y="69445"/>
                              <a:pt x="258740" y="64901"/>
                            </a:cubicBezTo>
                            <a:cubicBezTo>
                              <a:pt x="260283" y="60358"/>
                              <a:pt x="265227" y="57919"/>
                              <a:pt x="269770" y="59462"/>
                            </a:cubicBezTo>
                            <a:cubicBezTo>
                              <a:pt x="346685" y="85770"/>
                              <a:pt x="415369" y="92743"/>
                              <a:pt x="478596" y="89466"/>
                            </a:cubicBezTo>
                            <a:cubicBezTo>
                              <a:pt x="541966" y="86170"/>
                              <a:pt x="600174" y="72540"/>
                              <a:pt x="655704" y="57681"/>
                            </a:cubicBezTo>
                            <a:cubicBezTo>
                              <a:pt x="680317" y="51109"/>
                              <a:pt x="704939" y="42203"/>
                              <a:pt x="729409" y="33364"/>
                            </a:cubicBezTo>
                            <a:cubicBezTo>
                              <a:pt x="770128" y="18648"/>
                              <a:pt x="810504" y="4055"/>
                              <a:pt x="849748" y="45"/>
                            </a:cubicBezTo>
                            <a:lnTo>
                              <a:pt x="849748" y="45"/>
                            </a:lnTo>
                            <a:close/>
                            <a:moveTo>
                              <a:pt x="2308" y="448120"/>
                            </a:moveTo>
                            <a:cubicBezTo>
                              <a:pt x="-949" y="444606"/>
                              <a:pt x="-730" y="439119"/>
                              <a:pt x="2784" y="435871"/>
                            </a:cubicBezTo>
                            <a:cubicBezTo>
                              <a:pt x="6299" y="432623"/>
                              <a:pt x="11786" y="432833"/>
                              <a:pt x="15043" y="436347"/>
                            </a:cubicBezTo>
                            <a:cubicBezTo>
                              <a:pt x="60897" y="485925"/>
                              <a:pt x="107769" y="529654"/>
                              <a:pt x="155099" y="567878"/>
                            </a:cubicBezTo>
                            <a:cubicBezTo>
                              <a:pt x="204543" y="607797"/>
                              <a:pt x="254463" y="641649"/>
                              <a:pt x="304222" y="669843"/>
                            </a:cubicBezTo>
                            <a:cubicBezTo>
                              <a:pt x="308394" y="672205"/>
                              <a:pt x="309861" y="677511"/>
                              <a:pt x="307489" y="681692"/>
                            </a:cubicBezTo>
                            <a:cubicBezTo>
                              <a:pt x="305117" y="685864"/>
                              <a:pt x="299812" y="687322"/>
                              <a:pt x="295640" y="684960"/>
                            </a:cubicBezTo>
                            <a:cubicBezTo>
                              <a:pt x="245062" y="656299"/>
                              <a:pt x="194380" y="621942"/>
                              <a:pt x="144211" y="581432"/>
                            </a:cubicBezTo>
                            <a:cubicBezTo>
                              <a:pt x="96358" y="542799"/>
                              <a:pt x="48885" y="498488"/>
                              <a:pt x="2308" y="4481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0" name="Freeform: Shape 479">
                        <a:extLst>
                          <a:ext uri="{FF2B5EF4-FFF2-40B4-BE49-F238E27FC236}">
                            <a16:creationId xmlns:a16="http://schemas.microsoft.com/office/drawing/2014/main" id="{339918C5-658E-4A03-A28C-037566F8EF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73945" y="11074056"/>
                        <a:ext cx="307652" cy="278131"/>
                      </a:xfrm>
                      <a:custGeom>
                        <a:avLst/>
                        <a:gdLst>
                          <a:gd name="connsiteX0" fmla="*/ 15663 w 307652"/>
                          <a:gd name="connsiteY0" fmla="*/ 274620 h 278131"/>
                          <a:gd name="connsiteX1" fmla="*/ 3509 w 307652"/>
                          <a:gd name="connsiteY1" fmla="*/ 276430 h 278131"/>
                          <a:gd name="connsiteX2" fmla="*/ 1709 w 307652"/>
                          <a:gd name="connsiteY2" fmla="*/ 264276 h 278131"/>
                          <a:gd name="connsiteX3" fmla="*/ 149994 w 307652"/>
                          <a:gd name="connsiteY3" fmla="*/ 97427 h 278131"/>
                          <a:gd name="connsiteX4" fmla="*/ 295603 w 307652"/>
                          <a:gd name="connsiteY4" fmla="*/ 682 h 278131"/>
                          <a:gd name="connsiteX5" fmla="*/ 306966 w 307652"/>
                          <a:gd name="connsiteY5" fmla="*/ 5320 h 278131"/>
                          <a:gd name="connsiteX6" fmla="*/ 302347 w 307652"/>
                          <a:gd name="connsiteY6" fmla="*/ 16684 h 278131"/>
                          <a:gd name="connsiteX7" fmla="*/ 161634 w 307652"/>
                          <a:gd name="connsiteY7" fmla="*/ 110353 h 278131"/>
                          <a:gd name="connsiteX8" fmla="*/ 15663 w 307652"/>
                          <a:gd name="connsiteY8" fmla="*/ 274620 h 278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307652" h="278131">
                            <a:moveTo>
                              <a:pt x="15663" y="274620"/>
                            </a:moveTo>
                            <a:cubicBezTo>
                              <a:pt x="12806" y="278469"/>
                              <a:pt x="7367" y="279278"/>
                              <a:pt x="3509" y="276430"/>
                            </a:cubicBezTo>
                            <a:cubicBezTo>
                              <a:pt x="-339" y="273582"/>
                              <a:pt x="-1148" y="268125"/>
                              <a:pt x="1709" y="264276"/>
                            </a:cubicBezTo>
                            <a:cubicBezTo>
                              <a:pt x="51325" y="197297"/>
                              <a:pt x="100969" y="141471"/>
                              <a:pt x="149994" y="97427"/>
                            </a:cubicBezTo>
                            <a:cubicBezTo>
                              <a:pt x="199220" y="53203"/>
                              <a:pt x="247968" y="20741"/>
                              <a:pt x="295603" y="682"/>
                            </a:cubicBezTo>
                            <a:cubicBezTo>
                              <a:pt x="300023" y="-1176"/>
                              <a:pt x="305118" y="891"/>
                              <a:pt x="306966" y="5320"/>
                            </a:cubicBezTo>
                            <a:cubicBezTo>
                              <a:pt x="308833" y="9730"/>
                              <a:pt x="306757" y="14826"/>
                              <a:pt x="302347" y="16684"/>
                            </a:cubicBezTo>
                            <a:cubicBezTo>
                              <a:pt x="256579" y="35943"/>
                              <a:pt x="209478" y="67376"/>
                              <a:pt x="161634" y="110353"/>
                            </a:cubicBezTo>
                            <a:cubicBezTo>
                              <a:pt x="113399" y="153682"/>
                              <a:pt x="64536" y="208641"/>
                              <a:pt x="15663" y="27462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1" name="Freeform: Shape 480">
                        <a:extLst>
                          <a:ext uri="{FF2B5EF4-FFF2-40B4-BE49-F238E27FC236}">
                            <a16:creationId xmlns:a16="http://schemas.microsoft.com/office/drawing/2014/main" id="{E670A9E9-71E7-4DDB-AEF4-E3A647B9B9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47734" y="11329362"/>
                        <a:ext cx="428224" cy="62217"/>
                      </a:xfrm>
                      <a:custGeom>
                        <a:avLst/>
                        <a:gdLst>
                          <a:gd name="connsiteX0" fmla="*/ 9206 w 428224"/>
                          <a:gd name="connsiteY0" fmla="*/ 30211 h 62217"/>
                          <a:gd name="connsiteX1" fmla="*/ 15 w 428224"/>
                          <a:gd name="connsiteY1" fmla="*/ 22048 h 62217"/>
                          <a:gd name="connsiteX2" fmla="*/ 8178 w 428224"/>
                          <a:gd name="connsiteY2" fmla="*/ 12856 h 62217"/>
                          <a:gd name="connsiteX3" fmla="*/ 96503 w 428224"/>
                          <a:gd name="connsiteY3" fmla="*/ 6817 h 62217"/>
                          <a:gd name="connsiteX4" fmla="*/ 423458 w 428224"/>
                          <a:gd name="connsiteY4" fmla="*/ 45746 h 62217"/>
                          <a:gd name="connsiteX5" fmla="*/ 427278 w 428224"/>
                          <a:gd name="connsiteY5" fmla="*/ 57462 h 62217"/>
                          <a:gd name="connsiteX6" fmla="*/ 415562 w 428224"/>
                          <a:gd name="connsiteY6" fmla="*/ 61262 h 62217"/>
                          <a:gd name="connsiteX7" fmla="*/ 97722 w 428224"/>
                          <a:gd name="connsiteY7" fmla="*/ 24162 h 62217"/>
                          <a:gd name="connsiteX8" fmla="*/ 9206 w 428224"/>
                          <a:gd name="connsiteY8" fmla="*/ 30211 h 622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28224" h="62217">
                            <a:moveTo>
                              <a:pt x="9206" y="30211"/>
                            </a:moveTo>
                            <a:cubicBezTo>
                              <a:pt x="4415" y="30487"/>
                              <a:pt x="291" y="26839"/>
                              <a:pt x="15" y="22048"/>
                            </a:cubicBezTo>
                            <a:cubicBezTo>
                              <a:pt x="-262" y="17247"/>
                              <a:pt x="3377" y="13133"/>
                              <a:pt x="8178" y="12856"/>
                            </a:cubicBezTo>
                            <a:cubicBezTo>
                              <a:pt x="39934" y="10942"/>
                              <a:pt x="69443" y="8780"/>
                              <a:pt x="96503" y="6817"/>
                            </a:cubicBezTo>
                            <a:cubicBezTo>
                              <a:pt x="240673" y="-3698"/>
                              <a:pt x="315730" y="-9175"/>
                              <a:pt x="423458" y="45746"/>
                            </a:cubicBezTo>
                            <a:cubicBezTo>
                              <a:pt x="427744" y="47937"/>
                              <a:pt x="429459" y="53176"/>
                              <a:pt x="427278" y="57462"/>
                            </a:cubicBezTo>
                            <a:cubicBezTo>
                              <a:pt x="425087" y="61748"/>
                              <a:pt x="419848" y="63453"/>
                              <a:pt x="415562" y="61262"/>
                            </a:cubicBezTo>
                            <a:cubicBezTo>
                              <a:pt x="312120" y="8542"/>
                              <a:pt x="238721" y="13875"/>
                              <a:pt x="97722" y="24162"/>
                            </a:cubicBezTo>
                            <a:cubicBezTo>
                              <a:pt x="71147" y="26106"/>
                              <a:pt x="42134" y="28230"/>
                              <a:pt x="9206" y="3021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82" name="Freeform: Shape 481">
                        <a:extLst>
                          <a:ext uri="{FF2B5EF4-FFF2-40B4-BE49-F238E27FC236}">
                            <a16:creationId xmlns:a16="http://schemas.microsoft.com/office/drawing/2014/main" id="{DF88C44E-CA74-440B-8012-C1B64BDB40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66422" y="11353829"/>
                        <a:ext cx="276599" cy="482987"/>
                      </a:xfrm>
                      <a:custGeom>
                        <a:avLst/>
                        <a:gdLst>
                          <a:gd name="connsiteX0" fmla="*/ 12424 w 276599"/>
                          <a:gd name="connsiteY0" fmla="*/ 482137 h 482987"/>
                          <a:gd name="connsiteX1" fmla="*/ 851 w 276599"/>
                          <a:gd name="connsiteY1" fmla="*/ 478050 h 482987"/>
                          <a:gd name="connsiteX2" fmla="*/ 4937 w 276599"/>
                          <a:gd name="connsiteY2" fmla="*/ 466468 h 482987"/>
                          <a:gd name="connsiteX3" fmla="*/ 257092 w 276599"/>
                          <a:gd name="connsiteY3" fmla="*/ 23374 h 482987"/>
                          <a:gd name="connsiteX4" fmla="*/ 267884 w 276599"/>
                          <a:gd name="connsiteY4" fmla="*/ 0 h 482987"/>
                          <a:gd name="connsiteX5" fmla="*/ 276599 w 276599"/>
                          <a:gd name="connsiteY5" fmla="*/ 8715 h 482987"/>
                          <a:gd name="connsiteX6" fmla="*/ 267884 w 276599"/>
                          <a:gd name="connsiteY6" fmla="*/ 17431 h 482987"/>
                          <a:gd name="connsiteX7" fmla="*/ 274390 w 276599"/>
                          <a:gd name="connsiteY7" fmla="*/ 25013 h 482987"/>
                          <a:gd name="connsiteX8" fmla="*/ 12424 w 276599"/>
                          <a:gd name="connsiteY8" fmla="*/ 482137 h 4829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76599" h="482987">
                            <a:moveTo>
                              <a:pt x="12424" y="482137"/>
                            </a:moveTo>
                            <a:cubicBezTo>
                              <a:pt x="8109" y="484203"/>
                              <a:pt x="2917" y="482375"/>
                              <a:pt x="851" y="478050"/>
                            </a:cubicBezTo>
                            <a:cubicBezTo>
                              <a:pt x="-1216" y="473726"/>
                              <a:pt x="613" y="468535"/>
                              <a:pt x="4937" y="466468"/>
                            </a:cubicBezTo>
                            <a:cubicBezTo>
                              <a:pt x="224679" y="361283"/>
                              <a:pt x="250644" y="90545"/>
                              <a:pt x="257092" y="23374"/>
                            </a:cubicBezTo>
                            <a:cubicBezTo>
                              <a:pt x="258521" y="8382"/>
                              <a:pt x="259340" y="0"/>
                              <a:pt x="267884" y="0"/>
                            </a:cubicBezTo>
                            <a:cubicBezTo>
                              <a:pt x="272704" y="0"/>
                              <a:pt x="276599" y="3905"/>
                              <a:pt x="276599" y="8715"/>
                            </a:cubicBezTo>
                            <a:cubicBezTo>
                              <a:pt x="276599" y="13535"/>
                              <a:pt x="272704" y="17431"/>
                              <a:pt x="267884" y="17431"/>
                            </a:cubicBezTo>
                            <a:cubicBezTo>
                              <a:pt x="260674" y="17431"/>
                              <a:pt x="274847" y="20155"/>
                              <a:pt x="274390" y="25013"/>
                            </a:cubicBezTo>
                            <a:cubicBezTo>
                              <a:pt x="267751" y="94136"/>
                              <a:pt x="241033" y="372704"/>
                              <a:pt x="12424" y="48213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9" name="Freeform: Shape 468">
                      <a:extLst>
                        <a:ext uri="{FF2B5EF4-FFF2-40B4-BE49-F238E27FC236}">
                          <a16:creationId xmlns:a16="http://schemas.microsoft.com/office/drawing/2014/main" id="{6580B6D9-9345-451D-82F2-0A2C953ADF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19242" y="11679422"/>
                      <a:ext cx="1167414" cy="441425"/>
                    </a:xfrm>
                    <a:custGeom>
                      <a:avLst/>
                      <a:gdLst>
                        <a:gd name="connsiteX0" fmla="*/ 612 w 1167414"/>
                        <a:gd name="connsiteY0" fmla="*/ 20955 h 441425"/>
                        <a:gd name="connsiteX1" fmla="*/ 3069 w 1167414"/>
                        <a:gd name="connsiteY1" fmla="*/ 23594 h 441425"/>
                        <a:gd name="connsiteX2" fmla="*/ 612 w 1167414"/>
                        <a:gd name="connsiteY2" fmla="*/ 20955 h 441425"/>
                        <a:gd name="connsiteX3" fmla="*/ 612 w 1167414"/>
                        <a:gd name="connsiteY3" fmla="*/ 20955 h 441425"/>
                        <a:gd name="connsiteX4" fmla="*/ 479 w 1167414"/>
                        <a:gd name="connsiteY4" fmla="*/ 20822 h 441425"/>
                        <a:gd name="connsiteX5" fmla="*/ 612 w 1167414"/>
                        <a:gd name="connsiteY5" fmla="*/ 20955 h 441425"/>
                        <a:gd name="connsiteX6" fmla="*/ 479 w 1167414"/>
                        <a:gd name="connsiteY6" fmla="*/ 20822 h 441425"/>
                        <a:gd name="connsiteX7" fmla="*/ 479 w 1167414"/>
                        <a:gd name="connsiteY7" fmla="*/ 20822 h 441425"/>
                        <a:gd name="connsiteX8" fmla="*/ 287648 w 1167414"/>
                        <a:gd name="connsiteY8" fmla="*/ 264976 h 441425"/>
                        <a:gd name="connsiteX9" fmla="*/ 10394 w 1167414"/>
                        <a:gd name="connsiteY9" fmla="*/ 31433 h 441425"/>
                        <a:gd name="connsiteX10" fmla="*/ 3079 w 1167414"/>
                        <a:gd name="connsiteY10" fmla="*/ 23603 h 441425"/>
                        <a:gd name="connsiteX11" fmla="*/ 888 w 1167414"/>
                        <a:gd name="connsiteY11" fmla="*/ 25727 h 441425"/>
                        <a:gd name="connsiteX12" fmla="*/ 364 w 1167414"/>
                        <a:gd name="connsiteY12" fmla="*/ 0 h 441425"/>
                        <a:gd name="connsiteX13" fmla="*/ 5984 w 1167414"/>
                        <a:gd name="connsiteY13" fmla="*/ 17555 h 441425"/>
                        <a:gd name="connsiteX14" fmla="*/ 16081 w 1167414"/>
                        <a:gd name="connsiteY14" fmla="*/ 10859 h 441425"/>
                        <a:gd name="connsiteX15" fmla="*/ 30654 w 1167414"/>
                        <a:gd name="connsiteY15" fmla="*/ 67 h 441425"/>
                        <a:gd name="connsiteX16" fmla="*/ 131819 w 1167414"/>
                        <a:gd name="connsiteY16" fmla="*/ 76743 h 441425"/>
                        <a:gd name="connsiteX17" fmla="*/ 191750 w 1167414"/>
                        <a:gd name="connsiteY17" fmla="*/ 118415 h 441425"/>
                        <a:gd name="connsiteX18" fmla="*/ 199999 w 1167414"/>
                        <a:gd name="connsiteY18" fmla="*/ 123930 h 441425"/>
                        <a:gd name="connsiteX19" fmla="*/ 282895 w 1167414"/>
                        <a:gd name="connsiteY19" fmla="*/ 176089 h 441425"/>
                        <a:gd name="connsiteX20" fmla="*/ 958732 w 1167414"/>
                        <a:gd name="connsiteY20" fmla="*/ 325860 h 441425"/>
                        <a:gd name="connsiteX21" fmla="*/ 1167415 w 1167414"/>
                        <a:gd name="connsiteY21" fmla="*/ 264824 h 441425"/>
                        <a:gd name="connsiteX22" fmla="*/ 1146803 w 1167414"/>
                        <a:gd name="connsiteY22" fmla="*/ 299066 h 441425"/>
                        <a:gd name="connsiteX23" fmla="*/ 287648 w 1167414"/>
                        <a:gd name="connsiteY23" fmla="*/ 264976 h 441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</a:cxnLst>
                      <a:rect l="l" t="t" r="r" b="b"/>
                      <a:pathLst>
                        <a:path w="1167414" h="441425">
                          <a:moveTo>
                            <a:pt x="612" y="20955"/>
                          </a:moveTo>
                          <a:cubicBezTo>
                            <a:pt x="1431" y="21841"/>
                            <a:pt x="2250" y="22717"/>
                            <a:pt x="3069" y="23594"/>
                          </a:cubicBezTo>
                          <a:cubicBezTo>
                            <a:pt x="2250" y="22717"/>
                            <a:pt x="1431" y="21841"/>
                            <a:pt x="612" y="20955"/>
                          </a:cubicBezTo>
                          <a:lnTo>
                            <a:pt x="612" y="20955"/>
                          </a:lnTo>
                          <a:close/>
                          <a:moveTo>
                            <a:pt x="479" y="20822"/>
                          </a:moveTo>
                          <a:cubicBezTo>
                            <a:pt x="526" y="20860"/>
                            <a:pt x="564" y="20907"/>
                            <a:pt x="612" y="20955"/>
                          </a:cubicBezTo>
                          <a:cubicBezTo>
                            <a:pt x="564" y="20907"/>
                            <a:pt x="526" y="20860"/>
                            <a:pt x="479" y="20822"/>
                          </a:cubicBezTo>
                          <a:lnTo>
                            <a:pt x="479" y="20822"/>
                          </a:lnTo>
                          <a:close/>
                          <a:moveTo>
                            <a:pt x="287648" y="264976"/>
                          </a:moveTo>
                          <a:cubicBezTo>
                            <a:pt x="193236" y="203683"/>
                            <a:pt x="99396" y="126006"/>
                            <a:pt x="10394" y="31433"/>
                          </a:cubicBezTo>
                          <a:cubicBezTo>
                            <a:pt x="7946" y="28823"/>
                            <a:pt x="5508" y="26223"/>
                            <a:pt x="3079" y="23603"/>
                          </a:cubicBezTo>
                          <a:cubicBezTo>
                            <a:pt x="1650" y="24994"/>
                            <a:pt x="888" y="25727"/>
                            <a:pt x="888" y="25727"/>
                          </a:cubicBezTo>
                          <a:cubicBezTo>
                            <a:pt x="888" y="25727"/>
                            <a:pt x="-693" y="17069"/>
                            <a:pt x="364" y="0"/>
                          </a:cubicBezTo>
                          <a:cubicBezTo>
                            <a:pt x="2231" y="5839"/>
                            <a:pt x="4107" y="11687"/>
                            <a:pt x="5984" y="17555"/>
                          </a:cubicBezTo>
                          <a:cubicBezTo>
                            <a:pt x="8546" y="15955"/>
                            <a:pt x="11937" y="13754"/>
                            <a:pt x="16081" y="10859"/>
                          </a:cubicBezTo>
                          <a:cubicBezTo>
                            <a:pt x="20234" y="7954"/>
                            <a:pt x="25129" y="4382"/>
                            <a:pt x="30654" y="67"/>
                          </a:cubicBezTo>
                          <a:cubicBezTo>
                            <a:pt x="64039" y="26642"/>
                            <a:pt x="97786" y="52283"/>
                            <a:pt x="131819" y="76743"/>
                          </a:cubicBezTo>
                          <a:cubicBezTo>
                            <a:pt x="151697" y="91050"/>
                            <a:pt x="171681" y="104947"/>
                            <a:pt x="191750" y="118415"/>
                          </a:cubicBezTo>
                          <a:cubicBezTo>
                            <a:pt x="194493" y="120253"/>
                            <a:pt x="197246" y="122101"/>
                            <a:pt x="199999" y="123930"/>
                          </a:cubicBezTo>
                          <a:cubicBezTo>
                            <a:pt x="227497" y="142189"/>
                            <a:pt x="255149" y="159611"/>
                            <a:pt x="282895" y="176089"/>
                          </a:cubicBezTo>
                          <a:cubicBezTo>
                            <a:pt x="508151" y="309744"/>
                            <a:pt x="740533" y="380410"/>
                            <a:pt x="958732" y="325860"/>
                          </a:cubicBezTo>
                          <a:cubicBezTo>
                            <a:pt x="1039075" y="305781"/>
                            <a:pt x="1108522" y="284845"/>
                            <a:pt x="1167415" y="264824"/>
                          </a:cubicBezTo>
                          <a:cubicBezTo>
                            <a:pt x="1161319" y="277397"/>
                            <a:pt x="1154461" y="288865"/>
                            <a:pt x="1146803" y="299066"/>
                          </a:cubicBezTo>
                          <a:cubicBezTo>
                            <a:pt x="999527" y="494843"/>
                            <a:pt x="639625" y="493538"/>
                            <a:pt x="287648" y="264976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3" name="Graphic 963">
                    <a:extLst>
                      <a:ext uri="{FF2B5EF4-FFF2-40B4-BE49-F238E27FC236}">
                        <a16:creationId xmlns:a16="http://schemas.microsoft.com/office/drawing/2014/main" id="{2057266B-4AFE-4419-BC91-C3D3A1BB0A7E}"/>
                      </a:ext>
                    </a:extLst>
                  </p:cNvPr>
                  <p:cNvGrpSpPr/>
                  <p:nvPr/>
                </p:nvGrpSpPr>
                <p:grpSpPr>
                  <a:xfrm>
                    <a:off x="6731796" y="8572846"/>
                    <a:ext cx="1557288" cy="1599314"/>
                    <a:chOff x="6731796" y="8572846"/>
                    <a:chExt cx="1557288" cy="1599314"/>
                  </a:xfrm>
                </p:grpSpPr>
                <p:sp>
                  <p:nvSpPr>
                    <p:cNvPr id="456" name="Freeform: Shape 455">
                      <a:extLst>
                        <a:ext uri="{FF2B5EF4-FFF2-40B4-BE49-F238E27FC236}">
                          <a16:creationId xmlns:a16="http://schemas.microsoft.com/office/drawing/2014/main" id="{ADDB3A3B-A8AB-4BB1-8E96-A41CDAD347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067" y="8782507"/>
                      <a:ext cx="678980" cy="711041"/>
                    </a:xfrm>
                    <a:custGeom>
                      <a:avLst/>
                      <a:gdLst>
                        <a:gd name="connsiteX0" fmla="*/ 339499 w 678980"/>
                        <a:gd name="connsiteY0" fmla="*/ 4992 h 711041"/>
                        <a:gd name="connsiteX1" fmla="*/ 63970 w 678980"/>
                        <a:gd name="connsiteY1" fmla="*/ 450267 h 711041"/>
                        <a:gd name="connsiteX2" fmla="*/ 0 w 678980"/>
                        <a:gd name="connsiteY2" fmla="*/ 711042 h 711041"/>
                        <a:gd name="connsiteX3" fmla="*/ 678980 w 678980"/>
                        <a:gd name="connsiteY3" fmla="*/ 125540 h 711041"/>
                        <a:gd name="connsiteX4" fmla="*/ 339499 w 678980"/>
                        <a:gd name="connsiteY4" fmla="*/ 4992 h 7110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8980" h="711041">
                          <a:moveTo>
                            <a:pt x="339499" y="4992"/>
                          </a:moveTo>
                          <a:cubicBezTo>
                            <a:pt x="147609" y="49264"/>
                            <a:pt x="127930" y="189501"/>
                            <a:pt x="63970" y="450267"/>
                          </a:cubicBezTo>
                          <a:cubicBezTo>
                            <a:pt x="0" y="711033"/>
                            <a:pt x="0" y="711042"/>
                            <a:pt x="0" y="711042"/>
                          </a:cubicBezTo>
                          <a:lnTo>
                            <a:pt x="678980" y="125540"/>
                          </a:lnTo>
                          <a:cubicBezTo>
                            <a:pt x="678989" y="125540"/>
                            <a:pt x="467430" y="-29441"/>
                            <a:pt x="339499" y="4992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7" name="Freeform: Shape 456">
                      <a:extLst>
                        <a:ext uri="{FF2B5EF4-FFF2-40B4-BE49-F238E27FC236}">
                          <a16:creationId xmlns:a16="http://schemas.microsoft.com/office/drawing/2014/main" id="{5F4DA3F4-F26D-46F3-A051-77B9A88183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796" y="8725058"/>
                      <a:ext cx="1457070" cy="1447103"/>
                    </a:xfrm>
                    <a:custGeom>
                      <a:avLst/>
                      <a:gdLst>
                        <a:gd name="connsiteX0" fmla="*/ 358526 w 1457070"/>
                        <a:gd name="connsiteY0" fmla="*/ 202154 h 1447103"/>
                        <a:gd name="connsiteX1" fmla="*/ 9797 w 1457070"/>
                        <a:gd name="connsiteY1" fmla="*/ 921796 h 1447103"/>
                        <a:gd name="connsiteX2" fmla="*/ 522746 w 1457070"/>
                        <a:gd name="connsiteY2" fmla="*/ 1428936 h 1447103"/>
                        <a:gd name="connsiteX3" fmla="*/ 909576 w 1457070"/>
                        <a:gd name="connsiteY3" fmla="*/ 1248589 h 1447103"/>
                        <a:gd name="connsiteX4" fmla="*/ 1204584 w 1457070"/>
                        <a:gd name="connsiteY4" fmla="*/ 1233007 h 1447103"/>
                        <a:gd name="connsiteX5" fmla="*/ 1254686 w 1457070"/>
                        <a:gd name="connsiteY5" fmla="*/ 981404 h 1447103"/>
                        <a:gd name="connsiteX6" fmla="*/ 1456854 w 1457070"/>
                        <a:gd name="connsiteY6" fmla="*/ 514898 h 1447103"/>
                        <a:gd name="connsiteX7" fmla="*/ 358526 w 1457070"/>
                        <a:gd name="connsiteY7" fmla="*/ 202154 h 1447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57070" h="1447103">
                          <a:moveTo>
                            <a:pt x="358526" y="202154"/>
                          </a:moveTo>
                          <a:cubicBezTo>
                            <a:pt x="258580" y="345315"/>
                            <a:pt x="57507" y="646362"/>
                            <a:pt x="9797" y="921796"/>
                          </a:cubicBezTo>
                          <a:cubicBezTo>
                            <a:pt x="-47296" y="1251304"/>
                            <a:pt x="147938" y="1520728"/>
                            <a:pt x="522746" y="1428936"/>
                          </a:cubicBezTo>
                          <a:cubicBezTo>
                            <a:pt x="795495" y="1362146"/>
                            <a:pt x="909576" y="1248589"/>
                            <a:pt x="909576" y="1248589"/>
                          </a:cubicBezTo>
                          <a:cubicBezTo>
                            <a:pt x="909576" y="1248589"/>
                            <a:pt x="970802" y="1396656"/>
                            <a:pt x="1204584" y="1233007"/>
                          </a:cubicBezTo>
                          <a:cubicBezTo>
                            <a:pt x="1438375" y="1069357"/>
                            <a:pt x="1254686" y="981404"/>
                            <a:pt x="1254686" y="981404"/>
                          </a:cubicBezTo>
                          <a:cubicBezTo>
                            <a:pt x="1254686" y="981404"/>
                            <a:pt x="1445728" y="687443"/>
                            <a:pt x="1456854" y="514898"/>
                          </a:cubicBezTo>
                          <a:cubicBezTo>
                            <a:pt x="1467988" y="342352"/>
                            <a:pt x="1048746" y="-332199"/>
                            <a:pt x="358526" y="202154"/>
                          </a:cubicBezTo>
                          <a:close/>
                        </a:path>
                      </a:pathLst>
                    </a:custGeom>
                    <a:solidFill>
                      <a:srgbClr val="D5785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8" name="Freeform: Shape 457">
                      <a:extLst>
                        <a:ext uri="{FF2B5EF4-FFF2-40B4-BE49-F238E27FC236}">
                          <a16:creationId xmlns:a16="http://schemas.microsoft.com/office/drawing/2014/main" id="{0E0673C3-7719-4414-B1F0-3EFC8F376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18143" y="9759184"/>
                      <a:ext cx="263197" cy="185050"/>
                    </a:xfrm>
                    <a:custGeom>
                      <a:avLst/>
                      <a:gdLst>
                        <a:gd name="connsiteX0" fmla="*/ 255975 w 263197"/>
                        <a:gd name="connsiteY0" fmla="*/ 85591 h 185050"/>
                        <a:gd name="connsiteX1" fmla="*/ 240945 w 263197"/>
                        <a:gd name="connsiteY1" fmla="*/ 92172 h 185050"/>
                        <a:gd name="connsiteX2" fmla="*/ 234372 w 263197"/>
                        <a:gd name="connsiteY2" fmla="*/ 77142 h 185050"/>
                        <a:gd name="connsiteX3" fmla="*/ 238087 w 263197"/>
                        <a:gd name="connsiteY3" fmla="*/ 40975 h 185050"/>
                        <a:gd name="connsiteX4" fmla="*/ 221428 w 263197"/>
                        <a:gd name="connsiteY4" fmla="*/ 26707 h 185050"/>
                        <a:gd name="connsiteX5" fmla="*/ 185757 w 263197"/>
                        <a:gd name="connsiteY5" fmla="*/ 23726 h 185050"/>
                        <a:gd name="connsiteX6" fmla="*/ 73686 w 263197"/>
                        <a:gd name="connsiteY6" fmla="*/ 72865 h 185050"/>
                        <a:gd name="connsiteX7" fmla="*/ 69056 w 263197"/>
                        <a:gd name="connsiteY7" fmla="*/ 118661 h 185050"/>
                        <a:gd name="connsiteX8" fmla="*/ 47654 w 263197"/>
                        <a:gd name="connsiteY8" fmla="*/ 129072 h 185050"/>
                        <a:gd name="connsiteX9" fmla="*/ 67142 w 263197"/>
                        <a:gd name="connsiteY9" fmla="*/ 177107 h 185050"/>
                        <a:gd name="connsiteX10" fmla="*/ 52531 w 263197"/>
                        <a:gd name="connsiteY10" fmla="*/ 184460 h 185050"/>
                        <a:gd name="connsiteX11" fmla="*/ 45177 w 263197"/>
                        <a:gd name="connsiteY11" fmla="*/ 169839 h 185050"/>
                        <a:gd name="connsiteX12" fmla="*/ 9297 w 263197"/>
                        <a:gd name="connsiteY12" fmla="*/ 135883 h 185050"/>
                        <a:gd name="connsiteX13" fmla="*/ 0 w 263197"/>
                        <a:gd name="connsiteY13" fmla="*/ 124500 h 185050"/>
                        <a:gd name="connsiteX14" fmla="*/ 11630 w 263197"/>
                        <a:gd name="connsiteY14" fmla="*/ 112880 h 185050"/>
                        <a:gd name="connsiteX15" fmla="*/ 56626 w 263197"/>
                        <a:gd name="connsiteY15" fmla="*/ 99154 h 185050"/>
                        <a:gd name="connsiteX16" fmla="*/ 50549 w 263197"/>
                        <a:gd name="connsiteY16" fmla="*/ 83476 h 185050"/>
                        <a:gd name="connsiteX17" fmla="*/ 47949 w 263197"/>
                        <a:gd name="connsiteY17" fmla="*/ 81514 h 185050"/>
                        <a:gd name="connsiteX18" fmla="*/ 47949 w 263197"/>
                        <a:gd name="connsiteY18" fmla="*/ 65074 h 185050"/>
                        <a:gd name="connsiteX19" fmla="*/ 183575 w 263197"/>
                        <a:gd name="connsiteY19" fmla="*/ 675 h 185050"/>
                        <a:gd name="connsiteX20" fmla="*/ 229153 w 263197"/>
                        <a:gd name="connsiteY20" fmla="*/ 4838 h 185050"/>
                        <a:gd name="connsiteX21" fmla="*/ 259614 w 263197"/>
                        <a:gd name="connsiteY21" fmla="*/ 32355 h 185050"/>
                        <a:gd name="connsiteX22" fmla="*/ 255975 w 263197"/>
                        <a:gd name="connsiteY22" fmla="*/ 85591 h 185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263197" h="185050">
                          <a:moveTo>
                            <a:pt x="255975" y="85591"/>
                          </a:moveTo>
                          <a:cubicBezTo>
                            <a:pt x="253642" y="91563"/>
                            <a:pt x="246917" y="94506"/>
                            <a:pt x="240945" y="92172"/>
                          </a:cubicBezTo>
                          <a:cubicBezTo>
                            <a:pt x="234982" y="89848"/>
                            <a:pt x="232029" y="83114"/>
                            <a:pt x="234372" y="77142"/>
                          </a:cubicBezTo>
                          <a:cubicBezTo>
                            <a:pt x="240668" y="61121"/>
                            <a:pt x="241411" y="49234"/>
                            <a:pt x="238087" y="40975"/>
                          </a:cubicBezTo>
                          <a:cubicBezTo>
                            <a:pt x="235382" y="34260"/>
                            <a:pt x="229476" y="29574"/>
                            <a:pt x="221428" y="26707"/>
                          </a:cubicBezTo>
                          <a:cubicBezTo>
                            <a:pt x="211855" y="23307"/>
                            <a:pt x="199530" y="22430"/>
                            <a:pt x="185757" y="23726"/>
                          </a:cubicBezTo>
                          <a:cubicBezTo>
                            <a:pt x="149914" y="27136"/>
                            <a:pt x="105899" y="45128"/>
                            <a:pt x="73686" y="72865"/>
                          </a:cubicBezTo>
                          <a:cubicBezTo>
                            <a:pt x="84287" y="83638"/>
                            <a:pt x="95117" y="102069"/>
                            <a:pt x="69056" y="118661"/>
                          </a:cubicBezTo>
                          <a:cubicBezTo>
                            <a:pt x="61903" y="123224"/>
                            <a:pt x="54578" y="126586"/>
                            <a:pt x="47654" y="129072"/>
                          </a:cubicBezTo>
                          <a:cubicBezTo>
                            <a:pt x="62179" y="139397"/>
                            <a:pt x="74476" y="155104"/>
                            <a:pt x="67142" y="177107"/>
                          </a:cubicBezTo>
                          <a:cubicBezTo>
                            <a:pt x="65142" y="183184"/>
                            <a:pt x="58598" y="186470"/>
                            <a:pt x="52531" y="184460"/>
                          </a:cubicBezTo>
                          <a:cubicBezTo>
                            <a:pt x="46454" y="182450"/>
                            <a:pt x="43167" y="175907"/>
                            <a:pt x="45177" y="169839"/>
                          </a:cubicBezTo>
                          <a:cubicBezTo>
                            <a:pt x="51845" y="149837"/>
                            <a:pt x="15497" y="137778"/>
                            <a:pt x="9297" y="135883"/>
                          </a:cubicBezTo>
                          <a:cubicBezTo>
                            <a:pt x="4001" y="134806"/>
                            <a:pt x="0" y="130120"/>
                            <a:pt x="0" y="124500"/>
                          </a:cubicBezTo>
                          <a:cubicBezTo>
                            <a:pt x="0" y="118080"/>
                            <a:pt x="5210" y="112880"/>
                            <a:pt x="11630" y="112880"/>
                          </a:cubicBezTo>
                          <a:cubicBezTo>
                            <a:pt x="11697" y="112880"/>
                            <a:pt x="35062" y="112870"/>
                            <a:pt x="56626" y="99154"/>
                          </a:cubicBezTo>
                          <a:cubicBezTo>
                            <a:pt x="64599" y="94077"/>
                            <a:pt x="53616" y="85629"/>
                            <a:pt x="50549" y="83476"/>
                          </a:cubicBezTo>
                          <a:cubicBezTo>
                            <a:pt x="49616" y="82952"/>
                            <a:pt x="48739" y="82314"/>
                            <a:pt x="47949" y="81514"/>
                          </a:cubicBezTo>
                          <a:cubicBezTo>
                            <a:pt x="43405" y="76970"/>
                            <a:pt x="43405" y="69617"/>
                            <a:pt x="47949" y="65074"/>
                          </a:cubicBezTo>
                          <a:cubicBezTo>
                            <a:pt x="84287" y="28736"/>
                            <a:pt x="139427" y="4876"/>
                            <a:pt x="183575" y="675"/>
                          </a:cubicBezTo>
                          <a:cubicBezTo>
                            <a:pt x="200673" y="-944"/>
                            <a:pt x="216380" y="313"/>
                            <a:pt x="229153" y="4838"/>
                          </a:cubicBezTo>
                          <a:cubicBezTo>
                            <a:pt x="243440" y="9905"/>
                            <a:pt x="254194" y="18925"/>
                            <a:pt x="259614" y="32355"/>
                          </a:cubicBezTo>
                          <a:cubicBezTo>
                            <a:pt x="265081" y="45976"/>
                            <a:pt x="264614" y="63616"/>
                            <a:pt x="255975" y="85591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59" name="Freeform: Shape 458">
                      <a:extLst>
                        <a:ext uri="{FF2B5EF4-FFF2-40B4-BE49-F238E27FC236}">
                          <a16:creationId xmlns:a16="http://schemas.microsoft.com/office/drawing/2014/main" id="{9F4A447F-5042-4A9F-A0AE-3501A7C5CE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75196" y="8572846"/>
                      <a:ext cx="1213887" cy="1288587"/>
                    </a:xfrm>
                    <a:custGeom>
                      <a:avLst/>
                      <a:gdLst>
                        <a:gd name="connsiteX0" fmla="*/ 428387 w 1213887"/>
                        <a:gd name="connsiteY0" fmla="*/ 610845 h 1288587"/>
                        <a:gd name="connsiteX1" fmla="*/ 174365 w 1213887"/>
                        <a:gd name="connsiteY1" fmla="*/ 460455 h 1288587"/>
                        <a:gd name="connsiteX2" fmla="*/ 846049 w 1213887"/>
                        <a:gd name="connsiteY2" fmla="*/ 740871 h 1288587"/>
                        <a:gd name="connsiteX3" fmla="*/ 708012 w 1213887"/>
                        <a:gd name="connsiteY3" fmla="*/ 985778 h 1288587"/>
                        <a:gd name="connsiteX4" fmla="*/ 547706 w 1213887"/>
                        <a:gd name="connsiteY4" fmla="*/ 1288587 h 1288587"/>
                        <a:gd name="connsiteX5" fmla="*/ 948471 w 1213887"/>
                        <a:gd name="connsiteY5" fmla="*/ 1154999 h 1288587"/>
                        <a:gd name="connsiteX6" fmla="*/ 1205846 w 1213887"/>
                        <a:gd name="connsiteY6" fmla="*/ 831092 h 1288587"/>
                        <a:gd name="connsiteX7" fmla="*/ 1144905 w 1213887"/>
                        <a:gd name="connsiteY7" fmla="*/ 618780 h 1288587"/>
                        <a:gd name="connsiteX8" fmla="*/ 391401 w 1213887"/>
                        <a:gd name="connsiteY8" fmla="*/ 22334 h 1288587"/>
                        <a:gd name="connsiteX9" fmla="*/ 0 w 1213887"/>
                        <a:gd name="connsiteY9" fmla="*/ 242152 h 1288587"/>
                        <a:gd name="connsiteX10" fmla="*/ 428387 w 1213887"/>
                        <a:gd name="connsiteY10" fmla="*/ 610845 h 12885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213887" h="1288587">
                          <a:moveTo>
                            <a:pt x="428387" y="610845"/>
                          </a:moveTo>
                          <a:cubicBezTo>
                            <a:pt x="347320" y="592224"/>
                            <a:pt x="222913" y="529121"/>
                            <a:pt x="174365" y="460455"/>
                          </a:cubicBezTo>
                          <a:cubicBezTo>
                            <a:pt x="301876" y="730013"/>
                            <a:pt x="628812" y="787420"/>
                            <a:pt x="846049" y="740871"/>
                          </a:cubicBezTo>
                          <a:cubicBezTo>
                            <a:pt x="908390" y="727517"/>
                            <a:pt x="734720" y="923437"/>
                            <a:pt x="708012" y="985778"/>
                          </a:cubicBezTo>
                          <a:cubicBezTo>
                            <a:pt x="681285" y="1048119"/>
                            <a:pt x="547706" y="1288587"/>
                            <a:pt x="547706" y="1288587"/>
                          </a:cubicBezTo>
                          <a:cubicBezTo>
                            <a:pt x="656682" y="1213168"/>
                            <a:pt x="812121" y="1083076"/>
                            <a:pt x="948471" y="1154999"/>
                          </a:cubicBezTo>
                          <a:cubicBezTo>
                            <a:pt x="948471" y="1154999"/>
                            <a:pt x="1169746" y="997932"/>
                            <a:pt x="1205846" y="831092"/>
                          </a:cubicBezTo>
                          <a:cubicBezTo>
                            <a:pt x="1241927" y="664242"/>
                            <a:pt x="1144905" y="618780"/>
                            <a:pt x="1144905" y="618780"/>
                          </a:cubicBezTo>
                          <a:cubicBezTo>
                            <a:pt x="1200017" y="183506"/>
                            <a:pt x="743740" y="-80946"/>
                            <a:pt x="391401" y="22334"/>
                          </a:cubicBezTo>
                          <a:cubicBezTo>
                            <a:pt x="133131" y="98038"/>
                            <a:pt x="0" y="242152"/>
                            <a:pt x="0" y="242152"/>
                          </a:cubicBezTo>
                          <a:cubicBezTo>
                            <a:pt x="119329" y="341802"/>
                            <a:pt x="202949" y="490583"/>
                            <a:pt x="428387" y="61084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grpSp>
                  <p:nvGrpSpPr>
                    <p:cNvPr id="460" name="Graphic 963">
                      <a:extLst>
                        <a:ext uri="{FF2B5EF4-FFF2-40B4-BE49-F238E27FC236}">
                          <a16:creationId xmlns:a16="http://schemas.microsoft.com/office/drawing/2014/main" id="{0E9844DE-76BB-482D-AF28-DB08DF5C21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46522" y="9162393"/>
                      <a:ext cx="626059" cy="746340"/>
                      <a:chOff x="6946522" y="9162393"/>
                      <a:chExt cx="626059" cy="746340"/>
                    </a:xfrm>
                    <a:solidFill>
                      <a:srgbClr val="342318"/>
                    </a:solidFill>
                  </p:grpSpPr>
                  <p:sp>
                    <p:nvSpPr>
                      <p:cNvPr id="462" name="Freeform: Shape 461">
                        <a:extLst>
                          <a:ext uri="{FF2B5EF4-FFF2-40B4-BE49-F238E27FC236}">
                            <a16:creationId xmlns:a16="http://schemas.microsoft.com/office/drawing/2014/main" id="{DFF44BC6-386F-46B7-AC52-76AE097891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46522" y="9762828"/>
                        <a:ext cx="254986" cy="145905"/>
                      </a:xfrm>
                      <a:custGeom>
                        <a:avLst/>
                        <a:gdLst>
                          <a:gd name="connsiteX0" fmla="*/ 134 w 254986"/>
                          <a:gd name="connsiteY0" fmla="*/ 11051 h 145905"/>
                          <a:gd name="connsiteX1" fmla="*/ 12250 w 254986"/>
                          <a:gd name="connsiteY1" fmla="*/ 12 h 145905"/>
                          <a:gd name="connsiteX2" fmla="*/ 23280 w 254986"/>
                          <a:gd name="connsiteY2" fmla="*/ 12137 h 145905"/>
                          <a:gd name="connsiteX3" fmla="*/ 51988 w 254986"/>
                          <a:gd name="connsiteY3" fmla="*/ 79984 h 145905"/>
                          <a:gd name="connsiteX4" fmla="*/ 98623 w 254986"/>
                          <a:gd name="connsiteY4" fmla="*/ 109921 h 145905"/>
                          <a:gd name="connsiteX5" fmla="*/ 154334 w 254986"/>
                          <a:gd name="connsiteY5" fmla="*/ 122532 h 145905"/>
                          <a:gd name="connsiteX6" fmla="*/ 235087 w 254986"/>
                          <a:gd name="connsiteY6" fmla="*/ 96214 h 145905"/>
                          <a:gd name="connsiteX7" fmla="*/ 251489 w 254986"/>
                          <a:gd name="connsiteY7" fmla="*/ 95995 h 145905"/>
                          <a:gd name="connsiteX8" fmla="*/ 251708 w 254986"/>
                          <a:gd name="connsiteY8" fmla="*/ 112388 h 145905"/>
                          <a:gd name="connsiteX9" fmla="*/ 153248 w 254986"/>
                          <a:gd name="connsiteY9" fmla="*/ 145687 h 145905"/>
                          <a:gd name="connsiteX10" fmla="*/ 89821 w 254986"/>
                          <a:gd name="connsiteY10" fmla="*/ 131343 h 145905"/>
                          <a:gd name="connsiteX11" fmla="*/ 35824 w 254986"/>
                          <a:gd name="connsiteY11" fmla="*/ 96605 h 145905"/>
                          <a:gd name="connsiteX12" fmla="*/ 134 w 254986"/>
                          <a:gd name="connsiteY12" fmla="*/ 11051 h 1459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254986" h="145905">
                            <a:moveTo>
                              <a:pt x="134" y="11051"/>
                            </a:moveTo>
                            <a:cubicBezTo>
                              <a:pt x="429" y="4660"/>
                              <a:pt x="5868" y="-274"/>
                              <a:pt x="12250" y="12"/>
                            </a:cubicBezTo>
                            <a:cubicBezTo>
                              <a:pt x="18641" y="317"/>
                              <a:pt x="23575" y="5736"/>
                              <a:pt x="23280" y="12137"/>
                            </a:cubicBezTo>
                            <a:cubicBezTo>
                              <a:pt x="21937" y="38779"/>
                              <a:pt x="33462" y="61924"/>
                              <a:pt x="51988" y="79984"/>
                            </a:cubicBezTo>
                            <a:cubicBezTo>
                              <a:pt x="64828" y="92509"/>
                              <a:pt x="80992" y="102653"/>
                              <a:pt x="98623" y="109921"/>
                            </a:cubicBezTo>
                            <a:cubicBezTo>
                              <a:pt x="116377" y="117227"/>
                              <a:pt x="135570" y="121598"/>
                              <a:pt x="154334" y="122532"/>
                            </a:cubicBezTo>
                            <a:cubicBezTo>
                              <a:pt x="185710" y="124104"/>
                              <a:pt x="215675" y="116103"/>
                              <a:pt x="235087" y="96214"/>
                            </a:cubicBezTo>
                            <a:cubicBezTo>
                              <a:pt x="239555" y="91633"/>
                              <a:pt x="246898" y="91528"/>
                              <a:pt x="251489" y="95995"/>
                            </a:cubicBezTo>
                            <a:cubicBezTo>
                              <a:pt x="256061" y="100463"/>
                              <a:pt x="256166" y="107797"/>
                              <a:pt x="251708" y="112388"/>
                            </a:cubicBezTo>
                            <a:cubicBezTo>
                              <a:pt x="227267" y="137438"/>
                              <a:pt x="190815" y="147564"/>
                              <a:pt x="153248" y="145687"/>
                            </a:cubicBezTo>
                            <a:cubicBezTo>
                              <a:pt x="131846" y="144620"/>
                              <a:pt x="109996" y="139648"/>
                              <a:pt x="89821" y="131343"/>
                            </a:cubicBezTo>
                            <a:cubicBezTo>
                              <a:pt x="69505" y="122989"/>
                              <a:pt x="50798" y="111216"/>
                              <a:pt x="35824" y="96605"/>
                            </a:cubicBezTo>
                            <a:cubicBezTo>
                              <a:pt x="12774" y="74107"/>
                              <a:pt x="-1552" y="44960"/>
                              <a:pt x="134" y="11051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3" name="Freeform: Shape 462">
                        <a:extLst>
                          <a:ext uri="{FF2B5EF4-FFF2-40B4-BE49-F238E27FC236}">
                            <a16:creationId xmlns:a16="http://schemas.microsoft.com/office/drawing/2014/main" id="{FE327397-A1BE-44FA-8F69-5D592B713B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30250" y="9514959"/>
                        <a:ext cx="211299" cy="107448"/>
                      </a:xfrm>
                      <a:custGeom>
                        <a:avLst/>
                        <a:gdLst>
                          <a:gd name="connsiteX0" fmla="*/ 37973 w 211299"/>
                          <a:gd name="connsiteY0" fmla="*/ 14785 h 107448"/>
                          <a:gd name="connsiteX1" fmla="*/ 211300 w 211299"/>
                          <a:gd name="connsiteY1" fmla="*/ 75307 h 107448"/>
                          <a:gd name="connsiteX2" fmla="*/ 530 w 211299"/>
                          <a:gd name="connsiteY2" fmla="*/ 23729 h 107448"/>
                          <a:gd name="connsiteX3" fmla="*/ 14780 w 211299"/>
                          <a:gd name="connsiteY3" fmla="*/ 526 h 107448"/>
                          <a:gd name="connsiteX4" fmla="*/ 37973 w 211299"/>
                          <a:gd name="connsiteY4" fmla="*/ 14785 h 1074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11299" h="107448">
                            <a:moveTo>
                              <a:pt x="37973" y="14785"/>
                            </a:moveTo>
                            <a:cubicBezTo>
                              <a:pt x="54794" y="81079"/>
                              <a:pt x="138395" y="77031"/>
                              <a:pt x="211300" y="75307"/>
                            </a:cubicBezTo>
                            <a:cubicBezTo>
                              <a:pt x="121927" y="142773"/>
                              <a:pt x="28458" y="93605"/>
                              <a:pt x="530" y="23729"/>
                            </a:cubicBezTo>
                            <a:cubicBezTo>
                              <a:pt x="-1936" y="13395"/>
                              <a:pt x="4436" y="3003"/>
                              <a:pt x="14780" y="526"/>
                            </a:cubicBezTo>
                            <a:cubicBezTo>
                              <a:pt x="25115" y="-1931"/>
                              <a:pt x="35506" y="4451"/>
                              <a:pt x="37973" y="1478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4" name="Freeform: Shape 463">
                        <a:extLst>
                          <a:ext uri="{FF2B5EF4-FFF2-40B4-BE49-F238E27FC236}">
                            <a16:creationId xmlns:a16="http://schemas.microsoft.com/office/drawing/2014/main" id="{AED453B9-1DAD-4D68-BBFA-43A103EEA4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5696" y="9264711"/>
                        <a:ext cx="143827" cy="165878"/>
                      </a:xfrm>
                      <a:custGeom>
                        <a:avLst/>
                        <a:gdLst>
                          <a:gd name="connsiteX0" fmla="*/ 122493 w 143827"/>
                          <a:gd name="connsiteY0" fmla="*/ 129597 h 165878"/>
                          <a:gd name="connsiteX1" fmla="*/ 14109 w 143827"/>
                          <a:gd name="connsiteY1" fmla="*/ 0 h 165878"/>
                          <a:gd name="connsiteX2" fmla="*/ 143696 w 143827"/>
                          <a:gd name="connsiteY2" fmla="*/ 151409 h 165878"/>
                          <a:gd name="connsiteX3" fmla="*/ 122493 w 143827"/>
                          <a:gd name="connsiteY3" fmla="*/ 129597 h 1658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3827" h="165878">
                            <a:moveTo>
                              <a:pt x="122493" y="129597"/>
                            </a:moveTo>
                            <a:cubicBezTo>
                              <a:pt x="42131" y="113852"/>
                              <a:pt x="18995" y="72762"/>
                              <a:pt x="14109" y="0"/>
                            </a:cubicBezTo>
                            <a:cubicBezTo>
                              <a:pt x="-52500" y="154143"/>
                              <a:pt x="138057" y="190367"/>
                              <a:pt x="143696" y="151409"/>
                            </a:cubicBezTo>
                            <a:cubicBezTo>
                              <a:pt x="145230" y="140894"/>
                              <a:pt x="133018" y="131131"/>
                              <a:pt x="122493" y="129597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5" name="Freeform: Shape 464">
                        <a:extLst>
                          <a:ext uri="{FF2B5EF4-FFF2-40B4-BE49-F238E27FC236}">
                            <a16:creationId xmlns:a16="http://schemas.microsoft.com/office/drawing/2014/main" id="{DA72E269-4B60-4D31-95E0-4148BEB88D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5513" y="9635755"/>
                        <a:ext cx="104566" cy="73392"/>
                      </a:xfrm>
                      <a:custGeom>
                        <a:avLst/>
                        <a:gdLst>
                          <a:gd name="connsiteX0" fmla="*/ 26471 w 104566"/>
                          <a:gd name="connsiteY0" fmla="*/ 11766 h 73392"/>
                          <a:gd name="connsiteX1" fmla="*/ 104566 w 104566"/>
                          <a:gd name="connsiteY1" fmla="*/ 73393 h 73392"/>
                          <a:gd name="connsiteX2" fmla="*/ 86 w 104566"/>
                          <a:gd name="connsiteY2" fmla="*/ 14795 h 73392"/>
                          <a:gd name="connsiteX3" fmla="*/ 11764 w 104566"/>
                          <a:gd name="connsiteY3" fmla="*/ 88 h 73392"/>
                          <a:gd name="connsiteX4" fmla="*/ 26471 w 104566"/>
                          <a:gd name="connsiteY4" fmla="*/ 11766 h 733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4566" h="73392">
                            <a:moveTo>
                              <a:pt x="26471" y="11766"/>
                            </a:moveTo>
                            <a:cubicBezTo>
                              <a:pt x="29804" y="40122"/>
                              <a:pt x="82344" y="60962"/>
                              <a:pt x="104566" y="73393"/>
                            </a:cubicBezTo>
                            <a:cubicBezTo>
                              <a:pt x="62685" y="71621"/>
                              <a:pt x="12145" y="61048"/>
                              <a:pt x="86" y="14795"/>
                            </a:cubicBezTo>
                            <a:cubicBezTo>
                              <a:pt x="-742" y="7508"/>
                              <a:pt x="4487" y="926"/>
                              <a:pt x="11764" y="88"/>
                            </a:cubicBezTo>
                            <a:cubicBezTo>
                              <a:pt x="19051" y="-750"/>
                              <a:pt x="25632" y="4479"/>
                              <a:pt x="26471" y="11766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6" name="Freeform: Shape 465">
                        <a:extLst>
                          <a:ext uri="{FF2B5EF4-FFF2-40B4-BE49-F238E27FC236}">
                            <a16:creationId xmlns:a16="http://schemas.microsoft.com/office/drawing/2014/main" id="{A204A295-8A99-44A5-848E-5FBFDFFD58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7765" y="9396713"/>
                        <a:ext cx="164816" cy="108666"/>
                      </a:xfrm>
                      <a:custGeom>
                        <a:avLst/>
                        <a:gdLst>
                          <a:gd name="connsiteX0" fmla="*/ 24123 w 164816"/>
                          <a:gd name="connsiteY0" fmla="*/ 50945 h 108666"/>
                          <a:gd name="connsiteX1" fmla="*/ 67024 w 164816"/>
                          <a:gd name="connsiteY1" fmla="*/ 14388 h 108666"/>
                          <a:gd name="connsiteX2" fmla="*/ 164817 w 164816"/>
                          <a:gd name="connsiteY2" fmla="*/ 108667 h 108666"/>
                          <a:gd name="connsiteX3" fmla="*/ 24123 w 164816"/>
                          <a:gd name="connsiteY3" fmla="*/ 50945 h 10866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4816" h="108666">
                            <a:moveTo>
                              <a:pt x="24123" y="50945"/>
                            </a:moveTo>
                            <a:cubicBezTo>
                              <a:pt x="-16959" y="25047"/>
                              <a:pt x="-7414" y="-24540"/>
                              <a:pt x="67024" y="14388"/>
                            </a:cubicBezTo>
                            <a:cubicBezTo>
                              <a:pt x="146367" y="41001"/>
                              <a:pt x="164817" y="108667"/>
                              <a:pt x="164817" y="108667"/>
                            </a:cubicBezTo>
                            <a:cubicBezTo>
                              <a:pt x="164817" y="108667"/>
                              <a:pt x="111800" y="106219"/>
                              <a:pt x="24123" y="50945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67" name="Freeform: Shape 466">
                        <a:extLst>
                          <a:ext uri="{FF2B5EF4-FFF2-40B4-BE49-F238E27FC236}">
                            <a16:creationId xmlns:a16="http://schemas.microsoft.com/office/drawing/2014/main" id="{2FC78E6B-437A-408B-B144-57AC79427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26656" y="9162393"/>
                        <a:ext cx="172448" cy="99384"/>
                      </a:xfrm>
                      <a:custGeom>
                        <a:avLst/>
                        <a:gdLst>
                          <a:gd name="connsiteX0" fmla="*/ 123130 w 172448"/>
                          <a:gd name="connsiteY0" fmla="*/ 92879 h 99384"/>
                          <a:gd name="connsiteX1" fmla="*/ 131636 w 172448"/>
                          <a:gd name="connsiteY1" fmla="*/ 37157 h 99384"/>
                          <a:gd name="connsiteX2" fmla="*/ 0 w 172448"/>
                          <a:gd name="connsiteY2" fmla="*/ 3639 h 99384"/>
                          <a:gd name="connsiteX3" fmla="*/ 123130 w 172448"/>
                          <a:gd name="connsiteY3" fmla="*/ 92879 h 99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2448" h="99384">
                            <a:moveTo>
                              <a:pt x="123130" y="92879"/>
                            </a:moveTo>
                            <a:cubicBezTo>
                              <a:pt x="166783" y="114176"/>
                              <a:pt x="203902" y="79944"/>
                              <a:pt x="131636" y="37157"/>
                            </a:cubicBezTo>
                            <a:cubicBezTo>
                              <a:pt x="67237" y="-16297"/>
                              <a:pt x="0" y="3639"/>
                              <a:pt x="0" y="3639"/>
                            </a:cubicBezTo>
                            <a:cubicBezTo>
                              <a:pt x="0" y="3639"/>
                              <a:pt x="29985" y="47425"/>
                              <a:pt x="123130" y="928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61" name="Freeform: Shape 460">
                      <a:extLst>
                        <a:ext uri="{FF2B5EF4-FFF2-40B4-BE49-F238E27FC236}">
                          <a16:creationId xmlns:a16="http://schemas.microsoft.com/office/drawing/2014/main" id="{F771F2BA-622E-4A76-843C-354FD111D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3476" y="8573091"/>
                      <a:ext cx="1056579" cy="708152"/>
                    </a:xfrm>
                    <a:custGeom>
                      <a:avLst/>
                      <a:gdLst>
                        <a:gd name="connsiteX0" fmla="*/ 115719 w 1056579"/>
                        <a:gd name="connsiteY0" fmla="*/ 510740 h 708152"/>
                        <a:gd name="connsiteX1" fmla="*/ 345167 w 1056579"/>
                        <a:gd name="connsiteY1" fmla="*/ 628774 h 708152"/>
                        <a:gd name="connsiteX2" fmla="*/ 785517 w 1056579"/>
                        <a:gd name="connsiteY2" fmla="*/ 685524 h 708152"/>
                        <a:gd name="connsiteX3" fmla="*/ 1039616 w 1056579"/>
                        <a:gd name="connsiteY3" fmla="*/ 620154 h 708152"/>
                        <a:gd name="connsiteX4" fmla="*/ 1056580 w 1056579"/>
                        <a:gd name="connsiteY4" fmla="*/ 632851 h 708152"/>
                        <a:gd name="connsiteX5" fmla="*/ 788232 w 1056579"/>
                        <a:gd name="connsiteY5" fmla="*/ 702678 h 708152"/>
                        <a:gd name="connsiteX6" fmla="*/ 339785 w 1056579"/>
                        <a:gd name="connsiteY6" fmla="*/ 645328 h 708152"/>
                        <a:gd name="connsiteX7" fmla="*/ 99089 w 1056579"/>
                        <a:gd name="connsiteY7" fmla="*/ 518970 h 708152"/>
                        <a:gd name="connsiteX8" fmla="*/ 66075 w 1056579"/>
                        <a:gd name="connsiteY8" fmla="*/ 460219 h 708152"/>
                        <a:gd name="connsiteX9" fmla="*/ 115719 w 1056579"/>
                        <a:gd name="connsiteY9" fmla="*/ 510740 h 708152"/>
                        <a:gd name="connsiteX10" fmla="*/ 115719 w 1056579"/>
                        <a:gd name="connsiteY10" fmla="*/ 510740 h 708152"/>
                        <a:gd name="connsiteX11" fmla="*/ 1039454 w 1056579"/>
                        <a:gd name="connsiteY11" fmla="*/ 589588 h 708152"/>
                        <a:gd name="connsiteX12" fmla="*/ 1040521 w 1056579"/>
                        <a:gd name="connsiteY12" fmla="*/ 572214 h 708152"/>
                        <a:gd name="connsiteX13" fmla="*/ 306924 w 1056579"/>
                        <a:gd name="connsiteY13" fmla="*/ 418624 h 708152"/>
                        <a:gd name="connsiteX14" fmla="*/ 14231 w 1056579"/>
                        <a:gd name="connsiteY14" fmla="*/ 144485 h 708152"/>
                        <a:gd name="connsiteX15" fmla="*/ 0 w 1056579"/>
                        <a:gd name="connsiteY15" fmla="*/ 153915 h 708152"/>
                        <a:gd name="connsiteX16" fmla="*/ 297532 w 1056579"/>
                        <a:gd name="connsiteY16" fmla="*/ 433264 h 708152"/>
                        <a:gd name="connsiteX17" fmla="*/ 1039454 w 1056579"/>
                        <a:gd name="connsiteY17" fmla="*/ 589588 h 708152"/>
                        <a:gd name="connsiteX18" fmla="*/ 1039454 w 1056579"/>
                        <a:gd name="connsiteY18" fmla="*/ 589588 h 708152"/>
                        <a:gd name="connsiteX19" fmla="*/ 145180 w 1056579"/>
                        <a:gd name="connsiteY19" fmla="*/ 73133 h 708152"/>
                        <a:gd name="connsiteX20" fmla="*/ 129016 w 1056579"/>
                        <a:gd name="connsiteY20" fmla="*/ 80601 h 708152"/>
                        <a:gd name="connsiteX21" fmla="*/ 800691 w 1056579"/>
                        <a:gd name="connsiteY21" fmla="*/ 498548 h 708152"/>
                        <a:gd name="connsiteX22" fmla="*/ 1040559 w 1056579"/>
                        <a:gd name="connsiteY22" fmla="*/ 522437 h 708152"/>
                        <a:gd name="connsiteX23" fmla="*/ 1039530 w 1056579"/>
                        <a:gd name="connsiteY23" fmla="*/ 506197 h 708152"/>
                        <a:gd name="connsiteX24" fmla="*/ 802605 w 1056579"/>
                        <a:gd name="connsiteY24" fmla="*/ 481241 h 708152"/>
                        <a:gd name="connsiteX25" fmla="*/ 145180 w 1056579"/>
                        <a:gd name="connsiteY25" fmla="*/ 73133 h 708152"/>
                        <a:gd name="connsiteX26" fmla="*/ 145180 w 1056579"/>
                        <a:gd name="connsiteY26" fmla="*/ 73133 h 708152"/>
                        <a:gd name="connsiteX27" fmla="*/ 1021061 w 1056579"/>
                        <a:gd name="connsiteY27" fmla="*/ 404232 h 708152"/>
                        <a:gd name="connsiteX28" fmla="*/ 421643 w 1056579"/>
                        <a:gd name="connsiteY28" fmla="*/ 58779 h 708152"/>
                        <a:gd name="connsiteX29" fmla="*/ 409680 w 1056579"/>
                        <a:gd name="connsiteY29" fmla="*/ 695 h 708152"/>
                        <a:gd name="connsiteX30" fmla="*/ 427139 w 1056579"/>
                        <a:gd name="connsiteY30" fmla="*/ 0 h 708152"/>
                        <a:gd name="connsiteX31" fmla="*/ 438665 w 1056579"/>
                        <a:gd name="connsiteY31" fmla="*/ 55093 h 708152"/>
                        <a:gd name="connsiteX32" fmla="*/ 1015537 w 1056579"/>
                        <a:gd name="connsiteY32" fmla="*/ 386448 h 708152"/>
                        <a:gd name="connsiteX33" fmla="*/ 1021061 w 1056579"/>
                        <a:gd name="connsiteY33" fmla="*/ 404232 h 7081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</a:cxnLst>
                      <a:rect l="l" t="t" r="r" b="b"/>
                      <a:pathLst>
                        <a:path w="1056579" h="708152">
                          <a:moveTo>
                            <a:pt x="115719" y="510740"/>
                          </a:moveTo>
                          <a:cubicBezTo>
                            <a:pt x="169850" y="559022"/>
                            <a:pt x="253346" y="598894"/>
                            <a:pt x="345167" y="628774"/>
                          </a:cubicBezTo>
                          <a:cubicBezTo>
                            <a:pt x="503454" y="680285"/>
                            <a:pt x="685581" y="701726"/>
                            <a:pt x="785517" y="685524"/>
                          </a:cubicBezTo>
                          <a:cubicBezTo>
                            <a:pt x="870976" y="671665"/>
                            <a:pt x="964549" y="644738"/>
                            <a:pt x="1039616" y="620154"/>
                          </a:cubicBezTo>
                          <a:cubicBezTo>
                            <a:pt x="1043092" y="622173"/>
                            <a:pt x="1049312" y="626231"/>
                            <a:pt x="1056580" y="632851"/>
                          </a:cubicBezTo>
                          <a:cubicBezTo>
                            <a:pt x="979037" y="658635"/>
                            <a:pt x="879186" y="687934"/>
                            <a:pt x="788232" y="702678"/>
                          </a:cubicBezTo>
                          <a:cubicBezTo>
                            <a:pt x="685962" y="719261"/>
                            <a:pt x="500444" y="697611"/>
                            <a:pt x="339785" y="645328"/>
                          </a:cubicBezTo>
                          <a:cubicBezTo>
                            <a:pt x="243202" y="613905"/>
                            <a:pt x="155305" y="571271"/>
                            <a:pt x="99089" y="518970"/>
                          </a:cubicBezTo>
                          <a:cubicBezTo>
                            <a:pt x="86982" y="500615"/>
                            <a:pt x="75924" y="481060"/>
                            <a:pt x="66075" y="460219"/>
                          </a:cubicBezTo>
                          <a:cubicBezTo>
                            <a:pt x="78400" y="477622"/>
                            <a:pt x="95603" y="494681"/>
                            <a:pt x="115719" y="510740"/>
                          </a:cubicBezTo>
                          <a:lnTo>
                            <a:pt x="115719" y="510740"/>
                          </a:lnTo>
                          <a:close/>
                          <a:moveTo>
                            <a:pt x="1039454" y="589588"/>
                          </a:moveTo>
                          <a:cubicBezTo>
                            <a:pt x="1039892" y="583768"/>
                            <a:pt x="1040264" y="577977"/>
                            <a:pt x="1040521" y="572214"/>
                          </a:cubicBezTo>
                          <a:cubicBezTo>
                            <a:pt x="849030" y="572653"/>
                            <a:pt x="513979" y="552202"/>
                            <a:pt x="306924" y="418624"/>
                          </a:cubicBezTo>
                          <a:cubicBezTo>
                            <a:pt x="134207" y="307191"/>
                            <a:pt x="52531" y="208559"/>
                            <a:pt x="14231" y="144485"/>
                          </a:cubicBezTo>
                          <a:cubicBezTo>
                            <a:pt x="9335" y="147657"/>
                            <a:pt x="4591" y="150809"/>
                            <a:pt x="0" y="153915"/>
                          </a:cubicBezTo>
                          <a:cubicBezTo>
                            <a:pt x="40119" y="220599"/>
                            <a:pt x="123949" y="321269"/>
                            <a:pt x="297532" y="433264"/>
                          </a:cubicBezTo>
                          <a:cubicBezTo>
                            <a:pt x="507673" y="568843"/>
                            <a:pt x="845801" y="589893"/>
                            <a:pt x="1039454" y="589588"/>
                          </a:cubicBezTo>
                          <a:lnTo>
                            <a:pt x="1039454" y="589588"/>
                          </a:lnTo>
                          <a:close/>
                          <a:moveTo>
                            <a:pt x="145180" y="73133"/>
                          </a:moveTo>
                          <a:cubicBezTo>
                            <a:pt x="139713" y="75609"/>
                            <a:pt x="134312" y="78095"/>
                            <a:pt x="129016" y="80601"/>
                          </a:cubicBezTo>
                          <a:cubicBezTo>
                            <a:pt x="227267" y="206807"/>
                            <a:pt x="464230" y="461382"/>
                            <a:pt x="800691" y="498548"/>
                          </a:cubicBezTo>
                          <a:cubicBezTo>
                            <a:pt x="901141" y="509645"/>
                            <a:pt x="979456" y="517284"/>
                            <a:pt x="1040559" y="522437"/>
                          </a:cubicBezTo>
                          <a:cubicBezTo>
                            <a:pt x="1040321" y="516988"/>
                            <a:pt x="1039949" y="511588"/>
                            <a:pt x="1039530" y="506197"/>
                          </a:cubicBezTo>
                          <a:cubicBezTo>
                            <a:pt x="979894" y="500358"/>
                            <a:pt x="902656" y="492309"/>
                            <a:pt x="802605" y="481241"/>
                          </a:cubicBezTo>
                          <a:cubicBezTo>
                            <a:pt x="475031" y="445065"/>
                            <a:pt x="243173" y="198282"/>
                            <a:pt x="145180" y="73133"/>
                          </a:cubicBezTo>
                          <a:lnTo>
                            <a:pt x="145180" y="73133"/>
                          </a:lnTo>
                          <a:close/>
                          <a:moveTo>
                            <a:pt x="1021061" y="404232"/>
                          </a:moveTo>
                          <a:cubicBezTo>
                            <a:pt x="849278" y="391639"/>
                            <a:pt x="481022" y="332642"/>
                            <a:pt x="421643" y="58779"/>
                          </a:cubicBezTo>
                          <a:cubicBezTo>
                            <a:pt x="417148" y="38033"/>
                            <a:pt x="413195" y="18755"/>
                            <a:pt x="409680" y="695"/>
                          </a:cubicBezTo>
                          <a:cubicBezTo>
                            <a:pt x="415490" y="381"/>
                            <a:pt x="421319" y="143"/>
                            <a:pt x="427139" y="0"/>
                          </a:cubicBezTo>
                          <a:cubicBezTo>
                            <a:pt x="430559" y="17059"/>
                            <a:pt x="434407" y="35376"/>
                            <a:pt x="438665" y="55093"/>
                          </a:cubicBezTo>
                          <a:cubicBezTo>
                            <a:pt x="494881" y="314430"/>
                            <a:pt x="844782" y="373237"/>
                            <a:pt x="1015537" y="386448"/>
                          </a:cubicBezTo>
                          <a:cubicBezTo>
                            <a:pt x="1017480" y="392325"/>
                            <a:pt x="1019328" y="398250"/>
                            <a:pt x="1021061" y="404232"/>
                          </a:cubicBezTo>
                          <a:close/>
                        </a:path>
                      </a:pathLst>
                    </a:custGeom>
                    <a:solidFill>
                      <a:srgbClr val="46332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4" name="Graphic 963">
                    <a:extLst>
                      <a:ext uri="{FF2B5EF4-FFF2-40B4-BE49-F238E27FC236}">
                        <a16:creationId xmlns:a16="http://schemas.microsoft.com/office/drawing/2014/main" id="{87F51ECB-ECEF-42F6-86F9-E063051DDC36}"/>
                      </a:ext>
                    </a:extLst>
                  </p:cNvPr>
                  <p:cNvGrpSpPr/>
                  <p:nvPr/>
                </p:nvGrpSpPr>
                <p:grpSpPr>
                  <a:xfrm>
                    <a:off x="4389336" y="8977700"/>
                    <a:ext cx="2951578" cy="3171105"/>
                    <a:chOff x="4389336" y="8977700"/>
                    <a:chExt cx="2951578" cy="3171105"/>
                  </a:xfrm>
                </p:grpSpPr>
                <p:grpSp>
                  <p:nvGrpSpPr>
                    <p:cNvPr id="416" name="Graphic 963">
                      <a:extLst>
                        <a:ext uri="{FF2B5EF4-FFF2-40B4-BE49-F238E27FC236}">
                          <a16:creationId xmlns:a16="http://schemas.microsoft.com/office/drawing/2014/main" id="{ED29C0F1-1D17-43FC-BDA2-D290D1656B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89336" y="8977700"/>
                      <a:ext cx="2951578" cy="3171105"/>
                      <a:chOff x="4389336" y="8977700"/>
                      <a:chExt cx="2951578" cy="3171105"/>
                    </a:xfrm>
                  </p:grpSpPr>
                  <p:grpSp>
                    <p:nvGrpSpPr>
                      <p:cNvPr id="418" name="Graphic 963">
                        <a:extLst>
                          <a:ext uri="{FF2B5EF4-FFF2-40B4-BE49-F238E27FC236}">
                            <a16:creationId xmlns:a16="http://schemas.microsoft.com/office/drawing/2014/main" id="{D3B9C05D-D00D-4D12-A378-3B2EE6C0D0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93948" y="9463908"/>
                        <a:ext cx="1164341" cy="1719696"/>
                        <a:chOff x="5793948" y="9463908"/>
                        <a:chExt cx="1164341" cy="1719696"/>
                      </a:xfrm>
                    </p:grpSpPr>
                    <p:sp>
                      <p:nvSpPr>
                        <p:cNvPr id="453" name="Freeform: Shape 452">
                          <a:extLst>
                            <a:ext uri="{FF2B5EF4-FFF2-40B4-BE49-F238E27FC236}">
                              <a16:creationId xmlns:a16="http://schemas.microsoft.com/office/drawing/2014/main" id="{2D155B36-9BD1-409B-83C8-3B89C37BCA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93948" y="9577274"/>
                          <a:ext cx="1164341" cy="1606330"/>
                        </a:xfrm>
                        <a:custGeom>
                          <a:avLst/>
                          <a:gdLst>
                            <a:gd name="connsiteX0" fmla="*/ 719596 w 1164341"/>
                            <a:gd name="connsiteY0" fmla="*/ 0 h 1606330"/>
                            <a:gd name="connsiteX1" fmla="*/ 1155756 w 1164341"/>
                            <a:gd name="connsiteY1" fmla="*/ 955977 h 1606330"/>
                            <a:gd name="connsiteX2" fmla="*/ 1057505 w 1164341"/>
                            <a:gd name="connsiteY2" fmla="*/ 1400966 h 1606330"/>
                            <a:gd name="connsiteX3" fmla="*/ 221591 w 1164341"/>
                            <a:gd name="connsiteY3" fmla="*/ 1550403 h 1606330"/>
                            <a:gd name="connsiteX4" fmla="*/ 719596 w 1164341"/>
                            <a:gd name="connsiteY4" fmla="*/ 0 h 160633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164341" h="1606330">
                              <a:moveTo>
                                <a:pt x="719596" y="0"/>
                              </a:moveTo>
                              <a:cubicBezTo>
                                <a:pt x="724911" y="694839"/>
                                <a:pt x="1081375" y="652567"/>
                                <a:pt x="1155756" y="955977"/>
                              </a:cubicBezTo>
                              <a:cubicBezTo>
                                <a:pt x="1181388" y="1060580"/>
                                <a:pt x="1149917" y="1291628"/>
                                <a:pt x="1057505" y="1400966"/>
                              </a:cubicBezTo>
                              <a:cubicBezTo>
                                <a:pt x="881864" y="1608763"/>
                                <a:pt x="527925" y="1659427"/>
                                <a:pt x="221591" y="1550403"/>
                              </a:cubicBezTo>
                              <a:cubicBezTo>
                                <a:pt x="-245934" y="1384011"/>
                                <a:pt x="76745" y="132121"/>
                                <a:pt x="719596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4" name="Freeform: Shape 453">
                          <a:extLst>
                            <a:ext uri="{FF2B5EF4-FFF2-40B4-BE49-F238E27FC236}">
                              <a16:creationId xmlns:a16="http://schemas.microsoft.com/office/drawing/2014/main" id="{438A094D-0495-4325-AF6A-9D9694AC24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440726" y="9591943"/>
                          <a:ext cx="418848" cy="1417081"/>
                        </a:xfrm>
                        <a:custGeom>
                          <a:avLst/>
                          <a:gdLst>
                            <a:gd name="connsiteX0" fmla="*/ 382210 w 418848"/>
                            <a:gd name="connsiteY0" fmla="*/ 1417082 h 1417081"/>
                            <a:gd name="connsiteX1" fmla="*/ 347348 w 418848"/>
                            <a:gd name="connsiteY1" fmla="*/ 1070610 h 1417081"/>
                            <a:gd name="connsiteX2" fmla="*/ 216827 w 418848"/>
                            <a:gd name="connsiteY2" fmla="*/ 859460 h 1417081"/>
                            <a:gd name="connsiteX3" fmla="*/ 26413 w 418848"/>
                            <a:gd name="connsiteY3" fmla="*/ 377600 h 1417081"/>
                            <a:gd name="connsiteX4" fmla="*/ 0 w 418848"/>
                            <a:gd name="connsiteY4" fmla="*/ 5667 h 1417081"/>
                            <a:gd name="connsiteX5" fmla="*/ 16707 w 418848"/>
                            <a:gd name="connsiteY5" fmla="*/ 0 h 1417081"/>
                            <a:gd name="connsiteX6" fmla="*/ 43863 w 418848"/>
                            <a:gd name="connsiteY6" fmla="*/ 377600 h 1417081"/>
                            <a:gd name="connsiteX7" fmla="*/ 231353 w 418848"/>
                            <a:gd name="connsiteY7" fmla="*/ 849925 h 1417081"/>
                            <a:gd name="connsiteX8" fmla="*/ 362550 w 418848"/>
                            <a:gd name="connsiteY8" fmla="*/ 1062228 h 1417081"/>
                            <a:gd name="connsiteX9" fmla="*/ 405717 w 418848"/>
                            <a:gd name="connsiteY9" fmla="*/ 1392060 h 1417081"/>
                            <a:gd name="connsiteX10" fmla="*/ 382210 w 418848"/>
                            <a:gd name="connsiteY10" fmla="*/ 1417082 h 141708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418848" h="1417081">
                              <a:moveTo>
                                <a:pt x="382210" y="1417082"/>
                              </a:moveTo>
                              <a:cubicBezTo>
                                <a:pt x="399469" y="1343844"/>
                                <a:pt x="427425" y="1215257"/>
                                <a:pt x="347348" y="1070610"/>
                              </a:cubicBezTo>
                              <a:cubicBezTo>
                                <a:pt x="303714" y="991791"/>
                                <a:pt x="258718" y="923258"/>
                                <a:pt x="216827" y="859460"/>
                              </a:cubicBezTo>
                              <a:cubicBezTo>
                                <a:pt x="112014" y="699811"/>
                                <a:pt x="26413" y="569462"/>
                                <a:pt x="26413" y="377600"/>
                              </a:cubicBezTo>
                              <a:cubicBezTo>
                                <a:pt x="26413" y="241668"/>
                                <a:pt x="17393" y="109080"/>
                                <a:pt x="0" y="5667"/>
                              </a:cubicBezTo>
                              <a:cubicBezTo>
                                <a:pt x="5563" y="3724"/>
                                <a:pt x="11097" y="1781"/>
                                <a:pt x="16707" y="0"/>
                              </a:cubicBezTo>
                              <a:cubicBezTo>
                                <a:pt x="34576" y="104851"/>
                                <a:pt x="43863" y="239621"/>
                                <a:pt x="43863" y="377600"/>
                              </a:cubicBezTo>
                              <a:cubicBezTo>
                                <a:pt x="43863" y="564375"/>
                                <a:pt x="128149" y="692744"/>
                                <a:pt x="231353" y="849925"/>
                              </a:cubicBezTo>
                              <a:cubicBezTo>
                                <a:pt x="273377" y="913924"/>
                                <a:pt x="318507" y="982666"/>
                                <a:pt x="362550" y="1062228"/>
                              </a:cubicBezTo>
                              <a:cubicBezTo>
                                <a:pt x="436083" y="1195064"/>
                                <a:pt x="422234" y="1314022"/>
                                <a:pt x="405717" y="1392060"/>
                              </a:cubicBezTo>
                              <a:cubicBezTo>
                                <a:pt x="398174" y="1400670"/>
                                <a:pt x="390334" y="1409014"/>
                                <a:pt x="382210" y="141708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5" name="Freeform: Shape 454">
                          <a:extLst>
                            <a:ext uri="{FF2B5EF4-FFF2-40B4-BE49-F238E27FC236}">
                              <a16:creationId xmlns:a16="http://schemas.microsoft.com/office/drawing/2014/main" id="{2B1EC694-B0A2-4C15-9457-5D472BCC32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346614" y="9463908"/>
                          <a:ext cx="231000" cy="1439310"/>
                        </a:xfrm>
                        <a:custGeom>
                          <a:avLst/>
                          <a:gdLst>
                            <a:gd name="connsiteX0" fmla="*/ 221528 w 231000"/>
                            <a:gd name="connsiteY0" fmla="*/ 1431511 h 1439310"/>
                            <a:gd name="connsiteX1" fmla="*/ 212003 w 231000"/>
                            <a:gd name="connsiteY1" fmla="*/ 1439265 h 1439310"/>
                            <a:gd name="connsiteX2" fmla="*/ 204240 w 231000"/>
                            <a:gd name="connsiteY2" fmla="*/ 1429721 h 1439310"/>
                            <a:gd name="connsiteX3" fmla="*/ 207621 w 231000"/>
                            <a:gd name="connsiteY3" fmla="*/ 1169593 h 1439310"/>
                            <a:gd name="connsiteX4" fmla="*/ 128412 w 231000"/>
                            <a:gd name="connsiteY4" fmla="*/ 857811 h 1439310"/>
                            <a:gd name="connsiteX5" fmla="*/ 75272 w 231000"/>
                            <a:gd name="connsiteY5" fmla="*/ 490499 h 1439310"/>
                            <a:gd name="connsiteX6" fmla="*/ 64108 w 231000"/>
                            <a:gd name="connsiteY6" fmla="*/ 293141 h 1439310"/>
                            <a:gd name="connsiteX7" fmla="*/ 415 w 231000"/>
                            <a:gd name="connsiteY7" fmla="*/ 11353 h 1439310"/>
                            <a:gd name="connsiteX8" fmla="*/ 6044 w 231000"/>
                            <a:gd name="connsiteY8" fmla="*/ 418 h 1439310"/>
                            <a:gd name="connsiteX9" fmla="*/ 16969 w 231000"/>
                            <a:gd name="connsiteY9" fmla="*/ 6029 h 1439310"/>
                            <a:gd name="connsiteX10" fmla="*/ 81206 w 231000"/>
                            <a:gd name="connsiteY10" fmla="*/ 290064 h 1439310"/>
                            <a:gd name="connsiteX11" fmla="*/ 92626 w 231000"/>
                            <a:gd name="connsiteY11" fmla="*/ 490775 h 1439310"/>
                            <a:gd name="connsiteX12" fmla="*/ 144814 w 231000"/>
                            <a:gd name="connsiteY12" fmla="*/ 852106 h 1439310"/>
                            <a:gd name="connsiteX13" fmla="*/ 224900 w 231000"/>
                            <a:gd name="connsiteY13" fmla="*/ 1167631 h 1439310"/>
                            <a:gd name="connsiteX14" fmla="*/ 221528 w 231000"/>
                            <a:gd name="connsiteY14" fmla="*/ 1431511 h 14393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31000" h="1439310">
                              <a:moveTo>
                                <a:pt x="221528" y="1431511"/>
                              </a:moveTo>
                              <a:cubicBezTo>
                                <a:pt x="221042" y="1436274"/>
                                <a:pt x="216775" y="1439751"/>
                                <a:pt x="212003" y="1439265"/>
                              </a:cubicBezTo>
                              <a:cubicBezTo>
                                <a:pt x="207221" y="1438770"/>
                                <a:pt x="203745" y="1434503"/>
                                <a:pt x="204240" y="1429721"/>
                              </a:cubicBezTo>
                              <a:cubicBezTo>
                                <a:pt x="214013" y="1334404"/>
                                <a:pt x="217680" y="1256223"/>
                                <a:pt x="207621" y="1169593"/>
                              </a:cubicBezTo>
                              <a:cubicBezTo>
                                <a:pt x="197535" y="1082868"/>
                                <a:pt x="173684" y="987513"/>
                                <a:pt x="128412" y="857811"/>
                              </a:cubicBezTo>
                              <a:cubicBezTo>
                                <a:pt x="71995" y="696172"/>
                                <a:pt x="73652" y="591807"/>
                                <a:pt x="75272" y="490499"/>
                              </a:cubicBezTo>
                              <a:cubicBezTo>
                                <a:pt x="76272" y="427814"/>
                                <a:pt x="77253" y="366302"/>
                                <a:pt x="64108" y="293141"/>
                              </a:cubicBezTo>
                              <a:cubicBezTo>
                                <a:pt x="29780" y="101888"/>
                                <a:pt x="510" y="11620"/>
                                <a:pt x="415" y="11353"/>
                              </a:cubicBezTo>
                              <a:cubicBezTo>
                                <a:pt x="-1043" y="6781"/>
                                <a:pt x="1462" y="1885"/>
                                <a:pt x="6044" y="418"/>
                              </a:cubicBezTo>
                              <a:cubicBezTo>
                                <a:pt x="10606" y="-1049"/>
                                <a:pt x="15493" y="1466"/>
                                <a:pt x="16969" y="6029"/>
                              </a:cubicBezTo>
                              <a:cubicBezTo>
                                <a:pt x="17055" y="6305"/>
                                <a:pt x="46639" y="97545"/>
                                <a:pt x="81206" y="290064"/>
                              </a:cubicBezTo>
                              <a:cubicBezTo>
                                <a:pt x="94626" y="364883"/>
                                <a:pt x="93636" y="427234"/>
                                <a:pt x="92626" y="490775"/>
                              </a:cubicBezTo>
                              <a:cubicBezTo>
                                <a:pt x="91035" y="590549"/>
                                <a:pt x="89397" y="693333"/>
                                <a:pt x="144814" y="852106"/>
                              </a:cubicBezTo>
                              <a:cubicBezTo>
                                <a:pt x="190572" y="983170"/>
                                <a:pt x="214689" y="1079696"/>
                                <a:pt x="224900" y="1167631"/>
                              </a:cubicBezTo>
                              <a:cubicBezTo>
                                <a:pt x="235149" y="1255670"/>
                                <a:pt x="231434" y="1334938"/>
                                <a:pt x="221528" y="143151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9" name="Freeform: Shape 418">
                        <a:extLst>
                          <a:ext uri="{FF2B5EF4-FFF2-40B4-BE49-F238E27FC236}">
                            <a16:creationId xmlns:a16="http://schemas.microsoft.com/office/drawing/2014/main" id="{A3E1F538-3912-43C6-B0B7-7052F90349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3393" y="9670752"/>
                        <a:ext cx="1072636" cy="1461677"/>
                      </a:xfrm>
                      <a:custGeom>
                        <a:avLst/>
                        <a:gdLst>
                          <a:gd name="connsiteX0" fmla="*/ 409716 w 1072636"/>
                          <a:gd name="connsiteY0" fmla="*/ 0 h 1461677"/>
                          <a:gd name="connsiteX1" fmla="*/ 7913 w 1072636"/>
                          <a:gd name="connsiteY1" fmla="*/ 869890 h 1461677"/>
                          <a:gd name="connsiteX2" fmla="*/ 98429 w 1072636"/>
                          <a:gd name="connsiteY2" fmla="*/ 1274807 h 1461677"/>
                          <a:gd name="connsiteX3" fmla="*/ 868497 w 1072636"/>
                          <a:gd name="connsiteY3" fmla="*/ 1410786 h 1461677"/>
                          <a:gd name="connsiteX4" fmla="*/ 409716 w 1072636"/>
                          <a:gd name="connsiteY4" fmla="*/ 0 h 1461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072636" h="1461677">
                            <a:moveTo>
                              <a:pt x="409716" y="0"/>
                            </a:moveTo>
                            <a:cubicBezTo>
                              <a:pt x="404820" y="632269"/>
                              <a:pt x="76436" y="593817"/>
                              <a:pt x="7913" y="869890"/>
                            </a:cubicBezTo>
                            <a:cubicBezTo>
                              <a:pt x="-15709" y="965073"/>
                              <a:pt x="13295" y="1175309"/>
                              <a:pt x="98429" y="1274807"/>
                            </a:cubicBezTo>
                            <a:cubicBezTo>
                              <a:pt x="260240" y="1463897"/>
                              <a:pt x="586290" y="1509989"/>
                              <a:pt x="868497" y="1410786"/>
                            </a:cubicBezTo>
                            <a:cubicBezTo>
                              <a:pt x="1299198" y="1259386"/>
                              <a:pt x="1001942" y="120234"/>
                              <a:pt x="409716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0" name="Freeform: Shape 419">
                        <a:extLst>
                          <a:ext uri="{FF2B5EF4-FFF2-40B4-BE49-F238E27FC236}">
                            <a16:creationId xmlns:a16="http://schemas.microsoft.com/office/drawing/2014/main" id="{D5161B85-8659-49D2-A142-C4464D5132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6006" y="10812535"/>
                        <a:ext cx="2847822" cy="1336260"/>
                      </a:xfrm>
                      <a:custGeom>
                        <a:avLst/>
                        <a:gdLst>
                          <a:gd name="connsiteX0" fmla="*/ 776278 w 2847822"/>
                          <a:gd name="connsiteY0" fmla="*/ 134805 h 1336260"/>
                          <a:gd name="connsiteX1" fmla="*/ 0 w 2847822"/>
                          <a:gd name="connsiteY1" fmla="*/ 1336260 h 1336260"/>
                          <a:gd name="connsiteX2" fmla="*/ 2847823 w 2847822"/>
                          <a:gd name="connsiteY2" fmla="*/ 1336260 h 1336260"/>
                          <a:gd name="connsiteX3" fmla="*/ 2546328 w 2847822"/>
                          <a:gd name="connsiteY3" fmla="*/ 302179 h 1336260"/>
                          <a:gd name="connsiteX4" fmla="*/ 776278 w 2847822"/>
                          <a:gd name="connsiteY4" fmla="*/ 134805 h 13362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47822" h="1336260">
                            <a:moveTo>
                              <a:pt x="776278" y="134805"/>
                            </a:moveTo>
                            <a:cubicBezTo>
                              <a:pt x="278616" y="349556"/>
                              <a:pt x="84020" y="827292"/>
                              <a:pt x="0" y="1336260"/>
                            </a:cubicBezTo>
                            <a:lnTo>
                              <a:pt x="2847823" y="1336260"/>
                            </a:lnTo>
                            <a:cubicBezTo>
                              <a:pt x="2791597" y="922618"/>
                              <a:pt x="2697947" y="475448"/>
                              <a:pt x="2546328" y="302179"/>
                            </a:cubicBezTo>
                            <a:cubicBezTo>
                              <a:pt x="2220611" y="-70068"/>
                              <a:pt x="1237012" y="-64019"/>
                              <a:pt x="776278" y="134805"/>
                            </a:cubicBezTo>
                            <a:close/>
                          </a:path>
                        </a:pathLst>
                      </a:custGeom>
                      <a:solidFill>
                        <a:srgbClr val="5F77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1" name="Freeform: Shape 420">
                        <a:extLst>
                          <a:ext uri="{FF2B5EF4-FFF2-40B4-BE49-F238E27FC236}">
                            <a16:creationId xmlns:a16="http://schemas.microsoft.com/office/drawing/2014/main" id="{31DE2147-93D5-40F3-A2A0-1C6F6E50FB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75292" y="10129496"/>
                        <a:ext cx="1415882" cy="1278741"/>
                      </a:xfrm>
                      <a:custGeom>
                        <a:avLst/>
                        <a:gdLst>
                          <a:gd name="connsiteX0" fmla="*/ 350967 w 1415882"/>
                          <a:gd name="connsiteY0" fmla="*/ 0 h 1278741"/>
                          <a:gd name="connsiteX1" fmla="*/ 404050 w 1415882"/>
                          <a:gd name="connsiteY1" fmla="*/ 397021 h 1278741"/>
                          <a:gd name="connsiteX2" fmla="*/ 406508 w 1415882"/>
                          <a:gd name="connsiteY2" fmla="*/ 583740 h 1278741"/>
                          <a:gd name="connsiteX3" fmla="*/ 368808 w 1415882"/>
                          <a:gd name="connsiteY3" fmla="*/ 599475 h 1278741"/>
                          <a:gd name="connsiteX4" fmla="*/ 295 w 1415882"/>
                          <a:gd name="connsiteY4" fmla="*/ 823798 h 1278741"/>
                          <a:gd name="connsiteX5" fmla="*/ 626954 w 1415882"/>
                          <a:gd name="connsiteY5" fmla="*/ 1278731 h 1278741"/>
                          <a:gd name="connsiteX6" fmla="*/ 1240298 w 1415882"/>
                          <a:gd name="connsiteY6" fmla="*/ 934688 h 1278741"/>
                          <a:gd name="connsiteX7" fmla="*/ 1340862 w 1415882"/>
                          <a:gd name="connsiteY7" fmla="*/ 764257 h 1278741"/>
                          <a:gd name="connsiteX8" fmla="*/ 918295 w 1415882"/>
                          <a:gd name="connsiteY8" fmla="*/ 579206 h 1278741"/>
                          <a:gd name="connsiteX9" fmla="*/ 929859 w 1415882"/>
                          <a:gd name="connsiteY9" fmla="*/ 228210 h 1278741"/>
                          <a:gd name="connsiteX10" fmla="*/ 350967 w 1415882"/>
                          <a:gd name="connsiteY10" fmla="*/ 0 h 12787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415882" h="1278741">
                            <a:moveTo>
                              <a:pt x="350967" y="0"/>
                            </a:moveTo>
                            <a:cubicBezTo>
                              <a:pt x="378342" y="194310"/>
                              <a:pt x="396478" y="290989"/>
                              <a:pt x="404050" y="397021"/>
                            </a:cubicBezTo>
                            <a:cubicBezTo>
                              <a:pt x="408117" y="453866"/>
                              <a:pt x="410889" y="548459"/>
                              <a:pt x="406508" y="583740"/>
                            </a:cubicBezTo>
                            <a:cubicBezTo>
                              <a:pt x="406327" y="585140"/>
                              <a:pt x="387601" y="589293"/>
                              <a:pt x="368808" y="599475"/>
                            </a:cubicBezTo>
                            <a:cubicBezTo>
                              <a:pt x="272786" y="651529"/>
                              <a:pt x="-10402" y="799586"/>
                              <a:pt x="295" y="823798"/>
                            </a:cubicBezTo>
                            <a:cubicBezTo>
                              <a:pt x="85620" y="1017108"/>
                              <a:pt x="171250" y="1277036"/>
                              <a:pt x="626954" y="1278731"/>
                            </a:cubicBezTo>
                            <a:cubicBezTo>
                              <a:pt x="1137151" y="1280636"/>
                              <a:pt x="1190349" y="1021756"/>
                              <a:pt x="1240298" y="934688"/>
                            </a:cubicBezTo>
                            <a:cubicBezTo>
                              <a:pt x="1322898" y="790670"/>
                              <a:pt x="1524800" y="844810"/>
                              <a:pt x="1340862" y="764257"/>
                            </a:cubicBezTo>
                            <a:lnTo>
                              <a:pt x="918295" y="579206"/>
                            </a:lnTo>
                            <a:lnTo>
                              <a:pt x="929859" y="228210"/>
                            </a:lnTo>
                            <a:lnTo>
                              <a:pt x="350967" y="0"/>
                            </a:ln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22" name="Graphic 963">
                        <a:extLst>
                          <a:ext uri="{FF2B5EF4-FFF2-40B4-BE49-F238E27FC236}">
                            <a16:creationId xmlns:a16="http://schemas.microsoft.com/office/drawing/2014/main" id="{63AE7561-28E6-4F92-AE8B-9D63F1621F6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272085" y="10820325"/>
                        <a:ext cx="1143857" cy="1328470"/>
                        <a:chOff x="5272085" y="10820325"/>
                        <a:chExt cx="1143857" cy="1328470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51" name="Freeform: Shape 450">
                          <a:extLst>
                            <a:ext uri="{FF2B5EF4-FFF2-40B4-BE49-F238E27FC236}">
                              <a16:creationId xmlns:a16="http://schemas.microsoft.com/office/drawing/2014/main" id="{B191D98A-4E82-4832-A8BD-A72A01DA0B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72085" y="10856224"/>
                          <a:ext cx="231124" cy="1292571"/>
                        </a:xfrm>
                        <a:custGeom>
                          <a:avLst/>
                          <a:gdLst>
                            <a:gd name="connsiteX0" fmla="*/ 231124 w 231124"/>
                            <a:gd name="connsiteY0" fmla="*/ 0 h 1292571"/>
                            <a:gd name="connsiteX1" fmla="*/ 178317 w 231124"/>
                            <a:gd name="connsiteY1" fmla="*/ 1190863 h 1292571"/>
                            <a:gd name="connsiteX2" fmla="*/ 189824 w 231124"/>
                            <a:gd name="connsiteY2" fmla="*/ 1292571 h 1292571"/>
                            <a:gd name="connsiteX3" fmla="*/ 1553 w 231124"/>
                            <a:gd name="connsiteY3" fmla="*/ 1292571 h 1292571"/>
                            <a:gd name="connsiteX4" fmla="*/ 205264 w 231124"/>
                            <a:gd name="connsiteY4" fmla="*/ 5172 h 1292571"/>
                            <a:gd name="connsiteX5" fmla="*/ 231124 w 231124"/>
                            <a:gd name="connsiteY5" fmla="*/ 0 h 1292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1124" h="1292571">
                              <a:moveTo>
                                <a:pt x="231124" y="0"/>
                              </a:moveTo>
                              <a:cubicBezTo>
                                <a:pt x="168002" y="320583"/>
                                <a:pt x="152571" y="963416"/>
                                <a:pt x="178317" y="1190863"/>
                              </a:cubicBezTo>
                              <a:lnTo>
                                <a:pt x="189824" y="1292571"/>
                              </a:lnTo>
                              <a:lnTo>
                                <a:pt x="1553" y="1292571"/>
                              </a:lnTo>
                              <a:cubicBezTo>
                                <a:pt x="-5134" y="1069572"/>
                                <a:pt x="981" y="494557"/>
                                <a:pt x="205264" y="5172"/>
                              </a:cubicBezTo>
                              <a:cubicBezTo>
                                <a:pt x="213836" y="3400"/>
                                <a:pt x="222437" y="1686"/>
                                <a:pt x="23112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2" name="Freeform: Shape 451">
                          <a:extLst>
                            <a:ext uri="{FF2B5EF4-FFF2-40B4-BE49-F238E27FC236}">
                              <a16:creationId xmlns:a16="http://schemas.microsoft.com/office/drawing/2014/main" id="{681D61AD-4E40-4129-867F-E86A10C836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177255" y="10820325"/>
                          <a:ext cx="238687" cy="1328470"/>
                        </a:xfrm>
                        <a:custGeom>
                          <a:avLst/>
                          <a:gdLst>
                            <a:gd name="connsiteX0" fmla="*/ 0 w 238687"/>
                            <a:gd name="connsiteY0" fmla="*/ 0 h 1328470"/>
                            <a:gd name="connsiteX1" fmla="*/ 60379 w 238687"/>
                            <a:gd name="connsiteY1" fmla="*/ 1226763 h 1328470"/>
                            <a:gd name="connsiteX2" fmla="*/ 48863 w 238687"/>
                            <a:gd name="connsiteY2" fmla="*/ 1328471 h 1328470"/>
                            <a:gd name="connsiteX3" fmla="*/ 237134 w 238687"/>
                            <a:gd name="connsiteY3" fmla="*/ 1328471 h 1328470"/>
                            <a:gd name="connsiteX4" fmla="*/ 16250 w 238687"/>
                            <a:gd name="connsiteY4" fmla="*/ 1286 h 1328470"/>
                            <a:gd name="connsiteX5" fmla="*/ 0 w 238687"/>
                            <a:gd name="connsiteY5" fmla="*/ 0 h 13284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38687" h="1328470">
                              <a:moveTo>
                                <a:pt x="0" y="0"/>
                              </a:moveTo>
                              <a:cubicBezTo>
                                <a:pt x="69447" y="305848"/>
                                <a:pt x="87135" y="990486"/>
                                <a:pt x="60379" y="1226763"/>
                              </a:cubicBezTo>
                              <a:lnTo>
                                <a:pt x="48863" y="1328471"/>
                              </a:lnTo>
                              <a:lnTo>
                                <a:pt x="237134" y="1328471"/>
                              </a:lnTo>
                              <a:cubicBezTo>
                                <a:pt x="244011" y="1099385"/>
                                <a:pt x="237325" y="498872"/>
                                <a:pt x="16250" y="1286"/>
                              </a:cubicBezTo>
                              <a:cubicBezTo>
                                <a:pt x="10839" y="819"/>
                                <a:pt x="5410" y="419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grpSp>
                    <p:nvGrpSpPr>
                      <p:cNvPr id="423" name="Graphic 963">
                        <a:extLst>
                          <a:ext uri="{FF2B5EF4-FFF2-40B4-BE49-F238E27FC236}">
                            <a16:creationId xmlns:a16="http://schemas.microsoft.com/office/drawing/2014/main" id="{93E1771C-432E-46C0-8B15-61B9A75890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07214" y="10925514"/>
                        <a:ext cx="898102" cy="96085"/>
                        <a:chOff x="5407214" y="10925514"/>
                        <a:chExt cx="898102" cy="96085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49" name="Freeform: Shape 448">
                          <a:extLst>
                            <a:ext uri="{FF2B5EF4-FFF2-40B4-BE49-F238E27FC236}">
                              <a16:creationId xmlns:a16="http://schemas.microsoft.com/office/drawing/2014/main" id="{9F01E5FA-E3B9-4A4A-B6F7-0AE67CB8D9D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07214" y="10931403"/>
                          <a:ext cx="263423" cy="86270"/>
                        </a:xfrm>
                        <a:custGeom>
                          <a:avLst/>
                          <a:gdLst>
                            <a:gd name="connsiteX0" fmla="*/ 7079 w 263423"/>
                            <a:gd name="connsiteY0" fmla="*/ 17252 h 86270"/>
                            <a:gd name="connsiteX1" fmla="*/ 154 w 263423"/>
                            <a:gd name="connsiteY1" fmla="*/ 7069 h 86270"/>
                            <a:gd name="connsiteX2" fmla="*/ 10336 w 263423"/>
                            <a:gd name="connsiteY2" fmla="*/ 154 h 86270"/>
                            <a:gd name="connsiteX3" fmla="*/ 258053 w 263423"/>
                            <a:gd name="connsiteY3" fmla="*/ 69544 h 86270"/>
                            <a:gd name="connsiteX4" fmla="*/ 262758 w 263423"/>
                            <a:gd name="connsiteY4" fmla="*/ 80907 h 86270"/>
                            <a:gd name="connsiteX5" fmla="*/ 251385 w 263423"/>
                            <a:gd name="connsiteY5" fmla="*/ 85603 h 86270"/>
                            <a:gd name="connsiteX6" fmla="*/ 7079 w 263423"/>
                            <a:gd name="connsiteY6" fmla="*/ 17252 h 862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63423" h="86270">
                              <a:moveTo>
                                <a:pt x="7079" y="17252"/>
                              </a:moveTo>
                              <a:cubicBezTo>
                                <a:pt x="2354" y="16347"/>
                                <a:pt x="-741" y="11784"/>
                                <a:pt x="154" y="7069"/>
                              </a:cubicBezTo>
                              <a:cubicBezTo>
                                <a:pt x="1069" y="2355"/>
                                <a:pt x="5621" y="-741"/>
                                <a:pt x="10336" y="154"/>
                              </a:cubicBezTo>
                              <a:cubicBezTo>
                                <a:pt x="163765" y="29844"/>
                                <a:pt x="257777" y="69420"/>
                                <a:pt x="258053" y="69544"/>
                              </a:cubicBezTo>
                              <a:cubicBezTo>
                                <a:pt x="262492" y="71382"/>
                                <a:pt x="264597" y="76478"/>
                                <a:pt x="262758" y="80907"/>
                              </a:cubicBezTo>
                              <a:cubicBezTo>
                                <a:pt x="260910" y="85355"/>
                                <a:pt x="255824" y="87441"/>
                                <a:pt x="251385" y="85603"/>
                              </a:cubicBezTo>
                              <a:cubicBezTo>
                                <a:pt x="251119" y="85498"/>
                                <a:pt x="158707" y="46589"/>
                                <a:pt x="7079" y="172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50" name="Freeform: Shape 449">
                          <a:extLst>
                            <a:ext uri="{FF2B5EF4-FFF2-40B4-BE49-F238E27FC236}">
                              <a16:creationId xmlns:a16="http://schemas.microsoft.com/office/drawing/2014/main" id="{3046F536-E710-43CC-95D5-15B1D044E7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07508" y="10925514"/>
                          <a:ext cx="297809" cy="96085"/>
                        </a:xfrm>
                        <a:custGeom>
                          <a:avLst/>
                          <a:gdLst>
                            <a:gd name="connsiteX0" fmla="*/ 11413 w 297809"/>
                            <a:gd name="connsiteY0" fmla="*/ 95645 h 96085"/>
                            <a:gd name="connsiteX1" fmla="*/ 441 w 297809"/>
                            <a:gd name="connsiteY1" fmla="*/ 90130 h 96085"/>
                            <a:gd name="connsiteX2" fmla="*/ 5956 w 297809"/>
                            <a:gd name="connsiteY2" fmla="*/ 79167 h 96085"/>
                            <a:gd name="connsiteX3" fmla="*/ 287257 w 297809"/>
                            <a:gd name="connsiteY3" fmla="*/ 204 h 96085"/>
                            <a:gd name="connsiteX4" fmla="*/ 297601 w 297809"/>
                            <a:gd name="connsiteY4" fmla="*/ 6806 h 96085"/>
                            <a:gd name="connsiteX5" fmla="*/ 291010 w 297809"/>
                            <a:gd name="connsiteY5" fmla="*/ 17159 h 96085"/>
                            <a:gd name="connsiteX6" fmla="*/ 11413 w 297809"/>
                            <a:gd name="connsiteY6" fmla="*/ 95645 h 9608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297809" h="96085">
                              <a:moveTo>
                                <a:pt x="11413" y="95645"/>
                              </a:moveTo>
                              <a:cubicBezTo>
                                <a:pt x="6851" y="97150"/>
                                <a:pt x="1946" y="94673"/>
                                <a:pt x="441" y="90130"/>
                              </a:cubicBezTo>
                              <a:cubicBezTo>
                                <a:pt x="-1064" y="85568"/>
                                <a:pt x="1412" y="80672"/>
                                <a:pt x="5956" y="79167"/>
                              </a:cubicBezTo>
                              <a:cubicBezTo>
                                <a:pt x="153993" y="29827"/>
                                <a:pt x="286876" y="300"/>
                                <a:pt x="287257" y="204"/>
                              </a:cubicBezTo>
                              <a:cubicBezTo>
                                <a:pt x="291934" y="-824"/>
                                <a:pt x="296582" y="2129"/>
                                <a:pt x="297601" y="6806"/>
                              </a:cubicBezTo>
                              <a:cubicBezTo>
                                <a:pt x="298640" y="11492"/>
                                <a:pt x="295687" y="16121"/>
                                <a:pt x="291010" y="17159"/>
                              </a:cubicBezTo>
                              <a:cubicBezTo>
                                <a:pt x="290620" y="17245"/>
                                <a:pt x="158575" y="46591"/>
                                <a:pt x="11413" y="956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24" name="Freeform: Shape 423">
                        <a:extLst>
                          <a:ext uri="{FF2B5EF4-FFF2-40B4-BE49-F238E27FC236}">
                            <a16:creationId xmlns:a16="http://schemas.microsoft.com/office/drawing/2014/main" id="{C15A9FD0-7B9D-4C11-8919-CD480BCCA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38755" y="10726046"/>
                        <a:ext cx="1202159" cy="1422749"/>
                      </a:xfrm>
                      <a:custGeom>
                        <a:avLst/>
                        <a:gdLst>
                          <a:gd name="connsiteX0" fmla="*/ 0 w 1202159"/>
                          <a:gd name="connsiteY0" fmla="*/ 0 h 1422749"/>
                          <a:gd name="connsiteX1" fmla="*/ 194320 w 1202159"/>
                          <a:gd name="connsiteY1" fmla="*/ 1422749 h 1422749"/>
                          <a:gd name="connsiteX2" fmla="*/ 1202160 w 1202159"/>
                          <a:gd name="connsiteY2" fmla="*/ 1422749 h 1422749"/>
                          <a:gd name="connsiteX3" fmla="*/ 508426 w 1202159"/>
                          <a:gd name="connsiteY3" fmla="*/ 155457 h 1422749"/>
                          <a:gd name="connsiteX4" fmla="*/ 0 w 1202159"/>
                          <a:gd name="connsiteY4" fmla="*/ 0 h 14227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02159" h="1422749">
                            <a:moveTo>
                              <a:pt x="0" y="0"/>
                            </a:moveTo>
                            <a:cubicBezTo>
                              <a:pt x="167383" y="433245"/>
                              <a:pt x="201768" y="982256"/>
                              <a:pt x="194320" y="1422749"/>
                            </a:cubicBezTo>
                            <a:lnTo>
                              <a:pt x="1202160" y="1422749"/>
                            </a:lnTo>
                            <a:cubicBezTo>
                              <a:pt x="1141371" y="929888"/>
                              <a:pt x="968235" y="362102"/>
                              <a:pt x="508426" y="155457"/>
                            </a:cubicBezTo>
                            <a:cubicBezTo>
                              <a:pt x="418214" y="114919"/>
                              <a:pt x="110119" y="1585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5" name="Freeform: Shape 424">
                        <a:extLst>
                          <a:ext uri="{FF2B5EF4-FFF2-40B4-BE49-F238E27FC236}">
                            <a16:creationId xmlns:a16="http://schemas.microsoft.com/office/drawing/2014/main" id="{C1005323-A9E7-414D-92F2-7CB0D5A359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79521" y="11558687"/>
                        <a:ext cx="184671" cy="590108"/>
                      </a:xfrm>
                      <a:custGeom>
                        <a:avLst/>
                        <a:gdLst>
                          <a:gd name="connsiteX0" fmla="*/ 168107 w 184671"/>
                          <a:gd name="connsiteY0" fmla="*/ 4988 h 590108"/>
                          <a:gd name="connsiteX1" fmla="*/ 179680 w 184671"/>
                          <a:gd name="connsiteY1" fmla="*/ 826 h 590108"/>
                          <a:gd name="connsiteX2" fmla="*/ 183833 w 184671"/>
                          <a:gd name="connsiteY2" fmla="*/ 12408 h 590108"/>
                          <a:gd name="connsiteX3" fmla="*/ 17755 w 184671"/>
                          <a:gd name="connsiteY3" fmla="*/ 248628 h 590108"/>
                          <a:gd name="connsiteX4" fmla="*/ 39462 w 184671"/>
                          <a:gd name="connsiteY4" fmla="*/ 589728 h 590108"/>
                          <a:gd name="connsiteX5" fmla="*/ 39462 w 184671"/>
                          <a:gd name="connsiteY5" fmla="*/ 590109 h 590108"/>
                          <a:gd name="connsiteX6" fmla="*/ 22079 w 184671"/>
                          <a:gd name="connsiteY6" fmla="*/ 590109 h 590108"/>
                          <a:gd name="connsiteX7" fmla="*/ 0 w 184671"/>
                          <a:gd name="connsiteY7" fmla="*/ 245618 h 590108"/>
                          <a:gd name="connsiteX8" fmla="*/ 38 w 184671"/>
                          <a:gd name="connsiteY8" fmla="*/ 245618 h 590108"/>
                          <a:gd name="connsiteX9" fmla="*/ 3305 w 184671"/>
                          <a:gd name="connsiteY9" fmla="*/ 238055 h 590108"/>
                          <a:gd name="connsiteX10" fmla="*/ 168107 w 184671"/>
                          <a:gd name="connsiteY10" fmla="*/ 4988 h 5901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71" h="590108">
                            <a:moveTo>
                              <a:pt x="168107" y="4988"/>
                            </a:moveTo>
                            <a:cubicBezTo>
                              <a:pt x="170155" y="654"/>
                              <a:pt x="175346" y="-1213"/>
                              <a:pt x="179680" y="826"/>
                            </a:cubicBezTo>
                            <a:cubicBezTo>
                              <a:pt x="184033" y="2883"/>
                              <a:pt x="185890" y="8074"/>
                              <a:pt x="183833" y="12408"/>
                            </a:cubicBezTo>
                            <a:cubicBezTo>
                              <a:pt x="113652" y="161541"/>
                              <a:pt x="35433" y="233550"/>
                              <a:pt x="17755" y="248628"/>
                            </a:cubicBezTo>
                            <a:cubicBezTo>
                              <a:pt x="19974" y="274612"/>
                              <a:pt x="31280" y="410991"/>
                              <a:pt x="39462" y="589728"/>
                            </a:cubicBezTo>
                            <a:lnTo>
                              <a:pt x="39462" y="590109"/>
                            </a:lnTo>
                            <a:lnTo>
                              <a:pt x="22079" y="590109"/>
                            </a:lnTo>
                            <a:cubicBezTo>
                              <a:pt x="13068" y="393151"/>
                              <a:pt x="38" y="246047"/>
                              <a:pt x="0" y="245618"/>
                            </a:cubicBezTo>
                            <a:lnTo>
                              <a:pt x="38" y="245618"/>
                            </a:lnTo>
                            <a:cubicBezTo>
                              <a:pt x="-200" y="242808"/>
                              <a:pt x="934" y="239932"/>
                              <a:pt x="3305" y="238055"/>
                            </a:cubicBezTo>
                            <a:cubicBezTo>
                              <a:pt x="3553" y="237874"/>
                              <a:pt x="90240" y="170447"/>
                              <a:pt x="168107" y="498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6" name="Freeform: Shape 425">
                        <a:extLst>
                          <a:ext uri="{FF2B5EF4-FFF2-40B4-BE49-F238E27FC236}">
                            <a16:creationId xmlns:a16="http://schemas.microsoft.com/office/drawing/2014/main" id="{2F4B2368-3035-4571-8EA5-1C2C807FBA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89336" y="10713749"/>
                        <a:ext cx="1168831" cy="1435046"/>
                      </a:xfrm>
                      <a:custGeom>
                        <a:avLst/>
                        <a:gdLst>
                          <a:gd name="connsiteX0" fmla="*/ 1168832 w 1168831"/>
                          <a:gd name="connsiteY0" fmla="*/ 0 h 1435046"/>
                          <a:gd name="connsiteX1" fmla="*/ 974503 w 1168831"/>
                          <a:gd name="connsiteY1" fmla="*/ 1435046 h 1435046"/>
                          <a:gd name="connsiteX2" fmla="*/ 0 w 1168831"/>
                          <a:gd name="connsiteY2" fmla="*/ 1435046 h 1435046"/>
                          <a:gd name="connsiteX3" fmla="*/ 502272 w 1168831"/>
                          <a:gd name="connsiteY3" fmla="*/ 318535 h 1435046"/>
                          <a:gd name="connsiteX4" fmla="*/ 1024976 w 1168831"/>
                          <a:gd name="connsiteY4" fmla="*/ 44558 h 1435046"/>
                          <a:gd name="connsiteX5" fmla="*/ 1168832 w 1168831"/>
                          <a:gd name="connsiteY5" fmla="*/ 0 h 14350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8831" h="1435046">
                            <a:moveTo>
                              <a:pt x="1168832" y="0"/>
                            </a:moveTo>
                            <a:cubicBezTo>
                              <a:pt x="1001449" y="433235"/>
                              <a:pt x="967073" y="994553"/>
                              <a:pt x="974503" y="1435046"/>
                            </a:cubicBezTo>
                            <a:lnTo>
                              <a:pt x="0" y="1435046"/>
                            </a:lnTo>
                            <a:cubicBezTo>
                              <a:pt x="71685" y="1044397"/>
                              <a:pt x="177908" y="610153"/>
                              <a:pt x="502272" y="318535"/>
                            </a:cubicBezTo>
                            <a:cubicBezTo>
                              <a:pt x="628612" y="204959"/>
                              <a:pt x="838676" y="99203"/>
                              <a:pt x="1024976" y="44558"/>
                            </a:cubicBezTo>
                            <a:cubicBezTo>
                              <a:pt x="1075372" y="29785"/>
                              <a:pt x="1124045" y="6448"/>
                              <a:pt x="1168832" y="0"/>
                            </a:cubicBezTo>
                            <a:close/>
                          </a:path>
                        </a:pathLst>
                      </a:custGeom>
                      <a:solidFill>
                        <a:srgbClr val="A4361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7" name="Freeform: Shape 426">
                        <a:extLst>
                          <a:ext uri="{FF2B5EF4-FFF2-40B4-BE49-F238E27FC236}">
                            <a16:creationId xmlns:a16="http://schemas.microsoft.com/office/drawing/2014/main" id="{8FDABFDF-EE4A-4499-AF86-841C4385FE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2406" y="11558691"/>
                        <a:ext cx="184658" cy="590114"/>
                      </a:xfrm>
                      <a:custGeom>
                        <a:avLst/>
                        <a:gdLst>
                          <a:gd name="connsiteX0" fmla="*/ 833 w 184658"/>
                          <a:gd name="connsiteY0" fmla="*/ 12414 h 590114"/>
                          <a:gd name="connsiteX1" fmla="*/ 4986 w 184658"/>
                          <a:gd name="connsiteY1" fmla="*/ 831 h 590114"/>
                          <a:gd name="connsiteX2" fmla="*/ 16568 w 184658"/>
                          <a:gd name="connsiteY2" fmla="*/ 4994 h 590114"/>
                          <a:gd name="connsiteX3" fmla="*/ 181360 w 184658"/>
                          <a:gd name="connsiteY3" fmla="*/ 238061 h 590114"/>
                          <a:gd name="connsiteX4" fmla="*/ 184627 w 184658"/>
                          <a:gd name="connsiteY4" fmla="*/ 245624 h 590114"/>
                          <a:gd name="connsiteX5" fmla="*/ 184656 w 184658"/>
                          <a:gd name="connsiteY5" fmla="*/ 245624 h 590114"/>
                          <a:gd name="connsiteX6" fmla="*/ 162568 w 184658"/>
                          <a:gd name="connsiteY6" fmla="*/ 590114 h 590114"/>
                          <a:gd name="connsiteX7" fmla="*/ 145184 w 184658"/>
                          <a:gd name="connsiteY7" fmla="*/ 590114 h 590114"/>
                          <a:gd name="connsiteX8" fmla="*/ 145194 w 184658"/>
                          <a:gd name="connsiteY8" fmla="*/ 589743 h 590114"/>
                          <a:gd name="connsiteX9" fmla="*/ 166911 w 184658"/>
                          <a:gd name="connsiteY9" fmla="*/ 248643 h 590114"/>
                          <a:gd name="connsiteX10" fmla="*/ 833 w 184658"/>
                          <a:gd name="connsiteY10" fmla="*/ 12414 h 590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84658" h="590114">
                            <a:moveTo>
                              <a:pt x="833" y="12414"/>
                            </a:moveTo>
                            <a:cubicBezTo>
                              <a:pt x="-1215" y="8080"/>
                              <a:pt x="643" y="2889"/>
                              <a:pt x="4986" y="831"/>
                            </a:cubicBezTo>
                            <a:cubicBezTo>
                              <a:pt x="9329" y="-1217"/>
                              <a:pt x="14511" y="650"/>
                              <a:pt x="16568" y="4994"/>
                            </a:cubicBezTo>
                            <a:cubicBezTo>
                              <a:pt x="94426" y="170452"/>
                              <a:pt x="181113" y="237870"/>
                              <a:pt x="181360" y="238061"/>
                            </a:cubicBezTo>
                            <a:cubicBezTo>
                              <a:pt x="183732" y="239937"/>
                              <a:pt x="184866" y="242814"/>
                              <a:pt x="184627" y="245624"/>
                            </a:cubicBezTo>
                            <a:lnTo>
                              <a:pt x="184656" y="245624"/>
                            </a:lnTo>
                            <a:cubicBezTo>
                              <a:pt x="184627" y="246052"/>
                              <a:pt x="171588" y="393156"/>
                              <a:pt x="162568" y="590114"/>
                            </a:cubicBezTo>
                            <a:lnTo>
                              <a:pt x="145184" y="590114"/>
                            </a:lnTo>
                            <a:lnTo>
                              <a:pt x="145194" y="589743"/>
                            </a:lnTo>
                            <a:cubicBezTo>
                              <a:pt x="153366" y="410997"/>
                              <a:pt x="164682" y="274618"/>
                              <a:pt x="166911" y="248643"/>
                            </a:cubicBezTo>
                            <a:cubicBezTo>
                              <a:pt x="149242" y="233546"/>
                              <a:pt x="71013" y="161546"/>
                              <a:pt x="833" y="12414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8" name="Freeform: Shape 427">
                        <a:extLst>
                          <a:ext uri="{FF2B5EF4-FFF2-40B4-BE49-F238E27FC236}">
                            <a16:creationId xmlns:a16="http://schemas.microsoft.com/office/drawing/2014/main" id="{B5EC8466-B317-4DC5-B6CC-110F9C4D30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79374" y="10722253"/>
                        <a:ext cx="450237" cy="809552"/>
                      </a:xfrm>
                      <a:custGeom>
                        <a:avLst/>
                        <a:gdLst>
                          <a:gd name="connsiteX0" fmla="*/ 434900 w 450237"/>
                          <a:gd name="connsiteY0" fmla="*/ 3079 h 809552"/>
                          <a:gd name="connsiteX1" fmla="*/ 447159 w 450237"/>
                          <a:gd name="connsiteY1" fmla="*/ 2060 h 809552"/>
                          <a:gd name="connsiteX2" fmla="*/ 448178 w 450237"/>
                          <a:gd name="connsiteY2" fmla="*/ 14319 h 809552"/>
                          <a:gd name="connsiteX3" fmla="*/ 309113 w 450237"/>
                          <a:gd name="connsiteY3" fmla="*/ 176549 h 809552"/>
                          <a:gd name="connsiteX4" fmla="*/ 16124 w 450237"/>
                          <a:gd name="connsiteY4" fmla="*/ 524726 h 809552"/>
                          <a:gd name="connsiteX5" fmla="*/ 401743 w 450237"/>
                          <a:gd name="connsiteY5" fmla="*/ 793388 h 809552"/>
                          <a:gd name="connsiteX6" fmla="*/ 404706 w 450237"/>
                          <a:gd name="connsiteY6" fmla="*/ 805342 h 809552"/>
                          <a:gd name="connsiteX7" fmla="*/ 392752 w 450237"/>
                          <a:gd name="connsiteY7" fmla="*/ 808294 h 809552"/>
                          <a:gd name="connsiteX8" fmla="*/ 998 w 450237"/>
                          <a:gd name="connsiteY8" fmla="*/ 516067 h 809552"/>
                          <a:gd name="connsiteX9" fmla="*/ 295892 w 450237"/>
                          <a:gd name="connsiteY9" fmla="*/ 165166 h 809552"/>
                          <a:gd name="connsiteX10" fmla="*/ 434900 w 450237"/>
                          <a:gd name="connsiteY10" fmla="*/ 3079 h 8095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37" h="809552">
                            <a:moveTo>
                              <a:pt x="434900" y="3079"/>
                            </a:moveTo>
                            <a:cubicBezTo>
                              <a:pt x="438005" y="-588"/>
                              <a:pt x="443482" y="-1045"/>
                              <a:pt x="447159" y="2060"/>
                            </a:cubicBezTo>
                            <a:cubicBezTo>
                              <a:pt x="450826" y="5156"/>
                              <a:pt x="451283" y="10652"/>
                              <a:pt x="448178" y="14319"/>
                            </a:cubicBezTo>
                            <a:cubicBezTo>
                              <a:pt x="413926" y="54791"/>
                              <a:pt x="363824" y="112998"/>
                              <a:pt x="309113" y="176549"/>
                            </a:cubicBezTo>
                            <a:cubicBezTo>
                              <a:pt x="181602" y="324672"/>
                              <a:pt x="29411" y="501456"/>
                              <a:pt x="16124" y="524726"/>
                            </a:cubicBezTo>
                            <a:cubicBezTo>
                              <a:pt x="693" y="551729"/>
                              <a:pt x="400600" y="792702"/>
                              <a:pt x="401743" y="793388"/>
                            </a:cubicBezTo>
                            <a:cubicBezTo>
                              <a:pt x="405858" y="795874"/>
                              <a:pt x="407192" y="801227"/>
                              <a:pt x="404706" y="805342"/>
                            </a:cubicBezTo>
                            <a:cubicBezTo>
                              <a:pt x="402220" y="809456"/>
                              <a:pt x="396876" y="810790"/>
                              <a:pt x="392752" y="808294"/>
                            </a:cubicBezTo>
                            <a:cubicBezTo>
                              <a:pt x="391561" y="807580"/>
                              <a:pt x="-22938" y="557949"/>
                              <a:pt x="998" y="516067"/>
                            </a:cubicBezTo>
                            <a:cubicBezTo>
                              <a:pt x="15152" y="491283"/>
                              <a:pt x="167905" y="313851"/>
                              <a:pt x="295892" y="165166"/>
                            </a:cubicBezTo>
                            <a:cubicBezTo>
                              <a:pt x="352118" y="99872"/>
                              <a:pt x="403620" y="40036"/>
                              <a:pt x="434900" y="307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29" name="Freeform: Shape 428">
                        <a:extLst>
                          <a:ext uri="{FF2B5EF4-FFF2-40B4-BE49-F238E27FC236}">
                            <a16:creationId xmlns:a16="http://schemas.microsoft.com/office/drawing/2014/main" id="{65D23640-8114-4A8B-97E7-2805EA6530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8548" y="11342200"/>
                        <a:ext cx="81398" cy="806585"/>
                      </a:xfrm>
                      <a:custGeom>
                        <a:avLst/>
                        <a:gdLst>
                          <a:gd name="connsiteX0" fmla="*/ 19953 w 81398"/>
                          <a:gd name="connsiteY0" fmla="*/ 7562 h 806585"/>
                          <a:gd name="connsiteX1" fmla="*/ 29688 w 81398"/>
                          <a:gd name="connsiteY1" fmla="*/ 76 h 806585"/>
                          <a:gd name="connsiteX2" fmla="*/ 37184 w 81398"/>
                          <a:gd name="connsiteY2" fmla="*/ 9801 h 806585"/>
                          <a:gd name="connsiteX3" fmla="*/ 81399 w 81398"/>
                          <a:gd name="connsiteY3" fmla="*/ 806586 h 806585"/>
                          <a:gd name="connsiteX4" fmla="*/ 62901 w 81398"/>
                          <a:gd name="connsiteY4" fmla="*/ 806586 h 806585"/>
                          <a:gd name="connsiteX5" fmla="*/ 19953 w 81398"/>
                          <a:gd name="connsiteY5" fmla="*/ 7562 h 8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85">
                            <a:moveTo>
                              <a:pt x="19953" y="7562"/>
                            </a:moveTo>
                            <a:cubicBezTo>
                              <a:pt x="20572" y="2809"/>
                              <a:pt x="24935" y="-553"/>
                              <a:pt x="29688" y="76"/>
                            </a:cubicBezTo>
                            <a:cubicBezTo>
                              <a:pt x="34441" y="685"/>
                              <a:pt x="37793" y="5048"/>
                              <a:pt x="37184" y="9801"/>
                            </a:cubicBezTo>
                            <a:cubicBezTo>
                              <a:pt x="36993" y="11230"/>
                              <a:pt x="-29301" y="503510"/>
                              <a:pt x="81399" y="806586"/>
                            </a:cubicBezTo>
                            <a:lnTo>
                              <a:pt x="62901" y="806586"/>
                            </a:lnTo>
                            <a:cubicBezTo>
                              <a:pt x="-46246" y="499033"/>
                              <a:pt x="19763" y="9010"/>
                              <a:pt x="19953" y="756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0" name="Freeform: Shape 429">
                        <a:extLst>
                          <a:ext uri="{FF2B5EF4-FFF2-40B4-BE49-F238E27FC236}">
                            <a16:creationId xmlns:a16="http://schemas.microsoft.com/office/drawing/2014/main" id="{A946861A-E637-4CE9-BBBA-B681EDCF72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63409" y="10722250"/>
                        <a:ext cx="450225" cy="809553"/>
                      </a:xfrm>
                      <a:custGeom>
                        <a:avLst/>
                        <a:gdLst>
                          <a:gd name="connsiteX0" fmla="*/ 2057 w 450225"/>
                          <a:gd name="connsiteY0" fmla="*/ 14312 h 809553"/>
                          <a:gd name="connsiteX1" fmla="*/ 3067 w 450225"/>
                          <a:gd name="connsiteY1" fmla="*/ 2053 h 809553"/>
                          <a:gd name="connsiteX2" fmla="*/ 15335 w 450225"/>
                          <a:gd name="connsiteY2" fmla="*/ 3072 h 809553"/>
                          <a:gd name="connsiteX3" fmla="*/ 154324 w 450225"/>
                          <a:gd name="connsiteY3" fmla="*/ 165169 h 809553"/>
                          <a:gd name="connsiteX4" fmla="*/ 449227 w 450225"/>
                          <a:gd name="connsiteY4" fmla="*/ 516070 h 809553"/>
                          <a:gd name="connsiteX5" fmla="*/ 57474 w 450225"/>
                          <a:gd name="connsiteY5" fmla="*/ 808297 h 809553"/>
                          <a:gd name="connsiteX6" fmla="*/ 45510 w 450225"/>
                          <a:gd name="connsiteY6" fmla="*/ 805344 h 809553"/>
                          <a:gd name="connsiteX7" fmla="*/ 48472 w 450225"/>
                          <a:gd name="connsiteY7" fmla="*/ 793390 h 809553"/>
                          <a:gd name="connsiteX8" fmla="*/ 434092 w 450225"/>
                          <a:gd name="connsiteY8" fmla="*/ 524728 h 809553"/>
                          <a:gd name="connsiteX9" fmla="*/ 141103 w 450225"/>
                          <a:gd name="connsiteY9" fmla="*/ 176551 h 809553"/>
                          <a:gd name="connsiteX10" fmla="*/ 2057 w 450225"/>
                          <a:gd name="connsiteY10" fmla="*/ 14312 h 8095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50225" h="809553">
                            <a:moveTo>
                              <a:pt x="2057" y="14312"/>
                            </a:moveTo>
                            <a:cubicBezTo>
                              <a:pt x="-1039" y="10645"/>
                              <a:pt x="-591" y="5149"/>
                              <a:pt x="3067" y="2053"/>
                            </a:cubicBezTo>
                            <a:cubicBezTo>
                              <a:pt x="6743" y="-1043"/>
                              <a:pt x="12230" y="-585"/>
                              <a:pt x="15335" y="3072"/>
                            </a:cubicBezTo>
                            <a:cubicBezTo>
                              <a:pt x="46615" y="40039"/>
                              <a:pt x="98117" y="99865"/>
                              <a:pt x="154324" y="165169"/>
                            </a:cubicBezTo>
                            <a:cubicBezTo>
                              <a:pt x="282311" y="313844"/>
                              <a:pt x="435073" y="491286"/>
                              <a:pt x="449227" y="516070"/>
                            </a:cubicBezTo>
                            <a:cubicBezTo>
                              <a:pt x="473164" y="557942"/>
                              <a:pt x="58664" y="807573"/>
                              <a:pt x="57474" y="808297"/>
                            </a:cubicBezTo>
                            <a:cubicBezTo>
                              <a:pt x="53349" y="810792"/>
                              <a:pt x="47996" y="809449"/>
                              <a:pt x="45510" y="805344"/>
                            </a:cubicBezTo>
                            <a:cubicBezTo>
                              <a:pt x="43024" y="801229"/>
                              <a:pt x="44358" y="795876"/>
                              <a:pt x="48472" y="793390"/>
                            </a:cubicBezTo>
                            <a:cubicBezTo>
                              <a:pt x="49625" y="792704"/>
                              <a:pt x="449522" y="551731"/>
                              <a:pt x="434092" y="524728"/>
                            </a:cubicBezTo>
                            <a:cubicBezTo>
                              <a:pt x="420805" y="501468"/>
                              <a:pt x="268614" y="324674"/>
                              <a:pt x="141103" y="176551"/>
                            </a:cubicBezTo>
                            <a:cubicBezTo>
                              <a:pt x="86410" y="113000"/>
                              <a:pt x="36299" y="54783"/>
                              <a:pt x="2057" y="14312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31" name="Freeform: Shape 430">
                        <a:extLst>
                          <a:ext uri="{FF2B5EF4-FFF2-40B4-BE49-F238E27FC236}">
                            <a16:creationId xmlns:a16="http://schemas.microsoft.com/office/drawing/2014/main" id="{91C55B0F-CFB6-4E60-A372-E3D662B86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33071" y="11342211"/>
                        <a:ext cx="81398" cy="806593"/>
                      </a:xfrm>
                      <a:custGeom>
                        <a:avLst/>
                        <a:gdLst>
                          <a:gd name="connsiteX0" fmla="*/ 44215 w 81398"/>
                          <a:gd name="connsiteY0" fmla="*/ 9799 h 806593"/>
                          <a:gd name="connsiteX1" fmla="*/ 51702 w 81398"/>
                          <a:gd name="connsiteY1" fmla="*/ 74 h 806593"/>
                          <a:gd name="connsiteX2" fmla="*/ 61446 w 81398"/>
                          <a:gd name="connsiteY2" fmla="*/ 7560 h 806593"/>
                          <a:gd name="connsiteX3" fmla="*/ 18498 w 81398"/>
                          <a:gd name="connsiteY3" fmla="*/ 806594 h 806593"/>
                          <a:gd name="connsiteX4" fmla="*/ 0 w 81398"/>
                          <a:gd name="connsiteY4" fmla="*/ 806594 h 806593"/>
                          <a:gd name="connsiteX5" fmla="*/ 44215 w 81398"/>
                          <a:gd name="connsiteY5" fmla="*/ 9799 h 8065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1398" h="806593">
                            <a:moveTo>
                              <a:pt x="44215" y="9799"/>
                            </a:moveTo>
                            <a:cubicBezTo>
                              <a:pt x="43596" y="5046"/>
                              <a:pt x="46958" y="683"/>
                              <a:pt x="51702" y="74"/>
                            </a:cubicBezTo>
                            <a:cubicBezTo>
                              <a:pt x="56464" y="-546"/>
                              <a:pt x="60827" y="2807"/>
                              <a:pt x="61446" y="7560"/>
                            </a:cubicBezTo>
                            <a:cubicBezTo>
                              <a:pt x="61636" y="8999"/>
                              <a:pt x="127645" y="499031"/>
                              <a:pt x="18498" y="806594"/>
                            </a:cubicBezTo>
                            <a:lnTo>
                              <a:pt x="0" y="806594"/>
                            </a:lnTo>
                            <a:cubicBezTo>
                              <a:pt x="110700" y="503508"/>
                              <a:pt x="44396" y="11227"/>
                              <a:pt x="44215" y="9799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32" name="Graphic 963">
                        <a:extLst>
                          <a:ext uri="{FF2B5EF4-FFF2-40B4-BE49-F238E27FC236}">
                            <a16:creationId xmlns:a16="http://schemas.microsoft.com/office/drawing/2014/main" id="{93DC2F97-A1D0-42DA-9F61-542145F6AF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144360" y="8977700"/>
                        <a:ext cx="1371000" cy="2313086"/>
                        <a:chOff x="5144360" y="8977700"/>
                        <a:chExt cx="1371000" cy="2313086"/>
                      </a:xfrm>
                    </p:grpSpPr>
                    <p:sp>
                      <p:nvSpPr>
                        <p:cNvPr id="433" name="Freeform: Shape 432">
                          <a:extLst>
                            <a:ext uri="{FF2B5EF4-FFF2-40B4-BE49-F238E27FC236}">
                              <a16:creationId xmlns:a16="http://schemas.microsoft.com/office/drawing/2014/main" id="{DFA274F4-49A9-4871-89FD-9036E61EE3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26259" y="10129496"/>
                          <a:ext cx="578881" cy="574799"/>
                        </a:xfrm>
                        <a:custGeom>
                          <a:avLst/>
                          <a:gdLst>
                            <a:gd name="connsiteX0" fmla="*/ 0 w 578881"/>
                            <a:gd name="connsiteY0" fmla="*/ 0 h 574799"/>
                            <a:gd name="connsiteX1" fmla="*/ 39700 w 578881"/>
                            <a:gd name="connsiteY1" fmla="*/ 461934 h 574799"/>
                            <a:gd name="connsiteX2" fmla="*/ 572224 w 578881"/>
                            <a:gd name="connsiteY2" fmla="*/ 481556 h 574799"/>
                            <a:gd name="connsiteX3" fmla="*/ 578882 w 578881"/>
                            <a:gd name="connsiteY3" fmla="*/ 228210 h 574799"/>
                            <a:gd name="connsiteX4" fmla="*/ 0 w 578881"/>
                            <a:gd name="connsiteY4" fmla="*/ 0 h 57479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578881" h="574799">
                              <a:moveTo>
                                <a:pt x="0" y="0"/>
                              </a:moveTo>
                              <a:cubicBezTo>
                                <a:pt x="28756" y="204111"/>
                                <a:pt x="39681" y="354749"/>
                                <a:pt x="39700" y="461934"/>
                              </a:cubicBezTo>
                              <a:cubicBezTo>
                                <a:pt x="199292" y="588340"/>
                                <a:pt x="425567" y="626888"/>
                                <a:pt x="572224" y="481556"/>
                              </a:cubicBezTo>
                              <a:lnTo>
                                <a:pt x="578882" y="22821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4" name="Freeform: Shape 433">
                          <a:extLst>
                            <a:ext uri="{FF2B5EF4-FFF2-40B4-BE49-F238E27FC236}">
                              <a16:creationId xmlns:a16="http://schemas.microsoft.com/office/drawing/2014/main" id="{2BE0F2F9-48F3-4FB6-BF4F-31F4E232AE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84683" y="9190414"/>
                          <a:ext cx="430677" cy="847555"/>
                        </a:xfrm>
                        <a:custGeom>
                          <a:avLst/>
                          <a:gdLst>
                            <a:gd name="connsiteX0" fmla="*/ 219569 w 430677"/>
                            <a:gd name="connsiteY0" fmla="*/ 55762 h 847555"/>
                            <a:gd name="connsiteX1" fmla="*/ 427281 w 430677"/>
                            <a:gd name="connsiteY1" fmla="*/ 418626 h 847555"/>
                            <a:gd name="connsiteX2" fmla="*/ 186527 w 430677"/>
                            <a:gd name="connsiteY2" fmla="*/ 847556 h 847555"/>
                            <a:gd name="connsiteX3" fmla="*/ 22001 w 430677"/>
                            <a:gd name="connsiteY3" fmla="*/ 199008 h 847555"/>
                            <a:gd name="connsiteX4" fmla="*/ 219569 w 430677"/>
                            <a:gd name="connsiteY4" fmla="*/ 55762 h 84755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30677" h="847555">
                              <a:moveTo>
                                <a:pt x="219569" y="55762"/>
                              </a:moveTo>
                              <a:cubicBezTo>
                                <a:pt x="414336" y="30511"/>
                                <a:pt x="442149" y="269312"/>
                                <a:pt x="427281" y="418626"/>
                              </a:cubicBezTo>
                              <a:cubicBezTo>
                                <a:pt x="412860" y="563454"/>
                                <a:pt x="268918" y="721702"/>
                                <a:pt x="186527" y="847556"/>
                              </a:cubicBezTo>
                              <a:cubicBezTo>
                                <a:pt x="186527" y="847556"/>
                                <a:pt x="70969" y="323690"/>
                                <a:pt x="22001" y="199008"/>
                              </a:cubicBezTo>
                              <a:cubicBezTo>
                                <a:pt x="-26995" y="74316"/>
                                <a:pt x="-7536" y="-86723"/>
                                <a:pt x="219569" y="557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5" name="Freeform: Shape 434">
                          <a:extLst>
                            <a:ext uri="{FF2B5EF4-FFF2-40B4-BE49-F238E27FC236}">
                              <a16:creationId xmlns:a16="http://schemas.microsoft.com/office/drawing/2014/main" id="{9D583DF9-E516-4A9E-B510-F268DF2B3C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24655" y="9161261"/>
                          <a:ext cx="982169" cy="1425858"/>
                        </a:xfrm>
                        <a:custGeom>
                          <a:avLst/>
                          <a:gdLst>
                            <a:gd name="connsiteX0" fmla="*/ 1237 w 982169"/>
                            <a:gd name="connsiteY0" fmla="*/ 467229 h 1425858"/>
                            <a:gd name="connsiteX1" fmla="*/ 74532 w 982169"/>
                            <a:gd name="connsiteY1" fmla="*/ 1087183 h 1425858"/>
                            <a:gd name="connsiteX2" fmla="*/ 907179 w 982169"/>
                            <a:gd name="connsiteY2" fmla="*/ 1157135 h 1425858"/>
                            <a:gd name="connsiteX3" fmla="*/ 969748 w 982169"/>
                            <a:gd name="connsiteY3" fmla="*/ 957062 h 1425858"/>
                            <a:gd name="connsiteX4" fmla="*/ 958623 w 982169"/>
                            <a:gd name="connsiteY4" fmla="*/ 355911 h 1425858"/>
                            <a:gd name="connsiteX5" fmla="*/ 402001 w 982169"/>
                            <a:gd name="connsiteY5" fmla="*/ 5238 h 1425858"/>
                            <a:gd name="connsiteX6" fmla="*/ 1237 w 982169"/>
                            <a:gd name="connsiteY6" fmla="*/ 467229 h 14258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982169" h="1425858">
                              <a:moveTo>
                                <a:pt x="1237" y="467229"/>
                              </a:moveTo>
                              <a:cubicBezTo>
                                <a:pt x="13658" y="595531"/>
                                <a:pt x="4533" y="877671"/>
                                <a:pt x="74532" y="1087183"/>
                              </a:cubicBezTo>
                              <a:cubicBezTo>
                                <a:pt x="202634" y="1470574"/>
                                <a:pt x="706820" y="1574291"/>
                                <a:pt x="907179" y="1157135"/>
                              </a:cubicBezTo>
                              <a:cubicBezTo>
                                <a:pt x="938478" y="1091984"/>
                                <a:pt x="951670" y="1029423"/>
                                <a:pt x="969748" y="957062"/>
                              </a:cubicBezTo>
                              <a:cubicBezTo>
                                <a:pt x="1003143" y="823474"/>
                                <a:pt x="958623" y="355911"/>
                                <a:pt x="958623" y="355911"/>
                              </a:cubicBezTo>
                              <a:cubicBezTo>
                                <a:pt x="958623" y="355911"/>
                                <a:pt x="847295" y="-50426"/>
                                <a:pt x="402001" y="5238"/>
                              </a:cubicBezTo>
                              <a:cubicBezTo>
                                <a:pt x="-43292" y="60902"/>
                                <a:pt x="1237" y="467229"/>
                                <a:pt x="1237" y="4672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5785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6" name="Freeform: Shape 435">
                          <a:extLst>
                            <a:ext uri="{FF2B5EF4-FFF2-40B4-BE49-F238E27FC236}">
                              <a16:creationId xmlns:a16="http://schemas.microsoft.com/office/drawing/2014/main" id="{E25AE4DA-83C6-42A3-896B-6A2FB8B90B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42408" y="9968933"/>
                          <a:ext cx="964072" cy="234943"/>
                        </a:xfrm>
                        <a:custGeom>
                          <a:avLst/>
                          <a:gdLst>
                            <a:gd name="connsiteX0" fmla="*/ 0 w 964072"/>
                            <a:gd name="connsiteY0" fmla="*/ 0 h 234943"/>
                            <a:gd name="connsiteX1" fmla="*/ 43339 w 964072"/>
                            <a:gd name="connsiteY1" fmla="*/ 234944 h 234943"/>
                            <a:gd name="connsiteX2" fmla="*/ 120310 w 964072"/>
                            <a:gd name="connsiteY2" fmla="*/ 181070 h 234943"/>
                            <a:gd name="connsiteX3" fmla="*/ 963578 w 964072"/>
                            <a:gd name="connsiteY3" fmla="*/ 67608 h 234943"/>
                            <a:gd name="connsiteX4" fmla="*/ 964073 w 964072"/>
                            <a:gd name="connsiteY4" fmla="*/ 51178 h 234943"/>
                            <a:gd name="connsiteX5" fmla="*/ 0 w 964072"/>
                            <a:gd name="connsiteY5" fmla="*/ 0 h 2349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64072" h="234943">
                              <a:moveTo>
                                <a:pt x="0" y="0"/>
                              </a:moveTo>
                              <a:cubicBezTo>
                                <a:pt x="7153" y="77800"/>
                                <a:pt x="19421" y="160277"/>
                                <a:pt x="43339" y="234944"/>
                              </a:cubicBezTo>
                              <a:cubicBezTo>
                                <a:pt x="94993" y="195424"/>
                                <a:pt x="120310" y="181070"/>
                                <a:pt x="120310" y="181070"/>
                              </a:cubicBezTo>
                              <a:cubicBezTo>
                                <a:pt x="120310" y="181070"/>
                                <a:pt x="869366" y="118929"/>
                                <a:pt x="963578" y="67608"/>
                              </a:cubicBezTo>
                              <a:cubicBezTo>
                                <a:pt x="963778" y="62236"/>
                                <a:pt x="963949" y="56759"/>
                                <a:pt x="964073" y="51178"/>
                              </a:cubicBezTo>
                              <a:cubicBezTo>
                                <a:pt x="881405" y="15488"/>
                                <a:pt x="223495" y="317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7" name="Freeform: Shape 436">
                          <a:extLst>
                            <a:ext uri="{FF2B5EF4-FFF2-40B4-BE49-F238E27FC236}">
                              <a16:creationId xmlns:a16="http://schemas.microsoft.com/office/drawing/2014/main" id="{2A1F9277-7F70-4E1B-8C93-63417588E8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72140" y="9844897"/>
                          <a:ext cx="156587" cy="223713"/>
                        </a:xfrm>
                        <a:custGeom>
                          <a:avLst/>
                          <a:gdLst>
                            <a:gd name="connsiteX0" fmla="*/ 15439 w 156587"/>
                            <a:gd name="connsiteY0" fmla="*/ 51883 h 223713"/>
                            <a:gd name="connsiteX1" fmla="*/ 6895 w 156587"/>
                            <a:gd name="connsiteY1" fmla="*/ 58732 h 223713"/>
                            <a:gd name="connsiteX2" fmla="*/ 47 w 156587"/>
                            <a:gd name="connsiteY2" fmla="*/ 50188 h 223713"/>
                            <a:gd name="connsiteX3" fmla="*/ 10896 w 156587"/>
                            <a:gd name="connsiteY3" fmla="*/ 16784 h 223713"/>
                            <a:gd name="connsiteX4" fmla="*/ 10877 w 156587"/>
                            <a:gd name="connsiteY4" fmla="*/ 16765 h 223713"/>
                            <a:gd name="connsiteX5" fmla="*/ 34737 w 156587"/>
                            <a:gd name="connsiteY5" fmla="*/ 630 h 223713"/>
                            <a:gd name="connsiteX6" fmla="*/ 64903 w 156587"/>
                            <a:gd name="connsiteY6" fmla="*/ 5611 h 223713"/>
                            <a:gd name="connsiteX7" fmla="*/ 114118 w 156587"/>
                            <a:gd name="connsiteY7" fmla="*/ 46959 h 223713"/>
                            <a:gd name="connsiteX8" fmla="*/ 156114 w 156587"/>
                            <a:gd name="connsiteY8" fmla="*/ 151172 h 223713"/>
                            <a:gd name="connsiteX9" fmla="*/ 147294 w 156587"/>
                            <a:gd name="connsiteY9" fmla="*/ 157630 h 223713"/>
                            <a:gd name="connsiteX10" fmla="*/ 143341 w 156587"/>
                            <a:gd name="connsiteY10" fmla="*/ 155763 h 223713"/>
                            <a:gd name="connsiteX11" fmla="*/ 99050 w 156587"/>
                            <a:gd name="connsiteY11" fmla="*/ 162354 h 223713"/>
                            <a:gd name="connsiteX12" fmla="*/ 115614 w 156587"/>
                            <a:gd name="connsiteY12" fmla="*/ 209113 h 223713"/>
                            <a:gd name="connsiteX13" fmla="*/ 118852 w 156587"/>
                            <a:gd name="connsiteY13" fmla="*/ 219581 h 223713"/>
                            <a:gd name="connsiteX14" fmla="*/ 108394 w 156587"/>
                            <a:gd name="connsiteY14" fmla="*/ 222829 h 223713"/>
                            <a:gd name="connsiteX15" fmla="*/ 86563 w 156587"/>
                            <a:gd name="connsiteY15" fmla="*/ 153201 h 223713"/>
                            <a:gd name="connsiteX16" fmla="*/ 140817 w 156587"/>
                            <a:gd name="connsiteY16" fmla="*/ 136056 h 223713"/>
                            <a:gd name="connsiteX17" fmla="*/ 102174 w 156587"/>
                            <a:gd name="connsiteY17" fmla="*/ 56846 h 223713"/>
                            <a:gd name="connsiteX18" fmla="*/ 58483 w 156587"/>
                            <a:gd name="connsiteY18" fmla="*/ 19680 h 223713"/>
                            <a:gd name="connsiteX19" fmla="*/ 37528 w 156587"/>
                            <a:gd name="connsiteY19" fmla="*/ 15850 h 223713"/>
                            <a:gd name="connsiteX20" fmla="*/ 23726 w 156587"/>
                            <a:gd name="connsiteY20" fmla="*/ 25452 h 223713"/>
                            <a:gd name="connsiteX21" fmla="*/ 23707 w 156587"/>
                            <a:gd name="connsiteY21" fmla="*/ 25432 h 223713"/>
                            <a:gd name="connsiteX22" fmla="*/ 15439 w 156587"/>
                            <a:gd name="connsiteY22" fmla="*/ 51883 h 22371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56587" h="223713">
                              <a:moveTo>
                                <a:pt x="15439" y="51883"/>
                              </a:moveTo>
                              <a:cubicBezTo>
                                <a:pt x="14973" y="56141"/>
                                <a:pt x="11144" y="59199"/>
                                <a:pt x="6895" y="58732"/>
                              </a:cubicBezTo>
                              <a:cubicBezTo>
                                <a:pt x="2647" y="58265"/>
                                <a:pt x="-420" y="54446"/>
                                <a:pt x="47" y="50188"/>
                              </a:cubicBezTo>
                              <a:cubicBezTo>
                                <a:pt x="1619" y="36053"/>
                                <a:pt x="5390" y="24928"/>
                                <a:pt x="10896" y="16784"/>
                              </a:cubicBezTo>
                              <a:lnTo>
                                <a:pt x="10877" y="16765"/>
                              </a:lnTo>
                              <a:cubicBezTo>
                                <a:pt x="16973" y="7764"/>
                                <a:pt x="25107" y="2410"/>
                                <a:pt x="34737" y="630"/>
                              </a:cubicBezTo>
                              <a:cubicBezTo>
                                <a:pt x="43852" y="-1047"/>
                                <a:pt x="54082" y="630"/>
                                <a:pt x="64903" y="5611"/>
                              </a:cubicBezTo>
                              <a:cubicBezTo>
                                <a:pt x="80276" y="12669"/>
                                <a:pt x="97221" y="26538"/>
                                <a:pt x="114118" y="46959"/>
                              </a:cubicBezTo>
                              <a:cubicBezTo>
                                <a:pt x="164077" y="107319"/>
                                <a:pt x="156133" y="151048"/>
                                <a:pt x="156114" y="151172"/>
                              </a:cubicBezTo>
                              <a:cubicBezTo>
                                <a:pt x="155457" y="155392"/>
                                <a:pt x="151514" y="158278"/>
                                <a:pt x="147294" y="157630"/>
                              </a:cubicBezTo>
                              <a:cubicBezTo>
                                <a:pt x="145770" y="157392"/>
                                <a:pt x="144417" y="156725"/>
                                <a:pt x="143341" y="155763"/>
                              </a:cubicBezTo>
                              <a:cubicBezTo>
                                <a:pt x="143255" y="155725"/>
                                <a:pt x="119652" y="134160"/>
                                <a:pt x="99050" y="162354"/>
                              </a:cubicBezTo>
                              <a:cubicBezTo>
                                <a:pt x="78714" y="190177"/>
                                <a:pt x="115509" y="209055"/>
                                <a:pt x="115614" y="209113"/>
                              </a:cubicBezTo>
                              <a:cubicBezTo>
                                <a:pt x="119386" y="211113"/>
                                <a:pt x="120843" y="215790"/>
                                <a:pt x="118852" y="219581"/>
                              </a:cubicBezTo>
                              <a:cubicBezTo>
                                <a:pt x="116852" y="223353"/>
                                <a:pt x="112175" y="224810"/>
                                <a:pt x="108394" y="222829"/>
                              </a:cubicBezTo>
                              <a:cubicBezTo>
                                <a:pt x="108241" y="222743"/>
                                <a:pt x="55501" y="195701"/>
                                <a:pt x="86563" y="153201"/>
                              </a:cubicBezTo>
                              <a:cubicBezTo>
                                <a:pt x="105965" y="126645"/>
                                <a:pt x="127510" y="129960"/>
                                <a:pt x="140817" y="136056"/>
                              </a:cubicBezTo>
                              <a:cubicBezTo>
                                <a:pt x="139226" y="120740"/>
                                <a:pt x="131787" y="92612"/>
                                <a:pt x="102174" y="56846"/>
                              </a:cubicBezTo>
                              <a:cubicBezTo>
                                <a:pt x="86763" y="38225"/>
                                <a:pt x="71742" y="25766"/>
                                <a:pt x="58483" y="19680"/>
                              </a:cubicBezTo>
                              <a:cubicBezTo>
                                <a:pt x="50577" y="16050"/>
                                <a:pt x="43471" y="14746"/>
                                <a:pt x="37528" y="15850"/>
                              </a:cubicBezTo>
                              <a:cubicBezTo>
                                <a:pt x="32089" y="16851"/>
                                <a:pt x="27384" y="20032"/>
                                <a:pt x="23726" y="25452"/>
                              </a:cubicBezTo>
                              <a:lnTo>
                                <a:pt x="23707" y="25432"/>
                              </a:lnTo>
                              <a:cubicBezTo>
                                <a:pt x="19602" y="31500"/>
                                <a:pt x="16725" y="40301"/>
                                <a:pt x="15439" y="5188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8" name="Freeform: Shape 437">
                          <a:extLst>
                            <a:ext uri="{FF2B5EF4-FFF2-40B4-BE49-F238E27FC236}">
                              <a16:creationId xmlns:a16="http://schemas.microsoft.com/office/drawing/2014/main" id="{AEED69F3-0F8C-4B30-811F-4911EE58E1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656714" y="10181969"/>
                          <a:ext cx="360664" cy="186949"/>
                        </a:xfrm>
                        <a:custGeom>
                          <a:avLst/>
                          <a:gdLst>
                            <a:gd name="connsiteX0" fmla="*/ 0 w 360664"/>
                            <a:gd name="connsiteY0" fmla="*/ 11135 h 186949"/>
                            <a:gd name="connsiteX1" fmla="*/ 360664 w 360664"/>
                            <a:gd name="connsiteY1" fmla="*/ 0 h 186949"/>
                            <a:gd name="connsiteX2" fmla="*/ 183813 w 360664"/>
                            <a:gd name="connsiteY2" fmla="*/ 186471 h 186949"/>
                            <a:gd name="connsiteX3" fmla="*/ 0 w 360664"/>
                            <a:gd name="connsiteY3" fmla="*/ 11135 h 18694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360664" h="186949">
                              <a:moveTo>
                                <a:pt x="0" y="11135"/>
                              </a:moveTo>
                              <a:lnTo>
                                <a:pt x="360664" y="0"/>
                              </a:lnTo>
                              <a:cubicBezTo>
                                <a:pt x="360664" y="0"/>
                                <a:pt x="332737" y="175336"/>
                                <a:pt x="183813" y="186471"/>
                              </a:cubicBezTo>
                              <a:cubicBezTo>
                                <a:pt x="34900" y="197596"/>
                                <a:pt x="0" y="11135"/>
                                <a:pt x="0" y="1113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39" name="Freeform: Shape 438">
                          <a:extLst>
                            <a:ext uri="{FF2B5EF4-FFF2-40B4-BE49-F238E27FC236}">
                              <a16:creationId xmlns:a16="http://schemas.microsoft.com/office/drawing/2014/main" id="{B38B1E12-A357-432C-B91F-6C36ECCDAB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4360" y="8977700"/>
                          <a:ext cx="1200576" cy="1153883"/>
                        </a:xfrm>
                        <a:custGeom>
                          <a:avLst/>
                          <a:gdLst>
                            <a:gd name="connsiteX0" fmla="*/ 58307 w 1200576"/>
                            <a:gd name="connsiteY0" fmla="*/ 1070729 h 1153883"/>
                            <a:gd name="connsiteX1" fmla="*/ 494752 w 1200576"/>
                            <a:gd name="connsiteY1" fmla="*/ 594288 h 1153883"/>
                            <a:gd name="connsiteX2" fmla="*/ 1180847 w 1200576"/>
                            <a:gd name="connsiteY2" fmla="*/ 532976 h 1153883"/>
                            <a:gd name="connsiteX3" fmla="*/ 1196363 w 1200576"/>
                            <a:gd name="connsiteY3" fmla="*/ 363040 h 1153883"/>
                            <a:gd name="connsiteX4" fmla="*/ 1076310 w 1200576"/>
                            <a:gd name="connsiteY4" fmla="*/ 127096 h 1153883"/>
                            <a:gd name="connsiteX5" fmla="*/ 155557 w 1200576"/>
                            <a:gd name="connsiteY5" fmla="*/ 209945 h 1153883"/>
                            <a:gd name="connsiteX6" fmla="*/ 58307 w 1200576"/>
                            <a:gd name="connsiteY6" fmla="*/ 1070729 h 1153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200576" h="1153883">
                              <a:moveTo>
                                <a:pt x="58307" y="1070729"/>
                              </a:moveTo>
                              <a:cubicBezTo>
                                <a:pt x="142479" y="1361527"/>
                                <a:pt x="211221" y="813382"/>
                                <a:pt x="494752" y="594288"/>
                              </a:cubicBezTo>
                              <a:cubicBezTo>
                                <a:pt x="690681" y="442898"/>
                                <a:pt x="1122964" y="706636"/>
                                <a:pt x="1180847" y="532976"/>
                              </a:cubicBezTo>
                              <a:cubicBezTo>
                                <a:pt x="1204507" y="461986"/>
                                <a:pt x="1202926" y="419076"/>
                                <a:pt x="1196363" y="363040"/>
                              </a:cubicBezTo>
                              <a:cubicBezTo>
                                <a:pt x="1186781" y="281468"/>
                                <a:pt x="1140995" y="196600"/>
                                <a:pt x="1076310" y="127096"/>
                              </a:cubicBezTo>
                              <a:cubicBezTo>
                                <a:pt x="890439" y="-72643"/>
                                <a:pt x="349705" y="-30942"/>
                                <a:pt x="155557" y="209945"/>
                              </a:cubicBezTo>
                              <a:cubicBezTo>
                                <a:pt x="9624" y="390987"/>
                                <a:pt x="-56308" y="674794"/>
                                <a:pt x="58307" y="107072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0" name="Freeform: Shape 439">
                          <a:extLst>
                            <a:ext uri="{FF2B5EF4-FFF2-40B4-BE49-F238E27FC236}">
                              <a16:creationId xmlns:a16="http://schemas.microsoft.com/office/drawing/2014/main" id="{FE6E3D24-C99A-41FD-B926-B11E87A7B4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87891" y="9066283"/>
                          <a:ext cx="166258" cy="210743"/>
                        </a:xfrm>
                        <a:custGeom>
                          <a:avLst/>
                          <a:gdLst>
                            <a:gd name="connsiteX0" fmla="*/ 16170 w 166258"/>
                            <a:gd name="connsiteY0" fmla="*/ 210744 h 210743"/>
                            <a:gd name="connsiteX1" fmla="*/ 21094 w 166258"/>
                            <a:gd name="connsiteY1" fmla="*/ 9023 h 210743"/>
                            <a:gd name="connsiteX2" fmla="*/ 57994 w 166258"/>
                            <a:gd name="connsiteY2" fmla="*/ 154175 h 210743"/>
                            <a:gd name="connsiteX3" fmla="*/ 161321 w 166258"/>
                            <a:gd name="connsiteY3" fmla="*/ 109893 h 210743"/>
                            <a:gd name="connsiteX4" fmla="*/ 16170 w 166258"/>
                            <a:gd name="connsiteY4" fmla="*/ 210744 h 2107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258" h="210743">
                              <a:moveTo>
                                <a:pt x="16170" y="210744"/>
                              </a:moveTo>
                              <a:cubicBezTo>
                                <a:pt x="-8424" y="63144"/>
                                <a:pt x="-3509" y="-30344"/>
                                <a:pt x="21094" y="9023"/>
                              </a:cubicBezTo>
                              <a:cubicBezTo>
                                <a:pt x="45697" y="48381"/>
                                <a:pt x="57994" y="154175"/>
                                <a:pt x="57994" y="154175"/>
                              </a:cubicBezTo>
                              <a:cubicBezTo>
                                <a:pt x="57994" y="154175"/>
                                <a:pt x="124421" y="97587"/>
                                <a:pt x="161321" y="109893"/>
                              </a:cubicBezTo>
                              <a:cubicBezTo>
                                <a:pt x="198221" y="122190"/>
                                <a:pt x="16170" y="210744"/>
                                <a:pt x="16170" y="21074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1" name="Freeform: Shape 440">
                          <a:extLst>
                            <a:ext uri="{FF2B5EF4-FFF2-40B4-BE49-F238E27FC236}">
                              <a16:creationId xmlns:a16="http://schemas.microsoft.com/office/drawing/2014/main" id="{F39486DA-9A58-46A4-A8D1-427282E096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23265" y="10045818"/>
                          <a:ext cx="208254" cy="90251"/>
                        </a:xfrm>
                        <a:custGeom>
                          <a:avLst/>
                          <a:gdLst>
                            <a:gd name="connsiteX0" fmla="*/ 0 w 208254"/>
                            <a:gd name="connsiteY0" fmla="*/ 5372 h 90251"/>
                            <a:gd name="connsiteX1" fmla="*/ 208255 w 208254"/>
                            <a:gd name="connsiteY1" fmla="*/ 0 h 90251"/>
                            <a:gd name="connsiteX2" fmla="*/ 106137 w 208254"/>
                            <a:gd name="connsiteY2" fmla="*/ 90021 h 90251"/>
                            <a:gd name="connsiteX3" fmla="*/ 0 w 208254"/>
                            <a:gd name="connsiteY3" fmla="*/ 5372 h 9025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08254" h="90251">
                              <a:moveTo>
                                <a:pt x="0" y="5372"/>
                              </a:moveTo>
                              <a:lnTo>
                                <a:pt x="208255" y="0"/>
                              </a:lnTo>
                              <a:cubicBezTo>
                                <a:pt x="208255" y="0"/>
                                <a:pt x="192129" y="84639"/>
                                <a:pt x="106137" y="90021"/>
                              </a:cubicBezTo>
                              <a:cubicBezTo>
                                <a:pt x="20164" y="95383"/>
                                <a:pt x="0" y="5372"/>
                                <a:pt x="0" y="53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2" name="Freeform: Shape 441">
                          <a:extLst>
                            <a:ext uri="{FF2B5EF4-FFF2-40B4-BE49-F238E27FC236}">
                              <a16:creationId xmlns:a16="http://schemas.microsoft.com/office/drawing/2014/main" id="{9E5044E6-30D0-469A-9010-540A8DA609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00304" y="10415470"/>
                          <a:ext cx="452081" cy="875316"/>
                        </a:xfrm>
                        <a:custGeom>
                          <a:avLst/>
                          <a:gdLst>
                            <a:gd name="connsiteX0" fmla="*/ 341957 w 452081"/>
                            <a:gd name="connsiteY0" fmla="*/ 81757 h 875316"/>
                            <a:gd name="connsiteX1" fmla="*/ 394230 w 452081"/>
                            <a:gd name="connsiteY1" fmla="*/ 234938 h 875316"/>
                            <a:gd name="connsiteX2" fmla="*/ 428054 w 452081"/>
                            <a:gd name="connsiteY2" fmla="*/ 406493 h 875316"/>
                            <a:gd name="connsiteX3" fmla="*/ 221418 w 452081"/>
                            <a:gd name="connsiteY3" fmla="*/ 598383 h 875316"/>
                            <a:gd name="connsiteX4" fmla="*/ 260766 w 452081"/>
                            <a:gd name="connsiteY4" fmla="*/ 854225 h 875316"/>
                            <a:gd name="connsiteX5" fmla="*/ 0 w 452081"/>
                            <a:gd name="connsiteY5" fmla="*/ 829622 h 875316"/>
                            <a:gd name="connsiteX6" fmla="*/ 127921 w 452081"/>
                            <a:gd name="connsiteY6" fmla="*/ 736143 h 875316"/>
                            <a:gd name="connsiteX7" fmla="*/ 63960 w 452081"/>
                            <a:gd name="connsiteY7" fmla="*/ 391739 h 875316"/>
                            <a:gd name="connsiteX8" fmla="*/ 152524 w 452081"/>
                            <a:gd name="connsiteY8" fmla="*/ 86700 h 875316"/>
                            <a:gd name="connsiteX9" fmla="*/ 341957 w 452081"/>
                            <a:gd name="connsiteY9" fmla="*/ 81757 h 8753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452081" h="875316">
                              <a:moveTo>
                                <a:pt x="341957" y="81757"/>
                              </a:moveTo>
                              <a:cubicBezTo>
                                <a:pt x="330441" y="177702"/>
                                <a:pt x="369084" y="191942"/>
                                <a:pt x="394230" y="234938"/>
                              </a:cubicBezTo>
                              <a:cubicBezTo>
                                <a:pt x="433578" y="302184"/>
                                <a:pt x="482079" y="331455"/>
                                <a:pt x="428054" y="406493"/>
                              </a:cubicBezTo>
                              <a:cubicBezTo>
                                <a:pt x="339490" y="529489"/>
                                <a:pt x="186957" y="480292"/>
                                <a:pt x="221418" y="598383"/>
                              </a:cubicBezTo>
                              <a:cubicBezTo>
                                <a:pt x="255851" y="716465"/>
                                <a:pt x="359169" y="795189"/>
                                <a:pt x="260766" y="854225"/>
                              </a:cubicBezTo>
                              <a:cubicBezTo>
                                <a:pt x="162363" y="913261"/>
                                <a:pt x="0" y="829622"/>
                                <a:pt x="0" y="829622"/>
                              </a:cubicBezTo>
                              <a:cubicBezTo>
                                <a:pt x="0" y="829622"/>
                                <a:pt x="196796" y="849310"/>
                                <a:pt x="127921" y="736143"/>
                              </a:cubicBezTo>
                              <a:cubicBezTo>
                                <a:pt x="59046" y="622977"/>
                                <a:pt x="-54121" y="504905"/>
                                <a:pt x="63960" y="391739"/>
                              </a:cubicBezTo>
                              <a:cubicBezTo>
                                <a:pt x="182042" y="278572"/>
                                <a:pt x="216484" y="229366"/>
                                <a:pt x="152524" y="86700"/>
                              </a:cubicBezTo>
                              <a:cubicBezTo>
                                <a:pt x="88573" y="-55994"/>
                                <a:pt x="233724" y="3042"/>
                                <a:pt x="341957" y="8175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3" name="Freeform: Shape 442">
                          <a:extLst>
                            <a:ext uri="{FF2B5EF4-FFF2-40B4-BE49-F238E27FC236}">
                              <a16:creationId xmlns:a16="http://schemas.microsoft.com/office/drawing/2014/main" id="{7865EC61-511F-45BE-AD57-5F2B75EA50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11841" y="10462864"/>
                          <a:ext cx="472061" cy="792070"/>
                        </a:xfrm>
                        <a:custGeom>
                          <a:avLst/>
                          <a:gdLst>
                            <a:gd name="connsiteX0" fmla="*/ 112893 w 472061"/>
                            <a:gd name="connsiteY0" fmla="*/ 42679 h 792070"/>
                            <a:gd name="connsiteX1" fmla="*/ 24329 w 472061"/>
                            <a:gd name="connsiteY1" fmla="*/ 367586 h 792070"/>
                            <a:gd name="connsiteX2" fmla="*/ 250653 w 472061"/>
                            <a:gd name="connsiteY2" fmla="*/ 551428 h 792070"/>
                            <a:gd name="connsiteX3" fmla="*/ 211296 w 472061"/>
                            <a:gd name="connsiteY3" fmla="*/ 773741 h 792070"/>
                            <a:gd name="connsiteX4" fmla="*/ 472062 w 472061"/>
                            <a:gd name="connsiteY4" fmla="*/ 752367 h 792070"/>
                            <a:gd name="connsiteX5" fmla="*/ 344131 w 472061"/>
                            <a:gd name="connsiteY5" fmla="*/ 671138 h 792070"/>
                            <a:gd name="connsiteX6" fmla="*/ 408101 w 472061"/>
                            <a:gd name="connsiteY6" fmla="*/ 371872 h 792070"/>
                            <a:gd name="connsiteX7" fmla="*/ 319528 w 472061"/>
                            <a:gd name="connsiteY7" fmla="*/ 106820 h 792070"/>
                            <a:gd name="connsiteX8" fmla="*/ 112893 w 472061"/>
                            <a:gd name="connsiteY8" fmla="*/ 42679 h 792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472061" h="792070">
                              <a:moveTo>
                                <a:pt x="112893" y="42679"/>
                              </a:moveTo>
                              <a:cubicBezTo>
                                <a:pt x="117817" y="173076"/>
                                <a:pt x="-64225" y="260725"/>
                                <a:pt x="24329" y="367586"/>
                              </a:cubicBezTo>
                              <a:cubicBezTo>
                                <a:pt x="112893" y="474475"/>
                                <a:pt x="285105" y="448825"/>
                                <a:pt x="250653" y="551428"/>
                              </a:cubicBezTo>
                              <a:cubicBezTo>
                                <a:pt x="216220" y="654031"/>
                                <a:pt x="112893" y="722430"/>
                                <a:pt x="211296" y="773741"/>
                              </a:cubicBezTo>
                              <a:cubicBezTo>
                                <a:pt x="309698" y="825043"/>
                                <a:pt x="472062" y="752367"/>
                                <a:pt x="472062" y="752367"/>
                              </a:cubicBezTo>
                              <a:cubicBezTo>
                                <a:pt x="472062" y="752367"/>
                                <a:pt x="275256" y="769465"/>
                                <a:pt x="344131" y="671138"/>
                              </a:cubicBezTo>
                              <a:cubicBezTo>
                                <a:pt x="413016" y="572811"/>
                                <a:pt x="526173" y="470208"/>
                                <a:pt x="408101" y="371872"/>
                              </a:cubicBezTo>
                              <a:cubicBezTo>
                                <a:pt x="290020" y="273555"/>
                                <a:pt x="255568" y="230807"/>
                                <a:pt x="319528" y="106820"/>
                              </a:cubicBezTo>
                              <a:cubicBezTo>
                                <a:pt x="383498" y="-17167"/>
                                <a:pt x="221135" y="-25711"/>
                                <a:pt x="112893" y="4267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4" name="Freeform: Shape 443">
                          <a:extLst>
                            <a:ext uri="{FF2B5EF4-FFF2-40B4-BE49-F238E27FC236}">
                              <a16:creationId xmlns:a16="http://schemas.microsoft.com/office/drawing/2014/main" id="{6DCF33E9-8553-4267-880D-583AD02ABB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9107" y="9035547"/>
                          <a:ext cx="1195711" cy="538822"/>
                        </a:xfrm>
                        <a:custGeom>
                          <a:avLst/>
                          <a:gdLst>
                            <a:gd name="connsiteX0" fmla="*/ 5629 w 1195711"/>
                            <a:gd name="connsiteY0" fmla="*/ 494255 h 538822"/>
                            <a:gd name="connsiteX1" fmla="*/ 232572 w 1195711"/>
                            <a:gd name="connsiteY1" fmla="*/ 253472 h 538822"/>
                            <a:gd name="connsiteX2" fmla="*/ 742512 w 1195711"/>
                            <a:gd name="connsiteY2" fmla="*/ 155374 h 538822"/>
                            <a:gd name="connsiteX3" fmla="*/ 1128493 w 1195711"/>
                            <a:gd name="connsiteY3" fmla="*/ 355523 h 538822"/>
                            <a:gd name="connsiteX4" fmla="*/ 969645 w 1195711"/>
                            <a:gd name="connsiteY4" fmla="*/ 124123 h 538822"/>
                            <a:gd name="connsiteX5" fmla="*/ 650186 w 1195711"/>
                            <a:gd name="connsiteY5" fmla="*/ 17376 h 538822"/>
                            <a:gd name="connsiteX6" fmla="*/ 246783 w 1195711"/>
                            <a:gd name="connsiteY6" fmla="*/ 91138 h 538822"/>
                            <a:gd name="connsiteX7" fmla="*/ 193453 w 1195711"/>
                            <a:gd name="connsiteY7" fmla="*/ 107149 h 538822"/>
                            <a:gd name="connsiteX8" fmla="*/ 228476 w 1195711"/>
                            <a:gd name="connsiteY8" fmla="*/ 78450 h 538822"/>
                            <a:gd name="connsiteX9" fmla="*/ 241821 w 1195711"/>
                            <a:gd name="connsiteY9" fmla="*/ 74469 h 538822"/>
                            <a:gd name="connsiteX10" fmla="*/ 650243 w 1195711"/>
                            <a:gd name="connsiteY10" fmla="*/ 21 h 538822"/>
                            <a:gd name="connsiteX11" fmla="*/ 980246 w 1195711"/>
                            <a:gd name="connsiteY11" fmla="*/ 110369 h 538822"/>
                            <a:gd name="connsiteX12" fmla="*/ 1144924 w 1195711"/>
                            <a:gd name="connsiteY12" fmla="*/ 348570 h 538822"/>
                            <a:gd name="connsiteX13" fmla="*/ 1194835 w 1195711"/>
                            <a:gd name="connsiteY13" fmla="*/ 338559 h 538822"/>
                            <a:gd name="connsiteX14" fmla="*/ 1195711 w 1195711"/>
                            <a:gd name="connsiteY14" fmla="*/ 357361 h 538822"/>
                            <a:gd name="connsiteX15" fmla="*/ 1146191 w 1195711"/>
                            <a:gd name="connsiteY15" fmla="*/ 371706 h 538822"/>
                            <a:gd name="connsiteX16" fmla="*/ 1143353 w 1195711"/>
                            <a:gd name="connsiteY16" fmla="*/ 397043 h 538822"/>
                            <a:gd name="connsiteX17" fmla="*/ 1136437 w 1195711"/>
                            <a:gd name="connsiteY17" fmla="*/ 403786 h 538822"/>
                            <a:gd name="connsiteX18" fmla="*/ 1126293 w 1195711"/>
                            <a:gd name="connsiteY18" fmla="*/ 396843 h 538822"/>
                            <a:gd name="connsiteX19" fmla="*/ 739969 w 1195711"/>
                            <a:gd name="connsiteY19" fmla="*/ 172605 h 538822"/>
                            <a:gd name="connsiteX20" fmla="*/ 242021 w 1195711"/>
                            <a:gd name="connsiteY20" fmla="*/ 268045 h 538822"/>
                            <a:gd name="connsiteX21" fmla="*/ 0 w 1195711"/>
                            <a:gd name="connsiteY21" fmla="*/ 538822 h 538822"/>
                            <a:gd name="connsiteX22" fmla="*/ 5629 w 1195711"/>
                            <a:gd name="connsiteY22" fmla="*/ 494255 h 53882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1195711" h="538822">
                              <a:moveTo>
                                <a:pt x="5629" y="494255"/>
                              </a:moveTo>
                              <a:cubicBezTo>
                                <a:pt x="68532" y="390404"/>
                                <a:pt x="145256" y="310470"/>
                                <a:pt x="232572" y="253472"/>
                              </a:cubicBezTo>
                              <a:cubicBezTo>
                                <a:pt x="378304" y="158375"/>
                                <a:pt x="553241" y="127247"/>
                                <a:pt x="742512" y="155374"/>
                              </a:cubicBezTo>
                              <a:cubicBezTo>
                                <a:pt x="1006602" y="194627"/>
                                <a:pt x="1097842" y="298802"/>
                                <a:pt x="1128493" y="355523"/>
                              </a:cubicBezTo>
                              <a:cubicBezTo>
                                <a:pt x="1124522" y="308812"/>
                                <a:pt x="1097147" y="222935"/>
                                <a:pt x="969645" y="124123"/>
                              </a:cubicBezTo>
                              <a:cubicBezTo>
                                <a:pt x="872871" y="49132"/>
                                <a:pt x="768191" y="18281"/>
                                <a:pt x="650186" y="17376"/>
                              </a:cubicBezTo>
                              <a:cubicBezTo>
                                <a:pt x="531314" y="16452"/>
                                <a:pt x="398602" y="45846"/>
                                <a:pt x="246783" y="91138"/>
                              </a:cubicBezTo>
                              <a:cubicBezTo>
                                <a:pt x="227971" y="96757"/>
                                <a:pt x="210217" y="102082"/>
                                <a:pt x="193453" y="107149"/>
                              </a:cubicBezTo>
                              <a:cubicBezTo>
                                <a:pt x="204502" y="97138"/>
                                <a:pt x="216199" y="87566"/>
                                <a:pt x="228476" y="78450"/>
                              </a:cubicBezTo>
                              <a:lnTo>
                                <a:pt x="241821" y="74469"/>
                              </a:lnTo>
                              <a:cubicBezTo>
                                <a:pt x="395040" y="28749"/>
                                <a:pt x="529266" y="-912"/>
                                <a:pt x="650243" y="21"/>
                              </a:cubicBezTo>
                              <a:cubicBezTo>
                                <a:pt x="772087" y="955"/>
                                <a:pt x="880224" y="32845"/>
                                <a:pt x="980246" y="110369"/>
                              </a:cubicBezTo>
                              <a:cubicBezTo>
                                <a:pt x="1106910" y="208524"/>
                                <a:pt x="1138752" y="296592"/>
                                <a:pt x="1144924" y="348570"/>
                              </a:cubicBezTo>
                              <a:cubicBezTo>
                                <a:pt x="1156106" y="339883"/>
                                <a:pt x="1172670" y="332930"/>
                                <a:pt x="1194835" y="338559"/>
                              </a:cubicBezTo>
                              <a:cubicBezTo>
                                <a:pt x="1195264" y="344874"/>
                                <a:pt x="1195578" y="351113"/>
                                <a:pt x="1195711" y="357361"/>
                              </a:cubicBezTo>
                              <a:cubicBezTo>
                                <a:pt x="1168946" y="348560"/>
                                <a:pt x="1152906" y="363172"/>
                                <a:pt x="1146191" y="371706"/>
                              </a:cubicBezTo>
                              <a:cubicBezTo>
                                <a:pt x="1145991" y="386098"/>
                                <a:pt x="1143886" y="394966"/>
                                <a:pt x="1143353" y="397043"/>
                              </a:cubicBezTo>
                              <a:cubicBezTo>
                                <a:pt x="1142638" y="400376"/>
                                <a:pt x="1139990" y="403119"/>
                                <a:pt x="1136437" y="403786"/>
                              </a:cubicBezTo>
                              <a:cubicBezTo>
                                <a:pt x="1131722" y="404663"/>
                                <a:pt x="1127170" y="401557"/>
                                <a:pt x="1126293" y="396843"/>
                              </a:cubicBezTo>
                              <a:cubicBezTo>
                                <a:pt x="1126208" y="396347"/>
                                <a:pt x="1097852" y="225812"/>
                                <a:pt x="739969" y="172605"/>
                              </a:cubicBezTo>
                              <a:cubicBezTo>
                                <a:pt x="554869" y="145087"/>
                                <a:pt x="384039" y="175367"/>
                                <a:pt x="242021" y="268045"/>
                              </a:cubicBezTo>
                              <a:cubicBezTo>
                                <a:pt x="147199" y="329939"/>
                                <a:pt x="65094" y="419741"/>
                                <a:pt x="0" y="538822"/>
                              </a:cubicBezTo>
                              <a:cubicBezTo>
                                <a:pt x="1553" y="523677"/>
                                <a:pt x="3419" y="508828"/>
                                <a:pt x="5629" y="49425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5" name="Freeform: Shape 444">
                          <a:extLst>
                            <a:ext uri="{FF2B5EF4-FFF2-40B4-BE49-F238E27FC236}">
                              <a16:creationId xmlns:a16="http://schemas.microsoft.com/office/drawing/2014/main" id="{25C62F58-55B3-4238-B481-23D43F6ECD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07542" y="9928868"/>
                          <a:ext cx="230245" cy="1306486"/>
                        </a:xfrm>
                        <a:custGeom>
                          <a:avLst/>
                          <a:gdLst>
                            <a:gd name="connsiteX0" fmla="*/ 213801 w 230245"/>
                            <a:gd name="connsiteY0" fmla="*/ 4803 h 1306486"/>
                            <a:gd name="connsiteX1" fmla="*/ 225450 w 230245"/>
                            <a:gd name="connsiteY1" fmla="*/ 917 h 1306486"/>
                            <a:gd name="connsiteX2" fmla="*/ 229327 w 230245"/>
                            <a:gd name="connsiteY2" fmla="*/ 12575 h 1306486"/>
                            <a:gd name="connsiteX3" fmla="*/ 174044 w 230245"/>
                            <a:gd name="connsiteY3" fmla="*/ 457631 h 1306486"/>
                            <a:gd name="connsiteX4" fmla="*/ 190750 w 230245"/>
                            <a:gd name="connsiteY4" fmla="*/ 533555 h 1306486"/>
                            <a:gd name="connsiteX5" fmla="*/ 94624 w 230245"/>
                            <a:gd name="connsiteY5" fmla="*/ 691746 h 1306486"/>
                            <a:gd name="connsiteX6" fmla="*/ 18576 w 230245"/>
                            <a:gd name="connsiteY6" fmla="*/ 794568 h 1306486"/>
                            <a:gd name="connsiteX7" fmla="*/ 109693 w 230245"/>
                            <a:gd name="connsiteY7" fmla="*/ 899905 h 1306486"/>
                            <a:gd name="connsiteX8" fmla="*/ 175063 w 230245"/>
                            <a:gd name="connsiteY8" fmla="*/ 1065812 h 1306486"/>
                            <a:gd name="connsiteX9" fmla="*/ 150612 w 230245"/>
                            <a:gd name="connsiteY9" fmla="*/ 1109360 h 1306486"/>
                            <a:gd name="connsiteX10" fmla="*/ 93319 w 230245"/>
                            <a:gd name="connsiteY10" fmla="*/ 1232299 h 1306486"/>
                            <a:gd name="connsiteX11" fmla="*/ 163776 w 230245"/>
                            <a:gd name="connsiteY11" fmla="*/ 1289173 h 1306486"/>
                            <a:gd name="connsiteX12" fmla="*/ 171129 w 230245"/>
                            <a:gd name="connsiteY12" fmla="*/ 1299041 h 1306486"/>
                            <a:gd name="connsiteX13" fmla="*/ 161251 w 230245"/>
                            <a:gd name="connsiteY13" fmla="*/ 1306394 h 1306486"/>
                            <a:gd name="connsiteX14" fmla="*/ 76098 w 230245"/>
                            <a:gd name="connsiteY14" fmla="*/ 1229775 h 1306486"/>
                            <a:gd name="connsiteX15" fmla="*/ 135496 w 230245"/>
                            <a:gd name="connsiteY15" fmla="*/ 1100778 h 1306486"/>
                            <a:gd name="connsiteX16" fmla="*/ 159813 w 230245"/>
                            <a:gd name="connsiteY16" fmla="*/ 1057420 h 1306486"/>
                            <a:gd name="connsiteX17" fmla="*/ 99958 w 230245"/>
                            <a:gd name="connsiteY17" fmla="*/ 914269 h 1306486"/>
                            <a:gd name="connsiteX18" fmla="*/ 1412 w 230245"/>
                            <a:gd name="connsiteY18" fmla="*/ 797283 h 1306486"/>
                            <a:gd name="connsiteX19" fmla="*/ 85642 w 230245"/>
                            <a:gd name="connsiteY19" fmla="*/ 676897 h 1306486"/>
                            <a:gd name="connsiteX20" fmla="*/ 173653 w 230245"/>
                            <a:gd name="connsiteY20" fmla="*/ 536746 h 1306486"/>
                            <a:gd name="connsiteX21" fmla="*/ 157099 w 230245"/>
                            <a:gd name="connsiteY21" fmla="*/ 461641 h 1306486"/>
                            <a:gd name="connsiteX22" fmla="*/ 213801 w 230245"/>
                            <a:gd name="connsiteY22" fmla="*/ 4803 h 130648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230245" h="1306486">
                              <a:moveTo>
                                <a:pt x="213801" y="4803"/>
                              </a:moveTo>
                              <a:cubicBezTo>
                                <a:pt x="215944" y="517"/>
                                <a:pt x="221154" y="-1226"/>
                                <a:pt x="225450" y="917"/>
                              </a:cubicBezTo>
                              <a:cubicBezTo>
                                <a:pt x="229736" y="3069"/>
                                <a:pt x="231470" y="8270"/>
                                <a:pt x="229327" y="12575"/>
                              </a:cubicBezTo>
                              <a:cubicBezTo>
                                <a:pt x="120151" y="230936"/>
                                <a:pt x="145640" y="338159"/>
                                <a:pt x="174044" y="457631"/>
                              </a:cubicBezTo>
                              <a:cubicBezTo>
                                <a:pt x="179806" y="481891"/>
                                <a:pt x="185712" y="506656"/>
                                <a:pt x="190750" y="533555"/>
                              </a:cubicBezTo>
                              <a:cubicBezTo>
                                <a:pt x="207581" y="623328"/>
                                <a:pt x="149450" y="658532"/>
                                <a:pt x="94624" y="691746"/>
                              </a:cubicBezTo>
                              <a:cubicBezTo>
                                <a:pt x="51314" y="717987"/>
                                <a:pt x="10290" y="742838"/>
                                <a:pt x="18576" y="794568"/>
                              </a:cubicBezTo>
                              <a:cubicBezTo>
                                <a:pt x="26406" y="843489"/>
                                <a:pt x="69259" y="872521"/>
                                <a:pt x="109693" y="899905"/>
                              </a:cubicBezTo>
                              <a:cubicBezTo>
                                <a:pt x="169186" y="940196"/>
                                <a:pt x="223916" y="977267"/>
                                <a:pt x="175063" y="1065812"/>
                              </a:cubicBezTo>
                              <a:cubicBezTo>
                                <a:pt x="166995" y="1080433"/>
                                <a:pt x="158584" y="1095301"/>
                                <a:pt x="150612" y="1109360"/>
                              </a:cubicBezTo>
                              <a:cubicBezTo>
                                <a:pt x="120904" y="1161824"/>
                                <a:pt x="97691" y="1202829"/>
                                <a:pt x="93319" y="1232299"/>
                              </a:cubicBezTo>
                              <a:cubicBezTo>
                                <a:pt x="88880" y="1262275"/>
                                <a:pt x="106759" y="1280724"/>
                                <a:pt x="163776" y="1289173"/>
                              </a:cubicBezTo>
                              <a:cubicBezTo>
                                <a:pt x="168538" y="1289859"/>
                                <a:pt x="171834" y="1294288"/>
                                <a:pt x="171129" y="1299041"/>
                              </a:cubicBezTo>
                              <a:cubicBezTo>
                                <a:pt x="170443" y="1303794"/>
                                <a:pt x="166014" y="1307090"/>
                                <a:pt x="161251" y="1306394"/>
                              </a:cubicBezTo>
                              <a:cubicBezTo>
                                <a:pt x="91500" y="1296060"/>
                                <a:pt x="69973" y="1271085"/>
                                <a:pt x="76098" y="1229775"/>
                              </a:cubicBezTo>
                              <a:cubicBezTo>
                                <a:pt x="80937" y="1197143"/>
                                <a:pt x="104873" y="1154871"/>
                                <a:pt x="135496" y="1100778"/>
                              </a:cubicBezTo>
                              <a:cubicBezTo>
                                <a:pt x="143049" y="1087443"/>
                                <a:pt x="151031" y="1073336"/>
                                <a:pt x="159813" y="1057420"/>
                              </a:cubicBezTo>
                              <a:cubicBezTo>
                                <a:pt x="201028" y="982725"/>
                                <a:pt x="152603" y="949912"/>
                                <a:pt x="99958" y="914269"/>
                              </a:cubicBezTo>
                              <a:cubicBezTo>
                                <a:pt x="56505" y="884837"/>
                                <a:pt x="10433" y="853633"/>
                                <a:pt x="1412" y="797283"/>
                              </a:cubicBezTo>
                              <a:cubicBezTo>
                                <a:pt x="-8703" y="734056"/>
                                <a:pt x="37188" y="706253"/>
                                <a:pt x="85642" y="676897"/>
                              </a:cubicBezTo>
                              <a:cubicBezTo>
                                <a:pt x="135458" y="646731"/>
                                <a:pt x="188274" y="614727"/>
                                <a:pt x="173653" y="536746"/>
                              </a:cubicBezTo>
                              <a:cubicBezTo>
                                <a:pt x="168814" y="510952"/>
                                <a:pt x="162899" y="486054"/>
                                <a:pt x="157099" y="461641"/>
                              </a:cubicBezTo>
                              <a:cubicBezTo>
                                <a:pt x="127933" y="338988"/>
                                <a:pt x="101749" y="228907"/>
                                <a:pt x="213801" y="480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6" name="Freeform: Shape 445">
                          <a:extLst>
                            <a:ext uri="{FF2B5EF4-FFF2-40B4-BE49-F238E27FC236}">
                              <a16:creationId xmlns:a16="http://schemas.microsoft.com/office/drawing/2014/main" id="{19262796-1844-4E1D-A26A-55372E8CC7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060756" y="10344594"/>
                          <a:ext cx="243652" cy="698843"/>
                        </a:xfrm>
                        <a:custGeom>
                          <a:avLst/>
                          <a:gdLst>
                            <a:gd name="connsiteX0" fmla="*/ 185308 w 243652"/>
                            <a:gd name="connsiteY0" fmla="*/ 11092 h 698843"/>
                            <a:gd name="connsiteX1" fmla="*/ 191299 w 243652"/>
                            <a:gd name="connsiteY1" fmla="*/ 338 h 698843"/>
                            <a:gd name="connsiteX2" fmla="*/ 202062 w 243652"/>
                            <a:gd name="connsiteY2" fmla="*/ 6329 h 698843"/>
                            <a:gd name="connsiteX3" fmla="*/ 200434 w 243652"/>
                            <a:gd name="connsiteY3" fmla="*/ 128868 h 698843"/>
                            <a:gd name="connsiteX4" fmla="*/ 91411 w 243652"/>
                            <a:gd name="connsiteY4" fmla="*/ 283192 h 698843"/>
                            <a:gd name="connsiteX5" fmla="*/ 18792 w 243652"/>
                            <a:gd name="connsiteY5" fmla="*/ 400035 h 698843"/>
                            <a:gd name="connsiteX6" fmla="*/ 130977 w 243652"/>
                            <a:gd name="connsiteY6" fmla="*/ 483017 h 698843"/>
                            <a:gd name="connsiteX7" fmla="*/ 241867 w 243652"/>
                            <a:gd name="connsiteY7" fmla="*/ 586859 h 698843"/>
                            <a:gd name="connsiteX8" fmla="*/ 200300 w 243652"/>
                            <a:gd name="connsiteY8" fmla="*/ 695796 h 698843"/>
                            <a:gd name="connsiteX9" fmla="*/ 188042 w 243652"/>
                            <a:gd name="connsiteY9" fmla="*/ 696758 h 698843"/>
                            <a:gd name="connsiteX10" fmla="*/ 187080 w 243652"/>
                            <a:gd name="connsiteY10" fmla="*/ 684500 h 698843"/>
                            <a:gd name="connsiteX11" fmla="*/ 224846 w 243652"/>
                            <a:gd name="connsiteY11" fmla="*/ 590488 h 698843"/>
                            <a:gd name="connsiteX12" fmla="*/ 123557 w 243652"/>
                            <a:gd name="connsiteY12" fmla="*/ 498752 h 698843"/>
                            <a:gd name="connsiteX13" fmla="*/ 2037 w 243652"/>
                            <a:gd name="connsiteY13" fmla="*/ 404607 h 698843"/>
                            <a:gd name="connsiteX14" fmla="*/ 79495 w 243652"/>
                            <a:gd name="connsiteY14" fmla="*/ 270524 h 698843"/>
                            <a:gd name="connsiteX15" fmla="*/ 183879 w 243652"/>
                            <a:gd name="connsiteY15" fmla="*/ 123496 h 698843"/>
                            <a:gd name="connsiteX16" fmla="*/ 185308 w 243652"/>
                            <a:gd name="connsiteY16" fmla="*/ 11092 h 6988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43652" h="698843">
                              <a:moveTo>
                                <a:pt x="185308" y="11092"/>
                              </a:moveTo>
                              <a:cubicBezTo>
                                <a:pt x="183994" y="6472"/>
                                <a:pt x="186680" y="1652"/>
                                <a:pt x="191299" y="338"/>
                              </a:cubicBezTo>
                              <a:cubicBezTo>
                                <a:pt x="195928" y="-986"/>
                                <a:pt x="200748" y="1700"/>
                                <a:pt x="202062" y="6329"/>
                              </a:cubicBezTo>
                              <a:cubicBezTo>
                                <a:pt x="212311" y="42219"/>
                                <a:pt x="215512" y="82634"/>
                                <a:pt x="200434" y="128868"/>
                              </a:cubicBezTo>
                              <a:cubicBezTo>
                                <a:pt x="185556" y="174436"/>
                                <a:pt x="152856" y="225509"/>
                                <a:pt x="91411" y="283192"/>
                              </a:cubicBezTo>
                              <a:cubicBezTo>
                                <a:pt x="33765" y="337304"/>
                                <a:pt x="11172" y="372289"/>
                                <a:pt x="18792" y="400035"/>
                              </a:cubicBezTo>
                              <a:cubicBezTo>
                                <a:pt x="26536" y="428220"/>
                                <a:pt x="65617" y="452127"/>
                                <a:pt x="130977" y="483017"/>
                              </a:cubicBezTo>
                              <a:cubicBezTo>
                                <a:pt x="201405" y="516307"/>
                                <a:pt x="234228" y="551016"/>
                                <a:pt x="241867" y="586859"/>
                              </a:cubicBezTo>
                              <a:cubicBezTo>
                                <a:pt x="249611" y="623216"/>
                                <a:pt x="231495" y="659392"/>
                                <a:pt x="200300" y="695796"/>
                              </a:cubicBezTo>
                              <a:cubicBezTo>
                                <a:pt x="197176" y="699454"/>
                                <a:pt x="191690" y="699873"/>
                                <a:pt x="188042" y="696758"/>
                              </a:cubicBezTo>
                              <a:cubicBezTo>
                                <a:pt x="184384" y="693634"/>
                                <a:pt x="183956" y="688148"/>
                                <a:pt x="187080" y="684500"/>
                              </a:cubicBezTo>
                              <a:cubicBezTo>
                                <a:pt x="214921" y="652029"/>
                                <a:pt x="231247" y="620530"/>
                                <a:pt x="224846" y="590488"/>
                              </a:cubicBezTo>
                              <a:cubicBezTo>
                                <a:pt x="218331" y="559922"/>
                                <a:pt x="188423" y="529413"/>
                                <a:pt x="123557" y="498752"/>
                              </a:cubicBezTo>
                              <a:cubicBezTo>
                                <a:pt x="53606" y="465691"/>
                                <a:pt x="11524" y="439154"/>
                                <a:pt x="2037" y="404607"/>
                              </a:cubicBezTo>
                              <a:cubicBezTo>
                                <a:pt x="-7573" y="369622"/>
                                <a:pt x="16582" y="329579"/>
                                <a:pt x="79495" y="270524"/>
                              </a:cubicBezTo>
                              <a:cubicBezTo>
                                <a:pt x="138578" y="215060"/>
                                <a:pt x="169839" y="166473"/>
                                <a:pt x="183879" y="123496"/>
                              </a:cubicBezTo>
                              <a:cubicBezTo>
                                <a:pt x="197681" y="81167"/>
                                <a:pt x="194719" y="44076"/>
                                <a:pt x="185308" y="1109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7" name="Freeform: Shape 446">
                          <a:extLst>
                            <a:ext uri="{FF2B5EF4-FFF2-40B4-BE49-F238E27FC236}">
                              <a16:creationId xmlns:a16="http://schemas.microsoft.com/office/drawing/2014/main" id="{34B8F67E-2F6A-49B1-9F61-72B190E505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54053" y="10477445"/>
                          <a:ext cx="187495" cy="728359"/>
                        </a:xfrm>
                        <a:custGeom>
                          <a:avLst/>
                          <a:gdLst>
                            <a:gd name="connsiteX0" fmla="*/ 69781 w 187495"/>
                            <a:gd name="connsiteY0" fmla="*/ 5438 h 728359"/>
                            <a:gd name="connsiteX1" fmla="*/ 81116 w 187495"/>
                            <a:gd name="connsiteY1" fmla="*/ 637 h 728359"/>
                            <a:gd name="connsiteX2" fmla="*/ 85926 w 187495"/>
                            <a:gd name="connsiteY2" fmla="*/ 11972 h 728359"/>
                            <a:gd name="connsiteX3" fmla="*/ 131074 w 187495"/>
                            <a:gd name="connsiteY3" fmla="*/ 156743 h 728359"/>
                            <a:gd name="connsiteX4" fmla="*/ 187396 w 187495"/>
                            <a:gd name="connsiteY4" fmla="*/ 256727 h 728359"/>
                            <a:gd name="connsiteX5" fmla="*/ 99947 w 187495"/>
                            <a:gd name="connsiteY5" fmla="*/ 354863 h 728359"/>
                            <a:gd name="connsiteX6" fmla="*/ 24328 w 187495"/>
                            <a:gd name="connsiteY6" fmla="*/ 467724 h 728359"/>
                            <a:gd name="connsiteX7" fmla="*/ 91793 w 187495"/>
                            <a:gd name="connsiteY7" fmla="*/ 583548 h 728359"/>
                            <a:gd name="connsiteX8" fmla="*/ 142619 w 187495"/>
                            <a:gd name="connsiteY8" fmla="*/ 722604 h 728359"/>
                            <a:gd name="connsiteX9" fmla="*/ 131512 w 187495"/>
                            <a:gd name="connsiteY9" fmla="*/ 727852 h 728359"/>
                            <a:gd name="connsiteX10" fmla="*/ 126264 w 187495"/>
                            <a:gd name="connsiteY10" fmla="*/ 716737 h 728359"/>
                            <a:gd name="connsiteX11" fmla="*/ 77353 w 187495"/>
                            <a:gd name="connsiteY11" fmla="*/ 593226 h 728359"/>
                            <a:gd name="connsiteX12" fmla="*/ 8383 w 187495"/>
                            <a:gd name="connsiteY12" fmla="*/ 474687 h 728359"/>
                            <a:gd name="connsiteX13" fmla="*/ 91231 w 187495"/>
                            <a:gd name="connsiteY13" fmla="*/ 339832 h 728359"/>
                            <a:gd name="connsiteX14" fmla="*/ 170032 w 187495"/>
                            <a:gd name="connsiteY14" fmla="*/ 257622 h 728359"/>
                            <a:gd name="connsiteX15" fmla="*/ 118196 w 187495"/>
                            <a:gd name="connsiteY15" fmla="*/ 168477 h 728359"/>
                            <a:gd name="connsiteX16" fmla="*/ 69781 w 187495"/>
                            <a:gd name="connsiteY16" fmla="*/ 5438 h 72835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187495" h="728359">
                              <a:moveTo>
                                <a:pt x="69781" y="5438"/>
                              </a:moveTo>
                              <a:cubicBezTo>
                                <a:pt x="71581" y="980"/>
                                <a:pt x="76667" y="-1163"/>
                                <a:pt x="81116" y="637"/>
                              </a:cubicBezTo>
                              <a:cubicBezTo>
                                <a:pt x="85573" y="2438"/>
                                <a:pt x="87726" y="7524"/>
                                <a:pt x="85926" y="11972"/>
                              </a:cubicBezTo>
                              <a:cubicBezTo>
                                <a:pt x="59065" y="77790"/>
                                <a:pt x="95460" y="117700"/>
                                <a:pt x="131074" y="156743"/>
                              </a:cubicBezTo>
                              <a:cubicBezTo>
                                <a:pt x="158354" y="186651"/>
                                <a:pt x="185205" y="216083"/>
                                <a:pt x="187396" y="256727"/>
                              </a:cubicBezTo>
                              <a:cubicBezTo>
                                <a:pt x="189891" y="302875"/>
                                <a:pt x="145219" y="328707"/>
                                <a:pt x="99947" y="354863"/>
                              </a:cubicBezTo>
                              <a:cubicBezTo>
                                <a:pt x="50531" y="383438"/>
                                <a:pt x="306" y="412470"/>
                                <a:pt x="24328" y="467724"/>
                              </a:cubicBezTo>
                              <a:cubicBezTo>
                                <a:pt x="43425" y="511654"/>
                                <a:pt x="69105" y="549820"/>
                                <a:pt x="91793" y="583548"/>
                              </a:cubicBezTo>
                              <a:cubicBezTo>
                                <a:pt x="128331" y="637850"/>
                                <a:pt x="157506" y="681218"/>
                                <a:pt x="142619" y="722604"/>
                              </a:cubicBezTo>
                              <a:cubicBezTo>
                                <a:pt x="140999" y="727119"/>
                                <a:pt x="136027" y="729462"/>
                                <a:pt x="131512" y="727852"/>
                              </a:cubicBezTo>
                              <a:cubicBezTo>
                                <a:pt x="127007" y="726233"/>
                                <a:pt x="124645" y="721261"/>
                                <a:pt x="126264" y="716737"/>
                              </a:cubicBezTo>
                              <a:cubicBezTo>
                                <a:pt x="138180" y="683637"/>
                                <a:pt x="111177" y="643489"/>
                                <a:pt x="77353" y="593226"/>
                              </a:cubicBezTo>
                              <a:cubicBezTo>
                                <a:pt x="54246" y="558869"/>
                                <a:pt x="28090" y="519997"/>
                                <a:pt x="8383" y="474687"/>
                              </a:cubicBezTo>
                              <a:cubicBezTo>
                                <a:pt x="-21831" y="405183"/>
                                <a:pt x="35158" y="372246"/>
                                <a:pt x="91231" y="339832"/>
                              </a:cubicBezTo>
                              <a:cubicBezTo>
                                <a:pt x="131865" y="316353"/>
                                <a:pt x="171956" y="293169"/>
                                <a:pt x="170032" y="257622"/>
                              </a:cubicBezTo>
                              <a:cubicBezTo>
                                <a:pt x="168174" y="223265"/>
                                <a:pt x="143381" y="196081"/>
                                <a:pt x="118196" y="168477"/>
                              </a:cubicBezTo>
                              <a:cubicBezTo>
                                <a:pt x="78915" y="125405"/>
                                <a:pt x="38777" y="81381"/>
                                <a:pt x="69781" y="543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48" name="Freeform: Shape 447">
                          <a:extLst>
                            <a:ext uri="{FF2B5EF4-FFF2-40B4-BE49-F238E27FC236}">
                              <a16:creationId xmlns:a16="http://schemas.microsoft.com/office/drawing/2014/main" id="{875714BB-C9A7-4740-91AE-4E5B0D8C58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354362" y="10479899"/>
                          <a:ext cx="231826" cy="664403"/>
                        </a:xfrm>
                        <a:custGeom>
                          <a:avLst/>
                          <a:gdLst>
                            <a:gd name="connsiteX0" fmla="*/ 86915 w 231826"/>
                            <a:gd name="connsiteY0" fmla="*/ 653941 h 664403"/>
                            <a:gd name="connsiteX1" fmla="*/ 80171 w 231826"/>
                            <a:gd name="connsiteY1" fmla="*/ 664219 h 664403"/>
                            <a:gd name="connsiteX2" fmla="*/ 69894 w 231826"/>
                            <a:gd name="connsiteY2" fmla="*/ 657475 h 664403"/>
                            <a:gd name="connsiteX3" fmla="*/ 33042 w 231826"/>
                            <a:gd name="connsiteY3" fmla="*/ 559082 h 664403"/>
                            <a:gd name="connsiteX4" fmla="*/ 39500 w 231826"/>
                            <a:gd name="connsiteY4" fmla="*/ 394861 h 664403"/>
                            <a:gd name="connsiteX5" fmla="*/ 97688 w 231826"/>
                            <a:gd name="connsiteY5" fmla="*/ 365267 h 664403"/>
                            <a:gd name="connsiteX6" fmla="*/ 143779 w 231826"/>
                            <a:gd name="connsiteY6" fmla="*/ 342559 h 664403"/>
                            <a:gd name="connsiteX7" fmla="*/ 193776 w 231826"/>
                            <a:gd name="connsiteY7" fmla="*/ 189978 h 664403"/>
                            <a:gd name="connsiteX8" fmla="*/ 114004 w 231826"/>
                            <a:gd name="connsiteY8" fmla="*/ 9423 h 664403"/>
                            <a:gd name="connsiteX9" fmla="*/ 121958 w 231826"/>
                            <a:gd name="connsiteY9" fmla="*/ 31 h 664403"/>
                            <a:gd name="connsiteX10" fmla="*/ 131359 w 231826"/>
                            <a:gd name="connsiteY10" fmla="*/ 7994 h 664403"/>
                            <a:gd name="connsiteX11" fmla="*/ 209035 w 231826"/>
                            <a:gd name="connsiteY11" fmla="*/ 181682 h 664403"/>
                            <a:gd name="connsiteX12" fmla="*/ 152085 w 231826"/>
                            <a:gd name="connsiteY12" fmla="*/ 357809 h 664403"/>
                            <a:gd name="connsiteX13" fmla="*/ 105041 w 231826"/>
                            <a:gd name="connsiteY13" fmla="*/ 380993 h 664403"/>
                            <a:gd name="connsiteX14" fmla="*/ 48415 w 231826"/>
                            <a:gd name="connsiteY14" fmla="*/ 409777 h 664403"/>
                            <a:gd name="connsiteX15" fmla="*/ 48834 w 231826"/>
                            <a:gd name="connsiteY15" fmla="*/ 551795 h 664403"/>
                            <a:gd name="connsiteX16" fmla="*/ 86915 w 231826"/>
                            <a:gd name="connsiteY16" fmla="*/ 653941 h 6644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</a:cxnLst>
                          <a:rect l="l" t="t" r="r" b="b"/>
                          <a:pathLst>
                            <a:path w="231826" h="664403">
                              <a:moveTo>
                                <a:pt x="86915" y="653941"/>
                              </a:moveTo>
                              <a:cubicBezTo>
                                <a:pt x="87887" y="658637"/>
                                <a:pt x="84867" y="663247"/>
                                <a:pt x="80171" y="664219"/>
                              </a:cubicBezTo>
                              <a:cubicBezTo>
                                <a:pt x="75457" y="665200"/>
                                <a:pt x="70866" y="662180"/>
                                <a:pt x="69894" y="657475"/>
                              </a:cubicBezTo>
                              <a:cubicBezTo>
                                <a:pt x="62798" y="623556"/>
                                <a:pt x="47396" y="590181"/>
                                <a:pt x="33042" y="559082"/>
                              </a:cubicBezTo>
                              <a:cubicBezTo>
                                <a:pt x="1752" y="491254"/>
                                <a:pt x="-24899" y="433495"/>
                                <a:pt x="39500" y="394861"/>
                              </a:cubicBezTo>
                              <a:cubicBezTo>
                                <a:pt x="57226" y="384231"/>
                                <a:pt x="77390" y="374782"/>
                                <a:pt x="97688" y="365267"/>
                              </a:cubicBezTo>
                              <a:cubicBezTo>
                                <a:pt x="113366" y="357923"/>
                                <a:pt x="129139" y="350513"/>
                                <a:pt x="143779" y="342559"/>
                              </a:cubicBezTo>
                              <a:cubicBezTo>
                                <a:pt x="199234" y="312403"/>
                                <a:pt x="238915" y="272989"/>
                                <a:pt x="193776" y="189978"/>
                              </a:cubicBezTo>
                              <a:cubicBezTo>
                                <a:pt x="116605" y="48084"/>
                                <a:pt x="114014" y="9537"/>
                                <a:pt x="114004" y="9423"/>
                              </a:cubicBezTo>
                              <a:cubicBezTo>
                                <a:pt x="113604" y="4622"/>
                                <a:pt x="117176" y="421"/>
                                <a:pt x="121958" y="31"/>
                              </a:cubicBezTo>
                              <a:cubicBezTo>
                                <a:pt x="126749" y="-369"/>
                                <a:pt x="130968" y="3193"/>
                                <a:pt x="131359" y="7994"/>
                              </a:cubicBezTo>
                              <a:cubicBezTo>
                                <a:pt x="131368" y="8089"/>
                                <a:pt x="133683" y="43141"/>
                                <a:pt x="209035" y="181682"/>
                              </a:cubicBezTo>
                              <a:cubicBezTo>
                                <a:pt x="261299" y="277780"/>
                                <a:pt x="215779" y="323166"/>
                                <a:pt x="152085" y="357809"/>
                              </a:cubicBezTo>
                              <a:cubicBezTo>
                                <a:pt x="137007" y="365991"/>
                                <a:pt x="120977" y="373516"/>
                                <a:pt x="105041" y="380993"/>
                              </a:cubicBezTo>
                              <a:cubicBezTo>
                                <a:pt x="85210" y="390299"/>
                                <a:pt x="65503" y="399528"/>
                                <a:pt x="48415" y="409777"/>
                              </a:cubicBezTo>
                              <a:cubicBezTo>
                                <a:pt x="-2572" y="440372"/>
                                <a:pt x="21078" y="491616"/>
                                <a:pt x="48834" y="551795"/>
                              </a:cubicBezTo>
                              <a:cubicBezTo>
                                <a:pt x="63588" y="583751"/>
                                <a:pt x="79409" y="618051"/>
                                <a:pt x="86915" y="6539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46332A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</p:grpSp>
                <p:sp>
                  <p:nvSpPr>
                    <p:cNvPr id="417" name="Freeform: Shape 416">
                      <a:extLst>
                        <a:ext uri="{FF2B5EF4-FFF2-40B4-BE49-F238E27FC236}">
                          <a16:creationId xmlns:a16="http://schemas.microsoft.com/office/drawing/2014/main" id="{316EB13F-023A-4D57-96F4-7EFA0488B0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1061" y="11429511"/>
                      <a:ext cx="735719" cy="75272"/>
                    </a:xfrm>
                    <a:custGeom>
                      <a:avLst/>
                      <a:gdLst>
                        <a:gd name="connsiteX0" fmla="*/ 6928 w 735719"/>
                        <a:gd name="connsiteY0" fmla="*/ 51640 h 75272"/>
                        <a:gd name="connsiteX1" fmla="*/ 185 w 735719"/>
                        <a:gd name="connsiteY1" fmla="*/ 41343 h 75272"/>
                        <a:gd name="connsiteX2" fmla="*/ 10472 w 735719"/>
                        <a:gd name="connsiteY2" fmla="*/ 34609 h 75272"/>
                        <a:gd name="connsiteX3" fmla="*/ 373612 w 735719"/>
                        <a:gd name="connsiteY3" fmla="*/ 55783 h 75272"/>
                        <a:gd name="connsiteX4" fmla="*/ 724656 w 735719"/>
                        <a:gd name="connsiteY4" fmla="*/ 338 h 75272"/>
                        <a:gd name="connsiteX5" fmla="*/ 735381 w 735719"/>
                        <a:gd name="connsiteY5" fmla="*/ 6301 h 75272"/>
                        <a:gd name="connsiteX6" fmla="*/ 729419 w 735719"/>
                        <a:gd name="connsiteY6" fmla="*/ 17026 h 75272"/>
                        <a:gd name="connsiteX7" fmla="*/ 374422 w 735719"/>
                        <a:gd name="connsiteY7" fmla="*/ 73157 h 75272"/>
                        <a:gd name="connsiteX8" fmla="*/ 6928 w 735719"/>
                        <a:gd name="connsiteY8" fmla="*/ 51640 h 75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5719" h="75272">
                          <a:moveTo>
                            <a:pt x="6928" y="51640"/>
                          </a:moveTo>
                          <a:cubicBezTo>
                            <a:pt x="2232" y="50649"/>
                            <a:pt x="-796" y="46048"/>
                            <a:pt x="185" y="41343"/>
                          </a:cubicBezTo>
                          <a:cubicBezTo>
                            <a:pt x="1166" y="36657"/>
                            <a:pt x="5776" y="33628"/>
                            <a:pt x="10472" y="34609"/>
                          </a:cubicBezTo>
                          <a:cubicBezTo>
                            <a:pt x="79566" y="49001"/>
                            <a:pt x="214897" y="63394"/>
                            <a:pt x="373612" y="55783"/>
                          </a:cubicBezTo>
                          <a:cubicBezTo>
                            <a:pt x="484274" y="50478"/>
                            <a:pt x="606175" y="34476"/>
                            <a:pt x="724656" y="338"/>
                          </a:cubicBezTo>
                          <a:cubicBezTo>
                            <a:pt x="729266" y="-986"/>
                            <a:pt x="734057" y="1700"/>
                            <a:pt x="735381" y="6301"/>
                          </a:cubicBezTo>
                          <a:cubicBezTo>
                            <a:pt x="736705" y="10901"/>
                            <a:pt x="734019" y="15702"/>
                            <a:pt x="729419" y="17026"/>
                          </a:cubicBezTo>
                          <a:cubicBezTo>
                            <a:pt x="609432" y="51602"/>
                            <a:pt x="486188" y="67794"/>
                            <a:pt x="374422" y="73157"/>
                          </a:cubicBezTo>
                          <a:cubicBezTo>
                            <a:pt x="214068" y="80834"/>
                            <a:pt x="77004" y="66232"/>
                            <a:pt x="6928" y="51640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405" name="Graphic 963">
                    <a:extLst>
                      <a:ext uri="{FF2B5EF4-FFF2-40B4-BE49-F238E27FC236}">
                        <a16:creationId xmlns:a16="http://schemas.microsoft.com/office/drawing/2014/main" id="{A8493367-932F-4A86-B799-009E14A9CC7E}"/>
                      </a:ext>
                    </a:extLst>
                  </p:cNvPr>
                  <p:cNvGrpSpPr/>
                  <p:nvPr/>
                </p:nvGrpSpPr>
                <p:grpSpPr>
                  <a:xfrm>
                    <a:off x="4391811" y="9225996"/>
                    <a:ext cx="2023341" cy="1966487"/>
                    <a:chOff x="4391811" y="9225996"/>
                    <a:chExt cx="2023341" cy="1966487"/>
                  </a:xfrm>
                </p:grpSpPr>
                <p:grpSp>
                  <p:nvGrpSpPr>
                    <p:cNvPr id="406" name="Graphic 963">
                      <a:extLst>
                        <a:ext uri="{FF2B5EF4-FFF2-40B4-BE49-F238E27FC236}">
                          <a16:creationId xmlns:a16="http://schemas.microsoft.com/office/drawing/2014/main" id="{0FB8DF89-E1A0-4B7E-A0AC-AB4A334118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1811" y="9225996"/>
                      <a:ext cx="2023341" cy="1966487"/>
                      <a:chOff x="4391811" y="9225996"/>
                      <a:chExt cx="2023341" cy="1966487"/>
                    </a:xfrm>
                  </p:grpSpPr>
                  <p:sp>
                    <p:nvSpPr>
                      <p:cNvPr id="408" name="Freeform: Shape 407">
                        <a:extLst>
                          <a:ext uri="{FF2B5EF4-FFF2-40B4-BE49-F238E27FC236}">
                            <a16:creationId xmlns:a16="http://schemas.microsoft.com/office/drawing/2014/main" id="{56BE4B6A-695B-4825-B9C0-77A2C73DA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75203" y="9225996"/>
                        <a:ext cx="1339949" cy="1011675"/>
                      </a:xfrm>
                      <a:custGeom>
                        <a:avLst/>
                        <a:gdLst>
                          <a:gd name="connsiteX0" fmla="*/ 381886 w 1339949"/>
                          <a:gd name="connsiteY0" fmla="*/ 187886 h 1011675"/>
                          <a:gd name="connsiteX1" fmla="*/ 529447 w 1339949"/>
                          <a:gd name="connsiteY1" fmla="*/ 17789 h 1011675"/>
                          <a:gd name="connsiteX2" fmla="*/ 578539 w 1339949"/>
                          <a:gd name="connsiteY2" fmla="*/ 100104 h 1011675"/>
                          <a:gd name="connsiteX3" fmla="*/ 534819 w 1339949"/>
                          <a:gd name="connsiteY3" fmla="*/ 269611 h 1011675"/>
                          <a:gd name="connsiteX4" fmla="*/ 982799 w 1339949"/>
                          <a:gd name="connsiteY4" fmla="*/ 282593 h 1011675"/>
                          <a:gd name="connsiteX5" fmla="*/ 1291933 w 1339949"/>
                          <a:gd name="connsiteY5" fmla="*/ 406609 h 1011675"/>
                          <a:gd name="connsiteX6" fmla="*/ 1247823 w 1339949"/>
                          <a:gd name="connsiteY6" fmla="*/ 462578 h 1011675"/>
                          <a:gd name="connsiteX7" fmla="*/ 1339863 w 1339949"/>
                          <a:gd name="connsiteY7" fmla="*/ 550608 h 1011675"/>
                          <a:gd name="connsiteX8" fmla="*/ 1278074 w 1339949"/>
                          <a:gd name="connsiteY8" fmla="*/ 603786 h 1011675"/>
                          <a:gd name="connsiteX9" fmla="*/ 1299648 w 1339949"/>
                          <a:gd name="connsiteY9" fmla="*/ 668337 h 1011675"/>
                          <a:gd name="connsiteX10" fmla="*/ 1189949 w 1339949"/>
                          <a:gd name="connsiteY10" fmla="*/ 710780 h 1011675"/>
                          <a:gd name="connsiteX11" fmla="*/ 1196359 w 1339949"/>
                          <a:gd name="connsiteY11" fmla="*/ 790771 h 1011675"/>
                          <a:gd name="connsiteX12" fmla="*/ 843201 w 1339949"/>
                          <a:gd name="connsiteY12" fmla="*/ 835348 h 1011675"/>
                          <a:gd name="connsiteX13" fmla="*/ 386220 w 1339949"/>
                          <a:gd name="connsiteY13" fmla="*/ 896241 h 1011675"/>
                          <a:gd name="connsiteX14" fmla="*/ 132378 w 1339949"/>
                          <a:gd name="connsiteY14" fmla="*/ 1004350 h 1011675"/>
                          <a:gd name="connsiteX15" fmla="*/ 14973 w 1339949"/>
                          <a:gd name="connsiteY15" fmla="*/ 628103 h 1011675"/>
                          <a:gd name="connsiteX16" fmla="*/ 163582 w 1339949"/>
                          <a:gd name="connsiteY16" fmla="*/ 491886 h 1011675"/>
                          <a:gd name="connsiteX17" fmla="*/ 381886 w 1339949"/>
                          <a:gd name="connsiteY17" fmla="*/ 187886 h 10116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1339949" h="1011675">
                            <a:moveTo>
                              <a:pt x="381886" y="187886"/>
                            </a:moveTo>
                            <a:cubicBezTo>
                              <a:pt x="425996" y="131917"/>
                              <a:pt x="513455" y="59451"/>
                              <a:pt x="529447" y="17789"/>
                            </a:cubicBezTo>
                            <a:cubicBezTo>
                              <a:pt x="545430" y="-23874"/>
                              <a:pt x="605590" y="9283"/>
                              <a:pt x="578539" y="100104"/>
                            </a:cubicBezTo>
                            <a:cubicBezTo>
                              <a:pt x="551507" y="190934"/>
                              <a:pt x="534819" y="269611"/>
                              <a:pt x="534819" y="269611"/>
                            </a:cubicBezTo>
                            <a:cubicBezTo>
                              <a:pt x="534819" y="269611"/>
                              <a:pt x="909580" y="271401"/>
                              <a:pt x="982799" y="282593"/>
                            </a:cubicBezTo>
                            <a:cubicBezTo>
                              <a:pt x="1056027" y="293785"/>
                              <a:pt x="1262443" y="359184"/>
                              <a:pt x="1291933" y="406609"/>
                            </a:cubicBezTo>
                            <a:cubicBezTo>
                              <a:pt x="1321432" y="454024"/>
                              <a:pt x="1247823" y="462578"/>
                              <a:pt x="1247823" y="462578"/>
                            </a:cubicBezTo>
                            <a:cubicBezTo>
                              <a:pt x="1247823" y="462578"/>
                              <a:pt x="1343225" y="506250"/>
                              <a:pt x="1339863" y="550608"/>
                            </a:cubicBezTo>
                            <a:cubicBezTo>
                              <a:pt x="1336491" y="594966"/>
                              <a:pt x="1278074" y="603786"/>
                              <a:pt x="1278074" y="603786"/>
                            </a:cubicBezTo>
                            <a:cubicBezTo>
                              <a:pt x="1278074" y="603786"/>
                              <a:pt x="1325708" y="629322"/>
                              <a:pt x="1299648" y="668337"/>
                            </a:cubicBezTo>
                            <a:cubicBezTo>
                              <a:pt x="1273597" y="707351"/>
                              <a:pt x="1189949" y="710780"/>
                              <a:pt x="1189949" y="710780"/>
                            </a:cubicBezTo>
                            <a:cubicBezTo>
                              <a:pt x="1254614" y="747080"/>
                              <a:pt x="1282760" y="774093"/>
                              <a:pt x="1196359" y="790771"/>
                            </a:cubicBezTo>
                            <a:cubicBezTo>
                              <a:pt x="1085974" y="812079"/>
                              <a:pt x="843201" y="835348"/>
                              <a:pt x="843201" y="835348"/>
                            </a:cubicBezTo>
                            <a:cubicBezTo>
                              <a:pt x="843201" y="835348"/>
                              <a:pt x="449685" y="887507"/>
                              <a:pt x="386220" y="896241"/>
                            </a:cubicBezTo>
                            <a:cubicBezTo>
                              <a:pt x="244040" y="915796"/>
                              <a:pt x="178203" y="1043203"/>
                              <a:pt x="132378" y="1004350"/>
                            </a:cubicBezTo>
                            <a:cubicBezTo>
                              <a:pt x="63151" y="945667"/>
                              <a:pt x="-38491" y="742308"/>
                              <a:pt x="14973" y="628103"/>
                            </a:cubicBezTo>
                            <a:cubicBezTo>
                              <a:pt x="28356" y="599509"/>
                              <a:pt x="147085" y="520290"/>
                              <a:pt x="163582" y="491886"/>
                            </a:cubicBezTo>
                            <a:cubicBezTo>
                              <a:pt x="252031" y="339524"/>
                              <a:pt x="371999" y="200421"/>
                              <a:pt x="381886" y="187886"/>
                            </a:cubicBezTo>
                            <a:close/>
                          </a:path>
                        </a:pathLst>
                      </a:custGeom>
                      <a:solidFill>
                        <a:srgbClr val="D5785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09" name="Freeform: Shape 408">
                        <a:extLst>
                          <a:ext uri="{FF2B5EF4-FFF2-40B4-BE49-F238E27FC236}">
                            <a16:creationId xmlns:a16="http://schemas.microsoft.com/office/drawing/2014/main" id="{D17CACD5-0573-49E3-AEF9-2A6C62C93A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5282" y="9824629"/>
                        <a:ext cx="422405" cy="389715"/>
                      </a:xfrm>
                      <a:custGeom>
                        <a:avLst/>
                        <a:gdLst>
                          <a:gd name="connsiteX0" fmla="*/ 422405 w 422405"/>
                          <a:gd name="connsiteY0" fmla="*/ 290008 h 389715"/>
                          <a:gd name="connsiteX1" fmla="*/ 366131 w 422405"/>
                          <a:gd name="connsiteY1" fmla="*/ 297599 h 389715"/>
                          <a:gd name="connsiteX2" fmla="*/ 180975 w 422405"/>
                          <a:gd name="connsiteY2" fmla="*/ 389715 h 389715"/>
                          <a:gd name="connsiteX3" fmla="*/ 505 w 422405"/>
                          <a:gd name="connsiteY3" fmla="*/ 21079 h 389715"/>
                          <a:gd name="connsiteX4" fmla="*/ 21555 w 422405"/>
                          <a:gd name="connsiteY4" fmla="*/ 0 h 389715"/>
                          <a:gd name="connsiteX5" fmla="*/ 352673 w 422405"/>
                          <a:gd name="connsiteY5" fmla="*/ 285159 h 389715"/>
                          <a:gd name="connsiteX6" fmla="*/ 422405 w 422405"/>
                          <a:gd name="connsiteY6" fmla="*/ 290008 h 389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22405" h="389715">
                            <a:moveTo>
                              <a:pt x="422405" y="290008"/>
                            </a:moveTo>
                            <a:cubicBezTo>
                              <a:pt x="396669" y="293456"/>
                              <a:pt x="376761" y="296142"/>
                              <a:pt x="366131" y="297599"/>
                            </a:cubicBezTo>
                            <a:cubicBezTo>
                              <a:pt x="281149" y="309286"/>
                              <a:pt x="223437" y="359502"/>
                              <a:pt x="180975" y="389715"/>
                            </a:cubicBezTo>
                            <a:cubicBezTo>
                              <a:pt x="92135" y="340500"/>
                              <a:pt x="-7982" y="236277"/>
                              <a:pt x="505" y="21079"/>
                            </a:cubicBezTo>
                            <a:cubicBezTo>
                              <a:pt x="5448" y="15040"/>
                              <a:pt x="12773" y="7868"/>
                              <a:pt x="21555" y="0"/>
                            </a:cubicBezTo>
                            <a:cubicBezTo>
                              <a:pt x="78295" y="181813"/>
                              <a:pt x="265852" y="278644"/>
                              <a:pt x="352673" y="285159"/>
                            </a:cubicBezTo>
                            <a:cubicBezTo>
                              <a:pt x="378809" y="287122"/>
                              <a:pt x="402203" y="288722"/>
                              <a:pt x="422405" y="290008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grpSp>
                    <p:nvGrpSpPr>
                      <p:cNvPr id="410" name="Graphic 963">
                        <a:extLst>
                          <a:ext uri="{FF2B5EF4-FFF2-40B4-BE49-F238E27FC236}">
                            <a16:creationId xmlns:a16="http://schemas.microsoft.com/office/drawing/2014/main" id="{16E41285-80AC-4124-B25B-AEC6294FDE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83625" y="9612980"/>
                        <a:ext cx="619887" cy="323548"/>
                        <a:chOff x="5783625" y="9612980"/>
                        <a:chExt cx="619887" cy="323548"/>
                      </a:xfrm>
                      <a:solidFill>
                        <a:srgbClr val="342318"/>
                      </a:solidFill>
                    </p:grpSpPr>
                    <p:sp>
                      <p:nvSpPr>
                        <p:cNvPr id="413" name="Freeform: Shape 412">
                          <a:extLst>
                            <a:ext uri="{FF2B5EF4-FFF2-40B4-BE49-F238E27FC236}">
                              <a16:creationId xmlns:a16="http://schemas.microsoft.com/office/drawing/2014/main" id="{E28C5B5F-FD2F-497C-A5CD-721E677F00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28027" y="9884045"/>
                          <a:ext cx="494845" cy="52483"/>
                        </a:xfrm>
                        <a:custGeom>
                          <a:avLst/>
                          <a:gdLst>
                            <a:gd name="connsiteX0" fmla="*/ 494846 w 494845"/>
                            <a:gd name="connsiteY0" fmla="*/ 42730 h 52483"/>
                            <a:gd name="connsiteX1" fmla="*/ 441039 w 494845"/>
                            <a:gd name="connsiteY1" fmla="*/ 52484 h 52483"/>
                            <a:gd name="connsiteX2" fmla="*/ 52372 w 494845"/>
                            <a:gd name="connsiteY2" fmla="*/ 34396 h 52483"/>
                            <a:gd name="connsiteX3" fmla="*/ 312976 w 494845"/>
                            <a:gd name="connsiteY3" fmla="*/ 1734 h 52483"/>
                            <a:gd name="connsiteX4" fmla="*/ 494846 w 494845"/>
                            <a:gd name="connsiteY4" fmla="*/ 42730 h 524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494845" h="52483">
                              <a:moveTo>
                                <a:pt x="494846" y="42730"/>
                              </a:moveTo>
                              <a:cubicBezTo>
                                <a:pt x="472243" y="49597"/>
                                <a:pt x="449821" y="51836"/>
                                <a:pt x="441039" y="52484"/>
                              </a:cubicBezTo>
                              <a:cubicBezTo>
                                <a:pt x="383499" y="41968"/>
                                <a:pt x="205905" y="25909"/>
                                <a:pt x="52372" y="34396"/>
                              </a:cubicBezTo>
                              <a:cubicBezTo>
                                <a:pt x="-117612" y="43787"/>
                                <a:pt x="168177" y="-10210"/>
                                <a:pt x="312976" y="1734"/>
                              </a:cubicBezTo>
                              <a:cubicBezTo>
                                <a:pt x="406454" y="9440"/>
                                <a:pt x="465042" y="29481"/>
                                <a:pt x="494846" y="4273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4" name="Freeform: Shape 413">
                          <a:extLst>
                            <a:ext uri="{FF2B5EF4-FFF2-40B4-BE49-F238E27FC236}">
                              <a16:creationId xmlns:a16="http://schemas.microsoft.com/office/drawing/2014/main" id="{D0B03B49-31C8-4887-9E4E-88A467191F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83625" y="9755688"/>
                          <a:ext cx="619887" cy="73302"/>
                        </a:xfrm>
                        <a:custGeom>
                          <a:avLst/>
                          <a:gdLst>
                            <a:gd name="connsiteX0" fmla="*/ 619887 w 619887"/>
                            <a:gd name="connsiteY0" fmla="*/ 48452 h 73302"/>
                            <a:gd name="connsiteX1" fmla="*/ 573653 w 619887"/>
                            <a:gd name="connsiteY1" fmla="*/ 73303 h 73302"/>
                            <a:gd name="connsiteX2" fmla="*/ 0 w 619887"/>
                            <a:gd name="connsiteY2" fmla="*/ 23402 h 73302"/>
                            <a:gd name="connsiteX3" fmla="*/ 619887 w 619887"/>
                            <a:gd name="connsiteY3" fmla="*/ 48452 h 733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619887" h="73302">
                              <a:moveTo>
                                <a:pt x="619887" y="48452"/>
                              </a:moveTo>
                              <a:cubicBezTo>
                                <a:pt x="605800" y="64749"/>
                                <a:pt x="582854" y="71265"/>
                                <a:pt x="573653" y="73303"/>
                              </a:cubicBezTo>
                              <a:cubicBezTo>
                                <a:pt x="437131" y="33155"/>
                                <a:pt x="179880" y="12381"/>
                                <a:pt x="0" y="23402"/>
                              </a:cubicBezTo>
                              <a:cubicBezTo>
                                <a:pt x="239401" y="-31234"/>
                                <a:pt x="516265" y="23621"/>
                                <a:pt x="619887" y="484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  <p:sp>
                      <p:nvSpPr>
                        <p:cNvPr id="415" name="Freeform: Shape 414">
                          <a:extLst>
                            <a:ext uri="{FF2B5EF4-FFF2-40B4-BE49-F238E27FC236}">
                              <a16:creationId xmlns:a16="http://schemas.microsoft.com/office/drawing/2014/main" id="{DEEDE57C-9A09-4E5E-8086-E240C94BDA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15562" y="9612980"/>
                          <a:ext cx="556679" cy="104673"/>
                        </a:xfrm>
                        <a:custGeom>
                          <a:avLst/>
                          <a:gdLst>
                            <a:gd name="connsiteX0" fmla="*/ 543458 w 556679"/>
                            <a:gd name="connsiteY0" fmla="*/ 63678 h 104673"/>
                            <a:gd name="connsiteX1" fmla="*/ 507464 w 556679"/>
                            <a:gd name="connsiteY1" fmla="*/ 75575 h 104673"/>
                            <a:gd name="connsiteX2" fmla="*/ 556679 w 556679"/>
                            <a:gd name="connsiteY2" fmla="*/ 104321 h 104673"/>
                            <a:gd name="connsiteX3" fmla="*/ 555698 w 556679"/>
                            <a:gd name="connsiteY3" fmla="*/ 104673 h 104673"/>
                            <a:gd name="connsiteX4" fmla="*/ 131978 w 556679"/>
                            <a:gd name="connsiteY4" fmla="*/ 20711 h 104673"/>
                            <a:gd name="connsiteX5" fmla="*/ 0 w 556679"/>
                            <a:gd name="connsiteY5" fmla="*/ 16158 h 104673"/>
                            <a:gd name="connsiteX6" fmla="*/ 344729 w 556679"/>
                            <a:gd name="connsiteY6" fmla="*/ 15805 h 104673"/>
                            <a:gd name="connsiteX7" fmla="*/ 543458 w 556679"/>
                            <a:gd name="connsiteY7" fmla="*/ 63678 h 10467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556679" h="104673">
                              <a:moveTo>
                                <a:pt x="543458" y="63678"/>
                              </a:moveTo>
                              <a:cubicBezTo>
                                <a:pt x="528399" y="73146"/>
                                <a:pt x="507464" y="75575"/>
                                <a:pt x="507464" y="75575"/>
                              </a:cubicBezTo>
                              <a:cubicBezTo>
                                <a:pt x="507464" y="75575"/>
                                <a:pt x="532638" y="87100"/>
                                <a:pt x="556679" y="104321"/>
                              </a:cubicBezTo>
                              <a:lnTo>
                                <a:pt x="555698" y="104673"/>
                              </a:lnTo>
                              <a:cubicBezTo>
                                <a:pt x="482394" y="74994"/>
                                <a:pt x="263966" y="25264"/>
                                <a:pt x="131978" y="20711"/>
                              </a:cubicBezTo>
                              <a:cubicBezTo>
                                <a:pt x="0" y="16158"/>
                                <a:pt x="0" y="16158"/>
                                <a:pt x="0" y="16158"/>
                              </a:cubicBezTo>
                              <a:cubicBezTo>
                                <a:pt x="0" y="16158"/>
                                <a:pt x="175279" y="-19961"/>
                                <a:pt x="344729" y="15805"/>
                              </a:cubicBezTo>
                              <a:cubicBezTo>
                                <a:pt x="430416" y="33893"/>
                                <a:pt x="497786" y="51105"/>
                                <a:pt x="543458" y="6367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42318"/>
                        </a:solidFill>
                        <a:ln w="9525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1" anchor="ctr"/>
                        <a:lstStyle/>
                        <a:p>
                          <a:endParaRPr lang="fa-IR"/>
                        </a:p>
                      </p:txBody>
                    </p:sp>
                  </p:grpSp>
                  <p:sp>
                    <p:nvSpPr>
                      <p:cNvPr id="411" name="Freeform: Shape 410">
                        <a:extLst>
                          <a:ext uri="{FF2B5EF4-FFF2-40B4-BE49-F238E27FC236}">
                            <a16:creationId xmlns:a16="http://schemas.microsoft.com/office/drawing/2014/main" id="{DD100125-C461-4E0F-B90B-63F60FFDC2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91811" y="9794539"/>
                        <a:ext cx="974986" cy="1397944"/>
                      </a:xfrm>
                      <a:custGeom>
                        <a:avLst/>
                        <a:gdLst>
                          <a:gd name="connsiteX0" fmla="*/ 732084 w 974986"/>
                          <a:gd name="connsiteY0" fmla="*/ 0 h 1397944"/>
                          <a:gd name="connsiteX1" fmla="*/ 257996 w 974986"/>
                          <a:gd name="connsiteY1" fmla="*/ 1394127 h 1397944"/>
                          <a:gd name="connsiteX2" fmla="*/ 973172 w 974986"/>
                          <a:gd name="connsiteY2" fmla="*/ 388372 h 1397944"/>
                          <a:gd name="connsiteX3" fmla="*/ 732084 w 974986"/>
                          <a:gd name="connsiteY3" fmla="*/ 0 h 13979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4986" h="1397944">
                            <a:moveTo>
                              <a:pt x="732084" y="0"/>
                            </a:moveTo>
                            <a:cubicBezTo>
                              <a:pt x="-263135" y="719052"/>
                              <a:pt x="-53138" y="1337329"/>
                              <a:pt x="257996" y="1394127"/>
                            </a:cubicBezTo>
                            <a:cubicBezTo>
                              <a:pt x="670115" y="1469374"/>
                              <a:pt x="1002604" y="407613"/>
                              <a:pt x="973172" y="388372"/>
                            </a:cubicBezTo>
                            <a:cubicBezTo>
                              <a:pt x="833754" y="297275"/>
                              <a:pt x="768165" y="220561"/>
                              <a:pt x="732084" y="0"/>
                            </a:cubicBezTo>
                            <a:close/>
                          </a:path>
                        </a:pathLst>
                      </a:custGeom>
                      <a:solidFill>
                        <a:srgbClr val="DC93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  <p:sp>
                    <p:nvSpPr>
                      <p:cNvPr id="412" name="Freeform: Shape 411">
                        <a:extLst>
                          <a:ext uri="{FF2B5EF4-FFF2-40B4-BE49-F238E27FC236}">
                            <a16:creationId xmlns:a16="http://schemas.microsoft.com/office/drawing/2014/main" id="{BFEAE455-9082-44F1-91F3-A8F791557B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7987" y="9917097"/>
                        <a:ext cx="382219" cy="437578"/>
                      </a:xfrm>
                      <a:custGeom>
                        <a:avLst/>
                        <a:gdLst>
                          <a:gd name="connsiteX0" fmla="*/ 16593 w 382219"/>
                          <a:gd name="connsiteY0" fmla="*/ 0 h 437578"/>
                          <a:gd name="connsiteX1" fmla="*/ 123996 w 382219"/>
                          <a:gd name="connsiteY1" fmla="*/ 263995 h 437578"/>
                          <a:gd name="connsiteX2" fmla="*/ 382219 w 382219"/>
                          <a:gd name="connsiteY2" fmla="*/ 421319 h 437578"/>
                          <a:gd name="connsiteX3" fmla="*/ 376933 w 382219"/>
                          <a:gd name="connsiteY3" fmla="*/ 437579 h 437578"/>
                          <a:gd name="connsiteX4" fmla="*/ 110576 w 382219"/>
                          <a:gd name="connsiteY4" fmla="*/ 274739 h 437578"/>
                          <a:gd name="connsiteX5" fmla="*/ 0 w 382219"/>
                          <a:gd name="connsiteY5" fmla="*/ 13630 h 437578"/>
                          <a:gd name="connsiteX6" fmla="*/ 16593 w 382219"/>
                          <a:gd name="connsiteY6" fmla="*/ 0 h 4375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82219" h="437578">
                            <a:moveTo>
                              <a:pt x="16593" y="0"/>
                            </a:moveTo>
                            <a:cubicBezTo>
                              <a:pt x="21250" y="101013"/>
                              <a:pt x="63456" y="192196"/>
                              <a:pt x="123996" y="263995"/>
                            </a:cubicBezTo>
                            <a:cubicBezTo>
                              <a:pt x="195291" y="348529"/>
                              <a:pt x="291808" y="406156"/>
                              <a:pt x="382219" y="421319"/>
                            </a:cubicBezTo>
                            <a:cubicBezTo>
                              <a:pt x="380514" y="426634"/>
                              <a:pt x="378743" y="432073"/>
                              <a:pt x="376933" y="437579"/>
                            </a:cubicBezTo>
                            <a:cubicBezTo>
                              <a:pt x="283226" y="421139"/>
                              <a:pt x="183852" y="361626"/>
                              <a:pt x="110576" y="274739"/>
                            </a:cubicBezTo>
                            <a:cubicBezTo>
                              <a:pt x="50368" y="203349"/>
                              <a:pt x="7658" y="113405"/>
                              <a:pt x="0" y="13630"/>
                            </a:cubicBezTo>
                            <a:cubicBezTo>
                              <a:pt x="5458" y="9097"/>
                              <a:pt x="11059" y="4553"/>
                              <a:pt x="16593" y="0"/>
                            </a:cubicBezTo>
                            <a:close/>
                          </a:path>
                        </a:pathLst>
                      </a:custGeom>
                      <a:solidFill>
                        <a:srgbClr val="34231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fa-IR"/>
                      </a:p>
                    </p:txBody>
                  </p:sp>
                </p:grpSp>
                <p:sp>
                  <p:nvSpPr>
                    <p:cNvPr id="407" name="Freeform: Shape 406">
                      <a:extLst>
                        <a:ext uri="{FF2B5EF4-FFF2-40B4-BE49-F238E27FC236}">
                          <a16:creationId xmlns:a16="http://schemas.microsoft.com/office/drawing/2014/main" id="{4ECA0BAF-1790-4CC8-A24E-659589E8C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1502" y="10352814"/>
                      <a:ext cx="637345" cy="776555"/>
                    </a:xfrm>
                    <a:custGeom>
                      <a:avLst/>
                      <a:gdLst>
                        <a:gd name="connsiteX0" fmla="*/ 620202 w 637345"/>
                        <a:gd name="connsiteY0" fmla="*/ 6615 h 776555"/>
                        <a:gd name="connsiteX1" fmla="*/ 630727 w 637345"/>
                        <a:gd name="connsiteY1" fmla="*/ 252 h 776555"/>
                        <a:gd name="connsiteX2" fmla="*/ 637090 w 637345"/>
                        <a:gd name="connsiteY2" fmla="*/ 10768 h 776555"/>
                        <a:gd name="connsiteX3" fmla="*/ 403956 w 637345"/>
                        <a:gd name="connsiteY3" fmla="*/ 528899 h 776555"/>
                        <a:gd name="connsiteX4" fmla="*/ 143447 w 637345"/>
                        <a:gd name="connsiteY4" fmla="*/ 769958 h 776555"/>
                        <a:gd name="connsiteX5" fmla="*/ 6925 w 637345"/>
                        <a:gd name="connsiteY5" fmla="*/ 769996 h 776555"/>
                        <a:gd name="connsiteX6" fmla="*/ 182 w 637345"/>
                        <a:gd name="connsiteY6" fmla="*/ 759719 h 776555"/>
                        <a:gd name="connsiteX7" fmla="*/ 10469 w 637345"/>
                        <a:gd name="connsiteY7" fmla="*/ 752975 h 776555"/>
                        <a:gd name="connsiteX8" fmla="*/ 139637 w 637345"/>
                        <a:gd name="connsiteY8" fmla="*/ 753004 h 776555"/>
                        <a:gd name="connsiteX9" fmla="*/ 389383 w 637345"/>
                        <a:gd name="connsiteY9" fmla="*/ 519441 h 776555"/>
                        <a:gd name="connsiteX10" fmla="*/ 620202 w 637345"/>
                        <a:gd name="connsiteY10" fmla="*/ 6615 h 7765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7345" h="776555">
                          <a:moveTo>
                            <a:pt x="620202" y="6615"/>
                          </a:moveTo>
                          <a:cubicBezTo>
                            <a:pt x="621355" y="1957"/>
                            <a:pt x="626070" y="-891"/>
                            <a:pt x="630727" y="252"/>
                          </a:cubicBezTo>
                          <a:cubicBezTo>
                            <a:pt x="635385" y="1396"/>
                            <a:pt x="638243" y="6110"/>
                            <a:pt x="637090" y="10768"/>
                          </a:cubicBezTo>
                          <a:cubicBezTo>
                            <a:pt x="608544" y="125630"/>
                            <a:pt x="517961" y="352725"/>
                            <a:pt x="403956" y="528899"/>
                          </a:cubicBezTo>
                          <a:cubicBezTo>
                            <a:pt x="324699" y="651391"/>
                            <a:pt x="233735" y="749651"/>
                            <a:pt x="143447" y="769958"/>
                          </a:cubicBezTo>
                          <a:cubicBezTo>
                            <a:pt x="77639" y="784760"/>
                            <a:pt x="7126" y="770034"/>
                            <a:pt x="6925" y="769996"/>
                          </a:cubicBezTo>
                          <a:cubicBezTo>
                            <a:pt x="2230" y="769015"/>
                            <a:pt x="-790" y="764415"/>
                            <a:pt x="182" y="759719"/>
                          </a:cubicBezTo>
                          <a:cubicBezTo>
                            <a:pt x="1163" y="755014"/>
                            <a:pt x="5773" y="751994"/>
                            <a:pt x="10469" y="752975"/>
                          </a:cubicBezTo>
                          <a:cubicBezTo>
                            <a:pt x="10669" y="753013"/>
                            <a:pt x="77525" y="766977"/>
                            <a:pt x="139637" y="753004"/>
                          </a:cubicBezTo>
                          <a:cubicBezTo>
                            <a:pt x="224810" y="733849"/>
                            <a:pt x="312326" y="638523"/>
                            <a:pt x="389383" y="519441"/>
                          </a:cubicBezTo>
                          <a:cubicBezTo>
                            <a:pt x="502292" y="344943"/>
                            <a:pt x="591970" y="120210"/>
                            <a:pt x="620202" y="6615"/>
                          </a:cubicBezTo>
                          <a:close/>
                        </a:path>
                      </a:pathLst>
                    </a:custGeom>
                    <a:solidFill>
                      <a:srgbClr val="34231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6236DB3D-8C14-4FEF-B6DB-3BC0E10398ED}"/>
                    </a:ext>
                  </a:extLst>
                </p:cNvPr>
                <p:cNvSpPr/>
                <p:nvPr/>
              </p:nvSpPr>
              <p:spPr>
                <a:xfrm>
                  <a:off x="7335504" y="7943636"/>
                  <a:ext cx="1522826" cy="389450"/>
                </a:xfrm>
                <a:custGeom>
                  <a:avLst/>
                  <a:gdLst>
                    <a:gd name="connsiteX0" fmla="*/ 1398203 w 1522826"/>
                    <a:gd name="connsiteY0" fmla="*/ 386796 h 389450"/>
                    <a:gd name="connsiteX1" fmla="*/ 1404709 w 1522826"/>
                    <a:gd name="connsiteY1" fmla="*/ 361641 h 389450"/>
                    <a:gd name="connsiteX2" fmla="*/ 1253900 w 1522826"/>
                    <a:gd name="connsiteY2" fmla="*/ 314920 h 389450"/>
                    <a:gd name="connsiteX3" fmla="*/ 1101024 w 1522826"/>
                    <a:gd name="connsiteY3" fmla="*/ 220556 h 389450"/>
                    <a:gd name="connsiteX4" fmla="*/ 1009603 w 1522826"/>
                    <a:gd name="connsiteY4" fmla="*/ 76052 h 389450"/>
                    <a:gd name="connsiteX5" fmla="*/ 877367 w 1522826"/>
                    <a:gd name="connsiteY5" fmla="*/ 204078 h 389450"/>
                    <a:gd name="connsiteX6" fmla="*/ 642280 w 1522826"/>
                    <a:gd name="connsiteY6" fmla="*/ 216099 h 389450"/>
                    <a:gd name="connsiteX7" fmla="*/ 470868 w 1522826"/>
                    <a:gd name="connsiteY7" fmla="*/ 88749 h 389450"/>
                    <a:gd name="connsiteX8" fmla="*/ 369646 w 1522826"/>
                    <a:gd name="connsiteY8" fmla="*/ 189667 h 389450"/>
                    <a:gd name="connsiteX9" fmla="*/ 368008 w 1522826"/>
                    <a:gd name="connsiteY9" fmla="*/ 228110 h 389450"/>
                    <a:gd name="connsiteX10" fmla="*/ 232505 w 1522826"/>
                    <a:gd name="connsiteY10" fmla="*/ 178856 h 389450"/>
                    <a:gd name="connsiteX11" fmla="*/ 222495 w 1522826"/>
                    <a:gd name="connsiteY11" fmla="*/ 339200 h 389450"/>
                    <a:gd name="connsiteX12" fmla="*/ 0 w 1522826"/>
                    <a:gd name="connsiteY12" fmla="*/ 381881 h 389450"/>
                    <a:gd name="connsiteX13" fmla="*/ 1398203 w 1522826"/>
                    <a:gd name="connsiteY13" fmla="*/ 386796 h 389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22826" h="389450">
                      <a:moveTo>
                        <a:pt x="1398203" y="386796"/>
                      </a:moveTo>
                      <a:cubicBezTo>
                        <a:pt x="1625680" y="395826"/>
                        <a:pt x="1488177" y="380424"/>
                        <a:pt x="1404709" y="361641"/>
                      </a:cubicBezTo>
                      <a:cubicBezTo>
                        <a:pt x="1318013" y="342133"/>
                        <a:pt x="1349959" y="314749"/>
                        <a:pt x="1253900" y="314920"/>
                      </a:cubicBezTo>
                      <a:cubicBezTo>
                        <a:pt x="1369124" y="101837"/>
                        <a:pt x="1101519" y="221271"/>
                        <a:pt x="1101024" y="220556"/>
                      </a:cubicBezTo>
                      <a:cubicBezTo>
                        <a:pt x="1096128" y="213346"/>
                        <a:pt x="1128779" y="67785"/>
                        <a:pt x="1009603" y="76052"/>
                      </a:cubicBezTo>
                      <a:cubicBezTo>
                        <a:pt x="890426" y="84330"/>
                        <a:pt x="877367" y="204078"/>
                        <a:pt x="877367" y="204078"/>
                      </a:cubicBezTo>
                      <a:cubicBezTo>
                        <a:pt x="850306" y="-128087"/>
                        <a:pt x="582530" y="-3767"/>
                        <a:pt x="642280" y="216099"/>
                      </a:cubicBezTo>
                      <a:cubicBezTo>
                        <a:pt x="642280" y="216099"/>
                        <a:pt x="576987" y="77929"/>
                        <a:pt x="470868" y="88749"/>
                      </a:cubicBezTo>
                      <a:cubicBezTo>
                        <a:pt x="364750" y="99560"/>
                        <a:pt x="359855" y="142813"/>
                        <a:pt x="369646" y="189667"/>
                      </a:cubicBezTo>
                      <a:cubicBezTo>
                        <a:pt x="379438" y="236520"/>
                        <a:pt x="368008" y="228110"/>
                        <a:pt x="368008" y="228110"/>
                      </a:cubicBezTo>
                      <a:cubicBezTo>
                        <a:pt x="368008" y="228110"/>
                        <a:pt x="304343" y="147614"/>
                        <a:pt x="232505" y="178856"/>
                      </a:cubicBezTo>
                      <a:cubicBezTo>
                        <a:pt x="171050" y="205583"/>
                        <a:pt x="209969" y="309691"/>
                        <a:pt x="222495" y="339200"/>
                      </a:cubicBezTo>
                      <a:lnTo>
                        <a:pt x="0" y="381881"/>
                      </a:lnTo>
                      <a:cubicBezTo>
                        <a:pt x="469525" y="370861"/>
                        <a:pt x="916477" y="367651"/>
                        <a:pt x="1398203" y="3867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CC5111B3-E8ED-4957-BA5C-423F611D2191}"/>
                    </a:ext>
                  </a:extLst>
                </p:cNvPr>
                <p:cNvSpPr/>
                <p:nvPr/>
              </p:nvSpPr>
              <p:spPr>
                <a:xfrm>
                  <a:off x="5250625" y="8465630"/>
                  <a:ext cx="1333439" cy="341018"/>
                </a:xfrm>
                <a:custGeom>
                  <a:avLst/>
                  <a:gdLst>
                    <a:gd name="connsiteX0" fmla="*/ 1224305 w 1333439"/>
                    <a:gd name="connsiteY0" fmla="*/ 338691 h 341018"/>
                    <a:gd name="connsiteX1" fmla="*/ 1230011 w 1333439"/>
                    <a:gd name="connsiteY1" fmla="*/ 316669 h 341018"/>
                    <a:gd name="connsiteX2" fmla="*/ 1097956 w 1333439"/>
                    <a:gd name="connsiteY2" fmla="*/ 275769 h 341018"/>
                    <a:gd name="connsiteX3" fmla="*/ 964092 w 1333439"/>
                    <a:gd name="connsiteY3" fmla="*/ 193130 h 341018"/>
                    <a:gd name="connsiteX4" fmla="*/ 884034 w 1333439"/>
                    <a:gd name="connsiteY4" fmla="*/ 66600 h 341018"/>
                    <a:gd name="connsiteX5" fmla="*/ 768248 w 1333439"/>
                    <a:gd name="connsiteY5" fmla="*/ 178709 h 341018"/>
                    <a:gd name="connsiteX6" fmla="*/ 562404 w 1333439"/>
                    <a:gd name="connsiteY6" fmla="*/ 189225 h 341018"/>
                    <a:gd name="connsiteX7" fmla="*/ 412299 w 1333439"/>
                    <a:gd name="connsiteY7" fmla="*/ 77706 h 341018"/>
                    <a:gd name="connsiteX8" fmla="*/ 323669 w 1333439"/>
                    <a:gd name="connsiteY8" fmla="*/ 166079 h 341018"/>
                    <a:gd name="connsiteX9" fmla="*/ 322240 w 1333439"/>
                    <a:gd name="connsiteY9" fmla="*/ 199740 h 341018"/>
                    <a:gd name="connsiteX10" fmla="*/ 203597 w 1333439"/>
                    <a:gd name="connsiteY10" fmla="*/ 156611 h 341018"/>
                    <a:gd name="connsiteX11" fmla="*/ 194815 w 1333439"/>
                    <a:gd name="connsiteY11" fmla="*/ 297019 h 341018"/>
                    <a:gd name="connsiteX12" fmla="*/ 0 w 1333439"/>
                    <a:gd name="connsiteY12" fmla="*/ 334395 h 341018"/>
                    <a:gd name="connsiteX13" fmla="*/ 1224305 w 1333439"/>
                    <a:gd name="connsiteY13" fmla="*/ 338691 h 341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33439" h="341018">
                      <a:moveTo>
                        <a:pt x="1224305" y="338691"/>
                      </a:moveTo>
                      <a:cubicBezTo>
                        <a:pt x="1423502" y="346606"/>
                        <a:pt x="1303106" y="333109"/>
                        <a:pt x="1230011" y="316669"/>
                      </a:cubicBezTo>
                      <a:cubicBezTo>
                        <a:pt x="1154087" y="299591"/>
                        <a:pt x="1182062" y="275607"/>
                        <a:pt x="1097956" y="275769"/>
                      </a:cubicBezTo>
                      <a:cubicBezTo>
                        <a:pt x="1198845" y="89183"/>
                        <a:pt x="964521" y="193768"/>
                        <a:pt x="964092" y="193130"/>
                      </a:cubicBezTo>
                      <a:cubicBezTo>
                        <a:pt x="959806" y="186815"/>
                        <a:pt x="988390" y="59361"/>
                        <a:pt x="884034" y="66600"/>
                      </a:cubicBezTo>
                      <a:cubicBezTo>
                        <a:pt x="779678" y="73839"/>
                        <a:pt x="768248" y="178709"/>
                        <a:pt x="768248" y="178709"/>
                      </a:cubicBezTo>
                      <a:cubicBezTo>
                        <a:pt x="744550" y="-112166"/>
                        <a:pt x="510073" y="-3295"/>
                        <a:pt x="562404" y="189225"/>
                      </a:cubicBezTo>
                      <a:cubicBezTo>
                        <a:pt x="562404" y="189225"/>
                        <a:pt x="505225" y="68238"/>
                        <a:pt x="412299" y="77706"/>
                      </a:cubicBezTo>
                      <a:cubicBezTo>
                        <a:pt x="319373" y="87183"/>
                        <a:pt x="315087" y="125045"/>
                        <a:pt x="323669" y="166079"/>
                      </a:cubicBezTo>
                      <a:cubicBezTo>
                        <a:pt x="332251" y="207103"/>
                        <a:pt x="322240" y="199740"/>
                        <a:pt x="322240" y="199740"/>
                      </a:cubicBezTo>
                      <a:cubicBezTo>
                        <a:pt x="322240" y="199740"/>
                        <a:pt x="266491" y="129255"/>
                        <a:pt x="203597" y="156611"/>
                      </a:cubicBezTo>
                      <a:cubicBezTo>
                        <a:pt x="149781" y="180014"/>
                        <a:pt x="183852" y="271178"/>
                        <a:pt x="194815" y="297019"/>
                      </a:cubicBezTo>
                      <a:lnTo>
                        <a:pt x="0" y="334395"/>
                      </a:lnTo>
                      <a:cubicBezTo>
                        <a:pt x="411118" y="324746"/>
                        <a:pt x="802481" y="321936"/>
                        <a:pt x="1224305" y="3386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grpSp>
              <p:nvGrpSpPr>
                <p:cNvPr id="379" name="Graphic 963">
                  <a:extLst>
                    <a:ext uri="{FF2B5EF4-FFF2-40B4-BE49-F238E27FC236}">
                      <a16:creationId xmlns:a16="http://schemas.microsoft.com/office/drawing/2014/main" id="{40B96798-B2B4-47C8-944E-C10D44EF770D}"/>
                    </a:ext>
                  </a:extLst>
                </p:cNvPr>
                <p:cNvGrpSpPr/>
                <p:nvPr/>
              </p:nvGrpSpPr>
              <p:grpSpPr>
                <a:xfrm>
                  <a:off x="5797796" y="7807087"/>
                  <a:ext cx="1505047" cy="912163"/>
                  <a:chOff x="5797796" y="7807087"/>
                  <a:chExt cx="1505047" cy="912163"/>
                </a:xfrm>
              </p:grpSpPr>
              <p:sp>
                <p:nvSpPr>
                  <p:cNvPr id="394" name="Freeform: Shape 393">
                    <a:extLst>
                      <a:ext uri="{FF2B5EF4-FFF2-40B4-BE49-F238E27FC236}">
                        <a16:creationId xmlns:a16="http://schemas.microsoft.com/office/drawing/2014/main" id="{34E9F3D9-830B-43EA-AF70-AA4B340E1A28}"/>
                      </a:ext>
                    </a:extLst>
                  </p:cNvPr>
                  <p:cNvSpPr/>
                  <p:nvPr/>
                </p:nvSpPr>
                <p:spPr>
                  <a:xfrm>
                    <a:off x="6979206" y="7807087"/>
                    <a:ext cx="323637" cy="304500"/>
                  </a:xfrm>
                  <a:custGeom>
                    <a:avLst/>
                    <a:gdLst>
                      <a:gd name="connsiteX0" fmla="*/ 18456 w 323637"/>
                      <a:gd name="connsiteY0" fmla="*/ 176121 h 304500"/>
                      <a:gd name="connsiteX1" fmla="*/ 168494 w 323637"/>
                      <a:gd name="connsiteY1" fmla="*/ 72870 h 304500"/>
                      <a:gd name="connsiteX2" fmla="*/ 168418 w 323637"/>
                      <a:gd name="connsiteY2" fmla="*/ 298965 h 304500"/>
                      <a:gd name="connsiteX3" fmla="*/ 18456 w 323637"/>
                      <a:gd name="connsiteY3" fmla="*/ 176121 h 304500"/>
                      <a:gd name="connsiteX4" fmla="*/ 18456 w 323637"/>
                      <a:gd name="connsiteY4" fmla="*/ 176121 h 304500"/>
                      <a:gd name="connsiteX5" fmla="*/ 142767 w 323637"/>
                      <a:gd name="connsiteY5" fmla="*/ 257198 h 304500"/>
                      <a:gd name="connsiteX6" fmla="*/ 185829 w 323637"/>
                      <a:gd name="connsiteY6" fmla="*/ 118514 h 304500"/>
                      <a:gd name="connsiteX7" fmla="*/ 57928 w 323637"/>
                      <a:gd name="connsiteY7" fmla="*/ 55363 h 304500"/>
                      <a:gd name="connsiteX8" fmla="*/ 142767 w 323637"/>
                      <a:gd name="connsiteY8" fmla="*/ 257198 h 304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23637" h="304500">
                        <a:moveTo>
                          <a:pt x="18456" y="176121"/>
                        </a:moveTo>
                        <a:cubicBezTo>
                          <a:pt x="-53353" y="-6673"/>
                          <a:pt x="103048" y="-57594"/>
                          <a:pt x="168494" y="72870"/>
                        </a:cubicBezTo>
                        <a:cubicBezTo>
                          <a:pt x="384426" y="-63471"/>
                          <a:pt x="366100" y="218955"/>
                          <a:pt x="168418" y="298965"/>
                        </a:cubicBezTo>
                        <a:cubicBezTo>
                          <a:pt x="95257" y="328569"/>
                          <a:pt x="42612" y="232442"/>
                          <a:pt x="18456" y="176121"/>
                        </a:cubicBezTo>
                        <a:lnTo>
                          <a:pt x="18456" y="176121"/>
                        </a:lnTo>
                        <a:close/>
                        <a:moveTo>
                          <a:pt x="142767" y="257198"/>
                        </a:moveTo>
                        <a:cubicBezTo>
                          <a:pt x="235140" y="228204"/>
                          <a:pt x="371062" y="11148"/>
                          <a:pt x="185829" y="118514"/>
                        </a:cubicBezTo>
                        <a:cubicBezTo>
                          <a:pt x="111058" y="161853"/>
                          <a:pt x="118631" y="5424"/>
                          <a:pt x="57928" y="55363"/>
                        </a:cubicBezTo>
                        <a:cubicBezTo>
                          <a:pt x="15542" y="90225"/>
                          <a:pt x="100486" y="258617"/>
                          <a:pt x="142767" y="257198"/>
                        </a:cubicBezTo>
                        <a:close/>
                      </a:path>
                    </a:pathLst>
                  </a:custGeom>
                  <a:solidFill>
                    <a:srgbClr val="A436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grpSp>
                <p:nvGrpSpPr>
                  <p:cNvPr id="395" name="Graphic 963">
                    <a:extLst>
                      <a:ext uri="{FF2B5EF4-FFF2-40B4-BE49-F238E27FC236}">
                        <a16:creationId xmlns:a16="http://schemas.microsoft.com/office/drawing/2014/main" id="{7E374B9B-AFB2-4020-AF28-8D939C65E390}"/>
                      </a:ext>
                    </a:extLst>
                  </p:cNvPr>
                  <p:cNvGrpSpPr/>
                  <p:nvPr/>
                </p:nvGrpSpPr>
                <p:grpSpPr>
                  <a:xfrm>
                    <a:off x="5797796" y="7807469"/>
                    <a:ext cx="493217" cy="416781"/>
                    <a:chOff x="5797796" y="7807469"/>
                    <a:chExt cx="493217" cy="416781"/>
                  </a:xfrm>
                  <a:solidFill>
                    <a:srgbClr val="A4361F"/>
                  </a:solidFill>
                </p:grpSpPr>
                <p:sp>
                  <p:nvSpPr>
                    <p:cNvPr id="399" name="Freeform: Shape 398">
                      <a:extLst>
                        <a:ext uri="{FF2B5EF4-FFF2-40B4-BE49-F238E27FC236}">
                          <a16:creationId xmlns:a16="http://schemas.microsoft.com/office/drawing/2014/main" id="{5C465966-6992-4156-8A03-89630F993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796" y="7807469"/>
                      <a:ext cx="493217" cy="416781"/>
                    </a:xfrm>
                    <a:custGeom>
                      <a:avLst/>
                      <a:gdLst>
                        <a:gd name="connsiteX0" fmla="*/ 79546 w 493217"/>
                        <a:gd name="connsiteY0" fmla="*/ 298907 h 416781"/>
                        <a:gd name="connsiteX1" fmla="*/ 239013 w 493217"/>
                        <a:gd name="connsiteY1" fmla="*/ 131677 h 416781"/>
                        <a:gd name="connsiteX2" fmla="*/ 469089 w 493217"/>
                        <a:gd name="connsiteY2" fmla="*/ 46695 h 416781"/>
                        <a:gd name="connsiteX3" fmla="*/ 269264 w 493217"/>
                        <a:gd name="connsiteY3" fmla="*/ 415846 h 416781"/>
                        <a:gd name="connsiteX4" fmla="*/ 171824 w 493217"/>
                        <a:gd name="connsiteY4" fmla="*/ 378079 h 416781"/>
                        <a:gd name="connsiteX5" fmla="*/ 79546 w 493217"/>
                        <a:gd name="connsiteY5" fmla="*/ 298907 h 416781"/>
                        <a:gd name="connsiteX6" fmla="*/ 79546 w 493217"/>
                        <a:gd name="connsiteY6" fmla="*/ 298907 h 416781"/>
                        <a:gd name="connsiteX7" fmla="*/ 270179 w 493217"/>
                        <a:gd name="connsiteY7" fmla="*/ 382784 h 416781"/>
                        <a:gd name="connsiteX8" fmla="*/ 441619 w 493217"/>
                        <a:gd name="connsiteY8" fmla="*/ 58353 h 416781"/>
                        <a:gd name="connsiteX9" fmla="*/ 221344 w 493217"/>
                        <a:gd name="connsiteY9" fmla="*/ 155566 h 416781"/>
                        <a:gd name="connsiteX10" fmla="*/ 214258 w 493217"/>
                        <a:gd name="connsiteY10" fmla="*/ 374012 h 416781"/>
                        <a:gd name="connsiteX11" fmla="*/ 270179 w 493217"/>
                        <a:gd name="connsiteY11" fmla="*/ 382784 h 416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493217" h="416781">
                          <a:moveTo>
                            <a:pt x="79546" y="298907"/>
                          </a:moveTo>
                          <a:cubicBezTo>
                            <a:pt x="-111183" y="90596"/>
                            <a:pt x="80955" y="-37716"/>
                            <a:pt x="239013" y="131677"/>
                          </a:cubicBezTo>
                          <a:cubicBezTo>
                            <a:pt x="282771" y="89357"/>
                            <a:pt x="384098" y="-81093"/>
                            <a:pt x="469089" y="46695"/>
                          </a:cubicBezTo>
                          <a:cubicBezTo>
                            <a:pt x="556662" y="178368"/>
                            <a:pt x="386393" y="357819"/>
                            <a:pt x="269264" y="415846"/>
                          </a:cubicBezTo>
                          <a:cubicBezTo>
                            <a:pt x="269636" y="415646"/>
                            <a:pt x="243595" y="426647"/>
                            <a:pt x="171824" y="378079"/>
                          </a:cubicBezTo>
                          <a:cubicBezTo>
                            <a:pt x="137677" y="354962"/>
                            <a:pt x="107997" y="328616"/>
                            <a:pt x="79546" y="298907"/>
                          </a:cubicBezTo>
                          <a:lnTo>
                            <a:pt x="79546" y="298907"/>
                          </a:lnTo>
                          <a:close/>
                          <a:moveTo>
                            <a:pt x="270179" y="382784"/>
                          </a:moveTo>
                          <a:cubicBezTo>
                            <a:pt x="365496" y="330064"/>
                            <a:pt x="522496" y="167662"/>
                            <a:pt x="441619" y="58353"/>
                          </a:cubicBezTo>
                          <a:cubicBezTo>
                            <a:pt x="359247" y="-52984"/>
                            <a:pt x="270160" y="205839"/>
                            <a:pt x="221344" y="155566"/>
                          </a:cubicBezTo>
                          <a:cubicBezTo>
                            <a:pt x="26558" y="-45059"/>
                            <a:pt x="-81722" y="197476"/>
                            <a:pt x="214258" y="374012"/>
                          </a:cubicBezTo>
                          <a:cubicBezTo>
                            <a:pt x="239299" y="388947"/>
                            <a:pt x="246319" y="394748"/>
                            <a:pt x="270179" y="382784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400" name="Freeform: Shape 399">
                      <a:extLst>
                        <a:ext uri="{FF2B5EF4-FFF2-40B4-BE49-F238E27FC236}">
                          <a16:creationId xmlns:a16="http://schemas.microsoft.com/office/drawing/2014/main" id="{42C895FB-F76F-4850-A957-B12729123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4812" y="7833720"/>
                      <a:ext cx="470745" cy="375900"/>
                    </a:xfrm>
                    <a:custGeom>
                      <a:avLst/>
                      <a:gdLst>
                        <a:gd name="connsiteX0" fmla="*/ 208 w 470745"/>
                        <a:gd name="connsiteY0" fmla="*/ 138849 h 375900"/>
                        <a:gd name="connsiteX1" fmla="*/ 84209 w 470745"/>
                        <a:gd name="connsiteY1" fmla="*/ 132220 h 375900"/>
                        <a:gd name="connsiteX2" fmla="*/ 128509 w 470745"/>
                        <a:gd name="connsiteY2" fmla="*/ 124162 h 375900"/>
                        <a:gd name="connsiteX3" fmla="*/ 213520 w 470745"/>
                        <a:gd name="connsiteY3" fmla="*/ 102978 h 375900"/>
                        <a:gd name="connsiteX4" fmla="*/ 345260 w 470745"/>
                        <a:gd name="connsiteY4" fmla="*/ 7680 h 375900"/>
                        <a:gd name="connsiteX5" fmla="*/ 190717 w 470745"/>
                        <a:gd name="connsiteY5" fmla="*/ 221926 h 375900"/>
                        <a:gd name="connsiteX6" fmla="*/ 203395 w 470745"/>
                        <a:gd name="connsiteY6" fmla="*/ 333502 h 375900"/>
                        <a:gd name="connsiteX7" fmla="*/ 446273 w 470745"/>
                        <a:gd name="connsiteY7" fmla="*/ 131648 h 375900"/>
                        <a:gd name="connsiteX8" fmla="*/ 256678 w 470745"/>
                        <a:gd name="connsiteY8" fmla="*/ 363630 h 375900"/>
                        <a:gd name="connsiteX9" fmla="*/ 382636 w 470745"/>
                        <a:gd name="connsiteY9" fmla="*/ 163709 h 375900"/>
                        <a:gd name="connsiteX10" fmla="*/ 344746 w 470745"/>
                        <a:gd name="connsiteY10" fmla="*/ 119170 h 375900"/>
                        <a:gd name="connsiteX11" fmla="*/ 297521 w 470745"/>
                        <a:gd name="connsiteY11" fmla="*/ 138306 h 375900"/>
                        <a:gd name="connsiteX12" fmla="*/ 269556 w 470745"/>
                        <a:gd name="connsiteY12" fmla="*/ 100559 h 375900"/>
                        <a:gd name="connsiteX13" fmla="*/ 270794 w 470745"/>
                        <a:gd name="connsiteY13" fmla="*/ 75841 h 375900"/>
                        <a:gd name="connsiteX14" fmla="*/ 50852 w 470745"/>
                        <a:gd name="connsiteY14" fmla="*/ 239633 h 375900"/>
                        <a:gd name="connsiteX15" fmla="*/ 190222 w 470745"/>
                        <a:gd name="connsiteY15" fmla="*/ 114046 h 375900"/>
                        <a:gd name="connsiteX16" fmla="*/ 125385 w 470745"/>
                        <a:gd name="connsiteY16" fmla="*/ 76946 h 375900"/>
                        <a:gd name="connsiteX17" fmla="*/ 208 w 470745"/>
                        <a:gd name="connsiteY17" fmla="*/ 138849 h 375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470745" h="375900">
                          <a:moveTo>
                            <a:pt x="208" y="138849"/>
                          </a:moveTo>
                          <a:cubicBezTo>
                            <a:pt x="-9232" y="111179"/>
                            <a:pt x="307237" y="-45679"/>
                            <a:pt x="84209" y="132220"/>
                          </a:cubicBezTo>
                          <a:cubicBezTo>
                            <a:pt x="-13585" y="210229"/>
                            <a:pt x="78970" y="149717"/>
                            <a:pt x="128509" y="124162"/>
                          </a:cubicBezTo>
                          <a:cubicBezTo>
                            <a:pt x="141073" y="117675"/>
                            <a:pt x="207300" y="76546"/>
                            <a:pt x="213520" y="102978"/>
                          </a:cubicBezTo>
                          <a:cubicBezTo>
                            <a:pt x="212425" y="100292"/>
                            <a:pt x="323296" y="-2435"/>
                            <a:pt x="345260" y="7680"/>
                          </a:cubicBezTo>
                          <a:cubicBezTo>
                            <a:pt x="371283" y="19672"/>
                            <a:pt x="207424" y="202409"/>
                            <a:pt x="190717" y="221926"/>
                          </a:cubicBezTo>
                          <a:cubicBezTo>
                            <a:pt x="629524" y="-223777"/>
                            <a:pt x="374835" y="101540"/>
                            <a:pt x="203395" y="333502"/>
                          </a:cubicBezTo>
                          <a:cubicBezTo>
                            <a:pt x="210177" y="326730"/>
                            <a:pt x="565593" y="-73816"/>
                            <a:pt x="446273" y="131648"/>
                          </a:cubicBezTo>
                          <a:cubicBezTo>
                            <a:pt x="445616" y="132763"/>
                            <a:pt x="241619" y="440287"/>
                            <a:pt x="256678" y="363630"/>
                          </a:cubicBezTo>
                          <a:cubicBezTo>
                            <a:pt x="257602" y="358886"/>
                            <a:pt x="580871" y="-53518"/>
                            <a:pt x="382636" y="163709"/>
                          </a:cubicBezTo>
                          <a:cubicBezTo>
                            <a:pt x="110755" y="461632"/>
                            <a:pt x="103344" y="438858"/>
                            <a:pt x="344746" y="119170"/>
                          </a:cubicBezTo>
                          <a:cubicBezTo>
                            <a:pt x="473848" y="-51813"/>
                            <a:pt x="368177" y="66993"/>
                            <a:pt x="297521" y="138306"/>
                          </a:cubicBezTo>
                          <a:cubicBezTo>
                            <a:pt x="24487" y="413855"/>
                            <a:pt x="63701" y="352857"/>
                            <a:pt x="269556" y="100559"/>
                          </a:cubicBezTo>
                          <a:cubicBezTo>
                            <a:pt x="323934" y="33912"/>
                            <a:pt x="382846" y="-23466"/>
                            <a:pt x="270794" y="75841"/>
                          </a:cubicBezTo>
                          <a:cubicBezTo>
                            <a:pt x="269889" y="76632"/>
                            <a:pt x="20229" y="311395"/>
                            <a:pt x="50852" y="239633"/>
                          </a:cubicBezTo>
                          <a:cubicBezTo>
                            <a:pt x="57920" y="223088"/>
                            <a:pt x="166152" y="137011"/>
                            <a:pt x="190222" y="114046"/>
                          </a:cubicBezTo>
                          <a:cubicBezTo>
                            <a:pt x="70378" y="161757"/>
                            <a:pt x="-125732" y="282010"/>
                            <a:pt x="125385" y="76946"/>
                          </a:cubicBezTo>
                          <a:cubicBezTo>
                            <a:pt x="139549" y="65411"/>
                            <a:pt x="9285" y="152727"/>
                            <a:pt x="208" y="138849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  <p:grpSp>
                <p:nvGrpSpPr>
                  <p:cNvPr id="396" name="Graphic 963">
                    <a:extLst>
                      <a:ext uri="{FF2B5EF4-FFF2-40B4-BE49-F238E27FC236}">
                        <a16:creationId xmlns:a16="http://schemas.microsoft.com/office/drawing/2014/main" id="{60B192FE-908B-43E9-BE39-4DD0F24B50FF}"/>
                      </a:ext>
                    </a:extLst>
                  </p:cNvPr>
                  <p:cNvGrpSpPr/>
                  <p:nvPr/>
                </p:nvGrpSpPr>
                <p:grpSpPr>
                  <a:xfrm>
                    <a:off x="6346136" y="8152352"/>
                    <a:ext cx="682510" cy="566898"/>
                    <a:chOff x="6346136" y="8152352"/>
                    <a:chExt cx="682510" cy="566898"/>
                  </a:xfrm>
                </p:grpSpPr>
                <p:sp>
                  <p:nvSpPr>
                    <p:cNvPr id="397" name="Freeform: Shape 396">
                      <a:extLst>
                        <a:ext uri="{FF2B5EF4-FFF2-40B4-BE49-F238E27FC236}">
                          <a16:creationId xmlns:a16="http://schemas.microsoft.com/office/drawing/2014/main" id="{13702F3C-F73C-4139-B6BF-81DE9A46D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6136" y="8152352"/>
                      <a:ext cx="682510" cy="566898"/>
                    </a:xfrm>
                    <a:custGeom>
                      <a:avLst/>
                      <a:gdLst>
                        <a:gd name="connsiteX0" fmla="*/ 311636 w 682510"/>
                        <a:gd name="connsiteY0" fmla="*/ 564967 h 566898"/>
                        <a:gd name="connsiteX1" fmla="*/ 619008 w 682510"/>
                        <a:gd name="connsiteY1" fmla="*/ 86012 h 566898"/>
                        <a:gd name="connsiteX2" fmla="*/ 358337 w 682510"/>
                        <a:gd name="connsiteY2" fmla="*/ 186977 h 566898"/>
                        <a:gd name="connsiteX3" fmla="*/ 50117 w 682510"/>
                        <a:gd name="connsiteY3" fmla="*/ 26909 h 566898"/>
                        <a:gd name="connsiteX4" fmla="*/ 34058 w 682510"/>
                        <a:gd name="connsiteY4" fmla="*/ 297000 h 566898"/>
                        <a:gd name="connsiteX5" fmla="*/ 311636 w 682510"/>
                        <a:gd name="connsiteY5" fmla="*/ 564967 h 5668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2510" h="566898">
                          <a:moveTo>
                            <a:pt x="311636" y="564967"/>
                          </a:moveTo>
                          <a:cubicBezTo>
                            <a:pt x="385378" y="597324"/>
                            <a:pt x="849122" y="214285"/>
                            <a:pt x="619008" y="86012"/>
                          </a:cubicBezTo>
                          <a:cubicBezTo>
                            <a:pt x="515557" y="28338"/>
                            <a:pt x="407343" y="131742"/>
                            <a:pt x="358337" y="186977"/>
                          </a:cubicBezTo>
                          <a:cubicBezTo>
                            <a:pt x="321656" y="228325"/>
                            <a:pt x="205432" y="-92839"/>
                            <a:pt x="50117" y="26909"/>
                          </a:cubicBezTo>
                          <a:cubicBezTo>
                            <a:pt x="-13510" y="75963"/>
                            <a:pt x="-13938" y="206656"/>
                            <a:pt x="34058" y="297000"/>
                          </a:cubicBezTo>
                          <a:cubicBezTo>
                            <a:pt x="90923" y="404080"/>
                            <a:pt x="179886" y="500569"/>
                            <a:pt x="311636" y="564967"/>
                          </a:cubicBezTo>
                          <a:close/>
                        </a:path>
                      </a:pathLst>
                    </a:custGeom>
                    <a:solidFill>
                      <a:srgbClr val="A436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  <p:sp>
                  <p:nvSpPr>
                    <p:cNvPr id="398" name="Freeform: Shape 397">
                      <a:extLst>
                        <a:ext uri="{FF2B5EF4-FFF2-40B4-BE49-F238E27FC236}">
                          <a16:creationId xmlns:a16="http://schemas.microsoft.com/office/drawing/2014/main" id="{FB582365-4A96-4C54-B3AA-24B6AD4C3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3497" y="8273510"/>
                      <a:ext cx="97923" cy="227365"/>
                    </a:xfrm>
                    <a:custGeom>
                      <a:avLst/>
                      <a:gdLst>
                        <a:gd name="connsiteX0" fmla="*/ 17152 w 97923"/>
                        <a:gd name="connsiteY0" fmla="*/ 23023 h 227365"/>
                        <a:gd name="connsiteX1" fmla="*/ 7522 w 97923"/>
                        <a:gd name="connsiteY1" fmla="*/ 9774 h 227365"/>
                        <a:gd name="connsiteX2" fmla="*/ 20781 w 97923"/>
                        <a:gd name="connsiteY2" fmla="*/ 144 h 227365"/>
                        <a:gd name="connsiteX3" fmla="*/ 77284 w 97923"/>
                        <a:gd name="connsiteY3" fmla="*/ 27310 h 227365"/>
                        <a:gd name="connsiteX4" fmla="*/ 95238 w 97923"/>
                        <a:gd name="connsiteY4" fmla="*/ 59999 h 227365"/>
                        <a:gd name="connsiteX5" fmla="*/ 96477 w 97923"/>
                        <a:gd name="connsiteY5" fmla="*/ 99414 h 227365"/>
                        <a:gd name="connsiteX6" fmla="*/ 19591 w 97923"/>
                        <a:gd name="connsiteY6" fmla="*/ 224172 h 227365"/>
                        <a:gd name="connsiteX7" fmla="*/ 3189 w 97923"/>
                        <a:gd name="connsiteY7" fmla="*/ 223772 h 227365"/>
                        <a:gd name="connsiteX8" fmla="*/ 3598 w 97923"/>
                        <a:gd name="connsiteY8" fmla="*/ 207380 h 227365"/>
                        <a:gd name="connsiteX9" fmla="*/ 73597 w 97923"/>
                        <a:gd name="connsiteY9" fmla="*/ 95794 h 227365"/>
                        <a:gd name="connsiteX10" fmla="*/ 72807 w 97923"/>
                        <a:gd name="connsiteY10" fmla="*/ 65724 h 227365"/>
                        <a:gd name="connsiteX11" fmla="*/ 60491 w 97923"/>
                        <a:gd name="connsiteY11" fmla="*/ 43302 h 227365"/>
                        <a:gd name="connsiteX12" fmla="*/ 17152 w 97923"/>
                        <a:gd name="connsiteY12" fmla="*/ 23023 h 2273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7923" h="227365">
                          <a:moveTo>
                            <a:pt x="17152" y="23023"/>
                          </a:moveTo>
                          <a:cubicBezTo>
                            <a:pt x="10837" y="22023"/>
                            <a:pt x="6532" y="16089"/>
                            <a:pt x="7522" y="9774"/>
                          </a:cubicBezTo>
                          <a:cubicBezTo>
                            <a:pt x="8523" y="3449"/>
                            <a:pt x="14457" y="-856"/>
                            <a:pt x="20781" y="144"/>
                          </a:cubicBezTo>
                          <a:cubicBezTo>
                            <a:pt x="45413" y="4135"/>
                            <a:pt x="64301" y="13651"/>
                            <a:pt x="77284" y="27310"/>
                          </a:cubicBezTo>
                          <a:cubicBezTo>
                            <a:pt x="86028" y="36520"/>
                            <a:pt x="92038" y="47550"/>
                            <a:pt x="95238" y="59999"/>
                          </a:cubicBezTo>
                          <a:cubicBezTo>
                            <a:pt x="98334" y="72048"/>
                            <a:pt x="98763" y="85317"/>
                            <a:pt x="96477" y="99414"/>
                          </a:cubicBezTo>
                          <a:cubicBezTo>
                            <a:pt x="90409" y="136857"/>
                            <a:pt x="64977" y="181043"/>
                            <a:pt x="19591" y="224172"/>
                          </a:cubicBezTo>
                          <a:cubicBezTo>
                            <a:pt x="14952" y="228582"/>
                            <a:pt x="7608" y="228401"/>
                            <a:pt x="3189" y="223772"/>
                          </a:cubicBezTo>
                          <a:cubicBezTo>
                            <a:pt x="-1222" y="219134"/>
                            <a:pt x="-1031" y="211790"/>
                            <a:pt x="3598" y="207380"/>
                          </a:cubicBezTo>
                          <a:cubicBezTo>
                            <a:pt x="45175" y="167870"/>
                            <a:pt x="68302" y="128446"/>
                            <a:pt x="73597" y="95794"/>
                          </a:cubicBezTo>
                          <a:cubicBezTo>
                            <a:pt x="75388" y="84783"/>
                            <a:pt x="75112" y="74658"/>
                            <a:pt x="72807" y="65724"/>
                          </a:cubicBezTo>
                          <a:cubicBezTo>
                            <a:pt x="70626" y="57199"/>
                            <a:pt x="66492" y="49627"/>
                            <a:pt x="60491" y="43302"/>
                          </a:cubicBezTo>
                          <a:cubicBezTo>
                            <a:pt x="50938" y="33244"/>
                            <a:pt x="36479" y="26167"/>
                            <a:pt x="17152" y="2302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fa-IR"/>
                    </a:p>
                  </p:txBody>
                </p:sp>
              </p:grpSp>
            </p:grpSp>
            <p:grpSp>
              <p:nvGrpSpPr>
                <p:cNvPr id="380" name="Graphic 963">
                  <a:extLst>
                    <a:ext uri="{FF2B5EF4-FFF2-40B4-BE49-F238E27FC236}">
                      <a16:creationId xmlns:a16="http://schemas.microsoft.com/office/drawing/2014/main" id="{0F7C1E3E-A819-4BA3-BB98-015AE4A84EF0}"/>
                    </a:ext>
                  </a:extLst>
                </p:cNvPr>
                <p:cNvGrpSpPr/>
                <p:nvPr/>
              </p:nvGrpSpPr>
              <p:grpSpPr>
                <a:xfrm>
                  <a:off x="4476153" y="7773811"/>
                  <a:ext cx="4324839" cy="2858052"/>
                  <a:chOff x="4476153" y="7773811"/>
                  <a:chExt cx="4324839" cy="2858052"/>
                </a:xfrm>
                <a:solidFill>
                  <a:srgbClr val="FFFFFF"/>
                </a:solidFill>
              </p:grpSpPr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id="{9B36A774-D64B-427F-B7FE-4752608EAEEE}"/>
                      </a:ext>
                    </a:extLst>
                  </p:cNvPr>
                  <p:cNvSpPr/>
                  <p:nvPr/>
                </p:nvSpPr>
                <p:spPr>
                  <a:xfrm>
                    <a:off x="8663937" y="10544519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0 w 87353"/>
                      <a:gd name="connsiteY1" fmla="*/ 43672 h 87344"/>
                      <a:gd name="connsiteX2" fmla="*/ 43672 w 87353"/>
                      <a:gd name="connsiteY2" fmla="*/ 0 h 87344"/>
                      <a:gd name="connsiteX3" fmla="*/ 87354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19555" y="87344"/>
                          <a:pt x="0" y="67789"/>
                          <a:pt x="0" y="43672"/>
                        </a:cubicBezTo>
                        <a:cubicBezTo>
                          <a:pt x="0" y="19545"/>
                          <a:pt x="19555" y="0"/>
                          <a:pt x="43672" y="0"/>
                        </a:cubicBezTo>
                        <a:cubicBezTo>
                          <a:pt x="67789" y="0"/>
                          <a:pt x="87354" y="19545"/>
                          <a:pt x="87354" y="43672"/>
                        </a:cubicBezTo>
                        <a:cubicBezTo>
                          <a:pt x="87354" y="67799"/>
                          <a:pt x="67789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id="{24E58F93-0C2B-41F9-9397-5E167AE04CBE}"/>
                      </a:ext>
                    </a:extLst>
                  </p:cNvPr>
                  <p:cNvSpPr/>
                  <p:nvPr/>
                </p:nvSpPr>
                <p:spPr>
                  <a:xfrm>
                    <a:off x="8739461" y="10388871"/>
                    <a:ext cx="61531" cy="61531"/>
                  </a:xfrm>
                  <a:custGeom>
                    <a:avLst/>
                    <a:gdLst>
                      <a:gd name="connsiteX0" fmla="*/ 30775 w 61531"/>
                      <a:gd name="connsiteY0" fmla="*/ 61532 h 61531"/>
                      <a:gd name="connsiteX1" fmla="*/ 0 w 61531"/>
                      <a:gd name="connsiteY1" fmla="*/ 30766 h 61531"/>
                      <a:gd name="connsiteX2" fmla="*/ 30775 w 61531"/>
                      <a:gd name="connsiteY2" fmla="*/ 0 h 61531"/>
                      <a:gd name="connsiteX3" fmla="*/ 61532 w 61531"/>
                      <a:gd name="connsiteY3" fmla="*/ 30766 h 61531"/>
                      <a:gd name="connsiteX4" fmla="*/ 30775 w 61531"/>
                      <a:gd name="connsiteY4" fmla="*/ 61532 h 61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31">
                        <a:moveTo>
                          <a:pt x="30775" y="61532"/>
                        </a:moveTo>
                        <a:cubicBezTo>
                          <a:pt x="13783" y="61532"/>
                          <a:pt x="0" y="47749"/>
                          <a:pt x="0" y="30766"/>
                        </a:cubicBezTo>
                        <a:cubicBezTo>
                          <a:pt x="0" y="13773"/>
                          <a:pt x="13783" y="0"/>
                          <a:pt x="30775" y="0"/>
                        </a:cubicBezTo>
                        <a:cubicBezTo>
                          <a:pt x="47768" y="0"/>
                          <a:pt x="61532" y="13773"/>
                          <a:pt x="61532" y="30766"/>
                        </a:cubicBezTo>
                        <a:cubicBezTo>
                          <a:pt x="61541" y="47749"/>
                          <a:pt x="47778" y="61532"/>
                          <a:pt x="30775" y="615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3" name="Freeform: Shape 382">
                    <a:extLst>
                      <a:ext uri="{FF2B5EF4-FFF2-40B4-BE49-F238E27FC236}">
                        <a16:creationId xmlns:a16="http://schemas.microsoft.com/office/drawing/2014/main" id="{D404DEC8-78E8-4208-ACBE-A773A61EB43F}"/>
                      </a:ext>
                    </a:extLst>
                  </p:cNvPr>
                  <p:cNvSpPr/>
                  <p:nvPr/>
                </p:nvSpPr>
                <p:spPr>
                  <a:xfrm>
                    <a:off x="8403828" y="9033101"/>
                    <a:ext cx="61541" cy="61541"/>
                  </a:xfrm>
                  <a:custGeom>
                    <a:avLst/>
                    <a:gdLst>
                      <a:gd name="connsiteX0" fmla="*/ 30775 w 61541"/>
                      <a:gd name="connsiteY0" fmla="*/ 61541 h 61541"/>
                      <a:gd name="connsiteX1" fmla="*/ 61541 w 61541"/>
                      <a:gd name="connsiteY1" fmla="*/ 30775 h 61541"/>
                      <a:gd name="connsiteX2" fmla="*/ 30775 w 61541"/>
                      <a:gd name="connsiteY2" fmla="*/ 0 h 61541"/>
                      <a:gd name="connsiteX3" fmla="*/ 0 w 61541"/>
                      <a:gd name="connsiteY3" fmla="*/ 30775 h 61541"/>
                      <a:gd name="connsiteX4" fmla="*/ 30775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75" y="61541"/>
                        </a:moveTo>
                        <a:cubicBezTo>
                          <a:pt x="47768" y="61541"/>
                          <a:pt x="61541" y="47768"/>
                          <a:pt x="61541" y="30775"/>
                        </a:cubicBezTo>
                        <a:cubicBezTo>
                          <a:pt x="61541" y="13773"/>
                          <a:pt x="47768" y="0"/>
                          <a:pt x="30775" y="0"/>
                        </a:cubicBezTo>
                        <a:cubicBezTo>
                          <a:pt x="13783" y="0"/>
                          <a:pt x="0" y="13773"/>
                          <a:pt x="0" y="30775"/>
                        </a:cubicBezTo>
                        <a:cubicBezTo>
                          <a:pt x="0" y="47758"/>
                          <a:pt x="13783" y="61541"/>
                          <a:pt x="30775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4" name="Freeform: Shape 383">
                    <a:extLst>
                      <a:ext uri="{FF2B5EF4-FFF2-40B4-BE49-F238E27FC236}">
                        <a16:creationId xmlns:a16="http://schemas.microsoft.com/office/drawing/2014/main" id="{F184D069-BFEE-4487-A5E9-B03C061E2AAE}"/>
                      </a:ext>
                    </a:extLst>
                  </p:cNvPr>
                  <p:cNvSpPr/>
                  <p:nvPr/>
                </p:nvSpPr>
                <p:spPr>
                  <a:xfrm>
                    <a:off x="8537607" y="8911581"/>
                    <a:ext cx="87353" cy="87344"/>
                  </a:xfrm>
                  <a:custGeom>
                    <a:avLst/>
                    <a:gdLst>
                      <a:gd name="connsiteX0" fmla="*/ 43672 w 87353"/>
                      <a:gd name="connsiteY0" fmla="*/ 87344 h 87344"/>
                      <a:gd name="connsiteX1" fmla="*/ 87354 w 87353"/>
                      <a:gd name="connsiteY1" fmla="*/ 43672 h 87344"/>
                      <a:gd name="connsiteX2" fmla="*/ 43672 w 87353"/>
                      <a:gd name="connsiteY2" fmla="*/ 0 h 87344"/>
                      <a:gd name="connsiteX3" fmla="*/ 0 w 87353"/>
                      <a:gd name="connsiteY3" fmla="*/ 43672 h 87344"/>
                      <a:gd name="connsiteX4" fmla="*/ 43672 w 87353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44">
                        <a:moveTo>
                          <a:pt x="43672" y="87344"/>
                        </a:moveTo>
                        <a:cubicBezTo>
                          <a:pt x="67799" y="87344"/>
                          <a:pt x="87354" y="67789"/>
                          <a:pt x="87354" y="43672"/>
                        </a:cubicBezTo>
                        <a:cubicBezTo>
                          <a:pt x="87354" y="19545"/>
                          <a:pt x="67799" y="0"/>
                          <a:pt x="43672" y="0"/>
                        </a:cubicBezTo>
                        <a:cubicBezTo>
                          <a:pt x="19545" y="0"/>
                          <a:pt x="0" y="19545"/>
                          <a:pt x="0" y="43672"/>
                        </a:cubicBezTo>
                        <a:cubicBezTo>
                          <a:pt x="10" y="6778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5" name="Freeform: Shape 384">
                    <a:extLst>
                      <a:ext uri="{FF2B5EF4-FFF2-40B4-BE49-F238E27FC236}">
                        <a16:creationId xmlns:a16="http://schemas.microsoft.com/office/drawing/2014/main" id="{24EB3628-8E4A-4833-A4A4-7B803D351C62}"/>
                      </a:ext>
                    </a:extLst>
                  </p:cNvPr>
                  <p:cNvSpPr/>
                  <p:nvPr/>
                </p:nvSpPr>
                <p:spPr>
                  <a:xfrm>
                    <a:off x="5510857" y="8238316"/>
                    <a:ext cx="61541" cy="61541"/>
                  </a:xfrm>
                  <a:custGeom>
                    <a:avLst/>
                    <a:gdLst>
                      <a:gd name="connsiteX0" fmla="*/ 30766 w 61541"/>
                      <a:gd name="connsiteY0" fmla="*/ 61541 h 61541"/>
                      <a:gd name="connsiteX1" fmla="*/ 61541 w 61541"/>
                      <a:gd name="connsiteY1" fmla="*/ 30766 h 61541"/>
                      <a:gd name="connsiteX2" fmla="*/ 30766 w 61541"/>
                      <a:gd name="connsiteY2" fmla="*/ 0 h 61541"/>
                      <a:gd name="connsiteX3" fmla="*/ 0 w 61541"/>
                      <a:gd name="connsiteY3" fmla="*/ 30766 h 61541"/>
                      <a:gd name="connsiteX4" fmla="*/ 30766 w 6154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41" h="61541">
                        <a:moveTo>
                          <a:pt x="30766" y="61541"/>
                        </a:moveTo>
                        <a:cubicBezTo>
                          <a:pt x="47758" y="61541"/>
                          <a:pt x="61541" y="47758"/>
                          <a:pt x="61541" y="30766"/>
                        </a:cubicBezTo>
                        <a:cubicBezTo>
                          <a:pt x="61541" y="13773"/>
                          <a:pt x="47758" y="0"/>
                          <a:pt x="30766" y="0"/>
                        </a:cubicBezTo>
                        <a:cubicBezTo>
                          <a:pt x="13773" y="0"/>
                          <a:pt x="0" y="13773"/>
                          <a:pt x="0" y="30766"/>
                        </a:cubicBezTo>
                        <a:cubicBezTo>
                          <a:pt x="0" y="47758"/>
                          <a:pt x="13773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890E6C4A-F80B-499E-9200-9F24DD5FB68C}"/>
                      </a:ext>
                    </a:extLst>
                  </p:cNvPr>
                  <p:cNvSpPr/>
                  <p:nvPr/>
                </p:nvSpPr>
                <p:spPr>
                  <a:xfrm>
                    <a:off x="4851194" y="7787317"/>
                    <a:ext cx="87344" cy="87344"/>
                  </a:xfrm>
                  <a:custGeom>
                    <a:avLst/>
                    <a:gdLst>
                      <a:gd name="connsiteX0" fmla="*/ 43672 w 87344"/>
                      <a:gd name="connsiteY0" fmla="*/ 87344 h 87344"/>
                      <a:gd name="connsiteX1" fmla="*/ 87344 w 87344"/>
                      <a:gd name="connsiteY1" fmla="*/ 43672 h 87344"/>
                      <a:gd name="connsiteX2" fmla="*/ 43672 w 87344"/>
                      <a:gd name="connsiteY2" fmla="*/ 0 h 87344"/>
                      <a:gd name="connsiteX3" fmla="*/ 0 w 87344"/>
                      <a:gd name="connsiteY3" fmla="*/ 43672 h 87344"/>
                      <a:gd name="connsiteX4" fmla="*/ 43672 w 87344"/>
                      <a:gd name="connsiteY4" fmla="*/ 87344 h 87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44" h="87344">
                        <a:moveTo>
                          <a:pt x="43672" y="87344"/>
                        </a:moveTo>
                        <a:cubicBezTo>
                          <a:pt x="67799" y="87344"/>
                          <a:pt x="87344" y="67789"/>
                          <a:pt x="87344" y="43672"/>
                        </a:cubicBezTo>
                        <a:cubicBezTo>
                          <a:pt x="87344" y="19555"/>
                          <a:pt x="67789" y="0"/>
                          <a:pt x="43672" y="0"/>
                        </a:cubicBezTo>
                        <a:cubicBezTo>
                          <a:pt x="19545" y="0"/>
                          <a:pt x="0" y="19555"/>
                          <a:pt x="0" y="43672"/>
                        </a:cubicBezTo>
                        <a:cubicBezTo>
                          <a:pt x="0" y="67799"/>
                          <a:pt x="19545" y="87344"/>
                          <a:pt x="43672" y="873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7" name="Freeform: Shape 386">
                    <a:extLst>
                      <a:ext uri="{FF2B5EF4-FFF2-40B4-BE49-F238E27FC236}">
                        <a16:creationId xmlns:a16="http://schemas.microsoft.com/office/drawing/2014/main" id="{035F258D-ED6D-44E9-9241-F1D8E173B142}"/>
                      </a:ext>
                    </a:extLst>
                  </p:cNvPr>
                  <p:cNvSpPr/>
                  <p:nvPr/>
                </p:nvSpPr>
                <p:spPr>
                  <a:xfrm>
                    <a:off x="4494592" y="10046594"/>
                    <a:ext cx="87361" cy="87355"/>
                  </a:xfrm>
                  <a:custGeom>
                    <a:avLst/>
                    <a:gdLst>
                      <a:gd name="connsiteX0" fmla="*/ 68357 w 87361"/>
                      <a:gd name="connsiteY0" fmla="*/ 79711 h 87355"/>
                      <a:gd name="connsiteX1" fmla="*/ 7644 w 87361"/>
                      <a:gd name="connsiteY1" fmla="*/ 68357 h 87355"/>
                      <a:gd name="connsiteX2" fmla="*/ 19008 w 87361"/>
                      <a:gd name="connsiteY2" fmla="*/ 7645 h 87355"/>
                      <a:gd name="connsiteX3" fmla="*/ 79720 w 87361"/>
                      <a:gd name="connsiteY3" fmla="*/ 18998 h 87355"/>
                      <a:gd name="connsiteX4" fmla="*/ 68357 w 87361"/>
                      <a:gd name="connsiteY4" fmla="*/ 79711 h 87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61" h="87355">
                        <a:moveTo>
                          <a:pt x="68357" y="79711"/>
                        </a:moveTo>
                        <a:cubicBezTo>
                          <a:pt x="48449" y="93341"/>
                          <a:pt x="21265" y="88255"/>
                          <a:pt x="7644" y="68357"/>
                        </a:cubicBezTo>
                        <a:cubicBezTo>
                          <a:pt x="-5986" y="48450"/>
                          <a:pt x="-900" y="21265"/>
                          <a:pt x="19008" y="7645"/>
                        </a:cubicBezTo>
                        <a:cubicBezTo>
                          <a:pt x="38905" y="-5985"/>
                          <a:pt x="66090" y="-899"/>
                          <a:pt x="79720" y="18998"/>
                        </a:cubicBezTo>
                        <a:cubicBezTo>
                          <a:pt x="93350" y="38906"/>
                          <a:pt x="88254" y="66090"/>
                          <a:pt x="68357" y="7971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8" name="Freeform: Shape 387">
                    <a:extLst>
                      <a:ext uri="{FF2B5EF4-FFF2-40B4-BE49-F238E27FC236}">
                        <a16:creationId xmlns:a16="http://schemas.microsoft.com/office/drawing/2014/main" id="{58BD4E60-7BF3-4048-A186-566296895948}"/>
                      </a:ext>
                    </a:extLst>
                  </p:cNvPr>
                  <p:cNvSpPr/>
                  <p:nvPr/>
                </p:nvSpPr>
                <p:spPr>
                  <a:xfrm>
                    <a:off x="4560489" y="9206104"/>
                    <a:ext cx="101590" cy="101583"/>
                  </a:xfrm>
                  <a:custGeom>
                    <a:avLst/>
                    <a:gdLst>
                      <a:gd name="connsiteX0" fmla="*/ 79488 w 101590"/>
                      <a:gd name="connsiteY0" fmla="*/ 92697 h 101583"/>
                      <a:gd name="connsiteX1" fmla="*/ 8888 w 101590"/>
                      <a:gd name="connsiteY1" fmla="*/ 79486 h 101583"/>
                      <a:gd name="connsiteX2" fmla="*/ 22109 w 101590"/>
                      <a:gd name="connsiteY2" fmla="*/ 8886 h 101583"/>
                      <a:gd name="connsiteX3" fmla="*/ 92708 w 101590"/>
                      <a:gd name="connsiteY3" fmla="*/ 22098 h 101583"/>
                      <a:gd name="connsiteX4" fmla="*/ 79488 w 101590"/>
                      <a:gd name="connsiteY4" fmla="*/ 92697 h 101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590" h="101583">
                        <a:moveTo>
                          <a:pt x="79488" y="92697"/>
                        </a:moveTo>
                        <a:cubicBezTo>
                          <a:pt x="56342" y="108546"/>
                          <a:pt x="24729" y="102622"/>
                          <a:pt x="8888" y="79486"/>
                        </a:cubicBezTo>
                        <a:cubicBezTo>
                          <a:pt x="-6961" y="56340"/>
                          <a:pt x="-1046" y="24726"/>
                          <a:pt x="22109" y="8886"/>
                        </a:cubicBezTo>
                        <a:cubicBezTo>
                          <a:pt x="45255" y="-6963"/>
                          <a:pt x="76859" y="-1039"/>
                          <a:pt x="92708" y="22098"/>
                        </a:cubicBezTo>
                        <a:cubicBezTo>
                          <a:pt x="108549" y="45243"/>
                          <a:pt x="102633" y="76847"/>
                          <a:pt x="79488" y="9269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89" name="Freeform: Shape 388">
                    <a:extLst>
                      <a:ext uri="{FF2B5EF4-FFF2-40B4-BE49-F238E27FC236}">
                        <a16:creationId xmlns:a16="http://schemas.microsoft.com/office/drawing/2014/main" id="{845A8F3B-084A-40AA-81CE-0178C2279C45}"/>
                      </a:ext>
                    </a:extLst>
                  </p:cNvPr>
                  <p:cNvSpPr/>
                  <p:nvPr/>
                </p:nvSpPr>
                <p:spPr>
                  <a:xfrm>
                    <a:off x="4476153" y="9179418"/>
                    <a:ext cx="56259" cy="56264"/>
                  </a:xfrm>
                  <a:custGeom>
                    <a:avLst/>
                    <a:gdLst>
                      <a:gd name="connsiteX0" fmla="*/ 44019 w 56259"/>
                      <a:gd name="connsiteY0" fmla="*/ 51346 h 56264"/>
                      <a:gd name="connsiteX1" fmla="*/ 4918 w 56259"/>
                      <a:gd name="connsiteY1" fmla="*/ 44031 h 56264"/>
                      <a:gd name="connsiteX2" fmla="*/ 12243 w 56259"/>
                      <a:gd name="connsiteY2" fmla="*/ 4921 h 56264"/>
                      <a:gd name="connsiteX3" fmla="*/ 51343 w 56259"/>
                      <a:gd name="connsiteY3" fmla="*/ 12246 h 56264"/>
                      <a:gd name="connsiteX4" fmla="*/ 44019 w 56259"/>
                      <a:gd name="connsiteY4" fmla="*/ 51346 h 56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59" h="56264">
                        <a:moveTo>
                          <a:pt x="44019" y="51346"/>
                        </a:moveTo>
                        <a:cubicBezTo>
                          <a:pt x="31198" y="60118"/>
                          <a:pt x="13691" y="56842"/>
                          <a:pt x="4918" y="44031"/>
                        </a:cubicBezTo>
                        <a:cubicBezTo>
                          <a:pt x="-3854" y="31210"/>
                          <a:pt x="-577" y="13703"/>
                          <a:pt x="12243" y="4921"/>
                        </a:cubicBezTo>
                        <a:cubicBezTo>
                          <a:pt x="25064" y="-3851"/>
                          <a:pt x="42571" y="-584"/>
                          <a:pt x="51343" y="12246"/>
                        </a:cubicBezTo>
                        <a:cubicBezTo>
                          <a:pt x="60116" y="25057"/>
                          <a:pt x="56830" y="42564"/>
                          <a:pt x="44019" y="5134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0" name="Freeform: Shape 389">
                    <a:extLst>
                      <a:ext uri="{FF2B5EF4-FFF2-40B4-BE49-F238E27FC236}">
                        <a16:creationId xmlns:a16="http://schemas.microsoft.com/office/drawing/2014/main" id="{A831FCD6-9CA9-438A-BA47-EC7C26333FBB}"/>
                      </a:ext>
                    </a:extLst>
                  </p:cNvPr>
                  <p:cNvSpPr/>
                  <p:nvPr/>
                </p:nvSpPr>
                <p:spPr>
                  <a:xfrm>
                    <a:off x="6619682" y="9294924"/>
                    <a:ext cx="63141" cy="63141"/>
                  </a:xfrm>
                  <a:custGeom>
                    <a:avLst/>
                    <a:gdLst>
                      <a:gd name="connsiteX0" fmla="*/ 31575 w 63141"/>
                      <a:gd name="connsiteY0" fmla="*/ 63141 h 63141"/>
                      <a:gd name="connsiteX1" fmla="*/ 0 w 63141"/>
                      <a:gd name="connsiteY1" fmla="*/ 31575 h 63141"/>
                      <a:gd name="connsiteX2" fmla="*/ 31575 w 63141"/>
                      <a:gd name="connsiteY2" fmla="*/ 0 h 63141"/>
                      <a:gd name="connsiteX3" fmla="*/ 63141 w 63141"/>
                      <a:gd name="connsiteY3" fmla="*/ 31575 h 63141"/>
                      <a:gd name="connsiteX4" fmla="*/ 31575 w 63141"/>
                      <a:gd name="connsiteY4" fmla="*/ 63141 h 63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141" h="63141">
                        <a:moveTo>
                          <a:pt x="31575" y="63141"/>
                        </a:moveTo>
                        <a:cubicBezTo>
                          <a:pt x="14135" y="63141"/>
                          <a:pt x="0" y="49006"/>
                          <a:pt x="0" y="31575"/>
                        </a:cubicBezTo>
                        <a:cubicBezTo>
                          <a:pt x="0" y="14145"/>
                          <a:pt x="14135" y="0"/>
                          <a:pt x="31575" y="0"/>
                        </a:cubicBezTo>
                        <a:cubicBezTo>
                          <a:pt x="49016" y="0"/>
                          <a:pt x="63141" y="14145"/>
                          <a:pt x="63141" y="31575"/>
                        </a:cubicBezTo>
                        <a:cubicBezTo>
                          <a:pt x="63141" y="49006"/>
                          <a:pt x="49016" y="63141"/>
                          <a:pt x="31575" y="631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id="{4B0441E2-54B1-468F-AE0B-65ABC8B69769}"/>
                      </a:ext>
                    </a:extLst>
                  </p:cNvPr>
                  <p:cNvSpPr/>
                  <p:nvPr/>
                </p:nvSpPr>
                <p:spPr>
                  <a:xfrm>
                    <a:off x="6755422" y="9185892"/>
                    <a:ext cx="44481" cy="44481"/>
                  </a:xfrm>
                  <a:custGeom>
                    <a:avLst/>
                    <a:gdLst>
                      <a:gd name="connsiteX0" fmla="*/ 22231 w 44481"/>
                      <a:gd name="connsiteY0" fmla="*/ 44482 h 44481"/>
                      <a:gd name="connsiteX1" fmla="*/ 0 w 44481"/>
                      <a:gd name="connsiteY1" fmla="*/ 22241 h 44481"/>
                      <a:gd name="connsiteX2" fmla="*/ 22231 w 44481"/>
                      <a:gd name="connsiteY2" fmla="*/ 0 h 44481"/>
                      <a:gd name="connsiteX3" fmla="*/ 44482 w 44481"/>
                      <a:gd name="connsiteY3" fmla="*/ 22241 h 44481"/>
                      <a:gd name="connsiteX4" fmla="*/ 22231 w 44481"/>
                      <a:gd name="connsiteY4" fmla="*/ 44482 h 4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481" h="44481">
                        <a:moveTo>
                          <a:pt x="22231" y="44482"/>
                        </a:moveTo>
                        <a:cubicBezTo>
                          <a:pt x="9954" y="44482"/>
                          <a:pt x="0" y="34519"/>
                          <a:pt x="0" y="22241"/>
                        </a:cubicBezTo>
                        <a:cubicBezTo>
                          <a:pt x="0" y="9954"/>
                          <a:pt x="9954" y="0"/>
                          <a:pt x="22231" y="0"/>
                        </a:cubicBezTo>
                        <a:cubicBezTo>
                          <a:pt x="34519" y="0"/>
                          <a:pt x="44482" y="9954"/>
                          <a:pt x="44482" y="22241"/>
                        </a:cubicBezTo>
                        <a:cubicBezTo>
                          <a:pt x="44482" y="34519"/>
                          <a:pt x="34519" y="44482"/>
                          <a:pt x="22231" y="444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id="{A1DB4A8B-B35B-4BFA-9884-39717291F1D7}"/>
                      </a:ext>
                    </a:extLst>
                  </p:cNvPr>
                  <p:cNvSpPr/>
                  <p:nvPr/>
                </p:nvSpPr>
                <p:spPr>
                  <a:xfrm>
                    <a:off x="7836119" y="7848268"/>
                    <a:ext cx="87353" cy="87353"/>
                  </a:xfrm>
                  <a:custGeom>
                    <a:avLst/>
                    <a:gdLst>
                      <a:gd name="connsiteX0" fmla="*/ 43682 w 87353"/>
                      <a:gd name="connsiteY0" fmla="*/ 87354 h 87353"/>
                      <a:gd name="connsiteX1" fmla="*/ 0 w 87353"/>
                      <a:gd name="connsiteY1" fmla="*/ 43682 h 87353"/>
                      <a:gd name="connsiteX2" fmla="*/ 43682 w 87353"/>
                      <a:gd name="connsiteY2" fmla="*/ 0 h 87353"/>
                      <a:gd name="connsiteX3" fmla="*/ 87354 w 87353"/>
                      <a:gd name="connsiteY3" fmla="*/ 43682 h 87353"/>
                      <a:gd name="connsiteX4" fmla="*/ 43682 w 87353"/>
                      <a:gd name="connsiteY4" fmla="*/ 87354 h 87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353" h="87353">
                        <a:moveTo>
                          <a:pt x="43682" y="87354"/>
                        </a:moveTo>
                        <a:cubicBezTo>
                          <a:pt x="19564" y="87354"/>
                          <a:pt x="0" y="67808"/>
                          <a:pt x="0" y="43682"/>
                        </a:cubicBezTo>
                        <a:cubicBezTo>
                          <a:pt x="0" y="19555"/>
                          <a:pt x="19564" y="0"/>
                          <a:pt x="43682" y="0"/>
                        </a:cubicBezTo>
                        <a:cubicBezTo>
                          <a:pt x="67799" y="0"/>
                          <a:pt x="87354" y="19555"/>
                          <a:pt x="87354" y="43682"/>
                        </a:cubicBezTo>
                        <a:cubicBezTo>
                          <a:pt x="87354" y="67808"/>
                          <a:pt x="67799" y="87354"/>
                          <a:pt x="43682" y="873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393" name="Freeform: Shape 392">
                    <a:extLst>
                      <a:ext uri="{FF2B5EF4-FFF2-40B4-BE49-F238E27FC236}">
                        <a16:creationId xmlns:a16="http://schemas.microsoft.com/office/drawing/2014/main" id="{F82245D1-5A84-464E-986C-771DDFBD1195}"/>
                      </a:ext>
                    </a:extLst>
                  </p:cNvPr>
                  <p:cNvSpPr/>
                  <p:nvPr/>
                </p:nvSpPr>
                <p:spPr>
                  <a:xfrm>
                    <a:off x="8294196" y="7773811"/>
                    <a:ext cx="61531" cy="61541"/>
                  </a:xfrm>
                  <a:custGeom>
                    <a:avLst/>
                    <a:gdLst>
                      <a:gd name="connsiteX0" fmla="*/ 30766 w 61531"/>
                      <a:gd name="connsiteY0" fmla="*/ 61541 h 61541"/>
                      <a:gd name="connsiteX1" fmla="*/ 0 w 61531"/>
                      <a:gd name="connsiteY1" fmla="*/ 30775 h 61541"/>
                      <a:gd name="connsiteX2" fmla="*/ 30766 w 61531"/>
                      <a:gd name="connsiteY2" fmla="*/ 0 h 61541"/>
                      <a:gd name="connsiteX3" fmla="*/ 61531 w 61531"/>
                      <a:gd name="connsiteY3" fmla="*/ 30775 h 61541"/>
                      <a:gd name="connsiteX4" fmla="*/ 30766 w 61531"/>
                      <a:gd name="connsiteY4" fmla="*/ 61541 h 61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31" h="61541">
                        <a:moveTo>
                          <a:pt x="30766" y="61541"/>
                        </a:moveTo>
                        <a:cubicBezTo>
                          <a:pt x="13773" y="61541"/>
                          <a:pt x="0" y="47768"/>
                          <a:pt x="0" y="30775"/>
                        </a:cubicBezTo>
                        <a:cubicBezTo>
                          <a:pt x="0" y="13783"/>
                          <a:pt x="13773" y="0"/>
                          <a:pt x="30766" y="0"/>
                        </a:cubicBezTo>
                        <a:cubicBezTo>
                          <a:pt x="47758" y="0"/>
                          <a:pt x="61531" y="13783"/>
                          <a:pt x="61531" y="30775"/>
                        </a:cubicBezTo>
                        <a:cubicBezTo>
                          <a:pt x="61541" y="47758"/>
                          <a:pt x="47768" y="61541"/>
                          <a:pt x="30766" y="6154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</p:grpSp>
          <p:sp>
            <p:nvSpPr>
              <p:cNvPr id="372" name="TextBox 371">
                <a:extLst>
                  <a:ext uri="{FF2B5EF4-FFF2-40B4-BE49-F238E27FC236}">
                    <a16:creationId xmlns:a16="http://schemas.microsoft.com/office/drawing/2014/main" id="{5A74EABA-9FE5-48DD-BC84-90E340953748}"/>
                  </a:ext>
                </a:extLst>
              </p:cNvPr>
              <p:cNvSpPr txBox="1"/>
              <p:nvPr/>
            </p:nvSpPr>
            <p:spPr>
              <a:xfrm>
                <a:off x="3212415" y="889345"/>
                <a:ext cx="6151944" cy="1862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115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تو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چیزی دیگری </a:t>
                </a:r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EABF7D40-3782-4779-909A-C4EF77EEC615}"/>
                  </a:ext>
                </a:extLst>
              </p:cNvPr>
              <p:cNvSpPr txBox="1"/>
              <p:nvPr/>
            </p:nvSpPr>
            <p:spPr>
              <a:xfrm>
                <a:off x="5460326" y="-8496"/>
                <a:ext cx="6151944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ای </a:t>
                </a:r>
                <a:r>
                  <a:rPr lang="fa-IR" sz="9600" dirty="0">
                    <a:solidFill>
                      <a:srgbClr val="A4361F"/>
                    </a:solidFill>
                    <a:latin typeface="IranNastaliq" panose="02020505000000020003" pitchFamily="18" charset="0"/>
                    <a:cs typeface="IranNastaliq" panose="02020505000000020003" pitchFamily="18" charset="0"/>
                  </a:rPr>
                  <a:t>جان</a:t>
                </a:r>
                <a:r>
                  <a:rPr lang="fa-IR" sz="6600" dirty="0">
                    <a:latin typeface="IranNastaliq" panose="02020505000000020003" pitchFamily="18" charset="0"/>
                    <a:cs typeface="IranNastaliq" panose="02020505000000020003" pitchFamily="18" charset="0"/>
                  </a:rPr>
                  <a:t> </a:t>
                </a:r>
              </a:p>
            </p:txBody>
          </p:sp>
        </p:grpSp>
      </p:grpSp>
      <p:grpSp>
        <p:nvGrpSpPr>
          <p:cNvPr id="574" name="Group 573">
            <a:extLst>
              <a:ext uri="{FF2B5EF4-FFF2-40B4-BE49-F238E27FC236}">
                <a16:creationId xmlns:a16="http://schemas.microsoft.com/office/drawing/2014/main" id="{7B2BF4D8-6205-4CA7-A791-DE091157796C}"/>
              </a:ext>
            </a:extLst>
          </p:cNvPr>
          <p:cNvGrpSpPr/>
          <p:nvPr/>
        </p:nvGrpSpPr>
        <p:grpSpPr>
          <a:xfrm>
            <a:off x="3422393" y="22949"/>
            <a:ext cx="10128448" cy="6858000"/>
            <a:chOff x="2808339" y="34804"/>
            <a:chExt cx="10128448" cy="6858000"/>
          </a:xfrm>
        </p:grpSpPr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D0CCFB41-9441-40BD-AF42-5004A1285F37}"/>
                </a:ext>
              </a:extLst>
            </p:cNvPr>
            <p:cNvGrpSpPr/>
            <p:nvPr/>
          </p:nvGrpSpPr>
          <p:grpSpPr>
            <a:xfrm>
              <a:off x="2808339" y="34804"/>
              <a:ext cx="10128448" cy="6858000"/>
              <a:chOff x="2063552" y="0"/>
              <a:chExt cx="10128448" cy="6858000"/>
            </a:xfrm>
            <a:solidFill>
              <a:schemeClr val="bg1">
                <a:lumMod val="7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9299F1A0-CF99-43D1-9248-42E082B0C191}"/>
                  </a:ext>
                </a:extLst>
              </p:cNvPr>
              <p:cNvSpPr/>
              <p:nvPr/>
            </p:nvSpPr>
            <p:spPr>
              <a:xfrm>
                <a:off x="2927648" y="0"/>
                <a:ext cx="926435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567" name="Rectangle: Rounded Corners 566">
                <a:extLst>
                  <a:ext uri="{FF2B5EF4-FFF2-40B4-BE49-F238E27FC236}">
                    <a16:creationId xmlns:a16="http://schemas.microsoft.com/office/drawing/2014/main" id="{7C8D7FB0-F3BB-48FF-8BB4-9D545B82C27C}"/>
                  </a:ext>
                </a:extLst>
              </p:cNvPr>
              <p:cNvSpPr/>
              <p:nvPr/>
            </p:nvSpPr>
            <p:spPr>
              <a:xfrm>
                <a:off x="2063552" y="952246"/>
                <a:ext cx="936104" cy="1080000"/>
              </a:xfrm>
              <a:prstGeom prst="roundRect">
                <a:avLst>
                  <a:gd name="adj" fmla="val 75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fa-IR" sz="4000" dirty="0">
                    <a:solidFill>
                      <a:schemeClr val="tx1"/>
                    </a:solidFill>
                    <a:latin typeface="Estedad Black" panose="02000A03000000000000" pitchFamily="2" charset="-78"/>
                    <a:cs typeface="Estedad Black" panose="02000A03000000000000" pitchFamily="2" charset="-78"/>
                  </a:rPr>
                  <a:t>5</a:t>
                </a:r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B5A312EA-91A9-4B1C-B3C7-EA298EEFB49E}"/>
                </a:ext>
              </a:extLst>
            </p:cNvPr>
            <p:cNvGrpSpPr/>
            <p:nvPr/>
          </p:nvGrpSpPr>
          <p:grpSpPr>
            <a:xfrm>
              <a:off x="3933924" y="421272"/>
              <a:ext cx="6492493" cy="6085063"/>
              <a:chOff x="5356436" y="473369"/>
              <a:chExt cx="6492493" cy="6085063"/>
            </a:xfrm>
          </p:grpSpPr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E494D183-A3BE-44FE-950E-B1BFD6D1B960}"/>
                  </a:ext>
                </a:extLst>
              </p:cNvPr>
              <p:cNvGrpSpPr/>
              <p:nvPr/>
            </p:nvGrpSpPr>
            <p:grpSpPr>
              <a:xfrm>
                <a:off x="5356436" y="473369"/>
                <a:ext cx="6492493" cy="6085063"/>
                <a:chOff x="5356436" y="473369"/>
                <a:chExt cx="6492493" cy="6085063"/>
              </a:xfrm>
            </p:grpSpPr>
            <p:pic>
              <p:nvPicPr>
                <p:cNvPr id="571" name="Picture 570">
                  <a:extLst>
                    <a:ext uri="{FF2B5EF4-FFF2-40B4-BE49-F238E27FC236}">
                      <a16:creationId xmlns:a16="http://schemas.microsoft.com/office/drawing/2014/main" id="{A8603107-3EC6-4314-AA5F-E0B185609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102" b="39408"/>
                <a:stretch/>
              </p:blipFill>
              <p:spPr>
                <a:xfrm>
                  <a:off x="5356436" y="1573065"/>
                  <a:ext cx="6439268" cy="4039561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sp>
              <p:nvSpPr>
                <p:cNvPr id="572" name="TextBox 571">
                  <a:extLst>
                    <a:ext uri="{FF2B5EF4-FFF2-40B4-BE49-F238E27FC236}">
                      <a16:creationId xmlns:a16="http://schemas.microsoft.com/office/drawing/2014/main" id="{B0609366-6358-4614-B19A-EF30C4578EC0}"/>
                    </a:ext>
                  </a:extLst>
                </p:cNvPr>
                <p:cNvSpPr txBox="1"/>
                <p:nvPr/>
              </p:nvSpPr>
              <p:spPr>
                <a:xfrm>
                  <a:off x="5368166" y="473369"/>
                  <a:ext cx="6480763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fa-IR" sz="36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با تشکر از آقای </a:t>
                  </a:r>
                  <a:r>
                    <a:rPr lang="fa-IR" sz="5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habnam" panose="020B0603030804020204" pitchFamily="34" charset="-78"/>
                      <a:cs typeface="Shabnam" panose="020B0603030804020204" pitchFamily="34" charset="-78"/>
                    </a:rPr>
                    <a:t>کامران حقی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  <p:sp>
              <p:nvSpPr>
                <p:cNvPr id="573" name="TextBox 572">
                  <a:extLst>
                    <a:ext uri="{FF2B5EF4-FFF2-40B4-BE49-F238E27FC236}">
                      <a16:creationId xmlns:a16="http://schemas.microsoft.com/office/drawing/2014/main" id="{B6FBA945-B7D8-41BE-8FCE-4B850BB34C23}"/>
                    </a:ext>
                  </a:extLst>
                </p:cNvPr>
                <p:cNvSpPr txBox="1"/>
                <p:nvPr/>
              </p:nvSpPr>
              <p:spPr>
                <a:xfrm>
                  <a:off x="5816833" y="5788991"/>
                  <a:ext cx="5606049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rtl="1"/>
                  <a:r>
                    <a:rPr lang="en-US" sz="4400" dirty="0">
                      <a:latin typeface="Shabnam" panose="020B0603030804020204" pitchFamily="34" charset="-78"/>
                      <a:cs typeface="Shabnam" panose="020B0603030804020204" pitchFamily="34" charset="-78"/>
                    </a:rPr>
                    <a:t>kamranhaghi19800</a:t>
                  </a:r>
                  <a:endParaRPr lang="fa-IR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habnam" panose="020B0603030804020204" pitchFamily="34" charset="-78"/>
                    <a:cs typeface="Shabnam" panose="020B0603030804020204" pitchFamily="34" charset="-78"/>
                  </a:endParaRPr>
                </a:p>
              </p:txBody>
            </p:sp>
          </p:grp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32F41A0B-15A1-40A7-8960-38109DE6A582}"/>
                  </a:ext>
                </a:extLst>
              </p:cNvPr>
              <p:cNvSpPr/>
              <p:nvPr/>
            </p:nvSpPr>
            <p:spPr>
              <a:xfrm>
                <a:off x="8616280" y="3356992"/>
                <a:ext cx="288032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</p:grpSp>
      <p:pic>
        <p:nvPicPr>
          <p:cNvPr id="575" name="Picture 574">
            <a:extLst>
              <a:ext uri="{FF2B5EF4-FFF2-40B4-BE49-F238E27FC236}">
                <a16:creationId xmlns:a16="http://schemas.microsoft.com/office/drawing/2014/main" id="{B8F9B932-2746-4A1A-A649-E7E2E2BA66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416"/>
            <a:ext cx="2691879" cy="270047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76" name="TextBox 575">
            <a:extLst>
              <a:ext uri="{FF2B5EF4-FFF2-40B4-BE49-F238E27FC236}">
                <a16:creationId xmlns:a16="http://schemas.microsoft.com/office/drawing/2014/main" id="{C51FD07A-4A18-439A-A93D-11E0DC17BAD3}"/>
              </a:ext>
            </a:extLst>
          </p:cNvPr>
          <p:cNvSpPr txBox="1"/>
          <p:nvPr/>
        </p:nvSpPr>
        <p:spPr>
          <a:xfrm flipH="1">
            <a:off x="-384720" y="3298954"/>
            <a:ext cx="320090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auto">
              <a:lnSpc>
                <a:spcPct val="150000"/>
              </a:lnSpc>
            </a:pPr>
            <a:r>
              <a:rPr lang="fa-IR" sz="4000" b="0" i="0" dirty="0">
                <a:latin typeface="IranNastaliq" panose="02020505000000020003" pitchFamily="18" charset="0"/>
                <a:cs typeface="IranNastaliq" panose="02020505000000020003" pitchFamily="18" charset="0"/>
              </a:rPr>
              <a:t>مولانا جلال‌الدین محمد بلخی</a:t>
            </a:r>
          </a:p>
        </p:txBody>
      </p:sp>
    </p:spTree>
    <p:extLst>
      <p:ext uri="{BB962C8B-B14F-4D97-AF65-F5344CB8AC3E}">
        <p14:creationId xmlns:p14="http://schemas.microsoft.com/office/powerpoint/2010/main" val="3931520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347AD1-EEB8-4A57-87FD-B1058701AE9B}"/>
              </a:ext>
            </a:extLst>
          </p:cNvPr>
          <p:cNvGrpSpPr/>
          <p:nvPr/>
        </p:nvGrpSpPr>
        <p:grpSpPr>
          <a:xfrm>
            <a:off x="3911157" y="548680"/>
            <a:ext cx="6306139" cy="5413066"/>
            <a:chOff x="3911157" y="548680"/>
            <a:chExt cx="6306139" cy="5413066"/>
          </a:xfrm>
        </p:grpSpPr>
        <p:grpSp>
          <p:nvGrpSpPr>
            <p:cNvPr id="3" name="Graphic 57">
              <a:extLst>
                <a:ext uri="{FF2B5EF4-FFF2-40B4-BE49-F238E27FC236}">
                  <a16:creationId xmlns:a16="http://schemas.microsoft.com/office/drawing/2014/main" id="{2BA590B0-0C3A-42CB-9C18-62EC001E2130}"/>
                </a:ext>
              </a:extLst>
            </p:cNvPr>
            <p:cNvGrpSpPr/>
            <p:nvPr/>
          </p:nvGrpSpPr>
          <p:grpSpPr>
            <a:xfrm>
              <a:off x="3911157" y="548680"/>
              <a:ext cx="1964332" cy="2088232"/>
              <a:chOff x="3312623" y="1588408"/>
              <a:chExt cx="1762922" cy="1874119"/>
            </a:xfrm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55F766ED-3B6D-4E85-94DB-2E009F28D9CF}"/>
                  </a:ext>
                </a:extLst>
              </p:cNvPr>
              <p:cNvSpPr/>
              <p:nvPr/>
            </p:nvSpPr>
            <p:spPr>
              <a:xfrm>
                <a:off x="3570397" y="2473600"/>
                <a:ext cx="211499" cy="267393"/>
              </a:xfrm>
              <a:custGeom>
                <a:avLst/>
                <a:gdLst>
                  <a:gd name="connsiteX0" fmla="*/ 201940 w 211499"/>
                  <a:gd name="connsiteY0" fmla="*/ 3462 h 267393"/>
                  <a:gd name="connsiteX1" fmla="*/ 112396 w 211499"/>
                  <a:gd name="connsiteY1" fmla="*/ 61231 h 267393"/>
                  <a:gd name="connsiteX2" fmla="*/ 101328 w 211499"/>
                  <a:gd name="connsiteY2" fmla="*/ 36380 h 267393"/>
                  <a:gd name="connsiteX3" fmla="*/ 57761 w 211499"/>
                  <a:gd name="connsiteY3" fmla="*/ 32008 h 267393"/>
                  <a:gd name="connsiteX4" fmla="*/ 54551 w 211499"/>
                  <a:gd name="connsiteY4" fmla="*/ 34104 h 267393"/>
                  <a:gd name="connsiteX5" fmla="*/ 52760 w 211499"/>
                  <a:gd name="connsiteY5" fmla="*/ 35285 h 267393"/>
                  <a:gd name="connsiteX6" fmla="*/ 47512 w 211499"/>
                  <a:gd name="connsiteY6" fmla="*/ 39228 h 267393"/>
                  <a:gd name="connsiteX7" fmla="*/ 45854 w 211499"/>
                  <a:gd name="connsiteY7" fmla="*/ 40562 h 267393"/>
                  <a:gd name="connsiteX8" fmla="*/ 42987 w 211499"/>
                  <a:gd name="connsiteY8" fmla="*/ 42971 h 267393"/>
                  <a:gd name="connsiteX9" fmla="*/ 38634 w 211499"/>
                  <a:gd name="connsiteY9" fmla="*/ 46896 h 267393"/>
                  <a:gd name="connsiteX10" fmla="*/ 36739 w 211499"/>
                  <a:gd name="connsiteY10" fmla="*/ 48715 h 267393"/>
                  <a:gd name="connsiteX11" fmla="*/ 32586 w 211499"/>
                  <a:gd name="connsiteY11" fmla="*/ 52830 h 267393"/>
                  <a:gd name="connsiteX12" fmla="*/ 30786 w 211499"/>
                  <a:gd name="connsiteY12" fmla="*/ 54687 h 267393"/>
                  <a:gd name="connsiteX13" fmla="*/ 24890 w 211499"/>
                  <a:gd name="connsiteY13" fmla="*/ 61040 h 267393"/>
                  <a:gd name="connsiteX14" fmla="*/ 8697 w 211499"/>
                  <a:gd name="connsiteY14" fmla="*/ 85539 h 267393"/>
                  <a:gd name="connsiteX15" fmla="*/ 1096 w 211499"/>
                  <a:gd name="connsiteY15" fmla="*/ 111475 h 267393"/>
                  <a:gd name="connsiteX16" fmla="*/ 220 w 211499"/>
                  <a:gd name="connsiteY16" fmla="*/ 134240 h 267393"/>
                  <a:gd name="connsiteX17" fmla="*/ 906 w 211499"/>
                  <a:gd name="connsiteY17" fmla="*/ 141831 h 267393"/>
                  <a:gd name="connsiteX18" fmla="*/ 3535 w 211499"/>
                  <a:gd name="connsiteY18" fmla="*/ 156919 h 267393"/>
                  <a:gd name="connsiteX19" fmla="*/ 10088 w 211499"/>
                  <a:gd name="connsiteY19" fmla="*/ 178969 h 267393"/>
                  <a:gd name="connsiteX20" fmla="*/ 15774 w 211499"/>
                  <a:gd name="connsiteY20" fmla="*/ 193057 h 267393"/>
                  <a:gd name="connsiteX21" fmla="*/ 29033 w 211499"/>
                  <a:gd name="connsiteY21" fmla="*/ 219032 h 267393"/>
                  <a:gd name="connsiteX22" fmla="*/ 36034 w 211499"/>
                  <a:gd name="connsiteY22" fmla="*/ 230604 h 267393"/>
                  <a:gd name="connsiteX23" fmla="*/ 52322 w 211499"/>
                  <a:gd name="connsiteY23" fmla="*/ 254112 h 267393"/>
                  <a:gd name="connsiteX24" fmla="*/ 53036 w 211499"/>
                  <a:gd name="connsiteY24" fmla="*/ 255046 h 267393"/>
                  <a:gd name="connsiteX25" fmla="*/ 61209 w 211499"/>
                  <a:gd name="connsiteY25" fmla="*/ 265485 h 267393"/>
                  <a:gd name="connsiteX26" fmla="*/ 69962 w 211499"/>
                  <a:gd name="connsiteY26" fmla="*/ 264266 h 267393"/>
                  <a:gd name="connsiteX27" fmla="*/ 167460 w 211499"/>
                  <a:gd name="connsiteY27" fmla="*/ 116600 h 267393"/>
                  <a:gd name="connsiteX28" fmla="*/ 201940 w 211499"/>
                  <a:gd name="connsiteY28" fmla="*/ 3462 h 267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11499" h="267393">
                    <a:moveTo>
                      <a:pt x="201940" y="3462"/>
                    </a:moveTo>
                    <a:cubicBezTo>
                      <a:pt x="189968" y="-7054"/>
                      <a:pt x="161050" y="4786"/>
                      <a:pt x="112396" y="61231"/>
                    </a:cubicBezTo>
                    <a:cubicBezTo>
                      <a:pt x="111339" y="56345"/>
                      <a:pt x="108262" y="44895"/>
                      <a:pt x="101328" y="36380"/>
                    </a:cubicBezTo>
                    <a:cubicBezTo>
                      <a:pt x="93451" y="25645"/>
                      <a:pt x="80020" y="18521"/>
                      <a:pt x="57761" y="32008"/>
                    </a:cubicBezTo>
                    <a:cubicBezTo>
                      <a:pt x="56665" y="32675"/>
                      <a:pt x="55598" y="33399"/>
                      <a:pt x="54551" y="34104"/>
                    </a:cubicBezTo>
                    <a:cubicBezTo>
                      <a:pt x="53951" y="34504"/>
                      <a:pt x="53370" y="34847"/>
                      <a:pt x="52760" y="35285"/>
                    </a:cubicBezTo>
                    <a:cubicBezTo>
                      <a:pt x="51055" y="36485"/>
                      <a:pt x="49312" y="37790"/>
                      <a:pt x="47512" y="39228"/>
                    </a:cubicBezTo>
                    <a:cubicBezTo>
                      <a:pt x="46959" y="39666"/>
                      <a:pt x="46416" y="40104"/>
                      <a:pt x="45854" y="40562"/>
                    </a:cubicBezTo>
                    <a:cubicBezTo>
                      <a:pt x="44911" y="41333"/>
                      <a:pt x="43959" y="42133"/>
                      <a:pt x="42987" y="42971"/>
                    </a:cubicBezTo>
                    <a:cubicBezTo>
                      <a:pt x="41559" y="44210"/>
                      <a:pt x="40111" y="45505"/>
                      <a:pt x="38634" y="46896"/>
                    </a:cubicBezTo>
                    <a:cubicBezTo>
                      <a:pt x="38015" y="47477"/>
                      <a:pt x="37368" y="48115"/>
                      <a:pt x="36739" y="48715"/>
                    </a:cubicBezTo>
                    <a:cubicBezTo>
                      <a:pt x="35377" y="50029"/>
                      <a:pt x="33996" y="51392"/>
                      <a:pt x="32586" y="52830"/>
                    </a:cubicBezTo>
                    <a:cubicBezTo>
                      <a:pt x="31986" y="53439"/>
                      <a:pt x="31395" y="54049"/>
                      <a:pt x="30786" y="54687"/>
                    </a:cubicBezTo>
                    <a:cubicBezTo>
                      <a:pt x="28862" y="56697"/>
                      <a:pt x="26909" y="58783"/>
                      <a:pt x="24890" y="61040"/>
                    </a:cubicBezTo>
                    <a:cubicBezTo>
                      <a:pt x="17870" y="68889"/>
                      <a:pt x="12574" y="77090"/>
                      <a:pt x="8697" y="85539"/>
                    </a:cubicBezTo>
                    <a:cubicBezTo>
                      <a:pt x="4821" y="93987"/>
                      <a:pt x="2373" y="102684"/>
                      <a:pt x="1096" y="111475"/>
                    </a:cubicBezTo>
                    <a:cubicBezTo>
                      <a:pt x="1" y="119019"/>
                      <a:pt x="-237" y="126630"/>
                      <a:pt x="220" y="134240"/>
                    </a:cubicBezTo>
                    <a:cubicBezTo>
                      <a:pt x="372" y="136774"/>
                      <a:pt x="601" y="139307"/>
                      <a:pt x="906" y="141831"/>
                    </a:cubicBezTo>
                    <a:cubicBezTo>
                      <a:pt x="1515" y="146889"/>
                      <a:pt x="2401" y="151928"/>
                      <a:pt x="3535" y="156919"/>
                    </a:cubicBezTo>
                    <a:cubicBezTo>
                      <a:pt x="5230" y="164406"/>
                      <a:pt x="7469" y="171788"/>
                      <a:pt x="10088" y="178969"/>
                    </a:cubicBezTo>
                    <a:cubicBezTo>
                      <a:pt x="11831" y="183760"/>
                      <a:pt x="13746" y="188466"/>
                      <a:pt x="15774" y="193057"/>
                    </a:cubicBezTo>
                    <a:cubicBezTo>
                      <a:pt x="19842" y="202239"/>
                      <a:pt x="24385" y="210973"/>
                      <a:pt x="29033" y="219032"/>
                    </a:cubicBezTo>
                    <a:cubicBezTo>
                      <a:pt x="31357" y="223061"/>
                      <a:pt x="33710" y="226928"/>
                      <a:pt x="36034" y="230604"/>
                    </a:cubicBezTo>
                    <a:cubicBezTo>
                      <a:pt x="41854" y="239787"/>
                      <a:pt x="47531" y="247759"/>
                      <a:pt x="52322" y="254112"/>
                    </a:cubicBezTo>
                    <a:cubicBezTo>
                      <a:pt x="52569" y="254436"/>
                      <a:pt x="52789" y="254722"/>
                      <a:pt x="53036" y="255046"/>
                    </a:cubicBezTo>
                    <a:cubicBezTo>
                      <a:pt x="56294" y="259370"/>
                      <a:pt x="59037" y="262837"/>
                      <a:pt x="61209" y="265485"/>
                    </a:cubicBezTo>
                    <a:cubicBezTo>
                      <a:pt x="63676" y="268495"/>
                      <a:pt x="68400" y="267838"/>
                      <a:pt x="69962" y="264266"/>
                    </a:cubicBezTo>
                    <a:cubicBezTo>
                      <a:pt x="79859" y="241720"/>
                      <a:pt x="112339" y="173835"/>
                      <a:pt x="167460" y="116600"/>
                    </a:cubicBezTo>
                    <a:cubicBezTo>
                      <a:pt x="209065" y="73423"/>
                      <a:pt x="222648" y="14606"/>
                      <a:pt x="201940" y="3462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D4A298D4-AF1E-4738-9817-A9BDC34DE346}"/>
                  </a:ext>
                </a:extLst>
              </p:cNvPr>
              <p:cNvSpPr/>
              <p:nvPr/>
            </p:nvSpPr>
            <p:spPr>
              <a:xfrm>
                <a:off x="3531478" y="1945611"/>
                <a:ext cx="503502" cy="258061"/>
              </a:xfrm>
              <a:custGeom>
                <a:avLst/>
                <a:gdLst>
                  <a:gd name="connsiteX0" fmla="*/ 21214 w 503502"/>
                  <a:gd name="connsiteY0" fmla="*/ 9937 h 258061"/>
                  <a:gd name="connsiteX1" fmla="*/ 481719 w 503502"/>
                  <a:gd name="connsiteY1" fmla="*/ 76193 h 258061"/>
                  <a:gd name="connsiteX2" fmla="*/ 327671 w 503502"/>
                  <a:gd name="connsiteY2" fmla="*/ 257140 h 258061"/>
                  <a:gd name="connsiteX3" fmla="*/ 33748 w 503502"/>
                  <a:gd name="connsiteY3" fmla="*/ 97367 h 258061"/>
                  <a:gd name="connsiteX4" fmla="*/ 6326 w 503502"/>
                  <a:gd name="connsiteY4" fmla="*/ 527 h 258061"/>
                  <a:gd name="connsiteX5" fmla="*/ 21214 w 503502"/>
                  <a:gd name="connsiteY5" fmla="*/ 9937 h 258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3502" h="258061">
                    <a:moveTo>
                      <a:pt x="21214" y="9937"/>
                    </a:moveTo>
                    <a:cubicBezTo>
                      <a:pt x="42997" y="248177"/>
                      <a:pt x="448543" y="367411"/>
                      <a:pt x="481719" y="76193"/>
                    </a:cubicBezTo>
                    <a:cubicBezTo>
                      <a:pt x="543888" y="20072"/>
                      <a:pt x="466936" y="270513"/>
                      <a:pt x="327671" y="257140"/>
                    </a:cubicBezTo>
                    <a:cubicBezTo>
                      <a:pt x="207532" y="266217"/>
                      <a:pt x="87050" y="207943"/>
                      <a:pt x="33748" y="97367"/>
                    </a:cubicBezTo>
                    <a:cubicBezTo>
                      <a:pt x="25262" y="71888"/>
                      <a:pt x="-15439" y="22815"/>
                      <a:pt x="6326" y="527"/>
                    </a:cubicBezTo>
                    <a:cubicBezTo>
                      <a:pt x="13079" y="-1607"/>
                      <a:pt x="20194" y="2984"/>
                      <a:pt x="21214" y="9937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D42A59D-93AC-4FA3-AA59-D51EDF6DD95A}"/>
                  </a:ext>
                </a:extLst>
              </p:cNvPr>
              <p:cNvSpPr/>
              <p:nvPr/>
            </p:nvSpPr>
            <p:spPr>
              <a:xfrm>
                <a:off x="4120105" y="1842937"/>
                <a:ext cx="581282" cy="241904"/>
              </a:xfrm>
              <a:custGeom>
                <a:avLst/>
                <a:gdLst>
                  <a:gd name="connsiteX0" fmla="*/ 566252 w 581282"/>
                  <a:gd name="connsiteY0" fmla="*/ 198346 h 241904"/>
                  <a:gd name="connsiteX1" fmla="*/ 181366 w 581282"/>
                  <a:gd name="connsiteY1" fmla="*/ 32516 h 241904"/>
                  <a:gd name="connsiteX2" fmla="*/ 538953 w 581282"/>
                  <a:gd name="connsiteY2" fmla="*/ 201747 h 241904"/>
                  <a:gd name="connsiteX3" fmla="*/ 0 w 581282"/>
                  <a:gd name="connsiteY3" fmla="*/ 166676 h 241904"/>
                  <a:gd name="connsiteX4" fmla="*/ 511264 w 581282"/>
                  <a:gd name="connsiteY4" fmla="*/ 191936 h 241904"/>
                  <a:gd name="connsiteX5" fmla="*/ 581282 w 581282"/>
                  <a:gd name="connsiteY5" fmla="*/ 241904 h 241904"/>
                  <a:gd name="connsiteX6" fmla="*/ 566252 w 581282"/>
                  <a:gd name="connsiteY6" fmla="*/ 198346 h 24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1282" h="241904">
                    <a:moveTo>
                      <a:pt x="566252" y="198346"/>
                    </a:moveTo>
                    <a:cubicBezTo>
                      <a:pt x="566252" y="198346"/>
                      <a:pt x="480346" y="-96100"/>
                      <a:pt x="181366" y="32516"/>
                    </a:cubicBezTo>
                    <a:cubicBezTo>
                      <a:pt x="181366" y="32516"/>
                      <a:pt x="414823" y="-58505"/>
                      <a:pt x="538953" y="201747"/>
                    </a:cubicBezTo>
                    <a:cubicBezTo>
                      <a:pt x="538953" y="201747"/>
                      <a:pt x="333556" y="-104025"/>
                      <a:pt x="0" y="166676"/>
                    </a:cubicBezTo>
                    <a:cubicBezTo>
                      <a:pt x="0" y="166676"/>
                      <a:pt x="269119" y="-54019"/>
                      <a:pt x="511264" y="191936"/>
                    </a:cubicBezTo>
                    <a:lnTo>
                      <a:pt x="581282" y="241904"/>
                    </a:lnTo>
                    <a:lnTo>
                      <a:pt x="566252" y="198346"/>
                    </a:lnTo>
                    <a:close/>
                  </a:path>
                </a:pathLst>
              </a:custGeom>
              <a:solidFill>
                <a:srgbClr val="005B4C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01608BFC-D441-45C2-B427-3616D97D70B6}"/>
                  </a:ext>
                </a:extLst>
              </p:cNvPr>
              <p:cNvSpPr/>
              <p:nvPr/>
            </p:nvSpPr>
            <p:spPr>
              <a:xfrm>
                <a:off x="3470367" y="1588408"/>
                <a:ext cx="394563" cy="424699"/>
              </a:xfrm>
              <a:custGeom>
                <a:avLst/>
                <a:gdLst>
                  <a:gd name="connsiteX0" fmla="*/ 138455 w 394563"/>
                  <a:gd name="connsiteY0" fmla="*/ 184147 h 424699"/>
                  <a:gd name="connsiteX1" fmla="*/ 135893 w 394563"/>
                  <a:gd name="connsiteY1" fmla="*/ 185233 h 424699"/>
                  <a:gd name="connsiteX2" fmla="*/ 129254 w 394563"/>
                  <a:gd name="connsiteY2" fmla="*/ 188319 h 424699"/>
                  <a:gd name="connsiteX3" fmla="*/ 129521 w 394563"/>
                  <a:gd name="connsiteY3" fmla="*/ 187509 h 424699"/>
                  <a:gd name="connsiteX4" fmla="*/ 129807 w 394563"/>
                  <a:gd name="connsiteY4" fmla="*/ 186652 h 424699"/>
                  <a:gd name="connsiteX5" fmla="*/ 132398 w 394563"/>
                  <a:gd name="connsiteY5" fmla="*/ 175193 h 424699"/>
                  <a:gd name="connsiteX6" fmla="*/ 132502 w 394563"/>
                  <a:gd name="connsiteY6" fmla="*/ 174308 h 424699"/>
                  <a:gd name="connsiteX7" fmla="*/ 133026 w 394563"/>
                  <a:gd name="connsiteY7" fmla="*/ 168392 h 424699"/>
                  <a:gd name="connsiteX8" fmla="*/ 133083 w 394563"/>
                  <a:gd name="connsiteY8" fmla="*/ 167307 h 424699"/>
                  <a:gd name="connsiteX9" fmla="*/ 132369 w 394563"/>
                  <a:gd name="connsiteY9" fmla="*/ 151867 h 424699"/>
                  <a:gd name="connsiteX10" fmla="*/ 132150 w 394563"/>
                  <a:gd name="connsiteY10" fmla="*/ 150238 h 424699"/>
                  <a:gd name="connsiteX11" fmla="*/ 130769 w 394563"/>
                  <a:gd name="connsiteY11" fmla="*/ 142237 h 424699"/>
                  <a:gd name="connsiteX12" fmla="*/ 130607 w 394563"/>
                  <a:gd name="connsiteY12" fmla="*/ 141418 h 424699"/>
                  <a:gd name="connsiteX13" fmla="*/ 128159 w 394563"/>
                  <a:gd name="connsiteY13" fmla="*/ 131836 h 424699"/>
                  <a:gd name="connsiteX14" fmla="*/ 128035 w 394563"/>
                  <a:gd name="connsiteY14" fmla="*/ 131340 h 424699"/>
                  <a:gd name="connsiteX15" fmla="*/ 72409 w 394563"/>
                  <a:gd name="connsiteY15" fmla="*/ 34728 h 424699"/>
                  <a:gd name="connsiteX16" fmla="*/ 107547 w 394563"/>
                  <a:gd name="connsiteY16" fmla="*/ 144209 h 424699"/>
                  <a:gd name="connsiteX17" fmla="*/ 109471 w 394563"/>
                  <a:gd name="connsiteY17" fmla="*/ 152857 h 424699"/>
                  <a:gd name="connsiteX18" fmla="*/ 109766 w 394563"/>
                  <a:gd name="connsiteY18" fmla="*/ 154286 h 424699"/>
                  <a:gd name="connsiteX19" fmla="*/ 111138 w 394563"/>
                  <a:gd name="connsiteY19" fmla="*/ 161163 h 424699"/>
                  <a:gd name="connsiteX20" fmla="*/ 111585 w 394563"/>
                  <a:gd name="connsiteY20" fmla="*/ 163592 h 424699"/>
                  <a:gd name="connsiteX21" fmla="*/ 112605 w 394563"/>
                  <a:gd name="connsiteY21" fmla="*/ 169545 h 424699"/>
                  <a:gd name="connsiteX22" fmla="*/ 112986 w 394563"/>
                  <a:gd name="connsiteY22" fmla="*/ 171926 h 424699"/>
                  <a:gd name="connsiteX23" fmla="*/ 113967 w 394563"/>
                  <a:gd name="connsiteY23" fmla="*/ 178965 h 424699"/>
                  <a:gd name="connsiteX24" fmla="*/ 114081 w 394563"/>
                  <a:gd name="connsiteY24" fmla="*/ 179832 h 424699"/>
                  <a:gd name="connsiteX25" fmla="*/ 114852 w 394563"/>
                  <a:gd name="connsiteY25" fmla="*/ 187404 h 424699"/>
                  <a:gd name="connsiteX26" fmla="*/ 114995 w 394563"/>
                  <a:gd name="connsiteY26" fmla="*/ 189405 h 424699"/>
                  <a:gd name="connsiteX27" fmla="*/ 115291 w 394563"/>
                  <a:gd name="connsiteY27" fmla="*/ 194662 h 424699"/>
                  <a:gd name="connsiteX28" fmla="*/ 115319 w 394563"/>
                  <a:gd name="connsiteY28" fmla="*/ 195653 h 424699"/>
                  <a:gd name="connsiteX29" fmla="*/ 110461 w 394563"/>
                  <a:gd name="connsiteY29" fmla="*/ 198511 h 424699"/>
                  <a:gd name="connsiteX30" fmla="*/ 107490 w 394563"/>
                  <a:gd name="connsiteY30" fmla="*/ 200358 h 424699"/>
                  <a:gd name="connsiteX31" fmla="*/ 102632 w 394563"/>
                  <a:gd name="connsiteY31" fmla="*/ 203521 h 424699"/>
                  <a:gd name="connsiteX32" fmla="*/ 102956 w 394563"/>
                  <a:gd name="connsiteY32" fmla="*/ 201263 h 424699"/>
                  <a:gd name="connsiteX33" fmla="*/ 103032 w 394563"/>
                  <a:gd name="connsiteY33" fmla="*/ 200501 h 424699"/>
                  <a:gd name="connsiteX34" fmla="*/ 103251 w 394563"/>
                  <a:gd name="connsiteY34" fmla="*/ 196834 h 424699"/>
                  <a:gd name="connsiteX35" fmla="*/ 103270 w 394563"/>
                  <a:gd name="connsiteY35" fmla="*/ 195939 h 424699"/>
                  <a:gd name="connsiteX36" fmla="*/ 103022 w 394563"/>
                  <a:gd name="connsiteY36" fmla="*/ 191252 h 424699"/>
                  <a:gd name="connsiteX37" fmla="*/ 102918 w 394563"/>
                  <a:gd name="connsiteY37" fmla="*/ 190510 h 424699"/>
                  <a:gd name="connsiteX38" fmla="*/ 102165 w 394563"/>
                  <a:gd name="connsiteY38" fmla="*/ 186090 h 424699"/>
                  <a:gd name="connsiteX39" fmla="*/ 101918 w 394563"/>
                  <a:gd name="connsiteY39" fmla="*/ 184956 h 424699"/>
                  <a:gd name="connsiteX40" fmla="*/ 100346 w 394563"/>
                  <a:gd name="connsiteY40" fmla="*/ 179518 h 424699"/>
                  <a:gd name="connsiteX41" fmla="*/ 100098 w 394563"/>
                  <a:gd name="connsiteY41" fmla="*/ 178860 h 424699"/>
                  <a:gd name="connsiteX42" fmla="*/ 97974 w 394563"/>
                  <a:gd name="connsiteY42" fmla="*/ 173698 h 424699"/>
                  <a:gd name="connsiteX43" fmla="*/ 97336 w 394563"/>
                  <a:gd name="connsiteY43" fmla="*/ 172336 h 424699"/>
                  <a:gd name="connsiteX44" fmla="*/ 94031 w 394563"/>
                  <a:gd name="connsiteY44" fmla="*/ 166211 h 424699"/>
                  <a:gd name="connsiteX45" fmla="*/ 93755 w 394563"/>
                  <a:gd name="connsiteY45" fmla="*/ 165792 h 424699"/>
                  <a:gd name="connsiteX46" fmla="*/ 89735 w 394563"/>
                  <a:gd name="connsiteY46" fmla="*/ 159810 h 424699"/>
                  <a:gd name="connsiteX47" fmla="*/ 89183 w 394563"/>
                  <a:gd name="connsiteY47" fmla="*/ 158982 h 424699"/>
                  <a:gd name="connsiteX48" fmla="*/ 33919 w 394563"/>
                  <a:gd name="connsiteY48" fmla="*/ 112309 h 424699"/>
                  <a:gd name="connsiteX49" fmla="*/ 75419 w 394563"/>
                  <a:gd name="connsiteY49" fmla="*/ 173184 h 424699"/>
                  <a:gd name="connsiteX50" fmla="*/ 78829 w 394563"/>
                  <a:gd name="connsiteY50" fmla="*/ 179175 h 424699"/>
                  <a:gd name="connsiteX51" fmla="*/ 79639 w 394563"/>
                  <a:gd name="connsiteY51" fmla="*/ 180642 h 424699"/>
                  <a:gd name="connsiteX52" fmla="*/ 82820 w 394563"/>
                  <a:gd name="connsiteY52" fmla="*/ 186595 h 424699"/>
                  <a:gd name="connsiteX53" fmla="*/ 85649 w 394563"/>
                  <a:gd name="connsiteY53" fmla="*/ 192329 h 424699"/>
                  <a:gd name="connsiteX54" fmla="*/ 86316 w 394563"/>
                  <a:gd name="connsiteY54" fmla="*/ 193748 h 424699"/>
                  <a:gd name="connsiteX55" fmla="*/ 90745 w 394563"/>
                  <a:gd name="connsiteY55" fmla="*/ 204502 h 424699"/>
                  <a:gd name="connsiteX56" fmla="*/ 91173 w 394563"/>
                  <a:gd name="connsiteY56" fmla="*/ 205759 h 424699"/>
                  <a:gd name="connsiteX57" fmla="*/ 92631 w 394563"/>
                  <a:gd name="connsiteY57" fmla="*/ 210626 h 424699"/>
                  <a:gd name="connsiteX58" fmla="*/ 85744 w 394563"/>
                  <a:gd name="connsiteY58" fmla="*/ 216075 h 424699"/>
                  <a:gd name="connsiteX59" fmla="*/ 79258 w 394563"/>
                  <a:gd name="connsiteY59" fmla="*/ 221704 h 424699"/>
                  <a:gd name="connsiteX60" fmla="*/ 77257 w 394563"/>
                  <a:gd name="connsiteY60" fmla="*/ 223561 h 424699"/>
                  <a:gd name="connsiteX61" fmla="*/ 76267 w 394563"/>
                  <a:gd name="connsiteY61" fmla="*/ 224485 h 424699"/>
                  <a:gd name="connsiteX62" fmla="*/ 76933 w 394563"/>
                  <a:gd name="connsiteY62" fmla="*/ 219494 h 424699"/>
                  <a:gd name="connsiteX63" fmla="*/ 76933 w 394563"/>
                  <a:gd name="connsiteY63" fmla="*/ 218980 h 424699"/>
                  <a:gd name="connsiteX64" fmla="*/ 76038 w 394563"/>
                  <a:gd name="connsiteY64" fmla="*/ 212998 h 424699"/>
                  <a:gd name="connsiteX65" fmla="*/ 75857 w 394563"/>
                  <a:gd name="connsiteY65" fmla="*/ 212369 h 424699"/>
                  <a:gd name="connsiteX66" fmla="*/ 74638 w 394563"/>
                  <a:gd name="connsiteY66" fmla="*/ 209007 h 424699"/>
                  <a:gd name="connsiteX67" fmla="*/ 72752 w 394563"/>
                  <a:gd name="connsiteY67" fmla="*/ 205302 h 424699"/>
                  <a:gd name="connsiteX68" fmla="*/ 72304 w 394563"/>
                  <a:gd name="connsiteY68" fmla="*/ 204540 h 424699"/>
                  <a:gd name="connsiteX69" fmla="*/ 69828 w 394563"/>
                  <a:gd name="connsiteY69" fmla="*/ 200768 h 424699"/>
                  <a:gd name="connsiteX70" fmla="*/ 66342 w 394563"/>
                  <a:gd name="connsiteY70" fmla="*/ 196434 h 424699"/>
                  <a:gd name="connsiteX71" fmla="*/ 65542 w 394563"/>
                  <a:gd name="connsiteY71" fmla="*/ 195539 h 424699"/>
                  <a:gd name="connsiteX72" fmla="*/ 61541 w 394563"/>
                  <a:gd name="connsiteY72" fmla="*/ 191386 h 424699"/>
                  <a:gd name="connsiteX73" fmla="*/ 15011 w 394563"/>
                  <a:gd name="connsiteY73" fmla="*/ 160010 h 424699"/>
                  <a:gd name="connsiteX74" fmla="*/ 55912 w 394563"/>
                  <a:gd name="connsiteY74" fmla="*/ 199682 h 424699"/>
                  <a:gd name="connsiteX75" fmla="*/ 59226 w 394563"/>
                  <a:gd name="connsiteY75" fmla="*/ 203949 h 424699"/>
                  <a:gd name="connsiteX76" fmla="*/ 59560 w 394563"/>
                  <a:gd name="connsiteY76" fmla="*/ 204416 h 424699"/>
                  <a:gd name="connsiteX77" fmla="*/ 62998 w 394563"/>
                  <a:gd name="connsiteY77" fmla="*/ 209379 h 424699"/>
                  <a:gd name="connsiteX78" fmla="*/ 63979 w 394563"/>
                  <a:gd name="connsiteY78" fmla="*/ 210931 h 424699"/>
                  <a:gd name="connsiteX79" fmla="*/ 66494 w 394563"/>
                  <a:gd name="connsiteY79" fmla="*/ 215265 h 424699"/>
                  <a:gd name="connsiteX80" fmla="*/ 67132 w 394563"/>
                  <a:gd name="connsiteY80" fmla="*/ 216427 h 424699"/>
                  <a:gd name="connsiteX81" fmla="*/ 69428 w 394563"/>
                  <a:gd name="connsiteY81" fmla="*/ 221618 h 424699"/>
                  <a:gd name="connsiteX82" fmla="*/ 69818 w 394563"/>
                  <a:gd name="connsiteY82" fmla="*/ 222809 h 424699"/>
                  <a:gd name="connsiteX83" fmla="*/ 70876 w 394563"/>
                  <a:gd name="connsiteY83" fmla="*/ 226752 h 424699"/>
                  <a:gd name="connsiteX84" fmla="*/ 71133 w 394563"/>
                  <a:gd name="connsiteY84" fmla="*/ 228152 h 424699"/>
                  <a:gd name="connsiteX85" fmla="*/ 71199 w 394563"/>
                  <a:gd name="connsiteY85" fmla="*/ 229410 h 424699"/>
                  <a:gd name="connsiteX86" fmla="*/ 67189 w 394563"/>
                  <a:gd name="connsiteY86" fmla="*/ 233553 h 424699"/>
                  <a:gd name="connsiteX87" fmla="*/ 65075 w 394563"/>
                  <a:gd name="connsiteY87" fmla="*/ 235829 h 424699"/>
                  <a:gd name="connsiteX88" fmla="*/ 62189 w 394563"/>
                  <a:gd name="connsiteY88" fmla="*/ 239058 h 424699"/>
                  <a:gd name="connsiteX89" fmla="*/ 61827 w 394563"/>
                  <a:gd name="connsiteY89" fmla="*/ 238211 h 424699"/>
                  <a:gd name="connsiteX90" fmla="*/ 61093 w 394563"/>
                  <a:gd name="connsiteY90" fmla="*/ 236763 h 424699"/>
                  <a:gd name="connsiteX91" fmla="*/ 60379 w 394563"/>
                  <a:gd name="connsiteY91" fmla="*/ 235429 h 424699"/>
                  <a:gd name="connsiteX92" fmla="*/ 59417 w 394563"/>
                  <a:gd name="connsiteY92" fmla="*/ 233810 h 424699"/>
                  <a:gd name="connsiteX93" fmla="*/ 58474 w 394563"/>
                  <a:gd name="connsiteY93" fmla="*/ 232362 h 424699"/>
                  <a:gd name="connsiteX94" fmla="*/ 57283 w 394563"/>
                  <a:gd name="connsiteY94" fmla="*/ 230629 h 424699"/>
                  <a:gd name="connsiteX95" fmla="*/ 55740 w 394563"/>
                  <a:gd name="connsiteY95" fmla="*/ 228638 h 424699"/>
                  <a:gd name="connsiteX96" fmla="*/ 53454 w 394563"/>
                  <a:gd name="connsiteY96" fmla="*/ 225923 h 424699"/>
                  <a:gd name="connsiteX97" fmla="*/ 51683 w 394563"/>
                  <a:gd name="connsiteY97" fmla="*/ 223971 h 424699"/>
                  <a:gd name="connsiteX98" fmla="*/ 49835 w 394563"/>
                  <a:gd name="connsiteY98" fmla="*/ 222104 h 424699"/>
                  <a:gd name="connsiteX99" fmla="*/ 47692 w 394563"/>
                  <a:gd name="connsiteY99" fmla="*/ 220056 h 424699"/>
                  <a:gd name="connsiteX100" fmla="*/ 45625 w 394563"/>
                  <a:gd name="connsiteY100" fmla="*/ 218180 h 424699"/>
                  <a:gd name="connsiteX101" fmla="*/ 45149 w 394563"/>
                  <a:gd name="connsiteY101" fmla="*/ 217751 h 424699"/>
                  <a:gd name="connsiteX102" fmla="*/ 18002 w 394563"/>
                  <a:gd name="connsiteY102" fmla="*/ 199387 h 424699"/>
                  <a:gd name="connsiteX103" fmla="*/ 38491 w 394563"/>
                  <a:gd name="connsiteY103" fmla="*/ 231267 h 424699"/>
                  <a:gd name="connsiteX104" fmla="*/ 38881 w 394563"/>
                  <a:gd name="connsiteY104" fmla="*/ 231743 h 424699"/>
                  <a:gd name="connsiteX105" fmla="*/ 39948 w 394563"/>
                  <a:gd name="connsiteY105" fmla="*/ 232962 h 424699"/>
                  <a:gd name="connsiteX106" fmla="*/ 42377 w 394563"/>
                  <a:gd name="connsiteY106" fmla="*/ 235629 h 424699"/>
                  <a:gd name="connsiteX107" fmla="*/ 43605 w 394563"/>
                  <a:gd name="connsiteY107" fmla="*/ 236906 h 424699"/>
                  <a:gd name="connsiteX108" fmla="*/ 46320 w 394563"/>
                  <a:gd name="connsiteY108" fmla="*/ 239497 h 424699"/>
                  <a:gd name="connsiteX109" fmla="*/ 47292 w 394563"/>
                  <a:gd name="connsiteY109" fmla="*/ 240392 h 424699"/>
                  <a:gd name="connsiteX110" fmla="*/ 51044 w 394563"/>
                  <a:gd name="connsiteY110" fmla="*/ 243392 h 424699"/>
                  <a:gd name="connsiteX111" fmla="*/ 51921 w 394563"/>
                  <a:gd name="connsiteY111" fmla="*/ 243983 h 424699"/>
                  <a:gd name="connsiteX112" fmla="*/ 54940 w 394563"/>
                  <a:gd name="connsiteY112" fmla="*/ 245888 h 424699"/>
                  <a:gd name="connsiteX113" fmla="*/ 55997 w 394563"/>
                  <a:gd name="connsiteY113" fmla="*/ 246469 h 424699"/>
                  <a:gd name="connsiteX114" fmla="*/ 55540 w 394563"/>
                  <a:gd name="connsiteY114" fmla="*/ 247040 h 424699"/>
                  <a:gd name="connsiteX115" fmla="*/ 54550 w 394563"/>
                  <a:gd name="connsiteY115" fmla="*/ 248260 h 424699"/>
                  <a:gd name="connsiteX116" fmla="*/ 49778 w 394563"/>
                  <a:gd name="connsiteY116" fmla="*/ 254603 h 424699"/>
                  <a:gd name="connsiteX117" fmla="*/ 48501 w 394563"/>
                  <a:gd name="connsiteY117" fmla="*/ 256423 h 424699"/>
                  <a:gd name="connsiteX118" fmla="*/ 48082 w 394563"/>
                  <a:gd name="connsiteY118" fmla="*/ 257013 h 424699"/>
                  <a:gd name="connsiteX119" fmla="*/ 46415 w 394563"/>
                  <a:gd name="connsiteY119" fmla="*/ 256184 h 424699"/>
                  <a:gd name="connsiteX120" fmla="*/ 43310 w 394563"/>
                  <a:gd name="connsiteY120" fmla="*/ 254851 h 424699"/>
                  <a:gd name="connsiteX121" fmla="*/ 42643 w 394563"/>
                  <a:gd name="connsiteY121" fmla="*/ 254594 h 424699"/>
                  <a:gd name="connsiteX122" fmla="*/ 39586 w 394563"/>
                  <a:gd name="connsiteY122" fmla="*/ 253546 h 424699"/>
                  <a:gd name="connsiteX123" fmla="*/ 38843 w 394563"/>
                  <a:gd name="connsiteY123" fmla="*/ 253317 h 424699"/>
                  <a:gd name="connsiteX124" fmla="*/ 30242 w 394563"/>
                  <a:gd name="connsiteY124" fmla="*/ 251698 h 424699"/>
                  <a:gd name="connsiteX125" fmla="*/ 6239 w 394563"/>
                  <a:gd name="connsiteY125" fmla="*/ 258509 h 424699"/>
                  <a:gd name="connsiteX126" fmla="*/ 24784 w 394563"/>
                  <a:gd name="connsiteY126" fmla="*/ 266481 h 424699"/>
                  <a:gd name="connsiteX127" fmla="*/ 25365 w 394563"/>
                  <a:gd name="connsiteY127" fmla="*/ 266614 h 424699"/>
                  <a:gd name="connsiteX128" fmla="*/ 27232 w 394563"/>
                  <a:gd name="connsiteY128" fmla="*/ 266967 h 424699"/>
                  <a:gd name="connsiteX129" fmla="*/ 28994 w 394563"/>
                  <a:gd name="connsiteY129" fmla="*/ 267233 h 424699"/>
                  <a:gd name="connsiteX130" fmla="*/ 30851 w 394563"/>
                  <a:gd name="connsiteY130" fmla="*/ 267424 h 424699"/>
                  <a:gd name="connsiteX131" fmla="*/ 32747 w 394563"/>
                  <a:gd name="connsiteY131" fmla="*/ 267519 h 424699"/>
                  <a:gd name="connsiteX132" fmla="*/ 34585 w 394563"/>
                  <a:gd name="connsiteY132" fmla="*/ 267519 h 424699"/>
                  <a:gd name="connsiteX133" fmla="*/ 36586 w 394563"/>
                  <a:gd name="connsiteY133" fmla="*/ 267386 h 424699"/>
                  <a:gd name="connsiteX134" fmla="*/ 38367 w 394563"/>
                  <a:gd name="connsiteY134" fmla="*/ 267186 h 424699"/>
                  <a:gd name="connsiteX135" fmla="*/ 40462 w 394563"/>
                  <a:gd name="connsiteY135" fmla="*/ 266757 h 424699"/>
                  <a:gd name="connsiteX136" fmla="*/ 41748 w 394563"/>
                  <a:gd name="connsiteY136" fmla="*/ 266490 h 424699"/>
                  <a:gd name="connsiteX137" fmla="*/ 41034 w 394563"/>
                  <a:gd name="connsiteY137" fmla="*/ 267653 h 424699"/>
                  <a:gd name="connsiteX138" fmla="*/ 39481 w 394563"/>
                  <a:gd name="connsiteY138" fmla="*/ 270167 h 424699"/>
                  <a:gd name="connsiteX139" fmla="*/ 36976 w 394563"/>
                  <a:gd name="connsiteY139" fmla="*/ 274396 h 424699"/>
                  <a:gd name="connsiteX140" fmla="*/ 35604 w 394563"/>
                  <a:gd name="connsiteY140" fmla="*/ 276787 h 424699"/>
                  <a:gd name="connsiteX141" fmla="*/ 32957 w 394563"/>
                  <a:gd name="connsiteY141" fmla="*/ 281626 h 424699"/>
                  <a:gd name="connsiteX142" fmla="*/ 32004 w 394563"/>
                  <a:gd name="connsiteY142" fmla="*/ 283397 h 424699"/>
                  <a:gd name="connsiteX143" fmla="*/ 28651 w 394563"/>
                  <a:gd name="connsiteY143" fmla="*/ 290036 h 424699"/>
                  <a:gd name="connsiteX144" fmla="*/ 28080 w 394563"/>
                  <a:gd name="connsiteY144" fmla="*/ 291265 h 424699"/>
                  <a:gd name="connsiteX145" fmla="*/ 25565 w 394563"/>
                  <a:gd name="connsiteY145" fmla="*/ 296656 h 424699"/>
                  <a:gd name="connsiteX146" fmla="*/ 24536 w 394563"/>
                  <a:gd name="connsiteY146" fmla="*/ 298990 h 424699"/>
                  <a:gd name="connsiteX147" fmla="*/ 22679 w 394563"/>
                  <a:gd name="connsiteY147" fmla="*/ 303324 h 424699"/>
                  <a:gd name="connsiteX148" fmla="*/ 21660 w 394563"/>
                  <a:gd name="connsiteY148" fmla="*/ 305810 h 424699"/>
                  <a:gd name="connsiteX149" fmla="*/ 19983 w 394563"/>
                  <a:gd name="connsiteY149" fmla="*/ 310039 h 424699"/>
                  <a:gd name="connsiteX150" fmla="*/ 19060 w 394563"/>
                  <a:gd name="connsiteY150" fmla="*/ 312458 h 424699"/>
                  <a:gd name="connsiteX151" fmla="*/ 17412 w 394563"/>
                  <a:gd name="connsiteY151" fmla="*/ 316973 h 424699"/>
                  <a:gd name="connsiteX152" fmla="*/ 16697 w 394563"/>
                  <a:gd name="connsiteY152" fmla="*/ 318973 h 424699"/>
                  <a:gd name="connsiteX153" fmla="*/ 14535 w 394563"/>
                  <a:gd name="connsiteY153" fmla="*/ 325422 h 424699"/>
                  <a:gd name="connsiteX154" fmla="*/ 1076 w 394563"/>
                  <a:gd name="connsiteY154" fmla="*/ 392459 h 424699"/>
                  <a:gd name="connsiteX155" fmla="*/ 1019 w 394563"/>
                  <a:gd name="connsiteY155" fmla="*/ 393078 h 424699"/>
                  <a:gd name="connsiteX156" fmla="*/ 629 w 394563"/>
                  <a:gd name="connsiteY156" fmla="*/ 397964 h 424699"/>
                  <a:gd name="connsiteX157" fmla="*/ 352 w 394563"/>
                  <a:gd name="connsiteY157" fmla="*/ 402507 h 424699"/>
                  <a:gd name="connsiteX158" fmla="*/ 295 w 394563"/>
                  <a:gd name="connsiteY158" fmla="*/ 403498 h 424699"/>
                  <a:gd name="connsiteX159" fmla="*/ 133 w 394563"/>
                  <a:gd name="connsiteY159" fmla="*/ 407289 h 424699"/>
                  <a:gd name="connsiteX160" fmla="*/ 114 w 394563"/>
                  <a:gd name="connsiteY160" fmla="*/ 407822 h 424699"/>
                  <a:gd name="connsiteX161" fmla="*/ 38 w 394563"/>
                  <a:gd name="connsiteY161" fmla="*/ 410699 h 424699"/>
                  <a:gd name="connsiteX162" fmla="*/ 29 w 394563"/>
                  <a:gd name="connsiteY162" fmla="*/ 411328 h 424699"/>
                  <a:gd name="connsiteX163" fmla="*/ 0 w 394563"/>
                  <a:gd name="connsiteY163" fmla="*/ 413871 h 424699"/>
                  <a:gd name="connsiteX164" fmla="*/ 0 w 394563"/>
                  <a:gd name="connsiteY164" fmla="*/ 414366 h 424699"/>
                  <a:gd name="connsiteX165" fmla="*/ 10 w 394563"/>
                  <a:gd name="connsiteY165" fmla="*/ 416043 h 424699"/>
                  <a:gd name="connsiteX166" fmla="*/ 29 w 394563"/>
                  <a:gd name="connsiteY166" fmla="*/ 417471 h 424699"/>
                  <a:gd name="connsiteX167" fmla="*/ 19126 w 394563"/>
                  <a:gd name="connsiteY167" fmla="*/ 411051 h 424699"/>
                  <a:gd name="connsiteX168" fmla="*/ 36376 w 394563"/>
                  <a:gd name="connsiteY168" fmla="*/ 324812 h 424699"/>
                  <a:gd name="connsiteX169" fmla="*/ 64418 w 394563"/>
                  <a:gd name="connsiteY169" fmla="*/ 353739 h 424699"/>
                  <a:gd name="connsiteX170" fmla="*/ 39500 w 394563"/>
                  <a:gd name="connsiteY170" fmla="*/ 316563 h 424699"/>
                  <a:gd name="connsiteX171" fmla="*/ 42139 w 394563"/>
                  <a:gd name="connsiteY171" fmla="*/ 310153 h 424699"/>
                  <a:gd name="connsiteX172" fmla="*/ 43815 w 394563"/>
                  <a:gd name="connsiteY172" fmla="*/ 310696 h 424699"/>
                  <a:gd name="connsiteX173" fmla="*/ 47444 w 394563"/>
                  <a:gd name="connsiteY173" fmla="*/ 311887 h 424699"/>
                  <a:gd name="connsiteX174" fmla="*/ 48720 w 394563"/>
                  <a:gd name="connsiteY174" fmla="*/ 312391 h 424699"/>
                  <a:gd name="connsiteX175" fmla="*/ 52530 w 394563"/>
                  <a:gd name="connsiteY175" fmla="*/ 313915 h 424699"/>
                  <a:gd name="connsiteX176" fmla="*/ 53502 w 394563"/>
                  <a:gd name="connsiteY176" fmla="*/ 314363 h 424699"/>
                  <a:gd name="connsiteX177" fmla="*/ 57560 w 394563"/>
                  <a:gd name="connsiteY177" fmla="*/ 316240 h 424699"/>
                  <a:gd name="connsiteX178" fmla="*/ 58350 w 394563"/>
                  <a:gd name="connsiteY178" fmla="*/ 316649 h 424699"/>
                  <a:gd name="connsiteX179" fmla="*/ 62494 w 394563"/>
                  <a:gd name="connsiteY179" fmla="*/ 318802 h 424699"/>
                  <a:gd name="connsiteX180" fmla="*/ 67285 w 394563"/>
                  <a:gd name="connsiteY180" fmla="*/ 321526 h 424699"/>
                  <a:gd name="connsiteX181" fmla="*/ 97441 w 394563"/>
                  <a:gd name="connsiteY181" fmla="*/ 343452 h 424699"/>
                  <a:gd name="connsiteX182" fmla="*/ 98050 w 394563"/>
                  <a:gd name="connsiteY182" fmla="*/ 343995 h 424699"/>
                  <a:gd name="connsiteX183" fmla="*/ 94679 w 394563"/>
                  <a:gd name="connsiteY183" fmla="*/ 338576 h 424699"/>
                  <a:gd name="connsiteX184" fmla="*/ 93497 w 394563"/>
                  <a:gd name="connsiteY184" fmla="*/ 336909 h 424699"/>
                  <a:gd name="connsiteX185" fmla="*/ 91221 w 394563"/>
                  <a:gd name="connsiteY185" fmla="*/ 333699 h 424699"/>
                  <a:gd name="connsiteX186" fmla="*/ 89783 w 394563"/>
                  <a:gd name="connsiteY186" fmla="*/ 331899 h 424699"/>
                  <a:gd name="connsiteX187" fmla="*/ 87687 w 394563"/>
                  <a:gd name="connsiteY187" fmla="*/ 329317 h 424699"/>
                  <a:gd name="connsiteX188" fmla="*/ 86154 w 394563"/>
                  <a:gd name="connsiteY188" fmla="*/ 327631 h 424699"/>
                  <a:gd name="connsiteX189" fmla="*/ 84115 w 394563"/>
                  <a:gd name="connsiteY189" fmla="*/ 325431 h 424699"/>
                  <a:gd name="connsiteX190" fmla="*/ 82506 w 394563"/>
                  <a:gd name="connsiteY190" fmla="*/ 323879 h 424699"/>
                  <a:gd name="connsiteX191" fmla="*/ 80505 w 394563"/>
                  <a:gd name="connsiteY191" fmla="*/ 321983 h 424699"/>
                  <a:gd name="connsiteX192" fmla="*/ 78858 w 394563"/>
                  <a:gd name="connsiteY192" fmla="*/ 320592 h 424699"/>
                  <a:gd name="connsiteX193" fmla="*/ 76895 w 394563"/>
                  <a:gd name="connsiteY193" fmla="*/ 318973 h 424699"/>
                  <a:gd name="connsiteX194" fmla="*/ 75219 w 394563"/>
                  <a:gd name="connsiteY194" fmla="*/ 317735 h 424699"/>
                  <a:gd name="connsiteX195" fmla="*/ 73295 w 394563"/>
                  <a:gd name="connsiteY195" fmla="*/ 316354 h 424699"/>
                  <a:gd name="connsiteX196" fmla="*/ 71618 w 394563"/>
                  <a:gd name="connsiteY196" fmla="*/ 315287 h 424699"/>
                  <a:gd name="connsiteX197" fmla="*/ 69713 w 394563"/>
                  <a:gd name="connsiteY197" fmla="*/ 314115 h 424699"/>
                  <a:gd name="connsiteX198" fmla="*/ 68047 w 394563"/>
                  <a:gd name="connsiteY198" fmla="*/ 313201 h 424699"/>
                  <a:gd name="connsiteX199" fmla="*/ 66189 w 394563"/>
                  <a:gd name="connsiteY199" fmla="*/ 312230 h 424699"/>
                  <a:gd name="connsiteX200" fmla="*/ 64522 w 394563"/>
                  <a:gd name="connsiteY200" fmla="*/ 311458 h 424699"/>
                  <a:gd name="connsiteX201" fmla="*/ 62722 w 394563"/>
                  <a:gd name="connsiteY201" fmla="*/ 310667 h 424699"/>
                  <a:gd name="connsiteX202" fmla="*/ 61093 w 394563"/>
                  <a:gd name="connsiteY202" fmla="*/ 310029 h 424699"/>
                  <a:gd name="connsiteX203" fmla="*/ 59341 w 394563"/>
                  <a:gd name="connsiteY203" fmla="*/ 309391 h 424699"/>
                  <a:gd name="connsiteX204" fmla="*/ 57741 w 394563"/>
                  <a:gd name="connsiteY204" fmla="*/ 308886 h 424699"/>
                  <a:gd name="connsiteX205" fmla="*/ 56064 w 394563"/>
                  <a:gd name="connsiteY205" fmla="*/ 308400 h 424699"/>
                  <a:gd name="connsiteX206" fmla="*/ 54521 w 394563"/>
                  <a:gd name="connsiteY206" fmla="*/ 308010 h 424699"/>
                  <a:gd name="connsiteX207" fmla="*/ 52911 w 394563"/>
                  <a:gd name="connsiteY207" fmla="*/ 307648 h 424699"/>
                  <a:gd name="connsiteX208" fmla="*/ 51416 w 394563"/>
                  <a:gd name="connsiteY208" fmla="*/ 307362 h 424699"/>
                  <a:gd name="connsiteX209" fmla="*/ 49911 w 394563"/>
                  <a:gd name="connsiteY209" fmla="*/ 307115 h 424699"/>
                  <a:gd name="connsiteX210" fmla="*/ 48463 w 394563"/>
                  <a:gd name="connsiteY210" fmla="*/ 306924 h 424699"/>
                  <a:gd name="connsiteX211" fmla="*/ 47054 w 394563"/>
                  <a:gd name="connsiteY211" fmla="*/ 306772 h 424699"/>
                  <a:gd name="connsiteX212" fmla="*/ 45701 w 394563"/>
                  <a:gd name="connsiteY212" fmla="*/ 306657 h 424699"/>
                  <a:gd name="connsiteX213" fmla="*/ 45082 w 394563"/>
                  <a:gd name="connsiteY213" fmla="*/ 306610 h 424699"/>
                  <a:gd name="connsiteX214" fmla="*/ 43720 w 394563"/>
                  <a:gd name="connsiteY214" fmla="*/ 306553 h 424699"/>
                  <a:gd name="connsiteX215" fmla="*/ 44034 w 394563"/>
                  <a:gd name="connsiteY215" fmla="*/ 305886 h 424699"/>
                  <a:gd name="connsiteX216" fmla="*/ 46825 w 394563"/>
                  <a:gd name="connsiteY216" fmla="*/ 299914 h 424699"/>
                  <a:gd name="connsiteX217" fmla="*/ 50502 w 394563"/>
                  <a:gd name="connsiteY217" fmla="*/ 300333 h 424699"/>
                  <a:gd name="connsiteX218" fmla="*/ 58169 w 394563"/>
                  <a:gd name="connsiteY218" fmla="*/ 301457 h 424699"/>
                  <a:gd name="connsiteX219" fmla="*/ 66246 w 394563"/>
                  <a:gd name="connsiteY219" fmla="*/ 302914 h 424699"/>
                  <a:gd name="connsiteX220" fmla="*/ 74905 w 394563"/>
                  <a:gd name="connsiteY220" fmla="*/ 304686 h 424699"/>
                  <a:gd name="connsiteX221" fmla="*/ 75438 w 394563"/>
                  <a:gd name="connsiteY221" fmla="*/ 304800 h 424699"/>
                  <a:gd name="connsiteX222" fmla="*/ 83925 w 394563"/>
                  <a:gd name="connsiteY222" fmla="*/ 306715 h 424699"/>
                  <a:gd name="connsiteX223" fmla="*/ 84696 w 394563"/>
                  <a:gd name="connsiteY223" fmla="*/ 306896 h 424699"/>
                  <a:gd name="connsiteX224" fmla="*/ 93212 w 394563"/>
                  <a:gd name="connsiteY224" fmla="*/ 308943 h 424699"/>
                  <a:gd name="connsiteX225" fmla="*/ 94136 w 394563"/>
                  <a:gd name="connsiteY225" fmla="*/ 309172 h 424699"/>
                  <a:gd name="connsiteX226" fmla="*/ 102556 w 394563"/>
                  <a:gd name="connsiteY226" fmla="*/ 311306 h 424699"/>
                  <a:gd name="connsiteX227" fmla="*/ 103603 w 394563"/>
                  <a:gd name="connsiteY227" fmla="*/ 311572 h 424699"/>
                  <a:gd name="connsiteX228" fmla="*/ 111795 w 394563"/>
                  <a:gd name="connsiteY228" fmla="*/ 313734 h 424699"/>
                  <a:gd name="connsiteX229" fmla="*/ 112976 w 394563"/>
                  <a:gd name="connsiteY229" fmla="*/ 314049 h 424699"/>
                  <a:gd name="connsiteX230" fmla="*/ 120806 w 394563"/>
                  <a:gd name="connsiteY230" fmla="*/ 316192 h 424699"/>
                  <a:gd name="connsiteX231" fmla="*/ 121968 w 394563"/>
                  <a:gd name="connsiteY231" fmla="*/ 316516 h 424699"/>
                  <a:gd name="connsiteX232" fmla="*/ 129407 w 394563"/>
                  <a:gd name="connsiteY232" fmla="*/ 318611 h 424699"/>
                  <a:gd name="connsiteX233" fmla="*/ 130464 w 394563"/>
                  <a:gd name="connsiteY233" fmla="*/ 318916 h 424699"/>
                  <a:gd name="connsiteX234" fmla="*/ 137417 w 394563"/>
                  <a:gd name="connsiteY234" fmla="*/ 320916 h 424699"/>
                  <a:gd name="connsiteX235" fmla="*/ 138293 w 394563"/>
                  <a:gd name="connsiteY235" fmla="*/ 321173 h 424699"/>
                  <a:gd name="connsiteX236" fmla="*/ 144713 w 394563"/>
                  <a:gd name="connsiteY236" fmla="*/ 323059 h 424699"/>
                  <a:gd name="connsiteX237" fmla="*/ 145247 w 394563"/>
                  <a:gd name="connsiteY237" fmla="*/ 323221 h 424699"/>
                  <a:gd name="connsiteX238" fmla="*/ 150990 w 394563"/>
                  <a:gd name="connsiteY238" fmla="*/ 324936 h 424699"/>
                  <a:gd name="connsiteX239" fmla="*/ 156105 w 394563"/>
                  <a:gd name="connsiteY239" fmla="*/ 326488 h 424699"/>
                  <a:gd name="connsiteX240" fmla="*/ 159934 w 394563"/>
                  <a:gd name="connsiteY240" fmla="*/ 327670 h 424699"/>
                  <a:gd name="connsiteX241" fmla="*/ 163325 w 394563"/>
                  <a:gd name="connsiteY241" fmla="*/ 328727 h 424699"/>
                  <a:gd name="connsiteX242" fmla="*/ 154381 w 394563"/>
                  <a:gd name="connsiteY242" fmla="*/ 321850 h 424699"/>
                  <a:gd name="connsiteX243" fmla="*/ 151552 w 394563"/>
                  <a:gd name="connsiteY243" fmla="*/ 319859 h 424699"/>
                  <a:gd name="connsiteX244" fmla="*/ 145628 w 394563"/>
                  <a:gd name="connsiteY244" fmla="*/ 315801 h 424699"/>
                  <a:gd name="connsiteX245" fmla="*/ 142418 w 394563"/>
                  <a:gd name="connsiteY245" fmla="*/ 313763 h 424699"/>
                  <a:gd name="connsiteX246" fmla="*/ 137065 w 394563"/>
                  <a:gd name="connsiteY246" fmla="*/ 310525 h 424699"/>
                  <a:gd name="connsiteX247" fmla="*/ 133874 w 394563"/>
                  <a:gd name="connsiteY247" fmla="*/ 308715 h 424699"/>
                  <a:gd name="connsiteX248" fmla="*/ 128578 w 394563"/>
                  <a:gd name="connsiteY248" fmla="*/ 305924 h 424699"/>
                  <a:gd name="connsiteX249" fmla="*/ 125692 w 394563"/>
                  <a:gd name="connsiteY249" fmla="*/ 304476 h 424699"/>
                  <a:gd name="connsiteX250" fmla="*/ 119853 w 394563"/>
                  <a:gd name="connsiteY250" fmla="*/ 301838 h 424699"/>
                  <a:gd name="connsiteX251" fmla="*/ 117824 w 394563"/>
                  <a:gd name="connsiteY251" fmla="*/ 300942 h 424699"/>
                  <a:gd name="connsiteX252" fmla="*/ 110261 w 394563"/>
                  <a:gd name="connsiteY252" fmla="*/ 298075 h 424699"/>
                  <a:gd name="connsiteX253" fmla="*/ 108547 w 394563"/>
                  <a:gd name="connsiteY253" fmla="*/ 297532 h 424699"/>
                  <a:gd name="connsiteX254" fmla="*/ 102956 w 394563"/>
                  <a:gd name="connsiteY254" fmla="*/ 295808 h 424699"/>
                  <a:gd name="connsiteX255" fmla="*/ 100394 w 394563"/>
                  <a:gd name="connsiteY255" fmla="*/ 295142 h 424699"/>
                  <a:gd name="connsiteX256" fmla="*/ 95926 w 394563"/>
                  <a:gd name="connsiteY256" fmla="*/ 294065 h 424699"/>
                  <a:gd name="connsiteX257" fmla="*/ 93259 w 394563"/>
                  <a:gd name="connsiteY257" fmla="*/ 293522 h 424699"/>
                  <a:gd name="connsiteX258" fmla="*/ 89173 w 394563"/>
                  <a:gd name="connsiteY258" fmla="*/ 292808 h 424699"/>
                  <a:gd name="connsiteX259" fmla="*/ 86630 w 394563"/>
                  <a:gd name="connsiteY259" fmla="*/ 292427 h 424699"/>
                  <a:gd name="connsiteX260" fmla="*/ 82610 w 394563"/>
                  <a:gd name="connsiteY260" fmla="*/ 291979 h 424699"/>
                  <a:gd name="connsiteX261" fmla="*/ 80391 w 394563"/>
                  <a:gd name="connsiteY261" fmla="*/ 291770 h 424699"/>
                  <a:gd name="connsiteX262" fmla="*/ 75714 w 394563"/>
                  <a:gd name="connsiteY262" fmla="*/ 291541 h 424699"/>
                  <a:gd name="connsiteX263" fmla="*/ 74533 w 394563"/>
                  <a:gd name="connsiteY263" fmla="*/ 291494 h 424699"/>
                  <a:gd name="connsiteX264" fmla="*/ 69152 w 394563"/>
                  <a:gd name="connsiteY264" fmla="*/ 291551 h 424699"/>
                  <a:gd name="connsiteX265" fmla="*/ 67170 w 394563"/>
                  <a:gd name="connsiteY265" fmla="*/ 291665 h 424699"/>
                  <a:gd name="connsiteX266" fmla="*/ 64037 w 394563"/>
                  <a:gd name="connsiteY266" fmla="*/ 291884 h 424699"/>
                  <a:gd name="connsiteX267" fmla="*/ 61903 w 394563"/>
                  <a:gd name="connsiteY267" fmla="*/ 292113 h 424699"/>
                  <a:gd name="connsiteX268" fmla="*/ 60379 w 394563"/>
                  <a:gd name="connsiteY268" fmla="*/ 292275 h 424699"/>
                  <a:gd name="connsiteX269" fmla="*/ 59484 w 394563"/>
                  <a:gd name="connsiteY269" fmla="*/ 292418 h 424699"/>
                  <a:gd name="connsiteX270" fmla="*/ 55512 w 394563"/>
                  <a:gd name="connsiteY270" fmla="*/ 293065 h 424699"/>
                  <a:gd name="connsiteX271" fmla="*/ 54254 w 394563"/>
                  <a:gd name="connsiteY271" fmla="*/ 293294 h 424699"/>
                  <a:gd name="connsiteX272" fmla="*/ 49635 w 394563"/>
                  <a:gd name="connsiteY272" fmla="*/ 294342 h 424699"/>
                  <a:gd name="connsiteX273" fmla="*/ 53007 w 394563"/>
                  <a:gd name="connsiteY273" fmla="*/ 288065 h 424699"/>
                  <a:gd name="connsiteX274" fmla="*/ 62036 w 394563"/>
                  <a:gd name="connsiteY274" fmla="*/ 284769 h 424699"/>
                  <a:gd name="connsiteX275" fmla="*/ 62522 w 394563"/>
                  <a:gd name="connsiteY275" fmla="*/ 284607 h 424699"/>
                  <a:gd name="connsiteX276" fmla="*/ 72504 w 394563"/>
                  <a:gd name="connsiteY276" fmla="*/ 282207 h 424699"/>
                  <a:gd name="connsiteX277" fmla="*/ 140541 w 394563"/>
                  <a:gd name="connsiteY277" fmla="*/ 279492 h 424699"/>
                  <a:gd name="connsiteX278" fmla="*/ 145590 w 394563"/>
                  <a:gd name="connsiteY278" fmla="*/ 279806 h 424699"/>
                  <a:gd name="connsiteX279" fmla="*/ 148200 w 394563"/>
                  <a:gd name="connsiteY279" fmla="*/ 279987 h 424699"/>
                  <a:gd name="connsiteX280" fmla="*/ 153562 w 394563"/>
                  <a:gd name="connsiteY280" fmla="*/ 280406 h 424699"/>
                  <a:gd name="connsiteX281" fmla="*/ 155753 w 394563"/>
                  <a:gd name="connsiteY281" fmla="*/ 280587 h 424699"/>
                  <a:gd name="connsiteX282" fmla="*/ 170278 w 394563"/>
                  <a:gd name="connsiteY282" fmla="*/ 281997 h 424699"/>
                  <a:gd name="connsiteX283" fmla="*/ 172231 w 394563"/>
                  <a:gd name="connsiteY283" fmla="*/ 282216 h 424699"/>
                  <a:gd name="connsiteX284" fmla="*/ 177184 w 394563"/>
                  <a:gd name="connsiteY284" fmla="*/ 282778 h 424699"/>
                  <a:gd name="connsiteX285" fmla="*/ 179518 w 394563"/>
                  <a:gd name="connsiteY285" fmla="*/ 283064 h 424699"/>
                  <a:gd name="connsiteX286" fmla="*/ 183852 w 394563"/>
                  <a:gd name="connsiteY286" fmla="*/ 283597 h 424699"/>
                  <a:gd name="connsiteX287" fmla="*/ 186080 w 394563"/>
                  <a:gd name="connsiteY287" fmla="*/ 283883 h 424699"/>
                  <a:gd name="connsiteX288" fmla="*/ 190157 w 394563"/>
                  <a:gd name="connsiteY288" fmla="*/ 284426 h 424699"/>
                  <a:gd name="connsiteX289" fmla="*/ 192300 w 394563"/>
                  <a:gd name="connsiteY289" fmla="*/ 284721 h 424699"/>
                  <a:gd name="connsiteX290" fmla="*/ 196139 w 394563"/>
                  <a:gd name="connsiteY290" fmla="*/ 285264 h 424699"/>
                  <a:gd name="connsiteX291" fmla="*/ 197987 w 394563"/>
                  <a:gd name="connsiteY291" fmla="*/ 285531 h 424699"/>
                  <a:gd name="connsiteX292" fmla="*/ 202140 w 394563"/>
                  <a:gd name="connsiteY292" fmla="*/ 286150 h 424699"/>
                  <a:gd name="connsiteX293" fmla="*/ 203178 w 394563"/>
                  <a:gd name="connsiteY293" fmla="*/ 286302 h 424699"/>
                  <a:gd name="connsiteX294" fmla="*/ 207940 w 394563"/>
                  <a:gd name="connsiteY294" fmla="*/ 287055 h 424699"/>
                  <a:gd name="connsiteX295" fmla="*/ 208569 w 394563"/>
                  <a:gd name="connsiteY295" fmla="*/ 287160 h 424699"/>
                  <a:gd name="connsiteX296" fmla="*/ 212122 w 394563"/>
                  <a:gd name="connsiteY296" fmla="*/ 287741 h 424699"/>
                  <a:gd name="connsiteX297" fmla="*/ 213293 w 394563"/>
                  <a:gd name="connsiteY297" fmla="*/ 287941 h 424699"/>
                  <a:gd name="connsiteX298" fmla="*/ 215627 w 394563"/>
                  <a:gd name="connsiteY298" fmla="*/ 288341 h 424699"/>
                  <a:gd name="connsiteX299" fmla="*/ 216846 w 394563"/>
                  <a:gd name="connsiteY299" fmla="*/ 288550 h 424699"/>
                  <a:gd name="connsiteX300" fmla="*/ 218656 w 394563"/>
                  <a:gd name="connsiteY300" fmla="*/ 288865 h 424699"/>
                  <a:gd name="connsiteX301" fmla="*/ 219513 w 394563"/>
                  <a:gd name="connsiteY301" fmla="*/ 289017 h 424699"/>
                  <a:gd name="connsiteX302" fmla="*/ 220837 w 394563"/>
                  <a:gd name="connsiteY302" fmla="*/ 289255 h 424699"/>
                  <a:gd name="connsiteX303" fmla="*/ 221513 w 394563"/>
                  <a:gd name="connsiteY303" fmla="*/ 289379 h 424699"/>
                  <a:gd name="connsiteX304" fmla="*/ 223095 w 394563"/>
                  <a:gd name="connsiteY304" fmla="*/ 289674 h 424699"/>
                  <a:gd name="connsiteX305" fmla="*/ 208598 w 394563"/>
                  <a:gd name="connsiteY305" fmla="*/ 281607 h 424699"/>
                  <a:gd name="connsiteX306" fmla="*/ 205407 w 394563"/>
                  <a:gd name="connsiteY306" fmla="*/ 279921 h 424699"/>
                  <a:gd name="connsiteX307" fmla="*/ 192157 w 394563"/>
                  <a:gd name="connsiteY307" fmla="*/ 273377 h 424699"/>
                  <a:gd name="connsiteX308" fmla="*/ 189957 w 394563"/>
                  <a:gd name="connsiteY308" fmla="*/ 272396 h 424699"/>
                  <a:gd name="connsiteX309" fmla="*/ 183785 w 394563"/>
                  <a:gd name="connsiteY309" fmla="*/ 269634 h 424699"/>
                  <a:gd name="connsiteX310" fmla="*/ 112766 w 394563"/>
                  <a:gd name="connsiteY310" fmla="*/ 253917 h 424699"/>
                  <a:gd name="connsiteX311" fmla="*/ 110966 w 394563"/>
                  <a:gd name="connsiteY311" fmla="*/ 253965 h 424699"/>
                  <a:gd name="connsiteX312" fmla="*/ 106899 w 394563"/>
                  <a:gd name="connsiteY312" fmla="*/ 254260 h 424699"/>
                  <a:gd name="connsiteX313" fmla="*/ 102546 w 394563"/>
                  <a:gd name="connsiteY313" fmla="*/ 254756 h 424699"/>
                  <a:gd name="connsiteX314" fmla="*/ 98803 w 394563"/>
                  <a:gd name="connsiteY314" fmla="*/ 255337 h 424699"/>
                  <a:gd name="connsiteX315" fmla="*/ 94783 w 394563"/>
                  <a:gd name="connsiteY315" fmla="*/ 256156 h 424699"/>
                  <a:gd name="connsiteX316" fmla="*/ 91392 w 394563"/>
                  <a:gd name="connsiteY316" fmla="*/ 256975 h 424699"/>
                  <a:gd name="connsiteX317" fmla="*/ 87678 w 394563"/>
                  <a:gd name="connsiteY317" fmla="*/ 258089 h 424699"/>
                  <a:gd name="connsiteX318" fmla="*/ 84639 w 394563"/>
                  <a:gd name="connsiteY318" fmla="*/ 259099 h 424699"/>
                  <a:gd name="connsiteX319" fmla="*/ 81182 w 394563"/>
                  <a:gd name="connsiteY319" fmla="*/ 260480 h 424699"/>
                  <a:gd name="connsiteX320" fmla="*/ 78524 w 394563"/>
                  <a:gd name="connsiteY320" fmla="*/ 261614 h 424699"/>
                  <a:gd name="connsiteX321" fmla="*/ 75238 w 394563"/>
                  <a:gd name="connsiteY321" fmla="*/ 263281 h 424699"/>
                  <a:gd name="connsiteX322" fmla="*/ 73028 w 394563"/>
                  <a:gd name="connsiteY322" fmla="*/ 264443 h 424699"/>
                  <a:gd name="connsiteX323" fmla="*/ 69752 w 394563"/>
                  <a:gd name="connsiteY323" fmla="*/ 266462 h 424699"/>
                  <a:gd name="connsiteX324" fmla="*/ 68104 w 394563"/>
                  <a:gd name="connsiteY324" fmla="*/ 267500 h 424699"/>
                  <a:gd name="connsiteX325" fmla="*/ 63751 w 394563"/>
                  <a:gd name="connsiteY325" fmla="*/ 270691 h 424699"/>
                  <a:gd name="connsiteX326" fmla="*/ 77057 w 394563"/>
                  <a:gd name="connsiteY326" fmla="*/ 253165 h 424699"/>
                  <a:gd name="connsiteX327" fmla="*/ 87163 w 394563"/>
                  <a:gd name="connsiteY327" fmla="*/ 250127 h 424699"/>
                  <a:gd name="connsiteX328" fmla="*/ 89383 w 394563"/>
                  <a:gd name="connsiteY328" fmla="*/ 249574 h 424699"/>
                  <a:gd name="connsiteX329" fmla="*/ 100013 w 394563"/>
                  <a:gd name="connsiteY329" fmla="*/ 247488 h 424699"/>
                  <a:gd name="connsiteX330" fmla="*/ 101537 w 394563"/>
                  <a:gd name="connsiteY330" fmla="*/ 247279 h 424699"/>
                  <a:gd name="connsiteX331" fmla="*/ 112166 w 394563"/>
                  <a:gd name="connsiteY331" fmla="*/ 246078 h 424699"/>
                  <a:gd name="connsiteX332" fmla="*/ 113795 w 394563"/>
                  <a:gd name="connsiteY332" fmla="*/ 245936 h 424699"/>
                  <a:gd name="connsiteX333" fmla="*/ 125768 w 394563"/>
                  <a:gd name="connsiteY333" fmla="*/ 245383 h 424699"/>
                  <a:gd name="connsiteX334" fmla="*/ 230210 w 394563"/>
                  <a:gd name="connsiteY334" fmla="*/ 258680 h 424699"/>
                  <a:gd name="connsiteX335" fmla="*/ 244078 w 394563"/>
                  <a:gd name="connsiteY335" fmla="*/ 262080 h 424699"/>
                  <a:gd name="connsiteX336" fmla="*/ 246688 w 394563"/>
                  <a:gd name="connsiteY336" fmla="*/ 262747 h 424699"/>
                  <a:gd name="connsiteX337" fmla="*/ 250317 w 394563"/>
                  <a:gd name="connsiteY337" fmla="*/ 263709 h 424699"/>
                  <a:gd name="connsiteX338" fmla="*/ 252708 w 394563"/>
                  <a:gd name="connsiteY338" fmla="*/ 264347 h 424699"/>
                  <a:gd name="connsiteX339" fmla="*/ 256146 w 394563"/>
                  <a:gd name="connsiteY339" fmla="*/ 265290 h 424699"/>
                  <a:gd name="connsiteX340" fmla="*/ 258423 w 394563"/>
                  <a:gd name="connsiteY340" fmla="*/ 265919 h 424699"/>
                  <a:gd name="connsiteX341" fmla="*/ 261585 w 394563"/>
                  <a:gd name="connsiteY341" fmla="*/ 266805 h 424699"/>
                  <a:gd name="connsiteX342" fmla="*/ 263719 w 394563"/>
                  <a:gd name="connsiteY342" fmla="*/ 267414 h 424699"/>
                  <a:gd name="connsiteX343" fmla="*/ 266671 w 394563"/>
                  <a:gd name="connsiteY343" fmla="*/ 268272 h 424699"/>
                  <a:gd name="connsiteX344" fmla="*/ 268462 w 394563"/>
                  <a:gd name="connsiteY344" fmla="*/ 268805 h 424699"/>
                  <a:gd name="connsiteX345" fmla="*/ 271234 w 394563"/>
                  <a:gd name="connsiteY345" fmla="*/ 269624 h 424699"/>
                  <a:gd name="connsiteX346" fmla="*/ 271891 w 394563"/>
                  <a:gd name="connsiteY346" fmla="*/ 269824 h 424699"/>
                  <a:gd name="connsiteX347" fmla="*/ 277997 w 394563"/>
                  <a:gd name="connsiteY347" fmla="*/ 271691 h 424699"/>
                  <a:gd name="connsiteX348" fmla="*/ 278644 w 394563"/>
                  <a:gd name="connsiteY348" fmla="*/ 271891 h 424699"/>
                  <a:gd name="connsiteX349" fmla="*/ 280787 w 394563"/>
                  <a:gd name="connsiteY349" fmla="*/ 272567 h 424699"/>
                  <a:gd name="connsiteX350" fmla="*/ 281864 w 394563"/>
                  <a:gd name="connsiteY350" fmla="*/ 272910 h 424699"/>
                  <a:gd name="connsiteX351" fmla="*/ 283464 w 394563"/>
                  <a:gd name="connsiteY351" fmla="*/ 273425 h 424699"/>
                  <a:gd name="connsiteX352" fmla="*/ 284455 w 394563"/>
                  <a:gd name="connsiteY352" fmla="*/ 273749 h 424699"/>
                  <a:gd name="connsiteX353" fmla="*/ 285655 w 394563"/>
                  <a:gd name="connsiteY353" fmla="*/ 274139 h 424699"/>
                  <a:gd name="connsiteX354" fmla="*/ 286550 w 394563"/>
                  <a:gd name="connsiteY354" fmla="*/ 274434 h 424699"/>
                  <a:gd name="connsiteX355" fmla="*/ 287274 w 394563"/>
                  <a:gd name="connsiteY355" fmla="*/ 274682 h 424699"/>
                  <a:gd name="connsiteX356" fmla="*/ 288598 w 394563"/>
                  <a:gd name="connsiteY356" fmla="*/ 275130 h 424699"/>
                  <a:gd name="connsiteX357" fmla="*/ 280397 w 394563"/>
                  <a:gd name="connsiteY357" fmla="*/ 267653 h 424699"/>
                  <a:gd name="connsiteX358" fmla="*/ 276835 w 394563"/>
                  <a:gd name="connsiteY358" fmla="*/ 264633 h 424699"/>
                  <a:gd name="connsiteX359" fmla="*/ 272348 w 394563"/>
                  <a:gd name="connsiteY359" fmla="*/ 260852 h 424699"/>
                  <a:gd name="connsiteX360" fmla="*/ 267814 w 394563"/>
                  <a:gd name="connsiteY360" fmla="*/ 257289 h 424699"/>
                  <a:gd name="connsiteX361" fmla="*/ 264404 w 394563"/>
                  <a:gd name="connsiteY361" fmla="*/ 254641 h 424699"/>
                  <a:gd name="connsiteX362" fmla="*/ 259604 w 394563"/>
                  <a:gd name="connsiteY362" fmla="*/ 251165 h 424699"/>
                  <a:gd name="connsiteX363" fmla="*/ 257194 w 394563"/>
                  <a:gd name="connsiteY363" fmla="*/ 249422 h 424699"/>
                  <a:gd name="connsiteX364" fmla="*/ 176851 w 394563"/>
                  <a:gd name="connsiteY364" fmla="*/ 218323 h 424699"/>
                  <a:gd name="connsiteX365" fmla="*/ 176165 w 394563"/>
                  <a:gd name="connsiteY365" fmla="*/ 218265 h 424699"/>
                  <a:gd name="connsiteX366" fmla="*/ 163192 w 394563"/>
                  <a:gd name="connsiteY366" fmla="*/ 217837 h 424699"/>
                  <a:gd name="connsiteX367" fmla="*/ 161963 w 394563"/>
                  <a:gd name="connsiteY367" fmla="*/ 217856 h 424699"/>
                  <a:gd name="connsiteX368" fmla="*/ 149342 w 394563"/>
                  <a:gd name="connsiteY368" fmla="*/ 218761 h 424699"/>
                  <a:gd name="connsiteX369" fmla="*/ 148676 w 394563"/>
                  <a:gd name="connsiteY369" fmla="*/ 218837 h 424699"/>
                  <a:gd name="connsiteX370" fmla="*/ 136217 w 394563"/>
                  <a:gd name="connsiteY370" fmla="*/ 220980 h 424699"/>
                  <a:gd name="connsiteX371" fmla="*/ 124663 w 394563"/>
                  <a:gd name="connsiteY371" fmla="*/ 224076 h 424699"/>
                  <a:gd name="connsiteX372" fmla="*/ 123863 w 394563"/>
                  <a:gd name="connsiteY372" fmla="*/ 224342 h 424699"/>
                  <a:gd name="connsiteX373" fmla="*/ 113986 w 394563"/>
                  <a:gd name="connsiteY373" fmla="*/ 227895 h 424699"/>
                  <a:gd name="connsiteX374" fmla="*/ 112986 w 394563"/>
                  <a:gd name="connsiteY374" fmla="*/ 228305 h 424699"/>
                  <a:gd name="connsiteX375" fmla="*/ 104194 w 394563"/>
                  <a:gd name="connsiteY375" fmla="*/ 232239 h 424699"/>
                  <a:gd name="connsiteX376" fmla="*/ 103299 w 394563"/>
                  <a:gd name="connsiteY376" fmla="*/ 232677 h 424699"/>
                  <a:gd name="connsiteX377" fmla="*/ 95326 w 394563"/>
                  <a:gd name="connsiteY377" fmla="*/ 236925 h 424699"/>
                  <a:gd name="connsiteX378" fmla="*/ 94764 w 394563"/>
                  <a:gd name="connsiteY378" fmla="*/ 237239 h 424699"/>
                  <a:gd name="connsiteX379" fmla="*/ 87363 w 394563"/>
                  <a:gd name="connsiteY379" fmla="*/ 241773 h 424699"/>
                  <a:gd name="connsiteX380" fmla="*/ 131940 w 394563"/>
                  <a:gd name="connsiteY380" fmla="*/ 206321 h 424699"/>
                  <a:gd name="connsiteX381" fmla="*/ 138246 w 394563"/>
                  <a:gd name="connsiteY381" fmla="*/ 206159 h 424699"/>
                  <a:gd name="connsiteX382" fmla="*/ 140560 w 394563"/>
                  <a:gd name="connsiteY382" fmla="*/ 206216 h 424699"/>
                  <a:gd name="connsiteX383" fmla="*/ 144913 w 394563"/>
                  <a:gd name="connsiteY383" fmla="*/ 206340 h 424699"/>
                  <a:gd name="connsiteX384" fmla="*/ 147828 w 394563"/>
                  <a:gd name="connsiteY384" fmla="*/ 206540 h 424699"/>
                  <a:gd name="connsiteX385" fmla="*/ 151914 w 394563"/>
                  <a:gd name="connsiteY385" fmla="*/ 206845 h 424699"/>
                  <a:gd name="connsiteX386" fmla="*/ 155172 w 394563"/>
                  <a:gd name="connsiteY386" fmla="*/ 207188 h 424699"/>
                  <a:gd name="connsiteX387" fmla="*/ 159201 w 394563"/>
                  <a:gd name="connsiteY387" fmla="*/ 207635 h 424699"/>
                  <a:gd name="connsiteX388" fmla="*/ 162716 w 394563"/>
                  <a:gd name="connsiteY388" fmla="*/ 208121 h 424699"/>
                  <a:gd name="connsiteX389" fmla="*/ 166773 w 394563"/>
                  <a:gd name="connsiteY389" fmla="*/ 208712 h 424699"/>
                  <a:gd name="connsiteX390" fmla="*/ 170440 w 394563"/>
                  <a:gd name="connsiteY390" fmla="*/ 209321 h 424699"/>
                  <a:gd name="connsiteX391" fmla="*/ 174546 w 394563"/>
                  <a:gd name="connsiteY391" fmla="*/ 210036 h 424699"/>
                  <a:gd name="connsiteX392" fmla="*/ 178403 w 394563"/>
                  <a:gd name="connsiteY392" fmla="*/ 210769 h 424699"/>
                  <a:gd name="connsiteX393" fmla="*/ 182509 w 394563"/>
                  <a:gd name="connsiteY393" fmla="*/ 211588 h 424699"/>
                  <a:gd name="connsiteX394" fmla="*/ 186471 w 394563"/>
                  <a:gd name="connsiteY394" fmla="*/ 212436 h 424699"/>
                  <a:gd name="connsiteX395" fmla="*/ 283207 w 394563"/>
                  <a:gd name="connsiteY395" fmla="*/ 241897 h 424699"/>
                  <a:gd name="connsiteX396" fmla="*/ 286350 w 394563"/>
                  <a:gd name="connsiteY396" fmla="*/ 243059 h 424699"/>
                  <a:gd name="connsiteX397" fmla="*/ 289798 w 394563"/>
                  <a:gd name="connsiteY397" fmla="*/ 244345 h 424699"/>
                  <a:gd name="connsiteX398" fmla="*/ 293180 w 394563"/>
                  <a:gd name="connsiteY398" fmla="*/ 245621 h 424699"/>
                  <a:gd name="connsiteX399" fmla="*/ 296066 w 394563"/>
                  <a:gd name="connsiteY399" fmla="*/ 246717 h 424699"/>
                  <a:gd name="connsiteX400" fmla="*/ 299352 w 394563"/>
                  <a:gd name="connsiteY400" fmla="*/ 247974 h 424699"/>
                  <a:gd name="connsiteX401" fmla="*/ 302104 w 394563"/>
                  <a:gd name="connsiteY401" fmla="*/ 249041 h 424699"/>
                  <a:gd name="connsiteX402" fmla="*/ 305210 w 394563"/>
                  <a:gd name="connsiteY402" fmla="*/ 250250 h 424699"/>
                  <a:gd name="connsiteX403" fmla="*/ 307524 w 394563"/>
                  <a:gd name="connsiteY403" fmla="*/ 251165 h 424699"/>
                  <a:gd name="connsiteX404" fmla="*/ 313392 w 394563"/>
                  <a:gd name="connsiteY404" fmla="*/ 253489 h 424699"/>
                  <a:gd name="connsiteX405" fmla="*/ 315211 w 394563"/>
                  <a:gd name="connsiteY405" fmla="*/ 254213 h 424699"/>
                  <a:gd name="connsiteX406" fmla="*/ 318116 w 394563"/>
                  <a:gd name="connsiteY406" fmla="*/ 255384 h 424699"/>
                  <a:gd name="connsiteX407" fmla="*/ 319973 w 394563"/>
                  <a:gd name="connsiteY407" fmla="*/ 256137 h 424699"/>
                  <a:gd name="connsiteX408" fmla="*/ 322564 w 394563"/>
                  <a:gd name="connsiteY408" fmla="*/ 257194 h 424699"/>
                  <a:gd name="connsiteX409" fmla="*/ 324117 w 394563"/>
                  <a:gd name="connsiteY409" fmla="*/ 257832 h 424699"/>
                  <a:gd name="connsiteX410" fmla="*/ 326450 w 394563"/>
                  <a:gd name="connsiteY410" fmla="*/ 258794 h 424699"/>
                  <a:gd name="connsiteX411" fmla="*/ 328393 w 394563"/>
                  <a:gd name="connsiteY411" fmla="*/ 259604 h 424699"/>
                  <a:gd name="connsiteX412" fmla="*/ 329860 w 394563"/>
                  <a:gd name="connsiteY412" fmla="*/ 260213 h 424699"/>
                  <a:gd name="connsiteX413" fmla="*/ 332623 w 394563"/>
                  <a:gd name="connsiteY413" fmla="*/ 261376 h 424699"/>
                  <a:gd name="connsiteX414" fmla="*/ 334166 w 394563"/>
                  <a:gd name="connsiteY414" fmla="*/ 262033 h 424699"/>
                  <a:gd name="connsiteX415" fmla="*/ 335194 w 394563"/>
                  <a:gd name="connsiteY415" fmla="*/ 262471 h 424699"/>
                  <a:gd name="connsiteX416" fmla="*/ 336261 w 394563"/>
                  <a:gd name="connsiteY416" fmla="*/ 262928 h 424699"/>
                  <a:gd name="connsiteX417" fmla="*/ 337090 w 394563"/>
                  <a:gd name="connsiteY417" fmla="*/ 263281 h 424699"/>
                  <a:gd name="connsiteX418" fmla="*/ 337976 w 394563"/>
                  <a:gd name="connsiteY418" fmla="*/ 263662 h 424699"/>
                  <a:gd name="connsiteX419" fmla="*/ 339128 w 394563"/>
                  <a:gd name="connsiteY419" fmla="*/ 264157 h 424699"/>
                  <a:gd name="connsiteX420" fmla="*/ 327784 w 394563"/>
                  <a:gd name="connsiteY420" fmla="*/ 251336 h 424699"/>
                  <a:gd name="connsiteX421" fmla="*/ 325669 w 394563"/>
                  <a:gd name="connsiteY421" fmla="*/ 249069 h 424699"/>
                  <a:gd name="connsiteX422" fmla="*/ 314935 w 394563"/>
                  <a:gd name="connsiteY422" fmla="*/ 238449 h 424699"/>
                  <a:gd name="connsiteX423" fmla="*/ 312449 w 394563"/>
                  <a:gd name="connsiteY423" fmla="*/ 236172 h 424699"/>
                  <a:gd name="connsiteX424" fmla="*/ 309277 w 394563"/>
                  <a:gd name="connsiteY424" fmla="*/ 233277 h 424699"/>
                  <a:gd name="connsiteX425" fmla="*/ 237754 w 394563"/>
                  <a:gd name="connsiteY425" fmla="*/ 193234 h 424699"/>
                  <a:gd name="connsiteX426" fmla="*/ 233201 w 394563"/>
                  <a:gd name="connsiteY426" fmla="*/ 192072 h 424699"/>
                  <a:gd name="connsiteX427" fmla="*/ 227562 w 394563"/>
                  <a:gd name="connsiteY427" fmla="*/ 190719 h 424699"/>
                  <a:gd name="connsiteX428" fmla="*/ 221980 w 394563"/>
                  <a:gd name="connsiteY428" fmla="*/ 189728 h 424699"/>
                  <a:gd name="connsiteX429" fmla="*/ 216513 w 394563"/>
                  <a:gd name="connsiteY429" fmla="*/ 188833 h 424699"/>
                  <a:gd name="connsiteX430" fmla="*/ 211093 w 394563"/>
                  <a:gd name="connsiteY430" fmla="*/ 188281 h 424699"/>
                  <a:gd name="connsiteX431" fmla="*/ 205816 w 394563"/>
                  <a:gd name="connsiteY431" fmla="*/ 187795 h 424699"/>
                  <a:gd name="connsiteX432" fmla="*/ 200530 w 394563"/>
                  <a:gd name="connsiteY432" fmla="*/ 187623 h 424699"/>
                  <a:gd name="connsiteX433" fmla="*/ 195539 w 394563"/>
                  <a:gd name="connsiteY433" fmla="*/ 187500 h 424699"/>
                  <a:gd name="connsiteX434" fmla="*/ 190281 w 394563"/>
                  <a:gd name="connsiteY434" fmla="*/ 187671 h 424699"/>
                  <a:gd name="connsiteX435" fmla="*/ 185709 w 394563"/>
                  <a:gd name="connsiteY435" fmla="*/ 187852 h 424699"/>
                  <a:gd name="connsiteX436" fmla="*/ 180375 w 394563"/>
                  <a:gd name="connsiteY436" fmla="*/ 188357 h 424699"/>
                  <a:gd name="connsiteX437" fmla="*/ 176355 w 394563"/>
                  <a:gd name="connsiteY437" fmla="*/ 188757 h 424699"/>
                  <a:gd name="connsiteX438" fmla="*/ 170593 w 394563"/>
                  <a:gd name="connsiteY438" fmla="*/ 189643 h 424699"/>
                  <a:gd name="connsiteX439" fmla="*/ 167526 w 394563"/>
                  <a:gd name="connsiteY439" fmla="*/ 190119 h 424699"/>
                  <a:gd name="connsiteX440" fmla="*/ 159258 w 394563"/>
                  <a:gd name="connsiteY440" fmla="*/ 191862 h 424699"/>
                  <a:gd name="connsiteX441" fmla="*/ 208540 w 394563"/>
                  <a:gd name="connsiteY441" fmla="*/ 174689 h 424699"/>
                  <a:gd name="connsiteX442" fmla="*/ 216437 w 394563"/>
                  <a:gd name="connsiteY442" fmla="*/ 178098 h 424699"/>
                  <a:gd name="connsiteX443" fmla="*/ 225762 w 394563"/>
                  <a:gd name="connsiteY443" fmla="*/ 181804 h 424699"/>
                  <a:gd name="connsiteX444" fmla="*/ 236249 w 394563"/>
                  <a:gd name="connsiteY444" fmla="*/ 185718 h 424699"/>
                  <a:gd name="connsiteX445" fmla="*/ 247574 w 394563"/>
                  <a:gd name="connsiteY445" fmla="*/ 189748 h 424699"/>
                  <a:gd name="connsiteX446" fmla="*/ 357388 w 394563"/>
                  <a:gd name="connsiteY446" fmla="*/ 224561 h 424699"/>
                  <a:gd name="connsiteX447" fmla="*/ 282083 w 394563"/>
                  <a:gd name="connsiteY447" fmla="*/ 179194 h 424699"/>
                  <a:gd name="connsiteX448" fmla="*/ 281426 w 394563"/>
                  <a:gd name="connsiteY448" fmla="*/ 178965 h 424699"/>
                  <a:gd name="connsiteX449" fmla="*/ 270034 w 394563"/>
                  <a:gd name="connsiteY449" fmla="*/ 175222 h 424699"/>
                  <a:gd name="connsiteX450" fmla="*/ 259042 w 394563"/>
                  <a:gd name="connsiteY450" fmla="*/ 172345 h 424699"/>
                  <a:gd name="connsiteX451" fmla="*/ 257489 w 394563"/>
                  <a:gd name="connsiteY451" fmla="*/ 171983 h 424699"/>
                  <a:gd name="connsiteX452" fmla="*/ 247955 w 394563"/>
                  <a:gd name="connsiteY452" fmla="*/ 170117 h 424699"/>
                  <a:gd name="connsiteX453" fmla="*/ 246469 w 394563"/>
                  <a:gd name="connsiteY453" fmla="*/ 169888 h 424699"/>
                  <a:gd name="connsiteX454" fmla="*/ 237496 w 394563"/>
                  <a:gd name="connsiteY454" fmla="*/ 168678 h 424699"/>
                  <a:gd name="connsiteX455" fmla="*/ 274044 w 394563"/>
                  <a:gd name="connsiteY455" fmla="*/ 164659 h 424699"/>
                  <a:gd name="connsiteX456" fmla="*/ 281845 w 394563"/>
                  <a:gd name="connsiteY456" fmla="*/ 167011 h 424699"/>
                  <a:gd name="connsiteX457" fmla="*/ 284778 w 394563"/>
                  <a:gd name="connsiteY457" fmla="*/ 167745 h 424699"/>
                  <a:gd name="connsiteX458" fmla="*/ 290351 w 394563"/>
                  <a:gd name="connsiteY458" fmla="*/ 169116 h 424699"/>
                  <a:gd name="connsiteX459" fmla="*/ 294046 w 394563"/>
                  <a:gd name="connsiteY459" fmla="*/ 169897 h 424699"/>
                  <a:gd name="connsiteX460" fmla="*/ 299418 w 394563"/>
                  <a:gd name="connsiteY460" fmla="*/ 171002 h 424699"/>
                  <a:gd name="connsiteX461" fmla="*/ 303533 w 394563"/>
                  <a:gd name="connsiteY461" fmla="*/ 171745 h 424699"/>
                  <a:gd name="connsiteX462" fmla="*/ 307572 w 394563"/>
                  <a:gd name="connsiteY462" fmla="*/ 172469 h 424699"/>
                  <a:gd name="connsiteX463" fmla="*/ 394564 w 394563"/>
                  <a:gd name="connsiteY463" fmla="*/ 180432 h 424699"/>
                  <a:gd name="connsiteX464" fmla="*/ 344453 w 394563"/>
                  <a:gd name="connsiteY464" fmla="*/ 164363 h 424699"/>
                  <a:gd name="connsiteX465" fmla="*/ 342814 w 394563"/>
                  <a:gd name="connsiteY465" fmla="*/ 164106 h 424699"/>
                  <a:gd name="connsiteX466" fmla="*/ 335994 w 394563"/>
                  <a:gd name="connsiteY466" fmla="*/ 163173 h 424699"/>
                  <a:gd name="connsiteX467" fmla="*/ 333327 w 394563"/>
                  <a:gd name="connsiteY467" fmla="*/ 162849 h 424699"/>
                  <a:gd name="connsiteX468" fmla="*/ 326117 w 394563"/>
                  <a:gd name="connsiteY468" fmla="*/ 162125 h 424699"/>
                  <a:gd name="connsiteX469" fmla="*/ 324145 w 394563"/>
                  <a:gd name="connsiteY469" fmla="*/ 161944 h 424699"/>
                  <a:gd name="connsiteX470" fmla="*/ 306505 w 394563"/>
                  <a:gd name="connsiteY470" fmla="*/ 161001 h 424699"/>
                  <a:gd name="connsiteX471" fmla="*/ 304676 w 394563"/>
                  <a:gd name="connsiteY471" fmla="*/ 160963 h 424699"/>
                  <a:gd name="connsiteX472" fmla="*/ 298561 w 394563"/>
                  <a:gd name="connsiteY472" fmla="*/ 160877 h 424699"/>
                  <a:gd name="connsiteX473" fmla="*/ 296170 w 394563"/>
                  <a:gd name="connsiteY473" fmla="*/ 160877 h 424699"/>
                  <a:gd name="connsiteX474" fmla="*/ 291151 w 394563"/>
                  <a:gd name="connsiteY474" fmla="*/ 160915 h 424699"/>
                  <a:gd name="connsiteX475" fmla="*/ 288922 w 394563"/>
                  <a:gd name="connsiteY475" fmla="*/ 160953 h 424699"/>
                  <a:gd name="connsiteX476" fmla="*/ 284350 w 394563"/>
                  <a:gd name="connsiteY476" fmla="*/ 161077 h 424699"/>
                  <a:gd name="connsiteX477" fmla="*/ 282616 w 394563"/>
                  <a:gd name="connsiteY477" fmla="*/ 161134 h 424699"/>
                  <a:gd name="connsiteX478" fmla="*/ 277301 w 394563"/>
                  <a:gd name="connsiteY478" fmla="*/ 161373 h 424699"/>
                  <a:gd name="connsiteX479" fmla="*/ 349482 w 394563"/>
                  <a:gd name="connsiteY479" fmla="*/ 149523 h 424699"/>
                  <a:gd name="connsiteX480" fmla="*/ 259051 w 394563"/>
                  <a:gd name="connsiteY480" fmla="*/ 162001 h 424699"/>
                  <a:gd name="connsiteX481" fmla="*/ 245412 w 394563"/>
                  <a:gd name="connsiteY481" fmla="*/ 162220 h 424699"/>
                  <a:gd name="connsiteX482" fmla="*/ 241097 w 394563"/>
                  <a:gd name="connsiteY482" fmla="*/ 162411 h 424699"/>
                  <a:gd name="connsiteX483" fmla="*/ 232191 w 394563"/>
                  <a:gd name="connsiteY483" fmla="*/ 162878 h 424699"/>
                  <a:gd name="connsiteX484" fmla="*/ 227371 w 394563"/>
                  <a:gd name="connsiteY484" fmla="*/ 163239 h 424699"/>
                  <a:gd name="connsiteX485" fmla="*/ 221933 w 394563"/>
                  <a:gd name="connsiteY485" fmla="*/ 163687 h 424699"/>
                  <a:gd name="connsiteX486" fmla="*/ 224981 w 394563"/>
                  <a:gd name="connsiteY486" fmla="*/ 160649 h 424699"/>
                  <a:gd name="connsiteX487" fmla="*/ 226114 w 394563"/>
                  <a:gd name="connsiteY487" fmla="*/ 159458 h 424699"/>
                  <a:gd name="connsiteX488" fmla="*/ 229705 w 394563"/>
                  <a:gd name="connsiteY488" fmla="*/ 155610 h 424699"/>
                  <a:gd name="connsiteX489" fmla="*/ 231296 w 394563"/>
                  <a:gd name="connsiteY489" fmla="*/ 153838 h 424699"/>
                  <a:gd name="connsiteX490" fmla="*/ 235858 w 394563"/>
                  <a:gd name="connsiteY490" fmla="*/ 148485 h 424699"/>
                  <a:gd name="connsiteX491" fmla="*/ 238592 w 394563"/>
                  <a:gd name="connsiteY491" fmla="*/ 146723 h 424699"/>
                  <a:gd name="connsiteX492" fmla="*/ 240011 w 394563"/>
                  <a:gd name="connsiteY492" fmla="*/ 145790 h 424699"/>
                  <a:gd name="connsiteX493" fmla="*/ 245440 w 394563"/>
                  <a:gd name="connsiteY493" fmla="*/ 141856 h 424699"/>
                  <a:gd name="connsiteX494" fmla="*/ 247431 w 394563"/>
                  <a:gd name="connsiteY494" fmla="*/ 140284 h 424699"/>
                  <a:gd name="connsiteX495" fmla="*/ 251165 w 394563"/>
                  <a:gd name="connsiteY495" fmla="*/ 137236 h 424699"/>
                  <a:gd name="connsiteX496" fmla="*/ 253460 w 394563"/>
                  <a:gd name="connsiteY496" fmla="*/ 135226 h 424699"/>
                  <a:gd name="connsiteX497" fmla="*/ 257032 w 394563"/>
                  <a:gd name="connsiteY497" fmla="*/ 131912 h 424699"/>
                  <a:gd name="connsiteX498" fmla="*/ 259261 w 394563"/>
                  <a:gd name="connsiteY498" fmla="*/ 129740 h 424699"/>
                  <a:gd name="connsiteX499" fmla="*/ 263385 w 394563"/>
                  <a:gd name="connsiteY499" fmla="*/ 125339 h 424699"/>
                  <a:gd name="connsiteX500" fmla="*/ 264890 w 394563"/>
                  <a:gd name="connsiteY500" fmla="*/ 123701 h 424699"/>
                  <a:gd name="connsiteX501" fmla="*/ 269796 w 394563"/>
                  <a:gd name="connsiteY501" fmla="*/ 117672 h 424699"/>
                  <a:gd name="connsiteX502" fmla="*/ 285464 w 394563"/>
                  <a:gd name="connsiteY502" fmla="*/ 89792 h 424699"/>
                  <a:gd name="connsiteX503" fmla="*/ 259213 w 394563"/>
                  <a:gd name="connsiteY503" fmla="*/ 110233 h 424699"/>
                  <a:gd name="connsiteX504" fmla="*/ 267757 w 394563"/>
                  <a:gd name="connsiteY504" fmla="*/ 54216 h 424699"/>
                  <a:gd name="connsiteX505" fmla="*/ 233077 w 394563"/>
                  <a:gd name="connsiteY505" fmla="*/ 109280 h 424699"/>
                  <a:gd name="connsiteX506" fmla="*/ 232324 w 394563"/>
                  <a:gd name="connsiteY506" fmla="*/ 110604 h 424699"/>
                  <a:gd name="connsiteX507" fmla="*/ 230676 w 394563"/>
                  <a:gd name="connsiteY507" fmla="*/ 113519 h 424699"/>
                  <a:gd name="connsiteX508" fmla="*/ 229429 w 394563"/>
                  <a:gd name="connsiteY508" fmla="*/ 115757 h 424699"/>
                  <a:gd name="connsiteX509" fmla="*/ 227829 w 394563"/>
                  <a:gd name="connsiteY509" fmla="*/ 118662 h 424699"/>
                  <a:gd name="connsiteX510" fmla="*/ 226590 w 394563"/>
                  <a:gd name="connsiteY510" fmla="*/ 120958 h 424699"/>
                  <a:gd name="connsiteX511" fmla="*/ 225095 w 394563"/>
                  <a:gd name="connsiteY511" fmla="*/ 123758 h 424699"/>
                  <a:gd name="connsiteX512" fmla="*/ 223847 w 394563"/>
                  <a:gd name="connsiteY512" fmla="*/ 126149 h 424699"/>
                  <a:gd name="connsiteX513" fmla="*/ 222475 w 394563"/>
                  <a:gd name="connsiteY513" fmla="*/ 128816 h 424699"/>
                  <a:gd name="connsiteX514" fmla="*/ 221275 w 394563"/>
                  <a:gd name="connsiteY514" fmla="*/ 131226 h 424699"/>
                  <a:gd name="connsiteX515" fmla="*/ 219989 w 394563"/>
                  <a:gd name="connsiteY515" fmla="*/ 133836 h 424699"/>
                  <a:gd name="connsiteX516" fmla="*/ 218875 w 394563"/>
                  <a:gd name="connsiteY516" fmla="*/ 136179 h 424699"/>
                  <a:gd name="connsiteX517" fmla="*/ 217684 w 394563"/>
                  <a:gd name="connsiteY517" fmla="*/ 138713 h 424699"/>
                  <a:gd name="connsiteX518" fmla="*/ 216656 w 394563"/>
                  <a:gd name="connsiteY518" fmla="*/ 141018 h 424699"/>
                  <a:gd name="connsiteX519" fmla="*/ 215589 w 394563"/>
                  <a:gd name="connsiteY519" fmla="*/ 143437 h 424699"/>
                  <a:gd name="connsiteX520" fmla="*/ 214646 w 394563"/>
                  <a:gd name="connsiteY520" fmla="*/ 145713 h 424699"/>
                  <a:gd name="connsiteX521" fmla="*/ 213722 w 394563"/>
                  <a:gd name="connsiteY521" fmla="*/ 147980 h 424699"/>
                  <a:gd name="connsiteX522" fmla="*/ 212893 w 394563"/>
                  <a:gd name="connsiteY522" fmla="*/ 150200 h 424699"/>
                  <a:gd name="connsiteX523" fmla="*/ 212112 w 394563"/>
                  <a:gd name="connsiteY523" fmla="*/ 152314 h 424699"/>
                  <a:gd name="connsiteX524" fmla="*/ 211417 w 394563"/>
                  <a:gd name="connsiteY524" fmla="*/ 154438 h 424699"/>
                  <a:gd name="connsiteX525" fmla="*/ 210788 w 394563"/>
                  <a:gd name="connsiteY525" fmla="*/ 156410 h 424699"/>
                  <a:gd name="connsiteX526" fmla="*/ 210245 w 394563"/>
                  <a:gd name="connsiteY526" fmla="*/ 158420 h 424699"/>
                  <a:gd name="connsiteX527" fmla="*/ 209769 w 394563"/>
                  <a:gd name="connsiteY527" fmla="*/ 160220 h 424699"/>
                  <a:gd name="connsiteX528" fmla="*/ 209388 w 394563"/>
                  <a:gd name="connsiteY528" fmla="*/ 162135 h 424699"/>
                  <a:gd name="connsiteX529" fmla="*/ 209093 w 394563"/>
                  <a:gd name="connsiteY529" fmla="*/ 163716 h 424699"/>
                  <a:gd name="connsiteX530" fmla="*/ 208940 w 394563"/>
                  <a:gd name="connsiteY530" fmla="*/ 165202 h 424699"/>
                  <a:gd name="connsiteX531" fmla="*/ 206607 w 394563"/>
                  <a:gd name="connsiteY531" fmla="*/ 165535 h 424699"/>
                  <a:gd name="connsiteX532" fmla="*/ 202473 w 394563"/>
                  <a:gd name="connsiteY532" fmla="*/ 166126 h 424699"/>
                  <a:gd name="connsiteX533" fmla="*/ 193148 w 394563"/>
                  <a:gd name="connsiteY533" fmla="*/ 167735 h 424699"/>
                  <a:gd name="connsiteX534" fmla="*/ 190871 w 394563"/>
                  <a:gd name="connsiteY534" fmla="*/ 168135 h 424699"/>
                  <a:gd name="connsiteX535" fmla="*/ 183985 w 394563"/>
                  <a:gd name="connsiteY535" fmla="*/ 169612 h 424699"/>
                  <a:gd name="connsiteX536" fmla="*/ 184690 w 394563"/>
                  <a:gd name="connsiteY536" fmla="*/ 168202 h 424699"/>
                  <a:gd name="connsiteX537" fmla="*/ 185090 w 394563"/>
                  <a:gd name="connsiteY537" fmla="*/ 167392 h 424699"/>
                  <a:gd name="connsiteX538" fmla="*/ 186471 w 394563"/>
                  <a:gd name="connsiteY538" fmla="*/ 164516 h 424699"/>
                  <a:gd name="connsiteX539" fmla="*/ 187014 w 394563"/>
                  <a:gd name="connsiteY539" fmla="*/ 163430 h 424699"/>
                  <a:gd name="connsiteX540" fmla="*/ 188471 w 394563"/>
                  <a:gd name="connsiteY540" fmla="*/ 160239 h 424699"/>
                  <a:gd name="connsiteX541" fmla="*/ 188957 w 394563"/>
                  <a:gd name="connsiteY541" fmla="*/ 159163 h 424699"/>
                  <a:gd name="connsiteX542" fmla="*/ 190862 w 394563"/>
                  <a:gd name="connsiteY542" fmla="*/ 154772 h 424699"/>
                  <a:gd name="connsiteX543" fmla="*/ 193091 w 394563"/>
                  <a:gd name="connsiteY543" fmla="*/ 149314 h 424699"/>
                  <a:gd name="connsiteX544" fmla="*/ 193329 w 394563"/>
                  <a:gd name="connsiteY544" fmla="*/ 148704 h 424699"/>
                  <a:gd name="connsiteX545" fmla="*/ 195129 w 394563"/>
                  <a:gd name="connsiteY545" fmla="*/ 143970 h 424699"/>
                  <a:gd name="connsiteX546" fmla="*/ 195663 w 394563"/>
                  <a:gd name="connsiteY546" fmla="*/ 142513 h 424699"/>
                  <a:gd name="connsiteX547" fmla="*/ 197177 w 394563"/>
                  <a:gd name="connsiteY547" fmla="*/ 138227 h 424699"/>
                  <a:gd name="connsiteX548" fmla="*/ 197749 w 394563"/>
                  <a:gd name="connsiteY548" fmla="*/ 136550 h 424699"/>
                  <a:gd name="connsiteX549" fmla="*/ 199254 w 394563"/>
                  <a:gd name="connsiteY549" fmla="*/ 131893 h 424699"/>
                  <a:gd name="connsiteX550" fmla="*/ 199711 w 394563"/>
                  <a:gd name="connsiteY550" fmla="*/ 130445 h 424699"/>
                  <a:gd name="connsiteX551" fmla="*/ 203254 w 394563"/>
                  <a:gd name="connsiteY551" fmla="*/ 117453 h 424699"/>
                  <a:gd name="connsiteX552" fmla="*/ 203587 w 394563"/>
                  <a:gd name="connsiteY552" fmla="*/ 116005 h 424699"/>
                  <a:gd name="connsiteX553" fmla="*/ 204740 w 394563"/>
                  <a:gd name="connsiteY553" fmla="*/ 110728 h 424699"/>
                  <a:gd name="connsiteX554" fmla="*/ 204930 w 394563"/>
                  <a:gd name="connsiteY554" fmla="*/ 109852 h 424699"/>
                  <a:gd name="connsiteX555" fmla="*/ 198568 w 394563"/>
                  <a:gd name="connsiteY555" fmla="*/ 29185 h 424699"/>
                  <a:gd name="connsiteX556" fmla="*/ 188766 w 394563"/>
                  <a:gd name="connsiteY556" fmla="*/ 111700 h 424699"/>
                  <a:gd name="connsiteX557" fmla="*/ 187595 w 394563"/>
                  <a:gd name="connsiteY557" fmla="*/ 120606 h 424699"/>
                  <a:gd name="connsiteX558" fmla="*/ 187404 w 394563"/>
                  <a:gd name="connsiteY558" fmla="*/ 122006 h 424699"/>
                  <a:gd name="connsiteX559" fmla="*/ 186300 w 394563"/>
                  <a:gd name="connsiteY559" fmla="*/ 130188 h 424699"/>
                  <a:gd name="connsiteX560" fmla="*/ 186223 w 394563"/>
                  <a:gd name="connsiteY560" fmla="*/ 130788 h 424699"/>
                  <a:gd name="connsiteX561" fmla="*/ 185061 w 394563"/>
                  <a:gd name="connsiteY561" fmla="*/ 139141 h 424699"/>
                  <a:gd name="connsiteX562" fmla="*/ 184823 w 394563"/>
                  <a:gd name="connsiteY562" fmla="*/ 140808 h 424699"/>
                  <a:gd name="connsiteX563" fmla="*/ 183680 w 394563"/>
                  <a:gd name="connsiteY563" fmla="*/ 148676 h 424699"/>
                  <a:gd name="connsiteX564" fmla="*/ 182499 w 394563"/>
                  <a:gd name="connsiteY564" fmla="*/ 156505 h 424699"/>
                  <a:gd name="connsiteX565" fmla="*/ 182204 w 394563"/>
                  <a:gd name="connsiteY565" fmla="*/ 158429 h 424699"/>
                  <a:gd name="connsiteX566" fmla="*/ 181099 w 394563"/>
                  <a:gd name="connsiteY566" fmla="*/ 165344 h 424699"/>
                  <a:gd name="connsiteX567" fmla="*/ 180232 w 394563"/>
                  <a:gd name="connsiteY567" fmla="*/ 170478 h 424699"/>
                  <a:gd name="connsiteX568" fmla="*/ 176755 w 394563"/>
                  <a:gd name="connsiteY568" fmla="*/ 171364 h 424699"/>
                  <a:gd name="connsiteX569" fmla="*/ 169078 w 394563"/>
                  <a:gd name="connsiteY569" fmla="*/ 173384 h 424699"/>
                  <a:gd name="connsiteX570" fmla="*/ 165306 w 394563"/>
                  <a:gd name="connsiteY570" fmla="*/ 174488 h 424699"/>
                  <a:gd name="connsiteX571" fmla="*/ 158734 w 394563"/>
                  <a:gd name="connsiteY571" fmla="*/ 176527 h 424699"/>
                  <a:gd name="connsiteX572" fmla="*/ 162868 w 394563"/>
                  <a:gd name="connsiteY572" fmla="*/ 168688 h 424699"/>
                  <a:gd name="connsiteX573" fmla="*/ 163525 w 394563"/>
                  <a:gd name="connsiteY573" fmla="*/ 167297 h 424699"/>
                  <a:gd name="connsiteX574" fmla="*/ 165354 w 394563"/>
                  <a:gd name="connsiteY574" fmla="*/ 163201 h 424699"/>
                  <a:gd name="connsiteX575" fmla="*/ 166078 w 394563"/>
                  <a:gd name="connsiteY575" fmla="*/ 161449 h 424699"/>
                  <a:gd name="connsiteX576" fmla="*/ 167792 w 394563"/>
                  <a:gd name="connsiteY576" fmla="*/ 156867 h 424699"/>
                  <a:gd name="connsiteX577" fmla="*/ 168335 w 394563"/>
                  <a:gd name="connsiteY577" fmla="*/ 155315 h 424699"/>
                  <a:gd name="connsiteX578" fmla="*/ 170326 w 394563"/>
                  <a:gd name="connsiteY578" fmla="*/ 148628 h 424699"/>
                  <a:gd name="connsiteX579" fmla="*/ 171898 w 394563"/>
                  <a:gd name="connsiteY579" fmla="*/ 141608 h 424699"/>
                  <a:gd name="connsiteX580" fmla="*/ 172250 w 394563"/>
                  <a:gd name="connsiteY580" fmla="*/ 139560 h 424699"/>
                  <a:gd name="connsiteX581" fmla="*/ 173069 w 394563"/>
                  <a:gd name="connsiteY581" fmla="*/ 133988 h 424699"/>
                  <a:gd name="connsiteX582" fmla="*/ 173336 w 394563"/>
                  <a:gd name="connsiteY582" fmla="*/ 131559 h 424699"/>
                  <a:gd name="connsiteX583" fmla="*/ 173765 w 394563"/>
                  <a:gd name="connsiteY583" fmla="*/ 125416 h 424699"/>
                  <a:gd name="connsiteX584" fmla="*/ 173869 w 394563"/>
                  <a:gd name="connsiteY584" fmla="*/ 123339 h 424699"/>
                  <a:gd name="connsiteX585" fmla="*/ 173793 w 394563"/>
                  <a:gd name="connsiteY585" fmla="*/ 114633 h 424699"/>
                  <a:gd name="connsiteX586" fmla="*/ 119567 w 394563"/>
                  <a:gd name="connsiteY586" fmla="*/ 0 h 424699"/>
                  <a:gd name="connsiteX587" fmla="*/ 146066 w 394563"/>
                  <a:gd name="connsiteY587" fmla="*/ 123225 h 424699"/>
                  <a:gd name="connsiteX588" fmla="*/ 147085 w 394563"/>
                  <a:gd name="connsiteY588" fmla="*/ 132607 h 424699"/>
                  <a:gd name="connsiteX589" fmla="*/ 147276 w 394563"/>
                  <a:gd name="connsiteY589" fmla="*/ 134750 h 424699"/>
                  <a:gd name="connsiteX590" fmla="*/ 147847 w 394563"/>
                  <a:gd name="connsiteY590" fmla="*/ 141713 h 424699"/>
                  <a:gd name="connsiteX591" fmla="*/ 148038 w 394563"/>
                  <a:gd name="connsiteY591" fmla="*/ 144561 h 424699"/>
                  <a:gd name="connsiteX592" fmla="*/ 148371 w 394563"/>
                  <a:gd name="connsiteY592" fmla="*/ 150952 h 424699"/>
                  <a:gd name="connsiteX593" fmla="*/ 148476 w 394563"/>
                  <a:gd name="connsiteY593" fmla="*/ 153533 h 424699"/>
                  <a:gd name="connsiteX594" fmla="*/ 148609 w 394563"/>
                  <a:gd name="connsiteY594" fmla="*/ 161506 h 424699"/>
                  <a:gd name="connsiteX595" fmla="*/ 148619 w 394563"/>
                  <a:gd name="connsiteY595" fmla="*/ 162087 h 424699"/>
                  <a:gd name="connsiteX596" fmla="*/ 148409 w 394563"/>
                  <a:gd name="connsiteY596" fmla="*/ 170231 h 424699"/>
                  <a:gd name="connsiteX597" fmla="*/ 148266 w 394563"/>
                  <a:gd name="connsiteY597" fmla="*/ 172460 h 424699"/>
                  <a:gd name="connsiteX598" fmla="*/ 147838 w 394563"/>
                  <a:gd name="connsiteY598" fmla="*/ 177984 h 424699"/>
                  <a:gd name="connsiteX599" fmla="*/ 147571 w 394563"/>
                  <a:gd name="connsiteY599" fmla="*/ 180451 h 424699"/>
                  <a:gd name="connsiteX600" fmla="*/ 145190 w 394563"/>
                  <a:gd name="connsiteY600" fmla="*/ 181375 h 424699"/>
                  <a:gd name="connsiteX601" fmla="*/ 138455 w 394563"/>
                  <a:gd name="connsiteY601" fmla="*/ 184147 h 42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</a:cxnLst>
                <a:rect l="l" t="t" r="r" b="b"/>
                <a:pathLst>
                  <a:path w="394563" h="424699">
                    <a:moveTo>
                      <a:pt x="138455" y="184147"/>
                    </a:moveTo>
                    <a:cubicBezTo>
                      <a:pt x="137608" y="184509"/>
                      <a:pt x="136731" y="184861"/>
                      <a:pt x="135893" y="185233"/>
                    </a:cubicBezTo>
                    <a:cubicBezTo>
                      <a:pt x="133636" y="186233"/>
                      <a:pt x="131435" y="187271"/>
                      <a:pt x="129254" y="188319"/>
                    </a:cubicBezTo>
                    <a:cubicBezTo>
                      <a:pt x="129350" y="188052"/>
                      <a:pt x="129435" y="187776"/>
                      <a:pt x="129521" y="187509"/>
                    </a:cubicBezTo>
                    <a:cubicBezTo>
                      <a:pt x="129616" y="187223"/>
                      <a:pt x="129711" y="186938"/>
                      <a:pt x="129807" y="186652"/>
                    </a:cubicBezTo>
                    <a:cubicBezTo>
                      <a:pt x="130902" y="183242"/>
                      <a:pt x="131807" y="179441"/>
                      <a:pt x="132398" y="175193"/>
                    </a:cubicBezTo>
                    <a:cubicBezTo>
                      <a:pt x="132436" y="174908"/>
                      <a:pt x="132464" y="174603"/>
                      <a:pt x="132502" y="174308"/>
                    </a:cubicBezTo>
                    <a:cubicBezTo>
                      <a:pt x="132740" y="172422"/>
                      <a:pt x="132921" y="170450"/>
                      <a:pt x="133026" y="168392"/>
                    </a:cubicBezTo>
                    <a:cubicBezTo>
                      <a:pt x="133045" y="168031"/>
                      <a:pt x="133074" y="167678"/>
                      <a:pt x="133083" y="167307"/>
                    </a:cubicBezTo>
                    <a:cubicBezTo>
                      <a:pt x="133274" y="162601"/>
                      <a:pt x="133064" y="157458"/>
                      <a:pt x="132369" y="151867"/>
                    </a:cubicBezTo>
                    <a:cubicBezTo>
                      <a:pt x="132302" y="151333"/>
                      <a:pt x="132226" y="150781"/>
                      <a:pt x="132150" y="150238"/>
                    </a:cubicBezTo>
                    <a:cubicBezTo>
                      <a:pt x="131797" y="147666"/>
                      <a:pt x="131340" y="144999"/>
                      <a:pt x="130769" y="142237"/>
                    </a:cubicBezTo>
                    <a:cubicBezTo>
                      <a:pt x="130712" y="141961"/>
                      <a:pt x="130673" y="141703"/>
                      <a:pt x="130607" y="141418"/>
                    </a:cubicBezTo>
                    <a:cubicBezTo>
                      <a:pt x="129940" y="138341"/>
                      <a:pt x="129121" y="135141"/>
                      <a:pt x="128159" y="131836"/>
                    </a:cubicBezTo>
                    <a:cubicBezTo>
                      <a:pt x="128111" y="131664"/>
                      <a:pt x="128083" y="131512"/>
                      <a:pt x="128035" y="131340"/>
                    </a:cubicBezTo>
                    <a:cubicBezTo>
                      <a:pt x="120644" y="106318"/>
                      <a:pt x="104308" y="74514"/>
                      <a:pt x="72409" y="34728"/>
                    </a:cubicBezTo>
                    <a:cubicBezTo>
                      <a:pt x="72409" y="34728"/>
                      <a:pt x="95126" y="90945"/>
                      <a:pt x="107547" y="144209"/>
                    </a:cubicBezTo>
                    <a:cubicBezTo>
                      <a:pt x="108223" y="147104"/>
                      <a:pt x="108861" y="149990"/>
                      <a:pt x="109471" y="152857"/>
                    </a:cubicBezTo>
                    <a:cubicBezTo>
                      <a:pt x="109576" y="153333"/>
                      <a:pt x="109661" y="153810"/>
                      <a:pt x="109766" y="154286"/>
                    </a:cubicBezTo>
                    <a:cubicBezTo>
                      <a:pt x="110242" y="156591"/>
                      <a:pt x="110700" y="158887"/>
                      <a:pt x="111138" y="161163"/>
                    </a:cubicBezTo>
                    <a:cubicBezTo>
                      <a:pt x="111290" y="161973"/>
                      <a:pt x="111433" y="162782"/>
                      <a:pt x="111585" y="163592"/>
                    </a:cubicBezTo>
                    <a:cubicBezTo>
                      <a:pt x="111947" y="165592"/>
                      <a:pt x="112290" y="167573"/>
                      <a:pt x="112605" y="169545"/>
                    </a:cubicBezTo>
                    <a:cubicBezTo>
                      <a:pt x="112738" y="170336"/>
                      <a:pt x="112871" y="171136"/>
                      <a:pt x="112986" y="171926"/>
                    </a:cubicBezTo>
                    <a:cubicBezTo>
                      <a:pt x="113348" y="174308"/>
                      <a:pt x="113681" y="176660"/>
                      <a:pt x="113967" y="178965"/>
                    </a:cubicBezTo>
                    <a:cubicBezTo>
                      <a:pt x="114005" y="179251"/>
                      <a:pt x="114052" y="179546"/>
                      <a:pt x="114081" y="179832"/>
                    </a:cubicBezTo>
                    <a:cubicBezTo>
                      <a:pt x="114395" y="182404"/>
                      <a:pt x="114643" y="184928"/>
                      <a:pt x="114852" y="187404"/>
                    </a:cubicBezTo>
                    <a:cubicBezTo>
                      <a:pt x="114910" y="188081"/>
                      <a:pt x="114948" y="188738"/>
                      <a:pt x="114995" y="189405"/>
                    </a:cubicBezTo>
                    <a:cubicBezTo>
                      <a:pt x="115129" y="191186"/>
                      <a:pt x="115224" y="192948"/>
                      <a:pt x="115291" y="194662"/>
                    </a:cubicBezTo>
                    <a:cubicBezTo>
                      <a:pt x="115300" y="194996"/>
                      <a:pt x="115310" y="195320"/>
                      <a:pt x="115319" y="195653"/>
                    </a:cubicBezTo>
                    <a:cubicBezTo>
                      <a:pt x="113681" y="196596"/>
                      <a:pt x="112052" y="197539"/>
                      <a:pt x="110461" y="198511"/>
                    </a:cubicBezTo>
                    <a:cubicBezTo>
                      <a:pt x="109461" y="199120"/>
                      <a:pt x="108471" y="199739"/>
                      <a:pt x="107490" y="200358"/>
                    </a:cubicBezTo>
                    <a:cubicBezTo>
                      <a:pt x="105842" y="201397"/>
                      <a:pt x="104223" y="202454"/>
                      <a:pt x="102632" y="203521"/>
                    </a:cubicBezTo>
                    <a:cubicBezTo>
                      <a:pt x="102737" y="202797"/>
                      <a:pt x="102860" y="202044"/>
                      <a:pt x="102956" y="201263"/>
                    </a:cubicBezTo>
                    <a:cubicBezTo>
                      <a:pt x="102984" y="201016"/>
                      <a:pt x="103003" y="200758"/>
                      <a:pt x="103032" y="200501"/>
                    </a:cubicBezTo>
                    <a:cubicBezTo>
                      <a:pt x="103156" y="199330"/>
                      <a:pt x="103232" y="198101"/>
                      <a:pt x="103251" y="196834"/>
                    </a:cubicBezTo>
                    <a:cubicBezTo>
                      <a:pt x="103261" y="196529"/>
                      <a:pt x="103270" y="196234"/>
                      <a:pt x="103270" y="195939"/>
                    </a:cubicBezTo>
                    <a:cubicBezTo>
                      <a:pt x="103270" y="194434"/>
                      <a:pt x="103194" y="192881"/>
                      <a:pt x="103022" y="191252"/>
                    </a:cubicBezTo>
                    <a:cubicBezTo>
                      <a:pt x="102994" y="191014"/>
                      <a:pt x="102956" y="190757"/>
                      <a:pt x="102918" y="190510"/>
                    </a:cubicBezTo>
                    <a:cubicBezTo>
                      <a:pt x="102746" y="189081"/>
                      <a:pt x="102489" y="187604"/>
                      <a:pt x="102165" y="186090"/>
                    </a:cubicBezTo>
                    <a:cubicBezTo>
                      <a:pt x="102089" y="185709"/>
                      <a:pt x="102013" y="185337"/>
                      <a:pt x="101918" y="184956"/>
                    </a:cubicBezTo>
                    <a:cubicBezTo>
                      <a:pt x="101498" y="183194"/>
                      <a:pt x="100994" y="181385"/>
                      <a:pt x="100346" y="179518"/>
                    </a:cubicBezTo>
                    <a:cubicBezTo>
                      <a:pt x="100270" y="179299"/>
                      <a:pt x="100174" y="179080"/>
                      <a:pt x="100098" y="178860"/>
                    </a:cubicBezTo>
                    <a:cubicBezTo>
                      <a:pt x="99498" y="177184"/>
                      <a:pt x="98774" y="175460"/>
                      <a:pt x="97974" y="173698"/>
                    </a:cubicBezTo>
                    <a:cubicBezTo>
                      <a:pt x="97765" y="173250"/>
                      <a:pt x="97565" y="172793"/>
                      <a:pt x="97336" y="172336"/>
                    </a:cubicBezTo>
                    <a:cubicBezTo>
                      <a:pt x="96364" y="170336"/>
                      <a:pt x="95288" y="168297"/>
                      <a:pt x="94031" y="166211"/>
                    </a:cubicBezTo>
                    <a:cubicBezTo>
                      <a:pt x="93945" y="166068"/>
                      <a:pt x="93840" y="165925"/>
                      <a:pt x="93755" y="165792"/>
                    </a:cubicBezTo>
                    <a:cubicBezTo>
                      <a:pt x="92564" y="163840"/>
                      <a:pt x="91202" y="161839"/>
                      <a:pt x="89735" y="159810"/>
                    </a:cubicBezTo>
                    <a:cubicBezTo>
                      <a:pt x="89535" y="159534"/>
                      <a:pt x="89392" y="159268"/>
                      <a:pt x="89183" y="158982"/>
                    </a:cubicBezTo>
                    <a:cubicBezTo>
                      <a:pt x="78800" y="144990"/>
                      <a:pt x="61646" y="129207"/>
                      <a:pt x="33919" y="112309"/>
                    </a:cubicBezTo>
                    <a:cubicBezTo>
                      <a:pt x="33919" y="112309"/>
                      <a:pt x="57807" y="143056"/>
                      <a:pt x="75419" y="173184"/>
                    </a:cubicBezTo>
                    <a:cubicBezTo>
                      <a:pt x="76591" y="175184"/>
                      <a:pt x="77724" y="177184"/>
                      <a:pt x="78829" y="179175"/>
                    </a:cubicBezTo>
                    <a:cubicBezTo>
                      <a:pt x="79105" y="179661"/>
                      <a:pt x="79372" y="180146"/>
                      <a:pt x="79639" y="180642"/>
                    </a:cubicBezTo>
                    <a:cubicBezTo>
                      <a:pt x="80734" y="182642"/>
                      <a:pt x="81810" y="184633"/>
                      <a:pt x="82820" y="186595"/>
                    </a:cubicBezTo>
                    <a:cubicBezTo>
                      <a:pt x="83820" y="188538"/>
                      <a:pt x="84753" y="190443"/>
                      <a:pt x="85649" y="192329"/>
                    </a:cubicBezTo>
                    <a:cubicBezTo>
                      <a:pt x="85877" y="192805"/>
                      <a:pt x="86096" y="193272"/>
                      <a:pt x="86316" y="193748"/>
                    </a:cubicBezTo>
                    <a:cubicBezTo>
                      <a:pt x="88059" y="197501"/>
                      <a:pt x="89554" y="201101"/>
                      <a:pt x="90745" y="204502"/>
                    </a:cubicBezTo>
                    <a:cubicBezTo>
                      <a:pt x="90897" y="204921"/>
                      <a:pt x="91040" y="205340"/>
                      <a:pt x="91173" y="205759"/>
                    </a:cubicBezTo>
                    <a:cubicBezTo>
                      <a:pt x="91735" y="207435"/>
                      <a:pt x="92240" y="209074"/>
                      <a:pt x="92631" y="210626"/>
                    </a:cubicBezTo>
                    <a:cubicBezTo>
                      <a:pt x="90259" y="212436"/>
                      <a:pt x="87963" y="214236"/>
                      <a:pt x="85744" y="216075"/>
                    </a:cubicBezTo>
                    <a:cubicBezTo>
                      <a:pt x="83506" y="217932"/>
                      <a:pt x="81363" y="219808"/>
                      <a:pt x="79258" y="221704"/>
                    </a:cubicBezTo>
                    <a:cubicBezTo>
                      <a:pt x="78581" y="222314"/>
                      <a:pt x="77924" y="222942"/>
                      <a:pt x="77257" y="223561"/>
                    </a:cubicBezTo>
                    <a:cubicBezTo>
                      <a:pt x="76924" y="223866"/>
                      <a:pt x="76591" y="224180"/>
                      <a:pt x="76267" y="224485"/>
                    </a:cubicBezTo>
                    <a:cubicBezTo>
                      <a:pt x="76676" y="222914"/>
                      <a:pt x="76914" y="221294"/>
                      <a:pt x="76933" y="219494"/>
                    </a:cubicBezTo>
                    <a:cubicBezTo>
                      <a:pt x="76933" y="219323"/>
                      <a:pt x="76933" y="219151"/>
                      <a:pt x="76933" y="218980"/>
                    </a:cubicBezTo>
                    <a:cubicBezTo>
                      <a:pt x="76905" y="217160"/>
                      <a:pt x="76638" y="215160"/>
                      <a:pt x="76038" y="212998"/>
                    </a:cubicBezTo>
                    <a:cubicBezTo>
                      <a:pt x="75981" y="212789"/>
                      <a:pt x="75914" y="212579"/>
                      <a:pt x="75857" y="212369"/>
                    </a:cubicBezTo>
                    <a:cubicBezTo>
                      <a:pt x="75533" y="211284"/>
                      <a:pt x="75143" y="210179"/>
                      <a:pt x="74638" y="209007"/>
                    </a:cubicBezTo>
                    <a:cubicBezTo>
                      <a:pt x="74105" y="207788"/>
                      <a:pt x="73476" y="206559"/>
                      <a:pt x="72752" y="205302"/>
                    </a:cubicBezTo>
                    <a:cubicBezTo>
                      <a:pt x="72609" y="205054"/>
                      <a:pt x="72457" y="204797"/>
                      <a:pt x="72304" y="204540"/>
                    </a:cubicBezTo>
                    <a:cubicBezTo>
                      <a:pt x="71571" y="203321"/>
                      <a:pt x="70771" y="202063"/>
                      <a:pt x="69828" y="200768"/>
                    </a:cubicBezTo>
                    <a:cubicBezTo>
                      <a:pt x="68723" y="199253"/>
                      <a:pt x="67580" y="197863"/>
                      <a:pt x="66342" y="196434"/>
                    </a:cubicBezTo>
                    <a:cubicBezTo>
                      <a:pt x="66084" y="196139"/>
                      <a:pt x="65808" y="195834"/>
                      <a:pt x="65542" y="195539"/>
                    </a:cubicBezTo>
                    <a:cubicBezTo>
                      <a:pt x="64322" y="194186"/>
                      <a:pt x="63008" y="192805"/>
                      <a:pt x="61541" y="191386"/>
                    </a:cubicBezTo>
                    <a:cubicBezTo>
                      <a:pt x="51902" y="182089"/>
                      <a:pt x="37300" y="171669"/>
                      <a:pt x="15011" y="160010"/>
                    </a:cubicBezTo>
                    <a:cubicBezTo>
                      <a:pt x="15011" y="160010"/>
                      <a:pt x="39214" y="178984"/>
                      <a:pt x="55912" y="199682"/>
                    </a:cubicBezTo>
                    <a:cubicBezTo>
                      <a:pt x="57055" y="201101"/>
                      <a:pt x="58160" y="202521"/>
                      <a:pt x="59226" y="203949"/>
                    </a:cubicBezTo>
                    <a:cubicBezTo>
                      <a:pt x="59341" y="204102"/>
                      <a:pt x="59446" y="204254"/>
                      <a:pt x="59560" y="204416"/>
                    </a:cubicBezTo>
                    <a:cubicBezTo>
                      <a:pt x="60779" y="206073"/>
                      <a:pt x="61922" y="207721"/>
                      <a:pt x="62998" y="209379"/>
                    </a:cubicBezTo>
                    <a:cubicBezTo>
                      <a:pt x="63341" y="209902"/>
                      <a:pt x="63656" y="210407"/>
                      <a:pt x="63979" y="210931"/>
                    </a:cubicBezTo>
                    <a:cubicBezTo>
                      <a:pt x="64894" y="212388"/>
                      <a:pt x="65723" y="213836"/>
                      <a:pt x="66494" y="215265"/>
                    </a:cubicBezTo>
                    <a:cubicBezTo>
                      <a:pt x="66704" y="215656"/>
                      <a:pt x="66932" y="216037"/>
                      <a:pt x="67132" y="216427"/>
                    </a:cubicBezTo>
                    <a:cubicBezTo>
                      <a:pt x="68028" y="218180"/>
                      <a:pt x="68790" y="219913"/>
                      <a:pt x="69428" y="221618"/>
                    </a:cubicBezTo>
                    <a:cubicBezTo>
                      <a:pt x="69580" y="222018"/>
                      <a:pt x="69685" y="222409"/>
                      <a:pt x="69818" y="222809"/>
                    </a:cubicBezTo>
                    <a:cubicBezTo>
                      <a:pt x="70266" y="224152"/>
                      <a:pt x="70618" y="225457"/>
                      <a:pt x="70876" y="226752"/>
                    </a:cubicBezTo>
                    <a:cubicBezTo>
                      <a:pt x="70971" y="227219"/>
                      <a:pt x="71066" y="227686"/>
                      <a:pt x="71133" y="228152"/>
                    </a:cubicBezTo>
                    <a:cubicBezTo>
                      <a:pt x="71199" y="228581"/>
                      <a:pt x="71152" y="228991"/>
                      <a:pt x="71199" y="229410"/>
                    </a:cubicBezTo>
                    <a:cubicBezTo>
                      <a:pt x="69628" y="231000"/>
                      <a:pt x="68399" y="232277"/>
                      <a:pt x="67189" y="233553"/>
                    </a:cubicBezTo>
                    <a:cubicBezTo>
                      <a:pt x="66475" y="234315"/>
                      <a:pt x="65770" y="235067"/>
                      <a:pt x="65075" y="235829"/>
                    </a:cubicBezTo>
                    <a:cubicBezTo>
                      <a:pt x="64094" y="236896"/>
                      <a:pt x="63141" y="237982"/>
                      <a:pt x="62189" y="239058"/>
                    </a:cubicBezTo>
                    <a:cubicBezTo>
                      <a:pt x="62065" y="238773"/>
                      <a:pt x="61970" y="238506"/>
                      <a:pt x="61827" y="238211"/>
                    </a:cubicBezTo>
                    <a:cubicBezTo>
                      <a:pt x="61617" y="237744"/>
                      <a:pt x="61341" y="237249"/>
                      <a:pt x="61093" y="236763"/>
                    </a:cubicBezTo>
                    <a:cubicBezTo>
                      <a:pt x="60865" y="236325"/>
                      <a:pt x="60636" y="235887"/>
                      <a:pt x="60379" y="235429"/>
                    </a:cubicBezTo>
                    <a:cubicBezTo>
                      <a:pt x="60084" y="234906"/>
                      <a:pt x="59760" y="234363"/>
                      <a:pt x="59417" y="233810"/>
                    </a:cubicBezTo>
                    <a:cubicBezTo>
                      <a:pt x="59122" y="233334"/>
                      <a:pt x="58798" y="232848"/>
                      <a:pt x="58474" y="232362"/>
                    </a:cubicBezTo>
                    <a:cubicBezTo>
                      <a:pt x="58093" y="231791"/>
                      <a:pt x="57712" y="231219"/>
                      <a:pt x="57283" y="230629"/>
                    </a:cubicBezTo>
                    <a:cubicBezTo>
                      <a:pt x="56817" y="229981"/>
                      <a:pt x="56274" y="229314"/>
                      <a:pt x="55740" y="228638"/>
                    </a:cubicBezTo>
                    <a:cubicBezTo>
                      <a:pt x="55035" y="227752"/>
                      <a:pt x="54273" y="226847"/>
                      <a:pt x="53454" y="225923"/>
                    </a:cubicBezTo>
                    <a:cubicBezTo>
                      <a:pt x="52883" y="225276"/>
                      <a:pt x="52311" y="224628"/>
                      <a:pt x="51683" y="223971"/>
                    </a:cubicBezTo>
                    <a:cubicBezTo>
                      <a:pt x="51102" y="223361"/>
                      <a:pt x="50473" y="222733"/>
                      <a:pt x="49835" y="222104"/>
                    </a:cubicBezTo>
                    <a:cubicBezTo>
                      <a:pt x="49159" y="221428"/>
                      <a:pt x="48435" y="220751"/>
                      <a:pt x="47692" y="220056"/>
                    </a:cubicBezTo>
                    <a:cubicBezTo>
                      <a:pt x="47025" y="219437"/>
                      <a:pt x="46349" y="218818"/>
                      <a:pt x="45625" y="218180"/>
                    </a:cubicBezTo>
                    <a:cubicBezTo>
                      <a:pt x="45463" y="218037"/>
                      <a:pt x="45320" y="217894"/>
                      <a:pt x="45149" y="217751"/>
                    </a:cubicBezTo>
                    <a:cubicBezTo>
                      <a:pt x="38557" y="212084"/>
                      <a:pt x="29813" y="205892"/>
                      <a:pt x="18002" y="199387"/>
                    </a:cubicBezTo>
                    <a:cubicBezTo>
                      <a:pt x="18002" y="199387"/>
                      <a:pt x="26480" y="216960"/>
                      <a:pt x="38491" y="231267"/>
                    </a:cubicBezTo>
                    <a:cubicBezTo>
                      <a:pt x="38614" y="231448"/>
                      <a:pt x="38748" y="231591"/>
                      <a:pt x="38881" y="231743"/>
                    </a:cubicBezTo>
                    <a:cubicBezTo>
                      <a:pt x="39234" y="232153"/>
                      <a:pt x="39595" y="232553"/>
                      <a:pt x="39948" y="232962"/>
                    </a:cubicBezTo>
                    <a:cubicBezTo>
                      <a:pt x="40748" y="233867"/>
                      <a:pt x="41558" y="234763"/>
                      <a:pt x="42377" y="235629"/>
                    </a:cubicBezTo>
                    <a:cubicBezTo>
                      <a:pt x="42786" y="236058"/>
                      <a:pt x="43196" y="236487"/>
                      <a:pt x="43605" y="236906"/>
                    </a:cubicBezTo>
                    <a:cubicBezTo>
                      <a:pt x="44491" y="237801"/>
                      <a:pt x="45396" y="238668"/>
                      <a:pt x="46320" y="239497"/>
                    </a:cubicBezTo>
                    <a:cubicBezTo>
                      <a:pt x="46644" y="239792"/>
                      <a:pt x="46968" y="240106"/>
                      <a:pt x="47292" y="240392"/>
                    </a:cubicBezTo>
                    <a:cubicBezTo>
                      <a:pt x="48520" y="241468"/>
                      <a:pt x="49778" y="242478"/>
                      <a:pt x="51044" y="243392"/>
                    </a:cubicBezTo>
                    <a:cubicBezTo>
                      <a:pt x="51330" y="243602"/>
                      <a:pt x="51635" y="243783"/>
                      <a:pt x="51921" y="243983"/>
                    </a:cubicBezTo>
                    <a:cubicBezTo>
                      <a:pt x="52921" y="244669"/>
                      <a:pt x="53921" y="245307"/>
                      <a:pt x="54940" y="245888"/>
                    </a:cubicBezTo>
                    <a:cubicBezTo>
                      <a:pt x="55293" y="246088"/>
                      <a:pt x="55645" y="246288"/>
                      <a:pt x="55997" y="246469"/>
                    </a:cubicBezTo>
                    <a:cubicBezTo>
                      <a:pt x="55845" y="246659"/>
                      <a:pt x="55693" y="246850"/>
                      <a:pt x="55540" y="247040"/>
                    </a:cubicBezTo>
                    <a:cubicBezTo>
                      <a:pt x="55216" y="247450"/>
                      <a:pt x="54874" y="247850"/>
                      <a:pt x="54550" y="248260"/>
                    </a:cubicBezTo>
                    <a:cubicBezTo>
                      <a:pt x="52911" y="250355"/>
                      <a:pt x="51321" y="252470"/>
                      <a:pt x="49778" y="254603"/>
                    </a:cubicBezTo>
                    <a:cubicBezTo>
                      <a:pt x="49340" y="255203"/>
                      <a:pt x="48930" y="255813"/>
                      <a:pt x="48501" y="256423"/>
                    </a:cubicBezTo>
                    <a:cubicBezTo>
                      <a:pt x="48358" y="256623"/>
                      <a:pt x="48225" y="256813"/>
                      <a:pt x="48082" y="257013"/>
                    </a:cubicBezTo>
                    <a:cubicBezTo>
                      <a:pt x="47549" y="256737"/>
                      <a:pt x="47015" y="256461"/>
                      <a:pt x="46415" y="256184"/>
                    </a:cubicBezTo>
                    <a:cubicBezTo>
                      <a:pt x="45444" y="255727"/>
                      <a:pt x="44406" y="255280"/>
                      <a:pt x="43310" y="254851"/>
                    </a:cubicBezTo>
                    <a:cubicBezTo>
                      <a:pt x="43091" y="254765"/>
                      <a:pt x="42872" y="254679"/>
                      <a:pt x="42643" y="254594"/>
                    </a:cubicBezTo>
                    <a:cubicBezTo>
                      <a:pt x="41672" y="254222"/>
                      <a:pt x="40653" y="253870"/>
                      <a:pt x="39586" y="253546"/>
                    </a:cubicBezTo>
                    <a:cubicBezTo>
                      <a:pt x="39338" y="253470"/>
                      <a:pt x="39091" y="253394"/>
                      <a:pt x="38843" y="253317"/>
                    </a:cubicBezTo>
                    <a:cubicBezTo>
                      <a:pt x="36205" y="252546"/>
                      <a:pt x="33318" y="251955"/>
                      <a:pt x="30242" y="251698"/>
                    </a:cubicBezTo>
                    <a:cubicBezTo>
                      <a:pt x="22612" y="251127"/>
                      <a:pt x="14288" y="252555"/>
                      <a:pt x="6239" y="258509"/>
                    </a:cubicBezTo>
                    <a:cubicBezTo>
                      <a:pt x="6239" y="258509"/>
                      <a:pt x="14364" y="264090"/>
                      <a:pt x="24784" y="266481"/>
                    </a:cubicBezTo>
                    <a:cubicBezTo>
                      <a:pt x="24965" y="266548"/>
                      <a:pt x="25165" y="266576"/>
                      <a:pt x="25365" y="266614"/>
                    </a:cubicBezTo>
                    <a:cubicBezTo>
                      <a:pt x="25975" y="266748"/>
                      <a:pt x="26603" y="266862"/>
                      <a:pt x="27232" y="266967"/>
                    </a:cubicBezTo>
                    <a:cubicBezTo>
                      <a:pt x="27813" y="267062"/>
                      <a:pt x="28404" y="267157"/>
                      <a:pt x="28994" y="267233"/>
                    </a:cubicBezTo>
                    <a:cubicBezTo>
                      <a:pt x="29613" y="267310"/>
                      <a:pt x="30232" y="267376"/>
                      <a:pt x="30851" y="267424"/>
                    </a:cubicBezTo>
                    <a:cubicBezTo>
                      <a:pt x="31480" y="267472"/>
                      <a:pt x="32109" y="267500"/>
                      <a:pt x="32747" y="267519"/>
                    </a:cubicBezTo>
                    <a:cubicBezTo>
                      <a:pt x="33357" y="267538"/>
                      <a:pt x="33966" y="267538"/>
                      <a:pt x="34585" y="267519"/>
                    </a:cubicBezTo>
                    <a:cubicBezTo>
                      <a:pt x="35252" y="267500"/>
                      <a:pt x="35919" y="267443"/>
                      <a:pt x="36586" y="267386"/>
                    </a:cubicBezTo>
                    <a:cubicBezTo>
                      <a:pt x="37186" y="267329"/>
                      <a:pt x="37776" y="267272"/>
                      <a:pt x="38367" y="267186"/>
                    </a:cubicBezTo>
                    <a:cubicBezTo>
                      <a:pt x="39062" y="267081"/>
                      <a:pt x="39757" y="266919"/>
                      <a:pt x="40462" y="266757"/>
                    </a:cubicBezTo>
                    <a:cubicBezTo>
                      <a:pt x="40891" y="266662"/>
                      <a:pt x="41319" y="266614"/>
                      <a:pt x="41748" y="266490"/>
                    </a:cubicBezTo>
                    <a:cubicBezTo>
                      <a:pt x="41500" y="266881"/>
                      <a:pt x="41272" y="267262"/>
                      <a:pt x="41034" y="267653"/>
                    </a:cubicBezTo>
                    <a:cubicBezTo>
                      <a:pt x="40510" y="268491"/>
                      <a:pt x="39995" y="269329"/>
                      <a:pt x="39481" y="270167"/>
                    </a:cubicBezTo>
                    <a:cubicBezTo>
                      <a:pt x="38624" y="271577"/>
                      <a:pt x="37795" y="272987"/>
                      <a:pt x="36976" y="274396"/>
                    </a:cubicBezTo>
                    <a:cubicBezTo>
                      <a:pt x="36519" y="275196"/>
                      <a:pt x="36052" y="275987"/>
                      <a:pt x="35604" y="276787"/>
                    </a:cubicBezTo>
                    <a:cubicBezTo>
                      <a:pt x="34700" y="278397"/>
                      <a:pt x="33823" y="280016"/>
                      <a:pt x="32957" y="281626"/>
                    </a:cubicBezTo>
                    <a:cubicBezTo>
                      <a:pt x="32642" y="282216"/>
                      <a:pt x="32309" y="282807"/>
                      <a:pt x="32004" y="283397"/>
                    </a:cubicBezTo>
                    <a:cubicBezTo>
                      <a:pt x="30851" y="285607"/>
                      <a:pt x="29728" y="287826"/>
                      <a:pt x="28651" y="290036"/>
                    </a:cubicBezTo>
                    <a:cubicBezTo>
                      <a:pt x="28451" y="290446"/>
                      <a:pt x="28270" y="290855"/>
                      <a:pt x="28080" y="291265"/>
                    </a:cubicBezTo>
                    <a:cubicBezTo>
                      <a:pt x="27222" y="293065"/>
                      <a:pt x="26375" y="294865"/>
                      <a:pt x="25565" y="296656"/>
                    </a:cubicBezTo>
                    <a:cubicBezTo>
                      <a:pt x="25213" y="297437"/>
                      <a:pt x="24879" y="298218"/>
                      <a:pt x="24536" y="298990"/>
                    </a:cubicBezTo>
                    <a:cubicBezTo>
                      <a:pt x="23898" y="300438"/>
                      <a:pt x="23279" y="301885"/>
                      <a:pt x="22679" y="303324"/>
                    </a:cubicBezTo>
                    <a:cubicBezTo>
                      <a:pt x="22336" y="304152"/>
                      <a:pt x="21993" y="304981"/>
                      <a:pt x="21660" y="305810"/>
                    </a:cubicBezTo>
                    <a:cubicBezTo>
                      <a:pt x="21088" y="307219"/>
                      <a:pt x="20526" y="308629"/>
                      <a:pt x="19983" y="310039"/>
                    </a:cubicBezTo>
                    <a:cubicBezTo>
                      <a:pt x="19669" y="310848"/>
                      <a:pt x="19355" y="311658"/>
                      <a:pt x="19060" y="312458"/>
                    </a:cubicBezTo>
                    <a:cubicBezTo>
                      <a:pt x="18488" y="313973"/>
                      <a:pt x="17945" y="315468"/>
                      <a:pt x="17412" y="316973"/>
                    </a:cubicBezTo>
                    <a:cubicBezTo>
                      <a:pt x="17174" y="317640"/>
                      <a:pt x="16926" y="318306"/>
                      <a:pt x="16697" y="318973"/>
                    </a:cubicBezTo>
                    <a:cubicBezTo>
                      <a:pt x="15945" y="321135"/>
                      <a:pt x="15221" y="323288"/>
                      <a:pt x="14535" y="325422"/>
                    </a:cubicBezTo>
                    <a:cubicBezTo>
                      <a:pt x="6172" y="351520"/>
                      <a:pt x="2591" y="375456"/>
                      <a:pt x="1076" y="392459"/>
                    </a:cubicBezTo>
                    <a:cubicBezTo>
                      <a:pt x="1048" y="392668"/>
                      <a:pt x="1038" y="392859"/>
                      <a:pt x="1019" y="393078"/>
                    </a:cubicBezTo>
                    <a:cubicBezTo>
                      <a:pt x="867" y="394773"/>
                      <a:pt x="733" y="396421"/>
                      <a:pt x="629" y="397964"/>
                    </a:cubicBezTo>
                    <a:cubicBezTo>
                      <a:pt x="505" y="399850"/>
                      <a:pt x="419" y="401212"/>
                      <a:pt x="352" y="402507"/>
                    </a:cubicBezTo>
                    <a:cubicBezTo>
                      <a:pt x="333" y="402841"/>
                      <a:pt x="314" y="403174"/>
                      <a:pt x="295" y="403498"/>
                    </a:cubicBezTo>
                    <a:cubicBezTo>
                      <a:pt x="229" y="404841"/>
                      <a:pt x="171" y="406117"/>
                      <a:pt x="133" y="407289"/>
                    </a:cubicBezTo>
                    <a:cubicBezTo>
                      <a:pt x="124" y="407470"/>
                      <a:pt x="124" y="407641"/>
                      <a:pt x="114" y="407822"/>
                    </a:cubicBezTo>
                    <a:cubicBezTo>
                      <a:pt x="76" y="408851"/>
                      <a:pt x="57" y="409813"/>
                      <a:pt x="38" y="410699"/>
                    </a:cubicBezTo>
                    <a:cubicBezTo>
                      <a:pt x="38" y="410909"/>
                      <a:pt x="29" y="411128"/>
                      <a:pt x="29" y="411328"/>
                    </a:cubicBezTo>
                    <a:cubicBezTo>
                      <a:pt x="10" y="412271"/>
                      <a:pt x="0" y="413118"/>
                      <a:pt x="0" y="413871"/>
                    </a:cubicBezTo>
                    <a:cubicBezTo>
                      <a:pt x="0" y="414042"/>
                      <a:pt x="0" y="414204"/>
                      <a:pt x="0" y="414366"/>
                    </a:cubicBezTo>
                    <a:cubicBezTo>
                      <a:pt x="0" y="414995"/>
                      <a:pt x="0" y="415566"/>
                      <a:pt x="10" y="416043"/>
                    </a:cubicBezTo>
                    <a:cubicBezTo>
                      <a:pt x="19" y="416785"/>
                      <a:pt x="29" y="417185"/>
                      <a:pt x="29" y="417471"/>
                    </a:cubicBezTo>
                    <a:cubicBezTo>
                      <a:pt x="13745" y="436883"/>
                      <a:pt x="19126" y="411051"/>
                      <a:pt x="19126" y="411051"/>
                    </a:cubicBezTo>
                    <a:cubicBezTo>
                      <a:pt x="21412" y="378123"/>
                      <a:pt x="27480" y="349577"/>
                      <a:pt x="36376" y="324812"/>
                    </a:cubicBezTo>
                    <a:cubicBezTo>
                      <a:pt x="45006" y="346367"/>
                      <a:pt x="64418" y="353739"/>
                      <a:pt x="64418" y="353739"/>
                    </a:cubicBezTo>
                    <a:cubicBezTo>
                      <a:pt x="58331" y="331737"/>
                      <a:pt x="46720" y="321202"/>
                      <a:pt x="39500" y="316563"/>
                    </a:cubicBezTo>
                    <a:cubicBezTo>
                      <a:pt x="40357" y="314401"/>
                      <a:pt x="41234" y="312258"/>
                      <a:pt x="42139" y="310153"/>
                    </a:cubicBezTo>
                    <a:cubicBezTo>
                      <a:pt x="42691" y="310315"/>
                      <a:pt x="43253" y="310525"/>
                      <a:pt x="43815" y="310696"/>
                    </a:cubicBezTo>
                    <a:cubicBezTo>
                      <a:pt x="45025" y="311077"/>
                      <a:pt x="46234" y="311448"/>
                      <a:pt x="47444" y="311887"/>
                    </a:cubicBezTo>
                    <a:cubicBezTo>
                      <a:pt x="47873" y="312039"/>
                      <a:pt x="48292" y="312230"/>
                      <a:pt x="48720" y="312391"/>
                    </a:cubicBezTo>
                    <a:cubicBezTo>
                      <a:pt x="49997" y="312877"/>
                      <a:pt x="51264" y="313373"/>
                      <a:pt x="52530" y="313915"/>
                    </a:cubicBezTo>
                    <a:cubicBezTo>
                      <a:pt x="52854" y="314058"/>
                      <a:pt x="53178" y="314220"/>
                      <a:pt x="53502" y="314363"/>
                    </a:cubicBezTo>
                    <a:cubicBezTo>
                      <a:pt x="54864" y="314963"/>
                      <a:pt x="56217" y="315582"/>
                      <a:pt x="57560" y="316240"/>
                    </a:cubicBezTo>
                    <a:cubicBezTo>
                      <a:pt x="57826" y="316373"/>
                      <a:pt x="58083" y="316516"/>
                      <a:pt x="58350" y="316649"/>
                    </a:cubicBezTo>
                    <a:cubicBezTo>
                      <a:pt x="59741" y="317344"/>
                      <a:pt x="61131" y="318059"/>
                      <a:pt x="62494" y="318802"/>
                    </a:cubicBezTo>
                    <a:cubicBezTo>
                      <a:pt x="64351" y="319830"/>
                      <a:pt x="65837" y="320669"/>
                      <a:pt x="67285" y="321526"/>
                    </a:cubicBezTo>
                    <a:cubicBezTo>
                      <a:pt x="82420" y="330518"/>
                      <a:pt x="94621" y="340976"/>
                      <a:pt x="97441" y="343452"/>
                    </a:cubicBezTo>
                    <a:cubicBezTo>
                      <a:pt x="97841" y="343805"/>
                      <a:pt x="98050" y="343995"/>
                      <a:pt x="98050" y="343995"/>
                    </a:cubicBezTo>
                    <a:cubicBezTo>
                      <a:pt x="96945" y="342100"/>
                      <a:pt x="95812" y="340300"/>
                      <a:pt x="94679" y="338576"/>
                    </a:cubicBezTo>
                    <a:cubicBezTo>
                      <a:pt x="94288" y="337995"/>
                      <a:pt x="93897" y="337471"/>
                      <a:pt x="93497" y="336909"/>
                    </a:cubicBezTo>
                    <a:cubicBezTo>
                      <a:pt x="92745" y="335813"/>
                      <a:pt x="91983" y="334718"/>
                      <a:pt x="91221" y="333699"/>
                    </a:cubicBezTo>
                    <a:cubicBezTo>
                      <a:pt x="90745" y="333070"/>
                      <a:pt x="90259" y="332499"/>
                      <a:pt x="89783" y="331899"/>
                    </a:cubicBezTo>
                    <a:cubicBezTo>
                      <a:pt x="89087" y="331022"/>
                      <a:pt x="88392" y="330127"/>
                      <a:pt x="87687" y="329317"/>
                    </a:cubicBezTo>
                    <a:cubicBezTo>
                      <a:pt x="87173" y="328727"/>
                      <a:pt x="86668" y="328193"/>
                      <a:pt x="86154" y="327631"/>
                    </a:cubicBezTo>
                    <a:cubicBezTo>
                      <a:pt x="85477" y="326889"/>
                      <a:pt x="84801" y="326126"/>
                      <a:pt x="84115" y="325431"/>
                    </a:cubicBezTo>
                    <a:cubicBezTo>
                      <a:pt x="83582" y="324888"/>
                      <a:pt x="83048" y="324393"/>
                      <a:pt x="82506" y="323879"/>
                    </a:cubicBezTo>
                    <a:cubicBezTo>
                      <a:pt x="81839" y="323240"/>
                      <a:pt x="81172" y="322583"/>
                      <a:pt x="80505" y="321983"/>
                    </a:cubicBezTo>
                    <a:cubicBezTo>
                      <a:pt x="79953" y="321497"/>
                      <a:pt x="79410" y="321050"/>
                      <a:pt x="78858" y="320592"/>
                    </a:cubicBezTo>
                    <a:cubicBezTo>
                      <a:pt x="78200" y="320040"/>
                      <a:pt x="77543" y="319478"/>
                      <a:pt x="76895" y="318973"/>
                    </a:cubicBezTo>
                    <a:cubicBezTo>
                      <a:pt x="76333" y="318535"/>
                      <a:pt x="75781" y="318145"/>
                      <a:pt x="75219" y="317735"/>
                    </a:cubicBezTo>
                    <a:cubicBezTo>
                      <a:pt x="74571" y="317268"/>
                      <a:pt x="73933" y="316792"/>
                      <a:pt x="73295" y="316354"/>
                    </a:cubicBezTo>
                    <a:cubicBezTo>
                      <a:pt x="72733" y="315973"/>
                      <a:pt x="72171" y="315630"/>
                      <a:pt x="71618" y="315287"/>
                    </a:cubicBezTo>
                    <a:cubicBezTo>
                      <a:pt x="70980" y="314887"/>
                      <a:pt x="70352" y="314487"/>
                      <a:pt x="69713" y="314115"/>
                    </a:cubicBezTo>
                    <a:cubicBezTo>
                      <a:pt x="69152" y="313792"/>
                      <a:pt x="68599" y="313496"/>
                      <a:pt x="68047" y="313201"/>
                    </a:cubicBezTo>
                    <a:cubicBezTo>
                      <a:pt x="67428" y="312868"/>
                      <a:pt x="66808" y="312534"/>
                      <a:pt x="66189" y="312230"/>
                    </a:cubicBezTo>
                    <a:cubicBezTo>
                      <a:pt x="65627" y="311953"/>
                      <a:pt x="65075" y="311706"/>
                      <a:pt x="64522" y="311458"/>
                    </a:cubicBezTo>
                    <a:cubicBezTo>
                      <a:pt x="63922" y="311182"/>
                      <a:pt x="63322" y="310915"/>
                      <a:pt x="62722" y="310667"/>
                    </a:cubicBezTo>
                    <a:cubicBezTo>
                      <a:pt x="62170" y="310439"/>
                      <a:pt x="61636" y="310239"/>
                      <a:pt x="61093" y="310029"/>
                    </a:cubicBezTo>
                    <a:cubicBezTo>
                      <a:pt x="60503" y="309810"/>
                      <a:pt x="59922" y="309591"/>
                      <a:pt x="59341" y="309391"/>
                    </a:cubicBezTo>
                    <a:cubicBezTo>
                      <a:pt x="58798" y="309210"/>
                      <a:pt x="58274" y="309048"/>
                      <a:pt x="57741" y="308886"/>
                    </a:cubicBezTo>
                    <a:cubicBezTo>
                      <a:pt x="57179" y="308715"/>
                      <a:pt x="56617" y="308543"/>
                      <a:pt x="56064" y="308400"/>
                    </a:cubicBezTo>
                    <a:cubicBezTo>
                      <a:pt x="55540" y="308258"/>
                      <a:pt x="55026" y="308134"/>
                      <a:pt x="54521" y="308010"/>
                    </a:cubicBezTo>
                    <a:cubicBezTo>
                      <a:pt x="53978" y="307877"/>
                      <a:pt x="53445" y="307753"/>
                      <a:pt x="52911" y="307648"/>
                    </a:cubicBezTo>
                    <a:cubicBezTo>
                      <a:pt x="52407" y="307543"/>
                      <a:pt x="51911" y="307448"/>
                      <a:pt x="51416" y="307362"/>
                    </a:cubicBezTo>
                    <a:cubicBezTo>
                      <a:pt x="50911" y="307277"/>
                      <a:pt x="50406" y="307191"/>
                      <a:pt x="49911" y="307115"/>
                    </a:cubicBezTo>
                    <a:cubicBezTo>
                      <a:pt x="49425" y="307038"/>
                      <a:pt x="48939" y="306981"/>
                      <a:pt x="48463" y="306924"/>
                    </a:cubicBezTo>
                    <a:cubicBezTo>
                      <a:pt x="47987" y="306867"/>
                      <a:pt x="47520" y="306810"/>
                      <a:pt x="47054" y="306772"/>
                    </a:cubicBezTo>
                    <a:cubicBezTo>
                      <a:pt x="46596" y="306734"/>
                      <a:pt x="46139" y="306695"/>
                      <a:pt x="45701" y="306657"/>
                    </a:cubicBezTo>
                    <a:cubicBezTo>
                      <a:pt x="45501" y="306648"/>
                      <a:pt x="45282" y="306619"/>
                      <a:pt x="45082" y="306610"/>
                    </a:cubicBezTo>
                    <a:cubicBezTo>
                      <a:pt x="44615" y="306600"/>
                      <a:pt x="44148" y="306562"/>
                      <a:pt x="43720" y="306553"/>
                    </a:cubicBezTo>
                    <a:cubicBezTo>
                      <a:pt x="43825" y="306324"/>
                      <a:pt x="43929" y="306114"/>
                      <a:pt x="44034" y="305886"/>
                    </a:cubicBezTo>
                    <a:cubicBezTo>
                      <a:pt x="44948" y="303867"/>
                      <a:pt x="45872" y="301876"/>
                      <a:pt x="46825" y="299914"/>
                    </a:cubicBezTo>
                    <a:cubicBezTo>
                      <a:pt x="48006" y="300028"/>
                      <a:pt x="49235" y="300171"/>
                      <a:pt x="50502" y="300333"/>
                    </a:cubicBezTo>
                    <a:cubicBezTo>
                      <a:pt x="53035" y="300657"/>
                      <a:pt x="55540" y="301028"/>
                      <a:pt x="58169" y="301457"/>
                    </a:cubicBezTo>
                    <a:cubicBezTo>
                      <a:pt x="60770" y="301885"/>
                      <a:pt x="63465" y="302381"/>
                      <a:pt x="66246" y="302914"/>
                    </a:cubicBezTo>
                    <a:cubicBezTo>
                      <a:pt x="69266" y="303495"/>
                      <a:pt x="72057" y="304076"/>
                      <a:pt x="74905" y="304686"/>
                    </a:cubicBezTo>
                    <a:cubicBezTo>
                      <a:pt x="75086" y="304724"/>
                      <a:pt x="75257" y="304762"/>
                      <a:pt x="75438" y="304800"/>
                    </a:cubicBezTo>
                    <a:cubicBezTo>
                      <a:pt x="78219" y="305400"/>
                      <a:pt x="81058" y="306048"/>
                      <a:pt x="83925" y="306715"/>
                    </a:cubicBezTo>
                    <a:cubicBezTo>
                      <a:pt x="84182" y="306772"/>
                      <a:pt x="84439" y="306829"/>
                      <a:pt x="84696" y="306896"/>
                    </a:cubicBezTo>
                    <a:cubicBezTo>
                      <a:pt x="87516" y="307553"/>
                      <a:pt x="90364" y="308239"/>
                      <a:pt x="93212" y="308943"/>
                    </a:cubicBezTo>
                    <a:cubicBezTo>
                      <a:pt x="93516" y="309020"/>
                      <a:pt x="93821" y="309096"/>
                      <a:pt x="94136" y="309172"/>
                    </a:cubicBezTo>
                    <a:cubicBezTo>
                      <a:pt x="96945" y="309867"/>
                      <a:pt x="99755" y="310582"/>
                      <a:pt x="102556" y="311306"/>
                    </a:cubicBezTo>
                    <a:cubicBezTo>
                      <a:pt x="102908" y="311391"/>
                      <a:pt x="103251" y="311487"/>
                      <a:pt x="103603" y="311572"/>
                    </a:cubicBezTo>
                    <a:cubicBezTo>
                      <a:pt x="106356" y="312287"/>
                      <a:pt x="109099" y="313011"/>
                      <a:pt x="111795" y="313734"/>
                    </a:cubicBezTo>
                    <a:cubicBezTo>
                      <a:pt x="112185" y="313839"/>
                      <a:pt x="112576" y="313944"/>
                      <a:pt x="112976" y="314049"/>
                    </a:cubicBezTo>
                    <a:cubicBezTo>
                      <a:pt x="115634" y="314763"/>
                      <a:pt x="118243" y="315478"/>
                      <a:pt x="120806" y="316192"/>
                    </a:cubicBezTo>
                    <a:cubicBezTo>
                      <a:pt x="121196" y="316297"/>
                      <a:pt x="121577" y="316401"/>
                      <a:pt x="121968" y="316516"/>
                    </a:cubicBezTo>
                    <a:cubicBezTo>
                      <a:pt x="124511" y="317221"/>
                      <a:pt x="126997" y="317925"/>
                      <a:pt x="129407" y="318611"/>
                    </a:cubicBezTo>
                    <a:cubicBezTo>
                      <a:pt x="129769" y="318716"/>
                      <a:pt x="130112" y="318811"/>
                      <a:pt x="130464" y="318916"/>
                    </a:cubicBezTo>
                    <a:cubicBezTo>
                      <a:pt x="132874" y="319602"/>
                      <a:pt x="135198" y="320269"/>
                      <a:pt x="137417" y="320916"/>
                    </a:cubicBezTo>
                    <a:cubicBezTo>
                      <a:pt x="137712" y="321002"/>
                      <a:pt x="137998" y="321088"/>
                      <a:pt x="138293" y="321173"/>
                    </a:cubicBezTo>
                    <a:cubicBezTo>
                      <a:pt x="140551" y="321831"/>
                      <a:pt x="142694" y="322459"/>
                      <a:pt x="144713" y="323059"/>
                    </a:cubicBezTo>
                    <a:cubicBezTo>
                      <a:pt x="144894" y="323117"/>
                      <a:pt x="145066" y="323164"/>
                      <a:pt x="145247" y="323221"/>
                    </a:cubicBezTo>
                    <a:cubicBezTo>
                      <a:pt x="147304" y="323831"/>
                      <a:pt x="149228" y="324402"/>
                      <a:pt x="150990" y="324936"/>
                    </a:cubicBezTo>
                    <a:cubicBezTo>
                      <a:pt x="153114" y="325574"/>
                      <a:pt x="154705" y="326060"/>
                      <a:pt x="156105" y="326488"/>
                    </a:cubicBezTo>
                    <a:cubicBezTo>
                      <a:pt x="157791" y="327003"/>
                      <a:pt x="158972" y="327365"/>
                      <a:pt x="159934" y="327670"/>
                    </a:cubicBezTo>
                    <a:cubicBezTo>
                      <a:pt x="162230" y="328384"/>
                      <a:pt x="163325" y="328727"/>
                      <a:pt x="163325" y="328727"/>
                    </a:cubicBezTo>
                    <a:cubicBezTo>
                      <a:pt x="160306" y="326279"/>
                      <a:pt x="157334" y="324002"/>
                      <a:pt x="154381" y="321850"/>
                    </a:cubicBezTo>
                    <a:cubicBezTo>
                      <a:pt x="153429" y="321154"/>
                      <a:pt x="152495" y="320526"/>
                      <a:pt x="151552" y="319859"/>
                    </a:cubicBezTo>
                    <a:cubicBezTo>
                      <a:pt x="149562" y="318449"/>
                      <a:pt x="147580" y="317078"/>
                      <a:pt x="145628" y="315801"/>
                    </a:cubicBezTo>
                    <a:cubicBezTo>
                      <a:pt x="144551" y="315097"/>
                      <a:pt x="143485" y="314430"/>
                      <a:pt x="142418" y="313763"/>
                    </a:cubicBezTo>
                    <a:cubicBezTo>
                      <a:pt x="140618" y="312639"/>
                      <a:pt x="138827" y="311544"/>
                      <a:pt x="137065" y="310525"/>
                    </a:cubicBezTo>
                    <a:cubicBezTo>
                      <a:pt x="135998" y="309905"/>
                      <a:pt x="134931" y="309296"/>
                      <a:pt x="133874" y="308715"/>
                    </a:cubicBezTo>
                    <a:cubicBezTo>
                      <a:pt x="132093" y="307734"/>
                      <a:pt x="130331" y="306810"/>
                      <a:pt x="128578" y="305924"/>
                    </a:cubicBezTo>
                    <a:cubicBezTo>
                      <a:pt x="127616" y="305438"/>
                      <a:pt x="126644" y="304933"/>
                      <a:pt x="125692" y="304476"/>
                    </a:cubicBezTo>
                    <a:cubicBezTo>
                      <a:pt x="123720" y="303533"/>
                      <a:pt x="121777" y="302666"/>
                      <a:pt x="119853" y="301838"/>
                    </a:cubicBezTo>
                    <a:cubicBezTo>
                      <a:pt x="119177" y="301552"/>
                      <a:pt x="118491" y="301219"/>
                      <a:pt x="117824" y="300942"/>
                    </a:cubicBezTo>
                    <a:cubicBezTo>
                      <a:pt x="115253" y="299885"/>
                      <a:pt x="112738" y="298933"/>
                      <a:pt x="110261" y="298075"/>
                    </a:cubicBezTo>
                    <a:cubicBezTo>
                      <a:pt x="109680" y="297875"/>
                      <a:pt x="109128" y="297723"/>
                      <a:pt x="108547" y="297532"/>
                    </a:cubicBezTo>
                    <a:cubicBezTo>
                      <a:pt x="106661" y="296913"/>
                      <a:pt x="104785" y="296323"/>
                      <a:pt x="102956" y="295808"/>
                    </a:cubicBezTo>
                    <a:cubicBezTo>
                      <a:pt x="102089" y="295570"/>
                      <a:pt x="101251" y="295361"/>
                      <a:pt x="100394" y="295142"/>
                    </a:cubicBezTo>
                    <a:cubicBezTo>
                      <a:pt x="98889" y="294751"/>
                      <a:pt x="97393" y="294389"/>
                      <a:pt x="95926" y="294065"/>
                    </a:cubicBezTo>
                    <a:cubicBezTo>
                      <a:pt x="95031" y="293865"/>
                      <a:pt x="94136" y="293694"/>
                      <a:pt x="93259" y="293522"/>
                    </a:cubicBezTo>
                    <a:cubicBezTo>
                      <a:pt x="91878" y="293256"/>
                      <a:pt x="90516" y="293018"/>
                      <a:pt x="89173" y="292808"/>
                    </a:cubicBezTo>
                    <a:cubicBezTo>
                      <a:pt x="88316" y="292675"/>
                      <a:pt x="87468" y="292541"/>
                      <a:pt x="86630" y="292427"/>
                    </a:cubicBezTo>
                    <a:cubicBezTo>
                      <a:pt x="85268" y="292246"/>
                      <a:pt x="83934" y="292103"/>
                      <a:pt x="82610" y="291979"/>
                    </a:cubicBezTo>
                    <a:cubicBezTo>
                      <a:pt x="81867" y="291913"/>
                      <a:pt x="81115" y="291827"/>
                      <a:pt x="80391" y="291770"/>
                    </a:cubicBezTo>
                    <a:cubicBezTo>
                      <a:pt x="78791" y="291656"/>
                      <a:pt x="77238" y="291589"/>
                      <a:pt x="75714" y="291541"/>
                    </a:cubicBezTo>
                    <a:cubicBezTo>
                      <a:pt x="75324" y="291532"/>
                      <a:pt x="74914" y="291494"/>
                      <a:pt x="74533" y="291494"/>
                    </a:cubicBezTo>
                    <a:cubicBezTo>
                      <a:pt x="72676" y="291465"/>
                      <a:pt x="70895" y="291484"/>
                      <a:pt x="69152" y="291551"/>
                    </a:cubicBezTo>
                    <a:cubicBezTo>
                      <a:pt x="68475" y="291579"/>
                      <a:pt x="67828" y="291627"/>
                      <a:pt x="67170" y="291665"/>
                    </a:cubicBezTo>
                    <a:cubicBezTo>
                      <a:pt x="66104" y="291722"/>
                      <a:pt x="65046" y="291789"/>
                      <a:pt x="64037" y="291884"/>
                    </a:cubicBezTo>
                    <a:cubicBezTo>
                      <a:pt x="63313" y="291951"/>
                      <a:pt x="62608" y="292027"/>
                      <a:pt x="61903" y="292113"/>
                    </a:cubicBezTo>
                    <a:cubicBezTo>
                      <a:pt x="61398" y="292170"/>
                      <a:pt x="60865" y="292208"/>
                      <a:pt x="60379" y="292275"/>
                    </a:cubicBezTo>
                    <a:cubicBezTo>
                      <a:pt x="59941" y="292332"/>
                      <a:pt x="59731" y="292379"/>
                      <a:pt x="59484" y="292418"/>
                    </a:cubicBezTo>
                    <a:cubicBezTo>
                      <a:pt x="58103" y="292608"/>
                      <a:pt x="56788" y="292827"/>
                      <a:pt x="55512" y="293065"/>
                    </a:cubicBezTo>
                    <a:cubicBezTo>
                      <a:pt x="55093" y="293141"/>
                      <a:pt x="54654" y="293208"/>
                      <a:pt x="54254" y="293294"/>
                    </a:cubicBezTo>
                    <a:cubicBezTo>
                      <a:pt x="52616" y="293618"/>
                      <a:pt x="51064" y="293970"/>
                      <a:pt x="49635" y="294342"/>
                    </a:cubicBezTo>
                    <a:cubicBezTo>
                      <a:pt x="50740" y="292218"/>
                      <a:pt x="51864" y="290122"/>
                      <a:pt x="53007" y="288065"/>
                    </a:cubicBezTo>
                    <a:cubicBezTo>
                      <a:pt x="55788" y="286817"/>
                      <a:pt x="58826" y="285731"/>
                      <a:pt x="62036" y="284769"/>
                    </a:cubicBezTo>
                    <a:cubicBezTo>
                      <a:pt x="62208" y="284721"/>
                      <a:pt x="62360" y="284664"/>
                      <a:pt x="62522" y="284607"/>
                    </a:cubicBezTo>
                    <a:cubicBezTo>
                      <a:pt x="65665" y="283683"/>
                      <a:pt x="69018" y="282893"/>
                      <a:pt x="72504" y="282207"/>
                    </a:cubicBezTo>
                    <a:cubicBezTo>
                      <a:pt x="92269" y="278321"/>
                      <a:pt x="116910" y="278111"/>
                      <a:pt x="140541" y="279492"/>
                    </a:cubicBezTo>
                    <a:cubicBezTo>
                      <a:pt x="142227" y="279587"/>
                      <a:pt x="143913" y="279692"/>
                      <a:pt x="145590" y="279806"/>
                    </a:cubicBezTo>
                    <a:cubicBezTo>
                      <a:pt x="146456" y="279864"/>
                      <a:pt x="147333" y="279921"/>
                      <a:pt x="148200" y="279987"/>
                    </a:cubicBezTo>
                    <a:cubicBezTo>
                      <a:pt x="150000" y="280121"/>
                      <a:pt x="151790" y="280254"/>
                      <a:pt x="153562" y="280406"/>
                    </a:cubicBezTo>
                    <a:cubicBezTo>
                      <a:pt x="154295" y="280464"/>
                      <a:pt x="155029" y="280521"/>
                      <a:pt x="155753" y="280587"/>
                    </a:cubicBezTo>
                    <a:cubicBezTo>
                      <a:pt x="160725" y="281007"/>
                      <a:pt x="165583" y="281483"/>
                      <a:pt x="170278" y="281997"/>
                    </a:cubicBezTo>
                    <a:cubicBezTo>
                      <a:pt x="170936" y="282064"/>
                      <a:pt x="171574" y="282140"/>
                      <a:pt x="172231" y="282216"/>
                    </a:cubicBezTo>
                    <a:cubicBezTo>
                      <a:pt x="173907" y="282407"/>
                      <a:pt x="175565" y="282588"/>
                      <a:pt x="177184" y="282778"/>
                    </a:cubicBezTo>
                    <a:cubicBezTo>
                      <a:pt x="177975" y="282873"/>
                      <a:pt x="178737" y="282969"/>
                      <a:pt x="179518" y="283064"/>
                    </a:cubicBezTo>
                    <a:cubicBezTo>
                      <a:pt x="180985" y="283245"/>
                      <a:pt x="182432" y="283416"/>
                      <a:pt x="183852" y="283597"/>
                    </a:cubicBezTo>
                    <a:cubicBezTo>
                      <a:pt x="184604" y="283693"/>
                      <a:pt x="185337" y="283788"/>
                      <a:pt x="186080" y="283883"/>
                    </a:cubicBezTo>
                    <a:cubicBezTo>
                      <a:pt x="187471" y="284064"/>
                      <a:pt x="188824" y="284245"/>
                      <a:pt x="190157" y="284426"/>
                    </a:cubicBezTo>
                    <a:cubicBezTo>
                      <a:pt x="190881" y="284521"/>
                      <a:pt x="191595" y="284617"/>
                      <a:pt x="192300" y="284721"/>
                    </a:cubicBezTo>
                    <a:cubicBezTo>
                      <a:pt x="193615" y="284902"/>
                      <a:pt x="194891" y="285083"/>
                      <a:pt x="196139" y="285264"/>
                    </a:cubicBezTo>
                    <a:cubicBezTo>
                      <a:pt x="196758" y="285350"/>
                      <a:pt x="197387" y="285445"/>
                      <a:pt x="197987" y="285531"/>
                    </a:cubicBezTo>
                    <a:cubicBezTo>
                      <a:pt x="199425" y="285741"/>
                      <a:pt x="200797" y="285950"/>
                      <a:pt x="202140" y="286150"/>
                    </a:cubicBezTo>
                    <a:cubicBezTo>
                      <a:pt x="202482" y="286198"/>
                      <a:pt x="202844" y="286255"/>
                      <a:pt x="203178" y="286302"/>
                    </a:cubicBezTo>
                    <a:cubicBezTo>
                      <a:pt x="204854" y="286560"/>
                      <a:pt x="206445" y="286807"/>
                      <a:pt x="207940" y="287055"/>
                    </a:cubicBezTo>
                    <a:cubicBezTo>
                      <a:pt x="208159" y="287093"/>
                      <a:pt x="208350" y="287122"/>
                      <a:pt x="208569" y="287160"/>
                    </a:cubicBezTo>
                    <a:cubicBezTo>
                      <a:pt x="209826" y="287360"/>
                      <a:pt x="211007" y="287560"/>
                      <a:pt x="212122" y="287741"/>
                    </a:cubicBezTo>
                    <a:cubicBezTo>
                      <a:pt x="212541" y="287807"/>
                      <a:pt x="212893" y="287874"/>
                      <a:pt x="213293" y="287941"/>
                    </a:cubicBezTo>
                    <a:cubicBezTo>
                      <a:pt x="214112" y="288074"/>
                      <a:pt x="214903" y="288217"/>
                      <a:pt x="215627" y="288341"/>
                    </a:cubicBezTo>
                    <a:cubicBezTo>
                      <a:pt x="216056" y="288417"/>
                      <a:pt x="216446" y="288484"/>
                      <a:pt x="216846" y="288550"/>
                    </a:cubicBezTo>
                    <a:cubicBezTo>
                      <a:pt x="217503" y="288665"/>
                      <a:pt x="218094" y="288769"/>
                      <a:pt x="218656" y="288865"/>
                    </a:cubicBezTo>
                    <a:cubicBezTo>
                      <a:pt x="218961" y="288922"/>
                      <a:pt x="219237" y="288969"/>
                      <a:pt x="219513" y="289017"/>
                    </a:cubicBezTo>
                    <a:cubicBezTo>
                      <a:pt x="220018" y="289112"/>
                      <a:pt x="220437" y="289189"/>
                      <a:pt x="220837" y="289255"/>
                    </a:cubicBezTo>
                    <a:cubicBezTo>
                      <a:pt x="221085" y="289303"/>
                      <a:pt x="221304" y="289341"/>
                      <a:pt x="221513" y="289379"/>
                    </a:cubicBezTo>
                    <a:cubicBezTo>
                      <a:pt x="222523" y="289570"/>
                      <a:pt x="223095" y="289674"/>
                      <a:pt x="223095" y="289674"/>
                    </a:cubicBezTo>
                    <a:cubicBezTo>
                      <a:pt x="218113" y="286750"/>
                      <a:pt x="213312" y="284112"/>
                      <a:pt x="208598" y="281607"/>
                    </a:cubicBezTo>
                    <a:cubicBezTo>
                      <a:pt x="207531" y="281035"/>
                      <a:pt x="206464" y="280473"/>
                      <a:pt x="205407" y="279921"/>
                    </a:cubicBezTo>
                    <a:cubicBezTo>
                      <a:pt x="200882" y="277568"/>
                      <a:pt x="196453" y="275368"/>
                      <a:pt x="192157" y="273377"/>
                    </a:cubicBezTo>
                    <a:cubicBezTo>
                      <a:pt x="191414" y="273034"/>
                      <a:pt x="190700" y="272729"/>
                      <a:pt x="189957" y="272396"/>
                    </a:cubicBezTo>
                    <a:cubicBezTo>
                      <a:pt x="187881" y="271453"/>
                      <a:pt x="185795" y="270491"/>
                      <a:pt x="183785" y="269634"/>
                    </a:cubicBezTo>
                    <a:cubicBezTo>
                      <a:pt x="154705" y="257404"/>
                      <a:pt x="131388" y="253279"/>
                      <a:pt x="112766" y="253917"/>
                    </a:cubicBezTo>
                    <a:cubicBezTo>
                      <a:pt x="112233" y="253841"/>
                      <a:pt x="111633" y="253927"/>
                      <a:pt x="110966" y="253965"/>
                    </a:cubicBezTo>
                    <a:cubicBezTo>
                      <a:pt x="109585" y="254032"/>
                      <a:pt x="108233" y="254137"/>
                      <a:pt x="106899" y="254260"/>
                    </a:cubicBezTo>
                    <a:cubicBezTo>
                      <a:pt x="105413" y="254394"/>
                      <a:pt x="103965" y="254556"/>
                      <a:pt x="102546" y="254756"/>
                    </a:cubicBezTo>
                    <a:cubicBezTo>
                      <a:pt x="101279" y="254927"/>
                      <a:pt x="100022" y="255118"/>
                      <a:pt x="98803" y="255337"/>
                    </a:cubicBezTo>
                    <a:cubicBezTo>
                      <a:pt x="97431" y="255584"/>
                      <a:pt x="96098" y="255861"/>
                      <a:pt x="94783" y="256156"/>
                    </a:cubicBezTo>
                    <a:cubicBezTo>
                      <a:pt x="93640" y="256413"/>
                      <a:pt x="92488" y="256680"/>
                      <a:pt x="91392" y="256975"/>
                    </a:cubicBezTo>
                    <a:cubicBezTo>
                      <a:pt x="90116" y="257318"/>
                      <a:pt x="88887" y="257699"/>
                      <a:pt x="87678" y="258089"/>
                    </a:cubicBezTo>
                    <a:cubicBezTo>
                      <a:pt x="86649" y="258423"/>
                      <a:pt x="85620" y="258737"/>
                      <a:pt x="84639" y="259099"/>
                    </a:cubicBezTo>
                    <a:cubicBezTo>
                      <a:pt x="83449" y="259537"/>
                      <a:pt x="82315" y="260004"/>
                      <a:pt x="81182" y="260480"/>
                    </a:cubicBezTo>
                    <a:cubicBezTo>
                      <a:pt x="80286" y="260861"/>
                      <a:pt x="79372" y="261223"/>
                      <a:pt x="78524" y="261614"/>
                    </a:cubicBezTo>
                    <a:cubicBezTo>
                      <a:pt x="77381" y="262147"/>
                      <a:pt x="76305" y="262709"/>
                      <a:pt x="75238" y="263281"/>
                    </a:cubicBezTo>
                    <a:cubicBezTo>
                      <a:pt x="74505" y="263671"/>
                      <a:pt x="73733" y="264043"/>
                      <a:pt x="73028" y="264443"/>
                    </a:cubicBezTo>
                    <a:cubicBezTo>
                      <a:pt x="71876" y="265100"/>
                      <a:pt x="70818" y="265786"/>
                      <a:pt x="69752" y="266462"/>
                    </a:cubicBezTo>
                    <a:cubicBezTo>
                      <a:pt x="69209" y="266805"/>
                      <a:pt x="68628" y="267148"/>
                      <a:pt x="68104" y="267500"/>
                    </a:cubicBezTo>
                    <a:cubicBezTo>
                      <a:pt x="66561" y="268548"/>
                      <a:pt x="65103" y="269615"/>
                      <a:pt x="63751" y="270691"/>
                    </a:cubicBezTo>
                    <a:cubicBezTo>
                      <a:pt x="67980" y="264500"/>
                      <a:pt x="72428" y="258661"/>
                      <a:pt x="77057" y="253165"/>
                    </a:cubicBezTo>
                    <a:cubicBezTo>
                      <a:pt x="80286" y="251993"/>
                      <a:pt x="83687" y="251012"/>
                      <a:pt x="87163" y="250127"/>
                    </a:cubicBezTo>
                    <a:cubicBezTo>
                      <a:pt x="87906" y="249936"/>
                      <a:pt x="88630" y="249745"/>
                      <a:pt x="89383" y="249574"/>
                    </a:cubicBezTo>
                    <a:cubicBezTo>
                      <a:pt x="92831" y="248764"/>
                      <a:pt x="96374" y="248060"/>
                      <a:pt x="100013" y="247488"/>
                    </a:cubicBezTo>
                    <a:cubicBezTo>
                      <a:pt x="100517" y="247412"/>
                      <a:pt x="101032" y="247355"/>
                      <a:pt x="101537" y="247279"/>
                    </a:cubicBezTo>
                    <a:cubicBezTo>
                      <a:pt x="105013" y="246774"/>
                      <a:pt x="108556" y="246374"/>
                      <a:pt x="112166" y="246078"/>
                    </a:cubicBezTo>
                    <a:cubicBezTo>
                      <a:pt x="112709" y="246031"/>
                      <a:pt x="113252" y="245974"/>
                      <a:pt x="113795" y="245936"/>
                    </a:cubicBezTo>
                    <a:cubicBezTo>
                      <a:pt x="117719" y="245640"/>
                      <a:pt x="121720" y="245469"/>
                      <a:pt x="125768" y="245383"/>
                    </a:cubicBezTo>
                    <a:cubicBezTo>
                      <a:pt x="160611" y="244688"/>
                      <a:pt x="199273" y="251422"/>
                      <a:pt x="230210" y="258680"/>
                    </a:cubicBezTo>
                    <a:cubicBezTo>
                      <a:pt x="235039" y="259813"/>
                      <a:pt x="239668" y="260956"/>
                      <a:pt x="244078" y="262080"/>
                    </a:cubicBezTo>
                    <a:cubicBezTo>
                      <a:pt x="244954" y="262299"/>
                      <a:pt x="245831" y="262528"/>
                      <a:pt x="246688" y="262747"/>
                    </a:cubicBezTo>
                    <a:cubicBezTo>
                      <a:pt x="247926" y="263071"/>
                      <a:pt x="249117" y="263385"/>
                      <a:pt x="250317" y="263709"/>
                    </a:cubicBezTo>
                    <a:cubicBezTo>
                      <a:pt x="251117" y="263919"/>
                      <a:pt x="251927" y="264138"/>
                      <a:pt x="252708" y="264347"/>
                    </a:cubicBezTo>
                    <a:cubicBezTo>
                      <a:pt x="253879" y="264662"/>
                      <a:pt x="255022" y="264976"/>
                      <a:pt x="256146" y="265290"/>
                    </a:cubicBezTo>
                    <a:cubicBezTo>
                      <a:pt x="256918" y="265500"/>
                      <a:pt x="257670" y="265709"/>
                      <a:pt x="258423" y="265919"/>
                    </a:cubicBezTo>
                    <a:cubicBezTo>
                      <a:pt x="259499" y="266214"/>
                      <a:pt x="260556" y="266519"/>
                      <a:pt x="261585" y="266805"/>
                    </a:cubicBezTo>
                    <a:cubicBezTo>
                      <a:pt x="262309" y="267014"/>
                      <a:pt x="263014" y="267214"/>
                      <a:pt x="263719" y="267414"/>
                    </a:cubicBezTo>
                    <a:cubicBezTo>
                      <a:pt x="264719" y="267700"/>
                      <a:pt x="265719" y="267986"/>
                      <a:pt x="266671" y="268272"/>
                    </a:cubicBezTo>
                    <a:cubicBezTo>
                      <a:pt x="267291" y="268453"/>
                      <a:pt x="267862" y="268624"/>
                      <a:pt x="268462" y="268805"/>
                    </a:cubicBezTo>
                    <a:cubicBezTo>
                      <a:pt x="269396" y="269081"/>
                      <a:pt x="270358" y="269367"/>
                      <a:pt x="271234" y="269624"/>
                    </a:cubicBezTo>
                    <a:cubicBezTo>
                      <a:pt x="271463" y="269691"/>
                      <a:pt x="271663" y="269758"/>
                      <a:pt x="271891" y="269824"/>
                    </a:cubicBezTo>
                    <a:cubicBezTo>
                      <a:pt x="274130" y="270500"/>
                      <a:pt x="276168" y="271120"/>
                      <a:pt x="277997" y="271691"/>
                    </a:cubicBezTo>
                    <a:cubicBezTo>
                      <a:pt x="278206" y="271758"/>
                      <a:pt x="278444" y="271824"/>
                      <a:pt x="278644" y="271891"/>
                    </a:cubicBezTo>
                    <a:cubicBezTo>
                      <a:pt x="279416" y="272129"/>
                      <a:pt x="280102" y="272348"/>
                      <a:pt x="280787" y="272567"/>
                    </a:cubicBezTo>
                    <a:cubicBezTo>
                      <a:pt x="281149" y="272682"/>
                      <a:pt x="281521" y="272796"/>
                      <a:pt x="281864" y="272910"/>
                    </a:cubicBezTo>
                    <a:cubicBezTo>
                      <a:pt x="282445" y="273091"/>
                      <a:pt x="282959" y="273263"/>
                      <a:pt x="283464" y="273425"/>
                    </a:cubicBezTo>
                    <a:cubicBezTo>
                      <a:pt x="283807" y="273539"/>
                      <a:pt x="284140" y="273644"/>
                      <a:pt x="284455" y="273749"/>
                    </a:cubicBezTo>
                    <a:cubicBezTo>
                      <a:pt x="284893" y="273891"/>
                      <a:pt x="285283" y="274015"/>
                      <a:pt x="285655" y="274139"/>
                    </a:cubicBezTo>
                    <a:cubicBezTo>
                      <a:pt x="285988" y="274253"/>
                      <a:pt x="286274" y="274339"/>
                      <a:pt x="286550" y="274434"/>
                    </a:cubicBezTo>
                    <a:cubicBezTo>
                      <a:pt x="286817" y="274520"/>
                      <a:pt x="287065" y="274606"/>
                      <a:pt x="287274" y="274682"/>
                    </a:cubicBezTo>
                    <a:cubicBezTo>
                      <a:pt x="288255" y="275015"/>
                      <a:pt x="288598" y="275130"/>
                      <a:pt x="288598" y="275130"/>
                    </a:cubicBezTo>
                    <a:cubicBezTo>
                      <a:pt x="285855" y="272529"/>
                      <a:pt x="283121" y="270043"/>
                      <a:pt x="280397" y="267653"/>
                    </a:cubicBezTo>
                    <a:cubicBezTo>
                      <a:pt x="279206" y="266605"/>
                      <a:pt x="278025" y="265643"/>
                      <a:pt x="276835" y="264633"/>
                    </a:cubicBezTo>
                    <a:cubicBezTo>
                      <a:pt x="275339" y="263357"/>
                      <a:pt x="273844" y="262061"/>
                      <a:pt x="272348" y="260852"/>
                    </a:cubicBezTo>
                    <a:cubicBezTo>
                      <a:pt x="270834" y="259613"/>
                      <a:pt x="269329" y="258470"/>
                      <a:pt x="267814" y="257289"/>
                    </a:cubicBezTo>
                    <a:cubicBezTo>
                      <a:pt x="266681" y="256403"/>
                      <a:pt x="265538" y="255499"/>
                      <a:pt x="264404" y="254641"/>
                    </a:cubicBezTo>
                    <a:cubicBezTo>
                      <a:pt x="262795" y="253432"/>
                      <a:pt x="261204" y="252308"/>
                      <a:pt x="259604" y="251165"/>
                    </a:cubicBezTo>
                    <a:cubicBezTo>
                      <a:pt x="258804" y="250593"/>
                      <a:pt x="257994" y="249974"/>
                      <a:pt x="257194" y="249422"/>
                    </a:cubicBezTo>
                    <a:cubicBezTo>
                      <a:pt x="228038" y="229229"/>
                      <a:pt x="200939" y="220409"/>
                      <a:pt x="176851" y="218323"/>
                    </a:cubicBezTo>
                    <a:cubicBezTo>
                      <a:pt x="176660" y="218265"/>
                      <a:pt x="176422" y="218284"/>
                      <a:pt x="176165" y="218265"/>
                    </a:cubicBezTo>
                    <a:cubicBezTo>
                      <a:pt x="171736" y="217903"/>
                      <a:pt x="167411" y="217770"/>
                      <a:pt x="163192" y="217837"/>
                    </a:cubicBezTo>
                    <a:cubicBezTo>
                      <a:pt x="162782" y="217846"/>
                      <a:pt x="162373" y="217846"/>
                      <a:pt x="161963" y="217856"/>
                    </a:cubicBezTo>
                    <a:cubicBezTo>
                      <a:pt x="157639" y="217961"/>
                      <a:pt x="153429" y="218275"/>
                      <a:pt x="149342" y="218761"/>
                    </a:cubicBezTo>
                    <a:cubicBezTo>
                      <a:pt x="149123" y="218789"/>
                      <a:pt x="148895" y="218808"/>
                      <a:pt x="148676" y="218837"/>
                    </a:cubicBezTo>
                    <a:cubicBezTo>
                      <a:pt x="144380" y="219370"/>
                      <a:pt x="140218" y="220094"/>
                      <a:pt x="136217" y="220980"/>
                    </a:cubicBezTo>
                    <a:cubicBezTo>
                      <a:pt x="132131" y="221885"/>
                      <a:pt x="128330" y="222923"/>
                      <a:pt x="124663" y="224076"/>
                    </a:cubicBezTo>
                    <a:cubicBezTo>
                      <a:pt x="124397" y="224161"/>
                      <a:pt x="124130" y="224257"/>
                      <a:pt x="123863" y="224342"/>
                    </a:cubicBezTo>
                    <a:cubicBezTo>
                      <a:pt x="120434" y="225438"/>
                      <a:pt x="117138" y="226628"/>
                      <a:pt x="113986" y="227895"/>
                    </a:cubicBezTo>
                    <a:cubicBezTo>
                      <a:pt x="113652" y="228029"/>
                      <a:pt x="113319" y="228162"/>
                      <a:pt x="112986" y="228305"/>
                    </a:cubicBezTo>
                    <a:cubicBezTo>
                      <a:pt x="109919" y="229562"/>
                      <a:pt x="106985" y="230886"/>
                      <a:pt x="104194" y="232239"/>
                    </a:cubicBezTo>
                    <a:cubicBezTo>
                      <a:pt x="103899" y="232381"/>
                      <a:pt x="103594" y="232524"/>
                      <a:pt x="103299" y="232677"/>
                    </a:cubicBezTo>
                    <a:cubicBezTo>
                      <a:pt x="100489" y="234067"/>
                      <a:pt x="97822" y="235496"/>
                      <a:pt x="95326" y="236925"/>
                    </a:cubicBezTo>
                    <a:cubicBezTo>
                      <a:pt x="95136" y="237030"/>
                      <a:pt x="94945" y="237134"/>
                      <a:pt x="94764" y="237239"/>
                    </a:cubicBezTo>
                    <a:cubicBezTo>
                      <a:pt x="92116" y="238763"/>
                      <a:pt x="89640" y="240287"/>
                      <a:pt x="87363" y="241773"/>
                    </a:cubicBezTo>
                    <a:cubicBezTo>
                      <a:pt x="101213" y="227524"/>
                      <a:pt x="116329" y="215856"/>
                      <a:pt x="131940" y="206321"/>
                    </a:cubicBezTo>
                    <a:cubicBezTo>
                      <a:pt x="133979" y="206207"/>
                      <a:pt x="136084" y="206159"/>
                      <a:pt x="138246" y="206159"/>
                    </a:cubicBezTo>
                    <a:cubicBezTo>
                      <a:pt x="138998" y="206159"/>
                      <a:pt x="139798" y="206197"/>
                      <a:pt x="140560" y="206216"/>
                    </a:cubicBezTo>
                    <a:cubicBezTo>
                      <a:pt x="141999" y="206245"/>
                      <a:pt x="143427" y="206264"/>
                      <a:pt x="144913" y="206340"/>
                    </a:cubicBezTo>
                    <a:cubicBezTo>
                      <a:pt x="145866" y="206388"/>
                      <a:pt x="146856" y="206473"/>
                      <a:pt x="147828" y="206540"/>
                    </a:cubicBezTo>
                    <a:cubicBezTo>
                      <a:pt x="149181" y="206635"/>
                      <a:pt x="150533" y="206721"/>
                      <a:pt x="151914" y="206845"/>
                    </a:cubicBezTo>
                    <a:cubicBezTo>
                      <a:pt x="152981" y="206940"/>
                      <a:pt x="154086" y="207074"/>
                      <a:pt x="155172" y="207188"/>
                    </a:cubicBezTo>
                    <a:cubicBezTo>
                      <a:pt x="156505" y="207331"/>
                      <a:pt x="157839" y="207464"/>
                      <a:pt x="159201" y="207635"/>
                    </a:cubicBezTo>
                    <a:cubicBezTo>
                      <a:pt x="160353" y="207778"/>
                      <a:pt x="161534" y="207950"/>
                      <a:pt x="162716" y="208121"/>
                    </a:cubicBezTo>
                    <a:cubicBezTo>
                      <a:pt x="164059" y="208312"/>
                      <a:pt x="165402" y="208502"/>
                      <a:pt x="166773" y="208712"/>
                    </a:cubicBezTo>
                    <a:cubicBezTo>
                      <a:pt x="167983" y="208902"/>
                      <a:pt x="169212" y="209112"/>
                      <a:pt x="170440" y="209321"/>
                    </a:cubicBezTo>
                    <a:cubicBezTo>
                      <a:pt x="171802" y="209550"/>
                      <a:pt x="173165" y="209788"/>
                      <a:pt x="174546" y="210036"/>
                    </a:cubicBezTo>
                    <a:cubicBezTo>
                      <a:pt x="175822" y="210264"/>
                      <a:pt x="177108" y="210522"/>
                      <a:pt x="178403" y="210769"/>
                    </a:cubicBezTo>
                    <a:cubicBezTo>
                      <a:pt x="179765" y="211036"/>
                      <a:pt x="181127" y="211303"/>
                      <a:pt x="182509" y="211588"/>
                    </a:cubicBezTo>
                    <a:cubicBezTo>
                      <a:pt x="183823" y="211865"/>
                      <a:pt x="185147" y="212141"/>
                      <a:pt x="186471" y="212436"/>
                    </a:cubicBezTo>
                    <a:cubicBezTo>
                      <a:pt x="218875" y="219485"/>
                      <a:pt x="254508" y="231315"/>
                      <a:pt x="283207" y="241897"/>
                    </a:cubicBezTo>
                    <a:cubicBezTo>
                      <a:pt x="284274" y="242287"/>
                      <a:pt x="285302" y="242678"/>
                      <a:pt x="286350" y="243059"/>
                    </a:cubicBezTo>
                    <a:cubicBezTo>
                      <a:pt x="287512" y="243488"/>
                      <a:pt x="288665" y="243916"/>
                      <a:pt x="289798" y="244345"/>
                    </a:cubicBezTo>
                    <a:cubicBezTo>
                      <a:pt x="290941" y="244773"/>
                      <a:pt x="292065" y="245202"/>
                      <a:pt x="293180" y="245621"/>
                    </a:cubicBezTo>
                    <a:cubicBezTo>
                      <a:pt x="294151" y="245993"/>
                      <a:pt x="295113" y="246355"/>
                      <a:pt x="296066" y="246717"/>
                    </a:cubicBezTo>
                    <a:cubicBezTo>
                      <a:pt x="297171" y="247145"/>
                      <a:pt x="298275" y="247564"/>
                      <a:pt x="299352" y="247974"/>
                    </a:cubicBezTo>
                    <a:cubicBezTo>
                      <a:pt x="300285" y="248336"/>
                      <a:pt x="301190" y="248688"/>
                      <a:pt x="302104" y="249041"/>
                    </a:cubicBezTo>
                    <a:cubicBezTo>
                      <a:pt x="303143" y="249441"/>
                      <a:pt x="304200" y="249850"/>
                      <a:pt x="305210" y="250250"/>
                    </a:cubicBezTo>
                    <a:cubicBezTo>
                      <a:pt x="306010" y="250565"/>
                      <a:pt x="306753" y="250860"/>
                      <a:pt x="307524" y="251165"/>
                    </a:cubicBezTo>
                    <a:cubicBezTo>
                      <a:pt x="309563" y="251965"/>
                      <a:pt x="311515" y="252746"/>
                      <a:pt x="313392" y="253489"/>
                    </a:cubicBezTo>
                    <a:cubicBezTo>
                      <a:pt x="314001" y="253727"/>
                      <a:pt x="314620" y="253975"/>
                      <a:pt x="315211" y="254213"/>
                    </a:cubicBezTo>
                    <a:cubicBezTo>
                      <a:pt x="316221" y="254613"/>
                      <a:pt x="317173" y="255003"/>
                      <a:pt x="318116" y="255384"/>
                    </a:cubicBezTo>
                    <a:cubicBezTo>
                      <a:pt x="318745" y="255641"/>
                      <a:pt x="319364" y="255889"/>
                      <a:pt x="319973" y="256137"/>
                    </a:cubicBezTo>
                    <a:cubicBezTo>
                      <a:pt x="320869" y="256499"/>
                      <a:pt x="321726" y="256851"/>
                      <a:pt x="322564" y="257194"/>
                    </a:cubicBezTo>
                    <a:cubicBezTo>
                      <a:pt x="323098" y="257413"/>
                      <a:pt x="323602" y="257623"/>
                      <a:pt x="324117" y="257832"/>
                    </a:cubicBezTo>
                    <a:cubicBezTo>
                      <a:pt x="324917" y="258166"/>
                      <a:pt x="325707" y="258489"/>
                      <a:pt x="326450" y="258794"/>
                    </a:cubicBezTo>
                    <a:cubicBezTo>
                      <a:pt x="327136" y="259080"/>
                      <a:pt x="327755" y="259337"/>
                      <a:pt x="328393" y="259604"/>
                    </a:cubicBezTo>
                    <a:cubicBezTo>
                      <a:pt x="328879" y="259804"/>
                      <a:pt x="329403" y="260023"/>
                      <a:pt x="329860" y="260213"/>
                    </a:cubicBezTo>
                    <a:cubicBezTo>
                      <a:pt x="330860" y="260633"/>
                      <a:pt x="331784" y="261023"/>
                      <a:pt x="332623" y="261376"/>
                    </a:cubicBezTo>
                    <a:cubicBezTo>
                      <a:pt x="333194" y="261614"/>
                      <a:pt x="333670" y="261823"/>
                      <a:pt x="334166" y="262033"/>
                    </a:cubicBezTo>
                    <a:cubicBezTo>
                      <a:pt x="334518" y="262185"/>
                      <a:pt x="334880" y="262338"/>
                      <a:pt x="335194" y="262471"/>
                    </a:cubicBezTo>
                    <a:cubicBezTo>
                      <a:pt x="335594" y="262642"/>
                      <a:pt x="335928" y="262785"/>
                      <a:pt x="336261" y="262928"/>
                    </a:cubicBezTo>
                    <a:cubicBezTo>
                      <a:pt x="336566" y="263061"/>
                      <a:pt x="336833" y="263176"/>
                      <a:pt x="337090" y="263281"/>
                    </a:cubicBezTo>
                    <a:cubicBezTo>
                      <a:pt x="337442" y="263433"/>
                      <a:pt x="337718" y="263547"/>
                      <a:pt x="337976" y="263662"/>
                    </a:cubicBezTo>
                    <a:cubicBezTo>
                      <a:pt x="338776" y="264004"/>
                      <a:pt x="339128" y="264157"/>
                      <a:pt x="339128" y="264157"/>
                    </a:cubicBezTo>
                    <a:cubicBezTo>
                      <a:pt x="335356" y="259613"/>
                      <a:pt x="331565" y="255394"/>
                      <a:pt x="327784" y="251336"/>
                    </a:cubicBezTo>
                    <a:cubicBezTo>
                      <a:pt x="327079" y="250584"/>
                      <a:pt x="326374" y="249812"/>
                      <a:pt x="325669" y="249069"/>
                    </a:cubicBezTo>
                    <a:cubicBezTo>
                      <a:pt x="322088" y="245316"/>
                      <a:pt x="318506" y="241783"/>
                      <a:pt x="314935" y="238449"/>
                    </a:cubicBezTo>
                    <a:cubicBezTo>
                      <a:pt x="314106" y="237677"/>
                      <a:pt x="313277" y="236925"/>
                      <a:pt x="312449" y="236172"/>
                    </a:cubicBezTo>
                    <a:cubicBezTo>
                      <a:pt x="311391" y="235210"/>
                      <a:pt x="310334" y="234201"/>
                      <a:pt x="309277" y="233277"/>
                    </a:cubicBezTo>
                    <a:cubicBezTo>
                      <a:pt x="284626" y="211893"/>
                      <a:pt x="260375" y="199549"/>
                      <a:pt x="237754" y="193234"/>
                    </a:cubicBezTo>
                    <a:cubicBezTo>
                      <a:pt x="236296" y="192748"/>
                      <a:pt x="234763" y="192453"/>
                      <a:pt x="233201" y="192072"/>
                    </a:cubicBezTo>
                    <a:cubicBezTo>
                      <a:pt x="231315" y="191605"/>
                      <a:pt x="229419" y="191100"/>
                      <a:pt x="227562" y="190719"/>
                    </a:cubicBezTo>
                    <a:cubicBezTo>
                      <a:pt x="225676" y="190329"/>
                      <a:pt x="223838" y="190043"/>
                      <a:pt x="221980" y="189728"/>
                    </a:cubicBezTo>
                    <a:cubicBezTo>
                      <a:pt x="220151" y="189414"/>
                      <a:pt x="218304" y="189071"/>
                      <a:pt x="216513" y="188833"/>
                    </a:cubicBezTo>
                    <a:cubicBezTo>
                      <a:pt x="214684" y="188585"/>
                      <a:pt x="212893" y="188452"/>
                      <a:pt x="211093" y="188281"/>
                    </a:cubicBezTo>
                    <a:cubicBezTo>
                      <a:pt x="209331" y="188109"/>
                      <a:pt x="207550" y="187900"/>
                      <a:pt x="205816" y="187795"/>
                    </a:cubicBezTo>
                    <a:cubicBezTo>
                      <a:pt x="204026" y="187681"/>
                      <a:pt x="202282" y="187671"/>
                      <a:pt x="200530" y="187623"/>
                    </a:cubicBezTo>
                    <a:cubicBezTo>
                      <a:pt x="198863" y="187576"/>
                      <a:pt x="197177" y="187490"/>
                      <a:pt x="195539" y="187500"/>
                    </a:cubicBezTo>
                    <a:cubicBezTo>
                      <a:pt x="193748" y="187509"/>
                      <a:pt x="192024" y="187604"/>
                      <a:pt x="190281" y="187671"/>
                    </a:cubicBezTo>
                    <a:cubicBezTo>
                      <a:pt x="188757" y="187728"/>
                      <a:pt x="187195" y="187747"/>
                      <a:pt x="185709" y="187852"/>
                    </a:cubicBezTo>
                    <a:cubicBezTo>
                      <a:pt x="183890" y="187976"/>
                      <a:pt x="182147" y="188176"/>
                      <a:pt x="180375" y="188357"/>
                    </a:cubicBezTo>
                    <a:cubicBezTo>
                      <a:pt x="179041" y="188490"/>
                      <a:pt x="177660" y="188585"/>
                      <a:pt x="176355" y="188757"/>
                    </a:cubicBezTo>
                    <a:cubicBezTo>
                      <a:pt x="174374" y="189005"/>
                      <a:pt x="172498" y="189338"/>
                      <a:pt x="170593" y="189643"/>
                    </a:cubicBezTo>
                    <a:cubicBezTo>
                      <a:pt x="169583" y="189805"/>
                      <a:pt x="168516" y="189938"/>
                      <a:pt x="167526" y="190119"/>
                    </a:cubicBezTo>
                    <a:cubicBezTo>
                      <a:pt x="164678" y="190643"/>
                      <a:pt x="161906" y="191224"/>
                      <a:pt x="159258" y="191862"/>
                    </a:cubicBezTo>
                    <a:cubicBezTo>
                      <a:pt x="175936" y="184280"/>
                      <a:pt x="192662" y="178737"/>
                      <a:pt x="208540" y="174689"/>
                    </a:cubicBezTo>
                    <a:cubicBezTo>
                      <a:pt x="210912" y="175774"/>
                      <a:pt x="213560" y="176917"/>
                      <a:pt x="216437" y="178098"/>
                    </a:cubicBezTo>
                    <a:cubicBezTo>
                      <a:pt x="219370" y="179308"/>
                      <a:pt x="222475" y="180537"/>
                      <a:pt x="225762" y="181804"/>
                    </a:cubicBezTo>
                    <a:cubicBezTo>
                      <a:pt x="229152" y="183109"/>
                      <a:pt x="232629" y="184404"/>
                      <a:pt x="236249" y="185718"/>
                    </a:cubicBezTo>
                    <a:cubicBezTo>
                      <a:pt x="239973" y="187071"/>
                      <a:pt x="243726" y="188405"/>
                      <a:pt x="247574" y="189748"/>
                    </a:cubicBezTo>
                    <a:cubicBezTo>
                      <a:pt x="295008" y="206321"/>
                      <a:pt x="357388" y="224561"/>
                      <a:pt x="357388" y="224561"/>
                    </a:cubicBezTo>
                    <a:cubicBezTo>
                      <a:pt x="330689" y="201454"/>
                      <a:pt x="304857" y="187500"/>
                      <a:pt x="282083" y="179194"/>
                    </a:cubicBezTo>
                    <a:cubicBezTo>
                      <a:pt x="281873" y="179108"/>
                      <a:pt x="281664" y="179051"/>
                      <a:pt x="281426" y="178965"/>
                    </a:cubicBezTo>
                    <a:cubicBezTo>
                      <a:pt x="277540" y="177565"/>
                      <a:pt x="273729" y="176308"/>
                      <a:pt x="270034" y="175222"/>
                    </a:cubicBezTo>
                    <a:cubicBezTo>
                      <a:pt x="266043" y="174041"/>
                      <a:pt x="262500" y="173145"/>
                      <a:pt x="259042" y="172345"/>
                    </a:cubicBezTo>
                    <a:cubicBezTo>
                      <a:pt x="258528" y="172222"/>
                      <a:pt x="258004" y="172098"/>
                      <a:pt x="257489" y="171983"/>
                    </a:cubicBezTo>
                    <a:cubicBezTo>
                      <a:pt x="254203" y="171250"/>
                      <a:pt x="251022" y="170631"/>
                      <a:pt x="247955" y="170117"/>
                    </a:cubicBezTo>
                    <a:cubicBezTo>
                      <a:pt x="247450" y="170031"/>
                      <a:pt x="246964" y="169964"/>
                      <a:pt x="246469" y="169888"/>
                    </a:cubicBezTo>
                    <a:cubicBezTo>
                      <a:pt x="243364" y="169393"/>
                      <a:pt x="240344" y="168974"/>
                      <a:pt x="237496" y="168678"/>
                    </a:cubicBezTo>
                    <a:cubicBezTo>
                      <a:pt x="251222" y="166440"/>
                      <a:pt x="263652" y="165259"/>
                      <a:pt x="274044" y="164659"/>
                    </a:cubicBezTo>
                    <a:cubicBezTo>
                      <a:pt x="276501" y="165487"/>
                      <a:pt x="279121" y="166268"/>
                      <a:pt x="281845" y="167011"/>
                    </a:cubicBezTo>
                    <a:cubicBezTo>
                      <a:pt x="282788" y="167269"/>
                      <a:pt x="283807" y="167497"/>
                      <a:pt x="284778" y="167745"/>
                    </a:cubicBezTo>
                    <a:cubicBezTo>
                      <a:pt x="286607" y="168212"/>
                      <a:pt x="288436" y="168688"/>
                      <a:pt x="290351" y="169116"/>
                    </a:cubicBezTo>
                    <a:cubicBezTo>
                      <a:pt x="291551" y="169393"/>
                      <a:pt x="292818" y="169640"/>
                      <a:pt x="294046" y="169897"/>
                    </a:cubicBezTo>
                    <a:cubicBezTo>
                      <a:pt x="295827" y="170269"/>
                      <a:pt x="297590" y="170650"/>
                      <a:pt x="299418" y="171002"/>
                    </a:cubicBezTo>
                    <a:cubicBezTo>
                      <a:pt x="300771" y="171260"/>
                      <a:pt x="302152" y="171498"/>
                      <a:pt x="303533" y="171745"/>
                    </a:cubicBezTo>
                    <a:cubicBezTo>
                      <a:pt x="304886" y="171983"/>
                      <a:pt x="306210" y="172241"/>
                      <a:pt x="307572" y="172469"/>
                    </a:cubicBezTo>
                    <a:cubicBezTo>
                      <a:pt x="347777" y="179146"/>
                      <a:pt x="394564" y="180432"/>
                      <a:pt x="394564" y="180432"/>
                    </a:cubicBezTo>
                    <a:cubicBezTo>
                      <a:pt x="380171" y="172060"/>
                      <a:pt x="362255" y="167173"/>
                      <a:pt x="344453" y="164363"/>
                    </a:cubicBezTo>
                    <a:cubicBezTo>
                      <a:pt x="343957" y="164259"/>
                      <a:pt x="343386" y="164201"/>
                      <a:pt x="342814" y="164106"/>
                    </a:cubicBezTo>
                    <a:cubicBezTo>
                      <a:pt x="340528" y="163763"/>
                      <a:pt x="338252" y="163449"/>
                      <a:pt x="335994" y="163173"/>
                    </a:cubicBezTo>
                    <a:cubicBezTo>
                      <a:pt x="335099" y="163068"/>
                      <a:pt x="334213" y="162954"/>
                      <a:pt x="333327" y="162849"/>
                    </a:cubicBezTo>
                    <a:cubicBezTo>
                      <a:pt x="330899" y="162573"/>
                      <a:pt x="328498" y="162335"/>
                      <a:pt x="326117" y="162125"/>
                    </a:cubicBezTo>
                    <a:cubicBezTo>
                      <a:pt x="325460" y="162068"/>
                      <a:pt x="324793" y="162001"/>
                      <a:pt x="324145" y="161944"/>
                    </a:cubicBezTo>
                    <a:cubicBezTo>
                      <a:pt x="318011" y="161449"/>
                      <a:pt x="312087" y="161153"/>
                      <a:pt x="306505" y="161001"/>
                    </a:cubicBezTo>
                    <a:cubicBezTo>
                      <a:pt x="305876" y="160982"/>
                      <a:pt x="305286" y="160982"/>
                      <a:pt x="304676" y="160963"/>
                    </a:cubicBezTo>
                    <a:cubicBezTo>
                      <a:pt x="302590" y="160915"/>
                      <a:pt x="300533" y="160887"/>
                      <a:pt x="298561" y="160877"/>
                    </a:cubicBezTo>
                    <a:cubicBezTo>
                      <a:pt x="297751" y="160877"/>
                      <a:pt x="296961" y="160877"/>
                      <a:pt x="296170" y="160877"/>
                    </a:cubicBezTo>
                    <a:cubicBezTo>
                      <a:pt x="294446" y="160877"/>
                      <a:pt x="292760" y="160896"/>
                      <a:pt x="291151" y="160915"/>
                    </a:cubicBezTo>
                    <a:cubicBezTo>
                      <a:pt x="290398" y="160925"/>
                      <a:pt x="289646" y="160934"/>
                      <a:pt x="288922" y="160953"/>
                    </a:cubicBezTo>
                    <a:cubicBezTo>
                      <a:pt x="287322" y="160982"/>
                      <a:pt x="285807" y="161030"/>
                      <a:pt x="284350" y="161077"/>
                    </a:cubicBezTo>
                    <a:cubicBezTo>
                      <a:pt x="283778" y="161096"/>
                      <a:pt x="283159" y="161115"/>
                      <a:pt x="282616" y="161134"/>
                    </a:cubicBezTo>
                    <a:cubicBezTo>
                      <a:pt x="280702" y="161211"/>
                      <a:pt x="278902" y="161287"/>
                      <a:pt x="277301" y="161373"/>
                    </a:cubicBezTo>
                    <a:cubicBezTo>
                      <a:pt x="294923" y="159191"/>
                      <a:pt x="321907" y="155353"/>
                      <a:pt x="349482" y="149523"/>
                    </a:cubicBezTo>
                    <a:cubicBezTo>
                      <a:pt x="349482" y="149523"/>
                      <a:pt x="298447" y="130197"/>
                      <a:pt x="259051" y="162001"/>
                    </a:cubicBezTo>
                    <a:cubicBezTo>
                      <a:pt x="254413" y="161992"/>
                      <a:pt x="249879" y="162077"/>
                      <a:pt x="245412" y="162220"/>
                    </a:cubicBezTo>
                    <a:cubicBezTo>
                      <a:pt x="243954" y="162268"/>
                      <a:pt x="242535" y="162344"/>
                      <a:pt x="241097" y="162411"/>
                    </a:cubicBezTo>
                    <a:cubicBezTo>
                      <a:pt x="238096" y="162535"/>
                      <a:pt x="235115" y="162687"/>
                      <a:pt x="232191" y="162878"/>
                    </a:cubicBezTo>
                    <a:cubicBezTo>
                      <a:pt x="230572" y="162982"/>
                      <a:pt x="228971" y="163116"/>
                      <a:pt x="227371" y="163239"/>
                    </a:cubicBezTo>
                    <a:cubicBezTo>
                      <a:pt x="225552" y="163382"/>
                      <a:pt x="223723" y="163516"/>
                      <a:pt x="221933" y="163687"/>
                    </a:cubicBezTo>
                    <a:cubicBezTo>
                      <a:pt x="222914" y="162725"/>
                      <a:pt x="223923" y="161725"/>
                      <a:pt x="224981" y="160649"/>
                    </a:cubicBezTo>
                    <a:cubicBezTo>
                      <a:pt x="225352" y="160268"/>
                      <a:pt x="225743" y="159849"/>
                      <a:pt x="226114" y="159458"/>
                    </a:cubicBezTo>
                    <a:cubicBezTo>
                      <a:pt x="227276" y="158248"/>
                      <a:pt x="228486" y="156962"/>
                      <a:pt x="229705" y="155610"/>
                    </a:cubicBezTo>
                    <a:cubicBezTo>
                      <a:pt x="230229" y="155029"/>
                      <a:pt x="230762" y="154448"/>
                      <a:pt x="231296" y="153838"/>
                    </a:cubicBezTo>
                    <a:cubicBezTo>
                      <a:pt x="232791" y="152152"/>
                      <a:pt x="234315" y="150371"/>
                      <a:pt x="235858" y="148485"/>
                    </a:cubicBezTo>
                    <a:cubicBezTo>
                      <a:pt x="236763" y="147904"/>
                      <a:pt x="237668" y="147333"/>
                      <a:pt x="238592" y="146723"/>
                    </a:cubicBezTo>
                    <a:cubicBezTo>
                      <a:pt x="239068" y="146409"/>
                      <a:pt x="239525" y="146123"/>
                      <a:pt x="240011" y="145790"/>
                    </a:cubicBezTo>
                    <a:cubicBezTo>
                      <a:pt x="241792" y="144570"/>
                      <a:pt x="243611" y="143246"/>
                      <a:pt x="245440" y="141856"/>
                    </a:cubicBezTo>
                    <a:cubicBezTo>
                      <a:pt x="246097" y="141361"/>
                      <a:pt x="246764" y="140808"/>
                      <a:pt x="247431" y="140284"/>
                    </a:cubicBezTo>
                    <a:cubicBezTo>
                      <a:pt x="248669" y="139303"/>
                      <a:pt x="249917" y="138293"/>
                      <a:pt x="251165" y="137236"/>
                    </a:cubicBezTo>
                    <a:cubicBezTo>
                      <a:pt x="251927" y="136589"/>
                      <a:pt x="252698" y="135912"/>
                      <a:pt x="253460" y="135226"/>
                    </a:cubicBezTo>
                    <a:cubicBezTo>
                      <a:pt x="254651" y="134160"/>
                      <a:pt x="255851" y="133045"/>
                      <a:pt x="257032" y="131912"/>
                    </a:cubicBezTo>
                    <a:cubicBezTo>
                      <a:pt x="257775" y="131197"/>
                      <a:pt x="258518" y="130493"/>
                      <a:pt x="259261" y="129740"/>
                    </a:cubicBezTo>
                    <a:cubicBezTo>
                      <a:pt x="260652" y="128340"/>
                      <a:pt x="262023" y="126854"/>
                      <a:pt x="263385" y="125339"/>
                    </a:cubicBezTo>
                    <a:cubicBezTo>
                      <a:pt x="263881" y="124787"/>
                      <a:pt x="264395" y="124273"/>
                      <a:pt x="264890" y="123701"/>
                    </a:cubicBezTo>
                    <a:cubicBezTo>
                      <a:pt x="266557" y="121777"/>
                      <a:pt x="268195" y="119767"/>
                      <a:pt x="269796" y="117672"/>
                    </a:cubicBezTo>
                    <a:cubicBezTo>
                      <a:pt x="275796" y="109709"/>
                      <a:pt x="281264" y="100508"/>
                      <a:pt x="285464" y="89792"/>
                    </a:cubicBezTo>
                    <a:cubicBezTo>
                      <a:pt x="285464" y="89792"/>
                      <a:pt x="273558" y="98555"/>
                      <a:pt x="259213" y="110233"/>
                    </a:cubicBezTo>
                    <a:cubicBezTo>
                      <a:pt x="266090" y="93840"/>
                      <a:pt x="270186" y="74962"/>
                      <a:pt x="267757" y="54216"/>
                    </a:cubicBezTo>
                    <a:cubicBezTo>
                      <a:pt x="267757" y="54216"/>
                      <a:pt x="249336" y="80858"/>
                      <a:pt x="233077" y="109280"/>
                    </a:cubicBezTo>
                    <a:cubicBezTo>
                      <a:pt x="232820" y="109718"/>
                      <a:pt x="232572" y="110166"/>
                      <a:pt x="232324" y="110604"/>
                    </a:cubicBezTo>
                    <a:cubicBezTo>
                      <a:pt x="231772" y="111576"/>
                      <a:pt x="231229" y="112547"/>
                      <a:pt x="230676" y="113519"/>
                    </a:cubicBezTo>
                    <a:cubicBezTo>
                      <a:pt x="230257" y="114262"/>
                      <a:pt x="229848" y="115014"/>
                      <a:pt x="229429" y="115757"/>
                    </a:cubicBezTo>
                    <a:cubicBezTo>
                      <a:pt x="228895" y="116729"/>
                      <a:pt x="228362" y="117691"/>
                      <a:pt x="227829" y="118662"/>
                    </a:cubicBezTo>
                    <a:cubicBezTo>
                      <a:pt x="227409" y="119434"/>
                      <a:pt x="227000" y="120196"/>
                      <a:pt x="226590" y="120958"/>
                    </a:cubicBezTo>
                    <a:cubicBezTo>
                      <a:pt x="226085" y="121891"/>
                      <a:pt x="225590" y="122825"/>
                      <a:pt x="225095" y="123758"/>
                    </a:cubicBezTo>
                    <a:cubicBezTo>
                      <a:pt x="224676" y="124558"/>
                      <a:pt x="224266" y="125349"/>
                      <a:pt x="223847" y="126149"/>
                    </a:cubicBezTo>
                    <a:cubicBezTo>
                      <a:pt x="223390" y="127044"/>
                      <a:pt x="222923" y="127930"/>
                      <a:pt x="222475" y="128816"/>
                    </a:cubicBezTo>
                    <a:cubicBezTo>
                      <a:pt x="222066" y="129626"/>
                      <a:pt x="221675" y="130426"/>
                      <a:pt x="221275" y="131226"/>
                    </a:cubicBezTo>
                    <a:cubicBezTo>
                      <a:pt x="220847" y="132102"/>
                      <a:pt x="220409" y="132969"/>
                      <a:pt x="219989" y="133836"/>
                    </a:cubicBezTo>
                    <a:cubicBezTo>
                      <a:pt x="219608" y="134626"/>
                      <a:pt x="219246" y="135398"/>
                      <a:pt x="218875" y="136179"/>
                    </a:cubicBezTo>
                    <a:cubicBezTo>
                      <a:pt x="218475" y="137027"/>
                      <a:pt x="218075" y="137874"/>
                      <a:pt x="217684" y="138713"/>
                    </a:cubicBezTo>
                    <a:cubicBezTo>
                      <a:pt x="217322" y="139494"/>
                      <a:pt x="216989" y="140256"/>
                      <a:pt x="216656" y="141018"/>
                    </a:cubicBezTo>
                    <a:cubicBezTo>
                      <a:pt x="216294" y="141827"/>
                      <a:pt x="215932" y="142646"/>
                      <a:pt x="215589" y="143437"/>
                    </a:cubicBezTo>
                    <a:cubicBezTo>
                      <a:pt x="215256" y="144209"/>
                      <a:pt x="214960" y="144951"/>
                      <a:pt x="214646" y="145713"/>
                    </a:cubicBezTo>
                    <a:cubicBezTo>
                      <a:pt x="214332" y="146475"/>
                      <a:pt x="214017" y="147237"/>
                      <a:pt x="213722" y="147980"/>
                    </a:cubicBezTo>
                    <a:cubicBezTo>
                      <a:pt x="213427" y="148733"/>
                      <a:pt x="213160" y="149466"/>
                      <a:pt x="212893" y="150200"/>
                    </a:cubicBezTo>
                    <a:cubicBezTo>
                      <a:pt x="212627" y="150905"/>
                      <a:pt x="212360" y="151628"/>
                      <a:pt x="212112" y="152314"/>
                    </a:cubicBezTo>
                    <a:cubicBezTo>
                      <a:pt x="211855" y="153038"/>
                      <a:pt x="211646" y="153734"/>
                      <a:pt x="211417" y="154438"/>
                    </a:cubicBezTo>
                    <a:cubicBezTo>
                      <a:pt x="211207" y="155096"/>
                      <a:pt x="210979" y="155772"/>
                      <a:pt x="210788" y="156410"/>
                    </a:cubicBezTo>
                    <a:cubicBezTo>
                      <a:pt x="210579" y="157105"/>
                      <a:pt x="210417" y="157753"/>
                      <a:pt x="210245" y="158420"/>
                    </a:cubicBezTo>
                    <a:cubicBezTo>
                      <a:pt x="210083" y="159020"/>
                      <a:pt x="209912" y="159639"/>
                      <a:pt x="209769" y="160220"/>
                    </a:cubicBezTo>
                    <a:cubicBezTo>
                      <a:pt x="209617" y="160887"/>
                      <a:pt x="209512" y="161496"/>
                      <a:pt x="209388" y="162135"/>
                    </a:cubicBezTo>
                    <a:cubicBezTo>
                      <a:pt x="209283" y="162668"/>
                      <a:pt x="209169" y="163211"/>
                      <a:pt x="209093" y="163716"/>
                    </a:cubicBezTo>
                    <a:cubicBezTo>
                      <a:pt x="209017" y="164230"/>
                      <a:pt x="208988" y="164706"/>
                      <a:pt x="208940" y="165202"/>
                    </a:cubicBezTo>
                    <a:cubicBezTo>
                      <a:pt x="208159" y="165306"/>
                      <a:pt x="207388" y="165421"/>
                      <a:pt x="206607" y="165535"/>
                    </a:cubicBezTo>
                    <a:cubicBezTo>
                      <a:pt x="205226" y="165735"/>
                      <a:pt x="203835" y="165916"/>
                      <a:pt x="202473" y="166126"/>
                    </a:cubicBezTo>
                    <a:cubicBezTo>
                      <a:pt x="199311" y="166621"/>
                      <a:pt x="196206" y="167164"/>
                      <a:pt x="193148" y="167735"/>
                    </a:cubicBezTo>
                    <a:cubicBezTo>
                      <a:pt x="192395" y="167878"/>
                      <a:pt x="191624" y="167992"/>
                      <a:pt x="190871" y="168135"/>
                    </a:cubicBezTo>
                    <a:cubicBezTo>
                      <a:pt x="188538" y="168593"/>
                      <a:pt x="186261" y="169107"/>
                      <a:pt x="183985" y="169612"/>
                    </a:cubicBezTo>
                    <a:cubicBezTo>
                      <a:pt x="184214" y="169154"/>
                      <a:pt x="184442" y="168688"/>
                      <a:pt x="184690" y="168202"/>
                    </a:cubicBezTo>
                    <a:cubicBezTo>
                      <a:pt x="184823" y="167945"/>
                      <a:pt x="184956" y="167659"/>
                      <a:pt x="185090" y="167392"/>
                    </a:cubicBezTo>
                    <a:cubicBezTo>
                      <a:pt x="185537" y="166478"/>
                      <a:pt x="185995" y="165516"/>
                      <a:pt x="186471" y="164516"/>
                    </a:cubicBezTo>
                    <a:cubicBezTo>
                      <a:pt x="186661" y="164192"/>
                      <a:pt x="186833" y="163811"/>
                      <a:pt x="187014" y="163430"/>
                    </a:cubicBezTo>
                    <a:cubicBezTo>
                      <a:pt x="187490" y="162411"/>
                      <a:pt x="187976" y="161334"/>
                      <a:pt x="188471" y="160239"/>
                    </a:cubicBezTo>
                    <a:cubicBezTo>
                      <a:pt x="188633" y="159877"/>
                      <a:pt x="188795" y="159534"/>
                      <a:pt x="188957" y="159163"/>
                    </a:cubicBezTo>
                    <a:cubicBezTo>
                      <a:pt x="189586" y="157753"/>
                      <a:pt x="190214" y="156296"/>
                      <a:pt x="190862" y="154772"/>
                    </a:cubicBezTo>
                    <a:cubicBezTo>
                      <a:pt x="191672" y="152848"/>
                      <a:pt x="192386" y="151114"/>
                      <a:pt x="193091" y="149314"/>
                    </a:cubicBezTo>
                    <a:cubicBezTo>
                      <a:pt x="193167" y="149114"/>
                      <a:pt x="193253" y="148904"/>
                      <a:pt x="193329" y="148704"/>
                    </a:cubicBezTo>
                    <a:cubicBezTo>
                      <a:pt x="193929" y="147171"/>
                      <a:pt x="194539" y="145590"/>
                      <a:pt x="195129" y="143970"/>
                    </a:cubicBezTo>
                    <a:cubicBezTo>
                      <a:pt x="195310" y="143494"/>
                      <a:pt x="195482" y="142999"/>
                      <a:pt x="195663" y="142513"/>
                    </a:cubicBezTo>
                    <a:cubicBezTo>
                      <a:pt x="196167" y="141113"/>
                      <a:pt x="196672" y="139684"/>
                      <a:pt x="197177" y="138227"/>
                    </a:cubicBezTo>
                    <a:cubicBezTo>
                      <a:pt x="197368" y="137674"/>
                      <a:pt x="197558" y="137112"/>
                      <a:pt x="197749" y="136550"/>
                    </a:cubicBezTo>
                    <a:cubicBezTo>
                      <a:pt x="198263" y="135026"/>
                      <a:pt x="198758" y="133474"/>
                      <a:pt x="199254" y="131893"/>
                    </a:cubicBezTo>
                    <a:cubicBezTo>
                      <a:pt x="199406" y="131407"/>
                      <a:pt x="199558" y="130931"/>
                      <a:pt x="199711" y="130445"/>
                    </a:cubicBezTo>
                    <a:cubicBezTo>
                      <a:pt x="200978" y="126273"/>
                      <a:pt x="202178" y="121939"/>
                      <a:pt x="203254" y="117453"/>
                    </a:cubicBezTo>
                    <a:cubicBezTo>
                      <a:pt x="203368" y="116977"/>
                      <a:pt x="203473" y="116491"/>
                      <a:pt x="203587" y="116005"/>
                    </a:cubicBezTo>
                    <a:cubicBezTo>
                      <a:pt x="203987" y="114262"/>
                      <a:pt x="204378" y="112509"/>
                      <a:pt x="204740" y="110728"/>
                    </a:cubicBezTo>
                    <a:cubicBezTo>
                      <a:pt x="204797" y="110433"/>
                      <a:pt x="204873" y="110147"/>
                      <a:pt x="204930" y="109852"/>
                    </a:cubicBezTo>
                    <a:cubicBezTo>
                      <a:pt x="209988" y="84430"/>
                      <a:pt x="210569" y="55502"/>
                      <a:pt x="198568" y="29185"/>
                    </a:cubicBezTo>
                    <a:cubicBezTo>
                      <a:pt x="198568" y="29185"/>
                      <a:pt x="194167" y="70009"/>
                      <a:pt x="188766" y="111700"/>
                    </a:cubicBezTo>
                    <a:cubicBezTo>
                      <a:pt x="188376" y="114691"/>
                      <a:pt x="187995" y="117653"/>
                      <a:pt x="187595" y="120606"/>
                    </a:cubicBezTo>
                    <a:cubicBezTo>
                      <a:pt x="187528" y="121072"/>
                      <a:pt x="187471" y="121539"/>
                      <a:pt x="187404" y="122006"/>
                    </a:cubicBezTo>
                    <a:cubicBezTo>
                      <a:pt x="187042" y="124749"/>
                      <a:pt x="186671" y="127473"/>
                      <a:pt x="186300" y="130188"/>
                    </a:cubicBezTo>
                    <a:cubicBezTo>
                      <a:pt x="186271" y="130388"/>
                      <a:pt x="186242" y="130588"/>
                      <a:pt x="186223" y="130788"/>
                    </a:cubicBezTo>
                    <a:cubicBezTo>
                      <a:pt x="185833" y="133607"/>
                      <a:pt x="185452" y="136388"/>
                      <a:pt x="185061" y="139141"/>
                    </a:cubicBezTo>
                    <a:cubicBezTo>
                      <a:pt x="184985" y="139703"/>
                      <a:pt x="184909" y="140256"/>
                      <a:pt x="184823" y="140808"/>
                    </a:cubicBezTo>
                    <a:cubicBezTo>
                      <a:pt x="184442" y="143466"/>
                      <a:pt x="184061" y="146104"/>
                      <a:pt x="183680" y="148676"/>
                    </a:cubicBezTo>
                    <a:cubicBezTo>
                      <a:pt x="183261" y="151524"/>
                      <a:pt x="182880" y="154038"/>
                      <a:pt x="182499" y="156505"/>
                    </a:cubicBezTo>
                    <a:cubicBezTo>
                      <a:pt x="182404" y="157153"/>
                      <a:pt x="182299" y="157791"/>
                      <a:pt x="182204" y="158429"/>
                    </a:cubicBezTo>
                    <a:cubicBezTo>
                      <a:pt x="181832" y="160792"/>
                      <a:pt x="181470" y="163116"/>
                      <a:pt x="181099" y="165344"/>
                    </a:cubicBezTo>
                    <a:cubicBezTo>
                      <a:pt x="180775" y="167297"/>
                      <a:pt x="180508" y="168878"/>
                      <a:pt x="180232" y="170478"/>
                    </a:cubicBezTo>
                    <a:cubicBezTo>
                      <a:pt x="178775" y="170831"/>
                      <a:pt x="177775" y="171107"/>
                      <a:pt x="176755" y="171364"/>
                    </a:cubicBezTo>
                    <a:cubicBezTo>
                      <a:pt x="174165" y="172012"/>
                      <a:pt x="171593" y="172669"/>
                      <a:pt x="169078" y="173384"/>
                    </a:cubicBezTo>
                    <a:cubicBezTo>
                      <a:pt x="167802" y="173736"/>
                      <a:pt x="166564" y="174117"/>
                      <a:pt x="165306" y="174488"/>
                    </a:cubicBezTo>
                    <a:cubicBezTo>
                      <a:pt x="163087" y="175146"/>
                      <a:pt x="160896" y="175822"/>
                      <a:pt x="158734" y="176527"/>
                    </a:cubicBezTo>
                    <a:cubicBezTo>
                      <a:pt x="160030" y="174174"/>
                      <a:pt x="161468" y="171545"/>
                      <a:pt x="162868" y="168688"/>
                    </a:cubicBezTo>
                    <a:cubicBezTo>
                      <a:pt x="163087" y="168240"/>
                      <a:pt x="163306" y="167754"/>
                      <a:pt x="163525" y="167297"/>
                    </a:cubicBezTo>
                    <a:cubicBezTo>
                      <a:pt x="164144" y="165973"/>
                      <a:pt x="164754" y="164611"/>
                      <a:pt x="165354" y="163201"/>
                    </a:cubicBezTo>
                    <a:cubicBezTo>
                      <a:pt x="165602" y="162620"/>
                      <a:pt x="165840" y="162039"/>
                      <a:pt x="166078" y="161449"/>
                    </a:cubicBezTo>
                    <a:cubicBezTo>
                      <a:pt x="166668" y="159972"/>
                      <a:pt x="167240" y="158439"/>
                      <a:pt x="167792" y="156867"/>
                    </a:cubicBezTo>
                    <a:cubicBezTo>
                      <a:pt x="167973" y="156343"/>
                      <a:pt x="168164" y="155848"/>
                      <a:pt x="168335" y="155315"/>
                    </a:cubicBezTo>
                    <a:cubicBezTo>
                      <a:pt x="169050" y="153162"/>
                      <a:pt x="169726" y="150943"/>
                      <a:pt x="170326" y="148628"/>
                    </a:cubicBezTo>
                    <a:cubicBezTo>
                      <a:pt x="170936" y="146294"/>
                      <a:pt x="171440" y="143980"/>
                      <a:pt x="171898" y="141608"/>
                    </a:cubicBezTo>
                    <a:cubicBezTo>
                      <a:pt x="172031" y="140941"/>
                      <a:pt x="172136" y="140237"/>
                      <a:pt x="172250" y="139560"/>
                    </a:cubicBezTo>
                    <a:cubicBezTo>
                      <a:pt x="172564" y="137741"/>
                      <a:pt x="172841" y="135884"/>
                      <a:pt x="173069" y="133988"/>
                    </a:cubicBezTo>
                    <a:cubicBezTo>
                      <a:pt x="173165" y="133188"/>
                      <a:pt x="173260" y="132378"/>
                      <a:pt x="173336" y="131559"/>
                    </a:cubicBezTo>
                    <a:cubicBezTo>
                      <a:pt x="173536" y="129559"/>
                      <a:pt x="173669" y="127511"/>
                      <a:pt x="173765" y="125416"/>
                    </a:cubicBezTo>
                    <a:cubicBezTo>
                      <a:pt x="173793" y="124720"/>
                      <a:pt x="173850" y="124044"/>
                      <a:pt x="173869" y="123339"/>
                    </a:cubicBezTo>
                    <a:cubicBezTo>
                      <a:pt x="173946" y="120510"/>
                      <a:pt x="173936" y="117615"/>
                      <a:pt x="173793" y="114633"/>
                    </a:cubicBezTo>
                    <a:cubicBezTo>
                      <a:pt x="172307" y="84020"/>
                      <a:pt x="158839" y="45425"/>
                      <a:pt x="119567" y="0"/>
                    </a:cubicBezTo>
                    <a:cubicBezTo>
                      <a:pt x="119567" y="0"/>
                      <a:pt x="138970" y="64246"/>
                      <a:pt x="146066" y="123225"/>
                    </a:cubicBezTo>
                    <a:cubicBezTo>
                      <a:pt x="146447" y="126378"/>
                      <a:pt x="146780" y="129502"/>
                      <a:pt x="147085" y="132607"/>
                    </a:cubicBezTo>
                    <a:cubicBezTo>
                      <a:pt x="147152" y="133331"/>
                      <a:pt x="147209" y="134036"/>
                      <a:pt x="147276" y="134750"/>
                    </a:cubicBezTo>
                    <a:cubicBezTo>
                      <a:pt x="147495" y="137093"/>
                      <a:pt x="147685" y="139417"/>
                      <a:pt x="147847" y="141713"/>
                    </a:cubicBezTo>
                    <a:cubicBezTo>
                      <a:pt x="147914" y="142665"/>
                      <a:pt x="147980" y="143608"/>
                      <a:pt x="148038" y="144561"/>
                    </a:cubicBezTo>
                    <a:cubicBezTo>
                      <a:pt x="148171" y="146714"/>
                      <a:pt x="148285" y="148847"/>
                      <a:pt x="148371" y="150952"/>
                    </a:cubicBezTo>
                    <a:cubicBezTo>
                      <a:pt x="148409" y="151819"/>
                      <a:pt x="148447" y="152686"/>
                      <a:pt x="148476" y="153533"/>
                    </a:cubicBezTo>
                    <a:cubicBezTo>
                      <a:pt x="148561" y="156239"/>
                      <a:pt x="148609" y="158896"/>
                      <a:pt x="148609" y="161506"/>
                    </a:cubicBezTo>
                    <a:cubicBezTo>
                      <a:pt x="148609" y="161696"/>
                      <a:pt x="148619" y="161896"/>
                      <a:pt x="148619" y="162087"/>
                    </a:cubicBezTo>
                    <a:cubicBezTo>
                      <a:pt x="148609" y="164868"/>
                      <a:pt x="148533" y="167573"/>
                      <a:pt x="148409" y="170231"/>
                    </a:cubicBezTo>
                    <a:cubicBezTo>
                      <a:pt x="148371" y="170983"/>
                      <a:pt x="148314" y="171717"/>
                      <a:pt x="148266" y="172460"/>
                    </a:cubicBezTo>
                    <a:cubicBezTo>
                      <a:pt x="148152" y="174336"/>
                      <a:pt x="148009" y="176184"/>
                      <a:pt x="147838" y="177984"/>
                    </a:cubicBezTo>
                    <a:cubicBezTo>
                      <a:pt x="147752" y="178813"/>
                      <a:pt x="147666" y="179642"/>
                      <a:pt x="147571" y="180451"/>
                    </a:cubicBezTo>
                    <a:cubicBezTo>
                      <a:pt x="146771" y="180756"/>
                      <a:pt x="145980" y="181061"/>
                      <a:pt x="145190" y="181375"/>
                    </a:cubicBezTo>
                    <a:cubicBezTo>
                      <a:pt x="142894" y="182261"/>
                      <a:pt x="140665" y="183194"/>
                      <a:pt x="138455" y="184147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A05D4D9A-1012-443E-87E7-0B397C5E8251}"/>
                  </a:ext>
                </a:extLst>
              </p:cNvPr>
              <p:cNvSpPr/>
              <p:nvPr/>
            </p:nvSpPr>
            <p:spPr>
              <a:xfrm>
                <a:off x="3337375" y="1626346"/>
                <a:ext cx="170711" cy="470382"/>
              </a:xfrm>
              <a:custGeom>
                <a:avLst/>
                <a:gdLst>
                  <a:gd name="connsiteX0" fmla="*/ 132516 w 170711"/>
                  <a:gd name="connsiteY0" fmla="*/ 0 h 470382"/>
                  <a:gd name="connsiteX1" fmla="*/ 170711 w 170711"/>
                  <a:gd name="connsiteY1" fmla="*/ 343062 h 470382"/>
                  <a:gd name="connsiteX2" fmla="*/ 47448 w 170711"/>
                  <a:gd name="connsiteY2" fmla="*/ 470383 h 470382"/>
                  <a:gd name="connsiteX3" fmla="*/ 7605 w 170711"/>
                  <a:gd name="connsiteY3" fmla="*/ 228857 h 470382"/>
                  <a:gd name="connsiteX4" fmla="*/ 50448 w 170711"/>
                  <a:gd name="connsiteY4" fmla="*/ 413814 h 470382"/>
                  <a:gd name="connsiteX5" fmla="*/ 81357 w 170711"/>
                  <a:gd name="connsiteY5" fmla="*/ 78810 h 470382"/>
                  <a:gd name="connsiteX6" fmla="*/ 94882 w 170711"/>
                  <a:gd name="connsiteY6" fmla="*/ 385553 h 470382"/>
                  <a:gd name="connsiteX7" fmla="*/ 132516 w 170711"/>
                  <a:gd name="connsiteY7" fmla="*/ 0 h 47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711" h="470382">
                    <a:moveTo>
                      <a:pt x="132516" y="0"/>
                    </a:moveTo>
                    <a:cubicBezTo>
                      <a:pt x="132516" y="0"/>
                      <a:pt x="45305" y="221599"/>
                      <a:pt x="170711" y="343062"/>
                    </a:cubicBezTo>
                    <a:lnTo>
                      <a:pt x="47448" y="470383"/>
                    </a:lnTo>
                    <a:cubicBezTo>
                      <a:pt x="47448" y="470383"/>
                      <a:pt x="-22723" y="383143"/>
                      <a:pt x="7605" y="228857"/>
                    </a:cubicBezTo>
                    <a:cubicBezTo>
                      <a:pt x="7605" y="228857"/>
                      <a:pt x="3690" y="375123"/>
                      <a:pt x="50448" y="413814"/>
                    </a:cubicBezTo>
                    <a:cubicBezTo>
                      <a:pt x="50448" y="413814"/>
                      <a:pt x="-6978" y="335794"/>
                      <a:pt x="81357" y="78810"/>
                    </a:cubicBezTo>
                    <a:cubicBezTo>
                      <a:pt x="81357" y="78810"/>
                      <a:pt x="20264" y="243916"/>
                      <a:pt x="94882" y="385553"/>
                    </a:cubicBezTo>
                    <a:cubicBezTo>
                      <a:pt x="94873" y="385553"/>
                      <a:pt x="44800" y="150171"/>
                      <a:pt x="132516" y="0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7B7F4832-AD08-448F-907A-0E3C5A35073E}"/>
                  </a:ext>
                </a:extLst>
              </p:cNvPr>
              <p:cNvSpPr/>
              <p:nvPr/>
            </p:nvSpPr>
            <p:spPr>
              <a:xfrm>
                <a:off x="4594145" y="2386726"/>
                <a:ext cx="349758" cy="463859"/>
              </a:xfrm>
              <a:custGeom>
                <a:avLst/>
                <a:gdLst>
                  <a:gd name="connsiteX0" fmla="*/ 188833 w 349758"/>
                  <a:gd name="connsiteY0" fmla="*/ 207816 h 463859"/>
                  <a:gd name="connsiteX1" fmla="*/ 189557 w 349758"/>
                  <a:gd name="connsiteY1" fmla="*/ 210550 h 463859"/>
                  <a:gd name="connsiteX2" fmla="*/ 191205 w 349758"/>
                  <a:gd name="connsiteY2" fmla="*/ 217799 h 463859"/>
                  <a:gd name="connsiteX3" fmla="*/ 191691 w 349758"/>
                  <a:gd name="connsiteY3" fmla="*/ 217084 h 463859"/>
                  <a:gd name="connsiteX4" fmla="*/ 192205 w 349758"/>
                  <a:gd name="connsiteY4" fmla="*/ 216322 h 463859"/>
                  <a:gd name="connsiteX5" fmla="*/ 199787 w 349758"/>
                  <a:gd name="connsiteY5" fmla="*/ 207131 h 463859"/>
                  <a:gd name="connsiteX6" fmla="*/ 200435 w 349758"/>
                  <a:gd name="connsiteY6" fmla="*/ 206492 h 463859"/>
                  <a:gd name="connsiteX7" fmla="*/ 204854 w 349758"/>
                  <a:gd name="connsiteY7" fmla="*/ 202397 h 463859"/>
                  <a:gd name="connsiteX8" fmla="*/ 205692 w 349758"/>
                  <a:gd name="connsiteY8" fmla="*/ 201673 h 463859"/>
                  <a:gd name="connsiteX9" fmla="*/ 218523 w 349758"/>
                  <a:gd name="connsiteY9" fmla="*/ 192653 h 463859"/>
                  <a:gd name="connsiteX10" fmla="*/ 219961 w 349758"/>
                  <a:gd name="connsiteY10" fmla="*/ 191814 h 463859"/>
                  <a:gd name="connsiteX11" fmla="*/ 227238 w 349758"/>
                  <a:gd name="connsiteY11" fmla="*/ 187957 h 463859"/>
                  <a:gd name="connsiteX12" fmla="*/ 227990 w 349758"/>
                  <a:gd name="connsiteY12" fmla="*/ 187576 h 463859"/>
                  <a:gd name="connsiteX13" fmla="*/ 237201 w 349758"/>
                  <a:gd name="connsiteY13" fmla="*/ 183585 h 463859"/>
                  <a:gd name="connsiteX14" fmla="*/ 237677 w 349758"/>
                  <a:gd name="connsiteY14" fmla="*/ 183375 h 463859"/>
                  <a:gd name="connsiteX15" fmla="*/ 349758 w 349758"/>
                  <a:gd name="connsiteY15" fmla="*/ 168011 h 463859"/>
                  <a:gd name="connsiteX16" fmla="*/ 240078 w 349758"/>
                  <a:gd name="connsiteY16" fmla="*/ 207816 h 463859"/>
                  <a:gd name="connsiteX17" fmla="*/ 231943 w 349758"/>
                  <a:gd name="connsiteY17" fmla="*/ 211646 h 463859"/>
                  <a:gd name="connsiteX18" fmla="*/ 230610 w 349758"/>
                  <a:gd name="connsiteY18" fmla="*/ 212303 h 463859"/>
                  <a:gd name="connsiteX19" fmla="*/ 224247 w 349758"/>
                  <a:gd name="connsiteY19" fmla="*/ 215475 h 463859"/>
                  <a:gd name="connsiteX20" fmla="*/ 222028 w 349758"/>
                  <a:gd name="connsiteY20" fmla="*/ 216627 h 463859"/>
                  <a:gd name="connsiteX21" fmla="*/ 216618 w 349758"/>
                  <a:gd name="connsiteY21" fmla="*/ 219504 h 463859"/>
                  <a:gd name="connsiteX22" fmla="*/ 214465 w 349758"/>
                  <a:gd name="connsiteY22" fmla="*/ 220675 h 463859"/>
                  <a:gd name="connsiteX23" fmla="*/ 208197 w 349758"/>
                  <a:gd name="connsiteY23" fmla="*/ 224257 h 463859"/>
                  <a:gd name="connsiteX24" fmla="*/ 207426 w 349758"/>
                  <a:gd name="connsiteY24" fmla="*/ 224704 h 463859"/>
                  <a:gd name="connsiteX25" fmla="*/ 200873 w 349758"/>
                  <a:gd name="connsiteY25" fmla="*/ 228791 h 463859"/>
                  <a:gd name="connsiteX26" fmla="*/ 199177 w 349758"/>
                  <a:gd name="connsiteY26" fmla="*/ 229924 h 463859"/>
                  <a:gd name="connsiteX27" fmla="*/ 194767 w 349758"/>
                  <a:gd name="connsiteY27" fmla="*/ 232953 h 463859"/>
                  <a:gd name="connsiteX28" fmla="*/ 193958 w 349758"/>
                  <a:gd name="connsiteY28" fmla="*/ 233544 h 463859"/>
                  <a:gd name="connsiteX29" fmla="*/ 194682 w 349758"/>
                  <a:gd name="connsiteY29" fmla="*/ 239220 h 463859"/>
                  <a:gd name="connsiteX30" fmla="*/ 195043 w 349758"/>
                  <a:gd name="connsiteY30" fmla="*/ 242754 h 463859"/>
                  <a:gd name="connsiteX31" fmla="*/ 195520 w 349758"/>
                  <a:gd name="connsiteY31" fmla="*/ 248622 h 463859"/>
                  <a:gd name="connsiteX32" fmla="*/ 197129 w 349758"/>
                  <a:gd name="connsiteY32" fmla="*/ 246955 h 463859"/>
                  <a:gd name="connsiteX33" fmla="*/ 197691 w 349758"/>
                  <a:gd name="connsiteY33" fmla="*/ 246421 h 463859"/>
                  <a:gd name="connsiteX34" fmla="*/ 200492 w 349758"/>
                  <a:gd name="connsiteY34" fmla="*/ 243973 h 463859"/>
                  <a:gd name="connsiteX35" fmla="*/ 201206 w 349758"/>
                  <a:gd name="connsiteY35" fmla="*/ 243402 h 463859"/>
                  <a:gd name="connsiteX36" fmla="*/ 205121 w 349758"/>
                  <a:gd name="connsiteY36" fmla="*/ 240697 h 463859"/>
                  <a:gd name="connsiteX37" fmla="*/ 205778 w 349758"/>
                  <a:gd name="connsiteY37" fmla="*/ 240316 h 463859"/>
                  <a:gd name="connsiteX38" fmla="*/ 209788 w 349758"/>
                  <a:gd name="connsiteY38" fmla="*/ 238173 h 463859"/>
                  <a:gd name="connsiteX39" fmla="*/ 210845 w 349758"/>
                  <a:gd name="connsiteY39" fmla="*/ 237668 h 463859"/>
                  <a:gd name="connsiteX40" fmla="*/ 216189 w 349758"/>
                  <a:gd name="connsiteY40" fmla="*/ 235544 h 463859"/>
                  <a:gd name="connsiteX41" fmla="*/ 216875 w 349758"/>
                  <a:gd name="connsiteY41" fmla="*/ 235334 h 463859"/>
                  <a:gd name="connsiteX42" fmla="*/ 222342 w 349758"/>
                  <a:gd name="connsiteY42" fmla="*/ 233829 h 463859"/>
                  <a:gd name="connsiteX43" fmla="*/ 223828 w 349758"/>
                  <a:gd name="connsiteY43" fmla="*/ 233496 h 463859"/>
                  <a:gd name="connsiteX44" fmla="*/ 230800 w 349758"/>
                  <a:gd name="connsiteY44" fmla="*/ 232343 h 463859"/>
                  <a:gd name="connsiteX45" fmla="*/ 231305 w 349758"/>
                  <a:gd name="connsiteY45" fmla="*/ 232296 h 463859"/>
                  <a:gd name="connsiteX46" fmla="*/ 238601 w 349758"/>
                  <a:gd name="connsiteY46" fmla="*/ 231810 h 463859"/>
                  <a:gd name="connsiteX47" fmla="*/ 239611 w 349758"/>
                  <a:gd name="connsiteY47" fmla="*/ 231743 h 463859"/>
                  <a:gd name="connsiteX48" fmla="*/ 311391 w 349758"/>
                  <a:gd name="connsiteY48" fmla="*/ 247098 h 463859"/>
                  <a:gd name="connsiteX49" fmla="*/ 236763 w 349758"/>
                  <a:gd name="connsiteY49" fmla="*/ 251603 h 463859"/>
                  <a:gd name="connsiteX50" fmla="*/ 229838 w 349758"/>
                  <a:gd name="connsiteY50" fmla="*/ 252584 h 463859"/>
                  <a:gd name="connsiteX51" fmla="*/ 228162 w 349758"/>
                  <a:gd name="connsiteY51" fmla="*/ 252841 h 463859"/>
                  <a:gd name="connsiteX52" fmla="*/ 221409 w 349758"/>
                  <a:gd name="connsiteY52" fmla="*/ 253984 h 463859"/>
                  <a:gd name="connsiteX53" fmla="*/ 215055 w 349758"/>
                  <a:gd name="connsiteY53" fmla="*/ 255280 h 463859"/>
                  <a:gd name="connsiteX54" fmla="*/ 213503 w 349758"/>
                  <a:gd name="connsiteY54" fmla="*/ 255622 h 463859"/>
                  <a:gd name="connsiteX55" fmla="*/ 202121 w 349758"/>
                  <a:gd name="connsiteY55" fmla="*/ 258747 h 463859"/>
                  <a:gd name="connsiteX56" fmla="*/ 200844 w 349758"/>
                  <a:gd name="connsiteY56" fmla="*/ 259185 h 463859"/>
                  <a:gd name="connsiteX57" fmla="*/ 196034 w 349758"/>
                  <a:gd name="connsiteY57" fmla="*/ 261033 h 463859"/>
                  <a:gd name="connsiteX58" fmla="*/ 195939 w 349758"/>
                  <a:gd name="connsiteY58" fmla="*/ 269939 h 463859"/>
                  <a:gd name="connsiteX59" fmla="*/ 195453 w 349758"/>
                  <a:gd name="connsiteY59" fmla="*/ 278644 h 463859"/>
                  <a:gd name="connsiteX60" fmla="*/ 195205 w 349758"/>
                  <a:gd name="connsiteY60" fmla="*/ 281397 h 463859"/>
                  <a:gd name="connsiteX61" fmla="*/ 195082 w 349758"/>
                  <a:gd name="connsiteY61" fmla="*/ 282769 h 463859"/>
                  <a:gd name="connsiteX62" fmla="*/ 198672 w 349758"/>
                  <a:gd name="connsiteY62" fmla="*/ 279140 h 463859"/>
                  <a:gd name="connsiteX63" fmla="*/ 199092 w 349758"/>
                  <a:gd name="connsiteY63" fmla="*/ 278825 h 463859"/>
                  <a:gd name="connsiteX64" fmla="*/ 204445 w 349758"/>
                  <a:gd name="connsiteY64" fmla="*/ 275834 h 463859"/>
                  <a:gd name="connsiteX65" fmla="*/ 205064 w 349758"/>
                  <a:gd name="connsiteY65" fmla="*/ 275596 h 463859"/>
                  <a:gd name="connsiteX66" fmla="*/ 208512 w 349758"/>
                  <a:gd name="connsiteY66" fmla="*/ 274491 h 463859"/>
                  <a:gd name="connsiteX67" fmla="*/ 212655 w 349758"/>
                  <a:gd name="connsiteY67" fmla="*/ 273701 h 463859"/>
                  <a:gd name="connsiteX68" fmla="*/ 213541 w 349758"/>
                  <a:gd name="connsiteY68" fmla="*/ 273587 h 463859"/>
                  <a:gd name="connsiteX69" fmla="*/ 218113 w 349758"/>
                  <a:gd name="connsiteY69" fmla="*/ 273234 h 463859"/>
                  <a:gd name="connsiteX70" fmla="*/ 223752 w 349758"/>
                  <a:gd name="connsiteY70" fmla="*/ 273339 h 463859"/>
                  <a:gd name="connsiteX71" fmla="*/ 224961 w 349758"/>
                  <a:gd name="connsiteY71" fmla="*/ 273425 h 463859"/>
                  <a:gd name="connsiteX72" fmla="*/ 230781 w 349758"/>
                  <a:gd name="connsiteY72" fmla="*/ 274053 h 463859"/>
                  <a:gd name="connsiteX73" fmla="*/ 284864 w 349758"/>
                  <a:gd name="connsiteY73" fmla="*/ 291903 h 463859"/>
                  <a:gd name="connsiteX74" fmla="*/ 227619 w 349758"/>
                  <a:gd name="connsiteY74" fmla="*/ 283721 h 463859"/>
                  <a:gd name="connsiteX75" fmla="*/ 222133 w 349758"/>
                  <a:gd name="connsiteY75" fmla="*/ 283712 h 463859"/>
                  <a:gd name="connsiteX76" fmla="*/ 221552 w 349758"/>
                  <a:gd name="connsiteY76" fmla="*/ 283731 h 463859"/>
                  <a:gd name="connsiteX77" fmla="*/ 215436 w 349758"/>
                  <a:gd name="connsiteY77" fmla="*/ 284055 h 463859"/>
                  <a:gd name="connsiteX78" fmla="*/ 213579 w 349758"/>
                  <a:gd name="connsiteY78" fmla="*/ 284226 h 463859"/>
                  <a:gd name="connsiteX79" fmla="*/ 208540 w 349758"/>
                  <a:gd name="connsiteY79" fmla="*/ 284902 h 463859"/>
                  <a:gd name="connsiteX80" fmla="*/ 207216 w 349758"/>
                  <a:gd name="connsiteY80" fmla="*/ 285112 h 463859"/>
                  <a:gd name="connsiteX81" fmla="*/ 201625 w 349758"/>
                  <a:gd name="connsiteY81" fmla="*/ 286493 h 463859"/>
                  <a:gd name="connsiteX82" fmla="*/ 200425 w 349758"/>
                  <a:gd name="connsiteY82" fmla="*/ 286922 h 463859"/>
                  <a:gd name="connsiteX83" fmla="*/ 196606 w 349758"/>
                  <a:gd name="connsiteY83" fmla="*/ 288522 h 463859"/>
                  <a:gd name="connsiteX84" fmla="*/ 195329 w 349758"/>
                  <a:gd name="connsiteY84" fmla="*/ 289179 h 463859"/>
                  <a:gd name="connsiteX85" fmla="*/ 194281 w 349758"/>
                  <a:gd name="connsiteY85" fmla="*/ 289912 h 463859"/>
                  <a:gd name="connsiteX86" fmla="*/ 193443 w 349758"/>
                  <a:gd name="connsiteY86" fmla="*/ 295704 h 463859"/>
                  <a:gd name="connsiteX87" fmla="*/ 192929 w 349758"/>
                  <a:gd name="connsiteY87" fmla="*/ 298818 h 463859"/>
                  <a:gd name="connsiteX88" fmla="*/ 192129 w 349758"/>
                  <a:gd name="connsiteY88" fmla="*/ 303143 h 463859"/>
                  <a:gd name="connsiteX89" fmla="*/ 193034 w 349758"/>
                  <a:gd name="connsiteY89" fmla="*/ 302905 h 463859"/>
                  <a:gd name="connsiteX90" fmla="*/ 194653 w 349758"/>
                  <a:gd name="connsiteY90" fmla="*/ 302590 h 463859"/>
                  <a:gd name="connsiteX91" fmla="*/ 196167 w 349758"/>
                  <a:gd name="connsiteY91" fmla="*/ 302333 h 463859"/>
                  <a:gd name="connsiteX92" fmla="*/ 198072 w 349758"/>
                  <a:gd name="connsiteY92" fmla="*/ 302104 h 463859"/>
                  <a:gd name="connsiteX93" fmla="*/ 199825 w 349758"/>
                  <a:gd name="connsiteY93" fmla="*/ 301962 h 463859"/>
                  <a:gd name="connsiteX94" fmla="*/ 201959 w 349758"/>
                  <a:gd name="connsiteY94" fmla="*/ 301838 h 463859"/>
                  <a:gd name="connsiteX95" fmla="*/ 204511 w 349758"/>
                  <a:gd name="connsiteY95" fmla="*/ 301838 h 463859"/>
                  <a:gd name="connsiteX96" fmla="*/ 208102 w 349758"/>
                  <a:gd name="connsiteY96" fmla="*/ 301990 h 463859"/>
                  <a:gd name="connsiteX97" fmla="*/ 210779 w 349758"/>
                  <a:gd name="connsiteY97" fmla="*/ 302200 h 463859"/>
                  <a:gd name="connsiteX98" fmla="*/ 213417 w 349758"/>
                  <a:gd name="connsiteY98" fmla="*/ 302524 h 463859"/>
                  <a:gd name="connsiteX99" fmla="*/ 216389 w 349758"/>
                  <a:gd name="connsiteY99" fmla="*/ 302971 h 463859"/>
                  <a:gd name="connsiteX100" fmla="*/ 219180 w 349758"/>
                  <a:gd name="connsiteY100" fmla="*/ 303467 h 463859"/>
                  <a:gd name="connsiteX101" fmla="*/ 219818 w 349758"/>
                  <a:gd name="connsiteY101" fmla="*/ 303581 h 463859"/>
                  <a:gd name="connsiteX102" fmla="*/ 251422 w 349758"/>
                  <a:gd name="connsiteY102" fmla="*/ 313963 h 463859"/>
                  <a:gd name="connsiteX103" fmla="*/ 213112 w 349758"/>
                  <a:gd name="connsiteY103" fmla="*/ 317325 h 463859"/>
                  <a:gd name="connsiteX104" fmla="*/ 212484 w 349758"/>
                  <a:gd name="connsiteY104" fmla="*/ 317306 h 463859"/>
                  <a:gd name="connsiteX105" fmla="*/ 210845 w 349758"/>
                  <a:gd name="connsiteY105" fmla="*/ 317211 h 463859"/>
                  <a:gd name="connsiteX106" fmla="*/ 207197 w 349758"/>
                  <a:gd name="connsiteY106" fmla="*/ 316916 h 463859"/>
                  <a:gd name="connsiteX107" fmla="*/ 205416 w 349758"/>
                  <a:gd name="connsiteY107" fmla="*/ 316716 h 463859"/>
                  <a:gd name="connsiteX108" fmla="*/ 201654 w 349758"/>
                  <a:gd name="connsiteY108" fmla="*/ 316144 h 463859"/>
                  <a:gd name="connsiteX109" fmla="*/ 200339 w 349758"/>
                  <a:gd name="connsiteY109" fmla="*/ 315925 h 463859"/>
                  <a:gd name="connsiteX110" fmla="*/ 195596 w 349758"/>
                  <a:gd name="connsiteY110" fmla="*/ 314782 h 463859"/>
                  <a:gd name="connsiteX111" fmla="*/ 194577 w 349758"/>
                  <a:gd name="connsiteY111" fmla="*/ 314439 h 463859"/>
                  <a:gd name="connsiteX112" fmla="*/ 191176 w 349758"/>
                  <a:gd name="connsiteY112" fmla="*/ 313201 h 463859"/>
                  <a:gd name="connsiteX113" fmla="*/ 190052 w 349758"/>
                  <a:gd name="connsiteY113" fmla="*/ 312706 h 463859"/>
                  <a:gd name="connsiteX114" fmla="*/ 189881 w 349758"/>
                  <a:gd name="connsiteY114" fmla="*/ 313430 h 463859"/>
                  <a:gd name="connsiteX115" fmla="*/ 189509 w 349758"/>
                  <a:gd name="connsiteY115" fmla="*/ 314982 h 463859"/>
                  <a:gd name="connsiteX116" fmla="*/ 187385 w 349758"/>
                  <a:gd name="connsiteY116" fmla="*/ 322755 h 463859"/>
                  <a:gd name="connsiteX117" fmla="*/ 186719 w 349758"/>
                  <a:gd name="connsiteY117" fmla="*/ 324917 h 463859"/>
                  <a:gd name="connsiteX118" fmla="*/ 186500 w 349758"/>
                  <a:gd name="connsiteY118" fmla="*/ 325612 h 463859"/>
                  <a:gd name="connsiteX119" fmla="*/ 188205 w 349758"/>
                  <a:gd name="connsiteY119" fmla="*/ 326431 h 463859"/>
                  <a:gd name="connsiteX120" fmla="*/ 191205 w 349758"/>
                  <a:gd name="connsiteY120" fmla="*/ 328098 h 463859"/>
                  <a:gd name="connsiteX121" fmla="*/ 191824 w 349758"/>
                  <a:gd name="connsiteY121" fmla="*/ 328470 h 463859"/>
                  <a:gd name="connsiteX122" fmla="*/ 194567 w 349758"/>
                  <a:gd name="connsiteY122" fmla="*/ 330270 h 463859"/>
                  <a:gd name="connsiteX123" fmla="*/ 195215 w 349758"/>
                  <a:gd name="connsiteY123" fmla="*/ 330727 h 463859"/>
                  <a:gd name="connsiteX124" fmla="*/ 201854 w 349758"/>
                  <a:gd name="connsiteY124" fmla="*/ 336623 h 463859"/>
                  <a:gd name="connsiteX125" fmla="*/ 211303 w 349758"/>
                  <a:gd name="connsiteY125" fmla="*/ 360121 h 463859"/>
                  <a:gd name="connsiteX126" fmla="*/ 193386 w 349758"/>
                  <a:gd name="connsiteY126" fmla="*/ 350196 h 463859"/>
                  <a:gd name="connsiteX127" fmla="*/ 192919 w 349758"/>
                  <a:gd name="connsiteY127" fmla="*/ 349815 h 463859"/>
                  <a:gd name="connsiteX128" fmla="*/ 191472 w 349758"/>
                  <a:gd name="connsiteY128" fmla="*/ 348539 h 463859"/>
                  <a:gd name="connsiteX129" fmla="*/ 190167 w 349758"/>
                  <a:gd name="connsiteY129" fmla="*/ 347282 h 463859"/>
                  <a:gd name="connsiteX130" fmla="*/ 188862 w 349758"/>
                  <a:gd name="connsiteY130" fmla="*/ 345910 h 463859"/>
                  <a:gd name="connsiteX131" fmla="*/ 187614 w 349758"/>
                  <a:gd name="connsiteY131" fmla="*/ 344443 h 463859"/>
                  <a:gd name="connsiteX132" fmla="*/ 186471 w 349758"/>
                  <a:gd name="connsiteY132" fmla="*/ 342967 h 463859"/>
                  <a:gd name="connsiteX133" fmla="*/ 185338 w 349758"/>
                  <a:gd name="connsiteY133" fmla="*/ 341271 h 463859"/>
                  <a:gd name="connsiteX134" fmla="*/ 184395 w 349758"/>
                  <a:gd name="connsiteY134" fmla="*/ 339719 h 463859"/>
                  <a:gd name="connsiteX135" fmla="*/ 183442 w 349758"/>
                  <a:gd name="connsiteY135" fmla="*/ 337776 h 463859"/>
                  <a:gd name="connsiteX136" fmla="*/ 182861 w 349758"/>
                  <a:gd name="connsiteY136" fmla="*/ 336585 h 463859"/>
                  <a:gd name="connsiteX137" fmla="*/ 182375 w 349758"/>
                  <a:gd name="connsiteY137" fmla="*/ 337880 h 463859"/>
                  <a:gd name="connsiteX138" fmla="*/ 181318 w 349758"/>
                  <a:gd name="connsiteY138" fmla="*/ 340690 h 463859"/>
                  <a:gd name="connsiteX139" fmla="*/ 179480 w 349758"/>
                  <a:gd name="connsiteY139" fmla="*/ 345329 h 463859"/>
                  <a:gd name="connsiteX140" fmla="*/ 178422 w 349758"/>
                  <a:gd name="connsiteY140" fmla="*/ 347910 h 463859"/>
                  <a:gd name="connsiteX141" fmla="*/ 176174 w 349758"/>
                  <a:gd name="connsiteY141" fmla="*/ 353044 h 463859"/>
                  <a:gd name="connsiteX142" fmla="*/ 175346 w 349758"/>
                  <a:gd name="connsiteY142" fmla="*/ 354902 h 463859"/>
                  <a:gd name="connsiteX143" fmla="*/ 172098 w 349758"/>
                  <a:gd name="connsiteY143" fmla="*/ 361712 h 463859"/>
                  <a:gd name="connsiteX144" fmla="*/ 171469 w 349758"/>
                  <a:gd name="connsiteY144" fmla="*/ 362931 h 463859"/>
                  <a:gd name="connsiteX145" fmla="*/ 168697 w 349758"/>
                  <a:gd name="connsiteY145" fmla="*/ 368294 h 463859"/>
                  <a:gd name="connsiteX146" fmla="*/ 167459 w 349758"/>
                  <a:gd name="connsiteY146" fmla="*/ 370570 h 463859"/>
                  <a:gd name="connsiteX147" fmla="*/ 165135 w 349758"/>
                  <a:gd name="connsiteY147" fmla="*/ 374761 h 463859"/>
                  <a:gd name="connsiteX148" fmla="*/ 163773 w 349758"/>
                  <a:gd name="connsiteY148" fmla="*/ 377123 h 463859"/>
                  <a:gd name="connsiteX149" fmla="*/ 161420 w 349758"/>
                  <a:gd name="connsiteY149" fmla="*/ 381095 h 463859"/>
                  <a:gd name="connsiteX150" fmla="*/ 160058 w 349758"/>
                  <a:gd name="connsiteY150" fmla="*/ 383343 h 463859"/>
                  <a:gd name="connsiteX151" fmla="*/ 157458 w 349758"/>
                  <a:gd name="connsiteY151" fmla="*/ 387467 h 463859"/>
                  <a:gd name="connsiteX152" fmla="*/ 156296 w 349758"/>
                  <a:gd name="connsiteY152" fmla="*/ 389277 h 463859"/>
                  <a:gd name="connsiteX153" fmla="*/ 152467 w 349758"/>
                  <a:gd name="connsiteY153" fmla="*/ 395011 h 463859"/>
                  <a:gd name="connsiteX154" fmla="*/ 107032 w 349758"/>
                  <a:gd name="connsiteY154" fmla="*/ 447446 h 463859"/>
                  <a:gd name="connsiteX155" fmla="*/ 106566 w 349758"/>
                  <a:gd name="connsiteY155" fmla="*/ 447875 h 463859"/>
                  <a:gd name="connsiteX156" fmla="*/ 102889 w 349758"/>
                  <a:gd name="connsiteY156" fmla="*/ 451228 h 463859"/>
                  <a:gd name="connsiteX157" fmla="*/ 99412 w 349758"/>
                  <a:gd name="connsiteY157" fmla="*/ 454276 h 463859"/>
                  <a:gd name="connsiteX158" fmla="*/ 98651 w 349758"/>
                  <a:gd name="connsiteY158" fmla="*/ 454933 h 463859"/>
                  <a:gd name="connsiteX159" fmla="*/ 95707 w 349758"/>
                  <a:gd name="connsiteY159" fmla="*/ 457419 h 463859"/>
                  <a:gd name="connsiteX160" fmla="*/ 95288 w 349758"/>
                  <a:gd name="connsiteY160" fmla="*/ 457762 h 463859"/>
                  <a:gd name="connsiteX161" fmla="*/ 93021 w 349758"/>
                  <a:gd name="connsiteY161" fmla="*/ 459610 h 463859"/>
                  <a:gd name="connsiteX162" fmla="*/ 92526 w 349758"/>
                  <a:gd name="connsiteY162" fmla="*/ 460010 h 463859"/>
                  <a:gd name="connsiteX163" fmla="*/ 90507 w 349758"/>
                  <a:gd name="connsiteY163" fmla="*/ 461610 h 463859"/>
                  <a:gd name="connsiteX164" fmla="*/ 90107 w 349758"/>
                  <a:gd name="connsiteY164" fmla="*/ 461915 h 463859"/>
                  <a:gd name="connsiteX165" fmla="*/ 88763 w 349758"/>
                  <a:gd name="connsiteY165" fmla="*/ 462953 h 463859"/>
                  <a:gd name="connsiteX166" fmla="*/ 87601 w 349758"/>
                  <a:gd name="connsiteY166" fmla="*/ 463820 h 463859"/>
                  <a:gd name="connsiteX167" fmla="*/ 80886 w 349758"/>
                  <a:gd name="connsiteY167" fmla="*/ 444503 h 463859"/>
                  <a:gd name="connsiteX168" fmla="*/ 139379 w 349758"/>
                  <a:gd name="connsiteY168" fmla="*/ 377095 h 463859"/>
                  <a:gd name="connsiteX169" fmla="*/ 98746 w 349758"/>
                  <a:gd name="connsiteY169" fmla="*/ 372561 h 463859"/>
                  <a:gd name="connsiteX170" fmla="*/ 144056 w 349758"/>
                  <a:gd name="connsiteY170" fmla="*/ 369475 h 463859"/>
                  <a:gd name="connsiteX171" fmla="*/ 147561 w 349758"/>
                  <a:gd name="connsiteY171" fmla="*/ 363369 h 463859"/>
                  <a:gd name="connsiteX172" fmla="*/ 146085 w 349758"/>
                  <a:gd name="connsiteY172" fmla="*/ 362369 h 463859"/>
                  <a:gd name="connsiteX173" fmla="*/ 142875 w 349758"/>
                  <a:gd name="connsiteY173" fmla="*/ 360207 h 463859"/>
                  <a:gd name="connsiteX174" fmla="*/ 141675 w 349758"/>
                  <a:gd name="connsiteY174" fmla="*/ 359502 h 463859"/>
                  <a:gd name="connsiteX175" fmla="*/ 138074 w 349758"/>
                  <a:gd name="connsiteY175" fmla="*/ 357397 h 463859"/>
                  <a:gd name="connsiteX176" fmla="*/ 137112 w 349758"/>
                  <a:gd name="connsiteY176" fmla="*/ 356892 h 463859"/>
                  <a:gd name="connsiteX177" fmla="*/ 133083 w 349758"/>
                  <a:gd name="connsiteY177" fmla="*/ 354806 h 463859"/>
                  <a:gd name="connsiteX178" fmla="*/ 132264 w 349758"/>
                  <a:gd name="connsiteY178" fmla="*/ 354425 h 463859"/>
                  <a:gd name="connsiteX179" fmla="*/ 127959 w 349758"/>
                  <a:gd name="connsiteY179" fmla="*/ 352435 h 463859"/>
                  <a:gd name="connsiteX180" fmla="*/ 122796 w 349758"/>
                  <a:gd name="connsiteY180" fmla="*/ 350282 h 463859"/>
                  <a:gd name="connsiteX181" fmla="*/ 86478 w 349758"/>
                  <a:gd name="connsiteY181" fmla="*/ 339700 h 463859"/>
                  <a:gd name="connsiteX182" fmla="*/ 85658 w 349758"/>
                  <a:gd name="connsiteY182" fmla="*/ 339547 h 463859"/>
                  <a:gd name="connsiteX183" fmla="*/ 92097 w 349758"/>
                  <a:gd name="connsiteY183" fmla="*/ 338890 h 463859"/>
                  <a:gd name="connsiteX184" fmla="*/ 94164 w 349758"/>
                  <a:gd name="connsiteY184" fmla="*/ 338804 h 463859"/>
                  <a:gd name="connsiteX185" fmla="*/ 98155 w 349758"/>
                  <a:gd name="connsiteY185" fmla="*/ 338642 h 463859"/>
                  <a:gd name="connsiteX186" fmla="*/ 100489 w 349758"/>
                  <a:gd name="connsiteY186" fmla="*/ 338681 h 463859"/>
                  <a:gd name="connsiteX187" fmla="*/ 103861 w 349758"/>
                  <a:gd name="connsiteY187" fmla="*/ 338757 h 463859"/>
                  <a:gd name="connsiteX188" fmla="*/ 106166 w 349758"/>
                  <a:gd name="connsiteY188" fmla="*/ 338938 h 463859"/>
                  <a:gd name="connsiteX189" fmla="*/ 109204 w 349758"/>
                  <a:gd name="connsiteY189" fmla="*/ 339204 h 463859"/>
                  <a:gd name="connsiteX190" fmla="*/ 111452 w 349758"/>
                  <a:gd name="connsiteY190" fmla="*/ 339528 h 463859"/>
                  <a:gd name="connsiteX191" fmla="*/ 114214 w 349758"/>
                  <a:gd name="connsiteY191" fmla="*/ 339957 h 463859"/>
                  <a:gd name="connsiteX192" fmla="*/ 116357 w 349758"/>
                  <a:gd name="connsiteY192" fmla="*/ 340414 h 463859"/>
                  <a:gd name="connsiteX193" fmla="*/ 118872 w 349758"/>
                  <a:gd name="connsiteY193" fmla="*/ 340986 h 463859"/>
                  <a:gd name="connsiteX194" fmla="*/ 120901 w 349758"/>
                  <a:gd name="connsiteY194" fmla="*/ 341567 h 463859"/>
                  <a:gd name="connsiteX195" fmla="*/ 123206 w 349758"/>
                  <a:gd name="connsiteY195" fmla="*/ 342262 h 463859"/>
                  <a:gd name="connsiteX196" fmla="*/ 125111 w 349758"/>
                  <a:gd name="connsiteY196" fmla="*/ 342948 h 463859"/>
                  <a:gd name="connsiteX197" fmla="*/ 127226 w 349758"/>
                  <a:gd name="connsiteY197" fmla="*/ 343748 h 463859"/>
                  <a:gd name="connsiteX198" fmla="*/ 128997 w 349758"/>
                  <a:gd name="connsiteY198" fmla="*/ 344519 h 463859"/>
                  <a:gd name="connsiteX199" fmla="*/ 130931 w 349758"/>
                  <a:gd name="connsiteY199" fmla="*/ 345405 h 463859"/>
                  <a:gd name="connsiteX200" fmla="*/ 132588 w 349758"/>
                  <a:gd name="connsiteY200" fmla="*/ 346262 h 463859"/>
                  <a:gd name="connsiteX201" fmla="*/ 134341 w 349758"/>
                  <a:gd name="connsiteY201" fmla="*/ 347215 h 463859"/>
                  <a:gd name="connsiteX202" fmla="*/ 135865 w 349758"/>
                  <a:gd name="connsiteY202" fmla="*/ 348129 h 463859"/>
                  <a:gd name="connsiteX203" fmla="*/ 137465 w 349758"/>
                  <a:gd name="connsiteY203" fmla="*/ 349139 h 463859"/>
                  <a:gd name="connsiteX204" fmla="*/ 138865 w 349758"/>
                  <a:gd name="connsiteY204" fmla="*/ 350101 h 463859"/>
                  <a:gd name="connsiteX205" fmla="*/ 140303 w 349758"/>
                  <a:gd name="connsiteY205" fmla="*/ 351139 h 463859"/>
                  <a:gd name="connsiteX206" fmla="*/ 141580 w 349758"/>
                  <a:gd name="connsiteY206" fmla="*/ 352139 h 463859"/>
                  <a:gd name="connsiteX207" fmla="*/ 142866 w 349758"/>
                  <a:gd name="connsiteY207" fmla="*/ 353206 h 463859"/>
                  <a:gd name="connsiteX208" fmla="*/ 144028 w 349758"/>
                  <a:gd name="connsiteY208" fmla="*/ 354225 h 463859"/>
                  <a:gd name="connsiteX209" fmla="*/ 145161 w 349758"/>
                  <a:gd name="connsiteY209" fmla="*/ 355273 h 463859"/>
                  <a:gd name="connsiteX210" fmla="*/ 146209 w 349758"/>
                  <a:gd name="connsiteY210" fmla="*/ 356311 h 463859"/>
                  <a:gd name="connsiteX211" fmla="*/ 147209 w 349758"/>
                  <a:gd name="connsiteY211" fmla="*/ 357349 h 463859"/>
                  <a:gd name="connsiteX212" fmla="*/ 148142 w 349758"/>
                  <a:gd name="connsiteY212" fmla="*/ 358369 h 463859"/>
                  <a:gd name="connsiteX213" fmla="*/ 148571 w 349758"/>
                  <a:gd name="connsiteY213" fmla="*/ 358835 h 463859"/>
                  <a:gd name="connsiteX214" fmla="*/ 149466 w 349758"/>
                  <a:gd name="connsiteY214" fmla="*/ 359893 h 463859"/>
                  <a:gd name="connsiteX215" fmla="*/ 149809 w 349758"/>
                  <a:gd name="connsiteY215" fmla="*/ 359235 h 463859"/>
                  <a:gd name="connsiteX216" fmla="*/ 152867 w 349758"/>
                  <a:gd name="connsiteY216" fmla="*/ 353282 h 463859"/>
                  <a:gd name="connsiteX217" fmla="*/ 150247 w 349758"/>
                  <a:gd name="connsiteY217" fmla="*/ 350596 h 463859"/>
                  <a:gd name="connsiteX218" fmla="*/ 144580 w 349758"/>
                  <a:gd name="connsiteY218" fmla="*/ 345148 h 463859"/>
                  <a:gd name="connsiteX219" fmla="*/ 138389 w 349758"/>
                  <a:gd name="connsiteY219" fmla="*/ 339576 h 463859"/>
                  <a:gd name="connsiteX220" fmla="*/ 131588 w 349758"/>
                  <a:gd name="connsiteY220" fmla="*/ 333727 h 463859"/>
                  <a:gd name="connsiteX221" fmla="*/ 131169 w 349758"/>
                  <a:gd name="connsiteY221" fmla="*/ 333375 h 463859"/>
                  <a:gd name="connsiteX222" fmla="*/ 124358 w 349758"/>
                  <a:gd name="connsiteY222" fmla="*/ 327746 h 463859"/>
                  <a:gd name="connsiteX223" fmla="*/ 123730 w 349758"/>
                  <a:gd name="connsiteY223" fmla="*/ 327241 h 463859"/>
                  <a:gd name="connsiteX224" fmla="*/ 116796 w 349758"/>
                  <a:gd name="connsiteY224" fmla="*/ 321678 h 463859"/>
                  <a:gd name="connsiteX225" fmla="*/ 116043 w 349758"/>
                  <a:gd name="connsiteY225" fmla="*/ 321078 h 463859"/>
                  <a:gd name="connsiteX226" fmla="*/ 109099 w 349758"/>
                  <a:gd name="connsiteY226" fmla="*/ 315649 h 463859"/>
                  <a:gd name="connsiteX227" fmla="*/ 108233 w 349758"/>
                  <a:gd name="connsiteY227" fmla="*/ 314982 h 463859"/>
                  <a:gd name="connsiteX228" fmla="*/ 101403 w 349758"/>
                  <a:gd name="connsiteY228" fmla="*/ 309753 h 463859"/>
                  <a:gd name="connsiteX229" fmla="*/ 100422 w 349758"/>
                  <a:gd name="connsiteY229" fmla="*/ 309010 h 463859"/>
                  <a:gd name="connsiteX230" fmla="*/ 93840 w 349758"/>
                  <a:gd name="connsiteY230" fmla="*/ 304057 h 463859"/>
                  <a:gd name="connsiteX231" fmla="*/ 92859 w 349758"/>
                  <a:gd name="connsiteY231" fmla="*/ 303324 h 463859"/>
                  <a:gd name="connsiteX232" fmla="*/ 86563 w 349758"/>
                  <a:gd name="connsiteY232" fmla="*/ 298647 h 463859"/>
                  <a:gd name="connsiteX233" fmla="*/ 85658 w 349758"/>
                  <a:gd name="connsiteY233" fmla="*/ 297980 h 463859"/>
                  <a:gd name="connsiteX234" fmla="*/ 79734 w 349758"/>
                  <a:gd name="connsiteY234" fmla="*/ 293637 h 463859"/>
                  <a:gd name="connsiteX235" fmla="*/ 78981 w 349758"/>
                  <a:gd name="connsiteY235" fmla="*/ 293094 h 463859"/>
                  <a:gd name="connsiteX236" fmla="*/ 73485 w 349758"/>
                  <a:gd name="connsiteY236" fmla="*/ 289112 h 463859"/>
                  <a:gd name="connsiteX237" fmla="*/ 73028 w 349758"/>
                  <a:gd name="connsiteY237" fmla="*/ 288788 h 463859"/>
                  <a:gd name="connsiteX238" fmla="*/ 68085 w 349758"/>
                  <a:gd name="connsiteY238" fmla="*/ 285245 h 463859"/>
                  <a:gd name="connsiteX239" fmla="*/ 63656 w 349758"/>
                  <a:gd name="connsiteY239" fmla="*/ 282102 h 463859"/>
                  <a:gd name="connsiteX240" fmla="*/ 60331 w 349758"/>
                  <a:gd name="connsiteY240" fmla="*/ 279759 h 463859"/>
                  <a:gd name="connsiteX241" fmla="*/ 59941 w 349758"/>
                  <a:gd name="connsiteY241" fmla="*/ 279483 h 463859"/>
                  <a:gd name="connsiteX242" fmla="*/ 57379 w 349758"/>
                  <a:gd name="connsiteY242" fmla="*/ 277692 h 463859"/>
                  <a:gd name="connsiteX243" fmla="*/ 68456 w 349758"/>
                  <a:gd name="connsiteY243" fmla="*/ 280597 h 463859"/>
                  <a:gd name="connsiteX244" fmla="*/ 71809 w 349758"/>
                  <a:gd name="connsiteY244" fmla="*/ 281626 h 463859"/>
                  <a:gd name="connsiteX245" fmla="*/ 78753 w 349758"/>
                  <a:gd name="connsiteY245" fmla="*/ 283855 h 463859"/>
                  <a:gd name="connsiteX246" fmla="*/ 82382 w 349758"/>
                  <a:gd name="connsiteY246" fmla="*/ 285159 h 463859"/>
                  <a:gd name="connsiteX247" fmla="*/ 88306 w 349758"/>
                  <a:gd name="connsiteY247" fmla="*/ 287445 h 463859"/>
                  <a:gd name="connsiteX248" fmla="*/ 91745 w 349758"/>
                  <a:gd name="connsiteY248" fmla="*/ 288884 h 463859"/>
                  <a:gd name="connsiteX249" fmla="*/ 97269 w 349758"/>
                  <a:gd name="connsiteY249" fmla="*/ 291398 h 463859"/>
                  <a:gd name="connsiteX250" fmla="*/ 100232 w 349758"/>
                  <a:gd name="connsiteY250" fmla="*/ 292818 h 463859"/>
                  <a:gd name="connsiteX251" fmla="*/ 105975 w 349758"/>
                  <a:gd name="connsiteY251" fmla="*/ 295866 h 463859"/>
                  <a:gd name="connsiteX252" fmla="*/ 107956 w 349758"/>
                  <a:gd name="connsiteY252" fmla="*/ 296942 h 463859"/>
                  <a:gd name="connsiteX253" fmla="*/ 114957 w 349758"/>
                  <a:gd name="connsiteY253" fmla="*/ 301228 h 463859"/>
                  <a:gd name="connsiteX254" fmla="*/ 116462 w 349758"/>
                  <a:gd name="connsiteY254" fmla="*/ 302266 h 463859"/>
                  <a:gd name="connsiteX255" fmla="*/ 121320 w 349758"/>
                  <a:gd name="connsiteY255" fmla="*/ 305686 h 463859"/>
                  <a:gd name="connsiteX256" fmla="*/ 123444 w 349758"/>
                  <a:gd name="connsiteY256" fmla="*/ 307324 h 463859"/>
                  <a:gd name="connsiteX257" fmla="*/ 127083 w 349758"/>
                  <a:gd name="connsiteY257" fmla="*/ 310239 h 463859"/>
                  <a:gd name="connsiteX258" fmla="*/ 129178 w 349758"/>
                  <a:gd name="connsiteY258" fmla="*/ 312039 h 463859"/>
                  <a:gd name="connsiteX259" fmla="*/ 132283 w 349758"/>
                  <a:gd name="connsiteY259" fmla="*/ 314878 h 463859"/>
                  <a:gd name="connsiteX260" fmla="*/ 134169 w 349758"/>
                  <a:gd name="connsiteY260" fmla="*/ 316687 h 463859"/>
                  <a:gd name="connsiteX261" fmla="*/ 137017 w 349758"/>
                  <a:gd name="connsiteY261" fmla="*/ 319631 h 463859"/>
                  <a:gd name="connsiteX262" fmla="*/ 138560 w 349758"/>
                  <a:gd name="connsiteY262" fmla="*/ 321278 h 463859"/>
                  <a:gd name="connsiteX263" fmla="*/ 141646 w 349758"/>
                  <a:gd name="connsiteY263" fmla="*/ 324888 h 463859"/>
                  <a:gd name="connsiteX264" fmla="*/ 142427 w 349758"/>
                  <a:gd name="connsiteY264" fmla="*/ 325812 h 463859"/>
                  <a:gd name="connsiteX265" fmla="*/ 145723 w 349758"/>
                  <a:gd name="connsiteY265" fmla="*/ 330165 h 463859"/>
                  <a:gd name="connsiteX266" fmla="*/ 146866 w 349758"/>
                  <a:gd name="connsiteY266" fmla="*/ 331832 h 463859"/>
                  <a:gd name="connsiteX267" fmla="*/ 148638 w 349758"/>
                  <a:gd name="connsiteY267" fmla="*/ 334480 h 463859"/>
                  <a:gd name="connsiteX268" fmla="*/ 149781 w 349758"/>
                  <a:gd name="connsiteY268" fmla="*/ 336328 h 463859"/>
                  <a:gd name="connsiteX269" fmla="*/ 150600 w 349758"/>
                  <a:gd name="connsiteY269" fmla="*/ 337652 h 463859"/>
                  <a:gd name="connsiteX270" fmla="*/ 151047 w 349758"/>
                  <a:gd name="connsiteY270" fmla="*/ 338461 h 463859"/>
                  <a:gd name="connsiteX271" fmla="*/ 152991 w 349758"/>
                  <a:gd name="connsiteY271" fmla="*/ 342052 h 463859"/>
                  <a:gd name="connsiteX272" fmla="*/ 153591 w 349758"/>
                  <a:gd name="connsiteY272" fmla="*/ 343205 h 463859"/>
                  <a:gd name="connsiteX273" fmla="*/ 155619 w 349758"/>
                  <a:gd name="connsiteY273" fmla="*/ 347558 h 463859"/>
                  <a:gd name="connsiteX274" fmla="*/ 158563 w 349758"/>
                  <a:gd name="connsiteY274" fmla="*/ 340947 h 463859"/>
                  <a:gd name="connsiteX275" fmla="*/ 155600 w 349758"/>
                  <a:gd name="connsiteY275" fmla="*/ 331651 h 463859"/>
                  <a:gd name="connsiteX276" fmla="*/ 155429 w 349758"/>
                  <a:gd name="connsiteY276" fmla="*/ 331165 h 463859"/>
                  <a:gd name="connsiteX277" fmla="*/ 151152 w 349758"/>
                  <a:gd name="connsiteY277" fmla="*/ 321669 h 463859"/>
                  <a:gd name="connsiteX278" fmla="*/ 111071 w 349758"/>
                  <a:gd name="connsiteY278" fmla="*/ 265386 h 463859"/>
                  <a:gd name="connsiteX279" fmla="*/ 107680 w 349758"/>
                  <a:gd name="connsiteY279" fmla="*/ 261537 h 463859"/>
                  <a:gd name="connsiteX280" fmla="*/ 105918 w 349758"/>
                  <a:gd name="connsiteY280" fmla="*/ 259556 h 463859"/>
                  <a:gd name="connsiteX281" fmla="*/ 102251 w 349758"/>
                  <a:gd name="connsiteY281" fmla="*/ 255508 h 463859"/>
                  <a:gd name="connsiteX282" fmla="*/ 100746 w 349758"/>
                  <a:gd name="connsiteY282" fmla="*/ 253860 h 463859"/>
                  <a:gd name="connsiteX283" fmla="*/ 90602 w 349758"/>
                  <a:gd name="connsiteY283" fmla="*/ 243078 h 463859"/>
                  <a:gd name="connsiteX284" fmla="*/ 89211 w 349758"/>
                  <a:gd name="connsiteY284" fmla="*/ 241649 h 463859"/>
                  <a:gd name="connsiteX285" fmla="*/ 85677 w 349758"/>
                  <a:gd name="connsiteY285" fmla="*/ 238020 h 463859"/>
                  <a:gd name="connsiteX286" fmla="*/ 84001 w 349758"/>
                  <a:gd name="connsiteY286" fmla="*/ 236325 h 463859"/>
                  <a:gd name="connsiteX287" fmla="*/ 80877 w 349758"/>
                  <a:gd name="connsiteY287" fmla="*/ 233182 h 463859"/>
                  <a:gd name="connsiteX288" fmla="*/ 79258 w 349758"/>
                  <a:gd name="connsiteY288" fmla="*/ 231572 h 463859"/>
                  <a:gd name="connsiteX289" fmla="*/ 76286 w 349758"/>
                  <a:gd name="connsiteY289" fmla="*/ 228638 h 463859"/>
                  <a:gd name="connsiteX290" fmla="*/ 74724 w 349758"/>
                  <a:gd name="connsiteY290" fmla="*/ 227105 h 463859"/>
                  <a:gd name="connsiteX291" fmla="*/ 71904 w 349758"/>
                  <a:gd name="connsiteY291" fmla="*/ 224361 h 463859"/>
                  <a:gd name="connsiteX292" fmla="*/ 70542 w 349758"/>
                  <a:gd name="connsiteY292" fmla="*/ 223047 h 463859"/>
                  <a:gd name="connsiteX293" fmla="*/ 67466 w 349758"/>
                  <a:gd name="connsiteY293" fmla="*/ 220094 h 463859"/>
                  <a:gd name="connsiteX294" fmla="*/ 66694 w 349758"/>
                  <a:gd name="connsiteY294" fmla="*/ 219361 h 463859"/>
                  <a:gd name="connsiteX295" fmla="*/ 63132 w 349758"/>
                  <a:gd name="connsiteY295" fmla="*/ 215998 h 463859"/>
                  <a:gd name="connsiteX296" fmla="*/ 62655 w 349758"/>
                  <a:gd name="connsiteY296" fmla="*/ 215560 h 463859"/>
                  <a:gd name="connsiteX297" fmla="*/ 59979 w 349758"/>
                  <a:gd name="connsiteY297" fmla="*/ 213074 h 463859"/>
                  <a:gd name="connsiteX298" fmla="*/ 59093 w 349758"/>
                  <a:gd name="connsiteY298" fmla="*/ 212255 h 463859"/>
                  <a:gd name="connsiteX299" fmla="*/ 57322 w 349758"/>
                  <a:gd name="connsiteY299" fmla="*/ 210626 h 463859"/>
                  <a:gd name="connsiteX300" fmla="*/ 56398 w 349758"/>
                  <a:gd name="connsiteY300" fmla="*/ 209779 h 463859"/>
                  <a:gd name="connsiteX301" fmla="*/ 55016 w 349758"/>
                  <a:gd name="connsiteY301" fmla="*/ 208521 h 463859"/>
                  <a:gd name="connsiteX302" fmla="*/ 54359 w 349758"/>
                  <a:gd name="connsiteY302" fmla="*/ 207931 h 463859"/>
                  <a:gd name="connsiteX303" fmla="*/ 53340 w 349758"/>
                  <a:gd name="connsiteY303" fmla="*/ 207016 h 463859"/>
                  <a:gd name="connsiteX304" fmla="*/ 52826 w 349758"/>
                  <a:gd name="connsiteY304" fmla="*/ 206550 h 463859"/>
                  <a:gd name="connsiteX305" fmla="*/ 51606 w 349758"/>
                  <a:gd name="connsiteY305" fmla="*/ 205464 h 463859"/>
                  <a:gd name="connsiteX306" fmla="*/ 67094 w 349758"/>
                  <a:gd name="connsiteY306" fmla="*/ 212084 h 463859"/>
                  <a:gd name="connsiteX307" fmla="*/ 70428 w 349758"/>
                  <a:gd name="connsiteY307" fmla="*/ 213598 h 463859"/>
                  <a:gd name="connsiteX308" fmla="*/ 83906 w 349758"/>
                  <a:gd name="connsiteY308" fmla="*/ 220170 h 463859"/>
                  <a:gd name="connsiteX309" fmla="*/ 86058 w 349758"/>
                  <a:gd name="connsiteY309" fmla="*/ 221323 h 463859"/>
                  <a:gd name="connsiteX310" fmla="*/ 92107 w 349758"/>
                  <a:gd name="connsiteY310" fmla="*/ 224561 h 463859"/>
                  <a:gd name="connsiteX311" fmla="*/ 148828 w 349758"/>
                  <a:gd name="connsiteY311" fmla="*/ 271796 h 463859"/>
                  <a:gd name="connsiteX312" fmla="*/ 149905 w 349758"/>
                  <a:gd name="connsiteY312" fmla="*/ 273263 h 463859"/>
                  <a:gd name="connsiteX313" fmla="*/ 152200 w 349758"/>
                  <a:gd name="connsiteY313" fmla="*/ 276711 h 463859"/>
                  <a:gd name="connsiteX314" fmla="*/ 154515 w 349758"/>
                  <a:gd name="connsiteY314" fmla="*/ 280511 h 463859"/>
                  <a:gd name="connsiteX315" fmla="*/ 156372 w 349758"/>
                  <a:gd name="connsiteY315" fmla="*/ 283874 h 463859"/>
                  <a:gd name="connsiteX316" fmla="*/ 158210 w 349758"/>
                  <a:gd name="connsiteY316" fmla="*/ 287607 h 463859"/>
                  <a:gd name="connsiteX317" fmla="*/ 159658 w 349758"/>
                  <a:gd name="connsiteY317" fmla="*/ 290836 h 463859"/>
                  <a:gd name="connsiteX318" fmla="*/ 161068 w 349758"/>
                  <a:gd name="connsiteY318" fmla="*/ 294513 h 463859"/>
                  <a:gd name="connsiteX319" fmla="*/ 162144 w 349758"/>
                  <a:gd name="connsiteY319" fmla="*/ 297580 h 463859"/>
                  <a:gd name="connsiteX320" fmla="*/ 163182 w 349758"/>
                  <a:gd name="connsiteY320" fmla="*/ 301209 h 463859"/>
                  <a:gd name="connsiteX321" fmla="*/ 163925 w 349758"/>
                  <a:gd name="connsiteY321" fmla="*/ 304048 h 463859"/>
                  <a:gd name="connsiteX322" fmla="*/ 164630 w 349758"/>
                  <a:gd name="connsiteY322" fmla="*/ 307724 h 463859"/>
                  <a:gd name="connsiteX323" fmla="*/ 165068 w 349758"/>
                  <a:gd name="connsiteY323" fmla="*/ 310220 h 463859"/>
                  <a:gd name="connsiteX324" fmla="*/ 165478 w 349758"/>
                  <a:gd name="connsiteY324" fmla="*/ 314106 h 463859"/>
                  <a:gd name="connsiteX325" fmla="*/ 165668 w 349758"/>
                  <a:gd name="connsiteY325" fmla="*/ 316068 h 463859"/>
                  <a:gd name="connsiteX326" fmla="*/ 165811 w 349758"/>
                  <a:gd name="connsiteY326" fmla="*/ 321545 h 463859"/>
                  <a:gd name="connsiteX327" fmla="*/ 171612 w 349758"/>
                  <a:gd name="connsiteY327" fmla="*/ 299980 h 463859"/>
                  <a:gd name="connsiteX328" fmla="*/ 167773 w 349758"/>
                  <a:gd name="connsiteY328" fmla="*/ 289979 h 463859"/>
                  <a:gd name="connsiteX329" fmla="*/ 166840 w 349758"/>
                  <a:gd name="connsiteY329" fmla="*/ 287855 h 463859"/>
                  <a:gd name="connsiteX330" fmla="*/ 161906 w 349758"/>
                  <a:gd name="connsiteY330" fmla="*/ 278035 h 463859"/>
                  <a:gd name="connsiteX331" fmla="*/ 161125 w 349758"/>
                  <a:gd name="connsiteY331" fmla="*/ 276682 h 463859"/>
                  <a:gd name="connsiteX332" fmla="*/ 155486 w 349758"/>
                  <a:gd name="connsiteY332" fmla="*/ 267405 h 463859"/>
                  <a:gd name="connsiteX333" fmla="*/ 154591 w 349758"/>
                  <a:gd name="connsiteY333" fmla="*/ 266005 h 463859"/>
                  <a:gd name="connsiteX334" fmla="*/ 147599 w 349758"/>
                  <a:gd name="connsiteY334" fmla="*/ 256051 h 463859"/>
                  <a:gd name="connsiteX335" fmla="*/ 72057 w 349758"/>
                  <a:gd name="connsiteY335" fmla="*/ 180499 h 463859"/>
                  <a:gd name="connsiteX336" fmla="*/ 60712 w 349758"/>
                  <a:gd name="connsiteY336" fmla="*/ 171488 h 463859"/>
                  <a:gd name="connsiteX337" fmla="*/ 58550 w 349758"/>
                  <a:gd name="connsiteY337" fmla="*/ 169812 h 463859"/>
                  <a:gd name="connsiteX338" fmla="*/ 55531 w 349758"/>
                  <a:gd name="connsiteY338" fmla="*/ 167497 h 463859"/>
                  <a:gd name="connsiteX339" fmla="*/ 53531 w 349758"/>
                  <a:gd name="connsiteY339" fmla="*/ 165973 h 463859"/>
                  <a:gd name="connsiteX340" fmla="*/ 50635 w 349758"/>
                  <a:gd name="connsiteY340" fmla="*/ 163792 h 463859"/>
                  <a:gd name="connsiteX341" fmla="*/ 48720 w 349758"/>
                  <a:gd name="connsiteY341" fmla="*/ 162354 h 463859"/>
                  <a:gd name="connsiteX342" fmla="*/ 46044 w 349758"/>
                  <a:gd name="connsiteY342" fmla="*/ 160372 h 463859"/>
                  <a:gd name="connsiteX343" fmla="*/ 44225 w 349758"/>
                  <a:gd name="connsiteY343" fmla="*/ 159039 h 463859"/>
                  <a:gd name="connsiteX344" fmla="*/ 41710 w 349758"/>
                  <a:gd name="connsiteY344" fmla="*/ 157201 h 463859"/>
                  <a:gd name="connsiteX345" fmla="*/ 40176 w 349758"/>
                  <a:gd name="connsiteY345" fmla="*/ 156086 h 463859"/>
                  <a:gd name="connsiteX346" fmla="*/ 37795 w 349758"/>
                  <a:gd name="connsiteY346" fmla="*/ 154372 h 463859"/>
                  <a:gd name="connsiteX347" fmla="*/ 37233 w 349758"/>
                  <a:gd name="connsiteY347" fmla="*/ 153972 h 463859"/>
                  <a:gd name="connsiteX348" fmla="*/ 31937 w 349758"/>
                  <a:gd name="connsiteY348" fmla="*/ 150238 h 463859"/>
                  <a:gd name="connsiteX349" fmla="*/ 31375 w 349758"/>
                  <a:gd name="connsiteY349" fmla="*/ 149838 h 463859"/>
                  <a:gd name="connsiteX350" fmla="*/ 29499 w 349758"/>
                  <a:gd name="connsiteY350" fmla="*/ 148542 h 463859"/>
                  <a:gd name="connsiteX351" fmla="*/ 28556 w 349758"/>
                  <a:gd name="connsiteY351" fmla="*/ 147895 h 463859"/>
                  <a:gd name="connsiteX352" fmla="*/ 27146 w 349758"/>
                  <a:gd name="connsiteY352" fmla="*/ 146933 h 463859"/>
                  <a:gd name="connsiteX353" fmla="*/ 26270 w 349758"/>
                  <a:gd name="connsiteY353" fmla="*/ 146342 h 463859"/>
                  <a:gd name="connsiteX354" fmla="*/ 25203 w 349758"/>
                  <a:gd name="connsiteY354" fmla="*/ 145618 h 463859"/>
                  <a:gd name="connsiteX355" fmla="*/ 24403 w 349758"/>
                  <a:gd name="connsiteY355" fmla="*/ 145085 h 463859"/>
                  <a:gd name="connsiteX356" fmla="*/ 23755 w 349758"/>
                  <a:gd name="connsiteY356" fmla="*/ 144656 h 463859"/>
                  <a:gd name="connsiteX357" fmla="*/ 23355 w 349758"/>
                  <a:gd name="connsiteY357" fmla="*/ 144390 h 463859"/>
                  <a:gd name="connsiteX358" fmla="*/ 22574 w 349758"/>
                  <a:gd name="connsiteY358" fmla="*/ 143875 h 463859"/>
                  <a:gd name="connsiteX359" fmla="*/ 33671 w 349758"/>
                  <a:gd name="connsiteY359" fmla="*/ 145809 h 463859"/>
                  <a:gd name="connsiteX360" fmla="*/ 38310 w 349758"/>
                  <a:gd name="connsiteY360" fmla="*/ 146790 h 463859"/>
                  <a:gd name="connsiteX361" fmla="*/ 44129 w 349758"/>
                  <a:gd name="connsiteY361" fmla="*/ 148038 h 463859"/>
                  <a:gd name="connsiteX362" fmla="*/ 49797 w 349758"/>
                  <a:gd name="connsiteY362" fmla="*/ 149466 h 463859"/>
                  <a:gd name="connsiteX363" fmla="*/ 54035 w 349758"/>
                  <a:gd name="connsiteY363" fmla="*/ 150562 h 463859"/>
                  <a:gd name="connsiteX364" fmla="*/ 59808 w 349758"/>
                  <a:gd name="connsiteY364" fmla="*/ 152257 h 463859"/>
                  <a:gd name="connsiteX365" fmla="*/ 62703 w 349758"/>
                  <a:gd name="connsiteY365" fmla="*/ 153105 h 463859"/>
                  <a:gd name="connsiteX366" fmla="*/ 137560 w 349758"/>
                  <a:gd name="connsiteY366" fmla="*/ 198263 h 463859"/>
                  <a:gd name="connsiteX367" fmla="*/ 138036 w 349758"/>
                  <a:gd name="connsiteY367" fmla="*/ 198777 h 463859"/>
                  <a:gd name="connsiteX368" fmla="*/ 146447 w 349758"/>
                  <a:gd name="connsiteY368" fmla="*/ 208921 h 463859"/>
                  <a:gd name="connsiteX369" fmla="*/ 147199 w 349758"/>
                  <a:gd name="connsiteY369" fmla="*/ 209912 h 463859"/>
                  <a:gd name="connsiteX370" fmla="*/ 154315 w 349758"/>
                  <a:gd name="connsiteY370" fmla="*/ 220599 h 463859"/>
                  <a:gd name="connsiteX371" fmla="*/ 154676 w 349758"/>
                  <a:gd name="connsiteY371" fmla="*/ 221180 h 463859"/>
                  <a:gd name="connsiteX372" fmla="*/ 160696 w 349758"/>
                  <a:gd name="connsiteY372" fmla="*/ 232515 h 463859"/>
                  <a:gd name="connsiteX373" fmla="*/ 165392 w 349758"/>
                  <a:gd name="connsiteY373" fmla="*/ 243707 h 463859"/>
                  <a:gd name="connsiteX374" fmla="*/ 165678 w 349758"/>
                  <a:gd name="connsiteY374" fmla="*/ 244516 h 463859"/>
                  <a:gd name="connsiteX375" fmla="*/ 168964 w 349758"/>
                  <a:gd name="connsiteY375" fmla="*/ 254651 h 463859"/>
                  <a:gd name="connsiteX376" fmla="*/ 169259 w 349758"/>
                  <a:gd name="connsiteY376" fmla="*/ 255708 h 463859"/>
                  <a:gd name="connsiteX377" fmla="*/ 171564 w 349758"/>
                  <a:gd name="connsiteY377" fmla="*/ 265205 h 463859"/>
                  <a:gd name="connsiteX378" fmla="*/ 171774 w 349758"/>
                  <a:gd name="connsiteY378" fmla="*/ 266186 h 463859"/>
                  <a:gd name="connsiteX379" fmla="*/ 173326 w 349758"/>
                  <a:gd name="connsiteY379" fmla="*/ 275225 h 463859"/>
                  <a:gd name="connsiteX380" fmla="*/ 173422 w 349758"/>
                  <a:gd name="connsiteY380" fmla="*/ 275873 h 463859"/>
                  <a:gd name="connsiteX381" fmla="*/ 174374 w 349758"/>
                  <a:gd name="connsiteY381" fmla="*/ 284626 h 463859"/>
                  <a:gd name="connsiteX382" fmla="*/ 175127 w 349758"/>
                  <a:gd name="connsiteY382" fmla="*/ 226838 h 463859"/>
                  <a:gd name="connsiteX383" fmla="*/ 171336 w 349758"/>
                  <a:gd name="connsiteY383" fmla="*/ 221685 h 463859"/>
                  <a:gd name="connsiteX384" fmla="*/ 169850 w 349758"/>
                  <a:gd name="connsiteY384" fmla="*/ 219856 h 463859"/>
                  <a:gd name="connsiteX385" fmla="*/ 167040 w 349758"/>
                  <a:gd name="connsiteY385" fmla="*/ 216437 h 463859"/>
                  <a:gd name="connsiteX386" fmla="*/ 165068 w 349758"/>
                  <a:gd name="connsiteY386" fmla="*/ 214227 h 463859"/>
                  <a:gd name="connsiteX387" fmla="*/ 162287 w 349758"/>
                  <a:gd name="connsiteY387" fmla="*/ 211131 h 463859"/>
                  <a:gd name="connsiteX388" fmla="*/ 159991 w 349758"/>
                  <a:gd name="connsiteY388" fmla="*/ 208731 h 463859"/>
                  <a:gd name="connsiteX389" fmla="*/ 157124 w 349758"/>
                  <a:gd name="connsiteY389" fmla="*/ 205778 h 463859"/>
                  <a:gd name="connsiteX390" fmla="*/ 154553 w 349758"/>
                  <a:gd name="connsiteY390" fmla="*/ 203254 h 463859"/>
                  <a:gd name="connsiteX391" fmla="*/ 151562 w 349758"/>
                  <a:gd name="connsiteY391" fmla="*/ 200368 h 463859"/>
                  <a:gd name="connsiteX392" fmla="*/ 148790 w 349758"/>
                  <a:gd name="connsiteY392" fmla="*/ 197796 h 463859"/>
                  <a:gd name="connsiteX393" fmla="*/ 145666 w 349758"/>
                  <a:gd name="connsiteY393" fmla="*/ 194948 h 463859"/>
                  <a:gd name="connsiteX394" fmla="*/ 142684 w 349758"/>
                  <a:gd name="connsiteY394" fmla="*/ 192310 h 463859"/>
                  <a:gd name="connsiteX395" fmla="*/ 139475 w 349758"/>
                  <a:gd name="connsiteY395" fmla="*/ 189528 h 463859"/>
                  <a:gd name="connsiteX396" fmla="*/ 136331 w 349758"/>
                  <a:gd name="connsiteY396" fmla="*/ 186871 h 463859"/>
                  <a:gd name="connsiteX397" fmla="*/ 52607 w 349758"/>
                  <a:gd name="connsiteY397" fmla="*/ 127540 h 463859"/>
                  <a:gd name="connsiteX398" fmla="*/ 49721 w 349758"/>
                  <a:gd name="connsiteY398" fmla="*/ 125740 h 463859"/>
                  <a:gd name="connsiteX399" fmla="*/ 46549 w 349758"/>
                  <a:gd name="connsiteY399" fmla="*/ 123768 h 463859"/>
                  <a:gd name="connsiteX400" fmla="*/ 43425 w 349758"/>
                  <a:gd name="connsiteY400" fmla="*/ 121844 h 463859"/>
                  <a:gd name="connsiteX401" fmla="*/ 40748 w 349758"/>
                  <a:gd name="connsiteY401" fmla="*/ 120215 h 463859"/>
                  <a:gd name="connsiteX402" fmla="*/ 37690 w 349758"/>
                  <a:gd name="connsiteY402" fmla="*/ 118358 h 463859"/>
                  <a:gd name="connsiteX403" fmla="*/ 35128 w 349758"/>
                  <a:gd name="connsiteY403" fmla="*/ 116815 h 463859"/>
                  <a:gd name="connsiteX404" fmla="*/ 32233 w 349758"/>
                  <a:gd name="connsiteY404" fmla="*/ 115072 h 463859"/>
                  <a:gd name="connsiteX405" fmla="*/ 30061 w 349758"/>
                  <a:gd name="connsiteY405" fmla="*/ 113776 h 463859"/>
                  <a:gd name="connsiteX406" fmla="*/ 24555 w 349758"/>
                  <a:gd name="connsiteY406" fmla="*/ 110509 h 463859"/>
                  <a:gd name="connsiteX407" fmla="*/ 22841 w 349758"/>
                  <a:gd name="connsiteY407" fmla="*/ 109499 h 463859"/>
                  <a:gd name="connsiteX408" fmla="*/ 20098 w 349758"/>
                  <a:gd name="connsiteY408" fmla="*/ 107890 h 463859"/>
                  <a:gd name="connsiteX409" fmla="*/ 18345 w 349758"/>
                  <a:gd name="connsiteY409" fmla="*/ 106871 h 463859"/>
                  <a:gd name="connsiteX410" fmla="*/ 15888 w 349758"/>
                  <a:gd name="connsiteY410" fmla="*/ 105451 h 463859"/>
                  <a:gd name="connsiteX411" fmla="*/ 14421 w 349758"/>
                  <a:gd name="connsiteY411" fmla="*/ 104604 h 463859"/>
                  <a:gd name="connsiteX412" fmla="*/ 12192 w 349758"/>
                  <a:gd name="connsiteY412" fmla="*/ 103327 h 463859"/>
                  <a:gd name="connsiteX413" fmla="*/ 10335 w 349758"/>
                  <a:gd name="connsiteY413" fmla="*/ 102270 h 463859"/>
                  <a:gd name="connsiteX414" fmla="*/ 8934 w 349758"/>
                  <a:gd name="connsiteY414" fmla="*/ 101470 h 463859"/>
                  <a:gd name="connsiteX415" fmla="*/ 6277 w 349758"/>
                  <a:gd name="connsiteY415" fmla="*/ 99974 h 463859"/>
                  <a:gd name="connsiteX416" fmla="*/ 4791 w 349758"/>
                  <a:gd name="connsiteY416" fmla="*/ 99146 h 463859"/>
                  <a:gd name="connsiteX417" fmla="*/ 3800 w 349758"/>
                  <a:gd name="connsiteY417" fmla="*/ 98593 h 463859"/>
                  <a:gd name="connsiteX418" fmla="*/ 2772 w 349758"/>
                  <a:gd name="connsiteY418" fmla="*/ 98022 h 463859"/>
                  <a:gd name="connsiteX419" fmla="*/ 1972 w 349758"/>
                  <a:gd name="connsiteY419" fmla="*/ 97574 h 463859"/>
                  <a:gd name="connsiteX420" fmla="*/ 1114 w 349758"/>
                  <a:gd name="connsiteY420" fmla="*/ 97098 h 463859"/>
                  <a:gd name="connsiteX421" fmla="*/ 0 w 349758"/>
                  <a:gd name="connsiteY421" fmla="*/ 96488 h 463859"/>
                  <a:gd name="connsiteX422" fmla="*/ 17336 w 349758"/>
                  <a:gd name="connsiteY422" fmla="*/ 97631 h 463859"/>
                  <a:gd name="connsiteX423" fmla="*/ 20469 w 349758"/>
                  <a:gd name="connsiteY423" fmla="*/ 97917 h 463859"/>
                  <a:gd name="connsiteX424" fmla="*/ 35662 w 349758"/>
                  <a:gd name="connsiteY424" fmla="*/ 99936 h 463859"/>
                  <a:gd name="connsiteX425" fmla="*/ 39034 w 349758"/>
                  <a:gd name="connsiteY425" fmla="*/ 100517 h 463859"/>
                  <a:gd name="connsiteX426" fmla="*/ 43329 w 349758"/>
                  <a:gd name="connsiteY426" fmla="*/ 101260 h 463859"/>
                  <a:gd name="connsiteX427" fmla="*/ 119891 w 349758"/>
                  <a:gd name="connsiteY427" fmla="*/ 133788 h 463859"/>
                  <a:gd name="connsiteX428" fmla="*/ 123654 w 349758"/>
                  <a:gd name="connsiteY428" fmla="*/ 136722 h 463859"/>
                  <a:gd name="connsiteX429" fmla="*/ 128245 w 349758"/>
                  <a:gd name="connsiteY429" fmla="*/ 140408 h 463859"/>
                  <a:gd name="connsiteX430" fmla="*/ 132502 w 349758"/>
                  <a:gd name="connsiteY430" fmla="*/ 144275 h 463859"/>
                  <a:gd name="connsiteX431" fmla="*/ 136627 w 349758"/>
                  <a:gd name="connsiteY431" fmla="*/ 148104 h 463859"/>
                  <a:gd name="connsiteX432" fmla="*/ 140437 w 349758"/>
                  <a:gd name="connsiteY432" fmla="*/ 152105 h 463859"/>
                  <a:gd name="connsiteX433" fmla="*/ 144104 w 349758"/>
                  <a:gd name="connsiteY433" fmla="*/ 156029 h 463859"/>
                  <a:gd name="connsiteX434" fmla="*/ 147523 w 349758"/>
                  <a:gd name="connsiteY434" fmla="*/ 160163 h 463859"/>
                  <a:gd name="connsiteX435" fmla="*/ 150724 w 349758"/>
                  <a:gd name="connsiteY435" fmla="*/ 164087 h 463859"/>
                  <a:gd name="connsiteX436" fmla="*/ 153848 w 349758"/>
                  <a:gd name="connsiteY436" fmla="*/ 168421 h 463859"/>
                  <a:gd name="connsiteX437" fmla="*/ 156543 w 349758"/>
                  <a:gd name="connsiteY437" fmla="*/ 172203 h 463859"/>
                  <a:gd name="connsiteX438" fmla="*/ 159449 w 349758"/>
                  <a:gd name="connsiteY438" fmla="*/ 176794 h 463859"/>
                  <a:gd name="connsiteX439" fmla="*/ 161630 w 349758"/>
                  <a:gd name="connsiteY439" fmla="*/ 180270 h 463859"/>
                  <a:gd name="connsiteX440" fmla="*/ 164497 w 349758"/>
                  <a:gd name="connsiteY440" fmla="*/ 185452 h 463859"/>
                  <a:gd name="connsiteX441" fmla="*/ 166011 w 349758"/>
                  <a:gd name="connsiteY441" fmla="*/ 188205 h 463859"/>
                  <a:gd name="connsiteX442" fmla="*/ 169755 w 349758"/>
                  <a:gd name="connsiteY442" fmla="*/ 195920 h 463859"/>
                  <a:gd name="connsiteX443" fmla="*/ 152924 w 349758"/>
                  <a:gd name="connsiteY443" fmla="*/ 145704 h 463859"/>
                  <a:gd name="connsiteX444" fmla="*/ 145285 w 349758"/>
                  <a:gd name="connsiteY444" fmla="*/ 141494 h 463859"/>
                  <a:gd name="connsiteX445" fmla="*/ 136522 w 349758"/>
                  <a:gd name="connsiteY445" fmla="*/ 136312 h 463859"/>
                  <a:gd name="connsiteX446" fmla="*/ 126863 w 349758"/>
                  <a:gd name="connsiteY446" fmla="*/ 130331 h 463859"/>
                  <a:gd name="connsiteX447" fmla="*/ 116596 w 349758"/>
                  <a:gd name="connsiteY447" fmla="*/ 123749 h 463859"/>
                  <a:gd name="connsiteX448" fmla="*/ 20450 w 349758"/>
                  <a:gd name="connsiteY448" fmla="*/ 57245 h 463859"/>
                  <a:gd name="connsiteX449" fmla="*/ 103632 w 349758"/>
                  <a:gd name="connsiteY449" fmla="*/ 89506 h 463859"/>
                  <a:gd name="connsiteX450" fmla="*/ 104223 w 349758"/>
                  <a:gd name="connsiteY450" fmla="*/ 89887 h 463859"/>
                  <a:gd name="connsiteX451" fmla="*/ 114300 w 349758"/>
                  <a:gd name="connsiteY451" fmla="*/ 96698 h 463859"/>
                  <a:gd name="connsiteX452" fmla="*/ 123434 w 349758"/>
                  <a:gd name="connsiteY452" fmla="*/ 103727 h 463859"/>
                  <a:gd name="connsiteX453" fmla="*/ 124692 w 349758"/>
                  <a:gd name="connsiteY453" fmla="*/ 104756 h 463859"/>
                  <a:gd name="connsiteX454" fmla="*/ 132121 w 349758"/>
                  <a:gd name="connsiteY454" fmla="*/ 111252 h 463859"/>
                  <a:gd name="connsiteX455" fmla="*/ 133226 w 349758"/>
                  <a:gd name="connsiteY455" fmla="*/ 112300 h 463859"/>
                  <a:gd name="connsiteX456" fmla="*/ 139770 w 349758"/>
                  <a:gd name="connsiteY456" fmla="*/ 118748 h 463859"/>
                  <a:gd name="connsiteX457" fmla="*/ 120291 w 349758"/>
                  <a:gd name="connsiteY457" fmla="*/ 86925 h 463859"/>
                  <a:gd name="connsiteX458" fmla="*/ 113557 w 349758"/>
                  <a:gd name="connsiteY458" fmla="*/ 82125 h 463859"/>
                  <a:gd name="connsiteX459" fmla="*/ 111138 w 349758"/>
                  <a:gd name="connsiteY459" fmla="*/ 80229 h 463859"/>
                  <a:gd name="connsiteX460" fmla="*/ 106575 w 349758"/>
                  <a:gd name="connsiteY460" fmla="*/ 76610 h 463859"/>
                  <a:gd name="connsiteX461" fmla="*/ 103651 w 349758"/>
                  <a:gd name="connsiteY461" fmla="*/ 74124 h 463859"/>
                  <a:gd name="connsiteX462" fmla="*/ 99422 w 349758"/>
                  <a:gd name="connsiteY462" fmla="*/ 70495 h 463859"/>
                  <a:gd name="connsiteX463" fmla="*/ 96279 w 349758"/>
                  <a:gd name="connsiteY463" fmla="*/ 67656 h 463859"/>
                  <a:gd name="connsiteX464" fmla="*/ 93183 w 349758"/>
                  <a:gd name="connsiteY464" fmla="*/ 64865 h 463859"/>
                  <a:gd name="connsiteX465" fmla="*/ 32757 w 349758"/>
                  <a:gd name="connsiteY465" fmla="*/ 0 h 463859"/>
                  <a:gd name="connsiteX466" fmla="*/ 76781 w 349758"/>
                  <a:gd name="connsiteY466" fmla="*/ 30232 h 463859"/>
                  <a:gd name="connsiteX467" fmla="*/ 78000 w 349758"/>
                  <a:gd name="connsiteY467" fmla="*/ 31394 h 463859"/>
                  <a:gd name="connsiteX468" fmla="*/ 82991 w 349758"/>
                  <a:gd name="connsiteY468" fmla="*/ 36290 h 463859"/>
                  <a:gd name="connsiteX469" fmla="*/ 84906 w 349758"/>
                  <a:gd name="connsiteY469" fmla="*/ 38233 h 463859"/>
                  <a:gd name="connsiteX470" fmla="*/ 89964 w 349758"/>
                  <a:gd name="connsiteY470" fmla="*/ 43577 h 463859"/>
                  <a:gd name="connsiteX471" fmla="*/ 91335 w 349758"/>
                  <a:gd name="connsiteY471" fmla="*/ 45053 h 463859"/>
                  <a:gd name="connsiteX472" fmla="*/ 103042 w 349758"/>
                  <a:gd name="connsiteY472" fmla="*/ 58626 h 463859"/>
                  <a:gd name="connsiteX473" fmla="*/ 104213 w 349758"/>
                  <a:gd name="connsiteY473" fmla="*/ 60074 h 463859"/>
                  <a:gd name="connsiteX474" fmla="*/ 108080 w 349758"/>
                  <a:gd name="connsiteY474" fmla="*/ 64922 h 463859"/>
                  <a:gd name="connsiteX475" fmla="*/ 109566 w 349758"/>
                  <a:gd name="connsiteY475" fmla="*/ 66837 h 463859"/>
                  <a:gd name="connsiteX476" fmla="*/ 112652 w 349758"/>
                  <a:gd name="connsiteY476" fmla="*/ 70895 h 463859"/>
                  <a:gd name="connsiteX477" fmla="*/ 114014 w 349758"/>
                  <a:gd name="connsiteY477" fmla="*/ 72714 h 463859"/>
                  <a:gd name="connsiteX478" fmla="*/ 116748 w 349758"/>
                  <a:gd name="connsiteY478" fmla="*/ 76457 h 463859"/>
                  <a:gd name="connsiteX479" fmla="*/ 117786 w 349758"/>
                  <a:gd name="connsiteY479" fmla="*/ 77886 h 463859"/>
                  <a:gd name="connsiteX480" fmla="*/ 120901 w 349758"/>
                  <a:gd name="connsiteY480" fmla="*/ 82306 h 463859"/>
                  <a:gd name="connsiteX481" fmla="*/ 85582 w 349758"/>
                  <a:gd name="connsiteY481" fmla="*/ 17021 h 463859"/>
                  <a:gd name="connsiteX482" fmla="*/ 131731 w 349758"/>
                  <a:gd name="connsiteY482" fmla="*/ 97346 h 463859"/>
                  <a:gd name="connsiteX483" fmla="*/ 140027 w 349758"/>
                  <a:gd name="connsiteY483" fmla="*/ 108423 h 463859"/>
                  <a:gd name="connsiteX484" fmla="*/ 142551 w 349758"/>
                  <a:gd name="connsiteY484" fmla="*/ 112005 h 463859"/>
                  <a:gd name="connsiteX485" fmla="*/ 147704 w 349758"/>
                  <a:gd name="connsiteY485" fmla="*/ 119444 h 463859"/>
                  <a:gd name="connsiteX486" fmla="*/ 150409 w 349758"/>
                  <a:gd name="connsiteY486" fmla="*/ 123539 h 463859"/>
                  <a:gd name="connsiteX487" fmla="*/ 153429 w 349758"/>
                  <a:gd name="connsiteY487" fmla="*/ 128178 h 463859"/>
                  <a:gd name="connsiteX488" fmla="*/ 153972 w 349758"/>
                  <a:gd name="connsiteY488" fmla="*/ 123844 h 463859"/>
                  <a:gd name="connsiteX489" fmla="*/ 154219 w 349758"/>
                  <a:gd name="connsiteY489" fmla="*/ 122187 h 463859"/>
                  <a:gd name="connsiteX490" fmla="*/ 155077 w 349758"/>
                  <a:gd name="connsiteY490" fmla="*/ 116910 h 463859"/>
                  <a:gd name="connsiteX491" fmla="*/ 155505 w 349758"/>
                  <a:gd name="connsiteY491" fmla="*/ 114529 h 463859"/>
                  <a:gd name="connsiteX492" fmla="*/ 156963 w 349758"/>
                  <a:gd name="connsiteY492" fmla="*/ 107547 h 463859"/>
                  <a:gd name="connsiteX493" fmla="*/ 156686 w 349758"/>
                  <a:gd name="connsiteY493" fmla="*/ 104261 h 463859"/>
                  <a:gd name="connsiteX494" fmla="*/ 156553 w 349758"/>
                  <a:gd name="connsiteY494" fmla="*/ 102537 h 463859"/>
                  <a:gd name="connsiteX495" fmla="*/ 156334 w 349758"/>
                  <a:gd name="connsiteY495" fmla="*/ 95736 h 463859"/>
                  <a:gd name="connsiteX496" fmla="*/ 156362 w 349758"/>
                  <a:gd name="connsiteY496" fmla="*/ 93164 h 463859"/>
                  <a:gd name="connsiteX497" fmla="*/ 156486 w 349758"/>
                  <a:gd name="connsiteY497" fmla="*/ 88278 h 463859"/>
                  <a:gd name="connsiteX498" fmla="*/ 156677 w 349758"/>
                  <a:gd name="connsiteY498" fmla="*/ 85192 h 463859"/>
                  <a:gd name="connsiteX499" fmla="*/ 157115 w 349758"/>
                  <a:gd name="connsiteY499" fmla="*/ 80258 h 463859"/>
                  <a:gd name="connsiteX500" fmla="*/ 157467 w 349758"/>
                  <a:gd name="connsiteY500" fmla="*/ 77124 h 463859"/>
                  <a:gd name="connsiteX501" fmla="*/ 158439 w 349758"/>
                  <a:gd name="connsiteY501" fmla="*/ 71076 h 463859"/>
                  <a:gd name="connsiteX502" fmla="*/ 158820 w 349758"/>
                  <a:gd name="connsiteY502" fmla="*/ 68856 h 463859"/>
                  <a:gd name="connsiteX503" fmla="*/ 160611 w 349758"/>
                  <a:gd name="connsiteY503" fmla="*/ 61179 h 463859"/>
                  <a:gd name="connsiteX504" fmla="*/ 173250 w 349758"/>
                  <a:gd name="connsiteY504" fmla="*/ 31290 h 463859"/>
                  <a:gd name="connsiteX505" fmla="*/ 173155 w 349758"/>
                  <a:gd name="connsiteY505" fmla="*/ 65046 h 463859"/>
                  <a:gd name="connsiteX506" fmla="*/ 212798 w 349758"/>
                  <a:gd name="connsiteY506" fmla="*/ 23393 h 463859"/>
                  <a:gd name="connsiteX507" fmla="*/ 190148 w 349758"/>
                  <a:gd name="connsiteY507" fmla="*/ 85430 h 463859"/>
                  <a:gd name="connsiteX508" fmla="*/ 189557 w 349758"/>
                  <a:gd name="connsiteY508" fmla="*/ 86859 h 463859"/>
                  <a:gd name="connsiteX509" fmla="*/ 188243 w 349758"/>
                  <a:gd name="connsiteY509" fmla="*/ 89992 h 463859"/>
                  <a:gd name="connsiteX510" fmla="*/ 187223 w 349758"/>
                  <a:gd name="connsiteY510" fmla="*/ 92383 h 463859"/>
                  <a:gd name="connsiteX511" fmla="*/ 185880 w 349758"/>
                  <a:gd name="connsiteY511" fmla="*/ 95469 h 463859"/>
                  <a:gd name="connsiteX512" fmla="*/ 184804 w 349758"/>
                  <a:gd name="connsiteY512" fmla="*/ 97888 h 463859"/>
                  <a:gd name="connsiteX513" fmla="*/ 183480 w 349758"/>
                  <a:gd name="connsiteY513" fmla="*/ 100822 h 463859"/>
                  <a:gd name="connsiteX514" fmla="*/ 182337 w 349758"/>
                  <a:gd name="connsiteY514" fmla="*/ 103308 h 463859"/>
                  <a:gd name="connsiteX515" fmla="*/ 181051 w 349758"/>
                  <a:gd name="connsiteY515" fmla="*/ 106061 h 463859"/>
                  <a:gd name="connsiteX516" fmla="*/ 179870 w 349758"/>
                  <a:gd name="connsiteY516" fmla="*/ 108518 h 463859"/>
                  <a:gd name="connsiteX517" fmla="*/ 178575 w 349758"/>
                  <a:gd name="connsiteY517" fmla="*/ 111166 h 463859"/>
                  <a:gd name="connsiteX518" fmla="*/ 177384 w 349758"/>
                  <a:gd name="connsiteY518" fmla="*/ 113509 h 463859"/>
                  <a:gd name="connsiteX519" fmla="*/ 176089 w 349758"/>
                  <a:gd name="connsiteY519" fmla="*/ 116034 h 463859"/>
                  <a:gd name="connsiteX520" fmla="*/ 174879 w 349758"/>
                  <a:gd name="connsiteY520" fmla="*/ 118301 h 463859"/>
                  <a:gd name="connsiteX521" fmla="*/ 173593 w 349758"/>
                  <a:gd name="connsiteY521" fmla="*/ 120663 h 463859"/>
                  <a:gd name="connsiteX522" fmla="*/ 172355 w 349758"/>
                  <a:gd name="connsiteY522" fmla="*/ 122834 h 463859"/>
                  <a:gd name="connsiteX523" fmla="*/ 171107 w 349758"/>
                  <a:gd name="connsiteY523" fmla="*/ 124978 h 463859"/>
                  <a:gd name="connsiteX524" fmla="*/ 169840 w 349758"/>
                  <a:gd name="connsiteY524" fmla="*/ 127025 h 463859"/>
                  <a:gd name="connsiteX525" fmla="*/ 168621 w 349758"/>
                  <a:gd name="connsiteY525" fmla="*/ 128969 h 463859"/>
                  <a:gd name="connsiteX526" fmla="*/ 167354 w 349758"/>
                  <a:gd name="connsiteY526" fmla="*/ 130845 h 463859"/>
                  <a:gd name="connsiteX527" fmla="*/ 166164 w 349758"/>
                  <a:gd name="connsiteY527" fmla="*/ 132569 h 463859"/>
                  <a:gd name="connsiteX528" fmla="*/ 164887 w 349758"/>
                  <a:gd name="connsiteY528" fmla="*/ 134255 h 463859"/>
                  <a:gd name="connsiteX529" fmla="*/ 163735 w 349758"/>
                  <a:gd name="connsiteY529" fmla="*/ 135750 h 463859"/>
                  <a:gd name="connsiteX530" fmla="*/ 162439 w 349758"/>
                  <a:gd name="connsiteY530" fmla="*/ 137236 h 463859"/>
                  <a:gd name="connsiteX531" fmla="*/ 161354 w 349758"/>
                  <a:gd name="connsiteY531" fmla="*/ 138465 h 463859"/>
                  <a:gd name="connsiteX532" fmla="*/ 160258 w 349758"/>
                  <a:gd name="connsiteY532" fmla="*/ 139513 h 463859"/>
                  <a:gd name="connsiteX533" fmla="*/ 161439 w 349758"/>
                  <a:gd name="connsiteY533" fmla="*/ 141589 h 463859"/>
                  <a:gd name="connsiteX534" fmla="*/ 163525 w 349758"/>
                  <a:gd name="connsiteY534" fmla="*/ 145275 h 463859"/>
                  <a:gd name="connsiteX535" fmla="*/ 168021 w 349758"/>
                  <a:gd name="connsiteY535" fmla="*/ 153762 h 463859"/>
                  <a:gd name="connsiteX536" fmla="*/ 169107 w 349758"/>
                  <a:gd name="connsiteY536" fmla="*/ 155839 h 463859"/>
                  <a:gd name="connsiteX537" fmla="*/ 172203 w 349758"/>
                  <a:gd name="connsiteY537" fmla="*/ 162277 h 463859"/>
                  <a:gd name="connsiteX538" fmla="*/ 172898 w 349758"/>
                  <a:gd name="connsiteY538" fmla="*/ 160839 h 463859"/>
                  <a:gd name="connsiteX539" fmla="*/ 173307 w 349758"/>
                  <a:gd name="connsiteY539" fmla="*/ 160020 h 463859"/>
                  <a:gd name="connsiteX540" fmla="*/ 174755 w 349758"/>
                  <a:gd name="connsiteY540" fmla="*/ 157124 h 463859"/>
                  <a:gd name="connsiteX541" fmla="*/ 175336 w 349758"/>
                  <a:gd name="connsiteY541" fmla="*/ 155991 h 463859"/>
                  <a:gd name="connsiteX542" fmla="*/ 176994 w 349758"/>
                  <a:gd name="connsiteY542" fmla="*/ 152838 h 463859"/>
                  <a:gd name="connsiteX543" fmla="*/ 177556 w 349758"/>
                  <a:gd name="connsiteY543" fmla="*/ 151781 h 463859"/>
                  <a:gd name="connsiteX544" fmla="*/ 179899 w 349758"/>
                  <a:gd name="connsiteY544" fmla="*/ 147523 h 463859"/>
                  <a:gd name="connsiteX545" fmla="*/ 182890 w 349758"/>
                  <a:gd name="connsiteY545" fmla="*/ 142342 h 463859"/>
                  <a:gd name="connsiteX546" fmla="*/ 183232 w 349758"/>
                  <a:gd name="connsiteY546" fmla="*/ 141770 h 463859"/>
                  <a:gd name="connsiteX547" fmla="*/ 185909 w 349758"/>
                  <a:gd name="connsiteY547" fmla="*/ 137389 h 463859"/>
                  <a:gd name="connsiteX548" fmla="*/ 186747 w 349758"/>
                  <a:gd name="connsiteY548" fmla="*/ 136055 h 463859"/>
                  <a:gd name="connsiteX549" fmla="*/ 189243 w 349758"/>
                  <a:gd name="connsiteY549" fmla="*/ 132178 h 463859"/>
                  <a:gd name="connsiteX550" fmla="*/ 190233 w 349758"/>
                  <a:gd name="connsiteY550" fmla="*/ 130683 h 463859"/>
                  <a:gd name="connsiteX551" fmla="*/ 193034 w 349758"/>
                  <a:gd name="connsiteY551" fmla="*/ 126587 h 463859"/>
                  <a:gd name="connsiteX552" fmla="*/ 193910 w 349758"/>
                  <a:gd name="connsiteY552" fmla="*/ 125320 h 463859"/>
                  <a:gd name="connsiteX553" fmla="*/ 202130 w 349758"/>
                  <a:gd name="connsiteY553" fmla="*/ 114405 h 463859"/>
                  <a:gd name="connsiteX554" fmla="*/ 203083 w 349758"/>
                  <a:gd name="connsiteY554" fmla="*/ 113243 h 463859"/>
                  <a:gd name="connsiteX555" fmla="*/ 206597 w 349758"/>
                  <a:gd name="connsiteY555" fmla="*/ 109042 h 463859"/>
                  <a:gd name="connsiteX556" fmla="*/ 207188 w 349758"/>
                  <a:gd name="connsiteY556" fmla="*/ 108337 h 463859"/>
                  <a:gd name="connsiteX557" fmla="*/ 275873 w 349758"/>
                  <a:gd name="connsiteY557" fmla="*/ 63341 h 463859"/>
                  <a:gd name="connsiteX558" fmla="*/ 215741 w 349758"/>
                  <a:gd name="connsiteY558" fmla="*/ 122453 h 463859"/>
                  <a:gd name="connsiteX559" fmla="*/ 209321 w 349758"/>
                  <a:gd name="connsiteY559" fmla="*/ 128921 h 463859"/>
                  <a:gd name="connsiteX560" fmla="*/ 208312 w 349758"/>
                  <a:gd name="connsiteY560" fmla="*/ 129940 h 463859"/>
                  <a:gd name="connsiteX561" fmla="*/ 202435 w 349758"/>
                  <a:gd name="connsiteY561" fmla="*/ 135903 h 463859"/>
                  <a:gd name="connsiteX562" fmla="*/ 202006 w 349758"/>
                  <a:gd name="connsiteY562" fmla="*/ 136341 h 463859"/>
                  <a:gd name="connsiteX563" fmla="*/ 196025 w 349758"/>
                  <a:gd name="connsiteY563" fmla="*/ 142465 h 463859"/>
                  <a:gd name="connsiteX564" fmla="*/ 194834 w 349758"/>
                  <a:gd name="connsiteY564" fmla="*/ 143694 h 463859"/>
                  <a:gd name="connsiteX565" fmla="*/ 189224 w 349758"/>
                  <a:gd name="connsiteY565" fmla="*/ 149495 h 463859"/>
                  <a:gd name="connsiteX566" fmla="*/ 183680 w 349758"/>
                  <a:gd name="connsiteY566" fmla="*/ 155305 h 463859"/>
                  <a:gd name="connsiteX567" fmla="*/ 182318 w 349758"/>
                  <a:gd name="connsiteY567" fmla="*/ 156734 h 463859"/>
                  <a:gd name="connsiteX568" fmla="*/ 177451 w 349758"/>
                  <a:gd name="connsiteY568" fmla="*/ 161915 h 463859"/>
                  <a:gd name="connsiteX569" fmla="*/ 173869 w 349758"/>
                  <a:gd name="connsiteY569" fmla="*/ 165802 h 463859"/>
                  <a:gd name="connsiteX570" fmla="*/ 175317 w 349758"/>
                  <a:gd name="connsiteY570" fmla="*/ 169135 h 463859"/>
                  <a:gd name="connsiteX571" fmla="*/ 178470 w 349758"/>
                  <a:gd name="connsiteY571" fmla="*/ 176546 h 463859"/>
                  <a:gd name="connsiteX572" fmla="*/ 179927 w 349758"/>
                  <a:gd name="connsiteY572" fmla="*/ 180261 h 463859"/>
                  <a:gd name="connsiteX573" fmla="*/ 182375 w 349758"/>
                  <a:gd name="connsiteY573" fmla="*/ 186795 h 463859"/>
                  <a:gd name="connsiteX574" fmla="*/ 186100 w 349758"/>
                  <a:gd name="connsiteY574" fmla="*/ 178603 h 463859"/>
                  <a:gd name="connsiteX575" fmla="*/ 186814 w 349758"/>
                  <a:gd name="connsiteY575" fmla="*/ 177213 h 463859"/>
                  <a:gd name="connsiteX576" fmla="*/ 188967 w 349758"/>
                  <a:gd name="connsiteY576" fmla="*/ 173203 h 463859"/>
                  <a:gd name="connsiteX577" fmla="*/ 189929 w 349758"/>
                  <a:gd name="connsiteY577" fmla="*/ 171536 h 463859"/>
                  <a:gd name="connsiteX578" fmla="*/ 192548 w 349758"/>
                  <a:gd name="connsiteY578" fmla="*/ 167316 h 463859"/>
                  <a:gd name="connsiteX579" fmla="*/ 193453 w 349758"/>
                  <a:gd name="connsiteY579" fmla="*/ 165916 h 463859"/>
                  <a:gd name="connsiteX580" fmla="*/ 197577 w 349758"/>
                  <a:gd name="connsiteY580" fmla="*/ 160163 h 463859"/>
                  <a:gd name="connsiteX581" fmla="*/ 202235 w 349758"/>
                  <a:gd name="connsiteY581" fmla="*/ 154543 h 463859"/>
                  <a:gd name="connsiteX582" fmla="*/ 203664 w 349758"/>
                  <a:gd name="connsiteY582" fmla="*/ 152981 h 463859"/>
                  <a:gd name="connsiteX583" fmla="*/ 207626 w 349758"/>
                  <a:gd name="connsiteY583" fmla="*/ 148866 h 463859"/>
                  <a:gd name="connsiteX584" fmla="*/ 209407 w 349758"/>
                  <a:gd name="connsiteY584" fmla="*/ 147142 h 463859"/>
                  <a:gd name="connsiteX585" fmla="*/ 214065 w 349758"/>
                  <a:gd name="connsiteY585" fmla="*/ 142989 h 463859"/>
                  <a:gd name="connsiteX586" fmla="*/ 215665 w 349758"/>
                  <a:gd name="connsiteY586" fmla="*/ 141618 h 463859"/>
                  <a:gd name="connsiteX587" fmla="*/ 222695 w 349758"/>
                  <a:gd name="connsiteY587" fmla="*/ 136274 h 463859"/>
                  <a:gd name="connsiteX588" fmla="*/ 348367 w 349758"/>
                  <a:gd name="connsiteY588" fmla="*/ 108585 h 463859"/>
                  <a:gd name="connsiteX589" fmla="*/ 233020 w 349758"/>
                  <a:gd name="connsiteY589" fmla="*/ 163859 h 463859"/>
                  <a:gd name="connsiteX590" fmla="*/ 224857 w 349758"/>
                  <a:gd name="connsiteY590" fmla="*/ 168869 h 463859"/>
                  <a:gd name="connsiteX591" fmla="*/ 223018 w 349758"/>
                  <a:gd name="connsiteY591" fmla="*/ 170050 h 463859"/>
                  <a:gd name="connsiteX592" fmla="*/ 217075 w 349758"/>
                  <a:gd name="connsiteY592" fmla="*/ 173917 h 463859"/>
                  <a:gd name="connsiteX593" fmla="*/ 214675 w 349758"/>
                  <a:gd name="connsiteY593" fmla="*/ 175536 h 463859"/>
                  <a:gd name="connsiteX594" fmla="*/ 209331 w 349758"/>
                  <a:gd name="connsiteY594" fmla="*/ 179241 h 463859"/>
                  <a:gd name="connsiteX595" fmla="*/ 207188 w 349758"/>
                  <a:gd name="connsiteY595" fmla="*/ 180766 h 463859"/>
                  <a:gd name="connsiteX596" fmla="*/ 200711 w 349758"/>
                  <a:gd name="connsiteY596" fmla="*/ 185614 h 463859"/>
                  <a:gd name="connsiteX597" fmla="*/ 200235 w 349758"/>
                  <a:gd name="connsiteY597" fmla="*/ 185966 h 463859"/>
                  <a:gd name="connsiteX598" fmla="*/ 193834 w 349758"/>
                  <a:gd name="connsiteY598" fmla="*/ 191195 h 463859"/>
                  <a:gd name="connsiteX599" fmla="*/ 192129 w 349758"/>
                  <a:gd name="connsiteY599" fmla="*/ 192691 h 463859"/>
                  <a:gd name="connsiteX600" fmla="*/ 187957 w 349758"/>
                  <a:gd name="connsiteY600" fmla="*/ 196472 h 463859"/>
                  <a:gd name="connsiteX601" fmla="*/ 186147 w 349758"/>
                  <a:gd name="connsiteY601" fmla="*/ 198225 h 463859"/>
                  <a:gd name="connsiteX602" fmla="*/ 186890 w 349758"/>
                  <a:gd name="connsiteY602" fmla="*/ 200701 h 463859"/>
                  <a:gd name="connsiteX603" fmla="*/ 188833 w 349758"/>
                  <a:gd name="connsiteY603" fmla="*/ 207816 h 463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</a:cxnLst>
                <a:rect l="l" t="t" r="r" b="b"/>
                <a:pathLst>
                  <a:path w="349758" h="463859">
                    <a:moveTo>
                      <a:pt x="188833" y="207816"/>
                    </a:moveTo>
                    <a:cubicBezTo>
                      <a:pt x="189071" y="208721"/>
                      <a:pt x="189328" y="209645"/>
                      <a:pt x="189557" y="210550"/>
                    </a:cubicBezTo>
                    <a:cubicBezTo>
                      <a:pt x="190157" y="212979"/>
                      <a:pt x="190691" y="215389"/>
                      <a:pt x="191205" y="217799"/>
                    </a:cubicBezTo>
                    <a:cubicBezTo>
                      <a:pt x="191357" y="217561"/>
                      <a:pt x="191529" y="217322"/>
                      <a:pt x="191691" y="217084"/>
                    </a:cubicBezTo>
                    <a:cubicBezTo>
                      <a:pt x="191862" y="216837"/>
                      <a:pt x="192033" y="216580"/>
                      <a:pt x="192205" y="216322"/>
                    </a:cubicBezTo>
                    <a:cubicBezTo>
                      <a:pt x="194262" y="213331"/>
                      <a:pt x="196758" y="210236"/>
                      <a:pt x="199787" y="207131"/>
                    </a:cubicBezTo>
                    <a:cubicBezTo>
                      <a:pt x="199997" y="206921"/>
                      <a:pt x="200225" y="206702"/>
                      <a:pt x="200435" y="206492"/>
                    </a:cubicBezTo>
                    <a:cubicBezTo>
                      <a:pt x="201797" y="205130"/>
                      <a:pt x="203273" y="203759"/>
                      <a:pt x="204854" y="202397"/>
                    </a:cubicBezTo>
                    <a:cubicBezTo>
                      <a:pt x="205130" y="202159"/>
                      <a:pt x="205407" y="201911"/>
                      <a:pt x="205692" y="201673"/>
                    </a:cubicBezTo>
                    <a:cubicBezTo>
                      <a:pt x="209350" y="198596"/>
                      <a:pt x="213608" y="195577"/>
                      <a:pt x="218523" y="192653"/>
                    </a:cubicBezTo>
                    <a:cubicBezTo>
                      <a:pt x="218999" y="192376"/>
                      <a:pt x="219475" y="192091"/>
                      <a:pt x="219961" y="191814"/>
                    </a:cubicBezTo>
                    <a:cubicBezTo>
                      <a:pt x="222247" y="190500"/>
                      <a:pt x="224666" y="189214"/>
                      <a:pt x="227238" y="187957"/>
                    </a:cubicBezTo>
                    <a:cubicBezTo>
                      <a:pt x="227495" y="187833"/>
                      <a:pt x="227733" y="187700"/>
                      <a:pt x="227990" y="187576"/>
                    </a:cubicBezTo>
                    <a:cubicBezTo>
                      <a:pt x="230867" y="186195"/>
                      <a:pt x="233944" y="184871"/>
                      <a:pt x="237201" y="183585"/>
                    </a:cubicBezTo>
                    <a:cubicBezTo>
                      <a:pt x="237373" y="183518"/>
                      <a:pt x="237506" y="183442"/>
                      <a:pt x="237677" y="183375"/>
                    </a:cubicBezTo>
                    <a:cubicBezTo>
                      <a:pt x="262347" y="173765"/>
                      <a:pt x="298018" y="167126"/>
                      <a:pt x="349758" y="168011"/>
                    </a:cubicBezTo>
                    <a:cubicBezTo>
                      <a:pt x="349758" y="168011"/>
                      <a:pt x="290532" y="184699"/>
                      <a:pt x="240078" y="207816"/>
                    </a:cubicBezTo>
                    <a:cubicBezTo>
                      <a:pt x="237335" y="209074"/>
                      <a:pt x="234620" y="210350"/>
                      <a:pt x="231943" y="211646"/>
                    </a:cubicBezTo>
                    <a:cubicBezTo>
                      <a:pt x="231496" y="211865"/>
                      <a:pt x="231057" y="212084"/>
                      <a:pt x="230610" y="212303"/>
                    </a:cubicBezTo>
                    <a:cubicBezTo>
                      <a:pt x="228457" y="213351"/>
                      <a:pt x="226333" y="214408"/>
                      <a:pt x="224247" y="215475"/>
                    </a:cubicBezTo>
                    <a:cubicBezTo>
                      <a:pt x="223504" y="215856"/>
                      <a:pt x="222761" y="216237"/>
                      <a:pt x="222028" y="216627"/>
                    </a:cubicBezTo>
                    <a:cubicBezTo>
                      <a:pt x="220199" y="217580"/>
                      <a:pt x="218389" y="218542"/>
                      <a:pt x="216618" y="219504"/>
                    </a:cubicBezTo>
                    <a:cubicBezTo>
                      <a:pt x="215894" y="219894"/>
                      <a:pt x="215179" y="220285"/>
                      <a:pt x="214465" y="220675"/>
                    </a:cubicBezTo>
                    <a:cubicBezTo>
                      <a:pt x="212331" y="221866"/>
                      <a:pt x="210236" y="223056"/>
                      <a:pt x="208197" y="224257"/>
                    </a:cubicBezTo>
                    <a:cubicBezTo>
                      <a:pt x="207940" y="224409"/>
                      <a:pt x="207674" y="224552"/>
                      <a:pt x="207426" y="224704"/>
                    </a:cubicBezTo>
                    <a:cubicBezTo>
                      <a:pt x="205169" y="226057"/>
                      <a:pt x="202987" y="227419"/>
                      <a:pt x="200873" y="228791"/>
                    </a:cubicBezTo>
                    <a:cubicBezTo>
                      <a:pt x="200292" y="229162"/>
                      <a:pt x="199749" y="229543"/>
                      <a:pt x="199177" y="229924"/>
                    </a:cubicBezTo>
                    <a:cubicBezTo>
                      <a:pt x="197663" y="230924"/>
                      <a:pt x="196196" y="231934"/>
                      <a:pt x="194767" y="232953"/>
                    </a:cubicBezTo>
                    <a:cubicBezTo>
                      <a:pt x="194491" y="233153"/>
                      <a:pt x="194224" y="233343"/>
                      <a:pt x="193958" y="233544"/>
                    </a:cubicBezTo>
                    <a:cubicBezTo>
                      <a:pt x="194224" y="235439"/>
                      <a:pt x="194472" y="237334"/>
                      <a:pt x="194682" y="239220"/>
                    </a:cubicBezTo>
                    <a:cubicBezTo>
                      <a:pt x="194815" y="240402"/>
                      <a:pt x="194929" y="241583"/>
                      <a:pt x="195043" y="242754"/>
                    </a:cubicBezTo>
                    <a:cubicBezTo>
                      <a:pt x="195234" y="244716"/>
                      <a:pt x="195386" y="246678"/>
                      <a:pt x="195520" y="248622"/>
                    </a:cubicBezTo>
                    <a:cubicBezTo>
                      <a:pt x="196034" y="248088"/>
                      <a:pt x="196558" y="247526"/>
                      <a:pt x="197129" y="246955"/>
                    </a:cubicBezTo>
                    <a:cubicBezTo>
                      <a:pt x="197310" y="246774"/>
                      <a:pt x="197510" y="246602"/>
                      <a:pt x="197691" y="246421"/>
                    </a:cubicBezTo>
                    <a:cubicBezTo>
                      <a:pt x="198558" y="245593"/>
                      <a:pt x="199492" y="244774"/>
                      <a:pt x="200492" y="243973"/>
                    </a:cubicBezTo>
                    <a:cubicBezTo>
                      <a:pt x="200730" y="243783"/>
                      <a:pt x="200959" y="243592"/>
                      <a:pt x="201206" y="243402"/>
                    </a:cubicBezTo>
                    <a:cubicBezTo>
                      <a:pt x="202416" y="242468"/>
                      <a:pt x="203711" y="241564"/>
                      <a:pt x="205121" y="240697"/>
                    </a:cubicBezTo>
                    <a:cubicBezTo>
                      <a:pt x="205330" y="240563"/>
                      <a:pt x="205559" y="240449"/>
                      <a:pt x="205778" y="240316"/>
                    </a:cubicBezTo>
                    <a:cubicBezTo>
                      <a:pt x="207035" y="239563"/>
                      <a:pt x="208378" y="238849"/>
                      <a:pt x="209788" y="238173"/>
                    </a:cubicBezTo>
                    <a:cubicBezTo>
                      <a:pt x="210141" y="238001"/>
                      <a:pt x="210484" y="237830"/>
                      <a:pt x="210845" y="237668"/>
                    </a:cubicBezTo>
                    <a:cubicBezTo>
                      <a:pt x="212522" y="236906"/>
                      <a:pt x="214284" y="236191"/>
                      <a:pt x="216189" y="235544"/>
                    </a:cubicBezTo>
                    <a:cubicBezTo>
                      <a:pt x="216408" y="235468"/>
                      <a:pt x="216646" y="235410"/>
                      <a:pt x="216875" y="235334"/>
                    </a:cubicBezTo>
                    <a:cubicBezTo>
                      <a:pt x="218599" y="234772"/>
                      <a:pt x="220428" y="234277"/>
                      <a:pt x="222342" y="233829"/>
                    </a:cubicBezTo>
                    <a:cubicBezTo>
                      <a:pt x="222828" y="233715"/>
                      <a:pt x="223323" y="233601"/>
                      <a:pt x="223828" y="233496"/>
                    </a:cubicBezTo>
                    <a:cubicBezTo>
                      <a:pt x="226038" y="233029"/>
                      <a:pt x="228333" y="232629"/>
                      <a:pt x="230800" y="232343"/>
                    </a:cubicBezTo>
                    <a:cubicBezTo>
                      <a:pt x="230962" y="232324"/>
                      <a:pt x="231143" y="232315"/>
                      <a:pt x="231305" y="232296"/>
                    </a:cubicBezTo>
                    <a:cubicBezTo>
                      <a:pt x="233610" y="232039"/>
                      <a:pt x="236058" y="231886"/>
                      <a:pt x="238601" y="231810"/>
                    </a:cubicBezTo>
                    <a:cubicBezTo>
                      <a:pt x="238954" y="231800"/>
                      <a:pt x="239259" y="231753"/>
                      <a:pt x="239611" y="231743"/>
                    </a:cubicBezTo>
                    <a:cubicBezTo>
                      <a:pt x="257289" y="231381"/>
                      <a:pt x="280616" y="235344"/>
                      <a:pt x="311391" y="247098"/>
                    </a:cubicBezTo>
                    <a:cubicBezTo>
                      <a:pt x="311391" y="247098"/>
                      <a:pt x="271882" y="247031"/>
                      <a:pt x="236763" y="251603"/>
                    </a:cubicBezTo>
                    <a:cubicBezTo>
                      <a:pt x="234429" y="251908"/>
                      <a:pt x="232115" y="252241"/>
                      <a:pt x="229838" y="252584"/>
                    </a:cubicBezTo>
                    <a:cubicBezTo>
                      <a:pt x="229276" y="252670"/>
                      <a:pt x="228714" y="252755"/>
                      <a:pt x="228162" y="252841"/>
                    </a:cubicBezTo>
                    <a:cubicBezTo>
                      <a:pt x="225876" y="253203"/>
                      <a:pt x="223609" y="253575"/>
                      <a:pt x="221409" y="253984"/>
                    </a:cubicBezTo>
                    <a:cubicBezTo>
                      <a:pt x="219227" y="254384"/>
                      <a:pt x="217122" y="254822"/>
                      <a:pt x="215055" y="255280"/>
                    </a:cubicBezTo>
                    <a:cubicBezTo>
                      <a:pt x="214532" y="255394"/>
                      <a:pt x="214017" y="255508"/>
                      <a:pt x="213503" y="255622"/>
                    </a:cubicBezTo>
                    <a:cubicBezTo>
                      <a:pt x="209417" y="256556"/>
                      <a:pt x="205588" y="257594"/>
                      <a:pt x="202121" y="258747"/>
                    </a:cubicBezTo>
                    <a:cubicBezTo>
                      <a:pt x="201692" y="258890"/>
                      <a:pt x="201263" y="259032"/>
                      <a:pt x="200844" y="259185"/>
                    </a:cubicBezTo>
                    <a:cubicBezTo>
                      <a:pt x="199149" y="259775"/>
                      <a:pt x="197520" y="260385"/>
                      <a:pt x="196034" y="261033"/>
                    </a:cubicBezTo>
                    <a:cubicBezTo>
                      <a:pt x="196063" y="264062"/>
                      <a:pt x="196034" y="267014"/>
                      <a:pt x="195939" y="269939"/>
                    </a:cubicBezTo>
                    <a:cubicBezTo>
                      <a:pt x="195844" y="272882"/>
                      <a:pt x="195663" y="275777"/>
                      <a:pt x="195453" y="278644"/>
                    </a:cubicBezTo>
                    <a:cubicBezTo>
                      <a:pt x="195386" y="279568"/>
                      <a:pt x="195282" y="280483"/>
                      <a:pt x="195205" y="281397"/>
                    </a:cubicBezTo>
                    <a:cubicBezTo>
                      <a:pt x="195167" y="281854"/>
                      <a:pt x="195129" y="282311"/>
                      <a:pt x="195082" y="282769"/>
                    </a:cubicBezTo>
                    <a:cubicBezTo>
                      <a:pt x="196091" y="281464"/>
                      <a:pt x="197244" y="280264"/>
                      <a:pt x="198672" y="279140"/>
                    </a:cubicBezTo>
                    <a:cubicBezTo>
                      <a:pt x="198806" y="279035"/>
                      <a:pt x="198949" y="278930"/>
                      <a:pt x="199092" y="278825"/>
                    </a:cubicBezTo>
                    <a:cubicBezTo>
                      <a:pt x="200568" y="277711"/>
                      <a:pt x="202340" y="276692"/>
                      <a:pt x="204445" y="275834"/>
                    </a:cubicBezTo>
                    <a:cubicBezTo>
                      <a:pt x="204645" y="275749"/>
                      <a:pt x="204854" y="275673"/>
                      <a:pt x="205064" y="275596"/>
                    </a:cubicBezTo>
                    <a:cubicBezTo>
                      <a:pt x="206131" y="275187"/>
                      <a:pt x="207264" y="274806"/>
                      <a:pt x="208512" y="274491"/>
                    </a:cubicBezTo>
                    <a:cubicBezTo>
                      <a:pt x="209817" y="274158"/>
                      <a:pt x="211198" y="273910"/>
                      <a:pt x="212655" y="273701"/>
                    </a:cubicBezTo>
                    <a:cubicBezTo>
                      <a:pt x="212941" y="273663"/>
                      <a:pt x="213246" y="273625"/>
                      <a:pt x="213541" y="273587"/>
                    </a:cubicBezTo>
                    <a:cubicBezTo>
                      <a:pt x="214979" y="273415"/>
                      <a:pt x="216484" y="273282"/>
                      <a:pt x="218113" y="273234"/>
                    </a:cubicBezTo>
                    <a:cubicBezTo>
                      <a:pt x="220009" y="273177"/>
                      <a:pt x="221837" y="273225"/>
                      <a:pt x="223752" y="273339"/>
                    </a:cubicBezTo>
                    <a:cubicBezTo>
                      <a:pt x="224152" y="273358"/>
                      <a:pt x="224561" y="273396"/>
                      <a:pt x="224961" y="273425"/>
                    </a:cubicBezTo>
                    <a:cubicBezTo>
                      <a:pt x="226800" y="273558"/>
                      <a:pt x="228733" y="273758"/>
                      <a:pt x="230781" y="274053"/>
                    </a:cubicBezTo>
                    <a:cubicBezTo>
                      <a:pt x="244231" y="276016"/>
                      <a:pt x="261661" y="281264"/>
                      <a:pt x="284864" y="291903"/>
                    </a:cubicBezTo>
                    <a:cubicBezTo>
                      <a:pt x="284864" y="291903"/>
                      <a:pt x="254603" y="284264"/>
                      <a:pt x="227619" y="283721"/>
                    </a:cubicBezTo>
                    <a:cubicBezTo>
                      <a:pt x="225771" y="283683"/>
                      <a:pt x="223942" y="283683"/>
                      <a:pt x="222133" y="283712"/>
                    </a:cubicBezTo>
                    <a:cubicBezTo>
                      <a:pt x="221933" y="283712"/>
                      <a:pt x="221752" y="283731"/>
                      <a:pt x="221552" y="283731"/>
                    </a:cubicBezTo>
                    <a:cubicBezTo>
                      <a:pt x="219466" y="283778"/>
                      <a:pt x="217437" y="283893"/>
                      <a:pt x="215436" y="284055"/>
                    </a:cubicBezTo>
                    <a:cubicBezTo>
                      <a:pt x="214808" y="284102"/>
                      <a:pt x="214198" y="284169"/>
                      <a:pt x="213579" y="284226"/>
                    </a:cubicBezTo>
                    <a:cubicBezTo>
                      <a:pt x="211846" y="284397"/>
                      <a:pt x="210169" y="284626"/>
                      <a:pt x="208540" y="284902"/>
                    </a:cubicBezTo>
                    <a:cubicBezTo>
                      <a:pt x="208102" y="284979"/>
                      <a:pt x="207645" y="285036"/>
                      <a:pt x="207216" y="285112"/>
                    </a:cubicBezTo>
                    <a:cubicBezTo>
                      <a:pt x="205254" y="285483"/>
                      <a:pt x="203387" y="285950"/>
                      <a:pt x="201625" y="286493"/>
                    </a:cubicBezTo>
                    <a:cubicBezTo>
                      <a:pt x="201206" y="286626"/>
                      <a:pt x="200825" y="286779"/>
                      <a:pt x="200425" y="286922"/>
                    </a:cubicBezTo>
                    <a:cubicBezTo>
                      <a:pt x="199073" y="287388"/>
                      <a:pt x="197796" y="287922"/>
                      <a:pt x="196606" y="288522"/>
                    </a:cubicBezTo>
                    <a:cubicBezTo>
                      <a:pt x="196167" y="288741"/>
                      <a:pt x="195739" y="288950"/>
                      <a:pt x="195329" y="289179"/>
                    </a:cubicBezTo>
                    <a:cubicBezTo>
                      <a:pt x="194948" y="289398"/>
                      <a:pt x="194643" y="289674"/>
                      <a:pt x="194281" y="289912"/>
                    </a:cubicBezTo>
                    <a:cubicBezTo>
                      <a:pt x="193977" y="292160"/>
                      <a:pt x="193719" y="293942"/>
                      <a:pt x="193443" y="295704"/>
                    </a:cubicBezTo>
                    <a:cubicBezTo>
                      <a:pt x="193281" y="296742"/>
                      <a:pt x="193110" y="297790"/>
                      <a:pt x="192929" y="298818"/>
                    </a:cubicBezTo>
                    <a:cubicBezTo>
                      <a:pt x="192681" y="300266"/>
                      <a:pt x="192405" y="301704"/>
                      <a:pt x="192129" y="303143"/>
                    </a:cubicBezTo>
                    <a:cubicBezTo>
                      <a:pt x="192434" y="303066"/>
                      <a:pt x="192710" y="302981"/>
                      <a:pt x="193034" y="302905"/>
                    </a:cubicBezTo>
                    <a:cubicBezTo>
                      <a:pt x="193538" y="302790"/>
                      <a:pt x="194101" y="302695"/>
                      <a:pt x="194653" y="302590"/>
                    </a:cubicBezTo>
                    <a:cubicBezTo>
                      <a:pt x="195139" y="302495"/>
                      <a:pt x="195644" y="302409"/>
                      <a:pt x="196167" y="302333"/>
                    </a:cubicBezTo>
                    <a:cubicBezTo>
                      <a:pt x="196777" y="302247"/>
                      <a:pt x="197415" y="302171"/>
                      <a:pt x="198072" y="302104"/>
                    </a:cubicBezTo>
                    <a:cubicBezTo>
                      <a:pt x="198634" y="302047"/>
                      <a:pt x="199225" y="302000"/>
                      <a:pt x="199825" y="301962"/>
                    </a:cubicBezTo>
                    <a:cubicBezTo>
                      <a:pt x="200520" y="301914"/>
                      <a:pt x="201216" y="301866"/>
                      <a:pt x="201959" y="301838"/>
                    </a:cubicBezTo>
                    <a:cubicBezTo>
                      <a:pt x="202768" y="301819"/>
                      <a:pt x="203645" y="301828"/>
                      <a:pt x="204511" y="301838"/>
                    </a:cubicBezTo>
                    <a:cubicBezTo>
                      <a:pt x="205654" y="301847"/>
                      <a:pt x="206855" y="301904"/>
                      <a:pt x="208102" y="301990"/>
                    </a:cubicBezTo>
                    <a:cubicBezTo>
                      <a:pt x="208979" y="302047"/>
                      <a:pt x="209855" y="302104"/>
                      <a:pt x="210779" y="302200"/>
                    </a:cubicBezTo>
                    <a:cubicBezTo>
                      <a:pt x="211626" y="302285"/>
                      <a:pt x="212522" y="302400"/>
                      <a:pt x="213417" y="302524"/>
                    </a:cubicBezTo>
                    <a:cubicBezTo>
                      <a:pt x="214379" y="302657"/>
                      <a:pt x="215379" y="302809"/>
                      <a:pt x="216389" y="302971"/>
                    </a:cubicBezTo>
                    <a:cubicBezTo>
                      <a:pt x="217303" y="303124"/>
                      <a:pt x="218218" y="303276"/>
                      <a:pt x="219180" y="303467"/>
                    </a:cubicBezTo>
                    <a:cubicBezTo>
                      <a:pt x="219399" y="303505"/>
                      <a:pt x="219599" y="303533"/>
                      <a:pt x="219818" y="303581"/>
                    </a:cubicBezTo>
                    <a:cubicBezTo>
                      <a:pt x="228457" y="305353"/>
                      <a:pt x="238858" y="308524"/>
                      <a:pt x="251422" y="313963"/>
                    </a:cubicBezTo>
                    <a:cubicBezTo>
                      <a:pt x="251422" y="313963"/>
                      <a:pt x="232058" y="318078"/>
                      <a:pt x="213112" y="317325"/>
                    </a:cubicBezTo>
                    <a:cubicBezTo>
                      <a:pt x="212893" y="317335"/>
                      <a:pt x="212693" y="317316"/>
                      <a:pt x="212484" y="317306"/>
                    </a:cubicBezTo>
                    <a:cubicBezTo>
                      <a:pt x="211941" y="317278"/>
                      <a:pt x="211398" y="317240"/>
                      <a:pt x="210845" y="317211"/>
                    </a:cubicBezTo>
                    <a:cubicBezTo>
                      <a:pt x="209626" y="317135"/>
                      <a:pt x="208407" y="317040"/>
                      <a:pt x="207197" y="316916"/>
                    </a:cubicBezTo>
                    <a:cubicBezTo>
                      <a:pt x="206597" y="316859"/>
                      <a:pt x="206007" y="316792"/>
                      <a:pt x="205416" y="316716"/>
                    </a:cubicBezTo>
                    <a:cubicBezTo>
                      <a:pt x="204140" y="316563"/>
                      <a:pt x="202892" y="316363"/>
                      <a:pt x="201654" y="316144"/>
                    </a:cubicBezTo>
                    <a:cubicBezTo>
                      <a:pt x="201216" y="316068"/>
                      <a:pt x="200768" y="316011"/>
                      <a:pt x="200339" y="315925"/>
                    </a:cubicBezTo>
                    <a:cubicBezTo>
                      <a:pt x="198711" y="315601"/>
                      <a:pt x="197129" y="315230"/>
                      <a:pt x="195596" y="314782"/>
                    </a:cubicBezTo>
                    <a:cubicBezTo>
                      <a:pt x="195243" y="314677"/>
                      <a:pt x="194920" y="314554"/>
                      <a:pt x="194577" y="314439"/>
                    </a:cubicBezTo>
                    <a:cubicBezTo>
                      <a:pt x="193405" y="314068"/>
                      <a:pt x="192272" y="313658"/>
                      <a:pt x="191176" y="313201"/>
                    </a:cubicBezTo>
                    <a:cubicBezTo>
                      <a:pt x="190795" y="313039"/>
                      <a:pt x="190424" y="312877"/>
                      <a:pt x="190052" y="312706"/>
                    </a:cubicBezTo>
                    <a:cubicBezTo>
                      <a:pt x="189995" y="312944"/>
                      <a:pt x="189938" y="313192"/>
                      <a:pt x="189881" y="313430"/>
                    </a:cubicBezTo>
                    <a:cubicBezTo>
                      <a:pt x="189757" y="313944"/>
                      <a:pt x="189643" y="314468"/>
                      <a:pt x="189509" y="314982"/>
                    </a:cubicBezTo>
                    <a:cubicBezTo>
                      <a:pt x="188843" y="317602"/>
                      <a:pt x="188138" y="320192"/>
                      <a:pt x="187385" y="322755"/>
                    </a:cubicBezTo>
                    <a:cubicBezTo>
                      <a:pt x="187176" y="323479"/>
                      <a:pt x="186938" y="324193"/>
                      <a:pt x="186719" y="324917"/>
                    </a:cubicBezTo>
                    <a:cubicBezTo>
                      <a:pt x="186652" y="325145"/>
                      <a:pt x="186576" y="325384"/>
                      <a:pt x="186500" y="325612"/>
                    </a:cubicBezTo>
                    <a:cubicBezTo>
                      <a:pt x="187052" y="325869"/>
                      <a:pt x="187604" y="326127"/>
                      <a:pt x="188205" y="326431"/>
                    </a:cubicBezTo>
                    <a:cubicBezTo>
                      <a:pt x="189176" y="326927"/>
                      <a:pt x="190176" y="327489"/>
                      <a:pt x="191205" y="328098"/>
                    </a:cubicBezTo>
                    <a:cubicBezTo>
                      <a:pt x="191405" y="328222"/>
                      <a:pt x="191614" y="328346"/>
                      <a:pt x="191824" y="328470"/>
                    </a:cubicBezTo>
                    <a:cubicBezTo>
                      <a:pt x="192719" y="329022"/>
                      <a:pt x="193643" y="329622"/>
                      <a:pt x="194567" y="330270"/>
                    </a:cubicBezTo>
                    <a:cubicBezTo>
                      <a:pt x="194786" y="330422"/>
                      <a:pt x="194996" y="330565"/>
                      <a:pt x="195215" y="330727"/>
                    </a:cubicBezTo>
                    <a:cubicBezTo>
                      <a:pt x="197472" y="332365"/>
                      <a:pt x="199739" y="334318"/>
                      <a:pt x="201854" y="336623"/>
                    </a:cubicBezTo>
                    <a:cubicBezTo>
                      <a:pt x="207045" y="342386"/>
                      <a:pt x="211074" y="349958"/>
                      <a:pt x="211303" y="360121"/>
                    </a:cubicBezTo>
                    <a:cubicBezTo>
                      <a:pt x="211303" y="360121"/>
                      <a:pt x="201778" y="357073"/>
                      <a:pt x="193386" y="350196"/>
                    </a:cubicBezTo>
                    <a:cubicBezTo>
                      <a:pt x="193215" y="350091"/>
                      <a:pt x="193072" y="349949"/>
                      <a:pt x="192919" y="349815"/>
                    </a:cubicBezTo>
                    <a:cubicBezTo>
                      <a:pt x="192434" y="349406"/>
                      <a:pt x="191957" y="348977"/>
                      <a:pt x="191472" y="348539"/>
                    </a:cubicBezTo>
                    <a:cubicBezTo>
                      <a:pt x="191033" y="348129"/>
                      <a:pt x="190595" y="347710"/>
                      <a:pt x="190167" y="347282"/>
                    </a:cubicBezTo>
                    <a:cubicBezTo>
                      <a:pt x="189719" y="346834"/>
                      <a:pt x="189290" y="346377"/>
                      <a:pt x="188862" y="345910"/>
                    </a:cubicBezTo>
                    <a:cubicBezTo>
                      <a:pt x="188433" y="345434"/>
                      <a:pt x="188014" y="344948"/>
                      <a:pt x="187614" y="344443"/>
                    </a:cubicBezTo>
                    <a:cubicBezTo>
                      <a:pt x="187223" y="343967"/>
                      <a:pt x="186842" y="343472"/>
                      <a:pt x="186471" y="342967"/>
                    </a:cubicBezTo>
                    <a:cubicBezTo>
                      <a:pt x="186071" y="342424"/>
                      <a:pt x="185699" y="341852"/>
                      <a:pt x="185338" y="341271"/>
                    </a:cubicBezTo>
                    <a:cubicBezTo>
                      <a:pt x="185014" y="340757"/>
                      <a:pt x="184690" y="340252"/>
                      <a:pt x="184395" y="339719"/>
                    </a:cubicBezTo>
                    <a:cubicBezTo>
                      <a:pt x="184052" y="339090"/>
                      <a:pt x="183747" y="338433"/>
                      <a:pt x="183442" y="337776"/>
                    </a:cubicBezTo>
                    <a:cubicBezTo>
                      <a:pt x="183251" y="337366"/>
                      <a:pt x="183023" y="336995"/>
                      <a:pt x="182861" y="336585"/>
                    </a:cubicBezTo>
                    <a:cubicBezTo>
                      <a:pt x="182699" y="337023"/>
                      <a:pt x="182528" y="337442"/>
                      <a:pt x="182375" y="337880"/>
                    </a:cubicBezTo>
                    <a:cubicBezTo>
                      <a:pt x="182032" y="338823"/>
                      <a:pt x="181680" y="339757"/>
                      <a:pt x="181318" y="340690"/>
                    </a:cubicBezTo>
                    <a:cubicBezTo>
                      <a:pt x="180718" y="342252"/>
                      <a:pt x="180099" y="343795"/>
                      <a:pt x="179480" y="345329"/>
                    </a:cubicBezTo>
                    <a:cubicBezTo>
                      <a:pt x="179127" y="346196"/>
                      <a:pt x="178775" y="347062"/>
                      <a:pt x="178422" y="347910"/>
                    </a:cubicBezTo>
                    <a:cubicBezTo>
                      <a:pt x="177689" y="349644"/>
                      <a:pt x="176936" y="351349"/>
                      <a:pt x="176174" y="353044"/>
                    </a:cubicBezTo>
                    <a:cubicBezTo>
                      <a:pt x="175898" y="353663"/>
                      <a:pt x="175632" y="354292"/>
                      <a:pt x="175346" y="354902"/>
                    </a:cubicBezTo>
                    <a:cubicBezTo>
                      <a:pt x="174288" y="357207"/>
                      <a:pt x="173203" y="359474"/>
                      <a:pt x="172098" y="361712"/>
                    </a:cubicBezTo>
                    <a:cubicBezTo>
                      <a:pt x="171888" y="362122"/>
                      <a:pt x="171679" y="362521"/>
                      <a:pt x="171469" y="362931"/>
                    </a:cubicBezTo>
                    <a:cubicBezTo>
                      <a:pt x="170564" y="364741"/>
                      <a:pt x="169640" y="366532"/>
                      <a:pt x="168697" y="368294"/>
                    </a:cubicBezTo>
                    <a:cubicBezTo>
                      <a:pt x="168288" y="369056"/>
                      <a:pt x="167869" y="369808"/>
                      <a:pt x="167459" y="370570"/>
                    </a:cubicBezTo>
                    <a:cubicBezTo>
                      <a:pt x="166688" y="371980"/>
                      <a:pt x="165916" y="373380"/>
                      <a:pt x="165135" y="374761"/>
                    </a:cubicBezTo>
                    <a:cubicBezTo>
                      <a:pt x="164687" y="375552"/>
                      <a:pt x="164230" y="376342"/>
                      <a:pt x="163773" y="377123"/>
                    </a:cubicBezTo>
                    <a:cubicBezTo>
                      <a:pt x="162992" y="378466"/>
                      <a:pt x="162211" y="379790"/>
                      <a:pt x="161420" y="381095"/>
                    </a:cubicBezTo>
                    <a:cubicBezTo>
                      <a:pt x="160963" y="381848"/>
                      <a:pt x="160515" y="382600"/>
                      <a:pt x="160058" y="383343"/>
                    </a:cubicBezTo>
                    <a:cubicBezTo>
                      <a:pt x="159201" y="384734"/>
                      <a:pt x="158325" y="386105"/>
                      <a:pt x="157458" y="387467"/>
                    </a:cubicBezTo>
                    <a:cubicBezTo>
                      <a:pt x="157067" y="388068"/>
                      <a:pt x="156686" y="388687"/>
                      <a:pt x="156296" y="389277"/>
                    </a:cubicBezTo>
                    <a:cubicBezTo>
                      <a:pt x="155029" y="391220"/>
                      <a:pt x="153753" y="393135"/>
                      <a:pt x="152467" y="395011"/>
                    </a:cubicBezTo>
                    <a:cubicBezTo>
                      <a:pt x="136722" y="417938"/>
                      <a:pt x="119739" y="435674"/>
                      <a:pt x="107032" y="447446"/>
                    </a:cubicBezTo>
                    <a:cubicBezTo>
                      <a:pt x="106880" y="447599"/>
                      <a:pt x="106728" y="447723"/>
                      <a:pt x="106566" y="447875"/>
                    </a:cubicBezTo>
                    <a:cubicBezTo>
                      <a:pt x="105299" y="449047"/>
                      <a:pt x="104061" y="450180"/>
                      <a:pt x="102889" y="451228"/>
                    </a:cubicBezTo>
                    <a:cubicBezTo>
                      <a:pt x="101460" y="452504"/>
                      <a:pt x="100413" y="453409"/>
                      <a:pt x="99412" y="454276"/>
                    </a:cubicBezTo>
                    <a:cubicBezTo>
                      <a:pt x="99155" y="454495"/>
                      <a:pt x="98898" y="454724"/>
                      <a:pt x="98651" y="454933"/>
                    </a:cubicBezTo>
                    <a:cubicBezTo>
                      <a:pt x="97612" y="455819"/>
                      <a:pt x="96622" y="456657"/>
                      <a:pt x="95707" y="457419"/>
                    </a:cubicBezTo>
                    <a:cubicBezTo>
                      <a:pt x="95564" y="457543"/>
                      <a:pt x="95431" y="457648"/>
                      <a:pt x="95288" y="457762"/>
                    </a:cubicBezTo>
                    <a:cubicBezTo>
                      <a:pt x="94479" y="458429"/>
                      <a:pt x="93726" y="459048"/>
                      <a:pt x="93021" y="459610"/>
                    </a:cubicBezTo>
                    <a:cubicBezTo>
                      <a:pt x="92859" y="459743"/>
                      <a:pt x="92678" y="459886"/>
                      <a:pt x="92526" y="460010"/>
                    </a:cubicBezTo>
                    <a:cubicBezTo>
                      <a:pt x="91783" y="460610"/>
                      <a:pt x="91107" y="461143"/>
                      <a:pt x="90507" y="461610"/>
                    </a:cubicBezTo>
                    <a:cubicBezTo>
                      <a:pt x="90364" y="461715"/>
                      <a:pt x="90240" y="461810"/>
                      <a:pt x="90107" y="461915"/>
                    </a:cubicBezTo>
                    <a:cubicBezTo>
                      <a:pt x="89602" y="462305"/>
                      <a:pt x="89135" y="462658"/>
                      <a:pt x="88763" y="462953"/>
                    </a:cubicBezTo>
                    <a:cubicBezTo>
                      <a:pt x="88163" y="463410"/>
                      <a:pt x="87830" y="463648"/>
                      <a:pt x="87601" y="463820"/>
                    </a:cubicBezTo>
                    <a:cubicBezTo>
                      <a:pt x="63503" y="464868"/>
                      <a:pt x="80886" y="444503"/>
                      <a:pt x="80886" y="444503"/>
                    </a:cubicBezTo>
                    <a:cubicBezTo>
                      <a:pt x="105899" y="422215"/>
                      <a:pt x="125035" y="399612"/>
                      <a:pt x="139379" y="377095"/>
                    </a:cubicBezTo>
                    <a:cubicBezTo>
                      <a:pt x="116719" y="383553"/>
                      <a:pt x="98746" y="372561"/>
                      <a:pt x="98746" y="372561"/>
                    </a:cubicBezTo>
                    <a:cubicBezTo>
                      <a:pt x="120186" y="363779"/>
                      <a:pt x="135846" y="366551"/>
                      <a:pt x="144056" y="369475"/>
                    </a:cubicBezTo>
                    <a:cubicBezTo>
                      <a:pt x="145256" y="367436"/>
                      <a:pt x="146437" y="365408"/>
                      <a:pt x="147561" y="363369"/>
                    </a:cubicBezTo>
                    <a:cubicBezTo>
                      <a:pt x="147085" y="363026"/>
                      <a:pt x="146571" y="362703"/>
                      <a:pt x="146085" y="362369"/>
                    </a:cubicBezTo>
                    <a:cubicBezTo>
                      <a:pt x="145028" y="361636"/>
                      <a:pt x="143980" y="360902"/>
                      <a:pt x="142875" y="360207"/>
                    </a:cubicBezTo>
                    <a:cubicBezTo>
                      <a:pt x="142484" y="359959"/>
                      <a:pt x="142075" y="359740"/>
                      <a:pt x="141675" y="359502"/>
                    </a:cubicBezTo>
                    <a:cubicBezTo>
                      <a:pt x="140494" y="358788"/>
                      <a:pt x="139303" y="358064"/>
                      <a:pt x="138074" y="357397"/>
                    </a:cubicBezTo>
                    <a:cubicBezTo>
                      <a:pt x="137760" y="357226"/>
                      <a:pt x="137427" y="357064"/>
                      <a:pt x="137112" y="356892"/>
                    </a:cubicBezTo>
                    <a:cubicBezTo>
                      <a:pt x="135788" y="356178"/>
                      <a:pt x="134445" y="355473"/>
                      <a:pt x="133083" y="354806"/>
                    </a:cubicBezTo>
                    <a:cubicBezTo>
                      <a:pt x="132807" y="354673"/>
                      <a:pt x="132531" y="354559"/>
                      <a:pt x="132264" y="354425"/>
                    </a:cubicBezTo>
                    <a:cubicBezTo>
                      <a:pt x="130835" y="353739"/>
                      <a:pt x="129407" y="353073"/>
                      <a:pt x="127959" y="352435"/>
                    </a:cubicBezTo>
                    <a:cubicBezTo>
                      <a:pt x="125987" y="351587"/>
                      <a:pt x="124387" y="350911"/>
                      <a:pt x="122796" y="350282"/>
                    </a:cubicBezTo>
                    <a:cubicBezTo>
                      <a:pt x="106185" y="343719"/>
                      <a:pt x="90211" y="340424"/>
                      <a:pt x="86478" y="339700"/>
                    </a:cubicBezTo>
                    <a:cubicBezTo>
                      <a:pt x="85944" y="339595"/>
                      <a:pt x="85658" y="339547"/>
                      <a:pt x="85658" y="339547"/>
                    </a:cubicBezTo>
                    <a:cubicBezTo>
                      <a:pt x="87868" y="339262"/>
                      <a:pt x="90011" y="339042"/>
                      <a:pt x="92097" y="338890"/>
                    </a:cubicBezTo>
                    <a:cubicBezTo>
                      <a:pt x="92802" y="338842"/>
                      <a:pt x="93469" y="338833"/>
                      <a:pt x="94164" y="338804"/>
                    </a:cubicBezTo>
                    <a:cubicBezTo>
                      <a:pt x="95507" y="338738"/>
                      <a:pt x="96860" y="338652"/>
                      <a:pt x="98155" y="338642"/>
                    </a:cubicBezTo>
                    <a:cubicBezTo>
                      <a:pt x="98955" y="338633"/>
                      <a:pt x="99708" y="338671"/>
                      <a:pt x="100489" y="338681"/>
                    </a:cubicBezTo>
                    <a:cubicBezTo>
                      <a:pt x="101622" y="338700"/>
                      <a:pt x="102775" y="338700"/>
                      <a:pt x="103861" y="338757"/>
                    </a:cubicBezTo>
                    <a:cubicBezTo>
                      <a:pt x="104651" y="338795"/>
                      <a:pt x="105394" y="338880"/>
                      <a:pt x="106166" y="338938"/>
                    </a:cubicBezTo>
                    <a:cubicBezTo>
                      <a:pt x="107185" y="339014"/>
                      <a:pt x="108223" y="339090"/>
                      <a:pt x="109204" y="339204"/>
                    </a:cubicBezTo>
                    <a:cubicBezTo>
                      <a:pt x="109976" y="339290"/>
                      <a:pt x="110700" y="339423"/>
                      <a:pt x="111452" y="339528"/>
                    </a:cubicBezTo>
                    <a:cubicBezTo>
                      <a:pt x="112376" y="339662"/>
                      <a:pt x="113319" y="339795"/>
                      <a:pt x="114214" y="339957"/>
                    </a:cubicBezTo>
                    <a:cubicBezTo>
                      <a:pt x="114948" y="340090"/>
                      <a:pt x="115643" y="340262"/>
                      <a:pt x="116357" y="340414"/>
                    </a:cubicBezTo>
                    <a:cubicBezTo>
                      <a:pt x="117205" y="340595"/>
                      <a:pt x="118062" y="340776"/>
                      <a:pt x="118872" y="340986"/>
                    </a:cubicBezTo>
                    <a:cubicBezTo>
                      <a:pt x="119567" y="341166"/>
                      <a:pt x="120234" y="341367"/>
                      <a:pt x="120901" y="341567"/>
                    </a:cubicBezTo>
                    <a:cubicBezTo>
                      <a:pt x="121672" y="341795"/>
                      <a:pt x="122453" y="342014"/>
                      <a:pt x="123206" y="342262"/>
                    </a:cubicBezTo>
                    <a:cubicBezTo>
                      <a:pt x="123854" y="342481"/>
                      <a:pt x="124482" y="342710"/>
                      <a:pt x="125111" y="342948"/>
                    </a:cubicBezTo>
                    <a:cubicBezTo>
                      <a:pt x="125825" y="343205"/>
                      <a:pt x="126540" y="343472"/>
                      <a:pt x="127226" y="343748"/>
                    </a:cubicBezTo>
                    <a:cubicBezTo>
                      <a:pt x="127835" y="343995"/>
                      <a:pt x="128416" y="344262"/>
                      <a:pt x="128997" y="344519"/>
                    </a:cubicBezTo>
                    <a:cubicBezTo>
                      <a:pt x="129645" y="344805"/>
                      <a:pt x="130302" y="345100"/>
                      <a:pt x="130931" y="345405"/>
                    </a:cubicBezTo>
                    <a:cubicBezTo>
                      <a:pt x="131502" y="345681"/>
                      <a:pt x="132045" y="345977"/>
                      <a:pt x="132588" y="346262"/>
                    </a:cubicBezTo>
                    <a:cubicBezTo>
                      <a:pt x="133179" y="346577"/>
                      <a:pt x="133769" y="346891"/>
                      <a:pt x="134341" y="347215"/>
                    </a:cubicBezTo>
                    <a:cubicBezTo>
                      <a:pt x="134864" y="347520"/>
                      <a:pt x="135360" y="347824"/>
                      <a:pt x="135865" y="348129"/>
                    </a:cubicBezTo>
                    <a:cubicBezTo>
                      <a:pt x="136408" y="348463"/>
                      <a:pt x="136951" y="348796"/>
                      <a:pt x="137465" y="349139"/>
                    </a:cubicBezTo>
                    <a:cubicBezTo>
                      <a:pt x="137951" y="349453"/>
                      <a:pt x="138408" y="349777"/>
                      <a:pt x="138865" y="350101"/>
                    </a:cubicBezTo>
                    <a:cubicBezTo>
                      <a:pt x="139351" y="350444"/>
                      <a:pt x="139837" y="350796"/>
                      <a:pt x="140303" y="351139"/>
                    </a:cubicBezTo>
                    <a:cubicBezTo>
                      <a:pt x="140741" y="351473"/>
                      <a:pt x="141161" y="351806"/>
                      <a:pt x="141580" y="352139"/>
                    </a:cubicBezTo>
                    <a:cubicBezTo>
                      <a:pt x="142018" y="352492"/>
                      <a:pt x="142456" y="352844"/>
                      <a:pt x="142866" y="353206"/>
                    </a:cubicBezTo>
                    <a:cubicBezTo>
                      <a:pt x="143266" y="353549"/>
                      <a:pt x="143647" y="353892"/>
                      <a:pt x="144028" y="354225"/>
                    </a:cubicBezTo>
                    <a:cubicBezTo>
                      <a:pt x="144418" y="354578"/>
                      <a:pt x="144799" y="354930"/>
                      <a:pt x="145161" y="355273"/>
                    </a:cubicBezTo>
                    <a:cubicBezTo>
                      <a:pt x="145523" y="355616"/>
                      <a:pt x="145875" y="355968"/>
                      <a:pt x="146209" y="356311"/>
                    </a:cubicBezTo>
                    <a:cubicBezTo>
                      <a:pt x="146552" y="356654"/>
                      <a:pt x="146885" y="357007"/>
                      <a:pt x="147209" y="357349"/>
                    </a:cubicBezTo>
                    <a:cubicBezTo>
                      <a:pt x="147533" y="357692"/>
                      <a:pt x="147837" y="358035"/>
                      <a:pt x="148142" y="358369"/>
                    </a:cubicBezTo>
                    <a:cubicBezTo>
                      <a:pt x="148276" y="358521"/>
                      <a:pt x="148438" y="358683"/>
                      <a:pt x="148571" y="358835"/>
                    </a:cubicBezTo>
                    <a:cubicBezTo>
                      <a:pt x="148866" y="359197"/>
                      <a:pt x="149181" y="359559"/>
                      <a:pt x="149466" y="359893"/>
                    </a:cubicBezTo>
                    <a:cubicBezTo>
                      <a:pt x="149581" y="359674"/>
                      <a:pt x="149685" y="359455"/>
                      <a:pt x="149809" y="359235"/>
                    </a:cubicBezTo>
                    <a:cubicBezTo>
                      <a:pt x="150857" y="357254"/>
                      <a:pt x="151886" y="355264"/>
                      <a:pt x="152867" y="353282"/>
                    </a:cubicBezTo>
                    <a:cubicBezTo>
                      <a:pt x="152038" y="352406"/>
                      <a:pt x="151162" y="351511"/>
                      <a:pt x="150247" y="350596"/>
                    </a:cubicBezTo>
                    <a:cubicBezTo>
                      <a:pt x="148409" y="348758"/>
                      <a:pt x="146561" y="346977"/>
                      <a:pt x="144580" y="345148"/>
                    </a:cubicBezTo>
                    <a:cubicBezTo>
                      <a:pt x="142627" y="343329"/>
                      <a:pt x="140551" y="341471"/>
                      <a:pt x="138389" y="339576"/>
                    </a:cubicBezTo>
                    <a:cubicBezTo>
                      <a:pt x="136046" y="337518"/>
                      <a:pt x="133845" y="335632"/>
                      <a:pt x="131588" y="333727"/>
                    </a:cubicBezTo>
                    <a:cubicBezTo>
                      <a:pt x="131445" y="333613"/>
                      <a:pt x="131312" y="333489"/>
                      <a:pt x="131169" y="333375"/>
                    </a:cubicBezTo>
                    <a:cubicBezTo>
                      <a:pt x="128959" y="331518"/>
                      <a:pt x="126683" y="329632"/>
                      <a:pt x="124358" y="327746"/>
                    </a:cubicBezTo>
                    <a:cubicBezTo>
                      <a:pt x="124149" y="327574"/>
                      <a:pt x="123949" y="327403"/>
                      <a:pt x="123730" y="327241"/>
                    </a:cubicBezTo>
                    <a:cubicBezTo>
                      <a:pt x="121444" y="325384"/>
                      <a:pt x="119129" y="323536"/>
                      <a:pt x="116796" y="321678"/>
                    </a:cubicBezTo>
                    <a:cubicBezTo>
                      <a:pt x="116538" y="321478"/>
                      <a:pt x="116291" y="321278"/>
                      <a:pt x="116043" y="321078"/>
                    </a:cubicBezTo>
                    <a:cubicBezTo>
                      <a:pt x="113738" y="319259"/>
                      <a:pt x="111423" y="317440"/>
                      <a:pt x="109099" y="315649"/>
                    </a:cubicBezTo>
                    <a:cubicBezTo>
                      <a:pt x="108814" y="315430"/>
                      <a:pt x="108518" y="315201"/>
                      <a:pt x="108233" y="314982"/>
                    </a:cubicBezTo>
                    <a:cubicBezTo>
                      <a:pt x="105947" y="313211"/>
                      <a:pt x="103670" y="311468"/>
                      <a:pt x="101403" y="309753"/>
                    </a:cubicBezTo>
                    <a:cubicBezTo>
                      <a:pt x="101070" y="309505"/>
                      <a:pt x="100746" y="309258"/>
                      <a:pt x="100422" y="309010"/>
                    </a:cubicBezTo>
                    <a:cubicBezTo>
                      <a:pt x="98193" y="307324"/>
                      <a:pt x="96003" y="305667"/>
                      <a:pt x="93840" y="304057"/>
                    </a:cubicBezTo>
                    <a:cubicBezTo>
                      <a:pt x="93507" y="303809"/>
                      <a:pt x="93193" y="303571"/>
                      <a:pt x="92859" y="303324"/>
                    </a:cubicBezTo>
                    <a:cubicBezTo>
                      <a:pt x="90707" y="301714"/>
                      <a:pt x="88602" y="300161"/>
                      <a:pt x="86563" y="298647"/>
                    </a:cubicBezTo>
                    <a:cubicBezTo>
                      <a:pt x="86258" y="298428"/>
                      <a:pt x="85963" y="298209"/>
                      <a:pt x="85658" y="297980"/>
                    </a:cubicBezTo>
                    <a:cubicBezTo>
                      <a:pt x="83610" y="296475"/>
                      <a:pt x="81629" y="295027"/>
                      <a:pt x="79734" y="293637"/>
                    </a:cubicBezTo>
                    <a:cubicBezTo>
                      <a:pt x="79477" y="293446"/>
                      <a:pt x="79238" y="293275"/>
                      <a:pt x="78981" y="293094"/>
                    </a:cubicBezTo>
                    <a:cubicBezTo>
                      <a:pt x="77057" y="291694"/>
                      <a:pt x="75219" y="290360"/>
                      <a:pt x="73485" y="289112"/>
                    </a:cubicBezTo>
                    <a:cubicBezTo>
                      <a:pt x="73333" y="288998"/>
                      <a:pt x="73181" y="288893"/>
                      <a:pt x="73028" y="288788"/>
                    </a:cubicBezTo>
                    <a:cubicBezTo>
                      <a:pt x="71266" y="287522"/>
                      <a:pt x="69609" y="286331"/>
                      <a:pt x="68085" y="285245"/>
                    </a:cubicBezTo>
                    <a:cubicBezTo>
                      <a:pt x="66256" y="283940"/>
                      <a:pt x="64875" y="282959"/>
                      <a:pt x="63656" y="282102"/>
                    </a:cubicBezTo>
                    <a:cubicBezTo>
                      <a:pt x="62189" y="281064"/>
                      <a:pt x="61170" y="280349"/>
                      <a:pt x="60331" y="279759"/>
                    </a:cubicBezTo>
                    <a:cubicBezTo>
                      <a:pt x="60179" y="279654"/>
                      <a:pt x="60084" y="279587"/>
                      <a:pt x="59941" y="279483"/>
                    </a:cubicBezTo>
                    <a:cubicBezTo>
                      <a:pt x="58331" y="278359"/>
                      <a:pt x="57379" y="277692"/>
                      <a:pt x="57379" y="277692"/>
                    </a:cubicBezTo>
                    <a:cubicBezTo>
                      <a:pt x="61217" y="278587"/>
                      <a:pt x="64894" y="279568"/>
                      <a:pt x="68456" y="280597"/>
                    </a:cubicBezTo>
                    <a:cubicBezTo>
                      <a:pt x="69609" y="280930"/>
                      <a:pt x="70695" y="281283"/>
                      <a:pt x="71809" y="281626"/>
                    </a:cubicBezTo>
                    <a:cubicBezTo>
                      <a:pt x="74171" y="282350"/>
                      <a:pt x="76505" y="283083"/>
                      <a:pt x="78753" y="283855"/>
                    </a:cubicBezTo>
                    <a:cubicBezTo>
                      <a:pt x="79991" y="284283"/>
                      <a:pt x="81182" y="284721"/>
                      <a:pt x="82382" y="285159"/>
                    </a:cubicBezTo>
                    <a:cubicBezTo>
                      <a:pt x="84411" y="285902"/>
                      <a:pt x="86392" y="286664"/>
                      <a:pt x="88306" y="287445"/>
                    </a:cubicBezTo>
                    <a:cubicBezTo>
                      <a:pt x="89468" y="287922"/>
                      <a:pt x="90621" y="288398"/>
                      <a:pt x="91745" y="288884"/>
                    </a:cubicBezTo>
                    <a:cubicBezTo>
                      <a:pt x="93640" y="289703"/>
                      <a:pt x="95479" y="290541"/>
                      <a:pt x="97269" y="291398"/>
                    </a:cubicBezTo>
                    <a:cubicBezTo>
                      <a:pt x="98260" y="291865"/>
                      <a:pt x="99270" y="292332"/>
                      <a:pt x="100232" y="292818"/>
                    </a:cubicBezTo>
                    <a:cubicBezTo>
                      <a:pt x="102213" y="293808"/>
                      <a:pt x="104118" y="294827"/>
                      <a:pt x="105975" y="295866"/>
                    </a:cubicBezTo>
                    <a:cubicBezTo>
                      <a:pt x="106623" y="296228"/>
                      <a:pt x="107318" y="296580"/>
                      <a:pt x="107956" y="296942"/>
                    </a:cubicBezTo>
                    <a:cubicBezTo>
                      <a:pt x="110395" y="298342"/>
                      <a:pt x="112728" y="299780"/>
                      <a:pt x="114957" y="301228"/>
                    </a:cubicBezTo>
                    <a:cubicBezTo>
                      <a:pt x="115481" y="301571"/>
                      <a:pt x="115948" y="301924"/>
                      <a:pt x="116462" y="302266"/>
                    </a:cubicBezTo>
                    <a:cubicBezTo>
                      <a:pt x="118139" y="303390"/>
                      <a:pt x="119767" y="304533"/>
                      <a:pt x="121320" y="305686"/>
                    </a:cubicBezTo>
                    <a:cubicBezTo>
                      <a:pt x="122053" y="306229"/>
                      <a:pt x="122739" y="306781"/>
                      <a:pt x="123444" y="307324"/>
                    </a:cubicBezTo>
                    <a:cubicBezTo>
                      <a:pt x="124692" y="308296"/>
                      <a:pt x="125911" y="309267"/>
                      <a:pt x="127083" y="310239"/>
                    </a:cubicBezTo>
                    <a:cubicBezTo>
                      <a:pt x="127797" y="310839"/>
                      <a:pt x="128492" y="311439"/>
                      <a:pt x="129178" y="312039"/>
                    </a:cubicBezTo>
                    <a:cubicBezTo>
                      <a:pt x="130254" y="312982"/>
                      <a:pt x="131283" y="313925"/>
                      <a:pt x="132283" y="314878"/>
                    </a:cubicBezTo>
                    <a:cubicBezTo>
                      <a:pt x="132921" y="315478"/>
                      <a:pt x="133560" y="316087"/>
                      <a:pt x="134169" y="316687"/>
                    </a:cubicBezTo>
                    <a:cubicBezTo>
                      <a:pt x="135160" y="317668"/>
                      <a:pt x="136103" y="318649"/>
                      <a:pt x="137017" y="319631"/>
                    </a:cubicBezTo>
                    <a:cubicBezTo>
                      <a:pt x="137532" y="320183"/>
                      <a:pt x="138074" y="320735"/>
                      <a:pt x="138560" y="321278"/>
                    </a:cubicBezTo>
                    <a:cubicBezTo>
                      <a:pt x="139646" y="322488"/>
                      <a:pt x="140665" y="323688"/>
                      <a:pt x="141646" y="324888"/>
                    </a:cubicBezTo>
                    <a:cubicBezTo>
                      <a:pt x="141894" y="325193"/>
                      <a:pt x="142180" y="325507"/>
                      <a:pt x="142427" y="325812"/>
                    </a:cubicBezTo>
                    <a:cubicBezTo>
                      <a:pt x="143608" y="327279"/>
                      <a:pt x="144694" y="328727"/>
                      <a:pt x="145723" y="330165"/>
                    </a:cubicBezTo>
                    <a:cubicBezTo>
                      <a:pt x="146123" y="330727"/>
                      <a:pt x="146485" y="331270"/>
                      <a:pt x="146866" y="331832"/>
                    </a:cubicBezTo>
                    <a:cubicBezTo>
                      <a:pt x="147476" y="332718"/>
                      <a:pt x="148085" y="333613"/>
                      <a:pt x="148638" y="334480"/>
                    </a:cubicBezTo>
                    <a:cubicBezTo>
                      <a:pt x="149038" y="335109"/>
                      <a:pt x="149409" y="335718"/>
                      <a:pt x="149781" y="336328"/>
                    </a:cubicBezTo>
                    <a:cubicBezTo>
                      <a:pt x="150047" y="336766"/>
                      <a:pt x="150343" y="337223"/>
                      <a:pt x="150600" y="337652"/>
                    </a:cubicBezTo>
                    <a:cubicBezTo>
                      <a:pt x="150819" y="338033"/>
                      <a:pt x="150914" y="338242"/>
                      <a:pt x="151047" y="338461"/>
                    </a:cubicBezTo>
                    <a:cubicBezTo>
                      <a:pt x="151752" y="339690"/>
                      <a:pt x="152391" y="340881"/>
                      <a:pt x="152991" y="342052"/>
                    </a:cubicBezTo>
                    <a:cubicBezTo>
                      <a:pt x="153191" y="342433"/>
                      <a:pt x="153410" y="342833"/>
                      <a:pt x="153591" y="343205"/>
                    </a:cubicBezTo>
                    <a:cubicBezTo>
                      <a:pt x="154343" y="344719"/>
                      <a:pt x="155029" y="346186"/>
                      <a:pt x="155619" y="347558"/>
                    </a:cubicBezTo>
                    <a:cubicBezTo>
                      <a:pt x="156639" y="345357"/>
                      <a:pt x="157620" y="343148"/>
                      <a:pt x="158563" y="340947"/>
                    </a:cubicBezTo>
                    <a:cubicBezTo>
                      <a:pt x="157839" y="337938"/>
                      <a:pt x="156820" y="334832"/>
                      <a:pt x="155600" y="331651"/>
                    </a:cubicBezTo>
                    <a:cubicBezTo>
                      <a:pt x="155534" y="331489"/>
                      <a:pt x="155486" y="331327"/>
                      <a:pt x="155429" y="331165"/>
                    </a:cubicBezTo>
                    <a:cubicBezTo>
                      <a:pt x="154219" y="328070"/>
                      <a:pt x="152771" y="324888"/>
                      <a:pt x="151152" y="321669"/>
                    </a:cubicBezTo>
                    <a:cubicBezTo>
                      <a:pt x="141999" y="303390"/>
                      <a:pt x="126854" y="283493"/>
                      <a:pt x="111071" y="265386"/>
                    </a:cubicBezTo>
                    <a:cubicBezTo>
                      <a:pt x="109947" y="264090"/>
                      <a:pt x="108814" y="262814"/>
                      <a:pt x="107680" y="261537"/>
                    </a:cubicBezTo>
                    <a:cubicBezTo>
                      <a:pt x="107090" y="260871"/>
                      <a:pt x="106509" y="260213"/>
                      <a:pt x="105918" y="259556"/>
                    </a:cubicBezTo>
                    <a:cubicBezTo>
                      <a:pt x="104699" y="258194"/>
                      <a:pt x="103470" y="256842"/>
                      <a:pt x="102251" y="255508"/>
                    </a:cubicBezTo>
                    <a:cubicBezTo>
                      <a:pt x="101746" y="254956"/>
                      <a:pt x="101251" y="254403"/>
                      <a:pt x="100746" y="253860"/>
                    </a:cubicBezTo>
                    <a:cubicBezTo>
                      <a:pt x="97317" y="250136"/>
                      <a:pt x="93917" y="246526"/>
                      <a:pt x="90602" y="243078"/>
                    </a:cubicBezTo>
                    <a:cubicBezTo>
                      <a:pt x="90135" y="242592"/>
                      <a:pt x="89678" y="242126"/>
                      <a:pt x="89211" y="241649"/>
                    </a:cubicBezTo>
                    <a:cubicBezTo>
                      <a:pt x="88021" y="240421"/>
                      <a:pt x="86839" y="239211"/>
                      <a:pt x="85677" y="238020"/>
                    </a:cubicBezTo>
                    <a:cubicBezTo>
                      <a:pt x="85115" y="237439"/>
                      <a:pt x="84563" y="236887"/>
                      <a:pt x="84001" y="236325"/>
                    </a:cubicBezTo>
                    <a:cubicBezTo>
                      <a:pt x="82944" y="235258"/>
                      <a:pt x="81905" y="234210"/>
                      <a:pt x="80877" y="233182"/>
                    </a:cubicBezTo>
                    <a:cubicBezTo>
                      <a:pt x="80334" y="232639"/>
                      <a:pt x="79801" y="232105"/>
                      <a:pt x="79258" y="231572"/>
                    </a:cubicBezTo>
                    <a:cubicBezTo>
                      <a:pt x="78248" y="230572"/>
                      <a:pt x="77267" y="229591"/>
                      <a:pt x="76286" y="228638"/>
                    </a:cubicBezTo>
                    <a:cubicBezTo>
                      <a:pt x="75762" y="228124"/>
                      <a:pt x="75238" y="227609"/>
                      <a:pt x="74724" y="227105"/>
                    </a:cubicBezTo>
                    <a:cubicBezTo>
                      <a:pt x="73762" y="226162"/>
                      <a:pt x="72828" y="225257"/>
                      <a:pt x="71904" y="224361"/>
                    </a:cubicBezTo>
                    <a:cubicBezTo>
                      <a:pt x="71447" y="223923"/>
                      <a:pt x="70990" y="223476"/>
                      <a:pt x="70542" y="223047"/>
                    </a:cubicBezTo>
                    <a:cubicBezTo>
                      <a:pt x="69475" y="222018"/>
                      <a:pt x="68456" y="221047"/>
                      <a:pt x="67466" y="220094"/>
                    </a:cubicBezTo>
                    <a:cubicBezTo>
                      <a:pt x="67208" y="219856"/>
                      <a:pt x="66942" y="219599"/>
                      <a:pt x="66694" y="219361"/>
                    </a:cubicBezTo>
                    <a:cubicBezTo>
                      <a:pt x="65446" y="218170"/>
                      <a:pt x="64256" y="217056"/>
                      <a:pt x="63132" y="215998"/>
                    </a:cubicBezTo>
                    <a:cubicBezTo>
                      <a:pt x="62960" y="215846"/>
                      <a:pt x="62817" y="215713"/>
                      <a:pt x="62655" y="215560"/>
                    </a:cubicBezTo>
                    <a:cubicBezTo>
                      <a:pt x="61713" y="214684"/>
                      <a:pt x="60817" y="213846"/>
                      <a:pt x="59979" y="213074"/>
                    </a:cubicBezTo>
                    <a:cubicBezTo>
                      <a:pt x="59665" y="212789"/>
                      <a:pt x="59388" y="212531"/>
                      <a:pt x="59093" y="212255"/>
                    </a:cubicBezTo>
                    <a:cubicBezTo>
                      <a:pt x="58474" y="211684"/>
                      <a:pt x="57874" y="211131"/>
                      <a:pt x="57322" y="210626"/>
                    </a:cubicBezTo>
                    <a:cubicBezTo>
                      <a:pt x="56988" y="210322"/>
                      <a:pt x="56702" y="210055"/>
                      <a:pt x="56398" y="209779"/>
                    </a:cubicBezTo>
                    <a:cubicBezTo>
                      <a:pt x="55902" y="209321"/>
                      <a:pt x="55445" y="208912"/>
                      <a:pt x="55016" y="208521"/>
                    </a:cubicBezTo>
                    <a:cubicBezTo>
                      <a:pt x="54778" y="208312"/>
                      <a:pt x="54569" y="208121"/>
                      <a:pt x="54359" y="207931"/>
                    </a:cubicBezTo>
                    <a:cubicBezTo>
                      <a:pt x="53978" y="207588"/>
                      <a:pt x="53645" y="207293"/>
                      <a:pt x="53340" y="207016"/>
                    </a:cubicBezTo>
                    <a:cubicBezTo>
                      <a:pt x="53150" y="206845"/>
                      <a:pt x="52978" y="206693"/>
                      <a:pt x="52826" y="206550"/>
                    </a:cubicBezTo>
                    <a:cubicBezTo>
                      <a:pt x="52045" y="205854"/>
                      <a:pt x="51606" y="205464"/>
                      <a:pt x="51606" y="205464"/>
                    </a:cubicBezTo>
                    <a:cubicBezTo>
                      <a:pt x="57045" y="207645"/>
                      <a:pt x="62141" y="209864"/>
                      <a:pt x="67094" y="212084"/>
                    </a:cubicBezTo>
                    <a:cubicBezTo>
                      <a:pt x="68208" y="212588"/>
                      <a:pt x="69333" y="213093"/>
                      <a:pt x="70428" y="213598"/>
                    </a:cubicBezTo>
                    <a:cubicBezTo>
                      <a:pt x="75124" y="215770"/>
                      <a:pt x="79639" y="217961"/>
                      <a:pt x="83906" y="220170"/>
                    </a:cubicBezTo>
                    <a:cubicBezTo>
                      <a:pt x="84649" y="220551"/>
                      <a:pt x="85334" y="220942"/>
                      <a:pt x="86058" y="221323"/>
                    </a:cubicBezTo>
                    <a:cubicBezTo>
                      <a:pt x="88097" y="222399"/>
                      <a:pt x="90164" y="223476"/>
                      <a:pt x="92107" y="224561"/>
                    </a:cubicBezTo>
                    <a:cubicBezTo>
                      <a:pt x="119986" y="240297"/>
                      <a:pt x="137779" y="256461"/>
                      <a:pt x="148828" y="271796"/>
                    </a:cubicBezTo>
                    <a:cubicBezTo>
                      <a:pt x="149219" y="272177"/>
                      <a:pt x="149523" y="272710"/>
                      <a:pt x="149905" y="273263"/>
                    </a:cubicBezTo>
                    <a:cubicBezTo>
                      <a:pt x="150705" y="274415"/>
                      <a:pt x="151467" y="275568"/>
                      <a:pt x="152200" y="276711"/>
                    </a:cubicBezTo>
                    <a:cubicBezTo>
                      <a:pt x="153010" y="277987"/>
                      <a:pt x="153791" y="279254"/>
                      <a:pt x="154515" y="280511"/>
                    </a:cubicBezTo>
                    <a:cubicBezTo>
                      <a:pt x="155162" y="281635"/>
                      <a:pt x="155791" y="282759"/>
                      <a:pt x="156372" y="283874"/>
                    </a:cubicBezTo>
                    <a:cubicBezTo>
                      <a:pt x="157029" y="285131"/>
                      <a:pt x="157639" y="286369"/>
                      <a:pt x="158210" y="287607"/>
                    </a:cubicBezTo>
                    <a:cubicBezTo>
                      <a:pt x="158715" y="288693"/>
                      <a:pt x="159210" y="289770"/>
                      <a:pt x="159658" y="290836"/>
                    </a:cubicBezTo>
                    <a:cubicBezTo>
                      <a:pt x="160172" y="292075"/>
                      <a:pt x="160630" y="293294"/>
                      <a:pt x="161068" y="294513"/>
                    </a:cubicBezTo>
                    <a:cubicBezTo>
                      <a:pt x="161439" y="295542"/>
                      <a:pt x="161820" y="296570"/>
                      <a:pt x="162144" y="297580"/>
                    </a:cubicBezTo>
                    <a:cubicBezTo>
                      <a:pt x="162535" y="298809"/>
                      <a:pt x="162859" y="300009"/>
                      <a:pt x="163182" y="301209"/>
                    </a:cubicBezTo>
                    <a:cubicBezTo>
                      <a:pt x="163430" y="302162"/>
                      <a:pt x="163716" y="303124"/>
                      <a:pt x="163925" y="304048"/>
                    </a:cubicBezTo>
                    <a:cubicBezTo>
                      <a:pt x="164211" y="305295"/>
                      <a:pt x="164421" y="306505"/>
                      <a:pt x="164630" y="307724"/>
                    </a:cubicBezTo>
                    <a:cubicBezTo>
                      <a:pt x="164773" y="308553"/>
                      <a:pt x="164954" y="309401"/>
                      <a:pt x="165068" y="310220"/>
                    </a:cubicBezTo>
                    <a:cubicBezTo>
                      <a:pt x="165259" y="311544"/>
                      <a:pt x="165373" y="312830"/>
                      <a:pt x="165478" y="314106"/>
                    </a:cubicBezTo>
                    <a:cubicBezTo>
                      <a:pt x="165535" y="314754"/>
                      <a:pt x="165630" y="315430"/>
                      <a:pt x="165668" y="316068"/>
                    </a:cubicBezTo>
                    <a:cubicBezTo>
                      <a:pt x="165783" y="317954"/>
                      <a:pt x="165830" y="319792"/>
                      <a:pt x="165811" y="321545"/>
                    </a:cubicBezTo>
                    <a:cubicBezTo>
                      <a:pt x="168154" y="314306"/>
                      <a:pt x="170078" y="307115"/>
                      <a:pt x="171612" y="299980"/>
                    </a:cubicBezTo>
                    <a:cubicBezTo>
                      <a:pt x="170545" y="296656"/>
                      <a:pt x="169221" y="293322"/>
                      <a:pt x="167773" y="289979"/>
                    </a:cubicBezTo>
                    <a:cubicBezTo>
                      <a:pt x="167469" y="289265"/>
                      <a:pt x="167164" y="288560"/>
                      <a:pt x="166840" y="287855"/>
                    </a:cubicBezTo>
                    <a:cubicBezTo>
                      <a:pt x="165354" y="284579"/>
                      <a:pt x="163716" y="281302"/>
                      <a:pt x="161906" y="278035"/>
                    </a:cubicBezTo>
                    <a:cubicBezTo>
                      <a:pt x="161658" y="277587"/>
                      <a:pt x="161382" y="277139"/>
                      <a:pt x="161125" y="276682"/>
                    </a:cubicBezTo>
                    <a:cubicBezTo>
                      <a:pt x="159372" y="273587"/>
                      <a:pt x="157486" y="270491"/>
                      <a:pt x="155486" y="267405"/>
                    </a:cubicBezTo>
                    <a:cubicBezTo>
                      <a:pt x="155181" y="266938"/>
                      <a:pt x="154896" y="266471"/>
                      <a:pt x="154591" y="266005"/>
                    </a:cubicBezTo>
                    <a:cubicBezTo>
                      <a:pt x="152391" y="262671"/>
                      <a:pt x="150047" y="259356"/>
                      <a:pt x="147599" y="256051"/>
                    </a:cubicBezTo>
                    <a:cubicBezTo>
                      <a:pt x="126521" y="227657"/>
                      <a:pt x="97098" y="200816"/>
                      <a:pt x="72057" y="180499"/>
                    </a:cubicBezTo>
                    <a:cubicBezTo>
                      <a:pt x="68142" y="177327"/>
                      <a:pt x="64351" y="174317"/>
                      <a:pt x="60712" y="171488"/>
                    </a:cubicBezTo>
                    <a:cubicBezTo>
                      <a:pt x="59988" y="170926"/>
                      <a:pt x="59265" y="170355"/>
                      <a:pt x="58550" y="169812"/>
                    </a:cubicBezTo>
                    <a:cubicBezTo>
                      <a:pt x="57521" y="169021"/>
                      <a:pt x="56531" y="168259"/>
                      <a:pt x="55531" y="167497"/>
                    </a:cubicBezTo>
                    <a:cubicBezTo>
                      <a:pt x="54864" y="166983"/>
                      <a:pt x="54188" y="166468"/>
                      <a:pt x="53531" y="165973"/>
                    </a:cubicBezTo>
                    <a:cubicBezTo>
                      <a:pt x="52549" y="165230"/>
                      <a:pt x="51587" y="164506"/>
                      <a:pt x="50635" y="163792"/>
                    </a:cubicBezTo>
                    <a:cubicBezTo>
                      <a:pt x="49987" y="163306"/>
                      <a:pt x="49349" y="162830"/>
                      <a:pt x="48720" y="162354"/>
                    </a:cubicBezTo>
                    <a:cubicBezTo>
                      <a:pt x="47816" y="161677"/>
                      <a:pt x="46920" y="161011"/>
                      <a:pt x="46044" y="160372"/>
                    </a:cubicBezTo>
                    <a:cubicBezTo>
                      <a:pt x="45425" y="159915"/>
                      <a:pt x="44825" y="159477"/>
                      <a:pt x="44225" y="159039"/>
                    </a:cubicBezTo>
                    <a:cubicBezTo>
                      <a:pt x="43367" y="158410"/>
                      <a:pt x="42529" y="157791"/>
                      <a:pt x="41710" y="157201"/>
                    </a:cubicBezTo>
                    <a:cubicBezTo>
                      <a:pt x="41177" y="156820"/>
                      <a:pt x="40681" y="156458"/>
                      <a:pt x="40176" y="156086"/>
                    </a:cubicBezTo>
                    <a:cubicBezTo>
                      <a:pt x="39367" y="155505"/>
                      <a:pt x="38557" y="154915"/>
                      <a:pt x="37795" y="154372"/>
                    </a:cubicBezTo>
                    <a:cubicBezTo>
                      <a:pt x="37595" y="154229"/>
                      <a:pt x="37424" y="154105"/>
                      <a:pt x="37233" y="153972"/>
                    </a:cubicBezTo>
                    <a:cubicBezTo>
                      <a:pt x="35300" y="152591"/>
                      <a:pt x="33537" y="151352"/>
                      <a:pt x="31937" y="150238"/>
                    </a:cubicBezTo>
                    <a:cubicBezTo>
                      <a:pt x="31756" y="150114"/>
                      <a:pt x="31547" y="149971"/>
                      <a:pt x="31375" y="149838"/>
                    </a:cubicBezTo>
                    <a:cubicBezTo>
                      <a:pt x="30699" y="149371"/>
                      <a:pt x="30099" y="148952"/>
                      <a:pt x="29499" y="148542"/>
                    </a:cubicBezTo>
                    <a:cubicBezTo>
                      <a:pt x="29175" y="148323"/>
                      <a:pt x="28851" y="148095"/>
                      <a:pt x="28556" y="147895"/>
                    </a:cubicBezTo>
                    <a:cubicBezTo>
                      <a:pt x="28051" y="147542"/>
                      <a:pt x="27594" y="147237"/>
                      <a:pt x="27146" y="146933"/>
                    </a:cubicBezTo>
                    <a:cubicBezTo>
                      <a:pt x="26842" y="146723"/>
                      <a:pt x="26546" y="146523"/>
                      <a:pt x="26270" y="146342"/>
                    </a:cubicBezTo>
                    <a:cubicBezTo>
                      <a:pt x="25880" y="146085"/>
                      <a:pt x="25537" y="145847"/>
                      <a:pt x="25203" y="145618"/>
                    </a:cubicBezTo>
                    <a:cubicBezTo>
                      <a:pt x="24908" y="145418"/>
                      <a:pt x="24660" y="145247"/>
                      <a:pt x="24403" y="145085"/>
                    </a:cubicBezTo>
                    <a:cubicBezTo>
                      <a:pt x="24165" y="144923"/>
                      <a:pt x="23946" y="144780"/>
                      <a:pt x="23755" y="144656"/>
                    </a:cubicBezTo>
                    <a:cubicBezTo>
                      <a:pt x="23593" y="144542"/>
                      <a:pt x="23479" y="144475"/>
                      <a:pt x="23355" y="144390"/>
                    </a:cubicBezTo>
                    <a:cubicBezTo>
                      <a:pt x="22879" y="144075"/>
                      <a:pt x="22574" y="143875"/>
                      <a:pt x="22574" y="143875"/>
                    </a:cubicBezTo>
                    <a:cubicBezTo>
                      <a:pt x="26365" y="144466"/>
                      <a:pt x="30061" y="145113"/>
                      <a:pt x="33671" y="145809"/>
                    </a:cubicBezTo>
                    <a:cubicBezTo>
                      <a:pt x="35252" y="146114"/>
                      <a:pt x="36757" y="146466"/>
                      <a:pt x="38310" y="146790"/>
                    </a:cubicBezTo>
                    <a:cubicBezTo>
                      <a:pt x="40262" y="147199"/>
                      <a:pt x="42234" y="147599"/>
                      <a:pt x="44129" y="148038"/>
                    </a:cubicBezTo>
                    <a:cubicBezTo>
                      <a:pt x="46063" y="148485"/>
                      <a:pt x="47920" y="148981"/>
                      <a:pt x="49797" y="149466"/>
                    </a:cubicBezTo>
                    <a:cubicBezTo>
                      <a:pt x="51206" y="149828"/>
                      <a:pt x="52654" y="150181"/>
                      <a:pt x="54035" y="150562"/>
                    </a:cubicBezTo>
                    <a:cubicBezTo>
                      <a:pt x="55997" y="151105"/>
                      <a:pt x="57903" y="151676"/>
                      <a:pt x="59808" y="152257"/>
                    </a:cubicBezTo>
                    <a:cubicBezTo>
                      <a:pt x="60760" y="152543"/>
                      <a:pt x="61770" y="152810"/>
                      <a:pt x="62703" y="153105"/>
                    </a:cubicBezTo>
                    <a:cubicBezTo>
                      <a:pt x="97022" y="163954"/>
                      <a:pt x="120929" y="180232"/>
                      <a:pt x="137560" y="198263"/>
                    </a:cubicBezTo>
                    <a:cubicBezTo>
                      <a:pt x="137722" y="198377"/>
                      <a:pt x="137855" y="198587"/>
                      <a:pt x="138036" y="198777"/>
                    </a:cubicBezTo>
                    <a:cubicBezTo>
                      <a:pt x="141075" y="202111"/>
                      <a:pt x="143875" y="205492"/>
                      <a:pt x="146447" y="208921"/>
                    </a:cubicBezTo>
                    <a:cubicBezTo>
                      <a:pt x="146695" y="209255"/>
                      <a:pt x="146952" y="209579"/>
                      <a:pt x="147199" y="209912"/>
                    </a:cubicBezTo>
                    <a:cubicBezTo>
                      <a:pt x="149800" y="213446"/>
                      <a:pt x="152171" y="217018"/>
                      <a:pt x="154315" y="220599"/>
                    </a:cubicBezTo>
                    <a:cubicBezTo>
                      <a:pt x="154429" y="220790"/>
                      <a:pt x="154562" y="220990"/>
                      <a:pt x="154676" y="221180"/>
                    </a:cubicBezTo>
                    <a:cubicBezTo>
                      <a:pt x="156915" y="224961"/>
                      <a:pt x="158915" y="228743"/>
                      <a:pt x="160696" y="232515"/>
                    </a:cubicBezTo>
                    <a:cubicBezTo>
                      <a:pt x="162506" y="236353"/>
                      <a:pt x="164030" y="240059"/>
                      <a:pt x="165392" y="243707"/>
                    </a:cubicBezTo>
                    <a:cubicBezTo>
                      <a:pt x="165487" y="243973"/>
                      <a:pt x="165583" y="244250"/>
                      <a:pt x="165678" y="244516"/>
                    </a:cubicBezTo>
                    <a:cubicBezTo>
                      <a:pt x="166926" y="247945"/>
                      <a:pt x="168021" y="251336"/>
                      <a:pt x="168964" y="254651"/>
                    </a:cubicBezTo>
                    <a:cubicBezTo>
                      <a:pt x="169059" y="255003"/>
                      <a:pt x="169164" y="255356"/>
                      <a:pt x="169259" y="255708"/>
                    </a:cubicBezTo>
                    <a:cubicBezTo>
                      <a:pt x="170155" y="258956"/>
                      <a:pt x="170917" y="262128"/>
                      <a:pt x="171564" y="265205"/>
                    </a:cubicBezTo>
                    <a:cubicBezTo>
                      <a:pt x="171631" y="265538"/>
                      <a:pt x="171707" y="265862"/>
                      <a:pt x="171774" y="266186"/>
                    </a:cubicBezTo>
                    <a:cubicBezTo>
                      <a:pt x="172403" y="269310"/>
                      <a:pt x="172917" y="272329"/>
                      <a:pt x="173326" y="275225"/>
                    </a:cubicBezTo>
                    <a:cubicBezTo>
                      <a:pt x="173355" y="275434"/>
                      <a:pt x="173393" y="275663"/>
                      <a:pt x="173422" y="275873"/>
                    </a:cubicBezTo>
                    <a:cubicBezTo>
                      <a:pt x="173841" y="278940"/>
                      <a:pt x="174155" y="281873"/>
                      <a:pt x="174374" y="284626"/>
                    </a:cubicBezTo>
                    <a:cubicBezTo>
                      <a:pt x="177213" y="264662"/>
                      <a:pt x="177175" y="245288"/>
                      <a:pt x="175127" y="226838"/>
                    </a:cubicBezTo>
                    <a:cubicBezTo>
                      <a:pt x="173955" y="225133"/>
                      <a:pt x="172679" y="223418"/>
                      <a:pt x="171336" y="221685"/>
                    </a:cubicBezTo>
                    <a:cubicBezTo>
                      <a:pt x="170869" y="221085"/>
                      <a:pt x="170336" y="220466"/>
                      <a:pt x="169850" y="219856"/>
                    </a:cubicBezTo>
                    <a:cubicBezTo>
                      <a:pt x="168935" y="218723"/>
                      <a:pt x="168031" y="217589"/>
                      <a:pt x="167040" y="216437"/>
                    </a:cubicBezTo>
                    <a:cubicBezTo>
                      <a:pt x="166411" y="215703"/>
                      <a:pt x="165726" y="214960"/>
                      <a:pt x="165068" y="214227"/>
                    </a:cubicBezTo>
                    <a:cubicBezTo>
                      <a:pt x="164154" y="213198"/>
                      <a:pt x="163249" y="212169"/>
                      <a:pt x="162287" y="211131"/>
                    </a:cubicBezTo>
                    <a:cubicBezTo>
                      <a:pt x="161544" y="210331"/>
                      <a:pt x="160763" y="209531"/>
                      <a:pt x="159991" y="208731"/>
                    </a:cubicBezTo>
                    <a:cubicBezTo>
                      <a:pt x="159048" y="207750"/>
                      <a:pt x="158115" y="206769"/>
                      <a:pt x="157124" y="205778"/>
                    </a:cubicBezTo>
                    <a:cubicBezTo>
                      <a:pt x="156286" y="204940"/>
                      <a:pt x="155419" y="204102"/>
                      <a:pt x="154553" y="203254"/>
                    </a:cubicBezTo>
                    <a:cubicBezTo>
                      <a:pt x="153562" y="202292"/>
                      <a:pt x="152581" y="201330"/>
                      <a:pt x="151562" y="200368"/>
                    </a:cubicBezTo>
                    <a:cubicBezTo>
                      <a:pt x="150657" y="199511"/>
                      <a:pt x="149724" y="198653"/>
                      <a:pt x="148790" y="197796"/>
                    </a:cubicBezTo>
                    <a:cubicBezTo>
                      <a:pt x="147761" y="196844"/>
                      <a:pt x="146733" y="195901"/>
                      <a:pt x="145666" y="194948"/>
                    </a:cubicBezTo>
                    <a:cubicBezTo>
                      <a:pt x="144685" y="194072"/>
                      <a:pt x="143685" y="193186"/>
                      <a:pt x="142684" y="192310"/>
                    </a:cubicBezTo>
                    <a:cubicBezTo>
                      <a:pt x="141627" y="191386"/>
                      <a:pt x="140560" y="190452"/>
                      <a:pt x="139475" y="189528"/>
                    </a:cubicBezTo>
                    <a:cubicBezTo>
                      <a:pt x="138436" y="188643"/>
                      <a:pt x="137389" y="187757"/>
                      <a:pt x="136331" y="186871"/>
                    </a:cubicBezTo>
                    <a:cubicBezTo>
                      <a:pt x="110547" y="165240"/>
                      <a:pt x="78924" y="143999"/>
                      <a:pt x="52607" y="127540"/>
                    </a:cubicBezTo>
                    <a:cubicBezTo>
                      <a:pt x="51635" y="126930"/>
                      <a:pt x="50683" y="126340"/>
                      <a:pt x="49721" y="125740"/>
                    </a:cubicBezTo>
                    <a:cubicBezTo>
                      <a:pt x="48654" y="125073"/>
                      <a:pt x="47587" y="124416"/>
                      <a:pt x="46549" y="123768"/>
                    </a:cubicBezTo>
                    <a:cubicBezTo>
                      <a:pt x="45491" y="123120"/>
                      <a:pt x="44463" y="122482"/>
                      <a:pt x="43425" y="121844"/>
                    </a:cubicBezTo>
                    <a:cubicBezTo>
                      <a:pt x="42520" y="121291"/>
                      <a:pt x="41634" y="120748"/>
                      <a:pt x="40748" y="120215"/>
                    </a:cubicBezTo>
                    <a:cubicBezTo>
                      <a:pt x="39719" y="119586"/>
                      <a:pt x="38700" y="118967"/>
                      <a:pt x="37690" y="118358"/>
                    </a:cubicBezTo>
                    <a:cubicBezTo>
                      <a:pt x="36824" y="117834"/>
                      <a:pt x="35976" y="117319"/>
                      <a:pt x="35128" y="116815"/>
                    </a:cubicBezTo>
                    <a:cubicBezTo>
                      <a:pt x="34157" y="116224"/>
                      <a:pt x="33176" y="115633"/>
                      <a:pt x="32233" y="115072"/>
                    </a:cubicBezTo>
                    <a:cubicBezTo>
                      <a:pt x="31490" y="114624"/>
                      <a:pt x="30785" y="114214"/>
                      <a:pt x="30061" y="113776"/>
                    </a:cubicBezTo>
                    <a:cubicBezTo>
                      <a:pt x="28156" y="112643"/>
                      <a:pt x="26318" y="111557"/>
                      <a:pt x="24555" y="110509"/>
                    </a:cubicBezTo>
                    <a:cubicBezTo>
                      <a:pt x="23984" y="110176"/>
                      <a:pt x="23393" y="109823"/>
                      <a:pt x="22841" y="109499"/>
                    </a:cubicBezTo>
                    <a:cubicBezTo>
                      <a:pt x="21888" y="108947"/>
                      <a:pt x="20993" y="108423"/>
                      <a:pt x="20098" y="107890"/>
                    </a:cubicBezTo>
                    <a:cubicBezTo>
                      <a:pt x="19498" y="107547"/>
                      <a:pt x="18917" y="107204"/>
                      <a:pt x="18345" y="106871"/>
                    </a:cubicBezTo>
                    <a:cubicBezTo>
                      <a:pt x="17497" y="106375"/>
                      <a:pt x="16688" y="105909"/>
                      <a:pt x="15888" y="105451"/>
                    </a:cubicBezTo>
                    <a:cubicBezTo>
                      <a:pt x="15383" y="105156"/>
                      <a:pt x="14897" y="104880"/>
                      <a:pt x="14421" y="104604"/>
                    </a:cubicBezTo>
                    <a:cubicBezTo>
                      <a:pt x="13659" y="104165"/>
                      <a:pt x="12906" y="103727"/>
                      <a:pt x="12192" y="103327"/>
                    </a:cubicBezTo>
                    <a:cubicBezTo>
                      <a:pt x="11535" y="102956"/>
                      <a:pt x="10944" y="102613"/>
                      <a:pt x="10335" y="102270"/>
                    </a:cubicBezTo>
                    <a:cubicBezTo>
                      <a:pt x="9868" y="102003"/>
                      <a:pt x="9373" y="101717"/>
                      <a:pt x="8934" y="101470"/>
                    </a:cubicBezTo>
                    <a:cubicBezTo>
                      <a:pt x="7982" y="100927"/>
                      <a:pt x="7096" y="100432"/>
                      <a:pt x="6277" y="99974"/>
                    </a:cubicBezTo>
                    <a:cubicBezTo>
                      <a:pt x="5734" y="99670"/>
                      <a:pt x="5277" y="99412"/>
                      <a:pt x="4791" y="99146"/>
                    </a:cubicBezTo>
                    <a:cubicBezTo>
                      <a:pt x="4448" y="98955"/>
                      <a:pt x="4105" y="98765"/>
                      <a:pt x="3800" y="98593"/>
                    </a:cubicBezTo>
                    <a:cubicBezTo>
                      <a:pt x="3420" y="98384"/>
                      <a:pt x="3096" y="98203"/>
                      <a:pt x="2772" y="98022"/>
                    </a:cubicBezTo>
                    <a:cubicBezTo>
                      <a:pt x="2486" y="97860"/>
                      <a:pt x="2219" y="97717"/>
                      <a:pt x="1972" y="97574"/>
                    </a:cubicBezTo>
                    <a:cubicBezTo>
                      <a:pt x="1638" y="97384"/>
                      <a:pt x="1362" y="97241"/>
                      <a:pt x="1114" y="97098"/>
                    </a:cubicBezTo>
                    <a:cubicBezTo>
                      <a:pt x="343" y="96669"/>
                      <a:pt x="0" y="96488"/>
                      <a:pt x="0" y="96488"/>
                    </a:cubicBezTo>
                    <a:cubicBezTo>
                      <a:pt x="5991" y="96688"/>
                      <a:pt x="11725" y="97107"/>
                      <a:pt x="17336" y="97631"/>
                    </a:cubicBezTo>
                    <a:cubicBezTo>
                      <a:pt x="18374" y="97727"/>
                      <a:pt x="19441" y="97812"/>
                      <a:pt x="20469" y="97917"/>
                    </a:cubicBezTo>
                    <a:cubicBezTo>
                      <a:pt x="25698" y="98460"/>
                      <a:pt x="30766" y="99136"/>
                      <a:pt x="35662" y="99936"/>
                    </a:cubicBezTo>
                    <a:cubicBezTo>
                      <a:pt x="36795" y="100117"/>
                      <a:pt x="37909" y="100327"/>
                      <a:pt x="39034" y="100517"/>
                    </a:cubicBezTo>
                    <a:cubicBezTo>
                      <a:pt x="40462" y="100775"/>
                      <a:pt x="41929" y="100994"/>
                      <a:pt x="43329" y="101260"/>
                    </a:cubicBezTo>
                    <a:cubicBezTo>
                      <a:pt x="75800" y="107756"/>
                      <a:pt x="100775" y="119548"/>
                      <a:pt x="119891" y="133788"/>
                    </a:cubicBezTo>
                    <a:cubicBezTo>
                      <a:pt x="121187" y="134664"/>
                      <a:pt x="122377" y="135703"/>
                      <a:pt x="123654" y="136722"/>
                    </a:cubicBezTo>
                    <a:cubicBezTo>
                      <a:pt x="125197" y="137951"/>
                      <a:pt x="126787" y="139151"/>
                      <a:pt x="128245" y="140408"/>
                    </a:cubicBezTo>
                    <a:cubicBezTo>
                      <a:pt x="129731" y="141675"/>
                      <a:pt x="131093" y="142980"/>
                      <a:pt x="132502" y="144275"/>
                    </a:cubicBezTo>
                    <a:cubicBezTo>
                      <a:pt x="133883" y="145552"/>
                      <a:pt x="135312" y="146809"/>
                      <a:pt x="136627" y="148104"/>
                    </a:cubicBezTo>
                    <a:cubicBezTo>
                      <a:pt x="137960" y="149428"/>
                      <a:pt x="139179" y="150771"/>
                      <a:pt x="140437" y="152105"/>
                    </a:cubicBezTo>
                    <a:cubicBezTo>
                      <a:pt x="141665" y="153410"/>
                      <a:pt x="142942" y="154715"/>
                      <a:pt x="144104" y="156029"/>
                    </a:cubicBezTo>
                    <a:cubicBezTo>
                      <a:pt x="145304" y="157401"/>
                      <a:pt x="146399" y="158782"/>
                      <a:pt x="147523" y="160163"/>
                    </a:cubicBezTo>
                    <a:cubicBezTo>
                      <a:pt x="148590" y="161468"/>
                      <a:pt x="149714" y="162773"/>
                      <a:pt x="150724" y="164087"/>
                    </a:cubicBezTo>
                    <a:cubicBezTo>
                      <a:pt x="151829" y="165526"/>
                      <a:pt x="152819" y="166973"/>
                      <a:pt x="153848" y="168421"/>
                    </a:cubicBezTo>
                    <a:cubicBezTo>
                      <a:pt x="154743" y="169678"/>
                      <a:pt x="155705" y="170945"/>
                      <a:pt x="156543" y="172203"/>
                    </a:cubicBezTo>
                    <a:cubicBezTo>
                      <a:pt x="157572" y="173736"/>
                      <a:pt x="158496" y="175270"/>
                      <a:pt x="159449" y="176794"/>
                    </a:cubicBezTo>
                    <a:cubicBezTo>
                      <a:pt x="160172" y="177956"/>
                      <a:pt x="160954" y="179118"/>
                      <a:pt x="161630" y="180270"/>
                    </a:cubicBezTo>
                    <a:cubicBezTo>
                      <a:pt x="162658" y="182013"/>
                      <a:pt x="163563" y="183728"/>
                      <a:pt x="164497" y="185452"/>
                    </a:cubicBezTo>
                    <a:cubicBezTo>
                      <a:pt x="164992" y="186366"/>
                      <a:pt x="165545" y="187300"/>
                      <a:pt x="166011" y="188205"/>
                    </a:cubicBezTo>
                    <a:cubicBezTo>
                      <a:pt x="167364" y="190814"/>
                      <a:pt x="168612" y="193396"/>
                      <a:pt x="169755" y="195920"/>
                    </a:cubicBezTo>
                    <a:cubicBezTo>
                      <a:pt x="165478" y="177822"/>
                      <a:pt x="159544" y="160953"/>
                      <a:pt x="152924" y="145704"/>
                    </a:cubicBezTo>
                    <a:cubicBezTo>
                      <a:pt x="150581" y="144475"/>
                      <a:pt x="148019" y="143066"/>
                      <a:pt x="145285" y="141494"/>
                    </a:cubicBezTo>
                    <a:cubicBezTo>
                      <a:pt x="142484" y="139894"/>
                      <a:pt x="139579" y="138160"/>
                      <a:pt x="136522" y="136312"/>
                    </a:cubicBezTo>
                    <a:cubicBezTo>
                      <a:pt x="133369" y="134398"/>
                      <a:pt x="130169" y="132407"/>
                      <a:pt x="126863" y="130331"/>
                    </a:cubicBezTo>
                    <a:cubicBezTo>
                      <a:pt x="123463" y="128178"/>
                      <a:pt x="120063" y="126006"/>
                      <a:pt x="116596" y="123749"/>
                    </a:cubicBezTo>
                    <a:cubicBezTo>
                      <a:pt x="73828" y="95974"/>
                      <a:pt x="20450" y="57245"/>
                      <a:pt x="20450" y="57245"/>
                    </a:cubicBezTo>
                    <a:cubicBezTo>
                      <a:pt x="55578" y="64322"/>
                      <a:pt x="82820" y="76381"/>
                      <a:pt x="103632" y="89506"/>
                    </a:cubicBezTo>
                    <a:cubicBezTo>
                      <a:pt x="103832" y="89621"/>
                      <a:pt x="104013" y="89754"/>
                      <a:pt x="104223" y="89887"/>
                    </a:cubicBezTo>
                    <a:cubicBezTo>
                      <a:pt x="107766" y="92135"/>
                      <a:pt x="111138" y="94412"/>
                      <a:pt x="114300" y="96698"/>
                    </a:cubicBezTo>
                    <a:cubicBezTo>
                      <a:pt x="117729" y="99174"/>
                      <a:pt x="120644" y="101451"/>
                      <a:pt x="123434" y="103727"/>
                    </a:cubicBezTo>
                    <a:cubicBezTo>
                      <a:pt x="123854" y="104070"/>
                      <a:pt x="124282" y="104413"/>
                      <a:pt x="124692" y="104756"/>
                    </a:cubicBezTo>
                    <a:cubicBezTo>
                      <a:pt x="127321" y="106937"/>
                      <a:pt x="129797" y="109109"/>
                      <a:pt x="132121" y="111252"/>
                    </a:cubicBezTo>
                    <a:cubicBezTo>
                      <a:pt x="132502" y="111604"/>
                      <a:pt x="132855" y="111947"/>
                      <a:pt x="133226" y="112300"/>
                    </a:cubicBezTo>
                    <a:cubicBezTo>
                      <a:pt x="135550" y="114481"/>
                      <a:pt x="137760" y="116643"/>
                      <a:pt x="139770" y="118748"/>
                    </a:cubicBezTo>
                    <a:cubicBezTo>
                      <a:pt x="133045" y="106347"/>
                      <a:pt x="126263" y="95631"/>
                      <a:pt x="120291" y="86925"/>
                    </a:cubicBezTo>
                    <a:cubicBezTo>
                      <a:pt x="118100" y="85468"/>
                      <a:pt x="115843" y="83849"/>
                      <a:pt x="113557" y="82125"/>
                    </a:cubicBezTo>
                    <a:cubicBezTo>
                      <a:pt x="112767" y="81525"/>
                      <a:pt x="111947" y="80848"/>
                      <a:pt x="111138" y="80229"/>
                    </a:cubicBezTo>
                    <a:cubicBezTo>
                      <a:pt x="109623" y="79048"/>
                      <a:pt x="108109" y="77876"/>
                      <a:pt x="106575" y="76610"/>
                    </a:cubicBezTo>
                    <a:cubicBezTo>
                      <a:pt x="105604" y="75809"/>
                      <a:pt x="104623" y="74952"/>
                      <a:pt x="103651" y="74124"/>
                    </a:cubicBezTo>
                    <a:cubicBezTo>
                      <a:pt x="102241" y="72933"/>
                      <a:pt x="100841" y="71742"/>
                      <a:pt x="99422" y="70495"/>
                    </a:cubicBezTo>
                    <a:cubicBezTo>
                      <a:pt x="98374" y="69571"/>
                      <a:pt x="97326" y="68609"/>
                      <a:pt x="96279" y="67656"/>
                    </a:cubicBezTo>
                    <a:cubicBezTo>
                      <a:pt x="95250" y="66723"/>
                      <a:pt x="94221" y="65818"/>
                      <a:pt x="93183" y="64865"/>
                    </a:cubicBezTo>
                    <a:cubicBezTo>
                      <a:pt x="62855" y="36747"/>
                      <a:pt x="32757" y="0"/>
                      <a:pt x="32757" y="0"/>
                    </a:cubicBezTo>
                    <a:cubicBezTo>
                      <a:pt x="48416" y="6353"/>
                      <a:pt x="63465" y="17688"/>
                      <a:pt x="76781" y="30232"/>
                    </a:cubicBezTo>
                    <a:cubicBezTo>
                      <a:pt x="77172" y="30566"/>
                      <a:pt x="77572" y="30985"/>
                      <a:pt x="78000" y="31394"/>
                    </a:cubicBezTo>
                    <a:cubicBezTo>
                      <a:pt x="79696" y="33014"/>
                      <a:pt x="81363" y="34642"/>
                      <a:pt x="82991" y="36290"/>
                    </a:cubicBezTo>
                    <a:cubicBezTo>
                      <a:pt x="83629" y="36938"/>
                      <a:pt x="84277" y="37586"/>
                      <a:pt x="84906" y="38233"/>
                    </a:cubicBezTo>
                    <a:cubicBezTo>
                      <a:pt x="86630" y="40005"/>
                      <a:pt x="88316" y="41796"/>
                      <a:pt x="89964" y="43577"/>
                    </a:cubicBezTo>
                    <a:cubicBezTo>
                      <a:pt x="90421" y="44063"/>
                      <a:pt x="90888" y="44558"/>
                      <a:pt x="91335" y="45053"/>
                    </a:cubicBezTo>
                    <a:cubicBezTo>
                      <a:pt x="95536" y="49663"/>
                      <a:pt x="99460" y="54235"/>
                      <a:pt x="103042" y="58626"/>
                    </a:cubicBezTo>
                    <a:cubicBezTo>
                      <a:pt x="103442" y="59122"/>
                      <a:pt x="103813" y="59588"/>
                      <a:pt x="104213" y="60074"/>
                    </a:cubicBezTo>
                    <a:cubicBezTo>
                      <a:pt x="105547" y="61722"/>
                      <a:pt x="106842" y="63351"/>
                      <a:pt x="108080" y="64922"/>
                    </a:cubicBezTo>
                    <a:cubicBezTo>
                      <a:pt x="108585" y="65570"/>
                      <a:pt x="109080" y="66199"/>
                      <a:pt x="109566" y="66837"/>
                    </a:cubicBezTo>
                    <a:cubicBezTo>
                      <a:pt x="110642" y="68228"/>
                      <a:pt x="111671" y="69580"/>
                      <a:pt x="112652" y="70895"/>
                    </a:cubicBezTo>
                    <a:cubicBezTo>
                      <a:pt x="113109" y="71504"/>
                      <a:pt x="113567" y="72123"/>
                      <a:pt x="114014" y="72714"/>
                    </a:cubicBezTo>
                    <a:cubicBezTo>
                      <a:pt x="114976" y="74019"/>
                      <a:pt x="115891" y="75267"/>
                      <a:pt x="116748" y="76457"/>
                    </a:cubicBezTo>
                    <a:cubicBezTo>
                      <a:pt x="117091" y="76933"/>
                      <a:pt x="117462" y="77429"/>
                      <a:pt x="117786" y="77886"/>
                    </a:cubicBezTo>
                    <a:cubicBezTo>
                      <a:pt x="118910" y="79467"/>
                      <a:pt x="119967" y="80963"/>
                      <a:pt x="120901" y="82306"/>
                    </a:cubicBezTo>
                    <a:cubicBezTo>
                      <a:pt x="111709" y="66808"/>
                      <a:pt x="98031" y="42767"/>
                      <a:pt x="85582" y="17021"/>
                    </a:cubicBezTo>
                    <a:cubicBezTo>
                      <a:pt x="85582" y="17021"/>
                      <a:pt x="132788" y="45977"/>
                      <a:pt x="131731" y="97346"/>
                    </a:cubicBezTo>
                    <a:cubicBezTo>
                      <a:pt x="134617" y="101060"/>
                      <a:pt x="137370" y="104746"/>
                      <a:pt x="140027" y="108423"/>
                    </a:cubicBezTo>
                    <a:cubicBezTo>
                      <a:pt x="140894" y="109623"/>
                      <a:pt x="141713" y="110804"/>
                      <a:pt x="142551" y="112005"/>
                    </a:cubicBezTo>
                    <a:cubicBezTo>
                      <a:pt x="144313" y="114491"/>
                      <a:pt x="146047" y="116977"/>
                      <a:pt x="147704" y="119444"/>
                    </a:cubicBezTo>
                    <a:cubicBezTo>
                      <a:pt x="148628" y="120815"/>
                      <a:pt x="149514" y="122177"/>
                      <a:pt x="150409" y="123539"/>
                    </a:cubicBezTo>
                    <a:cubicBezTo>
                      <a:pt x="151419" y="125092"/>
                      <a:pt x="152448" y="126635"/>
                      <a:pt x="153429" y="128178"/>
                    </a:cubicBezTo>
                    <a:cubicBezTo>
                      <a:pt x="153591" y="126797"/>
                      <a:pt x="153762" y="125359"/>
                      <a:pt x="153972" y="123844"/>
                    </a:cubicBezTo>
                    <a:cubicBezTo>
                      <a:pt x="154048" y="123311"/>
                      <a:pt x="154143" y="122739"/>
                      <a:pt x="154219" y="122187"/>
                    </a:cubicBezTo>
                    <a:cubicBezTo>
                      <a:pt x="154467" y="120501"/>
                      <a:pt x="154753" y="118729"/>
                      <a:pt x="155077" y="116910"/>
                    </a:cubicBezTo>
                    <a:cubicBezTo>
                      <a:pt x="155210" y="116129"/>
                      <a:pt x="155353" y="115338"/>
                      <a:pt x="155505" y="114529"/>
                    </a:cubicBezTo>
                    <a:cubicBezTo>
                      <a:pt x="155934" y="112281"/>
                      <a:pt x="156420" y="109947"/>
                      <a:pt x="156963" y="107547"/>
                    </a:cubicBezTo>
                    <a:cubicBezTo>
                      <a:pt x="156867" y="106461"/>
                      <a:pt x="156763" y="105385"/>
                      <a:pt x="156686" y="104261"/>
                    </a:cubicBezTo>
                    <a:cubicBezTo>
                      <a:pt x="156648" y="103680"/>
                      <a:pt x="156591" y="103137"/>
                      <a:pt x="156553" y="102537"/>
                    </a:cubicBezTo>
                    <a:cubicBezTo>
                      <a:pt x="156429" y="100346"/>
                      <a:pt x="156353" y="98069"/>
                      <a:pt x="156334" y="95736"/>
                    </a:cubicBezTo>
                    <a:cubicBezTo>
                      <a:pt x="156324" y="94898"/>
                      <a:pt x="156353" y="94021"/>
                      <a:pt x="156362" y="93164"/>
                    </a:cubicBezTo>
                    <a:cubicBezTo>
                      <a:pt x="156381" y="91554"/>
                      <a:pt x="156410" y="89935"/>
                      <a:pt x="156486" y="88278"/>
                    </a:cubicBezTo>
                    <a:cubicBezTo>
                      <a:pt x="156534" y="87259"/>
                      <a:pt x="156601" y="86230"/>
                      <a:pt x="156677" y="85192"/>
                    </a:cubicBezTo>
                    <a:cubicBezTo>
                      <a:pt x="156791" y="83572"/>
                      <a:pt x="156943" y="81925"/>
                      <a:pt x="157115" y="80258"/>
                    </a:cubicBezTo>
                    <a:cubicBezTo>
                      <a:pt x="157229" y="79219"/>
                      <a:pt x="157334" y="78181"/>
                      <a:pt x="157467" y="77124"/>
                    </a:cubicBezTo>
                    <a:cubicBezTo>
                      <a:pt x="157734" y="75133"/>
                      <a:pt x="158067" y="73114"/>
                      <a:pt x="158439" y="71076"/>
                    </a:cubicBezTo>
                    <a:cubicBezTo>
                      <a:pt x="158572" y="70333"/>
                      <a:pt x="158668" y="69599"/>
                      <a:pt x="158820" y="68856"/>
                    </a:cubicBezTo>
                    <a:cubicBezTo>
                      <a:pt x="159325" y="66323"/>
                      <a:pt x="159915" y="63760"/>
                      <a:pt x="160611" y="61179"/>
                    </a:cubicBezTo>
                    <a:cubicBezTo>
                      <a:pt x="163278" y="51416"/>
                      <a:pt x="167269" y="41310"/>
                      <a:pt x="173250" y="31290"/>
                    </a:cubicBezTo>
                    <a:cubicBezTo>
                      <a:pt x="173250" y="31290"/>
                      <a:pt x="173612" y="46292"/>
                      <a:pt x="173155" y="65046"/>
                    </a:cubicBezTo>
                    <a:cubicBezTo>
                      <a:pt x="182032" y="49349"/>
                      <a:pt x="194643" y="34338"/>
                      <a:pt x="212798" y="23393"/>
                    </a:cubicBezTo>
                    <a:cubicBezTo>
                      <a:pt x="212798" y="23393"/>
                      <a:pt x="202863" y="54721"/>
                      <a:pt x="190148" y="85430"/>
                    </a:cubicBezTo>
                    <a:cubicBezTo>
                      <a:pt x="189957" y="85906"/>
                      <a:pt x="189748" y="86382"/>
                      <a:pt x="189557" y="86859"/>
                    </a:cubicBezTo>
                    <a:cubicBezTo>
                      <a:pt x="189119" y="87906"/>
                      <a:pt x="188681" y="88945"/>
                      <a:pt x="188243" y="89992"/>
                    </a:cubicBezTo>
                    <a:cubicBezTo>
                      <a:pt x="187900" y="90792"/>
                      <a:pt x="187557" y="91583"/>
                      <a:pt x="187223" y="92383"/>
                    </a:cubicBezTo>
                    <a:cubicBezTo>
                      <a:pt x="186776" y="93412"/>
                      <a:pt x="186328" y="94450"/>
                      <a:pt x="185880" y="95469"/>
                    </a:cubicBezTo>
                    <a:cubicBezTo>
                      <a:pt x="185528" y="96279"/>
                      <a:pt x="185166" y="97088"/>
                      <a:pt x="184804" y="97888"/>
                    </a:cubicBezTo>
                    <a:cubicBezTo>
                      <a:pt x="184366" y="98870"/>
                      <a:pt x="183928" y="99851"/>
                      <a:pt x="183480" y="100822"/>
                    </a:cubicBezTo>
                    <a:cubicBezTo>
                      <a:pt x="183099" y="101660"/>
                      <a:pt x="182718" y="102480"/>
                      <a:pt x="182337" y="103308"/>
                    </a:cubicBezTo>
                    <a:cubicBezTo>
                      <a:pt x="181909" y="104232"/>
                      <a:pt x="181480" y="105156"/>
                      <a:pt x="181051" y="106061"/>
                    </a:cubicBezTo>
                    <a:cubicBezTo>
                      <a:pt x="180661" y="106890"/>
                      <a:pt x="180261" y="107699"/>
                      <a:pt x="179870" y="108518"/>
                    </a:cubicBezTo>
                    <a:cubicBezTo>
                      <a:pt x="179442" y="109404"/>
                      <a:pt x="179013" y="110300"/>
                      <a:pt x="178575" y="111166"/>
                    </a:cubicBezTo>
                    <a:cubicBezTo>
                      <a:pt x="178184" y="111966"/>
                      <a:pt x="177784" y="112738"/>
                      <a:pt x="177384" y="113509"/>
                    </a:cubicBezTo>
                    <a:cubicBezTo>
                      <a:pt x="176955" y="114357"/>
                      <a:pt x="176517" y="115205"/>
                      <a:pt x="176089" y="116034"/>
                    </a:cubicBezTo>
                    <a:cubicBezTo>
                      <a:pt x="175689" y="116805"/>
                      <a:pt x="175279" y="117548"/>
                      <a:pt x="174879" y="118301"/>
                    </a:cubicBezTo>
                    <a:cubicBezTo>
                      <a:pt x="174450" y="119091"/>
                      <a:pt x="174022" y="119891"/>
                      <a:pt x="173593" y="120663"/>
                    </a:cubicBezTo>
                    <a:cubicBezTo>
                      <a:pt x="173184" y="121406"/>
                      <a:pt x="172764" y="122111"/>
                      <a:pt x="172355" y="122834"/>
                    </a:cubicBezTo>
                    <a:cubicBezTo>
                      <a:pt x="171936" y="123558"/>
                      <a:pt x="171526" y="124292"/>
                      <a:pt x="171107" y="124978"/>
                    </a:cubicBezTo>
                    <a:cubicBezTo>
                      <a:pt x="170688" y="125682"/>
                      <a:pt x="170259" y="126349"/>
                      <a:pt x="169840" y="127025"/>
                    </a:cubicBezTo>
                    <a:cubicBezTo>
                      <a:pt x="169431" y="127673"/>
                      <a:pt x="169031" y="128340"/>
                      <a:pt x="168621" y="128969"/>
                    </a:cubicBezTo>
                    <a:cubicBezTo>
                      <a:pt x="168193" y="129626"/>
                      <a:pt x="167773" y="130226"/>
                      <a:pt x="167354" y="130845"/>
                    </a:cubicBezTo>
                    <a:cubicBezTo>
                      <a:pt x="166954" y="131426"/>
                      <a:pt x="166564" y="132026"/>
                      <a:pt x="166164" y="132569"/>
                    </a:cubicBezTo>
                    <a:cubicBezTo>
                      <a:pt x="165735" y="133160"/>
                      <a:pt x="165316" y="133702"/>
                      <a:pt x="164887" y="134255"/>
                    </a:cubicBezTo>
                    <a:cubicBezTo>
                      <a:pt x="164506" y="134760"/>
                      <a:pt x="164116" y="135284"/>
                      <a:pt x="163735" y="135750"/>
                    </a:cubicBezTo>
                    <a:cubicBezTo>
                      <a:pt x="163297" y="136284"/>
                      <a:pt x="162868" y="136750"/>
                      <a:pt x="162439" y="137236"/>
                    </a:cubicBezTo>
                    <a:cubicBezTo>
                      <a:pt x="162077" y="137646"/>
                      <a:pt x="161715" y="138084"/>
                      <a:pt x="161354" y="138465"/>
                    </a:cubicBezTo>
                    <a:cubicBezTo>
                      <a:pt x="160982" y="138846"/>
                      <a:pt x="160620" y="139160"/>
                      <a:pt x="160258" y="139513"/>
                    </a:cubicBezTo>
                    <a:cubicBezTo>
                      <a:pt x="160658" y="140208"/>
                      <a:pt x="161049" y="140903"/>
                      <a:pt x="161439" y="141589"/>
                    </a:cubicBezTo>
                    <a:cubicBezTo>
                      <a:pt x="162135" y="142818"/>
                      <a:pt x="162859" y="144047"/>
                      <a:pt x="163525" y="145275"/>
                    </a:cubicBezTo>
                    <a:cubicBezTo>
                      <a:pt x="165097" y="148123"/>
                      <a:pt x="166583" y="150943"/>
                      <a:pt x="168021" y="153762"/>
                    </a:cubicBezTo>
                    <a:cubicBezTo>
                      <a:pt x="168373" y="154448"/>
                      <a:pt x="168764" y="155153"/>
                      <a:pt x="169107" y="155839"/>
                    </a:cubicBezTo>
                    <a:cubicBezTo>
                      <a:pt x="170193" y="158001"/>
                      <a:pt x="171193" y="160134"/>
                      <a:pt x="172203" y="162277"/>
                    </a:cubicBezTo>
                    <a:cubicBezTo>
                      <a:pt x="172431" y="161811"/>
                      <a:pt x="172660" y="161334"/>
                      <a:pt x="172898" y="160839"/>
                    </a:cubicBezTo>
                    <a:cubicBezTo>
                      <a:pt x="173031" y="160572"/>
                      <a:pt x="173165" y="160287"/>
                      <a:pt x="173307" y="160020"/>
                    </a:cubicBezTo>
                    <a:cubicBezTo>
                      <a:pt x="173765" y="159096"/>
                      <a:pt x="174250" y="158125"/>
                      <a:pt x="174755" y="157124"/>
                    </a:cubicBezTo>
                    <a:cubicBezTo>
                      <a:pt x="174946" y="156753"/>
                      <a:pt x="175136" y="156372"/>
                      <a:pt x="175336" y="155991"/>
                    </a:cubicBezTo>
                    <a:cubicBezTo>
                      <a:pt x="175860" y="154972"/>
                      <a:pt x="176412" y="153915"/>
                      <a:pt x="176994" y="152838"/>
                    </a:cubicBezTo>
                    <a:cubicBezTo>
                      <a:pt x="177184" y="152486"/>
                      <a:pt x="177365" y="152143"/>
                      <a:pt x="177556" y="151781"/>
                    </a:cubicBezTo>
                    <a:cubicBezTo>
                      <a:pt x="178299" y="150409"/>
                      <a:pt x="179070" y="148990"/>
                      <a:pt x="179899" y="147523"/>
                    </a:cubicBezTo>
                    <a:cubicBezTo>
                      <a:pt x="180937" y="145675"/>
                      <a:pt x="181889" y="144028"/>
                      <a:pt x="182890" y="142342"/>
                    </a:cubicBezTo>
                    <a:cubicBezTo>
                      <a:pt x="183004" y="142151"/>
                      <a:pt x="183118" y="141961"/>
                      <a:pt x="183232" y="141770"/>
                    </a:cubicBezTo>
                    <a:cubicBezTo>
                      <a:pt x="184090" y="140332"/>
                      <a:pt x="184985" y="138865"/>
                      <a:pt x="185909" y="137389"/>
                    </a:cubicBezTo>
                    <a:cubicBezTo>
                      <a:pt x="186185" y="136951"/>
                      <a:pt x="186471" y="136503"/>
                      <a:pt x="186747" y="136055"/>
                    </a:cubicBezTo>
                    <a:cubicBezTo>
                      <a:pt x="187557" y="134779"/>
                      <a:pt x="188385" y="133483"/>
                      <a:pt x="189243" y="132178"/>
                    </a:cubicBezTo>
                    <a:cubicBezTo>
                      <a:pt x="189567" y="131683"/>
                      <a:pt x="189900" y="131188"/>
                      <a:pt x="190233" y="130683"/>
                    </a:cubicBezTo>
                    <a:cubicBezTo>
                      <a:pt x="191138" y="129330"/>
                      <a:pt x="192072" y="127959"/>
                      <a:pt x="193034" y="126587"/>
                    </a:cubicBezTo>
                    <a:cubicBezTo>
                      <a:pt x="193329" y="126168"/>
                      <a:pt x="193615" y="125749"/>
                      <a:pt x="193910" y="125320"/>
                    </a:cubicBezTo>
                    <a:cubicBezTo>
                      <a:pt x="196463" y="121710"/>
                      <a:pt x="199206" y="118053"/>
                      <a:pt x="202130" y="114405"/>
                    </a:cubicBezTo>
                    <a:cubicBezTo>
                      <a:pt x="202444" y="114014"/>
                      <a:pt x="202768" y="113633"/>
                      <a:pt x="203083" y="113243"/>
                    </a:cubicBezTo>
                    <a:cubicBezTo>
                      <a:pt x="204226" y="111843"/>
                      <a:pt x="205397" y="110433"/>
                      <a:pt x="206597" y="109042"/>
                    </a:cubicBezTo>
                    <a:cubicBezTo>
                      <a:pt x="206797" y="108814"/>
                      <a:pt x="206978" y="108575"/>
                      <a:pt x="207188" y="108337"/>
                    </a:cubicBezTo>
                    <a:cubicBezTo>
                      <a:pt x="224447" y="88487"/>
                      <a:pt x="247307" y="70056"/>
                      <a:pt x="275873" y="63341"/>
                    </a:cubicBezTo>
                    <a:cubicBezTo>
                      <a:pt x="275873" y="63341"/>
                      <a:pt x="245840" y="92231"/>
                      <a:pt x="215741" y="122453"/>
                    </a:cubicBezTo>
                    <a:cubicBezTo>
                      <a:pt x="213579" y="124625"/>
                      <a:pt x="211446" y="126768"/>
                      <a:pt x="209321" y="128921"/>
                    </a:cubicBezTo>
                    <a:cubicBezTo>
                      <a:pt x="208988" y="129264"/>
                      <a:pt x="208645" y="129597"/>
                      <a:pt x="208312" y="129940"/>
                    </a:cubicBezTo>
                    <a:cubicBezTo>
                      <a:pt x="206340" y="131931"/>
                      <a:pt x="204378" y="133931"/>
                      <a:pt x="202435" y="135903"/>
                    </a:cubicBezTo>
                    <a:cubicBezTo>
                      <a:pt x="202292" y="136046"/>
                      <a:pt x="202149" y="136198"/>
                      <a:pt x="202006" y="136341"/>
                    </a:cubicBezTo>
                    <a:cubicBezTo>
                      <a:pt x="199987" y="138398"/>
                      <a:pt x="197996" y="140446"/>
                      <a:pt x="196025" y="142465"/>
                    </a:cubicBezTo>
                    <a:cubicBezTo>
                      <a:pt x="195625" y="142875"/>
                      <a:pt x="195234" y="143285"/>
                      <a:pt x="194834" y="143694"/>
                    </a:cubicBezTo>
                    <a:cubicBezTo>
                      <a:pt x="192938" y="145647"/>
                      <a:pt x="191062" y="147590"/>
                      <a:pt x="189224" y="149495"/>
                    </a:cubicBezTo>
                    <a:cubicBezTo>
                      <a:pt x="187195" y="151600"/>
                      <a:pt x="185423" y="153467"/>
                      <a:pt x="183680" y="155305"/>
                    </a:cubicBezTo>
                    <a:cubicBezTo>
                      <a:pt x="183223" y="155791"/>
                      <a:pt x="182775" y="156258"/>
                      <a:pt x="182318" y="156734"/>
                    </a:cubicBezTo>
                    <a:cubicBezTo>
                      <a:pt x="180651" y="158496"/>
                      <a:pt x="179013" y="160239"/>
                      <a:pt x="177451" y="161915"/>
                    </a:cubicBezTo>
                    <a:cubicBezTo>
                      <a:pt x="176079" y="163382"/>
                      <a:pt x="174984" y="164592"/>
                      <a:pt x="173869" y="165802"/>
                    </a:cubicBezTo>
                    <a:cubicBezTo>
                      <a:pt x="174498" y="167192"/>
                      <a:pt x="174889" y="168164"/>
                      <a:pt x="175317" y="169135"/>
                    </a:cubicBezTo>
                    <a:cubicBezTo>
                      <a:pt x="176412" y="171612"/>
                      <a:pt x="177470" y="174088"/>
                      <a:pt x="178470" y="176546"/>
                    </a:cubicBezTo>
                    <a:cubicBezTo>
                      <a:pt x="178975" y="177794"/>
                      <a:pt x="179442" y="179022"/>
                      <a:pt x="179927" y="180261"/>
                    </a:cubicBezTo>
                    <a:cubicBezTo>
                      <a:pt x="180775" y="182451"/>
                      <a:pt x="181594" y="184633"/>
                      <a:pt x="182375" y="186795"/>
                    </a:cubicBezTo>
                    <a:cubicBezTo>
                      <a:pt x="183461" y="184290"/>
                      <a:pt x="184671" y="181508"/>
                      <a:pt x="186100" y="178603"/>
                    </a:cubicBezTo>
                    <a:cubicBezTo>
                      <a:pt x="186328" y="178146"/>
                      <a:pt x="186576" y="177679"/>
                      <a:pt x="186814" y="177213"/>
                    </a:cubicBezTo>
                    <a:cubicBezTo>
                      <a:pt x="187490" y="175898"/>
                      <a:pt x="188205" y="174555"/>
                      <a:pt x="188967" y="173203"/>
                    </a:cubicBezTo>
                    <a:cubicBezTo>
                      <a:pt x="189281" y="172650"/>
                      <a:pt x="189595" y="172088"/>
                      <a:pt x="189929" y="171536"/>
                    </a:cubicBezTo>
                    <a:cubicBezTo>
                      <a:pt x="190748" y="170145"/>
                      <a:pt x="191624" y="168735"/>
                      <a:pt x="192548" y="167316"/>
                    </a:cubicBezTo>
                    <a:cubicBezTo>
                      <a:pt x="192853" y="166849"/>
                      <a:pt x="193139" y="166383"/>
                      <a:pt x="193453" y="165916"/>
                    </a:cubicBezTo>
                    <a:cubicBezTo>
                      <a:pt x="194739" y="164011"/>
                      <a:pt x="196101" y="162087"/>
                      <a:pt x="197577" y="160163"/>
                    </a:cubicBezTo>
                    <a:cubicBezTo>
                      <a:pt x="199073" y="158229"/>
                      <a:pt x="200616" y="156381"/>
                      <a:pt x="202235" y="154543"/>
                    </a:cubicBezTo>
                    <a:cubicBezTo>
                      <a:pt x="202692" y="154019"/>
                      <a:pt x="203187" y="153505"/>
                      <a:pt x="203664" y="152981"/>
                    </a:cubicBezTo>
                    <a:cubicBezTo>
                      <a:pt x="204930" y="151600"/>
                      <a:pt x="206245" y="150228"/>
                      <a:pt x="207626" y="148866"/>
                    </a:cubicBezTo>
                    <a:cubicBezTo>
                      <a:pt x="208207" y="148285"/>
                      <a:pt x="208807" y="147714"/>
                      <a:pt x="209407" y="147142"/>
                    </a:cubicBezTo>
                    <a:cubicBezTo>
                      <a:pt x="210893" y="145742"/>
                      <a:pt x="212455" y="144361"/>
                      <a:pt x="214065" y="142989"/>
                    </a:cubicBezTo>
                    <a:cubicBezTo>
                      <a:pt x="214598" y="142532"/>
                      <a:pt x="215113" y="142075"/>
                      <a:pt x="215665" y="141618"/>
                    </a:cubicBezTo>
                    <a:cubicBezTo>
                      <a:pt x="217884" y="139798"/>
                      <a:pt x="220218" y="138017"/>
                      <a:pt x="222695" y="136274"/>
                    </a:cubicBezTo>
                    <a:cubicBezTo>
                      <a:pt x="248183" y="118453"/>
                      <a:pt x="287522" y="105289"/>
                      <a:pt x="348367" y="108585"/>
                    </a:cubicBezTo>
                    <a:cubicBezTo>
                      <a:pt x="348367" y="108585"/>
                      <a:pt x="284759" y="132921"/>
                      <a:pt x="233020" y="163859"/>
                    </a:cubicBezTo>
                    <a:cubicBezTo>
                      <a:pt x="230257" y="165506"/>
                      <a:pt x="227533" y="167183"/>
                      <a:pt x="224857" y="168869"/>
                    </a:cubicBezTo>
                    <a:cubicBezTo>
                      <a:pt x="224238" y="169259"/>
                      <a:pt x="223638" y="169650"/>
                      <a:pt x="223018" y="170050"/>
                    </a:cubicBezTo>
                    <a:cubicBezTo>
                      <a:pt x="221009" y="171326"/>
                      <a:pt x="219018" y="172622"/>
                      <a:pt x="217075" y="173917"/>
                    </a:cubicBezTo>
                    <a:cubicBezTo>
                      <a:pt x="216265" y="174450"/>
                      <a:pt x="215465" y="174993"/>
                      <a:pt x="214675" y="175536"/>
                    </a:cubicBezTo>
                    <a:cubicBezTo>
                      <a:pt x="212865" y="176765"/>
                      <a:pt x="211083" y="178003"/>
                      <a:pt x="209331" y="179241"/>
                    </a:cubicBezTo>
                    <a:cubicBezTo>
                      <a:pt x="208617" y="179746"/>
                      <a:pt x="207893" y="180251"/>
                      <a:pt x="207188" y="180766"/>
                    </a:cubicBezTo>
                    <a:cubicBezTo>
                      <a:pt x="204968" y="182375"/>
                      <a:pt x="202797" y="183985"/>
                      <a:pt x="200711" y="185614"/>
                    </a:cubicBezTo>
                    <a:cubicBezTo>
                      <a:pt x="200558" y="185728"/>
                      <a:pt x="200387" y="185852"/>
                      <a:pt x="200235" y="185966"/>
                    </a:cubicBezTo>
                    <a:cubicBezTo>
                      <a:pt x="198006" y="187700"/>
                      <a:pt x="195882" y="189443"/>
                      <a:pt x="193834" y="191195"/>
                    </a:cubicBezTo>
                    <a:cubicBezTo>
                      <a:pt x="193253" y="191691"/>
                      <a:pt x="192700" y="192195"/>
                      <a:pt x="192129" y="192691"/>
                    </a:cubicBezTo>
                    <a:cubicBezTo>
                      <a:pt x="190691" y="193948"/>
                      <a:pt x="189300" y="195205"/>
                      <a:pt x="187957" y="196472"/>
                    </a:cubicBezTo>
                    <a:cubicBezTo>
                      <a:pt x="187338" y="197053"/>
                      <a:pt x="186738" y="197634"/>
                      <a:pt x="186147" y="198225"/>
                    </a:cubicBezTo>
                    <a:cubicBezTo>
                      <a:pt x="186404" y="199053"/>
                      <a:pt x="186652" y="199882"/>
                      <a:pt x="186890" y="200701"/>
                    </a:cubicBezTo>
                    <a:cubicBezTo>
                      <a:pt x="187585" y="203083"/>
                      <a:pt x="188224" y="205454"/>
                      <a:pt x="188833" y="207816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0AA93B5F-7923-47C0-9EF8-D1D7777D01BB}"/>
                  </a:ext>
                </a:extLst>
              </p:cNvPr>
              <p:cNvSpPr/>
              <p:nvPr/>
            </p:nvSpPr>
            <p:spPr>
              <a:xfrm>
                <a:off x="4273145" y="2892502"/>
                <a:ext cx="278912" cy="335345"/>
              </a:xfrm>
              <a:custGeom>
                <a:avLst/>
                <a:gdLst>
                  <a:gd name="connsiteX0" fmla="*/ 100144 w 278912"/>
                  <a:gd name="connsiteY0" fmla="*/ 294915 h 335345"/>
                  <a:gd name="connsiteX1" fmla="*/ 104326 w 278912"/>
                  <a:gd name="connsiteY1" fmla="*/ 293410 h 335345"/>
                  <a:gd name="connsiteX2" fmla="*/ 105050 w 278912"/>
                  <a:gd name="connsiteY2" fmla="*/ 290371 h 335345"/>
                  <a:gd name="connsiteX3" fmla="*/ 110222 w 278912"/>
                  <a:gd name="connsiteY3" fmla="*/ 291067 h 335345"/>
                  <a:gd name="connsiteX4" fmla="*/ 112374 w 278912"/>
                  <a:gd name="connsiteY4" fmla="*/ 303649 h 335345"/>
                  <a:gd name="connsiteX5" fmla="*/ 113336 w 278912"/>
                  <a:gd name="connsiteY5" fmla="*/ 304964 h 335345"/>
                  <a:gd name="connsiteX6" fmla="*/ 158961 w 278912"/>
                  <a:gd name="connsiteY6" fmla="*/ 334986 h 335345"/>
                  <a:gd name="connsiteX7" fmla="*/ 162828 w 278912"/>
                  <a:gd name="connsiteY7" fmla="*/ 333339 h 335345"/>
                  <a:gd name="connsiteX8" fmla="*/ 170182 w 278912"/>
                  <a:gd name="connsiteY8" fmla="*/ 309945 h 335345"/>
                  <a:gd name="connsiteX9" fmla="*/ 170048 w 278912"/>
                  <a:gd name="connsiteY9" fmla="*/ 307755 h 335345"/>
                  <a:gd name="connsiteX10" fmla="*/ 146074 w 278912"/>
                  <a:gd name="connsiteY10" fmla="*/ 271398 h 335345"/>
                  <a:gd name="connsiteX11" fmla="*/ 149846 w 278912"/>
                  <a:gd name="connsiteY11" fmla="*/ 267778 h 335345"/>
                  <a:gd name="connsiteX12" fmla="*/ 170039 w 278912"/>
                  <a:gd name="connsiteY12" fmla="*/ 298039 h 335345"/>
                  <a:gd name="connsiteX13" fmla="*/ 174877 w 278912"/>
                  <a:gd name="connsiteY13" fmla="*/ 298134 h 335345"/>
                  <a:gd name="connsiteX14" fmla="*/ 190546 w 278912"/>
                  <a:gd name="connsiteY14" fmla="*/ 266673 h 335345"/>
                  <a:gd name="connsiteX15" fmla="*/ 190632 w 278912"/>
                  <a:gd name="connsiteY15" fmla="*/ 264178 h 335345"/>
                  <a:gd name="connsiteX16" fmla="*/ 135301 w 278912"/>
                  <a:gd name="connsiteY16" fmla="*/ 207513 h 335345"/>
                  <a:gd name="connsiteX17" fmla="*/ 134396 w 278912"/>
                  <a:gd name="connsiteY17" fmla="*/ 203275 h 335345"/>
                  <a:gd name="connsiteX18" fmla="*/ 193032 w 278912"/>
                  <a:gd name="connsiteY18" fmla="*/ 253853 h 335345"/>
                  <a:gd name="connsiteX19" fmla="*/ 197785 w 278912"/>
                  <a:gd name="connsiteY19" fmla="*/ 254672 h 335345"/>
                  <a:gd name="connsiteX20" fmla="*/ 218397 w 278912"/>
                  <a:gd name="connsiteY20" fmla="*/ 226059 h 335345"/>
                  <a:gd name="connsiteX21" fmla="*/ 218950 w 278912"/>
                  <a:gd name="connsiteY21" fmla="*/ 223887 h 335345"/>
                  <a:gd name="connsiteX22" fmla="*/ 157018 w 278912"/>
                  <a:gd name="connsiteY22" fmla="*/ 150478 h 335345"/>
                  <a:gd name="connsiteX23" fmla="*/ 172353 w 278912"/>
                  <a:gd name="connsiteY23" fmla="*/ 147858 h 335345"/>
                  <a:gd name="connsiteX24" fmla="*/ 242267 w 278912"/>
                  <a:gd name="connsiteY24" fmla="*/ 192683 h 335345"/>
                  <a:gd name="connsiteX25" fmla="*/ 246877 w 278912"/>
                  <a:gd name="connsiteY25" fmla="*/ 193664 h 335345"/>
                  <a:gd name="connsiteX26" fmla="*/ 278910 w 278912"/>
                  <a:gd name="connsiteY26" fmla="*/ 128818 h 335345"/>
                  <a:gd name="connsiteX27" fmla="*/ 270347 w 278912"/>
                  <a:gd name="connsiteY27" fmla="*/ 106606 h 335345"/>
                  <a:gd name="connsiteX28" fmla="*/ 146207 w 278912"/>
                  <a:gd name="connsiteY28" fmla="*/ 104996 h 335345"/>
                  <a:gd name="connsiteX29" fmla="*/ 143502 w 278912"/>
                  <a:gd name="connsiteY29" fmla="*/ 100605 h 335345"/>
                  <a:gd name="connsiteX30" fmla="*/ 273366 w 278912"/>
                  <a:gd name="connsiteY30" fmla="*/ 58371 h 335345"/>
                  <a:gd name="connsiteX31" fmla="*/ 276652 w 278912"/>
                  <a:gd name="connsiteY31" fmla="*/ 55028 h 335345"/>
                  <a:gd name="connsiteX32" fmla="*/ 216511 w 278912"/>
                  <a:gd name="connsiteY32" fmla="*/ 459 h 335345"/>
                  <a:gd name="connsiteX33" fmla="*/ 119480 w 278912"/>
                  <a:gd name="connsiteY33" fmla="*/ 73211 h 335345"/>
                  <a:gd name="connsiteX34" fmla="*/ 114641 w 278912"/>
                  <a:gd name="connsiteY34" fmla="*/ 73078 h 335345"/>
                  <a:gd name="connsiteX35" fmla="*/ 41670 w 278912"/>
                  <a:gd name="connsiteY35" fmla="*/ 30348 h 335345"/>
                  <a:gd name="connsiteX36" fmla="*/ 41842 w 278912"/>
                  <a:gd name="connsiteY36" fmla="*/ 34768 h 335345"/>
                  <a:gd name="connsiteX37" fmla="*/ 102164 w 278912"/>
                  <a:gd name="connsiteY37" fmla="*/ 106186 h 335345"/>
                  <a:gd name="connsiteX38" fmla="*/ 102945 w 278912"/>
                  <a:gd name="connsiteY38" fmla="*/ 109215 h 335345"/>
                  <a:gd name="connsiteX39" fmla="*/ 100144 w 278912"/>
                  <a:gd name="connsiteY39" fmla="*/ 110330 h 335345"/>
                  <a:gd name="connsiteX40" fmla="*/ 99659 w 278912"/>
                  <a:gd name="connsiteY40" fmla="*/ 110054 h 335345"/>
                  <a:gd name="connsiteX41" fmla="*/ 16048 w 278912"/>
                  <a:gd name="connsiteY41" fmla="*/ 57314 h 335345"/>
                  <a:gd name="connsiteX42" fmla="*/ 15172 w 278912"/>
                  <a:gd name="connsiteY42" fmla="*/ 58180 h 335345"/>
                  <a:gd name="connsiteX43" fmla="*/ 770 w 278912"/>
                  <a:gd name="connsiteY43" fmla="*/ 126941 h 335345"/>
                  <a:gd name="connsiteX44" fmla="*/ 5837 w 278912"/>
                  <a:gd name="connsiteY44" fmla="*/ 127522 h 335345"/>
                  <a:gd name="connsiteX45" fmla="*/ 78885 w 278912"/>
                  <a:gd name="connsiteY45" fmla="*/ 130951 h 335345"/>
                  <a:gd name="connsiteX46" fmla="*/ 75979 w 278912"/>
                  <a:gd name="connsiteY46" fmla="*/ 135295 h 335345"/>
                  <a:gd name="connsiteX47" fmla="*/ 29936 w 278912"/>
                  <a:gd name="connsiteY47" fmla="*/ 210914 h 335345"/>
                  <a:gd name="connsiteX48" fmla="*/ 30240 w 278912"/>
                  <a:gd name="connsiteY48" fmla="*/ 211800 h 335345"/>
                  <a:gd name="connsiteX49" fmla="*/ 51214 w 278912"/>
                  <a:gd name="connsiteY49" fmla="*/ 245718 h 335345"/>
                  <a:gd name="connsiteX50" fmla="*/ 61778 w 278912"/>
                  <a:gd name="connsiteY50" fmla="*/ 259244 h 335345"/>
                  <a:gd name="connsiteX51" fmla="*/ 66321 w 278912"/>
                  <a:gd name="connsiteY51" fmla="*/ 256900 h 335345"/>
                  <a:gd name="connsiteX52" fmla="*/ 95677 w 278912"/>
                  <a:gd name="connsiteY52" fmla="*/ 204770 h 335345"/>
                  <a:gd name="connsiteX53" fmla="*/ 94458 w 278912"/>
                  <a:gd name="connsiteY53" fmla="*/ 209561 h 335345"/>
                  <a:gd name="connsiteX54" fmla="*/ 77008 w 278912"/>
                  <a:gd name="connsiteY54" fmla="*/ 274026 h 335345"/>
                  <a:gd name="connsiteX55" fmla="*/ 77827 w 278912"/>
                  <a:gd name="connsiteY55" fmla="*/ 275836 h 335345"/>
                  <a:gd name="connsiteX56" fmla="*/ 100144 w 278912"/>
                  <a:gd name="connsiteY56" fmla="*/ 294915 h 335345"/>
                  <a:gd name="connsiteX57" fmla="*/ 46490 w 278912"/>
                  <a:gd name="connsiteY57" fmla="*/ 204056 h 335345"/>
                  <a:gd name="connsiteX58" fmla="*/ 33393 w 278912"/>
                  <a:gd name="connsiteY58" fmla="*/ 163832 h 335345"/>
                  <a:gd name="connsiteX59" fmla="*/ 46490 w 278912"/>
                  <a:gd name="connsiteY59" fmla="*/ 204056 h 335345"/>
                  <a:gd name="connsiteX60" fmla="*/ 134091 w 278912"/>
                  <a:gd name="connsiteY60" fmla="*/ 89089 h 335345"/>
                  <a:gd name="connsiteX61" fmla="*/ 186946 w 278912"/>
                  <a:gd name="connsiteY61" fmla="*/ 41617 h 335345"/>
                  <a:gd name="connsiteX62" fmla="*/ 134091 w 278912"/>
                  <a:gd name="connsiteY62" fmla="*/ 89089 h 335345"/>
                  <a:gd name="connsiteX63" fmla="*/ 57577 w 278912"/>
                  <a:gd name="connsiteY63" fmla="*/ 76449 h 335345"/>
                  <a:gd name="connsiteX64" fmla="*/ 27945 w 278912"/>
                  <a:gd name="connsiteY64" fmla="*/ 61581 h 335345"/>
                  <a:gd name="connsiteX65" fmla="*/ 57577 w 278912"/>
                  <a:gd name="connsiteY65" fmla="*/ 76449 h 335345"/>
                  <a:gd name="connsiteX66" fmla="*/ 115099 w 278912"/>
                  <a:gd name="connsiteY66" fmla="*/ 170309 h 335345"/>
                  <a:gd name="connsiteX67" fmla="*/ 143702 w 278912"/>
                  <a:gd name="connsiteY67" fmla="*/ 144267 h 335345"/>
                  <a:gd name="connsiteX68" fmla="*/ 115099 w 278912"/>
                  <a:gd name="connsiteY68" fmla="*/ 170309 h 335345"/>
                  <a:gd name="connsiteX69" fmla="*/ 86562 w 278912"/>
                  <a:gd name="connsiteY69" fmla="*/ 137695 h 335345"/>
                  <a:gd name="connsiteX70" fmla="*/ 99135 w 278912"/>
                  <a:gd name="connsiteY70" fmla="*/ 139171 h 335345"/>
                  <a:gd name="connsiteX71" fmla="*/ 86562 w 278912"/>
                  <a:gd name="connsiteY71" fmla="*/ 137695 h 335345"/>
                  <a:gd name="connsiteX72" fmla="*/ 112355 w 278912"/>
                  <a:gd name="connsiteY72" fmla="*/ 216838 h 335345"/>
                  <a:gd name="connsiteX73" fmla="*/ 127643 w 278912"/>
                  <a:gd name="connsiteY73" fmla="*/ 207199 h 335345"/>
                  <a:gd name="connsiteX74" fmla="*/ 112355 w 278912"/>
                  <a:gd name="connsiteY74" fmla="*/ 216838 h 335345"/>
                  <a:gd name="connsiteX75" fmla="*/ 116261 w 278912"/>
                  <a:gd name="connsiteY75" fmla="*/ 234964 h 335345"/>
                  <a:gd name="connsiteX76" fmla="*/ 140673 w 278912"/>
                  <a:gd name="connsiteY76" fmla="*/ 261720 h 335345"/>
                  <a:gd name="connsiteX77" fmla="*/ 116261 w 278912"/>
                  <a:gd name="connsiteY77" fmla="*/ 234964 h 335345"/>
                  <a:gd name="connsiteX78" fmla="*/ 110822 w 278912"/>
                  <a:gd name="connsiteY78" fmla="*/ 253376 h 335345"/>
                  <a:gd name="connsiteX79" fmla="*/ 108955 w 278912"/>
                  <a:gd name="connsiteY79" fmla="*/ 282923 h 335345"/>
                  <a:gd name="connsiteX80" fmla="*/ 110822 w 278912"/>
                  <a:gd name="connsiteY80" fmla="*/ 253376 h 335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278912" h="335345">
                    <a:moveTo>
                      <a:pt x="100144" y="294915"/>
                    </a:moveTo>
                    <a:cubicBezTo>
                      <a:pt x="101659" y="296115"/>
                      <a:pt x="103935" y="295305"/>
                      <a:pt x="104326" y="293410"/>
                    </a:cubicBezTo>
                    <a:cubicBezTo>
                      <a:pt x="104535" y="292391"/>
                      <a:pt x="104773" y="291371"/>
                      <a:pt x="105050" y="290371"/>
                    </a:cubicBezTo>
                    <a:cubicBezTo>
                      <a:pt x="105850" y="287390"/>
                      <a:pt x="110174" y="287981"/>
                      <a:pt x="110222" y="291067"/>
                    </a:cubicBezTo>
                    <a:cubicBezTo>
                      <a:pt x="110298" y="295582"/>
                      <a:pt x="111098" y="299782"/>
                      <a:pt x="112374" y="303649"/>
                    </a:cubicBezTo>
                    <a:cubicBezTo>
                      <a:pt x="112546" y="304173"/>
                      <a:pt x="112889" y="304630"/>
                      <a:pt x="113336" y="304964"/>
                    </a:cubicBezTo>
                    <a:cubicBezTo>
                      <a:pt x="133634" y="319861"/>
                      <a:pt x="151903" y="330862"/>
                      <a:pt x="158961" y="334986"/>
                    </a:cubicBezTo>
                    <a:cubicBezTo>
                      <a:pt x="160476" y="335872"/>
                      <a:pt x="162409" y="335044"/>
                      <a:pt x="162828" y="333339"/>
                    </a:cubicBezTo>
                    <a:cubicBezTo>
                      <a:pt x="163895" y="329005"/>
                      <a:pt x="166153" y="320785"/>
                      <a:pt x="170182" y="309945"/>
                    </a:cubicBezTo>
                    <a:cubicBezTo>
                      <a:pt x="170448" y="309231"/>
                      <a:pt x="170410" y="308421"/>
                      <a:pt x="170048" y="307755"/>
                    </a:cubicBezTo>
                    <a:cubicBezTo>
                      <a:pt x="163133" y="294848"/>
                      <a:pt x="153113" y="280761"/>
                      <a:pt x="146074" y="271398"/>
                    </a:cubicBezTo>
                    <a:cubicBezTo>
                      <a:pt x="144207" y="268912"/>
                      <a:pt x="147446" y="265806"/>
                      <a:pt x="149846" y="267778"/>
                    </a:cubicBezTo>
                    <a:cubicBezTo>
                      <a:pt x="159542" y="275760"/>
                      <a:pt x="165924" y="287419"/>
                      <a:pt x="170039" y="298039"/>
                    </a:cubicBezTo>
                    <a:cubicBezTo>
                      <a:pt x="170887" y="300230"/>
                      <a:pt x="173963" y="300296"/>
                      <a:pt x="174877" y="298134"/>
                    </a:cubicBezTo>
                    <a:cubicBezTo>
                      <a:pt x="178887" y="288724"/>
                      <a:pt x="184021" y="278056"/>
                      <a:pt x="190546" y="266673"/>
                    </a:cubicBezTo>
                    <a:cubicBezTo>
                      <a:pt x="190984" y="265911"/>
                      <a:pt x="191022" y="264968"/>
                      <a:pt x="190632" y="264178"/>
                    </a:cubicBezTo>
                    <a:cubicBezTo>
                      <a:pt x="171553" y="225211"/>
                      <a:pt x="144893" y="211400"/>
                      <a:pt x="135301" y="207513"/>
                    </a:cubicBezTo>
                    <a:cubicBezTo>
                      <a:pt x="133587" y="206818"/>
                      <a:pt x="133110" y="204608"/>
                      <a:pt x="134396" y="203275"/>
                    </a:cubicBezTo>
                    <a:cubicBezTo>
                      <a:pt x="167543" y="169023"/>
                      <a:pt x="185231" y="219286"/>
                      <a:pt x="193032" y="253853"/>
                    </a:cubicBezTo>
                    <a:cubicBezTo>
                      <a:pt x="193546" y="256119"/>
                      <a:pt x="196537" y="256634"/>
                      <a:pt x="197785" y="254672"/>
                    </a:cubicBezTo>
                    <a:cubicBezTo>
                      <a:pt x="203700" y="245375"/>
                      <a:pt x="210520" y="235746"/>
                      <a:pt x="218397" y="226059"/>
                    </a:cubicBezTo>
                    <a:cubicBezTo>
                      <a:pt x="218883" y="225459"/>
                      <a:pt x="219093" y="224649"/>
                      <a:pt x="218950" y="223887"/>
                    </a:cubicBezTo>
                    <a:cubicBezTo>
                      <a:pt x="205367" y="151735"/>
                      <a:pt x="174144" y="149697"/>
                      <a:pt x="157018" y="150478"/>
                    </a:cubicBezTo>
                    <a:cubicBezTo>
                      <a:pt x="154351" y="150601"/>
                      <a:pt x="162495" y="146611"/>
                      <a:pt x="172353" y="147858"/>
                    </a:cubicBezTo>
                    <a:cubicBezTo>
                      <a:pt x="240257" y="156469"/>
                      <a:pt x="234933" y="162927"/>
                      <a:pt x="242267" y="192683"/>
                    </a:cubicBezTo>
                    <a:cubicBezTo>
                      <a:pt x="242791" y="194807"/>
                      <a:pt x="245515" y="195379"/>
                      <a:pt x="246877" y="193664"/>
                    </a:cubicBezTo>
                    <a:cubicBezTo>
                      <a:pt x="263365" y="172900"/>
                      <a:pt x="273728" y="150611"/>
                      <a:pt x="278910" y="128818"/>
                    </a:cubicBezTo>
                    <a:cubicBezTo>
                      <a:pt x="279081" y="128113"/>
                      <a:pt x="270747" y="107206"/>
                      <a:pt x="270347" y="106606"/>
                    </a:cubicBezTo>
                    <a:cubicBezTo>
                      <a:pt x="252963" y="80107"/>
                      <a:pt x="224112" y="74840"/>
                      <a:pt x="146207" y="104996"/>
                    </a:cubicBezTo>
                    <a:cubicBezTo>
                      <a:pt x="143493" y="106044"/>
                      <a:pt x="141340" y="102548"/>
                      <a:pt x="143502" y="100605"/>
                    </a:cubicBezTo>
                    <a:cubicBezTo>
                      <a:pt x="164943" y="81317"/>
                      <a:pt x="218064" y="41216"/>
                      <a:pt x="273366" y="58371"/>
                    </a:cubicBezTo>
                    <a:cubicBezTo>
                      <a:pt x="275423" y="59009"/>
                      <a:pt x="277338" y="57056"/>
                      <a:pt x="276652" y="55028"/>
                    </a:cubicBezTo>
                    <a:cubicBezTo>
                      <a:pt x="266537" y="25033"/>
                      <a:pt x="244905" y="3536"/>
                      <a:pt x="216511" y="459"/>
                    </a:cubicBezTo>
                    <a:cubicBezTo>
                      <a:pt x="158980" y="-5780"/>
                      <a:pt x="128167" y="53304"/>
                      <a:pt x="119480" y="73211"/>
                    </a:cubicBezTo>
                    <a:cubicBezTo>
                      <a:pt x="118537" y="75364"/>
                      <a:pt x="115470" y="75278"/>
                      <a:pt x="114641" y="73078"/>
                    </a:cubicBezTo>
                    <a:cubicBezTo>
                      <a:pt x="107517" y="54066"/>
                      <a:pt x="83409" y="1869"/>
                      <a:pt x="41670" y="30348"/>
                    </a:cubicBezTo>
                    <a:cubicBezTo>
                      <a:pt x="40089" y="31425"/>
                      <a:pt x="40184" y="33825"/>
                      <a:pt x="41842" y="34768"/>
                    </a:cubicBezTo>
                    <a:cubicBezTo>
                      <a:pt x="57834" y="43893"/>
                      <a:pt x="78637" y="62038"/>
                      <a:pt x="102164" y="106186"/>
                    </a:cubicBezTo>
                    <a:cubicBezTo>
                      <a:pt x="102468" y="106739"/>
                      <a:pt x="103345" y="108206"/>
                      <a:pt x="102945" y="109215"/>
                    </a:cubicBezTo>
                    <a:cubicBezTo>
                      <a:pt x="102288" y="110873"/>
                      <a:pt x="101840" y="110854"/>
                      <a:pt x="100144" y="110330"/>
                    </a:cubicBezTo>
                    <a:cubicBezTo>
                      <a:pt x="99935" y="110263"/>
                      <a:pt x="99763" y="110177"/>
                      <a:pt x="99659" y="110054"/>
                    </a:cubicBezTo>
                    <a:cubicBezTo>
                      <a:pt x="75894" y="81259"/>
                      <a:pt x="56691" y="31777"/>
                      <a:pt x="16048" y="57314"/>
                    </a:cubicBezTo>
                    <a:cubicBezTo>
                      <a:pt x="15705" y="57533"/>
                      <a:pt x="15391" y="57837"/>
                      <a:pt x="15172" y="58180"/>
                    </a:cubicBezTo>
                    <a:cubicBezTo>
                      <a:pt x="1722" y="79269"/>
                      <a:pt x="-1773" y="102996"/>
                      <a:pt x="770" y="126941"/>
                    </a:cubicBezTo>
                    <a:cubicBezTo>
                      <a:pt x="1065" y="129685"/>
                      <a:pt x="4885" y="130113"/>
                      <a:pt x="5837" y="127522"/>
                    </a:cubicBezTo>
                    <a:cubicBezTo>
                      <a:pt x="19696" y="89784"/>
                      <a:pt x="55853" y="111654"/>
                      <a:pt x="78885" y="130951"/>
                    </a:cubicBezTo>
                    <a:cubicBezTo>
                      <a:pt x="81294" y="132971"/>
                      <a:pt x="78780" y="136714"/>
                      <a:pt x="75979" y="135295"/>
                    </a:cubicBezTo>
                    <a:cubicBezTo>
                      <a:pt x="22287" y="108101"/>
                      <a:pt x="24021" y="170709"/>
                      <a:pt x="29936" y="210914"/>
                    </a:cubicBezTo>
                    <a:cubicBezTo>
                      <a:pt x="29983" y="211228"/>
                      <a:pt x="30088" y="211523"/>
                      <a:pt x="30240" y="211800"/>
                    </a:cubicBezTo>
                    <a:cubicBezTo>
                      <a:pt x="37098" y="224277"/>
                      <a:pt x="44366" y="235765"/>
                      <a:pt x="51214" y="245718"/>
                    </a:cubicBezTo>
                    <a:cubicBezTo>
                      <a:pt x="54348" y="250271"/>
                      <a:pt x="57910" y="254796"/>
                      <a:pt x="61778" y="259244"/>
                    </a:cubicBezTo>
                    <a:cubicBezTo>
                      <a:pt x="63578" y="261320"/>
                      <a:pt x="66950" y="259567"/>
                      <a:pt x="66321" y="256900"/>
                    </a:cubicBezTo>
                    <a:cubicBezTo>
                      <a:pt x="48795" y="182586"/>
                      <a:pt x="78256" y="193331"/>
                      <a:pt x="95677" y="204770"/>
                    </a:cubicBezTo>
                    <a:cubicBezTo>
                      <a:pt x="97744" y="206132"/>
                      <a:pt x="96925" y="209295"/>
                      <a:pt x="94458" y="209561"/>
                    </a:cubicBezTo>
                    <a:cubicBezTo>
                      <a:pt x="77846" y="211362"/>
                      <a:pt x="76094" y="247833"/>
                      <a:pt x="77008" y="274026"/>
                    </a:cubicBezTo>
                    <a:cubicBezTo>
                      <a:pt x="77037" y="274712"/>
                      <a:pt x="77332" y="275360"/>
                      <a:pt x="77827" y="275836"/>
                    </a:cubicBezTo>
                    <a:cubicBezTo>
                      <a:pt x="85009" y="282504"/>
                      <a:pt x="92572" y="288924"/>
                      <a:pt x="100144" y="294915"/>
                    </a:cubicBezTo>
                    <a:close/>
                    <a:moveTo>
                      <a:pt x="46490" y="204056"/>
                    </a:moveTo>
                    <a:cubicBezTo>
                      <a:pt x="37784" y="220667"/>
                      <a:pt x="31050" y="184844"/>
                      <a:pt x="33393" y="163832"/>
                    </a:cubicBezTo>
                    <a:cubicBezTo>
                      <a:pt x="35746" y="142829"/>
                      <a:pt x="55653" y="186587"/>
                      <a:pt x="46490" y="204056"/>
                    </a:cubicBezTo>
                    <a:close/>
                    <a:moveTo>
                      <a:pt x="134091" y="89089"/>
                    </a:moveTo>
                    <a:cubicBezTo>
                      <a:pt x="129558" y="75697"/>
                      <a:pt x="178049" y="36606"/>
                      <a:pt x="186946" y="41617"/>
                    </a:cubicBezTo>
                    <a:cubicBezTo>
                      <a:pt x="198966" y="48379"/>
                      <a:pt x="138625" y="102481"/>
                      <a:pt x="134091" y="89089"/>
                    </a:cubicBezTo>
                    <a:close/>
                    <a:moveTo>
                      <a:pt x="57577" y="76449"/>
                    </a:moveTo>
                    <a:cubicBezTo>
                      <a:pt x="55405" y="90423"/>
                      <a:pt x="19887" y="70601"/>
                      <a:pt x="27945" y="61581"/>
                    </a:cubicBezTo>
                    <a:cubicBezTo>
                      <a:pt x="36012" y="52570"/>
                      <a:pt x="58711" y="69163"/>
                      <a:pt x="57577" y="76449"/>
                    </a:cubicBezTo>
                    <a:close/>
                    <a:moveTo>
                      <a:pt x="115099" y="170309"/>
                    </a:moveTo>
                    <a:cubicBezTo>
                      <a:pt x="111736" y="167480"/>
                      <a:pt x="135692" y="133123"/>
                      <a:pt x="143702" y="144267"/>
                    </a:cubicBezTo>
                    <a:cubicBezTo>
                      <a:pt x="150979" y="154402"/>
                      <a:pt x="118461" y="173138"/>
                      <a:pt x="115099" y="170309"/>
                    </a:cubicBezTo>
                    <a:close/>
                    <a:moveTo>
                      <a:pt x="86562" y="137695"/>
                    </a:moveTo>
                    <a:cubicBezTo>
                      <a:pt x="86266" y="127865"/>
                      <a:pt x="98116" y="128532"/>
                      <a:pt x="99135" y="139171"/>
                    </a:cubicBezTo>
                    <a:cubicBezTo>
                      <a:pt x="101802" y="167270"/>
                      <a:pt x="86857" y="147525"/>
                      <a:pt x="86562" y="137695"/>
                    </a:cubicBezTo>
                    <a:close/>
                    <a:moveTo>
                      <a:pt x="112355" y="216838"/>
                    </a:moveTo>
                    <a:cubicBezTo>
                      <a:pt x="107679" y="213857"/>
                      <a:pt x="126214" y="199789"/>
                      <a:pt x="127643" y="207199"/>
                    </a:cubicBezTo>
                    <a:cubicBezTo>
                      <a:pt x="129519" y="216915"/>
                      <a:pt x="117032" y="219820"/>
                      <a:pt x="112355" y="216838"/>
                    </a:cubicBezTo>
                    <a:close/>
                    <a:moveTo>
                      <a:pt x="116261" y="234964"/>
                    </a:moveTo>
                    <a:cubicBezTo>
                      <a:pt x="123614" y="226792"/>
                      <a:pt x="145169" y="253538"/>
                      <a:pt x="140673" y="261720"/>
                    </a:cubicBezTo>
                    <a:cubicBezTo>
                      <a:pt x="136177" y="269912"/>
                      <a:pt x="108898" y="243146"/>
                      <a:pt x="116261" y="234964"/>
                    </a:cubicBezTo>
                    <a:close/>
                    <a:moveTo>
                      <a:pt x="110822" y="253376"/>
                    </a:moveTo>
                    <a:cubicBezTo>
                      <a:pt x="116356" y="254195"/>
                      <a:pt x="120109" y="285599"/>
                      <a:pt x="108955" y="282923"/>
                    </a:cubicBezTo>
                    <a:cubicBezTo>
                      <a:pt x="100487" y="280894"/>
                      <a:pt x="105288" y="252557"/>
                      <a:pt x="110822" y="253376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2EE80EF5-54EE-435B-93F7-236C5FF04E27}"/>
                  </a:ext>
                </a:extLst>
              </p:cNvPr>
              <p:cNvSpPr/>
              <p:nvPr/>
            </p:nvSpPr>
            <p:spPr>
              <a:xfrm>
                <a:off x="4467525" y="2682141"/>
                <a:ext cx="351032" cy="404718"/>
              </a:xfrm>
              <a:custGeom>
                <a:avLst/>
                <a:gdLst>
                  <a:gd name="connsiteX0" fmla="*/ 344571 w 351032"/>
                  <a:gd name="connsiteY0" fmla="*/ 213478 h 404718"/>
                  <a:gd name="connsiteX1" fmla="*/ 264676 w 351032"/>
                  <a:gd name="connsiteY1" fmla="*/ 139307 h 404718"/>
                  <a:gd name="connsiteX2" fmla="*/ 259770 w 351032"/>
                  <a:gd name="connsiteY2" fmla="*/ 135135 h 404718"/>
                  <a:gd name="connsiteX3" fmla="*/ 345171 w 351032"/>
                  <a:gd name="connsiteY3" fmla="*/ 106598 h 404718"/>
                  <a:gd name="connsiteX4" fmla="*/ 350982 w 351032"/>
                  <a:gd name="connsiteY4" fmla="*/ 104207 h 404718"/>
                  <a:gd name="connsiteX5" fmla="*/ 310881 w 351032"/>
                  <a:gd name="connsiteY5" fmla="*/ 27559 h 404718"/>
                  <a:gd name="connsiteX6" fmla="*/ 309557 w 351032"/>
                  <a:gd name="connsiteY6" fmla="*/ 26826 h 404718"/>
                  <a:gd name="connsiteX7" fmla="*/ 228166 w 351032"/>
                  <a:gd name="connsiteY7" fmla="*/ 117333 h 404718"/>
                  <a:gd name="connsiteX8" fmla="*/ 227680 w 351032"/>
                  <a:gd name="connsiteY8" fmla="*/ 117828 h 404718"/>
                  <a:gd name="connsiteX9" fmla="*/ 223985 w 351032"/>
                  <a:gd name="connsiteY9" fmla="*/ 117447 h 404718"/>
                  <a:gd name="connsiteX10" fmla="*/ 223899 w 351032"/>
                  <a:gd name="connsiteY10" fmla="*/ 113599 h 404718"/>
                  <a:gd name="connsiteX11" fmla="*/ 271438 w 351032"/>
                  <a:gd name="connsiteY11" fmla="*/ 8767 h 404718"/>
                  <a:gd name="connsiteX12" fmla="*/ 270162 w 351032"/>
                  <a:gd name="connsiteY12" fmla="*/ 3471 h 404718"/>
                  <a:gd name="connsiteX13" fmla="*/ 198020 w 351032"/>
                  <a:gd name="connsiteY13" fmla="*/ 78556 h 404718"/>
                  <a:gd name="connsiteX14" fmla="*/ 192333 w 351032"/>
                  <a:gd name="connsiteY14" fmla="*/ 80337 h 404718"/>
                  <a:gd name="connsiteX15" fmla="*/ 52982 w 351032"/>
                  <a:gd name="connsiteY15" fmla="*/ 26645 h 404718"/>
                  <a:gd name="connsiteX16" fmla="*/ 4 w 351032"/>
                  <a:gd name="connsiteY16" fmla="*/ 111456 h 404718"/>
                  <a:gd name="connsiteX17" fmla="*/ 5024 w 351032"/>
                  <a:gd name="connsiteY17" fmla="*/ 114323 h 404718"/>
                  <a:gd name="connsiteX18" fmla="*/ 173055 w 351032"/>
                  <a:gd name="connsiteY18" fmla="*/ 120847 h 404718"/>
                  <a:gd name="connsiteX19" fmla="*/ 171331 w 351032"/>
                  <a:gd name="connsiteY19" fmla="*/ 126953 h 404718"/>
                  <a:gd name="connsiteX20" fmla="*/ 21807 w 351032"/>
                  <a:gd name="connsiteY20" fmla="*/ 197095 h 404718"/>
                  <a:gd name="connsiteX21" fmla="*/ 22074 w 351032"/>
                  <a:gd name="connsiteY21" fmla="*/ 199648 h 404718"/>
                  <a:gd name="connsiteX22" fmla="*/ 81767 w 351032"/>
                  <a:gd name="connsiteY22" fmla="*/ 265751 h 404718"/>
                  <a:gd name="connsiteX23" fmla="*/ 86911 w 351032"/>
                  <a:gd name="connsiteY23" fmla="*/ 263046 h 404718"/>
                  <a:gd name="connsiteX24" fmla="*/ 172550 w 351032"/>
                  <a:gd name="connsiteY24" fmla="*/ 169853 h 404718"/>
                  <a:gd name="connsiteX25" fmla="*/ 172302 w 351032"/>
                  <a:gd name="connsiteY25" fmla="*/ 176083 h 404718"/>
                  <a:gd name="connsiteX26" fmla="*/ 124992 w 351032"/>
                  <a:gd name="connsiteY26" fmla="*/ 292212 h 404718"/>
                  <a:gd name="connsiteX27" fmla="*/ 126373 w 351032"/>
                  <a:gd name="connsiteY27" fmla="*/ 294602 h 404718"/>
                  <a:gd name="connsiteX28" fmla="*/ 160377 w 351032"/>
                  <a:gd name="connsiteY28" fmla="*/ 321606 h 404718"/>
                  <a:gd name="connsiteX29" fmla="*/ 165739 w 351032"/>
                  <a:gd name="connsiteY29" fmla="*/ 319034 h 404718"/>
                  <a:gd name="connsiteX30" fmla="*/ 218270 w 351032"/>
                  <a:gd name="connsiteY30" fmla="*/ 239462 h 404718"/>
                  <a:gd name="connsiteX31" fmla="*/ 218613 w 351032"/>
                  <a:gd name="connsiteY31" fmla="*/ 244787 h 404718"/>
                  <a:gd name="connsiteX32" fmla="*/ 172045 w 351032"/>
                  <a:gd name="connsiteY32" fmla="*/ 330464 h 404718"/>
                  <a:gd name="connsiteX33" fmla="*/ 172988 w 351032"/>
                  <a:gd name="connsiteY33" fmla="*/ 333388 h 404718"/>
                  <a:gd name="connsiteX34" fmla="*/ 202096 w 351032"/>
                  <a:gd name="connsiteY34" fmla="*/ 365411 h 404718"/>
                  <a:gd name="connsiteX35" fmla="*/ 207802 w 351032"/>
                  <a:gd name="connsiteY35" fmla="*/ 363678 h 404718"/>
                  <a:gd name="connsiteX36" fmla="*/ 221594 w 351032"/>
                  <a:gd name="connsiteY36" fmla="*/ 321053 h 404718"/>
                  <a:gd name="connsiteX37" fmla="*/ 227271 w 351032"/>
                  <a:gd name="connsiteY37" fmla="*/ 324073 h 404718"/>
                  <a:gd name="connsiteX38" fmla="*/ 211050 w 351032"/>
                  <a:gd name="connsiteY38" fmla="*/ 375184 h 404718"/>
                  <a:gd name="connsiteX39" fmla="*/ 211631 w 351032"/>
                  <a:gd name="connsiteY39" fmla="*/ 377822 h 404718"/>
                  <a:gd name="connsiteX40" fmla="*/ 228185 w 351032"/>
                  <a:gd name="connsiteY40" fmla="*/ 403073 h 404718"/>
                  <a:gd name="connsiteX41" fmla="*/ 233319 w 351032"/>
                  <a:gd name="connsiteY41" fmla="*/ 403730 h 404718"/>
                  <a:gd name="connsiteX42" fmla="*/ 277315 w 351032"/>
                  <a:gd name="connsiteY42" fmla="*/ 352867 h 404718"/>
                  <a:gd name="connsiteX43" fmla="*/ 278020 w 351032"/>
                  <a:gd name="connsiteY43" fmla="*/ 350990 h 404718"/>
                  <a:gd name="connsiteX44" fmla="*/ 276353 w 351032"/>
                  <a:gd name="connsiteY44" fmla="*/ 335360 h 404718"/>
                  <a:gd name="connsiteX45" fmla="*/ 282249 w 351032"/>
                  <a:gd name="connsiteY45" fmla="*/ 332807 h 404718"/>
                  <a:gd name="connsiteX46" fmla="*/ 284126 w 351032"/>
                  <a:gd name="connsiteY46" fmla="*/ 336169 h 404718"/>
                  <a:gd name="connsiteX47" fmla="*/ 289584 w 351032"/>
                  <a:gd name="connsiteY47" fmla="*/ 336550 h 404718"/>
                  <a:gd name="connsiteX48" fmla="*/ 309567 w 351032"/>
                  <a:gd name="connsiteY48" fmla="*/ 306442 h 404718"/>
                  <a:gd name="connsiteX49" fmla="*/ 309938 w 351032"/>
                  <a:gd name="connsiteY49" fmla="*/ 304023 h 404718"/>
                  <a:gd name="connsiteX50" fmla="*/ 267666 w 351032"/>
                  <a:gd name="connsiteY50" fmla="*/ 233490 h 404718"/>
                  <a:gd name="connsiteX51" fmla="*/ 264618 w 351032"/>
                  <a:gd name="connsiteY51" fmla="*/ 228223 h 404718"/>
                  <a:gd name="connsiteX52" fmla="*/ 316873 w 351032"/>
                  <a:gd name="connsiteY52" fmla="*/ 280153 h 404718"/>
                  <a:gd name="connsiteX53" fmla="*/ 323045 w 351032"/>
                  <a:gd name="connsiteY53" fmla="*/ 281410 h 404718"/>
                  <a:gd name="connsiteX54" fmla="*/ 331027 w 351032"/>
                  <a:gd name="connsiteY54" fmla="*/ 261836 h 404718"/>
                  <a:gd name="connsiteX55" fmla="*/ 344514 w 351032"/>
                  <a:gd name="connsiteY55" fmla="*/ 214621 h 404718"/>
                  <a:gd name="connsiteX56" fmla="*/ 344571 w 351032"/>
                  <a:gd name="connsiteY56" fmla="*/ 213478 h 40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51032" h="404718">
                    <a:moveTo>
                      <a:pt x="344571" y="213478"/>
                    </a:moveTo>
                    <a:cubicBezTo>
                      <a:pt x="338113" y="163862"/>
                      <a:pt x="319187" y="89091"/>
                      <a:pt x="264676" y="139307"/>
                    </a:cubicBezTo>
                    <a:cubicBezTo>
                      <a:pt x="261828" y="141926"/>
                      <a:pt x="257599" y="138335"/>
                      <a:pt x="259770" y="135135"/>
                    </a:cubicBezTo>
                    <a:cubicBezTo>
                      <a:pt x="280601" y="104550"/>
                      <a:pt x="316111" y="66517"/>
                      <a:pt x="345171" y="106598"/>
                    </a:cubicBezTo>
                    <a:cubicBezTo>
                      <a:pt x="347162" y="109351"/>
                      <a:pt x="351553" y="107550"/>
                      <a:pt x="350982" y="104207"/>
                    </a:cubicBezTo>
                    <a:cubicBezTo>
                      <a:pt x="345972" y="74984"/>
                      <a:pt x="333884" y="48048"/>
                      <a:pt x="310881" y="27559"/>
                    </a:cubicBezTo>
                    <a:cubicBezTo>
                      <a:pt x="310500" y="27226"/>
                      <a:pt x="310043" y="26969"/>
                      <a:pt x="309557" y="26826"/>
                    </a:cubicBezTo>
                    <a:cubicBezTo>
                      <a:pt x="252845" y="10186"/>
                      <a:pt x="246683" y="75251"/>
                      <a:pt x="228166" y="117333"/>
                    </a:cubicBezTo>
                    <a:cubicBezTo>
                      <a:pt x="228090" y="117514"/>
                      <a:pt x="227909" y="117675"/>
                      <a:pt x="227680" y="117828"/>
                    </a:cubicBezTo>
                    <a:cubicBezTo>
                      <a:pt x="225842" y="119028"/>
                      <a:pt x="225318" y="119190"/>
                      <a:pt x="223985" y="117447"/>
                    </a:cubicBezTo>
                    <a:cubicBezTo>
                      <a:pt x="223175" y="116380"/>
                      <a:pt x="223718" y="114351"/>
                      <a:pt x="223899" y="113599"/>
                    </a:cubicBezTo>
                    <a:cubicBezTo>
                      <a:pt x="236986" y="53401"/>
                      <a:pt x="255551" y="24931"/>
                      <a:pt x="271438" y="8767"/>
                    </a:cubicBezTo>
                    <a:cubicBezTo>
                      <a:pt x="273086" y="7081"/>
                      <a:pt x="272400" y="4214"/>
                      <a:pt x="270162" y="3471"/>
                    </a:cubicBezTo>
                    <a:cubicBezTo>
                      <a:pt x="211164" y="-16284"/>
                      <a:pt x="200087" y="53639"/>
                      <a:pt x="198020" y="78556"/>
                    </a:cubicBezTo>
                    <a:cubicBezTo>
                      <a:pt x="197782" y="81442"/>
                      <a:pt x="194172" y="82576"/>
                      <a:pt x="192333" y="80337"/>
                    </a:cubicBezTo>
                    <a:cubicBezTo>
                      <a:pt x="175369" y="59659"/>
                      <a:pt x="119057" y="-15"/>
                      <a:pt x="52982" y="26645"/>
                    </a:cubicBezTo>
                    <a:cubicBezTo>
                      <a:pt x="20369" y="39809"/>
                      <a:pt x="1938" y="72527"/>
                      <a:pt x="4" y="111456"/>
                    </a:cubicBezTo>
                    <a:cubicBezTo>
                      <a:pt x="-129" y="114104"/>
                      <a:pt x="2805" y="115761"/>
                      <a:pt x="5024" y="114323"/>
                    </a:cubicBezTo>
                    <a:cubicBezTo>
                      <a:pt x="64812" y="75470"/>
                      <a:pt x="141184" y="105188"/>
                      <a:pt x="173055" y="120847"/>
                    </a:cubicBezTo>
                    <a:cubicBezTo>
                      <a:pt x="176274" y="122428"/>
                      <a:pt x="174893" y="127296"/>
                      <a:pt x="171331" y="126953"/>
                    </a:cubicBezTo>
                    <a:cubicBezTo>
                      <a:pt x="68927" y="117333"/>
                      <a:pt x="33523" y="159871"/>
                      <a:pt x="21807" y="197095"/>
                    </a:cubicBezTo>
                    <a:cubicBezTo>
                      <a:pt x="21540" y="197952"/>
                      <a:pt x="21636" y="198876"/>
                      <a:pt x="22074" y="199648"/>
                    </a:cubicBezTo>
                    <a:cubicBezTo>
                      <a:pt x="35523" y="223736"/>
                      <a:pt x="55268" y="246673"/>
                      <a:pt x="81767" y="265751"/>
                    </a:cubicBezTo>
                    <a:cubicBezTo>
                      <a:pt x="83958" y="267332"/>
                      <a:pt x="86996" y="265742"/>
                      <a:pt x="86911" y="263046"/>
                    </a:cubicBezTo>
                    <a:cubicBezTo>
                      <a:pt x="85625" y="225336"/>
                      <a:pt x="91959" y="145146"/>
                      <a:pt x="172550" y="169853"/>
                    </a:cubicBezTo>
                    <a:cubicBezTo>
                      <a:pt x="175703" y="170815"/>
                      <a:pt x="175512" y="175330"/>
                      <a:pt x="172302" y="176083"/>
                    </a:cubicBezTo>
                    <a:cubicBezTo>
                      <a:pt x="151747" y="180893"/>
                      <a:pt x="116905" y="202172"/>
                      <a:pt x="124992" y="292212"/>
                    </a:cubicBezTo>
                    <a:cubicBezTo>
                      <a:pt x="125077" y="293164"/>
                      <a:pt x="125591" y="294050"/>
                      <a:pt x="126373" y="294602"/>
                    </a:cubicBezTo>
                    <a:cubicBezTo>
                      <a:pt x="138946" y="303451"/>
                      <a:pt x="150261" y="312566"/>
                      <a:pt x="160377" y="321606"/>
                    </a:cubicBezTo>
                    <a:cubicBezTo>
                      <a:pt x="162510" y="323511"/>
                      <a:pt x="165892" y="321901"/>
                      <a:pt x="165739" y="319034"/>
                    </a:cubicBezTo>
                    <a:cubicBezTo>
                      <a:pt x="163396" y="275467"/>
                      <a:pt x="167521" y="209982"/>
                      <a:pt x="218270" y="239462"/>
                    </a:cubicBezTo>
                    <a:cubicBezTo>
                      <a:pt x="220242" y="240605"/>
                      <a:pt x="220413" y="243386"/>
                      <a:pt x="218613" y="244787"/>
                    </a:cubicBezTo>
                    <a:cubicBezTo>
                      <a:pt x="208554" y="252597"/>
                      <a:pt x="181589" y="277895"/>
                      <a:pt x="172045" y="330464"/>
                    </a:cubicBezTo>
                    <a:cubicBezTo>
                      <a:pt x="171855" y="331521"/>
                      <a:pt x="172216" y="332636"/>
                      <a:pt x="172988" y="333388"/>
                    </a:cubicBezTo>
                    <a:cubicBezTo>
                      <a:pt x="184532" y="344685"/>
                      <a:pt x="194191" y="355600"/>
                      <a:pt x="202096" y="365411"/>
                    </a:cubicBezTo>
                    <a:cubicBezTo>
                      <a:pt x="203916" y="367669"/>
                      <a:pt x="207526" y="366554"/>
                      <a:pt x="207802" y="363678"/>
                    </a:cubicBezTo>
                    <a:cubicBezTo>
                      <a:pt x="209126" y="349714"/>
                      <a:pt x="212774" y="333760"/>
                      <a:pt x="221594" y="321053"/>
                    </a:cubicBezTo>
                    <a:cubicBezTo>
                      <a:pt x="223775" y="317910"/>
                      <a:pt x="228652" y="320501"/>
                      <a:pt x="227271" y="324073"/>
                    </a:cubicBezTo>
                    <a:cubicBezTo>
                      <a:pt x="222070" y="337522"/>
                      <a:pt x="214917" y="357563"/>
                      <a:pt x="211050" y="375184"/>
                    </a:cubicBezTo>
                    <a:cubicBezTo>
                      <a:pt x="210850" y="376098"/>
                      <a:pt x="211069" y="377070"/>
                      <a:pt x="211631" y="377822"/>
                    </a:cubicBezTo>
                    <a:cubicBezTo>
                      <a:pt x="220041" y="389319"/>
                      <a:pt x="225471" y="398301"/>
                      <a:pt x="228185" y="403073"/>
                    </a:cubicBezTo>
                    <a:cubicBezTo>
                      <a:pt x="229252" y="404949"/>
                      <a:pt x="231824" y="405292"/>
                      <a:pt x="233319" y="403730"/>
                    </a:cubicBezTo>
                    <a:cubicBezTo>
                      <a:pt x="240292" y="396482"/>
                      <a:pt x="258256" y="377317"/>
                      <a:pt x="277315" y="352867"/>
                    </a:cubicBezTo>
                    <a:cubicBezTo>
                      <a:pt x="277734" y="352324"/>
                      <a:pt x="277992" y="351667"/>
                      <a:pt x="278020" y="350990"/>
                    </a:cubicBezTo>
                    <a:cubicBezTo>
                      <a:pt x="278230" y="345990"/>
                      <a:pt x="277772" y="340732"/>
                      <a:pt x="276353" y="335360"/>
                    </a:cubicBezTo>
                    <a:cubicBezTo>
                      <a:pt x="275382" y="331683"/>
                      <a:pt x="280297" y="329540"/>
                      <a:pt x="282249" y="332807"/>
                    </a:cubicBezTo>
                    <a:cubicBezTo>
                      <a:pt x="282906" y="333903"/>
                      <a:pt x="283535" y="335026"/>
                      <a:pt x="284126" y="336169"/>
                    </a:cubicBezTo>
                    <a:cubicBezTo>
                      <a:pt x="285221" y="338284"/>
                      <a:pt x="288183" y="338474"/>
                      <a:pt x="289584" y="336550"/>
                    </a:cubicBezTo>
                    <a:cubicBezTo>
                      <a:pt x="296537" y="326921"/>
                      <a:pt x="303357" y="316777"/>
                      <a:pt x="309567" y="306442"/>
                    </a:cubicBezTo>
                    <a:cubicBezTo>
                      <a:pt x="310005" y="305708"/>
                      <a:pt x="310138" y="304851"/>
                      <a:pt x="309938" y="304023"/>
                    </a:cubicBezTo>
                    <a:cubicBezTo>
                      <a:pt x="302242" y="272685"/>
                      <a:pt x="287955" y="230061"/>
                      <a:pt x="267666" y="233490"/>
                    </a:cubicBezTo>
                    <a:cubicBezTo>
                      <a:pt x="264657" y="233995"/>
                      <a:pt x="262628" y="230528"/>
                      <a:pt x="264618" y="228223"/>
                    </a:cubicBezTo>
                    <a:cubicBezTo>
                      <a:pt x="281430" y="208839"/>
                      <a:pt x="312739" y="186227"/>
                      <a:pt x="316873" y="280153"/>
                    </a:cubicBezTo>
                    <a:cubicBezTo>
                      <a:pt x="317025" y="283534"/>
                      <a:pt x="321607" y="284477"/>
                      <a:pt x="323045" y="281410"/>
                    </a:cubicBezTo>
                    <a:cubicBezTo>
                      <a:pt x="326140" y="274838"/>
                      <a:pt x="328846" y="268285"/>
                      <a:pt x="331027" y="261836"/>
                    </a:cubicBezTo>
                    <a:cubicBezTo>
                      <a:pt x="335799" y="247749"/>
                      <a:pt x="340571" y="231709"/>
                      <a:pt x="344514" y="214621"/>
                    </a:cubicBezTo>
                    <a:cubicBezTo>
                      <a:pt x="344600" y="214249"/>
                      <a:pt x="344619" y="213859"/>
                      <a:pt x="344571" y="213478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53B90FC-F852-4B53-B450-CC9F39763B9C}"/>
                  </a:ext>
                </a:extLst>
              </p:cNvPr>
              <p:cNvSpPr/>
              <p:nvPr/>
            </p:nvSpPr>
            <p:spPr>
              <a:xfrm>
                <a:off x="3413133" y="1847669"/>
                <a:ext cx="366642" cy="300249"/>
              </a:xfrm>
              <a:custGeom>
                <a:avLst/>
                <a:gdLst>
                  <a:gd name="connsiteX0" fmla="*/ 284586 w 366642"/>
                  <a:gd name="connsiteY0" fmla="*/ 72256 h 300249"/>
                  <a:gd name="connsiteX1" fmla="*/ 190393 w 366642"/>
                  <a:gd name="connsiteY1" fmla="*/ 92820 h 300249"/>
                  <a:gd name="connsiteX2" fmla="*/ 184897 w 366642"/>
                  <a:gd name="connsiteY2" fmla="*/ 94278 h 300249"/>
                  <a:gd name="connsiteX3" fmla="*/ 207291 w 366642"/>
                  <a:gd name="connsiteY3" fmla="*/ 17849 h 300249"/>
                  <a:gd name="connsiteX4" fmla="*/ 208491 w 366642"/>
                  <a:gd name="connsiteY4" fmla="*/ 12420 h 300249"/>
                  <a:gd name="connsiteX5" fmla="*/ 132586 w 366642"/>
                  <a:gd name="connsiteY5" fmla="*/ 2838 h 300249"/>
                  <a:gd name="connsiteX6" fmla="*/ 131386 w 366642"/>
                  <a:gd name="connsiteY6" fmla="*/ 3428 h 300249"/>
                  <a:gd name="connsiteX7" fmla="*/ 156008 w 366642"/>
                  <a:gd name="connsiteY7" fmla="*/ 108232 h 300249"/>
                  <a:gd name="connsiteX8" fmla="*/ 156122 w 366642"/>
                  <a:gd name="connsiteY8" fmla="*/ 108832 h 300249"/>
                  <a:gd name="connsiteX9" fmla="*/ 153979 w 366642"/>
                  <a:gd name="connsiteY9" fmla="*/ 111318 h 300249"/>
                  <a:gd name="connsiteX10" fmla="*/ 151141 w 366642"/>
                  <a:gd name="connsiteY10" fmla="*/ 109441 h 300249"/>
                  <a:gd name="connsiteX11" fmla="*/ 99030 w 366642"/>
                  <a:gd name="connsiteY11" fmla="*/ 21983 h 300249"/>
                  <a:gd name="connsiteX12" fmla="*/ 94543 w 366642"/>
                  <a:gd name="connsiteY12" fmla="*/ 20230 h 300249"/>
                  <a:gd name="connsiteX13" fmla="*/ 112641 w 366642"/>
                  <a:gd name="connsiteY13" fmla="*/ 110527 h 300249"/>
                  <a:gd name="connsiteX14" fmla="*/ 111060 w 366642"/>
                  <a:gd name="connsiteY14" fmla="*/ 115557 h 300249"/>
                  <a:gd name="connsiteX15" fmla="*/ 1713 w 366642"/>
                  <a:gd name="connsiteY15" fmla="*/ 189632 h 300249"/>
                  <a:gd name="connsiteX16" fmla="*/ 36546 w 366642"/>
                  <a:gd name="connsiteY16" fmla="*/ 270919 h 300249"/>
                  <a:gd name="connsiteX17" fmla="*/ 41156 w 366642"/>
                  <a:gd name="connsiteY17" fmla="*/ 268719 h 300249"/>
                  <a:gd name="connsiteX18" fmla="*/ 130738 w 366642"/>
                  <a:gd name="connsiteY18" fmla="*/ 150008 h 300249"/>
                  <a:gd name="connsiteX19" fmla="*/ 134301 w 366642"/>
                  <a:gd name="connsiteY19" fmla="*/ 154352 h 300249"/>
                  <a:gd name="connsiteX20" fmla="*/ 109736 w 366642"/>
                  <a:gd name="connsiteY20" fmla="*/ 298341 h 300249"/>
                  <a:gd name="connsiteX21" fmla="*/ 111726 w 366642"/>
                  <a:gd name="connsiteY21" fmla="*/ 299437 h 300249"/>
                  <a:gd name="connsiteX22" fmla="*/ 189870 w 366642"/>
                  <a:gd name="connsiteY22" fmla="*/ 289474 h 300249"/>
                  <a:gd name="connsiteX23" fmla="*/ 190498 w 366642"/>
                  <a:gd name="connsiteY23" fmla="*/ 284378 h 300249"/>
                  <a:gd name="connsiteX24" fmla="*/ 166067 w 366642"/>
                  <a:gd name="connsiteY24" fmla="*/ 175135 h 300249"/>
                  <a:gd name="connsiteX25" fmla="*/ 170467 w 366642"/>
                  <a:gd name="connsiteY25" fmla="*/ 178460 h 300249"/>
                  <a:gd name="connsiteX26" fmla="*/ 230903 w 366642"/>
                  <a:gd name="connsiteY26" fmla="*/ 271452 h 300249"/>
                  <a:gd name="connsiteX27" fmla="*/ 233342 w 366642"/>
                  <a:gd name="connsiteY27" fmla="*/ 271652 h 300249"/>
                  <a:gd name="connsiteX28" fmla="*/ 270118 w 366642"/>
                  <a:gd name="connsiteY28" fmla="*/ 260594 h 300249"/>
                  <a:gd name="connsiteX29" fmla="*/ 270956 w 366642"/>
                  <a:gd name="connsiteY29" fmla="*/ 255403 h 300249"/>
                  <a:gd name="connsiteX30" fmla="*/ 239704 w 366642"/>
                  <a:gd name="connsiteY30" fmla="*/ 177079 h 300249"/>
                  <a:gd name="connsiteX31" fmla="*/ 243743 w 366642"/>
                  <a:gd name="connsiteY31" fmla="*/ 179517 h 300249"/>
                  <a:gd name="connsiteX32" fmla="*/ 282443 w 366642"/>
                  <a:gd name="connsiteY32" fmla="*/ 256593 h 300249"/>
                  <a:gd name="connsiteX33" fmla="*/ 285043 w 366642"/>
                  <a:gd name="connsiteY33" fmla="*/ 257384 h 300249"/>
                  <a:gd name="connsiteX34" fmla="*/ 322991 w 366642"/>
                  <a:gd name="connsiteY34" fmla="*/ 252421 h 300249"/>
                  <a:gd name="connsiteX35" fmla="*/ 324610 w 366642"/>
                  <a:gd name="connsiteY35" fmla="*/ 247402 h 300249"/>
                  <a:gd name="connsiteX36" fmla="*/ 300626 w 366642"/>
                  <a:gd name="connsiteY36" fmla="*/ 215864 h 300249"/>
                  <a:gd name="connsiteX37" fmla="*/ 305684 w 366642"/>
                  <a:gd name="connsiteY37" fmla="*/ 213264 h 300249"/>
                  <a:gd name="connsiteX38" fmla="*/ 334602 w 366642"/>
                  <a:gd name="connsiteY38" fmla="*/ 250850 h 300249"/>
                  <a:gd name="connsiteX39" fmla="*/ 336812 w 366642"/>
                  <a:gd name="connsiteY39" fmla="*/ 251764 h 300249"/>
                  <a:gd name="connsiteX40" fmla="*/ 363510 w 366642"/>
                  <a:gd name="connsiteY40" fmla="*/ 252497 h 300249"/>
                  <a:gd name="connsiteX41" fmla="*/ 366587 w 366642"/>
                  <a:gd name="connsiteY41" fmla="*/ 249107 h 300249"/>
                  <a:gd name="connsiteX42" fmla="*/ 351871 w 366642"/>
                  <a:gd name="connsiteY42" fmla="*/ 191480 h 300249"/>
                  <a:gd name="connsiteX43" fmla="*/ 350861 w 366642"/>
                  <a:gd name="connsiteY43" fmla="*/ 190023 h 300249"/>
                  <a:gd name="connsiteX44" fmla="*/ 338669 w 366642"/>
                  <a:gd name="connsiteY44" fmla="*/ 183336 h 300249"/>
                  <a:gd name="connsiteX45" fmla="*/ 339793 w 366642"/>
                  <a:gd name="connsiteY45" fmla="*/ 177764 h 300249"/>
                  <a:gd name="connsiteX46" fmla="*/ 343184 w 366642"/>
                  <a:gd name="connsiteY46" fmla="*/ 178098 h 300249"/>
                  <a:gd name="connsiteX47" fmla="*/ 346213 w 366642"/>
                  <a:gd name="connsiteY47" fmla="*/ 174326 h 300249"/>
                  <a:gd name="connsiteX48" fmla="*/ 334440 w 366642"/>
                  <a:gd name="connsiteY48" fmla="*/ 144608 h 300249"/>
                  <a:gd name="connsiteX49" fmla="*/ 332868 w 366642"/>
                  <a:gd name="connsiteY49" fmla="*/ 143122 h 300249"/>
                  <a:gd name="connsiteX50" fmla="*/ 260307 w 366642"/>
                  <a:gd name="connsiteY50" fmla="*/ 138207 h 300249"/>
                  <a:gd name="connsiteX51" fmla="*/ 254944 w 366642"/>
                  <a:gd name="connsiteY51" fmla="*/ 137759 h 300249"/>
                  <a:gd name="connsiteX52" fmla="*/ 319038 w 366642"/>
                  <a:gd name="connsiteY52" fmla="*/ 126034 h 300249"/>
                  <a:gd name="connsiteX53" fmla="*/ 323067 w 366642"/>
                  <a:gd name="connsiteY53" fmla="*/ 122186 h 300249"/>
                  <a:gd name="connsiteX54" fmla="*/ 312885 w 366642"/>
                  <a:gd name="connsiteY54" fmla="*/ 106508 h 300249"/>
                  <a:gd name="connsiteX55" fmla="*/ 285415 w 366642"/>
                  <a:gd name="connsiteY55" fmla="*/ 72875 h 300249"/>
                  <a:gd name="connsiteX56" fmla="*/ 284586 w 366642"/>
                  <a:gd name="connsiteY56" fmla="*/ 72256 h 30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66642" h="300249">
                    <a:moveTo>
                      <a:pt x="284586" y="72256"/>
                    </a:moveTo>
                    <a:cubicBezTo>
                      <a:pt x="245296" y="51891"/>
                      <a:pt x="181449" y="27879"/>
                      <a:pt x="190393" y="92820"/>
                    </a:cubicBezTo>
                    <a:cubicBezTo>
                      <a:pt x="190860" y="96211"/>
                      <a:pt x="186117" y="97478"/>
                      <a:pt x="184897" y="94278"/>
                    </a:cubicBezTo>
                    <a:cubicBezTo>
                      <a:pt x="173210" y="63712"/>
                      <a:pt x="163523" y="18716"/>
                      <a:pt x="207291" y="17849"/>
                    </a:cubicBezTo>
                    <a:cubicBezTo>
                      <a:pt x="210291" y="17792"/>
                      <a:pt x="211206" y="13696"/>
                      <a:pt x="208491" y="12420"/>
                    </a:cubicBezTo>
                    <a:cubicBezTo>
                      <a:pt x="184745" y="1304"/>
                      <a:pt x="159075" y="-3525"/>
                      <a:pt x="132586" y="2838"/>
                    </a:cubicBezTo>
                    <a:cubicBezTo>
                      <a:pt x="132148" y="2942"/>
                      <a:pt x="131729" y="3152"/>
                      <a:pt x="131386" y="3428"/>
                    </a:cubicBezTo>
                    <a:cubicBezTo>
                      <a:pt x="90667" y="36204"/>
                      <a:pt x="134805" y="73542"/>
                      <a:pt x="156008" y="108232"/>
                    </a:cubicBezTo>
                    <a:cubicBezTo>
                      <a:pt x="156103" y="108384"/>
                      <a:pt x="156132" y="108594"/>
                      <a:pt x="156122" y="108832"/>
                    </a:cubicBezTo>
                    <a:cubicBezTo>
                      <a:pt x="156065" y="110765"/>
                      <a:pt x="155922" y="111232"/>
                      <a:pt x="153979" y="111318"/>
                    </a:cubicBezTo>
                    <a:cubicBezTo>
                      <a:pt x="152798" y="111375"/>
                      <a:pt x="151598" y="109946"/>
                      <a:pt x="151141" y="109441"/>
                    </a:cubicBezTo>
                    <a:cubicBezTo>
                      <a:pt x="114041" y="69541"/>
                      <a:pt x="102735" y="41690"/>
                      <a:pt x="99030" y="21983"/>
                    </a:cubicBezTo>
                    <a:cubicBezTo>
                      <a:pt x="98639" y="19935"/>
                      <a:pt x="96210" y="18992"/>
                      <a:pt x="94543" y="20230"/>
                    </a:cubicBezTo>
                    <a:cubicBezTo>
                      <a:pt x="50414" y="53092"/>
                      <a:pt x="95591" y="96440"/>
                      <a:pt x="112641" y="110527"/>
                    </a:cubicBezTo>
                    <a:cubicBezTo>
                      <a:pt x="114613" y="112156"/>
                      <a:pt x="113612" y="115357"/>
                      <a:pt x="111060" y="115557"/>
                    </a:cubicBezTo>
                    <a:cubicBezTo>
                      <a:pt x="87485" y="117433"/>
                      <a:pt x="15714" y="128187"/>
                      <a:pt x="1713" y="189632"/>
                    </a:cubicBezTo>
                    <a:cubicBezTo>
                      <a:pt x="-5193" y="219960"/>
                      <a:pt x="9256" y="249869"/>
                      <a:pt x="36546" y="270919"/>
                    </a:cubicBezTo>
                    <a:cubicBezTo>
                      <a:pt x="38403" y="272348"/>
                      <a:pt x="41089" y="271062"/>
                      <a:pt x="41156" y="268719"/>
                    </a:cubicBezTo>
                    <a:cubicBezTo>
                      <a:pt x="43137" y="205692"/>
                      <a:pt x="103278" y="165239"/>
                      <a:pt x="130738" y="150008"/>
                    </a:cubicBezTo>
                    <a:cubicBezTo>
                      <a:pt x="133510" y="148475"/>
                      <a:pt x="136349" y="151923"/>
                      <a:pt x="134301" y="154352"/>
                    </a:cubicBezTo>
                    <a:cubicBezTo>
                      <a:pt x="75608" y="223856"/>
                      <a:pt x="88619" y="271043"/>
                      <a:pt x="109736" y="298341"/>
                    </a:cubicBezTo>
                    <a:cubicBezTo>
                      <a:pt x="110221" y="298970"/>
                      <a:pt x="110936" y="299361"/>
                      <a:pt x="111726" y="299437"/>
                    </a:cubicBezTo>
                    <a:cubicBezTo>
                      <a:pt x="136015" y="301827"/>
                      <a:pt x="162638" y="299075"/>
                      <a:pt x="189870" y="289474"/>
                    </a:cubicBezTo>
                    <a:cubicBezTo>
                      <a:pt x="192117" y="288683"/>
                      <a:pt x="192508" y="285673"/>
                      <a:pt x="190498" y="284378"/>
                    </a:cubicBezTo>
                    <a:cubicBezTo>
                      <a:pt x="162466" y="266271"/>
                      <a:pt x="107440" y="221179"/>
                      <a:pt x="166067" y="175135"/>
                    </a:cubicBezTo>
                    <a:cubicBezTo>
                      <a:pt x="168362" y="173335"/>
                      <a:pt x="171543" y="175755"/>
                      <a:pt x="170467" y="178460"/>
                    </a:cubicBezTo>
                    <a:cubicBezTo>
                      <a:pt x="163581" y="195814"/>
                      <a:pt x="161437" y="231847"/>
                      <a:pt x="230903" y="271452"/>
                    </a:cubicBezTo>
                    <a:cubicBezTo>
                      <a:pt x="231637" y="271871"/>
                      <a:pt x="232542" y="271948"/>
                      <a:pt x="233342" y="271652"/>
                    </a:cubicBezTo>
                    <a:cubicBezTo>
                      <a:pt x="246115" y="266985"/>
                      <a:pt x="258440" y="263375"/>
                      <a:pt x="270118" y="260594"/>
                    </a:cubicBezTo>
                    <a:cubicBezTo>
                      <a:pt x="272585" y="260003"/>
                      <a:pt x="273118" y="256736"/>
                      <a:pt x="270956" y="255403"/>
                    </a:cubicBezTo>
                    <a:cubicBezTo>
                      <a:pt x="238133" y="235105"/>
                      <a:pt x="192670" y="199043"/>
                      <a:pt x="239704" y="177079"/>
                    </a:cubicBezTo>
                    <a:cubicBezTo>
                      <a:pt x="241533" y="176231"/>
                      <a:pt x="243638" y="177507"/>
                      <a:pt x="243743" y="179517"/>
                    </a:cubicBezTo>
                    <a:cubicBezTo>
                      <a:pt x="244333" y="190766"/>
                      <a:pt x="249086" y="223113"/>
                      <a:pt x="282443" y="256593"/>
                    </a:cubicBezTo>
                    <a:cubicBezTo>
                      <a:pt x="283119" y="257270"/>
                      <a:pt x="284100" y="257565"/>
                      <a:pt x="285043" y="257384"/>
                    </a:cubicBezTo>
                    <a:cubicBezTo>
                      <a:pt x="299074" y="254707"/>
                      <a:pt x="311885" y="253202"/>
                      <a:pt x="322991" y="252421"/>
                    </a:cubicBezTo>
                    <a:cubicBezTo>
                      <a:pt x="325544" y="252240"/>
                      <a:pt x="326563" y="249059"/>
                      <a:pt x="324610" y="247402"/>
                    </a:cubicBezTo>
                    <a:cubicBezTo>
                      <a:pt x="315142" y="239391"/>
                      <a:pt x="305398" y="228685"/>
                      <a:pt x="300626" y="215864"/>
                    </a:cubicBezTo>
                    <a:cubicBezTo>
                      <a:pt x="299445" y="212692"/>
                      <a:pt x="303798" y="210464"/>
                      <a:pt x="305684" y="213264"/>
                    </a:cubicBezTo>
                    <a:cubicBezTo>
                      <a:pt x="312818" y="223827"/>
                      <a:pt x="323762" y="239143"/>
                      <a:pt x="334602" y="250850"/>
                    </a:cubicBezTo>
                    <a:cubicBezTo>
                      <a:pt x="335164" y="251459"/>
                      <a:pt x="335983" y="251783"/>
                      <a:pt x="336812" y="251764"/>
                    </a:cubicBezTo>
                    <a:cubicBezTo>
                      <a:pt x="349404" y="251459"/>
                      <a:pt x="358672" y="252050"/>
                      <a:pt x="363510" y="252497"/>
                    </a:cubicBezTo>
                    <a:cubicBezTo>
                      <a:pt x="365415" y="252669"/>
                      <a:pt x="366958" y="250973"/>
                      <a:pt x="366587" y="249107"/>
                    </a:cubicBezTo>
                    <a:cubicBezTo>
                      <a:pt x="364844" y="240382"/>
                      <a:pt x="360005" y="217665"/>
                      <a:pt x="351871" y="191480"/>
                    </a:cubicBezTo>
                    <a:cubicBezTo>
                      <a:pt x="351690" y="190899"/>
                      <a:pt x="351347" y="190385"/>
                      <a:pt x="350861" y="190023"/>
                    </a:cubicBezTo>
                    <a:cubicBezTo>
                      <a:pt x="347337" y="187337"/>
                      <a:pt x="343289" y="185022"/>
                      <a:pt x="338669" y="183336"/>
                    </a:cubicBezTo>
                    <a:cubicBezTo>
                      <a:pt x="335507" y="182184"/>
                      <a:pt x="336431" y="177526"/>
                      <a:pt x="339793" y="177764"/>
                    </a:cubicBezTo>
                    <a:cubicBezTo>
                      <a:pt x="340917" y="177841"/>
                      <a:pt x="342050" y="177955"/>
                      <a:pt x="343184" y="178098"/>
                    </a:cubicBezTo>
                    <a:cubicBezTo>
                      <a:pt x="345270" y="178374"/>
                      <a:pt x="346908" y="176317"/>
                      <a:pt x="346213" y="174326"/>
                    </a:cubicBezTo>
                    <a:cubicBezTo>
                      <a:pt x="342736" y="164410"/>
                      <a:pt x="338812" y="154342"/>
                      <a:pt x="334440" y="144608"/>
                    </a:cubicBezTo>
                    <a:cubicBezTo>
                      <a:pt x="334135" y="143922"/>
                      <a:pt x="333573" y="143389"/>
                      <a:pt x="332868" y="143122"/>
                    </a:cubicBezTo>
                    <a:cubicBezTo>
                      <a:pt x="306227" y="132883"/>
                      <a:pt x="268060" y="121738"/>
                      <a:pt x="260307" y="138207"/>
                    </a:cubicBezTo>
                    <a:cubicBezTo>
                      <a:pt x="259154" y="140645"/>
                      <a:pt x="255611" y="140369"/>
                      <a:pt x="254944" y="137759"/>
                    </a:cubicBezTo>
                    <a:cubicBezTo>
                      <a:pt x="249353" y="115766"/>
                      <a:pt x="248753" y="81609"/>
                      <a:pt x="319038" y="126034"/>
                    </a:cubicBezTo>
                    <a:cubicBezTo>
                      <a:pt x="321572" y="127634"/>
                      <a:pt x="324563" y="124777"/>
                      <a:pt x="323067" y="122186"/>
                    </a:cubicBezTo>
                    <a:cubicBezTo>
                      <a:pt x="319857" y="116614"/>
                      <a:pt x="316466" y="111347"/>
                      <a:pt x="312885" y="106508"/>
                    </a:cubicBezTo>
                    <a:cubicBezTo>
                      <a:pt x="305065" y="95925"/>
                      <a:pt x="295826" y="84362"/>
                      <a:pt x="285415" y="72875"/>
                    </a:cubicBezTo>
                    <a:cubicBezTo>
                      <a:pt x="285158" y="72627"/>
                      <a:pt x="284891" y="72418"/>
                      <a:pt x="284586" y="72256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428179A-F4DA-42D8-8A32-D9F851503601}"/>
                  </a:ext>
                </a:extLst>
              </p:cNvPr>
              <p:cNvSpPr/>
              <p:nvPr/>
            </p:nvSpPr>
            <p:spPr>
              <a:xfrm>
                <a:off x="3980595" y="2904031"/>
                <a:ext cx="285166" cy="226306"/>
              </a:xfrm>
              <a:custGeom>
                <a:avLst/>
                <a:gdLst>
                  <a:gd name="connsiteX0" fmla="*/ 8856 w 285166"/>
                  <a:gd name="connsiteY0" fmla="*/ 1455 h 226306"/>
                  <a:gd name="connsiteX1" fmla="*/ 285166 w 285166"/>
                  <a:gd name="connsiteY1" fmla="*/ 172115 h 226306"/>
                  <a:gd name="connsiteX2" fmla="*/ 38564 w 285166"/>
                  <a:gd name="connsiteY2" fmla="*/ 98506 h 226306"/>
                  <a:gd name="connsiteX3" fmla="*/ 8856 w 285166"/>
                  <a:gd name="connsiteY3" fmla="*/ 1455 h 226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166" h="226306">
                    <a:moveTo>
                      <a:pt x="8856" y="1455"/>
                    </a:moveTo>
                    <a:cubicBezTo>
                      <a:pt x="55871" y="119299"/>
                      <a:pt x="150397" y="279014"/>
                      <a:pt x="285166" y="172115"/>
                    </a:cubicBezTo>
                    <a:cubicBezTo>
                      <a:pt x="219930" y="288282"/>
                      <a:pt x="74731" y="195908"/>
                      <a:pt x="38564" y="98506"/>
                    </a:cubicBezTo>
                    <a:cubicBezTo>
                      <a:pt x="32640" y="85475"/>
                      <a:pt x="-20681" y="-13061"/>
                      <a:pt x="8856" y="1455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96196A4-038D-4A2C-A3A9-9157F730082F}"/>
                  </a:ext>
                </a:extLst>
              </p:cNvPr>
              <p:cNvSpPr/>
              <p:nvPr/>
            </p:nvSpPr>
            <p:spPr>
              <a:xfrm>
                <a:off x="3691599" y="2517393"/>
                <a:ext cx="362235" cy="654390"/>
              </a:xfrm>
              <a:custGeom>
                <a:avLst/>
                <a:gdLst>
                  <a:gd name="connsiteX0" fmla="*/ 41801 w 362235"/>
                  <a:gd name="connsiteY0" fmla="*/ 14961 h 654390"/>
                  <a:gd name="connsiteX1" fmla="*/ 348392 w 362235"/>
                  <a:gd name="connsiteY1" fmla="*/ 399647 h 654390"/>
                  <a:gd name="connsiteX2" fmla="*/ 350973 w 362235"/>
                  <a:gd name="connsiteY2" fmla="*/ 531826 h 654390"/>
                  <a:gd name="connsiteX3" fmla="*/ 86025 w 362235"/>
                  <a:gd name="connsiteY3" fmla="*/ 596234 h 654390"/>
                  <a:gd name="connsiteX4" fmla="*/ 367 w 362235"/>
                  <a:gd name="connsiteY4" fmla="*/ 276317 h 654390"/>
                  <a:gd name="connsiteX5" fmla="*/ 41801 w 362235"/>
                  <a:gd name="connsiteY5" fmla="*/ 14961 h 654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2235" h="654390">
                    <a:moveTo>
                      <a:pt x="41801" y="14961"/>
                    </a:moveTo>
                    <a:cubicBezTo>
                      <a:pt x="-82834" y="731565"/>
                      <a:pt x="369747" y="800802"/>
                      <a:pt x="348392" y="399647"/>
                    </a:cubicBezTo>
                    <a:cubicBezTo>
                      <a:pt x="374862" y="371120"/>
                      <a:pt x="356173" y="515909"/>
                      <a:pt x="350973" y="531826"/>
                    </a:cubicBezTo>
                    <a:cubicBezTo>
                      <a:pt x="335123" y="665547"/>
                      <a:pt x="165350" y="694189"/>
                      <a:pt x="86025" y="596234"/>
                    </a:cubicBezTo>
                    <a:cubicBezTo>
                      <a:pt x="14997" y="506565"/>
                      <a:pt x="6149" y="384950"/>
                      <a:pt x="367" y="276317"/>
                    </a:cubicBezTo>
                    <a:cubicBezTo>
                      <a:pt x="91" y="249543"/>
                      <a:pt x="-5777" y="-72307"/>
                      <a:pt x="41801" y="14961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A8273E3-DF6C-4C99-A862-385427397CB3}"/>
                  </a:ext>
                </a:extLst>
              </p:cNvPr>
              <p:cNvSpPr/>
              <p:nvPr/>
            </p:nvSpPr>
            <p:spPr>
              <a:xfrm>
                <a:off x="3891476" y="1943122"/>
                <a:ext cx="354066" cy="210052"/>
              </a:xfrm>
              <a:custGeom>
                <a:avLst/>
                <a:gdLst>
                  <a:gd name="connsiteX0" fmla="*/ 21565 w 354066"/>
                  <a:gd name="connsiteY0" fmla="*/ 10493 h 210052"/>
                  <a:gd name="connsiteX1" fmla="*/ 176994 w 354066"/>
                  <a:gd name="connsiteY1" fmla="*/ 198060 h 210052"/>
                  <a:gd name="connsiteX2" fmla="*/ 330842 w 354066"/>
                  <a:gd name="connsiteY2" fmla="*/ 114935 h 210052"/>
                  <a:gd name="connsiteX3" fmla="*/ 354064 w 354066"/>
                  <a:gd name="connsiteY3" fmla="*/ 114545 h 210052"/>
                  <a:gd name="connsiteX4" fmla="*/ 341557 w 354066"/>
                  <a:gd name="connsiteY4" fmla="*/ 148406 h 210052"/>
                  <a:gd name="connsiteX5" fmla="*/ 104775 w 354066"/>
                  <a:gd name="connsiteY5" fmla="*/ 178810 h 210052"/>
                  <a:gd name="connsiteX6" fmla="*/ 49921 w 354066"/>
                  <a:gd name="connsiteY6" fmla="*/ 125765 h 210052"/>
                  <a:gd name="connsiteX7" fmla="*/ 21565 w 354066"/>
                  <a:gd name="connsiteY7" fmla="*/ 10493 h 210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4066" h="210052">
                    <a:moveTo>
                      <a:pt x="21565" y="10493"/>
                    </a:moveTo>
                    <a:cubicBezTo>
                      <a:pt x="30766" y="94628"/>
                      <a:pt x="86697" y="186106"/>
                      <a:pt x="176994" y="198060"/>
                    </a:cubicBezTo>
                    <a:cubicBezTo>
                      <a:pt x="238182" y="210938"/>
                      <a:pt x="326746" y="188811"/>
                      <a:pt x="330842" y="114935"/>
                    </a:cubicBezTo>
                    <a:cubicBezTo>
                      <a:pt x="330023" y="99609"/>
                      <a:pt x="354359" y="99162"/>
                      <a:pt x="354064" y="114545"/>
                    </a:cubicBezTo>
                    <a:cubicBezTo>
                      <a:pt x="352197" y="127451"/>
                      <a:pt x="347129" y="138214"/>
                      <a:pt x="341557" y="148406"/>
                    </a:cubicBezTo>
                    <a:cubicBezTo>
                      <a:pt x="294094" y="227378"/>
                      <a:pt x="174898" y="222358"/>
                      <a:pt x="104775" y="178810"/>
                    </a:cubicBezTo>
                    <a:cubicBezTo>
                      <a:pt x="83449" y="165027"/>
                      <a:pt x="64694" y="146368"/>
                      <a:pt x="49921" y="125765"/>
                    </a:cubicBezTo>
                    <a:cubicBezTo>
                      <a:pt x="33443" y="115392"/>
                      <a:pt x="-34004" y="-41380"/>
                      <a:pt x="21565" y="10493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5B351B-D91F-45B1-988B-3D7CEFE64616}"/>
                  </a:ext>
                </a:extLst>
              </p:cNvPr>
              <p:cNvSpPr/>
              <p:nvPr/>
            </p:nvSpPr>
            <p:spPr>
              <a:xfrm>
                <a:off x="3734952" y="1909985"/>
                <a:ext cx="650462" cy="405989"/>
              </a:xfrm>
              <a:custGeom>
                <a:avLst/>
                <a:gdLst>
                  <a:gd name="connsiteX0" fmla="*/ 45529 w 650462"/>
                  <a:gd name="connsiteY0" fmla="*/ 361527 h 405989"/>
                  <a:gd name="connsiteX1" fmla="*/ 356502 w 650462"/>
                  <a:gd name="connsiteY1" fmla="*/ 170665 h 405989"/>
                  <a:gd name="connsiteX2" fmla="*/ 30261 w 650462"/>
                  <a:gd name="connsiteY2" fmla="*/ 346401 h 405989"/>
                  <a:gd name="connsiteX3" fmla="*/ 572691 w 650462"/>
                  <a:gd name="connsiteY3" fmla="*/ 171541 h 405989"/>
                  <a:gd name="connsiteX4" fmla="*/ 28108 w 650462"/>
                  <a:gd name="connsiteY4" fmla="*/ 241093 h 405989"/>
                  <a:gd name="connsiteX5" fmla="*/ 650462 w 650462"/>
                  <a:gd name="connsiteY5" fmla="*/ 160054 h 405989"/>
                  <a:gd name="connsiteX6" fmla="*/ 30671 w 650462"/>
                  <a:gd name="connsiteY6" fmla="*/ 157930 h 405989"/>
                  <a:gd name="connsiteX7" fmla="*/ 0 w 650462"/>
                  <a:gd name="connsiteY7" fmla="*/ 300348 h 405989"/>
                  <a:gd name="connsiteX8" fmla="*/ 31899 w 650462"/>
                  <a:gd name="connsiteY8" fmla="*/ 405990 h 405989"/>
                  <a:gd name="connsiteX9" fmla="*/ 45529 w 650462"/>
                  <a:gd name="connsiteY9" fmla="*/ 361527 h 405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0462" h="405989">
                    <a:moveTo>
                      <a:pt x="45529" y="361527"/>
                    </a:moveTo>
                    <a:cubicBezTo>
                      <a:pt x="45529" y="361527"/>
                      <a:pt x="70190" y="250809"/>
                      <a:pt x="356502" y="170665"/>
                    </a:cubicBezTo>
                    <a:cubicBezTo>
                      <a:pt x="356502" y="170665"/>
                      <a:pt x="91078" y="210346"/>
                      <a:pt x="30261" y="346401"/>
                    </a:cubicBezTo>
                    <a:cubicBezTo>
                      <a:pt x="30261" y="346401"/>
                      <a:pt x="-34928" y="-62431"/>
                      <a:pt x="572691" y="171541"/>
                    </a:cubicBezTo>
                    <a:cubicBezTo>
                      <a:pt x="572691" y="171541"/>
                      <a:pt x="57712" y="-83881"/>
                      <a:pt x="28108" y="241093"/>
                    </a:cubicBezTo>
                    <a:cubicBezTo>
                      <a:pt x="28108" y="241093"/>
                      <a:pt x="24041" y="-191275"/>
                      <a:pt x="650462" y="160054"/>
                    </a:cubicBezTo>
                    <a:cubicBezTo>
                      <a:pt x="650462" y="160054"/>
                      <a:pt x="149847" y="-198648"/>
                      <a:pt x="30671" y="157930"/>
                    </a:cubicBezTo>
                    <a:lnTo>
                      <a:pt x="0" y="300348"/>
                    </a:lnTo>
                    <a:lnTo>
                      <a:pt x="31899" y="405990"/>
                    </a:lnTo>
                    <a:lnTo>
                      <a:pt x="45529" y="361527"/>
                    </a:ln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5DC236D-1480-4714-AA89-AC44DC73F59B}"/>
                  </a:ext>
                </a:extLst>
              </p:cNvPr>
              <p:cNvSpPr/>
              <p:nvPr/>
            </p:nvSpPr>
            <p:spPr>
              <a:xfrm>
                <a:off x="4633915" y="2155078"/>
                <a:ext cx="351698" cy="452361"/>
              </a:xfrm>
              <a:custGeom>
                <a:avLst/>
                <a:gdLst>
                  <a:gd name="connsiteX0" fmla="*/ 316427 w 351698"/>
                  <a:gd name="connsiteY0" fmla="*/ 53378 h 452361"/>
                  <a:gd name="connsiteX1" fmla="*/ 112287 w 351698"/>
                  <a:gd name="connsiteY1" fmla="*/ 240240 h 452361"/>
                  <a:gd name="connsiteX2" fmla="*/ 308588 w 351698"/>
                  <a:gd name="connsiteY2" fmla="*/ 39081 h 452361"/>
                  <a:gd name="connsiteX3" fmla="*/ 67748 w 351698"/>
                  <a:gd name="connsiteY3" fmla="*/ 398050 h 452361"/>
                  <a:gd name="connsiteX4" fmla="*/ 232255 w 351698"/>
                  <a:gd name="connsiteY4" fmla="*/ 15507 h 452361"/>
                  <a:gd name="connsiteX5" fmla="*/ 43126 w 351698"/>
                  <a:gd name="connsiteY5" fmla="*/ 452361 h 452361"/>
                  <a:gd name="connsiteX6" fmla="*/ 171085 w 351698"/>
                  <a:gd name="connsiteY6" fmla="*/ 0 h 452361"/>
                  <a:gd name="connsiteX7" fmla="*/ 281337 w 351698"/>
                  <a:gd name="connsiteY7" fmla="*/ 7401 h 452361"/>
                  <a:gd name="connsiteX8" fmla="*/ 351698 w 351698"/>
                  <a:gd name="connsiteY8" fmla="*/ 52730 h 452361"/>
                  <a:gd name="connsiteX9" fmla="*/ 316427 w 351698"/>
                  <a:gd name="connsiteY9" fmla="*/ 53378 h 452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1698" h="452361">
                    <a:moveTo>
                      <a:pt x="316427" y="53378"/>
                    </a:moveTo>
                    <a:cubicBezTo>
                      <a:pt x="316427" y="53378"/>
                      <a:pt x="230540" y="48225"/>
                      <a:pt x="112287" y="240240"/>
                    </a:cubicBezTo>
                    <a:cubicBezTo>
                      <a:pt x="112287" y="240240"/>
                      <a:pt x="196679" y="55007"/>
                      <a:pt x="308588" y="39081"/>
                    </a:cubicBezTo>
                    <a:cubicBezTo>
                      <a:pt x="308588" y="39081"/>
                      <a:pt x="24114" y="-93869"/>
                      <a:pt x="67748" y="398050"/>
                    </a:cubicBezTo>
                    <a:cubicBezTo>
                      <a:pt x="67748" y="398050"/>
                      <a:pt x="-10890" y="-30813"/>
                      <a:pt x="232255" y="15507"/>
                    </a:cubicBezTo>
                    <a:cubicBezTo>
                      <a:pt x="232255" y="15507"/>
                      <a:pt x="-82146" y="-77800"/>
                      <a:pt x="43126" y="452361"/>
                    </a:cubicBezTo>
                    <a:cubicBezTo>
                      <a:pt x="43126" y="452361"/>
                      <a:pt x="-113817" y="12392"/>
                      <a:pt x="171085" y="0"/>
                    </a:cubicBezTo>
                    <a:lnTo>
                      <a:pt x="281337" y="7401"/>
                    </a:lnTo>
                    <a:lnTo>
                      <a:pt x="351698" y="52730"/>
                    </a:lnTo>
                    <a:lnTo>
                      <a:pt x="316427" y="53378"/>
                    </a:ln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8A74750-1E09-4ABC-BA56-00A72474391E}"/>
                  </a:ext>
                </a:extLst>
              </p:cNvPr>
              <p:cNvSpPr/>
              <p:nvPr/>
            </p:nvSpPr>
            <p:spPr>
              <a:xfrm>
                <a:off x="3451008" y="1820845"/>
                <a:ext cx="1537784" cy="1374602"/>
              </a:xfrm>
              <a:custGeom>
                <a:avLst/>
                <a:gdLst>
                  <a:gd name="connsiteX0" fmla="*/ 1471607 w 1537784"/>
                  <a:gd name="connsiteY0" fmla="*/ 314288 h 1374602"/>
                  <a:gd name="connsiteX1" fmla="*/ 1436640 w 1537784"/>
                  <a:gd name="connsiteY1" fmla="*/ 176918 h 1374602"/>
                  <a:gd name="connsiteX2" fmla="*/ 1081310 w 1537784"/>
                  <a:gd name="connsiteY2" fmla="*/ 161916 h 1374602"/>
                  <a:gd name="connsiteX3" fmla="*/ 1021036 w 1537784"/>
                  <a:gd name="connsiteY3" fmla="*/ 55465 h 1374602"/>
                  <a:gd name="connsiteX4" fmla="*/ 1027380 w 1537784"/>
                  <a:gd name="connsiteY4" fmla="*/ 174737 h 1374602"/>
                  <a:gd name="connsiteX5" fmla="*/ 276228 w 1537784"/>
                  <a:gd name="connsiteY5" fmla="*/ 734 h 1374602"/>
                  <a:gd name="connsiteX6" fmla="*/ 6871 w 1537784"/>
                  <a:gd name="connsiteY6" fmla="*/ 184462 h 1374602"/>
                  <a:gd name="connsiteX7" fmla="*/ 3156 w 1537784"/>
                  <a:gd name="connsiteY7" fmla="*/ 261519 h 1374602"/>
                  <a:gd name="connsiteX8" fmla="*/ 143707 w 1537784"/>
                  <a:gd name="connsiteY8" fmla="*/ 383030 h 1374602"/>
                  <a:gd name="connsiteX9" fmla="*/ 347399 w 1537784"/>
                  <a:gd name="connsiteY9" fmla="*/ 988963 h 1374602"/>
                  <a:gd name="connsiteX10" fmla="*/ 839366 w 1537784"/>
                  <a:gd name="connsiteY10" fmla="*/ 1366724 h 1374602"/>
                  <a:gd name="connsiteX11" fmla="*/ 858244 w 1537784"/>
                  <a:gd name="connsiteY11" fmla="*/ 1364391 h 1374602"/>
                  <a:gd name="connsiteX12" fmla="*/ 1049944 w 1537784"/>
                  <a:gd name="connsiteY12" fmla="*/ 1102120 h 1374602"/>
                  <a:gd name="connsiteX13" fmla="*/ 1284269 w 1537784"/>
                  <a:gd name="connsiteY13" fmla="*/ 826942 h 1374602"/>
                  <a:gd name="connsiteX14" fmla="*/ 1471607 w 1537784"/>
                  <a:gd name="connsiteY14" fmla="*/ 314288 h 1374602"/>
                  <a:gd name="connsiteX15" fmla="*/ 1015464 w 1537784"/>
                  <a:gd name="connsiteY15" fmla="*/ 135523 h 1374602"/>
                  <a:gd name="connsiteX16" fmla="*/ 1048639 w 1537784"/>
                  <a:gd name="connsiteY16" fmla="*/ 154801 h 1374602"/>
                  <a:gd name="connsiteX17" fmla="*/ 1015464 w 1537784"/>
                  <a:gd name="connsiteY17" fmla="*/ 135523 h 1374602"/>
                  <a:gd name="connsiteX18" fmla="*/ 1428344 w 1537784"/>
                  <a:gd name="connsiteY18" fmla="*/ 267111 h 1374602"/>
                  <a:gd name="connsiteX19" fmla="*/ 1146975 w 1537784"/>
                  <a:gd name="connsiteY19" fmla="*/ 947577 h 1374602"/>
                  <a:gd name="connsiteX20" fmla="*/ 842052 w 1537784"/>
                  <a:gd name="connsiteY20" fmla="*/ 1297135 h 1374602"/>
                  <a:gd name="connsiteX21" fmla="*/ 529994 w 1537784"/>
                  <a:gd name="connsiteY21" fmla="*/ 1054942 h 1374602"/>
                  <a:gd name="connsiteX22" fmla="*/ 321977 w 1537784"/>
                  <a:gd name="connsiteY22" fmla="*/ 752771 h 1374602"/>
                  <a:gd name="connsiteX23" fmla="*/ 33274 w 1537784"/>
                  <a:gd name="connsiteY23" fmla="*/ 245917 h 1374602"/>
                  <a:gd name="connsiteX24" fmla="*/ 382937 w 1537784"/>
                  <a:gd name="connsiteY24" fmla="*/ 92994 h 1374602"/>
                  <a:gd name="connsiteX25" fmla="*/ 1063251 w 1537784"/>
                  <a:gd name="connsiteY25" fmla="*/ 185910 h 1374602"/>
                  <a:gd name="connsiteX26" fmla="*/ 1478693 w 1537784"/>
                  <a:gd name="connsiteY26" fmla="*/ 269082 h 1374602"/>
                  <a:gd name="connsiteX27" fmla="*/ 1428344 w 1537784"/>
                  <a:gd name="connsiteY27" fmla="*/ 267111 h 137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537784" h="1374602">
                    <a:moveTo>
                      <a:pt x="1471607" y="314288"/>
                    </a:moveTo>
                    <a:cubicBezTo>
                      <a:pt x="1614091" y="361837"/>
                      <a:pt x="1490152" y="199978"/>
                      <a:pt x="1436640" y="176918"/>
                    </a:cubicBezTo>
                    <a:cubicBezTo>
                      <a:pt x="1324836" y="125112"/>
                      <a:pt x="1197344" y="173280"/>
                      <a:pt x="1081310" y="161916"/>
                    </a:cubicBezTo>
                    <a:cubicBezTo>
                      <a:pt x="1116410" y="115596"/>
                      <a:pt x="1081853" y="43102"/>
                      <a:pt x="1021036" y="55465"/>
                    </a:cubicBezTo>
                    <a:cubicBezTo>
                      <a:pt x="955323" y="69600"/>
                      <a:pt x="971811" y="158335"/>
                      <a:pt x="1027380" y="174737"/>
                    </a:cubicBezTo>
                    <a:cubicBezTo>
                      <a:pt x="757127" y="346778"/>
                      <a:pt x="530727" y="42549"/>
                      <a:pt x="276228" y="734"/>
                    </a:cubicBezTo>
                    <a:cubicBezTo>
                      <a:pt x="158480" y="-8114"/>
                      <a:pt x="31388" y="63580"/>
                      <a:pt x="6871" y="184462"/>
                    </a:cubicBezTo>
                    <a:cubicBezTo>
                      <a:pt x="2089" y="209227"/>
                      <a:pt x="-3721" y="236888"/>
                      <a:pt x="3156" y="261519"/>
                    </a:cubicBezTo>
                    <a:cubicBezTo>
                      <a:pt x="52277" y="297076"/>
                      <a:pt x="106083" y="334633"/>
                      <a:pt x="143707" y="383030"/>
                    </a:cubicBezTo>
                    <a:cubicBezTo>
                      <a:pt x="301270" y="558052"/>
                      <a:pt x="205791" y="817751"/>
                      <a:pt x="347399" y="988963"/>
                    </a:cubicBezTo>
                    <a:cubicBezTo>
                      <a:pt x="482216" y="1163118"/>
                      <a:pt x="787311" y="1120151"/>
                      <a:pt x="839366" y="1366724"/>
                    </a:cubicBezTo>
                    <a:cubicBezTo>
                      <a:pt x="840813" y="1378192"/>
                      <a:pt x="859882" y="1376906"/>
                      <a:pt x="858244" y="1364391"/>
                    </a:cubicBezTo>
                    <a:cubicBezTo>
                      <a:pt x="861473" y="1246919"/>
                      <a:pt x="966505" y="1171776"/>
                      <a:pt x="1049944" y="1102120"/>
                    </a:cubicBezTo>
                    <a:cubicBezTo>
                      <a:pt x="1139822" y="1026720"/>
                      <a:pt x="1265571" y="954339"/>
                      <a:pt x="1284269" y="826942"/>
                    </a:cubicBezTo>
                    <a:cubicBezTo>
                      <a:pt x="1322750" y="654921"/>
                      <a:pt x="1204707" y="320336"/>
                      <a:pt x="1471607" y="314288"/>
                    </a:cubicBezTo>
                    <a:close/>
                    <a:moveTo>
                      <a:pt x="1015464" y="135523"/>
                    </a:moveTo>
                    <a:cubicBezTo>
                      <a:pt x="963162" y="52874"/>
                      <a:pt x="1119896" y="71905"/>
                      <a:pt x="1048639" y="154801"/>
                    </a:cubicBezTo>
                    <a:cubicBezTo>
                      <a:pt x="1035723" y="150401"/>
                      <a:pt x="1023836" y="144371"/>
                      <a:pt x="1015464" y="135523"/>
                    </a:cubicBezTo>
                    <a:close/>
                    <a:moveTo>
                      <a:pt x="1428344" y="267111"/>
                    </a:moveTo>
                    <a:cubicBezTo>
                      <a:pt x="1079472" y="328137"/>
                      <a:pt x="1351334" y="776650"/>
                      <a:pt x="1146975" y="947577"/>
                    </a:cubicBezTo>
                    <a:cubicBezTo>
                      <a:pt x="1040048" y="1054371"/>
                      <a:pt x="885628" y="1141610"/>
                      <a:pt x="842052" y="1297135"/>
                    </a:cubicBezTo>
                    <a:cubicBezTo>
                      <a:pt x="802180" y="1151716"/>
                      <a:pt x="650151" y="1111845"/>
                      <a:pt x="529994" y="1054942"/>
                    </a:cubicBezTo>
                    <a:cubicBezTo>
                      <a:pt x="408683" y="999364"/>
                      <a:pt x="324396" y="887169"/>
                      <a:pt x="321977" y="752771"/>
                    </a:cubicBezTo>
                    <a:cubicBezTo>
                      <a:pt x="307851" y="552318"/>
                      <a:pt x="232213" y="331481"/>
                      <a:pt x="33274" y="245917"/>
                    </a:cubicBezTo>
                    <a:cubicBezTo>
                      <a:pt x="41418" y="73677"/>
                      <a:pt x="248692" y="9164"/>
                      <a:pt x="382937" y="92994"/>
                    </a:cubicBezTo>
                    <a:cubicBezTo>
                      <a:pt x="574332" y="219305"/>
                      <a:pt x="856006" y="373295"/>
                      <a:pt x="1063251" y="185910"/>
                    </a:cubicBezTo>
                    <a:cubicBezTo>
                      <a:pt x="1199315" y="211589"/>
                      <a:pt x="1394111" y="120683"/>
                      <a:pt x="1478693" y="269082"/>
                    </a:cubicBezTo>
                    <a:cubicBezTo>
                      <a:pt x="1462234" y="266320"/>
                      <a:pt x="1445279" y="265291"/>
                      <a:pt x="1428344" y="267111"/>
                    </a:cubicBezTo>
                    <a:close/>
                  </a:path>
                </a:pathLst>
              </a:custGeom>
              <a:solidFill>
                <a:srgbClr val="0B7D6B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6F8861A-DCB4-41CB-A476-D1F797F3CE34}"/>
                  </a:ext>
                </a:extLst>
              </p:cNvPr>
              <p:cNvSpPr/>
              <p:nvPr/>
            </p:nvSpPr>
            <p:spPr>
              <a:xfrm>
                <a:off x="3451048" y="2039473"/>
                <a:ext cx="1292839" cy="1155964"/>
              </a:xfrm>
              <a:custGeom>
                <a:avLst/>
                <a:gdLst>
                  <a:gd name="connsiteX0" fmla="*/ 1050753 w 1292839"/>
                  <a:gd name="connsiteY0" fmla="*/ 858126 h 1155964"/>
                  <a:gd name="connsiteX1" fmla="*/ 854166 w 1292839"/>
                  <a:gd name="connsiteY1" fmla="*/ 1119607 h 1155964"/>
                  <a:gd name="connsiteX2" fmla="*/ 840174 w 1292839"/>
                  <a:gd name="connsiteY2" fmla="*/ 1122721 h 1155964"/>
                  <a:gd name="connsiteX3" fmla="*/ 348208 w 1292839"/>
                  <a:gd name="connsiteY3" fmla="*/ 744960 h 1155964"/>
                  <a:gd name="connsiteX4" fmla="*/ 144515 w 1292839"/>
                  <a:gd name="connsiteY4" fmla="*/ 139027 h 1155964"/>
                  <a:gd name="connsiteX5" fmla="*/ 3964 w 1292839"/>
                  <a:gd name="connsiteY5" fmla="*/ 17516 h 1155964"/>
                  <a:gd name="connsiteX6" fmla="*/ 1117 w 1292839"/>
                  <a:gd name="connsiteY6" fmla="*/ 0 h 1155964"/>
                  <a:gd name="connsiteX7" fmla="*/ 3126 w 1292839"/>
                  <a:gd name="connsiteY7" fmla="*/ 42882 h 1155964"/>
                  <a:gd name="connsiteX8" fmla="*/ 143677 w 1292839"/>
                  <a:gd name="connsiteY8" fmla="*/ 164392 h 1155964"/>
                  <a:gd name="connsiteX9" fmla="*/ 347369 w 1292839"/>
                  <a:gd name="connsiteY9" fmla="*/ 770325 h 1155964"/>
                  <a:gd name="connsiteX10" fmla="*/ 839336 w 1292839"/>
                  <a:gd name="connsiteY10" fmla="*/ 1148086 h 1155964"/>
                  <a:gd name="connsiteX11" fmla="*/ 858214 w 1292839"/>
                  <a:gd name="connsiteY11" fmla="*/ 1145753 h 1155964"/>
                  <a:gd name="connsiteX12" fmla="*/ 1049914 w 1292839"/>
                  <a:gd name="connsiteY12" fmla="*/ 883482 h 1155964"/>
                  <a:gd name="connsiteX13" fmla="*/ 1284239 w 1292839"/>
                  <a:gd name="connsiteY13" fmla="*/ 608305 h 1155964"/>
                  <a:gd name="connsiteX14" fmla="*/ 1292840 w 1292839"/>
                  <a:gd name="connsiteY14" fmla="*/ 519017 h 1155964"/>
                  <a:gd name="connsiteX15" fmla="*/ 1285077 w 1292839"/>
                  <a:gd name="connsiteY15" fmla="*/ 582940 h 1155964"/>
                  <a:gd name="connsiteX16" fmla="*/ 1050753 w 1292839"/>
                  <a:gd name="connsiteY16" fmla="*/ 858126 h 1155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92839" h="1155964">
                    <a:moveTo>
                      <a:pt x="1050753" y="858126"/>
                    </a:moveTo>
                    <a:cubicBezTo>
                      <a:pt x="967313" y="927783"/>
                      <a:pt x="857395" y="1002144"/>
                      <a:pt x="854166" y="1119607"/>
                    </a:cubicBezTo>
                    <a:cubicBezTo>
                      <a:pt x="855804" y="1132122"/>
                      <a:pt x="841622" y="1134199"/>
                      <a:pt x="840174" y="1122721"/>
                    </a:cubicBezTo>
                    <a:cubicBezTo>
                      <a:pt x="788120" y="876148"/>
                      <a:pt x="483034" y="919115"/>
                      <a:pt x="348208" y="744960"/>
                    </a:cubicBezTo>
                    <a:cubicBezTo>
                      <a:pt x="206599" y="573748"/>
                      <a:pt x="302087" y="314049"/>
                      <a:pt x="144515" y="139027"/>
                    </a:cubicBezTo>
                    <a:cubicBezTo>
                      <a:pt x="106892" y="90630"/>
                      <a:pt x="53075" y="53083"/>
                      <a:pt x="3964" y="17516"/>
                    </a:cubicBezTo>
                    <a:cubicBezTo>
                      <a:pt x="2374" y="11821"/>
                      <a:pt x="1517" y="5944"/>
                      <a:pt x="1117" y="0"/>
                    </a:cubicBezTo>
                    <a:cubicBezTo>
                      <a:pt x="-550" y="14554"/>
                      <a:pt x="-703" y="29185"/>
                      <a:pt x="3126" y="42882"/>
                    </a:cubicBezTo>
                    <a:cubicBezTo>
                      <a:pt x="52237" y="78438"/>
                      <a:pt x="106053" y="115995"/>
                      <a:pt x="143677" y="164392"/>
                    </a:cubicBezTo>
                    <a:cubicBezTo>
                      <a:pt x="301240" y="339414"/>
                      <a:pt x="205761" y="599113"/>
                      <a:pt x="347369" y="770325"/>
                    </a:cubicBezTo>
                    <a:cubicBezTo>
                      <a:pt x="482186" y="944480"/>
                      <a:pt x="787281" y="901513"/>
                      <a:pt x="839336" y="1148086"/>
                    </a:cubicBezTo>
                    <a:cubicBezTo>
                      <a:pt x="840783" y="1159555"/>
                      <a:pt x="859852" y="1158269"/>
                      <a:pt x="858214" y="1145753"/>
                    </a:cubicBezTo>
                    <a:cubicBezTo>
                      <a:pt x="861443" y="1028281"/>
                      <a:pt x="966475" y="953138"/>
                      <a:pt x="1049914" y="883482"/>
                    </a:cubicBezTo>
                    <a:cubicBezTo>
                      <a:pt x="1139792" y="808082"/>
                      <a:pt x="1265532" y="735701"/>
                      <a:pt x="1284239" y="608305"/>
                    </a:cubicBezTo>
                    <a:cubicBezTo>
                      <a:pt x="1290163" y="581806"/>
                      <a:pt x="1292364" y="551431"/>
                      <a:pt x="1292840" y="519017"/>
                    </a:cubicBezTo>
                    <a:cubicBezTo>
                      <a:pt x="1291706" y="541906"/>
                      <a:pt x="1289430" y="563499"/>
                      <a:pt x="1285077" y="582940"/>
                    </a:cubicBezTo>
                    <a:cubicBezTo>
                      <a:pt x="1266370" y="710355"/>
                      <a:pt x="1140630" y="782726"/>
                      <a:pt x="1050753" y="858126"/>
                    </a:cubicBezTo>
                    <a:close/>
                  </a:path>
                </a:pathLst>
              </a:custGeom>
              <a:solidFill>
                <a:srgbClr val="900040">
                  <a:alpha val="3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B89D85F-A488-4E7A-B1BF-4FE35B389547}"/>
                  </a:ext>
                </a:extLst>
              </p:cNvPr>
              <p:cNvSpPr/>
              <p:nvPr/>
            </p:nvSpPr>
            <p:spPr>
              <a:xfrm>
                <a:off x="3484292" y="1856708"/>
                <a:ext cx="1445399" cy="237311"/>
              </a:xfrm>
              <a:custGeom>
                <a:avLst/>
                <a:gdLst>
                  <a:gd name="connsiteX0" fmla="*/ 349653 w 1445399"/>
                  <a:gd name="connsiteY0" fmla="*/ 57130 h 237311"/>
                  <a:gd name="connsiteX1" fmla="*/ 1029967 w 1445399"/>
                  <a:gd name="connsiteY1" fmla="*/ 150047 h 237311"/>
                  <a:gd name="connsiteX2" fmla="*/ 1441590 w 1445399"/>
                  <a:gd name="connsiteY2" fmla="*/ 227104 h 237311"/>
                  <a:gd name="connsiteX3" fmla="*/ 1445400 w 1445399"/>
                  <a:gd name="connsiteY3" fmla="*/ 233219 h 237311"/>
                  <a:gd name="connsiteX4" fmla="*/ 1030805 w 1445399"/>
                  <a:gd name="connsiteY4" fmla="*/ 124682 h 237311"/>
                  <a:gd name="connsiteX5" fmla="*/ 350491 w 1445399"/>
                  <a:gd name="connsiteY5" fmla="*/ 31765 h 237311"/>
                  <a:gd name="connsiteX6" fmla="*/ 0 w 1445399"/>
                  <a:gd name="connsiteY6" fmla="*/ 210045 h 237311"/>
                  <a:gd name="connsiteX7" fmla="*/ 349653 w 1445399"/>
                  <a:gd name="connsiteY7" fmla="*/ 57130 h 237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5399" h="237311">
                    <a:moveTo>
                      <a:pt x="349653" y="57130"/>
                    </a:moveTo>
                    <a:cubicBezTo>
                      <a:pt x="541049" y="183441"/>
                      <a:pt x="822722" y="337432"/>
                      <a:pt x="1029967" y="150047"/>
                    </a:cubicBezTo>
                    <a:cubicBezTo>
                      <a:pt x="1164069" y="175364"/>
                      <a:pt x="1355131" y="87591"/>
                      <a:pt x="1441590" y="227104"/>
                    </a:cubicBezTo>
                    <a:cubicBezTo>
                      <a:pt x="1443152" y="229095"/>
                      <a:pt x="1444485" y="231143"/>
                      <a:pt x="1445400" y="233219"/>
                    </a:cubicBezTo>
                    <a:cubicBezTo>
                      <a:pt x="1381249" y="88496"/>
                      <a:pt x="1166870" y="150361"/>
                      <a:pt x="1030805" y="124682"/>
                    </a:cubicBezTo>
                    <a:cubicBezTo>
                      <a:pt x="823560" y="312077"/>
                      <a:pt x="541887" y="158076"/>
                      <a:pt x="350491" y="31765"/>
                    </a:cubicBezTo>
                    <a:cubicBezTo>
                      <a:pt x="216246" y="-52064"/>
                      <a:pt x="8134" y="37814"/>
                      <a:pt x="0" y="210045"/>
                    </a:cubicBezTo>
                    <a:cubicBezTo>
                      <a:pt x="8134" y="37814"/>
                      <a:pt x="215408" y="-26699"/>
                      <a:pt x="349653" y="57130"/>
                    </a:cubicBezTo>
                    <a:close/>
                  </a:path>
                </a:pathLst>
              </a:custGeom>
              <a:solidFill>
                <a:srgbClr val="900040">
                  <a:alpha val="3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B436203-25E4-4C78-865D-C85083018F1E}"/>
                  </a:ext>
                </a:extLst>
              </p:cNvPr>
              <p:cNvSpPr/>
              <p:nvPr/>
            </p:nvSpPr>
            <p:spPr>
              <a:xfrm>
                <a:off x="4742040" y="2109768"/>
                <a:ext cx="246678" cy="238725"/>
              </a:xfrm>
              <a:custGeom>
                <a:avLst/>
                <a:gdLst>
                  <a:gd name="connsiteX0" fmla="*/ 181413 w 246678"/>
                  <a:gd name="connsiteY0" fmla="*/ 0 h 238725"/>
                  <a:gd name="connsiteX1" fmla="*/ 0 w 246678"/>
                  <a:gd name="connsiteY1" fmla="*/ 238725 h 238725"/>
                  <a:gd name="connsiteX2" fmla="*/ 180575 w 246678"/>
                  <a:gd name="connsiteY2" fmla="*/ 25365 h 238725"/>
                  <a:gd name="connsiteX3" fmla="*/ 244202 w 246678"/>
                  <a:gd name="connsiteY3" fmla="*/ 867 h 238725"/>
                  <a:gd name="connsiteX4" fmla="*/ 181413 w 246678"/>
                  <a:gd name="connsiteY4" fmla="*/ 0 h 23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78" h="238725">
                    <a:moveTo>
                      <a:pt x="181413" y="0"/>
                    </a:moveTo>
                    <a:cubicBezTo>
                      <a:pt x="29651" y="3439"/>
                      <a:pt x="2381" y="113119"/>
                      <a:pt x="0" y="238725"/>
                    </a:cubicBezTo>
                    <a:cubicBezTo>
                      <a:pt x="5810" y="124063"/>
                      <a:pt x="39119" y="28575"/>
                      <a:pt x="180575" y="25365"/>
                    </a:cubicBezTo>
                    <a:cubicBezTo>
                      <a:pt x="239954" y="45177"/>
                      <a:pt x="252974" y="28585"/>
                      <a:pt x="244202" y="867"/>
                    </a:cubicBezTo>
                    <a:cubicBezTo>
                      <a:pt x="237134" y="10525"/>
                      <a:pt x="218208" y="12278"/>
                      <a:pt x="181413" y="0"/>
                    </a:cubicBezTo>
                    <a:close/>
                  </a:path>
                </a:pathLst>
              </a:custGeom>
              <a:solidFill>
                <a:srgbClr val="900040">
                  <a:alpha val="3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78C3D00-AA3B-48D7-965C-73859CEFA62F}"/>
                  </a:ext>
                </a:extLst>
              </p:cNvPr>
              <p:cNvSpPr/>
              <p:nvPr/>
            </p:nvSpPr>
            <p:spPr>
              <a:xfrm>
                <a:off x="4451513" y="1887240"/>
                <a:ext cx="70466" cy="60802"/>
              </a:xfrm>
              <a:custGeom>
                <a:avLst/>
                <a:gdLst>
                  <a:gd name="connsiteX0" fmla="*/ 66766 w 70466"/>
                  <a:gd name="connsiteY0" fmla="*/ 51649 h 60802"/>
                  <a:gd name="connsiteX1" fmla="*/ 10206 w 70466"/>
                  <a:gd name="connsiteY1" fmla="*/ 60803 h 60802"/>
                  <a:gd name="connsiteX2" fmla="*/ 66766 w 70466"/>
                  <a:gd name="connsiteY2" fmla="*/ 51649 h 6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466" h="60802">
                    <a:moveTo>
                      <a:pt x="66766" y="51649"/>
                    </a:moveTo>
                    <a:cubicBezTo>
                      <a:pt x="93664" y="-23846"/>
                      <a:pt x="-36476" y="-12968"/>
                      <a:pt x="10206" y="60803"/>
                    </a:cubicBezTo>
                    <a:cubicBezTo>
                      <a:pt x="-20083" y="871"/>
                      <a:pt x="71490" y="4110"/>
                      <a:pt x="66766" y="51649"/>
                    </a:cubicBezTo>
                    <a:close/>
                  </a:path>
                </a:pathLst>
              </a:custGeom>
              <a:solidFill>
                <a:srgbClr val="FFFFFF">
                  <a:alpha val="3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C8454D3E-F4AA-4E54-B337-550C862CCD76}"/>
                  </a:ext>
                </a:extLst>
              </p:cNvPr>
              <p:cNvSpPr/>
              <p:nvPr/>
            </p:nvSpPr>
            <p:spPr>
              <a:xfrm>
                <a:off x="4378652" y="2723797"/>
                <a:ext cx="303933" cy="738720"/>
              </a:xfrm>
              <a:custGeom>
                <a:avLst/>
                <a:gdLst>
                  <a:gd name="connsiteX0" fmla="*/ 18479 w 303933"/>
                  <a:gd name="connsiteY0" fmla="*/ 245202 h 738720"/>
                  <a:gd name="connsiteX1" fmla="*/ 144275 w 303933"/>
                  <a:gd name="connsiteY1" fmla="*/ 715109 h 738720"/>
                  <a:gd name="connsiteX2" fmla="*/ 273415 w 303933"/>
                  <a:gd name="connsiteY2" fmla="*/ 94984 h 738720"/>
                  <a:gd name="connsiteX3" fmla="*/ 275453 w 303933"/>
                  <a:gd name="connsiteY3" fmla="*/ 14278 h 738720"/>
                  <a:gd name="connsiteX4" fmla="*/ 303828 w 303933"/>
                  <a:gd name="connsiteY4" fmla="*/ 13316 h 738720"/>
                  <a:gd name="connsiteX5" fmla="*/ 300599 w 303933"/>
                  <a:gd name="connsiteY5" fmla="*/ 96460 h 738720"/>
                  <a:gd name="connsiteX6" fmla="*/ 155353 w 303933"/>
                  <a:gd name="connsiteY6" fmla="*/ 729253 h 738720"/>
                  <a:gd name="connsiteX7" fmla="*/ 0 w 303933"/>
                  <a:gd name="connsiteY7" fmla="*/ 407146 h 738720"/>
                  <a:gd name="connsiteX8" fmla="*/ 18479 w 303933"/>
                  <a:gd name="connsiteY8" fmla="*/ 245202 h 73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3933" h="738720">
                    <a:moveTo>
                      <a:pt x="18479" y="245202"/>
                    </a:moveTo>
                    <a:cubicBezTo>
                      <a:pt x="15411" y="344939"/>
                      <a:pt x="-23870" y="765458"/>
                      <a:pt x="144275" y="715109"/>
                    </a:cubicBezTo>
                    <a:cubicBezTo>
                      <a:pt x="266386" y="541687"/>
                      <a:pt x="250688" y="299381"/>
                      <a:pt x="273415" y="94984"/>
                    </a:cubicBezTo>
                    <a:cubicBezTo>
                      <a:pt x="274006" y="72600"/>
                      <a:pt x="276349" y="35757"/>
                      <a:pt x="275453" y="14278"/>
                    </a:cubicBezTo>
                    <a:cubicBezTo>
                      <a:pt x="274491" y="-3914"/>
                      <a:pt x="303524" y="-5248"/>
                      <a:pt x="303828" y="13316"/>
                    </a:cubicBezTo>
                    <a:cubicBezTo>
                      <a:pt x="304514" y="38681"/>
                      <a:pt x="301657" y="71419"/>
                      <a:pt x="300599" y="96460"/>
                    </a:cubicBezTo>
                    <a:cubicBezTo>
                      <a:pt x="273625" y="306410"/>
                      <a:pt x="288436" y="554022"/>
                      <a:pt x="155353" y="729253"/>
                    </a:cubicBezTo>
                    <a:cubicBezTo>
                      <a:pt x="-4048" y="794652"/>
                      <a:pt x="2896" y="503206"/>
                      <a:pt x="0" y="407146"/>
                    </a:cubicBezTo>
                    <a:cubicBezTo>
                      <a:pt x="3743" y="384648"/>
                      <a:pt x="-3858" y="225629"/>
                      <a:pt x="18479" y="245202"/>
                    </a:cubicBezTo>
                    <a:close/>
                  </a:path>
                </a:pathLst>
              </a:custGeom>
              <a:solidFill>
                <a:srgbClr val="04554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D03B43E7-4BD9-46AE-89D2-9C24FD6A399B}"/>
                  </a:ext>
                </a:extLst>
              </p:cNvPr>
              <p:cNvSpPr/>
              <p:nvPr/>
            </p:nvSpPr>
            <p:spPr>
              <a:xfrm>
                <a:off x="4378642" y="2755611"/>
                <a:ext cx="303761" cy="706916"/>
              </a:xfrm>
              <a:custGeom>
                <a:avLst/>
                <a:gdLst>
                  <a:gd name="connsiteX0" fmla="*/ 300857 w 303761"/>
                  <a:gd name="connsiteY0" fmla="*/ 56941 h 706916"/>
                  <a:gd name="connsiteX1" fmla="*/ 155610 w 303761"/>
                  <a:gd name="connsiteY1" fmla="*/ 689743 h 706916"/>
                  <a:gd name="connsiteX2" fmla="*/ 371 w 303761"/>
                  <a:gd name="connsiteY2" fmla="*/ 372180 h 706916"/>
                  <a:gd name="connsiteX3" fmla="*/ 0 w 303761"/>
                  <a:gd name="connsiteY3" fmla="*/ 375342 h 706916"/>
                  <a:gd name="connsiteX4" fmla="*/ 155353 w 303761"/>
                  <a:gd name="connsiteY4" fmla="*/ 697449 h 706916"/>
                  <a:gd name="connsiteX5" fmla="*/ 300600 w 303761"/>
                  <a:gd name="connsiteY5" fmla="*/ 64656 h 706916"/>
                  <a:gd name="connsiteX6" fmla="*/ 303762 w 303761"/>
                  <a:gd name="connsiteY6" fmla="*/ 0 h 706916"/>
                  <a:gd name="connsiteX7" fmla="*/ 300857 w 303761"/>
                  <a:gd name="connsiteY7" fmla="*/ 56941 h 70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3761" h="706916">
                    <a:moveTo>
                      <a:pt x="300857" y="56941"/>
                    </a:moveTo>
                    <a:cubicBezTo>
                      <a:pt x="273882" y="266891"/>
                      <a:pt x="288693" y="514502"/>
                      <a:pt x="155610" y="689743"/>
                    </a:cubicBezTo>
                    <a:cubicBezTo>
                      <a:pt x="-1429" y="754171"/>
                      <a:pt x="2972" y="472402"/>
                      <a:pt x="371" y="372180"/>
                    </a:cubicBezTo>
                    <a:cubicBezTo>
                      <a:pt x="257" y="373399"/>
                      <a:pt x="143" y="374494"/>
                      <a:pt x="0" y="375342"/>
                    </a:cubicBezTo>
                    <a:cubicBezTo>
                      <a:pt x="2896" y="471402"/>
                      <a:pt x="-4048" y="762848"/>
                      <a:pt x="155353" y="697449"/>
                    </a:cubicBezTo>
                    <a:cubicBezTo>
                      <a:pt x="288436" y="522208"/>
                      <a:pt x="273625" y="274606"/>
                      <a:pt x="300600" y="64656"/>
                    </a:cubicBezTo>
                    <a:cubicBezTo>
                      <a:pt x="301419" y="45349"/>
                      <a:pt x="303257" y="21546"/>
                      <a:pt x="303762" y="0"/>
                    </a:cubicBezTo>
                    <a:cubicBezTo>
                      <a:pt x="303067" y="19393"/>
                      <a:pt x="301581" y="39910"/>
                      <a:pt x="300857" y="56941"/>
                    </a:cubicBezTo>
                    <a:close/>
                  </a:path>
                </a:pathLst>
              </a:custGeom>
              <a:solidFill>
                <a:srgbClr val="900040">
                  <a:alpha val="3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82879535-F486-4D82-A9EB-556C40FC2CBF}"/>
                  </a:ext>
                </a:extLst>
              </p:cNvPr>
              <p:cNvSpPr/>
              <p:nvPr/>
            </p:nvSpPr>
            <p:spPr>
              <a:xfrm>
                <a:off x="4612890" y="1722912"/>
                <a:ext cx="167887" cy="277318"/>
              </a:xfrm>
              <a:custGeom>
                <a:avLst/>
                <a:gdLst>
                  <a:gd name="connsiteX0" fmla="*/ 9287 w 167887"/>
                  <a:gd name="connsiteY0" fmla="*/ 189574 h 277318"/>
                  <a:gd name="connsiteX1" fmla="*/ 14402 w 167887"/>
                  <a:gd name="connsiteY1" fmla="*/ 44432 h 277318"/>
                  <a:gd name="connsiteX2" fmla="*/ 21708 w 167887"/>
                  <a:gd name="connsiteY2" fmla="*/ 123613 h 277318"/>
                  <a:gd name="connsiteX3" fmla="*/ 167745 w 167887"/>
                  <a:gd name="connsiteY3" fmla="*/ 27316 h 277318"/>
                  <a:gd name="connsiteX4" fmla="*/ 167888 w 167887"/>
                  <a:gd name="connsiteY4" fmla="*/ 37565 h 277318"/>
                  <a:gd name="connsiteX5" fmla="*/ 21298 w 167887"/>
                  <a:gd name="connsiteY5" fmla="*/ 234884 h 277318"/>
                  <a:gd name="connsiteX6" fmla="*/ 127225 w 167887"/>
                  <a:gd name="connsiteY6" fmla="*/ 160380 h 277318"/>
                  <a:gd name="connsiteX7" fmla="*/ 100965 w 167887"/>
                  <a:gd name="connsiteY7" fmla="*/ 163390 h 277318"/>
                  <a:gd name="connsiteX8" fmla="*/ 29737 w 167887"/>
                  <a:gd name="connsiteY8" fmla="*/ 274527 h 277318"/>
                  <a:gd name="connsiteX9" fmla="*/ 0 w 167887"/>
                  <a:gd name="connsiteY9" fmla="*/ 277318 h 277318"/>
                  <a:gd name="connsiteX10" fmla="*/ 9287 w 167887"/>
                  <a:gd name="connsiteY10" fmla="*/ 189574 h 277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7887" h="277318">
                    <a:moveTo>
                      <a:pt x="9287" y="189574"/>
                    </a:moveTo>
                    <a:cubicBezTo>
                      <a:pt x="9268" y="189622"/>
                      <a:pt x="-5124" y="-47208"/>
                      <a:pt x="14402" y="44432"/>
                    </a:cubicBezTo>
                    <a:cubicBezTo>
                      <a:pt x="20993" y="75369"/>
                      <a:pt x="22536" y="101954"/>
                      <a:pt x="21708" y="123613"/>
                    </a:cubicBezTo>
                    <a:cubicBezTo>
                      <a:pt x="70361" y="-77536"/>
                      <a:pt x="167745" y="27316"/>
                      <a:pt x="167745" y="27316"/>
                    </a:cubicBezTo>
                    <a:lnTo>
                      <a:pt x="167888" y="37565"/>
                    </a:lnTo>
                    <a:cubicBezTo>
                      <a:pt x="39710" y="-97891"/>
                      <a:pt x="21298" y="234884"/>
                      <a:pt x="21298" y="234884"/>
                    </a:cubicBezTo>
                    <a:cubicBezTo>
                      <a:pt x="48587" y="74807"/>
                      <a:pt x="127225" y="160380"/>
                      <a:pt x="127225" y="160380"/>
                    </a:cubicBezTo>
                    <a:lnTo>
                      <a:pt x="100965" y="163390"/>
                    </a:lnTo>
                    <a:cubicBezTo>
                      <a:pt x="42377" y="114784"/>
                      <a:pt x="29737" y="274527"/>
                      <a:pt x="29737" y="274527"/>
                    </a:cubicBezTo>
                    <a:lnTo>
                      <a:pt x="0" y="277318"/>
                    </a:lnTo>
                    <a:cubicBezTo>
                      <a:pt x="2400" y="244467"/>
                      <a:pt x="5544" y="215396"/>
                      <a:pt x="9287" y="189574"/>
                    </a:cubicBezTo>
                    <a:close/>
                  </a:path>
                </a:pathLst>
              </a:custGeom>
              <a:solidFill>
                <a:srgbClr val="005B4C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grpSp>
            <p:nvGrpSpPr>
              <p:cNvPr id="135" name="Graphic 57">
                <a:extLst>
                  <a:ext uri="{FF2B5EF4-FFF2-40B4-BE49-F238E27FC236}">
                    <a16:creationId xmlns:a16="http://schemas.microsoft.com/office/drawing/2014/main" id="{476674C8-1A6B-47ED-91A4-5283E069798C}"/>
                  </a:ext>
                </a:extLst>
              </p:cNvPr>
              <p:cNvGrpSpPr/>
              <p:nvPr/>
            </p:nvGrpSpPr>
            <p:grpSpPr>
              <a:xfrm>
                <a:off x="4723287" y="1700726"/>
                <a:ext cx="199940" cy="230564"/>
                <a:chOff x="4723287" y="1700726"/>
                <a:chExt cx="199940" cy="230564"/>
              </a:xfrm>
            </p:grpSpPr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7C093A9A-913B-4BE5-8C24-7FA5B4807718}"/>
                    </a:ext>
                  </a:extLst>
                </p:cNvPr>
                <p:cNvSpPr/>
                <p:nvPr/>
              </p:nvSpPr>
              <p:spPr>
                <a:xfrm>
                  <a:off x="4723287" y="1702351"/>
                  <a:ext cx="198998" cy="228939"/>
                </a:xfrm>
                <a:custGeom>
                  <a:avLst/>
                  <a:gdLst>
                    <a:gd name="connsiteX0" fmla="*/ 92352 w 198998"/>
                    <a:gd name="connsiteY0" fmla="*/ 49220 h 228939"/>
                    <a:gd name="connsiteX1" fmla="*/ 170553 w 198998"/>
                    <a:gd name="connsiteY1" fmla="*/ 41019 h 228939"/>
                    <a:gd name="connsiteX2" fmla="*/ 155970 w 198998"/>
                    <a:gd name="connsiteY2" fmla="*/ 226861 h 228939"/>
                    <a:gd name="connsiteX3" fmla="*/ 147978 w 198998"/>
                    <a:gd name="connsiteY3" fmla="*/ 226500 h 228939"/>
                    <a:gd name="connsiteX4" fmla="*/ 47614 w 198998"/>
                    <a:gd name="connsiteY4" fmla="*/ 101598 h 228939"/>
                    <a:gd name="connsiteX5" fmla="*/ 92352 w 198998"/>
                    <a:gd name="connsiteY5" fmla="*/ 49220 h 228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8998" h="228939">
                      <a:moveTo>
                        <a:pt x="92352" y="49220"/>
                      </a:moveTo>
                      <a:cubicBezTo>
                        <a:pt x="92352" y="49220"/>
                        <a:pt x="96896" y="-27342"/>
                        <a:pt x="170553" y="41019"/>
                      </a:cubicBezTo>
                      <a:cubicBezTo>
                        <a:pt x="234284" y="100169"/>
                        <a:pt x="173505" y="200801"/>
                        <a:pt x="155970" y="226861"/>
                      </a:cubicBezTo>
                      <a:cubicBezTo>
                        <a:pt x="153998" y="229786"/>
                        <a:pt x="149683" y="229586"/>
                        <a:pt x="147978" y="226500"/>
                      </a:cubicBezTo>
                      <a:cubicBezTo>
                        <a:pt x="137158" y="207011"/>
                        <a:pt x="102135" y="148547"/>
                        <a:pt x="47614" y="101598"/>
                      </a:cubicBezTo>
                      <a:cubicBezTo>
                        <a:pt x="-20986" y="42543"/>
                        <a:pt x="-23186" y="-62384"/>
                        <a:pt x="92352" y="49220"/>
                      </a:cubicBezTo>
                      <a:close/>
                    </a:path>
                  </a:pathLst>
                </a:custGeom>
                <a:solidFill>
                  <a:srgbClr val="00423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6909E809-E8AD-4934-9B72-12A463843E28}"/>
                    </a:ext>
                  </a:extLst>
                </p:cNvPr>
                <p:cNvSpPr/>
                <p:nvPr/>
              </p:nvSpPr>
              <p:spPr>
                <a:xfrm>
                  <a:off x="4725802" y="1700726"/>
                  <a:ext cx="197426" cy="228835"/>
                </a:xfrm>
                <a:custGeom>
                  <a:avLst/>
                  <a:gdLst>
                    <a:gd name="connsiteX0" fmla="*/ 90781 w 197426"/>
                    <a:gd name="connsiteY0" fmla="*/ 49321 h 228835"/>
                    <a:gd name="connsiteX1" fmla="*/ 168981 w 197426"/>
                    <a:gd name="connsiteY1" fmla="*/ 41130 h 228835"/>
                    <a:gd name="connsiteX2" fmla="*/ 154541 w 197426"/>
                    <a:gd name="connsiteY2" fmla="*/ 226762 h 228835"/>
                    <a:gd name="connsiteX3" fmla="*/ 146473 w 197426"/>
                    <a:gd name="connsiteY3" fmla="*/ 226267 h 228835"/>
                    <a:gd name="connsiteX4" fmla="*/ 48747 w 197426"/>
                    <a:gd name="connsiteY4" fmla="*/ 101290 h 228835"/>
                    <a:gd name="connsiteX5" fmla="*/ 90781 w 197426"/>
                    <a:gd name="connsiteY5" fmla="*/ 49321 h 228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426" h="228835">
                      <a:moveTo>
                        <a:pt x="90781" y="49321"/>
                      </a:moveTo>
                      <a:cubicBezTo>
                        <a:pt x="90781" y="49321"/>
                        <a:pt x="95324" y="-27241"/>
                        <a:pt x="168981" y="41130"/>
                      </a:cubicBezTo>
                      <a:cubicBezTo>
                        <a:pt x="232541" y="100127"/>
                        <a:pt x="172258" y="200378"/>
                        <a:pt x="154541" y="226762"/>
                      </a:cubicBezTo>
                      <a:cubicBezTo>
                        <a:pt x="152541" y="229744"/>
                        <a:pt x="148131" y="229448"/>
                        <a:pt x="146473" y="226267"/>
                      </a:cubicBezTo>
                      <a:cubicBezTo>
                        <a:pt x="136120" y="206369"/>
                        <a:pt x="102992" y="147991"/>
                        <a:pt x="48747" y="101290"/>
                      </a:cubicBezTo>
                      <a:cubicBezTo>
                        <a:pt x="-19852" y="42225"/>
                        <a:pt x="-24767" y="-62283"/>
                        <a:pt x="90781" y="49321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DC4B672F-BD87-4C9D-A188-13F9B51E7916}"/>
                    </a:ext>
                  </a:extLst>
                </p:cNvPr>
                <p:cNvSpPr/>
                <p:nvPr/>
              </p:nvSpPr>
              <p:spPr>
                <a:xfrm>
                  <a:off x="4725852" y="1709594"/>
                  <a:ext cx="197366" cy="219957"/>
                </a:xfrm>
                <a:custGeom>
                  <a:avLst/>
                  <a:gdLst>
                    <a:gd name="connsiteX0" fmla="*/ 168922 w 197366"/>
                    <a:gd name="connsiteY0" fmla="*/ 32261 h 219957"/>
                    <a:gd name="connsiteX1" fmla="*/ 154482 w 197366"/>
                    <a:gd name="connsiteY1" fmla="*/ 217884 h 219957"/>
                    <a:gd name="connsiteX2" fmla="*/ 146414 w 197366"/>
                    <a:gd name="connsiteY2" fmla="*/ 217389 h 219957"/>
                    <a:gd name="connsiteX3" fmla="*/ 48688 w 197366"/>
                    <a:gd name="connsiteY3" fmla="*/ 92412 h 219957"/>
                    <a:gd name="connsiteX4" fmla="*/ 1472 w 197366"/>
                    <a:gd name="connsiteY4" fmla="*/ 0 h 219957"/>
                    <a:gd name="connsiteX5" fmla="*/ 42744 w 197366"/>
                    <a:gd name="connsiteY5" fmla="*/ 78229 h 219957"/>
                    <a:gd name="connsiteX6" fmla="*/ 131326 w 197366"/>
                    <a:gd name="connsiteY6" fmla="*/ 170859 h 219957"/>
                    <a:gd name="connsiteX7" fmla="*/ 91131 w 197366"/>
                    <a:gd name="connsiteY7" fmla="*/ 40910 h 219957"/>
                    <a:gd name="connsiteX8" fmla="*/ 149195 w 197366"/>
                    <a:gd name="connsiteY8" fmla="*/ 141970 h 219957"/>
                    <a:gd name="connsiteX9" fmla="*/ 136784 w 197366"/>
                    <a:gd name="connsiteY9" fmla="*/ 8792 h 219957"/>
                    <a:gd name="connsiteX10" fmla="*/ 168922 w 197366"/>
                    <a:gd name="connsiteY10" fmla="*/ 32261 h 219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366" h="219957">
                      <a:moveTo>
                        <a:pt x="168922" y="32261"/>
                      </a:moveTo>
                      <a:cubicBezTo>
                        <a:pt x="232482" y="91259"/>
                        <a:pt x="172198" y="191510"/>
                        <a:pt x="154482" y="217884"/>
                      </a:cubicBezTo>
                      <a:cubicBezTo>
                        <a:pt x="152481" y="220866"/>
                        <a:pt x="148071" y="220570"/>
                        <a:pt x="146414" y="217389"/>
                      </a:cubicBezTo>
                      <a:cubicBezTo>
                        <a:pt x="136060" y="197491"/>
                        <a:pt x="102932" y="139113"/>
                        <a:pt x="48688" y="92412"/>
                      </a:cubicBezTo>
                      <a:cubicBezTo>
                        <a:pt x="12864" y="61560"/>
                        <a:pt x="-5538" y="18374"/>
                        <a:pt x="1472" y="0"/>
                      </a:cubicBezTo>
                      <a:cubicBezTo>
                        <a:pt x="862" y="20679"/>
                        <a:pt x="8044" y="49873"/>
                        <a:pt x="42744" y="78229"/>
                      </a:cubicBezTo>
                      <a:cubicBezTo>
                        <a:pt x="106276" y="130140"/>
                        <a:pt x="131326" y="170859"/>
                        <a:pt x="131326" y="170859"/>
                      </a:cubicBezTo>
                      <a:cubicBezTo>
                        <a:pt x="143756" y="103575"/>
                        <a:pt x="95855" y="46358"/>
                        <a:pt x="91131" y="40910"/>
                      </a:cubicBezTo>
                      <a:cubicBezTo>
                        <a:pt x="142947" y="98012"/>
                        <a:pt x="149195" y="141970"/>
                        <a:pt x="149195" y="141970"/>
                      </a:cubicBezTo>
                      <a:cubicBezTo>
                        <a:pt x="178351" y="55283"/>
                        <a:pt x="149643" y="19688"/>
                        <a:pt x="136784" y="8792"/>
                      </a:cubicBezTo>
                      <a:cubicBezTo>
                        <a:pt x="145690" y="13116"/>
                        <a:pt x="156263" y="20507"/>
                        <a:pt x="168922" y="32261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6E1980A6-0D7C-4A86-9B38-E8B1442A066D}"/>
                    </a:ext>
                  </a:extLst>
                </p:cNvPr>
                <p:cNvSpPr/>
                <p:nvPr/>
              </p:nvSpPr>
              <p:spPr>
                <a:xfrm>
                  <a:off x="4725860" y="1700833"/>
                  <a:ext cx="121405" cy="135013"/>
                </a:xfrm>
                <a:custGeom>
                  <a:avLst/>
                  <a:gdLst>
                    <a:gd name="connsiteX0" fmla="*/ 120955 w 121405"/>
                    <a:gd name="connsiteY0" fmla="*/ 118556 h 135013"/>
                    <a:gd name="connsiteX1" fmla="*/ 20085 w 121405"/>
                    <a:gd name="connsiteY1" fmla="*/ 69188 h 135013"/>
                    <a:gd name="connsiteX2" fmla="*/ 85474 w 121405"/>
                    <a:gd name="connsiteY2" fmla="*/ 44289 h 135013"/>
                    <a:gd name="connsiteX3" fmla="*/ 120955 w 121405"/>
                    <a:gd name="connsiteY3" fmla="*/ 118556 h 135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405" h="135013">
                      <a:moveTo>
                        <a:pt x="120955" y="118556"/>
                      </a:moveTo>
                      <a:cubicBezTo>
                        <a:pt x="127537" y="159999"/>
                        <a:pt x="60452" y="115574"/>
                        <a:pt x="20085" y="69188"/>
                      </a:cubicBezTo>
                      <a:cubicBezTo>
                        <a:pt x="-17453" y="14409"/>
                        <a:pt x="-6004" y="-41550"/>
                        <a:pt x="85474" y="44289"/>
                      </a:cubicBezTo>
                      <a:cubicBezTo>
                        <a:pt x="99838" y="60253"/>
                        <a:pt x="115573" y="84694"/>
                        <a:pt x="120955" y="118556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44894AAB-9375-4CC0-A6DC-45EF852D0C58}"/>
                    </a:ext>
                  </a:extLst>
                </p:cNvPr>
                <p:cNvSpPr/>
                <p:nvPr/>
              </p:nvSpPr>
              <p:spPr>
                <a:xfrm>
                  <a:off x="4786522" y="1739117"/>
                  <a:ext cx="30364" cy="38467"/>
                </a:xfrm>
                <a:custGeom>
                  <a:avLst/>
                  <a:gdLst>
                    <a:gd name="connsiteX0" fmla="*/ 23907 w 30364"/>
                    <a:gd name="connsiteY0" fmla="*/ 38467 h 38467"/>
                    <a:gd name="connsiteX1" fmla="*/ 4181 w 30364"/>
                    <a:gd name="connsiteY1" fmla="*/ 1786 h 38467"/>
                    <a:gd name="connsiteX2" fmla="*/ 23907 w 30364"/>
                    <a:gd name="connsiteY2" fmla="*/ 38467 h 38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364" h="38467">
                      <a:moveTo>
                        <a:pt x="23907" y="38467"/>
                      </a:moveTo>
                      <a:cubicBezTo>
                        <a:pt x="18192" y="38657"/>
                        <a:pt x="-10621" y="13273"/>
                        <a:pt x="4181" y="1786"/>
                      </a:cubicBezTo>
                      <a:cubicBezTo>
                        <a:pt x="18983" y="-9692"/>
                        <a:pt x="41567" y="37886"/>
                        <a:pt x="23907" y="38467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1C2715A0-B4CB-4A40-9825-579D5B5B3DDA}"/>
                    </a:ext>
                  </a:extLst>
                </p:cNvPr>
                <p:cNvSpPr/>
                <p:nvPr/>
              </p:nvSpPr>
              <p:spPr>
                <a:xfrm>
                  <a:off x="4771946" y="1729075"/>
                  <a:ext cx="10785" cy="21261"/>
                </a:xfrm>
                <a:custGeom>
                  <a:avLst/>
                  <a:gdLst>
                    <a:gd name="connsiteX0" fmla="*/ 8365 w 10785"/>
                    <a:gd name="connsiteY0" fmla="*/ 20524 h 21261"/>
                    <a:gd name="connsiteX1" fmla="*/ 2964 w 10785"/>
                    <a:gd name="connsiteY1" fmla="*/ 26 h 21261"/>
                    <a:gd name="connsiteX2" fmla="*/ 8365 w 10785"/>
                    <a:gd name="connsiteY2" fmla="*/ 20524 h 21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85" h="21261">
                      <a:moveTo>
                        <a:pt x="8365" y="20524"/>
                      </a:moveTo>
                      <a:cubicBezTo>
                        <a:pt x="13384" y="15361"/>
                        <a:pt x="10117" y="-736"/>
                        <a:pt x="2964" y="26"/>
                      </a:cubicBezTo>
                      <a:cubicBezTo>
                        <a:pt x="-4189" y="798"/>
                        <a:pt x="3202" y="25829"/>
                        <a:pt x="8365" y="20524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136" name="Graphic 57">
                <a:extLst>
                  <a:ext uri="{FF2B5EF4-FFF2-40B4-BE49-F238E27FC236}">
                    <a16:creationId xmlns:a16="http://schemas.microsoft.com/office/drawing/2014/main" id="{CC08DD92-F20C-421C-841A-40D766098949}"/>
                  </a:ext>
                </a:extLst>
              </p:cNvPr>
              <p:cNvGrpSpPr/>
              <p:nvPr/>
            </p:nvGrpSpPr>
            <p:grpSpPr>
              <a:xfrm>
                <a:off x="4858869" y="1940574"/>
                <a:ext cx="216676" cy="362420"/>
                <a:chOff x="4858869" y="1940574"/>
                <a:chExt cx="216676" cy="362420"/>
              </a:xfrm>
            </p:grpSpPr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E27D4958-4A59-485C-9F0A-9DF787E00414}"/>
                    </a:ext>
                  </a:extLst>
                </p:cNvPr>
                <p:cNvSpPr/>
                <p:nvPr/>
              </p:nvSpPr>
              <p:spPr>
                <a:xfrm>
                  <a:off x="4858869" y="1940574"/>
                  <a:ext cx="214219" cy="362420"/>
                </a:xfrm>
                <a:custGeom>
                  <a:avLst/>
                  <a:gdLst>
                    <a:gd name="connsiteX0" fmla="*/ 133574 w 214219"/>
                    <a:gd name="connsiteY0" fmla="*/ 132551 h 362420"/>
                    <a:gd name="connsiteX1" fmla="*/ 214126 w 214219"/>
                    <a:gd name="connsiteY1" fmla="*/ 206341 h 362420"/>
                    <a:gd name="connsiteX2" fmla="*/ 7377 w 214219"/>
                    <a:gd name="connsiteY2" fmla="*/ 362361 h 362420"/>
                    <a:gd name="connsiteX3" fmla="*/ 385 w 214219"/>
                    <a:gd name="connsiteY3" fmla="*/ 353712 h 362420"/>
                    <a:gd name="connsiteX4" fmla="*/ 37857 w 214219"/>
                    <a:gd name="connsiteY4" fmla="*/ 134246 h 362420"/>
                    <a:gd name="connsiteX5" fmla="*/ 133574 w 214219"/>
                    <a:gd name="connsiteY5" fmla="*/ 132551 h 362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4219" h="362420">
                      <a:moveTo>
                        <a:pt x="133574" y="132551"/>
                      </a:moveTo>
                      <a:cubicBezTo>
                        <a:pt x="133574" y="132551"/>
                        <a:pt x="217393" y="66752"/>
                        <a:pt x="214126" y="206341"/>
                      </a:cubicBezTo>
                      <a:cubicBezTo>
                        <a:pt x="211297" y="327118"/>
                        <a:pt x="50639" y="356608"/>
                        <a:pt x="7377" y="362361"/>
                      </a:cubicBezTo>
                      <a:cubicBezTo>
                        <a:pt x="2519" y="363008"/>
                        <a:pt x="-1243" y="358332"/>
                        <a:pt x="385" y="353712"/>
                      </a:cubicBezTo>
                      <a:cubicBezTo>
                        <a:pt x="10691" y="324499"/>
                        <a:pt x="39238" y="234221"/>
                        <a:pt x="37857" y="134246"/>
                      </a:cubicBezTo>
                      <a:cubicBezTo>
                        <a:pt x="36104" y="8507"/>
                        <a:pt x="143222" y="-90448"/>
                        <a:pt x="133574" y="132551"/>
                      </a:cubicBezTo>
                      <a:close/>
                    </a:path>
                  </a:pathLst>
                </a:custGeom>
                <a:solidFill>
                  <a:srgbClr val="00423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7DA650A4-F936-4197-B262-04CE76831B5D}"/>
                    </a:ext>
                  </a:extLst>
                </p:cNvPr>
                <p:cNvSpPr/>
                <p:nvPr/>
              </p:nvSpPr>
              <p:spPr>
                <a:xfrm>
                  <a:off x="4861682" y="1941116"/>
                  <a:ext cx="213864" cy="361403"/>
                </a:xfrm>
                <a:custGeom>
                  <a:avLst/>
                  <a:gdLst>
                    <a:gd name="connsiteX0" fmla="*/ 133209 w 213864"/>
                    <a:gd name="connsiteY0" fmla="*/ 131581 h 361403"/>
                    <a:gd name="connsiteX1" fmla="*/ 213771 w 213864"/>
                    <a:gd name="connsiteY1" fmla="*/ 205371 h 361403"/>
                    <a:gd name="connsiteX2" fmla="*/ 7365 w 213864"/>
                    <a:gd name="connsiteY2" fmla="*/ 361343 h 361403"/>
                    <a:gd name="connsiteX3" fmla="*/ 449 w 213864"/>
                    <a:gd name="connsiteY3" fmla="*/ 352495 h 361403"/>
                    <a:gd name="connsiteX4" fmla="*/ 40435 w 213864"/>
                    <a:gd name="connsiteY4" fmla="*/ 135715 h 361403"/>
                    <a:gd name="connsiteX5" fmla="*/ 133209 w 213864"/>
                    <a:gd name="connsiteY5" fmla="*/ 131581 h 361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3864" h="361403">
                      <a:moveTo>
                        <a:pt x="133209" y="131581"/>
                      </a:moveTo>
                      <a:cubicBezTo>
                        <a:pt x="133209" y="131581"/>
                        <a:pt x="217038" y="65782"/>
                        <a:pt x="213771" y="205371"/>
                      </a:cubicBezTo>
                      <a:cubicBezTo>
                        <a:pt x="210942" y="325834"/>
                        <a:pt x="51132" y="355485"/>
                        <a:pt x="7365" y="361343"/>
                      </a:cubicBezTo>
                      <a:cubicBezTo>
                        <a:pt x="2431" y="362000"/>
                        <a:pt x="-1332" y="357152"/>
                        <a:pt x="449" y="352495"/>
                      </a:cubicBezTo>
                      <a:cubicBezTo>
                        <a:pt x="11603" y="323405"/>
                        <a:pt x="41816" y="235166"/>
                        <a:pt x="40435" y="135715"/>
                      </a:cubicBezTo>
                      <a:cubicBezTo>
                        <a:pt x="38683" y="9975"/>
                        <a:pt x="142858" y="-91409"/>
                        <a:pt x="133209" y="131581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BD2C7D2F-5AB9-4CAA-9CAA-A6978C7CA7C9}"/>
                    </a:ext>
                  </a:extLst>
                </p:cNvPr>
                <p:cNvSpPr/>
                <p:nvPr/>
              </p:nvSpPr>
              <p:spPr>
                <a:xfrm>
                  <a:off x="4861682" y="1942595"/>
                  <a:ext cx="213853" cy="359924"/>
                </a:xfrm>
                <a:custGeom>
                  <a:avLst/>
                  <a:gdLst>
                    <a:gd name="connsiteX0" fmla="*/ 213762 w 213853"/>
                    <a:gd name="connsiteY0" fmla="*/ 203902 h 359924"/>
                    <a:gd name="connsiteX1" fmla="*/ 7365 w 213853"/>
                    <a:gd name="connsiteY1" fmla="*/ 359864 h 359924"/>
                    <a:gd name="connsiteX2" fmla="*/ 449 w 213853"/>
                    <a:gd name="connsiteY2" fmla="*/ 351015 h 359924"/>
                    <a:gd name="connsiteX3" fmla="*/ 40435 w 213853"/>
                    <a:gd name="connsiteY3" fmla="*/ 134236 h 359924"/>
                    <a:gd name="connsiteX4" fmla="*/ 93070 w 213853"/>
                    <a:gd name="connsiteY4" fmla="*/ 0 h 359924"/>
                    <a:gd name="connsiteX5" fmla="*/ 49722 w 213853"/>
                    <a:gd name="connsiteY5" fmla="*/ 114995 h 359924"/>
                    <a:gd name="connsiteX6" fmla="*/ 34968 w 213853"/>
                    <a:gd name="connsiteY6" fmla="*/ 292465 h 359924"/>
                    <a:gd name="connsiteX7" fmla="*/ 133114 w 213853"/>
                    <a:gd name="connsiteY7" fmla="*/ 130950 h 359924"/>
                    <a:gd name="connsiteX8" fmla="*/ 81478 w 213853"/>
                    <a:gd name="connsiteY8" fmla="*/ 284445 h 359924"/>
                    <a:gd name="connsiteX9" fmla="*/ 208571 w 213853"/>
                    <a:gd name="connsiteY9" fmla="*/ 148857 h 359924"/>
                    <a:gd name="connsiteX10" fmla="*/ 213762 w 213853"/>
                    <a:gd name="connsiteY10" fmla="*/ 203902 h 359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3853" h="359924">
                      <a:moveTo>
                        <a:pt x="213762" y="203902"/>
                      </a:moveTo>
                      <a:cubicBezTo>
                        <a:pt x="210942" y="324355"/>
                        <a:pt x="51132" y="354006"/>
                        <a:pt x="7365" y="359864"/>
                      </a:cubicBezTo>
                      <a:cubicBezTo>
                        <a:pt x="2431" y="360521"/>
                        <a:pt x="-1332" y="355673"/>
                        <a:pt x="449" y="351015"/>
                      </a:cubicBezTo>
                      <a:cubicBezTo>
                        <a:pt x="11603" y="321926"/>
                        <a:pt x="41816" y="233686"/>
                        <a:pt x="40435" y="134236"/>
                      </a:cubicBezTo>
                      <a:cubicBezTo>
                        <a:pt x="39521" y="68551"/>
                        <a:pt x="67505" y="9630"/>
                        <a:pt x="93070" y="0"/>
                      </a:cubicBezTo>
                      <a:cubicBezTo>
                        <a:pt x="71001" y="18412"/>
                        <a:pt x="47246" y="52778"/>
                        <a:pt x="49722" y="114995"/>
                      </a:cubicBezTo>
                      <a:cubicBezTo>
                        <a:pt x="54247" y="228905"/>
                        <a:pt x="34968" y="292465"/>
                        <a:pt x="34968" y="292465"/>
                      </a:cubicBezTo>
                      <a:cubicBezTo>
                        <a:pt x="116407" y="243421"/>
                        <a:pt x="131799" y="140884"/>
                        <a:pt x="133114" y="130950"/>
                      </a:cubicBezTo>
                      <a:cubicBezTo>
                        <a:pt x="121445" y="237449"/>
                        <a:pt x="81478" y="284445"/>
                        <a:pt x="81478" y="284445"/>
                      </a:cubicBezTo>
                      <a:cubicBezTo>
                        <a:pt x="198503" y="234925"/>
                        <a:pt x="209085" y="172260"/>
                        <a:pt x="208571" y="148857"/>
                      </a:cubicBezTo>
                      <a:cubicBezTo>
                        <a:pt x="212276" y="162087"/>
                        <a:pt x="214324" y="179899"/>
                        <a:pt x="213762" y="203902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E37C795A-6BF3-4B45-A147-F81B9579D1D5}"/>
                    </a:ext>
                  </a:extLst>
                </p:cNvPr>
                <p:cNvSpPr/>
                <p:nvPr/>
              </p:nvSpPr>
              <p:spPr>
                <a:xfrm>
                  <a:off x="4905547" y="1941252"/>
                  <a:ext cx="89890" cy="237167"/>
                </a:xfrm>
                <a:custGeom>
                  <a:avLst/>
                  <a:gdLst>
                    <a:gd name="connsiteX0" fmla="*/ 45061 w 89890"/>
                    <a:gd name="connsiteY0" fmla="*/ 226771 h 237167"/>
                    <a:gd name="connsiteX1" fmla="*/ 3494 w 89890"/>
                    <a:gd name="connsiteY1" fmla="*/ 76371 h 237167"/>
                    <a:gd name="connsiteX2" fmla="*/ 89629 w 89890"/>
                    <a:gd name="connsiteY2" fmla="*/ 121453 h 237167"/>
                    <a:gd name="connsiteX3" fmla="*/ 45061 w 89890"/>
                    <a:gd name="connsiteY3" fmla="*/ 226771 h 237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90" h="237167">
                      <a:moveTo>
                        <a:pt x="45061" y="226771"/>
                      </a:moveTo>
                      <a:cubicBezTo>
                        <a:pt x="8019" y="271796"/>
                        <a:pt x="-7574" y="161087"/>
                        <a:pt x="3494" y="76371"/>
                      </a:cubicBezTo>
                      <a:cubicBezTo>
                        <a:pt x="25897" y="-13135"/>
                        <a:pt x="94658" y="-52778"/>
                        <a:pt x="89629" y="121453"/>
                      </a:cubicBezTo>
                      <a:cubicBezTo>
                        <a:pt x="86257" y="151104"/>
                        <a:pt x="75332" y="189985"/>
                        <a:pt x="45061" y="226771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AEB2DD57-BBBA-42B4-85B4-219E32701BBD}"/>
                    </a:ext>
                  </a:extLst>
                </p:cNvPr>
                <p:cNvSpPr/>
                <p:nvPr/>
              </p:nvSpPr>
              <p:spPr>
                <a:xfrm>
                  <a:off x="4957634" y="2037051"/>
                  <a:ext cx="33100" cy="57607"/>
                </a:xfrm>
                <a:custGeom>
                  <a:avLst/>
                  <a:gdLst>
                    <a:gd name="connsiteX0" fmla="*/ 2938 w 33100"/>
                    <a:gd name="connsiteY0" fmla="*/ 54609 h 57607"/>
                    <a:gd name="connsiteX1" fmla="*/ 22921 w 33100"/>
                    <a:gd name="connsiteY1" fmla="*/ 307 h 57607"/>
                    <a:gd name="connsiteX2" fmla="*/ 2938 w 33100"/>
                    <a:gd name="connsiteY2" fmla="*/ 54609 h 57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100" h="57607">
                      <a:moveTo>
                        <a:pt x="2938" y="54609"/>
                      </a:moveTo>
                      <a:cubicBezTo>
                        <a:pt x="-2520" y="48847"/>
                        <a:pt x="-2663" y="-4512"/>
                        <a:pt x="22921" y="307"/>
                      </a:cubicBezTo>
                      <a:cubicBezTo>
                        <a:pt x="48506" y="5127"/>
                        <a:pt x="19816" y="72440"/>
                        <a:pt x="2938" y="54609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E3AE087D-F4CC-4A3F-B4A7-62883E31827A}"/>
                    </a:ext>
                  </a:extLst>
                </p:cNvPr>
                <p:cNvSpPr/>
                <p:nvPr/>
              </p:nvSpPr>
              <p:spPr>
                <a:xfrm>
                  <a:off x="4958991" y="2009106"/>
                  <a:ext cx="21392" cy="25470"/>
                </a:xfrm>
                <a:custGeom>
                  <a:avLst/>
                  <a:gdLst>
                    <a:gd name="connsiteX0" fmla="*/ 2952 w 21392"/>
                    <a:gd name="connsiteY0" fmla="*/ 25462 h 25470"/>
                    <a:gd name="connsiteX1" fmla="*/ 19297 w 21392"/>
                    <a:gd name="connsiteY1" fmla="*/ 964 h 25470"/>
                    <a:gd name="connsiteX2" fmla="*/ 2952 w 21392"/>
                    <a:gd name="connsiteY2" fmla="*/ 25462 h 25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392" h="25470">
                      <a:moveTo>
                        <a:pt x="2952" y="25462"/>
                      </a:moveTo>
                      <a:cubicBezTo>
                        <a:pt x="12953" y="25929"/>
                        <a:pt x="26679" y="7698"/>
                        <a:pt x="19297" y="964"/>
                      </a:cubicBezTo>
                      <a:cubicBezTo>
                        <a:pt x="11915" y="-5770"/>
                        <a:pt x="-7316" y="24976"/>
                        <a:pt x="2952" y="25462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137" name="Graphic 57">
                <a:extLst>
                  <a:ext uri="{FF2B5EF4-FFF2-40B4-BE49-F238E27FC236}">
                    <a16:creationId xmlns:a16="http://schemas.microsoft.com/office/drawing/2014/main" id="{144FC9D5-6F3C-44C8-AB3B-AA41B76CBB15}"/>
                  </a:ext>
                </a:extLst>
              </p:cNvPr>
              <p:cNvGrpSpPr/>
              <p:nvPr/>
            </p:nvGrpSpPr>
            <p:grpSpPr>
              <a:xfrm>
                <a:off x="3374143" y="2153994"/>
                <a:ext cx="408415" cy="532053"/>
                <a:chOff x="3374143" y="2153994"/>
                <a:chExt cx="408415" cy="532053"/>
              </a:xfrm>
            </p:grpSpPr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CE3D08EB-7FCB-41F0-A579-63768011ADF6}"/>
                    </a:ext>
                  </a:extLst>
                </p:cNvPr>
                <p:cNvSpPr/>
                <p:nvPr/>
              </p:nvSpPr>
              <p:spPr>
                <a:xfrm>
                  <a:off x="3383091" y="2154823"/>
                  <a:ext cx="399467" cy="531225"/>
                </a:xfrm>
                <a:custGeom>
                  <a:avLst/>
                  <a:gdLst>
                    <a:gd name="connsiteX0" fmla="*/ 224426 w 399467"/>
                    <a:gd name="connsiteY0" fmla="*/ 100830 h 531225"/>
                    <a:gd name="connsiteX1" fmla="*/ 21019 w 399467"/>
                    <a:gd name="connsiteY1" fmla="*/ 157742 h 531225"/>
                    <a:gd name="connsiteX2" fmla="*/ 193955 w 399467"/>
                    <a:gd name="connsiteY2" fmla="*/ 529083 h 531225"/>
                    <a:gd name="connsiteX3" fmla="*/ 207481 w 399467"/>
                    <a:gd name="connsiteY3" fmla="*/ 525569 h 531225"/>
                    <a:gd name="connsiteX4" fmla="*/ 358043 w 399467"/>
                    <a:gd name="connsiteY4" fmla="*/ 220854 h 531225"/>
                    <a:gd name="connsiteX5" fmla="*/ 224426 w 399467"/>
                    <a:gd name="connsiteY5" fmla="*/ 100830 h 531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9467" h="531225">
                      <a:moveTo>
                        <a:pt x="224426" y="100830"/>
                      </a:moveTo>
                      <a:cubicBezTo>
                        <a:pt x="224426" y="100830"/>
                        <a:pt x="119756" y="13895"/>
                        <a:pt x="21019" y="157742"/>
                      </a:cubicBezTo>
                      <a:cubicBezTo>
                        <a:pt x="-66753" y="285615"/>
                        <a:pt x="145692" y="486135"/>
                        <a:pt x="193955" y="529083"/>
                      </a:cubicBezTo>
                      <a:cubicBezTo>
                        <a:pt x="198442" y="533084"/>
                        <a:pt x="205500" y="531236"/>
                        <a:pt x="207481" y="525569"/>
                      </a:cubicBezTo>
                      <a:cubicBezTo>
                        <a:pt x="222826" y="481696"/>
                        <a:pt x="280623" y="325096"/>
                        <a:pt x="358043" y="220854"/>
                      </a:cubicBezTo>
                      <a:cubicBezTo>
                        <a:pt x="451740" y="94705"/>
                        <a:pt x="377655" y="-132199"/>
                        <a:pt x="224426" y="100830"/>
                      </a:cubicBezTo>
                      <a:close/>
                    </a:path>
                  </a:pathLst>
                </a:custGeom>
                <a:solidFill>
                  <a:srgbClr val="00423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9588CBCB-4BA8-4A08-B8E7-3CDAEFFB5A07}"/>
                    </a:ext>
                  </a:extLst>
                </p:cNvPr>
                <p:cNvSpPr/>
                <p:nvPr/>
              </p:nvSpPr>
              <p:spPr>
                <a:xfrm>
                  <a:off x="3374143" y="2153994"/>
                  <a:ext cx="398913" cy="531857"/>
                </a:xfrm>
                <a:custGeom>
                  <a:avLst/>
                  <a:gdLst>
                    <a:gd name="connsiteX0" fmla="*/ 223868 w 398913"/>
                    <a:gd name="connsiteY0" fmla="*/ 100830 h 531857"/>
                    <a:gd name="connsiteX1" fmla="*/ 20462 w 398913"/>
                    <a:gd name="connsiteY1" fmla="*/ 157742 h 531857"/>
                    <a:gd name="connsiteX2" fmla="*/ 202475 w 398913"/>
                    <a:gd name="connsiteY2" fmla="*/ 529807 h 531857"/>
                    <a:gd name="connsiteX3" fmla="*/ 216019 w 398913"/>
                    <a:gd name="connsiteY3" fmla="*/ 525864 h 531857"/>
                    <a:gd name="connsiteX4" fmla="*/ 357485 w 398913"/>
                    <a:gd name="connsiteY4" fmla="*/ 220854 h 531857"/>
                    <a:gd name="connsiteX5" fmla="*/ 223868 w 398913"/>
                    <a:gd name="connsiteY5" fmla="*/ 100830 h 531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98913" h="531857">
                      <a:moveTo>
                        <a:pt x="223868" y="100830"/>
                      </a:moveTo>
                      <a:cubicBezTo>
                        <a:pt x="223868" y="100830"/>
                        <a:pt x="119198" y="13905"/>
                        <a:pt x="20462" y="157742"/>
                      </a:cubicBezTo>
                      <a:cubicBezTo>
                        <a:pt x="-67254" y="285529"/>
                        <a:pt x="152364" y="486535"/>
                        <a:pt x="202475" y="529807"/>
                      </a:cubicBezTo>
                      <a:cubicBezTo>
                        <a:pt x="207094" y="533789"/>
                        <a:pt x="214248" y="531703"/>
                        <a:pt x="216019" y="525864"/>
                      </a:cubicBezTo>
                      <a:cubicBezTo>
                        <a:pt x="229554" y="481153"/>
                        <a:pt x="280351" y="324715"/>
                        <a:pt x="357485" y="220854"/>
                      </a:cubicBezTo>
                      <a:cubicBezTo>
                        <a:pt x="451192" y="94705"/>
                        <a:pt x="377097" y="-132199"/>
                        <a:pt x="223868" y="100830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82286C-471A-4B05-828A-FAAE9C3D4D5E}"/>
                    </a:ext>
                  </a:extLst>
                </p:cNvPr>
                <p:cNvSpPr/>
                <p:nvPr/>
              </p:nvSpPr>
              <p:spPr>
                <a:xfrm>
                  <a:off x="3374153" y="2163289"/>
                  <a:ext cx="398861" cy="522562"/>
                </a:xfrm>
                <a:custGeom>
                  <a:avLst/>
                  <a:gdLst>
                    <a:gd name="connsiteX0" fmla="*/ 20462 w 398861"/>
                    <a:gd name="connsiteY0" fmla="*/ 148447 h 522562"/>
                    <a:gd name="connsiteX1" fmla="*/ 202475 w 398861"/>
                    <a:gd name="connsiteY1" fmla="*/ 520513 h 522562"/>
                    <a:gd name="connsiteX2" fmla="*/ 216019 w 398861"/>
                    <a:gd name="connsiteY2" fmla="*/ 516569 h 522562"/>
                    <a:gd name="connsiteX3" fmla="*/ 357485 w 398861"/>
                    <a:gd name="connsiteY3" fmla="*/ 211560 h 522562"/>
                    <a:gd name="connsiteX4" fmla="*/ 368477 w 398861"/>
                    <a:gd name="connsiteY4" fmla="*/ 0 h 522562"/>
                    <a:gd name="connsiteX5" fmla="*/ 323642 w 398861"/>
                    <a:gd name="connsiteY5" fmla="*/ 227800 h 522562"/>
                    <a:gd name="connsiteX6" fmla="*/ 221268 w 398861"/>
                    <a:gd name="connsiteY6" fmla="*/ 437407 h 522562"/>
                    <a:gd name="connsiteX7" fmla="*/ 209409 w 398861"/>
                    <a:gd name="connsiteY7" fmla="*/ 120282 h 522562"/>
                    <a:gd name="connsiteX8" fmla="*/ 168328 w 398861"/>
                    <a:gd name="connsiteY8" fmla="*/ 379943 h 522562"/>
                    <a:gd name="connsiteX9" fmla="*/ 60943 w 398861"/>
                    <a:gd name="connsiteY9" fmla="*/ 201568 h 522562"/>
                    <a:gd name="connsiteX10" fmla="*/ 118236 w 398861"/>
                    <a:gd name="connsiteY10" fmla="*/ 69513 h 522562"/>
                    <a:gd name="connsiteX11" fmla="*/ 20462 w 398861"/>
                    <a:gd name="connsiteY11" fmla="*/ 148447 h 522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8861" h="522562">
                      <a:moveTo>
                        <a:pt x="20462" y="148447"/>
                      </a:moveTo>
                      <a:cubicBezTo>
                        <a:pt x="-67254" y="276235"/>
                        <a:pt x="152364" y="477241"/>
                        <a:pt x="202475" y="520513"/>
                      </a:cubicBezTo>
                      <a:cubicBezTo>
                        <a:pt x="207094" y="524494"/>
                        <a:pt x="214248" y="522408"/>
                        <a:pt x="216019" y="516569"/>
                      </a:cubicBezTo>
                      <a:cubicBezTo>
                        <a:pt x="229554" y="471859"/>
                        <a:pt x="280351" y="315420"/>
                        <a:pt x="357485" y="211560"/>
                      </a:cubicBezTo>
                      <a:cubicBezTo>
                        <a:pt x="411796" y="138436"/>
                        <a:pt x="409644" y="31633"/>
                        <a:pt x="368477" y="0"/>
                      </a:cubicBezTo>
                      <a:cubicBezTo>
                        <a:pt x="397728" y="38148"/>
                        <a:pt x="410539" y="116834"/>
                        <a:pt x="323642" y="227800"/>
                      </a:cubicBezTo>
                      <a:cubicBezTo>
                        <a:pt x="232059" y="344748"/>
                        <a:pt x="221268" y="437407"/>
                        <a:pt x="221268" y="437407"/>
                      </a:cubicBezTo>
                      <a:cubicBezTo>
                        <a:pt x="116578" y="302895"/>
                        <a:pt x="209409" y="120282"/>
                        <a:pt x="209409" y="120282"/>
                      </a:cubicBezTo>
                      <a:cubicBezTo>
                        <a:pt x="130571" y="266005"/>
                        <a:pt x="168328" y="379943"/>
                        <a:pt x="168328" y="379943"/>
                      </a:cubicBezTo>
                      <a:cubicBezTo>
                        <a:pt x="168328" y="379943"/>
                        <a:pt x="74078" y="310344"/>
                        <a:pt x="60943" y="201568"/>
                      </a:cubicBezTo>
                      <a:cubicBezTo>
                        <a:pt x="48389" y="97631"/>
                        <a:pt x="112502" y="71619"/>
                        <a:pt x="118236" y="69513"/>
                      </a:cubicBezTo>
                      <a:cubicBezTo>
                        <a:pt x="87794" y="77686"/>
                        <a:pt x="53799" y="99889"/>
                        <a:pt x="20462" y="148447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731C65DF-5ED4-4FED-9BE3-1A6FBFD34E24}"/>
                    </a:ext>
                  </a:extLst>
                </p:cNvPr>
                <p:cNvSpPr/>
                <p:nvPr/>
              </p:nvSpPr>
              <p:spPr>
                <a:xfrm>
                  <a:off x="3560406" y="2154063"/>
                  <a:ext cx="205282" cy="329624"/>
                </a:xfrm>
                <a:custGeom>
                  <a:avLst/>
                  <a:gdLst>
                    <a:gd name="connsiteX0" fmla="*/ 37605 w 205282"/>
                    <a:gd name="connsiteY0" fmla="*/ 100762 h 329624"/>
                    <a:gd name="connsiteX1" fmla="*/ 6172 w 205282"/>
                    <a:gd name="connsiteY1" fmla="*/ 296234 h 329624"/>
                    <a:gd name="connsiteX2" fmla="*/ 204149 w 205282"/>
                    <a:gd name="connsiteY2" fmla="*/ 75768 h 329624"/>
                    <a:gd name="connsiteX3" fmla="*/ 203444 w 205282"/>
                    <a:gd name="connsiteY3" fmla="*/ 39640 h 329624"/>
                    <a:gd name="connsiteX4" fmla="*/ 37605 w 205282"/>
                    <a:gd name="connsiteY4" fmla="*/ 100762 h 32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282" h="329624">
                      <a:moveTo>
                        <a:pt x="37605" y="100762"/>
                      </a:moveTo>
                      <a:cubicBezTo>
                        <a:pt x="37605" y="100762"/>
                        <a:pt x="-18231" y="175971"/>
                        <a:pt x="6172" y="296234"/>
                      </a:cubicBezTo>
                      <a:cubicBezTo>
                        <a:pt x="30566" y="416506"/>
                        <a:pt x="221675" y="181143"/>
                        <a:pt x="204149" y="75768"/>
                      </a:cubicBezTo>
                      <a:cubicBezTo>
                        <a:pt x="201968" y="62681"/>
                        <a:pt x="201901" y="50660"/>
                        <a:pt x="203444" y="39640"/>
                      </a:cubicBezTo>
                      <a:cubicBezTo>
                        <a:pt x="181527" y="-16434"/>
                        <a:pt x="121463" y="-26769"/>
                        <a:pt x="37605" y="100762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6FA7B8D9-70B4-4611-80A9-DF25E22D60E9}"/>
                    </a:ext>
                  </a:extLst>
                </p:cNvPr>
                <p:cNvSpPr/>
                <p:nvPr/>
              </p:nvSpPr>
              <p:spPr>
                <a:xfrm>
                  <a:off x="3588782" y="2256891"/>
                  <a:ext cx="45155" cy="71359"/>
                </a:xfrm>
                <a:custGeom>
                  <a:avLst/>
                  <a:gdLst>
                    <a:gd name="connsiteX0" fmla="*/ 14925 w 45155"/>
                    <a:gd name="connsiteY0" fmla="*/ 71094 h 71359"/>
                    <a:gd name="connsiteX1" fmla="*/ 34375 w 45155"/>
                    <a:gd name="connsiteY1" fmla="*/ 1457 h 71359"/>
                    <a:gd name="connsiteX2" fmla="*/ 14925 w 45155"/>
                    <a:gd name="connsiteY2" fmla="*/ 71094 h 71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55" h="71359">
                      <a:moveTo>
                        <a:pt x="14925" y="71094"/>
                      </a:moveTo>
                      <a:cubicBezTo>
                        <a:pt x="24678" y="69237"/>
                        <a:pt x="63817" y="15268"/>
                        <a:pt x="34375" y="1457"/>
                      </a:cubicBezTo>
                      <a:cubicBezTo>
                        <a:pt x="4923" y="-12364"/>
                        <a:pt x="-15212" y="76828"/>
                        <a:pt x="14925" y="71094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1A5F7F49-2E7D-4253-831C-E0EB13D4C3BA}"/>
                    </a:ext>
                  </a:extLst>
                </p:cNvPr>
                <p:cNvSpPr/>
                <p:nvPr/>
              </p:nvSpPr>
              <p:spPr>
                <a:xfrm>
                  <a:off x="3636144" y="2232312"/>
                  <a:ext cx="17343" cy="37549"/>
                </a:xfrm>
                <a:custGeom>
                  <a:avLst/>
                  <a:gdLst>
                    <a:gd name="connsiteX0" fmla="*/ 7911 w 17343"/>
                    <a:gd name="connsiteY0" fmla="*/ 36809 h 37549"/>
                    <a:gd name="connsiteX1" fmla="*/ 9254 w 17343"/>
                    <a:gd name="connsiteY1" fmla="*/ 33 h 37549"/>
                    <a:gd name="connsiteX2" fmla="*/ 7911 w 17343"/>
                    <a:gd name="connsiteY2" fmla="*/ 36809 h 37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343" h="37549">
                      <a:moveTo>
                        <a:pt x="7911" y="36809"/>
                      </a:moveTo>
                      <a:cubicBezTo>
                        <a:pt x="-2567" y="29970"/>
                        <a:pt x="-3148" y="1462"/>
                        <a:pt x="9254" y="33"/>
                      </a:cubicBezTo>
                      <a:cubicBezTo>
                        <a:pt x="21655" y="-1396"/>
                        <a:pt x="18674" y="43829"/>
                        <a:pt x="7911" y="36809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138" name="Graphic 57">
                <a:extLst>
                  <a:ext uri="{FF2B5EF4-FFF2-40B4-BE49-F238E27FC236}">
                    <a16:creationId xmlns:a16="http://schemas.microsoft.com/office/drawing/2014/main" id="{0BB3AEB0-EC5D-4C2E-9288-926DA5B2E364}"/>
                  </a:ext>
                </a:extLst>
              </p:cNvPr>
              <p:cNvGrpSpPr/>
              <p:nvPr/>
            </p:nvGrpSpPr>
            <p:grpSpPr>
              <a:xfrm>
                <a:off x="4582164" y="1792427"/>
                <a:ext cx="191201" cy="351389"/>
                <a:chOff x="4582164" y="1792427"/>
                <a:chExt cx="191201" cy="351389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F2512F62-9579-416B-8AB1-9D634C29F0D7}"/>
                    </a:ext>
                  </a:extLst>
                </p:cNvPr>
                <p:cNvSpPr/>
                <p:nvPr/>
              </p:nvSpPr>
              <p:spPr>
                <a:xfrm>
                  <a:off x="4584269" y="1792910"/>
                  <a:ext cx="189097" cy="350907"/>
                </a:xfrm>
                <a:custGeom>
                  <a:avLst/>
                  <a:gdLst>
                    <a:gd name="connsiteX0" fmla="*/ 94782 w 189097"/>
                    <a:gd name="connsiteY0" fmla="*/ 111527 h 350907"/>
                    <a:gd name="connsiteX1" fmla="*/ 3647 w 189097"/>
                    <a:gd name="connsiteY1" fmla="*/ 157943 h 350907"/>
                    <a:gd name="connsiteX2" fmla="*/ 151132 w 189097"/>
                    <a:gd name="connsiteY2" fmla="*/ 350405 h 350907"/>
                    <a:gd name="connsiteX3" fmla="*/ 159600 w 189097"/>
                    <a:gd name="connsiteY3" fmla="*/ 344356 h 350907"/>
                    <a:gd name="connsiteX4" fmla="*/ 180698 w 189097"/>
                    <a:gd name="connsiteY4" fmla="*/ 137007 h 350907"/>
                    <a:gd name="connsiteX5" fmla="*/ 94782 w 189097"/>
                    <a:gd name="connsiteY5" fmla="*/ 111527 h 35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9097" h="350907">
                      <a:moveTo>
                        <a:pt x="94782" y="111527"/>
                      </a:moveTo>
                      <a:cubicBezTo>
                        <a:pt x="94782" y="111527"/>
                        <a:pt x="35622" y="31193"/>
                        <a:pt x="3647" y="157943"/>
                      </a:cubicBezTo>
                      <a:cubicBezTo>
                        <a:pt x="-24014" y="267604"/>
                        <a:pt x="113546" y="334393"/>
                        <a:pt x="151132" y="350405"/>
                      </a:cubicBezTo>
                      <a:cubicBezTo>
                        <a:pt x="155352" y="352205"/>
                        <a:pt x="159914" y="348928"/>
                        <a:pt x="159600" y="344356"/>
                      </a:cubicBezTo>
                      <a:cubicBezTo>
                        <a:pt x="157609" y="315429"/>
                        <a:pt x="154437" y="226837"/>
                        <a:pt x="180698" y="137007"/>
                      </a:cubicBezTo>
                      <a:cubicBezTo>
                        <a:pt x="213730" y="24002"/>
                        <a:pt x="141855" y="-92060"/>
                        <a:pt x="94782" y="111527"/>
                      </a:cubicBezTo>
                      <a:close/>
                    </a:path>
                  </a:pathLst>
                </a:custGeom>
                <a:solidFill>
                  <a:srgbClr val="00423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59C70D23-5196-4A45-985D-EB423C23EC79}"/>
                    </a:ext>
                  </a:extLst>
                </p:cNvPr>
                <p:cNvSpPr/>
                <p:nvPr/>
              </p:nvSpPr>
              <p:spPr>
                <a:xfrm>
                  <a:off x="4582164" y="1792427"/>
                  <a:ext cx="186111" cy="350263"/>
                </a:xfrm>
                <a:custGeom>
                  <a:avLst/>
                  <a:gdLst>
                    <a:gd name="connsiteX0" fmla="*/ 94782 w 186111"/>
                    <a:gd name="connsiteY0" fmla="*/ 111020 h 350263"/>
                    <a:gd name="connsiteX1" fmla="*/ 3646 w 186111"/>
                    <a:gd name="connsiteY1" fmla="*/ 157435 h 350263"/>
                    <a:gd name="connsiteX2" fmla="*/ 150827 w 186111"/>
                    <a:gd name="connsiteY2" fmla="*/ 349764 h 350263"/>
                    <a:gd name="connsiteX3" fmla="*/ 159275 w 186111"/>
                    <a:gd name="connsiteY3" fmla="*/ 343515 h 350263"/>
                    <a:gd name="connsiteX4" fmla="*/ 177430 w 186111"/>
                    <a:gd name="connsiteY4" fmla="*/ 137947 h 350263"/>
                    <a:gd name="connsiteX5" fmla="*/ 94782 w 186111"/>
                    <a:gd name="connsiteY5" fmla="*/ 111020 h 350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6111" h="350263">
                      <a:moveTo>
                        <a:pt x="94782" y="111020"/>
                      </a:moveTo>
                      <a:cubicBezTo>
                        <a:pt x="94782" y="111020"/>
                        <a:pt x="35622" y="30686"/>
                        <a:pt x="3646" y="157435"/>
                      </a:cubicBezTo>
                      <a:cubicBezTo>
                        <a:pt x="-23938" y="266810"/>
                        <a:pt x="112812" y="333524"/>
                        <a:pt x="150827" y="349764"/>
                      </a:cubicBezTo>
                      <a:cubicBezTo>
                        <a:pt x="155113" y="351593"/>
                        <a:pt x="159723" y="348154"/>
                        <a:pt x="159275" y="343515"/>
                      </a:cubicBezTo>
                      <a:cubicBezTo>
                        <a:pt x="156485" y="314474"/>
                        <a:pt x="151312" y="227320"/>
                        <a:pt x="177430" y="137947"/>
                      </a:cubicBezTo>
                      <a:cubicBezTo>
                        <a:pt x="210472" y="24952"/>
                        <a:pt x="141854" y="-92568"/>
                        <a:pt x="94782" y="111020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2CC98E6-D78D-4854-B2A6-74A5A4E9D6E7}"/>
                    </a:ext>
                  </a:extLst>
                </p:cNvPr>
                <p:cNvSpPr/>
                <p:nvPr/>
              </p:nvSpPr>
              <p:spPr>
                <a:xfrm>
                  <a:off x="4582174" y="1796110"/>
                  <a:ext cx="186099" cy="346581"/>
                </a:xfrm>
                <a:custGeom>
                  <a:avLst/>
                  <a:gdLst>
                    <a:gd name="connsiteX0" fmla="*/ 3646 w 186099"/>
                    <a:gd name="connsiteY0" fmla="*/ 153753 h 346581"/>
                    <a:gd name="connsiteX1" fmla="*/ 150827 w 186099"/>
                    <a:gd name="connsiteY1" fmla="*/ 346081 h 346581"/>
                    <a:gd name="connsiteX2" fmla="*/ 159275 w 186099"/>
                    <a:gd name="connsiteY2" fmla="*/ 339833 h 346581"/>
                    <a:gd name="connsiteX3" fmla="*/ 177430 w 186099"/>
                    <a:gd name="connsiteY3" fmla="*/ 134264 h 346581"/>
                    <a:gd name="connsiteX4" fmla="*/ 163523 w 186099"/>
                    <a:gd name="connsiteY4" fmla="*/ 0 h 346581"/>
                    <a:gd name="connsiteX5" fmla="*/ 173868 w 186099"/>
                    <a:gd name="connsiteY5" fmla="*/ 114586 h 346581"/>
                    <a:gd name="connsiteX6" fmla="*/ 142788 w 186099"/>
                    <a:gd name="connsiteY6" fmla="*/ 278378 h 346581"/>
                    <a:gd name="connsiteX7" fmla="*/ 94658 w 186099"/>
                    <a:gd name="connsiteY7" fmla="*/ 108128 h 346581"/>
                    <a:gd name="connsiteX8" fmla="*/ 102840 w 186099"/>
                    <a:gd name="connsiteY8" fmla="*/ 259509 h 346581"/>
                    <a:gd name="connsiteX9" fmla="*/ 22106 w 186099"/>
                    <a:gd name="connsiteY9" fmla="*/ 105394 h 346581"/>
                    <a:gd name="connsiteX10" fmla="*/ 3646 w 186099"/>
                    <a:gd name="connsiteY10" fmla="*/ 153753 h 346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6099" h="346581">
                      <a:moveTo>
                        <a:pt x="3646" y="153753"/>
                      </a:moveTo>
                      <a:cubicBezTo>
                        <a:pt x="-23938" y="263128"/>
                        <a:pt x="112812" y="329841"/>
                        <a:pt x="150827" y="346081"/>
                      </a:cubicBezTo>
                      <a:cubicBezTo>
                        <a:pt x="155113" y="347910"/>
                        <a:pt x="159723" y="344472"/>
                        <a:pt x="159275" y="339833"/>
                      </a:cubicBezTo>
                      <a:cubicBezTo>
                        <a:pt x="156484" y="310791"/>
                        <a:pt x="151312" y="223637"/>
                        <a:pt x="177430" y="134264"/>
                      </a:cubicBezTo>
                      <a:cubicBezTo>
                        <a:pt x="194680" y="75238"/>
                        <a:pt x="184183" y="15088"/>
                        <a:pt x="163523" y="0"/>
                      </a:cubicBezTo>
                      <a:cubicBezTo>
                        <a:pt x="178830" y="22136"/>
                        <a:pt x="191660" y="59074"/>
                        <a:pt x="173868" y="114586"/>
                      </a:cubicBezTo>
                      <a:cubicBezTo>
                        <a:pt x="141292" y="216208"/>
                        <a:pt x="142788" y="278378"/>
                        <a:pt x="142788" y="278378"/>
                      </a:cubicBezTo>
                      <a:cubicBezTo>
                        <a:pt x="81589" y="213760"/>
                        <a:pt x="93353" y="117405"/>
                        <a:pt x="94658" y="108128"/>
                      </a:cubicBezTo>
                      <a:cubicBezTo>
                        <a:pt x="78541" y="207121"/>
                        <a:pt x="102840" y="259509"/>
                        <a:pt x="102840" y="259509"/>
                      </a:cubicBezTo>
                      <a:cubicBezTo>
                        <a:pt x="9657" y="185566"/>
                        <a:pt x="15781" y="126387"/>
                        <a:pt x="22106" y="105394"/>
                      </a:cubicBezTo>
                      <a:cubicBezTo>
                        <a:pt x="15448" y="116415"/>
                        <a:pt x="9133" y="131969"/>
                        <a:pt x="3646" y="153753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F963BA1A-D39C-446C-9089-DBBE2FA126E2}"/>
                    </a:ext>
                  </a:extLst>
                </p:cNvPr>
                <p:cNvSpPr/>
                <p:nvPr/>
              </p:nvSpPr>
              <p:spPr>
                <a:xfrm>
                  <a:off x="4676811" y="1792572"/>
                  <a:ext cx="91421" cy="221698"/>
                </a:xfrm>
                <a:custGeom>
                  <a:avLst/>
                  <a:gdLst>
                    <a:gd name="connsiteX0" fmla="*/ 16232 w 91421"/>
                    <a:gd name="connsiteY0" fmla="*/ 207944 h 221698"/>
                    <a:gd name="connsiteX1" fmla="*/ 91356 w 91421"/>
                    <a:gd name="connsiteY1" fmla="*/ 82662 h 221698"/>
                    <a:gd name="connsiteX2" fmla="*/ 2373 w 91421"/>
                    <a:gd name="connsiteY2" fmla="*/ 101788 h 221698"/>
                    <a:gd name="connsiteX3" fmla="*/ 16232 w 91421"/>
                    <a:gd name="connsiteY3" fmla="*/ 207944 h 221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421" h="221698">
                      <a:moveTo>
                        <a:pt x="16232" y="207944"/>
                      </a:moveTo>
                      <a:cubicBezTo>
                        <a:pt x="38387" y="257827"/>
                        <a:pt x="80145" y="161862"/>
                        <a:pt x="91356" y="82662"/>
                      </a:cubicBezTo>
                      <a:cubicBezTo>
                        <a:pt x="93537" y="-3682"/>
                        <a:pt x="41416" y="-56651"/>
                        <a:pt x="2373" y="101788"/>
                      </a:cubicBezTo>
                      <a:cubicBezTo>
                        <a:pt x="-1999" y="129382"/>
                        <a:pt x="-1866" y="167187"/>
                        <a:pt x="16232" y="207944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969934A4-ACED-4138-B9E5-835768228AD1}"/>
                    </a:ext>
                  </a:extLst>
                </p:cNvPr>
                <p:cNvSpPr/>
                <p:nvPr/>
              </p:nvSpPr>
              <p:spPr>
                <a:xfrm>
                  <a:off x="4684069" y="1875102"/>
                  <a:ext cx="28597" cy="55424"/>
                </a:xfrm>
                <a:custGeom>
                  <a:avLst/>
                  <a:gdLst>
                    <a:gd name="connsiteX0" fmla="*/ 19090 w 28597"/>
                    <a:gd name="connsiteY0" fmla="*/ 54034 h 55424"/>
                    <a:gd name="connsiteX1" fmla="*/ 14642 w 28597"/>
                    <a:gd name="connsiteY1" fmla="*/ 46 h 55424"/>
                    <a:gd name="connsiteX2" fmla="*/ 19090 w 28597"/>
                    <a:gd name="connsiteY2" fmla="*/ 54034 h 55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597" h="55424">
                      <a:moveTo>
                        <a:pt x="19090" y="54034"/>
                      </a:moveTo>
                      <a:cubicBezTo>
                        <a:pt x="25462" y="50195"/>
                        <a:pt x="38931" y="2094"/>
                        <a:pt x="14642" y="46"/>
                      </a:cubicBezTo>
                      <a:cubicBezTo>
                        <a:pt x="-9637" y="-2012"/>
                        <a:pt x="-598" y="65892"/>
                        <a:pt x="19090" y="54034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29C2311F-30D2-4B38-A4A8-D7335B5B1E98}"/>
                    </a:ext>
                  </a:extLst>
                </p:cNvPr>
                <p:cNvSpPr/>
                <p:nvPr/>
              </p:nvSpPr>
              <p:spPr>
                <a:xfrm>
                  <a:off x="4704044" y="1850708"/>
                  <a:ext cx="16019" cy="26673"/>
                </a:xfrm>
                <a:custGeom>
                  <a:avLst/>
                  <a:gdLst>
                    <a:gd name="connsiteX0" fmla="*/ 12164 w 16019"/>
                    <a:gd name="connsiteY0" fmla="*/ 26573 h 26673"/>
                    <a:gd name="connsiteX1" fmla="*/ 3544 w 16019"/>
                    <a:gd name="connsiteY1" fmla="*/ 380 h 26673"/>
                    <a:gd name="connsiteX2" fmla="*/ 12164 w 16019"/>
                    <a:gd name="connsiteY2" fmla="*/ 26573 h 26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019" h="26673">
                      <a:moveTo>
                        <a:pt x="12164" y="26573"/>
                      </a:moveTo>
                      <a:cubicBezTo>
                        <a:pt x="3030" y="24497"/>
                        <a:pt x="-4800" y="4618"/>
                        <a:pt x="3544" y="380"/>
                      </a:cubicBezTo>
                      <a:cubicBezTo>
                        <a:pt x="11888" y="-3850"/>
                        <a:pt x="21546" y="28707"/>
                        <a:pt x="12164" y="26573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FA27D86E-277E-4AF4-BC64-D3CBA985C7FA}"/>
                  </a:ext>
                </a:extLst>
              </p:cNvPr>
              <p:cNvSpPr/>
              <p:nvPr/>
            </p:nvSpPr>
            <p:spPr>
              <a:xfrm>
                <a:off x="4197566" y="2097901"/>
                <a:ext cx="59948" cy="44546"/>
              </a:xfrm>
              <a:custGeom>
                <a:avLst/>
                <a:gdLst>
                  <a:gd name="connsiteX0" fmla="*/ 31915 w 59948"/>
                  <a:gd name="connsiteY0" fmla="*/ 4304 h 44546"/>
                  <a:gd name="connsiteX1" fmla="*/ 35286 w 59948"/>
                  <a:gd name="connsiteY1" fmla="*/ 4933 h 44546"/>
                  <a:gd name="connsiteX2" fmla="*/ 37068 w 59948"/>
                  <a:gd name="connsiteY2" fmla="*/ 8991 h 44546"/>
                  <a:gd name="connsiteX3" fmla="*/ 30124 w 59948"/>
                  <a:gd name="connsiteY3" fmla="*/ 14325 h 44546"/>
                  <a:gd name="connsiteX4" fmla="*/ 47012 w 59948"/>
                  <a:gd name="connsiteY4" fmla="*/ 15944 h 44546"/>
                  <a:gd name="connsiteX5" fmla="*/ 59680 w 59948"/>
                  <a:gd name="connsiteY5" fmla="*/ 31022 h 44546"/>
                  <a:gd name="connsiteX6" fmla="*/ 58451 w 59948"/>
                  <a:gd name="connsiteY6" fmla="*/ 34556 h 44546"/>
                  <a:gd name="connsiteX7" fmla="*/ 46478 w 59948"/>
                  <a:gd name="connsiteY7" fmla="*/ 27317 h 44546"/>
                  <a:gd name="connsiteX8" fmla="*/ 55927 w 59948"/>
                  <a:gd name="connsiteY8" fmla="*/ 34927 h 44546"/>
                  <a:gd name="connsiteX9" fmla="*/ 50574 w 59948"/>
                  <a:gd name="connsiteY9" fmla="*/ 35661 h 44546"/>
                  <a:gd name="connsiteX10" fmla="*/ 35305 w 59948"/>
                  <a:gd name="connsiteY10" fmla="*/ 23049 h 44546"/>
                  <a:gd name="connsiteX11" fmla="*/ 44440 w 59948"/>
                  <a:gd name="connsiteY11" fmla="*/ 37289 h 44546"/>
                  <a:gd name="connsiteX12" fmla="*/ 42135 w 59948"/>
                  <a:gd name="connsiteY12" fmla="*/ 38147 h 44546"/>
                  <a:gd name="connsiteX13" fmla="*/ 24656 w 59948"/>
                  <a:gd name="connsiteY13" fmla="*/ 30460 h 44546"/>
                  <a:gd name="connsiteX14" fmla="*/ 23733 w 59948"/>
                  <a:gd name="connsiteY14" fmla="*/ 29117 h 44546"/>
                  <a:gd name="connsiteX15" fmla="*/ 24656 w 59948"/>
                  <a:gd name="connsiteY15" fmla="*/ 30460 h 44546"/>
                  <a:gd name="connsiteX16" fmla="*/ 28028 w 59948"/>
                  <a:gd name="connsiteY16" fmla="*/ 42252 h 44546"/>
                  <a:gd name="connsiteX17" fmla="*/ 23266 w 59948"/>
                  <a:gd name="connsiteY17" fmla="*/ 43500 h 44546"/>
                  <a:gd name="connsiteX18" fmla="*/ 18818 w 59948"/>
                  <a:gd name="connsiteY18" fmla="*/ 39690 h 44546"/>
                  <a:gd name="connsiteX19" fmla="*/ 15484 w 59948"/>
                  <a:gd name="connsiteY19" fmla="*/ 28745 h 44546"/>
                  <a:gd name="connsiteX20" fmla="*/ 17284 w 59948"/>
                  <a:gd name="connsiteY20" fmla="*/ 38956 h 44546"/>
                  <a:gd name="connsiteX21" fmla="*/ 13484 w 59948"/>
                  <a:gd name="connsiteY21" fmla="*/ 37842 h 44546"/>
                  <a:gd name="connsiteX22" fmla="*/ 6426 w 59948"/>
                  <a:gd name="connsiteY22" fmla="*/ 27250 h 44546"/>
                  <a:gd name="connsiteX23" fmla="*/ 9721 w 59948"/>
                  <a:gd name="connsiteY23" fmla="*/ 37346 h 44546"/>
                  <a:gd name="connsiteX24" fmla="*/ 13007 w 59948"/>
                  <a:gd name="connsiteY24" fmla="*/ 17792 h 44546"/>
                  <a:gd name="connsiteX25" fmla="*/ 11407 w 59948"/>
                  <a:gd name="connsiteY25" fmla="*/ 2266 h 44546"/>
                  <a:gd name="connsiteX26" fmla="*/ 27847 w 59948"/>
                  <a:gd name="connsiteY26" fmla="*/ 3209 h 44546"/>
                  <a:gd name="connsiteX27" fmla="*/ 17875 w 59948"/>
                  <a:gd name="connsiteY27" fmla="*/ 8295 h 44546"/>
                  <a:gd name="connsiteX28" fmla="*/ 31915 w 59948"/>
                  <a:gd name="connsiteY28" fmla="*/ 4304 h 4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948" h="44546">
                    <a:moveTo>
                      <a:pt x="31915" y="4304"/>
                    </a:moveTo>
                    <a:cubicBezTo>
                      <a:pt x="32962" y="4533"/>
                      <a:pt x="34067" y="4752"/>
                      <a:pt x="35286" y="4933"/>
                    </a:cubicBezTo>
                    <a:cubicBezTo>
                      <a:pt x="37163" y="5209"/>
                      <a:pt x="38087" y="7400"/>
                      <a:pt x="37068" y="8991"/>
                    </a:cubicBezTo>
                    <a:cubicBezTo>
                      <a:pt x="35734" y="11057"/>
                      <a:pt x="33562" y="13277"/>
                      <a:pt x="30124" y="14325"/>
                    </a:cubicBezTo>
                    <a:cubicBezTo>
                      <a:pt x="30124" y="14325"/>
                      <a:pt x="38039" y="11638"/>
                      <a:pt x="47012" y="15944"/>
                    </a:cubicBezTo>
                    <a:cubicBezTo>
                      <a:pt x="53031" y="18830"/>
                      <a:pt x="57442" y="26374"/>
                      <a:pt x="59680" y="31022"/>
                    </a:cubicBezTo>
                    <a:cubicBezTo>
                      <a:pt x="60347" y="32393"/>
                      <a:pt x="59708" y="33937"/>
                      <a:pt x="58451" y="34556"/>
                    </a:cubicBezTo>
                    <a:lnTo>
                      <a:pt x="46478" y="27317"/>
                    </a:lnTo>
                    <a:lnTo>
                      <a:pt x="55927" y="34927"/>
                    </a:lnTo>
                    <a:cubicBezTo>
                      <a:pt x="54384" y="35051"/>
                      <a:pt x="52565" y="35270"/>
                      <a:pt x="50574" y="35661"/>
                    </a:cubicBezTo>
                    <a:lnTo>
                      <a:pt x="35305" y="23049"/>
                    </a:lnTo>
                    <a:lnTo>
                      <a:pt x="44440" y="37289"/>
                    </a:lnTo>
                    <a:cubicBezTo>
                      <a:pt x="43678" y="37547"/>
                      <a:pt x="42916" y="37832"/>
                      <a:pt x="42135" y="38147"/>
                    </a:cubicBezTo>
                    <a:cubicBezTo>
                      <a:pt x="33858" y="41499"/>
                      <a:pt x="27047" y="33698"/>
                      <a:pt x="24656" y="30460"/>
                    </a:cubicBezTo>
                    <a:cubicBezTo>
                      <a:pt x="24114" y="29622"/>
                      <a:pt x="23733" y="29117"/>
                      <a:pt x="23733" y="29117"/>
                    </a:cubicBezTo>
                    <a:cubicBezTo>
                      <a:pt x="23733" y="29117"/>
                      <a:pt x="24066" y="29650"/>
                      <a:pt x="24656" y="30460"/>
                    </a:cubicBezTo>
                    <a:cubicBezTo>
                      <a:pt x="26123" y="32746"/>
                      <a:pt x="28733" y="37594"/>
                      <a:pt x="28028" y="42252"/>
                    </a:cubicBezTo>
                    <a:cubicBezTo>
                      <a:pt x="27676" y="44576"/>
                      <a:pt x="24676" y="45386"/>
                      <a:pt x="23266" y="43500"/>
                    </a:cubicBezTo>
                    <a:cubicBezTo>
                      <a:pt x="22294" y="42204"/>
                      <a:pt x="20875" y="40814"/>
                      <a:pt x="18818" y="39690"/>
                    </a:cubicBezTo>
                    <a:lnTo>
                      <a:pt x="15484" y="28745"/>
                    </a:lnTo>
                    <a:lnTo>
                      <a:pt x="17284" y="38956"/>
                    </a:lnTo>
                    <a:cubicBezTo>
                      <a:pt x="16179" y="38499"/>
                      <a:pt x="14912" y="38118"/>
                      <a:pt x="13484" y="37842"/>
                    </a:cubicBezTo>
                    <a:lnTo>
                      <a:pt x="6426" y="27250"/>
                    </a:lnTo>
                    <a:lnTo>
                      <a:pt x="9721" y="37346"/>
                    </a:lnTo>
                    <a:cubicBezTo>
                      <a:pt x="-8500" y="35137"/>
                      <a:pt x="2597" y="14429"/>
                      <a:pt x="13007" y="17792"/>
                    </a:cubicBezTo>
                    <a:cubicBezTo>
                      <a:pt x="13007" y="17792"/>
                      <a:pt x="1406" y="9286"/>
                      <a:pt x="11407" y="2266"/>
                    </a:cubicBezTo>
                    <a:cubicBezTo>
                      <a:pt x="17637" y="-2106"/>
                      <a:pt x="20151" y="770"/>
                      <a:pt x="27847" y="3209"/>
                    </a:cubicBezTo>
                    <a:lnTo>
                      <a:pt x="17875" y="8295"/>
                    </a:lnTo>
                    <a:cubicBezTo>
                      <a:pt x="17903" y="8305"/>
                      <a:pt x="26485" y="5971"/>
                      <a:pt x="31915" y="4304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F424623-F150-47DB-B950-EDEED19A9265}"/>
                  </a:ext>
                </a:extLst>
              </p:cNvPr>
              <p:cNvSpPr/>
              <p:nvPr/>
            </p:nvSpPr>
            <p:spPr>
              <a:xfrm>
                <a:off x="4106626" y="2135764"/>
                <a:ext cx="42196" cy="59558"/>
              </a:xfrm>
              <a:custGeom>
                <a:avLst/>
                <a:gdLst>
                  <a:gd name="connsiteX0" fmla="*/ 40816 w 42196"/>
                  <a:gd name="connsiteY0" fmla="*/ 26343 h 59558"/>
                  <a:gd name="connsiteX1" fmla="*/ 40892 w 42196"/>
                  <a:gd name="connsiteY1" fmla="*/ 29772 h 59558"/>
                  <a:gd name="connsiteX2" fmla="*/ 37282 w 42196"/>
                  <a:gd name="connsiteY2" fmla="*/ 32344 h 59558"/>
                  <a:gd name="connsiteX3" fmla="*/ 30634 w 42196"/>
                  <a:gd name="connsiteY3" fmla="*/ 26648 h 59558"/>
                  <a:gd name="connsiteX4" fmla="*/ 32520 w 42196"/>
                  <a:gd name="connsiteY4" fmla="*/ 43508 h 59558"/>
                  <a:gd name="connsiteX5" fmla="*/ 20366 w 42196"/>
                  <a:gd name="connsiteY5" fmla="*/ 59005 h 59558"/>
                  <a:gd name="connsiteX6" fmla="*/ 16661 w 42196"/>
                  <a:gd name="connsiteY6" fmla="*/ 58529 h 59558"/>
                  <a:gd name="connsiteX7" fmla="*/ 21280 w 42196"/>
                  <a:gd name="connsiteY7" fmla="*/ 45327 h 59558"/>
                  <a:gd name="connsiteX8" fmla="*/ 15775 w 42196"/>
                  <a:gd name="connsiteY8" fmla="*/ 56138 h 59558"/>
                  <a:gd name="connsiteX9" fmla="*/ 13956 w 42196"/>
                  <a:gd name="connsiteY9" fmla="*/ 51051 h 59558"/>
                  <a:gd name="connsiteX10" fmla="*/ 23147 w 42196"/>
                  <a:gd name="connsiteY10" fmla="*/ 33525 h 59558"/>
                  <a:gd name="connsiteX11" fmla="*/ 11089 w 42196"/>
                  <a:gd name="connsiteY11" fmla="*/ 45393 h 59558"/>
                  <a:gd name="connsiteX12" fmla="*/ 9774 w 42196"/>
                  <a:gd name="connsiteY12" fmla="*/ 43317 h 59558"/>
                  <a:gd name="connsiteX13" fmla="*/ 13699 w 42196"/>
                  <a:gd name="connsiteY13" fmla="*/ 24629 h 59558"/>
                  <a:gd name="connsiteX14" fmla="*/ 14822 w 42196"/>
                  <a:gd name="connsiteY14" fmla="*/ 23448 h 59558"/>
                  <a:gd name="connsiteX15" fmla="*/ 13699 w 42196"/>
                  <a:gd name="connsiteY15" fmla="*/ 24629 h 59558"/>
                  <a:gd name="connsiteX16" fmla="*/ 2859 w 42196"/>
                  <a:gd name="connsiteY16" fmla="*/ 30354 h 59558"/>
                  <a:gd name="connsiteX17" fmla="*/ 659 w 42196"/>
                  <a:gd name="connsiteY17" fmla="*/ 25953 h 59558"/>
                  <a:gd name="connsiteX18" fmla="*/ 3478 w 42196"/>
                  <a:gd name="connsiteY18" fmla="*/ 20819 h 59558"/>
                  <a:gd name="connsiteX19" fmla="*/ 13498 w 42196"/>
                  <a:gd name="connsiteY19" fmla="*/ 15304 h 59558"/>
                  <a:gd name="connsiteX20" fmla="*/ 3878 w 42196"/>
                  <a:gd name="connsiteY20" fmla="*/ 19171 h 59558"/>
                  <a:gd name="connsiteX21" fmla="*/ 4183 w 42196"/>
                  <a:gd name="connsiteY21" fmla="*/ 15228 h 59558"/>
                  <a:gd name="connsiteX22" fmla="*/ 13089 w 42196"/>
                  <a:gd name="connsiteY22" fmla="*/ 6141 h 59558"/>
                  <a:gd name="connsiteX23" fmla="*/ 3888 w 42196"/>
                  <a:gd name="connsiteY23" fmla="*/ 11446 h 59558"/>
                  <a:gd name="connsiteX24" fmla="*/ 23709 w 42196"/>
                  <a:gd name="connsiteY24" fmla="*/ 10646 h 59558"/>
                  <a:gd name="connsiteX25" fmla="*/ 38578 w 42196"/>
                  <a:gd name="connsiteY25" fmla="*/ 5884 h 59558"/>
                  <a:gd name="connsiteX26" fmla="*/ 41035 w 42196"/>
                  <a:gd name="connsiteY26" fmla="*/ 22162 h 59558"/>
                  <a:gd name="connsiteX27" fmla="*/ 34006 w 42196"/>
                  <a:gd name="connsiteY27" fmla="*/ 13456 h 59558"/>
                  <a:gd name="connsiteX28" fmla="*/ 40816 w 42196"/>
                  <a:gd name="connsiteY28" fmla="*/ 26343 h 5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2196" h="59558">
                    <a:moveTo>
                      <a:pt x="40816" y="26343"/>
                    </a:moveTo>
                    <a:cubicBezTo>
                      <a:pt x="40807" y="27420"/>
                      <a:pt x="40816" y="28544"/>
                      <a:pt x="40892" y="29772"/>
                    </a:cubicBezTo>
                    <a:cubicBezTo>
                      <a:pt x="41007" y="31668"/>
                      <a:pt x="39054" y="33021"/>
                      <a:pt x="37282" y="32344"/>
                    </a:cubicBezTo>
                    <a:cubicBezTo>
                      <a:pt x="34977" y="31458"/>
                      <a:pt x="32368" y="29792"/>
                      <a:pt x="30634" y="26648"/>
                    </a:cubicBezTo>
                    <a:cubicBezTo>
                      <a:pt x="30634" y="26648"/>
                      <a:pt x="34892" y="33840"/>
                      <a:pt x="32520" y="43508"/>
                    </a:cubicBezTo>
                    <a:cubicBezTo>
                      <a:pt x="30929" y="49994"/>
                      <a:pt x="24452" y="55862"/>
                      <a:pt x="20366" y="59005"/>
                    </a:cubicBezTo>
                    <a:cubicBezTo>
                      <a:pt x="19156" y="59938"/>
                      <a:pt x="17518" y="59633"/>
                      <a:pt x="16661" y="58529"/>
                    </a:cubicBezTo>
                    <a:lnTo>
                      <a:pt x="21280" y="45327"/>
                    </a:lnTo>
                    <a:lnTo>
                      <a:pt x="15775" y="56138"/>
                    </a:lnTo>
                    <a:cubicBezTo>
                      <a:pt x="15337" y="54652"/>
                      <a:pt x="14746" y="52918"/>
                      <a:pt x="13956" y="51051"/>
                    </a:cubicBezTo>
                    <a:lnTo>
                      <a:pt x="23147" y="33525"/>
                    </a:lnTo>
                    <a:lnTo>
                      <a:pt x="11089" y="45393"/>
                    </a:lnTo>
                    <a:cubicBezTo>
                      <a:pt x="10679" y="44708"/>
                      <a:pt x="10241" y="44012"/>
                      <a:pt x="9774" y="43317"/>
                    </a:cubicBezTo>
                    <a:cubicBezTo>
                      <a:pt x="4793" y="35907"/>
                      <a:pt x="11022" y="27639"/>
                      <a:pt x="13699" y="24629"/>
                    </a:cubicBezTo>
                    <a:cubicBezTo>
                      <a:pt x="14413" y="23924"/>
                      <a:pt x="14822" y="23448"/>
                      <a:pt x="14822" y="23448"/>
                    </a:cubicBezTo>
                    <a:cubicBezTo>
                      <a:pt x="14822" y="23448"/>
                      <a:pt x="14365" y="23886"/>
                      <a:pt x="13699" y="24629"/>
                    </a:cubicBezTo>
                    <a:cubicBezTo>
                      <a:pt x="11765" y="26534"/>
                      <a:pt x="7555" y="30087"/>
                      <a:pt x="2859" y="30354"/>
                    </a:cubicBezTo>
                    <a:cubicBezTo>
                      <a:pt x="506" y="30487"/>
                      <a:pt x="-903" y="27715"/>
                      <a:pt x="659" y="25953"/>
                    </a:cubicBezTo>
                    <a:cubicBezTo>
                      <a:pt x="1735" y="24743"/>
                      <a:pt x="2792" y="23067"/>
                      <a:pt x="3478" y="20819"/>
                    </a:cubicBezTo>
                    <a:lnTo>
                      <a:pt x="13498" y="15304"/>
                    </a:lnTo>
                    <a:lnTo>
                      <a:pt x="3878" y="19171"/>
                    </a:lnTo>
                    <a:cubicBezTo>
                      <a:pt x="4097" y="17990"/>
                      <a:pt x="4212" y="16676"/>
                      <a:pt x="4183" y="15228"/>
                    </a:cubicBezTo>
                    <a:lnTo>
                      <a:pt x="13089" y="6141"/>
                    </a:lnTo>
                    <a:lnTo>
                      <a:pt x="3888" y="11446"/>
                    </a:lnTo>
                    <a:cubicBezTo>
                      <a:pt x="2297" y="-6842"/>
                      <a:pt x="24852" y="-241"/>
                      <a:pt x="23709" y="10646"/>
                    </a:cubicBezTo>
                    <a:cubicBezTo>
                      <a:pt x="23709" y="10646"/>
                      <a:pt x="29643" y="-2451"/>
                      <a:pt x="38578" y="5884"/>
                    </a:cubicBezTo>
                    <a:cubicBezTo>
                      <a:pt x="44140" y="11084"/>
                      <a:pt x="41845" y="14132"/>
                      <a:pt x="41035" y="22162"/>
                    </a:cubicBezTo>
                    <a:lnTo>
                      <a:pt x="34006" y="13456"/>
                    </a:lnTo>
                    <a:cubicBezTo>
                      <a:pt x="34015" y="13456"/>
                      <a:pt x="38073" y="21381"/>
                      <a:pt x="40816" y="26343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6B086EFA-8E94-422A-88C9-46BBDDDFCF38}"/>
                  </a:ext>
                </a:extLst>
              </p:cNvPr>
              <p:cNvSpPr/>
              <p:nvPr/>
            </p:nvSpPr>
            <p:spPr>
              <a:xfrm>
                <a:off x="3887463" y="2030693"/>
                <a:ext cx="57472" cy="45447"/>
              </a:xfrm>
              <a:custGeom>
                <a:avLst/>
                <a:gdLst>
                  <a:gd name="connsiteX0" fmla="*/ 20054 w 57472"/>
                  <a:gd name="connsiteY0" fmla="*/ 8114 h 45447"/>
                  <a:gd name="connsiteX1" fmla="*/ 16958 w 57472"/>
                  <a:gd name="connsiteY1" fmla="*/ 9591 h 45447"/>
                  <a:gd name="connsiteX2" fmla="*/ 16282 w 57472"/>
                  <a:gd name="connsiteY2" fmla="*/ 13972 h 45447"/>
                  <a:gd name="connsiteX3" fmla="*/ 24359 w 57472"/>
                  <a:gd name="connsiteY3" fmla="*/ 17353 h 45447"/>
                  <a:gd name="connsiteX4" fmla="*/ 8443 w 57472"/>
                  <a:gd name="connsiteY4" fmla="*/ 23240 h 45447"/>
                  <a:gd name="connsiteX5" fmla="*/ 51 w 57472"/>
                  <a:gd name="connsiteY5" fmla="*/ 41061 h 45447"/>
                  <a:gd name="connsiteX6" fmla="*/ 2137 w 57472"/>
                  <a:gd name="connsiteY6" fmla="*/ 44157 h 45447"/>
                  <a:gd name="connsiteX7" fmla="*/ 11862 w 57472"/>
                  <a:gd name="connsiteY7" fmla="*/ 34098 h 45447"/>
                  <a:gd name="connsiteX8" fmla="*/ 4671 w 57472"/>
                  <a:gd name="connsiteY8" fmla="*/ 43871 h 45447"/>
                  <a:gd name="connsiteX9" fmla="*/ 10033 w 57472"/>
                  <a:gd name="connsiteY9" fmla="*/ 43214 h 45447"/>
                  <a:gd name="connsiteX10" fmla="*/ 21568 w 57472"/>
                  <a:gd name="connsiteY10" fmla="*/ 27126 h 45447"/>
                  <a:gd name="connsiteX11" fmla="*/ 16377 w 57472"/>
                  <a:gd name="connsiteY11" fmla="*/ 43233 h 45447"/>
                  <a:gd name="connsiteX12" fmla="*/ 18825 w 57472"/>
                  <a:gd name="connsiteY12" fmla="*/ 43471 h 45447"/>
                  <a:gd name="connsiteX13" fmla="*/ 33760 w 57472"/>
                  <a:gd name="connsiteY13" fmla="*/ 31565 h 45447"/>
                  <a:gd name="connsiteX14" fmla="*/ 34313 w 57472"/>
                  <a:gd name="connsiteY14" fmla="*/ 30031 h 45447"/>
                  <a:gd name="connsiteX15" fmla="*/ 33760 w 57472"/>
                  <a:gd name="connsiteY15" fmla="*/ 31565 h 45447"/>
                  <a:gd name="connsiteX16" fmla="*/ 33513 w 57472"/>
                  <a:gd name="connsiteY16" fmla="*/ 43823 h 45447"/>
                  <a:gd name="connsiteX17" fmla="*/ 38437 w 57472"/>
                  <a:gd name="connsiteY17" fmla="*/ 43814 h 45447"/>
                  <a:gd name="connsiteX18" fmla="*/ 41761 w 57472"/>
                  <a:gd name="connsiteY18" fmla="*/ 38994 h 45447"/>
                  <a:gd name="connsiteX19" fmla="*/ 42190 w 57472"/>
                  <a:gd name="connsiteY19" fmla="*/ 27564 h 45447"/>
                  <a:gd name="connsiteX20" fmla="*/ 43057 w 57472"/>
                  <a:gd name="connsiteY20" fmla="*/ 37889 h 45447"/>
                  <a:gd name="connsiteX21" fmla="*/ 46448 w 57472"/>
                  <a:gd name="connsiteY21" fmla="*/ 35841 h 45447"/>
                  <a:gd name="connsiteX22" fmla="*/ 50562 w 57472"/>
                  <a:gd name="connsiteY22" fmla="*/ 23802 h 45447"/>
                  <a:gd name="connsiteX23" fmla="*/ 49953 w 57472"/>
                  <a:gd name="connsiteY23" fmla="*/ 34413 h 45447"/>
                  <a:gd name="connsiteX24" fmla="*/ 41771 w 57472"/>
                  <a:gd name="connsiteY24" fmla="*/ 16344 h 45447"/>
                  <a:gd name="connsiteX25" fmla="*/ 39351 w 57472"/>
                  <a:gd name="connsiteY25" fmla="*/ 923 h 45447"/>
                  <a:gd name="connsiteX26" fmla="*/ 23702 w 57472"/>
                  <a:gd name="connsiteY26" fmla="*/ 6038 h 45447"/>
                  <a:gd name="connsiteX27" fmla="*/ 34636 w 57472"/>
                  <a:gd name="connsiteY27" fmla="*/ 8409 h 45447"/>
                  <a:gd name="connsiteX28" fmla="*/ 20054 w 57472"/>
                  <a:gd name="connsiteY28" fmla="*/ 8114 h 4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7472" h="45447">
                    <a:moveTo>
                      <a:pt x="20054" y="8114"/>
                    </a:moveTo>
                    <a:cubicBezTo>
                      <a:pt x="19101" y="8609"/>
                      <a:pt x="18092" y="9105"/>
                      <a:pt x="16958" y="9591"/>
                    </a:cubicBezTo>
                    <a:cubicBezTo>
                      <a:pt x="15215" y="10343"/>
                      <a:pt x="14882" y="12696"/>
                      <a:pt x="16282" y="13972"/>
                    </a:cubicBezTo>
                    <a:cubicBezTo>
                      <a:pt x="18101" y="15629"/>
                      <a:pt x="20768" y="17220"/>
                      <a:pt x="24359" y="17353"/>
                    </a:cubicBezTo>
                    <a:cubicBezTo>
                      <a:pt x="24359" y="17353"/>
                      <a:pt x="16025" y="16782"/>
                      <a:pt x="8443" y="23240"/>
                    </a:cubicBezTo>
                    <a:cubicBezTo>
                      <a:pt x="3356" y="27574"/>
                      <a:pt x="1032" y="35994"/>
                      <a:pt x="51" y="41061"/>
                    </a:cubicBezTo>
                    <a:cubicBezTo>
                      <a:pt x="-244" y="42566"/>
                      <a:pt x="775" y="43890"/>
                      <a:pt x="2137" y="44157"/>
                    </a:cubicBezTo>
                    <a:lnTo>
                      <a:pt x="11862" y="34098"/>
                    </a:lnTo>
                    <a:lnTo>
                      <a:pt x="4671" y="43871"/>
                    </a:lnTo>
                    <a:cubicBezTo>
                      <a:pt x="6195" y="43595"/>
                      <a:pt x="8005" y="43347"/>
                      <a:pt x="10033" y="43214"/>
                    </a:cubicBezTo>
                    <a:lnTo>
                      <a:pt x="21568" y="27126"/>
                    </a:lnTo>
                    <a:lnTo>
                      <a:pt x="16377" y="43233"/>
                    </a:lnTo>
                    <a:cubicBezTo>
                      <a:pt x="17177" y="43290"/>
                      <a:pt x="17996" y="43366"/>
                      <a:pt x="18825" y="43471"/>
                    </a:cubicBezTo>
                    <a:cubicBezTo>
                      <a:pt x="27693" y="44595"/>
                      <a:pt x="32274" y="35318"/>
                      <a:pt x="33760" y="31565"/>
                    </a:cubicBezTo>
                    <a:cubicBezTo>
                      <a:pt x="34065" y="30612"/>
                      <a:pt x="34313" y="30031"/>
                      <a:pt x="34313" y="30031"/>
                    </a:cubicBezTo>
                    <a:cubicBezTo>
                      <a:pt x="34313" y="30031"/>
                      <a:pt x="34132" y="30631"/>
                      <a:pt x="33760" y="31565"/>
                    </a:cubicBezTo>
                    <a:cubicBezTo>
                      <a:pt x="32931" y="34146"/>
                      <a:pt x="31646" y="39499"/>
                      <a:pt x="33513" y="43823"/>
                    </a:cubicBezTo>
                    <a:cubicBezTo>
                      <a:pt x="34446" y="45986"/>
                      <a:pt x="37551" y="45995"/>
                      <a:pt x="38437" y="43814"/>
                    </a:cubicBezTo>
                    <a:cubicBezTo>
                      <a:pt x="39037" y="42309"/>
                      <a:pt x="40056" y="40604"/>
                      <a:pt x="41761" y="38994"/>
                    </a:cubicBezTo>
                    <a:lnTo>
                      <a:pt x="42190" y="27564"/>
                    </a:lnTo>
                    <a:lnTo>
                      <a:pt x="43057" y="37889"/>
                    </a:lnTo>
                    <a:cubicBezTo>
                      <a:pt x="44009" y="37165"/>
                      <a:pt x="45143" y="36470"/>
                      <a:pt x="46448" y="35841"/>
                    </a:cubicBezTo>
                    <a:lnTo>
                      <a:pt x="50562" y="23802"/>
                    </a:lnTo>
                    <a:lnTo>
                      <a:pt x="49953" y="34413"/>
                    </a:lnTo>
                    <a:cubicBezTo>
                      <a:pt x="67012" y="27621"/>
                      <a:pt x="50981" y="10429"/>
                      <a:pt x="41771" y="16344"/>
                    </a:cubicBezTo>
                    <a:cubicBezTo>
                      <a:pt x="41771" y="16344"/>
                      <a:pt x="50810" y="5161"/>
                      <a:pt x="39351" y="923"/>
                    </a:cubicBezTo>
                    <a:cubicBezTo>
                      <a:pt x="32208" y="-1716"/>
                      <a:pt x="30522" y="1713"/>
                      <a:pt x="23702" y="6038"/>
                    </a:cubicBezTo>
                    <a:lnTo>
                      <a:pt x="34636" y="8409"/>
                    </a:lnTo>
                    <a:cubicBezTo>
                      <a:pt x="34636" y="8400"/>
                      <a:pt x="25731" y="8333"/>
                      <a:pt x="20054" y="8114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1F8373E6-C0A6-4F7E-985A-F7E0493797E7}"/>
                  </a:ext>
                </a:extLst>
              </p:cNvPr>
              <p:cNvSpPr/>
              <p:nvPr/>
            </p:nvSpPr>
            <p:spPr>
              <a:xfrm>
                <a:off x="4001350" y="2106280"/>
                <a:ext cx="40708" cy="58167"/>
              </a:xfrm>
              <a:custGeom>
                <a:avLst/>
                <a:gdLst>
                  <a:gd name="connsiteX0" fmla="*/ 759 w 40708"/>
                  <a:gd name="connsiteY0" fmla="*/ 21480 h 58167"/>
                  <a:gd name="connsiteX1" fmla="*/ 73 w 40708"/>
                  <a:gd name="connsiteY1" fmla="*/ 24843 h 58167"/>
                  <a:gd name="connsiteX2" fmla="*/ 3159 w 40708"/>
                  <a:gd name="connsiteY2" fmla="*/ 28024 h 58167"/>
                  <a:gd name="connsiteX3" fmla="*/ 10722 w 40708"/>
                  <a:gd name="connsiteY3" fmla="*/ 23614 h 58167"/>
                  <a:gd name="connsiteX4" fmla="*/ 5836 w 40708"/>
                  <a:gd name="connsiteY4" fmla="*/ 39864 h 58167"/>
                  <a:gd name="connsiteX5" fmla="*/ 15008 w 40708"/>
                  <a:gd name="connsiteY5" fmla="*/ 57294 h 58167"/>
                  <a:gd name="connsiteX6" fmla="*/ 18742 w 40708"/>
                  <a:gd name="connsiteY6" fmla="*/ 57494 h 58167"/>
                  <a:gd name="connsiteX7" fmla="*/ 16571 w 40708"/>
                  <a:gd name="connsiteY7" fmla="*/ 43674 h 58167"/>
                  <a:gd name="connsiteX8" fmla="*/ 20038 w 40708"/>
                  <a:gd name="connsiteY8" fmla="*/ 55304 h 58167"/>
                  <a:gd name="connsiteX9" fmla="*/ 22743 w 40708"/>
                  <a:gd name="connsiteY9" fmla="*/ 50627 h 58167"/>
                  <a:gd name="connsiteX10" fmla="*/ 16847 w 40708"/>
                  <a:gd name="connsiteY10" fmla="*/ 31729 h 58167"/>
                  <a:gd name="connsiteX11" fmla="*/ 26581 w 40708"/>
                  <a:gd name="connsiteY11" fmla="*/ 45569 h 58167"/>
                  <a:gd name="connsiteX12" fmla="*/ 28248 w 40708"/>
                  <a:gd name="connsiteY12" fmla="*/ 43759 h 58167"/>
                  <a:gd name="connsiteX13" fmla="*/ 27734 w 40708"/>
                  <a:gd name="connsiteY13" fmla="*/ 24671 h 58167"/>
                  <a:gd name="connsiteX14" fmla="*/ 26838 w 40708"/>
                  <a:gd name="connsiteY14" fmla="*/ 23309 h 58167"/>
                  <a:gd name="connsiteX15" fmla="*/ 27734 w 40708"/>
                  <a:gd name="connsiteY15" fmla="*/ 24671 h 58167"/>
                  <a:gd name="connsiteX16" fmla="*/ 37373 w 40708"/>
                  <a:gd name="connsiteY16" fmla="*/ 32253 h 58167"/>
                  <a:gd name="connsiteX17" fmla="*/ 40326 w 40708"/>
                  <a:gd name="connsiteY17" fmla="*/ 28319 h 58167"/>
                  <a:gd name="connsiteX18" fmla="*/ 38478 w 40708"/>
                  <a:gd name="connsiteY18" fmla="*/ 22766 h 58167"/>
                  <a:gd name="connsiteX19" fmla="*/ 29610 w 40708"/>
                  <a:gd name="connsiteY19" fmla="*/ 15546 h 58167"/>
                  <a:gd name="connsiteX20" fmla="*/ 38383 w 40708"/>
                  <a:gd name="connsiteY20" fmla="*/ 21071 h 58167"/>
                  <a:gd name="connsiteX21" fmla="*/ 38792 w 40708"/>
                  <a:gd name="connsiteY21" fmla="*/ 17137 h 58167"/>
                  <a:gd name="connsiteX22" fmla="*/ 31658 w 40708"/>
                  <a:gd name="connsiteY22" fmla="*/ 6602 h 58167"/>
                  <a:gd name="connsiteX23" fmla="*/ 39764 w 40708"/>
                  <a:gd name="connsiteY23" fmla="*/ 13470 h 58167"/>
                  <a:gd name="connsiteX24" fmla="*/ 20409 w 40708"/>
                  <a:gd name="connsiteY24" fmla="*/ 9126 h 58167"/>
                  <a:gd name="connsiteX25" fmla="*/ 6636 w 40708"/>
                  <a:gd name="connsiteY25" fmla="*/ 1773 h 58167"/>
                  <a:gd name="connsiteX26" fmla="*/ 1292 w 40708"/>
                  <a:gd name="connsiteY26" fmla="*/ 17346 h 58167"/>
                  <a:gd name="connsiteX27" fmla="*/ 9770 w 40708"/>
                  <a:gd name="connsiteY27" fmla="*/ 10041 h 58167"/>
                  <a:gd name="connsiteX28" fmla="*/ 759 w 40708"/>
                  <a:gd name="connsiteY28" fmla="*/ 21480 h 58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708" h="58167">
                    <a:moveTo>
                      <a:pt x="759" y="21480"/>
                    </a:moveTo>
                    <a:cubicBezTo>
                      <a:pt x="578" y="22538"/>
                      <a:pt x="368" y="23643"/>
                      <a:pt x="73" y="24843"/>
                    </a:cubicBezTo>
                    <a:cubicBezTo>
                      <a:pt x="-374" y="26681"/>
                      <a:pt x="1302" y="28367"/>
                      <a:pt x="3159" y="28024"/>
                    </a:cubicBezTo>
                    <a:cubicBezTo>
                      <a:pt x="5579" y="27567"/>
                      <a:pt x="8455" y="26395"/>
                      <a:pt x="10722" y="23614"/>
                    </a:cubicBezTo>
                    <a:cubicBezTo>
                      <a:pt x="10722" y="23614"/>
                      <a:pt x="5245" y="29929"/>
                      <a:pt x="5836" y="39864"/>
                    </a:cubicBezTo>
                    <a:cubicBezTo>
                      <a:pt x="6236" y="46531"/>
                      <a:pt x="11551" y="53465"/>
                      <a:pt x="15008" y="57294"/>
                    </a:cubicBezTo>
                    <a:cubicBezTo>
                      <a:pt x="16028" y="58428"/>
                      <a:pt x="17694" y="58418"/>
                      <a:pt x="18742" y="57494"/>
                    </a:cubicBezTo>
                    <a:lnTo>
                      <a:pt x="16571" y="43674"/>
                    </a:lnTo>
                    <a:lnTo>
                      <a:pt x="20038" y="55304"/>
                    </a:lnTo>
                    <a:cubicBezTo>
                      <a:pt x="20733" y="53913"/>
                      <a:pt x="21628" y="52322"/>
                      <a:pt x="22743" y="50627"/>
                    </a:cubicBezTo>
                    <a:lnTo>
                      <a:pt x="16847" y="31729"/>
                    </a:lnTo>
                    <a:lnTo>
                      <a:pt x="26581" y="45569"/>
                    </a:lnTo>
                    <a:cubicBezTo>
                      <a:pt x="27105" y="44969"/>
                      <a:pt x="27667" y="44359"/>
                      <a:pt x="28248" y="43759"/>
                    </a:cubicBezTo>
                    <a:cubicBezTo>
                      <a:pt x="34487" y="37359"/>
                      <a:pt x="29839" y="28110"/>
                      <a:pt x="27734" y="24671"/>
                    </a:cubicBezTo>
                    <a:cubicBezTo>
                      <a:pt x="27162" y="23852"/>
                      <a:pt x="26838" y="23309"/>
                      <a:pt x="26838" y="23309"/>
                    </a:cubicBezTo>
                    <a:cubicBezTo>
                      <a:pt x="26838" y="23309"/>
                      <a:pt x="27210" y="23824"/>
                      <a:pt x="27734" y="24671"/>
                    </a:cubicBezTo>
                    <a:cubicBezTo>
                      <a:pt x="29296" y="26891"/>
                      <a:pt x="32792" y="31139"/>
                      <a:pt x="37373" y="32253"/>
                    </a:cubicBezTo>
                    <a:cubicBezTo>
                      <a:pt x="39659" y="32806"/>
                      <a:pt x="41545" y="30339"/>
                      <a:pt x="40326" y="28319"/>
                    </a:cubicBezTo>
                    <a:cubicBezTo>
                      <a:pt x="39488" y="26929"/>
                      <a:pt x="38745" y="25090"/>
                      <a:pt x="38478" y="22766"/>
                    </a:cubicBezTo>
                    <a:lnTo>
                      <a:pt x="29610" y="15546"/>
                    </a:lnTo>
                    <a:lnTo>
                      <a:pt x="38383" y="21071"/>
                    </a:lnTo>
                    <a:cubicBezTo>
                      <a:pt x="38373" y="19871"/>
                      <a:pt x="38507" y="18556"/>
                      <a:pt x="38792" y="17137"/>
                    </a:cubicBezTo>
                    <a:lnTo>
                      <a:pt x="31658" y="6602"/>
                    </a:lnTo>
                    <a:lnTo>
                      <a:pt x="39764" y="13470"/>
                    </a:lnTo>
                    <a:cubicBezTo>
                      <a:pt x="44612" y="-4237"/>
                      <a:pt x="21238" y="-1789"/>
                      <a:pt x="20409" y="9126"/>
                    </a:cubicBezTo>
                    <a:cubicBezTo>
                      <a:pt x="20409" y="9126"/>
                      <a:pt x="16923" y="-4828"/>
                      <a:pt x="6636" y="1773"/>
                    </a:cubicBezTo>
                    <a:cubicBezTo>
                      <a:pt x="226" y="5888"/>
                      <a:pt x="1950" y="9298"/>
                      <a:pt x="1292" y="17346"/>
                    </a:cubicBezTo>
                    <a:lnTo>
                      <a:pt x="9770" y="10041"/>
                    </a:lnTo>
                    <a:cubicBezTo>
                      <a:pt x="9770" y="10012"/>
                      <a:pt x="4359" y="17080"/>
                      <a:pt x="759" y="21480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002A142-DC92-4CD2-95EC-446C24ADB4CA}"/>
                  </a:ext>
                </a:extLst>
              </p:cNvPr>
              <p:cNvSpPr/>
              <p:nvPr/>
            </p:nvSpPr>
            <p:spPr>
              <a:xfrm>
                <a:off x="3725589" y="2548337"/>
                <a:ext cx="621381" cy="574218"/>
              </a:xfrm>
              <a:custGeom>
                <a:avLst/>
                <a:gdLst>
                  <a:gd name="connsiteX0" fmla="*/ 24413 w 621381"/>
                  <a:gd name="connsiteY0" fmla="*/ 34909 h 574218"/>
                  <a:gd name="connsiteX1" fmla="*/ 548030 w 621381"/>
                  <a:gd name="connsiteY1" fmla="*/ 477850 h 574218"/>
                  <a:gd name="connsiteX2" fmla="*/ 374999 w 621381"/>
                  <a:gd name="connsiteY2" fmla="*/ 144351 h 574218"/>
                  <a:gd name="connsiteX3" fmla="*/ 593836 w 621381"/>
                  <a:gd name="connsiteY3" fmla="*/ 431663 h 574218"/>
                  <a:gd name="connsiteX4" fmla="*/ 423415 w 621381"/>
                  <a:gd name="connsiteY4" fmla="*/ 0 h 574218"/>
                  <a:gd name="connsiteX5" fmla="*/ 618420 w 621381"/>
                  <a:gd name="connsiteY5" fmla="*/ 393840 h 574218"/>
                  <a:gd name="connsiteX6" fmla="*/ 568843 w 621381"/>
                  <a:gd name="connsiteY6" fmla="*/ 574138 h 574218"/>
                  <a:gd name="connsiteX7" fmla="*/ 519065 w 621381"/>
                  <a:gd name="connsiteY7" fmla="*/ 508559 h 574218"/>
                  <a:gd name="connsiteX8" fmla="*/ 461772 w 621381"/>
                  <a:gd name="connsiteY8" fmla="*/ 439141 h 574218"/>
                  <a:gd name="connsiteX9" fmla="*/ 0 w 621381"/>
                  <a:gd name="connsiteY9" fmla="*/ 278073 h 574218"/>
                  <a:gd name="connsiteX10" fmla="*/ 373771 w 621381"/>
                  <a:gd name="connsiteY10" fmla="*/ 352320 h 574218"/>
                  <a:gd name="connsiteX11" fmla="*/ 100594 w 621381"/>
                  <a:gd name="connsiteY11" fmla="*/ 99536 h 574218"/>
                  <a:gd name="connsiteX12" fmla="*/ 364265 w 621381"/>
                  <a:gd name="connsiteY12" fmla="*/ 312010 h 574218"/>
                  <a:gd name="connsiteX13" fmla="*/ 500186 w 621381"/>
                  <a:gd name="connsiteY13" fmla="*/ 413137 h 574218"/>
                  <a:gd name="connsiteX14" fmla="*/ 24413 w 621381"/>
                  <a:gd name="connsiteY14" fmla="*/ 34909 h 574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21381" h="574218">
                    <a:moveTo>
                      <a:pt x="24413" y="34909"/>
                    </a:moveTo>
                    <a:cubicBezTo>
                      <a:pt x="24413" y="34909"/>
                      <a:pt x="437731" y="126540"/>
                      <a:pt x="548030" y="477850"/>
                    </a:cubicBezTo>
                    <a:cubicBezTo>
                      <a:pt x="548030" y="477850"/>
                      <a:pt x="676637" y="267700"/>
                      <a:pt x="374999" y="144351"/>
                    </a:cubicBezTo>
                    <a:cubicBezTo>
                      <a:pt x="374999" y="144351"/>
                      <a:pt x="650710" y="213646"/>
                      <a:pt x="593836" y="431663"/>
                    </a:cubicBezTo>
                    <a:cubicBezTo>
                      <a:pt x="593836" y="431663"/>
                      <a:pt x="677809" y="194758"/>
                      <a:pt x="423415" y="0"/>
                    </a:cubicBezTo>
                    <a:cubicBezTo>
                      <a:pt x="423415" y="0"/>
                      <a:pt x="649662" y="112033"/>
                      <a:pt x="618420" y="393840"/>
                    </a:cubicBezTo>
                    <a:cubicBezTo>
                      <a:pt x="605933" y="506473"/>
                      <a:pt x="589521" y="576939"/>
                      <a:pt x="568843" y="574138"/>
                    </a:cubicBezTo>
                    <a:cubicBezTo>
                      <a:pt x="564128" y="573500"/>
                      <a:pt x="530790" y="527285"/>
                      <a:pt x="519065" y="508559"/>
                    </a:cubicBezTo>
                    <a:cubicBezTo>
                      <a:pt x="503053" y="482994"/>
                      <a:pt x="484108" y="459419"/>
                      <a:pt x="461772" y="439141"/>
                    </a:cubicBezTo>
                    <a:cubicBezTo>
                      <a:pt x="355663" y="342795"/>
                      <a:pt x="74695" y="110480"/>
                      <a:pt x="0" y="278073"/>
                    </a:cubicBezTo>
                    <a:cubicBezTo>
                      <a:pt x="0" y="278073"/>
                      <a:pt x="46749" y="79029"/>
                      <a:pt x="373771" y="352320"/>
                    </a:cubicBezTo>
                    <a:cubicBezTo>
                      <a:pt x="373771" y="352320"/>
                      <a:pt x="226028" y="165802"/>
                      <a:pt x="100594" y="99536"/>
                    </a:cubicBezTo>
                    <a:cubicBezTo>
                      <a:pt x="100594" y="99536"/>
                      <a:pt x="250612" y="164506"/>
                      <a:pt x="364265" y="312010"/>
                    </a:cubicBezTo>
                    <a:cubicBezTo>
                      <a:pt x="399469" y="357702"/>
                      <a:pt x="445999" y="393382"/>
                      <a:pt x="500186" y="413137"/>
                    </a:cubicBezTo>
                    <a:cubicBezTo>
                      <a:pt x="500672" y="413328"/>
                      <a:pt x="362493" y="129959"/>
                      <a:pt x="24413" y="34909"/>
                    </a:cubicBezTo>
                    <a:close/>
                  </a:path>
                </a:pathLst>
              </a:custGeom>
              <a:solidFill>
                <a:srgbClr val="0B7D6B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grpSp>
            <p:nvGrpSpPr>
              <p:cNvPr id="144" name="Graphic 57">
                <a:extLst>
                  <a:ext uri="{FF2B5EF4-FFF2-40B4-BE49-F238E27FC236}">
                    <a16:creationId xmlns:a16="http://schemas.microsoft.com/office/drawing/2014/main" id="{9E6E14BC-ED4B-44D9-A3CB-7AED9F912BC4}"/>
                  </a:ext>
                </a:extLst>
              </p:cNvPr>
              <p:cNvGrpSpPr/>
              <p:nvPr/>
            </p:nvGrpSpPr>
            <p:grpSpPr>
              <a:xfrm>
                <a:off x="3626518" y="1633480"/>
                <a:ext cx="524019" cy="405641"/>
                <a:chOff x="3626518" y="1633480"/>
                <a:chExt cx="524019" cy="405641"/>
              </a:xfrm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C32D967-9FFC-405B-B438-FDA198960D56}"/>
                    </a:ext>
                  </a:extLst>
                </p:cNvPr>
                <p:cNvSpPr/>
                <p:nvPr/>
              </p:nvSpPr>
              <p:spPr>
                <a:xfrm>
                  <a:off x="4027922" y="1872673"/>
                  <a:ext cx="117852" cy="27669"/>
                </a:xfrm>
                <a:custGeom>
                  <a:avLst/>
                  <a:gdLst>
                    <a:gd name="connsiteX0" fmla="*/ 0 w 117852"/>
                    <a:gd name="connsiteY0" fmla="*/ 1408 h 27669"/>
                    <a:gd name="connsiteX1" fmla="*/ 117853 w 117852"/>
                    <a:gd name="connsiteY1" fmla="*/ 23364 h 27669"/>
                    <a:gd name="connsiteX2" fmla="*/ 0 w 117852"/>
                    <a:gd name="connsiteY2" fmla="*/ 1408 h 2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7852" h="27669">
                      <a:moveTo>
                        <a:pt x="0" y="1408"/>
                      </a:moveTo>
                      <a:cubicBezTo>
                        <a:pt x="0" y="1408"/>
                        <a:pt x="52188" y="40394"/>
                        <a:pt x="117853" y="23364"/>
                      </a:cubicBezTo>
                      <a:cubicBezTo>
                        <a:pt x="117843" y="23364"/>
                        <a:pt x="23927" y="-6774"/>
                        <a:pt x="0" y="1408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202E175A-76D6-4F0D-916E-F1F2112BF4C7}"/>
                    </a:ext>
                  </a:extLst>
                </p:cNvPr>
                <p:cNvSpPr/>
                <p:nvPr/>
              </p:nvSpPr>
              <p:spPr>
                <a:xfrm>
                  <a:off x="3999433" y="1829647"/>
                  <a:ext cx="151104" cy="34555"/>
                </a:xfrm>
                <a:custGeom>
                  <a:avLst/>
                  <a:gdLst>
                    <a:gd name="connsiteX0" fmla="*/ 0 w 151104"/>
                    <a:gd name="connsiteY0" fmla="*/ 27584 h 34555"/>
                    <a:gd name="connsiteX1" fmla="*/ 151105 w 151104"/>
                    <a:gd name="connsiteY1" fmla="*/ 0 h 34555"/>
                    <a:gd name="connsiteX2" fmla="*/ 0 w 151104"/>
                    <a:gd name="connsiteY2" fmla="*/ 27584 h 34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1104" h="34555">
                      <a:moveTo>
                        <a:pt x="0" y="27584"/>
                      </a:moveTo>
                      <a:cubicBezTo>
                        <a:pt x="0" y="27584"/>
                        <a:pt x="90935" y="55369"/>
                        <a:pt x="151105" y="0"/>
                      </a:cubicBezTo>
                      <a:cubicBezTo>
                        <a:pt x="151114" y="0"/>
                        <a:pt x="8363" y="3200"/>
                        <a:pt x="0" y="27584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D7776D9F-88E7-49C5-90F3-12FF41795CEC}"/>
                    </a:ext>
                  </a:extLst>
                </p:cNvPr>
                <p:cNvSpPr/>
                <p:nvPr/>
              </p:nvSpPr>
              <p:spPr>
                <a:xfrm>
                  <a:off x="3972401" y="1747827"/>
                  <a:ext cx="154600" cy="83591"/>
                </a:xfrm>
                <a:custGeom>
                  <a:avLst/>
                  <a:gdLst>
                    <a:gd name="connsiteX0" fmla="*/ 0 w 154600"/>
                    <a:gd name="connsiteY0" fmla="*/ 83591 h 83591"/>
                    <a:gd name="connsiteX1" fmla="*/ 154600 w 154600"/>
                    <a:gd name="connsiteY1" fmla="*/ 0 h 83591"/>
                    <a:gd name="connsiteX2" fmla="*/ 0 w 154600"/>
                    <a:gd name="connsiteY2" fmla="*/ 83591 h 83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4600" h="83591">
                      <a:moveTo>
                        <a:pt x="0" y="83591"/>
                      </a:moveTo>
                      <a:cubicBezTo>
                        <a:pt x="0" y="83591"/>
                        <a:pt x="112747" y="73914"/>
                        <a:pt x="154600" y="0"/>
                      </a:cubicBezTo>
                      <a:cubicBezTo>
                        <a:pt x="154610" y="0"/>
                        <a:pt x="47901" y="61151"/>
                        <a:pt x="0" y="83591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257BC302-1544-4AC9-810A-057F0C2DE8CB}"/>
                    </a:ext>
                  </a:extLst>
                </p:cNvPr>
                <p:cNvSpPr/>
                <p:nvPr/>
              </p:nvSpPr>
              <p:spPr>
                <a:xfrm>
                  <a:off x="3936063" y="1654016"/>
                  <a:ext cx="164601" cy="157015"/>
                </a:xfrm>
                <a:custGeom>
                  <a:avLst/>
                  <a:gdLst>
                    <a:gd name="connsiteX0" fmla="*/ 0 w 164601"/>
                    <a:gd name="connsiteY0" fmla="*/ 155819 h 157015"/>
                    <a:gd name="connsiteX1" fmla="*/ 164602 w 164601"/>
                    <a:gd name="connsiteY1" fmla="*/ 0 h 157015"/>
                    <a:gd name="connsiteX2" fmla="*/ 0 w 164601"/>
                    <a:gd name="connsiteY2" fmla="*/ 155819 h 157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4601" h="157015">
                      <a:moveTo>
                        <a:pt x="0" y="155819"/>
                      </a:moveTo>
                      <a:cubicBezTo>
                        <a:pt x="0" y="155819"/>
                        <a:pt x="122177" y="181023"/>
                        <a:pt x="164602" y="0"/>
                      </a:cubicBezTo>
                      <a:cubicBezTo>
                        <a:pt x="164602" y="0"/>
                        <a:pt x="64751" y="131426"/>
                        <a:pt x="0" y="155819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3DC65FDA-6807-4FC2-9ACD-60339B9B031B}"/>
                    </a:ext>
                  </a:extLst>
                </p:cNvPr>
                <p:cNvSpPr/>
                <p:nvPr/>
              </p:nvSpPr>
              <p:spPr>
                <a:xfrm>
                  <a:off x="3900763" y="1633480"/>
                  <a:ext cx="135340" cy="160383"/>
                </a:xfrm>
                <a:custGeom>
                  <a:avLst/>
                  <a:gdLst>
                    <a:gd name="connsiteX0" fmla="*/ 0 w 135340"/>
                    <a:gd name="connsiteY0" fmla="*/ 158963 h 160383"/>
                    <a:gd name="connsiteX1" fmla="*/ 135341 w 135340"/>
                    <a:gd name="connsiteY1" fmla="*/ 0 h 160383"/>
                    <a:gd name="connsiteX2" fmla="*/ 0 w 135340"/>
                    <a:gd name="connsiteY2" fmla="*/ 158963 h 160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340" h="160383">
                      <a:moveTo>
                        <a:pt x="0" y="158963"/>
                      </a:moveTo>
                      <a:cubicBezTo>
                        <a:pt x="0" y="158963"/>
                        <a:pt x="84296" y="186414"/>
                        <a:pt x="135341" y="0"/>
                      </a:cubicBezTo>
                      <a:cubicBezTo>
                        <a:pt x="135331" y="0"/>
                        <a:pt x="55997" y="126844"/>
                        <a:pt x="0" y="158963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60BDF006-3E0A-4C0C-B5E1-1538074B8F40}"/>
                    </a:ext>
                  </a:extLst>
                </p:cNvPr>
                <p:cNvSpPr/>
                <p:nvPr/>
              </p:nvSpPr>
              <p:spPr>
                <a:xfrm>
                  <a:off x="3877038" y="1650168"/>
                  <a:ext cx="61439" cy="130476"/>
                </a:xfrm>
                <a:custGeom>
                  <a:avLst/>
                  <a:gdLst>
                    <a:gd name="connsiteX0" fmla="*/ 170 w 61439"/>
                    <a:gd name="connsiteY0" fmla="*/ 129254 h 130476"/>
                    <a:gd name="connsiteX1" fmla="*/ 60272 w 61439"/>
                    <a:gd name="connsiteY1" fmla="*/ 0 h 130476"/>
                    <a:gd name="connsiteX2" fmla="*/ 170 w 61439"/>
                    <a:gd name="connsiteY2" fmla="*/ 129254 h 130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439" h="130476">
                      <a:moveTo>
                        <a:pt x="170" y="129254"/>
                      </a:moveTo>
                      <a:cubicBezTo>
                        <a:pt x="-4041" y="132036"/>
                        <a:pt x="71655" y="141380"/>
                        <a:pt x="60272" y="0"/>
                      </a:cubicBezTo>
                      <a:cubicBezTo>
                        <a:pt x="60272" y="0"/>
                        <a:pt x="28116" y="110757"/>
                        <a:pt x="170" y="129254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942DEF36-938A-4B4A-BCBA-13E2DA431FD2}"/>
                    </a:ext>
                  </a:extLst>
                </p:cNvPr>
                <p:cNvSpPr/>
                <p:nvPr/>
              </p:nvSpPr>
              <p:spPr>
                <a:xfrm>
                  <a:off x="3849871" y="1664884"/>
                  <a:ext cx="33538" cy="102579"/>
                </a:xfrm>
                <a:custGeom>
                  <a:avLst/>
                  <a:gdLst>
                    <a:gd name="connsiteX0" fmla="*/ 0 w 33538"/>
                    <a:gd name="connsiteY0" fmla="*/ 102241 h 102579"/>
                    <a:gd name="connsiteX1" fmla="*/ 29928 w 33538"/>
                    <a:gd name="connsiteY1" fmla="*/ 0 h 102579"/>
                    <a:gd name="connsiteX2" fmla="*/ 0 w 33538"/>
                    <a:gd name="connsiteY2" fmla="*/ 102241 h 102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538" h="102579">
                      <a:moveTo>
                        <a:pt x="0" y="102241"/>
                      </a:moveTo>
                      <a:cubicBezTo>
                        <a:pt x="0" y="102241"/>
                        <a:pt x="46625" y="113919"/>
                        <a:pt x="29928" y="0"/>
                      </a:cubicBezTo>
                      <a:cubicBezTo>
                        <a:pt x="29918" y="0"/>
                        <a:pt x="26737" y="86096"/>
                        <a:pt x="0" y="102241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569D14FD-816E-4477-8A27-06BA41845FAE}"/>
                    </a:ext>
                  </a:extLst>
                </p:cNvPr>
                <p:cNvSpPr/>
                <p:nvPr/>
              </p:nvSpPr>
              <p:spPr>
                <a:xfrm>
                  <a:off x="3826181" y="1694421"/>
                  <a:ext cx="20513" cy="77247"/>
                </a:xfrm>
                <a:custGeom>
                  <a:avLst/>
                  <a:gdLst>
                    <a:gd name="connsiteX0" fmla="*/ 3583 w 20513"/>
                    <a:gd name="connsiteY0" fmla="*/ 77248 h 77247"/>
                    <a:gd name="connsiteX1" fmla="*/ 18766 w 20513"/>
                    <a:gd name="connsiteY1" fmla="*/ 0 h 77247"/>
                    <a:gd name="connsiteX2" fmla="*/ 3583 w 20513"/>
                    <a:gd name="connsiteY2" fmla="*/ 77248 h 77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513" h="77247">
                      <a:moveTo>
                        <a:pt x="3583" y="77248"/>
                      </a:moveTo>
                      <a:cubicBezTo>
                        <a:pt x="3583" y="77248"/>
                        <a:pt x="26976" y="65713"/>
                        <a:pt x="18766" y="0"/>
                      </a:cubicBezTo>
                      <a:cubicBezTo>
                        <a:pt x="18766" y="0"/>
                        <a:pt x="-9838" y="53007"/>
                        <a:pt x="3583" y="77248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A1B2191C-143B-4830-90A4-3FA2CB9AF9B3}"/>
                    </a:ext>
                  </a:extLst>
                </p:cNvPr>
                <p:cNvSpPr/>
                <p:nvPr/>
              </p:nvSpPr>
              <p:spPr>
                <a:xfrm>
                  <a:off x="3781615" y="1723548"/>
                  <a:ext cx="30441" cy="44815"/>
                </a:xfrm>
                <a:custGeom>
                  <a:avLst/>
                  <a:gdLst>
                    <a:gd name="connsiteX0" fmla="*/ 30442 w 30441"/>
                    <a:gd name="connsiteY0" fmla="*/ 44815 h 44815"/>
                    <a:gd name="connsiteX1" fmla="*/ 0 w 30441"/>
                    <a:gd name="connsiteY1" fmla="*/ 0 h 44815"/>
                    <a:gd name="connsiteX2" fmla="*/ 30442 w 30441"/>
                    <a:gd name="connsiteY2" fmla="*/ 44815 h 44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441" h="44815">
                      <a:moveTo>
                        <a:pt x="30442" y="44815"/>
                      </a:moveTo>
                      <a:cubicBezTo>
                        <a:pt x="30442" y="44815"/>
                        <a:pt x="30575" y="9687"/>
                        <a:pt x="0" y="0"/>
                      </a:cubicBezTo>
                      <a:cubicBezTo>
                        <a:pt x="0" y="0"/>
                        <a:pt x="848" y="39376"/>
                        <a:pt x="30442" y="44815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6A11D899-8CF8-4F57-9161-1438BD61C851}"/>
                    </a:ext>
                  </a:extLst>
                </p:cNvPr>
                <p:cNvSpPr/>
                <p:nvPr/>
              </p:nvSpPr>
              <p:spPr>
                <a:xfrm>
                  <a:off x="4027912" y="1872676"/>
                  <a:ext cx="81105" cy="27628"/>
                </a:xfrm>
                <a:custGeom>
                  <a:avLst/>
                  <a:gdLst>
                    <a:gd name="connsiteX0" fmla="*/ 81105 w 81105"/>
                    <a:gd name="connsiteY0" fmla="*/ 27628 h 27628"/>
                    <a:gd name="connsiteX1" fmla="*/ 74314 w 81105"/>
                    <a:gd name="connsiteY1" fmla="*/ 10931 h 27628"/>
                    <a:gd name="connsiteX2" fmla="*/ 0 w 81105"/>
                    <a:gd name="connsiteY2" fmla="*/ 1406 h 27628"/>
                    <a:gd name="connsiteX3" fmla="*/ 81105 w 81105"/>
                    <a:gd name="connsiteY3" fmla="*/ 27628 h 27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105" h="27628">
                      <a:moveTo>
                        <a:pt x="81105" y="27628"/>
                      </a:moveTo>
                      <a:cubicBezTo>
                        <a:pt x="79296" y="22789"/>
                        <a:pt x="77048" y="17151"/>
                        <a:pt x="74314" y="10931"/>
                      </a:cubicBezTo>
                      <a:cubicBezTo>
                        <a:pt x="46358" y="3768"/>
                        <a:pt x="12944" y="-3014"/>
                        <a:pt x="0" y="1406"/>
                      </a:cubicBezTo>
                      <a:cubicBezTo>
                        <a:pt x="10" y="1406"/>
                        <a:pt x="33757" y="26599"/>
                        <a:pt x="81105" y="27628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95A2504F-CAFC-4106-B340-AE83332C51A2}"/>
                    </a:ext>
                  </a:extLst>
                </p:cNvPr>
                <p:cNvSpPr/>
                <p:nvPr/>
              </p:nvSpPr>
              <p:spPr>
                <a:xfrm>
                  <a:off x="3999433" y="1834581"/>
                  <a:ext cx="91344" cy="29615"/>
                </a:xfrm>
                <a:custGeom>
                  <a:avLst/>
                  <a:gdLst>
                    <a:gd name="connsiteX0" fmla="*/ 0 w 91344"/>
                    <a:gd name="connsiteY0" fmla="*/ 22650 h 29615"/>
                    <a:gd name="connsiteX1" fmla="*/ 91345 w 91344"/>
                    <a:gd name="connsiteY1" fmla="*/ 25565 h 29615"/>
                    <a:gd name="connsiteX2" fmla="*/ 75981 w 91344"/>
                    <a:gd name="connsiteY2" fmla="*/ 0 h 29615"/>
                    <a:gd name="connsiteX3" fmla="*/ 0 w 91344"/>
                    <a:gd name="connsiteY3" fmla="*/ 22650 h 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344" h="29615">
                      <a:moveTo>
                        <a:pt x="0" y="22650"/>
                      </a:moveTo>
                      <a:cubicBezTo>
                        <a:pt x="0" y="22650"/>
                        <a:pt x="44196" y="36147"/>
                        <a:pt x="91345" y="25565"/>
                      </a:cubicBezTo>
                      <a:cubicBezTo>
                        <a:pt x="86935" y="17374"/>
                        <a:pt x="81829" y="8744"/>
                        <a:pt x="75981" y="0"/>
                      </a:cubicBezTo>
                      <a:cubicBezTo>
                        <a:pt x="40129" y="3905"/>
                        <a:pt x="4086" y="10754"/>
                        <a:pt x="0" y="22650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7CC80B8A-3EAF-400D-A5EE-CD0279F1E7AA}"/>
                    </a:ext>
                  </a:extLst>
                </p:cNvPr>
                <p:cNvSpPr/>
                <p:nvPr/>
              </p:nvSpPr>
              <p:spPr>
                <a:xfrm>
                  <a:off x="3972401" y="1794710"/>
                  <a:ext cx="83410" cy="36709"/>
                </a:xfrm>
                <a:custGeom>
                  <a:avLst/>
                  <a:gdLst>
                    <a:gd name="connsiteX0" fmla="*/ 83410 w 83410"/>
                    <a:gd name="connsiteY0" fmla="*/ 13878 h 36709"/>
                    <a:gd name="connsiteX1" fmla="*/ 70695 w 83410"/>
                    <a:gd name="connsiteY1" fmla="*/ 0 h 36709"/>
                    <a:gd name="connsiteX2" fmla="*/ 0 w 83410"/>
                    <a:gd name="connsiteY2" fmla="*/ 36709 h 36709"/>
                    <a:gd name="connsiteX3" fmla="*/ 83410 w 83410"/>
                    <a:gd name="connsiteY3" fmla="*/ 13878 h 3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410" h="36709">
                      <a:moveTo>
                        <a:pt x="83410" y="13878"/>
                      </a:moveTo>
                      <a:cubicBezTo>
                        <a:pt x="79419" y="9182"/>
                        <a:pt x="75181" y="4543"/>
                        <a:pt x="70695" y="0"/>
                      </a:cubicBezTo>
                      <a:cubicBezTo>
                        <a:pt x="44691" y="14173"/>
                        <a:pt x="18136" y="28213"/>
                        <a:pt x="0" y="36709"/>
                      </a:cubicBezTo>
                      <a:cubicBezTo>
                        <a:pt x="0" y="36709"/>
                        <a:pt x="41443" y="33147"/>
                        <a:pt x="83410" y="13878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B88BE010-A33D-463B-BB75-ECFCB2651F84}"/>
                    </a:ext>
                  </a:extLst>
                </p:cNvPr>
                <p:cNvSpPr/>
                <p:nvPr/>
              </p:nvSpPr>
              <p:spPr>
                <a:xfrm>
                  <a:off x="3936063" y="1762448"/>
                  <a:ext cx="94192" cy="48581"/>
                </a:xfrm>
                <a:custGeom>
                  <a:avLst/>
                  <a:gdLst>
                    <a:gd name="connsiteX0" fmla="*/ 0 w 94192"/>
                    <a:gd name="connsiteY0" fmla="*/ 47387 h 48581"/>
                    <a:gd name="connsiteX1" fmla="*/ 94193 w 94192"/>
                    <a:gd name="connsiteY1" fmla="*/ 20164 h 48581"/>
                    <a:gd name="connsiteX2" fmla="*/ 67342 w 94192"/>
                    <a:gd name="connsiteY2" fmla="*/ 0 h 48581"/>
                    <a:gd name="connsiteX3" fmla="*/ 0 w 94192"/>
                    <a:gd name="connsiteY3" fmla="*/ 47387 h 4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192" h="48581">
                      <a:moveTo>
                        <a:pt x="0" y="47387"/>
                      </a:moveTo>
                      <a:cubicBezTo>
                        <a:pt x="0" y="47387"/>
                        <a:pt x="47949" y="57274"/>
                        <a:pt x="94193" y="20164"/>
                      </a:cubicBezTo>
                      <a:cubicBezTo>
                        <a:pt x="85973" y="12973"/>
                        <a:pt x="77038" y="6182"/>
                        <a:pt x="67342" y="0"/>
                      </a:cubicBezTo>
                      <a:cubicBezTo>
                        <a:pt x="44225" y="21441"/>
                        <a:pt x="20374" y="39719"/>
                        <a:pt x="0" y="47387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F64E667D-77F0-4FA7-B6F9-DA5FBF300158}"/>
                    </a:ext>
                  </a:extLst>
                </p:cNvPr>
                <p:cNvSpPr/>
                <p:nvPr/>
              </p:nvSpPr>
              <p:spPr>
                <a:xfrm>
                  <a:off x="3900763" y="1740579"/>
                  <a:ext cx="82677" cy="53279"/>
                </a:xfrm>
                <a:custGeom>
                  <a:avLst/>
                  <a:gdLst>
                    <a:gd name="connsiteX0" fmla="*/ 82677 w 82677"/>
                    <a:gd name="connsiteY0" fmla="*/ 10620 h 53279"/>
                    <a:gd name="connsiteX1" fmla="*/ 56864 w 82677"/>
                    <a:gd name="connsiteY1" fmla="*/ 0 h 53279"/>
                    <a:gd name="connsiteX2" fmla="*/ 0 w 82677"/>
                    <a:gd name="connsiteY2" fmla="*/ 51864 h 53279"/>
                    <a:gd name="connsiteX3" fmla="*/ 82677 w 82677"/>
                    <a:gd name="connsiteY3" fmla="*/ 10620 h 53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677" h="53279">
                      <a:moveTo>
                        <a:pt x="82677" y="10620"/>
                      </a:moveTo>
                      <a:cubicBezTo>
                        <a:pt x="74533" y="6610"/>
                        <a:pt x="65942" y="3038"/>
                        <a:pt x="56864" y="0"/>
                      </a:cubicBezTo>
                      <a:cubicBezTo>
                        <a:pt x="37738" y="22088"/>
                        <a:pt x="17707" y="41710"/>
                        <a:pt x="0" y="51864"/>
                      </a:cubicBezTo>
                      <a:cubicBezTo>
                        <a:pt x="0" y="51864"/>
                        <a:pt x="40710" y="65103"/>
                        <a:pt x="82677" y="10620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A2D23560-CBFD-41E4-ADBB-3BE36D3CF4B1}"/>
                    </a:ext>
                  </a:extLst>
                </p:cNvPr>
                <p:cNvSpPr/>
                <p:nvPr/>
              </p:nvSpPr>
              <p:spPr>
                <a:xfrm>
                  <a:off x="3877030" y="1730378"/>
                  <a:ext cx="54118" cy="50263"/>
                </a:xfrm>
                <a:custGeom>
                  <a:avLst/>
                  <a:gdLst>
                    <a:gd name="connsiteX0" fmla="*/ 54118 w 54118"/>
                    <a:gd name="connsiteY0" fmla="*/ 3239 h 50263"/>
                    <a:gd name="connsiteX1" fmla="*/ 31477 w 54118"/>
                    <a:gd name="connsiteY1" fmla="*/ 0 h 50263"/>
                    <a:gd name="connsiteX2" fmla="*/ 168 w 54118"/>
                    <a:gd name="connsiteY2" fmla="*/ 49035 h 50263"/>
                    <a:gd name="connsiteX3" fmla="*/ 54118 w 54118"/>
                    <a:gd name="connsiteY3" fmla="*/ 3239 h 50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118" h="50263">
                      <a:moveTo>
                        <a:pt x="54118" y="3239"/>
                      </a:moveTo>
                      <a:cubicBezTo>
                        <a:pt x="46841" y="1810"/>
                        <a:pt x="39297" y="724"/>
                        <a:pt x="31477" y="0"/>
                      </a:cubicBezTo>
                      <a:cubicBezTo>
                        <a:pt x="21733" y="22184"/>
                        <a:pt x="10655" y="42101"/>
                        <a:pt x="168" y="49035"/>
                      </a:cubicBezTo>
                      <a:cubicBezTo>
                        <a:pt x="-2918" y="51092"/>
                        <a:pt x="37202" y="56683"/>
                        <a:pt x="54118" y="3239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A404435C-B057-48B4-AD19-778E6F480083}"/>
                    </a:ext>
                  </a:extLst>
                </p:cNvPr>
                <p:cNvSpPr/>
                <p:nvPr/>
              </p:nvSpPr>
              <p:spPr>
                <a:xfrm>
                  <a:off x="3849871" y="1729387"/>
                  <a:ext cx="32223" cy="38075"/>
                </a:xfrm>
                <a:custGeom>
                  <a:avLst/>
                  <a:gdLst>
                    <a:gd name="connsiteX0" fmla="*/ 0 w 32223"/>
                    <a:gd name="connsiteY0" fmla="*/ 37738 h 38075"/>
                    <a:gd name="connsiteX1" fmla="*/ 32223 w 32223"/>
                    <a:gd name="connsiteY1" fmla="*/ 0 h 38075"/>
                    <a:gd name="connsiteX2" fmla="*/ 20650 w 32223"/>
                    <a:gd name="connsiteY2" fmla="*/ 438 h 38075"/>
                    <a:gd name="connsiteX3" fmla="*/ 0 w 32223"/>
                    <a:gd name="connsiteY3" fmla="*/ 37738 h 38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223" h="38075">
                      <a:moveTo>
                        <a:pt x="0" y="37738"/>
                      </a:moveTo>
                      <a:cubicBezTo>
                        <a:pt x="0" y="37738"/>
                        <a:pt x="26032" y="44253"/>
                        <a:pt x="32223" y="0"/>
                      </a:cubicBezTo>
                      <a:cubicBezTo>
                        <a:pt x="28423" y="57"/>
                        <a:pt x="24565" y="210"/>
                        <a:pt x="20650" y="438"/>
                      </a:cubicBezTo>
                      <a:cubicBezTo>
                        <a:pt x="16183" y="17088"/>
                        <a:pt x="9611" y="31937"/>
                        <a:pt x="0" y="37738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A9EDCD11-C487-4B90-BCA4-3A40870173A6}"/>
                    </a:ext>
                  </a:extLst>
                </p:cNvPr>
                <p:cNvSpPr/>
                <p:nvPr/>
              </p:nvSpPr>
              <p:spPr>
                <a:xfrm>
                  <a:off x="3826174" y="1732311"/>
                  <a:ext cx="20020" cy="39347"/>
                </a:xfrm>
                <a:custGeom>
                  <a:avLst/>
                  <a:gdLst>
                    <a:gd name="connsiteX0" fmla="*/ 20021 w 20020"/>
                    <a:gd name="connsiteY0" fmla="*/ 0 h 39347"/>
                    <a:gd name="connsiteX1" fmla="*/ 2809 w 20020"/>
                    <a:gd name="connsiteY1" fmla="*/ 2953 h 39347"/>
                    <a:gd name="connsiteX2" fmla="*/ 3580 w 20020"/>
                    <a:gd name="connsiteY2" fmla="*/ 39348 h 39347"/>
                    <a:gd name="connsiteX3" fmla="*/ 20021 w 20020"/>
                    <a:gd name="connsiteY3" fmla="*/ 0 h 39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020" h="39347">
                      <a:moveTo>
                        <a:pt x="20021" y="0"/>
                      </a:moveTo>
                      <a:cubicBezTo>
                        <a:pt x="14391" y="810"/>
                        <a:pt x="8657" y="1791"/>
                        <a:pt x="2809" y="2953"/>
                      </a:cubicBezTo>
                      <a:cubicBezTo>
                        <a:pt x="-506" y="16231"/>
                        <a:pt x="-1620" y="29956"/>
                        <a:pt x="3580" y="39348"/>
                      </a:cubicBezTo>
                      <a:cubicBezTo>
                        <a:pt x="3590" y="39357"/>
                        <a:pt x="17258" y="32576"/>
                        <a:pt x="20021" y="0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CDDD71B3-2AD6-4867-9F47-748C6CF02D9C}"/>
                    </a:ext>
                  </a:extLst>
                </p:cNvPr>
                <p:cNvSpPr/>
                <p:nvPr/>
              </p:nvSpPr>
              <p:spPr>
                <a:xfrm>
                  <a:off x="3786711" y="1741141"/>
                  <a:ext cx="25346" cy="27222"/>
                </a:xfrm>
                <a:custGeom>
                  <a:avLst/>
                  <a:gdLst>
                    <a:gd name="connsiteX0" fmla="*/ 25346 w 25346"/>
                    <a:gd name="connsiteY0" fmla="*/ 27222 h 27222"/>
                    <a:gd name="connsiteX1" fmla="*/ 17450 w 25346"/>
                    <a:gd name="connsiteY1" fmla="*/ 0 h 27222"/>
                    <a:gd name="connsiteX2" fmla="*/ 0 w 25346"/>
                    <a:gd name="connsiteY2" fmla="*/ 5201 h 27222"/>
                    <a:gd name="connsiteX3" fmla="*/ 25346 w 25346"/>
                    <a:gd name="connsiteY3" fmla="*/ 27222 h 27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346" h="27222">
                      <a:moveTo>
                        <a:pt x="25346" y="27222"/>
                      </a:moveTo>
                      <a:cubicBezTo>
                        <a:pt x="25346" y="27222"/>
                        <a:pt x="25384" y="12887"/>
                        <a:pt x="17450" y="0"/>
                      </a:cubicBezTo>
                      <a:cubicBezTo>
                        <a:pt x="11735" y="1562"/>
                        <a:pt x="5915" y="3296"/>
                        <a:pt x="0" y="5201"/>
                      </a:cubicBezTo>
                      <a:cubicBezTo>
                        <a:pt x="4153" y="14964"/>
                        <a:pt x="11678" y="24708"/>
                        <a:pt x="25346" y="27222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6BEFB465-3AD1-4595-AC81-7900B413DC74}"/>
                    </a:ext>
                  </a:extLst>
                </p:cNvPr>
                <p:cNvSpPr/>
                <p:nvPr/>
              </p:nvSpPr>
              <p:spPr>
                <a:xfrm>
                  <a:off x="3626521" y="1761664"/>
                  <a:ext cx="492021" cy="277456"/>
                </a:xfrm>
                <a:custGeom>
                  <a:avLst/>
                  <a:gdLst>
                    <a:gd name="connsiteX0" fmla="*/ 331354 w 492021"/>
                    <a:gd name="connsiteY0" fmla="*/ 237575 h 277456"/>
                    <a:gd name="connsiteX1" fmla="*/ 225874 w 492021"/>
                    <a:gd name="connsiteY1" fmla="*/ 26492 h 277456"/>
                    <a:gd name="connsiteX2" fmla="*/ 289349 w 492021"/>
                    <a:gd name="connsiteY2" fmla="*/ 44151 h 277456"/>
                    <a:gd name="connsiteX3" fmla="*/ 375959 w 492021"/>
                    <a:gd name="connsiteY3" fmla="*/ 277457 h 277456"/>
                    <a:gd name="connsiteX4" fmla="*/ 321448 w 492021"/>
                    <a:gd name="connsiteY4" fmla="*/ 59915 h 277456"/>
                    <a:gd name="connsiteX5" fmla="*/ 371007 w 492021"/>
                    <a:gd name="connsiteY5" fmla="*/ 94386 h 277456"/>
                    <a:gd name="connsiteX6" fmla="*/ 425432 w 492021"/>
                    <a:gd name="connsiteY6" fmla="*/ 267627 h 277456"/>
                    <a:gd name="connsiteX7" fmla="*/ 396305 w 492021"/>
                    <a:gd name="connsiteY7" fmla="*/ 117399 h 277456"/>
                    <a:gd name="connsiteX8" fmla="*/ 424899 w 492021"/>
                    <a:gd name="connsiteY8" fmla="*/ 148888 h 277456"/>
                    <a:gd name="connsiteX9" fmla="*/ 492022 w 492021"/>
                    <a:gd name="connsiteY9" fmla="*/ 272466 h 277456"/>
                    <a:gd name="connsiteX10" fmla="*/ 430166 w 492021"/>
                    <a:gd name="connsiteY10" fmla="*/ 149717 h 277456"/>
                    <a:gd name="connsiteX11" fmla="*/ 490298 w 492021"/>
                    <a:gd name="connsiteY11" fmla="*/ 209239 h 277456"/>
                    <a:gd name="connsiteX12" fmla="*/ 417174 w 492021"/>
                    <a:gd name="connsiteY12" fmla="*/ 133048 h 277456"/>
                    <a:gd name="connsiteX13" fmla="*/ 1579 w 492021"/>
                    <a:gd name="connsiteY13" fmla="*/ 64430 h 277456"/>
                    <a:gd name="connsiteX14" fmla="*/ 21029 w 492021"/>
                    <a:gd name="connsiteY14" fmla="*/ 77594 h 277456"/>
                    <a:gd name="connsiteX15" fmla="*/ 113489 w 492021"/>
                    <a:gd name="connsiteY15" fmla="*/ 35150 h 277456"/>
                    <a:gd name="connsiteX16" fmla="*/ 105449 w 492021"/>
                    <a:gd name="connsiteY16" fmla="*/ 81061 h 277456"/>
                    <a:gd name="connsiteX17" fmla="*/ 123318 w 492021"/>
                    <a:gd name="connsiteY17" fmla="*/ 32474 h 277456"/>
                    <a:gd name="connsiteX18" fmla="*/ 131119 w 492021"/>
                    <a:gd name="connsiteY18" fmla="*/ 30588 h 277456"/>
                    <a:gd name="connsiteX19" fmla="*/ 137406 w 492021"/>
                    <a:gd name="connsiteY19" fmla="*/ 105949 h 277456"/>
                    <a:gd name="connsiteX20" fmla="*/ 135558 w 492021"/>
                    <a:gd name="connsiteY20" fmla="*/ 29635 h 277456"/>
                    <a:gd name="connsiteX21" fmla="*/ 143873 w 492021"/>
                    <a:gd name="connsiteY21" fmla="*/ 28035 h 277456"/>
                    <a:gd name="connsiteX22" fmla="*/ 196051 w 492021"/>
                    <a:gd name="connsiteY22" fmla="*/ 156680 h 277456"/>
                    <a:gd name="connsiteX23" fmla="*/ 151008 w 492021"/>
                    <a:gd name="connsiteY23" fmla="*/ 26863 h 277456"/>
                    <a:gd name="connsiteX24" fmla="*/ 159180 w 492021"/>
                    <a:gd name="connsiteY24" fmla="*/ 25758 h 277456"/>
                    <a:gd name="connsiteX25" fmla="*/ 273232 w 492021"/>
                    <a:gd name="connsiteY25" fmla="*/ 186102 h 277456"/>
                    <a:gd name="connsiteX26" fmla="*/ 182745 w 492021"/>
                    <a:gd name="connsiteY26" fmla="*/ 24015 h 277456"/>
                    <a:gd name="connsiteX27" fmla="*/ 208196 w 492021"/>
                    <a:gd name="connsiteY27" fmla="*/ 24568 h 277456"/>
                    <a:gd name="connsiteX28" fmla="*/ 331354 w 492021"/>
                    <a:gd name="connsiteY28" fmla="*/ 237575 h 277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92021" h="277456">
                      <a:moveTo>
                        <a:pt x="331354" y="237575"/>
                      </a:moveTo>
                      <a:cubicBezTo>
                        <a:pt x="350175" y="94015"/>
                        <a:pt x="270041" y="43332"/>
                        <a:pt x="225874" y="26492"/>
                      </a:cubicBezTo>
                      <a:cubicBezTo>
                        <a:pt x="248629" y="29769"/>
                        <a:pt x="269813" y="36007"/>
                        <a:pt x="289349" y="44151"/>
                      </a:cubicBezTo>
                      <a:cubicBezTo>
                        <a:pt x="338336" y="104349"/>
                        <a:pt x="375959" y="277457"/>
                        <a:pt x="375959" y="277457"/>
                      </a:cubicBezTo>
                      <a:cubicBezTo>
                        <a:pt x="406039" y="159718"/>
                        <a:pt x="360310" y="93310"/>
                        <a:pt x="321448" y="59915"/>
                      </a:cubicBezTo>
                      <a:cubicBezTo>
                        <a:pt x="339879" y="70383"/>
                        <a:pt x="356433" y="82270"/>
                        <a:pt x="371007" y="94386"/>
                      </a:cubicBezTo>
                      <a:cubicBezTo>
                        <a:pt x="380608" y="142211"/>
                        <a:pt x="425432" y="267627"/>
                        <a:pt x="425432" y="267627"/>
                      </a:cubicBezTo>
                      <a:cubicBezTo>
                        <a:pt x="431509" y="196866"/>
                        <a:pt x="413507" y="147259"/>
                        <a:pt x="396305" y="117399"/>
                      </a:cubicBezTo>
                      <a:cubicBezTo>
                        <a:pt x="407725" y="128733"/>
                        <a:pt x="417279" y="139563"/>
                        <a:pt x="424899" y="148888"/>
                      </a:cubicBezTo>
                      <a:cubicBezTo>
                        <a:pt x="439672" y="196065"/>
                        <a:pt x="492022" y="272466"/>
                        <a:pt x="492022" y="272466"/>
                      </a:cubicBezTo>
                      <a:cubicBezTo>
                        <a:pt x="487164" y="224488"/>
                        <a:pt x="447083" y="170577"/>
                        <a:pt x="430166" y="149717"/>
                      </a:cubicBezTo>
                      <a:cubicBezTo>
                        <a:pt x="444178" y="164728"/>
                        <a:pt x="466114" y="187379"/>
                        <a:pt x="490298" y="209239"/>
                      </a:cubicBezTo>
                      <a:cubicBezTo>
                        <a:pt x="490298" y="209239"/>
                        <a:pt x="473715" y="148326"/>
                        <a:pt x="417174" y="133048"/>
                      </a:cubicBezTo>
                      <a:cubicBezTo>
                        <a:pt x="235075" y="-118955"/>
                        <a:pt x="1579" y="64430"/>
                        <a:pt x="1579" y="64430"/>
                      </a:cubicBezTo>
                      <a:cubicBezTo>
                        <a:pt x="-6822" y="90109"/>
                        <a:pt x="21029" y="77594"/>
                        <a:pt x="21029" y="77594"/>
                      </a:cubicBezTo>
                      <a:cubicBezTo>
                        <a:pt x="53414" y="57362"/>
                        <a:pt x="84266" y="43646"/>
                        <a:pt x="113489" y="35150"/>
                      </a:cubicBezTo>
                      <a:cubicBezTo>
                        <a:pt x="99173" y="57877"/>
                        <a:pt x="105449" y="81061"/>
                        <a:pt x="105449" y="81061"/>
                      </a:cubicBezTo>
                      <a:cubicBezTo>
                        <a:pt x="121909" y="60410"/>
                        <a:pt x="123890" y="42389"/>
                        <a:pt x="123318" y="32474"/>
                      </a:cubicBezTo>
                      <a:cubicBezTo>
                        <a:pt x="125928" y="31807"/>
                        <a:pt x="128538" y="31169"/>
                        <a:pt x="131119" y="30588"/>
                      </a:cubicBezTo>
                      <a:cubicBezTo>
                        <a:pt x="142264" y="61191"/>
                        <a:pt x="137406" y="105949"/>
                        <a:pt x="137406" y="105949"/>
                      </a:cubicBezTo>
                      <a:cubicBezTo>
                        <a:pt x="154046" y="68126"/>
                        <a:pt x="144502" y="42713"/>
                        <a:pt x="135558" y="29635"/>
                      </a:cubicBezTo>
                      <a:cubicBezTo>
                        <a:pt x="138349" y="29054"/>
                        <a:pt x="141121" y="28521"/>
                        <a:pt x="143873" y="28035"/>
                      </a:cubicBezTo>
                      <a:cubicBezTo>
                        <a:pt x="165619" y="65259"/>
                        <a:pt x="196051" y="156680"/>
                        <a:pt x="196051" y="156680"/>
                      </a:cubicBezTo>
                      <a:cubicBezTo>
                        <a:pt x="200252" y="79718"/>
                        <a:pt x="169924" y="42456"/>
                        <a:pt x="151008" y="26863"/>
                      </a:cubicBezTo>
                      <a:cubicBezTo>
                        <a:pt x="153751" y="26454"/>
                        <a:pt x="156475" y="26082"/>
                        <a:pt x="159180" y="25758"/>
                      </a:cubicBezTo>
                      <a:cubicBezTo>
                        <a:pt x="213006" y="56677"/>
                        <a:pt x="273232" y="186102"/>
                        <a:pt x="273232" y="186102"/>
                      </a:cubicBezTo>
                      <a:cubicBezTo>
                        <a:pt x="261640" y="66840"/>
                        <a:pt x="214911" y="32950"/>
                        <a:pt x="182745" y="24015"/>
                      </a:cubicBezTo>
                      <a:cubicBezTo>
                        <a:pt x="191413" y="23768"/>
                        <a:pt x="199899" y="23968"/>
                        <a:pt x="208196" y="24568"/>
                      </a:cubicBezTo>
                      <a:cubicBezTo>
                        <a:pt x="282129" y="74565"/>
                        <a:pt x="331354" y="237575"/>
                        <a:pt x="331354" y="237575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B03C6AA4-5AAC-4696-B0EE-EC4C532B9FE1}"/>
                    </a:ext>
                  </a:extLst>
                </p:cNvPr>
                <p:cNvSpPr/>
                <p:nvPr/>
              </p:nvSpPr>
              <p:spPr>
                <a:xfrm>
                  <a:off x="3985155" y="1970960"/>
                  <a:ext cx="25955" cy="68151"/>
                </a:xfrm>
                <a:custGeom>
                  <a:avLst/>
                  <a:gdLst>
                    <a:gd name="connsiteX0" fmla="*/ 17326 w 25955"/>
                    <a:gd name="connsiteY0" fmla="*/ 68151 h 68151"/>
                    <a:gd name="connsiteX1" fmla="*/ 25956 w 25955"/>
                    <a:gd name="connsiteY1" fmla="*/ 19221 h 68151"/>
                    <a:gd name="connsiteX2" fmla="*/ 0 w 25955"/>
                    <a:gd name="connsiteY2" fmla="*/ 0 h 68151"/>
                    <a:gd name="connsiteX3" fmla="*/ 17326 w 25955"/>
                    <a:gd name="connsiteY3" fmla="*/ 68151 h 68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55" h="68151">
                      <a:moveTo>
                        <a:pt x="17326" y="68151"/>
                      </a:moveTo>
                      <a:cubicBezTo>
                        <a:pt x="21774" y="50740"/>
                        <a:pt x="24555" y="34452"/>
                        <a:pt x="25956" y="19221"/>
                      </a:cubicBezTo>
                      <a:cubicBezTo>
                        <a:pt x="17488" y="13011"/>
                        <a:pt x="8801" y="6582"/>
                        <a:pt x="0" y="0"/>
                      </a:cubicBezTo>
                      <a:cubicBezTo>
                        <a:pt x="10935" y="38767"/>
                        <a:pt x="17326" y="68151"/>
                        <a:pt x="17326" y="68151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75161ABE-2554-4985-BEFD-2E5A375047BF}"/>
                    </a:ext>
                  </a:extLst>
                </p:cNvPr>
                <p:cNvSpPr/>
                <p:nvPr/>
              </p:nvSpPr>
              <p:spPr>
                <a:xfrm>
                  <a:off x="3772547" y="1793490"/>
                  <a:ext cx="50428" cy="124844"/>
                </a:xfrm>
                <a:custGeom>
                  <a:avLst/>
                  <a:gdLst>
                    <a:gd name="connsiteX0" fmla="*/ 0 w 50428"/>
                    <a:gd name="connsiteY0" fmla="*/ 0 h 124844"/>
                    <a:gd name="connsiteX1" fmla="*/ 50035 w 50428"/>
                    <a:gd name="connsiteY1" fmla="*/ 124844 h 124844"/>
                    <a:gd name="connsiteX2" fmla="*/ 14230 w 50428"/>
                    <a:gd name="connsiteY2" fmla="*/ 3696 h 124844"/>
                    <a:gd name="connsiteX3" fmla="*/ 0 w 50428"/>
                    <a:gd name="connsiteY3" fmla="*/ 0 h 12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428" h="124844">
                      <a:moveTo>
                        <a:pt x="0" y="0"/>
                      </a:moveTo>
                      <a:cubicBezTo>
                        <a:pt x="21546" y="39272"/>
                        <a:pt x="50035" y="124844"/>
                        <a:pt x="50035" y="124844"/>
                      </a:cubicBezTo>
                      <a:cubicBezTo>
                        <a:pt x="53597" y="59560"/>
                        <a:pt x="32318" y="22850"/>
                        <a:pt x="14230" y="3696"/>
                      </a:cubicBezTo>
                      <a:cubicBezTo>
                        <a:pt x="9687" y="1943"/>
                        <a:pt x="4924" y="743"/>
                        <a:pt x="0" y="0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7E8F91B7-F27B-4D0F-BDE9-B36265A95E43}"/>
                    </a:ext>
                  </a:extLst>
                </p:cNvPr>
                <p:cNvSpPr/>
                <p:nvPr/>
              </p:nvSpPr>
              <p:spPr>
                <a:xfrm>
                  <a:off x="3932367" y="1930431"/>
                  <a:ext cx="28302" cy="68808"/>
                </a:xfrm>
                <a:custGeom>
                  <a:avLst/>
                  <a:gdLst>
                    <a:gd name="connsiteX0" fmla="*/ 25508 w 28302"/>
                    <a:gd name="connsiteY0" fmla="*/ 68809 h 68808"/>
                    <a:gd name="connsiteX1" fmla="*/ 28242 w 28302"/>
                    <a:gd name="connsiteY1" fmla="*/ 21965 h 68808"/>
                    <a:gd name="connsiteX2" fmla="*/ 0 w 28302"/>
                    <a:gd name="connsiteY2" fmla="*/ 0 h 68808"/>
                    <a:gd name="connsiteX3" fmla="*/ 25508 w 28302"/>
                    <a:gd name="connsiteY3" fmla="*/ 68809 h 6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302" h="68808">
                      <a:moveTo>
                        <a:pt x="25508" y="68809"/>
                      </a:moveTo>
                      <a:cubicBezTo>
                        <a:pt x="27718" y="51940"/>
                        <a:pt x="28546" y="36366"/>
                        <a:pt x="28242" y="21965"/>
                      </a:cubicBezTo>
                      <a:cubicBezTo>
                        <a:pt x="18783" y="14716"/>
                        <a:pt x="9325" y="7372"/>
                        <a:pt x="0" y="0"/>
                      </a:cubicBezTo>
                      <a:cubicBezTo>
                        <a:pt x="16345" y="38481"/>
                        <a:pt x="25508" y="68809"/>
                        <a:pt x="25508" y="68809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82E70FC3-931B-4AAF-BFC5-EF7649C248E8}"/>
                    </a:ext>
                  </a:extLst>
                </p:cNvPr>
                <p:cNvSpPr/>
                <p:nvPr/>
              </p:nvSpPr>
              <p:spPr>
                <a:xfrm>
                  <a:off x="3626518" y="1792633"/>
                  <a:ext cx="129541" cy="50101"/>
                </a:xfrm>
                <a:custGeom>
                  <a:avLst/>
                  <a:gdLst>
                    <a:gd name="connsiteX0" fmla="*/ 21033 w 129541"/>
                    <a:gd name="connsiteY0" fmla="*/ 46634 h 50101"/>
                    <a:gd name="connsiteX1" fmla="*/ 113492 w 129541"/>
                    <a:gd name="connsiteY1" fmla="*/ 4191 h 50101"/>
                    <a:gd name="connsiteX2" fmla="*/ 105453 w 129541"/>
                    <a:gd name="connsiteY2" fmla="*/ 50102 h 50101"/>
                    <a:gd name="connsiteX3" fmla="*/ 123322 w 129541"/>
                    <a:gd name="connsiteY3" fmla="*/ 1514 h 50101"/>
                    <a:gd name="connsiteX4" fmla="*/ 129542 w 129541"/>
                    <a:gd name="connsiteY4" fmla="*/ 0 h 50101"/>
                    <a:gd name="connsiteX5" fmla="*/ 26176 w 129541"/>
                    <a:gd name="connsiteY5" fmla="*/ 17097 h 50101"/>
                    <a:gd name="connsiteX6" fmla="*/ 1573 w 129541"/>
                    <a:gd name="connsiteY6" fmla="*/ 33471 h 50101"/>
                    <a:gd name="connsiteX7" fmla="*/ 21033 w 129541"/>
                    <a:gd name="connsiteY7" fmla="*/ 46634 h 50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541" h="50101">
                      <a:moveTo>
                        <a:pt x="21033" y="46634"/>
                      </a:moveTo>
                      <a:cubicBezTo>
                        <a:pt x="53418" y="26403"/>
                        <a:pt x="84269" y="12687"/>
                        <a:pt x="113492" y="4191"/>
                      </a:cubicBezTo>
                      <a:cubicBezTo>
                        <a:pt x="99176" y="26918"/>
                        <a:pt x="105453" y="50102"/>
                        <a:pt x="105453" y="50102"/>
                      </a:cubicBezTo>
                      <a:cubicBezTo>
                        <a:pt x="121912" y="29451"/>
                        <a:pt x="123893" y="11430"/>
                        <a:pt x="123322" y="1514"/>
                      </a:cubicBezTo>
                      <a:cubicBezTo>
                        <a:pt x="125408" y="981"/>
                        <a:pt x="127475" y="486"/>
                        <a:pt x="129542" y="0"/>
                      </a:cubicBezTo>
                      <a:cubicBezTo>
                        <a:pt x="70782" y="1934"/>
                        <a:pt x="2164" y="51464"/>
                        <a:pt x="26176" y="17097"/>
                      </a:cubicBezTo>
                      <a:cubicBezTo>
                        <a:pt x="10479" y="26480"/>
                        <a:pt x="1573" y="33471"/>
                        <a:pt x="1573" y="33471"/>
                      </a:cubicBezTo>
                      <a:cubicBezTo>
                        <a:pt x="-6809" y="59141"/>
                        <a:pt x="21033" y="46634"/>
                        <a:pt x="21033" y="46634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BA12ADC7-58E8-4B1F-A66F-D195201544C7}"/>
                    </a:ext>
                  </a:extLst>
                </p:cNvPr>
                <p:cNvSpPr/>
                <p:nvPr/>
              </p:nvSpPr>
              <p:spPr>
                <a:xfrm>
                  <a:off x="3852329" y="1862175"/>
                  <a:ext cx="47424" cy="85591"/>
                </a:xfrm>
                <a:custGeom>
                  <a:avLst/>
                  <a:gdLst>
                    <a:gd name="connsiteX0" fmla="*/ 47425 w 47424"/>
                    <a:gd name="connsiteY0" fmla="*/ 85592 h 85591"/>
                    <a:gd name="connsiteX1" fmla="*/ 39481 w 47424"/>
                    <a:gd name="connsiteY1" fmla="*/ 35176 h 85591"/>
                    <a:gd name="connsiteX2" fmla="*/ 0 w 47424"/>
                    <a:gd name="connsiteY2" fmla="*/ 0 h 85591"/>
                    <a:gd name="connsiteX3" fmla="*/ 47425 w 47424"/>
                    <a:gd name="connsiteY3" fmla="*/ 85592 h 8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424" h="85591">
                      <a:moveTo>
                        <a:pt x="47425" y="85592"/>
                      </a:moveTo>
                      <a:cubicBezTo>
                        <a:pt x="45587" y="66723"/>
                        <a:pt x="42872" y="50006"/>
                        <a:pt x="39481" y="35176"/>
                      </a:cubicBezTo>
                      <a:cubicBezTo>
                        <a:pt x="25117" y="23041"/>
                        <a:pt x="11735" y="11182"/>
                        <a:pt x="0" y="0"/>
                      </a:cubicBezTo>
                      <a:cubicBezTo>
                        <a:pt x="27337" y="42424"/>
                        <a:pt x="47425" y="85592"/>
                        <a:pt x="47425" y="85592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42D7F41A-A1CF-4BD9-BEB2-4DE390CABE3B}"/>
                    </a:ext>
                  </a:extLst>
                </p:cNvPr>
                <p:cNvSpPr/>
                <p:nvPr/>
              </p:nvSpPr>
              <p:spPr>
                <a:xfrm>
                  <a:off x="3757755" y="1792567"/>
                  <a:ext cx="15284" cy="75047"/>
                </a:xfrm>
                <a:custGeom>
                  <a:avLst/>
                  <a:gdLst>
                    <a:gd name="connsiteX0" fmla="*/ 6172 w 15284"/>
                    <a:gd name="connsiteY0" fmla="*/ 75047 h 75047"/>
                    <a:gd name="connsiteX1" fmla="*/ 5191 w 15284"/>
                    <a:gd name="connsiteY1" fmla="*/ 47 h 75047"/>
                    <a:gd name="connsiteX2" fmla="*/ 0 w 15284"/>
                    <a:gd name="connsiteY2" fmla="*/ 19 h 75047"/>
                    <a:gd name="connsiteX3" fmla="*/ 6172 w 15284"/>
                    <a:gd name="connsiteY3" fmla="*/ 75047 h 75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4" h="75047">
                      <a:moveTo>
                        <a:pt x="6172" y="75047"/>
                      </a:moveTo>
                      <a:cubicBezTo>
                        <a:pt x="22269" y="38452"/>
                        <a:pt x="13859" y="13478"/>
                        <a:pt x="5191" y="47"/>
                      </a:cubicBezTo>
                      <a:cubicBezTo>
                        <a:pt x="3477" y="-10"/>
                        <a:pt x="1743" y="-10"/>
                        <a:pt x="0" y="19"/>
                      </a:cubicBezTo>
                      <a:cubicBezTo>
                        <a:pt x="10992" y="30613"/>
                        <a:pt x="6172" y="75047"/>
                        <a:pt x="6172" y="75047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B43A9A0D-B3D7-4300-8762-0A4213709C2E}"/>
                    </a:ext>
                  </a:extLst>
                </p:cNvPr>
                <p:cNvSpPr/>
                <p:nvPr/>
              </p:nvSpPr>
              <p:spPr>
                <a:xfrm>
                  <a:off x="3724598" y="1761665"/>
                  <a:ext cx="392229" cy="214686"/>
                </a:xfrm>
                <a:custGeom>
                  <a:avLst/>
                  <a:gdLst>
                    <a:gd name="connsiteX0" fmla="*/ 84668 w 392229"/>
                    <a:gd name="connsiteY0" fmla="*/ 24015 h 214686"/>
                    <a:gd name="connsiteX1" fmla="*/ 110119 w 392229"/>
                    <a:gd name="connsiteY1" fmla="*/ 24567 h 214686"/>
                    <a:gd name="connsiteX2" fmla="*/ 151057 w 392229"/>
                    <a:gd name="connsiteY2" fmla="*/ 65582 h 214686"/>
                    <a:gd name="connsiteX3" fmla="*/ 210617 w 392229"/>
                    <a:gd name="connsiteY3" fmla="*/ 94404 h 214686"/>
                    <a:gd name="connsiteX4" fmla="*/ 127787 w 392229"/>
                    <a:gd name="connsiteY4" fmla="*/ 26482 h 214686"/>
                    <a:gd name="connsiteX5" fmla="*/ 191262 w 392229"/>
                    <a:gd name="connsiteY5" fmla="*/ 44141 h 214686"/>
                    <a:gd name="connsiteX6" fmla="*/ 223638 w 392229"/>
                    <a:gd name="connsiteY6" fmla="*/ 101710 h 214686"/>
                    <a:gd name="connsiteX7" fmla="*/ 275520 w 392229"/>
                    <a:gd name="connsiteY7" fmla="*/ 134419 h 214686"/>
                    <a:gd name="connsiteX8" fmla="*/ 223371 w 392229"/>
                    <a:gd name="connsiteY8" fmla="*/ 59905 h 214686"/>
                    <a:gd name="connsiteX9" fmla="*/ 272929 w 392229"/>
                    <a:gd name="connsiteY9" fmla="*/ 94376 h 214686"/>
                    <a:gd name="connsiteX10" fmla="*/ 285398 w 392229"/>
                    <a:gd name="connsiteY10" fmla="*/ 141325 h 214686"/>
                    <a:gd name="connsiteX11" fmla="*/ 318687 w 392229"/>
                    <a:gd name="connsiteY11" fmla="*/ 166309 h 214686"/>
                    <a:gd name="connsiteX12" fmla="*/ 298237 w 392229"/>
                    <a:gd name="connsiteY12" fmla="*/ 117388 h 214686"/>
                    <a:gd name="connsiteX13" fmla="*/ 326831 w 392229"/>
                    <a:gd name="connsiteY13" fmla="*/ 148878 h 214686"/>
                    <a:gd name="connsiteX14" fmla="*/ 342300 w 392229"/>
                    <a:gd name="connsiteY14" fmla="*/ 185597 h 214686"/>
                    <a:gd name="connsiteX15" fmla="*/ 375018 w 392229"/>
                    <a:gd name="connsiteY15" fmla="*/ 214686 h 214686"/>
                    <a:gd name="connsiteX16" fmla="*/ 332099 w 392229"/>
                    <a:gd name="connsiteY16" fmla="*/ 149707 h 214686"/>
                    <a:gd name="connsiteX17" fmla="*/ 392230 w 392229"/>
                    <a:gd name="connsiteY17" fmla="*/ 209228 h 214686"/>
                    <a:gd name="connsiteX18" fmla="*/ 319107 w 392229"/>
                    <a:gd name="connsiteY18" fmla="*/ 133038 h 214686"/>
                    <a:gd name="connsiteX19" fmla="*/ 0 w 392229"/>
                    <a:gd name="connsiteY19" fmla="*/ 15128 h 214686"/>
                    <a:gd name="connsiteX20" fmla="*/ 38319 w 392229"/>
                    <a:gd name="connsiteY20" fmla="*/ 29472 h 214686"/>
                    <a:gd name="connsiteX21" fmla="*/ 45806 w 392229"/>
                    <a:gd name="connsiteY21" fmla="*/ 28025 h 214686"/>
                    <a:gd name="connsiteX22" fmla="*/ 47930 w 392229"/>
                    <a:gd name="connsiteY22" fmla="*/ 31787 h 214686"/>
                    <a:gd name="connsiteX23" fmla="*/ 62036 w 392229"/>
                    <a:gd name="connsiteY23" fmla="*/ 35359 h 214686"/>
                    <a:gd name="connsiteX24" fmla="*/ 52950 w 392229"/>
                    <a:gd name="connsiteY24" fmla="*/ 26853 h 214686"/>
                    <a:gd name="connsiteX25" fmla="*/ 61122 w 392229"/>
                    <a:gd name="connsiteY25" fmla="*/ 25748 h 214686"/>
                    <a:gd name="connsiteX26" fmla="*/ 80277 w 392229"/>
                    <a:gd name="connsiteY26" fmla="*/ 40398 h 214686"/>
                    <a:gd name="connsiteX27" fmla="*/ 133864 w 392229"/>
                    <a:gd name="connsiteY27" fmla="*/ 58581 h 214686"/>
                    <a:gd name="connsiteX28" fmla="*/ 84668 w 392229"/>
                    <a:gd name="connsiteY28" fmla="*/ 24015 h 21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392229" h="214686">
                      <a:moveTo>
                        <a:pt x="84668" y="24015"/>
                      </a:moveTo>
                      <a:cubicBezTo>
                        <a:pt x="93336" y="23767"/>
                        <a:pt x="101822" y="23967"/>
                        <a:pt x="110119" y="24567"/>
                      </a:cubicBezTo>
                      <a:cubicBezTo>
                        <a:pt x="124806" y="34502"/>
                        <a:pt x="138513" y="48894"/>
                        <a:pt x="151057" y="65582"/>
                      </a:cubicBezTo>
                      <a:cubicBezTo>
                        <a:pt x="169650" y="73449"/>
                        <a:pt x="189567" y="82917"/>
                        <a:pt x="210617" y="94404"/>
                      </a:cubicBezTo>
                      <a:cubicBezTo>
                        <a:pt x="187014" y="55114"/>
                        <a:pt x="152000" y="35711"/>
                        <a:pt x="127787" y="26482"/>
                      </a:cubicBezTo>
                      <a:cubicBezTo>
                        <a:pt x="150543" y="29758"/>
                        <a:pt x="171726" y="35997"/>
                        <a:pt x="191262" y="44141"/>
                      </a:cubicBezTo>
                      <a:cubicBezTo>
                        <a:pt x="202797" y="58314"/>
                        <a:pt x="213703" y="78745"/>
                        <a:pt x="223638" y="101710"/>
                      </a:cubicBezTo>
                      <a:cubicBezTo>
                        <a:pt x="240316" y="111283"/>
                        <a:pt x="257642" y="122113"/>
                        <a:pt x="275520" y="134419"/>
                      </a:cubicBezTo>
                      <a:cubicBezTo>
                        <a:pt x="262890" y="100319"/>
                        <a:pt x="242316" y="76183"/>
                        <a:pt x="223371" y="59905"/>
                      </a:cubicBezTo>
                      <a:cubicBezTo>
                        <a:pt x="241802" y="70373"/>
                        <a:pt x="258356" y="82260"/>
                        <a:pt x="272929" y="94376"/>
                      </a:cubicBezTo>
                      <a:cubicBezTo>
                        <a:pt x="275320" y="106273"/>
                        <a:pt x="279883" y="122960"/>
                        <a:pt x="285398" y="141325"/>
                      </a:cubicBezTo>
                      <a:cubicBezTo>
                        <a:pt x="296313" y="149087"/>
                        <a:pt x="307419" y="157403"/>
                        <a:pt x="318687" y="166309"/>
                      </a:cubicBezTo>
                      <a:cubicBezTo>
                        <a:pt x="313001" y="146363"/>
                        <a:pt x="305543" y="130085"/>
                        <a:pt x="298237" y="117388"/>
                      </a:cubicBezTo>
                      <a:cubicBezTo>
                        <a:pt x="309658" y="128723"/>
                        <a:pt x="319211" y="139553"/>
                        <a:pt x="326831" y="148878"/>
                      </a:cubicBezTo>
                      <a:cubicBezTo>
                        <a:pt x="330298" y="159955"/>
                        <a:pt x="335842" y="172652"/>
                        <a:pt x="342300" y="185597"/>
                      </a:cubicBezTo>
                      <a:cubicBezTo>
                        <a:pt x="353073" y="194722"/>
                        <a:pt x="363998" y="204428"/>
                        <a:pt x="375018" y="214686"/>
                      </a:cubicBezTo>
                      <a:cubicBezTo>
                        <a:pt x="360788" y="186730"/>
                        <a:pt x="342262" y="162241"/>
                        <a:pt x="332099" y="149707"/>
                      </a:cubicBezTo>
                      <a:cubicBezTo>
                        <a:pt x="346110" y="164718"/>
                        <a:pt x="368046" y="187368"/>
                        <a:pt x="392230" y="209228"/>
                      </a:cubicBezTo>
                      <a:cubicBezTo>
                        <a:pt x="392230" y="209228"/>
                        <a:pt x="375647" y="148316"/>
                        <a:pt x="319107" y="133038"/>
                      </a:cubicBezTo>
                      <a:cubicBezTo>
                        <a:pt x="210979" y="-16590"/>
                        <a:pt x="84725" y="-12714"/>
                        <a:pt x="0" y="15128"/>
                      </a:cubicBezTo>
                      <a:cubicBezTo>
                        <a:pt x="95" y="20748"/>
                        <a:pt x="13859" y="23653"/>
                        <a:pt x="38319" y="29472"/>
                      </a:cubicBezTo>
                      <a:cubicBezTo>
                        <a:pt x="40824" y="28958"/>
                        <a:pt x="43329" y="28472"/>
                        <a:pt x="45806" y="28025"/>
                      </a:cubicBezTo>
                      <a:cubicBezTo>
                        <a:pt x="46511" y="29225"/>
                        <a:pt x="47215" y="30482"/>
                        <a:pt x="47930" y="31787"/>
                      </a:cubicBezTo>
                      <a:cubicBezTo>
                        <a:pt x="52359" y="32873"/>
                        <a:pt x="57064" y="34054"/>
                        <a:pt x="62036" y="35359"/>
                      </a:cubicBezTo>
                      <a:cubicBezTo>
                        <a:pt x="58855" y="32006"/>
                        <a:pt x="55769" y="29177"/>
                        <a:pt x="52950" y="26853"/>
                      </a:cubicBezTo>
                      <a:cubicBezTo>
                        <a:pt x="55693" y="26443"/>
                        <a:pt x="58417" y="26072"/>
                        <a:pt x="61122" y="25748"/>
                      </a:cubicBezTo>
                      <a:cubicBezTo>
                        <a:pt x="67456" y="29387"/>
                        <a:pt x="73876" y="34406"/>
                        <a:pt x="80277" y="40398"/>
                      </a:cubicBezTo>
                      <a:cubicBezTo>
                        <a:pt x="96193" y="45027"/>
                        <a:pt x="114167" y="50904"/>
                        <a:pt x="133864" y="58581"/>
                      </a:cubicBezTo>
                      <a:cubicBezTo>
                        <a:pt x="117634" y="37683"/>
                        <a:pt x="99584" y="28158"/>
                        <a:pt x="84668" y="24015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145" name="Graphic 57">
                <a:extLst>
                  <a:ext uri="{FF2B5EF4-FFF2-40B4-BE49-F238E27FC236}">
                    <a16:creationId xmlns:a16="http://schemas.microsoft.com/office/drawing/2014/main" id="{0F062C5C-45C2-4CE0-A528-165A782C7C8E}"/>
                  </a:ext>
                </a:extLst>
              </p:cNvPr>
              <p:cNvGrpSpPr/>
              <p:nvPr/>
            </p:nvGrpSpPr>
            <p:grpSpPr>
              <a:xfrm>
                <a:off x="3312623" y="1734626"/>
                <a:ext cx="509511" cy="581672"/>
                <a:chOff x="3312623" y="1734626"/>
                <a:chExt cx="509511" cy="581672"/>
              </a:xfrm>
            </p:grpSpPr>
            <p:grpSp>
              <p:nvGrpSpPr>
                <p:cNvPr id="146" name="Graphic 57">
                  <a:extLst>
                    <a:ext uri="{FF2B5EF4-FFF2-40B4-BE49-F238E27FC236}">
                      <a16:creationId xmlns:a16="http://schemas.microsoft.com/office/drawing/2014/main" id="{A6EF54F0-E228-4678-A2EE-0641211E082F}"/>
                    </a:ext>
                  </a:extLst>
                </p:cNvPr>
                <p:cNvGrpSpPr/>
                <p:nvPr/>
              </p:nvGrpSpPr>
              <p:grpSpPr>
                <a:xfrm>
                  <a:off x="3312623" y="2059847"/>
                  <a:ext cx="303733" cy="256451"/>
                  <a:chOff x="3312623" y="2059847"/>
                  <a:chExt cx="303733" cy="256451"/>
                </a:xfrm>
              </p:grpSpPr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54F45482-FB80-4208-9973-8601F64D56D1}"/>
                      </a:ext>
                    </a:extLst>
                  </p:cNvPr>
                  <p:cNvSpPr/>
                  <p:nvPr/>
                </p:nvSpPr>
                <p:spPr>
                  <a:xfrm>
                    <a:off x="3402482" y="2098818"/>
                    <a:ext cx="135291" cy="160511"/>
                  </a:xfrm>
                  <a:custGeom>
                    <a:avLst/>
                    <a:gdLst>
                      <a:gd name="connsiteX0" fmla="*/ 66656 w 135291"/>
                      <a:gd name="connsiteY0" fmla="*/ 33391 h 160511"/>
                      <a:gd name="connsiteX1" fmla="*/ 1305 w 135291"/>
                      <a:gd name="connsiteY1" fmla="*/ 62414 h 160511"/>
                      <a:gd name="connsiteX2" fmla="*/ 83991 w 135291"/>
                      <a:gd name="connsiteY2" fmla="*/ 160512 h 160511"/>
                      <a:gd name="connsiteX3" fmla="*/ 126759 w 135291"/>
                      <a:gd name="connsiteY3" fmla="*/ 46745 h 160511"/>
                      <a:gd name="connsiteX4" fmla="*/ 66656 w 135291"/>
                      <a:gd name="connsiteY4" fmla="*/ 33391 h 1605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291" h="160511">
                        <a:moveTo>
                          <a:pt x="66656" y="33391"/>
                        </a:moveTo>
                        <a:cubicBezTo>
                          <a:pt x="66656" y="33391"/>
                          <a:pt x="14830" y="3445"/>
                          <a:pt x="1305" y="62414"/>
                        </a:cubicBezTo>
                        <a:cubicBezTo>
                          <a:pt x="-12230" y="121383"/>
                          <a:pt x="83991" y="160512"/>
                          <a:pt x="83991" y="160512"/>
                        </a:cubicBezTo>
                        <a:cubicBezTo>
                          <a:pt x="83991" y="160512"/>
                          <a:pt x="94812" y="91351"/>
                          <a:pt x="126759" y="46745"/>
                        </a:cubicBezTo>
                        <a:cubicBezTo>
                          <a:pt x="158715" y="2140"/>
                          <a:pt x="92478" y="-25026"/>
                          <a:pt x="66656" y="33391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CD678CD6-1385-4B84-8C52-FE0D7741C1BF}"/>
                      </a:ext>
                    </a:extLst>
                  </p:cNvPr>
                  <p:cNvSpPr/>
                  <p:nvPr/>
                </p:nvSpPr>
                <p:spPr>
                  <a:xfrm>
                    <a:off x="3312623" y="2059847"/>
                    <a:ext cx="303733" cy="256451"/>
                  </a:xfrm>
                  <a:custGeom>
                    <a:avLst/>
                    <a:gdLst>
                      <a:gd name="connsiteX0" fmla="*/ 106480 w 303733"/>
                      <a:gd name="connsiteY0" fmla="*/ 57264 h 256451"/>
                      <a:gd name="connsiteX1" fmla="*/ 157829 w 303733"/>
                      <a:gd name="connsiteY1" fmla="*/ 172888 h 256451"/>
                      <a:gd name="connsiteX2" fmla="*/ 214198 w 303733"/>
                      <a:gd name="connsiteY2" fmla="*/ 69428 h 256451"/>
                      <a:gd name="connsiteX3" fmla="*/ 135084 w 303733"/>
                      <a:gd name="connsiteY3" fmla="*/ 24098 h 256451"/>
                      <a:gd name="connsiteX4" fmla="*/ 232715 w 303733"/>
                      <a:gd name="connsiteY4" fmla="*/ 0 h 256451"/>
                      <a:gd name="connsiteX5" fmla="*/ 303733 w 303733"/>
                      <a:gd name="connsiteY5" fmla="*/ 94860 h 256451"/>
                      <a:gd name="connsiteX6" fmla="*/ 175679 w 303733"/>
                      <a:gd name="connsiteY6" fmla="*/ 256451 h 256451"/>
                      <a:gd name="connsiteX7" fmla="*/ 0 w 303733"/>
                      <a:gd name="connsiteY7" fmla="*/ 134645 h 256451"/>
                      <a:gd name="connsiteX8" fmla="*/ 106480 w 303733"/>
                      <a:gd name="connsiteY8" fmla="*/ 57264 h 2564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3733" h="256451">
                        <a:moveTo>
                          <a:pt x="106480" y="57264"/>
                        </a:moveTo>
                        <a:cubicBezTo>
                          <a:pt x="106480" y="57264"/>
                          <a:pt x="74295" y="114891"/>
                          <a:pt x="157829" y="172888"/>
                        </a:cubicBezTo>
                        <a:cubicBezTo>
                          <a:pt x="157829" y="172888"/>
                          <a:pt x="174917" y="108356"/>
                          <a:pt x="214198" y="69428"/>
                        </a:cubicBezTo>
                        <a:cubicBezTo>
                          <a:pt x="253489" y="30499"/>
                          <a:pt x="135084" y="24098"/>
                          <a:pt x="135084" y="24098"/>
                        </a:cubicBezTo>
                        <a:lnTo>
                          <a:pt x="232715" y="0"/>
                        </a:lnTo>
                        <a:lnTo>
                          <a:pt x="303733" y="94860"/>
                        </a:lnTo>
                        <a:lnTo>
                          <a:pt x="175679" y="256451"/>
                        </a:lnTo>
                        <a:lnTo>
                          <a:pt x="0" y="134645"/>
                        </a:lnTo>
                        <a:lnTo>
                          <a:pt x="106480" y="57264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5E18ECAD-CB39-4E07-BEC9-058B23F864AA}"/>
                      </a:ext>
                    </a:extLst>
                  </p:cNvPr>
                  <p:cNvSpPr/>
                  <p:nvPr/>
                </p:nvSpPr>
                <p:spPr>
                  <a:xfrm>
                    <a:off x="3455707" y="2132209"/>
                    <a:ext cx="68512" cy="161065"/>
                  </a:xfrm>
                  <a:custGeom>
                    <a:avLst/>
                    <a:gdLst>
                      <a:gd name="connsiteX0" fmla="*/ 13431 w 68512"/>
                      <a:gd name="connsiteY0" fmla="*/ 0 h 161065"/>
                      <a:gd name="connsiteX1" fmla="*/ 47093 w 68512"/>
                      <a:gd name="connsiteY1" fmla="*/ 128654 h 161065"/>
                      <a:gd name="connsiteX2" fmla="*/ 33377 w 68512"/>
                      <a:gd name="connsiteY2" fmla="*/ 156058 h 161065"/>
                      <a:gd name="connsiteX3" fmla="*/ 13431 w 68512"/>
                      <a:gd name="connsiteY3" fmla="*/ 0 h 161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512" h="161065">
                        <a:moveTo>
                          <a:pt x="13431" y="0"/>
                        </a:moveTo>
                        <a:cubicBezTo>
                          <a:pt x="13431" y="0"/>
                          <a:pt x="-8105" y="78896"/>
                          <a:pt x="47093" y="128654"/>
                        </a:cubicBezTo>
                        <a:cubicBezTo>
                          <a:pt x="102290" y="178413"/>
                          <a:pt x="33377" y="156058"/>
                          <a:pt x="33377" y="156058"/>
                        </a:cubicBezTo>
                        <a:cubicBezTo>
                          <a:pt x="33377" y="156058"/>
                          <a:pt x="-25793" y="71590"/>
                          <a:pt x="13431" y="0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7" name="Graphic 57">
                  <a:extLst>
                    <a:ext uri="{FF2B5EF4-FFF2-40B4-BE49-F238E27FC236}">
                      <a16:creationId xmlns:a16="http://schemas.microsoft.com/office/drawing/2014/main" id="{AABDD820-E4C5-4BCA-9E73-FEBDEF8B15E8}"/>
                    </a:ext>
                  </a:extLst>
                </p:cNvPr>
                <p:cNvGrpSpPr/>
                <p:nvPr/>
              </p:nvGrpSpPr>
              <p:grpSpPr>
                <a:xfrm>
                  <a:off x="3460727" y="1734626"/>
                  <a:ext cx="361407" cy="285397"/>
                  <a:chOff x="3460727" y="1734626"/>
                  <a:chExt cx="361407" cy="285397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154764D4-FEDC-443D-8345-BE44A2AB636F}"/>
                      </a:ext>
                    </a:extLst>
                  </p:cNvPr>
                  <p:cNvSpPr/>
                  <p:nvPr/>
                </p:nvSpPr>
                <p:spPr>
                  <a:xfrm>
                    <a:off x="3530587" y="1782173"/>
                    <a:ext cx="224263" cy="165627"/>
                  </a:xfrm>
                  <a:custGeom>
                    <a:avLst/>
                    <a:gdLst>
                      <a:gd name="connsiteX0" fmla="*/ 49289 w 224263"/>
                      <a:gd name="connsiteY0" fmla="*/ 89355 h 165627"/>
                      <a:gd name="connsiteX1" fmla="*/ 1978 w 224263"/>
                      <a:gd name="connsiteY1" fmla="*/ 47312 h 165627"/>
                      <a:gd name="connsiteX2" fmla="*/ 93837 w 224263"/>
                      <a:gd name="connsiteY2" fmla="*/ 1935 h 165627"/>
                      <a:gd name="connsiteX3" fmla="*/ 111154 w 224263"/>
                      <a:gd name="connsiteY3" fmla="*/ 12831 h 165627"/>
                      <a:gd name="connsiteX4" fmla="*/ 99228 w 224263"/>
                      <a:gd name="connsiteY4" fmla="*/ 43283 h 165627"/>
                      <a:gd name="connsiteX5" fmla="*/ 218510 w 224263"/>
                      <a:gd name="connsiteY5" fmla="*/ 28691 h 165627"/>
                      <a:gd name="connsiteX6" fmla="*/ 218805 w 224263"/>
                      <a:gd name="connsiteY6" fmla="*/ 48274 h 165627"/>
                      <a:gd name="connsiteX7" fmla="*/ 188563 w 224263"/>
                      <a:gd name="connsiteY7" fmla="*/ 84860 h 165627"/>
                      <a:gd name="connsiteX8" fmla="*/ 110477 w 224263"/>
                      <a:gd name="connsiteY8" fmla="*/ 108672 h 165627"/>
                      <a:gd name="connsiteX9" fmla="*/ 145291 w 224263"/>
                      <a:gd name="connsiteY9" fmla="*/ 149972 h 165627"/>
                      <a:gd name="connsiteX10" fmla="*/ 131051 w 224263"/>
                      <a:gd name="connsiteY10" fmla="*/ 164984 h 165627"/>
                      <a:gd name="connsiteX11" fmla="*/ 61243 w 224263"/>
                      <a:gd name="connsiteY11" fmla="*/ 160107 h 165627"/>
                      <a:gd name="connsiteX12" fmla="*/ 49289 w 224263"/>
                      <a:gd name="connsiteY12" fmla="*/ 89355 h 165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4263" h="165627">
                        <a:moveTo>
                          <a:pt x="49289" y="89355"/>
                        </a:moveTo>
                        <a:cubicBezTo>
                          <a:pt x="49289" y="89355"/>
                          <a:pt x="-11614" y="86126"/>
                          <a:pt x="1978" y="47312"/>
                        </a:cubicBezTo>
                        <a:cubicBezTo>
                          <a:pt x="12913" y="16060"/>
                          <a:pt x="64138" y="22690"/>
                          <a:pt x="93837" y="1935"/>
                        </a:cubicBezTo>
                        <a:cubicBezTo>
                          <a:pt x="101667" y="-3532"/>
                          <a:pt x="112459" y="3373"/>
                          <a:pt x="111154" y="12831"/>
                        </a:cubicBezTo>
                        <a:cubicBezTo>
                          <a:pt x="110020" y="21052"/>
                          <a:pt x="106648" y="31186"/>
                          <a:pt x="99228" y="43283"/>
                        </a:cubicBezTo>
                        <a:cubicBezTo>
                          <a:pt x="99228" y="43283"/>
                          <a:pt x="137614" y="-17515"/>
                          <a:pt x="218510" y="28691"/>
                        </a:cubicBezTo>
                        <a:cubicBezTo>
                          <a:pt x="226035" y="32986"/>
                          <a:pt x="226225" y="43797"/>
                          <a:pt x="218805" y="48274"/>
                        </a:cubicBezTo>
                        <a:cubicBezTo>
                          <a:pt x="207994" y="54799"/>
                          <a:pt x="195069" y="66114"/>
                          <a:pt x="188563" y="84860"/>
                        </a:cubicBezTo>
                        <a:cubicBezTo>
                          <a:pt x="176152" y="120588"/>
                          <a:pt x="110477" y="108672"/>
                          <a:pt x="110477" y="108672"/>
                        </a:cubicBezTo>
                        <a:cubicBezTo>
                          <a:pt x="110477" y="108672"/>
                          <a:pt x="133471" y="123388"/>
                          <a:pt x="145291" y="149972"/>
                        </a:cubicBezTo>
                        <a:cubicBezTo>
                          <a:pt x="149273" y="158926"/>
                          <a:pt x="140319" y="168175"/>
                          <a:pt x="131051" y="164984"/>
                        </a:cubicBezTo>
                        <a:cubicBezTo>
                          <a:pt x="114526" y="159288"/>
                          <a:pt x="89513" y="154135"/>
                          <a:pt x="61243" y="160107"/>
                        </a:cubicBezTo>
                        <a:cubicBezTo>
                          <a:pt x="10770" y="170775"/>
                          <a:pt x="-12024" y="110987"/>
                          <a:pt x="49289" y="89355"/>
                        </a:cubicBezTo>
                        <a:close/>
                      </a:path>
                    </a:pathLst>
                  </a:custGeom>
                  <a:solidFill>
                    <a:srgbClr val="4AD86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6168FA5B-5629-495D-AE79-391F46101877}"/>
                      </a:ext>
                    </a:extLst>
                  </p:cNvPr>
                  <p:cNvSpPr/>
                  <p:nvPr/>
                </p:nvSpPr>
                <p:spPr>
                  <a:xfrm>
                    <a:off x="3460727" y="1734626"/>
                    <a:ext cx="361407" cy="285397"/>
                  </a:xfrm>
                  <a:custGeom>
                    <a:avLst/>
                    <a:gdLst>
                      <a:gd name="connsiteX0" fmla="*/ 55302 w 361407"/>
                      <a:gd name="connsiteY0" fmla="*/ 100651 h 285397"/>
                      <a:gd name="connsiteX1" fmla="*/ 260071 w 361407"/>
                      <a:gd name="connsiteY1" fmla="*/ 87630 h 285397"/>
                      <a:gd name="connsiteX2" fmla="*/ 118462 w 361407"/>
                      <a:gd name="connsiteY2" fmla="*/ 201568 h 285397"/>
                      <a:gd name="connsiteX3" fmla="*/ 0 w 361407"/>
                      <a:gd name="connsiteY3" fmla="*/ 116034 h 285397"/>
                      <a:gd name="connsiteX4" fmla="*/ 89364 w 361407"/>
                      <a:gd name="connsiteY4" fmla="*/ 285398 h 285397"/>
                      <a:gd name="connsiteX5" fmla="*/ 286474 w 361407"/>
                      <a:gd name="connsiteY5" fmla="*/ 262461 h 285397"/>
                      <a:gd name="connsiteX6" fmla="*/ 361407 w 361407"/>
                      <a:gd name="connsiteY6" fmla="*/ 83534 h 285397"/>
                      <a:gd name="connsiteX7" fmla="*/ 157705 w 361407"/>
                      <a:gd name="connsiteY7" fmla="*/ 0 h 285397"/>
                      <a:gd name="connsiteX8" fmla="*/ 55302 w 361407"/>
                      <a:gd name="connsiteY8" fmla="*/ 100651 h 285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1407" h="285397">
                        <a:moveTo>
                          <a:pt x="55302" y="100651"/>
                        </a:moveTo>
                        <a:cubicBezTo>
                          <a:pt x="55302" y="100651"/>
                          <a:pt x="113138" y="34909"/>
                          <a:pt x="260071" y="87630"/>
                        </a:cubicBezTo>
                        <a:cubicBezTo>
                          <a:pt x="260071" y="87630"/>
                          <a:pt x="206035" y="196539"/>
                          <a:pt x="118462" y="201568"/>
                        </a:cubicBezTo>
                        <a:cubicBezTo>
                          <a:pt x="30890" y="206597"/>
                          <a:pt x="0" y="116034"/>
                          <a:pt x="0" y="116034"/>
                        </a:cubicBezTo>
                        <a:lnTo>
                          <a:pt x="89364" y="285398"/>
                        </a:lnTo>
                        <a:lnTo>
                          <a:pt x="286474" y="262461"/>
                        </a:lnTo>
                        <a:lnTo>
                          <a:pt x="361407" y="83534"/>
                        </a:lnTo>
                        <a:lnTo>
                          <a:pt x="157705" y="0"/>
                        </a:lnTo>
                        <a:lnTo>
                          <a:pt x="55302" y="100651"/>
                        </a:ln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B072FCBB-D810-42E6-80C5-6AE645BEAB0D}"/>
                      </a:ext>
                    </a:extLst>
                  </p:cNvPr>
                  <p:cNvSpPr/>
                  <p:nvPr/>
                </p:nvSpPr>
                <p:spPr>
                  <a:xfrm>
                    <a:off x="3538611" y="1821637"/>
                    <a:ext cx="199160" cy="75222"/>
                  </a:xfrm>
                  <a:custGeom>
                    <a:avLst/>
                    <a:gdLst>
                      <a:gd name="connsiteX0" fmla="*/ 9841 w 199160"/>
                      <a:gd name="connsiteY0" fmla="*/ 72104 h 75222"/>
                      <a:gd name="connsiteX1" fmla="*/ 199160 w 199160"/>
                      <a:gd name="connsiteY1" fmla="*/ 0 h 75222"/>
                      <a:gd name="connsiteX2" fmla="*/ 12708 w 199160"/>
                      <a:gd name="connsiteY2" fmla="*/ 55940 h 75222"/>
                      <a:gd name="connsiteX3" fmla="*/ 9841 w 199160"/>
                      <a:gd name="connsiteY3" fmla="*/ 72104 h 75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160" h="75222">
                        <a:moveTo>
                          <a:pt x="9841" y="72104"/>
                        </a:moveTo>
                        <a:cubicBezTo>
                          <a:pt x="9841" y="72104"/>
                          <a:pt x="15185" y="53969"/>
                          <a:pt x="199160" y="0"/>
                        </a:cubicBezTo>
                        <a:cubicBezTo>
                          <a:pt x="199160" y="0"/>
                          <a:pt x="39531" y="26127"/>
                          <a:pt x="12708" y="55940"/>
                        </a:cubicBezTo>
                        <a:cubicBezTo>
                          <a:pt x="-14104" y="85754"/>
                          <a:pt x="9841" y="72104"/>
                          <a:pt x="9841" y="72104"/>
                        </a:cubicBezTo>
                        <a:close/>
                      </a:path>
                    </a:pathLst>
                  </a:custGeom>
                  <a:solidFill>
                    <a:srgbClr val="5900FF">
                      <a:alpha val="25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62" name="Freeform: Shape 161">
                    <a:extLst>
                      <a:ext uri="{FF2B5EF4-FFF2-40B4-BE49-F238E27FC236}">
                        <a16:creationId xmlns:a16="http://schemas.microsoft.com/office/drawing/2014/main" id="{B3CB50B3-BA04-402F-9933-3ED9103D31A4}"/>
                      </a:ext>
                    </a:extLst>
                  </p:cNvPr>
                  <p:cNvSpPr/>
                  <p:nvPr/>
                </p:nvSpPr>
                <p:spPr>
                  <a:xfrm>
                    <a:off x="3544072" y="1870308"/>
                    <a:ext cx="75499" cy="54022"/>
                  </a:xfrm>
                  <a:custGeom>
                    <a:avLst/>
                    <a:gdLst>
                      <a:gd name="connsiteX0" fmla="*/ 75484 w 75499"/>
                      <a:gd name="connsiteY0" fmla="*/ 3878 h 54022"/>
                      <a:gd name="connsiteX1" fmla="*/ 427 w 75499"/>
                      <a:gd name="connsiteY1" fmla="*/ 35986 h 54022"/>
                      <a:gd name="connsiteX2" fmla="*/ 75484 w 75499"/>
                      <a:gd name="connsiteY2" fmla="*/ 3878 h 5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499" h="54022">
                        <a:moveTo>
                          <a:pt x="75484" y="3878"/>
                        </a:moveTo>
                        <a:cubicBezTo>
                          <a:pt x="75227" y="-7600"/>
                          <a:pt x="7504" y="7373"/>
                          <a:pt x="427" y="35986"/>
                        </a:cubicBezTo>
                        <a:cubicBezTo>
                          <a:pt x="-6659" y="64600"/>
                          <a:pt x="76789" y="62828"/>
                          <a:pt x="75484" y="3878"/>
                        </a:cubicBezTo>
                        <a:close/>
                      </a:path>
                    </a:pathLst>
                  </a:custGeom>
                  <a:solidFill>
                    <a:srgbClr val="FFFF00">
                      <a:alpha val="7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  <p:grpSp>
              <p:nvGrpSpPr>
                <p:cNvPr id="148" name="Graphic 57">
                  <a:extLst>
                    <a:ext uri="{FF2B5EF4-FFF2-40B4-BE49-F238E27FC236}">
                      <a16:creationId xmlns:a16="http://schemas.microsoft.com/office/drawing/2014/main" id="{87F99793-7A98-456D-A36A-B61F2634CB1E}"/>
                    </a:ext>
                  </a:extLst>
                </p:cNvPr>
                <p:cNvGrpSpPr/>
                <p:nvPr/>
              </p:nvGrpSpPr>
              <p:grpSpPr>
                <a:xfrm>
                  <a:off x="3384256" y="1858363"/>
                  <a:ext cx="262843" cy="287872"/>
                  <a:chOff x="3384256" y="1858363"/>
                  <a:chExt cx="262843" cy="287872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1F2DF8EB-F602-400F-8610-728234C07BF3}"/>
                      </a:ext>
                    </a:extLst>
                  </p:cNvPr>
                  <p:cNvSpPr/>
                  <p:nvPr/>
                </p:nvSpPr>
                <p:spPr>
                  <a:xfrm>
                    <a:off x="3384256" y="1858363"/>
                    <a:ext cx="262843" cy="287870"/>
                  </a:xfrm>
                  <a:custGeom>
                    <a:avLst/>
                    <a:gdLst>
                      <a:gd name="connsiteX0" fmla="*/ 111504 w 262843"/>
                      <a:gd name="connsiteY0" fmla="*/ 48360 h 287870"/>
                      <a:gd name="connsiteX1" fmla="*/ 16349 w 262843"/>
                      <a:gd name="connsiteY1" fmla="*/ 68001 h 287870"/>
                      <a:gd name="connsiteX2" fmla="*/ 54316 w 262843"/>
                      <a:gd name="connsiteY2" fmla="*/ 148782 h 287870"/>
                      <a:gd name="connsiteX3" fmla="*/ 7129 w 262843"/>
                      <a:gd name="connsiteY3" fmla="*/ 208399 h 287870"/>
                      <a:gd name="connsiteX4" fmla="*/ 94512 w 262843"/>
                      <a:gd name="connsiteY4" fmla="*/ 285447 h 287870"/>
                      <a:gd name="connsiteX5" fmla="*/ 130021 w 262843"/>
                      <a:gd name="connsiteY5" fmla="*/ 241594 h 287870"/>
                      <a:gd name="connsiteX6" fmla="*/ 225261 w 262843"/>
                      <a:gd name="connsiteY6" fmla="*/ 236308 h 287870"/>
                      <a:gd name="connsiteX7" fmla="*/ 228871 w 262843"/>
                      <a:gd name="connsiteY7" fmla="*/ 135000 h 287870"/>
                      <a:gd name="connsiteX8" fmla="*/ 238920 w 262843"/>
                      <a:gd name="connsiteY8" fmla="*/ 37702 h 287870"/>
                      <a:gd name="connsiteX9" fmla="*/ 111504 w 262843"/>
                      <a:gd name="connsiteY9" fmla="*/ 48360 h 287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2843" h="287870">
                        <a:moveTo>
                          <a:pt x="111504" y="48360"/>
                        </a:moveTo>
                        <a:cubicBezTo>
                          <a:pt x="111504" y="48360"/>
                          <a:pt x="68775" y="2736"/>
                          <a:pt x="16349" y="68001"/>
                        </a:cubicBezTo>
                        <a:cubicBezTo>
                          <a:pt x="-36067" y="133266"/>
                          <a:pt x="54316" y="148782"/>
                          <a:pt x="54316" y="148782"/>
                        </a:cubicBezTo>
                        <a:cubicBezTo>
                          <a:pt x="54316" y="148782"/>
                          <a:pt x="14197" y="157479"/>
                          <a:pt x="7129" y="208399"/>
                        </a:cubicBezTo>
                        <a:cubicBezTo>
                          <a:pt x="52" y="259330"/>
                          <a:pt x="65908" y="298134"/>
                          <a:pt x="94512" y="285447"/>
                        </a:cubicBezTo>
                        <a:cubicBezTo>
                          <a:pt x="127373" y="270864"/>
                          <a:pt x="130021" y="241594"/>
                          <a:pt x="130021" y="241594"/>
                        </a:cubicBezTo>
                        <a:cubicBezTo>
                          <a:pt x="130021" y="241594"/>
                          <a:pt x="157053" y="294315"/>
                          <a:pt x="225261" y="236308"/>
                        </a:cubicBezTo>
                        <a:cubicBezTo>
                          <a:pt x="293470" y="178291"/>
                          <a:pt x="228871" y="135000"/>
                          <a:pt x="228871" y="135000"/>
                        </a:cubicBezTo>
                        <a:cubicBezTo>
                          <a:pt x="228871" y="135000"/>
                          <a:pt x="298089" y="99757"/>
                          <a:pt x="238920" y="37702"/>
                        </a:cubicBezTo>
                        <a:cubicBezTo>
                          <a:pt x="179751" y="-24354"/>
                          <a:pt x="117791" y="-1960"/>
                          <a:pt x="111504" y="48360"/>
                        </a:cubicBezTo>
                        <a:close/>
                      </a:path>
                    </a:pathLst>
                  </a:custGeom>
                  <a:solidFill>
                    <a:srgbClr val="90004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6AD71352-3193-4D04-9B20-A72B8078B249}"/>
                      </a:ext>
                    </a:extLst>
                  </p:cNvPr>
                  <p:cNvSpPr/>
                  <p:nvPr/>
                </p:nvSpPr>
                <p:spPr>
                  <a:xfrm>
                    <a:off x="3395824" y="1858389"/>
                    <a:ext cx="251275" cy="287847"/>
                  </a:xfrm>
                  <a:custGeom>
                    <a:avLst/>
                    <a:gdLst>
                      <a:gd name="connsiteX0" fmla="*/ 227352 w 251275"/>
                      <a:gd name="connsiteY0" fmla="*/ 37676 h 287847"/>
                      <a:gd name="connsiteX1" fmla="*/ 217303 w 251275"/>
                      <a:gd name="connsiteY1" fmla="*/ 134974 h 287847"/>
                      <a:gd name="connsiteX2" fmla="*/ 213693 w 251275"/>
                      <a:gd name="connsiteY2" fmla="*/ 236282 h 287847"/>
                      <a:gd name="connsiteX3" fmla="*/ 118453 w 251275"/>
                      <a:gd name="connsiteY3" fmla="*/ 241568 h 287847"/>
                      <a:gd name="connsiteX4" fmla="*/ 82944 w 251275"/>
                      <a:gd name="connsiteY4" fmla="*/ 285422 h 287847"/>
                      <a:gd name="connsiteX5" fmla="*/ 0 w 251275"/>
                      <a:gd name="connsiteY5" fmla="*/ 239073 h 287847"/>
                      <a:gd name="connsiteX6" fmla="*/ 69342 w 251275"/>
                      <a:gd name="connsiteY6" fmla="*/ 276144 h 287847"/>
                      <a:gd name="connsiteX7" fmla="*/ 112443 w 251275"/>
                      <a:gd name="connsiteY7" fmla="*/ 199820 h 287847"/>
                      <a:gd name="connsiteX8" fmla="*/ 189833 w 251275"/>
                      <a:gd name="connsiteY8" fmla="*/ 201525 h 287847"/>
                      <a:gd name="connsiteX9" fmla="*/ 159182 w 251275"/>
                      <a:gd name="connsiteY9" fmla="*/ 123563 h 287847"/>
                      <a:gd name="connsiteX10" fmla="*/ 214055 w 251275"/>
                      <a:gd name="connsiteY10" fmla="*/ 53926 h 287847"/>
                      <a:gd name="connsiteX11" fmla="*/ 132131 w 251275"/>
                      <a:gd name="connsiteY11" fmla="*/ 4282 h 287847"/>
                      <a:gd name="connsiteX12" fmla="*/ 227352 w 251275"/>
                      <a:gd name="connsiteY12" fmla="*/ 37676 h 287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51275" h="287847">
                        <a:moveTo>
                          <a:pt x="227352" y="37676"/>
                        </a:moveTo>
                        <a:cubicBezTo>
                          <a:pt x="286522" y="99732"/>
                          <a:pt x="217303" y="134974"/>
                          <a:pt x="217303" y="134974"/>
                        </a:cubicBezTo>
                        <a:cubicBezTo>
                          <a:pt x="217303" y="134974"/>
                          <a:pt x="281911" y="178265"/>
                          <a:pt x="213693" y="236282"/>
                        </a:cubicBezTo>
                        <a:cubicBezTo>
                          <a:pt x="145485" y="294299"/>
                          <a:pt x="118453" y="241568"/>
                          <a:pt x="118453" y="241568"/>
                        </a:cubicBezTo>
                        <a:cubicBezTo>
                          <a:pt x="118453" y="241568"/>
                          <a:pt x="115805" y="270839"/>
                          <a:pt x="82944" y="285422"/>
                        </a:cubicBezTo>
                        <a:cubicBezTo>
                          <a:pt x="60474" y="295394"/>
                          <a:pt x="15040" y="273572"/>
                          <a:pt x="0" y="239073"/>
                        </a:cubicBezTo>
                        <a:cubicBezTo>
                          <a:pt x="17059" y="262895"/>
                          <a:pt x="49968" y="279754"/>
                          <a:pt x="69342" y="276144"/>
                        </a:cubicBezTo>
                        <a:cubicBezTo>
                          <a:pt x="95679" y="271229"/>
                          <a:pt x="112443" y="199820"/>
                          <a:pt x="112443" y="199820"/>
                        </a:cubicBezTo>
                        <a:cubicBezTo>
                          <a:pt x="111795" y="235711"/>
                          <a:pt x="161906" y="249874"/>
                          <a:pt x="189833" y="201525"/>
                        </a:cubicBezTo>
                        <a:cubicBezTo>
                          <a:pt x="217761" y="153176"/>
                          <a:pt x="159182" y="123563"/>
                          <a:pt x="159182" y="123563"/>
                        </a:cubicBezTo>
                        <a:cubicBezTo>
                          <a:pt x="159182" y="123563"/>
                          <a:pt x="231619" y="104942"/>
                          <a:pt x="214055" y="53926"/>
                        </a:cubicBezTo>
                        <a:cubicBezTo>
                          <a:pt x="196491" y="2910"/>
                          <a:pt x="132131" y="4282"/>
                          <a:pt x="132131" y="4282"/>
                        </a:cubicBezTo>
                        <a:cubicBezTo>
                          <a:pt x="156962" y="-6043"/>
                          <a:pt x="192634" y="1262"/>
                          <a:pt x="227352" y="37676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12A16766-72DA-4049-80D4-7E316311A23F}"/>
                      </a:ext>
                    </a:extLst>
                  </p:cNvPr>
                  <p:cNvSpPr/>
                  <p:nvPr/>
                </p:nvSpPr>
                <p:spPr>
                  <a:xfrm>
                    <a:off x="3404673" y="1893893"/>
                    <a:ext cx="143795" cy="152942"/>
                  </a:xfrm>
                  <a:custGeom>
                    <a:avLst/>
                    <a:gdLst>
                      <a:gd name="connsiteX0" fmla="*/ 143628 w 143795"/>
                      <a:gd name="connsiteY0" fmla="*/ 86525 h 152942"/>
                      <a:gd name="connsiteX1" fmla="*/ 104194 w 143795"/>
                      <a:gd name="connsiteY1" fmla="*/ 152943 h 152942"/>
                      <a:gd name="connsiteX2" fmla="*/ 33909 w 143795"/>
                      <a:gd name="connsiteY2" fmla="*/ 113252 h 152942"/>
                      <a:gd name="connsiteX3" fmla="*/ 0 w 143795"/>
                      <a:gd name="connsiteY3" fmla="*/ 100527 h 152942"/>
                      <a:gd name="connsiteX4" fmla="*/ 83210 w 143795"/>
                      <a:gd name="connsiteY4" fmla="*/ 87068 h 152942"/>
                      <a:gd name="connsiteX5" fmla="*/ 70056 w 143795"/>
                      <a:gd name="connsiteY5" fmla="*/ 0 h 152942"/>
                      <a:gd name="connsiteX6" fmla="*/ 91097 w 143795"/>
                      <a:gd name="connsiteY6" fmla="*/ 12830 h 152942"/>
                      <a:gd name="connsiteX7" fmla="*/ 143628 w 143795"/>
                      <a:gd name="connsiteY7" fmla="*/ 86525 h 152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3795" h="152942">
                        <a:moveTo>
                          <a:pt x="143628" y="86525"/>
                        </a:moveTo>
                        <a:cubicBezTo>
                          <a:pt x="146790" y="130607"/>
                          <a:pt x="104194" y="152943"/>
                          <a:pt x="104194" y="152943"/>
                        </a:cubicBezTo>
                        <a:cubicBezTo>
                          <a:pt x="90230" y="89183"/>
                          <a:pt x="33909" y="113252"/>
                          <a:pt x="33909" y="113252"/>
                        </a:cubicBezTo>
                        <a:cubicBezTo>
                          <a:pt x="33909" y="113252"/>
                          <a:pt x="15411" y="110052"/>
                          <a:pt x="0" y="100527"/>
                        </a:cubicBezTo>
                        <a:cubicBezTo>
                          <a:pt x="22850" y="111290"/>
                          <a:pt x="59817" y="116062"/>
                          <a:pt x="83210" y="87068"/>
                        </a:cubicBezTo>
                        <a:cubicBezTo>
                          <a:pt x="106261" y="58493"/>
                          <a:pt x="84468" y="19850"/>
                          <a:pt x="70056" y="0"/>
                        </a:cubicBezTo>
                        <a:cubicBezTo>
                          <a:pt x="83201" y="4429"/>
                          <a:pt x="91097" y="12830"/>
                          <a:pt x="91097" y="12830"/>
                        </a:cubicBezTo>
                        <a:cubicBezTo>
                          <a:pt x="106604" y="95107"/>
                          <a:pt x="143628" y="86525"/>
                          <a:pt x="143628" y="86525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39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0576A218-B8F3-4563-9AC9-45BB415F5C81}"/>
                      </a:ext>
                    </a:extLst>
                  </p:cNvPr>
                  <p:cNvSpPr/>
                  <p:nvPr/>
                </p:nvSpPr>
                <p:spPr>
                  <a:xfrm>
                    <a:off x="3495751" y="1862670"/>
                    <a:ext cx="93764" cy="107549"/>
                  </a:xfrm>
                  <a:custGeom>
                    <a:avLst/>
                    <a:gdLst>
                      <a:gd name="connsiteX0" fmla="*/ 93393 w 93764"/>
                      <a:gd name="connsiteY0" fmla="*/ 65846 h 107549"/>
                      <a:gd name="connsiteX1" fmla="*/ 13564 w 93764"/>
                      <a:gd name="connsiteY1" fmla="*/ 87868 h 107549"/>
                      <a:gd name="connsiteX2" fmla="*/ 0 w 93764"/>
                      <a:gd name="connsiteY2" fmla="*/ 44053 h 107549"/>
                      <a:gd name="connsiteX3" fmla="*/ 32195 w 93764"/>
                      <a:gd name="connsiteY3" fmla="*/ 0 h 107549"/>
                      <a:gd name="connsiteX4" fmla="*/ 93393 w 93764"/>
                      <a:gd name="connsiteY4" fmla="*/ 65846 h 107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64" h="107549">
                        <a:moveTo>
                          <a:pt x="93393" y="65846"/>
                        </a:moveTo>
                        <a:cubicBezTo>
                          <a:pt x="88925" y="113090"/>
                          <a:pt x="38367" y="119853"/>
                          <a:pt x="13564" y="87868"/>
                        </a:cubicBezTo>
                        <a:cubicBezTo>
                          <a:pt x="8372" y="77314"/>
                          <a:pt x="3610" y="63160"/>
                          <a:pt x="0" y="44053"/>
                        </a:cubicBezTo>
                        <a:cubicBezTo>
                          <a:pt x="2600" y="23260"/>
                          <a:pt x="14716" y="7268"/>
                          <a:pt x="32195" y="0"/>
                        </a:cubicBezTo>
                        <a:cubicBezTo>
                          <a:pt x="32204" y="0"/>
                          <a:pt x="99327" y="3124"/>
                          <a:pt x="93393" y="6584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2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id="{F0E8D92E-3D78-4F50-9CD5-BA773CE99DC3}"/>
                      </a:ext>
                    </a:extLst>
                  </p:cNvPr>
                  <p:cNvSpPr/>
                  <p:nvPr/>
                </p:nvSpPr>
                <p:spPr>
                  <a:xfrm>
                    <a:off x="3384274" y="1891233"/>
                    <a:ext cx="96258" cy="108265"/>
                  </a:xfrm>
                  <a:custGeom>
                    <a:avLst/>
                    <a:gdLst>
                      <a:gd name="connsiteX0" fmla="*/ 92893 w 96258"/>
                      <a:gd name="connsiteY0" fmla="*/ 6128 h 108265"/>
                      <a:gd name="connsiteX1" fmla="*/ 83149 w 96258"/>
                      <a:gd name="connsiteY1" fmla="*/ 66202 h 108265"/>
                      <a:gd name="connsiteX2" fmla="*/ 6816 w 96258"/>
                      <a:gd name="connsiteY2" fmla="*/ 91405 h 108265"/>
                      <a:gd name="connsiteX3" fmla="*/ 16331 w 96258"/>
                      <a:gd name="connsiteY3" fmla="*/ 35141 h 108265"/>
                      <a:gd name="connsiteX4" fmla="*/ 90445 w 96258"/>
                      <a:gd name="connsiteY4" fmla="*/ 2660 h 108265"/>
                      <a:gd name="connsiteX5" fmla="*/ 92893 w 96258"/>
                      <a:gd name="connsiteY5" fmla="*/ 6128 h 108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6258" h="108265">
                        <a:moveTo>
                          <a:pt x="92893" y="6128"/>
                        </a:moveTo>
                        <a:cubicBezTo>
                          <a:pt x="96532" y="12938"/>
                          <a:pt x="101161" y="30616"/>
                          <a:pt x="83149" y="66202"/>
                        </a:cubicBezTo>
                        <a:cubicBezTo>
                          <a:pt x="58775" y="114360"/>
                          <a:pt x="36591" y="118865"/>
                          <a:pt x="6816" y="91405"/>
                        </a:cubicBezTo>
                        <a:cubicBezTo>
                          <a:pt x="-2757" y="79032"/>
                          <a:pt x="-4443" y="61001"/>
                          <a:pt x="16331" y="35141"/>
                        </a:cubicBezTo>
                        <a:cubicBezTo>
                          <a:pt x="46240" y="-2093"/>
                          <a:pt x="72976" y="-3226"/>
                          <a:pt x="90445" y="2660"/>
                        </a:cubicBezTo>
                        <a:cubicBezTo>
                          <a:pt x="91245" y="3756"/>
                          <a:pt x="92065" y="4918"/>
                          <a:pt x="92893" y="612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2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54" name="Freeform: Shape 153">
                    <a:extLst>
                      <a:ext uri="{FF2B5EF4-FFF2-40B4-BE49-F238E27FC236}">
                        <a16:creationId xmlns:a16="http://schemas.microsoft.com/office/drawing/2014/main" id="{E07357A6-4966-46A6-8F18-A850237F85DB}"/>
                      </a:ext>
                    </a:extLst>
                  </p:cNvPr>
                  <p:cNvSpPr/>
                  <p:nvPr/>
                </p:nvSpPr>
                <p:spPr>
                  <a:xfrm>
                    <a:off x="3390861" y="2004741"/>
                    <a:ext cx="85770" cy="124478"/>
                  </a:xfrm>
                  <a:custGeom>
                    <a:avLst/>
                    <a:gdLst>
                      <a:gd name="connsiteX0" fmla="*/ 7992 w 85770"/>
                      <a:gd name="connsiteY0" fmla="*/ 98769 h 124478"/>
                      <a:gd name="connsiteX1" fmla="*/ 525 w 85770"/>
                      <a:gd name="connsiteY1" fmla="*/ 62031 h 124478"/>
                      <a:gd name="connsiteX2" fmla="*/ 47711 w 85770"/>
                      <a:gd name="connsiteY2" fmla="*/ 2414 h 124478"/>
                      <a:gd name="connsiteX3" fmla="*/ 51340 w 85770"/>
                      <a:gd name="connsiteY3" fmla="*/ 1118 h 124478"/>
                      <a:gd name="connsiteX4" fmla="*/ 78544 w 85770"/>
                      <a:gd name="connsiteY4" fmla="*/ 12567 h 124478"/>
                      <a:gd name="connsiteX5" fmla="*/ 31776 w 85770"/>
                      <a:gd name="connsiteY5" fmla="*/ 117457 h 124478"/>
                      <a:gd name="connsiteX6" fmla="*/ 4954 w 85770"/>
                      <a:gd name="connsiteY6" fmla="*/ 92720 h 124478"/>
                      <a:gd name="connsiteX7" fmla="*/ 7992 w 85770"/>
                      <a:gd name="connsiteY7" fmla="*/ 98769 h 124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770" h="124478">
                        <a:moveTo>
                          <a:pt x="7992" y="98769"/>
                        </a:moveTo>
                        <a:cubicBezTo>
                          <a:pt x="1839" y="87815"/>
                          <a:pt x="-1323" y="75347"/>
                          <a:pt x="525" y="62031"/>
                        </a:cubicBezTo>
                        <a:cubicBezTo>
                          <a:pt x="7602" y="11101"/>
                          <a:pt x="47711" y="2414"/>
                          <a:pt x="47711" y="2414"/>
                        </a:cubicBezTo>
                        <a:cubicBezTo>
                          <a:pt x="47711" y="2414"/>
                          <a:pt x="49045" y="1842"/>
                          <a:pt x="51340" y="1118"/>
                        </a:cubicBezTo>
                        <a:cubicBezTo>
                          <a:pt x="57675" y="-682"/>
                          <a:pt x="70810" y="-2206"/>
                          <a:pt x="78544" y="12567"/>
                        </a:cubicBezTo>
                        <a:cubicBezTo>
                          <a:pt x="89002" y="32551"/>
                          <a:pt x="97756" y="154709"/>
                          <a:pt x="31776" y="117457"/>
                        </a:cubicBezTo>
                        <a:cubicBezTo>
                          <a:pt x="21527" y="110970"/>
                          <a:pt x="11916" y="102445"/>
                          <a:pt x="4954" y="92720"/>
                        </a:cubicBezTo>
                        <a:cubicBezTo>
                          <a:pt x="5868" y="94787"/>
                          <a:pt x="6887" y="96797"/>
                          <a:pt x="7992" y="9876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2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A17BA2E5-752E-402C-81EF-76A7E9B46F36}"/>
                      </a:ext>
                    </a:extLst>
                  </p:cNvPr>
                  <p:cNvSpPr/>
                  <p:nvPr/>
                </p:nvSpPr>
                <p:spPr>
                  <a:xfrm>
                    <a:off x="3392857" y="1897136"/>
                    <a:ext cx="65751" cy="73105"/>
                  </a:xfrm>
                  <a:custGeom>
                    <a:avLst/>
                    <a:gdLst>
                      <a:gd name="connsiteX0" fmla="*/ 19512 w 65751"/>
                      <a:gd name="connsiteY0" fmla="*/ 23951 h 73105"/>
                      <a:gd name="connsiteX1" fmla="*/ 41267 w 65751"/>
                      <a:gd name="connsiteY1" fmla="*/ 45001 h 73105"/>
                      <a:gd name="connsiteX2" fmla="*/ 19512 w 65751"/>
                      <a:gd name="connsiteY2" fmla="*/ 23951 h 73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751" h="73105">
                        <a:moveTo>
                          <a:pt x="19512" y="23951"/>
                        </a:moveTo>
                        <a:cubicBezTo>
                          <a:pt x="-8092" y="50088"/>
                          <a:pt x="-11045" y="107438"/>
                          <a:pt x="41267" y="45001"/>
                        </a:cubicBezTo>
                        <a:cubicBezTo>
                          <a:pt x="93578" y="-17435"/>
                          <a:pt x="50430" y="-5329"/>
                          <a:pt x="19512" y="23951"/>
                        </a:cubicBezTo>
                        <a:close/>
                      </a:path>
                    </a:pathLst>
                  </a:custGeom>
                  <a:solidFill>
                    <a:srgbClr val="FF9ABD">
                      <a:alpha val="2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4E4EA0BB-FF9D-4652-BE7A-6B7D5FB36D34}"/>
                      </a:ext>
                    </a:extLst>
                  </p:cNvPr>
                  <p:cNvSpPr/>
                  <p:nvPr/>
                </p:nvSpPr>
                <p:spPr>
                  <a:xfrm>
                    <a:off x="3499391" y="1871276"/>
                    <a:ext cx="34850" cy="54618"/>
                  </a:xfrm>
                  <a:custGeom>
                    <a:avLst/>
                    <a:gdLst>
                      <a:gd name="connsiteX0" fmla="*/ 12457 w 34850"/>
                      <a:gd name="connsiteY0" fmla="*/ 9035 h 54618"/>
                      <a:gd name="connsiteX1" fmla="*/ 24945 w 34850"/>
                      <a:gd name="connsiteY1" fmla="*/ 40086 h 54618"/>
                      <a:gd name="connsiteX2" fmla="*/ 12457 w 34850"/>
                      <a:gd name="connsiteY2" fmla="*/ 9035 h 54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850" h="54618">
                        <a:moveTo>
                          <a:pt x="12457" y="9035"/>
                        </a:moveTo>
                        <a:cubicBezTo>
                          <a:pt x="-13127" y="33914"/>
                          <a:pt x="5580" y="77424"/>
                          <a:pt x="24945" y="40086"/>
                        </a:cubicBezTo>
                        <a:cubicBezTo>
                          <a:pt x="44299" y="2748"/>
                          <a:pt x="32688" y="-10635"/>
                          <a:pt x="12457" y="9035"/>
                        </a:cubicBezTo>
                        <a:close/>
                      </a:path>
                    </a:pathLst>
                  </a:custGeom>
                  <a:solidFill>
                    <a:srgbClr val="FF9ABD">
                      <a:alpha val="2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206B64C-C588-4571-9B1F-6DAB56406DC8}"/>
                      </a:ext>
                    </a:extLst>
                  </p:cNvPr>
                  <p:cNvSpPr/>
                  <p:nvPr/>
                </p:nvSpPr>
                <p:spPr>
                  <a:xfrm>
                    <a:off x="3394568" y="2020052"/>
                    <a:ext cx="50356" cy="58003"/>
                  </a:xfrm>
                  <a:custGeom>
                    <a:avLst/>
                    <a:gdLst>
                      <a:gd name="connsiteX0" fmla="*/ 28545 w 50356"/>
                      <a:gd name="connsiteY0" fmla="*/ 1638 h 58003"/>
                      <a:gd name="connsiteX1" fmla="*/ 17191 w 50356"/>
                      <a:gd name="connsiteY1" fmla="*/ 54283 h 58003"/>
                      <a:gd name="connsiteX2" fmla="*/ 28545 w 50356"/>
                      <a:gd name="connsiteY2" fmla="*/ 1638 h 58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356" h="58003">
                        <a:moveTo>
                          <a:pt x="28545" y="1638"/>
                        </a:moveTo>
                        <a:cubicBezTo>
                          <a:pt x="6637" y="7906"/>
                          <a:pt x="-16928" y="74209"/>
                          <a:pt x="17191" y="54283"/>
                        </a:cubicBezTo>
                        <a:cubicBezTo>
                          <a:pt x="51309" y="34357"/>
                          <a:pt x="65492" y="-8934"/>
                          <a:pt x="28545" y="1638"/>
                        </a:cubicBezTo>
                        <a:close/>
                      </a:path>
                    </a:pathLst>
                  </a:custGeom>
                  <a:solidFill>
                    <a:srgbClr val="FF9ABD">
                      <a:alpha val="28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613C2272-67CB-44BD-AC4E-C5FCA0300E4E}"/>
                      </a:ext>
                    </a:extLst>
                  </p:cNvPr>
                  <p:cNvSpPr/>
                  <p:nvPr/>
                </p:nvSpPr>
                <p:spPr>
                  <a:xfrm>
                    <a:off x="3399782" y="1927939"/>
                    <a:ext cx="139300" cy="114646"/>
                  </a:xfrm>
                  <a:custGeom>
                    <a:avLst/>
                    <a:gdLst>
                      <a:gd name="connsiteX0" fmla="*/ 17883 w 139300"/>
                      <a:gd name="connsiteY0" fmla="*/ 108868 h 114646"/>
                      <a:gd name="connsiteX1" fmla="*/ 50382 w 139300"/>
                      <a:gd name="connsiteY1" fmla="*/ 95104 h 114646"/>
                      <a:gd name="connsiteX2" fmla="*/ 120457 w 139300"/>
                      <a:gd name="connsiteY2" fmla="*/ 89713 h 114646"/>
                      <a:gd name="connsiteX3" fmla="*/ 38104 w 139300"/>
                      <a:gd name="connsiteY3" fmla="*/ 43307 h 114646"/>
                      <a:gd name="connsiteX4" fmla="*/ 1147 w 139300"/>
                      <a:gd name="connsiteY4" fmla="*/ 35268 h 114646"/>
                      <a:gd name="connsiteX5" fmla="*/ 48058 w 139300"/>
                      <a:gd name="connsiteY5" fmla="*/ 41298 h 114646"/>
                      <a:gd name="connsiteX6" fmla="*/ 126449 w 139300"/>
                      <a:gd name="connsiteY6" fmla="*/ 80379 h 114646"/>
                      <a:gd name="connsiteX7" fmla="*/ 84634 w 139300"/>
                      <a:gd name="connsiteY7" fmla="*/ 23219 h 114646"/>
                      <a:gd name="connsiteX8" fmla="*/ 51449 w 139300"/>
                      <a:gd name="connsiteY8" fmla="*/ 2645 h 114646"/>
                      <a:gd name="connsiteX9" fmla="*/ 88149 w 139300"/>
                      <a:gd name="connsiteY9" fmla="*/ 21476 h 114646"/>
                      <a:gd name="connsiteX10" fmla="*/ 139298 w 139300"/>
                      <a:gd name="connsiteY10" fmla="*/ 71473 h 114646"/>
                      <a:gd name="connsiteX11" fmla="*/ 115981 w 139300"/>
                      <a:gd name="connsiteY11" fmla="*/ 99724 h 114646"/>
                      <a:gd name="connsiteX12" fmla="*/ 50077 w 139300"/>
                      <a:gd name="connsiteY12" fmla="*/ 99438 h 114646"/>
                      <a:gd name="connsiteX13" fmla="*/ 17883 w 139300"/>
                      <a:gd name="connsiteY13" fmla="*/ 108868 h 114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39300" h="114646">
                        <a:moveTo>
                          <a:pt x="17883" y="108868"/>
                        </a:moveTo>
                        <a:cubicBezTo>
                          <a:pt x="20511" y="94742"/>
                          <a:pt x="40895" y="94457"/>
                          <a:pt x="50382" y="95104"/>
                        </a:cubicBezTo>
                        <a:cubicBezTo>
                          <a:pt x="85967" y="80788"/>
                          <a:pt x="120457" y="89713"/>
                          <a:pt x="120457" y="89713"/>
                        </a:cubicBezTo>
                        <a:cubicBezTo>
                          <a:pt x="96645" y="65472"/>
                          <a:pt x="59183" y="50375"/>
                          <a:pt x="38104" y="43307"/>
                        </a:cubicBezTo>
                        <a:cubicBezTo>
                          <a:pt x="22302" y="46136"/>
                          <a:pt x="-6044" y="49470"/>
                          <a:pt x="1147" y="35268"/>
                        </a:cubicBezTo>
                        <a:cubicBezTo>
                          <a:pt x="10986" y="15837"/>
                          <a:pt x="48058" y="41298"/>
                          <a:pt x="48058" y="41298"/>
                        </a:cubicBezTo>
                        <a:cubicBezTo>
                          <a:pt x="95511" y="50680"/>
                          <a:pt x="126449" y="80379"/>
                          <a:pt x="126449" y="80379"/>
                        </a:cubicBezTo>
                        <a:cubicBezTo>
                          <a:pt x="122439" y="54299"/>
                          <a:pt x="100226" y="34306"/>
                          <a:pt x="84634" y="23219"/>
                        </a:cubicBezTo>
                        <a:cubicBezTo>
                          <a:pt x="71318" y="20285"/>
                          <a:pt x="40705" y="12284"/>
                          <a:pt x="51449" y="2645"/>
                        </a:cubicBezTo>
                        <a:cubicBezTo>
                          <a:pt x="62545" y="-7318"/>
                          <a:pt x="81548" y="13504"/>
                          <a:pt x="88149" y="21476"/>
                        </a:cubicBezTo>
                        <a:cubicBezTo>
                          <a:pt x="123010" y="39878"/>
                          <a:pt x="139298" y="71473"/>
                          <a:pt x="139298" y="71473"/>
                        </a:cubicBezTo>
                        <a:cubicBezTo>
                          <a:pt x="139603" y="97390"/>
                          <a:pt x="115981" y="99724"/>
                          <a:pt x="115981" y="99724"/>
                        </a:cubicBezTo>
                        <a:cubicBezTo>
                          <a:pt x="88730" y="94228"/>
                          <a:pt x="64927" y="96609"/>
                          <a:pt x="50077" y="99438"/>
                        </a:cubicBezTo>
                        <a:cubicBezTo>
                          <a:pt x="39228" y="107268"/>
                          <a:pt x="15216" y="123222"/>
                          <a:pt x="17883" y="108868"/>
                        </a:cubicBezTo>
                        <a:close/>
                      </a:path>
                    </a:pathLst>
                  </a:custGeom>
                  <a:solidFill>
                    <a:srgbClr val="FF5E0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/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8CFD3E-075D-4936-B257-4046E706E001}"/>
                </a:ext>
              </a:extLst>
            </p:cNvPr>
            <p:cNvSpPr txBox="1"/>
            <p:nvPr/>
          </p:nvSpPr>
          <p:spPr>
            <a:xfrm>
              <a:off x="4065352" y="683378"/>
              <a:ext cx="6151944" cy="5278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a-IR" sz="96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rPr>
                <a:t>گر </a:t>
              </a:r>
              <a:r>
                <a:rPr lang="fa-IR" sz="19900" dirty="0">
                  <a:solidFill>
                    <a:srgbClr val="D7F61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rPr>
                <a:t>شاخه ه</a:t>
              </a:r>
              <a:r>
                <a:rPr lang="fa-IR" sz="199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rPr>
                <a:t>ا </a:t>
              </a:r>
            </a:p>
            <a:p>
              <a:pPr algn="ctr"/>
              <a:r>
                <a:rPr lang="fa-IR" sz="96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rPr>
                <a:t>                                                                        دارد  </a:t>
              </a:r>
              <a:r>
                <a:rPr lang="fa-IR" sz="138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ranNastaliq" panose="02020505000000020003" pitchFamily="18" charset="0"/>
                  <a:cs typeface="IranNastaliq" panose="02020505000000020003" pitchFamily="18" charset="0"/>
                </a:rPr>
                <a:t>تری</a:t>
              </a:r>
              <a:endParaRPr lang="fa-IR" sz="9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endParaRPr>
            </a:p>
          </p:txBody>
        </p:sp>
        <p:grpSp>
          <p:nvGrpSpPr>
            <p:cNvPr id="5" name="Graphic 57">
              <a:extLst>
                <a:ext uri="{FF2B5EF4-FFF2-40B4-BE49-F238E27FC236}">
                  <a16:creationId xmlns:a16="http://schemas.microsoft.com/office/drawing/2014/main" id="{749A924E-C665-42E5-8649-83C93775063F}"/>
                </a:ext>
              </a:extLst>
            </p:cNvPr>
            <p:cNvGrpSpPr/>
            <p:nvPr/>
          </p:nvGrpSpPr>
          <p:grpSpPr>
            <a:xfrm>
              <a:off x="6947714" y="3435844"/>
              <a:ext cx="2030713" cy="1686086"/>
              <a:chOff x="5106825" y="1709661"/>
              <a:chExt cx="2030713" cy="1686086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3D22C8B4-A319-4038-A826-C158BF2F6983}"/>
                  </a:ext>
                </a:extLst>
              </p:cNvPr>
              <p:cNvSpPr/>
              <p:nvPr/>
            </p:nvSpPr>
            <p:spPr>
              <a:xfrm>
                <a:off x="6330524" y="1709661"/>
                <a:ext cx="547935" cy="412051"/>
              </a:xfrm>
              <a:custGeom>
                <a:avLst/>
                <a:gdLst>
                  <a:gd name="connsiteX0" fmla="*/ 246850 w 547935"/>
                  <a:gd name="connsiteY0" fmla="*/ 190319 h 412051"/>
                  <a:gd name="connsiteX1" fmla="*/ 250079 w 547935"/>
                  <a:gd name="connsiteY1" fmla="*/ 189490 h 412051"/>
                  <a:gd name="connsiteX2" fmla="*/ 258651 w 547935"/>
                  <a:gd name="connsiteY2" fmla="*/ 187633 h 412051"/>
                  <a:gd name="connsiteX3" fmla="*/ 257813 w 547935"/>
                  <a:gd name="connsiteY3" fmla="*/ 187052 h 412051"/>
                  <a:gd name="connsiteX4" fmla="*/ 256918 w 547935"/>
                  <a:gd name="connsiteY4" fmla="*/ 186433 h 412051"/>
                  <a:gd name="connsiteX5" fmla="*/ 246154 w 547935"/>
                  <a:gd name="connsiteY5" fmla="*/ 177384 h 412051"/>
                  <a:gd name="connsiteX6" fmla="*/ 245411 w 547935"/>
                  <a:gd name="connsiteY6" fmla="*/ 176613 h 412051"/>
                  <a:gd name="connsiteX7" fmla="*/ 240630 w 547935"/>
                  <a:gd name="connsiteY7" fmla="*/ 171355 h 412051"/>
                  <a:gd name="connsiteX8" fmla="*/ 239782 w 547935"/>
                  <a:gd name="connsiteY8" fmla="*/ 170364 h 412051"/>
                  <a:gd name="connsiteX9" fmla="*/ 229276 w 547935"/>
                  <a:gd name="connsiteY9" fmla="*/ 155124 h 412051"/>
                  <a:gd name="connsiteX10" fmla="*/ 228305 w 547935"/>
                  <a:gd name="connsiteY10" fmla="*/ 153419 h 412051"/>
                  <a:gd name="connsiteX11" fmla="*/ 223828 w 547935"/>
                  <a:gd name="connsiteY11" fmla="*/ 144790 h 412051"/>
                  <a:gd name="connsiteX12" fmla="*/ 223390 w 547935"/>
                  <a:gd name="connsiteY12" fmla="*/ 143894 h 412051"/>
                  <a:gd name="connsiteX13" fmla="*/ 218780 w 547935"/>
                  <a:gd name="connsiteY13" fmla="*/ 132988 h 412051"/>
                  <a:gd name="connsiteX14" fmla="*/ 218542 w 547935"/>
                  <a:gd name="connsiteY14" fmla="*/ 132426 h 412051"/>
                  <a:gd name="connsiteX15" fmla="*/ 201596 w 547935"/>
                  <a:gd name="connsiteY15" fmla="*/ 0 h 412051"/>
                  <a:gd name="connsiteX16" fmla="*/ 247402 w 547935"/>
                  <a:gd name="connsiteY16" fmla="*/ 129854 h 412051"/>
                  <a:gd name="connsiteX17" fmla="*/ 251831 w 547935"/>
                  <a:gd name="connsiteY17" fmla="*/ 139494 h 412051"/>
                  <a:gd name="connsiteX18" fmla="*/ 252584 w 547935"/>
                  <a:gd name="connsiteY18" fmla="*/ 141065 h 412051"/>
                  <a:gd name="connsiteX19" fmla="*/ 256261 w 547935"/>
                  <a:gd name="connsiteY19" fmla="*/ 148609 h 412051"/>
                  <a:gd name="connsiteX20" fmla="*/ 257594 w 547935"/>
                  <a:gd name="connsiteY20" fmla="*/ 151247 h 412051"/>
                  <a:gd name="connsiteX21" fmla="*/ 260928 w 547935"/>
                  <a:gd name="connsiteY21" fmla="*/ 157667 h 412051"/>
                  <a:gd name="connsiteX22" fmla="*/ 262290 w 547935"/>
                  <a:gd name="connsiteY22" fmla="*/ 160211 h 412051"/>
                  <a:gd name="connsiteX23" fmla="*/ 266452 w 547935"/>
                  <a:gd name="connsiteY23" fmla="*/ 167640 h 412051"/>
                  <a:gd name="connsiteX24" fmla="*/ 266967 w 547935"/>
                  <a:gd name="connsiteY24" fmla="*/ 168554 h 412051"/>
                  <a:gd name="connsiteX25" fmla="*/ 271719 w 547935"/>
                  <a:gd name="connsiteY25" fmla="*/ 176336 h 412051"/>
                  <a:gd name="connsiteX26" fmla="*/ 273034 w 547935"/>
                  <a:gd name="connsiteY26" fmla="*/ 178346 h 412051"/>
                  <a:gd name="connsiteX27" fmla="*/ 276558 w 547935"/>
                  <a:gd name="connsiteY27" fmla="*/ 183575 h 412051"/>
                  <a:gd name="connsiteX28" fmla="*/ 277244 w 547935"/>
                  <a:gd name="connsiteY28" fmla="*/ 184537 h 412051"/>
                  <a:gd name="connsiteX29" fmla="*/ 283950 w 547935"/>
                  <a:gd name="connsiteY29" fmla="*/ 183747 h 412051"/>
                  <a:gd name="connsiteX30" fmla="*/ 288131 w 547935"/>
                  <a:gd name="connsiteY30" fmla="*/ 183356 h 412051"/>
                  <a:gd name="connsiteX31" fmla="*/ 295056 w 547935"/>
                  <a:gd name="connsiteY31" fmla="*/ 182851 h 412051"/>
                  <a:gd name="connsiteX32" fmla="*/ 293113 w 547935"/>
                  <a:gd name="connsiteY32" fmla="*/ 180937 h 412051"/>
                  <a:gd name="connsiteX33" fmla="*/ 292493 w 547935"/>
                  <a:gd name="connsiteY33" fmla="*/ 180270 h 412051"/>
                  <a:gd name="connsiteX34" fmla="*/ 289636 w 547935"/>
                  <a:gd name="connsiteY34" fmla="*/ 176936 h 412051"/>
                  <a:gd name="connsiteX35" fmla="*/ 288969 w 547935"/>
                  <a:gd name="connsiteY35" fmla="*/ 176089 h 412051"/>
                  <a:gd name="connsiteX36" fmla="*/ 285817 w 547935"/>
                  <a:gd name="connsiteY36" fmla="*/ 171440 h 412051"/>
                  <a:gd name="connsiteX37" fmla="*/ 285379 w 547935"/>
                  <a:gd name="connsiteY37" fmla="*/ 170659 h 412051"/>
                  <a:gd name="connsiteX38" fmla="*/ 282892 w 547935"/>
                  <a:gd name="connsiteY38" fmla="*/ 165897 h 412051"/>
                  <a:gd name="connsiteX39" fmla="*/ 282302 w 547935"/>
                  <a:gd name="connsiteY39" fmla="*/ 164640 h 412051"/>
                  <a:gd name="connsiteX40" fmla="*/ 279854 w 547935"/>
                  <a:gd name="connsiteY40" fmla="*/ 158305 h 412051"/>
                  <a:gd name="connsiteX41" fmla="*/ 279616 w 547935"/>
                  <a:gd name="connsiteY41" fmla="*/ 157496 h 412051"/>
                  <a:gd name="connsiteX42" fmla="*/ 277901 w 547935"/>
                  <a:gd name="connsiteY42" fmla="*/ 151028 h 412051"/>
                  <a:gd name="connsiteX43" fmla="*/ 277520 w 547935"/>
                  <a:gd name="connsiteY43" fmla="*/ 149276 h 412051"/>
                  <a:gd name="connsiteX44" fmla="*/ 276234 w 547935"/>
                  <a:gd name="connsiteY44" fmla="*/ 141037 h 412051"/>
                  <a:gd name="connsiteX45" fmla="*/ 276187 w 547935"/>
                  <a:gd name="connsiteY45" fmla="*/ 140437 h 412051"/>
                  <a:gd name="connsiteX46" fmla="*/ 275682 w 547935"/>
                  <a:gd name="connsiteY46" fmla="*/ 131826 h 412051"/>
                  <a:gd name="connsiteX47" fmla="*/ 275615 w 547935"/>
                  <a:gd name="connsiteY47" fmla="*/ 130635 h 412051"/>
                  <a:gd name="connsiteX48" fmla="*/ 294494 w 547935"/>
                  <a:gd name="connsiteY48" fmla="*/ 46091 h 412051"/>
                  <a:gd name="connsiteX49" fmla="*/ 299018 w 547935"/>
                  <a:gd name="connsiteY49" fmla="*/ 134207 h 412051"/>
                  <a:gd name="connsiteX50" fmla="*/ 300104 w 547935"/>
                  <a:gd name="connsiteY50" fmla="*/ 142399 h 412051"/>
                  <a:gd name="connsiteX51" fmla="*/ 300390 w 547935"/>
                  <a:gd name="connsiteY51" fmla="*/ 144380 h 412051"/>
                  <a:gd name="connsiteX52" fmla="*/ 301666 w 547935"/>
                  <a:gd name="connsiteY52" fmla="*/ 152362 h 412051"/>
                  <a:gd name="connsiteX53" fmla="*/ 303124 w 547935"/>
                  <a:gd name="connsiteY53" fmla="*/ 159877 h 412051"/>
                  <a:gd name="connsiteX54" fmla="*/ 303514 w 547935"/>
                  <a:gd name="connsiteY54" fmla="*/ 161715 h 412051"/>
                  <a:gd name="connsiteX55" fmla="*/ 307076 w 547935"/>
                  <a:gd name="connsiteY55" fmla="*/ 175184 h 412051"/>
                  <a:gd name="connsiteX56" fmla="*/ 307572 w 547935"/>
                  <a:gd name="connsiteY56" fmla="*/ 176689 h 412051"/>
                  <a:gd name="connsiteX57" fmla="*/ 309705 w 547935"/>
                  <a:gd name="connsiteY57" fmla="*/ 182385 h 412051"/>
                  <a:gd name="connsiteX58" fmla="*/ 320221 w 547935"/>
                  <a:gd name="connsiteY58" fmla="*/ 182594 h 412051"/>
                  <a:gd name="connsiteX59" fmla="*/ 330489 w 547935"/>
                  <a:gd name="connsiteY59" fmla="*/ 183261 h 412051"/>
                  <a:gd name="connsiteX60" fmla="*/ 333737 w 547935"/>
                  <a:gd name="connsiteY60" fmla="*/ 183585 h 412051"/>
                  <a:gd name="connsiteX61" fmla="*/ 335356 w 547935"/>
                  <a:gd name="connsiteY61" fmla="*/ 183747 h 412051"/>
                  <a:gd name="connsiteX62" fmla="*/ 331108 w 547935"/>
                  <a:gd name="connsiteY62" fmla="*/ 179470 h 412051"/>
                  <a:gd name="connsiteX63" fmla="*/ 330737 w 547935"/>
                  <a:gd name="connsiteY63" fmla="*/ 178975 h 412051"/>
                  <a:gd name="connsiteX64" fmla="*/ 327260 w 547935"/>
                  <a:gd name="connsiteY64" fmla="*/ 172622 h 412051"/>
                  <a:gd name="connsiteX65" fmla="*/ 326984 w 547935"/>
                  <a:gd name="connsiteY65" fmla="*/ 171888 h 412051"/>
                  <a:gd name="connsiteX66" fmla="*/ 325717 w 547935"/>
                  <a:gd name="connsiteY66" fmla="*/ 167802 h 412051"/>
                  <a:gd name="connsiteX67" fmla="*/ 324821 w 547935"/>
                  <a:gd name="connsiteY67" fmla="*/ 162906 h 412051"/>
                  <a:gd name="connsiteX68" fmla="*/ 324698 w 547935"/>
                  <a:gd name="connsiteY68" fmla="*/ 161858 h 412051"/>
                  <a:gd name="connsiteX69" fmla="*/ 324336 w 547935"/>
                  <a:gd name="connsiteY69" fmla="*/ 156467 h 412051"/>
                  <a:gd name="connsiteX70" fmla="*/ 324517 w 547935"/>
                  <a:gd name="connsiteY70" fmla="*/ 149819 h 412051"/>
                  <a:gd name="connsiteX71" fmla="*/ 324631 w 547935"/>
                  <a:gd name="connsiteY71" fmla="*/ 148390 h 412051"/>
                  <a:gd name="connsiteX72" fmla="*/ 325431 w 547935"/>
                  <a:gd name="connsiteY72" fmla="*/ 141532 h 412051"/>
                  <a:gd name="connsiteX73" fmla="*/ 347072 w 547935"/>
                  <a:gd name="connsiteY73" fmla="*/ 77905 h 412051"/>
                  <a:gd name="connsiteX74" fmla="*/ 336813 w 547935"/>
                  <a:gd name="connsiteY74" fmla="*/ 145371 h 412051"/>
                  <a:gd name="connsiteX75" fmla="*/ 336747 w 547935"/>
                  <a:gd name="connsiteY75" fmla="*/ 151838 h 412051"/>
                  <a:gd name="connsiteX76" fmla="*/ 336766 w 547935"/>
                  <a:gd name="connsiteY76" fmla="*/ 152524 h 412051"/>
                  <a:gd name="connsiteX77" fmla="*/ 337080 w 547935"/>
                  <a:gd name="connsiteY77" fmla="*/ 159744 h 412051"/>
                  <a:gd name="connsiteX78" fmla="*/ 337271 w 547935"/>
                  <a:gd name="connsiteY78" fmla="*/ 161935 h 412051"/>
                  <a:gd name="connsiteX79" fmla="*/ 338014 w 547935"/>
                  <a:gd name="connsiteY79" fmla="*/ 167888 h 412051"/>
                  <a:gd name="connsiteX80" fmla="*/ 338252 w 547935"/>
                  <a:gd name="connsiteY80" fmla="*/ 169450 h 412051"/>
                  <a:gd name="connsiteX81" fmla="*/ 339823 w 547935"/>
                  <a:gd name="connsiteY81" fmla="*/ 176060 h 412051"/>
                  <a:gd name="connsiteX82" fmla="*/ 340319 w 547935"/>
                  <a:gd name="connsiteY82" fmla="*/ 177479 h 412051"/>
                  <a:gd name="connsiteX83" fmla="*/ 342157 w 547935"/>
                  <a:gd name="connsiteY83" fmla="*/ 182004 h 412051"/>
                  <a:gd name="connsiteX84" fmla="*/ 342919 w 547935"/>
                  <a:gd name="connsiteY84" fmla="*/ 183518 h 412051"/>
                  <a:gd name="connsiteX85" fmla="*/ 343776 w 547935"/>
                  <a:gd name="connsiteY85" fmla="*/ 184766 h 412051"/>
                  <a:gd name="connsiteX86" fmla="*/ 344329 w 547935"/>
                  <a:gd name="connsiteY86" fmla="*/ 184852 h 412051"/>
                  <a:gd name="connsiteX87" fmla="*/ 350606 w 547935"/>
                  <a:gd name="connsiteY87" fmla="*/ 185823 h 412051"/>
                  <a:gd name="connsiteX88" fmla="*/ 354273 w 547935"/>
                  <a:gd name="connsiteY88" fmla="*/ 186461 h 412051"/>
                  <a:gd name="connsiteX89" fmla="*/ 359369 w 547935"/>
                  <a:gd name="connsiteY89" fmla="*/ 187452 h 412051"/>
                  <a:gd name="connsiteX90" fmla="*/ 359102 w 547935"/>
                  <a:gd name="connsiteY90" fmla="*/ 186385 h 412051"/>
                  <a:gd name="connsiteX91" fmla="*/ 358759 w 547935"/>
                  <a:gd name="connsiteY91" fmla="*/ 184471 h 412051"/>
                  <a:gd name="connsiteX92" fmla="*/ 358473 w 547935"/>
                  <a:gd name="connsiteY92" fmla="*/ 182680 h 412051"/>
                  <a:gd name="connsiteX93" fmla="*/ 358216 w 547935"/>
                  <a:gd name="connsiteY93" fmla="*/ 180432 h 412051"/>
                  <a:gd name="connsiteX94" fmla="*/ 358064 w 547935"/>
                  <a:gd name="connsiteY94" fmla="*/ 178365 h 412051"/>
                  <a:gd name="connsiteX95" fmla="*/ 357940 w 547935"/>
                  <a:gd name="connsiteY95" fmla="*/ 175851 h 412051"/>
                  <a:gd name="connsiteX96" fmla="*/ 357969 w 547935"/>
                  <a:gd name="connsiteY96" fmla="*/ 172841 h 412051"/>
                  <a:gd name="connsiteX97" fmla="*/ 358178 w 547935"/>
                  <a:gd name="connsiteY97" fmla="*/ 168602 h 412051"/>
                  <a:gd name="connsiteX98" fmla="*/ 358454 w 547935"/>
                  <a:gd name="connsiteY98" fmla="*/ 165449 h 412051"/>
                  <a:gd name="connsiteX99" fmla="*/ 358864 w 547935"/>
                  <a:gd name="connsiteY99" fmla="*/ 162335 h 412051"/>
                  <a:gd name="connsiteX100" fmla="*/ 359426 w 547935"/>
                  <a:gd name="connsiteY100" fmla="*/ 158829 h 412051"/>
                  <a:gd name="connsiteX101" fmla="*/ 360035 w 547935"/>
                  <a:gd name="connsiteY101" fmla="*/ 155543 h 412051"/>
                  <a:gd name="connsiteX102" fmla="*/ 360178 w 547935"/>
                  <a:gd name="connsiteY102" fmla="*/ 154791 h 412051"/>
                  <a:gd name="connsiteX103" fmla="*/ 372761 w 547935"/>
                  <a:gd name="connsiteY103" fmla="*/ 117605 h 412051"/>
                  <a:gd name="connsiteX104" fmla="*/ 376314 w 547935"/>
                  <a:gd name="connsiteY104" fmla="*/ 162849 h 412051"/>
                  <a:gd name="connsiteX105" fmla="*/ 376285 w 547935"/>
                  <a:gd name="connsiteY105" fmla="*/ 163592 h 412051"/>
                  <a:gd name="connsiteX106" fmla="*/ 376152 w 547935"/>
                  <a:gd name="connsiteY106" fmla="*/ 165525 h 412051"/>
                  <a:gd name="connsiteX107" fmla="*/ 375771 w 547935"/>
                  <a:gd name="connsiteY107" fmla="*/ 169831 h 412051"/>
                  <a:gd name="connsiteX108" fmla="*/ 375523 w 547935"/>
                  <a:gd name="connsiteY108" fmla="*/ 171936 h 412051"/>
                  <a:gd name="connsiteX109" fmla="*/ 374818 w 547935"/>
                  <a:gd name="connsiteY109" fmla="*/ 176374 h 412051"/>
                  <a:gd name="connsiteX110" fmla="*/ 374542 w 547935"/>
                  <a:gd name="connsiteY110" fmla="*/ 177927 h 412051"/>
                  <a:gd name="connsiteX111" fmla="*/ 373142 w 547935"/>
                  <a:gd name="connsiteY111" fmla="*/ 183509 h 412051"/>
                  <a:gd name="connsiteX112" fmla="*/ 372732 w 547935"/>
                  <a:gd name="connsiteY112" fmla="*/ 184709 h 412051"/>
                  <a:gd name="connsiteX113" fmla="*/ 371237 w 547935"/>
                  <a:gd name="connsiteY113" fmla="*/ 188709 h 412051"/>
                  <a:gd name="connsiteX114" fmla="*/ 370646 w 547935"/>
                  <a:gd name="connsiteY114" fmla="*/ 190033 h 412051"/>
                  <a:gd name="connsiteX115" fmla="*/ 371504 w 547935"/>
                  <a:gd name="connsiteY115" fmla="*/ 190243 h 412051"/>
                  <a:gd name="connsiteX116" fmla="*/ 373332 w 547935"/>
                  <a:gd name="connsiteY116" fmla="*/ 190691 h 412051"/>
                  <a:gd name="connsiteX117" fmla="*/ 382476 w 547935"/>
                  <a:gd name="connsiteY117" fmla="*/ 193281 h 412051"/>
                  <a:gd name="connsiteX118" fmla="*/ 385010 w 547935"/>
                  <a:gd name="connsiteY118" fmla="*/ 194091 h 412051"/>
                  <a:gd name="connsiteX119" fmla="*/ 385829 w 547935"/>
                  <a:gd name="connsiteY119" fmla="*/ 194348 h 412051"/>
                  <a:gd name="connsiteX120" fmla="*/ 386820 w 547935"/>
                  <a:gd name="connsiteY120" fmla="*/ 192348 h 412051"/>
                  <a:gd name="connsiteX121" fmla="*/ 388810 w 547935"/>
                  <a:gd name="connsiteY121" fmla="*/ 188824 h 412051"/>
                  <a:gd name="connsiteX122" fmla="*/ 389258 w 547935"/>
                  <a:gd name="connsiteY122" fmla="*/ 188100 h 412051"/>
                  <a:gd name="connsiteX123" fmla="*/ 391420 w 547935"/>
                  <a:gd name="connsiteY123" fmla="*/ 184880 h 412051"/>
                  <a:gd name="connsiteX124" fmla="*/ 391963 w 547935"/>
                  <a:gd name="connsiteY124" fmla="*/ 184118 h 412051"/>
                  <a:gd name="connsiteX125" fmla="*/ 398993 w 547935"/>
                  <a:gd name="connsiteY125" fmla="*/ 176346 h 412051"/>
                  <a:gd name="connsiteX126" fmla="*/ 426815 w 547935"/>
                  <a:gd name="connsiteY126" fmla="*/ 165449 h 412051"/>
                  <a:gd name="connsiteX127" fmla="*/ 414909 w 547935"/>
                  <a:gd name="connsiteY127" fmla="*/ 186490 h 412051"/>
                  <a:gd name="connsiteX128" fmla="*/ 414461 w 547935"/>
                  <a:gd name="connsiteY128" fmla="*/ 187042 h 412051"/>
                  <a:gd name="connsiteX129" fmla="*/ 412937 w 547935"/>
                  <a:gd name="connsiteY129" fmla="*/ 188728 h 412051"/>
                  <a:gd name="connsiteX130" fmla="*/ 411442 w 547935"/>
                  <a:gd name="connsiteY130" fmla="*/ 190262 h 412051"/>
                  <a:gd name="connsiteX131" fmla="*/ 409803 w 547935"/>
                  <a:gd name="connsiteY131" fmla="*/ 191786 h 412051"/>
                  <a:gd name="connsiteX132" fmla="*/ 408070 w 547935"/>
                  <a:gd name="connsiteY132" fmla="*/ 193243 h 412051"/>
                  <a:gd name="connsiteX133" fmla="*/ 406317 w 547935"/>
                  <a:gd name="connsiteY133" fmla="*/ 194577 h 412051"/>
                  <a:gd name="connsiteX134" fmla="*/ 404308 w 547935"/>
                  <a:gd name="connsiteY134" fmla="*/ 195901 h 412051"/>
                  <a:gd name="connsiteX135" fmla="*/ 402460 w 547935"/>
                  <a:gd name="connsiteY135" fmla="*/ 197006 h 412051"/>
                  <a:gd name="connsiteX136" fmla="*/ 400155 w 547935"/>
                  <a:gd name="connsiteY136" fmla="*/ 198110 h 412051"/>
                  <a:gd name="connsiteX137" fmla="*/ 398745 w 547935"/>
                  <a:gd name="connsiteY137" fmla="*/ 198787 h 412051"/>
                  <a:gd name="connsiteX138" fmla="*/ 400269 w 547935"/>
                  <a:gd name="connsiteY138" fmla="*/ 199377 h 412051"/>
                  <a:gd name="connsiteX139" fmla="*/ 403565 w 547935"/>
                  <a:gd name="connsiteY139" fmla="*/ 200654 h 412051"/>
                  <a:gd name="connsiteX140" fmla="*/ 409013 w 547935"/>
                  <a:gd name="connsiteY140" fmla="*/ 202873 h 412051"/>
                  <a:gd name="connsiteX141" fmla="*/ 412051 w 547935"/>
                  <a:gd name="connsiteY141" fmla="*/ 204149 h 412051"/>
                  <a:gd name="connsiteX142" fmla="*/ 418081 w 547935"/>
                  <a:gd name="connsiteY142" fmla="*/ 206854 h 412051"/>
                  <a:gd name="connsiteX143" fmla="*/ 420271 w 547935"/>
                  <a:gd name="connsiteY143" fmla="*/ 207855 h 412051"/>
                  <a:gd name="connsiteX144" fmla="*/ 428272 w 547935"/>
                  <a:gd name="connsiteY144" fmla="*/ 211760 h 412051"/>
                  <a:gd name="connsiteX145" fmla="*/ 429711 w 547935"/>
                  <a:gd name="connsiteY145" fmla="*/ 212512 h 412051"/>
                  <a:gd name="connsiteX146" fmla="*/ 436016 w 547935"/>
                  <a:gd name="connsiteY146" fmla="*/ 215837 h 412051"/>
                  <a:gd name="connsiteX147" fmla="*/ 438683 w 547935"/>
                  <a:gd name="connsiteY147" fmla="*/ 217322 h 412051"/>
                  <a:gd name="connsiteX148" fmla="*/ 443598 w 547935"/>
                  <a:gd name="connsiteY148" fmla="*/ 220104 h 412051"/>
                  <a:gd name="connsiteX149" fmla="*/ 446379 w 547935"/>
                  <a:gd name="connsiteY149" fmla="*/ 221742 h 412051"/>
                  <a:gd name="connsiteX150" fmla="*/ 451047 w 547935"/>
                  <a:gd name="connsiteY150" fmla="*/ 224561 h 412051"/>
                  <a:gd name="connsiteX151" fmla="*/ 453685 w 547935"/>
                  <a:gd name="connsiteY151" fmla="*/ 226200 h 412051"/>
                  <a:gd name="connsiteX152" fmla="*/ 458524 w 547935"/>
                  <a:gd name="connsiteY152" fmla="*/ 229314 h 412051"/>
                  <a:gd name="connsiteX153" fmla="*/ 460648 w 547935"/>
                  <a:gd name="connsiteY153" fmla="*/ 230705 h 412051"/>
                  <a:gd name="connsiteX154" fmla="*/ 467373 w 547935"/>
                  <a:gd name="connsiteY154" fmla="*/ 235287 h 412051"/>
                  <a:gd name="connsiteX155" fmla="*/ 528771 w 547935"/>
                  <a:gd name="connsiteY155" fmla="*/ 289455 h 412051"/>
                  <a:gd name="connsiteX156" fmla="*/ 529276 w 547935"/>
                  <a:gd name="connsiteY156" fmla="*/ 290008 h 412051"/>
                  <a:gd name="connsiteX157" fmla="*/ 533190 w 547935"/>
                  <a:gd name="connsiteY157" fmla="*/ 294389 h 412051"/>
                  <a:gd name="connsiteX158" fmla="*/ 533543 w 547935"/>
                  <a:gd name="connsiteY158" fmla="*/ 294789 h 412051"/>
                  <a:gd name="connsiteX159" fmla="*/ 536753 w 547935"/>
                  <a:gd name="connsiteY159" fmla="*/ 298514 h 412051"/>
                  <a:gd name="connsiteX160" fmla="*/ 537524 w 547935"/>
                  <a:gd name="connsiteY160" fmla="*/ 299418 h 412051"/>
                  <a:gd name="connsiteX161" fmla="*/ 540429 w 547935"/>
                  <a:gd name="connsiteY161" fmla="*/ 302914 h 412051"/>
                  <a:gd name="connsiteX162" fmla="*/ 540830 w 547935"/>
                  <a:gd name="connsiteY162" fmla="*/ 303409 h 412051"/>
                  <a:gd name="connsiteX163" fmla="*/ 542992 w 547935"/>
                  <a:gd name="connsiteY163" fmla="*/ 306095 h 412051"/>
                  <a:gd name="connsiteX164" fmla="*/ 543458 w 547935"/>
                  <a:gd name="connsiteY164" fmla="*/ 306686 h 412051"/>
                  <a:gd name="connsiteX165" fmla="*/ 545325 w 547935"/>
                  <a:gd name="connsiteY165" fmla="*/ 309086 h 412051"/>
                  <a:gd name="connsiteX166" fmla="*/ 545687 w 547935"/>
                  <a:gd name="connsiteY166" fmla="*/ 309553 h 412051"/>
                  <a:gd name="connsiteX167" fmla="*/ 546897 w 547935"/>
                  <a:gd name="connsiteY167" fmla="*/ 311153 h 412051"/>
                  <a:gd name="connsiteX168" fmla="*/ 547906 w 547935"/>
                  <a:gd name="connsiteY168" fmla="*/ 312534 h 412051"/>
                  <a:gd name="connsiteX169" fmla="*/ 525046 w 547935"/>
                  <a:gd name="connsiteY169" fmla="*/ 320250 h 412051"/>
                  <a:gd name="connsiteX170" fmla="*/ 446122 w 547935"/>
                  <a:gd name="connsiteY170" fmla="*/ 250508 h 412051"/>
                  <a:gd name="connsiteX171" fmla="*/ 440341 w 547935"/>
                  <a:gd name="connsiteY171" fmla="*/ 298409 h 412051"/>
                  <a:gd name="connsiteX172" fmla="*/ 437178 w 547935"/>
                  <a:gd name="connsiteY172" fmla="*/ 244907 h 412051"/>
                  <a:gd name="connsiteX173" fmla="*/ 430016 w 547935"/>
                  <a:gd name="connsiteY173" fmla="*/ 240706 h 412051"/>
                  <a:gd name="connsiteX174" fmla="*/ 428815 w 547935"/>
                  <a:gd name="connsiteY174" fmla="*/ 242440 h 412051"/>
                  <a:gd name="connsiteX175" fmla="*/ 426225 w 547935"/>
                  <a:gd name="connsiteY175" fmla="*/ 246202 h 412051"/>
                  <a:gd name="connsiteX176" fmla="*/ 425377 w 547935"/>
                  <a:gd name="connsiteY176" fmla="*/ 247602 h 412051"/>
                  <a:gd name="connsiteX177" fmla="*/ 422853 w 547935"/>
                  <a:gd name="connsiteY177" fmla="*/ 251822 h 412051"/>
                  <a:gd name="connsiteX178" fmla="*/ 422253 w 547935"/>
                  <a:gd name="connsiteY178" fmla="*/ 252955 h 412051"/>
                  <a:gd name="connsiteX179" fmla="*/ 419748 w 547935"/>
                  <a:gd name="connsiteY179" fmla="*/ 257689 h 412051"/>
                  <a:gd name="connsiteX180" fmla="*/ 419290 w 547935"/>
                  <a:gd name="connsiteY180" fmla="*/ 258661 h 412051"/>
                  <a:gd name="connsiteX181" fmla="*/ 416900 w 547935"/>
                  <a:gd name="connsiteY181" fmla="*/ 263719 h 412051"/>
                  <a:gd name="connsiteX182" fmla="*/ 414309 w 547935"/>
                  <a:gd name="connsiteY182" fmla="*/ 269786 h 412051"/>
                  <a:gd name="connsiteX183" fmla="*/ 401431 w 547935"/>
                  <a:gd name="connsiteY183" fmla="*/ 312534 h 412051"/>
                  <a:gd name="connsiteX184" fmla="*/ 401241 w 547935"/>
                  <a:gd name="connsiteY184" fmla="*/ 313496 h 412051"/>
                  <a:gd name="connsiteX185" fmla="*/ 400536 w 547935"/>
                  <a:gd name="connsiteY185" fmla="*/ 305886 h 412051"/>
                  <a:gd name="connsiteX186" fmla="*/ 400450 w 547935"/>
                  <a:gd name="connsiteY186" fmla="*/ 303447 h 412051"/>
                  <a:gd name="connsiteX187" fmla="*/ 400298 w 547935"/>
                  <a:gd name="connsiteY187" fmla="*/ 298733 h 412051"/>
                  <a:gd name="connsiteX188" fmla="*/ 400364 w 547935"/>
                  <a:gd name="connsiteY188" fmla="*/ 295970 h 412051"/>
                  <a:gd name="connsiteX189" fmla="*/ 400488 w 547935"/>
                  <a:gd name="connsiteY189" fmla="*/ 291989 h 412051"/>
                  <a:gd name="connsiteX190" fmla="*/ 400726 w 547935"/>
                  <a:gd name="connsiteY190" fmla="*/ 289265 h 412051"/>
                  <a:gd name="connsiteX191" fmla="*/ 401069 w 547935"/>
                  <a:gd name="connsiteY191" fmla="*/ 285683 h 412051"/>
                  <a:gd name="connsiteX192" fmla="*/ 401479 w 547935"/>
                  <a:gd name="connsiteY192" fmla="*/ 283035 h 412051"/>
                  <a:gd name="connsiteX193" fmla="*/ 402012 w 547935"/>
                  <a:gd name="connsiteY193" fmla="*/ 279778 h 412051"/>
                  <a:gd name="connsiteX194" fmla="*/ 402574 w 547935"/>
                  <a:gd name="connsiteY194" fmla="*/ 277254 h 412051"/>
                  <a:gd name="connsiteX195" fmla="*/ 403279 w 547935"/>
                  <a:gd name="connsiteY195" fmla="*/ 274282 h 412051"/>
                  <a:gd name="connsiteX196" fmla="*/ 403984 w 547935"/>
                  <a:gd name="connsiteY196" fmla="*/ 271891 h 412051"/>
                  <a:gd name="connsiteX197" fmla="*/ 404822 w 547935"/>
                  <a:gd name="connsiteY197" fmla="*/ 269176 h 412051"/>
                  <a:gd name="connsiteX198" fmla="*/ 405651 w 547935"/>
                  <a:gd name="connsiteY198" fmla="*/ 266938 h 412051"/>
                  <a:gd name="connsiteX199" fmla="*/ 406622 w 547935"/>
                  <a:gd name="connsiteY199" fmla="*/ 264452 h 412051"/>
                  <a:gd name="connsiteX200" fmla="*/ 407556 w 547935"/>
                  <a:gd name="connsiteY200" fmla="*/ 262366 h 412051"/>
                  <a:gd name="connsiteX201" fmla="*/ 408622 w 547935"/>
                  <a:gd name="connsiteY201" fmla="*/ 260099 h 412051"/>
                  <a:gd name="connsiteX202" fmla="*/ 409651 w 547935"/>
                  <a:gd name="connsiteY202" fmla="*/ 258156 h 412051"/>
                  <a:gd name="connsiteX203" fmla="*/ 410794 w 547935"/>
                  <a:gd name="connsiteY203" fmla="*/ 256099 h 412051"/>
                  <a:gd name="connsiteX204" fmla="*/ 411889 w 547935"/>
                  <a:gd name="connsiteY204" fmla="*/ 254308 h 412051"/>
                  <a:gd name="connsiteX205" fmla="*/ 413099 w 547935"/>
                  <a:gd name="connsiteY205" fmla="*/ 252432 h 412051"/>
                  <a:gd name="connsiteX206" fmla="*/ 414252 w 547935"/>
                  <a:gd name="connsiteY206" fmla="*/ 250793 h 412051"/>
                  <a:gd name="connsiteX207" fmla="*/ 415490 w 547935"/>
                  <a:gd name="connsiteY207" fmla="*/ 249107 h 412051"/>
                  <a:gd name="connsiteX208" fmla="*/ 416681 w 547935"/>
                  <a:gd name="connsiteY208" fmla="*/ 247612 h 412051"/>
                  <a:gd name="connsiteX209" fmla="*/ 417947 w 547935"/>
                  <a:gd name="connsiteY209" fmla="*/ 246097 h 412051"/>
                  <a:gd name="connsiteX210" fmla="*/ 419167 w 547935"/>
                  <a:gd name="connsiteY210" fmla="*/ 244735 h 412051"/>
                  <a:gd name="connsiteX211" fmla="*/ 420424 w 547935"/>
                  <a:gd name="connsiteY211" fmla="*/ 243411 h 412051"/>
                  <a:gd name="connsiteX212" fmla="*/ 421662 w 547935"/>
                  <a:gd name="connsiteY212" fmla="*/ 242183 h 412051"/>
                  <a:gd name="connsiteX213" fmla="*/ 422900 w 547935"/>
                  <a:gd name="connsiteY213" fmla="*/ 241021 h 412051"/>
                  <a:gd name="connsiteX214" fmla="*/ 424110 w 547935"/>
                  <a:gd name="connsiteY214" fmla="*/ 239935 h 412051"/>
                  <a:gd name="connsiteX215" fmla="*/ 424672 w 547935"/>
                  <a:gd name="connsiteY215" fmla="*/ 239439 h 412051"/>
                  <a:gd name="connsiteX216" fmla="*/ 425929 w 547935"/>
                  <a:gd name="connsiteY216" fmla="*/ 238401 h 412051"/>
                  <a:gd name="connsiteX217" fmla="*/ 425148 w 547935"/>
                  <a:gd name="connsiteY217" fmla="*/ 237992 h 412051"/>
                  <a:gd name="connsiteX218" fmla="*/ 418157 w 547935"/>
                  <a:gd name="connsiteY218" fmla="*/ 234325 h 412051"/>
                  <a:gd name="connsiteX219" fmla="*/ 414957 w 547935"/>
                  <a:gd name="connsiteY219" fmla="*/ 237392 h 412051"/>
                  <a:gd name="connsiteX220" fmla="*/ 408470 w 547935"/>
                  <a:gd name="connsiteY220" fmla="*/ 244021 h 412051"/>
                  <a:gd name="connsiteX221" fmla="*/ 401822 w 547935"/>
                  <a:gd name="connsiteY221" fmla="*/ 251260 h 412051"/>
                  <a:gd name="connsiteX222" fmla="*/ 394849 w 547935"/>
                  <a:gd name="connsiteY222" fmla="*/ 259223 h 412051"/>
                  <a:gd name="connsiteX223" fmla="*/ 394430 w 547935"/>
                  <a:gd name="connsiteY223" fmla="*/ 259709 h 412051"/>
                  <a:gd name="connsiteX224" fmla="*/ 387715 w 547935"/>
                  <a:gd name="connsiteY224" fmla="*/ 267681 h 412051"/>
                  <a:gd name="connsiteX225" fmla="*/ 387105 w 547935"/>
                  <a:gd name="connsiteY225" fmla="*/ 268415 h 412051"/>
                  <a:gd name="connsiteX226" fmla="*/ 380467 w 547935"/>
                  <a:gd name="connsiteY226" fmla="*/ 276539 h 412051"/>
                  <a:gd name="connsiteX227" fmla="*/ 379752 w 547935"/>
                  <a:gd name="connsiteY227" fmla="*/ 277425 h 412051"/>
                  <a:gd name="connsiteX228" fmla="*/ 373275 w 547935"/>
                  <a:gd name="connsiteY228" fmla="*/ 285560 h 412051"/>
                  <a:gd name="connsiteX229" fmla="*/ 372475 w 547935"/>
                  <a:gd name="connsiteY229" fmla="*/ 286579 h 412051"/>
                  <a:gd name="connsiteX230" fmla="*/ 366227 w 547935"/>
                  <a:gd name="connsiteY230" fmla="*/ 294580 h 412051"/>
                  <a:gd name="connsiteX231" fmla="*/ 365331 w 547935"/>
                  <a:gd name="connsiteY231" fmla="*/ 295732 h 412051"/>
                  <a:gd name="connsiteX232" fmla="*/ 359416 w 547935"/>
                  <a:gd name="connsiteY232" fmla="*/ 303447 h 412051"/>
                  <a:gd name="connsiteX233" fmla="*/ 358540 w 547935"/>
                  <a:gd name="connsiteY233" fmla="*/ 304590 h 412051"/>
                  <a:gd name="connsiteX234" fmla="*/ 352958 w 547935"/>
                  <a:gd name="connsiteY234" fmla="*/ 311972 h 412051"/>
                  <a:gd name="connsiteX235" fmla="*/ 352168 w 547935"/>
                  <a:gd name="connsiteY235" fmla="*/ 313030 h 412051"/>
                  <a:gd name="connsiteX236" fmla="*/ 346986 w 547935"/>
                  <a:gd name="connsiteY236" fmla="*/ 319973 h 412051"/>
                  <a:gd name="connsiteX237" fmla="*/ 346338 w 547935"/>
                  <a:gd name="connsiteY237" fmla="*/ 320850 h 412051"/>
                  <a:gd name="connsiteX238" fmla="*/ 341586 w 547935"/>
                  <a:gd name="connsiteY238" fmla="*/ 327298 h 412051"/>
                  <a:gd name="connsiteX239" fmla="*/ 341195 w 547935"/>
                  <a:gd name="connsiteY239" fmla="*/ 327831 h 412051"/>
                  <a:gd name="connsiteX240" fmla="*/ 336966 w 547935"/>
                  <a:gd name="connsiteY240" fmla="*/ 333632 h 412051"/>
                  <a:gd name="connsiteX241" fmla="*/ 333213 w 547935"/>
                  <a:gd name="connsiteY241" fmla="*/ 338823 h 412051"/>
                  <a:gd name="connsiteX242" fmla="*/ 330413 w 547935"/>
                  <a:gd name="connsiteY242" fmla="*/ 342719 h 412051"/>
                  <a:gd name="connsiteX243" fmla="*/ 330089 w 547935"/>
                  <a:gd name="connsiteY243" fmla="*/ 343176 h 412051"/>
                  <a:gd name="connsiteX244" fmla="*/ 327946 w 547935"/>
                  <a:gd name="connsiteY244" fmla="*/ 346186 h 412051"/>
                  <a:gd name="connsiteX245" fmla="*/ 331489 w 547935"/>
                  <a:gd name="connsiteY245" fmla="*/ 333146 h 412051"/>
                  <a:gd name="connsiteX246" fmla="*/ 332746 w 547935"/>
                  <a:gd name="connsiteY246" fmla="*/ 329194 h 412051"/>
                  <a:gd name="connsiteX247" fmla="*/ 335451 w 547935"/>
                  <a:gd name="connsiteY247" fmla="*/ 321031 h 412051"/>
                  <a:gd name="connsiteX248" fmla="*/ 337033 w 547935"/>
                  <a:gd name="connsiteY248" fmla="*/ 316754 h 412051"/>
                  <a:gd name="connsiteX249" fmla="*/ 339795 w 547935"/>
                  <a:gd name="connsiteY249" fmla="*/ 309782 h 412051"/>
                  <a:gd name="connsiteX250" fmla="*/ 341519 w 547935"/>
                  <a:gd name="connsiteY250" fmla="*/ 305743 h 412051"/>
                  <a:gd name="connsiteX251" fmla="*/ 344548 w 547935"/>
                  <a:gd name="connsiteY251" fmla="*/ 299247 h 412051"/>
                  <a:gd name="connsiteX252" fmla="*/ 346253 w 547935"/>
                  <a:gd name="connsiteY252" fmla="*/ 295770 h 412051"/>
                  <a:gd name="connsiteX253" fmla="*/ 349910 w 547935"/>
                  <a:gd name="connsiteY253" fmla="*/ 289027 h 412051"/>
                  <a:gd name="connsiteX254" fmla="*/ 351206 w 547935"/>
                  <a:gd name="connsiteY254" fmla="*/ 286703 h 412051"/>
                  <a:gd name="connsiteX255" fmla="*/ 356340 w 547935"/>
                  <a:gd name="connsiteY255" fmla="*/ 278492 h 412051"/>
                  <a:gd name="connsiteX256" fmla="*/ 357578 w 547935"/>
                  <a:gd name="connsiteY256" fmla="*/ 276730 h 412051"/>
                  <a:gd name="connsiteX257" fmla="*/ 361664 w 547935"/>
                  <a:gd name="connsiteY257" fmla="*/ 271034 h 412051"/>
                  <a:gd name="connsiteX258" fmla="*/ 363626 w 547935"/>
                  <a:gd name="connsiteY258" fmla="*/ 268548 h 412051"/>
                  <a:gd name="connsiteX259" fmla="*/ 367103 w 547935"/>
                  <a:gd name="connsiteY259" fmla="*/ 264290 h 412051"/>
                  <a:gd name="connsiteX260" fmla="*/ 369256 w 547935"/>
                  <a:gd name="connsiteY260" fmla="*/ 261842 h 412051"/>
                  <a:gd name="connsiteX261" fmla="*/ 372628 w 547935"/>
                  <a:gd name="connsiteY261" fmla="*/ 258204 h 412051"/>
                  <a:gd name="connsiteX262" fmla="*/ 374780 w 547935"/>
                  <a:gd name="connsiteY262" fmla="*/ 256003 h 412051"/>
                  <a:gd name="connsiteX263" fmla="*/ 378285 w 547935"/>
                  <a:gd name="connsiteY263" fmla="*/ 252670 h 412051"/>
                  <a:gd name="connsiteX264" fmla="*/ 380247 w 547935"/>
                  <a:gd name="connsiteY264" fmla="*/ 250869 h 412051"/>
                  <a:gd name="connsiteX265" fmla="*/ 384543 w 547935"/>
                  <a:gd name="connsiteY265" fmla="*/ 247269 h 412051"/>
                  <a:gd name="connsiteX266" fmla="*/ 385639 w 547935"/>
                  <a:gd name="connsiteY266" fmla="*/ 246364 h 412051"/>
                  <a:gd name="connsiteX267" fmla="*/ 390811 w 547935"/>
                  <a:gd name="connsiteY267" fmla="*/ 242526 h 412051"/>
                  <a:gd name="connsiteX268" fmla="*/ 392782 w 547935"/>
                  <a:gd name="connsiteY268" fmla="*/ 241192 h 412051"/>
                  <a:gd name="connsiteX269" fmla="*/ 395926 w 547935"/>
                  <a:gd name="connsiteY269" fmla="*/ 239125 h 412051"/>
                  <a:gd name="connsiteX270" fmla="*/ 398126 w 547935"/>
                  <a:gd name="connsiteY270" fmla="*/ 237792 h 412051"/>
                  <a:gd name="connsiteX271" fmla="*/ 399697 w 547935"/>
                  <a:gd name="connsiteY271" fmla="*/ 236839 h 412051"/>
                  <a:gd name="connsiteX272" fmla="*/ 400660 w 547935"/>
                  <a:gd name="connsiteY272" fmla="*/ 236325 h 412051"/>
                  <a:gd name="connsiteX273" fmla="*/ 404917 w 547935"/>
                  <a:gd name="connsiteY273" fmla="*/ 234067 h 412051"/>
                  <a:gd name="connsiteX274" fmla="*/ 406289 w 547935"/>
                  <a:gd name="connsiteY274" fmla="*/ 233372 h 412051"/>
                  <a:gd name="connsiteX275" fmla="*/ 411451 w 547935"/>
                  <a:gd name="connsiteY275" fmla="*/ 231029 h 412051"/>
                  <a:gd name="connsiteX276" fmla="*/ 403688 w 547935"/>
                  <a:gd name="connsiteY276" fmla="*/ 227495 h 412051"/>
                  <a:gd name="connsiteX277" fmla="*/ 392687 w 547935"/>
                  <a:gd name="connsiteY277" fmla="*/ 230896 h 412051"/>
                  <a:gd name="connsiteX278" fmla="*/ 392106 w 547935"/>
                  <a:gd name="connsiteY278" fmla="*/ 231096 h 412051"/>
                  <a:gd name="connsiteX279" fmla="*/ 380857 w 547935"/>
                  <a:gd name="connsiteY279" fmla="*/ 236039 h 412051"/>
                  <a:gd name="connsiteX280" fmla="*/ 314010 w 547935"/>
                  <a:gd name="connsiteY280" fmla="*/ 282731 h 412051"/>
                  <a:gd name="connsiteX281" fmla="*/ 309429 w 547935"/>
                  <a:gd name="connsiteY281" fmla="*/ 286693 h 412051"/>
                  <a:gd name="connsiteX282" fmla="*/ 307067 w 547935"/>
                  <a:gd name="connsiteY282" fmla="*/ 288750 h 412051"/>
                  <a:gd name="connsiteX283" fmla="*/ 302247 w 547935"/>
                  <a:gd name="connsiteY283" fmla="*/ 293037 h 412051"/>
                  <a:gd name="connsiteX284" fmla="*/ 300285 w 547935"/>
                  <a:gd name="connsiteY284" fmla="*/ 294789 h 412051"/>
                  <a:gd name="connsiteX285" fmla="*/ 287455 w 547935"/>
                  <a:gd name="connsiteY285" fmla="*/ 306648 h 412051"/>
                  <a:gd name="connsiteX286" fmla="*/ 285750 w 547935"/>
                  <a:gd name="connsiteY286" fmla="*/ 308277 h 412051"/>
                  <a:gd name="connsiteX287" fmla="*/ 281435 w 547935"/>
                  <a:gd name="connsiteY287" fmla="*/ 312401 h 412051"/>
                  <a:gd name="connsiteX288" fmla="*/ 279416 w 547935"/>
                  <a:gd name="connsiteY288" fmla="*/ 314363 h 412051"/>
                  <a:gd name="connsiteX289" fmla="*/ 275672 w 547935"/>
                  <a:gd name="connsiteY289" fmla="*/ 318011 h 412051"/>
                  <a:gd name="connsiteX290" fmla="*/ 273758 w 547935"/>
                  <a:gd name="connsiteY290" fmla="*/ 319897 h 412051"/>
                  <a:gd name="connsiteX291" fmla="*/ 270262 w 547935"/>
                  <a:gd name="connsiteY291" fmla="*/ 323364 h 412051"/>
                  <a:gd name="connsiteX292" fmla="*/ 268433 w 547935"/>
                  <a:gd name="connsiteY292" fmla="*/ 325193 h 412051"/>
                  <a:gd name="connsiteX293" fmla="*/ 265166 w 547935"/>
                  <a:gd name="connsiteY293" fmla="*/ 328498 h 412051"/>
                  <a:gd name="connsiteX294" fmla="*/ 263595 w 547935"/>
                  <a:gd name="connsiteY294" fmla="*/ 330089 h 412051"/>
                  <a:gd name="connsiteX295" fmla="*/ 260080 w 547935"/>
                  <a:gd name="connsiteY295" fmla="*/ 333689 h 412051"/>
                  <a:gd name="connsiteX296" fmla="*/ 259204 w 547935"/>
                  <a:gd name="connsiteY296" fmla="*/ 334594 h 412051"/>
                  <a:gd name="connsiteX297" fmla="*/ 255203 w 547935"/>
                  <a:gd name="connsiteY297" fmla="*/ 338766 h 412051"/>
                  <a:gd name="connsiteX298" fmla="*/ 254679 w 547935"/>
                  <a:gd name="connsiteY298" fmla="*/ 339319 h 412051"/>
                  <a:gd name="connsiteX299" fmla="*/ 251717 w 547935"/>
                  <a:gd name="connsiteY299" fmla="*/ 342443 h 412051"/>
                  <a:gd name="connsiteX300" fmla="*/ 250745 w 547935"/>
                  <a:gd name="connsiteY300" fmla="*/ 343481 h 412051"/>
                  <a:gd name="connsiteX301" fmla="*/ 248812 w 547935"/>
                  <a:gd name="connsiteY301" fmla="*/ 345548 h 412051"/>
                  <a:gd name="connsiteX302" fmla="*/ 247802 w 547935"/>
                  <a:gd name="connsiteY302" fmla="*/ 346634 h 412051"/>
                  <a:gd name="connsiteX303" fmla="*/ 246307 w 547935"/>
                  <a:gd name="connsiteY303" fmla="*/ 348244 h 412051"/>
                  <a:gd name="connsiteX304" fmla="*/ 245602 w 547935"/>
                  <a:gd name="connsiteY304" fmla="*/ 349015 h 412051"/>
                  <a:gd name="connsiteX305" fmla="*/ 244507 w 547935"/>
                  <a:gd name="connsiteY305" fmla="*/ 350206 h 412051"/>
                  <a:gd name="connsiteX306" fmla="*/ 243954 w 547935"/>
                  <a:gd name="connsiteY306" fmla="*/ 350815 h 412051"/>
                  <a:gd name="connsiteX307" fmla="*/ 242659 w 547935"/>
                  <a:gd name="connsiteY307" fmla="*/ 352244 h 412051"/>
                  <a:gd name="connsiteX308" fmla="*/ 250641 w 547935"/>
                  <a:gd name="connsiteY308" fmla="*/ 334042 h 412051"/>
                  <a:gd name="connsiteX309" fmla="*/ 252460 w 547935"/>
                  <a:gd name="connsiteY309" fmla="*/ 330127 h 412051"/>
                  <a:gd name="connsiteX310" fmla="*/ 260356 w 547935"/>
                  <a:gd name="connsiteY310" fmla="*/ 314296 h 412051"/>
                  <a:gd name="connsiteX311" fmla="*/ 261738 w 547935"/>
                  <a:gd name="connsiteY311" fmla="*/ 311772 h 412051"/>
                  <a:gd name="connsiteX312" fmla="*/ 265624 w 547935"/>
                  <a:gd name="connsiteY312" fmla="*/ 304667 h 412051"/>
                  <a:gd name="connsiteX313" fmla="*/ 321954 w 547935"/>
                  <a:gd name="connsiteY313" fmla="*/ 238239 h 412051"/>
                  <a:gd name="connsiteX314" fmla="*/ 323707 w 547935"/>
                  <a:gd name="connsiteY314" fmla="*/ 236982 h 412051"/>
                  <a:gd name="connsiteX315" fmla="*/ 327803 w 547935"/>
                  <a:gd name="connsiteY315" fmla="*/ 234315 h 412051"/>
                  <a:gd name="connsiteX316" fmla="*/ 332308 w 547935"/>
                  <a:gd name="connsiteY316" fmla="*/ 231629 h 412051"/>
                  <a:gd name="connsiteX317" fmla="*/ 336299 w 547935"/>
                  <a:gd name="connsiteY317" fmla="*/ 229476 h 412051"/>
                  <a:gd name="connsiteX318" fmla="*/ 340728 w 547935"/>
                  <a:gd name="connsiteY318" fmla="*/ 227352 h 412051"/>
                  <a:gd name="connsiteX319" fmla="*/ 344557 w 547935"/>
                  <a:gd name="connsiteY319" fmla="*/ 225676 h 412051"/>
                  <a:gd name="connsiteX320" fmla="*/ 348901 w 547935"/>
                  <a:gd name="connsiteY320" fmla="*/ 224047 h 412051"/>
                  <a:gd name="connsiteX321" fmla="*/ 352530 w 547935"/>
                  <a:gd name="connsiteY321" fmla="*/ 222809 h 412051"/>
                  <a:gd name="connsiteX322" fmla="*/ 356826 w 547935"/>
                  <a:gd name="connsiteY322" fmla="*/ 221628 h 412051"/>
                  <a:gd name="connsiteX323" fmla="*/ 360188 w 547935"/>
                  <a:gd name="connsiteY323" fmla="*/ 220780 h 412051"/>
                  <a:gd name="connsiteX324" fmla="*/ 364531 w 547935"/>
                  <a:gd name="connsiteY324" fmla="*/ 219989 h 412051"/>
                  <a:gd name="connsiteX325" fmla="*/ 367484 w 547935"/>
                  <a:gd name="connsiteY325" fmla="*/ 219494 h 412051"/>
                  <a:gd name="connsiteX326" fmla="*/ 372075 w 547935"/>
                  <a:gd name="connsiteY326" fmla="*/ 219046 h 412051"/>
                  <a:gd name="connsiteX327" fmla="*/ 374399 w 547935"/>
                  <a:gd name="connsiteY327" fmla="*/ 218846 h 412051"/>
                  <a:gd name="connsiteX328" fmla="*/ 380867 w 547935"/>
                  <a:gd name="connsiteY328" fmla="*/ 218742 h 412051"/>
                  <a:gd name="connsiteX329" fmla="*/ 355482 w 547935"/>
                  <a:gd name="connsiteY329" fmla="*/ 211674 h 412051"/>
                  <a:gd name="connsiteX330" fmla="*/ 343643 w 547935"/>
                  <a:gd name="connsiteY330" fmla="*/ 216103 h 412051"/>
                  <a:gd name="connsiteX331" fmla="*/ 341119 w 547935"/>
                  <a:gd name="connsiteY331" fmla="*/ 217180 h 412051"/>
                  <a:gd name="connsiteX332" fmla="*/ 329470 w 547935"/>
                  <a:gd name="connsiteY332" fmla="*/ 222895 h 412051"/>
                  <a:gd name="connsiteX333" fmla="*/ 327870 w 547935"/>
                  <a:gd name="connsiteY333" fmla="*/ 223799 h 412051"/>
                  <a:gd name="connsiteX334" fmla="*/ 316859 w 547935"/>
                  <a:gd name="connsiteY334" fmla="*/ 230353 h 412051"/>
                  <a:gd name="connsiteX335" fmla="*/ 315201 w 547935"/>
                  <a:gd name="connsiteY335" fmla="*/ 231391 h 412051"/>
                  <a:gd name="connsiteX336" fmla="*/ 303381 w 547935"/>
                  <a:gd name="connsiteY336" fmla="*/ 239544 h 412051"/>
                  <a:gd name="connsiteX337" fmla="*/ 213427 w 547935"/>
                  <a:gd name="connsiteY337" fmla="*/ 327889 h 412051"/>
                  <a:gd name="connsiteX338" fmla="*/ 202673 w 547935"/>
                  <a:gd name="connsiteY338" fmla="*/ 341186 h 412051"/>
                  <a:gd name="connsiteX339" fmla="*/ 200673 w 547935"/>
                  <a:gd name="connsiteY339" fmla="*/ 343710 h 412051"/>
                  <a:gd name="connsiteX340" fmla="*/ 197910 w 547935"/>
                  <a:gd name="connsiteY340" fmla="*/ 347253 h 412051"/>
                  <a:gd name="connsiteX341" fmla="*/ 196091 w 547935"/>
                  <a:gd name="connsiteY341" fmla="*/ 349596 h 412051"/>
                  <a:gd name="connsiteX342" fmla="*/ 193491 w 547935"/>
                  <a:gd name="connsiteY342" fmla="*/ 352987 h 412051"/>
                  <a:gd name="connsiteX343" fmla="*/ 191776 w 547935"/>
                  <a:gd name="connsiteY343" fmla="*/ 355235 h 412051"/>
                  <a:gd name="connsiteX344" fmla="*/ 189404 w 547935"/>
                  <a:gd name="connsiteY344" fmla="*/ 358369 h 412051"/>
                  <a:gd name="connsiteX345" fmla="*/ 187814 w 547935"/>
                  <a:gd name="connsiteY345" fmla="*/ 360493 h 412051"/>
                  <a:gd name="connsiteX346" fmla="*/ 185623 w 547935"/>
                  <a:gd name="connsiteY346" fmla="*/ 363445 h 412051"/>
                  <a:gd name="connsiteX347" fmla="*/ 184299 w 547935"/>
                  <a:gd name="connsiteY347" fmla="*/ 365246 h 412051"/>
                  <a:gd name="connsiteX348" fmla="*/ 182251 w 547935"/>
                  <a:gd name="connsiteY348" fmla="*/ 368036 h 412051"/>
                  <a:gd name="connsiteX349" fmla="*/ 181765 w 547935"/>
                  <a:gd name="connsiteY349" fmla="*/ 368703 h 412051"/>
                  <a:gd name="connsiteX350" fmla="*/ 177298 w 547935"/>
                  <a:gd name="connsiteY350" fmla="*/ 374914 h 412051"/>
                  <a:gd name="connsiteX351" fmla="*/ 176822 w 547935"/>
                  <a:gd name="connsiteY351" fmla="*/ 375580 h 412051"/>
                  <a:gd name="connsiteX352" fmla="*/ 175270 w 547935"/>
                  <a:gd name="connsiteY352" fmla="*/ 377781 h 412051"/>
                  <a:gd name="connsiteX353" fmla="*/ 174488 w 547935"/>
                  <a:gd name="connsiteY353" fmla="*/ 378885 h 412051"/>
                  <a:gd name="connsiteX354" fmla="*/ 173336 w 547935"/>
                  <a:gd name="connsiteY354" fmla="*/ 380533 h 412051"/>
                  <a:gd name="connsiteX355" fmla="*/ 172621 w 547935"/>
                  <a:gd name="connsiteY355" fmla="*/ 381562 h 412051"/>
                  <a:gd name="connsiteX356" fmla="*/ 171764 w 547935"/>
                  <a:gd name="connsiteY356" fmla="*/ 382810 h 412051"/>
                  <a:gd name="connsiteX357" fmla="*/ 171126 w 547935"/>
                  <a:gd name="connsiteY357" fmla="*/ 383743 h 412051"/>
                  <a:gd name="connsiteX358" fmla="*/ 170612 w 547935"/>
                  <a:gd name="connsiteY358" fmla="*/ 384496 h 412051"/>
                  <a:gd name="connsiteX359" fmla="*/ 170288 w 547935"/>
                  <a:gd name="connsiteY359" fmla="*/ 384972 h 412051"/>
                  <a:gd name="connsiteX360" fmla="*/ 169669 w 547935"/>
                  <a:gd name="connsiteY360" fmla="*/ 385886 h 412051"/>
                  <a:gd name="connsiteX361" fmla="*/ 172069 w 547935"/>
                  <a:gd name="connsiteY361" fmla="*/ 372818 h 412051"/>
                  <a:gd name="connsiteX362" fmla="*/ 173279 w 547935"/>
                  <a:gd name="connsiteY362" fmla="*/ 367360 h 412051"/>
                  <a:gd name="connsiteX363" fmla="*/ 174812 w 547935"/>
                  <a:gd name="connsiteY363" fmla="*/ 360512 h 412051"/>
                  <a:gd name="connsiteX364" fmla="*/ 176555 w 547935"/>
                  <a:gd name="connsiteY364" fmla="*/ 353835 h 412051"/>
                  <a:gd name="connsiteX365" fmla="*/ 177889 w 547935"/>
                  <a:gd name="connsiteY365" fmla="*/ 348844 h 412051"/>
                  <a:gd name="connsiteX366" fmla="*/ 179946 w 547935"/>
                  <a:gd name="connsiteY366" fmla="*/ 342052 h 412051"/>
                  <a:gd name="connsiteX367" fmla="*/ 180975 w 547935"/>
                  <a:gd name="connsiteY367" fmla="*/ 338642 h 412051"/>
                  <a:gd name="connsiteX368" fmla="*/ 235058 w 547935"/>
                  <a:gd name="connsiteY368" fmla="*/ 250784 h 412051"/>
                  <a:gd name="connsiteX369" fmla="*/ 235668 w 547935"/>
                  <a:gd name="connsiteY369" fmla="*/ 250231 h 412051"/>
                  <a:gd name="connsiteX370" fmla="*/ 247726 w 547935"/>
                  <a:gd name="connsiteY370" fmla="*/ 240421 h 412051"/>
                  <a:gd name="connsiteX371" fmla="*/ 248907 w 547935"/>
                  <a:gd name="connsiteY371" fmla="*/ 239544 h 412051"/>
                  <a:gd name="connsiteX372" fmla="*/ 261595 w 547935"/>
                  <a:gd name="connsiteY372" fmla="*/ 231267 h 412051"/>
                  <a:gd name="connsiteX373" fmla="*/ 262290 w 547935"/>
                  <a:gd name="connsiteY373" fmla="*/ 230848 h 412051"/>
                  <a:gd name="connsiteX374" fmla="*/ 275730 w 547935"/>
                  <a:gd name="connsiteY374" fmla="*/ 223866 h 412051"/>
                  <a:gd name="connsiteX375" fmla="*/ 288988 w 547935"/>
                  <a:gd name="connsiteY375" fmla="*/ 218446 h 412051"/>
                  <a:gd name="connsiteX376" fmla="*/ 289950 w 547935"/>
                  <a:gd name="connsiteY376" fmla="*/ 218113 h 412051"/>
                  <a:gd name="connsiteX377" fmla="*/ 301942 w 547935"/>
                  <a:gd name="connsiteY377" fmla="*/ 214341 h 412051"/>
                  <a:gd name="connsiteX378" fmla="*/ 303190 w 547935"/>
                  <a:gd name="connsiteY378" fmla="*/ 214008 h 412051"/>
                  <a:gd name="connsiteX379" fmla="*/ 314430 w 547935"/>
                  <a:gd name="connsiteY379" fmla="*/ 211388 h 412051"/>
                  <a:gd name="connsiteX380" fmla="*/ 315592 w 547935"/>
                  <a:gd name="connsiteY380" fmla="*/ 211160 h 412051"/>
                  <a:gd name="connsiteX381" fmla="*/ 326279 w 547935"/>
                  <a:gd name="connsiteY381" fmla="*/ 209426 h 412051"/>
                  <a:gd name="connsiteX382" fmla="*/ 327041 w 547935"/>
                  <a:gd name="connsiteY382" fmla="*/ 209321 h 412051"/>
                  <a:gd name="connsiteX383" fmla="*/ 337385 w 547935"/>
                  <a:gd name="connsiteY383" fmla="*/ 208283 h 412051"/>
                  <a:gd name="connsiteX384" fmla="*/ 269196 w 547935"/>
                  <a:gd name="connsiteY384" fmla="*/ 206778 h 412051"/>
                  <a:gd name="connsiteX385" fmla="*/ 263071 w 547935"/>
                  <a:gd name="connsiteY385" fmla="*/ 211198 h 412051"/>
                  <a:gd name="connsiteX386" fmla="*/ 260899 w 547935"/>
                  <a:gd name="connsiteY386" fmla="*/ 212931 h 412051"/>
                  <a:gd name="connsiteX387" fmla="*/ 256842 w 547935"/>
                  <a:gd name="connsiteY387" fmla="*/ 216208 h 412051"/>
                  <a:gd name="connsiteX388" fmla="*/ 254213 w 547935"/>
                  <a:gd name="connsiteY388" fmla="*/ 218503 h 412051"/>
                  <a:gd name="connsiteX389" fmla="*/ 250536 w 547935"/>
                  <a:gd name="connsiteY389" fmla="*/ 221752 h 412051"/>
                  <a:gd name="connsiteX390" fmla="*/ 247678 w 547935"/>
                  <a:gd name="connsiteY390" fmla="*/ 224438 h 412051"/>
                  <a:gd name="connsiteX391" fmla="*/ 244164 w 547935"/>
                  <a:gd name="connsiteY391" fmla="*/ 227790 h 412051"/>
                  <a:gd name="connsiteX392" fmla="*/ 241163 w 547935"/>
                  <a:gd name="connsiteY392" fmla="*/ 230791 h 412051"/>
                  <a:gd name="connsiteX393" fmla="*/ 237725 w 547935"/>
                  <a:gd name="connsiteY393" fmla="*/ 234296 h 412051"/>
                  <a:gd name="connsiteX394" fmla="*/ 234667 w 547935"/>
                  <a:gd name="connsiteY394" fmla="*/ 237534 h 412051"/>
                  <a:gd name="connsiteX395" fmla="*/ 231277 w 547935"/>
                  <a:gd name="connsiteY395" fmla="*/ 241183 h 412051"/>
                  <a:gd name="connsiteX396" fmla="*/ 228133 w 547935"/>
                  <a:gd name="connsiteY396" fmla="*/ 244678 h 412051"/>
                  <a:gd name="connsiteX397" fmla="*/ 224809 w 547935"/>
                  <a:gd name="connsiteY397" fmla="*/ 248431 h 412051"/>
                  <a:gd name="connsiteX398" fmla="*/ 221637 w 547935"/>
                  <a:gd name="connsiteY398" fmla="*/ 252108 h 412051"/>
                  <a:gd name="connsiteX399" fmla="*/ 150733 w 547935"/>
                  <a:gd name="connsiteY399" fmla="*/ 350282 h 412051"/>
                  <a:gd name="connsiteX400" fmla="*/ 148580 w 547935"/>
                  <a:gd name="connsiteY400" fmla="*/ 353673 h 412051"/>
                  <a:gd name="connsiteX401" fmla="*/ 146228 w 547935"/>
                  <a:gd name="connsiteY401" fmla="*/ 357397 h 412051"/>
                  <a:gd name="connsiteX402" fmla="*/ 143932 w 547935"/>
                  <a:gd name="connsiteY402" fmla="*/ 361064 h 412051"/>
                  <a:gd name="connsiteX403" fmla="*/ 141980 w 547935"/>
                  <a:gd name="connsiteY403" fmla="*/ 364207 h 412051"/>
                  <a:gd name="connsiteX404" fmla="*/ 139760 w 547935"/>
                  <a:gd name="connsiteY404" fmla="*/ 367789 h 412051"/>
                  <a:gd name="connsiteX405" fmla="*/ 137903 w 547935"/>
                  <a:gd name="connsiteY405" fmla="*/ 370799 h 412051"/>
                  <a:gd name="connsiteX406" fmla="*/ 135817 w 547935"/>
                  <a:gd name="connsiteY406" fmla="*/ 374199 h 412051"/>
                  <a:gd name="connsiteX407" fmla="*/ 134264 w 547935"/>
                  <a:gd name="connsiteY407" fmla="*/ 376752 h 412051"/>
                  <a:gd name="connsiteX408" fmla="*/ 130359 w 547935"/>
                  <a:gd name="connsiteY408" fmla="*/ 383219 h 412051"/>
                  <a:gd name="connsiteX409" fmla="*/ 129149 w 547935"/>
                  <a:gd name="connsiteY409" fmla="*/ 385229 h 412051"/>
                  <a:gd name="connsiteX410" fmla="*/ 127225 w 547935"/>
                  <a:gd name="connsiteY410" fmla="*/ 388458 h 412051"/>
                  <a:gd name="connsiteX411" fmla="*/ 125997 w 547935"/>
                  <a:gd name="connsiteY411" fmla="*/ 390525 h 412051"/>
                  <a:gd name="connsiteX412" fmla="*/ 124292 w 547935"/>
                  <a:gd name="connsiteY412" fmla="*/ 393411 h 412051"/>
                  <a:gd name="connsiteX413" fmla="*/ 123272 w 547935"/>
                  <a:gd name="connsiteY413" fmla="*/ 395135 h 412051"/>
                  <a:gd name="connsiteX414" fmla="*/ 121739 w 547935"/>
                  <a:gd name="connsiteY414" fmla="*/ 397745 h 412051"/>
                  <a:gd name="connsiteX415" fmla="*/ 120472 w 547935"/>
                  <a:gd name="connsiteY415" fmla="*/ 399926 h 412051"/>
                  <a:gd name="connsiteX416" fmla="*/ 119520 w 547935"/>
                  <a:gd name="connsiteY416" fmla="*/ 401574 h 412051"/>
                  <a:gd name="connsiteX417" fmla="*/ 117719 w 547935"/>
                  <a:gd name="connsiteY417" fmla="*/ 404689 h 412051"/>
                  <a:gd name="connsiteX418" fmla="*/ 116719 w 547935"/>
                  <a:gd name="connsiteY418" fmla="*/ 406432 h 412051"/>
                  <a:gd name="connsiteX419" fmla="*/ 116053 w 547935"/>
                  <a:gd name="connsiteY419" fmla="*/ 407594 h 412051"/>
                  <a:gd name="connsiteX420" fmla="*/ 115367 w 547935"/>
                  <a:gd name="connsiteY420" fmla="*/ 408803 h 412051"/>
                  <a:gd name="connsiteX421" fmla="*/ 114833 w 547935"/>
                  <a:gd name="connsiteY421" fmla="*/ 409737 h 412051"/>
                  <a:gd name="connsiteX422" fmla="*/ 114262 w 547935"/>
                  <a:gd name="connsiteY422" fmla="*/ 410747 h 412051"/>
                  <a:gd name="connsiteX423" fmla="*/ 113528 w 547935"/>
                  <a:gd name="connsiteY423" fmla="*/ 412051 h 412051"/>
                  <a:gd name="connsiteX424" fmla="*/ 115062 w 547935"/>
                  <a:gd name="connsiteY424" fmla="*/ 391611 h 412051"/>
                  <a:gd name="connsiteX425" fmla="*/ 115433 w 547935"/>
                  <a:gd name="connsiteY425" fmla="*/ 387925 h 412051"/>
                  <a:gd name="connsiteX426" fmla="*/ 117977 w 547935"/>
                  <a:gd name="connsiteY426" fmla="*/ 370018 h 412051"/>
                  <a:gd name="connsiteX427" fmla="*/ 118701 w 547935"/>
                  <a:gd name="connsiteY427" fmla="*/ 366046 h 412051"/>
                  <a:gd name="connsiteX428" fmla="*/ 119624 w 547935"/>
                  <a:gd name="connsiteY428" fmla="*/ 360988 h 412051"/>
                  <a:gd name="connsiteX429" fmla="*/ 158820 w 547935"/>
                  <a:gd name="connsiteY429" fmla="*/ 270986 h 412051"/>
                  <a:gd name="connsiteX430" fmla="*/ 162315 w 547935"/>
                  <a:gd name="connsiteY430" fmla="*/ 266576 h 412051"/>
                  <a:gd name="connsiteX431" fmla="*/ 166716 w 547935"/>
                  <a:gd name="connsiteY431" fmla="*/ 261195 h 412051"/>
                  <a:gd name="connsiteX432" fmla="*/ 171326 w 547935"/>
                  <a:gd name="connsiteY432" fmla="*/ 256213 h 412051"/>
                  <a:gd name="connsiteX433" fmla="*/ 175889 w 547935"/>
                  <a:gd name="connsiteY433" fmla="*/ 251393 h 412051"/>
                  <a:gd name="connsiteX434" fmla="*/ 180651 w 547935"/>
                  <a:gd name="connsiteY434" fmla="*/ 246936 h 412051"/>
                  <a:gd name="connsiteX435" fmla="*/ 185328 w 547935"/>
                  <a:gd name="connsiteY435" fmla="*/ 242649 h 412051"/>
                  <a:gd name="connsiteX436" fmla="*/ 190243 w 547935"/>
                  <a:gd name="connsiteY436" fmla="*/ 238658 h 412051"/>
                  <a:gd name="connsiteX437" fmla="*/ 194910 w 547935"/>
                  <a:gd name="connsiteY437" fmla="*/ 234925 h 412051"/>
                  <a:gd name="connsiteX438" fmla="*/ 200053 w 547935"/>
                  <a:gd name="connsiteY438" fmla="*/ 231286 h 412051"/>
                  <a:gd name="connsiteX439" fmla="*/ 204540 w 547935"/>
                  <a:gd name="connsiteY439" fmla="*/ 228143 h 412051"/>
                  <a:gd name="connsiteX440" fmla="*/ 209988 w 547935"/>
                  <a:gd name="connsiteY440" fmla="*/ 224771 h 412051"/>
                  <a:gd name="connsiteX441" fmla="*/ 214113 w 547935"/>
                  <a:gd name="connsiteY441" fmla="*/ 222237 h 412051"/>
                  <a:gd name="connsiteX442" fmla="*/ 220256 w 547935"/>
                  <a:gd name="connsiteY442" fmla="*/ 218913 h 412051"/>
                  <a:gd name="connsiteX443" fmla="*/ 223523 w 547935"/>
                  <a:gd name="connsiteY443" fmla="*/ 217151 h 412051"/>
                  <a:gd name="connsiteX444" fmla="*/ 232667 w 547935"/>
                  <a:gd name="connsiteY444" fmla="*/ 212817 h 412051"/>
                  <a:gd name="connsiteX445" fmla="*/ 173231 w 547935"/>
                  <a:gd name="connsiteY445" fmla="*/ 232143 h 412051"/>
                  <a:gd name="connsiteX446" fmla="*/ 168173 w 547935"/>
                  <a:gd name="connsiteY446" fmla="*/ 241116 h 412051"/>
                  <a:gd name="connsiteX447" fmla="*/ 161963 w 547935"/>
                  <a:gd name="connsiteY447" fmla="*/ 251403 h 412051"/>
                  <a:gd name="connsiteX448" fmla="*/ 154800 w 547935"/>
                  <a:gd name="connsiteY448" fmla="*/ 262728 h 412051"/>
                  <a:gd name="connsiteX449" fmla="*/ 146923 w 547935"/>
                  <a:gd name="connsiteY449" fmla="*/ 274777 h 412051"/>
                  <a:gd name="connsiteX450" fmla="*/ 67427 w 547935"/>
                  <a:gd name="connsiteY450" fmla="*/ 387525 h 412051"/>
                  <a:gd name="connsiteX451" fmla="*/ 106375 w 547935"/>
                  <a:gd name="connsiteY451" fmla="*/ 289712 h 412051"/>
                  <a:gd name="connsiteX452" fmla="*/ 106832 w 547935"/>
                  <a:gd name="connsiteY452" fmla="*/ 289017 h 412051"/>
                  <a:gd name="connsiteX453" fmla="*/ 114976 w 547935"/>
                  <a:gd name="connsiteY453" fmla="*/ 277197 h 412051"/>
                  <a:gd name="connsiteX454" fmla="*/ 123368 w 547935"/>
                  <a:gd name="connsiteY454" fmla="*/ 266490 h 412051"/>
                  <a:gd name="connsiteX455" fmla="*/ 124587 w 547935"/>
                  <a:gd name="connsiteY455" fmla="*/ 265024 h 412051"/>
                  <a:gd name="connsiteX456" fmla="*/ 132331 w 547935"/>
                  <a:gd name="connsiteY456" fmla="*/ 256327 h 412051"/>
                  <a:gd name="connsiteX457" fmla="*/ 133578 w 547935"/>
                  <a:gd name="connsiteY457" fmla="*/ 255032 h 412051"/>
                  <a:gd name="connsiteX458" fmla="*/ 141256 w 547935"/>
                  <a:gd name="connsiteY458" fmla="*/ 247374 h 412051"/>
                  <a:gd name="connsiteX459" fmla="*/ 103499 w 547935"/>
                  <a:gd name="connsiteY459" fmla="*/ 270015 h 412051"/>
                  <a:gd name="connsiteX460" fmla="*/ 97764 w 547935"/>
                  <a:gd name="connsiteY460" fmla="*/ 277911 h 412051"/>
                  <a:gd name="connsiteX461" fmla="*/ 95498 w 547935"/>
                  <a:gd name="connsiteY461" fmla="*/ 280740 h 412051"/>
                  <a:gd name="connsiteX462" fmla="*/ 91183 w 547935"/>
                  <a:gd name="connsiteY462" fmla="*/ 286093 h 412051"/>
                  <a:gd name="connsiteX463" fmla="*/ 88220 w 547935"/>
                  <a:gd name="connsiteY463" fmla="*/ 289522 h 412051"/>
                  <a:gd name="connsiteX464" fmla="*/ 83896 w 547935"/>
                  <a:gd name="connsiteY464" fmla="*/ 294475 h 412051"/>
                  <a:gd name="connsiteX465" fmla="*/ 80515 w 547935"/>
                  <a:gd name="connsiteY465" fmla="*/ 298161 h 412051"/>
                  <a:gd name="connsiteX466" fmla="*/ 77191 w 547935"/>
                  <a:gd name="connsiteY466" fmla="*/ 301781 h 412051"/>
                  <a:gd name="connsiteX467" fmla="*/ 0 w 547935"/>
                  <a:gd name="connsiteY467" fmla="*/ 372389 h 412051"/>
                  <a:gd name="connsiteX468" fmla="*/ 36138 w 547935"/>
                  <a:gd name="connsiteY468" fmla="*/ 320764 h 412051"/>
                  <a:gd name="connsiteX469" fmla="*/ 37519 w 547935"/>
                  <a:gd name="connsiteY469" fmla="*/ 319335 h 412051"/>
                  <a:gd name="connsiteX470" fmla="*/ 43348 w 547935"/>
                  <a:gd name="connsiteY470" fmla="*/ 313496 h 412051"/>
                  <a:gd name="connsiteX471" fmla="*/ 45663 w 547935"/>
                  <a:gd name="connsiteY471" fmla="*/ 311258 h 412051"/>
                  <a:gd name="connsiteX472" fmla="*/ 52026 w 547935"/>
                  <a:gd name="connsiteY472" fmla="*/ 305343 h 412051"/>
                  <a:gd name="connsiteX473" fmla="*/ 53778 w 547935"/>
                  <a:gd name="connsiteY473" fmla="*/ 303743 h 412051"/>
                  <a:gd name="connsiteX474" fmla="*/ 69913 w 547935"/>
                  <a:gd name="connsiteY474" fmla="*/ 290065 h 412051"/>
                  <a:gd name="connsiteX475" fmla="*/ 71637 w 547935"/>
                  <a:gd name="connsiteY475" fmla="*/ 288703 h 412051"/>
                  <a:gd name="connsiteX476" fmla="*/ 77400 w 547935"/>
                  <a:gd name="connsiteY476" fmla="*/ 284197 h 412051"/>
                  <a:gd name="connsiteX477" fmla="*/ 79677 w 547935"/>
                  <a:gd name="connsiteY477" fmla="*/ 282464 h 412051"/>
                  <a:gd name="connsiteX478" fmla="*/ 84496 w 547935"/>
                  <a:gd name="connsiteY478" fmla="*/ 278863 h 412051"/>
                  <a:gd name="connsiteX479" fmla="*/ 86649 w 547935"/>
                  <a:gd name="connsiteY479" fmla="*/ 277282 h 412051"/>
                  <a:gd name="connsiteX480" fmla="*/ 91097 w 547935"/>
                  <a:gd name="connsiteY480" fmla="*/ 274091 h 412051"/>
                  <a:gd name="connsiteX481" fmla="*/ 92793 w 547935"/>
                  <a:gd name="connsiteY481" fmla="*/ 272891 h 412051"/>
                  <a:gd name="connsiteX482" fmla="*/ 98041 w 547935"/>
                  <a:gd name="connsiteY482" fmla="*/ 269272 h 412051"/>
                  <a:gd name="connsiteX483" fmla="*/ 20631 w 547935"/>
                  <a:gd name="connsiteY483" fmla="*/ 310258 h 412051"/>
                  <a:gd name="connsiteX484" fmla="*/ 115900 w 547935"/>
                  <a:gd name="connsiteY484" fmla="*/ 256651 h 412051"/>
                  <a:gd name="connsiteX485" fmla="*/ 129064 w 547935"/>
                  <a:gd name="connsiteY485" fmla="*/ 246974 h 412051"/>
                  <a:gd name="connsiteX486" fmla="*/ 133312 w 547935"/>
                  <a:gd name="connsiteY486" fmla="*/ 244030 h 412051"/>
                  <a:gd name="connsiteX487" fmla="*/ 142142 w 547935"/>
                  <a:gd name="connsiteY487" fmla="*/ 238030 h 412051"/>
                  <a:gd name="connsiteX488" fmla="*/ 146999 w 547935"/>
                  <a:gd name="connsiteY488" fmla="*/ 234887 h 412051"/>
                  <a:gd name="connsiteX489" fmla="*/ 152505 w 547935"/>
                  <a:gd name="connsiteY489" fmla="*/ 231381 h 412051"/>
                  <a:gd name="connsiteX490" fmla="*/ 147390 w 547935"/>
                  <a:gd name="connsiteY490" fmla="*/ 230696 h 412051"/>
                  <a:gd name="connsiteX491" fmla="*/ 145447 w 547935"/>
                  <a:gd name="connsiteY491" fmla="*/ 230381 h 412051"/>
                  <a:gd name="connsiteX492" fmla="*/ 139227 w 547935"/>
                  <a:gd name="connsiteY492" fmla="*/ 229314 h 412051"/>
                  <a:gd name="connsiteX493" fmla="*/ 136427 w 547935"/>
                  <a:gd name="connsiteY493" fmla="*/ 228781 h 412051"/>
                  <a:gd name="connsiteX494" fmla="*/ 128197 w 547935"/>
                  <a:gd name="connsiteY494" fmla="*/ 226990 h 412051"/>
                  <a:gd name="connsiteX495" fmla="*/ 124311 w 547935"/>
                  <a:gd name="connsiteY495" fmla="*/ 227286 h 412051"/>
                  <a:gd name="connsiteX496" fmla="*/ 122282 w 547935"/>
                  <a:gd name="connsiteY496" fmla="*/ 227428 h 412051"/>
                  <a:gd name="connsiteX497" fmla="*/ 114252 w 547935"/>
                  <a:gd name="connsiteY497" fmla="*/ 227619 h 412051"/>
                  <a:gd name="connsiteX498" fmla="*/ 111223 w 547935"/>
                  <a:gd name="connsiteY498" fmla="*/ 227562 h 412051"/>
                  <a:gd name="connsiteX499" fmla="*/ 105451 w 547935"/>
                  <a:gd name="connsiteY499" fmla="*/ 227362 h 412051"/>
                  <a:gd name="connsiteX500" fmla="*/ 101803 w 547935"/>
                  <a:gd name="connsiteY500" fmla="*/ 227105 h 412051"/>
                  <a:gd name="connsiteX501" fmla="*/ 95983 w 547935"/>
                  <a:gd name="connsiteY501" fmla="*/ 226533 h 412051"/>
                  <a:gd name="connsiteX502" fmla="*/ 92297 w 547935"/>
                  <a:gd name="connsiteY502" fmla="*/ 226076 h 412051"/>
                  <a:gd name="connsiteX503" fmla="*/ 85172 w 547935"/>
                  <a:gd name="connsiteY503" fmla="*/ 224866 h 412051"/>
                  <a:gd name="connsiteX504" fmla="*/ 82553 w 547935"/>
                  <a:gd name="connsiteY504" fmla="*/ 224390 h 412051"/>
                  <a:gd name="connsiteX505" fmla="*/ 73504 w 547935"/>
                  <a:gd name="connsiteY505" fmla="*/ 222190 h 412051"/>
                  <a:gd name="connsiteX506" fmla="*/ 38367 w 547935"/>
                  <a:gd name="connsiteY506" fmla="*/ 206959 h 412051"/>
                  <a:gd name="connsiteX507" fmla="*/ 78200 w 547935"/>
                  <a:gd name="connsiteY507" fmla="*/ 207426 h 412051"/>
                  <a:gd name="connsiteX508" fmla="*/ 29470 w 547935"/>
                  <a:gd name="connsiteY508" fmla="*/ 160201 h 412051"/>
                  <a:gd name="connsiteX509" fmla="*/ 102432 w 547935"/>
                  <a:gd name="connsiteY509" fmla="*/ 187585 h 412051"/>
                  <a:gd name="connsiteX510" fmla="*/ 104108 w 547935"/>
                  <a:gd name="connsiteY510" fmla="*/ 188300 h 412051"/>
                  <a:gd name="connsiteX511" fmla="*/ 107785 w 547935"/>
                  <a:gd name="connsiteY511" fmla="*/ 189890 h 412051"/>
                  <a:gd name="connsiteX512" fmla="*/ 110595 w 547935"/>
                  <a:gd name="connsiteY512" fmla="*/ 191129 h 412051"/>
                  <a:gd name="connsiteX513" fmla="*/ 114224 w 547935"/>
                  <a:gd name="connsiteY513" fmla="*/ 192738 h 412051"/>
                  <a:gd name="connsiteX514" fmla="*/ 117072 w 547935"/>
                  <a:gd name="connsiteY514" fmla="*/ 194034 h 412051"/>
                  <a:gd name="connsiteX515" fmla="*/ 120520 w 547935"/>
                  <a:gd name="connsiteY515" fmla="*/ 195624 h 412051"/>
                  <a:gd name="connsiteX516" fmla="*/ 123434 w 547935"/>
                  <a:gd name="connsiteY516" fmla="*/ 197006 h 412051"/>
                  <a:gd name="connsiteX517" fmla="*/ 126673 w 547935"/>
                  <a:gd name="connsiteY517" fmla="*/ 198549 h 412051"/>
                  <a:gd name="connsiteX518" fmla="*/ 129559 w 547935"/>
                  <a:gd name="connsiteY518" fmla="*/ 199968 h 412051"/>
                  <a:gd name="connsiteX519" fmla="*/ 132674 w 547935"/>
                  <a:gd name="connsiteY519" fmla="*/ 201520 h 412051"/>
                  <a:gd name="connsiteX520" fmla="*/ 135426 w 547935"/>
                  <a:gd name="connsiteY520" fmla="*/ 202949 h 412051"/>
                  <a:gd name="connsiteX521" fmla="*/ 138389 w 547935"/>
                  <a:gd name="connsiteY521" fmla="*/ 204502 h 412051"/>
                  <a:gd name="connsiteX522" fmla="*/ 141046 w 547935"/>
                  <a:gd name="connsiteY522" fmla="*/ 205959 h 412051"/>
                  <a:gd name="connsiteX523" fmla="*/ 143818 w 547935"/>
                  <a:gd name="connsiteY523" fmla="*/ 207502 h 412051"/>
                  <a:gd name="connsiteX524" fmla="*/ 146361 w 547935"/>
                  <a:gd name="connsiteY524" fmla="*/ 208988 h 412051"/>
                  <a:gd name="connsiteX525" fmla="*/ 148885 w 547935"/>
                  <a:gd name="connsiteY525" fmla="*/ 210483 h 412051"/>
                  <a:gd name="connsiteX526" fmla="*/ 151295 w 547935"/>
                  <a:gd name="connsiteY526" fmla="*/ 211998 h 412051"/>
                  <a:gd name="connsiteX527" fmla="*/ 153571 w 547935"/>
                  <a:gd name="connsiteY527" fmla="*/ 213455 h 412051"/>
                  <a:gd name="connsiteX528" fmla="*/ 155772 w 547935"/>
                  <a:gd name="connsiteY528" fmla="*/ 214979 h 412051"/>
                  <a:gd name="connsiteX529" fmla="*/ 157801 w 547935"/>
                  <a:gd name="connsiteY529" fmla="*/ 216398 h 412051"/>
                  <a:gd name="connsiteX530" fmla="*/ 159772 w 547935"/>
                  <a:gd name="connsiteY530" fmla="*/ 217922 h 412051"/>
                  <a:gd name="connsiteX531" fmla="*/ 161525 w 547935"/>
                  <a:gd name="connsiteY531" fmla="*/ 219304 h 412051"/>
                  <a:gd name="connsiteX532" fmla="*/ 163268 w 547935"/>
                  <a:gd name="connsiteY532" fmla="*/ 220856 h 412051"/>
                  <a:gd name="connsiteX533" fmla="*/ 164697 w 547935"/>
                  <a:gd name="connsiteY533" fmla="*/ 222152 h 412051"/>
                  <a:gd name="connsiteX534" fmla="*/ 165916 w 547935"/>
                  <a:gd name="connsiteY534" fmla="*/ 223456 h 412051"/>
                  <a:gd name="connsiteX535" fmla="*/ 168383 w 547935"/>
                  <a:gd name="connsiteY535" fmla="*/ 222085 h 412051"/>
                  <a:gd name="connsiteX536" fmla="*/ 172745 w 547935"/>
                  <a:gd name="connsiteY536" fmla="*/ 219656 h 412051"/>
                  <a:gd name="connsiteX537" fmla="*/ 182804 w 547935"/>
                  <a:gd name="connsiteY537" fmla="*/ 214436 h 412051"/>
                  <a:gd name="connsiteX538" fmla="*/ 185261 w 547935"/>
                  <a:gd name="connsiteY538" fmla="*/ 213179 h 412051"/>
                  <a:gd name="connsiteX539" fmla="*/ 192900 w 547935"/>
                  <a:gd name="connsiteY539" fmla="*/ 209598 h 412051"/>
                  <a:gd name="connsiteX540" fmla="*/ 191214 w 547935"/>
                  <a:gd name="connsiteY540" fmla="*/ 208759 h 412051"/>
                  <a:gd name="connsiteX541" fmla="*/ 190252 w 547935"/>
                  <a:gd name="connsiteY541" fmla="*/ 208274 h 412051"/>
                  <a:gd name="connsiteX542" fmla="*/ 186852 w 547935"/>
                  <a:gd name="connsiteY542" fmla="*/ 206531 h 412051"/>
                  <a:gd name="connsiteX543" fmla="*/ 185518 w 547935"/>
                  <a:gd name="connsiteY543" fmla="*/ 205835 h 412051"/>
                  <a:gd name="connsiteX544" fmla="*/ 181813 w 547935"/>
                  <a:gd name="connsiteY544" fmla="*/ 203845 h 412051"/>
                  <a:gd name="connsiteX545" fmla="*/ 180575 w 547935"/>
                  <a:gd name="connsiteY545" fmla="*/ 203168 h 412051"/>
                  <a:gd name="connsiteX546" fmla="*/ 175584 w 547935"/>
                  <a:gd name="connsiteY546" fmla="*/ 200358 h 412051"/>
                  <a:gd name="connsiteX547" fmla="*/ 169497 w 547935"/>
                  <a:gd name="connsiteY547" fmla="*/ 196767 h 412051"/>
                  <a:gd name="connsiteX548" fmla="*/ 168830 w 547935"/>
                  <a:gd name="connsiteY548" fmla="*/ 196358 h 412051"/>
                  <a:gd name="connsiteX549" fmla="*/ 163687 w 547935"/>
                  <a:gd name="connsiteY549" fmla="*/ 193157 h 412051"/>
                  <a:gd name="connsiteX550" fmla="*/ 162125 w 547935"/>
                  <a:gd name="connsiteY550" fmla="*/ 192148 h 412051"/>
                  <a:gd name="connsiteX551" fmla="*/ 157581 w 547935"/>
                  <a:gd name="connsiteY551" fmla="*/ 189157 h 412051"/>
                  <a:gd name="connsiteX552" fmla="*/ 155829 w 547935"/>
                  <a:gd name="connsiteY552" fmla="*/ 187976 h 412051"/>
                  <a:gd name="connsiteX553" fmla="*/ 151028 w 547935"/>
                  <a:gd name="connsiteY553" fmla="*/ 184623 h 412051"/>
                  <a:gd name="connsiteX554" fmla="*/ 149542 w 547935"/>
                  <a:gd name="connsiteY554" fmla="*/ 183566 h 412051"/>
                  <a:gd name="connsiteX555" fmla="*/ 136750 w 547935"/>
                  <a:gd name="connsiteY555" fmla="*/ 173746 h 412051"/>
                  <a:gd name="connsiteX556" fmla="*/ 135388 w 547935"/>
                  <a:gd name="connsiteY556" fmla="*/ 172603 h 412051"/>
                  <a:gd name="connsiteX557" fmla="*/ 130464 w 547935"/>
                  <a:gd name="connsiteY557" fmla="*/ 168412 h 412051"/>
                  <a:gd name="connsiteX558" fmla="*/ 129645 w 547935"/>
                  <a:gd name="connsiteY558" fmla="*/ 167716 h 412051"/>
                  <a:gd name="connsiteX559" fmla="*/ 77276 w 547935"/>
                  <a:gd name="connsiteY559" fmla="*/ 86192 h 412051"/>
                  <a:gd name="connsiteX560" fmla="*/ 146390 w 547935"/>
                  <a:gd name="connsiteY560" fmla="*/ 157772 h 412051"/>
                  <a:gd name="connsiteX561" fmla="*/ 153953 w 547935"/>
                  <a:gd name="connsiteY561" fmla="*/ 165421 h 412051"/>
                  <a:gd name="connsiteX562" fmla="*/ 155143 w 547935"/>
                  <a:gd name="connsiteY562" fmla="*/ 166621 h 412051"/>
                  <a:gd name="connsiteX563" fmla="*/ 162125 w 547935"/>
                  <a:gd name="connsiteY563" fmla="*/ 173622 h 412051"/>
                  <a:gd name="connsiteX564" fmla="*/ 162639 w 547935"/>
                  <a:gd name="connsiteY564" fmla="*/ 174136 h 412051"/>
                  <a:gd name="connsiteX565" fmla="*/ 169802 w 547935"/>
                  <a:gd name="connsiteY565" fmla="*/ 181261 h 412051"/>
                  <a:gd name="connsiteX566" fmla="*/ 171231 w 547935"/>
                  <a:gd name="connsiteY566" fmla="*/ 182680 h 412051"/>
                  <a:gd name="connsiteX567" fmla="*/ 178013 w 547935"/>
                  <a:gd name="connsiteY567" fmla="*/ 189357 h 412051"/>
                  <a:gd name="connsiteX568" fmla="*/ 184813 w 547935"/>
                  <a:gd name="connsiteY568" fmla="*/ 195967 h 412051"/>
                  <a:gd name="connsiteX569" fmla="*/ 186490 w 547935"/>
                  <a:gd name="connsiteY569" fmla="*/ 197587 h 412051"/>
                  <a:gd name="connsiteX570" fmla="*/ 192548 w 547935"/>
                  <a:gd name="connsiteY570" fmla="*/ 203387 h 412051"/>
                  <a:gd name="connsiteX571" fmla="*/ 197101 w 547935"/>
                  <a:gd name="connsiteY571" fmla="*/ 207655 h 412051"/>
                  <a:gd name="connsiteX572" fmla="*/ 197586 w 547935"/>
                  <a:gd name="connsiteY572" fmla="*/ 207445 h 412051"/>
                  <a:gd name="connsiteX573" fmla="*/ 201044 w 547935"/>
                  <a:gd name="connsiteY573" fmla="*/ 205978 h 412051"/>
                  <a:gd name="connsiteX574" fmla="*/ 209826 w 547935"/>
                  <a:gd name="connsiteY574" fmla="*/ 202340 h 412051"/>
                  <a:gd name="connsiteX575" fmla="*/ 214227 w 547935"/>
                  <a:gd name="connsiteY575" fmla="*/ 200663 h 412051"/>
                  <a:gd name="connsiteX576" fmla="*/ 221970 w 547935"/>
                  <a:gd name="connsiteY576" fmla="*/ 197844 h 412051"/>
                  <a:gd name="connsiteX577" fmla="*/ 212350 w 547935"/>
                  <a:gd name="connsiteY577" fmla="*/ 193367 h 412051"/>
                  <a:gd name="connsiteX578" fmla="*/ 210712 w 547935"/>
                  <a:gd name="connsiteY578" fmla="*/ 192510 h 412051"/>
                  <a:gd name="connsiteX579" fmla="*/ 206007 w 547935"/>
                  <a:gd name="connsiteY579" fmla="*/ 189928 h 412051"/>
                  <a:gd name="connsiteX580" fmla="*/ 204045 w 547935"/>
                  <a:gd name="connsiteY580" fmla="*/ 188776 h 412051"/>
                  <a:gd name="connsiteX581" fmla="*/ 199091 w 547935"/>
                  <a:gd name="connsiteY581" fmla="*/ 185642 h 412051"/>
                  <a:gd name="connsiteX582" fmla="*/ 197444 w 547935"/>
                  <a:gd name="connsiteY582" fmla="*/ 184556 h 412051"/>
                  <a:gd name="connsiteX583" fmla="*/ 190700 w 547935"/>
                  <a:gd name="connsiteY583" fmla="*/ 179622 h 412051"/>
                  <a:gd name="connsiteX584" fmla="*/ 184118 w 547935"/>
                  <a:gd name="connsiteY584" fmla="*/ 174069 h 412051"/>
                  <a:gd name="connsiteX585" fmla="*/ 182299 w 547935"/>
                  <a:gd name="connsiteY585" fmla="*/ 172364 h 412051"/>
                  <a:gd name="connsiteX586" fmla="*/ 177479 w 547935"/>
                  <a:gd name="connsiteY586" fmla="*/ 167640 h 412051"/>
                  <a:gd name="connsiteX587" fmla="*/ 175460 w 547935"/>
                  <a:gd name="connsiteY587" fmla="*/ 165516 h 412051"/>
                  <a:gd name="connsiteX588" fmla="*/ 170612 w 547935"/>
                  <a:gd name="connsiteY588" fmla="*/ 159972 h 412051"/>
                  <a:gd name="connsiteX589" fmla="*/ 169011 w 547935"/>
                  <a:gd name="connsiteY589" fmla="*/ 158067 h 412051"/>
                  <a:gd name="connsiteX590" fmla="*/ 162782 w 547935"/>
                  <a:gd name="connsiteY590" fmla="*/ 149714 h 412051"/>
                  <a:gd name="connsiteX591" fmla="*/ 131445 w 547935"/>
                  <a:gd name="connsiteY591" fmla="*/ 1124 h 412051"/>
                  <a:gd name="connsiteX592" fmla="*/ 195443 w 547935"/>
                  <a:gd name="connsiteY592" fmla="*/ 137817 h 412051"/>
                  <a:gd name="connsiteX593" fmla="*/ 201273 w 547935"/>
                  <a:gd name="connsiteY593" fmla="*/ 147504 h 412051"/>
                  <a:gd name="connsiteX594" fmla="*/ 202644 w 547935"/>
                  <a:gd name="connsiteY594" fmla="*/ 149685 h 412051"/>
                  <a:gd name="connsiteX595" fmla="*/ 207140 w 547935"/>
                  <a:gd name="connsiteY595" fmla="*/ 156743 h 412051"/>
                  <a:gd name="connsiteX596" fmla="*/ 209017 w 547935"/>
                  <a:gd name="connsiteY596" fmla="*/ 159591 h 412051"/>
                  <a:gd name="connsiteX597" fmla="*/ 213331 w 547935"/>
                  <a:gd name="connsiteY597" fmla="*/ 165935 h 412051"/>
                  <a:gd name="connsiteX598" fmla="*/ 215103 w 547935"/>
                  <a:gd name="connsiteY598" fmla="*/ 168478 h 412051"/>
                  <a:gd name="connsiteX599" fmla="*/ 220751 w 547935"/>
                  <a:gd name="connsiteY599" fmla="*/ 176174 h 412051"/>
                  <a:gd name="connsiteX600" fmla="*/ 221171 w 547935"/>
                  <a:gd name="connsiteY600" fmla="*/ 176736 h 412051"/>
                  <a:gd name="connsiteX601" fmla="*/ 227276 w 547935"/>
                  <a:gd name="connsiteY601" fmla="*/ 184347 h 412051"/>
                  <a:gd name="connsiteX602" fmla="*/ 229019 w 547935"/>
                  <a:gd name="connsiteY602" fmla="*/ 186376 h 412051"/>
                  <a:gd name="connsiteX603" fmla="*/ 233429 w 547935"/>
                  <a:gd name="connsiteY603" fmla="*/ 191329 h 412051"/>
                  <a:gd name="connsiteX604" fmla="*/ 235477 w 547935"/>
                  <a:gd name="connsiteY604" fmla="*/ 193491 h 412051"/>
                  <a:gd name="connsiteX605" fmla="*/ 238411 w 547935"/>
                  <a:gd name="connsiteY605" fmla="*/ 192643 h 412051"/>
                  <a:gd name="connsiteX606" fmla="*/ 246850 w 547935"/>
                  <a:gd name="connsiteY606" fmla="*/ 190319 h 412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</a:cxnLst>
                <a:rect l="l" t="t" r="r" b="b"/>
                <a:pathLst>
                  <a:path w="547935" h="412051">
                    <a:moveTo>
                      <a:pt x="246850" y="190319"/>
                    </a:moveTo>
                    <a:cubicBezTo>
                      <a:pt x="247926" y="190052"/>
                      <a:pt x="249012" y="189748"/>
                      <a:pt x="250079" y="189490"/>
                    </a:cubicBezTo>
                    <a:cubicBezTo>
                      <a:pt x="252955" y="188814"/>
                      <a:pt x="255803" y="188204"/>
                      <a:pt x="258651" y="187633"/>
                    </a:cubicBezTo>
                    <a:cubicBezTo>
                      <a:pt x="258375" y="187452"/>
                      <a:pt x="258089" y="187242"/>
                      <a:pt x="257813" y="187052"/>
                    </a:cubicBezTo>
                    <a:cubicBezTo>
                      <a:pt x="257518" y="186852"/>
                      <a:pt x="257223" y="186642"/>
                      <a:pt x="256918" y="186433"/>
                    </a:cubicBezTo>
                    <a:cubicBezTo>
                      <a:pt x="253412" y="183975"/>
                      <a:pt x="249793" y="181004"/>
                      <a:pt x="246154" y="177384"/>
                    </a:cubicBezTo>
                    <a:cubicBezTo>
                      <a:pt x="245907" y="177136"/>
                      <a:pt x="245659" y="176870"/>
                      <a:pt x="245411" y="176613"/>
                    </a:cubicBezTo>
                    <a:cubicBezTo>
                      <a:pt x="243811" y="174993"/>
                      <a:pt x="242221" y="173231"/>
                      <a:pt x="240630" y="171355"/>
                    </a:cubicBezTo>
                    <a:cubicBezTo>
                      <a:pt x="240344" y="171021"/>
                      <a:pt x="240068" y="170698"/>
                      <a:pt x="239782" y="170364"/>
                    </a:cubicBezTo>
                    <a:cubicBezTo>
                      <a:pt x="236201" y="166011"/>
                      <a:pt x="232667" y="160953"/>
                      <a:pt x="229276" y="155124"/>
                    </a:cubicBezTo>
                    <a:cubicBezTo>
                      <a:pt x="228952" y="154562"/>
                      <a:pt x="228628" y="153991"/>
                      <a:pt x="228305" y="153419"/>
                    </a:cubicBezTo>
                    <a:cubicBezTo>
                      <a:pt x="226781" y="150705"/>
                      <a:pt x="225285" y="147847"/>
                      <a:pt x="223828" y="144790"/>
                    </a:cubicBezTo>
                    <a:cubicBezTo>
                      <a:pt x="223685" y="144485"/>
                      <a:pt x="223533" y="144209"/>
                      <a:pt x="223390" y="143894"/>
                    </a:cubicBezTo>
                    <a:cubicBezTo>
                      <a:pt x="221799" y="140484"/>
                      <a:pt x="220256" y="136836"/>
                      <a:pt x="218780" y="132988"/>
                    </a:cubicBezTo>
                    <a:cubicBezTo>
                      <a:pt x="218704" y="132788"/>
                      <a:pt x="218618" y="132626"/>
                      <a:pt x="218542" y="132426"/>
                    </a:cubicBezTo>
                    <a:cubicBezTo>
                      <a:pt x="207464" y="103203"/>
                      <a:pt x="200006" y="61046"/>
                      <a:pt x="201596" y="0"/>
                    </a:cubicBezTo>
                    <a:cubicBezTo>
                      <a:pt x="201596" y="0"/>
                      <a:pt x="220656" y="70066"/>
                      <a:pt x="247402" y="129854"/>
                    </a:cubicBezTo>
                    <a:cubicBezTo>
                      <a:pt x="248860" y="133102"/>
                      <a:pt x="250336" y="136322"/>
                      <a:pt x="251831" y="139494"/>
                    </a:cubicBezTo>
                    <a:cubicBezTo>
                      <a:pt x="252079" y="140027"/>
                      <a:pt x="252336" y="140541"/>
                      <a:pt x="252584" y="141065"/>
                    </a:cubicBezTo>
                    <a:cubicBezTo>
                      <a:pt x="253794" y="143618"/>
                      <a:pt x="255022" y="146133"/>
                      <a:pt x="256261" y="148609"/>
                    </a:cubicBezTo>
                    <a:cubicBezTo>
                      <a:pt x="256699" y="149495"/>
                      <a:pt x="257146" y="150371"/>
                      <a:pt x="257594" y="151247"/>
                    </a:cubicBezTo>
                    <a:cubicBezTo>
                      <a:pt x="258699" y="153419"/>
                      <a:pt x="259813" y="155553"/>
                      <a:pt x="260928" y="157667"/>
                    </a:cubicBezTo>
                    <a:cubicBezTo>
                      <a:pt x="261385" y="158525"/>
                      <a:pt x="261833" y="159372"/>
                      <a:pt x="262290" y="160211"/>
                    </a:cubicBezTo>
                    <a:cubicBezTo>
                      <a:pt x="263671" y="162744"/>
                      <a:pt x="265052" y="165221"/>
                      <a:pt x="266452" y="167640"/>
                    </a:cubicBezTo>
                    <a:cubicBezTo>
                      <a:pt x="266624" y="167945"/>
                      <a:pt x="266795" y="168259"/>
                      <a:pt x="266967" y="168554"/>
                    </a:cubicBezTo>
                    <a:cubicBezTo>
                      <a:pt x="268538" y="171240"/>
                      <a:pt x="270119" y="173822"/>
                      <a:pt x="271719" y="176336"/>
                    </a:cubicBezTo>
                    <a:cubicBezTo>
                      <a:pt x="272158" y="177022"/>
                      <a:pt x="272596" y="177670"/>
                      <a:pt x="273034" y="178346"/>
                    </a:cubicBezTo>
                    <a:cubicBezTo>
                      <a:pt x="274206" y="180137"/>
                      <a:pt x="275377" y="181889"/>
                      <a:pt x="276558" y="183575"/>
                    </a:cubicBezTo>
                    <a:cubicBezTo>
                      <a:pt x="276787" y="183899"/>
                      <a:pt x="277015" y="184214"/>
                      <a:pt x="277244" y="184537"/>
                    </a:cubicBezTo>
                    <a:cubicBezTo>
                      <a:pt x="279492" y="184242"/>
                      <a:pt x="281721" y="183975"/>
                      <a:pt x="283950" y="183747"/>
                    </a:cubicBezTo>
                    <a:cubicBezTo>
                      <a:pt x="285350" y="183604"/>
                      <a:pt x="286741" y="183480"/>
                      <a:pt x="288131" y="183356"/>
                    </a:cubicBezTo>
                    <a:cubicBezTo>
                      <a:pt x="290455" y="183156"/>
                      <a:pt x="292760" y="182994"/>
                      <a:pt x="295056" y="182851"/>
                    </a:cubicBezTo>
                    <a:cubicBezTo>
                      <a:pt x="294437" y="182242"/>
                      <a:pt x="293770" y="181613"/>
                      <a:pt x="293113" y="180937"/>
                    </a:cubicBezTo>
                    <a:cubicBezTo>
                      <a:pt x="292903" y="180727"/>
                      <a:pt x="292703" y="180489"/>
                      <a:pt x="292493" y="180270"/>
                    </a:cubicBezTo>
                    <a:cubicBezTo>
                      <a:pt x="291522" y="179241"/>
                      <a:pt x="290569" y="178127"/>
                      <a:pt x="289636" y="176936"/>
                    </a:cubicBezTo>
                    <a:cubicBezTo>
                      <a:pt x="289417" y="176651"/>
                      <a:pt x="289188" y="176384"/>
                      <a:pt x="288969" y="176089"/>
                    </a:cubicBezTo>
                    <a:cubicBezTo>
                      <a:pt x="287884" y="174650"/>
                      <a:pt x="286826" y="173117"/>
                      <a:pt x="285817" y="171440"/>
                    </a:cubicBezTo>
                    <a:cubicBezTo>
                      <a:pt x="285664" y="171193"/>
                      <a:pt x="285521" y="170917"/>
                      <a:pt x="285379" y="170659"/>
                    </a:cubicBezTo>
                    <a:cubicBezTo>
                      <a:pt x="284512" y="169174"/>
                      <a:pt x="283683" y="167583"/>
                      <a:pt x="282892" y="165897"/>
                    </a:cubicBezTo>
                    <a:cubicBezTo>
                      <a:pt x="282692" y="165478"/>
                      <a:pt x="282492" y="165068"/>
                      <a:pt x="282302" y="164640"/>
                    </a:cubicBezTo>
                    <a:cubicBezTo>
                      <a:pt x="281426" y="162658"/>
                      <a:pt x="280597" y="160563"/>
                      <a:pt x="279854" y="158305"/>
                    </a:cubicBezTo>
                    <a:cubicBezTo>
                      <a:pt x="279768" y="158048"/>
                      <a:pt x="279702" y="157763"/>
                      <a:pt x="279616" y="157496"/>
                    </a:cubicBezTo>
                    <a:cubicBezTo>
                      <a:pt x="278978" y="155458"/>
                      <a:pt x="278406" y="153295"/>
                      <a:pt x="277901" y="151028"/>
                    </a:cubicBezTo>
                    <a:cubicBezTo>
                      <a:pt x="277768" y="150447"/>
                      <a:pt x="277644" y="149876"/>
                      <a:pt x="277520" y="149276"/>
                    </a:cubicBezTo>
                    <a:cubicBezTo>
                      <a:pt x="276996" y="146666"/>
                      <a:pt x="276549" y="143951"/>
                      <a:pt x="276234" y="141037"/>
                    </a:cubicBezTo>
                    <a:cubicBezTo>
                      <a:pt x="276215" y="140846"/>
                      <a:pt x="276206" y="140627"/>
                      <a:pt x="276187" y="140437"/>
                    </a:cubicBezTo>
                    <a:cubicBezTo>
                      <a:pt x="275910" y="137712"/>
                      <a:pt x="275758" y="134817"/>
                      <a:pt x="275682" y="131826"/>
                    </a:cubicBezTo>
                    <a:cubicBezTo>
                      <a:pt x="275672" y="131407"/>
                      <a:pt x="275615" y="131054"/>
                      <a:pt x="275615" y="130635"/>
                    </a:cubicBezTo>
                    <a:cubicBezTo>
                      <a:pt x="275377" y="109776"/>
                      <a:pt x="280302" y="82286"/>
                      <a:pt x="294494" y="46091"/>
                    </a:cubicBezTo>
                    <a:cubicBezTo>
                      <a:pt x="294494" y="46091"/>
                      <a:pt x="293989" y="92716"/>
                      <a:pt x="299018" y="134207"/>
                    </a:cubicBezTo>
                    <a:cubicBezTo>
                      <a:pt x="299352" y="136970"/>
                      <a:pt x="299723" y="139694"/>
                      <a:pt x="300104" y="142399"/>
                    </a:cubicBezTo>
                    <a:cubicBezTo>
                      <a:pt x="300199" y="143066"/>
                      <a:pt x="300294" y="143723"/>
                      <a:pt x="300390" y="144380"/>
                    </a:cubicBezTo>
                    <a:cubicBezTo>
                      <a:pt x="300790" y="147085"/>
                      <a:pt x="301209" y="149762"/>
                      <a:pt x="301666" y="152362"/>
                    </a:cubicBezTo>
                    <a:cubicBezTo>
                      <a:pt x="302123" y="154943"/>
                      <a:pt x="302609" y="157429"/>
                      <a:pt x="303124" y="159877"/>
                    </a:cubicBezTo>
                    <a:cubicBezTo>
                      <a:pt x="303257" y="160496"/>
                      <a:pt x="303381" y="161106"/>
                      <a:pt x="303514" y="161715"/>
                    </a:cubicBezTo>
                    <a:cubicBezTo>
                      <a:pt x="304571" y="166554"/>
                      <a:pt x="305762" y="171079"/>
                      <a:pt x="307076" y="175184"/>
                    </a:cubicBezTo>
                    <a:cubicBezTo>
                      <a:pt x="307238" y="175698"/>
                      <a:pt x="307410" y="176193"/>
                      <a:pt x="307572" y="176689"/>
                    </a:cubicBezTo>
                    <a:cubicBezTo>
                      <a:pt x="308248" y="178689"/>
                      <a:pt x="308953" y="180623"/>
                      <a:pt x="309705" y="182385"/>
                    </a:cubicBezTo>
                    <a:cubicBezTo>
                      <a:pt x="313277" y="182385"/>
                      <a:pt x="316763" y="182451"/>
                      <a:pt x="320221" y="182594"/>
                    </a:cubicBezTo>
                    <a:cubicBezTo>
                      <a:pt x="323697" y="182747"/>
                      <a:pt x="327107" y="182975"/>
                      <a:pt x="330489" y="183261"/>
                    </a:cubicBezTo>
                    <a:cubicBezTo>
                      <a:pt x="331584" y="183356"/>
                      <a:pt x="332651" y="183480"/>
                      <a:pt x="333737" y="183585"/>
                    </a:cubicBezTo>
                    <a:cubicBezTo>
                      <a:pt x="334280" y="183642"/>
                      <a:pt x="334813" y="183690"/>
                      <a:pt x="335356" y="183747"/>
                    </a:cubicBezTo>
                    <a:cubicBezTo>
                      <a:pt x="333823" y="182537"/>
                      <a:pt x="332422" y="181166"/>
                      <a:pt x="331108" y="179470"/>
                    </a:cubicBezTo>
                    <a:cubicBezTo>
                      <a:pt x="330984" y="179308"/>
                      <a:pt x="330860" y="179146"/>
                      <a:pt x="330737" y="178975"/>
                    </a:cubicBezTo>
                    <a:cubicBezTo>
                      <a:pt x="329441" y="177213"/>
                      <a:pt x="328260" y="175117"/>
                      <a:pt x="327260" y="172622"/>
                    </a:cubicBezTo>
                    <a:cubicBezTo>
                      <a:pt x="327165" y="172383"/>
                      <a:pt x="327069" y="172136"/>
                      <a:pt x="326984" y="171888"/>
                    </a:cubicBezTo>
                    <a:cubicBezTo>
                      <a:pt x="326507" y="170621"/>
                      <a:pt x="326079" y="169278"/>
                      <a:pt x="325717" y="167802"/>
                    </a:cubicBezTo>
                    <a:cubicBezTo>
                      <a:pt x="325336" y="166259"/>
                      <a:pt x="325060" y="164621"/>
                      <a:pt x="324821" y="162906"/>
                    </a:cubicBezTo>
                    <a:cubicBezTo>
                      <a:pt x="324774" y="162563"/>
                      <a:pt x="324736" y="162211"/>
                      <a:pt x="324698" y="161858"/>
                    </a:cubicBezTo>
                    <a:cubicBezTo>
                      <a:pt x="324507" y="160163"/>
                      <a:pt x="324374" y="158382"/>
                      <a:pt x="324336" y="156467"/>
                    </a:cubicBezTo>
                    <a:cubicBezTo>
                      <a:pt x="324288" y="154229"/>
                      <a:pt x="324364" y="152067"/>
                      <a:pt x="324517" y="149819"/>
                    </a:cubicBezTo>
                    <a:cubicBezTo>
                      <a:pt x="324545" y="149352"/>
                      <a:pt x="324593" y="148866"/>
                      <a:pt x="324631" y="148390"/>
                    </a:cubicBezTo>
                    <a:cubicBezTo>
                      <a:pt x="324812" y="146218"/>
                      <a:pt x="325060" y="143951"/>
                      <a:pt x="325431" y="141532"/>
                    </a:cubicBezTo>
                    <a:cubicBezTo>
                      <a:pt x="327888" y="125682"/>
                      <a:pt x="334261" y="105175"/>
                      <a:pt x="347072" y="77905"/>
                    </a:cubicBezTo>
                    <a:cubicBezTo>
                      <a:pt x="347072" y="77905"/>
                      <a:pt x="337737" y="113528"/>
                      <a:pt x="336813" y="145371"/>
                    </a:cubicBezTo>
                    <a:cubicBezTo>
                      <a:pt x="336747" y="147552"/>
                      <a:pt x="336728" y="149714"/>
                      <a:pt x="336747" y="151838"/>
                    </a:cubicBezTo>
                    <a:cubicBezTo>
                      <a:pt x="336747" y="152067"/>
                      <a:pt x="336766" y="152286"/>
                      <a:pt x="336766" y="152524"/>
                    </a:cubicBezTo>
                    <a:cubicBezTo>
                      <a:pt x="336804" y="154981"/>
                      <a:pt x="336918" y="157382"/>
                      <a:pt x="337080" y="159744"/>
                    </a:cubicBezTo>
                    <a:cubicBezTo>
                      <a:pt x="337137" y="160487"/>
                      <a:pt x="337195" y="161211"/>
                      <a:pt x="337271" y="161935"/>
                    </a:cubicBezTo>
                    <a:cubicBezTo>
                      <a:pt x="337461" y="163982"/>
                      <a:pt x="337709" y="165964"/>
                      <a:pt x="338014" y="167888"/>
                    </a:cubicBezTo>
                    <a:cubicBezTo>
                      <a:pt x="338099" y="168402"/>
                      <a:pt x="338156" y="168945"/>
                      <a:pt x="338252" y="169450"/>
                    </a:cubicBezTo>
                    <a:cubicBezTo>
                      <a:pt x="338671" y="171774"/>
                      <a:pt x="339195" y="173974"/>
                      <a:pt x="339823" y="176060"/>
                    </a:cubicBezTo>
                    <a:cubicBezTo>
                      <a:pt x="339976" y="176555"/>
                      <a:pt x="340157" y="177003"/>
                      <a:pt x="340319" y="177479"/>
                    </a:cubicBezTo>
                    <a:cubicBezTo>
                      <a:pt x="340861" y="179080"/>
                      <a:pt x="341471" y="180594"/>
                      <a:pt x="342157" y="182004"/>
                    </a:cubicBezTo>
                    <a:cubicBezTo>
                      <a:pt x="342405" y="182518"/>
                      <a:pt x="342652" y="183032"/>
                      <a:pt x="342919" y="183518"/>
                    </a:cubicBezTo>
                    <a:cubicBezTo>
                      <a:pt x="343176" y="183975"/>
                      <a:pt x="343500" y="184328"/>
                      <a:pt x="343776" y="184766"/>
                    </a:cubicBezTo>
                    <a:cubicBezTo>
                      <a:pt x="343957" y="184795"/>
                      <a:pt x="344138" y="184823"/>
                      <a:pt x="344329" y="184852"/>
                    </a:cubicBezTo>
                    <a:cubicBezTo>
                      <a:pt x="346434" y="185147"/>
                      <a:pt x="348529" y="185471"/>
                      <a:pt x="350606" y="185823"/>
                    </a:cubicBezTo>
                    <a:cubicBezTo>
                      <a:pt x="351834" y="186033"/>
                      <a:pt x="353063" y="186233"/>
                      <a:pt x="354273" y="186461"/>
                    </a:cubicBezTo>
                    <a:cubicBezTo>
                      <a:pt x="355978" y="186776"/>
                      <a:pt x="357673" y="187109"/>
                      <a:pt x="359369" y="187452"/>
                    </a:cubicBezTo>
                    <a:cubicBezTo>
                      <a:pt x="359283" y="187090"/>
                      <a:pt x="359178" y="186766"/>
                      <a:pt x="359102" y="186385"/>
                    </a:cubicBezTo>
                    <a:cubicBezTo>
                      <a:pt x="358969" y="185785"/>
                      <a:pt x="358864" y="185118"/>
                      <a:pt x="358759" y="184471"/>
                    </a:cubicBezTo>
                    <a:cubicBezTo>
                      <a:pt x="358654" y="183890"/>
                      <a:pt x="358559" y="183309"/>
                      <a:pt x="358473" y="182680"/>
                    </a:cubicBezTo>
                    <a:cubicBezTo>
                      <a:pt x="358378" y="181966"/>
                      <a:pt x="358292" y="181204"/>
                      <a:pt x="358216" y="180432"/>
                    </a:cubicBezTo>
                    <a:cubicBezTo>
                      <a:pt x="358149" y="179765"/>
                      <a:pt x="358111" y="179070"/>
                      <a:pt x="358064" y="178365"/>
                    </a:cubicBezTo>
                    <a:cubicBezTo>
                      <a:pt x="358016" y="177546"/>
                      <a:pt x="357959" y="176727"/>
                      <a:pt x="357940" y="175851"/>
                    </a:cubicBezTo>
                    <a:cubicBezTo>
                      <a:pt x="357921" y="174898"/>
                      <a:pt x="357949" y="173860"/>
                      <a:pt x="357969" y="172841"/>
                    </a:cubicBezTo>
                    <a:cubicBezTo>
                      <a:pt x="357997" y="171488"/>
                      <a:pt x="358073" y="170078"/>
                      <a:pt x="358178" y="168602"/>
                    </a:cubicBezTo>
                    <a:cubicBezTo>
                      <a:pt x="358254" y="167573"/>
                      <a:pt x="358330" y="166545"/>
                      <a:pt x="358454" y="165449"/>
                    </a:cubicBezTo>
                    <a:cubicBezTo>
                      <a:pt x="358569" y="164449"/>
                      <a:pt x="358712" y="163392"/>
                      <a:pt x="358864" y="162335"/>
                    </a:cubicBezTo>
                    <a:cubicBezTo>
                      <a:pt x="359026" y="161201"/>
                      <a:pt x="359216" y="160030"/>
                      <a:pt x="359426" y="158829"/>
                    </a:cubicBezTo>
                    <a:cubicBezTo>
                      <a:pt x="359616" y="157753"/>
                      <a:pt x="359807" y="156677"/>
                      <a:pt x="360035" y="155543"/>
                    </a:cubicBezTo>
                    <a:cubicBezTo>
                      <a:pt x="360093" y="155286"/>
                      <a:pt x="360121" y="155048"/>
                      <a:pt x="360178" y="154791"/>
                    </a:cubicBezTo>
                    <a:cubicBezTo>
                      <a:pt x="362360" y="144609"/>
                      <a:pt x="366208" y="132378"/>
                      <a:pt x="372761" y="117605"/>
                    </a:cubicBezTo>
                    <a:cubicBezTo>
                      <a:pt x="372761" y="117605"/>
                      <a:pt x="377409" y="140503"/>
                      <a:pt x="376314" y="162849"/>
                    </a:cubicBezTo>
                    <a:cubicBezTo>
                      <a:pt x="376323" y="163106"/>
                      <a:pt x="376304" y="163344"/>
                      <a:pt x="376285" y="163592"/>
                    </a:cubicBezTo>
                    <a:cubicBezTo>
                      <a:pt x="376247" y="164240"/>
                      <a:pt x="376190" y="164878"/>
                      <a:pt x="376152" y="165525"/>
                    </a:cubicBezTo>
                    <a:cubicBezTo>
                      <a:pt x="376047" y="166973"/>
                      <a:pt x="375923" y="168402"/>
                      <a:pt x="375771" y="169831"/>
                    </a:cubicBezTo>
                    <a:cubicBezTo>
                      <a:pt x="375695" y="170536"/>
                      <a:pt x="375609" y="171240"/>
                      <a:pt x="375523" y="171936"/>
                    </a:cubicBezTo>
                    <a:cubicBezTo>
                      <a:pt x="375323" y="173441"/>
                      <a:pt x="375085" y="174917"/>
                      <a:pt x="374818" y="176374"/>
                    </a:cubicBezTo>
                    <a:cubicBezTo>
                      <a:pt x="374723" y="176889"/>
                      <a:pt x="374647" y="177422"/>
                      <a:pt x="374542" y="177927"/>
                    </a:cubicBezTo>
                    <a:cubicBezTo>
                      <a:pt x="374142" y="179842"/>
                      <a:pt x="373685" y="181708"/>
                      <a:pt x="373142" y="183509"/>
                    </a:cubicBezTo>
                    <a:cubicBezTo>
                      <a:pt x="373018" y="183918"/>
                      <a:pt x="372866" y="184299"/>
                      <a:pt x="372732" y="184709"/>
                    </a:cubicBezTo>
                    <a:cubicBezTo>
                      <a:pt x="372285" y="186090"/>
                      <a:pt x="371789" y="187423"/>
                      <a:pt x="371237" y="188709"/>
                    </a:cubicBezTo>
                    <a:cubicBezTo>
                      <a:pt x="371046" y="189157"/>
                      <a:pt x="370846" y="189605"/>
                      <a:pt x="370646" y="190033"/>
                    </a:cubicBezTo>
                    <a:cubicBezTo>
                      <a:pt x="370932" y="190100"/>
                      <a:pt x="371218" y="190167"/>
                      <a:pt x="371504" y="190243"/>
                    </a:cubicBezTo>
                    <a:cubicBezTo>
                      <a:pt x="372113" y="190395"/>
                      <a:pt x="372723" y="190538"/>
                      <a:pt x="373332" y="190691"/>
                    </a:cubicBezTo>
                    <a:cubicBezTo>
                      <a:pt x="376418" y="191500"/>
                      <a:pt x="379466" y="192367"/>
                      <a:pt x="382476" y="193281"/>
                    </a:cubicBezTo>
                    <a:cubicBezTo>
                      <a:pt x="383334" y="193538"/>
                      <a:pt x="384162" y="193824"/>
                      <a:pt x="385010" y="194091"/>
                    </a:cubicBezTo>
                    <a:cubicBezTo>
                      <a:pt x="385286" y="194177"/>
                      <a:pt x="385563" y="194262"/>
                      <a:pt x="385829" y="194348"/>
                    </a:cubicBezTo>
                    <a:cubicBezTo>
                      <a:pt x="386134" y="193700"/>
                      <a:pt x="386448" y="193053"/>
                      <a:pt x="386820" y="192348"/>
                    </a:cubicBezTo>
                    <a:cubicBezTo>
                      <a:pt x="387420" y="191205"/>
                      <a:pt x="388087" y="190033"/>
                      <a:pt x="388810" y="188824"/>
                    </a:cubicBezTo>
                    <a:cubicBezTo>
                      <a:pt x="388953" y="188585"/>
                      <a:pt x="389106" y="188338"/>
                      <a:pt x="389258" y="188100"/>
                    </a:cubicBezTo>
                    <a:cubicBezTo>
                      <a:pt x="389915" y="187042"/>
                      <a:pt x="390639" y="185966"/>
                      <a:pt x="391420" y="184880"/>
                    </a:cubicBezTo>
                    <a:cubicBezTo>
                      <a:pt x="391601" y="184623"/>
                      <a:pt x="391773" y="184375"/>
                      <a:pt x="391963" y="184118"/>
                    </a:cubicBezTo>
                    <a:cubicBezTo>
                      <a:pt x="393925" y="181470"/>
                      <a:pt x="396240" y="178822"/>
                      <a:pt x="398993" y="176346"/>
                    </a:cubicBezTo>
                    <a:cubicBezTo>
                      <a:pt x="405851" y="170278"/>
                      <a:pt x="414833" y="165611"/>
                      <a:pt x="426815" y="165449"/>
                    </a:cubicBezTo>
                    <a:cubicBezTo>
                      <a:pt x="426815" y="165449"/>
                      <a:pt x="423110" y="176660"/>
                      <a:pt x="414909" y="186490"/>
                    </a:cubicBezTo>
                    <a:cubicBezTo>
                      <a:pt x="414785" y="186690"/>
                      <a:pt x="414614" y="186861"/>
                      <a:pt x="414461" y="187042"/>
                    </a:cubicBezTo>
                    <a:cubicBezTo>
                      <a:pt x="413976" y="187614"/>
                      <a:pt x="413461" y="188176"/>
                      <a:pt x="412937" y="188728"/>
                    </a:cubicBezTo>
                    <a:cubicBezTo>
                      <a:pt x="412452" y="189243"/>
                      <a:pt x="411956" y="189757"/>
                      <a:pt x="411442" y="190262"/>
                    </a:cubicBezTo>
                    <a:cubicBezTo>
                      <a:pt x="410908" y="190786"/>
                      <a:pt x="410365" y="191291"/>
                      <a:pt x="409803" y="191786"/>
                    </a:cubicBezTo>
                    <a:cubicBezTo>
                      <a:pt x="409242" y="192291"/>
                      <a:pt x="408661" y="192767"/>
                      <a:pt x="408070" y="193243"/>
                    </a:cubicBezTo>
                    <a:cubicBezTo>
                      <a:pt x="407498" y="193700"/>
                      <a:pt x="406917" y="194148"/>
                      <a:pt x="406317" y="194577"/>
                    </a:cubicBezTo>
                    <a:cubicBezTo>
                      <a:pt x="405670" y="195043"/>
                      <a:pt x="404993" y="195472"/>
                      <a:pt x="404308" y="195901"/>
                    </a:cubicBezTo>
                    <a:cubicBezTo>
                      <a:pt x="403698" y="196282"/>
                      <a:pt x="403098" y="196653"/>
                      <a:pt x="402460" y="197006"/>
                    </a:cubicBezTo>
                    <a:cubicBezTo>
                      <a:pt x="401717" y="197406"/>
                      <a:pt x="400936" y="197758"/>
                      <a:pt x="400155" y="198110"/>
                    </a:cubicBezTo>
                    <a:cubicBezTo>
                      <a:pt x="399679" y="198330"/>
                      <a:pt x="399231" y="198596"/>
                      <a:pt x="398745" y="198787"/>
                    </a:cubicBezTo>
                    <a:cubicBezTo>
                      <a:pt x="399259" y="198977"/>
                      <a:pt x="399755" y="199187"/>
                      <a:pt x="400269" y="199377"/>
                    </a:cubicBezTo>
                    <a:cubicBezTo>
                      <a:pt x="401374" y="199796"/>
                      <a:pt x="402479" y="200225"/>
                      <a:pt x="403565" y="200654"/>
                    </a:cubicBezTo>
                    <a:cubicBezTo>
                      <a:pt x="405403" y="201378"/>
                      <a:pt x="407213" y="202121"/>
                      <a:pt x="409013" y="202873"/>
                    </a:cubicBezTo>
                    <a:cubicBezTo>
                      <a:pt x="410032" y="203302"/>
                      <a:pt x="411051" y="203721"/>
                      <a:pt x="412051" y="204149"/>
                    </a:cubicBezTo>
                    <a:cubicBezTo>
                      <a:pt x="414080" y="205026"/>
                      <a:pt x="416090" y="205930"/>
                      <a:pt x="418081" y="206854"/>
                    </a:cubicBezTo>
                    <a:cubicBezTo>
                      <a:pt x="418805" y="207188"/>
                      <a:pt x="419548" y="207512"/>
                      <a:pt x="420271" y="207855"/>
                    </a:cubicBezTo>
                    <a:cubicBezTo>
                      <a:pt x="422977" y="209121"/>
                      <a:pt x="425644" y="210426"/>
                      <a:pt x="428272" y="211760"/>
                    </a:cubicBezTo>
                    <a:cubicBezTo>
                      <a:pt x="428758" y="212007"/>
                      <a:pt x="429225" y="212265"/>
                      <a:pt x="429711" y="212512"/>
                    </a:cubicBezTo>
                    <a:cubicBezTo>
                      <a:pt x="431835" y="213608"/>
                      <a:pt x="433940" y="214713"/>
                      <a:pt x="436016" y="215837"/>
                    </a:cubicBezTo>
                    <a:cubicBezTo>
                      <a:pt x="436912" y="216322"/>
                      <a:pt x="437797" y="216827"/>
                      <a:pt x="438683" y="217322"/>
                    </a:cubicBezTo>
                    <a:cubicBezTo>
                      <a:pt x="440341" y="218246"/>
                      <a:pt x="441979" y="219170"/>
                      <a:pt x="443598" y="220104"/>
                    </a:cubicBezTo>
                    <a:cubicBezTo>
                      <a:pt x="444532" y="220647"/>
                      <a:pt x="445456" y="221190"/>
                      <a:pt x="446379" y="221742"/>
                    </a:cubicBezTo>
                    <a:cubicBezTo>
                      <a:pt x="447951" y="222675"/>
                      <a:pt x="449504" y="223618"/>
                      <a:pt x="451047" y="224561"/>
                    </a:cubicBezTo>
                    <a:cubicBezTo>
                      <a:pt x="451933" y="225104"/>
                      <a:pt x="452809" y="225647"/>
                      <a:pt x="453685" y="226200"/>
                    </a:cubicBezTo>
                    <a:cubicBezTo>
                      <a:pt x="455323" y="227228"/>
                      <a:pt x="456924" y="228267"/>
                      <a:pt x="458524" y="229314"/>
                    </a:cubicBezTo>
                    <a:cubicBezTo>
                      <a:pt x="459229" y="229781"/>
                      <a:pt x="459953" y="230238"/>
                      <a:pt x="460648" y="230705"/>
                    </a:cubicBezTo>
                    <a:cubicBezTo>
                      <a:pt x="462924" y="232220"/>
                      <a:pt x="465172" y="233744"/>
                      <a:pt x="467373" y="235287"/>
                    </a:cubicBezTo>
                    <a:cubicBezTo>
                      <a:pt x="494262" y="254108"/>
                      <a:pt x="515007" y="274339"/>
                      <a:pt x="528771" y="289455"/>
                    </a:cubicBezTo>
                    <a:cubicBezTo>
                      <a:pt x="528942" y="289636"/>
                      <a:pt x="529095" y="289808"/>
                      <a:pt x="529276" y="290008"/>
                    </a:cubicBezTo>
                    <a:cubicBezTo>
                      <a:pt x="530647" y="291513"/>
                      <a:pt x="531962" y="292989"/>
                      <a:pt x="533190" y="294389"/>
                    </a:cubicBezTo>
                    <a:cubicBezTo>
                      <a:pt x="533314" y="294532"/>
                      <a:pt x="533419" y="294656"/>
                      <a:pt x="533543" y="294789"/>
                    </a:cubicBezTo>
                    <a:cubicBezTo>
                      <a:pt x="534676" y="296094"/>
                      <a:pt x="535743" y="297332"/>
                      <a:pt x="536753" y="298514"/>
                    </a:cubicBezTo>
                    <a:cubicBezTo>
                      <a:pt x="537010" y="298818"/>
                      <a:pt x="537277" y="299123"/>
                      <a:pt x="537524" y="299418"/>
                    </a:cubicBezTo>
                    <a:cubicBezTo>
                      <a:pt x="538563" y="300647"/>
                      <a:pt x="539534" y="301828"/>
                      <a:pt x="540429" y="302914"/>
                    </a:cubicBezTo>
                    <a:cubicBezTo>
                      <a:pt x="540572" y="303086"/>
                      <a:pt x="540696" y="303238"/>
                      <a:pt x="540830" y="303409"/>
                    </a:cubicBezTo>
                    <a:cubicBezTo>
                      <a:pt x="541611" y="304371"/>
                      <a:pt x="542334" y="305267"/>
                      <a:pt x="542992" y="306095"/>
                    </a:cubicBezTo>
                    <a:cubicBezTo>
                      <a:pt x="543144" y="306286"/>
                      <a:pt x="543315" y="306495"/>
                      <a:pt x="543458" y="306686"/>
                    </a:cubicBezTo>
                    <a:cubicBezTo>
                      <a:pt x="544154" y="307572"/>
                      <a:pt x="544782" y="308372"/>
                      <a:pt x="545325" y="309086"/>
                    </a:cubicBezTo>
                    <a:cubicBezTo>
                      <a:pt x="545449" y="309248"/>
                      <a:pt x="545563" y="309401"/>
                      <a:pt x="545687" y="309553"/>
                    </a:cubicBezTo>
                    <a:cubicBezTo>
                      <a:pt x="546144" y="310153"/>
                      <a:pt x="546554" y="310706"/>
                      <a:pt x="546897" y="311153"/>
                    </a:cubicBezTo>
                    <a:cubicBezTo>
                      <a:pt x="547421" y="311868"/>
                      <a:pt x="547716" y="312258"/>
                      <a:pt x="547906" y="312534"/>
                    </a:cubicBezTo>
                    <a:cubicBezTo>
                      <a:pt x="548887" y="340985"/>
                      <a:pt x="525046" y="320250"/>
                      <a:pt x="525046" y="320250"/>
                    </a:cubicBezTo>
                    <a:cubicBezTo>
                      <a:pt x="499015" y="290503"/>
                      <a:pt x="472535" y="267681"/>
                      <a:pt x="446122" y="250508"/>
                    </a:cubicBezTo>
                    <a:cubicBezTo>
                      <a:pt x="453504" y="277311"/>
                      <a:pt x="440341" y="298409"/>
                      <a:pt x="440341" y="298409"/>
                    </a:cubicBezTo>
                    <a:cubicBezTo>
                      <a:pt x="430206" y="273015"/>
                      <a:pt x="433644" y="254565"/>
                      <a:pt x="437178" y="244907"/>
                    </a:cubicBezTo>
                    <a:cubicBezTo>
                      <a:pt x="434788" y="243469"/>
                      <a:pt x="432397" y="242059"/>
                      <a:pt x="430016" y="240706"/>
                    </a:cubicBezTo>
                    <a:cubicBezTo>
                      <a:pt x="429596" y="241259"/>
                      <a:pt x="429215" y="241868"/>
                      <a:pt x="428815" y="242440"/>
                    </a:cubicBezTo>
                    <a:cubicBezTo>
                      <a:pt x="427939" y="243678"/>
                      <a:pt x="427053" y="244907"/>
                      <a:pt x="426225" y="246202"/>
                    </a:cubicBezTo>
                    <a:cubicBezTo>
                      <a:pt x="425929" y="246659"/>
                      <a:pt x="425663" y="247145"/>
                      <a:pt x="425377" y="247602"/>
                    </a:cubicBezTo>
                    <a:cubicBezTo>
                      <a:pt x="424520" y="248993"/>
                      <a:pt x="423663" y="250384"/>
                      <a:pt x="422853" y="251822"/>
                    </a:cubicBezTo>
                    <a:cubicBezTo>
                      <a:pt x="422643" y="252193"/>
                      <a:pt x="422453" y="252574"/>
                      <a:pt x="422253" y="252955"/>
                    </a:cubicBezTo>
                    <a:cubicBezTo>
                      <a:pt x="421396" y="254518"/>
                      <a:pt x="420548" y="256080"/>
                      <a:pt x="419748" y="257689"/>
                    </a:cubicBezTo>
                    <a:cubicBezTo>
                      <a:pt x="419586" y="258013"/>
                      <a:pt x="419443" y="258337"/>
                      <a:pt x="419290" y="258661"/>
                    </a:cubicBezTo>
                    <a:cubicBezTo>
                      <a:pt x="418471" y="260337"/>
                      <a:pt x="417662" y="262023"/>
                      <a:pt x="416900" y="263719"/>
                    </a:cubicBezTo>
                    <a:cubicBezTo>
                      <a:pt x="415871" y="266033"/>
                      <a:pt x="415071" y="267919"/>
                      <a:pt x="414309" y="269786"/>
                    </a:cubicBezTo>
                    <a:cubicBezTo>
                      <a:pt x="406384" y="289322"/>
                      <a:pt x="402326" y="308134"/>
                      <a:pt x="401431" y="312534"/>
                    </a:cubicBezTo>
                    <a:cubicBezTo>
                      <a:pt x="401307" y="313163"/>
                      <a:pt x="401241" y="313496"/>
                      <a:pt x="401241" y="313496"/>
                    </a:cubicBezTo>
                    <a:cubicBezTo>
                      <a:pt x="400926" y="310886"/>
                      <a:pt x="400698" y="308353"/>
                      <a:pt x="400536" y="305886"/>
                    </a:cubicBezTo>
                    <a:cubicBezTo>
                      <a:pt x="400478" y="305048"/>
                      <a:pt x="400488" y="304267"/>
                      <a:pt x="400450" y="303447"/>
                    </a:cubicBezTo>
                    <a:cubicBezTo>
                      <a:pt x="400383" y="301857"/>
                      <a:pt x="400307" y="300257"/>
                      <a:pt x="400298" y="298733"/>
                    </a:cubicBezTo>
                    <a:cubicBezTo>
                      <a:pt x="400298" y="297790"/>
                      <a:pt x="400345" y="296894"/>
                      <a:pt x="400364" y="295970"/>
                    </a:cubicBezTo>
                    <a:cubicBezTo>
                      <a:pt x="400393" y="294637"/>
                      <a:pt x="400412" y="293275"/>
                      <a:pt x="400488" y="291989"/>
                    </a:cubicBezTo>
                    <a:cubicBezTo>
                      <a:pt x="400545" y="291055"/>
                      <a:pt x="400650" y="290179"/>
                      <a:pt x="400726" y="289265"/>
                    </a:cubicBezTo>
                    <a:cubicBezTo>
                      <a:pt x="400831" y="288065"/>
                      <a:pt x="400926" y="286845"/>
                      <a:pt x="401069" y="285683"/>
                    </a:cubicBezTo>
                    <a:cubicBezTo>
                      <a:pt x="401183" y="284778"/>
                      <a:pt x="401336" y="283921"/>
                      <a:pt x="401479" y="283035"/>
                    </a:cubicBezTo>
                    <a:cubicBezTo>
                      <a:pt x="401650" y="281940"/>
                      <a:pt x="401812" y="280835"/>
                      <a:pt x="402012" y="279778"/>
                    </a:cubicBezTo>
                    <a:cubicBezTo>
                      <a:pt x="402184" y="278911"/>
                      <a:pt x="402384" y="278092"/>
                      <a:pt x="402574" y="277254"/>
                    </a:cubicBezTo>
                    <a:cubicBezTo>
                      <a:pt x="402803" y="276254"/>
                      <a:pt x="403022" y="275244"/>
                      <a:pt x="403279" y="274282"/>
                    </a:cubicBezTo>
                    <a:cubicBezTo>
                      <a:pt x="403498" y="273463"/>
                      <a:pt x="403746" y="272682"/>
                      <a:pt x="403984" y="271891"/>
                    </a:cubicBezTo>
                    <a:cubicBezTo>
                      <a:pt x="404260" y="270977"/>
                      <a:pt x="404527" y="270053"/>
                      <a:pt x="404822" y="269176"/>
                    </a:cubicBezTo>
                    <a:cubicBezTo>
                      <a:pt x="405079" y="268405"/>
                      <a:pt x="405365" y="267681"/>
                      <a:pt x="405651" y="266938"/>
                    </a:cubicBezTo>
                    <a:cubicBezTo>
                      <a:pt x="405965" y="266100"/>
                      <a:pt x="406279" y="265252"/>
                      <a:pt x="406622" y="264452"/>
                    </a:cubicBezTo>
                    <a:cubicBezTo>
                      <a:pt x="406917" y="263738"/>
                      <a:pt x="407241" y="263052"/>
                      <a:pt x="407556" y="262366"/>
                    </a:cubicBezTo>
                    <a:cubicBezTo>
                      <a:pt x="407908" y="261595"/>
                      <a:pt x="408251" y="260833"/>
                      <a:pt x="408622" y="260099"/>
                    </a:cubicBezTo>
                    <a:cubicBezTo>
                      <a:pt x="408956" y="259432"/>
                      <a:pt x="409308" y="258794"/>
                      <a:pt x="409651" y="258156"/>
                    </a:cubicBezTo>
                    <a:cubicBezTo>
                      <a:pt x="410023" y="257461"/>
                      <a:pt x="410404" y="256765"/>
                      <a:pt x="410794" y="256099"/>
                    </a:cubicBezTo>
                    <a:cubicBezTo>
                      <a:pt x="411156" y="255489"/>
                      <a:pt x="411518" y="254899"/>
                      <a:pt x="411889" y="254308"/>
                    </a:cubicBezTo>
                    <a:cubicBezTo>
                      <a:pt x="412290" y="253670"/>
                      <a:pt x="412690" y="253041"/>
                      <a:pt x="413099" y="252432"/>
                    </a:cubicBezTo>
                    <a:cubicBezTo>
                      <a:pt x="413480" y="251870"/>
                      <a:pt x="413871" y="251327"/>
                      <a:pt x="414252" y="250793"/>
                    </a:cubicBezTo>
                    <a:cubicBezTo>
                      <a:pt x="414661" y="250222"/>
                      <a:pt x="415080" y="249650"/>
                      <a:pt x="415490" y="249107"/>
                    </a:cubicBezTo>
                    <a:cubicBezTo>
                      <a:pt x="415880" y="248593"/>
                      <a:pt x="416280" y="248098"/>
                      <a:pt x="416681" y="247612"/>
                    </a:cubicBezTo>
                    <a:cubicBezTo>
                      <a:pt x="417100" y="247098"/>
                      <a:pt x="417528" y="246593"/>
                      <a:pt x="417947" y="246097"/>
                    </a:cubicBezTo>
                    <a:cubicBezTo>
                      <a:pt x="418357" y="245631"/>
                      <a:pt x="418757" y="245183"/>
                      <a:pt x="419167" y="244735"/>
                    </a:cubicBezTo>
                    <a:cubicBezTo>
                      <a:pt x="419586" y="244278"/>
                      <a:pt x="420005" y="243840"/>
                      <a:pt x="420424" y="243411"/>
                    </a:cubicBezTo>
                    <a:cubicBezTo>
                      <a:pt x="420833" y="242992"/>
                      <a:pt x="421253" y="242583"/>
                      <a:pt x="421662" y="242183"/>
                    </a:cubicBezTo>
                    <a:cubicBezTo>
                      <a:pt x="422072" y="241783"/>
                      <a:pt x="422491" y="241392"/>
                      <a:pt x="422900" y="241021"/>
                    </a:cubicBezTo>
                    <a:cubicBezTo>
                      <a:pt x="423310" y="240649"/>
                      <a:pt x="423710" y="240287"/>
                      <a:pt x="424110" y="239935"/>
                    </a:cubicBezTo>
                    <a:cubicBezTo>
                      <a:pt x="424291" y="239773"/>
                      <a:pt x="424482" y="239592"/>
                      <a:pt x="424672" y="239439"/>
                    </a:cubicBezTo>
                    <a:cubicBezTo>
                      <a:pt x="425110" y="239097"/>
                      <a:pt x="425529" y="238725"/>
                      <a:pt x="425929" y="238401"/>
                    </a:cubicBezTo>
                    <a:cubicBezTo>
                      <a:pt x="425672" y="238258"/>
                      <a:pt x="425415" y="238135"/>
                      <a:pt x="425148" y="237992"/>
                    </a:cubicBezTo>
                    <a:cubicBezTo>
                      <a:pt x="422815" y="236734"/>
                      <a:pt x="420491" y="235496"/>
                      <a:pt x="418157" y="234325"/>
                    </a:cubicBezTo>
                    <a:cubicBezTo>
                      <a:pt x="417109" y="235296"/>
                      <a:pt x="416042" y="236315"/>
                      <a:pt x="414957" y="237392"/>
                    </a:cubicBezTo>
                    <a:cubicBezTo>
                      <a:pt x="412775" y="239535"/>
                      <a:pt x="410651" y="241706"/>
                      <a:pt x="408470" y="244021"/>
                    </a:cubicBezTo>
                    <a:cubicBezTo>
                      <a:pt x="406308" y="246307"/>
                      <a:pt x="404088" y="248736"/>
                      <a:pt x="401822" y="251260"/>
                    </a:cubicBezTo>
                    <a:cubicBezTo>
                      <a:pt x="399374" y="254003"/>
                      <a:pt x="397126" y="256575"/>
                      <a:pt x="394849" y="259223"/>
                    </a:cubicBezTo>
                    <a:cubicBezTo>
                      <a:pt x="394706" y="259385"/>
                      <a:pt x="394573" y="259547"/>
                      <a:pt x="394430" y="259709"/>
                    </a:cubicBezTo>
                    <a:cubicBezTo>
                      <a:pt x="392211" y="262299"/>
                      <a:pt x="389972" y="264966"/>
                      <a:pt x="387715" y="267681"/>
                    </a:cubicBezTo>
                    <a:cubicBezTo>
                      <a:pt x="387515" y="267929"/>
                      <a:pt x="387315" y="268167"/>
                      <a:pt x="387105" y="268415"/>
                    </a:cubicBezTo>
                    <a:cubicBezTo>
                      <a:pt x="384896" y="271091"/>
                      <a:pt x="382676" y="273806"/>
                      <a:pt x="380467" y="276539"/>
                    </a:cubicBezTo>
                    <a:cubicBezTo>
                      <a:pt x="380228" y="276835"/>
                      <a:pt x="379990" y="277130"/>
                      <a:pt x="379752" y="277425"/>
                    </a:cubicBezTo>
                    <a:cubicBezTo>
                      <a:pt x="377580" y="280130"/>
                      <a:pt x="375418" y="282845"/>
                      <a:pt x="373275" y="285560"/>
                    </a:cubicBezTo>
                    <a:cubicBezTo>
                      <a:pt x="373008" y="285902"/>
                      <a:pt x="372742" y="286236"/>
                      <a:pt x="372475" y="286579"/>
                    </a:cubicBezTo>
                    <a:cubicBezTo>
                      <a:pt x="370361" y="289255"/>
                      <a:pt x="368284" y="291932"/>
                      <a:pt x="366227" y="294580"/>
                    </a:cubicBezTo>
                    <a:cubicBezTo>
                      <a:pt x="365931" y="294970"/>
                      <a:pt x="365636" y="295351"/>
                      <a:pt x="365331" y="295732"/>
                    </a:cubicBezTo>
                    <a:cubicBezTo>
                      <a:pt x="363321" y="298342"/>
                      <a:pt x="361340" y="300914"/>
                      <a:pt x="359416" y="303447"/>
                    </a:cubicBezTo>
                    <a:cubicBezTo>
                      <a:pt x="359121" y="303828"/>
                      <a:pt x="358835" y="304209"/>
                      <a:pt x="358540" y="304590"/>
                    </a:cubicBezTo>
                    <a:cubicBezTo>
                      <a:pt x="356625" y="307105"/>
                      <a:pt x="354759" y="309572"/>
                      <a:pt x="352958" y="311972"/>
                    </a:cubicBezTo>
                    <a:cubicBezTo>
                      <a:pt x="352692" y="312325"/>
                      <a:pt x="352434" y="312677"/>
                      <a:pt x="352168" y="313030"/>
                    </a:cubicBezTo>
                    <a:cubicBezTo>
                      <a:pt x="350368" y="315430"/>
                      <a:pt x="348634" y="317745"/>
                      <a:pt x="346986" y="319973"/>
                    </a:cubicBezTo>
                    <a:cubicBezTo>
                      <a:pt x="346767" y="320269"/>
                      <a:pt x="346558" y="320554"/>
                      <a:pt x="346338" y="320850"/>
                    </a:cubicBezTo>
                    <a:cubicBezTo>
                      <a:pt x="344662" y="323107"/>
                      <a:pt x="343072" y="325269"/>
                      <a:pt x="341586" y="327298"/>
                    </a:cubicBezTo>
                    <a:cubicBezTo>
                      <a:pt x="341452" y="327479"/>
                      <a:pt x="341328" y="327650"/>
                      <a:pt x="341195" y="327831"/>
                    </a:cubicBezTo>
                    <a:cubicBezTo>
                      <a:pt x="339680" y="329898"/>
                      <a:pt x="338261" y="331841"/>
                      <a:pt x="336966" y="333632"/>
                    </a:cubicBezTo>
                    <a:cubicBezTo>
                      <a:pt x="335404" y="335775"/>
                      <a:pt x="334242" y="337395"/>
                      <a:pt x="333213" y="338823"/>
                    </a:cubicBezTo>
                    <a:cubicBezTo>
                      <a:pt x="331975" y="340538"/>
                      <a:pt x="331118" y="341738"/>
                      <a:pt x="330413" y="342719"/>
                    </a:cubicBezTo>
                    <a:cubicBezTo>
                      <a:pt x="330279" y="342900"/>
                      <a:pt x="330203" y="343014"/>
                      <a:pt x="330089" y="343176"/>
                    </a:cubicBezTo>
                    <a:cubicBezTo>
                      <a:pt x="328746" y="345062"/>
                      <a:pt x="327946" y="346186"/>
                      <a:pt x="327946" y="346186"/>
                    </a:cubicBezTo>
                    <a:cubicBezTo>
                      <a:pt x="329051" y="341662"/>
                      <a:pt x="330241" y="337337"/>
                      <a:pt x="331489" y="333146"/>
                    </a:cubicBezTo>
                    <a:cubicBezTo>
                      <a:pt x="331889" y="331794"/>
                      <a:pt x="332327" y="330518"/>
                      <a:pt x="332746" y="329194"/>
                    </a:cubicBezTo>
                    <a:cubicBezTo>
                      <a:pt x="333623" y="326412"/>
                      <a:pt x="334518" y="323669"/>
                      <a:pt x="335451" y="321031"/>
                    </a:cubicBezTo>
                    <a:cubicBezTo>
                      <a:pt x="335966" y="319573"/>
                      <a:pt x="336499" y="318173"/>
                      <a:pt x="337033" y="316754"/>
                    </a:cubicBezTo>
                    <a:cubicBezTo>
                      <a:pt x="337928" y="314373"/>
                      <a:pt x="338852" y="312039"/>
                      <a:pt x="339795" y="309782"/>
                    </a:cubicBezTo>
                    <a:cubicBezTo>
                      <a:pt x="340366" y="308420"/>
                      <a:pt x="340938" y="307067"/>
                      <a:pt x="341519" y="305743"/>
                    </a:cubicBezTo>
                    <a:cubicBezTo>
                      <a:pt x="342509" y="303514"/>
                      <a:pt x="343519" y="301361"/>
                      <a:pt x="344548" y="299247"/>
                    </a:cubicBezTo>
                    <a:cubicBezTo>
                      <a:pt x="345110" y="298085"/>
                      <a:pt x="345672" y="296894"/>
                      <a:pt x="346253" y="295770"/>
                    </a:cubicBezTo>
                    <a:cubicBezTo>
                      <a:pt x="347453" y="293437"/>
                      <a:pt x="348672" y="291208"/>
                      <a:pt x="349910" y="289027"/>
                    </a:cubicBezTo>
                    <a:cubicBezTo>
                      <a:pt x="350348" y="288265"/>
                      <a:pt x="350768" y="287445"/>
                      <a:pt x="351206" y="286703"/>
                    </a:cubicBezTo>
                    <a:cubicBezTo>
                      <a:pt x="352892" y="283835"/>
                      <a:pt x="354606" y="281102"/>
                      <a:pt x="356340" y="278492"/>
                    </a:cubicBezTo>
                    <a:cubicBezTo>
                      <a:pt x="356749" y="277882"/>
                      <a:pt x="357168" y="277330"/>
                      <a:pt x="357578" y="276730"/>
                    </a:cubicBezTo>
                    <a:cubicBezTo>
                      <a:pt x="358930" y="274768"/>
                      <a:pt x="360283" y="272853"/>
                      <a:pt x="361664" y="271034"/>
                    </a:cubicBezTo>
                    <a:cubicBezTo>
                      <a:pt x="362312" y="270177"/>
                      <a:pt x="362969" y="269367"/>
                      <a:pt x="363626" y="268548"/>
                    </a:cubicBezTo>
                    <a:cubicBezTo>
                      <a:pt x="364779" y="267091"/>
                      <a:pt x="365941" y="265652"/>
                      <a:pt x="367103" y="264290"/>
                    </a:cubicBezTo>
                    <a:cubicBezTo>
                      <a:pt x="367817" y="263452"/>
                      <a:pt x="368541" y="262642"/>
                      <a:pt x="369256" y="261842"/>
                    </a:cubicBezTo>
                    <a:cubicBezTo>
                      <a:pt x="370379" y="260585"/>
                      <a:pt x="371504" y="259375"/>
                      <a:pt x="372628" y="258204"/>
                    </a:cubicBezTo>
                    <a:cubicBezTo>
                      <a:pt x="373342" y="257461"/>
                      <a:pt x="374066" y="256708"/>
                      <a:pt x="374780" y="256003"/>
                    </a:cubicBezTo>
                    <a:cubicBezTo>
                      <a:pt x="375952" y="254841"/>
                      <a:pt x="377123" y="253746"/>
                      <a:pt x="378285" y="252670"/>
                    </a:cubicBezTo>
                    <a:cubicBezTo>
                      <a:pt x="378943" y="252070"/>
                      <a:pt x="379590" y="251441"/>
                      <a:pt x="380247" y="250869"/>
                    </a:cubicBezTo>
                    <a:cubicBezTo>
                      <a:pt x="381686" y="249603"/>
                      <a:pt x="383114" y="248412"/>
                      <a:pt x="384543" y="247269"/>
                    </a:cubicBezTo>
                    <a:cubicBezTo>
                      <a:pt x="384905" y="246974"/>
                      <a:pt x="385277" y="246650"/>
                      <a:pt x="385639" y="246364"/>
                    </a:cubicBezTo>
                    <a:cubicBezTo>
                      <a:pt x="387382" y="244993"/>
                      <a:pt x="389106" y="243716"/>
                      <a:pt x="390811" y="242526"/>
                    </a:cubicBezTo>
                    <a:cubicBezTo>
                      <a:pt x="391477" y="242059"/>
                      <a:pt x="392125" y="241640"/>
                      <a:pt x="392782" y="241192"/>
                    </a:cubicBezTo>
                    <a:cubicBezTo>
                      <a:pt x="393840" y="240478"/>
                      <a:pt x="394897" y="239773"/>
                      <a:pt x="395926" y="239125"/>
                    </a:cubicBezTo>
                    <a:cubicBezTo>
                      <a:pt x="396669" y="238658"/>
                      <a:pt x="397392" y="238230"/>
                      <a:pt x="398126" y="237792"/>
                    </a:cubicBezTo>
                    <a:cubicBezTo>
                      <a:pt x="398650" y="237477"/>
                      <a:pt x="399183" y="237134"/>
                      <a:pt x="399697" y="236839"/>
                    </a:cubicBezTo>
                    <a:cubicBezTo>
                      <a:pt x="400155" y="236582"/>
                      <a:pt x="400393" y="236468"/>
                      <a:pt x="400660" y="236325"/>
                    </a:cubicBezTo>
                    <a:cubicBezTo>
                      <a:pt x="402117" y="235506"/>
                      <a:pt x="403536" y="234763"/>
                      <a:pt x="404917" y="234067"/>
                    </a:cubicBezTo>
                    <a:cubicBezTo>
                      <a:pt x="405374" y="233839"/>
                      <a:pt x="405841" y="233582"/>
                      <a:pt x="406289" y="233372"/>
                    </a:cubicBezTo>
                    <a:cubicBezTo>
                      <a:pt x="408079" y="232505"/>
                      <a:pt x="409823" y="231705"/>
                      <a:pt x="411451" y="231029"/>
                    </a:cubicBezTo>
                    <a:cubicBezTo>
                      <a:pt x="408861" y="229800"/>
                      <a:pt x="406270" y="228619"/>
                      <a:pt x="403688" y="227495"/>
                    </a:cubicBezTo>
                    <a:cubicBezTo>
                      <a:pt x="400136" y="228324"/>
                      <a:pt x="396449" y="229486"/>
                      <a:pt x="392687" y="230896"/>
                    </a:cubicBezTo>
                    <a:cubicBezTo>
                      <a:pt x="392497" y="230972"/>
                      <a:pt x="392306" y="231029"/>
                      <a:pt x="392106" y="231096"/>
                    </a:cubicBezTo>
                    <a:cubicBezTo>
                      <a:pt x="388439" y="232486"/>
                      <a:pt x="384677" y="234172"/>
                      <a:pt x="380857" y="236039"/>
                    </a:cubicBezTo>
                    <a:cubicBezTo>
                      <a:pt x="359188" y="246650"/>
                      <a:pt x="335547" y="264309"/>
                      <a:pt x="314010" y="282731"/>
                    </a:cubicBezTo>
                    <a:cubicBezTo>
                      <a:pt x="312468" y="284045"/>
                      <a:pt x="310944" y="285369"/>
                      <a:pt x="309429" y="286693"/>
                    </a:cubicBezTo>
                    <a:cubicBezTo>
                      <a:pt x="308638" y="287379"/>
                      <a:pt x="307848" y="288065"/>
                      <a:pt x="307067" y="288750"/>
                    </a:cubicBezTo>
                    <a:cubicBezTo>
                      <a:pt x="305438" y="290179"/>
                      <a:pt x="303847" y="291608"/>
                      <a:pt x="302247" y="293037"/>
                    </a:cubicBezTo>
                    <a:cubicBezTo>
                      <a:pt x="301600" y="293618"/>
                      <a:pt x="300933" y="294208"/>
                      <a:pt x="300285" y="294789"/>
                    </a:cubicBezTo>
                    <a:cubicBezTo>
                      <a:pt x="295846" y="298799"/>
                      <a:pt x="291560" y="302771"/>
                      <a:pt x="287455" y="306648"/>
                    </a:cubicBezTo>
                    <a:cubicBezTo>
                      <a:pt x="286874" y="307191"/>
                      <a:pt x="286321" y="307724"/>
                      <a:pt x="285750" y="308277"/>
                    </a:cubicBezTo>
                    <a:cubicBezTo>
                      <a:pt x="284293" y="309667"/>
                      <a:pt x="282845" y="311048"/>
                      <a:pt x="281435" y="312401"/>
                    </a:cubicBezTo>
                    <a:cubicBezTo>
                      <a:pt x="280749" y="313058"/>
                      <a:pt x="280092" y="313706"/>
                      <a:pt x="279416" y="314363"/>
                    </a:cubicBezTo>
                    <a:cubicBezTo>
                      <a:pt x="278149" y="315592"/>
                      <a:pt x="276901" y="316811"/>
                      <a:pt x="275672" y="318011"/>
                    </a:cubicBezTo>
                    <a:cubicBezTo>
                      <a:pt x="275025" y="318649"/>
                      <a:pt x="274386" y="319269"/>
                      <a:pt x="273758" y="319897"/>
                    </a:cubicBezTo>
                    <a:cubicBezTo>
                      <a:pt x="272567" y="321078"/>
                      <a:pt x="271405" y="322231"/>
                      <a:pt x="270262" y="323364"/>
                    </a:cubicBezTo>
                    <a:cubicBezTo>
                      <a:pt x="269643" y="323983"/>
                      <a:pt x="269034" y="324593"/>
                      <a:pt x="268433" y="325193"/>
                    </a:cubicBezTo>
                    <a:cubicBezTo>
                      <a:pt x="267310" y="326317"/>
                      <a:pt x="266233" y="327412"/>
                      <a:pt x="265166" y="328498"/>
                    </a:cubicBezTo>
                    <a:cubicBezTo>
                      <a:pt x="264643" y="329032"/>
                      <a:pt x="264109" y="329565"/>
                      <a:pt x="263595" y="330089"/>
                    </a:cubicBezTo>
                    <a:cubicBezTo>
                      <a:pt x="262376" y="331337"/>
                      <a:pt x="261213" y="332527"/>
                      <a:pt x="260080" y="333689"/>
                    </a:cubicBezTo>
                    <a:cubicBezTo>
                      <a:pt x="259794" y="333985"/>
                      <a:pt x="259480" y="334299"/>
                      <a:pt x="259204" y="334594"/>
                    </a:cubicBezTo>
                    <a:cubicBezTo>
                      <a:pt x="257794" y="336052"/>
                      <a:pt x="256451" y="337442"/>
                      <a:pt x="255203" y="338766"/>
                    </a:cubicBezTo>
                    <a:cubicBezTo>
                      <a:pt x="255013" y="338966"/>
                      <a:pt x="254860" y="339128"/>
                      <a:pt x="254679" y="339319"/>
                    </a:cubicBezTo>
                    <a:cubicBezTo>
                      <a:pt x="253632" y="340414"/>
                      <a:pt x="252641" y="341462"/>
                      <a:pt x="251717" y="342443"/>
                    </a:cubicBezTo>
                    <a:cubicBezTo>
                      <a:pt x="251374" y="342805"/>
                      <a:pt x="251069" y="343129"/>
                      <a:pt x="250745" y="343481"/>
                    </a:cubicBezTo>
                    <a:cubicBezTo>
                      <a:pt x="250060" y="344205"/>
                      <a:pt x="249412" y="344910"/>
                      <a:pt x="248812" y="345548"/>
                    </a:cubicBezTo>
                    <a:cubicBezTo>
                      <a:pt x="248450" y="345929"/>
                      <a:pt x="248136" y="346272"/>
                      <a:pt x="247802" y="346634"/>
                    </a:cubicBezTo>
                    <a:cubicBezTo>
                      <a:pt x="247259" y="347215"/>
                      <a:pt x="246764" y="347748"/>
                      <a:pt x="246307" y="348244"/>
                    </a:cubicBezTo>
                    <a:cubicBezTo>
                      <a:pt x="246050" y="348520"/>
                      <a:pt x="245831" y="348767"/>
                      <a:pt x="245602" y="349015"/>
                    </a:cubicBezTo>
                    <a:cubicBezTo>
                      <a:pt x="245193" y="349463"/>
                      <a:pt x="244840" y="349844"/>
                      <a:pt x="244507" y="350206"/>
                    </a:cubicBezTo>
                    <a:cubicBezTo>
                      <a:pt x="244307" y="350425"/>
                      <a:pt x="244116" y="350625"/>
                      <a:pt x="243954" y="350815"/>
                    </a:cubicBezTo>
                    <a:cubicBezTo>
                      <a:pt x="243126" y="351730"/>
                      <a:pt x="242659" y="352244"/>
                      <a:pt x="242659" y="352244"/>
                    </a:cubicBezTo>
                    <a:cubicBezTo>
                      <a:pt x="245288" y="345853"/>
                      <a:pt x="247955" y="339852"/>
                      <a:pt x="250641" y="334042"/>
                    </a:cubicBezTo>
                    <a:cubicBezTo>
                      <a:pt x="251250" y="332727"/>
                      <a:pt x="251850" y="331413"/>
                      <a:pt x="252460" y="330127"/>
                    </a:cubicBezTo>
                    <a:cubicBezTo>
                      <a:pt x="255070" y="324602"/>
                      <a:pt x="257699" y="319297"/>
                      <a:pt x="260356" y="314296"/>
                    </a:cubicBezTo>
                    <a:cubicBezTo>
                      <a:pt x="260813" y="313430"/>
                      <a:pt x="261280" y="312620"/>
                      <a:pt x="261738" y="311772"/>
                    </a:cubicBezTo>
                    <a:cubicBezTo>
                      <a:pt x="263033" y="309372"/>
                      <a:pt x="264328" y="306943"/>
                      <a:pt x="265624" y="304667"/>
                    </a:cubicBezTo>
                    <a:cubicBezTo>
                      <a:pt x="284493" y="271929"/>
                      <a:pt x="303743" y="251108"/>
                      <a:pt x="321954" y="238239"/>
                    </a:cubicBezTo>
                    <a:cubicBezTo>
                      <a:pt x="322402" y="237782"/>
                      <a:pt x="323050" y="237430"/>
                      <a:pt x="323707" y="236982"/>
                    </a:cubicBezTo>
                    <a:cubicBezTo>
                      <a:pt x="325079" y="236049"/>
                      <a:pt x="326441" y="235163"/>
                      <a:pt x="327803" y="234315"/>
                    </a:cubicBezTo>
                    <a:cubicBezTo>
                      <a:pt x="329317" y="233372"/>
                      <a:pt x="330822" y="232467"/>
                      <a:pt x="332308" y="231629"/>
                    </a:cubicBezTo>
                    <a:cubicBezTo>
                      <a:pt x="333642" y="230876"/>
                      <a:pt x="334975" y="230143"/>
                      <a:pt x="336299" y="229476"/>
                    </a:cubicBezTo>
                    <a:cubicBezTo>
                      <a:pt x="337785" y="228714"/>
                      <a:pt x="339261" y="228009"/>
                      <a:pt x="340728" y="227352"/>
                    </a:cubicBezTo>
                    <a:cubicBezTo>
                      <a:pt x="342014" y="226771"/>
                      <a:pt x="343290" y="226190"/>
                      <a:pt x="344557" y="225676"/>
                    </a:cubicBezTo>
                    <a:cubicBezTo>
                      <a:pt x="346024" y="225076"/>
                      <a:pt x="347463" y="224552"/>
                      <a:pt x="348901" y="224047"/>
                    </a:cubicBezTo>
                    <a:cubicBezTo>
                      <a:pt x="350120" y="223618"/>
                      <a:pt x="351339" y="223180"/>
                      <a:pt x="352530" y="222809"/>
                    </a:cubicBezTo>
                    <a:cubicBezTo>
                      <a:pt x="353987" y="222361"/>
                      <a:pt x="355406" y="221990"/>
                      <a:pt x="356826" y="221628"/>
                    </a:cubicBezTo>
                    <a:cubicBezTo>
                      <a:pt x="357949" y="221342"/>
                      <a:pt x="359083" y="221018"/>
                      <a:pt x="360188" y="220780"/>
                    </a:cubicBezTo>
                    <a:cubicBezTo>
                      <a:pt x="361664" y="220456"/>
                      <a:pt x="363093" y="220228"/>
                      <a:pt x="364531" y="219989"/>
                    </a:cubicBezTo>
                    <a:cubicBezTo>
                      <a:pt x="365512" y="219827"/>
                      <a:pt x="366522" y="219627"/>
                      <a:pt x="367484" y="219494"/>
                    </a:cubicBezTo>
                    <a:cubicBezTo>
                      <a:pt x="369056" y="219285"/>
                      <a:pt x="370561" y="219170"/>
                      <a:pt x="372075" y="219046"/>
                    </a:cubicBezTo>
                    <a:cubicBezTo>
                      <a:pt x="372846" y="218989"/>
                      <a:pt x="373647" y="218885"/>
                      <a:pt x="374399" y="218846"/>
                    </a:cubicBezTo>
                    <a:cubicBezTo>
                      <a:pt x="376628" y="218732"/>
                      <a:pt x="378790" y="218694"/>
                      <a:pt x="380867" y="218742"/>
                    </a:cubicBezTo>
                    <a:cubicBezTo>
                      <a:pt x="372351" y="215903"/>
                      <a:pt x="363874" y="213560"/>
                      <a:pt x="355482" y="211674"/>
                    </a:cubicBezTo>
                    <a:cubicBezTo>
                      <a:pt x="351549" y="212893"/>
                      <a:pt x="347605" y="214427"/>
                      <a:pt x="343643" y="216103"/>
                    </a:cubicBezTo>
                    <a:cubicBezTo>
                      <a:pt x="342805" y="216456"/>
                      <a:pt x="341966" y="216808"/>
                      <a:pt x="341119" y="217180"/>
                    </a:cubicBezTo>
                    <a:cubicBezTo>
                      <a:pt x="337242" y="218904"/>
                      <a:pt x="333356" y="220790"/>
                      <a:pt x="329470" y="222895"/>
                    </a:cubicBezTo>
                    <a:cubicBezTo>
                      <a:pt x="328936" y="223180"/>
                      <a:pt x="328403" y="223504"/>
                      <a:pt x="327870" y="223799"/>
                    </a:cubicBezTo>
                    <a:cubicBezTo>
                      <a:pt x="324193" y="225838"/>
                      <a:pt x="320526" y="228028"/>
                      <a:pt x="316859" y="230353"/>
                    </a:cubicBezTo>
                    <a:cubicBezTo>
                      <a:pt x="316306" y="230705"/>
                      <a:pt x="315754" y="231038"/>
                      <a:pt x="315201" y="231391"/>
                    </a:cubicBezTo>
                    <a:cubicBezTo>
                      <a:pt x="311239" y="233953"/>
                      <a:pt x="307305" y="236687"/>
                      <a:pt x="303381" y="239544"/>
                    </a:cubicBezTo>
                    <a:cubicBezTo>
                      <a:pt x="269653" y="264119"/>
                      <a:pt x="237668" y="298552"/>
                      <a:pt x="213427" y="327889"/>
                    </a:cubicBezTo>
                    <a:cubicBezTo>
                      <a:pt x="209645" y="332470"/>
                      <a:pt x="206054" y="336909"/>
                      <a:pt x="202673" y="341186"/>
                    </a:cubicBezTo>
                    <a:cubicBezTo>
                      <a:pt x="202006" y="342033"/>
                      <a:pt x="201320" y="342881"/>
                      <a:pt x="200673" y="343710"/>
                    </a:cubicBezTo>
                    <a:cubicBezTo>
                      <a:pt x="199730" y="344910"/>
                      <a:pt x="198815" y="346081"/>
                      <a:pt x="197910" y="347253"/>
                    </a:cubicBezTo>
                    <a:cubicBezTo>
                      <a:pt x="197301" y="348044"/>
                      <a:pt x="196691" y="348825"/>
                      <a:pt x="196091" y="349596"/>
                    </a:cubicBezTo>
                    <a:cubicBezTo>
                      <a:pt x="195205" y="350749"/>
                      <a:pt x="194338" y="351873"/>
                      <a:pt x="193491" y="352987"/>
                    </a:cubicBezTo>
                    <a:cubicBezTo>
                      <a:pt x="192910" y="353749"/>
                      <a:pt x="192338" y="354492"/>
                      <a:pt x="191776" y="355235"/>
                    </a:cubicBezTo>
                    <a:cubicBezTo>
                      <a:pt x="190967" y="356302"/>
                      <a:pt x="190176" y="357349"/>
                      <a:pt x="189404" y="358369"/>
                    </a:cubicBezTo>
                    <a:cubicBezTo>
                      <a:pt x="188862" y="359093"/>
                      <a:pt x="188338" y="359797"/>
                      <a:pt x="187814" y="360493"/>
                    </a:cubicBezTo>
                    <a:cubicBezTo>
                      <a:pt x="187071" y="361493"/>
                      <a:pt x="186328" y="362483"/>
                      <a:pt x="185623" y="363445"/>
                    </a:cubicBezTo>
                    <a:cubicBezTo>
                      <a:pt x="185166" y="364065"/>
                      <a:pt x="184737" y="364646"/>
                      <a:pt x="184299" y="365246"/>
                    </a:cubicBezTo>
                    <a:cubicBezTo>
                      <a:pt x="183604" y="366189"/>
                      <a:pt x="182899" y="367151"/>
                      <a:pt x="182251" y="368036"/>
                    </a:cubicBezTo>
                    <a:cubicBezTo>
                      <a:pt x="182080" y="368265"/>
                      <a:pt x="181937" y="368475"/>
                      <a:pt x="181765" y="368703"/>
                    </a:cubicBezTo>
                    <a:cubicBezTo>
                      <a:pt x="180118" y="370970"/>
                      <a:pt x="178632" y="373037"/>
                      <a:pt x="177298" y="374914"/>
                    </a:cubicBezTo>
                    <a:cubicBezTo>
                      <a:pt x="177146" y="375133"/>
                      <a:pt x="176974" y="375371"/>
                      <a:pt x="176822" y="375580"/>
                    </a:cubicBezTo>
                    <a:cubicBezTo>
                      <a:pt x="176260" y="376371"/>
                      <a:pt x="175765" y="377076"/>
                      <a:pt x="175270" y="377781"/>
                    </a:cubicBezTo>
                    <a:cubicBezTo>
                      <a:pt x="175003" y="378152"/>
                      <a:pt x="174736" y="378533"/>
                      <a:pt x="174488" y="378885"/>
                    </a:cubicBezTo>
                    <a:cubicBezTo>
                      <a:pt x="174069" y="379486"/>
                      <a:pt x="173707" y="380009"/>
                      <a:pt x="173336" y="380533"/>
                    </a:cubicBezTo>
                    <a:cubicBezTo>
                      <a:pt x="173088" y="380895"/>
                      <a:pt x="172850" y="381229"/>
                      <a:pt x="172621" y="381562"/>
                    </a:cubicBezTo>
                    <a:cubicBezTo>
                      <a:pt x="172307" y="382010"/>
                      <a:pt x="172021" y="382419"/>
                      <a:pt x="171764" y="382810"/>
                    </a:cubicBezTo>
                    <a:cubicBezTo>
                      <a:pt x="171526" y="383162"/>
                      <a:pt x="171326" y="383448"/>
                      <a:pt x="171126" y="383743"/>
                    </a:cubicBezTo>
                    <a:cubicBezTo>
                      <a:pt x="170936" y="384019"/>
                      <a:pt x="170764" y="384277"/>
                      <a:pt x="170612" y="384496"/>
                    </a:cubicBezTo>
                    <a:cubicBezTo>
                      <a:pt x="170478" y="384686"/>
                      <a:pt x="170393" y="384820"/>
                      <a:pt x="170288" y="384972"/>
                    </a:cubicBezTo>
                    <a:cubicBezTo>
                      <a:pt x="169916" y="385524"/>
                      <a:pt x="169669" y="385886"/>
                      <a:pt x="169669" y="385886"/>
                    </a:cubicBezTo>
                    <a:cubicBezTo>
                      <a:pt x="170402" y="381419"/>
                      <a:pt x="171212" y="377066"/>
                      <a:pt x="172069" y="372818"/>
                    </a:cubicBezTo>
                    <a:cubicBezTo>
                      <a:pt x="172450" y="370951"/>
                      <a:pt x="172879" y="369179"/>
                      <a:pt x="173279" y="367360"/>
                    </a:cubicBezTo>
                    <a:cubicBezTo>
                      <a:pt x="173784" y="365065"/>
                      <a:pt x="174269" y="362741"/>
                      <a:pt x="174812" y="360512"/>
                    </a:cubicBezTo>
                    <a:cubicBezTo>
                      <a:pt x="175365" y="358235"/>
                      <a:pt x="175965" y="356045"/>
                      <a:pt x="176555" y="353835"/>
                    </a:cubicBezTo>
                    <a:cubicBezTo>
                      <a:pt x="176994" y="352168"/>
                      <a:pt x="177422" y="350472"/>
                      <a:pt x="177889" y="348844"/>
                    </a:cubicBezTo>
                    <a:cubicBezTo>
                      <a:pt x="178546" y="346529"/>
                      <a:pt x="179251" y="344291"/>
                      <a:pt x="179946" y="342052"/>
                    </a:cubicBezTo>
                    <a:cubicBezTo>
                      <a:pt x="180299" y="340928"/>
                      <a:pt x="180622" y="339747"/>
                      <a:pt x="180975" y="338642"/>
                    </a:cubicBezTo>
                    <a:cubicBezTo>
                      <a:pt x="194148" y="298266"/>
                      <a:pt x="213598" y="270215"/>
                      <a:pt x="235058" y="250784"/>
                    </a:cubicBezTo>
                    <a:cubicBezTo>
                      <a:pt x="235201" y="250593"/>
                      <a:pt x="235439" y="250441"/>
                      <a:pt x="235668" y="250231"/>
                    </a:cubicBezTo>
                    <a:cubicBezTo>
                      <a:pt x="239630" y="246678"/>
                      <a:pt x="243659" y="243411"/>
                      <a:pt x="247726" y="240421"/>
                    </a:cubicBezTo>
                    <a:cubicBezTo>
                      <a:pt x="248117" y="240135"/>
                      <a:pt x="248517" y="239830"/>
                      <a:pt x="248907" y="239544"/>
                    </a:cubicBezTo>
                    <a:cubicBezTo>
                      <a:pt x="253108" y="236515"/>
                      <a:pt x="257347" y="233753"/>
                      <a:pt x="261595" y="231267"/>
                    </a:cubicBezTo>
                    <a:cubicBezTo>
                      <a:pt x="261823" y="231134"/>
                      <a:pt x="262052" y="230981"/>
                      <a:pt x="262290" y="230848"/>
                    </a:cubicBezTo>
                    <a:cubicBezTo>
                      <a:pt x="266776" y="228248"/>
                      <a:pt x="271263" y="225923"/>
                      <a:pt x="275730" y="223866"/>
                    </a:cubicBezTo>
                    <a:cubicBezTo>
                      <a:pt x="280283" y="221771"/>
                      <a:pt x="284664" y="220008"/>
                      <a:pt x="288988" y="218446"/>
                    </a:cubicBezTo>
                    <a:cubicBezTo>
                      <a:pt x="289312" y="218332"/>
                      <a:pt x="289627" y="218227"/>
                      <a:pt x="289950" y="218113"/>
                    </a:cubicBezTo>
                    <a:cubicBezTo>
                      <a:pt x="294018" y="216675"/>
                      <a:pt x="298018" y="215427"/>
                      <a:pt x="301942" y="214341"/>
                    </a:cubicBezTo>
                    <a:cubicBezTo>
                      <a:pt x="302362" y="214227"/>
                      <a:pt x="302781" y="214122"/>
                      <a:pt x="303190" y="214008"/>
                    </a:cubicBezTo>
                    <a:cubicBezTo>
                      <a:pt x="307029" y="212989"/>
                      <a:pt x="310782" y="212122"/>
                      <a:pt x="314430" y="211388"/>
                    </a:cubicBezTo>
                    <a:cubicBezTo>
                      <a:pt x="314820" y="211312"/>
                      <a:pt x="315211" y="211226"/>
                      <a:pt x="315592" y="211160"/>
                    </a:cubicBezTo>
                    <a:cubicBezTo>
                      <a:pt x="319278" y="210455"/>
                      <a:pt x="322850" y="209883"/>
                      <a:pt x="326279" y="209426"/>
                    </a:cubicBezTo>
                    <a:cubicBezTo>
                      <a:pt x="326527" y="209398"/>
                      <a:pt x="326793" y="209350"/>
                      <a:pt x="327041" y="209321"/>
                    </a:cubicBezTo>
                    <a:cubicBezTo>
                      <a:pt x="330660" y="208855"/>
                      <a:pt x="334137" y="208521"/>
                      <a:pt x="337385" y="208283"/>
                    </a:cubicBezTo>
                    <a:cubicBezTo>
                      <a:pt x="313858" y="204721"/>
                      <a:pt x="290989" y="204559"/>
                      <a:pt x="269196" y="206778"/>
                    </a:cubicBezTo>
                    <a:cubicBezTo>
                      <a:pt x="267176" y="208140"/>
                      <a:pt x="265128" y="209626"/>
                      <a:pt x="263071" y="211198"/>
                    </a:cubicBezTo>
                    <a:cubicBezTo>
                      <a:pt x="262356" y="211750"/>
                      <a:pt x="261623" y="212360"/>
                      <a:pt x="260899" y="212931"/>
                    </a:cubicBezTo>
                    <a:cubicBezTo>
                      <a:pt x="259547" y="213998"/>
                      <a:pt x="258204" y="215055"/>
                      <a:pt x="256842" y="216208"/>
                    </a:cubicBezTo>
                    <a:cubicBezTo>
                      <a:pt x="255965" y="216941"/>
                      <a:pt x="255089" y="217742"/>
                      <a:pt x="254213" y="218503"/>
                    </a:cubicBezTo>
                    <a:cubicBezTo>
                      <a:pt x="252984" y="219570"/>
                      <a:pt x="251765" y="220628"/>
                      <a:pt x="250536" y="221752"/>
                    </a:cubicBezTo>
                    <a:cubicBezTo>
                      <a:pt x="249584" y="222618"/>
                      <a:pt x="248631" y="223542"/>
                      <a:pt x="247678" y="224438"/>
                    </a:cubicBezTo>
                    <a:cubicBezTo>
                      <a:pt x="246507" y="225542"/>
                      <a:pt x="245335" y="226638"/>
                      <a:pt x="244164" y="227790"/>
                    </a:cubicBezTo>
                    <a:cubicBezTo>
                      <a:pt x="243164" y="228762"/>
                      <a:pt x="242163" y="229781"/>
                      <a:pt x="241163" y="230791"/>
                    </a:cubicBezTo>
                    <a:cubicBezTo>
                      <a:pt x="240021" y="231943"/>
                      <a:pt x="238877" y="233096"/>
                      <a:pt x="237725" y="234296"/>
                    </a:cubicBezTo>
                    <a:cubicBezTo>
                      <a:pt x="236706" y="235353"/>
                      <a:pt x="235686" y="236449"/>
                      <a:pt x="234667" y="237534"/>
                    </a:cubicBezTo>
                    <a:cubicBezTo>
                      <a:pt x="233534" y="238744"/>
                      <a:pt x="232410" y="239944"/>
                      <a:pt x="231277" y="241183"/>
                    </a:cubicBezTo>
                    <a:cubicBezTo>
                      <a:pt x="230229" y="242326"/>
                      <a:pt x="229181" y="243497"/>
                      <a:pt x="228133" y="244678"/>
                    </a:cubicBezTo>
                    <a:cubicBezTo>
                      <a:pt x="227028" y="245916"/>
                      <a:pt x="225923" y="247164"/>
                      <a:pt x="224809" y="248431"/>
                    </a:cubicBezTo>
                    <a:cubicBezTo>
                      <a:pt x="223752" y="249641"/>
                      <a:pt x="222695" y="250869"/>
                      <a:pt x="221637" y="252108"/>
                    </a:cubicBezTo>
                    <a:cubicBezTo>
                      <a:pt x="195844" y="282302"/>
                      <a:pt x="170431" y="319392"/>
                      <a:pt x="150733" y="350282"/>
                    </a:cubicBezTo>
                    <a:cubicBezTo>
                      <a:pt x="150000" y="351425"/>
                      <a:pt x="149295" y="352539"/>
                      <a:pt x="148580" y="353673"/>
                    </a:cubicBezTo>
                    <a:cubicBezTo>
                      <a:pt x="147790" y="354921"/>
                      <a:pt x="146999" y="356168"/>
                      <a:pt x="146228" y="357397"/>
                    </a:cubicBezTo>
                    <a:cubicBezTo>
                      <a:pt x="145447" y="358635"/>
                      <a:pt x="144685" y="359855"/>
                      <a:pt x="143932" y="361064"/>
                    </a:cubicBezTo>
                    <a:cubicBezTo>
                      <a:pt x="143275" y="362121"/>
                      <a:pt x="142618" y="363169"/>
                      <a:pt x="141980" y="364207"/>
                    </a:cubicBezTo>
                    <a:cubicBezTo>
                      <a:pt x="141227" y="365417"/>
                      <a:pt x="140484" y="366617"/>
                      <a:pt x="139760" y="367789"/>
                    </a:cubicBezTo>
                    <a:cubicBezTo>
                      <a:pt x="139132" y="368808"/>
                      <a:pt x="138522" y="369799"/>
                      <a:pt x="137903" y="370799"/>
                    </a:cubicBezTo>
                    <a:cubicBezTo>
                      <a:pt x="137198" y="371942"/>
                      <a:pt x="136493" y="373094"/>
                      <a:pt x="135817" y="374199"/>
                    </a:cubicBezTo>
                    <a:cubicBezTo>
                      <a:pt x="135284" y="375075"/>
                      <a:pt x="134788" y="375895"/>
                      <a:pt x="134264" y="376752"/>
                    </a:cubicBezTo>
                    <a:cubicBezTo>
                      <a:pt x="132902" y="378990"/>
                      <a:pt x="131597" y="381143"/>
                      <a:pt x="130359" y="383219"/>
                    </a:cubicBezTo>
                    <a:cubicBezTo>
                      <a:pt x="129959" y="383886"/>
                      <a:pt x="129540" y="384581"/>
                      <a:pt x="129149" y="385229"/>
                    </a:cubicBezTo>
                    <a:cubicBezTo>
                      <a:pt x="128483" y="386344"/>
                      <a:pt x="127854" y="387401"/>
                      <a:pt x="127225" y="388458"/>
                    </a:cubicBezTo>
                    <a:cubicBezTo>
                      <a:pt x="126806" y="389153"/>
                      <a:pt x="126397" y="389849"/>
                      <a:pt x="125997" y="390525"/>
                    </a:cubicBezTo>
                    <a:cubicBezTo>
                      <a:pt x="125406" y="391516"/>
                      <a:pt x="124844" y="392468"/>
                      <a:pt x="124292" y="393411"/>
                    </a:cubicBezTo>
                    <a:cubicBezTo>
                      <a:pt x="123939" y="394002"/>
                      <a:pt x="123606" y="394573"/>
                      <a:pt x="123272" y="395135"/>
                    </a:cubicBezTo>
                    <a:cubicBezTo>
                      <a:pt x="122749" y="396030"/>
                      <a:pt x="122225" y="396916"/>
                      <a:pt x="121739" y="397745"/>
                    </a:cubicBezTo>
                    <a:cubicBezTo>
                      <a:pt x="121291" y="398516"/>
                      <a:pt x="120882" y="399212"/>
                      <a:pt x="120472" y="399926"/>
                    </a:cubicBezTo>
                    <a:cubicBezTo>
                      <a:pt x="120158" y="400469"/>
                      <a:pt x="119815" y="401060"/>
                      <a:pt x="119520" y="401574"/>
                    </a:cubicBezTo>
                    <a:cubicBezTo>
                      <a:pt x="118872" y="402688"/>
                      <a:pt x="118272" y="403736"/>
                      <a:pt x="117719" y="404689"/>
                    </a:cubicBezTo>
                    <a:cubicBezTo>
                      <a:pt x="117348" y="405327"/>
                      <a:pt x="117043" y="405870"/>
                      <a:pt x="116719" y="406432"/>
                    </a:cubicBezTo>
                    <a:cubicBezTo>
                      <a:pt x="116491" y="406832"/>
                      <a:pt x="116262" y="407232"/>
                      <a:pt x="116053" y="407594"/>
                    </a:cubicBezTo>
                    <a:cubicBezTo>
                      <a:pt x="115795" y="408041"/>
                      <a:pt x="115586" y="408422"/>
                      <a:pt x="115367" y="408803"/>
                    </a:cubicBezTo>
                    <a:cubicBezTo>
                      <a:pt x="115176" y="409146"/>
                      <a:pt x="114995" y="409451"/>
                      <a:pt x="114833" y="409737"/>
                    </a:cubicBezTo>
                    <a:cubicBezTo>
                      <a:pt x="114614" y="410137"/>
                      <a:pt x="114433" y="410451"/>
                      <a:pt x="114262" y="410747"/>
                    </a:cubicBezTo>
                    <a:cubicBezTo>
                      <a:pt x="113747" y="411661"/>
                      <a:pt x="113528" y="412051"/>
                      <a:pt x="113528" y="412051"/>
                    </a:cubicBezTo>
                    <a:cubicBezTo>
                      <a:pt x="113833" y="404984"/>
                      <a:pt x="114386" y="398221"/>
                      <a:pt x="115062" y="391611"/>
                    </a:cubicBezTo>
                    <a:cubicBezTo>
                      <a:pt x="115186" y="390382"/>
                      <a:pt x="115300" y="389134"/>
                      <a:pt x="115433" y="387925"/>
                    </a:cubicBezTo>
                    <a:cubicBezTo>
                      <a:pt x="116129" y="381752"/>
                      <a:pt x="116986" y="375790"/>
                      <a:pt x="117977" y="370018"/>
                    </a:cubicBezTo>
                    <a:cubicBezTo>
                      <a:pt x="118205" y="368675"/>
                      <a:pt x="118453" y="367360"/>
                      <a:pt x="118701" y="366046"/>
                    </a:cubicBezTo>
                    <a:cubicBezTo>
                      <a:pt x="119015" y="364369"/>
                      <a:pt x="119291" y="362636"/>
                      <a:pt x="119624" y="360988"/>
                    </a:cubicBezTo>
                    <a:cubicBezTo>
                      <a:pt x="127635" y="322745"/>
                      <a:pt x="141818" y="293399"/>
                      <a:pt x="158820" y="270986"/>
                    </a:cubicBezTo>
                    <a:cubicBezTo>
                      <a:pt x="159868" y="269472"/>
                      <a:pt x="161106" y="268072"/>
                      <a:pt x="162315" y="266576"/>
                    </a:cubicBezTo>
                    <a:cubicBezTo>
                      <a:pt x="163773" y="264766"/>
                      <a:pt x="165220" y="262909"/>
                      <a:pt x="166716" y="261195"/>
                    </a:cubicBezTo>
                    <a:cubicBezTo>
                      <a:pt x="168230" y="259461"/>
                      <a:pt x="169783" y="257851"/>
                      <a:pt x="171326" y="256213"/>
                    </a:cubicBezTo>
                    <a:cubicBezTo>
                      <a:pt x="172841" y="254594"/>
                      <a:pt x="174345" y="252927"/>
                      <a:pt x="175889" y="251393"/>
                    </a:cubicBezTo>
                    <a:cubicBezTo>
                      <a:pt x="177460" y="249831"/>
                      <a:pt x="179060" y="248412"/>
                      <a:pt x="180651" y="246936"/>
                    </a:cubicBezTo>
                    <a:cubicBezTo>
                      <a:pt x="182213" y="245497"/>
                      <a:pt x="183756" y="244002"/>
                      <a:pt x="185328" y="242649"/>
                    </a:cubicBezTo>
                    <a:cubicBezTo>
                      <a:pt x="186957" y="241249"/>
                      <a:pt x="188604" y="239973"/>
                      <a:pt x="190243" y="238658"/>
                    </a:cubicBezTo>
                    <a:cubicBezTo>
                      <a:pt x="191795" y="237411"/>
                      <a:pt x="193348" y="236096"/>
                      <a:pt x="194910" y="234925"/>
                    </a:cubicBezTo>
                    <a:cubicBezTo>
                      <a:pt x="196625" y="233639"/>
                      <a:pt x="198339" y="232477"/>
                      <a:pt x="200053" y="231286"/>
                    </a:cubicBezTo>
                    <a:cubicBezTo>
                      <a:pt x="201549" y="230238"/>
                      <a:pt x="203054" y="229124"/>
                      <a:pt x="204540" y="228143"/>
                    </a:cubicBezTo>
                    <a:cubicBezTo>
                      <a:pt x="206369" y="226943"/>
                      <a:pt x="208178" y="225876"/>
                      <a:pt x="209988" y="224771"/>
                    </a:cubicBezTo>
                    <a:cubicBezTo>
                      <a:pt x="211360" y="223933"/>
                      <a:pt x="212750" y="223028"/>
                      <a:pt x="214113" y="222237"/>
                    </a:cubicBezTo>
                    <a:cubicBezTo>
                      <a:pt x="216179" y="221047"/>
                      <a:pt x="218208" y="219989"/>
                      <a:pt x="220256" y="218913"/>
                    </a:cubicBezTo>
                    <a:cubicBezTo>
                      <a:pt x="221342" y="218342"/>
                      <a:pt x="222447" y="217694"/>
                      <a:pt x="223523" y="217151"/>
                    </a:cubicBezTo>
                    <a:cubicBezTo>
                      <a:pt x="226628" y="215589"/>
                      <a:pt x="229676" y="214141"/>
                      <a:pt x="232667" y="212817"/>
                    </a:cubicBezTo>
                    <a:cubicBezTo>
                      <a:pt x="211264" y="217665"/>
                      <a:pt x="191300" y="224504"/>
                      <a:pt x="173231" y="232143"/>
                    </a:cubicBezTo>
                    <a:cubicBezTo>
                      <a:pt x="171755" y="234896"/>
                      <a:pt x="170059" y="237906"/>
                      <a:pt x="168173" y="241116"/>
                    </a:cubicBezTo>
                    <a:cubicBezTo>
                      <a:pt x="166249" y="244402"/>
                      <a:pt x="164182" y="247812"/>
                      <a:pt x="161963" y="251403"/>
                    </a:cubicBezTo>
                    <a:cubicBezTo>
                      <a:pt x="159668" y="255108"/>
                      <a:pt x="157296" y="258851"/>
                      <a:pt x="154800" y="262728"/>
                    </a:cubicBezTo>
                    <a:cubicBezTo>
                      <a:pt x="152229" y="266719"/>
                      <a:pt x="149618" y="270710"/>
                      <a:pt x="146923" y="274777"/>
                    </a:cubicBezTo>
                    <a:cubicBezTo>
                      <a:pt x="113700" y="324945"/>
                      <a:pt x="67427" y="387525"/>
                      <a:pt x="67427" y="387525"/>
                    </a:cubicBezTo>
                    <a:cubicBezTo>
                      <a:pt x="76152" y="346148"/>
                      <a:pt x="90668" y="314135"/>
                      <a:pt x="106375" y="289712"/>
                    </a:cubicBezTo>
                    <a:cubicBezTo>
                      <a:pt x="106508" y="289474"/>
                      <a:pt x="106671" y="289265"/>
                      <a:pt x="106832" y="289017"/>
                    </a:cubicBezTo>
                    <a:cubicBezTo>
                      <a:pt x="109528" y="284864"/>
                      <a:pt x="112243" y="280911"/>
                      <a:pt x="114976" y="277197"/>
                    </a:cubicBezTo>
                    <a:cubicBezTo>
                      <a:pt x="117929" y="273177"/>
                      <a:pt x="120663" y="269758"/>
                      <a:pt x="123368" y="266490"/>
                    </a:cubicBezTo>
                    <a:cubicBezTo>
                      <a:pt x="123777" y="266005"/>
                      <a:pt x="124187" y="265500"/>
                      <a:pt x="124587" y="265024"/>
                    </a:cubicBezTo>
                    <a:cubicBezTo>
                      <a:pt x="127187" y="261947"/>
                      <a:pt x="129778" y="259042"/>
                      <a:pt x="132331" y="256327"/>
                    </a:cubicBezTo>
                    <a:cubicBezTo>
                      <a:pt x="132750" y="255880"/>
                      <a:pt x="133159" y="255461"/>
                      <a:pt x="133578" y="255032"/>
                    </a:cubicBezTo>
                    <a:cubicBezTo>
                      <a:pt x="136179" y="252317"/>
                      <a:pt x="138760" y="249726"/>
                      <a:pt x="141256" y="247374"/>
                    </a:cubicBezTo>
                    <a:cubicBezTo>
                      <a:pt x="126549" y="255184"/>
                      <a:pt x="113833" y="263061"/>
                      <a:pt x="103499" y="270015"/>
                    </a:cubicBezTo>
                    <a:cubicBezTo>
                      <a:pt x="101755" y="272586"/>
                      <a:pt x="99822" y="275225"/>
                      <a:pt x="97764" y="277911"/>
                    </a:cubicBezTo>
                    <a:cubicBezTo>
                      <a:pt x="97050" y="278844"/>
                      <a:pt x="96241" y="279797"/>
                      <a:pt x="95498" y="280740"/>
                    </a:cubicBezTo>
                    <a:cubicBezTo>
                      <a:pt x="94088" y="282512"/>
                      <a:pt x="92697" y="284283"/>
                      <a:pt x="91183" y="286093"/>
                    </a:cubicBezTo>
                    <a:cubicBezTo>
                      <a:pt x="90230" y="287226"/>
                      <a:pt x="89211" y="288379"/>
                      <a:pt x="88220" y="289522"/>
                    </a:cubicBezTo>
                    <a:cubicBezTo>
                      <a:pt x="86801" y="291170"/>
                      <a:pt x="85382" y="292808"/>
                      <a:pt x="83896" y="294475"/>
                    </a:cubicBezTo>
                    <a:cubicBezTo>
                      <a:pt x="82791" y="295704"/>
                      <a:pt x="81648" y="296932"/>
                      <a:pt x="80515" y="298161"/>
                    </a:cubicBezTo>
                    <a:cubicBezTo>
                      <a:pt x="79400" y="299371"/>
                      <a:pt x="78324" y="300571"/>
                      <a:pt x="77191" y="301781"/>
                    </a:cubicBezTo>
                    <a:cubicBezTo>
                      <a:pt x="43691" y="337271"/>
                      <a:pt x="0" y="372389"/>
                      <a:pt x="0" y="372389"/>
                    </a:cubicBezTo>
                    <a:cubicBezTo>
                      <a:pt x="7658" y="353978"/>
                      <a:pt x="21202" y="336337"/>
                      <a:pt x="36138" y="320764"/>
                    </a:cubicBezTo>
                    <a:cubicBezTo>
                      <a:pt x="36528" y="320297"/>
                      <a:pt x="37033" y="319830"/>
                      <a:pt x="37519" y="319335"/>
                    </a:cubicBezTo>
                    <a:cubicBezTo>
                      <a:pt x="39443" y="317354"/>
                      <a:pt x="41386" y="315401"/>
                      <a:pt x="43348" y="313496"/>
                    </a:cubicBezTo>
                    <a:cubicBezTo>
                      <a:pt x="44120" y="312744"/>
                      <a:pt x="44882" y="311991"/>
                      <a:pt x="45663" y="311258"/>
                    </a:cubicBezTo>
                    <a:cubicBezTo>
                      <a:pt x="47777" y="309239"/>
                      <a:pt x="49901" y="307267"/>
                      <a:pt x="52026" y="305343"/>
                    </a:cubicBezTo>
                    <a:cubicBezTo>
                      <a:pt x="52606" y="304810"/>
                      <a:pt x="53197" y="304267"/>
                      <a:pt x="53778" y="303743"/>
                    </a:cubicBezTo>
                    <a:cubicBezTo>
                      <a:pt x="59264" y="298828"/>
                      <a:pt x="64703" y="294256"/>
                      <a:pt x="69913" y="290065"/>
                    </a:cubicBezTo>
                    <a:cubicBezTo>
                      <a:pt x="70495" y="289598"/>
                      <a:pt x="71056" y="289160"/>
                      <a:pt x="71637" y="288703"/>
                    </a:cubicBezTo>
                    <a:cubicBezTo>
                      <a:pt x="73600" y="287141"/>
                      <a:pt x="75533" y="285636"/>
                      <a:pt x="77400" y="284197"/>
                    </a:cubicBezTo>
                    <a:cubicBezTo>
                      <a:pt x="78172" y="283607"/>
                      <a:pt x="78924" y="283035"/>
                      <a:pt x="79677" y="282464"/>
                    </a:cubicBezTo>
                    <a:cubicBezTo>
                      <a:pt x="81324" y="281216"/>
                      <a:pt x="82934" y="280006"/>
                      <a:pt x="84496" y="278863"/>
                    </a:cubicBezTo>
                    <a:cubicBezTo>
                      <a:pt x="85220" y="278330"/>
                      <a:pt x="85953" y="277787"/>
                      <a:pt x="86649" y="277282"/>
                    </a:cubicBezTo>
                    <a:cubicBezTo>
                      <a:pt x="88201" y="276158"/>
                      <a:pt x="89678" y="275101"/>
                      <a:pt x="91097" y="274091"/>
                    </a:cubicBezTo>
                    <a:cubicBezTo>
                      <a:pt x="91659" y="273691"/>
                      <a:pt x="92250" y="273263"/>
                      <a:pt x="92793" y="272891"/>
                    </a:cubicBezTo>
                    <a:cubicBezTo>
                      <a:pt x="94669" y="271577"/>
                      <a:pt x="96450" y="270348"/>
                      <a:pt x="98041" y="269272"/>
                    </a:cubicBezTo>
                    <a:cubicBezTo>
                      <a:pt x="79657" y="279959"/>
                      <a:pt x="51149" y="295837"/>
                      <a:pt x="20631" y="310258"/>
                    </a:cubicBezTo>
                    <a:cubicBezTo>
                      <a:pt x="20631" y="310258"/>
                      <a:pt x="55293" y="254860"/>
                      <a:pt x="115900" y="256651"/>
                    </a:cubicBezTo>
                    <a:cubicBezTo>
                      <a:pt x="120310" y="253279"/>
                      <a:pt x="124692" y="250079"/>
                      <a:pt x="129064" y="246974"/>
                    </a:cubicBezTo>
                    <a:cubicBezTo>
                      <a:pt x="130483" y="245964"/>
                      <a:pt x="131893" y="245012"/>
                      <a:pt x="133312" y="244030"/>
                    </a:cubicBezTo>
                    <a:cubicBezTo>
                      <a:pt x="136265" y="241983"/>
                      <a:pt x="139217" y="239963"/>
                      <a:pt x="142142" y="238030"/>
                    </a:cubicBezTo>
                    <a:cubicBezTo>
                      <a:pt x="143770" y="236953"/>
                      <a:pt x="145389" y="235925"/>
                      <a:pt x="146999" y="234887"/>
                    </a:cubicBezTo>
                    <a:cubicBezTo>
                      <a:pt x="148837" y="233705"/>
                      <a:pt x="150676" y="232505"/>
                      <a:pt x="152505" y="231381"/>
                    </a:cubicBezTo>
                    <a:cubicBezTo>
                      <a:pt x="150876" y="231181"/>
                      <a:pt x="149190" y="230953"/>
                      <a:pt x="147390" y="230696"/>
                    </a:cubicBezTo>
                    <a:cubicBezTo>
                      <a:pt x="146761" y="230600"/>
                      <a:pt x="146085" y="230486"/>
                      <a:pt x="145447" y="230381"/>
                    </a:cubicBezTo>
                    <a:cubicBezTo>
                      <a:pt x="143456" y="230067"/>
                      <a:pt x="141379" y="229714"/>
                      <a:pt x="139227" y="229314"/>
                    </a:cubicBezTo>
                    <a:cubicBezTo>
                      <a:pt x="138303" y="229143"/>
                      <a:pt x="137379" y="228971"/>
                      <a:pt x="136427" y="228781"/>
                    </a:cubicBezTo>
                    <a:cubicBezTo>
                      <a:pt x="133778" y="228257"/>
                      <a:pt x="131026" y="227657"/>
                      <a:pt x="128197" y="226990"/>
                    </a:cubicBezTo>
                    <a:cubicBezTo>
                      <a:pt x="126911" y="227095"/>
                      <a:pt x="125644" y="227200"/>
                      <a:pt x="124311" y="227286"/>
                    </a:cubicBezTo>
                    <a:cubicBezTo>
                      <a:pt x="123625" y="227324"/>
                      <a:pt x="122977" y="227390"/>
                      <a:pt x="122282" y="227428"/>
                    </a:cubicBezTo>
                    <a:cubicBezTo>
                      <a:pt x="119701" y="227552"/>
                      <a:pt x="117005" y="227609"/>
                      <a:pt x="114252" y="227619"/>
                    </a:cubicBezTo>
                    <a:cubicBezTo>
                      <a:pt x="113262" y="227619"/>
                      <a:pt x="112233" y="227581"/>
                      <a:pt x="111223" y="227562"/>
                    </a:cubicBezTo>
                    <a:cubicBezTo>
                      <a:pt x="109328" y="227524"/>
                      <a:pt x="107413" y="227467"/>
                      <a:pt x="105451" y="227362"/>
                    </a:cubicBezTo>
                    <a:cubicBezTo>
                      <a:pt x="104251" y="227295"/>
                      <a:pt x="103032" y="227209"/>
                      <a:pt x="101803" y="227105"/>
                    </a:cubicBezTo>
                    <a:cubicBezTo>
                      <a:pt x="99889" y="226952"/>
                      <a:pt x="97945" y="226762"/>
                      <a:pt x="95983" y="226533"/>
                    </a:cubicBezTo>
                    <a:cubicBezTo>
                      <a:pt x="94755" y="226390"/>
                      <a:pt x="93535" y="226257"/>
                      <a:pt x="92297" y="226076"/>
                    </a:cubicBezTo>
                    <a:cubicBezTo>
                      <a:pt x="89954" y="225743"/>
                      <a:pt x="87573" y="225323"/>
                      <a:pt x="85172" y="224866"/>
                    </a:cubicBezTo>
                    <a:cubicBezTo>
                      <a:pt x="84296" y="224695"/>
                      <a:pt x="83439" y="224580"/>
                      <a:pt x="82553" y="224390"/>
                    </a:cubicBezTo>
                    <a:cubicBezTo>
                      <a:pt x="79572" y="223761"/>
                      <a:pt x="76552" y="223037"/>
                      <a:pt x="73504" y="222190"/>
                    </a:cubicBezTo>
                    <a:cubicBezTo>
                      <a:pt x="62017" y="218942"/>
                      <a:pt x="50130" y="214132"/>
                      <a:pt x="38367" y="206959"/>
                    </a:cubicBezTo>
                    <a:cubicBezTo>
                      <a:pt x="38367" y="206959"/>
                      <a:pt x="56074" y="206683"/>
                      <a:pt x="78200" y="207426"/>
                    </a:cubicBezTo>
                    <a:cubicBezTo>
                      <a:pt x="59769" y="196777"/>
                      <a:pt x="42196" y="181747"/>
                      <a:pt x="29470" y="160201"/>
                    </a:cubicBezTo>
                    <a:cubicBezTo>
                      <a:pt x="29470" y="160201"/>
                      <a:pt x="66332" y="172250"/>
                      <a:pt x="102432" y="187585"/>
                    </a:cubicBezTo>
                    <a:cubicBezTo>
                      <a:pt x="102994" y="187814"/>
                      <a:pt x="103556" y="188062"/>
                      <a:pt x="104108" y="188300"/>
                    </a:cubicBezTo>
                    <a:cubicBezTo>
                      <a:pt x="105337" y="188824"/>
                      <a:pt x="106566" y="189357"/>
                      <a:pt x="107785" y="189890"/>
                    </a:cubicBezTo>
                    <a:cubicBezTo>
                      <a:pt x="108728" y="190300"/>
                      <a:pt x="109661" y="190710"/>
                      <a:pt x="110595" y="191129"/>
                    </a:cubicBezTo>
                    <a:cubicBezTo>
                      <a:pt x="111804" y="191662"/>
                      <a:pt x="113024" y="192195"/>
                      <a:pt x="114224" y="192738"/>
                    </a:cubicBezTo>
                    <a:cubicBezTo>
                      <a:pt x="115176" y="193167"/>
                      <a:pt x="116119" y="193596"/>
                      <a:pt x="117072" y="194034"/>
                    </a:cubicBezTo>
                    <a:cubicBezTo>
                      <a:pt x="118224" y="194558"/>
                      <a:pt x="119386" y="195091"/>
                      <a:pt x="120520" y="195624"/>
                    </a:cubicBezTo>
                    <a:cubicBezTo>
                      <a:pt x="121501" y="196082"/>
                      <a:pt x="122472" y="196539"/>
                      <a:pt x="123434" y="197006"/>
                    </a:cubicBezTo>
                    <a:cubicBezTo>
                      <a:pt x="124520" y="197520"/>
                      <a:pt x="125606" y="198034"/>
                      <a:pt x="126673" y="198549"/>
                    </a:cubicBezTo>
                    <a:cubicBezTo>
                      <a:pt x="127645" y="199025"/>
                      <a:pt x="128597" y="199501"/>
                      <a:pt x="129559" y="199968"/>
                    </a:cubicBezTo>
                    <a:cubicBezTo>
                      <a:pt x="130607" y="200482"/>
                      <a:pt x="131654" y="201006"/>
                      <a:pt x="132674" y="201520"/>
                    </a:cubicBezTo>
                    <a:cubicBezTo>
                      <a:pt x="133607" y="201997"/>
                      <a:pt x="134512" y="202473"/>
                      <a:pt x="135426" y="202949"/>
                    </a:cubicBezTo>
                    <a:cubicBezTo>
                      <a:pt x="136427" y="203473"/>
                      <a:pt x="137427" y="203987"/>
                      <a:pt x="138389" y="204502"/>
                    </a:cubicBezTo>
                    <a:cubicBezTo>
                      <a:pt x="139294" y="204988"/>
                      <a:pt x="140160" y="205473"/>
                      <a:pt x="141046" y="205959"/>
                    </a:cubicBezTo>
                    <a:cubicBezTo>
                      <a:pt x="141980" y="206473"/>
                      <a:pt x="142913" y="206988"/>
                      <a:pt x="143818" y="207502"/>
                    </a:cubicBezTo>
                    <a:cubicBezTo>
                      <a:pt x="144685" y="207997"/>
                      <a:pt x="145523" y="208493"/>
                      <a:pt x="146361" y="208988"/>
                    </a:cubicBezTo>
                    <a:cubicBezTo>
                      <a:pt x="147209" y="209483"/>
                      <a:pt x="148066" y="209988"/>
                      <a:pt x="148885" y="210483"/>
                    </a:cubicBezTo>
                    <a:cubicBezTo>
                      <a:pt x="149714" y="210988"/>
                      <a:pt x="150495" y="211493"/>
                      <a:pt x="151295" y="211998"/>
                    </a:cubicBezTo>
                    <a:cubicBezTo>
                      <a:pt x="152057" y="212484"/>
                      <a:pt x="152838" y="212969"/>
                      <a:pt x="153571" y="213455"/>
                    </a:cubicBezTo>
                    <a:cubicBezTo>
                      <a:pt x="154343" y="213960"/>
                      <a:pt x="155048" y="214465"/>
                      <a:pt x="155772" y="214979"/>
                    </a:cubicBezTo>
                    <a:cubicBezTo>
                      <a:pt x="156458" y="215455"/>
                      <a:pt x="157153" y="215932"/>
                      <a:pt x="157801" y="216398"/>
                    </a:cubicBezTo>
                    <a:cubicBezTo>
                      <a:pt x="158496" y="216913"/>
                      <a:pt x="159125" y="217408"/>
                      <a:pt x="159772" y="217922"/>
                    </a:cubicBezTo>
                    <a:cubicBezTo>
                      <a:pt x="160363" y="218380"/>
                      <a:pt x="160982" y="218846"/>
                      <a:pt x="161525" y="219304"/>
                    </a:cubicBezTo>
                    <a:cubicBezTo>
                      <a:pt x="162153" y="219827"/>
                      <a:pt x="162696" y="220342"/>
                      <a:pt x="163268" y="220856"/>
                    </a:cubicBezTo>
                    <a:cubicBezTo>
                      <a:pt x="163744" y="221285"/>
                      <a:pt x="164259" y="221723"/>
                      <a:pt x="164697" y="222152"/>
                    </a:cubicBezTo>
                    <a:cubicBezTo>
                      <a:pt x="165144" y="222590"/>
                      <a:pt x="165516" y="223018"/>
                      <a:pt x="165916" y="223456"/>
                    </a:cubicBezTo>
                    <a:cubicBezTo>
                      <a:pt x="166744" y="222990"/>
                      <a:pt x="167564" y="222542"/>
                      <a:pt x="168383" y="222085"/>
                    </a:cubicBezTo>
                    <a:cubicBezTo>
                      <a:pt x="169840" y="221275"/>
                      <a:pt x="171297" y="220437"/>
                      <a:pt x="172745" y="219656"/>
                    </a:cubicBezTo>
                    <a:cubicBezTo>
                      <a:pt x="176117" y="217837"/>
                      <a:pt x="179470" y="216113"/>
                      <a:pt x="182804" y="214436"/>
                    </a:cubicBezTo>
                    <a:cubicBezTo>
                      <a:pt x="183623" y="214027"/>
                      <a:pt x="184452" y="213579"/>
                      <a:pt x="185261" y="213179"/>
                    </a:cubicBezTo>
                    <a:cubicBezTo>
                      <a:pt x="187823" y="211922"/>
                      <a:pt x="190357" y="210760"/>
                      <a:pt x="192900" y="209598"/>
                    </a:cubicBezTo>
                    <a:cubicBezTo>
                      <a:pt x="192348" y="209321"/>
                      <a:pt x="191795" y="209055"/>
                      <a:pt x="191214" y="208759"/>
                    </a:cubicBezTo>
                    <a:cubicBezTo>
                      <a:pt x="190900" y="208607"/>
                      <a:pt x="190567" y="208436"/>
                      <a:pt x="190252" y="208274"/>
                    </a:cubicBezTo>
                    <a:cubicBezTo>
                      <a:pt x="189166" y="207721"/>
                      <a:pt x="188033" y="207150"/>
                      <a:pt x="186852" y="206531"/>
                    </a:cubicBezTo>
                    <a:cubicBezTo>
                      <a:pt x="186414" y="206302"/>
                      <a:pt x="185966" y="206064"/>
                      <a:pt x="185518" y="205835"/>
                    </a:cubicBezTo>
                    <a:cubicBezTo>
                      <a:pt x="184328" y="205207"/>
                      <a:pt x="183080" y="204540"/>
                      <a:pt x="181813" y="203845"/>
                    </a:cubicBezTo>
                    <a:cubicBezTo>
                      <a:pt x="181403" y="203616"/>
                      <a:pt x="180994" y="203397"/>
                      <a:pt x="180575" y="203168"/>
                    </a:cubicBezTo>
                    <a:cubicBezTo>
                      <a:pt x="178965" y="202282"/>
                      <a:pt x="177298" y="201349"/>
                      <a:pt x="175584" y="200358"/>
                    </a:cubicBezTo>
                    <a:cubicBezTo>
                      <a:pt x="173422" y="199111"/>
                      <a:pt x="171478" y="197968"/>
                      <a:pt x="169497" y="196767"/>
                    </a:cubicBezTo>
                    <a:cubicBezTo>
                      <a:pt x="169278" y="196634"/>
                      <a:pt x="169050" y="196491"/>
                      <a:pt x="168830" y="196358"/>
                    </a:cubicBezTo>
                    <a:cubicBezTo>
                      <a:pt x="167145" y="195329"/>
                      <a:pt x="165430" y="194262"/>
                      <a:pt x="163687" y="193157"/>
                    </a:cubicBezTo>
                    <a:cubicBezTo>
                      <a:pt x="163173" y="192824"/>
                      <a:pt x="162649" y="192491"/>
                      <a:pt x="162125" y="192148"/>
                    </a:cubicBezTo>
                    <a:cubicBezTo>
                      <a:pt x="160620" y="191176"/>
                      <a:pt x="159105" y="190186"/>
                      <a:pt x="157581" y="189157"/>
                    </a:cubicBezTo>
                    <a:cubicBezTo>
                      <a:pt x="157001" y="188766"/>
                      <a:pt x="156410" y="188376"/>
                      <a:pt x="155829" y="187976"/>
                    </a:cubicBezTo>
                    <a:cubicBezTo>
                      <a:pt x="154238" y="186890"/>
                      <a:pt x="152638" y="185776"/>
                      <a:pt x="151028" y="184623"/>
                    </a:cubicBezTo>
                    <a:cubicBezTo>
                      <a:pt x="150533" y="184271"/>
                      <a:pt x="150047" y="183928"/>
                      <a:pt x="149542" y="183566"/>
                    </a:cubicBezTo>
                    <a:cubicBezTo>
                      <a:pt x="145313" y="180508"/>
                      <a:pt x="141027" y="177241"/>
                      <a:pt x="136750" y="173746"/>
                    </a:cubicBezTo>
                    <a:cubicBezTo>
                      <a:pt x="136293" y="173374"/>
                      <a:pt x="135845" y="172984"/>
                      <a:pt x="135388" y="172603"/>
                    </a:cubicBezTo>
                    <a:cubicBezTo>
                      <a:pt x="133740" y="171240"/>
                      <a:pt x="132102" y="169840"/>
                      <a:pt x="130464" y="168412"/>
                    </a:cubicBezTo>
                    <a:cubicBezTo>
                      <a:pt x="130188" y="168173"/>
                      <a:pt x="129911" y="167954"/>
                      <a:pt x="129645" y="167716"/>
                    </a:cubicBezTo>
                    <a:cubicBezTo>
                      <a:pt x="106404" y="147142"/>
                      <a:pt x="84896" y="119967"/>
                      <a:pt x="77276" y="86192"/>
                    </a:cubicBezTo>
                    <a:cubicBezTo>
                      <a:pt x="77276" y="86192"/>
                      <a:pt x="111042" y="121939"/>
                      <a:pt x="146390" y="157772"/>
                    </a:cubicBezTo>
                    <a:cubicBezTo>
                      <a:pt x="148923" y="160344"/>
                      <a:pt x="151438" y="162877"/>
                      <a:pt x="153953" y="165421"/>
                    </a:cubicBezTo>
                    <a:cubicBezTo>
                      <a:pt x="154353" y="165821"/>
                      <a:pt x="154743" y="166221"/>
                      <a:pt x="155143" y="166621"/>
                    </a:cubicBezTo>
                    <a:cubicBezTo>
                      <a:pt x="157477" y="168973"/>
                      <a:pt x="159810" y="171307"/>
                      <a:pt x="162125" y="173622"/>
                    </a:cubicBezTo>
                    <a:cubicBezTo>
                      <a:pt x="162296" y="173793"/>
                      <a:pt x="162468" y="173965"/>
                      <a:pt x="162639" y="174136"/>
                    </a:cubicBezTo>
                    <a:cubicBezTo>
                      <a:pt x="165049" y="176546"/>
                      <a:pt x="167440" y="178918"/>
                      <a:pt x="169802" y="181261"/>
                    </a:cubicBezTo>
                    <a:cubicBezTo>
                      <a:pt x="170278" y="181737"/>
                      <a:pt x="170755" y="182204"/>
                      <a:pt x="171231" y="182680"/>
                    </a:cubicBezTo>
                    <a:cubicBezTo>
                      <a:pt x="173517" y="184947"/>
                      <a:pt x="175793" y="187176"/>
                      <a:pt x="178013" y="189357"/>
                    </a:cubicBezTo>
                    <a:cubicBezTo>
                      <a:pt x="180480" y="191767"/>
                      <a:pt x="182661" y="193891"/>
                      <a:pt x="184813" y="195967"/>
                    </a:cubicBezTo>
                    <a:cubicBezTo>
                      <a:pt x="185376" y="196510"/>
                      <a:pt x="185937" y="197053"/>
                      <a:pt x="186490" y="197587"/>
                    </a:cubicBezTo>
                    <a:cubicBezTo>
                      <a:pt x="188557" y="199577"/>
                      <a:pt x="190586" y="201520"/>
                      <a:pt x="192548" y="203387"/>
                    </a:cubicBezTo>
                    <a:cubicBezTo>
                      <a:pt x="194272" y="205016"/>
                      <a:pt x="195672" y="206331"/>
                      <a:pt x="197101" y="207655"/>
                    </a:cubicBezTo>
                    <a:cubicBezTo>
                      <a:pt x="197263" y="207578"/>
                      <a:pt x="197425" y="207521"/>
                      <a:pt x="197586" y="207445"/>
                    </a:cubicBezTo>
                    <a:cubicBezTo>
                      <a:pt x="198749" y="206931"/>
                      <a:pt x="199892" y="206473"/>
                      <a:pt x="201044" y="205978"/>
                    </a:cubicBezTo>
                    <a:cubicBezTo>
                      <a:pt x="203987" y="204721"/>
                      <a:pt x="206912" y="203483"/>
                      <a:pt x="209826" y="202340"/>
                    </a:cubicBezTo>
                    <a:cubicBezTo>
                      <a:pt x="211303" y="201759"/>
                      <a:pt x="212760" y="201216"/>
                      <a:pt x="214227" y="200663"/>
                    </a:cubicBezTo>
                    <a:cubicBezTo>
                      <a:pt x="216818" y="199682"/>
                      <a:pt x="219399" y="198739"/>
                      <a:pt x="221970" y="197844"/>
                    </a:cubicBezTo>
                    <a:cubicBezTo>
                      <a:pt x="219027" y="196539"/>
                      <a:pt x="215760" y="195082"/>
                      <a:pt x="212350" y="193367"/>
                    </a:cubicBezTo>
                    <a:cubicBezTo>
                      <a:pt x="211807" y="193100"/>
                      <a:pt x="211264" y="192796"/>
                      <a:pt x="210712" y="192510"/>
                    </a:cubicBezTo>
                    <a:cubicBezTo>
                      <a:pt x="209159" y="191700"/>
                      <a:pt x="207597" y="190843"/>
                      <a:pt x="206007" y="189928"/>
                    </a:cubicBezTo>
                    <a:cubicBezTo>
                      <a:pt x="205359" y="189557"/>
                      <a:pt x="204702" y="189167"/>
                      <a:pt x="204045" y="188776"/>
                    </a:cubicBezTo>
                    <a:cubicBezTo>
                      <a:pt x="202406" y="187795"/>
                      <a:pt x="200758" y="186738"/>
                      <a:pt x="199091" y="185642"/>
                    </a:cubicBezTo>
                    <a:cubicBezTo>
                      <a:pt x="198539" y="185280"/>
                      <a:pt x="197996" y="184937"/>
                      <a:pt x="197444" y="184556"/>
                    </a:cubicBezTo>
                    <a:cubicBezTo>
                      <a:pt x="195205" y="183023"/>
                      <a:pt x="192957" y="181394"/>
                      <a:pt x="190700" y="179622"/>
                    </a:cubicBezTo>
                    <a:cubicBezTo>
                      <a:pt x="188433" y="177832"/>
                      <a:pt x="186271" y="175993"/>
                      <a:pt x="184118" y="174069"/>
                    </a:cubicBezTo>
                    <a:cubicBezTo>
                      <a:pt x="183509" y="173526"/>
                      <a:pt x="182899" y="172936"/>
                      <a:pt x="182299" y="172364"/>
                    </a:cubicBezTo>
                    <a:cubicBezTo>
                      <a:pt x="180680" y="170859"/>
                      <a:pt x="179079" y="169288"/>
                      <a:pt x="177479" y="167640"/>
                    </a:cubicBezTo>
                    <a:cubicBezTo>
                      <a:pt x="176803" y="166945"/>
                      <a:pt x="176136" y="166240"/>
                      <a:pt x="175460" y="165516"/>
                    </a:cubicBezTo>
                    <a:cubicBezTo>
                      <a:pt x="173822" y="163754"/>
                      <a:pt x="172212" y="161896"/>
                      <a:pt x="170612" y="159972"/>
                    </a:cubicBezTo>
                    <a:cubicBezTo>
                      <a:pt x="170078" y="159334"/>
                      <a:pt x="169545" y="158725"/>
                      <a:pt x="169011" y="158067"/>
                    </a:cubicBezTo>
                    <a:cubicBezTo>
                      <a:pt x="166897" y="155419"/>
                      <a:pt x="164811" y="152657"/>
                      <a:pt x="162782" y="149714"/>
                    </a:cubicBezTo>
                    <a:cubicBezTo>
                      <a:pt x="142018" y="119444"/>
                      <a:pt x="126902" y="72885"/>
                      <a:pt x="131445" y="1124"/>
                    </a:cubicBezTo>
                    <a:cubicBezTo>
                      <a:pt x="131445" y="1124"/>
                      <a:pt x="159486" y="76438"/>
                      <a:pt x="195443" y="137817"/>
                    </a:cubicBezTo>
                    <a:cubicBezTo>
                      <a:pt x="197367" y="141094"/>
                      <a:pt x="199311" y="144323"/>
                      <a:pt x="201273" y="147504"/>
                    </a:cubicBezTo>
                    <a:cubicBezTo>
                      <a:pt x="201730" y="148238"/>
                      <a:pt x="202187" y="148961"/>
                      <a:pt x="202644" y="149685"/>
                    </a:cubicBezTo>
                    <a:cubicBezTo>
                      <a:pt x="204130" y="152076"/>
                      <a:pt x="205635" y="154429"/>
                      <a:pt x="207140" y="156743"/>
                    </a:cubicBezTo>
                    <a:cubicBezTo>
                      <a:pt x="207769" y="157705"/>
                      <a:pt x="208388" y="158648"/>
                      <a:pt x="209017" y="159591"/>
                    </a:cubicBezTo>
                    <a:cubicBezTo>
                      <a:pt x="210445" y="161744"/>
                      <a:pt x="211884" y="163859"/>
                      <a:pt x="213331" y="165935"/>
                    </a:cubicBezTo>
                    <a:cubicBezTo>
                      <a:pt x="213922" y="166783"/>
                      <a:pt x="214512" y="167640"/>
                      <a:pt x="215103" y="168478"/>
                    </a:cubicBezTo>
                    <a:cubicBezTo>
                      <a:pt x="216979" y="171117"/>
                      <a:pt x="218856" y="173688"/>
                      <a:pt x="220751" y="176174"/>
                    </a:cubicBezTo>
                    <a:cubicBezTo>
                      <a:pt x="220894" y="176355"/>
                      <a:pt x="221028" y="176555"/>
                      <a:pt x="221171" y="176736"/>
                    </a:cubicBezTo>
                    <a:cubicBezTo>
                      <a:pt x="223199" y="179384"/>
                      <a:pt x="225228" y="181908"/>
                      <a:pt x="227276" y="184347"/>
                    </a:cubicBezTo>
                    <a:cubicBezTo>
                      <a:pt x="227857" y="185042"/>
                      <a:pt x="228438" y="185690"/>
                      <a:pt x="229019" y="186376"/>
                    </a:cubicBezTo>
                    <a:cubicBezTo>
                      <a:pt x="230486" y="188081"/>
                      <a:pt x="231962" y="189748"/>
                      <a:pt x="233429" y="191329"/>
                    </a:cubicBezTo>
                    <a:cubicBezTo>
                      <a:pt x="234115" y="192062"/>
                      <a:pt x="234791" y="192776"/>
                      <a:pt x="235477" y="193491"/>
                    </a:cubicBezTo>
                    <a:cubicBezTo>
                      <a:pt x="236458" y="193205"/>
                      <a:pt x="237439" y="192919"/>
                      <a:pt x="238411" y="192643"/>
                    </a:cubicBezTo>
                    <a:cubicBezTo>
                      <a:pt x="241249" y="191748"/>
                      <a:pt x="244049" y="191014"/>
                      <a:pt x="246850" y="190319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32CD9AA-5C59-439F-8942-1789475A049B}"/>
                  </a:ext>
                </a:extLst>
              </p:cNvPr>
              <p:cNvSpPr/>
              <p:nvPr/>
            </p:nvSpPr>
            <p:spPr>
              <a:xfrm>
                <a:off x="6738420" y="2045689"/>
                <a:ext cx="336461" cy="371388"/>
              </a:xfrm>
              <a:custGeom>
                <a:avLst/>
                <a:gdLst>
                  <a:gd name="connsiteX0" fmla="*/ 10347 w 336461"/>
                  <a:gd name="connsiteY0" fmla="*/ 7453 h 371388"/>
                  <a:gd name="connsiteX1" fmla="*/ 154813 w 336461"/>
                  <a:gd name="connsiteY1" fmla="*/ 75052 h 371388"/>
                  <a:gd name="connsiteX2" fmla="*/ 166214 w 336461"/>
                  <a:gd name="connsiteY2" fmla="*/ 35961 h 371388"/>
                  <a:gd name="connsiteX3" fmla="*/ 229946 w 336461"/>
                  <a:gd name="connsiteY3" fmla="*/ 20683 h 371388"/>
                  <a:gd name="connsiteX4" fmla="*/ 235128 w 336461"/>
                  <a:gd name="connsiteY4" fmla="*/ 23150 h 371388"/>
                  <a:gd name="connsiteX5" fmla="*/ 238023 w 336461"/>
                  <a:gd name="connsiteY5" fmla="*/ 24540 h 371388"/>
                  <a:gd name="connsiteX6" fmla="*/ 246605 w 336461"/>
                  <a:gd name="connsiteY6" fmla="*/ 29332 h 371388"/>
                  <a:gd name="connsiteX7" fmla="*/ 249329 w 336461"/>
                  <a:gd name="connsiteY7" fmla="*/ 30979 h 371388"/>
                  <a:gd name="connsiteX8" fmla="*/ 254063 w 336461"/>
                  <a:gd name="connsiteY8" fmla="*/ 33980 h 371388"/>
                  <a:gd name="connsiteX9" fmla="*/ 261321 w 336461"/>
                  <a:gd name="connsiteY9" fmla="*/ 38923 h 371388"/>
                  <a:gd name="connsiteX10" fmla="*/ 264503 w 336461"/>
                  <a:gd name="connsiteY10" fmla="*/ 41247 h 371388"/>
                  <a:gd name="connsiteX11" fmla="*/ 271494 w 336461"/>
                  <a:gd name="connsiteY11" fmla="*/ 46515 h 371388"/>
                  <a:gd name="connsiteX12" fmla="*/ 274532 w 336461"/>
                  <a:gd name="connsiteY12" fmla="*/ 48905 h 371388"/>
                  <a:gd name="connsiteX13" fmla="*/ 284553 w 336461"/>
                  <a:gd name="connsiteY13" fmla="*/ 57135 h 371388"/>
                  <a:gd name="connsiteX14" fmla="*/ 313518 w 336461"/>
                  <a:gd name="connsiteY14" fmla="*/ 90196 h 371388"/>
                  <a:gd name="connsiteX15" fmla="*/ 330035 w 336461"/>
                  <a:gd name="connsiteY15" fmla="*/ 127134 h 371388"/>
                  <a:gd name="connsiteX16" fmla="*/ 335921 w 336461"/>
                  <a:gd name="connsiteY16" fmla="*/ 160719 h 371388"/>
                  <a:gd name="connsiteX17" fmla="*/ 336435 w 336461"/>
                  <a:gd name="connsiteY17" fmla="*/ 172121 h 371388"/>
                  <a:gd name="connsiteX18" fmla="*/ 335578 w 336461"/>
                  <a:gd name="connsiteY18" fmla="*/ 195019 h 371388"/>
                  <a:gd name="connsiteX19" fmla="*/ 330311 w 336461"/>
                  <a:gd name="connsiteY19" fmla="*/ 229052 h 371388"/>
                  <a:gd name="connsiteX20" fmla="*/ 324720 w 336461"/>
                  <a:gd name="connsiteY20" fmla="*/ 251093 h 371388"/>
                  <a:gd name="connsiteX21" fmla="*/ 310299 w 336461"/>
                  <a:gd name="connsiteY21" fmla="*/ 292298 h 371388"/>
                  <a:gd name="connsiteX22" fmla="*/ 302260 w 336461"/>
                  <a:gd name="connsiteY22" fmla="*/ 310871 h 371388"/>
                  <a:gd name="connsiteX23" fmla="*/ 282848 w 336461"/>
                  <a:gd name="connsiteY23" fmla="*/ 349019 h 371388"/>
                  <a:gd name="connsiteX24" fmla="*/ 281981 w 336461"/>
                  <a:gd name="connsiteY24" fmla="*/ 350543 h 371388"/>
                  <a:gd name="connsiteX25" fmla="*/ 271961 w 336461"/>
                  <a:gd name="connsiteY25" fmla="*/ 367679 h 371388"/>
                  <a:gd name="connsiteX26" fmla="*/ 258731 w 336461"/>
                  <a:gd name="connsiteY26" fmla="*/ 367640 h 371388"/>
                  <a:gd name="connsiteX27" fmla="*/ 84309 w 336461"/>
                  <a:gd name="connsiteY27" fmla="*/ 168320 h 371388"/>
                  <a:gd name="connsiteX28" fmla="*/ 10347 w 336461"/>
                  <a:gd name="connsiteY28" fmla="*/ 7453 h 37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6461" h="371388">
                    <a:moveTo>
                      <a:pt x="10347" y="7453"/>
                    </a:moveTo>
                    <a:cubicBezTo>
                      <a:pt x="25978" y="-10559"/>
                      <a:pt x="71269" y="1157"/>
                      <a:pt x="154813" y="75052"/>
                    </a:cubicBezTo>
                    <a:cubicBezTo>
                      <a:pt x="155394" y="67584"/>
                      <a:pt x="157642" y="49991"/>
                      <a:pt x="166214" y="35961"/>
                    </a:cubicBezTo>
                    <a:cubicBezTo>
                      <a:pt x="175729" y="18454"/>
                      <a:pt x="194208" y="5167"/>
                      <a:pt x="229946" y="20683"/>
                    </a:cubicBezTo>
                    <a:cubicBezTo>
                      <a:pt x="231708" y="21445"/>
                      <a:pt x="233432" y="22321"/>
                      <a:pt x="235128" y="23150"/>
                    </a:cubicBezTo>
                    <a:cubicBezTo>
                      <a:pt x="236099" y="23626"/>
                      <a:pt x="237023" y="24017"/>
                      <a:pt x="238023" y="24540"/>
                    </a:cubicBezTo>
                    <a:cubicBezTo>
                      <a:pt x="240795" y="25979"/>
                      <a:pt x="243652" y="27560"/>
                      <a:pt x="246605" y="29332"/>
                    </a:cubicBezTo>
                    <a:cubicBezTo>
                      <a:pt x="247510" y="29865"/>
                      <a:pt x="248405" y="30408"/>
                      <a:pt x="249329" y="30979"/>
                    </a:cubicBezTo>
                    <a:cubicBezTo>
                      <a:pt x="250882" y="31941"/>
                      <a:pt x="252454" y="32922"/>
                      <a:pt x="254063" y="33980"/>
                    </a:cubicBezTo>
                    <a:cubicBezTo>
                      <a:pt x="256425" y="35532"/>
                      <a:pt x="258835" y="37161"/>
                      <a:pt x="261321" y="38923"/>
                    </a:cubicBezTo>
                    <a:cubicBezTo>
                      <a:pt x="262359" y="39657"/>
                      <a:pt x="263436" y="40466"/>
                      <a:pt x="264503" y="41247"/>
                    </a:cubicBezTo>
                    <a:cubicBezTo>
                      <a:pt x="266788" y="42924"/>
                      <a:pt x="269113" y="44667"/>
                      <a:pt x="271494" y="46515"/>
                    </a:cubicBezTo>
                    <a:cubicBezTo>
                      <a:pt x="272504" y="47296"/>
                      <a:pt x="273513" y="48086"/>
                      <a:pt x="274532" y="48905"/>
                    </a:cubicBezTo>
                    <a:cubicBezTo>
                      <a:pt x="277790" y="51496"/>
                      <a:pt x="281105" y="54192"/>
                      <a:pt x="284553" y="57135"/>
                    </a:cubicBezTo>
                    <a:cubicBezTo>
                      <a:pt x="296545" y="67365"/>
                      <a:pt x="306060" y="78452"/>
                      <a:pt x="313518" y="90196"/>
                    </a:cubicBezTo>
                    <a:cubicBezTo>
                      <a:pt x="320967" y="101941"/>
                      <a:pt x="326358" y="114342"/>
                      <a:pt x="330035" y="127134"/>
                    </a:cubicBezTo>
                    <a:cubicBezTo>
                      <a:pt x="333187" y="138097"/>
                      <a:pt x="335073" y="149347"/>
                      <a:pt x="335921" y="160719"/>
                    </a:cubicBezTo>
                    <a:cubicBezTo>
                      <a:pt x="336207" y="164510"/>
                      <a:pt x="336378" y="168311"/>
                      <a:pt x="336435" y="172121"/>
                    </a:cubicBezTo>
                    <a:cubicBezTo>
                      <a:pt x="336559" y="179741"/>
                      <a:pt x="336245" y="187389"/>
                      <a:pt x="335578" y="195019"/>
                    </a:cubicBezTo>
                    <a:cubicBezTo>
                      <a:pt x="334569" y="206458"/>
                      <a:pt x="332740" y="217860"/>
                      <a:pt x="330311" y="229052"/>
                    </a:cubicBezTo>
                    <a:cubicBezTo>
                      <a:pt x="328692" y="236510"/>
                      <a:pt x="326806" y="243873"/>
                      <a:pt x="324720" y="251093"/>
                    </a:cubicBezTo>
                    <a:cubicBezTo>
                      <a:pt x="320548" y="265533"/>
                      <a:pt x="315566" y="279401"/>
                      <a:pt x="310299" y="292298"/>
                    </a:cubicBezTo>
                    <a:cubicBezTo>
                      <a:pt x="307670" y="298746"/>
                      <a:pt x="304965" y="304957"/>
                      <a:pt x="302260" y="310871"/>
                    </a:cubicBezTo>
                    <a:cubicBezTo>
                      <a:pt x="295487" y="325664"/>
                      <a:pt x="288677" y="338637"/>
                      <a:pt x="282848" y="349019"/>
                    </a:cubicBezTo>
                    <a:cubicBezTo>
                      <a:pt x="282543" y="349553"/>
                      <a:pt x="282276" y="350019"/>
                      <a:pt x="281981" y="350543"/>
                    </a:cubicBezTo>
                    <a:cubicBezTo>
                      <a:pt x="278019" y="357611"/>
                      <a:pt x="274647" y="363307"/>
                      <a:pt x="271961" y="367679"/>
                    </a:cubicBezTo>
                    <a:cubicBezTo>
                      <a:pt x="268913" y="372651"/>
                      <a:pt x="261769" y="372613"/>
                      <a:pt x="258731" y="367640"/>
                    </a:cubicBezTo>
                    <a:cubicBezTo>
                      <a:pt x="239509" y="336208"/>
                      <a:pt x="177615" y="242082"/>
                      <a:pt x="84309" y="168320"/>
                    </a:cubicBezTo>
                    <a:cubicBezTo>
                      <a:pt x="13919" y="112647"/>
                      <a:pt x="-18104" y="28160"/>
                      <a:pt x="10347" y="7453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2188E35-7455-4984-B5D1-7F63F0D5FE3E}"/>
                  </a:ext>
                </a:extLst>
              </p:cNvPr>
              <p:cNvSpPr/>
              <p:nvPr/>
            </p:nvSpPr>
            <p:spPr>
              <a:xfrm>
                <a:off x="6258334" y="2009476"/>
                <a:ext cx="368226" cy="144716"/>
              </a:xfrm>
              <a:custGeom>
                <a:avLst/>
                <a:gdLst>
                  <a:gd name="connsiteX0" fmla="*/ 0 w 368226"/>
                  <a:gd name="connsiteY0" fmla="*/ 144717 h 144716"/>
                  <a:gd name="connsiteX1" fmla="*/ 280178 w 368226"/>
                  <a:gd name="connsiteY1" fmla="*/ 135658 h 144716"/>
                  <a:gd name="connsiteX2" fmla="*/ 368227 w 368226"/>
                  <a:gd name="connsiteY2" fmla="*/ 21825 h 144716"/>
                  <a:gd name="connsiteX3" fmla="*/ 169478 w 368226"/>
                  <a:gd name="connsiteY3" fmla="*/ 17786 h 144716"/>
                  <a:gd name="connsiteX4" fmla="*/ 323107 w 368226"/>
                  <a:gd name="connsiteY4" fmla="*/ 30778 h 144716"/>
                  <a:gd name="connsiteX5" fmla="*/ 57426 w 368226"/>
                  <a:gd name="connsiteY5" fmla="*/ 94453 h 144716"/>
                  <a:gd name="connsiteX6" fmla="*/ 305543 w 368226"/>
                  <a:gd name="connsiteY6" fmla="*/ 69774 h 144716"/>
                  <a:gd name="connsiteX7" fmla="*/ 0 w 368226"/>
                  <a:gd name="connsiteY7" fmla="*/ 144717 h 14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8226" h="144716">
                    <a:moveTo>
                      <a:pt x="0" y="144717"/>
                    </a:moveTo>
                    <a:cubicBezTo>
                      <a:pt x="0" y="144717"/>
                      <a:pt x="168012" y="48933"/>
                      <a:pt x="280178" y="135658"/>
                    </a:cubicBezTo>
                    <a:lnTo>
                      <a:pt x="368227" y="21825"/>
                    </a:lnTo>
                    <a:cubicBezTo>
                      <a:pt x="368227" y="21825"/>
                      <a:pt x="289970" y="-24467"/>
                      <a:pt x="169478" y="17786"/>
                    </a:cubicBezTo>
                    <a:cubicBezTo>
                      <a:pt x="169478" y="17786"/>
                      <a:pt x="286588" y="-2311"/>
                      <a:pt x="323107" y="30778"/>
                    </a:cubicBezTo>
                    <a:cubicBezTo>
                      <a:pt x="323107" y="30778"/>
                      <a:pt x="253737" y="-6331"/>
                      <a:pt x="57426" y="94453"/>
                    </a:cubicBezTo>
                    <a:cubicBezTo>
                      <a:pt x="57426" y="94453"/>
                      <a:pt x="183051" y="26206"/>
                      <a:pt x="305543" y="69774"/>
                    </a:cubicBezTo>
                    <a:cubicBezTo>
                      <a:pt x="305543" y="69774"/>
                      <a:pt x="110538" y="56810"/>
                      <a:pt x="0" y="144717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4EC6C12-1B7A-45AC-BDC3-CE6FEDF0B519}"/>
                  </a:ext>
                </a:extLst>
              </p:cNvPr>
              <p:cNvSpPr/>
              <p:nvPr/>
            </p:nvSpPr>
            <p:spPr>
              <a:xfrm>
                <a:off x="6638896" y="2123789"/>
                <a:ext cx="303633" cy="539210"/>
              </a:xfrm>
              <a:custGeom>
                <a:avLst/>
                <a:gdLst>
                  <a:gd name="connsiteX0" fmla="*/ 34109 w 303633"/>
                  <a:gd name="connsiteY0" fmla="*/ 29299 h 539210"/>
                  <a:gd name="connsiteX1" fmla="*/ 150552 w 303633"/>
                  <a:gd name="connsiteY1" fmla="*/ 301771 h 539210"/>
                  <a:gd name="connsiteX2" fmla="*/ 48073 w 303633"/>
                  <a:gd name="connsiteY2" fmla="*/ 18831 h 539210"/>
                  <a:gd name="connsiteX3" fmla="*/ 124206 w 303633"/>
                  <a:gd name="connsiteY3" fmla="*/ 475355 h 539210"/>
                  <a:gd name="connsiteX4" fmla="*/ 132931 w 303633"/>
                  <a:gd name="connsiteY4" fmla="*/ 29604 h 539210"/>
                  <a:gd name="connsiteX5" fmla="*/ 124206 w 303633"/>
                  <a:gd name="connsiteY5" fmla="*/ 539210 h 539210"/>
                  <a:gd name="connsiteX6" fmla="*/ 199434 w 303633"/>
                  <a:gd name="connsiteY6" fmla="*/ 41529 h 539210"/>
                  <a:gd name="connsiteX7" fmla="*/ 88659 w 303633"/>
                  <a:gd name="connsiteY7" fmla="*/ 0 h 539210"/>
                  <a:gd name="connsiteX8" fmla="*/ 0 w 303633"/>
                  <a:gd name="connsiteY8" fmla="*/ 13097 h 539210"/>
                  <a:gd name="connsiteX9" fmla="*/ 34109 w 303633"/>
                  <a:gd name="connsiteY9" fmla="*/ 29299 h 539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3633" h="539210">
                    <a:moveTo>
                      <a:pt x="34109" y="29299"/>
                    </a:moveTo>
                    <a:cubicBezTo>
                      <a:pt x="34109" y="29299"/>
                      <a:pt x="120129" y="62246"/>
                      <a:pt x="150552" y="301771"/>
                    </a:cubicBezTo>
                    <a:cubicBezTo>
                      <a:pt x="150552" y="301771"/>
                      <a:pt x="150152" y="83830"/>
                      <a:pt x="48073" y="18831"/>
                    </a:cubicBezTo>
                    <a:cubicBezTo>
                      <a:pt x="48073" y="18831"/>
                      <a:pt x="384257" y="14964"/>
                      <a:pt x="124206" y="475355"/>
                    </a:cubicBezTo>
                    <a:cubicBezTo>
                      <a:pt x="124206" y="475355"/>
                      <a:pt x="390496" y="91935"/>
                      <a:pt x="132931" y="29604"/>
                    </a:cubicBezTo>
                    <a:cubicBezTo>
                      <a:pt x="132931" y="29604"/>
                      <a:pt x="480765" y="77629"/>
                      <a:pt x="124206" y="539210"/>
                    </a:cubicBezTo>
                    <a:cubicBezTo>
                      <a:pt x="124206" y="539210"/>
                      <a:pt x="471764" y="179575"/>
                      <a:pt x="199434" y="41529"/>
                    </a:cubicBezTo>
                    <a:lnTo>
                      <a:pt x="88659" y="0"/>
                    </a:lnTo>
                    <a:lnTo>
                      <a:pt x="0" y="13097"/>
                    </a:lnTo>
                    <a:lnTo>
                      <a:pt x="34109" y="29299"/>
                    </a:ln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C290F7E-DB0E-4BCD-9701-80DCF43D23CB}"/>
                  </a:ext>
                </a:extLst>
              </p:cNvPr>
              <p:cNvSpPr/>
              <p:nvPr/>
            </p:nvSpPr>
            <p:spPr>
              <a:xfrm>
                <a:off x="6705866" y="2223449"/>
                <a:ext cx="401580" cy="464123"/>
              </a:xfrm>
              <a:custGeom>
                <a:avLst/>
                <a:gdLst>
                  <a:gd name="connsiteX0" fmla="*/ 398298 w 401580"/>
                  <a:gd name="connsiteY0" fmla="*/ 240877 h 464123"/>
                  <a:gd name="connsiteX1" fmla="*/ 304019 w 401580"/>
                  <a:gd name="connsiteY1" fmla="*/ 159000 h 464123"/>
                  <a:gd name="connsiteX2" fmla="*/ 298247 w 401580"/>
                  <a:gd name="connsiteY2" fmla="*/ 154419 h 464123"/>
                  <a:gd name="connsiteX3" fmla="*/ 394935 w 401580"/>
                  <a:gd name="connsiteY3" fmla="*/ 118500 h 464123"/>
                  <a:gd name="connsiteX4" fmla="*/ 401498 w 401580"/>
                  <a:gd name="connsiteY4" fmla="*/ 115538 h 464123"/>
                  <a:gd name="connsiteX5" fmla="*/ 352682 w 401580"/>
                  <a:gd name="connsiteY5" fmla="*/ 29317 h 464123"/>
                  <a:gd name="connsiteX6" fmla="*/ 351140 w 401580"/>
                  <a:gd name="connsiteY6" fmla="*/ 28527 h 464123"/>
                  <a:gd name="connsiteX7" fmla="*/ 261404 w 401580"/>
                  <a:gd name="connsiteY7" fmla="*/ 135226 h 464123"/>
                  <a:gd name="connsiteX8" fmla="*/ 260871 w 401580"/>
                  <a:gd name="connsiteY8" fmla="*/ 135807 h 464123"/>
                  <a:gd name="connsiteX9" fmla="*/ 256633 w 401580"/>
                  <a:gd name="connsiteY9" fmla="*/ 135512 h 464123"/>
                  <a:gd name="connsiteX10" fmla="*/ 256385 w 401580"/>
                  <a:gd name="connsiteY10" fmla="*/ 131101 h 464123"/>
                  <a:gd name="connsiteX11" fmla="*/ 306829 w 401580"/>
                  <a:gd name="connsiteY11" fmla="*/ 9286 h 464123"/>
                  <a:gd name="connsiteX12" fmla="*/ 305172 w 401580"/>
                  <a:gd name="connsiteY12" fmla="*/ 3266 h 464123"/>
                  <a:gd name="connsiteX13" fmla="*/ 225429 w 401580"/>
                  <a:gd name="connsiteY13" fmla="*/ 91963 h 464123"/>
                  <a:gd name="connsiteX14" fmla="*/ 218980 w 401580"/>
                  <a:gd name="connsiteY14" fmla="*/ 94221 h 464123"/>
                  <a:gd name="connsiteX15" fmla="*/ 57427 w 401580"/>
                  <a:gd name="connsiteY15" fmla="*/ 38052 h 464123"/>
                  <a:gd name="connsiteX16" fmla="*/ 0 w 401580"/>
                  <a:gd name="connsiteY16" fmla="*/ 137150 h 464123"/>
                  <a:gd name="connsiteX17" fmla="*/ 5849 w 401580"/>
                  <a:gd name="connsiteY17" fmla="*/ 140236 h 464123"/>
                  <a:gd name="connsiteX18" fmla="*/ 198454 w 401580"/>
                  <a:gd name="connsiteY18" fmla="*/ 141331 h 464123"/>
                  <a:gd name="connsiteX19" fmla="*/ 196711 w 401580"/>
                  <a:gd name="connsiteY19" fmla="*/ 148389 h 464123"/>
                  <a:gd name="connsiteX20" fmla="*/ 28204 w 401580"/>
                  <a:gd name="connsiteY20" fmla="*/ 234362 h 464123"/>
                  <a:gd name="connsiteX21" fmla="*/ 28604 w 401580"/>
                  <a:gd name="connsiteY21" fmla="*/ 237277 h 464123"/>
                  <a:gd name="connsiteX22" fmla="*/ 99441 w 401580"/>
                  <a:gd name="connsiteY22" fmla="*/ 310686 h 464123"/>
                  <a:gd name="connsiteX23" fmla="*/ 105223 w 401580"/>
                  <a:gd name="connsiteY23" fmla="*/ 307400 h 464123"/>
                  <a:gd name="connsiteX24" fmla="*/ 199721 w 401580"/>
                  <a:gd name="connsiteY24" fmla="*/ 197462 h 464123"/>
                  <a:gd name="connsiteX25" fmla="*/ 199673 w 401580"/>
                  <a:gd name="connsiteY25" fmla="*/ 204606 h 464123"/>
                  <a:gd name="connsiteX26" fmla="*/ 149924 w 401580"/>
                  <a:gd name="connsiteY26" fmla="*/ 339347 h 464123"/>
                  <a:gd name="connsiteX27" fmla="*/ 151600 w 401580"/>
                  <a:gd name="connsiteY27" fmla="*/ 342033 h 464123"/>
                  <a:gd name="connsiteX28" fmla="*/ 191558 w 401580"/>
                  <a:gd name="connsiteY28" fmla="*/ 371655 h 464123"/>
                  <a:gd name="connsiteX29" fmla="*/ 197597 w 401580"/>
                  <a:gd name="connsiteY29" fmla="*/ 368512 h 464123"/>
                  <a:gd name="connsiteX30" fmla="*/ 254709 w 401580"/>
                  <a:gd name="connsiteY30" fmla="*/ 275424 h 464123"/>
                  <a:gd name="connsiteX31" fmla="*/ 255308 w 401580"/>
                  <a:gd name="connsiteY31" fmla="*/ 281501 h 464123"/>
                  <a:gd name="connsiteX32" fmla="*/ 205255 w 401580"/>
                  <a:gd name="connsiteY32" fmla="*/ 381352 h 464123"/>
                  <a:gd name="connsiteX33" fmla="*/ 206445 w 401580"/>
                  <a:gd name="connsiteY33" fmla="*/ 384667 h 464123"/>
                  <a:gd name="connsiteX34" fmla="*/ 240983 w 401580"/>
                  <a:gd name="connsiteY34" fmla="*/ 420223 h 464123"/>
                  <a:gd name="connsiteX35" fmla="*/ 247450 w 401580"/>
                  <a:gd name="connsiteY35" fmla="*/ 418023 h 464123"/>
                  <a:gd name="connsiteX36" fmla="*/ 261623 w 401580"/>
                  <a:gd name="connsiteY36" fmla="*/ 368703 h 464123"/>
                  <a:gd name="connsiteX37" fmla="*/ 268243 w 401580"/>
                  <a:gd name="connsiteY37" fmla="*/ 371941 h 464123"/>
                  <a:gd name="connsiteX38" fmla="*/ 251613 w 401580"/>
                  <a:gd name="connsiteY38" fmla="*/ 431063 h 464123"/>
                  <a:gd name="connsiteX39" fmla="*/ 252375 w 401580"/>
                  <a:gd name="connsiteY39" fmla="*/ 434063 h 464123"/>
                  <a:gd name="connsiteX40" fmla="*/ 272282 w 401580"/>
                  <a:gd name="connsiteY40" fmla="*/ 462343 h 464123"/>
                  <a:gd name="connsiteX41" fmla="*/ 278188 w 401580"/>
                  <a:gd name="connsiteY41" fmla="*/ 462905 h 464123"/>
                  <a:gd name="connsiteX42" fmla="*/ 326622 w 401580"/>
                  <a:gd name="connsiteY42" fmla="*/ 403012 h 464123"/>
                  <a:gd name="connsiteX43" fmla="*/ 327356 w 401580"/>
                  <a:gd name="connsiteY43" fmla="*/ 400830 h 464123"/>
                  <a:gd name="connsiteX44" fmla="*/ 324850 w 401580"/>
                  <a:gd name="connsiteY44" fmla="*/ 383000 h 464123"/>
                  <a:gd name="connsiteX45" fmla="*/ 331499 w 401580"/>
                  <a:gd name="connsiteY45" fmla="*/ 379847 h 464123"/>
                  <a:gd name="connsiteX46" fmla="*/ 333775 w 401580"/>
                  <a:gd name="connsiteY46" fmla="*/ 383628 h 464123"/>
                  <a:gd name="connsiteX47" fmla="*/ 340033 w 401580"/>
                  <a:gd name="connsiteY47" fmla="*/ 383857 h 464123"/>
                  <a:gd name="connsiteX48" fmla="*/ 361769 w 401580"/>
                  <a:gd name="connsiteY48" fmla="*/ 348624 h 464123"/>
                  <a:gd name="connsiteX49" fmla="*/ 362103 w 401580"/>
                  <a:gd name="connsiteY49" fmla="*/ 345843 h 464123"/>
                  <a:gd name="connsiteX50" fmla="*/ 311030 w 401580"/>
                  <a:gd name="connsiteY50" fmla="*/ 266699 h 464123"/>
                  <a:gd name="connsiteX51" fmla="*/ 307344 w 401580"/>
                  <a:gd name="connsiteY51" fmla="*/ 260784 h 464123"/>
                  <a:gd name="connsiteX52" fmla="*/ 369132 w 401580"/>
                  <a:gd name="connsiteY52" fmla="*/ 318249 h 464123"/>
                  <a:gd name="connsiteX53" fmla="*/ 376247 w 401580"/>
                  <a:gd name="connsiteY53" fmla="*/ 319458 h 464123"/>
                  <a:gd name="connsiteX54" fmla="*/ 384649 w 401580"/>
                  <a:gd name="connsiteY54" fmla="*/ 296751 h 464123"/>
                  <a:gd name="connsiteX55" fmla="*/ 398298 w 401580"/>
                  <a:gd name="connsiteY55" fmla="*/ 242182 h 464123"/>
                  <a:gd name="connsiteX56" fmla="*/ 398298 w 401580"/>
                  <a:gd name="connsiteY56" fmla="*/ 240877 h 464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401580" h="464123">
                    <a:moveTo>
                      <a:pt x="398298" y="240877"/>
                    </a:moveTo>
                    <a:cubicBezTo>
                      <a:pt x="389020" y="184318"/>
                      <a:pt x="364513" y="99450"/>
                      <a:pt x="304019" y="159000"/>
                    </a:cubicBezTo>
                    <a:cubicBezTo>
                      <a:pt x="300857" y="162105"/>
                      <a:pt x="295875" y="158162"/>
                      <a:pt x="298247" y="154419"/>
                    </a:cubicBezTo>
                    <a:cubicBezTo>
                      <a:pt x="320936" y="118624"/>
                      <a:pt x="360141" y="73732"/>
                      <a:pt x="394935" y="118500"/>
                    </a:cubicBezTo>
                    <a:cubicBezTo>
                      <a:pt x="397326" y="121576"/>
                      <a:pt x="402279" y="119357"/>
                      <a:pt x="401498" y="115538"/>
                    </a:cubicBezTo>
                    <a:cubicBezTo>
                      <a:pt x="394659" y="82276"/>
                      <a:pt x="379800" y="51892"/>
                      <a:pt x="352682" y="29317"/>
                    </a:cubicBezTo>
                    <a:cubicBezTo>
                      <a:pt x="352235" y="28946"/>
                      <a:pt x="351701" y="28670"/>
                      <a:pt x="351140" y="28527"/>
                    </a:cubicBezTo>
                    <a:cubicBezTo>
                      <a:pt x="285588" y="11629"/>
                      <a:pt x="280997" y="86353"/>
                      <a:pt x="261404" y="135226"/>
                    </a:cubicBezTo>
                    <a:cubicBezTo>
                      <a:pt x="261319" y="135435"/>
                      <a:pt x="261128" y="135626"/>
                      <a:pt x="260871" y="135807"/>
                    </a:cubicBezTo>
                    <a:cubicBezTo>
                      <a:pt x="258814" y="137245"/>
                      <a:pt x="258214" y="137455"/>
                      <a:pt x="256633" y="135512"/>
                    </a:cubicBezTo>
                    <a:cubicBezTo>
                      <a:pt x="255661" y="134321"/>
                      <a:pt x="256213" y="131978"/>
                      <a:pt x="256385" y="131101"/>
                    </a:cubicBezTo>
                    <a:cubicBezTo>
                      <a:pt x="269082" y="61693"/>
                      <a:pt x="289256" y="28393"/>
                      <a:pt x="306829" y="9286"/>
                    </a:cubicBezTo>
                    <a:cubicBezTo>
                      <a:pt x="308658" y="7295"/>
                      <a:pt x="307763" y="4048"/>
                      <a:pt x="305172" y="3266"/>
                    </a:cubicBezTo>
                    <a:cubicBezTo>
                      <a:pt x="236887" y="-17108"/>
                      <a:pt x="226857" y="63350"/>
                      <a:pt x="225429" y="91963"/>
                    </a:cubicBezTo>
                    <a:cubicBezTo>
                      <a:pt x="225267" y="95278"/>
                      <a:pt x="221171" y="96707"/>
                      <a:pt x="218980" y="94221"/>
                    </a:cubicBezTo>
                    <a:cubicBezTo>
                      <a:pt x="198778" y="71199"/>
                      <a:pt x="132055" y="5010"/>
                      <a:pt x="57427" y="38052"/>
                    </a:cubicBezTo>
                    <a:cubicBezTo>
                      <a:pt x="20593" y="54359"/>
                      <a:pt x="734" y="92516"/>
                      <a:pt x="0" y="137150"/>
                    </a:cubicBezTo>
                    <a:cubicBezTo>
                      <a:pt x="-47" y="140179"/>
                      <a:pt x="3363" y="141969"/>
                      <a:pt x="5849" y="140236"/>
                    </a:cubicBezTo>
                    <a:cubicBezTo>
                      <a:pt x="72819" y="93487"/>
                      <a:pt x="161373" y="124615"/>
                      <a:pt x="198454" y="141331"/>
                    </a:cubicBezTo>
                    <a:cubicBezTo>
                      <a:pt x="202197" y="143017"/>
                      <a:pt x="200806" y="148637"/>
                      <a:pt x="196711" y="148389"/>
                    </a:cubicBezTo>
                    <a:cubicBezTo>
                      <a:pt x="79115" y="141265"/>
                      <a:pt x="40205" y="191309"/>
                      <a:pt x="28204" y="234362"/>
                    </a:cubicBezTo>
                    <a:cubicBezTo>
                      <a:pt x="27928" y="235353"/>
                      <a:pt x="28080" y="236400"/>
                      <a:pt x="28604" y="237277"/>
                    </a:cubicBezTo>
                    <a:cubicBezTo>
                      <a:pt x="44920" y="264347"/>
                      <a:pt x="68390" y="289845"/>
                      <a:pt x="99441" y="310686"/>
                    </a:cubicBezTo>
                    <a:cubicBezTo>
                      <a:pt x="102013" y="312410"/>
                      <a:pt x="105432" y="310476"/>
                      <a:pt x="105223" y="307400"/>
                    </a:cubicBezTo>
                    <a:cubicBezTo>
                      <a:pt x="102327" y="264280"/>
                      <a:pt x="106538" y="172249"/>
                      <a:pt x="199721" y="197462"/>
                    </a:cubicBezTo>
                    <a:cubicBezTo>
                      <a:pt x="203359" y="198443"/>
                      <a:pt x="203311" y="203625"/>
                      <a:pt x="199673" y="204606"/>
                    </a:cubicBezTo>
                    <a:cubicBezTo>
                      <a:pt x="176327" y="210892"/>
                      <a:pt x="137255" y="236572"/>
                      <a:pt x="149924" y="339347"/>
                    </a:cubicBezTo>
                    <a:cubicBezTo>
                      <a:pt x="150057" y="340432"/>
                      <a:pt x="150676" y="341433"/>
                      <a:pt x="151600" y="342033"/>
                    </a:cubicBezTo>
                    <a:cubicBezTo>
                      <a:pt x="166326" y="351681"/>
                      <a:pt x="179623" y="361692"/>
                      <a:pt x="191558" y="371655"/>
                    </a:cubicBezTo>
                    <a:cubicBezTo>
                      <a:pt x="194072" y="373760"/>
                      <a:pt x="197882" y="371779"/>
                      <a:pt x="197597" y="368512"/>
                    </a:cubicBezTo>
                    <a:cubicBezTo>
                      <a:pt x="193263" y="318725"/>
                      <a:pt x="195501" y="243611"/>
                      <a:pt x="254709" y="275424"/>
                    </a:cubicBezTo>
                    <a:cubicBezTo>
                      <a:pt x="257004" y="276662"/>
                      <a:pt x="257309" y="279834"/>
                      <a:pt x="255308" y="281501"/>
                    </a:cubicBezTo>
                    <a:cubicBezTo>
                      <a:pt x="244088" y="290826"/>
                      <a:pt x="214189" y="320811"/>
                      <a:pt x="205255" y="381352"/>
                    </a:cubicBezTo>
                    <a:cubicBezTo>
                      <a:pt x="205074" y="382581"/>
                      <a:pt x="205531" y="383828"/>
                      <a:pt x="206445" y="384667"/>
                    </a:cubicBezTo>
                    <a:cubicBezTo>
                      <a:pt x="220085" y="397163"/>
                      <a:pt x="231563" y="409298"/>
                      <a:pt x="240983" y="420223"/>
                    </a:cubicBezTo>
                    <a:cubicBezTo>
                      <a:pt x="243145" y="422738"/>
                      <a:pt x="247250" y="421328"/>
                      <a:pt x="247450" y="418023"/>
                    </a:cubicBezTo>
                    <a:cubicBezTo>
                      <a:pt x="248431" y="401992"/>
                      <a:pt x="252013" y="383581"/>
                      <a:pt x="261623" y="368703"/>
                    </a:cubicBezTo>
                    <a:cubicBezTo>
                      <a:pt x="264005" y="365026"/>
                      <a:pt x="269682" y="367807"/>
                      <a:pt x="268243" y="371941"/>
                    </a:cubicBezTo>
                    <a:cubicBezTo>
                      <a:pt x="262795" y="387534"/>
                      <a:pt x="255375" y="410755"/>
                      <a:pt x="251613" y="431063"/>
                    </a:cubicBezTo>
                    <a:cubicBezTo>
                      <a:pt x="251413" y="432120"/>
                      <a:pt x="251708" y="433215"/>
                      <a:pt x="252375" y="434063"/>
                    </a:cubicBezTo>
                    <a:cubicBezTo>
                      <a:pt x="262443" y="446903"/>
                      <a:pt x="268996" y="456980"/>
                      <a:pt x="272282" y="462343"/>
                    </a:cubicBezTo>
                    <a:cubicBezTo>
                      <a:pt x="273577" y="464457"/>
                      <a:pt x="276530" y="464743"/>
                      <a:pt x="278188" y="462905"/>
                    </a:cubicBezTo>
                    <a:cubicBezTo>
                      <a:pt x="285903" y="454342"/>
                      <a:pt x="305734" y="431720"/>
                      <a:pt x="326622" y="403012"/>
                    </a:cubicBezTo>
                    <a:cubicBezTo>
                      <a:pt x="327079" y="402383"/>
                      <a:pt x="327346" y="401621"/>
                      <a:pt x="327356" y="400830"/>
                    </a:cubicBezTo>
                    <a:cubicBezTo>
                      <a:pt x="327413" y="395096"/>
                      <a:pt x="326689" y="389096"/>
                      <a:pt x="324850" y="383000"/>
                    </a:cubicBezTo>
                    <a:cubicBezTo>
                      <a:pt x="323593" y="378828"/>
                      <a:pt x="329146" y="376189"/>
                      <a:pt x="331499" y="379847"/>
                    </a:cubicBezTo>
                    <a:cubicBezTo>
                      <a:pt x="332290" y="381076"/>
                      <a:pt x="333051" y="382342"/>
                      <a:pt x="333775" y="383628"/>
                    </a:cubicBezTo>
                    <a:cubicBezTo>
                      <a:pt x="335100" y="386010"/>
                      <a:pt x="338509" y="386114"/>
                      <a:pt x="340033" y="383857"/>
                    </a:cubicBezTo>
                    <a:cubicBezTo>
                      <a:pt x="347634" y="372570"/>
                      <a:pt x="355054" y="360702"/>
                      <a:pt x="361769" y="348624"/>
                    </a:cubicBezTo>
                    <a:cubicBezTo>
                      <a:pt x="362246" y="347767"/>
                      <a:pt x="362369" y="346786"/>
                      <a:pt x="362103" y="345843"/>
                    </a:cubicBezTo>
                    <a:cubicBezTo>
                      <a:pt x="352111" y="310257"/>
                      <a:pt x="334128" y="262004"/>
                      <a:pt x="311030" y="266699"/>
                    </a:cubicBezTo>
                    <a:cubicBezTo>
                      <a:pt x="307610" y="267395"/>
                      <a:pt x="305143" y="263499"/>
                      <a:pt x="307344" y="260784"/>
                    </a:cubicBezTo>
                    <a:cubicBezTo>
                      <a:pt x="325851" y="237953"/>
                      <a:pt x="360836" y="210883"/>
                      <a:pt x="369132" y="318249"/>
                    </a:cubicBezTo>
                    <a:cubicBezTo>
                      <a:pt x="369427" y="322116"/>
                      <a:pt x="374714" y="323011"/>
                      <a:pt x="376247" y="319458"/>
                    </a:cubicBezTo>
                    <a:cubicBezTo>
                      <a:pt x="379543" y="311810"/>
                      <a:pt x="382391" y="304209"/>
                      <a:pt x="384649" y="296751"/>
                    </a:cubicBezTo>
                    <a:cubicBezTo>
                      <a:pt x="389582" y="280444"/>
                      <a:pt x="394431" y="261889"/>
                      <a:pt x="398298" y="242182"/>
                    </a:cubicBezTo>
                    <a:cubicBezTo>
                      <a:pt x="398365" y="241763"/>
                      <a:pt x="398374" y="241325"/>
                      <a:pt x="398298" y="240877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2D8750A-E504-401D-9384-90FACC5BA677}"/>
                  </a:ext>
                </a:extLst>
              </p:cNvPr>
              <p:cNvSpPr/>
              <p:nvPr/>
            </p:nvSpPr>
            <p:spPr>
              <a:xfrm>
                <a:off x="5218031" y="2483117"/>
                <a:ext cx="473742" cy="545779"/>
              </a:xfrm>
              <a:custGeom>
                <a:avLst/>
                <a:gdLst>
                  <a:gd name="connsiteX0" fmla="*/ 60800 w 473742"/>
                  <a:gd name="connsiteY0" fmla="*/ 447963 h 545779"/>
                  <a:gd name="connsiteX1" fmla="*/ 68163 w 473742"/>
                  <a:gd name="connsiteY1" fmla="*/ 448039 h 545779"/>
                  <a:gd name="connsiteX2" fmla="*/ 71039 w 473742"/>
                  <a:gd name="connsiteY2" fmla="*/ 443725 h 545779"/>
                  <a:gd name="connsiteX3" fmla="*/ 78688 w 473742"/>
                  <a:gd name="connsiteY3" fmla="*/ 447782 h 545779"/>
                  <a:gd name="connsiteX4" fmla="*/ 74782 w 473742"/>
                  <a:gd name="connsiteY4" fmla="*/ 468594 h 545779"/>
                  <a:gd name="connsiteX5" fmla="*/ 75525 w 473742"/>
                  <a:gd name="connsiteY5" fmla="*/ 471195 h 545779"/>
                  <a:gd name="connsiteX6" fmla="*/ 129161 w 473742"/>
                  <a:gd name="connsiteY6" fmla="*/ 544194 h 545779"/>
                  <a:gd name="connsiteX7" fmla="*/ 136123 w 473742"/>
                  <a:gd name="connsiteY7" fmla="*/ 543861 h 545779"/>
                  <a:gd name="connsiteX8" fmla="*/ 161050 w 473742"/>
                  <a:gd name="connsiteY8" fmla="*/ 511724 h 545779"/>
                  <a:gd name="connsiteX9" fmla="*/ 162108 w 473742"/>
                  <a:gd name="connsiteY9" fmla="*/ 508237 h 545779"/>
                  <a:gd name="connsiteX10" fmla="*/ 145791 w 473742"/>
                  <a:gd name="connsiteY10" fmla="*/ 437876 h 545779"/>
                  <a:gd name="connsiteX11" fmla="*/ 153745 w 473742"/>
                  <a:gd name="connsiteY11" fmla="*/ 434428 h 545779"/>
                  <a:gd name="connsiteX12" fmla="*/ 167708 w 473742"/>
                  <a:gd name="connsiteY12" fmla="*/ 493131 h 545779"/>
                  <a:gd name="connsiteX13" fmla="*/ 175185 w 473742"/>
                  <a:gd name="connsiteY13" fmla="*/ 496074 h 545779"/>
                  <a:gd name="connsiteX14" fmla="*/ 217686 w 473742"/>
                  <a:gd name="connsiteY14" fmla="*/ 456183 h 545779"/>
                  <a:gd name="connsiteX15" fmla="*/ 219267 w 473742"/>
                  <a:gd name="connsiteY15" fmla="*/ 452354 h 545779"/>
                  <a:gd name="connsiteX16" fmla="*/ 165889 w 473742"/>
                  <a:gd name="connsiteY16" fmla="*/ 332339 h 545779"/>
                  <a:gd name="connsiteX17" fmla="*/ 166918 w 473742"/>
                  <a:gd name="connsiteY17" fmla="*/ 325224 h 545779"/>
                  <a:gd name="connsiteX18" fmla="*/ 228954 w 473742"/>
                  <a:gd name="connsiteY18" fmla="*/ 437686 h 545779"/>
                  <a:gd name="connsiteX19" fmla="*/ 235879 w 473742"/>
                  <a:gd name="connsiteY19" fmla="*/ 441705 h 545779"/>
                  <a:gd name="connsiteX20" fmla="*/ 284428 w 473742"/>
                  <a:gd name="connsiteY20" fmla="*/ 409082 h 545779"/>
                  <a:gd name="connsiteX21" fmla="*/ 286542 w 473742"/>
                  <a:gd name="connsiteY21" fmla="*/ 406025 h 545779"/>
                  <a:gd name="connsiteX22" fmla="*/ 232545 w 473742"/>
                  <a:gd name="connsiteY22" fmla="*/ 256149 h 545779"/>
                  <a:gd name="connsiteX23" fmla="*/ 257910 w 473742"/>
                  <a:gd name="connsiteY23" fmla="*/ 260921 h 545779"/>
                  <a:gd name="connsiteX24" fmla="*/ 340797 w 473742"/>
                  <a:gd name="connsiteY24" fmla="*/ 370934 h 545779"/>
                  <a:gd name="connsiteX25" fmla="*/ 347407 w 473742"/>
                  <a:gd name="connsiteY25" fmla="*/ 375116 h 545779"/>
                  <a:gd name="connsiteX26" fmla="*/ 434618 w 473742"/>
                  <a:gd name="connsiteY26" fmla="*/ 292734 h 545779"/>
                  <a:gd name="connsiteX27" fmla="*/ 434103 w 473742"/>
                  <a:gd name="connsiteY27" fmla="*/ 253244 h 545779"/>
                  <a:gd name="connsiteX28" fmla="*/ 241965 w 473742"/>
                  <a:gd name="connsiteY28" fmla="*/ 179168 h 545779"/>
                  <a:gd name="connsiteX29" fmla="*/ 240298 w 473742"/>
                  <a:gd name="connsiteY29" fmla="*/ 170776 h 545779"/>
                  <a:gd name="connsiteX30" fmla="*/ 466622 w 473742"/>
                  <a:gd name="connsiteY30" fmla="*/ 179968 h 545779"/>
                  <a:gd name="connsiteX31" fmla="*/ 473661 w 473742"/>
                  <a:gd name="connsiteY31" fmla="*/ 176663 h 545779"/>
                  <a:gd name="connsiteX32" fmla="*/ 411586 w 473742"/>
                  <a:gd name="connsiteY32" fmla="*/ 57124 h 545779"/>
                  <a:gd name="connsiteX33" fmla="*/ 218743 w 473742"/>
                  <a:gd name="connsiteY33" fmla="*/ 114321 h 545779"/>
                  <a:gd name="connsiteX34" fmla="*/ 211295 w 473742"/>
                  <a:gd name="connsiteY34" fmla="*/ 111321 h 545779"/>
                  <a:gd name="connsiteX35" fmla="*/ 122445 w 473742"/>
                  <a:gd name="connsiteY35" fmla="*/ 2793 h 545779"/>
                  <a:gd name="connsiteX36" fmla="*/ 120169 w 473742"/>
                  <a:gd name="connsiteY36" fmla="*/ 9766 h 545779"/>
                  <a:gd name="connsiteX37" fmla="*/ 172804 w 473742"/>
                  <a:gd name="connsiteY37" fmla="*/ 155612 h 545779"/>
                  <a:gd name="connsiteX38" fmla="*/ 172271 w 473742"/>
                  <a:gd name="connsiteY38" fmla="*/ 160775 h 545779"/>
                  <a:gd name="connsiteX39" fmla="*/ 167270 w 473742"/>
                  <a:gd name="connsiteY39" fmla="*/ 160889 h 545779"/>
                  <a:gd name="connsiteX40" fmla="*/ 166670 w 473742"/>
                  <a:gd name="connsiteY40" fmla="*/ 160175 h 545779"/>
                  <a:gd name="connsiteX41" fmla="*/ 67058 w 473742"/>
                  <a:gd name="connsiteY41" fmla="*/ 29949 h 545779"/>
                  <a:gd name="connsiteX42" fmla="*/ 65200 w 473742"/>
                  <a:gd name="connsiteY42" fmla="*/ 30797 h 545779"/>
                  <a:gd name="connsiteX43" fmla="*/ 3164 w 473742"/>
                  <a:gd name="connsiteY43" fmla="*/ 129428 h 545779"/>
                  <a:gd name="connsiteX44" fmla="*/ 10708 w 473742"/>
                  <a:gd name="connsiteY44" fmla="*/ 133257 h 545779"/>
                  <a:gd name="connsiteX45" fmla="*/ 122331 w 473742"/>
                  <a:gd name="connsiteY45" fmla="*/ 180711 h 545779"/>
                  <a:gd name="connsiteX46" fmla="*/ 115302 w 473742"/>
                  <a:gd name="connsiteY46" fmla="*/ 185778 h 545779"/>
                  <a:gd name="connsiteX47" fmla="*/ 97 w 473742"/>
                  <a:gd name="connsiteY47" fmla="*/ 276827 h 545779"/>
                  <a:gd name="connsiteX48" fmla="*/ 49 w 473742"/>
                  <a:gd name="connsiteY48" fmla="*/ 278390 h 545779"/>
                  <a:gd name="connsiteX49" fmla="*/ 13117 w 473742"/>
                  <a:gd name="connsiteY49" fmla="*/ 343236 h 545779"/>
                  <a:gd name="connsiteX50" fmla="*/ 21747 w 473742"/>
                  <a:gd name="connsiteY50" fmla="*/ 370363 h 545779"/>
                  <a:gd name="connsiteX51" fmla="*/ 30167 w 473742"/>
                  <a:gd name="connsiteY51" fmla="*/ 369334 h 545779"/>
                  <a:gd name="connsiteX52" fmla="*/ 105881 w 473742"/>
                  <a:gd name="connsiteY52" fmla="*/ 305183 h 545779"/>
                  <a:gd name="connsiteX53" fmla="*/ 101233 w 473742"/>
                  <a:gd name="connsiteY53" fmla="*/ 311927 h 545779"/>
                  <a:gd name="connsiteX54" fmla="*/ 36930 w 473742"/>
                  <a:gd name="connsiteY54" fmla="*/ 402119 h 545779"/>
                  <a:gd name="connsiteX55" fmla="*/ 37168 w 473742"/>
                  <a:gd name="connsiteY55" fmla="*/ 405405 h 545779"/>
                  <a:gd name="connsiteX56" fmla="*/ 60800 w 473742"/>
                  <a:gd name="connsiteY56" fmla="*/ 447963 h 545779"/>
                  <a:gd name="connsiteX57" fmla="*/ 29748 w 473742"/>
                  <a:gd name="connsiteY57" fmla="*/ 275732 h 545779"/>
                  <a:gd name="connsiteX58" fmla="*/ 32577 w 473742"/>
                  <a:gd name="connsiteY58" fmla="*/ 205638 h 545779"/>
                  <a:gd name="connsiteX59" fmla="*/ 29748 w 473742"/>
                  <a:gd name="connsiteY59" fmla="*/ 275732 h 545779"/>
                  <a:gd name="connsiteX60" fmla="*/ 232259 w 473742"/>
                  <a:gd name="connsiteY60" fmla="*/ 147440 h 545779"/>
                  <a:gd name="connsiteX61" fmla="*/ 341835 w 473742"/>
                  <a:gd name="connsiteY61" fmla="*/ 104082 h 545779"/>
                  <a:gd name="connsiteX62" fmla="*/ 232259 w 473742"/>
                  <a:gd name="connsiteY62" fmla="*/ 147440 h 545779"/>
                  <a:gd name="connsiteX63" fmla="*/ 120559 w 473742"/>
                  <a:gd name="connsiteY63" fmla="*/ 83670 h 545779"/>
                  <a:gd name="connsiteX64" fmla="*/ 83050 w 473742"/>
                  <a:gd name="connsiteY64" fmla="*/ 43465 h 545779"/>
                  <a:gd name="connsiteX65" fmla="*/ 120559 w 473742"/>
                  <a:gd name="connsiteY65" fmla="*/ 83670 h 545779"/>
                  <a:gd name="connsiteX66" fmla="*/ 155897 w 473742"/>
                  <a:gd name="connsiteY66" fmla="*/ 262807 h 545779"/>
                  <a:gd name="connsiteX67" fmla="*/ 215390 w 473742"/>
                  <a:gd name="connsiteY67" fmla="*/ 238804 h 545779"/>
                  <a:gd name="connsiteX68" fmla="*/ 155897 w 473742"/>
                  <a:gd name="connsiteY68" fmla="*/ 262807 h 545779"/>
                  <a:gd name="connsiteX69" fmla="*/ 130323 w 473742"/>
                  <a:gd name="connsiteY69" fmla="*/ 195627 h 545779"/>
                  <a:gd name="connsiteX70" fmla="*/ 149020 w 473742"/>
                  <a:gd name="connsiteY70" fmla="*/ 205171 h 545779"/>
                  <a:gd name="connsiteX71" fmla="*/ 130323 w 473742"/>
                  <a:gd name="connsiteY71" fmla="*/ 195627 h 545779"/>
                  <a:gd name="connsiteX72" fmla="*/ 124808 w 473742"/>
                  <a:gd name="connsiteY72" fmla="*/ 333577 h 545779"/>
                  <a:gd name="connsiteX73" fmla="*/ 154145 w 473742"/>
                  <a:gd name="connsiteY73" fmla="*/ 327396 h 545779"/>
                  <a:gd name="connsiteX74" fmla="*/ 124808 w 473742"/>
                  <a:gd name="connsiteY74" fmla="*/ 333577 h 545779"/>
                  <a:gd name="connsiteX75" fmla="*/ 120426 w 473742"/>
                  <a:gd name="connsiteY75" fmla="*/ 364019 h 545779"/>
                  <a:gd name="connsiteX76" fmla="*/ 142972 w 473742"/>
                  <a:gd name="connsiteY76" fmla="*/ 419712 h 545779"/>
                  <a:gd name="connsiteX77" fmla="*/ 120426 w 473742"/>
                  <a:gd name="connsiteY77" fmla="*/ 364019 h 545779"/>
                  <a:gd name="connsiteX78" fmla="*/ 101367 w 473742"/>
                  <a:gd name="connsiteY78" fmla="*/ 389527 h 545779"/>
                  <a:gd name="connsiteX79" fmla="*/ 81421 w 473742"/>
                  <a:gd name="connsiteY79" fmla="*/ 434400 h 545779"/>
                  <a:gd name="connsiteX80" fmla="*/ 101367 w 473742"/>
                  <a:gd name="connsiteY80" fmla="*/ 389527 h 54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473742" h="545779">
                    <a:moveTo>
                      <a:pt x="60800" y="447963"/>
                    </a:moveTo>
                    <a:cubicBezTo>
                      <a:pt x="62466" y="450706"/>
                      <a:pt x="66477" y="450754"/>
                      <a:pt x="68163" y="448039"/>
                    </a:cubicBezTo>
                    <a:cubicBezTo>
                      <a:pt x="69077" y="446572"/>
                      <a:pt x="70039" y="445125"/>
                      <a:pt x="71039" y="443725"/>
                    </a:cubicBezTo>
                    <a:cubicBezTo>
                      <a:pt x="74001" y="439553"/>
                      <a:pt x="80383" y="442953"/>
                      <a:pt x="78688" y="447782"/>
                    </a:cubicBezTo>
                    <a:cubicBezTo>
                      <a:pt x="76202" y="454850"/>
                      <a:pt x="75030" y="461851"/>
                      <a:pt x="74782" y="468594"/>
                    </a:cubicBezTo>
                    <a:cubicBezTo>
                      <a:pt x="74744" y="469509"/>
                      <a:pt x="75021" y="470423"/>
                      <a:pt x="75525" y="471195"/>
                    </a:cubicBezTo>
                    <a:cubicBezTo>
                      <a:pt x="98500" y="506066"/>
                      <a:pt x="120569" y="533717"/>
                      <a:pt x="129161" y="544194"/>
                    </a:cubicBezTo>
                    <a:cubicBezTo>
                      <a:pt x="131008" y="546442"/>
                      <a:pt x="134485" y="546271"/>
                      <a:pt x="136123" y="543861"/>
                    </a:cubicBezTo>
                    <a:cubicBezTo>
                      <a:pt x="140276" y="537736"/>
                      <a:pt x="148525" y="526259"/>
                      <a:pt x="161050" y="511724"/>
                    </a:cubicBezTo>
                    <a:cubicBezTo>
                      <a:pt x="161879" y="510761"/>
                      <a:pt x="162279" y="509495"/>
                      <a:pt x="162108" y="508237"/>
                    </a:cubicBezTo>
                    <a:cubicBezTo>
                      <a:pt x="158793" y="484168"/>
                      <a:pt x="151335" y="456488"/>
                      <a:pt x="145791" y="437876"/>
                    </a:cubicBezTo>
                    <a:cubicBezTo>
                      <a:pt x="144324" y="432933"/>
                      <a:pt x="151144" y="429980"/>
                      <a:pt x="153745" y="434428"/>
                    </a:cubicBezTo>
                    <a:cubicBezTo>
                      <a:pt x="164222" y="452430"/>
                      <a:pt x="167432" y="474243"/>
                      <a:pt x="167708" y="493131"/>
                    </a:cubicBezTo>
                    <a:cubicBezTo>
                      <a:pt x="167765" y="497036"/>
                      <a:pt x="172499" y="498903"/>
                      <a:pt x="175185" y="496074"/>
                    </a:cubicBezTo>
                    <a:cubicBezTo>
                      <a:pt x="186844" y="483749"/>
                      <a:pt x="200979" y="470118"/>
                      <a:pt x="217686" y="456183"/>
                    </a:cubicBezTo>
                    <a:cubicBezTo>
                      <a:pt x="218800" y="455250"/>
                      <a:pt x="219410" y="453802"/>
                      <a:pt x="219267" y="452354"/>
                    </a:cubicBezTo>
                    <a:cubicBezTo>
                      <a:pt x="212066" y="380745"/>
                      <a:pt x="178567" y="343903"/>
                      <a:pt x="165889" y="332339"/>
                    </a:cubicBezTo>
                    <a:cubicBezTo>
                      <a:pt x="163622" y="330272"/>
                      <a:pt x="164156" y="326558"/>
                      <a:pt x="166918" y="325224"/>
                    </a:cubicBezTo>
                    <a:cubicBezTo>
                      <a:pt x="238212" y="291067"/>
                      <a:pt x="236755" y="379431"/>
                      <a:pt x="228954" y="437686"/>
                    </a:cubicBezTo>
                    <a:cubicBezTo>
                      <a:pt x="228440" y="441515"/>
                      <a:pt x="232802" y="444039"/>
                      <a:pt x="235879" y="441705"/>
                    </a:cubicBezTo>
                    <a:cubicBezTo>
                      <a:pt x="250433" y="430656"/>
                      <a:pt x="266597" y="419617"/>
                      <a:pt x="284428" y="409082"/>
                    </a:cubicBezTo>
                    <a:cubicBezTo>
                      <a:pt x="285542" y="408425"/>
                      <a:pt x="286323" y="407291"/>
                      <a:pt x="286542" y="406025"/>
                    </a:cubicBezTo>
                    <a:cubicBezTo>
                      <a:pt x="307021" y="285981"/>
                      <a:pt x="259634" y="264807"/>
                      <a:pt x="232545" y="256149"/>
                    </a:cubicBezTo>
                    <a:cubicBezTo>
                      <a:pt x="228325" y="254796"/>
                      <a:pt x="243289" y="253282"/>
                      <a:pt x="257910" y="260921"/>
                    </a:cubicBezTo>
                    <a:cubicBezTo>
                      <a:pt x="358551" y="313461"/>
                      <a:pt x="346540" y="320433"/>
                      <a:pt x="340797" y="370934"/>
                    </a:cubicBezTo>
                    <a:cubicBezTo>
                      <a:pt x="340387" y="374544"/>
                      <a:pt x="344302" y="377002"/>
                      <a:pt x="347407" y="375116"/>
                    </a:cubicBezTo>
                    <a:cubicBezTo>
                      <a:pt x="385021" y="352323"/>
                      <a:pt x="413977" y="323643"/>
                      <a:pt x="434618" y="292734"/>
                    </a:cubicBezTo>
                    <a:cubicBezTo>
                      <a:pt x="435284" y="291734"/>
                      <a:pt x="434370" y="254425"/>
                      <a:pt x="434103" y="253244"/>
                    </a:cubicBezTo>
                    <a:cubicBezTo>
                      <a:pt x="422349" y="202009"/>
                      <a:pt x="380506" y="177186"/>
                      <a:pt x="241965" y="179168"/>
                    </a:cubicBezTo>
                    <a:cubicBezTo>
                      <a:pt x="237136" y="179234"/>
                      <a:pt x="235812" y="172557"/>
                      <a:pt x="240298" y="170776"/>
                    </a:cubicBezTo>
                    <a:cubicBezTo>
                      <a:pt x="284761" y="153145"/>
                      <a:pt x="390489" y="121408"/>
                      <a:pt x="466622" y="179968"/>
                    </a:cubicBezTo>
                    <a:cubicBezTo>
                      <a:pt x="469451" y="182139"/>
                      <a:pt x="473556" y="180225"/>
                      <a:pt x="473661" y="176663"/>
                    </a:cubicBezTo>
                    <a:cubicBezTo>
                      <a:pt x="475232" y="124189"/>
                      <a:pt x="453973" y="78288"/>
                      <a:pt x="411586" y="57124"/>
                    </a:cubicBezTo>
                    <a:cubicBezTo>
                      <a:pt x="325718" y="14252"/>
                      <a:pt x="243727" y="88375"/>
                      <a:pt x="218743" y="114321"/>
                    </a:cubicBezTo>
                    <a:cubicBezTo>
                      <a:pt x="216038" y="117131"/>
                      <a:pt x="211304" y="115226"/>
                      <a:pt x="211295" y="111321"/>
                    </a:cubicBezTo>
                    <a:cubicBezTo>
                      <a:pt x="211180" y="77641"/>
                      <a:pt x="203770" y="-17428"/>
                      <a:pt x="122445" y="2793"/>
                    </a:cubicBezTo>
                    <a:cubicBezTo>
                      <a:pt x="119359" y="3555"/>
                      <a:pt x="118131" y="7337"/>
                      <a:pt x="120169" y="9766"/>
                    </a:cubicBezTo>
                    <a:cubicBezTo>
                      <a:pt x="139781" y="33168"/>
                      <a:pt x="161660" y="73383"/>
                      <a:pt x="172804" y="155612"/>
                    </a:cubicBezTo>
                    <a:cubicBezTo>
                      <a:pt x="172957" y="156641"/>
                      <a:pt x="173480" y="159432"/>
                      <a:pt x="172271" y="160775"/>
                    </a:cubicBezTo>
                    <a:cubicBezTo>
                      <a:pt x="170299" y="162966"/>
                      <a:pt x="169604" y="162689"/>
                      <a:pt x="167270" y="160889"/>
                    </a:cubicBezTo>
                    <a:cubicBezTo>
                      <a:pt x="166975" y="160661"/>
                      <a:pt x="166756" y="160422"/>
                      <a:pt x="166670" y="160175"/>
                    </a:cubicBezTo>
                    <a:cubicBezTo>
                      <a:pt x="146306" y="101701"/>
                      <a:pt x="144982" y="13661"/>
                      <a:pt x="67058" y="29949"/>
                    </a:cubicBezTo>
                    <a:cubicBezTo>
                      <a:pt x="66391" y="30092"/>
                      <a:pt x="65743" y="30387"/>
                      <a:pt x="65200" y="30797"/>
                    </a:cubicBezTo>
                    <a:cubicBezTo>
                      <a:pt x="32120" y="55838"/>
                      <a:pt x="13013" y="90728"/>
                      <a:pt x="3164" y="129428"/>
                    </a:cubicBezTo>
                    <a:cubicBezTo>
                      <a:pt x="2040" y="133867"/>
                      <a:pt x="7736" y="136743"/>
                      <a:pt x="10708" y="133257"/>
                    </a:cubicBezTo>
                    <a:cubicBezTo>
                      <a:pt x="54008" y="82556"/>
                      <a:pt x="97633" y="137420"/>
                      <a:pt x="122331" y="180711"/>
                    </a:cubicBezTo>
                    <a:cubicBezTo>
                      <a:pt x="124912" y="185235"/>
                      <a:pt x="118845" y="189607"/>
                      <a:pt x="115302" y="185778"/>
                    </a:cubicBezTo>
                    <a:cubicBezTo>
                      <a:pt x="47484" y="112521"/>
                      <a:pt x="14070" y="210895"/>
                      <a:pt x="97" y="276827"/>
                    </a:cubicBezTo>
                    <a:cubicBezTo>
                      <a:pt x="-17" y="277342"/>
                      <a:pt x="-27" y="277866"/>
                      <a:pt x="49" y="278390"/>
                    </a:cubicBezTo>
                    <a:cubicBezTo>
                      <a:pt x="3516" y="301754"/>
                      <a:pt x="8203" y="323805"/>
                      <a:pt x="13117" y="343236"/>
                    </a:cubicBezTo>
                    <a:cubicBezTo>
                      <a:pt x="15365" y="352123"/>
                      <a:pt x="18290" y="361209"/>
                      <a:pt x="21747" y="370363"/>
                    </a:cubicBezTo>
                    <a:cubicBezTo>
                      <a:pt x="23357" y="374621"/>
                      <a:pt x="29605" y="373849"/>
                      <a:pt x="30167" y="369334"/>
                    </a:cubicBezTo>
                    <a:cubicBezTo>
                      <a:pt x="45760" y="243652"/>
                      <a:pt x="85384" y="277361"/>
                      <a:pt x="105881" y="305183"/>
                    </a:cubicBezTo>
                    <a:cubicBezTo>
                      <a:pt x="108320" y="308489"/>
                      <a:pt x="105215" y="312937"/>
                      <a:pt x="101233" y="311927"/>
                    </a:cubicBezTo>
                    <a:cubicBezTo>
                      <a:pt x="74354" y="305155"/>
                      <a:pt x="50608" y="360866"/>
                      <a:pt x="36930" y="402119"/>
                    </a:cubicBezTo>
                    <a:cubicBezTo>
                      <a:pt x="36568" y="403205"/>
                      <a:pt x="36663" y="404377"/>
                      <a:pt x="37168" y="405405"/>
                    </a:cubicBezTo>
                    <a:cubicBezTo>
                      <a:pt x="44417" y="419941"/>
                      <a:pt x="52494" y="434285"/>
                      <a:pt x="60800" y="447963"/>
                    </a:cubicBezTo>
                    <a:close/>
                    <a:moveTo>
                      <a:pt x="29748" y="275732"/>
                    </a:moveTo>
                    <a:cubicBezTo>
                      <a:pt x="6631" y="296554"/>
                      <a:pt x="16813" y="236956"/>
                      <a:pt x="32577" y="205638"/>
                    </a:cubicBezTo>
                    <a:cubicBezTo>
                      <a:pt x="48331" y="174319"/>
                      <a:pt x="54066" y="253834"/>
                      <a:pt x="29748" y="275732"/>
                    </a:cubicBezTo>
                    <a:close/>
                    <a:moveTo>
                      <a:pt x="232259" y="147440"/>
                    </a:moveTo>
                    <a:cubicBezTo>
                      <a:pt x="232926" y="123999"/>
                      <a:pt x="330881" y="91166"/>
                      <a:pt x="341835" y="104082"/>
                    </a:cubicBezTo>
                    <a:cubicBezTo>
                      <a:pt x="356637" y="121532"/>
                      <a:pt x="231602" y="170881"/>
                      <a:pt x="232259" y="147440"/>
                    </a:cubicBezTo>
                    <a:close/>
                    <a:moveTo>
                      <a:pt x="120559" y="83670"/>
                    </a:moveTo>
                    <a:cubicBezTo>
                      <a:pt x="109120" y="104139"/>
                      <a:pt x="65305" y="52847"/>
                      <a:pt x="83050" y="43465"/>
                    </a:cubicBezTo>
                    <a:cubicBezTo>
                      <a:pt x="100795" y="34092"/>
                      <a:pt x="126522" y="72992"/>
                      <a:pt x="120559" y="83670"/>
                    </a:cubicBezTo>
                    <a:close/>
                    <a:moveTo>
                      <a:pt x="155897" y="262807"/>
                    </a:moveTo>
                    <a:cubicBezTo>
                      <a:pt x="152297" y="256463"/>
                      <a:pt x="209361" y="216839"/>
                      <a:pt x="215390" y="238804"/>
                    </a:cubicBezTo>
                    <a:cubicBezTo>
                      <a:pt x="220867" y="258749"/>
                      <a:pt x="159498" y="269141"/>
                      <a:pt x="155897" y="262807"/>
                    </a:cubicBezTo>
                    <a:close/>
                    <a:moveTo>
                      <a:pt x="130323" y="195627"/>
                    </a:moveTo>
                    <a:cubicBezTo>
                      <a:pt x="135523" y="180168"/>
                      <a:pt x="153583" y="188035"/>
                      <a:pt x="149020" y="205171"/>
                    </a:cubicBezTo>
                    <a:cubicBezTo>
                      <a:pt x="136981" y="250415"/>
                      <a:pt x="125132" y="211086"/>
                      <a:pt x="130323" y="195627"/>
                    </a:cubicBezTo>
                    <a:close/>
                    <a:moveTo>
                      <a:pt x="124808" y="333577"/>
                    </a:moveTo>
                    <a:cubicBezTo>
                      <a:pt x="119245" y="326253"/>
                      <a:pt x="156193" y="315051"/>
                      <a:pt x="154145" y="327396"/>
                    </a:cubicBezTo>
                    <a:cubicBezTo>
                      <a:pt x="151468" y="343598"/>
                      <a:pt x="130361" y="340912"/>
                      <a:pt x="124808" y="333577"/>
                    </a:cubicBezTo>
                    <a:close/>
                    <a:moveTo>
                      <a:pt x="120426" y="364019"/>
                    </a:moveTo>
                    <a:cubicBezTo>
                      <a:pt x="136581" y="355542"/>
                      <a:pt x="154678" y="409568"/>
                      <a:pt x="142972" y="419712"/>
                    </a:cubicBezTo>
                    <a:cubicBezTo>
                      <a:pt x="131256" y="429866"/>
                      <a:pt x="104272" y="372497"/>
                      <a:pt x="120426" y="364019"/>
                    </a:cubicBezTo>
                    <a:close/>
                    <a:moveTo>
                      <a:pt x="101367" y="389527"/>
                    </a:moveTo>
                    <a:cubicBezTo>
                      <a:pt x="109501" y="393995"/>
                      <a:pt x="97223" y="445001"/>
                      <a:pt x="81421" y="434400"/>
                    </a:cubicBezTo>
                    <a:cubicBezTo>
                      <a:pt x="69420" y="426360"/>
                      <a:pt x="93232" y="385060"/>
                      <a:pt x="101367" y="389527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1A67E54-5DB7-4D4A-8250-098489092218}"/>
                  </a:ext>
                </a:extLst>
              </p:cNvPr>
              <p:cNvSpPr/>
              <p:nvPr/>
            </p:nvSpPr>
            <p:spPr>
              <a:xfrm>
                <a:off x="5474238" y="2678353"/>
                <a:ext cx="399537" cy="459849"/>
              </a:xfrm>
              <a:custGeom>
                <a:avLst/>
                <a:gdLst>
                  <a:gd name="connsiteX0" fmla="*/ 375464 w 399537"/>
                  <a:gd name="connsiteY0" fmla="*/ 260205 h 459849"/>
                  <a:gd name="connsiteX1" fmla="*/ 296178 w 399537"/>
                  <a:gd name="connsiteY1" fmla="*/ 163745 h 459849"/>
                  <a:gd name="connsiteX2" fmla="*/ 291254 w 399537"/>
                  <a:gd name="connsiteY2" fmla="*/ 158259 h 459849"/>
                  <a:gd name="connsiteX3" fmla="*/ 392571 w 399537"/>
                  <a:gd name="connsiteY3" fmla="*/ 138990 h 459849"/>
                  <a:gd name="connsiteX4" fmla="*/ 399534 w 399537"/>
                  <a:gd name="connsiteY4" fmla="*/ 137170 h 459849"/>
                  <a:gd name="connsiteX5" fmla="*/ 365797 w 399537"/>
                  <a:gd name="connsiteY5" fmla="*/ 44016 h 459849"/>
                  <a:gd name="connsiteX6" fmla="*/ 364406 w 399537"/>
                  <a:gd name="connsiteY6" fmla="*/ 42978 h 459849"/>
                  <a:gd name="connsiteX7" fmla="*/ 258116 w 399537"/>
                  <a:gd name="connsiteY7" fmla="*/ 133198 h 459849"/>
                  <a:gd name="connsiteX8" fmla="*/ 257488 w 399537"/>
                  <a:gd name="connsiteY8" fmla="*/ 133684 h 459849"/>
                  <a:gd name="connsiteX9" fmla="*/ 253354 w 399537"/>
                  <a:gd name="connsiteY9" fmla="*/ 132684 h 459849"/>
                  <a:gd name="connsiteX10" fmla="*/ 253849 w 399537"/>
                  <a:gd name="connsiteY10" fmla="*/ 128303 h 459849"/>
                  <a:gd name="connsiteX11" fmla="*/ 323925 w 399537"/>
                  <a:gd name="connsiteY11" fmla="*/ 16612 h 459849"/>
                  <a:gd name="connsiteX12" fmla="*/ 323296 w 399537"/>
                  <a:gd name="connsiteY12" fmla="*/ 10402 h 459849"/>
                  <a:gd name="connsiteX13" fmla="*/ 229875 w 399537"/>
                  <a:gd name="connsiteY13" fmla="*/ 84545 h 459849"/>
                  <a:gd name="connsiteX14" fmla="*/ 223141 w 399537"/>
                  <a:gd name="connsiteY14" fmla="*/ 85688 h 459849"/>
                  <a:gd name="connsiteX15" fmla="*/ 73227 w 399537"/>
                  <a:gd name="connsiteY15" fmla="*/ 3335 h 459849"/>
                  <a:gd name="connsiteX16" fmla="*/ 65 w 399537"/>
                  <a:gd name="connsiteY16" fmla="*/ 91460 h 459849"/>
                  <a:gd name="connsiteX17" fmla="*/ 5323 w 399537"/>
                  <a:gd name="connsiteY17" fmla="*/ 95479 h 459849"/>
                  <a:gd name="connsiteX18" fmla="*/ 195042 w 399537"/>
                  <a:gd name="connsiteY18" fmla="*/ 128712 h 459849"/>
                  <a:gd name="connsiteX19" fmla="*/ 192146 w 399537"/>
                  <a:gd name="connsiteY19" fmla="*/ 135380 h 459849"/>
                  <a:gd name="connsiteX20" fmla="*/ 11648 w 399537"/>
                  <a:gd name="connsiteY20" fmla="*/ 192015 h 459849"/>
                  <a:gd name="connsiteX21" fmla="*/ 11562 w 399537"/>
                  <a:gd name="connsiteY21" fmla="*/ 194959 h 459849"/>
                  <a:gd name="connsiteX22" fmla="*/ 69159 w 399537"/>
                  <a:gd name="connsiteY22" fmla="*/ 279159 h 459849"/>
                  <a:gd name="connsiteX23" fmla="*/ 75408 w 399537"/>
                  <a:gd name="connsiteY23" fmla="*/ 276883 h 459849"/>
                  <a:gd name="connsiteX24" fmla="*/ 186936 w 399537"/>
                  <a:gd name="connsiteY24" fmla="*/ 184262 h 459849"/>
                  <a:gd name="connsiteX25" fmla="*/ 185698 w 399537"/>
                  <a:gd name="connsiteY25" fmla="*/ 191291 h 459849"/>
                  <a:gd name="connsiteX26" fmla="*/ 114156 w 399537"/>
                  <a:gd name="connsiteY26" fmla="*/ 315831 h 459849"/>
                  <a:gd name="connsiteX27" fmla="*/ 115356 w 399537"/>
                  <a:gd name="connsiteY27" fmla="*/ 318755 h 459849"/>
                  <a:gd name="connsiteX28" fmla="*/ 149808 w 399537"/>
                  <a:gd name="connsiteY28" fmla="*/ 354626 h 459849"/>
                  <a:gd name="connsiteX29" fmla="*/ 156285 w 399537"/>
                  <a:gd name="connsiteY29" fmla="*/ 352540 h 459849"/>
                  <a:gd name="connsiteX30" fmla="*/ 228141 w 399537"/>
                  <a:gd name="connsiteY30" fmla="*/ 270292 h 459849"/>
                  <a:gd name="connsiteX31" fmla="*/ 227713 w 399537"/>
                  <a:gd name="connsiteY31" fmla="*/ 276388 h 459849"/>
                  <a:gd name="connsiteX32" fmla="*/ 161685 w 399537"/>
                  <a:gd name="connsiteY32" fmla="*/ 366475 h 459849"/>
                  <a:gd name="connsiteX33" fmla="*/ 162304 w 399537"/>
                  <a:gd name="connsiteY33" fmla="*/ 369942 h 459849"/>
                  <a:gd name="connsiteX34" fmla="*/ 190422 w 399537"/>
                  <a:gd name="connsiteY34" fmla="*/ 410766 h 459849"/>
                  <a:gd name="connsiteX35" fmla="*/ 197166 w 399537"/>
                  <a:gd name="connsiteY35" fmla="*/ 409671 h 459849"/>
                  <a:gd name="connsiteX36" fmla="*/ 219369 w 399537"/>
                  <a:gd name="connsiteY36" fmla="*/ 363408 h 459849"/>
                  <a:gd name="connsiteX37" fmla="*/ 225350 w 399537"/>
                  <a:gd name="connsiteY37" fmla="*/ 367713 h 459849"/>
                  <a:gd name="connsiteX38" fmla="*/ 199080 w 399537"/>
                  <a:gd name="connsiteY38" fmla="*/ 423225 h 459849"/>
                  <a:gd name="connsiteX39" fmla="*/ 199328 w 399537"/>
                  <a:gd name="connsiteY39" fmla="*/ 426311 h 459849"/>
                  <a:gd name="connsiteX40" fmla="*/ 214235 w 399537"/>
                  <a:gd name="connsiteY40" fmla="*/ 457515 h 459849"/>
                  <a:gd name="connsiteX41" fmla="*/ 219959 w 399537"/>
                  <a:gd name="connsiteY41" fmla="*/ 459049 h 459849"/>
                  <a:gd name="connsiteX42" fmla="*/ 277709 w 399537"/>
                  <a:gd name="connsiteY42" fmla="*/ 408080 h 459849"/>
                  <a:gd name="connsiteX43" fmla="*/ 278795 w 399537"/>
                  <a:gd name="connsiteY43" fmla="*/ 406052 h 459849"/>
                  <a:gd name="connsiteX44" fmla="*/ 279310 w 399537"/>
                  <a:gd name="connsiteY44" fmla="*/ 388059 h 459849"/>
                  <a:gd name="connsiteX45" fmla="*/ 286396 w 399537"/>
                  <a:gd name="connsiteY45" fmla="*/ 386059 h 459849"/>
                  <a:gd name="connsiteX46" fmla="*/ 288006 w 399537"/>
                  <a:gd name="connsiteY46" fmla="*/ 390164 h 459849"/>
                  <a:gd name="connsiteX47" fmla="*/ 294140 w 399537"/>
                  <a:gd name="connsiteY47" fmla="*/ 391431 h 459849"/>
                  <a:gd name="connsiteX48" fmla="*/ 321448 w 399537"/>
                  <a:gd name="connsiteY48" fmla="*/ 360322 h 459849"/>
                  <a:gd name="connsiteX49" fmla="*/ 322239 w 399537"/>
                  <a:gd name="connsiteY49" fmla="*/ 357636 h 459849"/>
                  <a:gd name="connsiteX50" fmla="*/ 285091 w 399537"/>
                  <a:gd name="connsiteY50" fmla="*/ 271082 h 459849"/>
                  <a:gd name="connsiteX51" fmla="*/ 282443 w 399537"/>
                  <a:gd name="connsiteY51" fmla="*/ 264634 h 459849"/>
                  <a:gd name="connsiteX52" fmla="*/ 333774 w 399537"/>
                  <a:gd name="connsiteY52" fmla="*/ 331614 h 459849"/>
                  <a:gd name="connsiteX53" fmla="*/ 340584 w 399537"/>
                  <a:gd name="connsiteY53" fmla="*/ 333995 h 459849"/>
                  <a:gd name="connsiteX54" fmla="*/ 352652 w 399537"/>
                  <a:gd name="connsiteY54" fmla="*/ 313011 h 459849"/>
                  <a:gd name="connsiteX55" fmla="*/ 375217 w 399537"/>
                  <a:gd name="connsiteY55" fmla="*/ 261491 h 459849"/>
                  <a:gd name="connsiteX56" fmla="*/ 375464 w 399537"/>
                  <a:gd name="connsiteY56" fmla="*/ 260205 h 45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99537" h="459849">
                    <a:moveTo>
                      <a:pt x="375464" y="260205"/>
                    </a:moveTo>
                    <a:cubicBezTo>
                      <a:pt x="375760" y="202893"/>
                      <a:pt x="365758" y="115120"/>
                      <a:pt x="296178" y="163745"/>
                    </a:cubicBezTo>
                    <a:cubicBezTo>
                      <a:pt x="292540" y="166288"/>
                      <a:pt x="288292" y="161554"/>
                      <a:pt x="291254" y="158259"/>
                    </a:cubicBezTo>
                    <a:cubicBezTo>
                      <a:pt x="319600" y="126750"/>
                      <a:pt x="365749" y="89031"/>
                      <a:pt x="392571" y="138990"/>
                    </a:cubicBezTo>
                    <a:cubicBezTo>
                      <a:pt x="394410" y="142419"/>
                      <a:pt x="399677" y="141057"/>
                      <a:pt x="399534" y="137170"/>
                    </a:cubicBezTo>
                    <a:cubicBezTo>
                      <a:pt x="398344" y="103233"/>
                      <a:pt x="388761" y="70800"/>
                      <a:pt x="365797" y="44016"/>
                    </a:cubicBezTo>
                    <a:cubicBezTo>
                      <a:pt x="365416" y="43578"/>
                      <a:pt x="364939" y="43216"/>
                      <a:pt x="364406" y="42978"/>
                    </a:cubicBezTo>
                    <a:cubicBezTo>
                      <a:pt x="302589" y="15374"/>
                      <a:pt x="285596" y="88288"/>
                      <a:pt x="258116" y="133198"/>
                    </a:cubicBezTo>
                    <a:cubicBezTo>
                      <a:pt x="258002" y="133389"/>
                      <a:pt x="257774" y="133551"/>
                      <a:pt x="257488" y="133684"/>
                    </a:cubicBezTo>
                    <a:cubicBezTo>
                      <a:pt x="255221" y="134760"/>
                      <a:pt x="254592" y="134865"/>
                      <a:pt x="253354" y="132684"/>
                    </a:cubicBezTo>
                    <a:cubicBezTo>
                      <a:pt x="252592" y="131350"/>
                      <a:pt x="253535" y="129122"/>
                      <a:pt x="253849" y="128303"/>
                    </a:cubicBezTo>
                    <a:cubicBezTo>
                      <a:pt x="277957" y="61989"/>
                      <a:pt x="303398" y="32529"/>
                      <a:pt x="323925" y="16612"/>
                    </a:cubicBezTo>
                    <a:cubicBezTo>
                      <a:pt x="326058" y="14955"/>
                      <a:pt x="325715" y="11602"/>
                      <a:pt x="323296" y="10402"/>
                    </a:cubicBezTo>
                    <a:cubicBezTo>
                      <a:pt x="259374" y="-21078"/>
                      <a:pt x="236047" y="56579"/>
                      <a:pt x="229875" y="84545"/>
                    </a:cubicBezTo>
                    <a:cubicBezTo>
                      <a:pt x="229161" y="87783"/>
                      <a:pt x="224884" y="88517"/>
                      <a:pt x="223141" y="85688"/>
                    </a:cubicBezTo>
                    <a:cubicBezTo>
                      <a:pt x="207063" y="59618"/>
                      <a:pt x="152322" y="-16782"/>
                      <a:pt x="73227" y="3335"/>
                    </a:cubicBezTo>
                    <a:cubicBezTo>
                      <a:pt x="34184" y="13269"/>
                      <a:pt x="8238" y="47569"/>
                      <a:pt x="65" y="91460"/>
                    </a:cubicBezTo>
                    <a:cubicBezTo>
                      <a:pt x="-487" y="94441"/>
                      <a:pt x="2580" y="96775"/>
                      <a:pt x="5323" y="95479"/>
                    </a:cubicBezTo>
                    <a:cubicBezTo>
                      <a:pt x="79151" y="60570"/>
                      <a:pt x="161276" y="106033"/>
                      <a:pt x="195042" y="128712"/>
                    </a:cubicBezTo>
                    <a:cubicBezTo>
                      <a:pt x="198452" y="130998"/>
                      <a:pt x="196137" y="136313"/>
                      <a:pt x="192146" y="135380"/>
                    </a:cubicBezTo>
                    <a:cubicBezTo>
                      <a:pt x="77389" y="108719"/>
                      <a:pt x="30669" y="151572"/>
                      <a:pt x="11648" y="192015"/>
                    </a:cubicBezTo>
                    <a:cubicBezTo>
                      <a:pt x="11209" y="192939"/>
                      <a:pt x="11181" y="194006"/>
                      <a:pt x="11562" y="194959"/>
                    </a:cubicBezTo>
                    <a:cubicBezTo>
                      <a:pt x="23135" y="224372"/>
                      <a:pt x="42023" y="253432"/>
                      <a:pt x="69159" y="279159"/>
                    </a:cubicBezTo>
                    <a:cubicBezTo>
                      <a:pt x="71398" y="281284"/>
                      <a:pt x="75103" y="279960"/>
                      <a:pt x="75408" y="276883"/>
                    </a:cubicBezTo>
                    <a:cubicBezTo>
                      <a:pt x="79751" y="233887"/>
                      <a:pt x="99259" y="143838"/>
                      <a:pt x="186936" y="184262"/>
                    </a:cubicBezTo>
                    <a:cubicBezTo>
                      <a:pt x="190365" y="185843"/>
                      <a:pt x="189451" y="190939"/>
                      <a:pt x="185698" y="191291"/>
                    </a:cubicBezTo>
                    <a:cubicBezTo>
                      <a:pt x="161628" y="193596"/>
                      <a:pt x="118813" y="212389"/>
                      <a:pt x="114156" y="315831"/>
                    </a:cubicBezTo>
                    <a:cubicBezTo>
                      <a:pt x="114108" y="316926"/>
                      <a:pt x="114556" y="318012"/>
                      <a:pt x="115356" y="318755"/>
                    </a:cubicBezTo>
                    <a:cubicBezTo>
                      <a:pt x="128262" y="330728"/>
                      <a:pt x="139702" y="342815"/>
                      <a:pt x="149808" y="354626"/>
                    </a:cubicBezTo>
                    <a:cubicBezTo>
                      <a:pt x="151941" y="357122"/>
                      <a:pt x="156018" y="355807"/>
                      <a:pt x="156285" y="352540"/>
                    </a:cubicBezTo>
                    <a:cubicBezTo>
                      <a:pt x="160323" y="302724"/>
                      <a:pt x="175058" y="229039"/>
                      <a:pt x="228141" y="270292"/>
                    </a:cubicBezTo>
                    <a:cubicBezTo>
                      <a:pt x="230199" y="271892"/>
                      <a:pt x="229970" y="275083"/>
                      <a:pt x="227713" y="276388"/>
                    </a:cubicBezTo>
                    <a:cubicBezTo>
                      <a:pt x="215092" y="283712"/>
                      <a:pt x="180602" y="308277"/>
                      <a:pt x="161685" y="366475"/>
                    </a:cubicBezTo>
                    <a:cubicBezTo>
                      <a:pt x="161304" y="367656"/>
                      <a:pt x="161543" y="368961"/>
                      <a:pt x="162304" y="369942"/>
                    </a:cubicBezTo>
                    <a:cubicBezTo>
                      <a:pt x="173668" y="384544"/>
                      <a:pt x="182964" y="398413"/>
                      <a:pt x="190422" y="410766"/>
                    </a:cubicBezTo>
                    <a:cubicBezTo>
                      <a:pt x="192137" y="413605"/>
                      <a:pt x="196413" y="412900"/>
                      <a:pt x="197166" y="409671"/>
                    </a:cubicBezTo>
                    <a:cubicBezTo>
                      <a:pt x="200814" y="394022"/>
                      <a:pt x="207415" y="376476"/>
                      <a:pt x="219369" y="363408"/>
                    </a:cubicBezTo>
                    <a:cubicBezTo>
                      <a:pt x="222331" y="360179"/>
                      <a:pt x="227465" y="363875"/>
                      <a:pt x="225350" y="367713"/>
                    </a:cubicBezTo>
                    <a:cubicBezTo>
                      <a:pt x="217378" y="382172"/>
                      <a:pt x="206177" y="403832"/>
                      <a:pt x="199080" y="423225"/>
                    </a:cubicBezTo>
                    <a:cubicBezTo>
                      <a:pt x="198709" y="424235"/>
                      <a:pt x="198814" y="425368"/>
                      <a:pt x="199328" y="426311"/>
                    </a:cubicBezTo>
                    <a:cubicBezTo>
                      <a:pt x="207110" y="440656"/>
                      <a:pt x="211892" y="451686"/>
                      <a:pt x="214235" y="457515"/>
                    </a:cubicBezTo>
                    <a:cubicBezTo>
                      <a:pt x="215159" y="459811"/>
                      <a:pt x="218026" y="460592"/>
                      <a:pt x="219959" y="459049"/>
                    </a:cubicBezTo>
                    <a:cubicBezTo>
                      <a:pt x="228989" y="451895"/>
                      <a:pt x="252325" y="432903"/>
                      <a:pt x="277709" y="408080"/>
                    </a:cubicBezTo>
                    <a:cubicBezTo>
                      <a:pt x="278271" y="407537"/>
                      <a:pt x="278662" y="406823"/>
                      <a:pt x="278795" y="406052"/>
                    </a:cubicBezTo>
                    <a:cubicBezTo>
                      <a:pt x="279805" y="400403"/>
                      <a:pt x="280100" y="394374"/>
                      <a:pt x="279310" y="388059"/>
                    </a:cubicBezTo>
                    <a:cubicBezTo>
                      <a:pt x="278767" y="383734"/>
                      <a:pt x="284682" y="382058"/>
                      <a:pt x="286396" y="386059"/>
                    </a:cubicBezTo>
                    <a:cubicBezTo>
                      <a:pt x="286968" y="387402"/>
                      <a:pt x="287511" y="388773"/>
                      <a:pt x="288006" y="390164"/>
                    </a:cubicBezTo>
                    <a:cubicBezTo>
                      <a:pt x="288920" y="392736"/>
                      <a:pt x="292264" y="393412"/>
                      <a:pt x="294140" y="391431"/>
                    </a:cubicBezTo>
                    <a:cubicBezTo>
                      <a:pt x="303513" y="381572"/>
                      <a:pt x="312809" y="371104"/>
                      <a:pt x="321448" y="360322"/>
                    </a:cubicBezTo>
                    <a:cubicBezTo>
                      <a:pt x="322058" y="359560"/>
                      <a:pt x="322344" y="358608"/>
                      <a:pt x="322239" y="357636"/>
                    </a:cubicBezTo>
                    <a:cubicBezTo>
                      <a:pt x="318324" y="320888"/>
                      <a:pt x="308656" y="270301"/>
                      <a:pt x="285091" y="271082"/>
                    </a:cubicBezTo>
                    <a:cubicBezTo>
                      <a:pt x="281605" y="271197"/>
                      <a:pt x="279824" y="266948"/>
                      <a:pt x="282443" y="264634"/>
                    </a:cubicBezTo>
                    <a:cubicBezTo>
                      <a:pt x="304503" y="245212"/>
                      <a:pt x="343518" y="224362"/>
                      <a:pt x="333774" y="331614"/>
                    </a:cubicBezTo>
                    <a:cubicBezTo>
                      <a:pt x="333421" y="335471"/>
                      <a:pt x="338479" y="337243"/>
                      <a:pt x="340584" y="333995"/>
                    </a:cubicBezTo>
                    <a:cubicBezTo>
                      <a:pt x="345108" y="327004"/>
                      <a:pt x="349185" y="319984"/>
                      <a:pt x="352652" y="313011"/>
                    </a:cubicBezTo>
                    <a:cubicBezTo>
                      <a:pt x="360234" y="297752"/>
                      <a:pt x="368121" y="280274"/>
                      <a:pt x="375217" y="261491"/>
                    </a:cubicBezTo>
                    <a:cubicBezTo>
                      <a:pt x="375379" y="261091"/>
                      <a:pt x="375464" y="260652"/>
                      <a:pt x="375464" y="260205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8390F06-4DB7-4DAC-96F0-E3AE71981379}"/>
                  </a:ext>
                </a:extLst>
              </p:cNvPr>
              <p:cNvSpPr/>
              <p:nvPr/>
            </p:nvSpPr>
            <p:spPr>
              <a:xfrm>
                <a:off x="5541593" y="2305030"/>
                <a:ext cx="504256" cy="261743"/>
              </a:xfrm>
              <a:custGeom>
                <a:avLst/>
                <a:gdLst>
                  <a:gd name="connsiteX0" fmla="*/ 9405 w 504256"/>
                  <a:gd name="connsiteY0" fmla="*/ 255108 h 261743"/>
                  <a:gd name="connsiteX1" fmla="*/ 221069 w 504256"/>
                  <a:gd name="connsiteY1" fmla="*/ 0 h 261743"/>
                  <a:gd name="connsiteX2" fmla="*/ 46695 w 504256"/>
                  <a:gd name="connsiteY2" fmla="*/ 211122 h 261743"/>
                  <a:gd name="connsiteX3" fmla="*/ 401111 w 504256"/>
                  <a:gd name="connsiteY3" fmla="*/ 100079 h 261743"/>
                  <a:gd name="connsiteX4" fmla="*/ 81356 w 504256"/>
                  <a:gd name="connsiteY4" fmla="*/ 199111 h 261743"/>
                  <a:gd name="connsiteX5" fmla="*/ 504257 w 504256"/>
                  <a:gd name="connsiteY5" fmla="*/ 205273 h 261743"/>
                  <a:gd name="connsiteX6" fmla="*/ 72212 w 504256"/>
                  <a:gd name="connsiteY6" fmla="*/ 231743 h 261743"/>
                  <a:gd name="connsiteX7" fmla="*/ 9405 w 504256"/>
                  <a:gd name="connsiteY7" fmla="*/ 255108 h 261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256" h="261743">
                    <a:moveTo>
                      <a:pt x="9405" y="255108"/>
                    </a:moveTo>
                    <a:cubicBezTo>
                      <a:pt x="9405" y="255108"/>
                      <a:pt x="66679" y="61751"/>
                      <a:pt x="221069" y="0"/>
                    </a:cubicBezTo>
                    <a:cubicBezTo>
                      <a:pt x="221069" y="0"/>
                      <a:pt x="132849" y="34338"/>
                      <a:pt x="46695" y="211122"/>
                    </a:cubicBezTo>
                    <a:cubicBezTo>
                      <a:pt x="46695" y="211122"/>
                      <a:pt x="127629" y="34204"/>
                      <a:pt x="401111" y="100079"/>
                    </a:cubicBezTo>
                    <a:cubicBezTo>
                      <a:pt x="401111" y="100079"/>
                      <a:pt x="192361" y="55207"/>
                      <a:pt x="81356" y="199111"/>
                    </a:cubicBezTo>
                    <a:cubicBezTo>
                      <a:pt x="81356" y="199111"/>
                      <a:pt x="256731" y="173165"/>
                      <a:pt x="504257" y="205273"/>
                    </a:cubicBezTo>
                    <a:cubicBezTo>
                      <a:pt x="504257" y="205273"/>
                      <a:pt x="180293" y="182918"/>
                      <a:pt x="72212" y="231743"/>
                    </a:cubicBezTo>
                    <a:cubicBezTo>
                      <a:pt x="-35858" y="280568"/>
                      <a:pt x="9405" y="255108"/>
                      <a:pt x="9405" y="255108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28138B9-7D48-45AE-B523-E159BE860EF8}"/>
                  </a:ext>
                </a:extLst>
              </p:cNvPr>
              <p:cNvSpPr/>
              <p:nvPr/>
            </p:nvSpPr>
            <p:spPr>
              <a:xfrm>
                <a:off x="5488845" y="2023671"/>
                <a:ext cx="1334816" cy="1283073"/>
              </a:xfrm>
              <a:custGeom>
                <a:avLst/>
                <a:gdLst>
                  <a:gd name="connsiteX0" fmla="*/ 1334817 w 1334816"/>
                  <a:gd name="connsiteY0" fmla="*/ 0 h 1283073"/>
                  <a:gd name="connsiteX1" fmla="*/ 680287 w 1334816"/>
                  <a:gd name="connsiteY1" fmla="*/ 1132484 h 1283073"/>
                  <a:gd name="connsiteX2" fmla="*/ 11899 w 1334816"/>
                  <a:gd name="connsiteY2" fmla="*/ 802815 h 1283073"/>
                  <a:gd name="connsiteX3" fmla="*/ 42665 w 1334816"/>
                  <a:gd name="connsiteY3" fmla="*/ 477384 h 1283073"/>
                  <a:gd name="connsiteX4" fmla="*/ 40226 w 1334816"/>
                  <a:gd name="connsiteY4" fmla="*/ 799186 h 1283073"/>
                  <a:gd name="connsiteX5" fmla="*/ 665628 w 1334816"/>
                  <a:gd name="connsiteY5" fmla="*/ 1116644 h 1283073"/>
                  <a:gd name="connsiteX6" fmla="*/ 1334817 w 1334816"/>
                  <a:gd name="connsiteY6" fmla="*/ 0 h 128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4816" h="1283073">
                    <a:moveTo>
                      <a:pt x="1334817" y="0"/>
                    </a:moveTo>
                    <a:cubicBezTo>
                      <a:pt x="1170186" y="402517"/>
                      <a:pt x="990497" y="819121"/>
                      <a:pt x="680287" y="1132484"/>
                    </a:cubicBezTo>
                    <a:cubicBezTo>
                      <a:pt x="342159" y="1460783"/>
                      <a:pt x="44112" y="1207446"/>
                      <a:pt x="11899" y="802815"/>
                    </a:cubicBezTo>
                    <a:cubicBezTo>
                      <a:pt x="1621" y="771458"/>
                      <a:pt x="-19476" y="378523"/>
                      <a:pt x="42665" y="477384"/>
                    </a:cubicBezTo>
                    <a:cubicBezTo>
                      <a:pt x="21224" y="581587"/>
                      <a:pt x="29120" y="693553"/>
                      <a:pt x="40226" y="799186"/>
                    </a:cubicBezTo>
                    <a:cubicBezTo>
                      <a:pt x="69068" y="1183557"/>
                      <a:pt x="339216" y="1429360"/>
                      <a:pt x="665628" y="1116644"/>
                    </a:cubicBezTo>
                    <a:cubicBezTo>
                      <a:pt x="983449" y="823227"/>
                      <a:pt x="1154985" y="341528"/>
                      <a:pt x="1334817" y="0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DC8F37B-DF50-4CB1-8741-B5844F4926BF}"/>
                  </a:ext>
                </a:extLst>
              </p:cNvPr>
              <p:cNvSpPr/>
              <p:nvPr/>
            </p:nvSpPr>
            <p:spPr>
              <a:xfrm>
                <a:off x="5586156" y="2543559"/>
                <a:ext cx="291440" cy="241277"/>
              </a:xfrm>
              <a:custGeom>
                <a:avLst/>
                <a:gdLst>
                  <a:gd name="connsiteX0" fmla="*/ 244734 w 291440"/>
                  <a:gd name="connsiteY0" fmla="*/ 73129 h 241277"/>
                  <a:gd name="connsiteX1" fmla="*/ 166458 w 291440"/>
                  <a:gd name="connsiteY1" fmla="*/ 79378 h 241277"/>
                  <a:gd name="connsiteX2" fmla="*/ 161857 w 291440"/>
                  <a:gd name="connsiteY2" fmla="*/ 79949 h 241277"/>
                  <a:gd name="connsiteX3" fmla="*/ 188327 w 291440"/>
                  <a:gd name="connsiteY3" fmla="*/ 20742 h 241277"/>
                  <a:gd name="connsiteX4" fmla="*/ 189889 w 291440"/>
                  <a:gd name="connsiteY4" fmla="*/ 16494 h 241277"/>
                  <a:gd name="connsiteX5" fmla="*/ 129691 w 291440"/>
                  <a:gd name="connsiteY5" fmla="*/ 425 h 241277"/>
                  <a:gd name="connsiteX6" fmla="*/ 128663 w 291440"/>
                  <a:gd name="connsiteY6" fmla="*/ 768 h 241277"/>
                  <a:gd name="connsiteX7" fmla="*/ 137016 w 291440"/>
                  <a:gd name="connsiteY7" fmla="*/ 88045 h 241277"/>
                  <a:gd name="connsiteX8" fmla="*/ 137045 w 291440"/>
                  <a:gd name="connsiteY8" fmla="*/ 88541 h 241277"/>
                  <a:gd name="connsiteX9" fmla="*/ 135045 w 291440"/>
                  <a:gd name="connsiteY9" fmla="*/ 90312 h 241277"/>
                  <a:gd name="connsiteX10" fmla="*/ 132959 w 291440"/>
                  <a:gd name="connsiteY10" fmla="*/ 88483 h 241277"/>
                  <a:gd name="connsiteX11" fmla="*/ 100507 w 291440"/>
                  <a:gd name="connsiteY11" fmla="*/ 12179 h 241277"/>
                  <a:gd name="connsiteX12" fmla="*/ 97078 w 291440"/>
                  <a:gd name="connsiteY12" fmla="*/ 10274 h 241277"/>
                  <a:gd name="connsiteX13" fmla="*/ 101755 w 291440"/>
                  <a:gd name="connsiteY13" fmla="*/ 85131 h 241277"/>
                  <a:gd name="connsiteX14" fmla="*/ 99926 w 291440"/>
                  <a:gd name="connsiteY14" fmla="*/ 89017 h 241277"/>
                  <a:gd name="connsiteX15" fmla="*/ 3552 w 291440"/>
                  <a:gd name="connsiteY15" fmla="*/ 136775 h 241277"/>
                  <a:gd name="connsiteX16" fmla="*/ 22726 w 291440"/>
                  <a:gd name="connsiteY16" fmla="*/ 206203 h 241277"/>
                  <a:gd name="connsiteX17" fmla="*/ 26688 w 291440"/>
                  <a:gd name="connsiteY17" fmla="*/ 204936 h 241277"/>
                  <a:gd name="connsiteX18" fmla="*/ 112023 w 291440"/>
                  <a:gd name="connsiteY18" fmla="*/ 118982 h 241277"/>
                  <a:gd name="connsiteX19" fmla="*/ 114423 w 291440"/>
                  <a:gd name="connsiteY19" fmla="*/ 122878 h 241277"/>
                  <a:gd name="connsiteX20" fmla="*/ 78780 w 291440"/>
                  <a:gd name="connsiteY20" fmla="*/ 236378 h 241277"/>
                  <a:gd name="connsiteX21" fmla="*/ 80266 w 291440"/>
                  <a:gd name="connsiteY21" fmla="*/ 237483 h 241277"/>
                  <a:gd name="connsiteX22" fmla="*/ 144417 w 291440"/>
                  <a:gd name="connsiteY22" fmla="*/ 238026 h 241277"/>
                  <a:gd name="connsiteX23" fmla="*/ 145484 w 291440"/>
                  <a:gd name="connsiteY23" fmla="*/ 233978 h 241277"/>
                  <a:gd name="connsiteX24" fmla="*/ 137769 w 291440"/>
                  <a:gd name="connsiteY24" fmla="*/ 143138 h 241277"/>
                  <a:gd name="connsiteX25" fmla="*/ 140950 w 291440"/>
                  <a:gd name="connsiteY25" fmla="*/ 146310 h 241277"/>
                  <a:gd name="connsiteX26" fmla="*/ 179507 w 291440"/>
                  <a:gd name="connsiteY26" fmla="*/ 227996 h 241277"/>
                  <a:gd name="connsiteX27" fmla="*/ 181450 w 291440"/>
                  <a:gd name="connsiteY27" fmla="*/ 228425 h 241277"/>
                  <a:gd name="connsiteX28" fmla="*/ 212340 w 291440"/>
                  <a:gd name="connsiteY28" fmla="*/ 223538 h 241277"/>
                  <a:gd name="connsiteX29" fmla="*/ 213588 w 291440"/>
                  <a:gd name="connsiteY29" fmla="*/ 219443 h 241277"/>
                  <a:gd name="connsiteX30" fmla="*/ 196967 w 291440"/>
                  <a:gd name="connsiteY30" fmla="*/ 152806 h 241277"/>
                  <a:gd name="connsiteX31" fmla="*/ 199957 w 291440"/>
                  <a:gd name="connsiteY31" fmla="*/ 155216 h 241277"/>
                  <a:gd name="connsiteX32" fmla="*/ 222713 w 291440"/>
                  <a:gd name="connsiteY32" fmla="*/ 221662 h 241277"/>
                  <a:gd name="connsiteX33" fmla="*/ 224722 w 291440"/>
                  <a:gd name="connsiteY33" fmla="*/ 222586 h 241277"/>
                  <a:gd name="connsiteX34" fmla="*/ 255888 w 291440"/>
                  <a:gd name="connsiteY34" fmla="*/ 222748 h 241277"/>
                  <a:gd name="connsiteX35" fmla="*/ 257745 w 291440"/>
                  <a:gd name="connsiteY35" fmla="*/ 218871 h 241277"/>
                  <a:gd name="connsiteX36" fmla="*/ 241858 w 291440"/>
                  <a:gd name="connsiteY36" fmla="*/ 190791 h 241277"/>
                  <a:gd name="connsiteX37" fmla="*/ 246230 w 291440"/>
                  <a:gd name="connsiteY37" fmla="*/ 189248 h 241277"/>
                  <a:gd name="connsiteX38" fmla="*/ 265442 w 291440"/>
                  <a:gd name="connsiteY38" fmla="*/ 222757 h 241277"/>
                  <a:gd name="connsiteX39" fmla="*/ 267128 w 291440"/>
                  <a:gd name="connsiteY39" fmla="*/ 223738 h 241277"/>
                  <a:gd name="connsiteX40" fmla="*/ 288587 w 291440"/>
                  <a:gd name="connsiteY40" fmla="*/ 227263 h 241277"/>
                  <a:gd name="connsiteX41" fmla="*/ 291436 w 291440"/>
                  <a:gd name="connsiteY41" fmla="*/ 224862 h 241277"/>
                  <a:gd name="connsiteX42" fmla="*/ 285892 w 291440"/>
                  <a:gd name="connsiteY42" fmla="*/ 176742 h 241277"/>
                  <a:gd name="connsiteX43" fmla="*/ 285235 w 291440"/>
                  <a:gd name="connsiteY43" fmla="*/ 175456 h 241277"/>
                  <a:gd name="connsiteX44" fmla="*/ 276129 w 291440"/>
                  <a:gd name="connsiteY44" fmla="*/ 168722 h 241277"/>
                  <a:gd name="connsiteX45" fmla="*/ 277643 w 291440"/>
                  <a:gd name="connsiteY45" fmla="*/ 164350 h 241277"/>
                  <a:gd name="connsiteX46" fmla="*/ 280339 w 291440"/>
                  <a:gd name="connsiteY46" fmla="*/ 164998 h 241277"/>
                  <a:gd name="connsiteX47" fmla="*/ 283196 w 291440"/>
                  <a:gd name="connsiteY47" fmla="*/ 162293 h 241277"/>
                  <a:gd name="connsiteX48" fmla="*/ 276957 w 291440"/>
                  <a:gd name="connsiteY48" fmla="*/ 137023 h 241277"/>
                  <a:gd name="connsiteX49" fmla="*/ 275853 w 291440"/>
                  <a:gd name="connsiteY49" fmla="*/ 135651 h 241277"/>
                  <a:gd name="connsiteX50" fmla="*/ 217836 w 291440"/>
                  <a:gd name="connsiteY50" fmla="*/ 123707 h 241277"/>
                  <a:gd name="connsiteX51" fmla="*/ 213559 w 291440"/>
                  <a:gd name="connsiteY51" fmla="*/ 122754 h 241277"/>
                  <a:gd name="connsiteX52" fmla="*/ 266575 w 291440"/>
                  <a:gd name="connsiteY52" fmla="*/ 120335 h 241277"/>
                  <a:gd name="connsiteX53" fmla="*/ 270252 w 291440"/>
                  <a:gd name="connsiteY53" fmla="*/ 117678 h 241277"/>
                  <a:gd name="connsiteX54" fmla="*/ 263765 w 291440"/>
                  <a:gd name="connsiteY54" fmla="*/ 103904 h 241277"/>
                  <a:gd name="connsiteX55" fmla="*/ 245287 w 291440"/>
                  <a:gd name="connsiteY55" fmla="*/ 73748 h 241277"/>
                  <a:gd name="connsiteX56" fmla="*/ 244734 w 291440"/>
                  <a:gd name="connsiteY56" fmla="*/ 73129 h 241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291440" h="241277">
                    <a:moveTo>
                      <a:pt x="244734" y="73129"/>
                    </a:moveTo>
                    <a:cubicBezTo>
                      <a:pt x="215264" y="52384"/>
                      <a:pt x="166382" y="25990"/>
                      <a:pt x="166458" y="79378"/>
                    </a:cubicBezTo>
                    <a:cubicBezTo>
                      <a:pt x="166458" y="82168"/>
                      <a:pt x="162495" y="82664"/>
                      <a:pt x="161857" y="79949"/>
                    </a:cubicBezTo>
                    <a:cubicBezTo>
                      <a:pt x="155780" y="53993"/>
                      <a:pt x="152913" y="16627"/>
                      <a:pt x="188327" y="20742"/>
                    </a:cubicBezTo>
                    <a:cubicBezTo>
                      <a:pt x="190756" y="21027"/>
                      <a:pt x="191947" y="17818"/>
                      <a:pt x="189889" y="16494"/>
                    </a:cubicBezTo>
                    <a:cubicBezTo>
                      <a:pt x="171954" y="4911"/>
                      <a:pt x="151771" y="-1804"/>
                      <a:pt x="129691" y="425"/>
                    </a:cubicBezTo>
                    <a:cubicBezTo>
                      <a:pt x="129329" y="463"/>
                      <a:pt x="128968" y="587"/>
                      <a:pt x="128663" y="768"/>
                    </a:cubicBezTo>
                    <a:cubicBezTo>
                      <a:pt x="92201" y="22742"/>
                      <a:pt x="123719" y="57718"/>
                      <a:pt x="137016" y="88045"/>
                    </a:cubicBezTo>
                    <a:cubicBezTo>
                      <a:pt x="137073" y="88179"/>
                      <a:pt x="137073" y="88350"/>
                      <a:pt x="137045" y="88541"/>
                    </a:cubicBezTo>
                    <a:cubicBezTo>
                      <a:pt x="136788" y="90093"/>
                      <a:pt x="136616" y="90455"/>
                      <a:pt x="135045" y="90312"/>
                    </a:cubicBezTo>
                    <a:cubicBezTo>
                      <a:pt x="134082" y="90227"/>
                      <a:pt x="133273" y="88941"/>
                      <a:pt x="132959" y="88483"/>
                    </a:cubicBezTo>
                    <a:cubicBezTo>
                      <a:pt x="107403" y="52212"/>
                      <a:pt x="101345" y="28485"/>
                      <a:pt x="100507" y="12179"/>
                    </a:cubicBezTo>
                    <a:cubicBezTo>
                      <a:pt x="100421" y="10483"/>
                      <a:pt x="98564" y="9455"/>
                      <a:pt x="97078" y="10274"/>
                    </a:cubicBezTo>
                    <a:cubicBezTo>
                      <a:pt x="57854" y="31943"/>
                      <a:pt x="89544" y="71891"/>
                      <a:pt x="101755" y="85131"/>
                    </a:cubicBezTo>
                    <a:cubicBezTo>
                      <a:pt x="103164" y="86664"/>
                      <a:pt x="102012" y="89131"/>
                      <a:pt x="99926" y="89017"/>
                    </a:cubicBezTo>
                    <a:cubicBezTo>
                      <a:pt x="80695" y="87941"/>
                      <a:pt x="21592" y="88731"/>
                      <a:pt x="3552" y="136775"/>
                    </a:cubicBezTo>
                    <a:cubicBezTo>
                      <a:pt x="-5354" y="160492"/>
                      <a:pt x="3019" y="186210"/>
                      <a:pt x="22726" y="206203"/>
                    </a:cubicBezTo>
                    <a:cubicBezTo>
                      <a:pt x="24069" y="207565"/>
                      <a:pt x="26374" y="206813"/>
                      <a:pt x="26688" y="204936"/>
                    </a:cubicBezTo>
                    <a:cubicBezTo>
                      <a:pt x="35213" y="154292"/>
                      <a:pt x="88191" y="128250"/>
                      <a:pt x="112023" y="118982"/>
                    </a:cubicBezTo>
                    <a:cubicBezTo>
                      <a:pt x="114423" y="118049"/>
                      <a:pt x="116338" y="121145"/>
                      <a:pt x="114423" y="122878"/>
                    </a:cubicBezTo>
                    <a:cubicBezTo>
                      <a:pt x="59426" y="172513"/>
                      <a:pt x="64740" y="212023"/>
                      <a:pt x="78780" y="236378"/>
                    </a:cubicBezTo>
                    <a:cubicBezTo>
                      <a:pt x="79104" y="236940"/>
                      <a:pt x="79638" y="237331"/>
                      <a:pt x="80266" y="237483"/>
                    </a:cubicBezTo>
                    <a:cubicBezTo>
                      <a:pt x="99602" y="242084"/>
                      <a:pt x="121386" y="242779"/>
                      <a:pt x="144417" y="238026"/>
                    </a:cubicBezTo>
                    <a:cubicBezTo>
                      <a:pt x="146322" y="237635"/>
                      <a:pt x="146960" y="235245"/>
                      <a:pt x="145484" y="233978"/>
                    </a:cubicBezTo>
                    <a:cubicBezTo>
                      <a:pt x="124853" y="216280"/>
                      <a:pt x="85400" y="173856"/>
                      <a:pt x="137769" y="143138"/>
                    </a:cubicBezTo>
                    <a:cubicBezTo>
                      <a:pt x="139817" y="141938"/>
                      <a:pt x="142112" y="144243"/>
                      <a:pt x="140950" y="146310"/>
                    </a:cubicBezTo>
                    <a:cubicBezTo>
                      <a:pt x="133482" y="159559"/>
                      <a:pt x="127796" y="188401"/>
                      <a:pt x="179507" y="227996"/>
                    </a:cubicBezTo>
                    <a:cubicBezTo>
                      <a:pt x="180050" y="228415"/>
                      <a:pt x="180774" y="228577"/>
                      <a:pt x="181450" y="228425"/>
                    </a:cubicBezTo>
                    <a:cubicBezTo>
                      <a:pt x="192271" y="226063"/>
                      <a:pt x="202615" y="224510"/>
                      <a:pt x="212340" y="223538"/>
                    </a:cubicBezTo>
                    <a:cubicBezTo>
                      <a:pt x="214397" y="223338"/>
                      <a:pt x="215178" y="220757"/>
                      <a:pt x="213588" y="219443"/>
                    </a:cubicBezTo>
                    <a:cubicBezTo>
                      <a:pt x="189337" y="199459"/>
                      <a:pt x="156609" y="165360"/>
                      <a:pt x="196967" y="152806"/>
                    </a:cubicBezTo>
                    <a:cubicBezTo>
                      <a:pt x="198529" y="152320"/>
                      <a:pt x="200091" y="153577"/>
                      <a:pt x="199957" y="155216"/>
                    </a:cubicBezTo>
                    <a:cubicBezTo>
                      <a:pt x="199195" y="164360"/>
                      <a:pt x="199481" y="190982"/>
                      <a:pt x="222713" y="221662"/>
                    </a:cubicBezTo>
                    <a:cubicBezTo>
                      <a:pt x="223179" y="222281"/>
                      <a:pt x="223951" y="222634"/>
                      <a:pt x="224722" y="222586"/>
                    </a:cubicBezTo>
                    <a:cubicBezTo>
                      <a:pt x="236343" y="221967"/>
                      <a:pt x="246839" y="222167"/>
                      <a:pt x="255888" y="222748"/>
                    </a:cubicBezTo>
                    <a:cubicBezTo>
                      <a:pt x="257974" y="222881"/>
                      <a:pt x="259146" y="220424"/>
                      <a:pt x="257745" y="218871"/>
                    </a:cubicBezTo>
                    <a:cubicBezTo>
                      <a:pt x="250983" y="211366"/>
                      <a:pt x="244296" y="201650"/>
                      <a:pt x="241858" y="190791"/>
                    </a:cubicBezTo>
                    <a:cubicBezTo>
                      <a:pt x="241258" y="188105"/>
                      <a:pt x="245011" y="186781"/>
                      <a:pt x="246230" y="189248"/>
                    </a:cubicBezTo>
                    <a:cubicBezTo>
                      <a:pt x="250830" y="198564"/>
                      <a:pt x="257974" y="212118"/>
                      <a:pt x="265442" y="222757"/>
                    </a:cubicBezTo>
                    <a:cubicBezTo>
                      <a:pt x="265832" y="223310"/>
                      <a:pt x="266451" y="223662"/>
                      <a:pt x="267128" y="223738"/>
                    </a:cubicBezTo>
                    <a:cubicBezTo>
                      <a:pt x="277329" y="224872"/>
                      <a:pt x="284739" y="226377"/>
                      <a:pt x="288587" y="227263"/>
                    </a:cubicBezTo>
                    <a:cubicBezTo>
                      <a:pt x="290102" y="227615"/>
                      <a:pt x="291531" y="226415"/>
                      <a:pt x="291436" y="224862"/>
                    </a:cubicBezTo>
                    <a:cubicBezTo>
                      <a:pt x="290988" y="217633"/>
                      <a:pt x="289578" y="198764"/>
                      <a:pt x="285892" y="176742"/>
                    </a:cubicBezTo>
                    <a:cubicBezTo>
                      <a:pt x="285806" y="176256"/>
                      <a:pt x="285587" y="175799"/>
                      <a:pt x="285235" y="175456"/>
                    </a:cubicBezTo>
                    <a:cubicBezTo>
                      <a:pt x="282682" y="172904"/>
                      <a:pt x="279672" y="170589"/>
                      <a:pt x="276129" y="168722"/>
                    </a:cubicBezTo>
                    <a:cubicBezTo>
                      <a:pt x="273710" y="167446"/>
                      <a:pt x="274967" y="163788"/>
                      <a:pt x="277643" y="164350"/>
                    </a:cubicBezTo>
                    <a:cubicBezTo>
                      <a:pt x="278548" y="164541"/>
                      <a:pt x="279444" y="164750"/>
                      <a:pt x="280339" y="164998"/>
                    </a:cubicBezTo>
                    <a:cubicBezTo>
                      <a:pt x="281996" y="165445"/>
                      <a:pt x="283539" y="163969"/>
                      <a:pt x="283196" y="162293"/>
                    </a:cubicBezTo>
                    <a:cubicBezTo>
                      <a:pt x="281472" y="153911"/>
                      <a:pt x="279415" y="145348"/>
                      <a:pt x="276957" y="137023"/>
                    </a:cubicBezTo>
                    <a:cubicBezTo>
                      <a:pt x="276786" y="136432"/>
                      <a:pt x="276396" y="135947"/>
                      <a:pt x="275853" y="135651"/>
                    </a:cubicBezTo>
                    <a:cubicBezTo>
                      <a:pt x="255479" y="124459"/>
                      <a:pt x="225904" y="111277"/>
                      <a:pt x="217836" y="123707"/>
                    </a:cubicBezTo>
                    <a:cubicBezTo>
                      <a:pt x="216645" y="125545"/>
                      <a:pt x="213807" y="124936"/>
                      <a:pt x="213559" y="122754"/>
                    </a:cubicBezTo>
                    <a:cubicBezTo>
                      <a:pt x="211464" y="104390"/>
                      <a:pt x="214731" y="76758"/>
                      <a:pt x="266575" y="120335"/>
                    </a:cubicBezTo>
                    <a:cubicBezTo>
                      <a:pt x="268442" y="121907"/>
                      <a:pt x="271176" y="119935"/>
                      <a:pt x="270252" y="117678"/>
                    </a:cubicBezTo>
                    <a:cubicBezTo>
                      <a:pt x="268271" y="112829"/>
                      <a:pt x="266118" y="108200"/>
                      <a:pt x="263765" y="103904"/>
                    </a:cubicBezTo>
                    <a:cubicBezTo>
                      <a:pt x="258622" y="94503"/>
                      <a:pt x="252431" y="84159"/>
                      <a:pt x="245287" y="73748"/>
                    </a:cubicBezTo>
                    <a:cubicBezTo>
                      <a:pt x="245163" y="73491"/>
                      <a:pt x="244963" y="73291"/>
                      <a:pt x="244734" y="73129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3BD7340-194C-4E0C-A777-EEFC8D6F7AB9}"/>
                  </a:ext>
                </a:extLst>
              </p:cNvPr>
              <p:cNvSpPr/>
              <p:nvPr/>
            </p:nvSpPr>
            <p:spPr>
              <a:xfrm>
                <a:off x="5167480" y="2546693"/>
                <a:ext cx="471557" cy="350531"/>
              </a:xfrm>
              <a:custGeom>
                <a:avLst/>
                <a:gdLst>
                  <a:gd name="connsiteX0" fmla="*/ 216040 w 471557"/>
                  <a:gd name="connsiteY0" fmla="*/ 49669 h 350531"/>
                  <a:gd name="connsiteX1" fmla="*/ 177445 w 471557"/>
                  <a:gd name="connsiteY1" fmla="*/ 748 h 350531"/>
                  <a:gd name="connsiteX2" fmla="*/ 176559 w 471557"/>
                  <a:gd name="connsiteY2" fmla="*/ 863 h 350531"/>
                  <a:gd name="connsiteX3" fmla="*/ 174197 w 471557"/>
                  <a:gd name="connsiteY3" fmla="*/ 1253 h 350531"/>
                  <a:gd name="connsiteX4" fmla="*/ 173006 w 471557"/>
                  <a:gd name="connsiteY4" fmla="*/ 1539 h 350531"/>
                  <a:gd name="connsiteX5" fmla="*/ 170082 w 471557"/>
                  <a:gd name="connsiteY5" fmla="*/ 2606 h 350531"/>
                  <a:gd name="connsiteX6" fmla="*/ 169015 w 471557"/>
                  <a:gd name="connsiteY6" fmla="*/ 3101 h 350531"/>
                  <a:gd name="connsiteX7" fmla="*/ 165910 w 471557"/>
                  <a:gd name="connsiteY7" fmla="*/ 4873 h 350531"/>
                  <a:gd name="connsiteX8" fmla="*/ 165005 w 471557"/>
                  <a:gd name="connsiteY8" fmla="*/ 5501 h 350531"/>
                  <a:gd name="connsiteX9" fmla="*/ 161700 w 471557"/>
                  <a:gd name="connsiteY9" fmla="*/ 8092 h 350531"/>
                  <a:gd name="connsiteX10" fmla="*/ 161024 w 471557"/>
                  <a:gd name="connsiteY10" fmla="*/ 8721 h 350531"/>
                  <a:gd name="connsiteX11" fmla="*/ 157461 w 471557"/>
                  <a:gd name="connsiteY11" fmla="*/ 12312 h 350531"/>
                  <a:gd name="connsiteX12" fmla="*/ 153613 w 471557"/>
                  <a:gd name="connsiteY12" fmla="*/ 17084 h 350531"/>
                  <a:gd name="connsiteX13" fmla="*/ 153194 w 471557"/>
                  <a:gd name="connsiteY13" fmla="*/ 17636 h 350531"/>
                  <a:gd name="connsiteX14" fmla="*/ 149603 w 471557"/>
                  <a:gd name="connsiteY14" fmla="*/ 23018 h 350531"/>
                  <a:gd name="connsiteX15" fmla="*/ 149032 w 471557"/>
                  <a:gd name="connsiteY15" fmla="*/ 23942 h 350531"/>
                  <a:gd name="connsiteX16" fmla="*/ 145536 w 471557"/>
                  <a:gd name="connsiteY16" fmla="*/ 30142 h 350531"/>
                  <a:gd name="connsiteX17" fmla="*/ 144936 w 471557"/>
                  <a:gd name="connsiteY17" fmla="*/ 31295 h 350531"/>
                  <a:gd name="connsiteX18" fmla="*/ 141469 w 471557"/>
                  <a:gd name="connsiteY18" fmla="*/ 38477 h 350531"/>
                  <a:gd name="connsiteX19" fmla="*/ 140926 w 471557"/>
                  <a:gd name="connsiteY19" fmla="*/ 39696 h 350531"/>
                  <a:gd name="connsiteX20" fmla="*/ 137440 w 471557"/>
                  <a:gd name="connsiteY20" fmla="*/ 48059 h 350531"/>
                  <a:gd name="connsiteX21" fmla="*/ 137068 w 471557"/>
                  <a:gd name="connsiteY21" fmla="*/ 49040 h 350531"/>
                  <a:gd name="connsiteX22" fmla="*/ 134211 w 471557"/>
                  <a:gd name="connsiteY22" fmla="*/ 56879 h 350531"/>
                  <a:gd name="connsiteX23" fmla="*/ 103797 w 471557"/>
                  <a:gd name="connsiteY23" fmla="*/ 55012 h 350531"/>
                  <a:gd name="connsiteX24" fmla="*/ 80471 w 471557"/>
                  <a:gd name="connsiteY24" fmla="*/ 64166 h 350531"/>
                  <a:gd name="connsiteX25" fmla="*/ 79890 w 471557"/>
                  <a:gd name="connsiteY25" fmla="*/ 64575 h 350531"/>
                  <a:gd name="connsiteX26" fmla="*/ 71260 w 471557"/>
                  <a:gd name="connsiteY26" fmla="*/ 72167 h 350531"/>
                  <a:gd name="connsiteX27" fmla="*/ 70622 w 471557"/>
                  <a:gd name="connsiteY27" fmla="*/ 72872 h 350531"/>
                  <a:gd name="connsiteX28" fmla="*/ 67212 w 471557"/>
                  <a:gd name="connsiteY28" fmla="*/ 76872 h 350531"/>
                  <a:gd name="connsiteX29" fmla="*/ 66279 w 471557"/>
                  <a:gd name="connsiteY29" fmla="*/ 78063 h 350531"/>
                  <a:gd name="connsiteX30" fmla="*/ 62583 w 471557"/>
                  <a:gd name="connsiteY30" fmla="*/ 83301 h 350531"/>
                  <a:gd name="connsiteX31" fmla="*/ 58744 w 471557"/>
                  <a:gd name="connsiteY31" fmla="*/ 89817 h 350531"/>
                  <a:gd name="connsiteX32" fmla="*/ 57820 w 471557"/>
                  <a:gd name="connsiteY32" fmla="*/ 91598 h 350531"/>
                  <a:gd name="connsiteX33" fmla="*/ 55210 w 471557"/>
                  <a:gd name="connsiteY33" fmla="*/ 96989 h 350531"/>
                  <a:gd name="connsiteX34" fmla="*/ 54248 w 471557"/>
                  <a:gd name="connsiteY34" fmla="*/ 99132 h 350531"/>
                  <a:gd name="connsiteX35" fmla="*/ 51067 w 471557"/>
                  <a:gd name="connsiteY35" fmla="*/ 107123 h 350531"/>
                  <a:gd name="connsiteX36" fmla="*/ 53534 w 471557"/>
                  <a:gd name="connsiteY36" fmla="*/ 149434 h 350531"/>
                  <a:gd name="connsiteX37" fmla="*/ 59697 w 471557"/>
                  <a:gd name="connsiteY37" fmla="*/ 160949 h 350531"/>
                  <a:gd name="connsiteX38" fmla="*/ 70479 w 471557"/>
                  <a:gd name="connsiteY38" fmla="*/ 175437 h 350531"/>
                  <a:gd name="connsiteX39" fmla="*/ 61297 w 471557"/>
                  <a:gd name="connsiteY39" fmla="*/ 200307 h 350531"/>
                  <a:gd name="connsiteX40" fmla="*/ 47209 w 471557"/>
                  <a:gd name="connsiteY40" fmla="*/ 187067 h 350531"/>
                  <a:gd name="connsiteX41" fmla="*/ 12738 w 471557"/>
                  <a:gd name="connsiteY41" fmla="*/ 203717 h 350531"/>
                  <a:gd name="connsiteX42" fmla="*/ 12015 w 471557"/>
                  <a:gd name="connsiteY42" fmla="*/ 205060 h 350531"/>
                  <a:gd name="connsiteX43" fmla="*/ 10805 w 471557"/>
                  <a:gd name="connsiteY43" fmla="*/ 207412 h 350531"/>
                  <a:gd name="connsiteX44" fmla="*/ 9033 w 471557"/>
                  <a:gd name="connsiteY44" fmla="*/ 211184 h 350531"/>
                  <a:gd name="connsiteX45" fmla="*/ 8290 w 471557"/>
                  <a:gd name="connsiteY45" fmla="*/ 212899 h 350531"/>
                  <a:gd name="connsiteX46" fmla="*/ 6700 w 471557"/>
                  <a:gd name="connsiteY46" fmla="*/ 216747 h 350531"/>
                  <a:gd name="connsiteX47" fmla="*/ 6033 w 471557"/>
                  <a:gd name="connsiteY47" fmla="*/ 218442 h 350531"/>
                  <a:gd name="connsiteX48" fmla="*/ 3899 w 471557"/>
                  <a:gd name="connsiteY48" fmla="*/ 224262 h 350531"/>
                  <a:gd name="connsiteX49" fmla="*/ 75680 w 471557"/>
                  <a:gd name="connsiteY49" fmla="*/ 343620 h 350531"/>
                  <a:gd name="connsiteX50" fmla="*/ 83881 w 471557"/>
                  <a:gd name="connsiteY50" fmla="*/ 348201 h 350531"/>
                  <a:gd name="connsiteX51" fmla="*/ 89281 w 471557"/>
                  <a:gd name="connsiteY51" fmla="*/ 345001 h 350531"/>
                  <a:gd name="connsiteX52" fmla="*/ 112589 w 471557"/>
                  <a:gd name="connsiteY52" fmla="*/ 221462 h 350531"/>
                  <a:gd name="connsiteX53" fmla="*/ 114999 w 471557"/>
                  <a:gd name="connsiteY53" fmla="*/ 214594 h 350531"/>
                  <a:gd name="connsiteX54" fmla="*/ 133906 w 471557"/>
                  <a:gd name="connsiteY54" fmla="*/ 227100 h 350531"/>
                  <a:gd name="connsiteX55" fmla="*/ 139459 w 471557"/>
                  <a:gd name="connsiteY55" fmla="*/ 230501 h 350531"/>
                  <a:gd name="connsiteX56" fmla="*/ 159281 w 471557"/>
                  <a:gd name="connsiteY56" fmla="*/ 241778 h 350531"/>
                  <a:gd name="connsiteX57" fmla="*/ 173216 w 471557"/>
                  <a:gd name="connsiteY57" fmla="*/ 248951 h 350531"/>
                  <a:gd name="connsiteX58" fmla="*/ 175111 w 471557"/>
                  <a:gd name="connsiteY58" fmla="*/ 249332 h 350531"/>
                  <a:gd name="connsiteX59" fmla="*/ 178921 w 471557"/>
                  <a:gd name="connsiteY59" fmla="*/ 245865 h 350531"/>
                  <a:gd name="connsiteX60" fmla="*/ 187027 w 471557"/>
                  <a:gd name="connsiteY60" fmla="*/ 181980 h 350531"/>
                  <a:gd name="connsiteX61" fmla="*/ 448136 w 471557"/>
                  <a:gd name="connsiteY61" fmla="*/ 345715 h 350531"/>
                  <a:gd name="connsiteX62" fmla="*/ 471558 w 471557"/>
                  <a:gd name="connsiteY62" fmla="*/ 346268 h 350531"/>
                  <a:gd name="connsiteX63" fmla="*/ 216040 w 471557"/>
                  <a:gd name="connsiteY63" fmla="*/ 49669 h 350531"/>
                  <a:gd name="connsiteX64" fmla="*/ 188351 w 471557"/>
                  <a:gd name="connsiteY64" fmla="*/ 174722 h 350531"/>
                  <a:gd name="connsiteX65" fmla="*/ 209906 w 471557"/>
                  <a:gd name="connsiteY65" fmla="*/ 95389 h 350531"/>
                  <a:gd name="connsiteX66" fmla="*/ 216354 w 471557"/>
                  <a:gd name="connsiteY66" fmla="*/ 65928 h 350531"/>
                  <a:gd name="connsiteX67" fmla="*/ 433182 w 471557"/>
                  <a:gd name="connsiteY67" fmla="*/ 313511 h 350531"/>
                  <a:gd name="connsiteX68" fmla="*/ 188351 w 471557"/>
                  <a:gd name="connsiteY68" fmla="*/ 174722 h 3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471557" h="350531">
                    <a:moveTo>
                      <a:pt x="216040" y="49669"/>
                    </a:moveTo>
                    <a:cubicBezTo>
                      <a:pt x="212992" y="19494"/>
                      <a:pt x="196733" y="-4605"/>
                      <a:pt x="177445" y="748"/>
                    </a:cubicBezTo>
                    <a:cubicBezTo>
                      <a:pt x="177150" y="767"/>
                      <a:pt x="176854" y="834"/>
                      <a:pt x="176559" y="863"/>
                    </a:cubicBezTo>
                    <a:cubicBezTo>
                      <a:pt x="175778" y="939"/>
                      <a:pt x="174987" y="1082"/>
                      <a:pt x="174197" y="1253"/>
                    </a:cubicBezTo>
                    <a:cubicBezTo>
                      <a:pt x="173797" y="1339"/>
                      <a:pt x="173406" y="1425"/>
                      <a:pt x="173006" y="1539"/>
                    </a:cubicBezTo>
                    <a:cubicBezTo>
                      <a:pt x="172044" y="1815"/>
                      <a:pt x="171063" y="2177"/>
                      <a:pt x="170082" y="2606"/>
                    </a:cubicBezTo>
                    <a:cubicBezTo>
                      <a:pt x="169730" y="2758"/>
                      <a:pt x="169368" y="2920"/>
                      <a:pt x="169015" y="3101"/>
                    </a:cubicBezTo>
                    <a:cubicBezTo>
                      <a:pt x="167987" y="3606"/>
                      <a:pt x="166948" y="4196"/>
                      <a:pt x="165910" y="4873"/>
                    </a:cubicBezTo>
                    <a:cubicBezTo>
                      <a:pt x="165605" y="5073"/>
                      <a:pt x="165310" y="5282"/>
                      <a:pt x="165005" y="5501"/>
                    </a:cubicBezTo>
                    <a:cubicBezTo>
                      <a:pt x="163910" y="6273"/>
                      <a:pt x="162805" y="7120"/>
                      <a:pt x="161700" y="8092"/>
                    </a:cubicBezTo>
                    <a:cubicBezTo>
                      <a:pt x="161471" y="8292"/>
                      <a:pt x="161252" y="8511"/>
                      <a:pt x="161024" y="8721"/>
                    </a:cubicBezTo>
                    <a:cubicBezTo>
                      <a:pt x="159843" y="9807"/>
                      <a:pt x="158652" y="10978"/>
                      <a:pt x="157461" y="12312"/>
                    </a:cubicBezTo>
                    <a:cubicBezTo>
                      <a:pt x="156004" y="13988"/>
                      <a:pt x="154804" y="15474"/>
                      <a:pt x="153613" y="17084"/>
                    </a:cubicBezTo>
                    <a:cubicBezTo>
                      <a:pt x="153470" y="17274"/>
                      <a:pt x="153337" y="17446"/>
                      <a:pt x="153194" y="17636"/>
                    </a:cubicBezTo>
                    <a:cubicBezTo>
                      <a:pt x="151994" y="19284"/>
                      <a:pt x="150803" y="21094"/>
                      <a:pt x="149603" y="23018"/>
                    </a:cubicBezTo>
                    <a:cubicBezTo>
                      <a:pt x="149413" y="23323"/>
                      <a:pt x="149222" y="23627"/>
                      <a:pt x="149032" y="23942"/>
                    </a:cubicBezTo>
                    <a:cubicBezTo>
                      <a:pt x="147860" y="25866"/>
                      <a:pt x="146698" y="27942"/>
                      <a:pt x="145536" y="30142"/>
                    </a:cubicBezTo>
                    <a:cubicBezTo>
                      <a:pt x="145336" y="30523"/>
                      <a:pt x="145136" y="30904"/>
                      <a:pt x="144936" y="31295"/>
                    </a:cubicBezTo>
                    <a:cubicBezTo>
                      <a:pt x="143774" y="33552"/>
                      <a:pt x="142621" y="35934"/>
                      <a:pt x="141469" y="38477"/>
                    </a:cubicBezTo>
                    <a:cubicBezTo>
                      <a:pt x="141288" y="38877"/>
                      <a:pt x="141107" y="39286"/>
                      <a:pt x="140926" y="39696"/>
                    </a:cubicBezTo>
                    <a:cubicBezTo>
                      <a:pt x="139754" y="42334"/>
                      <a:pt x="138592" y="45106"/>
                      <a:pt x="137440" y="48059"/>
                    </a:cubicBezTo>
                    <a:cubicBezTo>
                      <a:pt x="137316" y="48373"/>
                      <a:pt x="137192" y="48716"/>
                      <a:pt x="137068" y="49040"/>
                    </a:cubicBezTo>
                    <a:cubicBezTo>
                      <a:pt x="136106" y="51536"/>
                      <a:pt x="135154" y="54155"/>
                      <a:pt x="134211" y="56879"/>
                    </a:cubicBezTo>
                    <a:cubicBezTo>
                      <a:pt x="128629" y="55012"/>
                      <a:pt x="116999" y="52174"/>
                      <a:pt x="103797" y="55012"/>
                    </a:cubicBezTo>
                    <a:cubicBezTo>
                      <a:pt x="96416" y="55984"/>
                      <a:pt x="88367" y="58622"/>
                      <a:pt x="80471" y="64166"/>
                    </a:cubicBezTo>
                    <a:cubicBezTo>
                      <a:pt x="80280" y="64299"/>
                      <a:pt x="80090" y="64432"/>
                      <a:pt x="79890" y="64575"/>
                    </a:cubicBezTo>
                    <a:cubicBezTo>
                      <a:pt x="76975" y="66680"/>
                      <a:pt x="74089" y="69185"/>
                      <a:pt x="71260" y="72167"/>
                    </a:cubicBezTo>
                    <a:cubicBezTo>
                      <a:pt x="71051" y="72395"/>
                      <a:pt x="70831" y="72643"/>
                      <a:pt x="70622" y="72872"/>
                    </a:cubicBezTo>
                    <a:cubicBezTo>
                      <a:pt x="69469" y="74119"/>
                      <a:pt x="68336" y="75453"/>
                      <a:pt x="67212" y="76872"/>
                    </a:cubicBezTo>
                    <a:cubicBezTo>
                      <a:pt x="66898" y="77263"/>
                      <a:pt x="66583" y="77653"/>
                      <a:pt x="66279" y="78063"/>
                    </a:cubicBezTo>
                    <a:cubicBezTo>
                      <a:pt x="65021" y="79711"/>
                      <a:pt x="63783" y="81435"/>
                      <a:pt x="62583" y="83301"/>
                    </a:cubicBezTo>
                    <a:cubicBezTo>
                      <a:pt x="61154" y="85511"/>
                      <a:pt x="59935" y="87607"/>
                      <a:pt x="58744" y="89817"/>
                    </a:cubicBezTo>
                    <a:cubicBezTo>
                      <a:pt x="58430" y="90388"/>
                      <a:pt x="58135" y="90998"/>
                      <a:pt x="57820" y="91598"/>
                    </a:cubicBezTo>
                    <a:cubicBezTo>
                      <a:pt x="56934" y="93322"/>
                      <a:pt x="56058" y="95113"/>
                      <a:pt x="55210" y="96989"/>
                    </a:cubicBezTo>
                    <a:cubicBezTo>
                      <a:pt x="54887" y="97703"/>
                      <a:pt x="54563" y="98399"/>
                      <a:pt x="54248" y="99132"/>
                    </a:cubicBezTo>
                    <a:cubicBezTo>
                      <a:pt x="53153" y="101675"/>
                      <a:pt x="52086" y="104304"/>
                      <a:pt x="51067" y="107123"/>
                    </a:cubicBezTo>
                    <a:cubicBezTo>
                      <a:pt x="45876" y="121544"/>
                      <a:pt x="47524" y="135803"/>
                      <a:pt x="53534" y="149434"/>
                    </a:cubicBezTo>
                    <a:cubicBezTo>
                      <a:pt x="55249" y="153329"/>
                      <a:pt x="57325" y="157168"/>
                      <a:pt x="59697" y="160949"/>
                    </a:cubicBezTo>
                    <a:cubicBezTo>
                      <a:pt x="62811" y="165902"/>
                      <a:pt x="66469" y="170722"/>
                      <a:pt x="70479" y="175437"/>
                    </a:cubicBezTo>
                    <a:cubicBezTo>
                      <a:pt x="67460" y="182590"/>
                      <a:pt x="64393" y="190782"/>
                      <a:pt x="61297" y="200307"/>
                    </a:cubicBezTo>
                    <a:cubicBezTo>
                      <a:pt x="59259" y="197392"/>
                      <a:pt x="54106" y="190734"/>
                      <a:pt x="47209" y="187067"/>
                    </a:cubicBezTo>
                    <a:cubicBezTo>
                      <a:pt x="37923" y="181495"/>
                      <a:pt x="25169" y="181009"/>
                      <a:pt x="12738" y="203717"/>
                    </a:cubicBezTo>
                    <a:cubicBezTo>
                      <a:pt x="12500" y="204155"/>
                      <a:pt x="12253" y="204602"/>
                      <a:pt x="12015" y="205060"/>
                    </a:cubicBezTo>
                    <a:cubicBezTo>
                      <a:pt x="11615" y="205822"/>
                      <a:pt x="11205" y="206603"/>
                      <a:pt x="10805" y="207412"/>
                    </a:cubicBezTo>
                    <a:cubicBezTo>
                      <a:pt x="10214" y="208612"/>
                      <a:pt x="9624" y="209870"/>
                      <a:pt x="9033" y="211184"/>
                    </a:cubicBezTo>
                    <a:cubicBezTo>
                      <a:pt x="8786" y="211737"/>
                      <a:pt x="8538" y="212327"/>
                      <a:pt x="8290" y="212899"/>
                    </a:cubicBezTo>
                    <a:cubicBezTo>
                      <a:pt x="7757" y="214137"/>
                      <a:pt x="7224" y="215413"/>
                      <a:pt x="6700" y="216747"/>
                    </a:cubicBezTo>
                    <a:cubicBezTo>
                      <a:pt x="6481" y="217309"/>
                      <a:pt x="6252" y="217871"/>
                      <a:pt x="6033" y="218442"/>
                    </a:cubicBezTo>
                    <a:cubicBezTo>
                      <a:pt x="5319" y="220300"/>
                      <a:pt x="4604" y="222214"/>
                      <a:pt x="3899" y="224262"/>
                    </a:cubicBezTo>
                    <a:cubicBezTo>
                      <a:pt x="-16389" y="283088"/>
                      <a:pt x="47733" y="327494"/>
                      <a:pt x="75680" y="343620"/>
                    </a:cubicBezTo>
                    <a:cubicBezTo>
                      <a:pt x="78880" y="345487"/>
                      <a:pt x="81680" y="347039"/>
                      <a:pt x="83881" y="348201"/>
                    </a:cubicBezTo>
                    <a:cubicBezTo>
                      <a:pt x="86329" y="349497"/>
                      <a:pt x="89234" y="347763"/>
                      <a:pt x="89281" y="345001"/>
                    </a:cubicBezTo>
                    <a:cubicBezTo>
                      <a:pt x="89567" y="327513"/>
                      <a:pt x="92206" y="274106"/>
                      <a:pt x="112589" y="221462"/>
                    </a:cubicBezTo>
                    <a:cubicBezTo>
                      <a:pt x="113475" y="219176"/>
                      <a:pt x="114266" y="216890"/>
                      <a:pt x="114999" y="214594"/>
                    </a:cubicBezTo>
                    <a:cubicBezTo>
                      <a:pt x="121409" y="219099"/>
                      <a:pt x="127791" y="223300"/>
                      <a:pt x="133906" y="227100"/>
                    </a:cubicBezTo>
                    <a:cubicBezTo>
                      <a:pt x="135782" y="228272"/>
                      <a:pt x="137640" y="229405"/>
                      <a:pt x="139459" y="230501"/>
                    </a:cubicBezTo>
                    <a:cubicBezTo>
                      <a:pt x="146746" y="234882"/>
                      <a:pt x="153499" y="238673"/>
                      <a:pt x="159281" y="241778"/>
                    </a:cubicBezTo>
                    <a:cubicBezTo>
                      <a:pt x="165062" y="244884"/>
                      <a:pt x="169853" y="247303"/>
                      <a:pt x="173216" y="248951"/>
                    </a:cubicBezTo>
                    <a:cubicBezTo>
                      <a:pt x="173835" y="249256"/>
                      <a:pt x="174483" y="249370"/>
                      <a:pt x="175111" y="249332"/>
                    </a:cubicBezTo>
                    <a:cubicBezTo>
                      <a:pt x="177016" y="249351"/>
                      <a:pt x="178759" y="247951"/>
                      <a:pt x="178921" y="245865"/>
                    </a:cubicBezTo>
                    <a:cubicBezTo>
                      <a:pt x="179778" y="235244"/>
                      <a:pt x="182103" y="210689"/>
                      <a:pt x="187027" y="181980"/>
                    </a:cubicBezTo>
                    <a:cubicBezTo>
                      <a:pt x="243872" y="197544"/>
                      <a:pt x="326987" y="242731"/>
                      <a:pt x="448136" y="345715"/>
                    </a:cubicBezTo>
                    <a:cubicBezTo>
                      <a:pt x="448136" y="345715"/>
                      <a:pt x="469100" y="356174"/>
                      <a:pt x="471558" y="346268"/>
                    </a:cubicBezTo>
                    <a:cubicBezTo>
                      <a:pt x="471596" y="346249"/>
                      <a:pt x="318672" y="112734"/>
                      <a:pt x="216040" y="49669"/>
                    </a:cubicBezTo>
                    <a:close/>
                    <a:moveTo>
                      <a:pt x="188351" y="174722"/>
                    </a:moveTo>
                    <a:cubicBezTo>
                      <a:pt x="193123" y="148643"/>
                      <a:pt x="200019" y="119935"/>
                      <a:pt x="209906" y="95389"/>
                    </a:cubicBezTo>
                    <a:cubicBezTo>
                      <a:pt x="213745" y="85845"/>
                      <a:pt x="215764" y="75796"/>
                      <a:pt x="216354" y="65928"/>
                    </a:cubicBezTo>
                    <a:cubicBezTo>
                      <a:pt x="260874" y="96484"/>
                      <a:pt x="329254" y="165883"/>
                      <a:pt x="433182" y="313511"/>
                    </a:cubicBezTo>
                    <a:cubicBezTo>
                      <a:pt x="433172" y="313511"/>
                      <a:pt x="296098" y="203526"/>
                      <a:pt x="188351" y="174722"/>
                    </a:cubicBez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E6D9A6C-B9D2-4397-80AA-9FC2BBE8F547}"/>
                  </a:ext>
                </a:extLst>
              </p:cNvPr>
              <p:cNvSpPr/>
              <p:nvPr/>
            </p:nvSpPr>
            <p:spPr>
              <a:xfrm>
                <a:off x="5532253" y="2459040"/>
                <a:ext cx="482574" cy="250508"/>
              </a:xfrm>
              <a:custGeom>
                <a:avLst/>
                <a:gdLst>
                  <a:gd name="connsiteX0" fmla="*/ 20021 w 482574"/>
                  <a:gd name="connsiteY0" fmla="*/ 28480 h 250508"/>
                  <a:gd name="connsiteX1" fmla="*/ 274720 w 482574"/>
                  <a:gd name="connsiteY1" fmla="*/ 101851 h 250508"/>
                  <a:gd name="connsiteX2" fmla="*/ 12259 w 482574"/>
                  <a:gd name="connsiteY2" fmla="*/ 42034 h 250508"/>
                  <a:gd name="connsiteX3" fmla="*/ 425901 w 482574"/>
                  <a:gd name="connsiteY3" fmla="*/ 59360 h 250508"/>
                  <a:gd name="connsiteX4" fmla="*/ 31156 w 482574"/>
                  <a:gd name="connsiteY4" fmla="*/ 116186 h 250508"/>
                  <a:gd name="connsiteX5" fmla="*/ 482575 w 482574"/>
                  <a:gd name="connsiteY5" fmla="*/ 52330 h 250508"/>
                  <a:gd name="connsiteX6" fmla="*/ 49063 w 482574"/>
                  <a:gd name="connsiteY6" fmla="*/ 173907 h 250508"/>
                  <a:gd name="connsiteX7" fmla="*/ 0 w 482574"/>
                  <a:gd name="connsiteY7" fmla="*/ 80143 h 250508"/>
                  <a:gd name="connsiteX8" fmla="*/ 1857 w 482574"/>
                  <a:gd name="connsiteY8" fmla="*/ 0 h 250508"/>
                  <a:gd name="connsiteX9" fmla="*/ 20021 w 482574"/>
                  <a:gd name="connsiteY9" fmla="*/ 28480 h 25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2574" h="250508">
                    <a:moveTo>
                      <a:pt x="20021" y="28480"/>
                    </a:moveTo>
                    <a:cubicBezTo>
                      <a:pt x="20021" y="28480"/>
                      <a:pt x="58741" y="101213"/>
                      <a:pt x="274720" y="101851"/>
                    </a:cubicBezTo>
                    <a:cubicBezTo>
                      <a:pt x="274720" y="101851"/>
                      <a:pt x="81210" y="125492"/>
                      <a:pt x="12259" y="42034"/>
                    </a:cubicBezTo>
                    <a:cubicBezTo>
                      <a:pt x="12259" y="42034"/>
                      <a:pt x="45844" y="340890"/>
                      <a:pt x="425901" y="59360"/>
                    </a:cubicBezTo>
                    <a:cubicBezTo>
                      <a:pt x="425901" y="59360"/>
                      <a:pt x="114853" y="337966"/>
                      <a:pt x="31156" y="116186"/>
                    </a:cubicBezTo>
                    <a:cubicBezTo>
                      <a:pt x="31156" y="116186"/>
                      <a:pt x="112081" y="419672"/>
                      <a:pt x="482575" y="52330"/>
                    </a:cubicBezTo>
                    <a:cubicBezTo>
                      <a:pt x="482575" y="52330"/>
                      <a:pt x="201587" y="400460"/>
                      <a:pt x="49063" y="173907"/>
                    </a:cubicBezTo>
                    <a:lnTo>
                      <a:pt x="0" y="80143"/>
                    </a:lnTo>
                    <a:lnTo>
                      <a:pt x="1857" y="0"/>
                    </a:lnTo>
                    <a:lnTo>
                      <a:pt x="20021" y="28480"/>
                    </a:lnTo>
                    <a:close/>
                  </a:path>
                </a:pathLst>
              </a:custGeom>
              <a:solidFill>
                <a:srgbClr val="649B9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548DCF-FDA7-4175-BB71-CFB78FBE9FFF}"/>
                  </a:ext>
                </a:extLst>
              </p:cNvPr>
              <p:cNvSpPr/>
              <p:nvPr/>
            </p:nvSpPr>
            <p:spPr>
              <a:xfrm>
                <a:off x="5379148" y="1999599"/>
                <a:ext cx="1758390" cy="578707"/>
              </a:xfrm>
              <a:custGeom>
                <a:avLst/>
                <a:gdLst>
                  <a:gd name="connsiteX0" fmla="*/ 1288751 w 1758390"/>
                  <a:gd name="connsiteY0" fmla="*/ 82299 h 578707"/>
                  <a:gd name="connsiteX1" fmla="*/ 1758391 w 1758390"/>
                  <a:gd name="connsiteY1" fmla="*/ 165471 h 578707"/>
                  <a:gd name="connsiteX2" fmla="*/ 1398479 w 1758390"/>
                  <a:gd name="connsiteY2" fmla="*/ 3 h 578707"/>
                  <a:gd name="connsiteX3" fmla="*/ 407003 w 1758390"/>
                  <a:gd name="connsiteY3" fmla="*/ 531259 h 578707"/>
                  <a:gd name="connsiteX4" fmla="*/ 26822 w 1758390"/>
                  <a:gd name="connsiteY4" fmla="*/ 314661 h 578707"/>
                  <a:gd name="connsiteX5" fmla="*/ 276 w 1758390"/>
                  <a:gd name="connsiteY5" fmla="*/ 318709 h 578707"/>
                  <a:gd name="connsiteX6" fmla="*/ 13544 w 1758390"/>
                  <a:gd name="connsiteY6" fmla="*/ 367696 h 578707"/>
                  <a:gd name="connsiteX7" fmla="*/ 891911 w 1758390"/>
                  <a:gd name="connsiteY7" fmla="*/ 389766 h 578707"/>
                  <a:gd name="connsiteX8" fmla="*/ 1288751 w 1758390"/>
                  <a:gd name="connsiteY8" fmla="*/ 82299 h 578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8390" h="578707">
                    <a:moveTo>
                      <a:pt x="1288751" y="82299"/>
                    </a:moveTo>
                    <a:cubicBezTo>
                      <a:pt x="1449638" y="-4770"/>
                      <a:pt x="1615278" y="111788"/>
                      <a:pt x="1758391" y="165471"/>
                    </a:cubicBezTo>
                    <a:cubicBezTo>
                      <a:pt x="1692897" y="66725"/>
                      <a:pt x="1525647" y="-474"/>
                      <a:pt x="1398479" y="3"/>
                    </a:cubicBezTo>
                    <a:cubicBezTo>
                      <a:pt x="1043797" y="46027"/>
                      <a:pt x="888597" y="497941"/>
                      <a:pt x="407003" y="531259"/>
                    </a:cubicBezTo>
                    <a:cubicBezTo>
                      <a:pt x="248812" y="555824"/>
                      <a:pt x="63074" y="484654"/>
                      <a:pt x="26822" y="314661"/>
                    </a:cubicBezTo>
                    <a:cubicBezTo>
                      <a:pt x="24888" y="297287"/>
                      <a:pt x="-3058" y="301307"/>
                      <a:pt x="276" y="318709"/>
                    </a:cubicBezTo>
                    <a:cubicBezTo>
                      <a:pt x="2638" y="335825"/>
                      <a:pt x="8353" y="351808"/>
                      <a:pt x="13544" y="367696"/>
                    </a:cubicBezTo>
                    <a:cubicBezTo>
                      <a:pt x="166411" y="717254"/>
                      <a:pt x="654434" y="565788"/>
                      <a:pt x="891911" y="389766"/>
                    </a:cubicBezTo>
                    <a:cubicBezTo>
                      <a:pt x="1029824" y="295458"/>
                      <a:pt x="1140561" y="155022"/>
                      <a:pt x="1288751" y="82299"/>
                    </a:cubicBezTo>
                    <a:close/>
                  </a:path>
                </a:pathLst>
              </a:custGeom>
              <a:solidFill>
                <a:srgbClr val="0B7D6B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B7C2516-6535-4FDE-8297-A638EDD6B109}"/>
                  </a:ext>
                </a:extLst>
              </p:cNvPr>
              <p:cNvSpPr/>
              <p:nvPr/>
            </p:nvSpPr>
            <p:spPr>
              <a:xfrm>
                <a:off x="5379162" y="2029860"/>
                <a:ext cx="1758376" cy="548437"/>
              </a:xfrm>
              <a:custGeom>
                <a:avLst/>
                <a:gdLst>
                  <a:gd name="connsiteX0" fmla="*/ 1288737 w 1758376"/>
                  <a:gd name="connsiteY0" fmla="*/ 31312 h 548437"/>
                  <a:gd name="connsiteX1" fmla="*/ 891888 w 1758376"/>
                  <a:gd name="connsiteY1" fmla="*/ 338769 h 548437"/>
                  <a:gd name="connsiteX2" fmla="*/ 13521 w 1758376"/>
                  <a:gd name="connsiteY2" fmla="*/ 316700 h 548437"/>
                  <a:gd name="connsiteX3" fmla="*/ 2310 w 1758376"/>
                  <a:gd name="connsiteY3" fmla="*/ 278819 h 548437"/>
                  <a:gd name="connsiteX4" fmla="*/ 253 w 1758376"/>
                  <a:gd name="connsiteY4" fmla="*/ 288439 h 548437"/>
                  <a:gd name="connsiteX5" fmla="*/ 13521 w 1758376"/>
                  <a:gd name="connsiteY5" fmla="*/ 337426 h 548437"/>
                  <a:gd name="connsiteX6" fmla="*/ 891888 w 1758376"/>
                  <a:gd name="connsiteY6" fmla="*/ 359495 h 548437"/>
                  <a:gd name="connsiteX7" fmla="*/ 1288737 w 1758376"/>
                  <a:gd name="connsiteY7" fmla="*/ 52038 h 548437"/>
                  <a:gd name="connsiteX8" fmla="*/ 1758377 w 1758376"/>
                  <a:gd name="connsiteY8" fmla="*/ 135210 h 548437"/>
                  <a:gd name="connsiteX9" fmla="*/ 1733898 w 1758376"/>
                  <a:gd name="connsiteY9" fmla="*/ 104807 h 548437"/>
                  <a:gd name="connsiteX10" fmla="*/ 1288737 w 1758376"/>
                  <a:gd name="connsiteY10" fmla="*/ 31312 h 5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8376" h="548437">
                    <a:moveTo>
                      <a:pt x="1288737" y="31312"/>
                    </a:moveTo>
                    <a:cubicBezTo>
                      <a:pt x="1140548" y="104044"/>
                      <a:pt x="1029810" y="244472"/>
                      <a:pt x="891888" y="338769"/>
                    </a:cubicBezTo>
                    <a:cubicBezTo>
                      <a:pt x="654411" y="514791"/>
                      <a:pt x="166388" y="666258"/>
                      <a:pt x="13521" y="316700"/>
                    </a:cubicBezTo>
                    <a:cubicBezTo>
                      <a:pt x="9473" y="304298"/>
                      <a:pt x="5158" y="291820"/>
                      <a:pt x="2310" y="278819"/>
                    </a:cubicBezTo>
                    <a:cubicBezTo>
                      <a:pt x="500" y="281295"/>
                      <a:pt x="-500" y="284467"/>
                      <a:pt x="253" y="288439"/>
                    </a:cubicBezTo>
                    <a:cubicBezTo>
                      <a:pt x="2615" y="305555"/>
                      <a:pt x="8330" y="321538"/>
                      <a:pt x="13521" y="337426"/>
                    </a:cubicBezTo>
                    <a:cubicBezTo>
                      <a:pt x="166388" y="686984"/>
                      <a:pt x="654411" y="535518"/>
                      <a:pt x="891888" y="359495"/>
                    </a:cubicBezTo>
                    <a:cubicBezTo>
                      <a:pt x="1029819" y="265198"/>
                      <a:pt x="1140557" y="124761"/>
                      <a:pt x="1288737" y="52038"/>
                    </a:cubicBezTo>
                    <a:cubicBezTo>
                      <a:pt x="1449624" y="-35030"/>
                      <a:pt x="1615264" y="81527"/>
                      <a:pt x="1758377" y="135210"/>
                    </a:cubicBezTo>
                    <a:cubicBezTo>
                      <a:pt x="1751386" y="124676"/>
                      <a:pt x="1743032" y="114589"/>
                      <a:pt x="1733898" y="104807"/>
                    </a:cubicBezTo>
                    <a:cubicBezTo>
                      <a:pt x="1596547" y="48257"/>
                      <a:pt x="1440528" y="-50842"/>
                      <a:pt x="1288737" y="31312"/>
                    </a:cubicBezTo>
                    <a:close/>
                  </a:path>
                </a:pathLst>
              </a:custGeom>
              <a:solidFill>
                <a:srgbClr val="900040">
                  <a:alpha val="3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21AE77C-B3C3-48EB-8654-48A0925977D7}"/>
                  </a:ext>
                </a:extLst>
              </p:cNvPr>
              <p:cNvSpPr/>
              <p:nvPr/>
            </p:nvSpPr>
            <p:spPr>
              <a:xfrm>
                <a:off x="5455167" y="2013985"/>
                <a:ext cx="1387410" cy="1248885"/>
              </a:xfrm>
              <a:custGeom>
                <a:avLst/>
                <a:gdLst>
                  <a:gd name="connsiteX0" fmla="*/ 14335 w 1387410"/>
                  <a:gd name="connsiteY0" fmla="*/ 424663 h 1248885"/>
                  <a:gd name="connsiteX1" fmla="*/ 976903 w 1387410"/>
                  <a:gd name="connsiteY1" fmla="*/ 1105214 h 1248885"/>
                  <a:gd name="connsiteX2" fmla="*/ 1381563 w 1387410"/>
                  <a:gd name="connsiteY2" fmla="*/ 0 h 1248885"/>
                  <a:gd name="connsiteX3" fmla="*/ 967988 w 1387410"/>
                  <a:gd name="connsiteY3" fmla="*/ 1163784 h 1248885"/>
                  <a:gd name="connsiteX4" fmla="*/ 87135 w 1387410"/>
                  <a:gd name="connsiteY4" fmla="*/ 752399 h 1248885"/>
                  <a:gd name="connsiteX5" fmla="*/ 14335 w 1387410"/>
                  <a:gd name="connsiteY5" fmla="*/ 424663 h 124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410" h="1248885">
                    <a:moveTo>
                      <a:pt x="14335" y="424663"/>
                    </a:moveTo>
                    <a:cubicBezTo>
                      <a:pt x="88078" y="870099"/>
                      <a:pt x="488766" y="1445000"/>
                      <a:pt x="976903" y="1105214"/>
                    </a:cubicBezTo>
                    <a:cubicBezTo>
                      <a:pt x="1280999" y="834647"/>
                      <a:pt x="1349731" y="379514"/>
                      <a:pt x="1381563" y="0"/>
                    </a:cubicBezTo>
                    <a:cubicBezTo>
                      <a:pt x="1418177" y="368522"/>
                      <a:pt x="1283141" y="927211"/>
                      <a:pt x="967988" y="1163784"/>
                    </a:cubicBezTo>
                    <a:cubicBezTo>
                      <a:pt x="619754" y="1400413"/>
                      <a:pt x="200787" y="1104776"/>
                      <a:pt x="87135" y="752399"/>
                    </a:cubicBezTo>
                    <a:cubicBezTo>
                      <a:pt x="70533" y="718356"/>
                      <a:pt x="-38509" y="394459"/>
                      <a:pt x="14335" y="424663"/>
                    </a:cubicBezTo>
                    <a:close/>
                  </a:path>
                </a:pathLst>
              </a:custGeom>
              <a:solidFill>
                <a:srgbClr val="47D361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7016E49-782E-4B66-9DEB-2DFD718B5057}"/>
                  </a:ext>
                </a:extLst>
              </p:cNvPr>
              <p:cNvSpPr/>
              <p:nvPr/>
            </p:nvSpPr>
            <p:spPr>
              <a:xfrm>
                <a:off x="5455244" y="2121217"/>
                <a:ext cx="1387313" cy="1141672"/>
              </a:xfrm>
              <a:custGeom>
                <a:avLst/>
                <a:gdLst>
                  <a:gd name="connsiteX0" fmla="*/ 967901 w 1387313"/>
                  <a:gd name="connsiteY0" fmla="*/ 1045702 h 1141672"/>
                  <a:gd name="connsiteX1" fmla="*/ 87048 w 1387313"/>
                  <a:gd name="connsiteY1" fmla="*/ 634327 h 1141672"/>
                  <a:gd name="connsiteX2" fmla="*/ 132 w 1387313"/>
                  <a:gd name="connsiteY2" fmla="*/ 330327 h 1141672"/>
                  <a:gd name="connsiteX3" fmla="*/ 87048 w 1387313"/>
                  <a:gd name="connsiteY3" fmla="*/ 645185 h 1141672"/>
                  <a:gd name="connsiteX4" fmla="*/ 967901 w 1387313"/>
                  <a:gd name="connsiteY4" fmla="*/ 1056570 h 1141672"/>
                  <a:gd name="connsiteX5" fmla="*/ 1387220 w 1387313"/>
                  <a:gd name="connsiteY5" fmla="*/ 0 h 1141672"/>
                  <a:gd name="connsiteX6" fmla="*/ 967901 w 1387313"/>
                  <a:gd name="connsiteY6" fmla="*/ 1045702 h 114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7313" h="1141672">
                    <a:moveTo>
                      <a:pt x="967901" y="1045702"/>
                    </a:moveTo>
                    <a:cubicBezTo>
                      <a:pt x="619667" y="1282332"/>
                      <a:pt x="200700" y="986695"/>
                      <a:pt x="87048" y="634327"/>
                    </a:cubicBezTo>
                    <a:cubicBezTo>
                      <a:pt x="74046" y="607657"/>
                      <a:pt x="4352" y="403193"/>
                      <a:pt x="132" y="330327"/>
                    </a:cubicBezTo>
                    <a:cubicBezTo>
                      <a:pt x="-3611" y="390620"/>
                      <a:pt x="73313" y="617020"/>
                      <a:pt x="87048" y="645185"/>
                    </a:cubicBezTo>
                    <a:cubicBezTo>
                      <a:pt x="200700" y="997563"/>
                      <a:pt x="619667" y="1293200"/>
                      <a:pt x="967901" y="1056570"/>
                    </a:cubicBezTo>
                    <a:cubicBezTo>
                      <a:pt x="1253784" y="841972"/>
                      <a:pt x="1391440" y="362331"/>
                      <a:pt x="1387220" y="0"/>
                    </a:cubicBezTo>
                    <a:cubicBezTo>
                      <a:pt x="1388620" y="360988"/>
                      <a:pt x="1250955" y="833218"/>
                      <a:pt x="967901" y="1045702"/>
                    </a:cubicBezTo>
                    <a:close/>
                  </a:path>
                </a:pathLst>
              </a:custGeom>
              <a:solidFill>
                <a:srgbClr val="900040">
                  <a:alpha val="3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grpSp>
            <p:nvGrpSpPr>
              <p:cNvPr id="23" name="Graphic 57">
                <a:extLst>
                  <a:ext uri="{FF2B5EF4-FFF2-40B4-BE49-F238E27FC236}">
                    <a16:creationId xmlns:a16="http://schemas.microsoft.com/office/drawing/2014/main" id="{C65AEA4D-8B53-47A5-9A91-CD569D8700F3}"/>
                  </a:ext>
                </a:extLst>
              </p:cNvPr>
              <p:cNvGrpSpPr/>
              <p:nvPr/>
            </p:nvGrpSpPr>
            <p:grpSpPr>
              <a:xfrm>
                <a:off x="6715286" y="2367867"/>
                <a:ext cx="200996" cy="228847"/>
                <a:chOff x="6715286" y="2367867"/>
                <a:chExt cx="200996" cy="228847"/>
              </a:xfrm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51505A6C-0CC6-4A52-BBDB-5C7DDE9A0483}"/>
                    </a:ext>
                  </a:extLst>
                </p:cNvPr>
                <p:cNvSpPr/>
                <p:nvPr/>
              </p:nvSpPr>
              <p:spPr>
                <a:xfrm>
                  <a:off x="6738418" y="2383959"/>
                  <a:ext cx="144660" cy="163311"/>
                </a:xfrm>
                <a:custGeom>
                  <a:avLst/>
                  <a:gdLst>
                    <a:gd name="connsiteX0" fmla="*/ 56221 w 144660"/>
                    <a:gd name="connsiteY0" fmla="*/ 39410 h 163311"/>
                    <a:gd name="connsiteX1" fmla="*/ 81348 w 144660"/>
                    <a:gd name="connsiteY1" fmla="*/ 81 h 163311"/>
                    <a:gd name="connsiteX2" fmla="*/ 132288 w 144660"/>
                    <a:gd name="connsiteY2" fmla="*/ 50649 h 163311"/>
                    <a:gd name="connsiteX3" fmla="*/ 128907 w 144660"/>
                    <a:gd name="connsiteY3" fmla="*/ 63451 h 163311"/>
                    <a:gd name="connsiteX4" fmla="*/ 102732 w 144660"/>
                    <a:gd name="connsiteY4" fmla="*/ 63032 h 163311"/>
                    <a:gd name="connsiteX5" fmla="*/ 139270 w 144660"/>
                    <a:gd name="connsiteY5" fmla="*/ 98217 h 163311"/>
                    <a:gd name="connsiteX6" fmla="*/ 140899 w 144660"/>
                    <a:gd name="connsiteY6" fmla="*/ 157091 h 163311"/>
                    <a:gd name="connsiteX7" fmla="*/ 128469 w 144660"/>
                    <a:gd name="connsiteY7" fmla="*/ 161787 h 163311"/>
                    <a:gd name="connsiteX8" fmla="*/ 86549 w 144660"/>
                    <a:gd name="connsiteY8" fmla="*/ 141194 h 163311"/>
                    <a:gd name="connsiteX9" fmla="*/ 60241 w 144660"/>
                    <a:gd name="connsiteY9" fmla="*/ 85825 h 163311"/>
                    <a:gd name="connsiteX10" fmla="*/ 45887 w 144660"/>
                    <a:gd name="connsiteY10" fmla="*/ 124573 h 163311"/>
                    <a:gd name="connsiteX11" fmla="*/ 32418 w 144660"/>
                    <a:gd name="connsiteY11" fmla="*/ 118648 h 163311"/>
                    <a:gd name="connsiteX12" fmla="*/ 14369 w 144660"/>
                    <a:gd name="connsiteY12" fmla="*/ 81310 h 163311"/>
                    <a:gd name="connsiteX13" fmla="*/ 56221 w 144660"/>
                    <a:gd name="connsiteY13" fmla="*/ 39410 h 163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4660" h="163311">
                      <a:moveTo>
                        <a:pt x="56221" y="39410"/>
                      </a:moveTo>
                      <a:cubicBezTo>
                        <a:pt x="56221" y="39410"/>
                        <a:pt x="44868" y="-2072"/>
                        <a:pt x="81348" y="81"/>
                      </a:cubicBezTo>
                      <a:cubicBezTo>
                        <a:pt x="110133" y="1776"/>
                        <a:pt x="103208" y="19560"/>
                        <a:pt x="132288" y="50649"/>
                      </a:cubicBezTo>
                      <a:cubicBezTo>
                        <a:pt x="136155" y="54783"/>
                        <a:pt x="134269" y="61641"/>
                        <a:pt x="128907" y="63451"/>
                      </a:cubicBezTo>
                      <a:cubicBezTo>
                        <a:pt x="121925" y="65813"/>
                        <a:pt x="112724" y="66966"/>
                        <a:pt x="102732" y="63032"/>
                      </a:cubicBezTo>
                      <a:cubicBezTo>
                        <a:pt x="102732" y="63032"/>
                        <a:pt x="126249" y="71461"/>
                        <a:pt x="139270" y="98217"/>
                      </a:cubicBezTo>
                      <a:cubicBezTo>
                        <a:pt x="148004" y="116181"/>
                        <a:pt x="144280" y="142032"/>
                        <a:pt x="140899" y="157091"/>
                      </a:cubicBezTo>
                      <a:cubicBezTo>
                        <a:pt x="139641" y="162673"/>
                        <a:pt x="133107" y="165149"/>
                        <a:pt x="128469" y="161787"/>
                      </a:cubicBezTo>
                      <a:cubicBezTo>
                        <a:pt x="119829" y="155529"/>
                        <a:pt x="105418" y="146747"/>
                        <a:pt x="86549" y="141194"/>
                      </a:cubicBezTo>
                      <a:cubicBezTo>
                        <a:pt x="54545" y="131774"/>
                        <a:pt x="60241" y="85825"/>
                        <a:pt x="60241" y="85825"/>
                      </a:cubicBezTo>
                      <a:cubicBezTo>
                        <a:pt x="60241" y="85825"/>
                        <a:pt x="60003" y="111447"/>
                        <a:pt x="45887" y="124573"/>
                      </a:cubicBezTo>
                      <a:cubicBezTo>
                        <a:pt x="40734" y="129364"/>
                        <a:pt x="32209" y="125678"/>
                        <a:pt x="32418" y="118648"/>
                      </a:cubicBezTo>
                      <a:cubicBezTo>
                        <a:pt x="32714" y="109066"/>
                        <a:pt x="29551" y="95398"/>
                        <a:pt x="14369" y="81310"/>
                      </a:cubicBezTo>
                      <a:cubicBezTo>
                        <a:pt x="-28951" y="41105"/>
                        <a:pt x="37743" y="11663"/>
                        <a:pt x="56221" y="39410"/>
                      </a:cubicBezTo>
                      <a:close/>
                    </a:path>
                  </a:pathLst>
                </a:custGeom>
                <a:solidFill>
                  <a:srgbClr val="0B7D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AC4BF9C0-4FC9-473D-9809-0121FDEA4096}"/>
                    </a:ext>
                  </a:extLst>
                </p:cNvPr>
                <p:cNvSpPr/>
                <p:nvPr/>
              </p:nvSpPr>
              <p:spPr>
                <a:xfrm>
                  <a:off x="6715286" y="2367867"/>
                  <a:ext cx="200996" cy="228847"/>
                </a:xfrm>
                <a:custGeom>
                  <a:avLst/>
                  <a:gdLst>
                    <a:gd name="connsiteX0" fmla="*/ 90640 w 200996"/>
                    <a:gd name="connsiteY0" fmla="*/ 0 h 228847"/>
                    <a:gd name="connsiteX1" fmla="*/ 144380 w 200996"/>
                    <a:gd name="connsiteY1" fmla="*/ 144456 h 228847"/>
                    <a:gd name="connsiteX2" fmla="*/ 61160 w 200996"/>
                    <a:gd name="connsiteY2" fmla="*/ 105251 h 228847"/>
                    <a:gd name="connsiteX3" fmla="*/ 31556 w 200996"/>
                    <a:gd name="connsiteY3" fmla="*/ 45758 h 228847"/>
                    <a:gd name="connsiteX4" fmla="*/ 0 w 200996"/>
                    <a:gd name="connsiteY4" fmla="*/ 24879 h 228847"/>
                    <a:gd name="connsiteX5" fmla="*/ 28547 w 200996"/>
                    <a:gd name="connsiteY5" fmla="*/ 169202 h 228847"/>
                    <a:gd name="connsiteX6" fmla="*/ 144047 w 200996"/>
                    <a:gd name="connsiteY6" fmla="*/ 228848 h 228847"/>
                    <a:gd name="connsiteX7" fmla="*/ 200996 w 200996"/>
                    <a:gd name="connsiteY7" fmla="*/ 163297 h 228847"/>
                    <a:gd name="connsiteX8" fmla="*/ 146209 w 200996"/>
                    <a:gd name="connsiteY8" fmla="*/ 16031 h 228847"/>
                    <a:gd name="connsiteX9" fmla="*/ 90640 w 200996"/>
                    <a:gd name="connsiteY9" fmla="*/ 0 h 228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0996" h="228847">
                      <a:moveTo>
                        <a:pt x="90640" y="0"/>
                      </a:moveTo>
                      <a:cubicBezTo>
                        <a:pt x="90640" y="0"/>
                        <a:pt x="157258" y="38414"/>
                        <a:pt x="144380" y="144456"/>
                      </a:cubicBezTo>
                      <a:cubicBezTo>
                        <a:pt x="144380" y="144456"/>
                        <a:pt x="98584" y="134103"/>
                        <a:pt x="61160" y="105251"/>
                      </a:cubicBezTo>
                      <a:cubicBezTo>
                        <a:pt x="23736" y="76400"/>
                        <a:pt x="22736" y="53121"/>
                        <a:pt x="31556" y="45758"/>
                      </a:cubicBezTo>
                      <a:cubicBezTo>
                        <a:pt x="40377" y="38395"/>
                        <a:pt x="0" y="24879"/>
                        <a:pt x="0" y="24879"/>
                      </a:cubicBezTo>
                      <a:lnTo>
                        <a:pt x="28547" y="169202"/>
                      </a:lnTo>
                      <a:lnTo>
                        <a:pt x="144047" y="228848"/>
                      </a:lnTo>
                      <a:lnTo>
                        <a:pt x="200996" y="163297"/>
                      </a:lnTo>
                      <a:lnTo>
                        <a:pt x="146209" y="16031"/>
                      </a:lnTo>
                      <a:lnTo>
                        <a:pt x="90640" y="0"/>
                      </a:ln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E39A81D7-500D-46CE-8B4D-86C385C66B5F}"/>
                    </a:ext>
                  </a:extLst>
                </p:cNvPr>
                <p:cNvSpPr/>
                <p:nvPr/>
              </p:nvSpPr>
              <p:spPr>
                <a:xfrm>
                  <a:off x="6768077" y="2406135"/>
                  <a:ext cx="99695" cy="122038"/>
                </a:xfrm>
                <a:custGeom>
                  <a:avLst/>
                  <a:gdLst>
                    <a:gd name="connsiteX0" fmla="*/ 1378 w 99695"/>
                    <a:gd name="connsiteY0" fmla="*/ 6471 h 122038"/>
                    <a:gd name="connsiteX1" fmla="*/ 99695 w 99695"/>
                    <a:gd name="connsiteY1" fmla="*/ 122038 h 122038"/>
                    <a:gd name="connsiteX2" fmla="*/ 17742 w 99695"/>
                    <a:gd name="connsiteY2" fmla="*/ 385 h 122038"/>
                    <a:gd name="connsiteX3" fmla="*/ 1378 w 99695"/>
                    <a:gd name="connsiteY3" fmla="*/ 6471 h 122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695" h="122038">
                      <a:moveTo>
                        <a:pt x="1378" y="6471"/>
                      </a:moveTo>
                      <a:cubicBezTo>
                        <a:pt x="1378" y="6471"/>
                        <a:pt x="28334" y="2823"/>
                        <a:pt x="99695" y="122038"/>
                      </a:cubicBezTo>
                      <a:cubicBezTo>
                        <a:pt x="99695" y="122038"/>
                        <a:pt x="42536" y="2633"/>
                        <a:pt x="17742" y="385"/>
                      </a:cubicBezTo>
                      <a:cubicBezTo>
                        <a:pt x="-7042" y="-1863"/>
                        <a:pt x="1378" y="6471"/>
                        <a:pt x="1378" y="6471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5E9A7007-11FB-4D7F-8A56-30AB0A683B9D}"/>
                    </a:ext>
                  </a:extLst>
                </p:cNvPr>
                <p:cNvSpPr/>
                <p:nvPr/>
              </p:nvSpPr>
              <p:spPr>
                <a:xfrm>
                  <a:off x="6750966" y="2414636"/>
                  <a:ext cx="56833" cy="55196"/>
                </a:xfrm>
                <a:custGeom>
                  <a:avLst/>
                  <a:gdLst>
                    <a:gd name="connsiteX0" fmla="*/ 15870 w 56833"/>
                    <a:gd name="connsiteY0" fmla="*/ 17 h 55196"/>
                    <a:gd name="connsiteX1" fmla="*/ 52608 w 56833"/>
                    <a:gd name="connsiteY1" fmla="*/ 50167 h 55196"/>
                    <a:gd name="connsiteX2" fmla="*/ 15870 w 56833"/>
                    <a:gd name="connsiteY2" fmla="*/ 17 h 55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833" h="55196">
                      <a:moveTo>
                        <a:pt x="15870" y="17"/>
                      </a:moveTo>
                      <a:cubicBezTo>
                        <a:pt x="23737" y="-783"/>
                        <a:pt x="71029" y="26163"/>
                        <a:pt x="52608" y="50167"/>
                      </a:cubicBezTo>
                      <a:cubicBezTo>
                        <a:pt x="34196" y="74189"/>
                        <a:pt x="-29212" y="4618"/>
                        <a:pt x="15870" y="17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AA98AAD-A710-44EC-9649-FE0F24A5A13B}"/>
                  </a:ext>
                </a:extLst>
              </p:cNvPr>
              <p:cNvSpPr/>
              <p:nvPr/>
            </p:nvSpPr>
            <p:spPr>
              <a:xfrm>
                <a:off x="5275181" y="2285277"/>
                <a:ext cx="243469" cy="318742"/>
              </a:xfrm>
              <a:custGeom>
                <a:avLst/>
                <a:gdLst>
                  <a:gd name="connsiteX0" fmla="*/ 1021 w 243469"/>
                  <a:gd name="connsiteY0" fmla="*/ 63368 h 318742"/>
                  <a:gd name="connsiteX1" fmla="*/ 243470 w 243469"/>
                  <a:gd name="connsiteY1" fmla="*/ 318743 h 318742"/>
                  <a:gd name="connsiteX2" fmla="*/ 235478 w 243469"/>
                  <a:gd name="connsiteY2" fmla="*/ 288510 h 318742"/>
                  <a:gd name="connsiteX3" fmla="*/ 18804 w 243469"/>
                  <a:gd name="connsiteY3" fmla="*/ 61568 h 318742"/>
                  <a:gd name="connsiteX4" fmla="*/ 1021 w 243469"/>
                  <a:gd name="connsiteY4" fmla="*/ 63368 h 318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469" h="318742">
                    <a:moveTo>
                      <a:pt x="1021" y="63368"/>
                    </a:moveTo>
                    <a:cubicBezTo>
                      <a:pt x="1021" y="63368"/>
                      <a:pt x="-29517" y="222474"/>
                      <a:pt x="243470" y="318743"/>
                    </a:cubicBezTo>
                    <a:lnTo>
                      <a:pt x="235478" y="288510"/>
                    </a:lnTo>
                    <a:cubicBezTo>
                      <a:pt x="235478" y="288510"/>
                      <a:pt x="-14010" y="201147"/>
                      <a:pt x="18804" y="61568"/>
                    </a:cubicBezTo>
                    <a:cubicBezTo>
                      <a:pt x="51637" y="-78002"/>
                      <a:pt x="1021" y="63368"/>
                      <a:pt x="1021" y="63368"/>
                    </a:cubicBezTo>
                    <a:close/>
                  </a:path>
                </a:pathLst>
              </a:custGeom>
              <a:solidFill>
                <a:srgbClr val="005B4C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67C41BF-C7FD-4DEB-86A3-BAB97C3DFE05}"/>
                  </a:ext>
                </a:extLst>
              </p:cNvPr>
              <p:cNvSpPr/>
              <p:nvPr/>
            </p:nvSpPr>
            <p:spPr>
              <a:xfrm>
                <a:off x="5474188" y="2058743"/>
                <a:ext cx="253468" cy="299570"/>
              </a:xfrm>
              <a:custGeom>
                <a:avLst/>
                <a:gdLst>
                  <a:gd name="connsiteX0" fmla="*/ 185080 w 253468"/>
                  <a:gd name="connsiteY0" fmla="*/ 0 h 299570"/>
                  <a:gd name="connsiteX1" fmla="*/ 0 w 253468"/>
                  <a:gd name="connsiteY1" fmla="*/ 299571 h 299570"/>
                  <a:gd name="connsiteX2" fmla="*/ 27194 w 253468"/>
                  <a:gd name="connsiteY2" fmla="*/ 284140 h 299570"/>
                  <a:gd name="connsiteX3" fmla="*/ 191357 w 253468"/>
                  <a:gd name="connsiteY3" fmla="*/ 16745 h 299570"/>
                  <a:gd name="connsiteX4" fmla="*/ 185080 w 253468"/>
                  <a:gd name="connsiteY4" fmla="*/ 0 h 29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468" h="299570">
                    <a:moveTo>
                      <a:pt x="185080" y="0"/>
                    </a:moveTo>
                    <a:cubicBezTo>
                      <a:pt x="185080" y="0"/>
                      <a:pt x="23441" y="11059"/>
                      <a:pt x="0" y="299571"/>
                    </a:cubicBezTo>
                    <a:lnTo>
                      <a:pt x="27194" y="284140"/>
                    </a:lnTo>
                    <a:cubicBezTo>
                      <a:pt x="27194" y="284140"/>
                      <a:pt x="48035" y="20622"/>
                      <a:pt x="191357" y="16745"/>
                    </a:cubicBezTo>
                    <a:cubicBezTo>
                      <a:pt x="334680" y="12878"/>
                      <a:pt x="185080" y="0"/>
                      <a:pt x="185080" y="0"/>
                    </a:cubicBezTo>
                    <a:close/>
                  </a:path>
                </a:pathLst>
              </a:custGeom>
              <a:solidFill>
                <a:srgbClr val="005B4C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6EB2FB4-F6AD-49A3-A8EB-695068056012}"/>
                  </a:ext>
                </a:extLst>
              </p:cNvPr>
              <p:cNvSpPr/>
              <p:nvPr/>
            </p:nvSpPr>
            <p:spPr>
              <a:xfrm>
                <a:off x="6802126" y="2055561"/>
                <a:ext cx="152609" cy="386438"/>
              </a:xfrm>
              <a:custGeom>
                <a:avLst/>
                <a:gdLst>
                  <a:gd name="connsiteX0" fmla="*/ 105242 w 152609"/>
                  <a:gd name="connsiteY0" fmla="*/ 386439 h 386438"/>
                  <a:gd name="connsiteX1" fmla="*/ 0 w 152609"/>
                  <a:gd name="connsiteY1" fmla="*/ 126625 h 386438"/>
                  <a:gd name="connsiteX2" fmla="*/ 68389 w 152609"/>
                  <a:gd name="connsiteY2" fmla="*/ 0 h 386438"/>
                  <a:gd name="connsiteX3" fmla="*/ 152610 w 152609"/>
                  <a:gd name="connsiteY3" fmla="*/ 180070 h 386438"/>
                  <a:gd name="connsiteX4" fmla="*/ 78476 w 152609"/>
                  <a:gd name="connsiteY4" fmla="*/ 44882 h 386438"/>
                  <a:gd name="connsiteX5" fmla="*/ 127911 w 152609"/>
                  <a:gd name="connsiteY5" fmla="*/ 313573 h 386438"/>
                  <a:gd name="connsiteX6" fmla="*/ 49949 w 152609"/>
                  <a:gd name="connsiteY6" fmla="*/ 76733 h 386438"/>
                  <a:gd name="connsiteX7" fmla="*/ 105242 w 152609"/>
                  <a:gd name="connsiteY7" fmla="*/ 386439 h 386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609" h="386438">
                    <a:moveTo>
                      <a:pt x="105242" y="386439"/>
                    </a:moveTo>
                    <a:cubicBezTo>
                      <a:pt x="105242" y="386439"/>
                      <a:pt x="124739" y="194034"/>
                      <a:pt x="0" y="126625"/>
                    </a:cubicBezTo>
                    <a:lnTo>
                      <a:pt x="68389" y="0"/>
                    </a:lnTo>
                    <a:cubicBezTo>
                      <a:pt x="68389" y="0"/>
                      <a:pt x="142418" y="52788"/>
                      <a:pt x="152610" y="180070"/>
                    </a:cubicBezTo>
                    <a:cubicBezTo>
                      <a:pt x="152610" y="180070"/>
                      <a:pt x="123539" y="64856"/>
                      <a:pt x="78476" y="44882"/>
                    </a:cubicBezTo>
                    <a:cubicBezTo>
                      <a:pt x="78476" y="44882"/>
                      <a:pt x="140513" y="93259"/>
                      <a:pt x="127911" y="313573"/>
                    </a:cubicBezTo>
                    <a:cubicBezTo>
                      <a:pt x="127911" y="313573"/>
                      <a:pt x="139398" y="171069"/>
                      <a:pt x="49949" y="76733"/>
                    </a:cubicBezTo>
                    <a:cubicBezTo>
                      <a:pt x="49959" y="76733"/>
                      <a:pt x="140818" y="249765"/>
                      <a:pt x="105242" y="386439"/>
                    </a:cubicBezTo>
                    <a:close/>
                  </a:path>
                </a:pathLst>
              </a:custGeom>
              <a:solidFill>
                <a:srgbClr val="005B4C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4273997-3912-44CD-A70E-4F18629D0EF8}"/>
                  </a:ext>
                </a:extLst>
              </p:cNvPr>
              <p:cNvSpPr/>
              <p:nvPr/>
            </p:nvSpPr>
            <p:spPr>
              <a:xfrm>
                <a:off x="5344740" y="2597591"/>
                <a:ext cx="256178" cy="633098"/>
              </a:xfrm>
              <a:custGeom>
                <a:avLst/>
                <a:gdLst>
                  <a:gd name="connsiteX0" fmla="*/ 160491 w 256178"/>
                  <a:gd name="connsiteY0" fmla="*/ 25860 h 633098"/>
                  <a:gd name="connsiteX1" fmla="*/ 72632 w 256178"/>
                  <a:gd name="connsiteY1" fmla="*/ 471545 h 633098"/>
                  <a:gd name="connsiteX2" fmla="*/ 170311 w 256178"/>
                  <a:gd name="connsiteY2" fmla="*/ 54026 h 633098"/>
                  <a:gd name="connsiteX3" fmla="*/ 256179 w 256178"/>
                  <a:gd name="connsiteY3" fmla="*/ 633098 h 633098"/>
                  <a:gd name="connsiteX4" fmla="*/ 166234 w 256178"/>
                  <a:gd name="connsiteY4" fmla="*/ 85601 h 633098"/>
                  <a:gd name="connsiteX5" fmla="*/ 203201 w 256178"/>
                  <a:gd name="connsiteY5" fmla="*/ 0 h 633098"/>
                  <a:gd name="connsiteX6" fmla="*/ 160491 w 256178"/>
                  <a:gd name="connsiteY6" fmla="*/ 25860 h 633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178" h="633098">
                    <a:moveTo>
                      <a:pt x="160491" y="25860"/>
                    </a:moveTo>
                    <a:cubicBezTo>
                      <a:pt x="160491" y="25860"/>
                      <a:pt x="-131898" y="184099"/>
                      <a:pt x="72632" y="471545"/>
                    </a:cubicBezTo>
                    <a:cubicBezTo>
                      <a:pt x="72632" y="471545"/>
                      <a:pt x="-77101" y="244954"/>
                      <a:pt x="170311" y="54026"/>
                    </a:cubicBezTo>
                    <a:cubicBezTo>
                      <a:pt x="170311" y="54026"/>
                      <a:pt x="-106790" y="341462"/>
                      <a:pt x="256179" y="633098"/>
                    </a:cubicBezTo>
                    <a:cubicBezTo>
                      <a:pt x="256179" y="633098"/>
                      <a:pt x="-39096" y="398317"/>
                      <a:pt x="166234" y="85601"/>
                    </a:cubicBezTo>
                    <a:lnTo>
                      <a:pt x="203201" y="0"/>
                    </a:lnTo>
                    <a:lnTo>
                      <a:pt x="160491" y="25860"/>
                    </a:lnTo>
                    <a:close/>
                  </a:path>
                </a:pathLst>
              </a:custGeom>
              <a:solidFill>
                <a:srgbClr val="005B4C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95A8C79-5F9E-414D-8C73-FCCBF203E819}"/>
                  </a:ext>
                </a:extLst>
              </p:cNvPr>
              <p:cNvSpPr/>
              <p:nvPr/>
            </p:nvSpPr>
            <p:spPr>
              <a:xfrm>
                <a:off x="6493311" y="2155731"/>
                <a:ext cx="174908" cy="335968"/>
              </a:xfrm>
              <a:custGeom>
                <a:avLst/>
                <a:gdLst>
                  <a:gd name="connsiteX0" fmla="*/ 134564 w 174908"/>
                  <a:gd name="connsiteY0" fmla="*/ 167 h 335968"/>
                  <a:gd name="connsiteX1" fmla="*/ 84796 w 174908"/>
                  <a:gd name="connsiteY1" fmla="*/ 110000 h 335968"/>
                  <a:gd name="connsiteX2" fmla="*/ 59031 w 174908"/>
                  <a:gd name="connsiteY2" fmla="*/ 93150 h 335968"/>
                  <a:gd name="connsiteX3" fmla="*/ 14911 w 174908"/>
                  <a:gd name="connsiteY3" fmla="*/ 115696 h 335968"/>
                  <a:gd name="connsiteX4" fmla="*/ 13149 w 174908"/>
                  <a:gd name="connsiteY4" fmla="*/ 119658 h 335968"/>
                  <a:gd name="connsiteX5" fmla="*/ 12168 w 174908"/>
                  <a:gd name="connsiteY5" fmla="*/ 121877 h 335968"/>
                  <a:gd name="connsiteX6" fmla="*/ 9587 w 174908"/>
                  <a:gd name="connsiteY6" fmla="*/ 128850 h 335968"/>
                  <a:gd name="connsiteX7" fmla="*/ 8834 w 174908"/>
                  <a:gd name="connsiteY7" fmla="*/ 131136 h 335968"/>
                  <a:gd name="connsiteX8" fmla="*/ 7586 w 174908"/>
                  <a:gd name="connsiteY8" fmla="*/ 135184 h 335968"/>
                  <a:gd name="connsiteX9" fmla="*/ 5853 w 174908"/>
                  <a:gd name="connsiteY9" fmla="*/ 141585 h 335968"/>
                  <a:gd name="connsiteX10" fmla="*/ 5167 w 174908"/>
                  <a:gd name="connsiteY10" fmla="*/ 144480 h 335968"/>
                  <a:gd name="connsiteX11" fmla="*/ 3738 w 174908"/>
                  <a:gd name="connsiteY11" fmla="*/ 150948 h 335968"/>
                  <a:gd name="connsiteX12" fmla="*/ 3167 w 174908"/>
                  <a:gd name="connsiteY12" fmla="*/ 153815 h 335968"/>
                  <a:gd name="connsiteX13" fmla="*/ 1452 w 174908"/>
                  <a:gd name="connsiteY13" fmla="*/ 163463 h 335968"/>
                  <a:gd name="connsiteX14" fmla="*/ 1071 w 174908"/>
                  <a:gd name="connsiteY14" fmla="*/ 196696 h 335968"/>
                  <a:gd name="connsiteX15" fmla="*/ 9739 w 174908"/>
                  <a:gd name="connsiteY15" fmla="*/ 226033 h 335968"/>
                  <a:gd name="connsiteX16" fmla="*/ 22864 w 174908"/>
                  <a:gd name="connsiteY16" fmla="*/ 248217 h 335968"/>
                  <a:gd name="connsiteX17" fmla="*/ 28179 w 174908"/>
                  <a:gd name="connsiteY17" fmla="*/ 255018 h 335968"/>
                  <a:gd name="connsiteX18" fmla="*/ 39933 w 174908"/>
                  <a:gd name="connsiteY18" fmla="*/ 267753 h 335968"/>
                  <a:gd name="connsiteX19" fmla="*/ 59679 w 174908"/>
                  <a:gd name="connsiteY19" fmla="*/ 284717 h 335968"/>
                  <a:gd name="connsiteX20" fmla="*/ 73728 w 174908"/>
                  <a:gd name="connsiteY20" fmla="*/ 294632 h 335968"/>
                  <a:gd name="connsiteX21" fmla="*/ 102265 w 174908"/>
                  <a:gd name="connsiteY21" fmla="*/ 311215 h 335968"/>
                  <a:gd name="connsiteX22" fmla="*/ 116019 w 174908"/>
                  <a:gd name="connsiteY22" fmla="*/ 317930 h 335968"/>
                  <a:gd name="connsiteX23" fmla="*/ 145918 w 174908"/>
                  <a:gd name="connsiteY23" fmla="*/ 330303 h 335968"/>
                  <a:gd name="connsiteX24" fmla="*/ 147166 w 174908"/>
                  <a:gd name="connsiteY24" fmla="*/ 330751 h 335968"/>
                  <a:gd name="connsiteX25" fmla="*/ 161339 w 174908"/>
                  <a:gd name="connsiteY25" fmla="*/ 335675 h 335968"/>
                  <a:gd name="connsiteX26" fmla="*/ 168921 w 174908"/>
                  <a:gd name="connsiteY26" fmla="*/ 329151 h 335968"/>
                  <a:gd name="connsiteX27" fmla="*/ 171150 w 174908"/>
                  <a:gd name="connsiteY27" fmla="*/ 128926 h 335968"/>
                  <a:gd name="connsiteX28" fmla="*/ 134564 w 174908"/>
                  <a:gd name="connsiteY28" fmla="*/ 167 h 33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4908" h="335968">
                    <a:moveTo>
                      <a:pt x="134564" y="167"/>
                    </a:moveTo>
                    <a:cubicBezTo>
                      <a:pt x="116733" y="-2500"/>
                      <a:pt x="96474" y="26494"/>
                      <a:pt x="84796" y="110000"/>
                    </a:cubicBezTo>
                    <a:cubicBezTo>
                      <a:pt x="80796" y="105999"/>
                      <a:pt x="70851" y="96988"/>
                      <a:pt x="59031" y="93150"/>
                    </a:cubicBezTo>
                    <a:cubicBezTo>
                      <a:pt x="44953" y="87768"/>
                      <a:pt x="27817" y="89216"/>
                      <a:pt x="14911" y="115696"/>
                    </a:cubicBezTo>
                    <a:cubicBezTo>
                      <a:pt x="14273" y="117000"/>
                      <a:pt x="13711" y="118343"/>
                      <a:pt x="13149" y="119658"/>
                    </a:cubicBezTo>
                    <a:cubicBezTo>
                      <a:pt x="12825" y="120410"/>
                      <a:pt x="12482" y="121087"/>
                      <a:pt x="12168" y="121877"/>
                    </a:cubicBezTo>
                    <a:cubicBezTo>
                      <a:pt x="11282" y="124058"/>
                      <a:pt x="10425" y="126383"/>
                      <a:pt x="9587" y="128850"/>
                    </a:cubicBezTo>
                    <a:cubicBezTo>
                      <a:pt x="9329" y="129602"/>
                      <a:pt x="9082" y="130355"/>
                      <a:pt x="8834" y="131136"/>
                    </a:cubicBezTo>
                    <a:cubicBezTo>
                      <a:pt x="8415" y="132450"/>
                      <a:pt x="7996" y="133793"/>
                      <a:pt x="7586" y="135184"/>
                    </a:cubicBezTo>
                    <a:cubicBezTo>
                      <a:pt x="6996" y="137241"/>
                      <a:pt x="6405" y="139356"/>
                      <a:pt x="5853" y="141585"/>
                    </a:cubicBezTo>
                    <a:cubicBezTo>
                      <a:pt x="5615" y="142518"/>
                      <a:pt x="5396" y="143518"/>
                      <a:pt x="5167" y="144480"/>
                    </a:cubicBezTo>
                    <a:cubicBezTo>
                      <a:pt x="4672" y="146566"/>
                      <a:pt x="4196" y="148709"/>
                      <a:pt x="3738" y="150948"/>
                    </a:cubicBezTo>
                    <a:cubicBezTo>
                      <a:pt x="3548" y="151890"/>
                      <a:pt x="3348" y="152843"/>
                      <a:pt x="3167" y="153815"/>
                    </a:cubicBezTo>
                    <a:cubicBezTo>
                      <a:pt x="2567" y="156910"/>
                      <a:pt x="1986" y="160082"/>
                      <a:pt x="1452" y="163463"/>
                    </a:cubicBezTo>
                    <a:cubicBezTo>
                      <a:pt x="-405" y="175236"/>
                      <a:pt x="-424" y="186285"/>
                      <a:pt x="1071" y="196696"/>
                    </a:cubicBezTo>
                    <a:cubicBezTo>
                      <a:pt x="2567" y="207107"/>
                      <a:pt x="5567" y="216880"/>
                      <a:pt x="9739" y="226033"/>
                    </a:cubicBezTo>
                    <a:cubicBezTo>
                      <a:pt x="13320" y="233882"/>
                      <a:pt x="17759" y="241273"/>
                      <a:pt x="22864" y="248217"/>
                    </a:cubicBezTo>
                    <a:cubicBezTo>
                      <a:pt x="24560" y="250531"/>
                      <a:pt x="26341" y="252798"/>
                      <a:pt x="28179" y="255018"/>
                    </a:cubicBezTo>
                    <a:cubicBezTo>
                      <a:pt x="31856" y="259456"/>
                      <a:pt x="35790" y="263695"/>
                      <a:pt x="39933" y="267753"/>
                    </a:cubicBezTo>
                    <a:cubicBezTo>
                      <a:pt x="46134" y="273830"/>
                      <a:pt x="52792" y="279478"/>
                      <a:pt x="59679" y="284717"/>
                    </a:cubicBezTo>
                    <a:cubicBezTo>
                      <a:pt x="64279" y="288203"/>
                      <a:pt x="68975" y="291508"/>
                      <a:pt x="73728" y="294632"/>
                    </a:cubicBezTo>
                    <a:cubicBezTo>
                      <a:pt x="83224" y="300881"/>
                      <a:pt x="92902" y="306396"/>
                      <a:pt x="102265" y="311215"/>
                    </a:cubicBezTo>
                    <a:cubicBezTo>
                      <a:pt x="106951" y="313625"/>
                      <a:pt x="111552" y="315863"/>
                      <a:pt x="116019" y="317930"/>
                    </a:cubicBezTo>
                    <a:cubicBezTo>
                      <a:pt x="127182" y="323102"/>
                      <a:pt x="137469" y="327208"/>
                      <a:pt x="145918" y="330303"/>
                    </a:cubicBezTo>
                    <a:cubicBezTo>
                      <a:pt x="146356" y="330465"/>
                      <a:pt x="146737" y="330599"/>
                      <a:pt x="147166" y="330751"/>
                    </a:cubicBezTo>
                    <a:cubicBezTo>
                      <a:pt x="152919" y="332866"/>
                      <a:pt x="157653" y="334485"/>
                      <a:pt x="161339" y="335675"/>
                    </a:cubicBezTo>
                    <a:cubicBezTo>
                      <a:pt x="165530" y="337028"/>
                      <a:pt x="169616" y="333504"/>
                      <a:pt x="168921" y="329151"/>
                    </a:cubicBezTo>
                    <a:cubicBezTo>
                      <a:pt x="164511" y="301643"/>
                      <a:pt x="153804" y="217156"/>
                      <a:pt x="171150" y="128926"/>
                    </a:cubicBezTo>
                    <a:cubicBezTo>
                      <a:pt x="184218" y="62356"/>
                      <a:pt x="161082" y="-1919"/>
                      <a:pt x="134564" y="167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grpSp>
            <p:nvGrpSpPr>
              <p:cNvPr id="29" name="Graphic 57">
                <a:extLst>
                  <a:ext uri="{FF2B5EF4-FFF2-40B4-BE49-F238E27FC236}">
                    <a16:creationId xmlns:a16="http://schemas.microsoft.com/office/drawing/2014/main" id="{2E6E9A43-3365-4C03-91F4-31E2EECBCC08}"/>
                  </a:ext>
                </a:extLst>
              </p:cNvPr>
              <p:cNvGrpSpPr/>
              <p:nvPr/>
            </p:nvGrpSpPr>
            <p:grpSpPr>
              <a:xfrm>
                <a:off x="6538998" y="1849480"/>
                <a:ext cx="431931" cy="530743"/>
                <a:chOff x="6538998" y="1849480"/>
                <a:chExt cx="431931" cy="530743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54CFDF4F-9AD5-4385-946B-DF1A9B045691}"/>
                    </a:ext>
                  </a:extLst>
                </p:cNvPr>
                <p:cNvSpPr/>
                <p:nvPr/>
              </p:nvSpPr>
              <p:spPr>
                <a:xfrm>
                  <a:off x="6547834" y="1851271"/>
                  <a:ext cx="423095" cy="528952"/>
                </a:xfrm>
                <a:custGeom>
                  <a:avLst/>
                  <a:gdLst>
                    <a:gd name="connsiteX0" fmla="*/ 242614 w 423095"/>
                    <a:gd name="connsiteY0" fmla="*/ 91562 h 528952"/>
                    <a:gd name="connsiteX1" fmla="*/ 29102 w 423095"/>
                    <a:gd name="connsiteY1" fmla="*/ 129519 h 528952"/>
                    <a:gd name="connsiteX2" fmla="*/ 168938 w 423095"/>
                    <a:gd name="connsiteY2" fmla="*/ 526168 h 528952"/>
                    <a:gd name="connsiteX3" fmla="*/ 183112 w 423095"/>
                    <a:gd name="connsiteY3" fmla="*/ 523921 h 528952"/>
                    <a:gd name="connsiteX4" fmla="*/ 367239 w 423095"/>
                    <a:gd name="connsiteY4" fmla="*/ 227484 h 528952"/>
                    <a:gd name="connsiteX5" fmla="*/ 242614 w 423095"/>
                    <a:gd name="connsiteY5" fmla="*/ 91562 h 528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3095" h="528952">
                      <a:moveTo>
                        <a:pt x="242614" y="91562"/>
                      </a:moveTo>
                      <a:cubicBezTo>
                        <a:pt x="242614" y="91562"/>
                        <a:pt x="144288" y="-7670"/>
                        <a:pt x="29102" y="129519"/>
                      </a:cubicBezTo>
                      <a:cubicBezTo>
                        <a:pt x="-73292" y="251477"/>
                        <a:pt x="123895" y="477486"/>
                        <a:pt x="168938" y="526168"/>
                      </a:cubicBezTo>
                      <a:cubicBezTo>
                        <a:pt x="173129" y="530702"/>
                        <a:pt x="180521" y="529521"/>
                        <a:pt x="183112" y="523921"/>
                      </a:cubicBezTo>
                      <a:cubicBezTo>
                        <a:pt x="203152" y="480610"/>
                        <a:pt x="277761" y="326315"/>
                        <a:pt x="367239" y="227484"/>
                      </a:cubicBezTo>
                      <a:cubicBezTo>
                        <a:pt x="475519" y="107878"/>
                        <a:pt x="422342" y="-131352"/>
                        <a:pt x="242614" y="91562"/>
                      </a:cubicBezTo>
                      <a:close/>
                    </a:path>
                  </a:pathLst>
                </a:custGeom>
                <a:solidFill>
                  <a:srgbClr val="00423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25D04352-8727-4AEE-A12B-941AA0F3F320}"/>
                    </a:ext>
                  </a:extLst>
                </p:cNvPr>
                <p:cNvSpPr/>
                <p:nvPr/>
              </p:nvSpPr>
              <p:spPr>
                <a:xfrm>
                  <a:off x="6538998" y="1849480"/>
                  <a:ext cx="422301" cy="530487"/>
                </a:xfrm>
                <a:custGeom>
                  <a:avLst/>
                  <a:gdLst>
                    <a:gd name="connsiteX0" fmla="*/ 241820 w 422301"/>
                    <a:gd name="connsiteY0" fmla="*/ 91562 h 530487"/>
                    <a:gd name="connsiteX1" fmla="*/ 28308 w 422301"/>
                    <a:gd name="connsiteY1" fmla="*/ 129519 h 530487"/>
                    <a:gd name="connsiteX2" fmla="*/ 177355 w 422301"/>
                    <a:gd name="connsiteY2" fmla="*/ 527807 h 530487"/>
                    <a:gd name="connsiteX3" fmla="*/ 191585 w 422301"/>
                    <a:gd name="connsiteY3" fmla="*/ 525121 h 530487"/>
                    <a:gd name="connsiteX4" fmla="*/ 366445 w 422301"/>
                    <a:gd name="connsiteY4" fmla="*/ 227484 h 530487"/>
                    <a:gd name="connsiteX5" fmla="*/ 241820 w 422301"/>
                    <a:gd name="connsiteY5" fmla="*/ 91562 h 53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2301" h="530487">
                      <a:moveTo>
                        <a:pt x="241820" y="91562"/>
                      </a:moveTo>
                      <a:cubicBezTo>
                        <a:pt x="241820" y="91562"/>
                        <a:pt x="143494" y="-7670"/>
                        <a:pt x="28308" y="129519"/>
                      </a:cubicBezTo>
                      <a:cubicBezTo>
                        <a:pt x="-74019" y="251401"/>
                        <a:pt x="130444" y="478610"/>
                        <a:pt x="177355" y="527807"/>
                      </a:cubicBezTo>
                      <a:cubicBezTo>
                        <a:pt x="181679" y="532341"/>
                        <a:pt x="189195" y="530912"/>
                        <a:pt x="191585" y="525121"/>
                      </a:cubicBezTo>
                      <a:cubicBezTo>
                        <a:pt x="209854" y="480782"/>
                        <a:pt x="277301" y="325953"/>
                        <a:pt x="366445" y="227484"/>
                      </a:cubicBezTo>
                      <a:cubicBezTo>
                        <a:pt x="474725" y="107878"/>
                        <a:pt x="421547" y="-131352"/>
                        <a:pt x="241820" y="91562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5A3CF870-DA55-4688-9793-287B18EDE9DF}"/>
                    </a:ext>
                  </a:extLst>
                </p:cNvPr>
                <p:cNvSpPr/>
                <p:nvPr/>
              </p:nvSpPr>
              <p:spPr>
                <a:xfrm>
                  <a:off x="6539008" y="1861861"/>
                  <a:ext cx="422230" cy="518107"/>
                </a:xfrm>
                <a:custGeom>
                  <a:avLst/>
                  <a:gdLst>
                    <a:gd name="connsiteX0" fmla="*/ 28308 w 422230"/>
                    <a:gd name="connsiteY0" fmla="*/ 117138 h 518107"/>
                    <a:gd name="connsiteX1" fmla="*/ 177355 w 422230"/>
                    <a:gd name="connsiteY1" fmla="*/ 515426 h 518107"/>
                    <a:gd name="connsiteX2" fmla="*/ 191585 w 422230"/>
                    <a:gd name="connsiteY2" fmla="*/ 512740 h 518107"/>
                    <a:gd name="connsiteX3" fmla="*/ 366445 w 422230"/>
                    <a:gd name="connsiteY3" fmla="*/ 215103 h 518107"/>
                    <a:gd name="connsiteX4" fmla="*/ 398687 w 422230"/>
                    <a:gd name="connsiteY4" fmla="*/ 0 h 518107"/>
                    <a:gd name="connsiteX5" fmla="*/ 330241 w 422230"/>
                    <a:gd name="connsiteY5" fmla="*/ 228333 h 518107"/>
                    <a:gd name="connsiteX6" fmla="*/ 204806 w 422230"/>
                    <a:gd name="connsiteY6" fmla="*/ 432368 h 518107"/>
                    <a:gd name="connsiteX7" fmla="*/ 224180 w 422230"/>
                    <a:gd name="connsiteY7" fmla="*/ 107118 h 518107"/>
                    <a:gd name="connsiteX8" fmla="*/ 156400 w 422230"/>
                    <a:gd name="connsiteY8" fmla="*/ 368379 h 518107"/>
                    <a:gd name="connsiteX9" fmla="*/ 64379 w 422230"/>
                    <a:gd name="connsiteY9" fmla="*/ 175431 h 518107"/>
                    <a:gd name="connsiteX10" fmla="*/ 136035 w 422230"/>
                    <a:gd name="connsiteY10" fmla="*/ 46177 h 518107"/>
                    <a:gd name="connsiteX11" fmla="*/ 28308 w 422230"/>
                    <a:gd name="connsiteY11" fmla="*/ 117138 h 51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22230" h="518107">
                      <a:moveTo>
                        <a:pt x="28308" y="117138"/>
                      </a:moveTo>
                      <a:cubicBezTo>
                        <a:pt x="-74019" y="239020"/>
                        <a:pt x="130444" y="466230"/>
                        <a:pt x="177355" y="515426"/>
                      </a:cubicBezTo>
                      <a:cubicBezTo>
                        <a:pt x="181679" y="519960"/>
                        <a:pt x="189194" y="518532"/>
                        <a:pt x="191585" y="512740"/>
                      </a:cubicBezTo>
                      <a:cubicBezTo>
                        <a:pt x="209854" y="468401"/>
                        <a:pt x="277301" y="313573"/>
                        <a:pt x="366445" y="215103"/>
                      </a:cubicBezTo>
                      <a:cubicBezTo>
                        <a:pt x="429205" y="145780"/>
                        <a:pt x="437616" y="36414"/>
                        <a:pt x="398687" y="0"/>
                      </a:cubicBezTo>
                      <a:cubicBezTo>
                        <a:pt x="424786" y="41891"/>
                        <a:pt x="430072" y="123568"/>
                        <a:pt x="330241" y="228333"/>
                      </a:cubicBezTo>
                      <a:cubicBezTo>
                        <a:pt x="225037" y="338747"/>
                        <a:pt x="204806" y="432368"/>
                        <a:pt x="204806" y="432368"/>
                      </a:cubicBezTo>
                      <a:cubicBezTo>
                        <a:pt x="111185" y="284512"/>
                        <a:pt x="224180" y="107118"/>
                        <a:pt x="224180" y="107118"/>
                      </a:cubicBezTo>
                      <a:cubicBezTo>
                        <a:pt x="129139" y="248202"/>
                        <a:pt x="156400" y="368379"/>
                        <a:pt x="156400" y="368379"/>
                      </a:cubicBezTo>
                      <a:cubicBezTo>
                        <a:pt x="156400" y="368379"/>
                        <a:pt x="67008" y="287893"/>
                        <a:pt x="64379" y="175431"/>
                      </a:cubicBezTo>
                      <a:cubicBezTo>
                        <a:pt x="61874" y="67970"/>
                        <a:pt x="129978" y="47758"/>
                        <a:pt x="136035" y="46177"/>
                      </a:cubicBezTo>
                      <a:cubicBezTo>
                        <a:pt x="104136" y="51511"/>
                        <a:pt x="67189" y="70828"/>
                        <a:pt x="28308" y="117138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38718FB1-F442-4E69-93C0-93866B94AC39}"/>
                    </a:ext>
                  </a:extLst>
                </p:cNvPr>
                <p:cNvSpPr/>
                <p:nvPr/>
              </p:nvSpPr>
              <p:spPr>
                <a:xfrm>
                  <a:off x="6727553" y="1849537"/>
                  <a:ext cx="228801" cy="325456"/>
                </a:xfrm>
                <a:custGeom>
                  <a:avLst/>
                  <a:gdLst>
                    <a:gd name="connsiteX0" fmla="*/ 53266 w 228801"/>
                    <a:gd name="connsiteY0" fmla="*/ 91505 h 325456"/>
                    <a:gd name="connsiteX1" fmla="*/ 1726 w 228801"/>
                    <a:gd name="connsiteY1" fmla="*/ 288139 h 325456"/>
                    <a:gd name="connsiteX2" fmla="*/ 225935 w 228801"/>
                    <a:gd name="connsiteY2" fmla="*/ 82504 h 325456"/>
                    <a:gd name="connsiteX3" fmla="*/ 228802 w 228801"/>
                    <a:gd name="connsiteY3" fmla="*/ 45509 h 325456"/>
                    <a:gd name="connsiteX4" fmla="*/ 53266 w 228801"/>
                    <a:gd name="connsiteY4" fmla="*/ 91505 h 325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8801" h="325456">
                      <a:moveTo>
                        <a:pt x="53266" y="91505"/>
                      </a:moveTo>
                      <a:cubicBezTo>
                        <a:pt x="53266" y="91505"/>
                        <a:pt x="-11257" y="162809"/>
                        <a:pt x="1726" y="288139"/>
                      </a:cubicBezTo>
                      <a:cubicBezTo>
                        <a:pt x="14708" y="413469"/>
                        <a:pt x="233384" y="191927"/>
                        <a:pt x="225935" y="82504"/>
                      </a:cubicBezTo>
                      <a:cubicBezTo>
                        <a:pt x="225011" y="68911"/>
                        <a:pt x="226135" y="56624"/>
                        <a:pt x="228802" y="45509"/>
                      </a:cubicBezTo>
                      <a:cubicBezTo>
                        <a:pt x="211981" y="-13966"/>
                        <a:pt x="151630" y="-30491"/>
                        <a:pt x="53266" y="91505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2F215BF6-97C3-4DAF-BEDE-F8154BF0261C}"/>
                    </a:ext>
                  </a:extLst>
                </p:cNvPr>
                <p:cNvSpPr/>
                <p:nvPr/>
              </p:nvSpPr>
              <p:spPr>
                <a:xfrm>
                  <a:off x="6765893" y="1944971"/>
                  <a:ext cx="49658" cy="71471"/>
                </a:xfrm>
                <a:custGeom>
                  <a:avLst/>
                  <a:gdLst>
                    <a:gd name="connsiteX0" fmla="*/ 13478 w 49658"/>
                    <a:gd name="connsiteY0" fmla="*/ 71404 h 71471"/>
                    <a:gd name="connsiteX1" fmla="*/ 40262 w 49658"/>
                    <a:gd name="connsiteY1" fmla="*/ 2167 h 71471"/>
                    <a:gd name="connsiteX2" fmla="*/ 13478 w 49658"/>
                    <a:gd name="connsiteY2" fmla="*/ 71404 h 71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658" h="71471">
                      <a:moveTo>
                        <a:pt x="13478" y="71404"/>
                      </a:moveTo>
                      <a:cubicBezTo>
                        <a:pt x="23622" y="70480"/>
                        <a:pt x="68990" y="19217"/>
                        <a:pt x="40262" y="2167"/>
                      </a:cubicBezTo>
                      <a:cubicBezTo>
                        <a:pt x="11544" y="-14873"/>
                        <a:pt x="-17888" y="74262"/>
                        <a:pt x="13478" y="71404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4D17D299-991E-4636-BB2A-582FA55B8A7B}"/>
                    </a:ext>
                  </a:extLst>
                </p:cNvPr>
                <p:cNvSpPr/>
                <p:nvPr/>
              </p:nvSpPr>
              <p:spPr>
                <a:xfrm>
                  <a:off x="6820177" y="1922782"/>
                  <a:ext cx="18055" cy="38435"/>
                </a:xfrm>
                <a:custGeom>
                  <a:avLst/>
                  <a:gdLst>
                    <a:gd name="connsiteX0" fmla="*/ 6266 w 18055"/>
                    <a:gd name="connsiteY0" fmla="*/ 37444 h 38435"/>
                    <a:gd name="connsiteX1" fmla="*/ 11295 w 18055"/>
                    <a:gd name="connsiteY1" fmla="*/ 1 h 38435"/>
                    <a:gd name="connsiteX2" fmla="*/ 6266 w 18055"/>
                    <a:gd name="connsiteY2" fmla="*/ 37444 h 38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055" h="38435">
                      <a:moveTo>
                        <a:pt x="6266" y="37444"/>
                      </a:moveTo>
                      <a:cubicBezTo>
                        <a:pt x="-3754" y="29424"/>
                        <a:pt x="-1525" y="229"/>
                        <a:pt x="11295" y="1"/>
                      </a:cubicBezTo>
                      <a:cubicBezTo>
                        <a:pt x="24116" y="-228"/>
                        <a:pt x="16572" y="45692"/>
                        <a:pt x="6266" y="37444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30" name="Graphic 57">
                <a:extLst>
                  <a:ext uri="{FF2B5EF4-FFF2-40B4-BE49-F238E27FC236}">
                    <a16:creationId xmlns:a16="http://schemas.microsoft.com/office/drawing/2014/main" id="{C2EF6B4B-A493-4A1A-9F35-853906E90F79}"/>
                  </a:ext>
                </a:extLst>
              </p:cNvPr>
              <p:cNvGrpSpPr/>
              <p:nvPr/>
            </p:nvGrpSpPr>
            <p:grpSpPr>
              <a:xfrm>
                <a:off x="5106825" y="2115802"/>
                <a:ext cx="580325" cy="648974"/>
                <a:chOff x="5106825" y="2115802"/>
                <a:chExt cx="580325" cy="648974"/>
              </a:xfrm>
            </p:grpSpPr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3ED2DECE-4211-4A7A-8B4F-3505E3044E5C}"/>
                    </a:ext>
                  </a:extLst>
                </p:cNvPr>
                <p:cNvSpPr/>
                <p:nvPr/>
              </p:nvSpPr>
              <p:spPr>
                <a:xfrm>
                  <a:off x="5106825" y="2124555"/>
                  <a:ext cx="580201" cy="640220"/>
                </a:xfrm>
                <a:custGeom>
                  <a:avLst/>
                  <a:gdLst>
                    <a:gd name="connsiteX0" fmla="*/ 361239 w 580201"/>
                    <a:gd name="connsiteY0" fmla="*/ 193906 h 640220"/>
                    <a:gd name="connsiteX1" fmla="*/ 360677 w 580201"/>
                    <a:gd name="connsiteY1" fmla="*/ 194858 h 640220"/>
                    <a:gd name="connsiteX2" fmla="*/ 354781 w 580201"/>
                    <a:gd name="connsiteY2" fmla="*/ 195706 h 640220"/>
                    <a:gd name="connsiteX3" fmla="*/ 353143 w 580201"/>
                    <a:gd name="connsiteY3" fmla="*/ 189743 h 640220"/>
                    <a:gd name="connsiteX4" fmla="*/ 386404 w 580201"/>
                    <a:gd name="connsiteY4" fmla="*/ 8130 h 640220"/>
                    <a:gd name="connsiteX5" fmla="*/ 382365 w 580201"/>
                    <a:gd name="connsiteY5" fmla="*/ 386 h 640220"/>
                    <a:gd name="connsiteX6" fmla="*/ 299269 w 580201"/>
                    <a:gd name="connsiteY6" fmla="*/ 145261 h 640220"/>
                    <a:gd name="connsiteX7" fmla="*/ 291107 w 580201"/>
                    <a:gd name="connsiteY7" fmla="*/ 150243 h 640220"/>
                    <a:gd name="connsiteX8" fmla="*/ 53401 w 580201"/>
                    <a:gd name="connsiteY8" fmla="*/ 120830 h 640220"/>
                    <a:gd name="connsiteX9" fmla="*/ 3909 w 580201"/>
                    <a:gd name="connsiteY9" fmla="*/ 273392 h 640220"/>
                    <a:gd name="connsiteX10" fmla="*/ 12824 w 580201"/>
                    <a:gd name="connsiteY10" fmla="*/ 275897 h 640220"/>
                    <a:gd name="connsiteX11" fmla="*/ 276847 w 580201"/>
                    <a:gd name="connsiteY11" fmla="*/ 220776 h 640220"/>
                    <a:gd name="connsiteX12" fmla="*/ 276533 w 580201"/>
                    <a:gd name="connsiteY12" fmla="*/ 230958 h 640220"/>
                    <a:gd name="connsiteX13" fmla="*/ 71098 w 580201"/>
                    <a:gd name="connsiteY13" fmla="*/ 398207 h 640220"/>
                    <a:gd name="connsiteX14" fmla="*/ 72508 w 580201"/>
                    <a:gd name="connsiteY14" fmla="*/ 402084 h 640220"/>
                    <a:gd name="connsiteX15" fmla="*/ 191084 w 580201"/>
                    <a:gd name="connsiteY15" fmla="*/ 481761 h 640220"/>
                    <a:gd name="connsiteX16" fmla="*/ 198038 w 580201"/>
                    <a:gd name="connsiteY16" fmla="*/ 475560 h 640220"/>
                    <a:gd name="connsiteX17" fmla="*/ 295097 w 580201"/>
                    <a:gd name="connsiteY17" fmla="*/ 297252 h 640220"/>
                    <a:gd name="connsiteX18" fmla="*/ 297136 w 580201"/>
                    <a:gd name="connsiteY18" fmla="*/ 307044 h 640220"/>
                    <a:gd name="connsiteX19" fmla="*/ 268637 w 580201"/>
                    <a:gd name="connsiteY19" fmla="*/ 506145 h 640220"/>
                    <a:gd name="connsiteX20" fmla="*/ 271714 w 580201"/>
                    <a:gd name="connsiteY20" fmla="*/ 509326 h 640220"/>
                    <a:gd name="connsiteX21" fmla="*/ 335121 w 580201"/>
                    <a:gd name="connsiteY21" fmla="*/ 538130 h 640220"/>
                    <a:gd name="connsiteX22" fmla="*/ 342465 w 580201"/>
                    <a:gd name="connsiteY22" fmla="*/ 532053 h 640220"/>
                    <a:gd name="connsiteX23" fmla="*/ 393300 w 580201"/>
                    <a:gd name="connsiteY23" fmla="*/ 387815 h 640220"/>
                    <a:gd name="connsiteX24" fmla="*/ 395901 w 580201"/>
                    <a:gd name="connsiteY24" fmla="*/ 395969 h 640220"/>
                    <a:gd name="connsiteX25" fmla="*/ 356715 w 580201"/>
                    <a:gd name="connsiteY25" fmla="*/ 547388 h 640220"/>
                    <a:gd name="connsiteX26" fmla="*/ 359315 w 580201"/>
                    <a:gd name="connsiteY26" fmla="*/ 551579 h 640220"/>
                    <a:gd name="connsiteX27" fmla="*/ 417056 w 580201"/>
                    <a:gd name="connsiteY27" fmla="*/ 590107 h 640220"/>
                    <a:gd name="connsiteX28" fmla="*/ 425257 w 580201"/>
                    <a:gd name="connsiteY28" fmla="*/ 585193 h 640220"/>
                    <a:gd name="connsiteX29" fmla="*/ 430162 w 580201"/>
                    <a:gd name="connsiteY29" fmla="*/ 513507 h 640220"/>
                    <a:gd name="connsiteX30" fmla="*/ 440173 w 580201"/>
                    <a:gd name="connsiteY30" fmla="*/ 516003 h 640220"/>
                    <a:gd name="connsiteX31" fmla="*/ 434782 w 580201"/>
                    <a:gd name="connsiteY31" fmla="*/ 601842 h 640220"/>
                    <a:gd name="connsiteX32" fmla="*/ 436706 w 580201"/>
                    <a:gd name="connsiteY32" fmla="*/ 605728 h 640220"/>
                    <a:gd name="connsiteX33" fmla="*/ 472281 w 580201"/>
                    <a:gd name="connsiteY33" fmla="*/ 638599 h 640220"/>
                    <a:gd name="connsiteX34" fmla="*/ 480530 w 580201"/>
                    <a:gd name="connsiteY34" fmla="*/ 637628 h 640220"/>
                    <a:gd name="connsiteX35" fmla="*/ 529232 w 580201"/>
                    <a:gd name="connsiteY35" fmla="*/ 541387 h 640220"/>
                    <a:gd name="connsiteX36" fmla="*/ 529593 w 580201"/>
                    <a:gd name="connsiteY36" fmla="*/ 538187 h 640220"/>
                    <a:gd name="connsiteX37" fmla="*/ 520926 w 580201"/>
                    <a:gd name="connsiteY37" fmla="*/ 514508 h 640220"/>
                    <a:gd name="connsiteX38" fmla="*/ 529108 w 580201"/>
                    <a:gd name="connsiteY38" fmla="*/ 508240 h 640220"/>
                    <a:gd name="connsiteX39" fmla="*/ 533327 w 580201"/>
                    <a:gd name="connsiteY39" fmla="*/ 512745 h 640220"/>
                    <a:gd name="connsiteX40" fmla="*/ 541967 w 580201"/>
                    <a:gd name="connsiteY40" fmla="*/ 511221 h 640220"/>
                    <a:gd name="connsiteX41" fmla="*/ 561359 w 580201"/>
                    <a:gd name="connsiteY41" fmla="*/ 456596 h 640220"/>
                    <a:gd name="connsiteX42" fmla="*/ 560997 w 580201"/>
                    <a:gd name="connsiteY42" fmla="*/ 452690 h 640220"/>
                    <a:gd name="connsiteX43" fmla="*/ 467805 w 580201"/>
                    <a:gd name="connsiteY43" fmla="*/ 359345 h 640220"/>
                    <a:gd name="connsiteX44" fmla="*/ 461023 w 580201"/>
                    <a:gd name="connsiteY44" fmla="*/ 352325 h 640220"/>
                    <a:gd name="connsiteX45" fmla="*/ 562521 w 580201"/>
                    <a:gd name="connsiteY45" fmla="*/ 412838 h 640220"/>
                    <a:gd name="connsiteX46" fmla="*/ 572608 w 580201"/>
                    <a:gd name="connsiteY46" fmla="*/ 412400 h 640220"/>
                    <a:gd name="connsiteX47" fmla="*/ 577438 w 580201"/>
                    <a:gd name="connsiteY47" fmla="*/ 378843 h 640220"/>
                    <a:gd name="connsiteX48" fmla="*/ 580085 w 580201"/>
                    <a:gd name="connsiteY48" fmla="*/ 300128 h 640220"/>
                    <a:gd name="connsiteX49" fmla="*/ 579724 w 580201"/>
                    <a:gd name="connsiteY49" fmla="*/ 298309 h 640220"/>
                    <a:gd name="connsiteX50" fmla="*/ 426571 w 580201"/>
                    <a:gd name="connsiteY50" fmla="*/ 213927 h 640220"/>
                    <a:gd name="connsiteX51" fmla="*/ 417322 w 580201"/>
                    <a:gd name="connsiteY51" fmla="*/ 209346 h 640220"/>
                    <a:gd name="connsiteX52" fmla="*/ 539138 w 580201"/>
                    <a:gd name="connsiteY52" fmla="*/ 131745 h 640220"/>
                    <a:gd name="connsiteX53" fmla="*/ 547253 w 580201"/>
                    <a:gd name="connsiteY53" fmla="*/ 125764 h 640220"/>
                    <a:gd name="connsiteX54" fmla="*/ 455070 w 580201"/>
                    <a:gd name="connsiteY54" fmla="*/ 22075 h 640220"/>
                    <a:gd name="connsiteX55" fmla="*/ 452727 w 580201"/>
                    <a:gd name="connsiteY55" fmla="*/ 21446 h 640220"/>
                    <a:gd name="connsiteX56" fmla="*/ 361239 w 580201"/>
                    <a:gd name="connsiteY56" fmla="*/ 193906 h 640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580201" h="640220">
                      <a:moveTo>
                        <a:pt x="361239" y="193906"/>
                      </a:moveTo>
                      <a:cubicBezTo>
                        <a:pt x="361182" y="194220"/>
                        <a:pt x="360972" y="194534"/>
                        <a:pt x="360677" y="194858"/>
                      </a:cubicBezTo>
                      <a:cubicBezTo>
                        <a:pt x="358286" y="197439"/>
                        <a:pt x="357524" y="197897"/>
                        <a:pt x="354781" y="195706"/>
                      </a:cubicBezTo>
                      <a:cubicBezTo>
                        <a:pt x="353105" y="194363"/>
                        <a:pt x="353171" y="190981"/>
                        <a:pt x="353143" y="189743"/>
                      </a:cubicBezTo>
                      <a:cubicBezTo>
                        <a:pt x="350123" y="90988"/>
                        <a:pt x="367945" y="39467"/>
                        <a:pt x="386404" y="8130"/>
                      </a:cubicBezTo>
                      <a:cubicBezTo>
                        <a:pt x="388319" y="4872"/>
                        <a:pt x="386128" y="681"/>
                        <a:pt x="382365" y="386"/>
                      </a:cubicBezTo>
                      <a:cubicBezTo>
                        <a:pt x="282886" y="-7434"/>
                        <a:pt x="292811" y="105675"/>
                        <a:pt x="299269" y="145261"/>
                      </a:cubicBezTo>
                      <a:cubicBezTo>
                        <a:pt x="300022" y="149843"/>
                        <a:pt x="294831" y="153015"/>
                        <a:pt x="291107" y="150243"/>
                      </a:cubicBezTo>
                      <a:cubicBezTo>
                        <a:pt x="256674" y="124659"/>
                        <a:pt x="145860" y="53659"/>
                        <a:pt x="53401" y="120830"/>
                      </a:cubicBezTo>
                      <a:cubicBezTo>
                        <a:pt x="7757" y="153986"/>
                        <a:pt x="-8217" y="212060"/>
                        <a:pt x="3909" y="273392"/>
                      </a:cubicBezTo>
                      <a:cubicBezTo>
                        <a:pt x="4728" y="277554"/>
                        <a:pt x="9938" y="279002"/>
                        <a:pt x="12824" y="275897"/>
                      </a:cubicBezTo>
                      <a:cubicBezTo>
                        <a:pt x="90767" y="192210"/>
                        <a:pt x="221164" y="208784"/>
                        <a:pt x="276847" y="220776"/>
                      </a:cubicBezTo>
                      <a:cubicBezTo>
                        <a:pt x="282467" y="221985"/>
                        <a:pt x="282210" y="230091"/>
                        <a:pt x="276533" y="230958"/>
                      </a:cubicBezTo>
                      <a:cubicBezTo>
                        <a:pt x="113427" y="255770"/>
                        <a:pt x="74860" y="335733"/>
                        <a:pt x="71098" y="398207"/>
                      </a:cubicBezTo>
                      <a:cubicBezTo>
                        <a:pt x="71012" y="399636"/>
                        <a:pt x="71527" y="401036"/>
                        <a:pt x="72508" y="402084"/>
                      </a:cubicBezTo>
                      <a:cubicBezTo>
                        <a:pt x="102807" y="434345"/>
                        <a:pt x="142440" y="462358"/>
                        <a:pt x="191084" y="481761"/>
                      </a:cubicBezTo>
                      <a:cubicBezTo>
                        <a:pt x="195104" y="483361"/>
                        <a:pt x="199228" y="479713"/>
                        <a:pt x="198038" y="475560"/>
                      </a:cubicBezTo>
                      <a:cubicBezTo>
                        <a:pt x="181388" y="417372"/>
                        <a:pt x="160090" y="290127"/>
                        <a:pt x="295097" y="297252"/>
                      </a:cubicBezTo>
                      <a:cubicBezTo>
                        <a:pt x="300374" y="297528"/>
                        <a:pt x="301832" y="304634"/>
                        <a:pt x="297136" y="307044"/>
                      </a:cubicBezTo>
                      <a:cubicBezTo>
                        <a:pt x="267018" y="322512"/>
                        <a:pt x="221069" y="369156"/>
                        <a:pt x="268637" y="506145"/>
                      </a:cubicBezTo>
                      <a:cubicBezTo>
                        <a:pt x="269142" y="507592"/>
                        <a:pt x="270285" y="508773"/>
                        <a:pt x="271714" y="509326"/>
                      </a:cubicBezTo>
                      <a:cubicBezTo>
                        <a:pt x="294716" y="518203"/>
                        <a:pt x="315862" y="527995"/>
                        <a:pt x="335121" y="538130"/>
                      </a:cubicBezTo>
                      <a:cubicBezTo>
                        <a:pt x="339189" y="540273"/>
                        <a:pt x="343818" y="536444"/>
                        <a:pt x="342465" y="532053"/>
                      </a:cubicBezTo>
                      <a:cubicBezTo>
                        <a:pt x="321891" y="465159"/>
                        <a:pt x="302870" y="361660"/>
                        <a:pt x="393300" y="387815"/>
                      </a:cubicBezTo>
                      <a:cubicBezTo>
                        <a:pt x="396805" y="388835"/>
                        <a:pt x="398158" y="393092"/>
                        <a:pt x="395901" y="395969"/>
                      </a:cubicBezTo>
                      <a:cubicBezTo>
                        <a:pt x="383280" y="412038"/>
                        <a:pt x="351152" y="461872"/>
                        <a:pt x="356715" y="547388"/>
                      </a:cubicBezTo>
                      <a:cubicBezTo>
                        <a:pt x="356829" y="549121"/>
                        <a:pt x="357820" y="550703"/>
                        <a:pt x="359315" y="551579"/>
                      </a:cubicBezTo>
                      <a:cubicBezTo>
                        <a:pt x="381670" y="564676"/>
                        <a:pt x="400949" y="577915"/>
                        <a:pt x="417056" y="590107"/>
                      </a:cubicBezTo>
                      <a:cubicBezTo>
                        <a:pt x="420761" y="592908"/>
                        <a:pt x="425952" y="589784"/>
                        <a:pt x="425257" y="585193"/>
                      </a:cubicBezTo>
                      <a:cubicBezTo>
                        <a:pt x="421885" y="562952"/>
                        <a:pt x="421370" y="536701"/>
                        <a:pt x="430162" y="513507"/>
                      </a:cubicBezTo>
                      <a:cubicBezTo>
                        <a:pt x="432334" y="507764"/>
                        <a:pt x="440935" y="509907"/>
                        <a:pt x="440173" y="516003"/>
                      </a:cubicBezTo>
                      <a:cubicBezTo>
                        <a:pt x="437306" y="538949"/>
                        <a:pt x="433962" y="572924"/>
                        <a:pt x="434782" y="601842"/>
                      </a:cubicBezTo>
                      <a:cubicBezTo>
                        <a:pt x="434829" y="603347"/>
                        <a:pt x="435544" y="604766"/>
                        <a:pt x="436706" y="605728"/>
                      </a:cubicBezTo>
                      <a:cubicBezTo>
                        <a:pt x="454270" y="620349"/>
                        <a:pt x="466205" y="632218"/>
                        <a:pt x="472281" y="638599"/>
                      </a:cubicBezTo>
                      <a:cubicBezTo>
                        <a:pt x="474672" y="641114"/>
                        <a:pt x="478797" y="640638"/>
                        <a:pt x="480530" y="637628"/>
                      </a:cubicBezTo>
                      <a:cubicBezTo>
                        <a:pt x="488569" y="623645"/>
                        <a:pt x="509077" y="586840"/>
                        <a:pt x="529232" y="541387"/>
                      </a:cubicBezTo>
                      <a:cubicBezTo>
                        <a:pt x="529679" y="540387"/>
                        <a:pt x="529813" y="539263"/>
                        <a:pt x="529593" y="538187"/>
                      </a:cubicBezTo>
                      <a:cubicBezTo>
                        <a:pt x="527984" y="530319"/>
                        <a:pt x="525231" y="522318"/>
                        <a:pt x="520926" y="514508"/>
                      </a:cubicBezTo>
                      <a:cubicBezTo>
                        <a:pt x="517982" y="509164"/>
                        <a:pt x="524812" y="503916"/>
                        <a:pt x="529108" y="508240"/>
                      </a:cubicBezTo>
                      <a:cubicBezTo>
                        <a:pt x="530556" y="509697"/>
                        <a:pt x="531965" y="511193"/>
                        <a:pt x="533327" y="512745"/>
                      </a:cubicBezTo>
                      <a:cubicBezTo>
                        <a:pt x="535842" y="515612"/>
                        <a:pt x="540547" y="514765"/>
                        <a:pt x="541967" y="511221"/>
                      </a:cubicBezTo>
                      <a:cubicBezTo>
                        <a:pt x="549053" y="493533"/>
                        <a:pt x="555721" y="475093"/>
                        <a:pt x="561359" y="456596"/>
                      </a:cubicBezTo>
                      <a:cubicBezTo>
                        <a:pt x="561759" y="455291"/>
                        <a:pt x="561636" y="453900"/>
                        <a:pt x="560997" y="452690"/>
                      </a:cubicBezTo>
                      <a:cubicBezTo>
                        <a:pt x="536851" y="406913"/>
                        <a:pt x="498046" y="346125"/>
                        <a:pt x="467805" y="359345"/>
                      </a:cubicBezTo>
                      <a:cubicBezTo>
                        <a:pt x="463328" y="361307"/>
                        <a:pt x="458804" y="356688"/>
                        <a:pt x="461023" y="352325"/>
                      </a:cubicBezTo>
                      <a:cubicBezTo>
                        <a:pt x="479654" y="315625"/>
                        <a:pt x="519592" y="268277"/>
                        <a:pt x="562521" y="412838"/>
                      </a:cubicBezTo>
                      <a:cubicBezTo>
                        <a:pt x="564064" y="418038"/>
                        <a:pt x="571561" y="417724"/>
                        <a:pt x="572608" y="412400"/>
                      </a:cubicBezTo>
                      <a:cubicBezTo>
                        <a:pt x="574875" y="400960"/>
                        <a:pt x="576533" y="389721"/>
                        <a:pt x="577438" y="378843"/>
                      </a:cubicBezTo>
                      <a:cubicBezTo>
                        <a:pt x="579400" y="355069"/>
                        <a:pt x="580590" y="328237"/>
                        <a:pt x="580085" y="300128"/>
                      </a:cubicBezTo>
                      <a:cubicBezTo>
                        <a:pt x="580076" y="299500"/>
                        <a:pt x="579952" y="298890"/>
                        <a:pt x="579724" y="298309"/>
                      </a:cubicBezTo>
                      <a:cubicBezTo>
                        <a:pt x="550396" y="223595"/>
                        <a:pt x="491884" y="114600"/>
                        <a:pt x="426571" y="213927"/>
                      </a:cubicBezTo>
                      <a:cubicBezTo>
                        <a:pt x="423161" y="219118"/>
                        <a:pt x="415170" y="215175"/>
                        <a:pt x="417322" y="209346"/>
                      </a:cubicBezTo>
                      <a:cubicBezTo>
                        <a:pt x="437858" y="153662"/>
                        <a:pt x="478339" y="80672"/>
                        <a:pt x="539138" y="131745"/>
                      </a:cubicBezTo>
                      <a:cubicBezTo>
                        <a:pt x="543309" y="135251"/>
                        <a:pt x="549444" y="130755"/>
                        <a:pt x="547253" y="125764"/>
                      </a:cubicBezTo>
                      <a:cubicBezTo>
                        <a:pt x="528107" y="82244"/>
                        <a:pt x="498837" y="45011"/>
                        <a:pt x="455070" y="22075"/>
                      </a:cubicBezTo>
                      <a:cubicBezTo>
                        <a:pt x="454356" y="21703"/>
                        <a:pt x="453536" y="21484"/>
                        <a:pt x="452727" y="21446"/>
                      </a:cubicBezTo>
                      <a:cubicBezTo>
                        <a:pt x="358010" y="17569"/>
                        <a:pt x="373698" y="121230"/>
                        <a:pt x="361239" y="193906"/>
                      </a:cubicBezTo>
                      <a:close/>
                    </a:path>
                  </a:pathLst>
                </a:custGeom>
                <a:solidFill>
                  <a:srgbClr val="00423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50C0459-DB13-4EF9-9D96-8E9F98355131}"/>
                    </a:ext>
                  </a:extLst>
                </p:cNvPr>
                <p:cNvSpPr/>
                <p:nvPr/>
              </p:nvSpPr>
              <p:spPr>
                <a:xfrm>
                  <a:off x="5106949" y="2115802"/>
                  <a:ext cx="580201" cy="640211"/>
                </a:xfrm>
                <a:custGeom>
                  <a:avLst/>
                  <a:gdLst>
                    <a:gd name="connsiteX0" fmla="*/ 361239 w 580201"/>
                    <a:gd name="connsiteY0" fmla="*/ 193906 h 640211"/>
                    <a:gd name="connsiteX1" fmla="*/ 360677 w 580201"/>
                    <a:gd name="connsiteY1" fmla="*/ 194858 h 640211"/>
                    <a:gd name="connsiteX2" fmla="*/ 354781 w 580201"/>
                    <a:gd name="connsiteY2" fmla="*/ 195706 h 640211"/>
                    <a:gd name="connsiteX3" fmla="*/ 353143 w 580201"/>
                    <a:gd name="connsiteY3" fmla="*/ 189743 h 640211"/>
                    <a:gd name="connsiteX4" fmla="*/ 386404 w 580201"/>
                    <a:gd name="connsiteY4" fmla="*/ 8130 h 640211"/>
                    <a:gd name="connsiteX5" fmla="*/ 382365 w 580201"/>
                    <a:gd name="connsiteY5" fmla="*/ 386 h 640211"/>
                    <a:gd name="connsiteX6" fmla="*/ 299269 w 580201"/>
                    <a:gd name="connsiteY6" fmla="*/ 145261 h 640211"/>
                    <a:gd name="connsiteX7" fmla="*/ 291107 w 580201"/>
                    <a:gd name="connsiteY7" fmla="*/ 150243 h 640211"/>
                    <a:gd name="connsiteX8" fmla="*/ 53401 w 580201"/>
                    <a:gd name="connsiteY8" fmla="*/ 120830 h 640211"/>
                    <a:gd name="connsiteX9" fmla="*/ 3909 w 580201"/>
                    <a:gd name="connsiteY9" fmla="*/ 273392 h 640211"/>
                    <a:gd name="connsiteX10" fmla="*/ 12824 w 580201"/>
                    <a:gd name="connsiteY10" fmla="*/ 275897 h 640211"/>
                    <a:gd name="connsiteX11" fmla="*/ 276847 w 580201"/>
                    <a:gd name="connsiteY11" fmla="*/ 220776 h 640211"/>
                    <a:gd name="connsiteX12" fmla="*/ 276533 w 580201"/>
                    <a:gd name="connsiteY12" fmla="*/ 230958 h 640211"/>
                    <a:gd name="connsiteX13" fmla="*/ 71098 w 580201"/>
                    <a:gd name="connsiteY13" fmla="*/ 398207 h 640211"/>
                    <a:gd name="connsiteX14" fmla="*/ 72508 w 580201"/>
                    <a:gd name="connsiteY14" fmla="*/ 402084 h 640211"/>
                    <a:gd name="connsiteX15" fmla="*/ 191084 w 580201"/>
                    <a:gd name="connsiteY15" fmla="*/ 481761 h 640211"/>
                    <a:gd name="connsiteX16" fmla="*/ 198038 w 580201"/>
                    <a:gd name="connsiteY16" fmla="*/ 475560 h 640211"/>
                    <a:gd name="connsiteX17" fmla="*/ 295097 w 580201"/>
                    <a:gd name="connsiteY17" fmla="*/ 297252 h 640211"/>
                    <a:gd name="connsiteX18" fmla="*/ 297136 w 580201"/>
                    <a:gd name="connsiteY18" fmla="*/ 307043 h 640211"/>
                    <a:gd name="connsiteX19" fmla="*/ 268628 w 580201"/>
                    <a:gd name="connsiteY19" fmla="*/ 506145 h 640211"/>
                    <a:gd name="connsiteX20" fmla="*/ 271714 w 580201"/>
                    <a:gd name="connsiteY20" fmla="*/ 509326 h 640211"/>
                    <a:gd name="connsiteX21" fmla="*/ 335121 w 580201"/>
                    <a:gd name="connsiteY21" fmla="*/ 538130 h 640211"/>
                    <a:gd name="connsiteX22" fmla="*/ 342465 w 580201"/>
                    <a:gd name="connsiteY22" fmla="*/ 532053 h 640211"/>
                    <a:gd name="connsiteX23" fmla="*/ 393300 w 580201"/>
                    <a:gd name="connsiteY23" fmla="*/ 387815 h 640211"/>
                    <a:gd name="connsiteX24" fmla="*/ 395901 w 580201"/>
                    <a:gd name="connsiteY24" fmla="*/ 395969 h 640211"/>
                    <a:gd name="connsiteX25" fmla="*/ 356715 w 580201"/>
                    <a:gd name="connsiteY25" fmla="*/ 547388 h 640211"/>
                    <a:gd name="connsiteX26" fmla="*/ 359315 w 580201"/>
                    <a:gd name="connsiteY26" fmla="*/ 551579 h 640211"/>
                    <a:gd name="connsiteX27" fmla="*/ 417056 w 580201"/>
                    <a:gd name="connsiteY27" fmla="*/ 590107 h 640211"/>
                    <a:gd name="connsiteX28" fmla="*/ 425257 w 580201"/>
                    <a:gd name="connsiteY28" fmla="*/ 585193 h 640211"/>
                    <a:gd name="connsiteX29" fmla="*/ 430162 w 580201"/>
                    <a:gd name="connsiteY29" fmla="*/ 513498 h 640211"/>
                    <a:gd name="connsiteX30" fmla="*/ 440173 w 580201"/>
                    <a:gd name="connsiteY30" fmla="*/ 515993 h 640211"/>
                    <a:gd name="connsiteX31" fmla="*/ 434791 w 580201"/>
                    <a:gd name="connsiteY31" fmla="*/ 601833 h 640211"/>
                    <a:gd name="connsiteX32" fmla="*/ 436715 w 580201"/>
                    <a:gd name="connsiteY32" fmla="*/ 605719 h 640211"/>
                    <a:gd name="connsiteX33" fmla="*/ 472291 w 580201"/>
                    <a:gd name="connsiteY33" fmla="*/ 638590 h 640211"/>
                    <a:gd name="connsiteX34" fmla="*/ 480540 w 580201"/>
                    <a:gd name="connsiteY34" fmla="*/ 637618 h 640211"/>
                    <a:gd name="connsiteX35" fmla="*/ 529241 w 580201"/>
                    <a:gd name="connsiteY35" fmla="*/ 541378 h 640211"/>
                    <a:gd name="connsiteX36" fmla="*/ 529603 w 580201"/>
                    <a:gd name="connsiteY36" fmla="*/ 538177 h 640211"/>
                    <a:gd name="connsiteX37" fmla="*/ 520935 w 580201"/>
                    <a:gd name="connsiteY37" fmla="*/ 514498 h 640211"/>
                    <a:gd name="connsiteX38" fmla="*/ 529117 w 580201"/>
                    <a:gd name="connsiteY38" fmla="*/ 508231 h 640211"/>
                    <a:gd name="connsiteX39" fmla="*/ 533337 w 580201"/>
                    <a:gd name="connsiteY39" fmla="*/ 512736 h 640211"/>
                    <a:gd name="connsiteX40" fmla="*/ 541976 w 580201"/>
                    <a:gd name="connsiteY40" fmla="*/ 511212 h 640211"/>
                    <a:gd name="connsiteX41" fmla="*/ 561369 w 580201"/>
                    <a:gd name="connsiteY41" fmla="*/ 456586 h 640211"/>
                    <a:gd name="connsiteX42" fmla="*/ 561007 w 580201"/>
                    <a:gd name="connsiteY42" fmla="*/ 452681 h 640211"/>
                    <a:gd name="connsiteX43" fmla="*/ 467814 w 580201"/>
                    <a:gd name="connsiteY43" fmla="*/ 359336 h 640211"/>
                    <a:gd name="connsiteX44" fmla="*/ 461032 w 580201"/>
                    <a:gd name="connsiteY44" fmla="*/ 352316 h 640211"/>
                    <a:gd name="connsiteX45" fmla="*/ 562531 w 580201"/>
                    <a:gd name="connsiteY45" fmla="*/ 412828 h 640211"/>
                    <a:gd name="connsiteX46" fmla="*/ 572618 w 580201"/>
                    <a:gd name="connsiteY46" fmla="*/ 412390 h 640211"/>
                    <a:gd name="connsiteX47" fmla="*/ 577438 w 580201"/>
                    <a:gd name="connsiteY47" fmla="*/ 378833 h 640211"/>
                    <a:gd name="connsiteX48" fmla="*/ 580085 w 580201"/>
                    <a:gd name="connsiteY48" fmla="*/ 300119 h 640211"/>
                    <a:gd name="connsiteX49" fmla="*/ 579724 w 580201"/>
                    <a:gd name="connsiteY49" fmla="*/ 298300 h 640211"/>
                    <a:gd name="connsiteX50" fmla="*/ 426581 w 580201"/>
                    <a:gd name="connsiteY50" fmla="*/ 213918 h 640211"/>
                    <a:gd name="connsiteX51" fmla="*/ 417332 w 580201"/>
                    <a:gd name="connsiteY51" fmla="*/ 209336 h 640211"/>
                    <a:gd name="connsiteX52" fmla="*/ 539147 w 580201"/>
                    <a:gd name="connsiteY52" fmla="*/ 131736 h 640211"/>
                    <a:gd name="connsiteX53" fmla="*/ 547262 w 580201"/>
                    <a:gd name="connsiteY53" fmla="*/ 125754 h 640211"/>
                    <a:gd name="connsiteX54" fmla="*/ 455079 w 580201"/>
                    <a:gd name="connsiteY54" fmla="*/ 22065 h 640211"/>
                    <a:gd name="connsiteX55" fmla="*/ 452736 w 580201"/>
                    <a:gd name="connsiteY55" fmla="*/ 21436 h 640211"/>
                    <a:gd name="connsiteX56" fmla="*/ 361239 w 580201"/>
                    <a:gd name="connsiteY56" fmla="*/ 193906 h 640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580201" h="640211">
                      <a:moveTo>
                        <a:pt x="361239" y="193906"/>
                      </a:moveTo>
                      <a:cubicBezTo>
                        <a:pt x="361182" y="194220"/>
                        <a:pt x="360972" y="194534"/>
                        <a:pt x="360677" y="194858"/>
                      </a:cubicBezTo>
                      <a:cubicBezTo>
                        <a:pt x="358286" y="197439"/>
                        <a:pt x="357524" y="197896"/>
                        <a:pt x="354781" y="195706"/>
                      </a:cubicBezTo>
                      <a:cubicBezTo>
                        <a:pt x="353105" y="194372"/>
                        <a:pt x="353171" y="190981"/>
                        <a:pt x="353143" y="189743"/>
                      </a:cubicBezTo>
                      <a:cubicBezTo>
                        <a:pt x="350123" y="90988"/>
                        <a:pt x="367945" y="39467"/>
                        <a:pt x="386404" y="8130"/>
                      </a:cubicBezTo>
                      <a:cubicBezTo>
                        <a:pt x="388319" y="4872"/>
                        <a:pt x="386128" y="681"/>
                        <a:pt x="382365" y="386"/>
                      </a:cubicBezTo>
                      <a:cubicBezTo>
                        <a:pt x="282886" y="-7434"/>
                        <a:pt x="292811" y="105675"/>
                        <a:pt x="299269" y="145261"/>
                      </a:cubicBezTo>
                      <a:cubicBezTo>
                        <a:pt x="300022" y="149843"/>
                        <a:pt x="294831" y="153015"/>
                        <a:pt x="291107" y="150243"/>
                      </a:cubicBezTo>
                      <a:cubicBezTo>
                        <a:pt x="256674" y="124659"/>
                        <a:pt x="145860" y="53659"/>
                        <a:pt x="53401" y="120830"/>
                      </a:cubicBezTo>
                      <a:cubicBezTo>
                        <a:pt x="7757" y="153986"/>
                        <a:pt x="-8217" y="212060"/>
                        <a:pt x="3909" y="273392"/>
                      </a:cubicBezTo>
                      <a:cubicBezTo>
                        <a:pt x="4728" y="277554"/>
                        <a:pt x="9938" y="279002"/>
                        <a:pt x="12824" y="275897"/>
                      </a:cubicBezTo>
                      <a:cubicBezTo>
                        <a:pt x="90767" y="192210"/>
                        <a:pt x="221164" y="208784"/>
                        <a:pt x="276847" y="220776"/>
                      </a:cubicBezTo>
                      <a:cubicBezTo>
                        <a:pt x="282467" y="221985"/>
                        <a:pt x="282210" y="230091"/>
                        <a:pt x="276533" y="230958"/>
                      </a:cubicBezTo>
                      <a:cubicBezTo>
                        <a:pt x="113427" y="255770"/>
                        <a:pt x="74870" y="335733"/>
                        <a:pt x="71098" y="398207"/>
                      </a:cubicBezTo>
                      <a:cubicBezTo>
                        <a:pt x="71012" y="399636"/>
                        <a:pt x="71527" y="401036"/>
                        <a:pt x="72508" y="402084"/>
                      </a:cubicBezTo>
                      <a:cubicBezTo>
                        <a:pt x="102807" y="434345"/>
                        <a:pt x="142440" y="462358"/>
                        <a:pt x="191084" y="481761"/>
                      </a:cubicBezTo>
                      <a:cubicBezTo>
                        <a:pt x="195104" y="483361"/>
                        <a:pt x="199228" y="479713"/>
                        <a:pt x="198038" y="475560"/>
                      </a:cubicBezTo>
                      <a:cubicBezTo>
                        <a:pt x="181388" y="417372"/>
                        <a:pt x="160100" y="290127"/>
                        <a:pt x="295097" y="297252"/>
                      </a:cubicBezTo>
                      <a:cubicBezTo>
                        <a:pt x="300374" y="297528"/>
                        <a:pt x="301832" y="304634"/>
                        <a:pt x="297136" y="307043"/>
                      </a:cubicBezTo>
                      <a:cubicBezTo>
                        <a:pt x="267018" y="322512"/>
                        <a:pt x="221069" y="369156"/>
                        <a:pt x="268628" y="506145"/>
                      </a:cubicBezTo>
                      <a:cubicBezTo>
                        <a:pt x="269132" y="507592"/>
                        <a:pt x="270275" y="508773"/>
                        <a:pt x="271714" y="509326"/>
                      </a:cubicBezTo>
                      <a:cubicBezTo>
                        <a:pt x="294716" y="518213"/>
                        <a:pt x="315862" y="528004"/>
                        <a:pt x="335121" y="538130"/>
                      </a:cubicBezTo>
                      <a:cubicBezTo>
                        <a:pt x="339189" y="540273"/>
                        <a:pt x="343818" y="536444"/>
                        <a:pt x="342465" y="532053"/>
                      </a:cubicBezTo>
                      <a:cubicBezTo>
                        <a:pt x="321891" y="465159"/>
                        <a:pt x="302870" y="361660"/>
                        <a:pt x="393300" y="387815"/>
                      </a:cubicBezTo>
                      <a:cubicBezTo>
                        <a:pt x="396805" y="388835"/>
                        <a:pt x="398158" y="393092"/>
                        <a:pt x="395901" y="395969"/>
                      </a:cubicBezTo>
                      <a:cubicBezTo>
                        <a:pt x="383280" y="412038"/>
                        <a:pt x="351152" y="461872"/>
                        <a:pt x="356715" y="547388"/>
                      </a:cubicBezTo>
                      <a:cubicBezTo>
                        <a:pt x="356829" y="549112"/>
                        <a:pt x="357820" y="550703"/>
                        <a:pt x="359315" y="551579"/>
                      </a:cubicBezTo>
                      <a:cubicBezTo>
                        <a:pt x="381670" y="564676"/>
                        <a:pt x="400949" y="577915"/>
                        <a:pt x="417056" y="590107"/>
                      </a:cubicBezTo>
                      <a:cubicBezTo>
                        <a:pt x="420761" y="592908"/>
                        <a:pt x="425952" y="589784"/>
                        <a:pt x="425257" y="585193"/>
                      </a:cubicBezTo>
                      <a:cubicBezTo>
                        <a:pt x="421885" y="562952"/>
                        <a:pt x="421370" y="536701"/>
                        <a:pt x="430162" y="513498"/>
                      </a:cubicBezTo>
                      <a:cubicBezTo>
                        <a:pt x="432334" y="507754"/>
                        <a:pt x="440935" y="509897"/>
                        <a:pt x="440173" y="515993"/>
                      </a:cubicBezTo>
                      <a:cubicBezTo>
                        <a:pt x="437306" y="538939"/>
                        <a:pt x="433962" y="572915"/>
                        <a:pt x="434791" y="601833"/>
                      </a:cubicBezTo>
                      <a:cubicBezTo>
                        <a:pt x="434839" y="603338"/>
                        <a:pt x="435553" y="604757"/>
                        <a:pt x="436715" y="605719"/>
                      </a:cubicBezTo>
                      <a:cubicBezTo>
                        <a:pt x="454279" y="620340"/>
                        <a:pt x="466214" y="632208"/>
                        <a:pt x="472291" y="638590"/>
                      </a:cubicBezTo>
                      <a:cubicBezTo>
                        <a:pt x="474682" y="641104"/>
                        <a:pt x="478806" y="640628"/>
                        <a:pt x="480540" y="637618"/>
                      </a:cubicBezTo>
                      <a:cubicBezTo>
                        <a:pt x="488579" y="623635"/>
                        <a:pt x="509086" y="586831"/>
                        <a:pt x="529241" y="541378"/>
                      </a:cubicBezTo>
                      <a:cubicBezTo>
                        <a:pt x="529689" y="540377"/>
                        <a:pt x="529822" y="539254"/>
                        <a:pt x="529603" y="538177"/>
                      </a:cubicBezTo>
                      <a:cubicBezTo>
                        <a:pt x="527993" y="530310"/>
                        <a:pt x="525240" y="522309"/>
                        <a:pt x="520935" y="514498"/>
                      </a:cubicBezTo>
                      <a:cubicBezTo>
                        <a:pt x="517992" y="509154"/>
                        <a:pt x="524821" y="503906"/>
                        <a:pt x="529117" y="508231"/>
                      </a:cubicBezTo>
                      <a:cubicBezTo>
                        <a:pt x="530565" y="509688"/>
                        <a:pt x="531975" y="511183"/>
                        <a:pt x="533337" y="512736"/>
                      </a:cubicBezTo>
                      <a:cubicBezTo>
                        <a:pt x="535851" y="515603"/>
                        <a:pt x="540557" y="514755"/>
                        <a:pt x="541976" y="511212"/>
                      </a:cubicBezTo>
                      <a:cubicBezTo>
                        <a:pt x="549063" y="493524"/>
                        <a:pt x="555730" y="475093"/>
                        <a:pt x="561369" y="456586"/>
                      </a:cubicBezTo>
                      <a:cubicBezTo>
                        <a:pt x="561769" y="455281"/>
                        <a:pt x="561645" y="453890"/>
                        <a:pt x="561007" y="452681"/>
                      </a:cubicBezTo>
                      <a:cubicBezTo>
                        <a:pt x="536861" y="406904"/>
                        <a:pt x="498056" y="346115"/>
                        <a:pt x="467814" y="359336"/>
                      </a:cubicBezTo>
                      <a:cubicBezTo>
                        <a:pt x="463338" y="361298"/>
                        <a:pt x="458823" y="356678"/>
                        <a:pt x="461032" y="352316"/>
                      </a:cubicBezTo>
                      <a:cubicBezTo>
                        <a:pt x="479663" y="315616"/>
                        <a:pt x="519611" y="268267"/>
                        <a:pt x="562531" y="412828"/>
                      </a:cubicBezTo>
                      <a:cubicBezTo>
                        <a:pt x="564074" y="418029"/>
                        <a:pt x="571570" y="417714"/>
                        <a:pt x="572618" y="412390"/>
                      </a:cubicBezTo>
                      <a:cubicBezTo>
                        <a:pt x="574885" y="400950"/>
                        <a:pt x="576542" y="389711"/>
                        <a:pt x="577438" y="378833"/>
                      </a:cubicBezTo>
                      <a:cubicBezTo>
                        <a:pt x="579400" y="355059"/>
                        <a:pt x="580590" y="328227"/>
                        <a:pt x="580085" y="300119"/>
                      </a:cubicBezTo>
                      <a:cubicBezTo>
                        <a:pt x="580076" y="299490"/>
                        <a:pt x="579952" y="298881"/>
                        <a:pt x="579724" y="298300"/>
                      </a:cubicBezTo>
                      <a:cubicBezTo>
                        <a:pt x="550396" y="223585"/>
                        <a:pt x="491893" y="114591"/>
                        <a:pt x="426581" y="213918"/>
                      </a:cubicBezTo>
                      <a:cubicBezTo>
                        <a:pt x="423171" y="219109"/>
                        <a:pt x="415189" y="215165"/>
                        <a:pt x="417332" y="209336"/>
                      </a:cubicBezTo>
                      <a:cubicBezTo>
                        <a:pt x="437868" y="153653"/>
                        <a:pt x="478349" y="80663"/>
                        <a:pt x="539147" y="131736"/>
                      </a:cubicBezTo>
                      <a:cubicBezTo>
                        <a:pt x="543319" y="135241"/>
                        <a:pt x="549453" y="130745"/>
                        <a:pt x="547262" y="125754"/>
                      </a:cubicBezTo>
                      <a:cubicBezTo>
                        <a:pt x="528117" y="82234"/>
                        <a:pt x="498837" y="45001"/>
                        <a:pt x="455079" y="22065"/>
                      </a:cubicBezTo>
                      <a:cubicBezTo>
                        <a:pt x="454365" y="21684"/>
                        <a:pt x="453546" y="21474"/>
                        <a:pt x="452736" y="21436"/>
                      </a:cubicBezTo>
                      <a:cubicBezTo>
                        <a:pt x="358010" y="17569"/>
                        <a:pt x="373698" y="121230"/>
                        <a:pt x="361239" y="193906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F5467AD8-5667-4C87-9D0D-7DAFEAC343B8}"/>
                    </a:ext>
                  </a:extLst>
                </p:cNvPr>
                <p:cNvSpPr/>
                <p:nvPr/>
              </p:nvSpPr>
              <p:spPr>
                <a:xfrm>
                  <a:off x="5463022" y="2641168"/>
                  <a:ext cx="69237" cy="65802"/>
                </a:xfrm>
                <a:custGeom>
                  <a:avLst/>
                  <a:gdLst>
                    <a:gd name="connsiteX0" fmla="*/ 632 w 69237"/>
                    <a:gd name="connsiteY0" fmla="*/ 22022 h 65802"/>
                    <a:gd name="connsiteX1" fmla="*/ 3232 w 69237"/>
                    <a:gd name="connsiteY1" fmla="*/ 26213 h 65802"/>
                    <a:gd name="connsiteX2" fmla="*/ 60973 w 69237"/>
                    <a:gd name="connsiteY2" fmla="*/ 64741 h 65802"/>
                    <a:gd name="connsiteX3" fmla="*/ 69174 w 69237"/>
                    <a:gd name="connsiteY3" fmla="*/ 59827 h 65802"/>
                    <a:gd name="connsiteX4" fmla="*/ 66964 w 69237"/>
                    <a:gd name="connsiteY4" fmla="*/ 34757 h 65802"/>
                    <a:gd name="connsiteX5" fmla="*/ 13 w 69237"/>
                    <a:gd name="connsiteY5" fmla="*/ 0 h 65802"/>
                    <a:gd name="connsiteX6" fmla="*/ 632 w 69237"/>
                    <a:gd name="connsiteY6" fmla="*/ 22022 h 65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237" h="65802">
                      <a:moveTo>
                        <a:pt x="632" y="22022"/>
                      </a:moveTo>
                      <a:cubicBezTo>
                        <a:pt x="746" y="23746"/>
                        <a:pt x="1737" y="25336"/>
                        <a:pt x="3232" y="26213"/>
                      </a:cubicBezTo>
                      <a:cubicBezTo>
                        <a:pt x="25587" y="39310"/>
                        <a:pt x="44866" y="52549"/>
                        <a:pt x="60973" y="64741"/>
                      </a:cubicBezTo>
                      <a:cubicBezTo>
                        <a:pt x="64678" y="67542"/>
                        <a:pt x="69869" y="64418"/>
                        <a:pt x="69174" y="59827"/>
                      </a:cubicBezTo>
                      <a:cubicBezTo>
                        <a:pt x="67964" y="51873"/>
                        <a:pt x="67145" y="43405"/>
                        <a:pt x="66964" y="34757"/>
                      </a:cubicBezTo>
                      <a:cubicBezTo>
                        <a:pt x="48333" y="23203"/>
                        <a:pt x="25340" y="11706"/>
                        <a:pt x="13" y="0"/>
                      </a:cubicBezTo>
                      <a:cubicBezTo>
                        <a:pt x="-54" y="7058"/>
                        <a:pt x="137" y="14392"/>
                        <a:pt x="632" y="22022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64A87102-1F5F-4D71-AE64-7874CE3D9604}"/>
                    </a:ext>
                  </a:extLst>
                </p:cNvPr>
                <p:cNvSpPr/>
                <p:nvPr/>
              </p:nvSpPr>
              <p:spPr>
                <a:xfrm>
                  <a:off x="5106952" y="2323728"/>
                  <a:ext cx="26974" cy="69640"/>
                </a:xfrm>
                <a:custGeom>
                  <a:avLst/>
                  <a:gdLst>
                    <a:gd name="connsiteX0" fmla="*/ 2048 w 26974"/>
                    <a:gd name="connsiteY0" fmla="*/ 0 h 69640"/>
                    <a:gd name="connsiteX1" fmla="*/ 3896 w 26974"/>
                    <a:gd name="connsiteY1" fmla="*/ 65465 h 69640"/>
                    <a:gd name="connsiteX2" fmla="*/ 12811 w 26974"/>
                    <a:gd name="connsiteY2" fmla="*/ 67970 h 69640"/>
                    <a:gd name="connsiteX3" fmla="*/ 26975 w 26974"/>
                    <a:gd name="connsiteY3" fmla="*/ 54359 h 69640"/>
                    <a:gd name="connsiteX4" fmla="*/ 2048 w 26974"/>
                    <a:gd name="connsiteY4" fmla="*/ 0 h 69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74" h="69640">
                      <a:moveTo>
                        <a:pt x="2048" y="0"/>
                      </a:moveTo>
                      <a:cubicBezTo>
                        <a:pt x="-1210" y="20660"/>
                        <a:pt x="-572" y="42843"/>
                        <a:pt x="3896" y="65465"/>
                      </a:cubicBezTo>
                      <a:cubicBezTo>
                        <a:pt x="4715" y="69628"/>
                        <a:pt x="9925" y="71076"/>
                        <a:pt x="12811" y="67970"/>
                      </a:cubicBezTo>
                      <a:cubicBezTo>
                        <a:pt x="17355" y="63094"/>
                        <a:pt x="22098" y="58579"/>
                        <a:pt x="26975" y="54359"/>
                      </a:cubicBezTo>
                      <a:cubicBezTo>
                        <a:pt x="16497" y="33566"/>
                        <a:pt x="8144" y="14697"/>
                        <a:pt x="2048" y="0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A9B059C8-6F50-4C0F-9929-9A4511A91ADA}"/>
                    </a:ext>
                  </a:extLst>
                </p:cNvPr>
                <p:cNvSpPr/>
                <p:nvPr/>
              </p:nvSpPr>
              <p:spPr>
                <a:xfrm>
                  <a:off x="5178028" y="2467451"/>
                  <a:ext cx="127157" cy="130496"/>
                </a:xfrm>
                <a:custGeom>
                  <a:avLst/>
                  <a:gdLst>
                    <a:gd name="connsiteX0" fmla="*/ 9848 w 127157"/>
                    <a:gd name="connsiteY0" fmla="*/ 0 h 130496"/>
                    <a:gd name="connsiteX1" fmla="*/ 9 w 127157"/>
                    <a:gd name="connsiteY1" fmla="*/ 46558 h 130496"/>
                    <a:gd name="connsiteX2" fmla="*/ 1419 w 127157"/>
                    <a:gd name="connsiteY2" fmla="*/ 50435 h 130496"/>
                    <a:gd name="connsiteX3" fmla="*/ 119996 w 127157"/>
                    <a:gd name="connsiteY3" fmla="*/ 130111 h 130496"/>
                    <a:gd name="connsiteX4" fmla="*/ 126949 w 127157"/>
                    <a:gd name="connsiteY4" fmla="*/ 123911 h 130496"/>
                    <a:gd name="connsiteX5" fmla="*/ 120453 w 127157"/>
                    <a:gd name="connsiteY5" fmla="*/ 97546 h 130496"/>
                    <a:gd name="connsiteX6" fmla="*/ 100917 w 127157"/>
                    <a:gd name="connsiteY6" fmla="*/ 86849 h 130496"/>
                    <a:gd name="connsiteX7" fmla="*/ 9848 w 127157"/>
                    <a:gd name="connsiteY7" fmla="*/ 0 h 13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7157" h="130496">
                      <a:moveTo>
                        <a:pt x="9848" y="0"/>
                      </a:moveTo>
                      <a:cubicBezTo>
                        <a:pt x="3810" y="15859"/>
                        <a:pt x="905" y="31699"/>
                        <a:pt x="9" y="46558"/>
                      </a:cubicBezTo>
                      <a:cubicBezTo>
                        <a:pt x="-77" y="47987"/>
                        <a:pt x="438" y="49387"/>
                        <a:pt x="1419" y="50435"/>
                      </a:cubicBezTo>
                      <a:cubicBezTo>
                        <a:pt x="31718" y="82696"/>
                        <a:pt x="71351" y="110709"/>
                        <a:pt x="119996" y="130111"/>
                      </a:cubicBezTo>
                      <a:cubicBezTo>
                        <a:pt x="124015" y="131712"/>
                        <a:pt x="128140" y="128064"/>
                        <a:pt x="126949" y="123911"/>
                      </a:cubicBezTo>
                      <a:cubicBezTo>
                        <a:pt x="124739" y="116186"/>
                        <a:pt x="122453" y="107232"/>
                        <a:pt x="120453" y="97546"/>
                      </a:cubicBezTo>
                      <a:cubicBezTo>
                        <a:pt x="113814" y="94031"/>
                        <a:pt x="107270" y="90468"/>
                        <a:pt x="100917" y="86849"/>
                      </a:cubicBezTo>
                      <a:cubicBezTo>
                        <a:pt x="65913" y="66885"/>
                        <a:pt x="35395" y="34881"/>
                        <a:pt x="9848" y="0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6FCDE29D-9372-46A1-9667-DD45CE2C5588}"/>
                    </a:ext>
                  </a:extLst>
                </p:cNvPr>
                <p:cNvSpPr/>
                <p:nvPr/>
              </p:nvSpPr>
              <p:spPr>
                <a:xfrm>
                  <a:off x="5541604" y="2510285"/>
                  <a:ext cx="126934" cy="245709"/>
                </a:xfrm>
                <a:custGeom>
                  <a:avLst/>
                  <a:gdLst>
                    <a:gd name="connsiteX0" fmla="*/ 126342 w 126934"/>
                    <a:gd name="connsiteY0" fmla="*/ 58188 h 245709"/>
                    <a:gd name="connsiteX1" fmla="*/ 90509 w 126934"/>
                    <a:gd name="connsiteY1" fmla="*/ 0 h 245709"/>
                    <a:gd name="connsiteX2" fmla="*/ 34569 w 126934"/>
                    <a:gd name="connsiteY2" fmla="*/ 213055 h 245709"/>
                    <a:gd name="connsiteX3" fmla="*/ 698 w 126934"/>
                    <a:gd name="connsiteY3" fmla="*/ 173755 h 245709"/>
                    <a:gd name="connsiteX4" fmla="*/ 127 w 126934"/>
                    <a:gd name="connsiteY4" fmla="*/ 207331 h 245709"/>
                    <a:gd name="connsiteX5" fmla="*/ 2051 w 126934"/>
                    <a:gd name="connsiteY5" fmla="*/ 211217 h 245709"/>
                    <a:gd name="connsiteX6" fmla="*/ 37627 w 126934"/>
                    <a:gd name="connsiteY6" fmla="*/ 244088 h 245709"/>
                    <a:gd name="connsiteX7" fmla="*/ 45875 w 126934"/>
                    <a:gd name="connsiteY7" fmla="*/ 243116 h 245709"/>
                    <a:gd name="connsiteX8" fmla="*/ 94577 w 126934"/>
                    <a:gd name="connsiteY8" fmla="*/ 146876 h 245709"/>
                    <a:gd name="connsiteX9" fmla="*/ 94939 w 126934"/>
                    <a:gd name="connsiteY9" fmla="*/ 143675 h 245709"/>
                    <a:gd name="connsiteX10" fmla="*/ 86271 w 126934"/>
                    <a:gd name="connsiteY10" fmla="*/ 119996 h 245709"/>
                    <a:gd name="connsiteX11" fmla="*/ 94453 w 126934"/>
                    <a:gd name="connsiteY11" fmla="*/ 113729 h 245709"/>
                    <a:gd name="connsiteX12" fmla="*/ 98672 w 126934"/>
                    <a:gd name="connsiteY12" fmla="*/ 118234 h 245709"/>
                    <a:gd name="connsiteX13" fmla="*/ 107312 w 126934"/>
                    <a:gd name="connsiteY13" fmla="*/ 116710 h 245709"/>
                    <a:gd name="connsiteX14" fmla="*/ 126704 w 126934"/>
                    <a:gd name="connsiteY14" fmla="*/ 62084 h 245709"/>
                    <a:gd name="connsiteX15" fmla="*/ 126342 w 126934"/>
                    <a:gd name="connsiteY15" fmla="*/ 58188 h 245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6934" h="245709">
                      <a:moveTo>
                        <a:pt x="126342" y="58188"/>
                      </a:moveTo>
                      <a:cubicBezTo>
                        <a:pt x="116360" y="39253"/>
                        <a:pt x="103864" y="17774"/>
                        <a:pt x="90509" y="0"/>
                      </a:cubicBezTo>
                      <a:cubicBezTo>
                        <a:pt x="74964" y="117767"/>
                        <a:pt x="34569" y="213055"/>
                        <a:pt x="34569" y="213055"/>
                      </a:cubicBezTo>
                      <a:cubicBezTo>
                        <a:pt x="31121" y="199520"/>
                        <a:pt x="18843" y="186557"/>
                        <a:pt x="698" y="173755"/>
                      </a:cubicBezTo>
                      <a:cubicBezTo>
                        <a:pt x="88" y="185099"/>
                        <a:pt x="-178" y="196567"/>
                        <a:pt x="127" y="207331"/>
                      </a:cubicBezTo>
                      <a:cubicBezTo>
                        <a:pt x="174" y="208836"/>
                        <a:pt x="889" y="210255"/>
                        <a:pt x="2051" y="211217"/>
                      </a:cubicBezTo>
                      <a:cubicBezTo>
                        <a:pt x="19615" y="225838"/>
                        <a:pt x="31550" y="237706"/>
                        <a:pt x="37627" y="244088"/>
                      </a:cubicBezTo>
                      <a:cubicBezTo>
                        <a:pt x="40017" y="246602"/>
                        <a:pt x="44142" y="246126"/>
                        <a:pt x="45875" y="243116"/>
                      </a:cubicBezTo>
                      <a:cubicBezTo>
                        <a:pt x="53914" y="229133"/>
                        <a:pt x="74422" y="192329"/>
                        <a:pt x="94577" y="146876"/>
                      </a:cubicBezTo>
                      <a:cubicBezTo>
                        <a:pt x="95024" y="145875"/>
                        <a:pt x="95158" y="144751"/>
                        <a:pt x="94939" y="143675"/>
                      </a:cubicBezTo>
                      <a:cubicBezTo>
                        <a:pt x="93329" y="135807"/>
                        <a:pt x="90576" y="127806"/>
                        <a:pt x="86271" y="119996"/>
                      </a:cubicBezTo>
                      <a:cubicBezTo>
                        <a:pt x="83328" y="114652"/>
                        <a:pt x="90157" y="109404"/>
                        <a:pt x="94453" y="113729"/>
                      </a:cubicBezTo>
                      <a:cubicBezTo>
                        <a:pt x="95901" y="115186"/>
                        <a:pt x="97310" y="116681"/>
                        <a:pt x="98672" y="118234"/>
                      </a:cubicBezTo>
                      <a:cubicBezTo>
                        <a:pt x="101187" y="121101"/>
                        <a:pt x="105892" y="120253"/>
                        <a:pt x="107312" y="116710"/>
                      </a:cubicBezTo>
                      <a:cubicBezTo>
                        <a:pt x="114398" y="99022"/>
                        <a:pt x="121066" y="80591"/>
                        <a:pt x="126704" y="62084"/>
                      </a:cubicBezTo>
                      <a:cubicBezTo>
                        <a:pt x="127105" y="60789"/>
                        <a:pt x="126981" y="59398"/>
                        <a:pt x="126342" y="58188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87EC64D-B4F1-4819-8779-1C96CAD787D3}"/>
                    </a:ext>
                  </a:extLst>
                </p:cNvPr>
                <p:cNvSpPr/>
                <p:nvPr/>
              </p:nvSpPr>
              <p:spPr>
                <a:xfrm>
                  <a:off x="5315159" y="2221153"/>
                  <a:ext cx="257879" cy="386657"/>
                </a:xfrm>
                <a:custGeom>
                  <a:avLst/>
                  <a:gdLst>
                    <a:gd name="connsiteX0" fmla="*/ 257880 w 257879"/>
                    <a:gd name="connsiteY0" fmla="*/ 386658 h 386657"/>
                    <a:gd name="connsiteX1" fmla="*/ 91049 w 257879"/>
                    <a:gd name="connsiteY1" fmla="*/ 39910 h 386657"/>
                    <a:gd name="connsiteX2" fmla="*/ 82887 w 257879"/>
                    <a:gd name="connsiteY2" fmla="*/ 44891 h 386657"/>
                    <a:gd name="connsiteX3" fmla="*/ 0 w 257879"/>
                    <a:gd name="connsiteY3" fmla="*/ 0 h 386657"/>
                    <a:gd name="connsiteX4" fmla="*/ 257880 w 257879"/>
                    <a:gd name="connsiteY4" fmla="*/ 386658 h 386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879" h="386657">
                      <a:moveTo>
                        <a:pt x="257880" y="386658"/>
                      </a:moveTo>
                      <a:cubicBezTo>
                        <a:pt x="232810" y="202949"/>
                        <a:pt x="91049" y="39910"/>
                        <a:pt x="91049" y="39910"/>
                      </a:cubicBezTo>
                      <a:cubicBezTo>
                        <a:pt x="91802" y="44491"/>
                        <a:pt x="86611" y="47663"/>
                        <a:pt x="82887" y="44891"/>
                      </a:cubicBezTo>
                      <a:cubicBezTo>
                        <a:pt x="67580" y="33518"/>
                        <a:pt x="37166" y="13192"/>
                        <a:pt x="0" y="0"/>
                      </a:cubicBezTo>
                      <a:cubicBezTo>
                        <a:pt x="209902" y="109099"/>
                        <a:pt x="257880" y="386658"/>
                        <a:pt x="257880" y="386658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6FB04A8-9139-4A61-99C2-AF6A5F42A56A}"/>
                    </a:ext>
                  </a:extLst>
                </p:cNvPr>
                <p:cNvSpPr/>
                <p:nvPr/>
              </p:nvSpPr>
              <p:spPr>
                <a:xfrm>
                  <a:off x="5368137" y="2598724"/>
                  <a:ext cx="81497" cy="55819"/>
                </a:xfrm>
                <a:custGeom>
                  <a:avLst/>
                  <a:gdLst>
                    <a:gd name="connsiteX0" fmla="*/ 7420 w 81497"/>
                    <a:gd name="connsiteY0" fmla="*/ 23222 h 55819"/>
                    <a:gd name="connsiteX1" fmla="*/ 10506 w 81497"/>
                    <a:gd name="connsiteY1" fmla="*/ 26403 h 55819"/>
                    <a:gd name="connsiteX2" fmla="*/ 73914 w 81497"/>
                    <a:gd name="connsiteY2" fmla="*/ 55207 h 55819"/>
                    <a:gd name="connsiteX3" fmla="*/ 81258 w 81497"/>
                    <a:gd name="connsiteY3" fmla="*/ 49130 h 55819"/>
                    <a:gd name="connsiteX4" fmla="*/ 76895 w 81497"/>
                    <a:gd name="connsiteY4" fmla="*/ 34233 h 55819"/>
                    <a:gd name="connsiteX5" fmla="*/ 0 w 81497"/>
                    <a:gd name="connsiteY5" fmla="*/ 0 h 55819"/>
                    <a:gd name="connsiteX6" fmla="*/ 7420 w 81497"/>
                    <a:gd name="connsiteY6" fmla="*/ 23222 h 55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497" h="55819">
                      <a:moveTo>
                        <a:pt x="7420" y="23222"/>
                      </a:moveTo>
                      <a:cubicBezTo>
                        <a:pt x="7925" y="24670"/>
                        <a:pt x="9068" y="25851"/>
                        <a:pt x="10506" y="26403"/>
                      </a:cubicBezTo>
                      <a:cubicBezTo>
                        <a:pt x="33509" y="35290"/>
                        <a:pt x="54655" y="45082"/>
                        <a:pt x="73914" y="55207"/>
                      </a:cubicBezTo>
                      <a:cubicBezTo>
                        <a:pt x="77981" y="57350"/>
                        <a:pt x="82610" y="53521"/>
                        <a:pt x="81258" y="49130"/>
                      </a:cubicBezTo>
                      <a:cubicBezTo>
                        <a:pt x="79781" y="44329"/>
                        <a:pt x="78315" y="39348"/>
                        <a:pt x="76895" y="34233"/>
                      </a:cubicBezTo>
                      <a:cubicBezTo>
                        <a:pt x="52273" y="23155"/>
                        <a:pt x="26080" y="11820"/>
                        <a:pt x="0" y="0"/>
                      </a:cubicBezTo>
                      <a:cubicBezTo>
                        <a:pt x="2181" y="7449"/>
                        <a:pt x="4629" y="15164"/>
                        <a:pt x="7420" y="23222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36350400-7555-4209-80B4-CBB03C06A819}"/>
                    </a:ext>
                  </a:extLst>
                </p:cNvPr>
                <p:cNvSpPr/>
                <p:nvPr/>
              </p:nvSpPr>
              <p:spPr>
                <a:xfrm>
                  <a:off x="5470150" y="2115810"/>
                  <a:ext cx="23908" cy="11817"/>
                </a:xfrm>
                <a:custGeom>
                  <a:avLst/>
                  <a:gdLst>
                    <a:gd name="connsiteX0" fmla="*/ 23203 w 23908"/>
                    <a:gd name="connsiteY0" fmla="*/ 8122 h 11817"/>
                    <a:gd name="connsiteX1" fmla="*/ 19164 w 23908"/>
                    <a:gd name="connsiteY1" fmla="*/ 378 h 11817"/>
                    <a:gd name="connsiteX2" fmla="*/ 0 w 23908"/>
                    <a:gd name="connsiteY2" fmla="*/ 454 h 11817"/>
                    <a:gd name="connsiteX3" fmla="*/ 21098 w 23908"/>
                    <a:gd name="connsiteY3" fmla="*/ 11817 h 11817"/>
                    <a:gd name="connsiteX4" fmla="*/ 23203 w 23908"/>
                    <a:gd name="connsiteY4" fmla="*/ 8122 h 11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08" h="11817">
                      <a:moveTo>
                        <a:pt x="23203" y="8122"/>
                      </a:moveTo>
                      <a:cubicBezTo>
                        <a:pt x="25117" y="4864"/>
                        <a:pt x="22927" y="673"/>
                        <a:pt x="19164" y="378"/>
                      </a:cubicBezTo>
                      <a:cubicBezTo>
                        <a:pt x="12259" y="-165"/>
                        <a:pt x="5896" y="-108"/>
                        <a:pt x="0" y="454"/>
                      </a:cubicBezTo>
                      <a:cubicBezTo>
                        <a:pt x="7315" y="4064"/>
                        <a:pt x="14364" y="7845"/>
                        <a:pt x="21098" y="11817"/>
                      </a:cubicBezTo>
                      <a:cubicBezTo>
                        <a:pt x="21793" y="10550"/>
                        <a:pt x="22498" y="9322"/>
                        <a:pt x="23203" y="8122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8F34BEC-8E22-439D-A957-45D2E05702A2}"/>
                    </a:ext>
                  </a:extLst>
                </p:cNvPr>
                <p:cNvSpPr/>
                <p:nvPr/>
              </p:nvSpPr>
              <p:spPr>
                <a:xfrm>
                  <a:off x="5624112" y="2307145"/>
                  <a:ext cx="63028" cy="225217"/>
                </a:xfrm>
                <a:custGeom>
                  <a:avLst/>
                  <a:gdLst>
                    <a:gd name="connsiteX0" fmla="*/ 45358 w 63028"/>
                    <a:gd name="connsiteY0" fmla="*/ 221485 h 225217"/>
                    <a:gd name="connsiteX1" fmla="*/ 55445 w 63028"/>
                    <a:gd name="connsiteY1" fmla="*/ 221047 h 225217"/>
                    <a:gd name="connsiteX2" fmla="*/ 60265 w 63028"/>
                    <a:gd name="connsiteY2" fmla="*/ 187490 h 225217"/>
                    <a:gd name="connsiteX3" fmla="*/ 62912 w 63028"/>
                    <a:gd name="connsiteY3" fmla="*/ 108775 h 225217"/>
                    <a:gd name="connsiteX4" fmla="*/ 62551 w 63028"/>
                    <a:gd name="connsiteY4" fmla="*/ 106956 h 225217"/>
                    <a:gd name="connsiteX5" fmla="*/ 0 w 63028"/>
                    <a:gd name="connsiteY5" fmla="*/ 0 h 225217"/>
                    <a:gd name="connsiteX6" fmla="*/ 13268 w 63028"/>
                    <a:gd name="connsiteY6" fmla="*/ 144809 h 225217"/>
                    <a:gd name="connsiteX7" fmla="*/ 45358 w 63028"/>
                    <a:gd name="connsiteY7" fmla="*/ 221485 h 225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028" h="225217">
                      <a:moveTo>
                        <a:pt x="45358" y="221485"/>
                      </a:moveTo>
                      <a:cubicBezTo>
                        <a:pt x="46901" y="226685"/>
                        <a:pt x="54397" y="226371"/>
                        <a:pt x="55445" y="221047"/>
                      </a:cubicBezTo>
                      <a:cubicBezTo>
                        <a:pt x="57712" y="209607"/>
                        <a:pt x="59369" y="198368"/>
                        <a:pt x="60265" y="187490"/>
                      </a:cubicBezTo>
                      <a:cubicBezTo>
                        <a:pt x="62227" y="163716"/>
                        <a:pt x="63417" y="136884"/>
                        <a:pt x="62912" y="108775"/>
                      </a:cubicBezTo>
                      <a:cubicBezTo>
                        <a:pt x="62903" y="108147"/>
                        <a:pt x="62779" y="107537"/>
                        <a:pt x="62551" y="106956"/>
                      </a:cubicBezTo>
                      <a:cubicBezTo>
                        <a:pt x="47987" y="69856"/>
                        <a:pt x="26222" y="24308"/>
                        <a:pt x="0" y="0"/>
                      </a:cubicBezTo>
                      <a:cubicBezTo>
                        <a:pt x="12402" y="47025"/>
                        <a:pt x="15545" y="96726"/>
                        <a:pt x="13268" y="144809"/>
                      </a:cubicBezTo>
                      <a:cubicBezTo>
                        <a:pt x="23574" y="160049"/>
                        <a:pt x="34366" y="184461"/>
                        <a:pt x="45358" y="221485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244C5BA0-1473-4B3B-909B-FBF3F8EB1B80}"/>
                    </a:ext>
                  </a:extLst>
                </p:cNvPr>
                <p:cNvSpPr/>
                <p:nvPr/>
              </p:nvSpPr>
              <p:spPr>
                <a:xfrm>
                  <a:off x="5517803" y="2137133"/>
                  <a:ext cx="136866" cy="111650"/>
                </a:xfrm>
                <a:custGeom>
                  <a:avLst/>
                  <a:gdLst>
                    <a:gd name="connsiteX0" fmla="*/ 128292 w 136866"/>
                    <a:gd name="connsiteY0" fmla="*/ 110405 h 111650"/>
                    <a:gd name="connsiteX1" fmla="*/ 136408 w 136866"/>
                    <a:gd name="connsiteY1" fmla="*/ 104423 h 111650"/>
                    <a:gd name="connsiteX2" fmla="*/ 44225 w 136866"/>
                    <a:gd name="connsiteY2" fmla="*/ 734 h 111650"/>
                    <a:gd name="connsiteX3" fmla="*/ 41881 w 136866"/>
                    <a:gd name="connsiteY3" fmla="*/ 105 h 111650"/>
                    <a:gd name="connsiteX4" fmla="*/ 0 w 136866"/>
                    <a:gd name="connsiteY4" fmla="*/ 8040 h 111650"/>
                    <a:gd name="connsiteX5" fmla="*/ 76352 w 136866"/>
                    <a:gd name="connsiteY5" fmla="*/ 94841 h 111650"/>
                    <a:gd name="connsiteX6" fmla="*/ 128292 w 136866"/>
                    <a:gd name="connsiteY6" fmla="*/ 110405 h 111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866" h="111650">
                      <a:moveTo>
                        <a:pt x="128292" y="110405"/>
                      </a:moveTo>
                      <a:cubicBezTo>
                        <a:pt x="132464" y="113910"/>
                        <a:pt x="138598" y="109414"/>
                        <a:pt x="136408" y="104423"/>
                      </a:cubicBezTo>
                      <a:cubicBezTo>
                        <a:pt x="117262" y="60903"/>
                        <a:pt x="87982" y="23670"/>
                        <a:pt x="44225" y="734"/>
                      </a:cubicBezTo>
                      <a:cubicBezTo>
                        <a:pt x="43510" y="353"/>
                        <a:pt x="42691" y="143"/>
                        <a:pt x="41881" y="105"/>
                      </a:cubicBezTo>
                      <a:cubicBezTo>
                        <a:pt x="24470" y="-609"/>
                        <a:pt x="10811" y="2344"/>
                        <a:pt x="0" y="8040"/>
                      </a:cubicBezTo>
                      <a:cubicBezTo>
                        <a:pt x="33261" y="32728"/>
                        <a:pt x="58121" y="62303"/>
                        <a:pt x="76352" y="94841"/>
                      </a:cubicBezTo>
                      <a:cubicBezTo>
                        <a:pt x="91612" y="90488"/>
                        <a:pt x="108918" y="94126"/>
                        <a:pt x="128292" y="110405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0B68A4AD-EF5A-4338-A4C5-F551E49CF3BC}"/>
                    </a:ext>
                  </a:extLst>
                </p:cNvPr>
                <p:cNvSpPr/>
                <p:nvPr/>
              </p:nvSpPr>
              <p:spPr>
                <a:xfrm>
                  <a:off x="5109467" y="2208540"/>
                  <a:ext cx="371965" cy="363800"/>
                </a:xfrm>
                <a:custGeom>
                  <a:avLst/>
                  <a:gdLst>
                    <a:gd name="connsiteX0" fmla="*/ 304124 w 371965"/>
                    <a:gd name="connsiteY0" fmla="*/ 85499 h 363800"/>
                    <a:gd name="connsiteX1" fmla="*/ 205692 w 371965"/>
                    <a:gd name="connsiteY1" fmla="*/ 12614 h 363800"/>
                    <a:gd name="connsiteX2" fmla="*/ 212112 w 371965"/>
                    <a:gd name="connsiteY2" fmla="*/ 14995 h 363800"/>
                    <a:gd name="connsiteX3" fmla="*/ 50873 w 371965"/>
                    <a:gd name="connsiteY3" fmla="*/ 28101 h 363800"/>
                    <a:gd name="connsiteX4" fmla="*/ 0 w 371965"/>
                    <a:gd name="connsiteY4" fmla="*/ 112407 h 363800"/>
                    <a:gd name="connsiteX5" fmla="*/ 6763 w 371965"/>
                    <a:gd name="connsiteY5" fmla="*/ 132067 h 363800"/>
                    <a:gd name="connsiteX6" fmla="*/ 24470 w 371965"/>
                    <a:gd name="connsiteY6" fmla="*/ 169557 h 363800"/>
                    <a:gd name="connsiteX7" fmla="*/ 274329 w 371965"/>
                    <a:gd name="connsiteY7" fmla="*/ 128047 h 363800"/>
                    <a:gd name="connsiteX8" fmla="*/ 274015 w 371965"/>
                    <a:gd name="connsiteY8" fmla="*/ 138229 h 363800"/>
                    <a:gd name="connsiteX9" fmla="*/ 77819 w 371965"/>
                    <a:gd name="connsiteY9" fmla="*/ 260492 h 363800"/>
                    <a:gd name="connsiteX10" fmla="*/ 78410 w 371965"/>
                    <a:gd name="connsiteY10" fmla="*/ 258921 h 363800"/>
                    <a:gd name="connsiteX11" fmla="*/ 110690 w 371965"/>
                    <a:gd name="connsiteY11" fmla="*/ 298002 h 363800"/>
                    <a:gd name="connsiteX12" fmla="*/ 146933 w 371965"/>
                    <a:gd name="connsiteY12" fmla="*/ 330825 h 363800"/>
                    <a:gd name="connsiteX13" fmla="*/ 169478 w 371965"/>
                    <a:gd name="connsiteY13" fmla="*/ 345760 h 363800"/>
                    <a:gd name="connsiteX14" fmla="*/ 176108 w 371965"/>
                    <a:gd name="connsiteY14" fmla="*/ 349465 h 363800"/>
                    <a:gd name="connsiteX15" fmla="*/ 188700 w 371965"/>
                    <a:gd name="connsiteY15" fmla="*/ 354961 h 363800"/>
                    <a:gd name="connsiteX16" fmla="*/ 292570 w 371965"/>
                    <a:gd name="connsiteY16" fmla="*/ 204523 h 363800"/>
                    <a:gd name="connsiteX17" fmla="*/ 294608 w 371965"/>
                    <a:gd name="connsiteY17" fmla="*/ 214315 h 363800"/>
                    <a:gd name="connsiteX18" fmla="*/ 251946 w 371965"/>
                    <a:gd name="connsiteY18" fmla="*/ 363800 h 363800"/>
                    <a:gd name="connsiteX19" fmla="*/ 323336 w 371965"/>
                    <a:gd name="connsiteY19" fmla="*/ 335987 h 363800"/>
                    <a:gd name="connsiteX20" fmla="*/ 359512 w 371965"/>
                    <a:gd name="connsiteY20" fmla="*/ 291220 h 363800"/>
                    <a:gd name="connsiteX21" fmla="*/ 304124 w 371965"/>
                    <a:gd name="connsiteY21" fmla="*/ 85499 h 363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71965" h="363800">
                      <a:moveTo>
                        <a:pt x="304124" y="85499"/>
                      </a:moveTo>
                      <a:cubicBezTo>
                        <a:pt x="276130" y="57467"/>
                        <a:pt x="243554" y="32292"/>
                        <a:pt x="205692" y="12614"/>
                      </a:cubicBezTo>
                      <a:cubicBezTo>
                        <a:pt x="207854" y="13385"/>
                        <a:pt x="209998" y="14176"/>
                        <a:pt x="212112" y="14995"/>
                      </a:cubicBezTo>
                      <a:cubicBezTo>
                        <a:pt x="164563" y="-3284"/>
                        <a:pt x="104632" y="-10951"/>
                        <a:pt x="50873" y="28101"/>
                      </a:cubicBezTo>
                      <a:cubicBezTo>
                        <a:pt x="22831" y="48466"/>
                        <a:pt x="6010" y="78250"/>
                        <a:pt x="0" y="112407"/>
                      </a:cubicBezTo>
                      <a:cubicBezTo>
                        <a:pt x="1943" y="118522"/>
                        <a:pt x="4210" y="125123"/>
                        <a:pt x="6763" y="132067"/>
                      </a:cubicBezTo>
                      <a:cubicBezTo>
                        <a:pt x="11744" y="143344"/>
                        <a:pt x="17640" y="156031"/>
                        <a:pt x="24470" y="169557"/>
                      </a:cubicBezTo>
                      <a:cubicBezTo>
                        <a:pt x="103222" y="101425"/>
                        <a:pt x="221894" y="116750"/>
                        <a:pt x="274329" y="128047"/>
                      </a:cubicBezTo>
                      <a:cubicBezTo>
                        <a:pt x="279949" y="129257"/>
                        <a:pt x="279692" y="137362"/>
                        <a:pt x="274015" y="138229"/>
                      </a:cubicBezTo>
                      <a:cubicBezTo>
                        <a:pt x="148409" y="157336"/>
                        <a:pt x="96698" y="209152"/>
                        <a:pt x="77819" y="260492"/>
                      </a:cubicBezTo>
                      <a:cubicBezTo>
                        <a:pt x="78038" y="259987"/>
                        <a:pt x="78210" y="259454"/>
                        <a:pt x="78410" y="258921"/>
                      </a:cubicBezTo>
                      <a:cubicBezTo>
                        <a:pt x="88411" y="272579"/>
                        <a:pt x="99193" y="285781"/>
                        <a:pt x="110690" y="298002"/>
                      </a:cubicBezTo>
                      <a:cubicBezTo>
                        <a:pt x="121787" y="309270"/>
                        <a:pt x="133826" y="320271"/>
                        <a:pt x="146933" y="330825"/>
                      </a:cubicBezTo>
                      <a:cubicBezTo>
                        <a:pt x="154229" y="336321"/>
                        <a:pt x="161734" y="341350"/>
                        <a:pt x="169478" y="345760"/>
                      </a:cubicBezTo>
                      <a:cubicBezTo>
                        <a:pt x="171660" y="347008"/>
                        <a:pt x="173888" y="348227"/>
                        <a:pt x="176108" y="349465"/>
                      </a:cubicBezTo>
                      <a:cubicBezTo>
                        <a:pt x="180270" y="351513"/>
                        <a:pt x="184471" y="353351"/>
                        <a:pt x="188700" y="354961"/>
                      </a:cubicBezTo>
                      <a:cubicBezTo>
                        <a:pt x="175965" y="291715"/>
                        <a:pt x="176412" y="198389"/>
                        <a:pt x="292570" y="204523"/>
                      </a:cubicBezTo>
                      <a:cubicBezTo>
                        <a:pt x="297847" y="204799"/>
                        <a:pt x="299304" y="211905"/>
                        <a:pt x="294608" y="214315"/>
                      </a:cubicBezTo>
                      <a:cubicBezTo>
                        <a:pt x="268472" y="227745"/>
                        <a:pt x="230438" y="264702"/>
                        <a:pt x="251946" y="363800"/>
                      </a:cubicBezTo>
                      <a:cubicBezTo>
                        <a:pt x="278273" y="361429"/>
                        <a:pt x="303133" y="351704"/>
                        <a:pt x="323336" y="335987"/>
                      </a:cubicBezTo>
                      <a:cubicBezTo>
                        <a:pt x="325564" y="311632"/>
                        <a:pt x="335613" y="293611"/>
                        <a:pt x="359512" y="291220"/>
                      </a:cubicBezTo>
                      <a:cubicBezTo>
                        <a:pt x="383924" y="240213"/>
                        <a:pt x="375923" y="166928"/>
                        <a:pt x="304124" y="85499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42F30A2B-AA53-4AA3-81E1-AFC68AAFE68A}"/>
                    </a:ext>
                  </a:extLst>
                </p:cNvPr>
                <p:cNvSpPr/>
                <p:nvPr/>
              </p:nvSpPr>
              <p:spPr>
                <a:xfrm>
                  <a:off x="5239759" y="2231374"/>
                  <a:ext cx="92965" cy="48127"/>
                </a:xfrm>
                <a:custGeom>
                  <a:avLst/>
                  <a:gdLst>
                    <a:gd name="connsiteX0" fmla="*/ 2124 w 92965"/>
                    <a:gd name="connsiteY0" fmla="*/ 30623 h 48127"/>
                    <a:gd name="connsiteX1" fmla="*/ 92831 w 92965"/>
                    <a:gd name="connsiteY1" fmla="*/ 25708 h 48127"/>
                    <a:gd name="connsiteX2" fmla="*/ 2124 w 92965"/>
                    <a:gd name="connsiteY2" fmla="*/ 30623 h 48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965" h="48127">
                      <a:moveTo>
                        <a:pt x="2124" y="30623"/>
                      </a:moveTo>
                      <a:cubicBezTo>
                        <a:pt x="8259" y="41481"/>
                        <a:pt x="88250" y="66313"/>
                        <a:pt x="92831" y="25708"/>
                      </a:cubicBezTo>
                      <a:cubicBezTo>
                        <a:pt x="97413" y="-14897"/>
                        <a:pt x="-16830" y="-2934"/>
                        <a:pt x="2124" y="30623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26B764C5-A56B-405A-894F-7057A59E8217}"/>
                    </a:ext>
                  </a:extLst>
                </p:cNvPr>
                <p:cNvSpPr/>
                <p:nvPr/>
              </p:nvSpPr>
              <p:spPr>
                <a:xfrm>
                  <a:off x="5327979" y="2266795"/>
                  <a:ext cx="45076" cy="26225"/>
                </a:xfrm>
                <a:custGeom>
                  <a:avLst/>
                  <a:gdLst>
                    <a:gd name="connsiteX0" fmla="*/ 210 w 45076"/>
                    <a:gd name="connsiteY0" fmla="*/ 19500 h 26225"/>
                    <a:gd name="connsiteX1" fmla="*/ 44511 w 45076"/>
                    <a:gd name="connsiteY1" fmla="*/ 6289 h 26225"/>
                    <a:gd name="connsiteX2" fmla="*/ 210 w 45076"/>
                    <a:gd name="connsiteY2" fmla="*/ 19500 h 2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076" h="26225">
                      <a:moveTo>
                        <a:pt x="210" y="19500"/>
                      </a:moveTo>
                      <a:cubicBezTo>
                        <a:pt x="4125" y="4288"/>
                        <a:pt x="37815" y="-7904"/>
                        <a:pt x="44511" y="6289"/>
                      </a:cubicBezTo>
                      <a:cubicBezTo>
                        <a:pt x="51207" y="20471"/>
                        <a:pt x="-3809" y="35140"/>
                        <a:pt x="210" y="19500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31" name="Graphic 57">
                <a:extLst>
                  <a:ext uri="{FF2B5EF4-FFF2-40B4-BE49-F238E27FC236}">
                    <a16:creationId xmlns:a16="http://schemas.microsoft.com/office/drawing/2014/main" id="{8E9B46A9-08EC-4B0F-8AD6-F4CD51AD4ED3}"/>
                  </a:ext>
                </a:extLst>
              </p:cNvPr>
              <p:cNvGrpSpPr/>
              <p:nvPr/>
            </p:nvGrpSpPr>
            <p:grpSpPr>
              <a:xfrm>
                <a:off x="5551052" y="1967516"/>
                <a:ext cx="314511" cy="386617"/>
                <a:chOff x="5551052" y="1967516"/>
                <a:chExt cx="314511" cy="386617"/>
              </a:xfrm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A573EAF7-31C7-4215-B1CA-343BB8D93A47}"/>
                    </a:ext>
                  </a:extLst>
                </p:cNvPr>
                <p:cNvSpPr/>
                <p:nvPr/>
              </p:nvSpPr>
              <p:spPr>
                <a:xfrm>
                  <a:off x="5551052" y="1969977"/>
                  <a:ext cx="312834" cy="384156"/>
                </a:xfrm>
                <a:custGeom>
                  <a:avLst/>
                  <a:gdLst>
                    <a:gd name="connsiteX0" fmla="*/ 146279 w 312834"/>
                    <a:gd name="connsiteY0" fmla="*/ 87518 h 384156"/>
                    <a:gd name="connsiteX1" fmla="*/ 273495 w 312834"/>
                    <a:gd name="connsiteY1" fmla="*/ 82374 h 384156"/>
                    <a:gd name="connsiteX2" fmla="*/ 230680 w 312834"/>
                    <a:gd name="connsiteY2" fmla="*/ 381183 h 384156"/>
                    <a:gd name="connsiteX3" fmla="*/ 217802 w 312834"/>
                    <a:gd name="connsiteY3" fmla="*/ 379773 h 384156"/>
                    <a:gd name="connsiteX4" fmla="*/ 68536 w 312834"/>
                    <a:gd name="connsiteY4" fmla="*/ 167537 h 384156"/>
                    <a:gd name="connsiteX5" fmla="*/ 146279 w 312834"/>
                    <a:gd name="connsiteY5" fmla="*/ 87518 h 384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2834" h="384156">
                      <a:moveTo>
                        <a:pt x="146279" y="87518"/>
                      </a:moveTo>
                      <a:cubicBezTo>
                        <a:pt x="146279" y="87518"/>
                        <a:pt x="161547" y="-35736"/>
                        <a:pt x="273495" y="82374"/>
                      </a:cubicBezTo>
                      <a:cubicBezTo>
                        <a:pt x="370355" y="184558"/>
                        <a:pt x="261722" y="340892"/>
                        <a:pt x="230680" y="381183"/>
                      </a:cubicBezTo>
                      <a:cubicBezTo>
                        <a:pt x="227194" y="385707"/>
                        <a:pt x="220250" y="384936"/>
                        <a:pt x="217802" y="379773"/>
                      </a:cubicBezTo>
                      <a:cubicBezTo>
                        <a:pt x="202333" y="347160"/>
                        <a:pt x="151794" y="249062"/>
                        <a:pt x="68536" y="167537"/>
                      </a:cubicBezTo>
                      <a:cubicBezTo>
                        <a:pt x="-36191" y="65001"/>
                        <a:pt x="-28886" y="-104792"/>
                        <a:pt x="146279" y="87518"/>
                      </a:cubicBezTo>
                      <a:close/>
                    </a:path>
                  </a:pathLst>
                </a:custGeom>
                <a:solidFill>
                  <a:srgbClr val="00423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8407FFC6-4994-4D1E-94F8-99912B09991D}"/>
                    </a:ext>
                  </a:extLst>
                </p:cNvPr>
                <p:cNvSpPr/>
                <p:nvPr/>
              </p:nvSpPr>
              <p:spPr>
                <a:xfrm>
                  <a:off x="5555425" y="1967516"/>
                  <a:ext cx="310138" cy="383919"/>
                </a:xfrm>
                <a:custGeom>
                  <a:avLst/>
                  <a:gdLst>
                    <a:gd name="connsiteX0" fmla="*/ 143582 w 310138"/>
                    <a:gd name="connsiteY0" fmla="*/ 87626 h 383919"/>
                    <a:gd name="connsiteX1" fmla="*/ 270798 w 310138"/>
                    <a:gd name="connsiteY1" fmla="*/ 82483 h 383919"/>
                    <a:gd name="connsiteX2" fmla="*/ 228231 w 310138"/>
                    <a:gd name="connsiteY2" fmla="*/ 380958 h 383919"/>
                    <a:gd name="connsiteX3" fmla="*/ 215248 w 310138"/>
                    <a:gd name="connsiteY3" fmla="*/ 379329 h 383919"/>
                    <a:gd name="connsiteX4" fmla="*/ 70268 w 310138"/>
                    <a:gd name="connsiteY4" fmla="*/ 167246 h 383919"/>
                    <a:gd name="connsiteX5" fmla="*/ 143582 w 310138"/>
                    <a:gd name="connsiteY5" fmla="*/ 87626 h 38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0138" h="383919">
                      <a:moveTo>
                        <a:pt x="143582" y="87626"/>
                      </a:moveTo>
                      <a:cubicBezTo>
                        <a:pt x="143582" y="87626"/>
                        <a:pt x="158850" y="-35627"/>
                        <a:pt x="270798" y="82483"/>
                      </a:cubicBezTo>
                      <a:cubicBezTo>
                        <a:pt x="367400" y="184400"/>
                        <a:pt x="259606" y="340162"/>
                        <a:pt x="228231" y="380958"/>
                      </a:cubicBezTo>
                      <a:cubicBezTo>
                        <a:pt x="224687" y="385559"/>
                        <a:pt x="217591" y="384635"/>
                        <a:pt x="215248" y="379329"/>
                      </a:cubicBezTo>
                      <a:cubicBezTo>
                        <a:pt x="200579" y="346106"/>
                        <a:pt x="153088" y="248341"/>
                        <a:pt x="70268" y="167246"/>
                      </a:cubicBezTo>
                      <a:cubicBezTo>
                        <a:pt x="-34460" y="64699"/>
                        <a:pt x="-31583" y="-104693"/>
                        <a:pt x="143582" y="87626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266E365A-8B11-488A-B8C5-13B9C9902790}"/>
                    </a:ext>
                  </a:extLst>
                </p:cNvPr>
                <p:cNvSpPr/>
                <p:nvPr/>
              </p:nvSpPr>
              <p:spPr>
                <a:xfrm>
                  <a:off x="5555512" y="1980523"/>
                  <a:ext cx="310047" cy="370902"/>
                </a:xfrm>
                <a:custGeom>
                  <a:avLst/>
                  <a:gdLst>
                    <a:gd name="connsiteX0" fmla="*/ 270711 w 310047"/>
                    <a:gd name="connsiteY0" fmla="*/ 69466 h 370902"/>
                    <a:gd name="connsiteX1" fmla="*/ 228143 w 310047"/>
                    <a:gd name="connsiteY1" fmla="*/ 367941 h 370902"/>
                    <a:gd name="connsiteX2" fmla="*/ 215161 w 310047"/>
                    <a:gd name="connsiteY2" fmla="*/ 366312 h 370902"/>
                    <a:gd name="connsiteX3" fmla="*/ 70181 w 310047"/>
                    <a:gd name="connsiteY3" fmla="*/ 154229 h 370902"/>
                    <a:gd name="connsiteX4" fmla="*/ 3458 w 310047"/>
                    <a:gd name="connsiteY4" fmla="*/ 0 h 370902"/>
                    <a:gd name="connsiteX5" fmla="*/ 62056 w 310047"/>
                    <a:gd name="connsiteY5" fmla="*/ 130693 h 370902"/>
                    <a:gd name="connsiteX6" fmla="*/ 195606 w 310047"/>
                    <a:gd name="connsiteY6" fmla="*/ 289560 h 370902"/>
                    <a:gd name="connsiteX7" fmla="*/ 144104 w 310047"/>
                    <a:gd name="connsiteY7" fmla="*/ 75409 h 370902"/>
                    <a:gd name="connsiteX8" fmla="*/ 227467 w 310047"/>
                    <a:gd name="connsiteY8" fmla="*/ 244735 h 370902"/>
                    <a:gd name="connsiteX9" fmla="*/ 221190 w 310047"/>
                    <a:gd name="connsiteY9" fmla="*/ 28242 h 370902"/>
                    <a:gd name="connsiteX10" fmla="*/ 270711 w 310047"/>
                    <a:gd name="connsiteY10" fmla="*/ 69466 h 370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10047" h="370902">
                      <a:moveTo>
                        <a:pt x="270711" y="69466"/>
                      </a:moveTo>
                      <a:cubicBezTo>
                        <a:pt x="367304" y="171383"/>
                        <a:pt x="259519" y="327146"/>
                        <a:pt x="228143" y="367941"/>
                      </a:cubicBezTo>
                      <a:cubicBezTo>
                        <a:pt x="224600" y="372542"/>
                        <a:pt x="217504" y="371618"/>
                        <a:pt x="215161" y="366312"/>
                      </a:cubicBezTo>
                      <a:cubicBezTo>
                        <a:pt x="200492" y="333089"/>
                        <a:pt x="153001" y="235325"/>
                        <a:pt x="70181" y="154229"/>
                      </a:cubicBezTo>
                      <a:cubicBezTo>
                        <a:pt x="15488" y="100670"/>
                        <a:pt x="-9772" y="28966"/>
                        <a:pt x="3458" y="0"/>
                      </a:cubicBezTo>
                      <a:cubicBezTo>
                        <a:pt x="334" y="33357"/>
                        <a:pt x="8916" y="81277"/>
                        <a:pt x="62056" y="130693"/>
                      </a:cubicBezTo>
                      <a:cubicBezTo>
                        <a:pt x="159344" y="221161"/>
                        <a:pt x="195606" y="289560"/>
                        <a:pt x="195606" y="289560"/>
                      </a:cubicBezTo>
                      <a:cubicBezTo>
                        <a:pt x="222657" y="182128"/>
                        <a:pt x="151172" y="84696"/>
                        <a:pt x="144104" y="75409"/>
                      </a:cubicBezTo>
                      <a:cubicBezTo>
                        <a:pt x="221923" y="173050"/>
                        <a:pt x="227467" y="244735"/>
                        <a:pt x="227467" y="244735"/>
                      </a:cubicBezTo>
                      <a:cubicBezTo>
                        <a:pt x="283560" y="107680"/>
                        <a:pt x="240850" y="47168"/>
                        <a:pt x="221190" y="28242"/>
                      </a:cubicBezTo>
                      <a:cubicBezTo>
                        <a:pt x="235135" y="36128"/>
                        <a:pt x="251461" y="49168"/>
                        <a:pt x="270711" y="69466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D31A5C4E-3F65-4745-AB42-6BAC41D58C11}"/>
                    </a:ext>
                  </a:extLst>
                </p:cNvPr>
                <p:cNvSpPr/>
                <p:nvPr/>
              </p:nvSpPr>
              <p:spPr>
                <a:xfrm>
                  <a:off x="5555507" y="1967686"/>
                  <a:ext cx="185450" cy="228295"/>
                </a:xfrm>
                <a:custGeom>
                  <a:avLst/>
                  <a:gdLst>
                    <a:gd name="connsiteX0" fmla="*/ 185172 w 185450"/>
                    <a:gd name="connsiteY0" fmla="*/ 202632 h 228295"/>
                    <a:gd name="connsiteX1" fmla="*/ 27276 w 185450"/>
                    <a:gd name="connsiteY1" fmla="*/ 112412 h 228295"/>
                    <a:gd name="connsiteX2" fmla="*/ 135528 w 185450"/>
                    <a:gd name="connsiteY2" fmla="*/ 78950 h 228295"/>
                    <a:gd name="connsiteX3" fmla="*/ 185172 w 185450"/>
                    <a:gd name="connsiteY3" fmla="*/ 202632 h 228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5450" h="228295">
                      <a:moveTo>
                        <a:pt x="185172" y="202632"/>
                      </a:moveTo>
                      <a:cubicBezTo>
                        <a:pt x="191526" y="270288"/>
                        <a:pt x="87712" y="191555"/>
                        <a:pt x="27276" y="112412"/>
                      </a:cubicBezTo>
                      <a:cubicBezTo>
                        <a:pt x="-27712" y="20010"/>
                        <a:pt x="-3413" y="-69249"/>
                        <a:pt x="135528" y="78950"/>
                      </a:cubicBezTo>
                      <a:cubicBezTo>
                        <a:pt x="157092" y="106239"/>
                        <a:pt x="179991" y="147359"/>
                        <a:pt x="185172" y="202632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85741872-2080-4DD6-8447-5BF2AB68FDEE}"/>
                    </a:ext>
                  </a:extLst>
                </p:cNvPr>
                <p:cNvSpPr/>
                <p:nvPr/>
              </p:nvSpPr>
              <p:spPr>
                <a:xfrm>
                  <a:off x="5650474" y="2035285"/>
                  <a:ext cx="47064" cy="63726"/>
                </a:xfrm>
                <a:custGeom>
                  <a:avLst/>
                  <a:gdLst>
                    <a:gd name="connsiteX0" fmla="*/ 35731 w 47064"/>
                    <a:gd name="connsiteY0" fmla="*/ 63719 h 63726"/>
                    <a:gd name="connsiteX1" fmla="*/ 7651 w 47064"/>
                    <a:gd name="connsiteY1" fmla="*/ 2398 h 63726"/>
                    <a:gd name="connsiteX2" fmla="*/ 35731 w 47064"/>
                    <a:gd name="connsiteY2" fmla="*/ 63719 h 63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064" h="63726">
                      <a:moveTo>
                        <a:pt x="35731" y="63719"/>
                      </a:moveTo>
                      <a:cubicBezTo>
                        <a:pt x="26482" y="63434"/>
                        <a:pt x="-17457" y="19428"/>
                        <a:pt x="7651" y="2398"/>
                      </a:cubicBezTo>
                      <a:cubicBezTo>
                        <a:pt x="32769" y="-14624"/>
                        <a:pt x="64325" y="64596"/>
                        <a:pt x="35731" y="63719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EDE8AC4F-2F91-4BE3-8F76-DACC97E45C8E}"/>
                    </a:ext>
                  </a:extLst>
                </p:cNvPr>
                <p:cNvSpPr/>
                <p:nvPr/>
              </p:nvSpPr>
              <p:spPr>
                <a:xfrm>
                  <a:off x="5628410" y="2016969"/>
                  <a:ext cx="16816" cy="34728"/>
                </a:xfrm>
                <a:custGeom>
                  <a:avLst/>
                  <a:gdLst>
                    <a:gd name="connsiteX0" fmla="*/ 12038 w 16816"/>
                    <a:gd name="connsiteY0" fmla="*/ 33687 h 34728"/>
                    <a:gd name="connsiteX1" fmla="*/ 5437 w 16816"/>
                    <a:gd name="connsiteY1" fmla="*/ 7 h 34728"/>
                    <a:gd name="connsiteX2" fmla="*/ 12038 w 16816"/>
                    <a:gd name="connsiteY2" fmla="*/ 33687 h 34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816" h="34728">
                      <a:moveTo>
                        <a:pt x="12038" y="33687"/>
                      </a:moveTo>
                      <a:cubicBezTo>
                        <a:pt x="20686" y="25867"/>
                        <a:pt x="17067" y="-488"/>
                        <a:pt x="5437" y="7"/>
                      </a:cubicBezTo>
                      <a:cubicBezTo>
                        <a:pt x="-6203" y="502"/>
                        <a:pt x="3151" y="41736"/>
                        <a:pt x="12038" y="33687"/>
                      </a:cubicBezTo>
                      <a:close/>
                    </a:path>
                  </a:pathLst>
                </a:custGeom>
                <a:solidFill>
                  <a:srgbClr val="FFFF00">
                    <a:alpha val="6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32" name="Graphic 57">
                <a:extLst>
                  <a:ext uri="{FF2B5EF4-FFF2-40B4-BE49-F238E27FC236}">
                    <a16:creationId xmlns:a16="http://schemas.microsoft.com/office/drawing/2014/main" id="{A84FCDEB-1CEF-416F-A7FD-9DB81DEA0570}"/>
                  </a:ext>
                </a:extLst>
              </p:cNvPr>
              <p:cNvGrpSpPr/>
              <p:nvPr/>
            </p:nvGrpSpPr>
            <p:grpSpPr>
              <a:xfrm>
                <a:off x="5869981" y="3127809"/>
                <a:ext cx="187814" cy="267938"/>
                <a:chOff x="5869981" y="3127809"/>
                <a:chExt cx="187814" cy="267938"/>
              </a:xfrm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C9F6DC24-7FED-4E1E-BCD2-D599A7C3EAB2}"/>
                    </a:ext>
                  </a:extLst>
                </p:cNvPr>
                <p:cNvSpPr/>
                <p:nvPr/>
              </p:nvSpPr>
              <p:spPr>
                <a:xfrm>
                  <a:off x="5885976" y="3150622"/>
                  <a:ext cx="146077" cy="196313"/>
                </a:xfrm>
                <a:custGeom>
                  <a:avLst/>
                  <a:gdLst>
                    <a:gd name="connsiteX0" fmla="*/ 79074 w 146077"/>
                    <a:gd name="connsiteY0" fmla="*/ 36700 h 196313"/>
                    <a:gd name="connsiteX1" fmla="*/ 38859 w 146077"/>
                    <a:gd name="connsiteY1" fmla="*/ 2705 h 196313"/>
                    <a:gd name="connsiteX2" fmla="*/ 864 w 146077"/>
                    <a:gd name="connsiteY2" fmla="*/ 74219 h 196313"/>
                    <a:gd name="connsiteX3" fmla="*/ 8789 w 146077"/>
                    <a:gd name="connsiteY3" fmla="*/ 86887 h 196313"/>
                    <a:gd name="connsiteX4" fmla="*/ 36859 w 146077"/>
                    <a:gd name="connsiteY4" fmla="*/ 77696 h 196313"/>
                    <a:gd name="connsiteX5" fmla="*/ 9246 w 146077"/>
                    <a:gd name="connsiteY5" fmla="*/ 127816 h 196313"/>
                    <a:gd name="connsiteX6" fmla="*/ 27162 w 146077"/>
                    <a:gd name="connsiteY6" fmla="*/ 191805 h 196313"/>
                    <a:gd name="connsiteX7" fmla="*/ 42126 w 146077"/>
                    <a:gd name="connsiteY7" fmla="*/ 192710 h 196313"/>
                    <a:gd name="connsiteX8" fmla="*/ 80417 w 146077"/>
                    <a:gd name="connsiteY8" fmla="*/ 156505 h 196313"/>
                    <a:gd name="connsiteX9" fmla="*/ 90256 w 146077"/>
                    <a:gd name="connsiteY9" fmla="*/ 88049 h 196313"/>
                    <a:gd name="connsiteX10" fmla="*/ 118669 w 146077"/>
                    <a:gd name="connsiteY10" fmla="*/ 125006 h 196313"/>
                    <a:gd name="connsiteX11" fmla="*/ 131194 w 146077"/>
                    <a:gd name="connsiteY11" fmla="*/ 114119 h 196313"/>
                    <a:gd name="connsiteX12" fmla="*/ 138167 w 146077"/>
                    <a:gd name="connsiteY12" fmla="*/ 67856 h 196313"/>
                    <a:gd name="connsiteX13" fmla="*/ 79074 w 146077"/>
                    <a:gd name="connsiteY13" fmla="*/ 36700 h 196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77" h="196313">
                      <a:moveTo>
                        <a:pt x="79074" y="36700"/>
                      </a:moveTo>
                      <a:cubicBezTo>
                        <a:pt x="79074" y="36700"/>
                        <a:pt x="77445" y="-11792"/>
                        <a:pt x="38859" y="2705"/>
                      </a:cubicBezTo>
                      <a:cubicBezTo>
                        <a:pt x="8408" y="14154"/>
                        <a:pt x="21819" y="30995"/>
                        <a:pt x="864" y="74219"/>
                      </a:cubicBezTo>
                      <a:cubicBezTo>
                        <a:pt x="-1927" y="79972"/>
                        <a:pt x="2397" y="86725"/>
                        <a:pt x="8789" y="86887"/>
                      </a:cubicBezTo>
                      <a:cubicBezTo>
                        <a:pt x="17104" y="87097"/>
                        <a:pt x="27400" y="85268"/>
                        <a:pt x="36859" y="77696"/>
                      </a:cubicBezTo>
                      <a:cubicBezTo>
                        <a:pt x="36859" y="77696"/>
                        <a:pt x="14323" y="94631"/>
                        <a:pt x="9246" y="127816"/>
                      </a:cubicBezTo>
                      <a:cubicBezTo>
                        <a:pt x="5836" y="150095"/>
                        <a:pt x="18485" y="176708"/>
                        <a:pt x="27162" y="191805"/>
                      </a:cubicBezTo>
                      <a:cubicBezTo>
                        <a:pt x="30382" y="197406"/>
                        <a:pt x="38249" y="197882"/>
                        <a:pt x="42126" y="192710"/>
                      </a:cubicBezTo>
                      <a:cubicBezTo>
                        <a:pt x="49346" y="183080"/>
                        <a:pt x="61938" y="168793"/>
                        <a:pt x="80417" y="156505"/>
                      </a:cubicBezTo>
                      <a:cubicBezTo>
                        <a:pt x="111763" y="135665"/>
                        <a:pt x="90256" y="88049"/>
                        <a:pt x="90256" y="88049"/>
                      </a:cubicBezTo>
                      <a:cubicBezTo>
                        <a:pt x="90256" y="88049"/>
                        <a:pt x="99086" y="115586"/>
                        <a:pt x="118669" y="125006"/>
                      </a:cubicBezTo>
                      <a:cubicBezTo>
                        <a:pt x="125822" y="128445"/>
                        <a:pt x="133785" y="121625"/>
                        <a:pt x="131194" y="114119"/>
                      </a:cubicBezTo>
                      <a:cubicBezTo>
                        <a:pt x="127680" y="103899"/>
                        <a:pt x="126518" y="88106"/>
                        <a:pt x="138167" y="67856"/>
                      </a:cubicBezTo>
                      <a:cubicBezTo>
                        <a:pt x="171428" y="10068"/>
                        <a:pt x="89713" y="619"/>
                        <a:pt x="79074" y="36700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AE4F951B-6681-48C1-8D8C-2918AEA5BF11}"/>
                    </a:ext>
                  </a:extLst>
                </p:cNvPr>
                <p:cNvSpPr/>
                <p:nvPr/>
              </p:nvSpPr>
              <p:spPr>
                <a:xfrm>
                  <a:off x="5869981" y="3127809"/>
                  <a:ext cx="187814" cy="267938"/>
                </a:xfrm>
                <a:custGeom>
                  <a:avLst/>
                  <a:gdLst>
                    <a:gd name="connsiteX0" fmla="*/ 64361 w 187814"/>
                    <a:gd name="connsiteY0" fmla="*/ 3467 h 267938"/>
                    <a:gd name="connsiteX1" fmla="*/ 54721 w 187814"/>
                    <a:gd name="connsiteY1" fmla="*/ 177098 h 267938"/>
                    <a:gd name="connsiteX2" fmla="*/ 131302 w 187814"/>
                    <a:gd name="connsiteY2" fmla="*/ 107042 h 267938"/>
                    <a:gd name="connsiteX3" fmla="*/ 143323 w 187814"/>
                    <a:gd name="connsiteY3" fmla="*/ 33042 h 267938"/>
                    <a:gd name="connsiteX4" fmla="*/ 170345 w 187814"/>
                    <a:gd name="connsiteY4" fmla="*/ 0 h 267938"/>
                    <a:gd name="connsiteX5" fmla="*/ 187814 w 187814"/>
                    <a:gd name="connsiteY5" fmla="*/ 165068 h 267938"/>
                    <a:gd name="connsiteX6" fmla="*/ 83277 w 187814"/>
                    <a:gd name="connsiteY6" fmla="*/ 267938 h 267938"/>
                    <a:gd name="connsiteX7" fmla="*/ 0 w 187814"/>
                    <a:gd name="connsiteY7" fmla="*/ 216322 h 267938"/>
                    <a:gd name="connsiteX8" fmla="*/ 9830 w 187814"/>
                    <a:gd name="connsiteY8" fmla="*/ 39310 h 267938"/>
                    <a:gd name="connsiteX9" fmla="*/ 64361 w 187814"/>
                    <a:gd name="connsiteY9" fmla="*/ 3467 h 267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814" h="267938">
                      <a:moveTo>
                        <a:pt x="64361" y="3467"/>
                      </a:moveTo>
                      <a:cubicBezTo>
                        <a:pt x="64361" y="3467"/>
                        <a:pt x="5410" y="67132"/>
                        <a:pt x="54721" y="177098"/>
                      </a:cubicBezTo>
                      <a:cubicBezTo>
                        <a:pt x="54721" y="177098"/>
                        <a:pt x="100613" y="150638"/>
                        <a:pt x="131302" y="107042"/>
                      </a:cubicBezTo>
                      <a:cubicBezTo>
                        <a:pt x="161982" y="63446"/>
                        <a:pt x="155286" y="38024"/>
                        <a:pt x="143323" y="33042"/>
                      </a:cubicBezTo>
                      <a:cubicBezTo>
                        <a:pt x="131369" y="28061"/>
                        <a:pt x="170345" y="0"/>
                        <a:pt x="170345" y="0"/>
                      </a:cubicBezTo>
                      <a:lnTo>
                        <a:pt x="187814" y="165068"/>
                      </a:lnTo>
                      <a:lnTo>
                        <a:pt x="83277" y="267938"/>
                      </a:lnTo>
                      <a:lnTo>
                        <a:pt x="0" y="216322"/>
                      </a:lnTo>
                      <a:lnTo>
                        <a:pt x="9830" y="39310"/>
                      </a:lnTo>
                      <a:lnTo>
                        <a:pt x="64361" y="3467"/>
                      </a:ln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4F9B6D8-66E6-4525-BAC1-422E8F3E21CD}"/>
                    </a:ext>
                  </a:extLst>
                </p:cNvPr>
                <p:cNvSpPr/>
                <p:nvPr/>
              </p:nvSpPr>
              <p:spPr>
                <a:xfrm>
                  <a:off x="5921254" y="3161719"/>
                  <a:ext cx="68005" cy="162972"/>
                </a:xfrm>
                <a:custGeom>
                  <a:avLst/>
                  <a:gdLst>
                    <a:gd name="connsiteX0" fmla="*/ 67332 w 68005"/>
                    <a:gd name="connsiteY0" fmla="*/ 5581 h 162972"/>
                    <a:gd name="connsiteX1" fmla="*/ 0 w 68005"/>
                    <a:gd name="connsiteY1" fmla="*/ 162972 h 162972"/>
                    <a:gd name="connsiteX2" fmla="*/ 47663 w 68005"/>
                    <a:gd name="connsiteY2" fmla="*/ 4486 h 162972"/>
                    <a:gd name="connsiteX3" fmla="*/ 67332 w 68005"/>
                    <a:gd name="connsiteY3" fmla="*/ 5581 h 162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005" h="162972">
                      <a:moveTo>
                        <a:pt x="67332" y="5581"/>
                      </a:moveTo>
                      <a:cubicBezTo>
                        <a:pt x="67332" y="5581"/>
                        <a:pt x="37071" y="10649"/>
                        <a:pt x="0" y="162972"/>
                      </a:cubicBezTo>
                      <a:cubicBezTo>
                        <a:pt x="0" y="162972"/>
                        <a:pt x="21698" y="15192"/>
                        <a:pt x="47663" y="4486"/>
                      </a:cubicBezTo>
                      <a:cubicBezTo>
                        <a:pt x="73638" y="-6211"/>
                        <a:pt x="67332" y="5581"/>
                        <a:pt x="67332" y="5581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BBAD8040-732F-4DB4-B9E9-5A8B92951433}"/>
                    </a:ext>
                  </a:extLst>
                </p:cNvPr>
                <p:cNvSpPr/>
                <p:nvPr/>
              </p:nvSpPr>
              <p:spPr>
                <a:xfrm>
                  <a:off x="5959843" y="3167887"/>
                  <a:ext cx="54812" cy="69745"/>
                </a:xfrm>
                <a:custGeom>
                  <a:avLst/>
                  <a:gdLst>
                    <a:gd name="connsiteX0" fmla="*/ 32258 w 54812"/>
                    <a:gd name="connsiteY0" fmla="*/ 747 h 69745"/>
                    <a:gd name="connsiteX1" fmla="*/ 9426 w 54812"/>
                    <a:gd name="connsiteY1" fmla="*/ 67069 h 69745"/>
                    <a:gd name="connsiteX2" fmla="*/ 32258 w 54812"/>
                    <a:gd name="connsiteY2" fmla="*/ 747 h 69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4812" h="69745">
                      <a:moveTo>
                        <a:pt x="32258" y="747"/>
                      </a:moveTo>
                      <a:cubicBezTo>
                        <a:pt x="23514" y="2509"/>
                        <a:pt x="-18444" y="47353"/>
                        <a:pt x="9426" y="67069"/>
                      </a:cubicBezTo>
                      <a:cubicBezTo>
                        <a:pt x="37296" y="86796"/>
                        <a:pt x="82368" y="-9359"/>
                        <a:pt x="32258" y="747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33" name="Graphic 57">
                <a:extLst>
                  <a:ext uri="{FF2B5EF4-FFF2-40B4-BE49-F238E27FC236}">
                    <a16:creationId xmlns:a16="http://schemas.microsoft.com/office/drawing/2014/main" id="{2B6A8885-A21F-4641-9831-0D826078172D}"/>
                  </a:ext>
                </a:extLst>
              </p:cNvPr>
              <p:cNvGrpSpPr/>
              <p:nvPr/>
            </p:nvGrpSpPr>
            <p:grpSpPr>
              <a:xfrm>
                <a:off x="6633772" y="2630766"/>
                <a:ext cx="190490" cy="265118"/>
                <a:chOff x="6633772" y="2630766"/>
                <a:chExt cx="190490" cy="265118"/>
              </a:xfrm>
            </p:grpSpPr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673DADE4-3AF1-4EF9-B4FE-BF10947D6A22}"/>
                    </a:ext>
                  </a:extLst>
                </p:cNvPr>
                <p:cNvSpPr/>
                <p:nvPr/>
              </p:nvSpPr>
              <p:spPr>
                <a:xfrm>
                  <a:off x="6653595" y="2650255"/>
                  <a:ext cx="147949" cy="195025"/>
                </a:xfrm>
                <a:custGeom>
                  <a:avLst/>
                  <a:gdLst>
                    <a:gd name="connsiteX0" fmla="*/ 66568 w 147949"/>
                    <a:gd name="connsiteY0" fmla="*/ 38262 h 195025"/>
                    <a:gd name="connsiteX1" fmla="*/ 104726 w 147949"/>
                    <a:gd name="connsiteY1" fmla="*/ 1972 h 195025"/>
                    <a:gd name="connsiteX2" fmla="*/ 146855 w 147949"/>
                    <a:gd name="connsiteY2" fmla="*/ 71133 h 195025"/>
                    <a:gd name="connsiteX3" fmla="*/ 139682 w 147949"/>
                    <a:gd name="connsiteY3" fmla="*/ 84249 h 195025"/>
                    <a:gd name="connsiteX4" fmla="*/ 111126 w 147949"/>
                    <a:gd name="connsiteY4" fmla="*/ 76714 h 195025"/>
                    <a:gd name="connsiteX5" fmla="*/ 141635 w 147949"/>
                    <a:gd name="connsiteY5" fmla="*/ 125130 h 195025"/>
                    <a:gd name="connsiteX6" fmla="*/ 127500 w 147949"/>
                    <a:gd name="connsiteY6" fmla="*/ 190052 h 195025"/>
                    <a:gd name="connsiteX7" fmla="*/ 112622 w 147949"/>
                    <a:gd name="connsiteY7" fmla="*/ 191834 h 195025"/>
                    <a:gd name="connsiteX8" fmla="*/ 72274 w 147949"/>
                    <a:gd name="connsiteY8" fmla="*/ 157944 h 195025"/>
                    <a:gd name="connsiteX9" fmla="*/ 58434 w 147949"/>
                    <a:gd name="connsiteY9" fmla="*/ 90183 h 195025"/>
                    <a:gd name="connsiteX10" fmla="*/ 32240 w 147949"/>
                    <a:gd name="connsiteY10" fmla="*/ 128740 h 195025"/>
                    <a:gd name="connsiteX11" fmla="*/ 19096 w 147949"/>
                    <a:gd name="connsiteY11" fmla="*/ 118605 h 195025"/>
                    <a:gd name="connsiteX12" fmla="*/ 9418 w 147949"/>
                    <a:gd name="connsiteY12" fmla="*/ 72828 h 195025"/>
                    <a:gd name="connsiteX13" fmla="*/ 66568 w 147949"/>
                    <a:gd name="connsiteY13" fmla="*/ 38262 h 195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7949" h="195025">
                      <a:moveTo>
                        <a:pt x="66568" y="38262"/>
                      </a:moveTo>
                      <a:cubicBezTo>
                        <a:pt x="66568" y="38262"/>
                        <a:pt x="65349" y="-10239"/>
                        <a:pt x="104726" y="1972"/>
                      </a:cubicBezTo>
                      <a:cubicBezTo>
                        <a:pt x="135796" y="11611"/>
                        <a:pt x="123404" y="29213"/>
                        <a:pt x="146855" y="71133"/>
                      </a:cubicBezTo>
                      <a:cubicBezTo>
                        <a:pt x="149979" y="76714"/>
                        <a:pt x="146054" y="83706"/>
                        <a:pt x="139682" y="84249"/>
                      </a:cubicBezTo>
                      <a:cubicBezTo>
                        <a:pt x="131395" y="84944"/>
                        <a:pt x="121004" y="83725"/>
                        <a:pt x="111126" y="76714"/>
                      </a:cubicBezTo>
                      <a:cubicBezTo>
                        <a:pt x="111126" y="76714"/>
                        <a:pt x="134615" y="92307"/>
                        <a:pt x="141635" y="125130"/>
                      </a:cubicBezTo>
                      <a:cubicBezTo>
                        <a:pt x="146350" y="147171"/>
                        <a:pt x="135282" y="174488"/>
                        <a:pt x="127500" y="190052"/>
                      </a:cubicBezTo>
                      <a:cubicBezTo>
                        <a:pt x="124614" y="195834"/>
                        <a:pt x="116784" y="196767"/>
                        <a:pt x="112622" y="191834"/>
                      </a:cubicBezTo>
                      <a:cubicBezTo>
                        <a:pt x="104849" y="182642"/>
                        <a:pt x="91438" y="169126"/>
                        <a:pt x="72274" y="157944"/>
                      </a:cubicBezTo>
                      <a:cubicBezTo>
                        <a:pt x="39765" y="138970"/>
                        <a:pt x="58434" y="90183"/>
                        <a:pt x="58434" y="90183"/>
                      </a:cubicBezTo>
                      <a:cubicBezTo>
                        <a:pt x="58434" y="90183"/>
                        <a:pt x="51243" y="118186"/>
                        <a:pt x="32240" y="128740"/>
                      </a:cubicBezTo>
                      <a:cubicBezTo>
                        <a:pt x="25297" y="132597"/>
                        <a:pt x="16953" y="126254"/>
                        <a:pt x="19096" y="118605"/>
                      </a:cubicBezTo>
                      <a:cubicBezTo>
                        <a:pt x="22011" y="108194"/>
                        <a:pt x="22239" y="92364"/>
                        <a:pt x="9418" y="72828"/>
                      </a:cubicBezTo>
                      <a:cubicBezTo>
                        <a:pt x="-27186" y="17097"/>
                        <a:pt x="53833" y="2877"/>
                        <a:pt x="66568" y="38262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B268FD73-3A0E-4342-99B3-8C39E687B8C9}"/>
                    </a:ext>
                  </a:extLst>
                </p:cNvPr>
                <p:cNvSpPr/>
                <p:nvPr/>
              </p:nvSpPr>
              <p:spPr>
                <a:xfrm>
                  <a:off x="6633772" y="2630766"/>
                  <a:ext cx="190490" cy="265118"/>
                </a:xfrm>
                <a:custGeom>
                  <a:avLst/>
                  <a:gdLst>
                    <a:gd name="connsiteX0" fmla="*/ 113767 w 190490"/>
                    <a:gd name="connsiteY0" fmla="*/ 0 h 265118"/>
                    <a:gd name="connsiteX1" fmla="*/ 133569 w 190490"/>
                    <a:gd name="connsiteY1" fmla="*/ 172774 h 265118"/>
                    <a:gd name="connsiteX2" fmla="*/ 53016 w 190490"/>
                    <a:gd name="connsiteY2" fmla="*/ 107328 h 265118"/>
                    <a:gd name="connsiteX3" fmla="*/ 36671 w 190490"/>
                    <a:gd name="connsiteY3" fmla="*/ 34157 h 265118"/>
                    <a:gd name="connsiteX4" fmla="*/ 7753 w 190490"/>
                    <a:gd name="connsiteY4" fmla="*/ 2753 h 265118"/>
                    <a:gd name="connsiteX5" fmla="*/ 0 w 190490"/>
                    <a:gd name="connsiteY5" fmla="*/ 168554 h 265118"/>
                    <a:gd name="connsiteX6" fmla="*/ 110385 w 190490"/>
                    <a:gd name="connsiteY6" fmla="*/ 265119 h 265118"/>
                    <a:gd name="connsiteX7" fmla="*/ 190490 w 190490"/>
                    <a:gd name="connsiteY7" fmla="*/ 208702 h 265118"/>
                    <a:gd name="connsiteX8" fmla="*/ 170297 w 190490"/>
                    <a:gd name="connsiteY8" fmla="*/ 32575 h 265118"/>
                    <a:gd name="connsiteX9" fmla="*/ 113767 w 190490"/>
                    <a:gd name="connsiteY9" fmla="*/ 0 h 265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490" h="265118">
                      <a:moveTo>
                        <a:pt x="113767" y="0"/>
                      </a:moveTo>
                      <a:cubicBezTo>
                        <a:pt x="113767" y="0"/>
                        <a:pt x="176355" y="60093"/>
                        <a:pt x="133569" y="172774"/>
                      </a:cubicBezTo>
                      <a:cubicBezTo>
                        <a:pt x="133569" y="172774"/>
                        <a:pt x="86201" y="149047"/>
                        <a:pt x="53016" y="107328"/>
                      </a:cubicBezTo>
                      <a:cubicBezTo>
                        <a:pt x="19831" y="65608"/>
                        <a:pt x="25022" y="39834"/>
                        <a:pt x="36671" y="34157"/>
                      </a:cubicBezTo>
                      <a:cubicBezTo>
                        <a:pt x="48320" y="28480"/>
                        <a:pt x="7753" y="2753"/>
                        <a:pt x="7753" y="2753"/>
                      </a:cubicBezTo>
                      <a:lnTo>
                        <a:pt x="0" y="168554"/>
                      </a:lnTo>
                      <a:lnTo>
                        <a:pt x="110385" y="265119"/>
                      </a:lnTo>
                      <a:lnTo>
                        <a:pt x="190490" y="208702"/>
                      </a:lnTo>
                      <a:lnTo>
                        <a:pt x="170297" y="32575"/>
                      </a:lnTo>
                      <a:lnTo>
                        <a:pt x="113767" y="0"/>
                      </a:ln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8B1EDDD6-53C3-4A4D-AC1D-6A95C80512F2}"/>
                    </a:ext>
                  </a:extLst>
                </p:cNvPr>
                <p:cNvSpPr/>
                <p:nvPr/>
              </p:nvSpPr>
              <p:spPr>
                <a:xfrm>
                  <a:off x="6694664" y="2664112"/>
                  <a:ext cx="77276" cy="158973"/>
                </a:xfrm>
                <a:custGeom>
                  <a:avLst/>
                  <a:gdLst>
                    <a:gd name="connsiteX0" fmla="*/ 829 w 77276"/>
                    <a:gd name="connsiteY0" fmla="*/ 5802 h 158973"/>
                    <a:gd name="connsiteX1" fmla="*/ 77277 w 77276"/>
                    <a:gd name="connsiteY1" fmla="*/ 158973 h 158973"/>
                    <a:gd name="connsiteX2" fmla="*/ 20403 w 77276"/>
                    <a:gd name="connsiteY2" fmla="*/ 3563 h 158973"/>
                    <a:gd name="connsiteX3" fmla="*/ 829 w 77276"/>
                    <a:gd name="connsiteY3" fmla="*/ 5802 h 158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276" h="158973">
                      <a:moveTo>
                        <a:pt x="829" y="5802"/>
                      </a:moveTo>
                      <a:cubicBezTo>
                        <a:pt x="829" y="5802"/>
                        <a:pt x="31338" y="9088"/>
                        <a:pt x="77277" y="158973"/>
                      </a:cubicBezTo>
                      <a:cubicBezTo>
                        <a:pt x="77277" y="158973"/>
                        <a:pt x="46949" y="12717"/>
                        <a:pt x="20403" y="3563"/>
                      </a:cubicBezTo>
                      <a:cubicBezTo>
                        <a:pt x="-6153" y="-5600"/>
                        <a:pt x="829" y="5802"/>
                        <a:pt x="829" y="5802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595F0B8-ADE4-4A30-9D98-1532E06CBAAB}"/>
                    </a:ext>
                  </a:extLst>
                </p:cNvPr>
                <p:cNvSpPr/>
                <p:nvPr/>
              </p:nvSpPr>
              <p:spPr>
                <a:xfrm>
                  <a:off x="6670447" y="2671065"/>
                  <a:ext cx="56704" cy="68439"/>
                </a:xfrm>
                <a:custGeom>
                  <a:avLst/>
                  <a:gdLst>
                    <a:gd name="connsiteX0" fmla="*/ 21617 w 56704"/>
                    <a:gd name="connsiteY0" fmla="*/ 392 h 68439"/>
                    <a:gd name="connsiteX1" fmla="*/ 48297 w 56704"/>
                    <a:gd name="connsiteY1" fmla="*/ 65267 h 68439"/>
                    <a:gd name="connsiteX2" fmla="*/ 21617 w 56704"/>
                    <a:gd name="connsiteY2" fmla="*/ 392 h 68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704" h="68439">
                      <a:moveTo>
                        <a:pt x="21617" y="392"/>
                      </a:moveTo>
                      <a:cubicBezTo>
                        <a:pt x="30447" y="1640"/>
                        <a:pt x="74967" y="43940"/>
                        <a:pt x="48297" y="65267"/>
                      </a:cubicBezTo>
                      <a:cubicBezTo>
                        <a:pt x="21636" y="86584"/>
                        <a:pt x="-29008" y="-6761"/>
                        <a:pt x="21617" y="392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34" name="Graphic 57">
                <a:extLst>
                  <a:ext uri="{FF2B5EF4-FFF2-40B4-BE49-F238E27FC236}">
                    <a16:creationId xmlns:a16="http://schemas.microsoft.com/office/drawing/2014/main" id="{581C5FFA-6967-47DA-AC36-B7F8BDCC254C}"/>
                  </a:ext>
                </a:extLst>
              </p:cNvPr>
              <p:cNvGrpSpPr/>
              <p:nvPr/>
            </p:nvGrpSpPr>
            <p:grpSpPr>
              <a:xfrm>
                <a:off x="6398637" y="3030169"/>
                <a:ext cx="226771" cy="258203"/>
                <a:chOff x="6398637" y="3030169"/>
                <a:chExt cx="226771" cy="258203"/>
              </a:xfrm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505081A6-0CC5-432E-8C93-051F1D34FA71}"/>
                    </a:ext>
                  </a:extLst>
                </p:cNvPr>
                <p:cNvSpPr/>
                <p:nvPr/>
              </p:nvSpPr>
              <p:spPr>
                <a:xfrm>
                  <a:off x="6424746" y="3048328"/>
                  <a:ext cx="163209" cy="184263"/>
                </a:xfrm>
                <a:custGeom>
                  <a:avLst/>
                  <a:gdLst>
                    <a:gd name="connsiteX0" fmla="*/ 63426 w 163209"/>
                    <a:gd name="connsiteY0" fmla="*/ 44468 h 184263"/>
                    <a:gd name="connsiteX1" fmla="*/ 91773 w 163209"/>
                    <a:gd name="connsiteY1" fmla="*/ 91 h 184263"/>
                    <a:gd name="connsiteX2" fmla="*/ 149247 w 163209"/>
                    <a:gd name="connsiteY2" fmla="*/ 57145 h 184263"/>
                    <a:gd name="connsiteX3" fmla="*/ 145427 w 163209"/>
                    <a:gd name="connsiteY3" fmla="*/ 71595 h 184263"/>
                    <a:gd name="connsiteX4" fmla="*/ 115900 w 163209"/>
                    <a:gd name="connsiteY4" fmla="*/ 71128 h 184263"/>
                    <a:gd name="connsiteX5" fmla="*/ 157124 w 163209"/>
                    <a:gd name="connsiteY5" fmla="*/ 110828 h 184263"/>
                    <a:gd name="connsiteX6" fmla="*/ 158962 w 163209"/>
                    <a:gd name="connsiteY6" fmla="*/ 177246 h 184263"/>
                    <a:gd name="connsiteX7" fmla="*/ 144941 w 163209"/>
                    <a:gd name="connsiteY7" fmla="*/ 182542 h 184263"/>
                    <a:gd name="connsiteX8" fmla="*/ 97650 w 163209"/>
                    <a:gd name="connsiteY8" fmla="*/ 159310 h 184263"/>
                    <a:gd name="connsiteX9" fmla="*/ 67970 w 163209"/>
                    <a:gd name="connsiteY9" fmla="*/ 96836 h 184263"/>
                    <a:gd name="connsiteX10" fmla="*/ 51777 w 163209"/>
                    <a:gd name="connsiteY10" fmla="*/ 140546 h 184263"/>
                    <a:gd name="connsiteX11" fmla="*/ 36585 w 163209"/>
                    <a:gd name="connsiteY11" fmla="*/ 133860 h 184263"/>
                    <a:gd name="connsiteX12" fmla="*/ 16220 w 163209"/>
                    <a:gd name="connsiteY12" fmla="*/ 91731 h 184263"/>
                    <a:gd name="connsiteX13" fmla="*/ 63426 w 163209"/>
                    <a:gd name="connsiteY13" fmla="*/ 44468 h 18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3209" h="184263">
                      <a:moveTo>
                        <a:pt x="63426" y="44468"/>
                      </a:moveTo>
                      <a:cubicBezTo>
                        <a:pt x="63426" y="44468"/>
                        <a:pt x="50615" y="-2329"/>
                        <a:pt x="91773" y="91"/>
                      </a:cubicBezTo>
                      <a:cubicBezTo>
                        <a:pt x="124253" y="2005"/>
                        <a:pt x="116433" y="22065"/>
                        <a:pt x="149247" y="57145"/>
                      </a:cubicBezTo>
                      <a:cubicBezTo>
                        <a:pt x="153609" y="61813"/>
                        <a:pt x="151485" y="69547"/>
                        <a:pt x="145427" y="71595"/>
                      </a:cubicBezTo>
                      <a:cubicBezTo>
                        <a:pt x="137550" y="74262"/>
                        <a:pt x="127167" y="75557"/>
                        <a:pt x="115900" y="71128"/>
                      </a:cubicBezTo>
                      <a:cubicBezTo>
                        <a:pt x="115900" y="71128"/>
                        <a:pt x="142436" y="80634"/>
                        <a:pt x="157124" y="110828"/>
                      </a:cubicBezTo>
                      <a:cubicBezTo>
                        <a:pt x="166982" y="131098"/>
                        <a:pt x="162782" y="160263"/>
                        <a:pt x="158962" y="177246"/>
                      </a:cubicBezTo>
                      <a:cubicBezTo>
                        <a:pt x="157543" y="183552"/>
                        <a:pt x="150170" y="186333"/>
                        <a:pt x="144941" y="182542"/>
                      </a:cubicBezTo>
                      <a:cubicBezTo>
                        <a:pt x="135197" y="175484"/>
                        <a:pt x="118928" y="165569"/>
                        <a:pt x="97650" y="159310"/>
                      </a:cubicBezTo>
                      <a:cubicBezTo>
                        <a:pt x="61540" y="148681"/>
                        <a:pt x="67970" y="96836"/>
                        <a:pt x="67970" y="96836"/>
                      </a:cubicBezTo>
                      <a:cubicBezTo>
                        <a:pt x="67970" y="96836"/>
                        <a:pt x="67693" y="125744"/>
                        <a:pt x="51777" y="140546"/>
                      </a:cubicBezTo>
                      <a:cubicBezTo>
                        <a:pt x="45967" y="145957"/>
                        <a:pt x="36347" y="141794"/>
                        <a:pt x="36585" y="133860"/>
                      </a:cubicBezTo>
                      <a:cubicBezTo>
                        <a:pt x="36918" y="123049"/>
                        <a:pt x="33346" y="107628"/>
                        <a:pt x="16220" y="91731"/>
                      </a:cubicBezTo>
                      <a:cubicBezTo>
                        <a:pt x="-32671" y="46382"/>
                        <a:pt x="42576" y="13169"/>
                        <a:pt x="63426" y="44468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8D433AD-786E-44C3-86AB-F4D69039DDBF}"/>
                    </a:ext>
                  </a:extLst>
                </p:cNvPr>
                <p:cNvSpPr/>
                <p:nvPr/>
              </p:nvSpPr>
              <p:spPr>
                <a:xfrm>
                  <a:off x="6398637" y="3030169"/>
                  <a:ext cx="226771" cy="258203"/>
                </a:xfrm>
                <a:custGeom>
                  <a:avLst/>
                  <a:gdLst>
                    <a:gd name="connsiteX0" fmla="*/ 102270 w 226771"/>
                    <a:gd name="connsiteY0" fmla="*/ 0 h 258203"/>
                    <a:gd name="connsiteX1" fmla="*/ 162906 w 226771"/>
                    <a:gd name="connsiteY1" fmla="*/ 162992 h 258203"/>
                    <a:gd name="connsiteX2" fmla="*/ 69009 w 226771"/>
                    <a:gd name="connsiteY2" fmla="*/ 118758 h 258203"/>
                    <a:gd name="connsiteX3" fmla="*/ 35604 w 226771"/>
                    <a:gd name="connsiteY3" fmla="*/ 51635 h 258203"/>
                    <a:gd name="connsiteX4" fmla="*/ 0 w 226771"/>
                    <a:gd name="connsiteY4" fmla="*/ 28080 h 258203"/>
                    <a:gd name="connsiteX5" fmla="*/ 32204 w 226771"/>
                    <a:gd name="connsiteY5" fmla="*/ 190910 h 258203"/>
                    <a:gd name="connsiteX6" fmla="*/ 162515 w 226771"/>
                    <a:gd name="connsiteY6" fmla="*/ 258204 h 258203"/>
                    <a:gd name="connsiteX7" fmla="*/ 226771 w 226771"/>
                    <a:gd name="connsiteY7" fmla="*/ 184242 h 258203"/>
                    <a:gd name="connsiteX8" fmla="*/ 164954 w 226771"/>
                    <a:gd name="connsiteY8" fmla="*/ 18078 h 258203"/>
                    <a:gd name="connsiteX9" fmla="*/ 102270 w 226771"/>
                    <a:gd name="connsiteY9" fmla="*/ 0 h 258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6771" h="258203">
                      <a:moveTo>
                        <a:pt x="102270" y="0"/>
                      </a:moveTo>
                      <a:cubicBezTo>
                        <a:pt x="102270" y="0"/>
                        <a:pt x="177432" y="43348"/>
                        <a:pt x="162906" y="162992"/>
                      </a:cubicBezTo>
                      <a:cubicBezTo>
                        <a:pt x="162906" y="162992"/>
                        <a:pt x="111233" y="151305"/>
                        <a:pt x="69009" y="118758"/>
                      </a:cubicBezTo>
                      <a:cubicBezTo>
                        <a:pt x="26784" y="86201"/>
                        <a:pt x="25660" y="59941"/>
                        <a:pt x="35604" y="51635"/>
                      </a:cubicBezTo>
                      <a:cubicBezTo>
                        <a:pt x="45548" y="43329"/>
                        <a:pt x="0" y="28080"/>
                        <a:pt x="0" y="28080"/>
                      </a:cubicBezTo>
                      <a:lnTo>
                        <a:pt x="32204" y="190910"/>
                      </a:lnTo>
                      <a:lnTo>
                        <a:pt x="162515" y="258204"/>
                      </a:lnTo>
                      <a:lnTo>
                        <a:pt x="226771" y="184242"/>
                      </a:lnTo>
                      <a:lnTo>
                        <a:pt x="164954" y="18078"/>
                      </a:lnTo>
                      <a:lnTo>
                        <a:pt x="102270" y="0"/>
                      </a:ln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025DAC79-9145-49BF-A162-4C1E7C13D62D}"/>
                    </a:ext>
                  </a:extLst>
                </p:cNvPr>
                <p:cNvSpPr/>
                <p:nvPr/>
              </p:nvSpPr>
              <p:spPr>
                <a:xfrm>
                  <a:off x="6458202" y="3073350"/>
                  <a:ext cx="112475" cy="137688"/>
                </a:xfrm>
                <a:custGeom>
                  <a:avLst/>
                  <a:gdLst>
                    <a:gd name="connsiteX0" fmla="*/ 1557 w 112475"/>
                    <a:gd name="connsiteY0" fmla="*/ 7301 h 137688"/>
                    <a:gd name="connsiteX1" fmla="*/ 112476 w 112475"/>
                    <a:gd name="connsiteY1" fmla="*/ 137689 h 137688"/>
                    <a:gd name="connsiteX2" fmla="*/ 20016 w 112475"/>
                    <a:gd name="connsiteY2" fmla="*/ 433 h 137688"/>
                    <a:gd name="connsiteX3" fmla="*/ 1557 w 112475"/>
                    <a:gd name="connsiteY3" fmla="*/ 7301 h 137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2475" h="137688">
                      <a:moveTo>
                        <a:pt x="1557" y="7301"/>
                      </a:moveTo>
                      <a:cubicBezTo>
                        <a:pt x="1557" y="7301"/>
                        <a:pt x="31961" y="3177"/>
                        <a:pt x="112476" y="137689"/>
                      </a:cubicBezTo>
                      <a:cubicBezTo>
                        <a:pt x="112476" y="137689"/>
                        <a:pt x="47982" y="2967"/>
                        <a:pt x="20016" y="433"/>
                      </a:cubicBezTo>
                      <a:cubicBezTo>
                        <a:pt x="-7949" y="-2100"/>
                        <a:pt x="1557" y="7301"/>
                        <a:pt x="1557" y="7301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51C7CB85-983A-43A0-9E50-7665C648959F}"/>
                    </a:ext>
                  </a:extLst>
                </p:cNvPr>
                <p:cNvSpPr/>
                <p:nvPr/>
              </p:nvSpPr>
              <p:spPr>
                <a:xfrm>
                  <a:off x="6438901" y="3082946"/>
                  <a:ext cx="64126" cy="62278"/>
                </a:xfrm>
                <a:custGeom>
                  <a:avLst/>
                  <a:gdLst>
                    <a:gd name="connsiteX0" fmla="*/ 17906 w 64126"/>
                    <a:gd name="connsiteY0" fmla="*/ 20 h 62278"/>
                    <a:gd name="connsiteX1" fmla="*/ 59359 w 64126"/>
                    <a:gd name="connsiteY1" fmla="*/ 56608 h 62278"/>
                    <a:gd name="connsiteX2" fmla="*/ 17906 w 64126"/>
                    <a:gd name="connsiteY2" fmla="*/ 20 h 6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126" h="62278">
                      <a:moveTo>
                        <a:pt x="17906" y="20"/>
                      </a:moveTo>
                      <a:cubicBezTo>
                        <a:pt x="26774" y="-885"/>
                        <a:pt x="80142" y="29519"/>
                        <a:pt x="59359" y="56608"/>
                      </a:cubicBezTo>
                      <a:cubicBezTo>
                        <a:pt x="38575" y="83697"/>
                        <a:pt x="-32957" y="5211"/>
                        <a:pt x="17906" y="20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35" name="Graphic 57">
                <a:extLst>
                  <a:ext uri="{FF2B5EF4-FFF2-40B4-BE49-F238E27FC236}">
                    <a16:creationId xmlns:a16="http://schemas.microsoft.com/office/drawing/2014/main" id="{FE30AB05-44AF-41C6-B504-72F6692B1BEA}"/>
                  </a:ext>
                </a:extLst>
              </p:cNvPr>
              <p:cNvGrpSpPr/>
              <p:nvPr/>
            </p:nvGrpSpPr>
            <p:grpSpPr>
              <a:xfrm>
                <a:off x="6533588" y="2829001"/>
                <a:ext cx="222741" cy="289074"/>
                <a:chOff x="6533588" y="2829001"/>
                <a:chExt cx="222741" cy="289074"/>
              </a:xfrm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109FBAEF-1F52-4C09-9E64-91C2C1236F66}"/>
                    </a:ext>
                  </a:extLst>
                </p:cNvPr>
                <p:cNvSpPr/>
                <p:nvPr/>
              </p:nvSpPr>
              <p:spPr>
                <a:xfrm>
                  <a:off x="6572045" y="2885063"/>
                  <a:ext cx="133715" cy="179410"/>
                </a:xfrm>
                <a:custGeom>
                  <a:avLst/>
                  <a:gdLst>
                    <a:gd name="connsiteX0" fmla="*/ 68042 w 133715"/>
                    <a:gd name="connsiteY0" fmla="*/ 37369 h 179410"/>
                    <a:gd name="connsiteX1" fmla="*/ 31847 w 133715"/>
                    <a:gd name="connsiteY1" fmla="*/ 2250 h 179410"/>
                    <a:gd name="connsiteX2" fmla="*/ 1205 w 133715"/>
                    <a:gd name="connsiteY2" fmla="*/ 77907 h 179410"/>
                    <a:gd name="connsiteX3" fmla="*/ 10882 w 133715"/>
                    <a:gd name="connsiteY3" fmla="*/ 91023 h 179410"/>
                    <a:gd name="connsiteX4" fmla="*/ 34380 w 133715"/>
                    <a:gd name="connsiteY4" fmla="*/ 79755 h 179410"/>
                    <a:gd name="connsiteX5" fmla="*/ 29818 w 133715"/>
                    <a:gd name="connsiteY5" fmla="*/ 175396 h 179410"/>
                    <a:gd name="connsiteX6" fmla="*/ 45401 w 133715"/>
                    <a:gd name="connsiteY6" fmla="*/ 174472 h 179410"/>
                    <a:gd name="connsiteX7" fmla="*/ 72690 w 133715"/>
                    <a:gd name="connsiteY7" fmla="*/ 148287 h 179410"/>
                    <a:gd name="connsiteX8" fmla="*/ 87006 w 133715"/>
                    <a:gd name="connsiteY8" fmla="*/ 84841 h 179410"/>
                    <a:gd name="connsiteX9" fmla="*/ 121868 w 133715"/>
                    <a:gd name="connsiteY9" fmla="*/ 110064 h 179410"/>
                    <a:gd name="connsiteX10" fmla="*/ 132955 w 133715"/>
                    <a:gd name="connsiteY10" fmla="*/ 97862 h 179410"/>
                    <a:gd name="connsiteX11" fmla="*/ 124963 w 133715"/>
                    <a:gd name="connsiteY11" fmla="*/ 42674 h 179410"/>
                    <a:gd name="connsiteX12" fmla="*/ 68042 w 133715"/>
                    <a:gd name="connsiteY12" fmla="*/ 37369 h 179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3715" h="179410">
                      <a:moveTo>
                        <a:pt x="68042" y="37369"/>
                      </a:moveTo>
                      <a:cubicBezTo>
                        <a:pt x="68042" y="37369"/>
                        <a:pt x="61889" y="-10828"/>
                        <a:pt x="31847" y="2250"/>
                      </a:cubicBezTo>
                      <a:cubicBezTo>
                        <a:pt x="7663" y="12785"/>
                        <a:pt x="15940" y="53095"/>
                        <a:pt x="1205" y="77907"/>
                      </a:cubicBezTo>
                      <a:cubicBezTo>
                        <a:pt x="-2681" y="84451"/>
                        <a:pt x="3443" y="92623"/>
                        <a:pt x="10882" y="91023"/>
                      </a:cubicBezTo>
                      <a:cubicBezTo>
                        <a:pt x="17340" y="89642"/>
                        <a:pt x="25198" y="86356"/>
                        <a:pt x="34380" y="79755"/>
                      </a:cubicBezTo>
                      <a:cubicBezTo>
                        <a:pt x="34380" y="79755"/>
                        <a:pt x="-11664" y="113836"/>
                        <a:pt x="29818" y="175396"/>
                      </a:cubicBezTo>
                      <a:cubicBezTo>
                        <a:pt x="33676" y="181130"/>
                        <a:pt x="42277" y="180634"/>
                        <a:pt x="45401" y="174472"/>
                      </a:cubicBezTo>
                      <a:cubicBezTo>
                        <a:pt x="49944" y="165499"/>
                        <a:pt x="58174" y="154564"/>
                        <a:pt x="72690" y="148287"/>
                      </a:cubicBezTo>
                      <a:cubicBezTo>
                        <a:pt x="100341" y="136324"/>
                        <a:pt x="87006" y="84841"/>
                        <a:pt x="87006" y="84841"/>
                      </a:cubicBezTo>
                      <a:cubicBezTo>
                        <a:pt x="87006" y="84841"/>
                        <a:pt x="100055" y="102244"/>
                        <a:pt x="121868" y="110064"/>
                      </a:cubicBezTo>
                      <a:cubicBezTo>
                        <a:pt x="129221" y="112702"/>
                        <a:pt x="136041" y="105044"/>
                        <a:pt x="132955" y="97862"/>
                      </a:cubicBezTo>
                      <a:cubicBezTo>
                        <a:pt x="127459" y="85070"/>
                        <a:pt x="121886" y="65496"/>
                        <a:pt x="124963" y="42674"/>
                      </a:cubicBezTo>
                      <a:cubicBezTo>
                        <a:pt x="130459" y="1964"/>
                        <a:pt x="81615" y="-12618"/>
                        <a:pt x="68042" y="37369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221E0329-45EC-43C2-A69E-5B4E36E8C2F1}"/>
                    </a:ext>
                  </a:extLst>
                </p:cNvPr>
                <p:cNvSpPr/>
                <p:nvPr/>
              </p:nvSpPr>
              <p:spPr>
                <a:xfrm>
                  <a:off x="6533588" y="2829001"/>
                  <a:ext cx="222741" cy="289074"/>
                </a:xfrm>
                <a:custGeom>
                  <a:avLst/>
                  <a:gdLst>
                    <a:gd name="connsiteX0" fmla="*/ 73933 w 222741"/>
                    <a:gd name="connsiteY0" fmla="*/ 44844 h 289074"/>
                    <a:gd name="connsiteX1" fmla="*/ 75657 w 222741"/>
                    <a:gd name="connsiteY1" fmla="*/ 208312 h 289074"/>
                    <a:gd name="connsiteX2" fmla="*/ 157848 w 222741"/>
                    <a:gd name="connsiteY2" fmla="*/ 89087 h 289074"/>
                    <a:gd name="connsiteX3" fmla="*/ 82905 w 222741"/>
                    <a:gd name="connsiteY3" fmla="*/ 0 h 289074"/>
                    <a:gd name="connsiteX4" fmla="*/ 222742 w 222741"/>
                    <a:gd name="connsiteY4" fmla="*/ 61017 h 289074"/>
                    <a:gd name="connsiteX5" fmla="*/ 216132 w 222741"/>
                    <a:gd name="connsiteY5" fmla="*/ 218989 h 289074"/>
                    <a:gd name="connsiteX6" fmla="*/ 78372 w 222741"/>
                    <a:gd name="connsiteY6" fmla="*/ 289074 h 289074"/>
                    <a:gd name="connsiteX7" fmla="*/ 0 w 222741"/>
                    <a:gd name="connsiteY7" fmla="*/ 132150 h 289074"/>
                    <a:gd name="connsiteX8" fmla="*/ 73933 w 222741"/>
                    <a:gd name="connsiteY8" fmla="*/ 44844 h 289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741" h="289074">
                      <a:moveTo>
                        <a:pt x="73933" y="44844"/>
                      </a:moveTo>
                      <a:cubicBezTo>
                        <a:pt x="73933" y="44844"/>
                        <a:pt x="25108" y="94669"/>
                        <a:pt x="75657" y="208312"/>
                      </a:cubicBezTo>
                      <a:cubicBezTo>
                        <a:pt x="75657" y="208312"/>
                        <a:pt x="159001" y="158963"/>
                        <a:pt x="157848" y="89087"/>
                      </a:cubicBezTo>
                      <a:cubicBezTo>
                        <a:pt x="156686" y="19212"/>
                        <a:pt x="82905" y="0"/>
                        <a:pt x="82905" y="0"/>
                      </a:cubicBezTo>
                      <a:lnTo>
                        <a:pt x="222742" y="61017"/>
                      </a:lnTo>
                      <a:lnTo>
                        <a:pt x="216132" y="218989"/>
                      </a:lnTo>
                      <a:lnTo>
                        <a:pt x="78372" y="289074"/>
                      </a:lnTo>
                      <a:lnTo>
                        <a:pt x="0" y="132150"/>
                      </a:lnTo>
                      <a:lnTo>
                        <a:pt x="73933" y="44844"/>
                      </a:ln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FF91C48F-278C-4565-BD1E-33687C055777}"/>
                    </a:ext>
                  </a:extLst>
                </p:cNvPr>
                <p:cNvSpPr/>
                <p:nvPr/>
              </p:nvSpPr>
              <p:spPr>
                <a:xfrm>
                  <a:off x="6609740" y="2888234"/>
                  <a:ext cx="48140" cy="162603"/>
                </a:xfrm>
                <a:custGeom>
                  <a:avLst/>
                  <a:gdLst>
                    <a:gd name="connsiteX0" fmla="*/ 46139 w 48140"/>
                    <a:gd name="connsiteY0" fmla="*/ 7927 h 162603"/>
                    <a:gd name="connsiteX1" fmla="*/ 0 w 48140"/>
                    <a:gd name="connsiteY1" fmla="*/ 162604 h 162603"/>
                    <a:gd name="connsiteX2" fmla="*/ 33461 w 48140"/>
                    <a:gd name="connsiteY2" fmla="*/ 11166 h 162603"/>
                    <a:gd name="connsiteX3" fmla="*/ 46139 w 48140"/>
                    <a:gd name="connsiteY3" fmla="*/ 7927 h 162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140" h="162603">
                      <a:moveTo>
                        <a:pt x="46139" y="7927"/>
                      </a:moveTo>
                      <a:cubicBezTo>
                        <a:pt x="46139" y="7927"/>
                        <a:pt x="32042" y="13242"/>
                        <a:pt x="0" y="162604"/>
                      </a:cubicBezTo>
                      <a:cubicBezTo>
                        <a:pt x="0" y="162604"/>
                        <a:pt x="11354" y="34226"/>
                        <a:pt x="33461" y="11166"/>
                      </a:cubicBezTo>
                      <a:cubicBezTo>
                        <a:pt x="55578" y="-11904"/>
                        <a:pt x="46139" y="7927"/>
                        <a:pt x="46139" y="7927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0472DA5-6869-47B3-BE9F-DC5895EF53E8}"/>
                    </a:ext>
                  </a:extLst>
                </p:cNvPr>
                <p:cNvSpPr/>
                <p:nvPr/>
              </p:nvSpPr>
              <p:spPr>
                <a:xfrm>
                  <a:off x="6640810" y="2891713"/>
                  <a:ext cx="40659" cy="62097"/>
                </a:xfrm>
                <a:custGeom>
                  <a:avLst/>
                  <a:gdLst>
                    <a:gd name="connsiteX0" fmla="*/ 3725 w 40659"/>
                    <a:gd name="connsiteY0" fmla="*/ 62094 h 62097"/>
                    <a:gd name="connsiteX1" fmla="*/ 24813 w 40659"/>
                    <a:gd name="connsiteY1" fmla="*/ 562 h 62097"/>
                    <a:gd name="connsiteX2" fmla="*/ 3725 w 40659"/>
                    <a:gd name="connsiteY2" fmla="*/ 62094 h 62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9" h="62097">
                      <a:moveTo>
                        <a:pt x="3725" y="62094"/>
                      </a:moveTo>
                      <a:cubicBezTo>
                        <a:pt x="-5410" y="62570"/>
                        <a:pt x="2496" y="7878"/>
                        <a:pt x="24813" y="562"/>
                      </a:cubicBezTo>
                      <a:cubicBezTo>
                        <a:pt x="47130" y="-6753"/>
                        <a:pt x="50645" y="59656"/>
                        <a:pt x="3725" y="62094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36" name="Graphic 57">
                <a:extLst>
                  <a:ext uri="{FF2B5EF4-FFF2-40B4-BE49-F238E27FC236}">
                    <a16:creationId xmlns:a16="http://schemas.microsoft.com/office/drawing/2014/main" id="{E40AAE20-FE2D-4F2E-B061-86332C7789BD}"/>
                  </a:ext>
                </a:extLst>
              </p:cNvPr>
              <p:cNvGrpSpPr/>
              <p:nvPr/>
            </p:nvGrpSpPr>
            <p:grpSpPr>
              <a:xfrm>
                <a:off x="5649649" y="2955931"/>
                <a:ext cx="229742" cy="283302"/>
                <a:chOff x="5649649" y="2955931"/>
                <a:chExt cx="229742" cy="283302"/>
              </a:xfrm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34A088C0-6FF6-4CCA-889C-50657F17BF6E}"/>
                    </a:ext>
                  </a:extLst>
                </p:cNvPr>
                <p:cNvSpPr/>
                <p:nvPr/>
              </p:nvSpPr>
              <p:spPr>
                <a:xfrm>
                  <a:off x="5688353" y="3003841"/>
                  <a:ext cx="135133" cy="183816"/>
                </a:xfrm>
                <a:custGeom>
                  <a:avLst/>
                  <a:gdLst>
                    <a:gd name="connsiteX0" fmla="*/ 57012 w 135133"/>
                    <a:gd name="connsiteY0" fmla="*/ 38281 h 183816"/>
                    <a:gd name="connsiteX1" fmla="*/ 14121 w 135133"/>
                    <a:gd name="connsiteY1" fmla="*/ 11754 h 183816"/>
                    <a:gd name="connsiteX2" fmla="*/ 443 w 135133"/>
                    <a:gd name="connsiteY2" fmla="*/ 92231 h 183816"/>
                    <a:gd name="connsiteX3" fmla="*/ 12712 w 135133"/>
                    <a:gd name="connsiteY3" fmla="*/ 102965 h 183816"/>
                    <a:gd name="connsiteX4" fmla="*/ 33238 w 135133"/>
                    <a:gd name="connsiteY4" fmla="*/ 86916 h 183816"/>
                    <a:gd name="connsiteX5" fmla="*/ 49316 w 135133"/>
                    <a:gd name="connsiteY5" fmla="*/ 181299 h 183816"/>
                    <a:gd name="connsiteX6" fmla="*/ 64337 w 135133"/>
                    <a:gd name="connsiteY6" fmla="*/ 177051 h 183816"/>
                    <a:gd name="connsiteX7" fmla="*/ 85359 w 135133"/>
                    <a:gd name="connsiteY7" fmla="*/ 145609 h 183816"/>
                    <a:gd name="connsiteX8" fmla="*/ 85721 w 135133"/>
                    <a:gd name="connsiteY8" fmla="*/ 80572 h 183816"/>
                    <a:gd name="connsiteX9" fmla="*/ 125192 w 135133"/>
                    <a:gd name="connsiteY9" fmla="*/ 97717 h 183816"/>
                    <a:gd name="connsiteX10" fmla="*/ 133403 w 135133"/>
                    <a:gd name="connsiteY10" fmla="*/ 83420 h 183816"/>
                    <a:gd name="connsiteX11" fmla="*/ 113753 w 135133"/>
                    <a:gd name="connsiteY11" fmla="*/ 31242 h 183816"/>
                    <a:gd name="connsiteX12" fmla="*/ 57012 w 135133"/>
                    <a:gd name="connsiteY12" fmla="*/ 38281 h 183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5133" h="183816">
                      <a:moveTo>
                        <a:pt x="57012" y="38281"/>
                      </a:moveTo>
                      <a:cubicBezTo>
                        <a:pt x="57012" y="38281"/>
                        <a:pt x="40648" y="-7467"/>
                        <a:pt x="14121" y="11754"/>
                      </a:cubicBezTo>
                      <a:cubicBezTo>
                        <a:pt x="-7243" y="27232"/>
                        <a:pt x="9511" y="64827"/>
                        <a:pt x="443" y="92231"/>
                      </a:cubicBezTo>
                      <a:cubicBezTo>
                        <a:pt x="-1947" y="99451"/>
                        <a:pt x="5787" y="106118"/>
                        <a:pt x="12712" y="102965"/>
                      </a:cubicBezTo>
                      <a:cubicBezTo>
                        <a:pt x="18722" y="100222"/>
                        <a:pt x="25694" y="95336"/>
                        <a:pt x="33238" y="86916"/>
                      </a:cubicBezTo>
                      <a:cubicBezTo>
                        <a:pt x="33238" y="86916"/>
                        <a:pt x="-4414" y="130093"/>
                        <a:pt x="49316" y="181299"/>
                      </a:cubicBezTo>
                      <a:cubicBezTo>
                        <a:pt x="54317" y="186062"/>
                        <a:pt x="62613" y="183747"/>
                        <a:pt x="64337" y="177051"/>
                      </a:cubicBezTo>
                      <a:cubicBezTo>
                        <a:pt x="66852" y="167307"/>
                        <a:pt x="72538" y="154867"/>
                        <a:pt x="85359" y="145609"/>
                      </a:cubicBezTo>
                      <a:cubicBezTo>
                        <a:pt x="109800" y="127978"/>
                        <a:pt x="85721" y="80572"/>
                        <a:pt x="85721" y="80572"/>
                      </a:cubicBezTo>
                      <a:cubicBezTo>
                        <a:pt x="85721" y="80572"/>
                        <a:pt x="102199" y="94765"/>
                        <a:pt x="125192" y="97717"/>
                      </a:cubicBezTo>
                      <a:cubicBezTo>
                        <a:pt x="132936" y="98708"/>
                        <a:pt x="137956" y="89773"/>
                        <a:pt x="133403" y="83420"/>
                      </a:cubicBezTo>
                      <a:cubicBezTo>
                        <a:pt x="125288" y="72105"/>
                        <a:pt x="115639" y="54188"/>
                        <a:pt x="113753" y="31242"/>
                      </a:cubicBezTo>
                      <a:cubicBezTo>
                        <a:pt x="110372" y="-9696"/>
                        <a:pt x="59527" y="-13449"/>
                        <a:pt x="57012" y="38281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90ED06DD-B502-4A9D-90A0-7DB0F6E30246}"/>
                    </a:ext>
                  </a:extLst>
                </p:cNvPr>
                <p:cNvSpPr/>
                <p:nvPr/>
              </p:nvSpPr>
              <p:spPr>
                <a:xfrm>
                  <a:off x="5649649" y="2955931"/>
                  <a:ext cx="229742" cy="283302"/>
                </a:xfrm>
                <a:custGeom>
                  <a:avLst/>
                  <a:gdLst>
                    <a:gd name="connsiteX0" fmla="*/ 53473 w 229742"/>
                    <a:gd name="connsiteY0" fmla="*/ 45729 h 283302"/>
                    <a:gd name="connsiteX1" fmla="*/ 90259 w 229742"/>
                    <a:gd name="connsiteY1" fmla="*/ 205016 h 283302"/>
                    <a:gd name="connsiteX2" fmla="*/ 144923 w 229742"/>
                    <a:gd name="connsiteY2" fmla="*/ 70914 h 283302"/>
                    <a:gd name="connsiteX3" fmla="*/ 52597 w 229742"/>
                    <a:gd name="connsiteY3" fmla="*/ 0 h 283302"/>
                    <a:gd name="connsiteX4" fmla="*/ 202273 w 229742"/>
                    <a:gd name="connsiteY4" fmla="*/ 29566 h 283302"/>
                    <a:gd name="connsiteX5" fmla="*/ 229743 w 229742"/>
                    <a:gd name="connsiteY5" fmla="*/ 185271 h 283302"/>
                    <a:gd name="connsiteX6" fmla="*/ 110252 w 229742"/>
                    <a:gd name="connsiteY6" fmla="*/ 283302 h 283302"/>
                    <a:gd name="connsiteX7" fmla="*/ 0 w 229742"/>
                    <a:gd name="connsiteY7" fmla="*/ 146866 h 283302"/>
                    <a:gd name="connsiteX8" fmla="*/ 53473 w 229742"/>
                    <a:gd name="connsiteY8" fmla="*/ 45729 h 283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9742" h="283302">
                      <a:moveTo>
                        <a:pt x="53473" y="45729"/>
                      </a:moveTo>
                      <a:cubicBezTo>
                        <a:pt x="53473" y="45729"/>
                        <a:pt x="16488" y="104880"/>
                        <a:pt x="90259" y="205016"/>
                      </a:cubicBezTo>
                      <a:cubicBezTo>
                        <a:pt x="90259" y="205016"/>
                        <a:pt x="161058" y="138913"/>
                        <a:pt x="144923" y="70914"/>
                      </a:cubicBezTo>
                      <a:cubicBezTo>
                        <a:pt x="128787" y="2915"/>
                        <a:pt x="52597" y="0"/>
                        <a:pt x="52597" y="0"/>
                      </a:cubicBezTo>
                      <a:lnTo>
                        <a:pt x="202273" y="29566"/>
                      </a:lnTo>
                      <a:lnTo>
                        <a:pt x="229743" y="185271"/>
                      </a:lnTo>
                      <a:lnTo>
                        <a:pt x="110252" y="283302"/>
                      </a:lnTo>
                      <a:lnTo>
                        <a:pt x="0" y="146866"/>
                      </a:lnTo>
                      <a:lnTo>
                        <a:pt x="53473" y="45729"/>
                      </a:ln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BD503F15-96EE-4087-9CE6-9771A4BB6A27}"/>
                    </a:ext>
                  </a:extLst>
                </p:cNvPr>
                <p:cNvSpPr/>
                <p:nvPr/>
              </p:nvSpPr>
              <p:spPr>
                <a:xfrm>
                  <a:off x="5736025" y="3005092"/>
                  <a:ext cx="19812" cy="168952"/>
                </a:xfrm>
                <a:custGeom>
                  <a:avLst/>
                  <a:gdLst>
                    <a:gd name="connsiteX0" fmla="*/ 19123 w 19812"/>
                    <a:gd name="connsiteY0" fmla="*/ 7980 h 168952"/>
                    <a:gd name="connsiteX1" fmla="*/ 7283 w 19812"/>
                    <a:gd name="connsiteY1" fmla="*/ 168952 h 168952"/>
                    <a:gd name="connsiteX2" fmla="*/ 7435 w 19812"/>
                    <a:gd name="connsiteY2" fmla="*/ 13857 h 168952"/>
                    <a:gd name="connsiteX3" fmla="*/ 19123 w 19812"/>
                    <a:gd name="connsiteY3" fmla="*/ 7980 h 168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12" h="168952">
                      <a:moveTo>
                        <a:pt x="19123" y="7980"/>
                      </a:moveTo>
                      <a:cubicBezTo>
                        <a:pt x="19123" y="7980"/>
                        <a:pt x="6502" y="16200"/>
                        <a:pt x="7283" y="168952"/>
                      </a:cubicBezTo>
                      <a:cubicBezTo>
                        <a:pt x="7283" y="168952"/>
                        <a:pt x="-9205" y="41136"/>
                        <a:pt x="7435" y="13857"/>
                      </a:cubicBezTo>
                      <a:cubicBezTo>
                        <a:pt x="24075" y="-13413"/>
                        <a:pt x="19123" y="7980"/>
                        <a:pt x="19123" y="7980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E55F88E5-6DF6-4A99-A94E-F67F26D86FED}"/>
                    </a:ext>
                  </a:extLst>
                </p:cNvPr>
                <p:cNvSpPr/>
                <p:nvPr/>
              </p:nvSpPr>
              <p:spPr>
                <a:xfrm>
                  <a:off x="5749206" y="3005711"/>
                  <a:ext cx="35650" cy="66178"/>
                </a:xfrm>
                <a:custGeom>
                  <a:avLst/>
                  <a:gdLst>
                    <a:gd name="connsiteX0" fmla="*/ 7237 w 35650"/>
                    <a:gd name="connsiteY0" fmla="*/ 66101 h 66178"/>
                    <a:gd name="connsiteX1" fmla="*/ 14619 w 35650"/>
                    <a:gd name="connsiteY1" fmla="*/ 1474 h 66178"/>
                    <a:gd name="connsiteX2" fmla="*/ 7237 w 35650"/>
                    <a:gd name="connsiteY2" fmla="*/ 66101 h 66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650" h="66178">
                      <a:moveTo>
                        <a:pt x="7237" y="66101"/>
                      </a:moveTo>
                      <a:cubicBezTo>
                        <a:pt x="-1584" y="68530"/>
                        <a:pt x="-5603" y="13409"/>
                        <a:pt x="14619" y="1474"/>
                      </a:cubicBezTo>
                      <a:cubicBezTo>
                        <a:pt x="34850" y="-10461"/>
                        <a:pt x="52538" y="53642"/>
                        <a:pt x="7237" y="66101"/>
                      </a:cubicBezTo>
                      <a:close/>
                    </a:path>
                  </a:pathLst>
                </a:custGeom>
                <a:solidFill>
                  <a:srgbClr val="FFFF00">
                    <a:alpha val="78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37" name="Graphic 57">
                <a:extLst>
                  <a:ext uri="{FF2B5EF4-FFF2-40B4-BE49-F238E27FC236}">
                    <a16:creationId xmlns:a16="http://schemas.microsoft.com/office/drawing/2014/main" id="{E26D4DC1-A6DF-4A55-A4FF-F4502C4467CD}"/>
                  </a:ext>
                </a:extLst>
              </p:cNvPr>
              <p:cNvGrpSpPr/>
              <p:nvPr/>
            </p:nvGrpSpPr>
            <p:grpSpPr>
              <a:xfrm>
                <a:off x="6677853" y="2520972"/>
                <a:ext cx="138388" cy="120217"/>
                <a:chOff x="6677853" y="2520972"/>
                <a:chExt cx="138388" cy="120217"/>
              </a:xfrm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23D9833-EBA1-46A9-817E-8DD250F1EB8F}"/>
                    </a:ext>
                  </a:extLst>
                </p:cNvPr>
                <p:cNvSpPr/>
                <p:nvPr/>
              </p:nvSpPr>
              <p:spPr>
                <a:xfrm>
                  <a:off x="6708062" y="2541686"/>
                  <a:ext cx="84182" cy="73221"/>
                </a:xfrm>
                <a:custGeom>
                  <a:avLst/>
                  <a:gdLst>
                    <a:gd name="connsiteX0" fmla="*/ 51382 w 84182"/>
                    <a:gd name="connsiteY0" fmla="*/ 20472 h 73221"/>
                    <a:gd name="connsiteX1" fmla="*/ 16092 w 84182"/>
                    <a:gd name="connsiteY1" fmla="*/ 4356 h 73221"/>
                    <a:gd name="connsiteX2" fmla="*/ 5967 w 84182"/>
                    <a:gd name="connsiteY2" fmla="*/ 73221 h 73221"/>
                    <a:gd name="connsiteX3" fmla="*/ 67565 w 84182"/>
                    <a:gd name="connsiteY3" fmla="*/ 49695 h 73221"/>
                    <a:gd name="connsiteX4" fmla="*/ 51382 w 84182"/>
                    <a:gd name="connsiteY4" fmla="*/ 20472 h 73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182" h="73221">
                      <a:moveTo>
                        <a:pt x="51382" y="20472"/>
                      </a:moveTo>
                      <a:cubicBezTo>
                        <a:pt x="51382" y="20472"/>
                        <a:pt x="44915" y="-11351"/>
                        <a:pt x="16092" y="4356"/>
                      </a:cubicBezTo>
                      <a:cubicBezTo>
                        <a:pt x="-12740" y="20062"/>
                        <a:pt x="5967" y="73221"/>
                        <a:pt x="5967" y="73221"/>
                      </a:cubicBezTo>
                      <a:cubicBezTo>
                        <a:pt x="5967" y="73221"/>
                        <a:pt x="37952" y="52752"/>
                        <a:pt x="67565" y="49695"/>
                      </a:cubicBezTo>
                      <a:cubicBezTo>
                        <a:pt x="97178" y="46637"/>
                        <a:pt x="84396" y="9966"/>
                        <a:pt x="51382" y="20472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CF36CFC-8049-4FCC-9C8E-F3927CF52DCC}"/>
                    </a:ext>
                  </a:extLst>
                </p:cNvPr>
                <p:cNvSpPr/>
                <p:nvPr/>
              </p:nvSpPr>
              <p:spPr>
                <a:xfrm>
                  <a:off x="6677853" y="2520972"/>
                  <a:ext cx="138388" cy="115166"/>
                </a:xfrm>
                <a:custGeom>
                  <a:avLst/>
                  <a:gdLst>
                    <a:gd name="connsiteX0" fmla="*/ 69732 w 138388"/>
                    <a:gd name="connsiteY0" fmla="*/ 15431 h 115166"/>
                    <a:gd name="connsiteX1" fmla="*/ 41215 w 138388"/>
                    <a:gd name="connsiteY1" fmla="*/ 77867 h 115166"/>
                    <a:gd name="connsiteX2" fmla="*/ 103518 w 138388"/>
                    <a:gd name="connsiteY2" fmla="*/ 63570 h 115166"/>
                    <a:gd name="connsiteX3" fmla="*/ 93488 w 138388"/>
                    <a:gd name="connsiteY3" fmla="*/ 15126 h 115166"/>
                    <a:gd name="connsiteX4" fmla="*/ 138389 w 138388"/>
                    <a:gd name="connsiteY4" fmla="*/ 46130 h 115166"/>
                    <a:gd name="connsiteX5" fmla="*/ 125378 w 138388"/>
                    <a:gd name="connsiteY5" fmla="*/ 109090 h 115166"/>
                    <a:gd name="connsiteX6" fmla="*/ 13678 w 138388"/>
                    <a:gd name="connsiteY6" fmla="*/ 115167 h 115166"/>
                    <a:gd name="connsiteX7" fmla="*/ 0 w 138388"/>
                    <a:gd name="connsiteY7" fmla="*/ 0 h 115166"/>
                    <a:gd name="connsiteX8" fmla="*/ 69732 w 138388"/>
                    <a:gd name="connsiteY8" fmla="*/ 15431 h 115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8388" h="115166">
                      <a:moveTo>
                        <a:pt x="69732" y="15431"/>
                      </a:moveTo>
                      <a:cubicBezTo>
                        <a:pt x="69732" y="15431"/>
                        <a:pt x="34747" y="23070"/>
                        <a:pt x="41215" y="77867"/>
                      </a:cubicBezTo>
                      <a:cubicBezTo>
                        <a:pt x="41215" y="77867"/>
                        <a:pt x="73571" y="61608"/>
                        <a:pt x="103518" y="63570"/>
                      </a:cubicBezTo>
                      <a:cubicBezTo>
                        <a:pt x="133464" y="65532"/>
                        <a:pt x="93488" y="15126"/>
                        <a:pt x="93488" y="15126"/>
                      </a:cubicBezTo>
                      <a:lnTo>
                        <a:pt x="138389" y="46130"/>
                      </a:lnTo>
                      <a:lnTo>
                        <a:pt x="125378" y="109090"/>
                      </a:lnTo>
                      <a:lnTo>
                        <a:pt x="13678" y="115167"/>
                      </a:lnTo>
                      <a:lnTo>
                        <a:pt x="0" y="0"/>
                      </a:lnTo>
                      <a:lnTo>
                        <a:pt x="69732" y="15431"/>
                      </a:ln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C5DA8E2-415E-4D48-8F45-6C38FD142950}"/>
                    </a:ext>
                  </a:extLst>
                </p:cNvPr>
                <p:cNvSpPr/>
                <p:nvPr/>
              </p:nvSpPr>
              <p:spPr>
                <a:xfrm>
                  <a:off x="6703218" y="2562158"/>
                  <a:ext cx="56226" cy="79031"/>
                </a:xfrm>
                <a:custGeom>
                  <a:avLst/>
                  <a:gdLst>
                    <a:gd name="connsiteX0" fmla="*/ 56226 w 56226"/>
                    <a:gd name="connsiteY0" fmla="*/ 0 h 79031"/>
                    <a:gd name="connsiteX1" fmla="*/ 16059 w 56226"/>
                    <a:gd name="connsiteY1" fmla="*/ 59931 h 79031"/>
                    <a:gd name="connsiteX2" fmla="*/ 0 w 56226"/>
                    <a:gd name="connsiteY2" fmla="*/ 64208 h 79031"/>
                    <a:gd name="connsiteX3" fmla="*/ 56226 w 56226"/>
                    <a:gd name="connsiteY3" fmla="*/ 0 h 7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226" h="79031">
                      <a:moveTo>
                        <a:pt x="56226" y="0"/>
                      </a:moveTo>
                      <a:cubicBezTo>
                        <a:pt x="56226" y="0"/>
                        <a:pt x="16431" y="19612"/>
                        <a:pt x="16059" y="59931"/>
                      </a:cubicBezTo>
                      <a:cubicBezTo>
                        <a:pt x="15688" y="100251"/>
                        <a:pt x="0" y="64208"/>
                        <a:pt x="0" y="64208"/>
                      </a:cubicBezTo>
                      <a:cubicBezTo>
                        <a:pt x="0" y="64208"/>
                        <a:pt x="13030" y="9801"/>
                        <a:pt x="56226" y="0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38" name="Graphic 57">
                <a:extLst>
                  <a:ext uri="{FF2B5EF4-FFF2-40B4-BE49-F238E27FC236}">
                    <a16:creationId xmlns:a16="http://schemas.microsoft.com/office/drawing/2014/main" id="{83F2D0E9-C16B-4038-807F-6DADF55D2625}"/>
                  </a:ext>
                </a:extLst>
              </p:cNvPr>
              <p:cNvGrpSpPr/>
              <p:nvPr/>
            </p:nvGrpSpPr>
            <p:grpSpPr>
              <a:xfrm>
                <a:off x="5542845" y="2861643"/>
                <a:ext cx="138379" cy="120217"/>
                <a:chOff x="5542845" y="2861643"/>
                <a:chExt cx="138379" cy="120217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FAA2DB7F-7EDC-4FAA-9AEB-C14E43137F33}"/>
                    </a:ext>
                  </a:extLst>
                </p:cNvPr>
                <p:cNvSpPr/>
                <p:nvPr/>
              </p:nvSpPr>
              <p:spPr>
                <a:xfrm>
                  <a:off x="5573048" y="2882357"/>
                  <a:ext cx="84178" cy="73221"/>
                </a:xfrm>
                <a:custGeom>
                  <a:avLst/>
                  <a:gdLst>
                    <a:gd name="connsiteX0" fmla="*/ 51378 w 84178"/>
                    <a:gd name="connsiteY0" fmla="*/ 20472 h 73221"/>
                    <a:gd name="connsiteX1" fmla="*/ 16088 w 84178"/>
                    <a:gd name="connsiteY1" fmla="*/ 4356 h 73221"/>
                    <a:gd name="connsiteX2" fmla="*/ 5963 w 84178"/>
                    <a:gd name="connsiteY2" fmla="*/ 73221 h 73221"/>
                    <a:gd name="connsiteX3" fmla="*/ 67561 w 84178"/>
                    <a:gd name="connsiteY3" fmla="*/ 49695 h 73221"/>
                    <a:gd name="connsiteX4" fmla="*/ 51378 w 84178"/>
                    <a:gd name="connsiteY4" fmla="*/ 20472 h 73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178" h="73221">
                      <a:moveTo>
                        <a:pt x="51378" y="20472"/>
                      </a:moveTo>
                      <a:cubicBezTo>
                        <a:pt x="51378" y="20472"/>
                        <a:pt x="44911" y="-11351"/>
                        <a:pt x="16088" y="4356"/>
                      </a:cubicBezTo>
                      <a:cubicBezTo>
                        <a:pt x="-12734" y="20062"/>
                        <a:pt x="5963" y="73221"/>
                        <a:pt x="5963" y="73221"/>
                      </a:cubicBezTo>
                      <a:cubicBezTo>
                        <a:pt x="5963" y="73221"/>
                        <a:pt x="37948" y="52752"/>
                        <a:pt x="67561" y="49695"/>
                      </a:cubicBezTo>
                      <a:cubicBezTo>
                        <a:pt x="97175" y="46637"/>
                        <a:pt x="84392" y="9956"/>
                        <a:pt x="51378" y="20472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3801D459-8F3B-458B-9EB0-35C2971229DC}"/>
                    </a:ext>
                  </a:extLst>
                </p:cNvPr>
                <p:cNvSpPr/>
                <p:nvPr/>
              </p:nvSpPr>
              <p:spPr>
                <a:xfrm>
                  <a:off x="5542845" y="2861643"/>
                  <a:ext cx="138379" cy="115166"/>
                </a:xfrm>
                <a:custGeom>
                  <a:avLst/>
                  <a:gdLst>
                    <a:gd name="connsiteX0" fmla="*/ 69723 w 138379"/>
                    <a:gd name="connsiteY0" fmla="*/ 15430 h 115166"/>
                    <a:gd name="connsiteX1" fmla="*/ 41205 w 138379"/>
                    <a:gd name="connsiteY1" fmla="*/ 77867 h 115166"/>
                    <a:gd name="connsiteX2" fmla="*/ 103508 w 138379"/>
                    <a:gd name="connsiteY2" fmla="*/ 63570 h 115166"/>
                    <a:gd name="connsiteX3" fmla="*/ 93478 w 138379"/>
                    <a:gd name="connsiteY3" fmla="*/ 15126 h 115166"/>
                    <a:gd name="connsiteX4" fmla="*/ 138379 w 138379"/>
                    <a:gd name="connsiteY4" fmla="*/ 46130 h 115166"/>
                    <a:gd name="connsiteX5" fmla="*/ 125368 w 138379"/>
                    <a:gd name="connsiteY5" fmla="*/ 109090 h 115166"/>
                    <a:gd name="connsiteX6" fmla="*/ 13668 w 138379"/>
                    <a:gd name="connsiteY6" fmla="*/ 115167 h 115166"/>
                    <a:gd name="connsiteX7" fmla="*/ 0 w 138379"/>
                    <a:gd name="connsiteY7" fmla="*/ 0 h 115166"/>
                    <a:gd name="connsiteX8" fmla="*/ 69723 w 138379"/>
                    <a:gd name="connsiteY8" fmla="*/ 15430 h 115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8379" h="115166">
                      <a:moveTo>
                        <a:pt x="69723" y="15430"/>
                      </a:moveTo>
                      <a:cubicBezTo>
                        <a:pt x="69723" y="15430"/>
                        <a:pt x="34738" y="23070"/>
                        <a:pt x="41205" y="77867"/>
                      </a:cubicBezTo>
                      <a:cubicBezTo>
                        <a:pt x="41205" y="77867"/>
                        <a:pt x="73571" y="61608"/>
                        <a:pt x="103508" y="63570"/>
                      </a:cubicBezTo>
                      <a:cubicBezTo>
                        <a:pt x="133455" y="65532"/>
                        <a:pt x="93478" y="15126"/>
                        <a:pt x="93478" y="15126"/>
                      </a:cubicBezTo>
                      <a:lnTo>
                        <a:pt x="138379" y="46130"/>
                      </a:lnTo>
                      <a:lnTo>
                        <a:pt x="125368" y="109090"/>
                      </a:lnTo>
                      <a:lnTo>
                        <a:pt x="13668" y="115167"/>
                      </a:lnTo>
                      <a:lnTo>
                        <a:pt x="0" y="0"/>
                      </a:lnTo>
                      <a:lnTo>
                        <a:pt x="69723" y="15430"/>
                      </a:ln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169D34D7-B3A0-482E-A084-7E9BD7D5BB0F}"/>
                    </a:ext>
                  </a:extLst>
                </p:cNvPr>
                <p:cNvSpPr/>
                <p:nvPr/>
              </p:nvSpPr>
              <p:spPr>
                <a:xfrm>
                  <a:off x="5568200" y="2902829"/>
                  <a:ext cx="56225" cy="79031"/>
                </a:xfrm>
                <a:custGeom>
                  <a:avLst/>
                  <a:gdLst>
                    <a:gd name="connsiteX0" fmla="*/ 56226 w 56225"/>
                    <a:gd name="connsiteY0" fmla="*/ 0 h 79031"/>
                    <a:gd name="connsiteX1" fmla="*/ 16059 w 56225"/>
                    <a:gd name="connsiteY1" fmla="*/ 59931 h 79031"/>
                    <a:gd name="connsiteX2" fmla="*/ 0 w 56225"/>
                    <a:gd name="connsiteY2" fmla="*/ 64208 h 79031"/>
                    <a:gd name="connsiteX3" fmla="*/ 56226 w 56225"/>
                    <a:gd name="connsiteY3" fmla="*/ 0 h 7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225" h="79031">
                      <a:moveTo>
                        <a:pt x="56226" y="0"/>
                      </a:moveTo>
                      <a:cubicBezTo>
                        <a:pt x="56226" y="0"/>
                        <a:pt x="16430" y="19612"/>
                        <a:pt x="16059" y="59931"/>
                      </a:cubicBezTo>
                      <a:cubicBezTo>
                        <a:pt x="15687" y="100251"/>
                        <a:pt x="0" y="64208"/>
                        <a:pt x="0" y="64208"/>
                      </a:cubicBezTo>
                      <a:cubicBezTo>
                        <a:pt x="0" y="64208"/>
                        <a:pt x="13030" y="9801"/>
                        <a:pt x="56226" y="0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39" name="Graphic 57">
                <a:extLst>
                  <a:ext uri="{FF2B5EF4-FFF2-40B4-BE49-F238E27FC236}">
                    <a16:creationId xmlns:a16="http://schemas.microsoft.com/office/drawing/2014/main" id="{E6ED7D45-6F1A-4AC8-938F-35233BF4BDD3}"/>
                  </a:ext>
                </a:extLst>
              </p:cNvPr>
              <p:cNvGrpSpPr/>
              <p:nvPr/>
            </p:nvGrpSpPr>
            <p:grpSpPr>
              <a:xfrm>
                <a:off x="6250552" y="3119713"/>
                <a:ext cx="193805" cy="193414"/>
                <a:chOff x="6250552" y="3119713"/>
                <a:chExt cx="193805" cy="193414"/>
              </a:xfrm>
            </p:grpSpPr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647CABF5-0907-4672-AFC9-6B1764D452E3}"/>
                    </a:ext>
                  </a:extLst>
                </p:cNvPr>
                <p:cNvSpPr/>
                <p:nvPr/>
              </p:nvSpPr>
              <p:spPr>
                <a:xfrm>
                  <a:off x="6288469" y="3168979"/>
                  <a:ext cx="120362" cy="90932"/>
                </a:xfrm>
                <a:custGeom>
                  <a:avLst/>
                  <a:gdLst>
                    <a:gd name="connsiteX0" fmla="*/ 80964 w 120362"/>
                    <a:gd name="connsiteY0" fmla="*/ 36344 h 90932"/>
                    <a:gd name="connsiteX1" fmla="*/ 39207 w 120362"/>
                    <a:gd name="connsiteY1" fmla="*/ 1616 h 90932"/>
                    <a:gd name="connsiteX2" fmla="*/ 240 w 120362"/>
                    <a:gd name="connsiteY2" fmla="*/ 90932 h 90932"/>
                    <a:gd name="connsiteX3" fmla="*/ 92099 w 120362"/>
                    <a:gd name="connsiteY3" fmla="*/ 81760 h 90932"/>
                    <a:gd name="connsiteX4" fmla="*/ 80964 w 120362"/>
                    <a:gd name="connsiteY4" fmla="*/ 36344 h 90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362" h="90932">
                      <a:moveTo>
                        <a:pt x="80964" y="36344"/>
                      </a:moveTo>
                      <a:cubicBezTo>
                        <a:pt x="80964" y="36344"/>
                        <a:pt x="83917" y="-9023"/>
                        <a:pt x="39207" y="1616"/>
                      </a:cubicBezTo>
                      <a:cubicBezTo>
                        <a:pt x="-5504" y="12246"/>
                        <a:pt x="240" y="90932"/>
                        <a:pt x="240" y="90932"/>
                      </a:cubicBezTo>
                      <a:cubicBezTo>
                        <a:pt x="240" y="90932"/>
                        <a:pt x="50970" y="75016"/>
                        <a:pt x="92099" y="81760"/>
                      </a:cubicBezTo>
                      <a:cubicBezTo>
                        <a:pt x="133228" y="88503"/>
                        <a:pt x="129428" y="34259"/>
                        <a:pt x="80964" y="36344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9DB7E7BF-870A-4BF0-A6E6-EC74B3729A44}"/>
                    </a:ext>
                  </a:extLst>
                </p:cNvPr>
                <p:cNvSpPr/>
                <p:nvPr/>
              </p:nvSpPr>
              <p:spPr>
                <a:xfrm>
                  <a:off x="6250552" y="3119713"/>
                  <a:ext cx="193805" cy="193414"/>
                </a:xfrm>
                <a:custGeom>
                  <a:avLst/>
                  <a:gdLst>
                    <a:gd name="connsiteX0" fmla="*/ 112319 w 193805"/>
                    <a:gd name="connsiteY0" fmla="*/ 46453 h 193414"/>
                    <a:gd name="connsiteX1" fmla="*/ 50873 w 193805"/>
                    <a:gd name="connsiteY1" fmla="*/ 120329 h 193414"/>
                    <a:gd name="connsiteX2" fmla="*/ 140293 w 193805"/>
                    <a:gd name="connsiteY2" fmla="*/ 123892 h 193414"/>
                    <a:gd name="connsiteX3" fmla="*/ 144532 w 193805"/>
                    <a:gd name="connsiteY3" fmla="*/ 54769 h 193414"/>
                    <a:gd name="connsiteX4" fmla="*/ 193805 w 193805"/>
                    <a:gd name="connsiteY4" fmla="*/ 113138 h 193414"/>
                    <a:gd name="connsiteX5" fmla="*/ 153124 w 193805"/>
                    <a:gd name="connsiteY5" fmla="*/ 193415 h 193414"/>
                    <a:gd name="connsiteX6" fmla="*/ 0 w 193805"/>
                    <a:gd name="connsiteY6" fmla="*/ 160611 h 193414"/>
                    <a:gd name="connsiteX7" fmla="*/ 23813 w 193805"/>
                    <a:gd name="connsiteY7" fmla="*/ 0 h 193414"/>
                    <a:gd name="connsiteX8" fmla="*/ 112319 w 193805"/>
                    <a:gd name="connsiteY8" fmla="*/ 46453 h 193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3805" h="193414">
                      <a:moveTo>
                        <a:pt x="112319" y="46453"/>
                      </a:moveTo>
                      <a:cubicBezTo>
                        <a:pt x="112319" y="46453"/>
                        <a:pt x="62246" y="43939"/>
                        <a:pt x="50873" y="120329"/>
                      </a:cubicBezTo>
                      <a:cubicBezTo>
                        <a:pt x="50873" y="120329"/>
                        <a:pt x="100565" y="110242"/>
                        <a:pt x="140293" y="123892"/>
                      </a:cubicBezTo>
                      <a:cubicBezTo>
                        <a:pt x="180022" y="137541"/>
                        <a:pt x="144532" y="54769"/>
                        <a:pt x="144532" y="54769"/>
                      </a:cubicBezTo>
                      <a:lnTo>
                        <a:pt x="193805" y="113138"/>
                      </a:lnTo>
                      <a:lnTo>
                        <a:pt x="153124" y="193415"/>
                      </a:lnTo>
                      <a:lnTo>
                        <a:pt x="0" y="160611"/>
                      </a:lnTo>
                      <a:lnTo>
                        <a:pt x="23813" y="0"/>
                      </a:lnTo>
                      <a:lnTo>
                        <a:pt x="112319" y="46453"/>
                      </a:ln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DCA5E35-DD2B-447D-BE20-EF1033B34050}"/>
                    </a:ext>
                  </a:extLst>
                </p:cNvPr>
                <p:cNvSpPr/>
                <p:nvPr/>
              </p:nvSpPr>
              <p:spPr>
                <a:xfrm>
                  <a:off x="6269897" y="3205251"/>
                  <a:ext cx="99536" cy="90408"/>
                </a:xfrm>
                <a:custGeom>
                  <a:avLst/>
                  <a:gdLst>
                    <a:gd name="connsiteX0" fmla="*/ 99536 w 99536"/>
                    <a:gd name="connsiteY0" fmla="*/ 73 h 90408"/>
                    <a:gd name="connsiteX1" fmla="*/ 23270 w 99536"/>
                    <a:gd name="connsiteY1" fmla="*/ 66291 h 90408"/>
                    <a:gd name="connsiteX2" fmla="*/ 0 w 99536"/>
                    <a:gd name="connsiteY2" fmla="*/ 66177 h 90408"/>
                    <a:gd name="connsiteX3" fmla="*/ 99536 w 99536"/>
                    <a:gd name="connsiteY3" fmla="*/ 73 h 90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536" h="90408">
                      <a:moveTo>
                        <a:pt x="99536" y="73"/>
                      </a:moveTo>
                      <a:cubicBezTo>
                        <a:pt x="99536" y="73"/>
                        <a:pt x="38567" y="11960"/>
                        <a:pt x="23270" y="66291"/>
                      </a:cubicBezTo>
                      <a:cubicBezTo>
                        <a:pt x="7963" y="120621"/>
                        <a:pt x="0" y="66177"/>
                        <a:pt x="0" y="66177"/>
                      </a:cubicBezTo>
                      <a:cubicBezTo>
                        <a:pt x="0" y="66177"/>
                        <a:pt x="37595" y="-2546"/>
                        <a:pt x="99536" y="73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40" name="Graphic 57">
                <a:extLst>
                  <a:ext uri="{FF2B5EF4-FFF2-40B4-BE49-F238E27FC236}">
                    <a16:creationId xmlns:a16="http://schemas.microsoft.com/office/drawing/2014/main" id="{42CFCAD0-923F-48C0-981E-5D4FB07C043B}"/>
                  </a:ext>
                </a:extLst>
              </p:cNvPr>
              <p:cNvGrpSpPr/>
              <p:nvPr/>
            </p:nvGrpSpPr>
            <p:grpSpPr>
              <a:xfrm>
                <a:off x="6049956" y="3180197"/>
                <a:ext cx="196310" cy="154000"/>
                <a:chOff x="6049956" y="3180197"/>
                <a:chExt cx="196310" cy="154000"/>
              </a:xfrm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3113C4CA-6B33-47C9-A4D5-97E25FC9B1CA}"/>
                    </a:ext>
                  </a:extLst>
                </p:cNvPr>
                <p:cNvSpPr/>
                <p:nvPr/>
              </p:nvSpPr>
              <p:spPr>
                <a:xfrm>
                  <a:off x="6082241" y="3198061"/>
                  <a:ext cx="107945" cy="101436"/>
                </a:xfrm>
                <a:custGeom>
                  <a:avLst/>
                  <a:gdLst>
                    <a:gd name="connsiteX0" fmla="*/ 47134 w 107945"/>
                    <a:gd name="connsiteY0" fmla="*/ 19017 h 101436"/>
                    <a:gd name="connsiteX1" fmla="*/ 97083 w 107945"/>
                    <a:gd name="connsiteY1" fmla="*/ 11721 h 101436"/>
                    <a:gd name="connsiteX2" fmla="*/ 84682 w 107945"/>
                    <a:gd name="connsiteY2" fmla="*/ 101437 h 101436"/>
                    <a:gd name="connsiteX3" fmla="*/ 16292 w 107945"/>
                    <a:gd name="connsiteY3" fmla="*/ 49630 h 101436"/>
                    <a:gd name="connsiteX4" fmla="*/ 47134 w 107945"/>
                    <a:gd name="connsiteY4" fmla="*/ 19017 h 10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945" h="101436">
                      <a:moveTo>
                        <a:pt x="47134" y="19017"/>
                      </a:moveTo>
                      <a:cubicBezTo>
                        <a:pt x="47134" y="19017"/>
                        <a:pt x="66784" y="-18388"/>
                        <a:pt x="97083" y="11721"/>
                      </a:cubicBezTo>
                      <a:cubicBezTo>
                        <a:pt x="127382" y="41829"/>
                        <a:pt x="84682" y="101437"/>
                        <a:pt x="84682" y="101437"/>
                      </a:cubicBezTo>
                      <a:cubicBezTo>
                        <a:pt x="84682" y="101437"/>
                        <a:pt x="52172" y="64222"/>
                        <a:pt x="16292" y="49630"/>
                      </a:cubicBezTo>
                      <a:cubicBezTo>
                        <a:pt x="-19589" y="35038"/>
                        <a:pt x="9710" y="-6129"/>
                        <a:pt x="47134" y="19017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98D3556B-8AA5-4AF8-8622-1FEE2048B2B9}"/>
                    </a:ext>
                  </a:extLst>
                </p:cNvPr>
                <p:cNvSpPr/>
                <p:nvPr/>
              </p:nvSpPr>
              <p:spPr>
                <a:xfrm>
                  <a:off x="6049956" y="3180197"/>
                  <a:ext cx="196310" cy="154000"/>
                </a:xfrm>
                <a:custGeom>
                  <a:avLst/>
                  <a:gdLst>
                    <a:gd name="connsiteX0" fmla="*/ 103604 w 196310"/>
                    <a:gd name="connsiteY0" fmla="*/ 9020 h 154000"/>
                    <a:gd name="connsiteX1" fmla="*/ 116510 w 196310"/>
                    <a:gd name="connsiteY1" fmla="*/ 97393 h 154000"/>
                    <a:gd name="connsiteX2" fmla="*/ 43882 w 196310"/>
                    <a:gd name="connsiteY2" fmla="*/ 56864 h 154000"/>
                    <a:gd name="connsiteX3" fmla="*/ 74028 w 196310"/>
                    <a:gd name="connsiteY3" fmla="*/ 0 h 154000"/>
                    <a:gd name="connsiteX4" fmla="*/ 6658 w 196310"/>
                    <a:gd name="connsiteY4" fmla="*/ 22393 h 154000"/>
                    <a:gd name="connsiteX5" fmla="*/ 0 w 196310"/>
                    <a:gd name="connsiteY5" fmla="*/ 105775 h 154000"/>
                    <a:gd name="connsiteX6" fmla="*/ 137332 w 196310"/>
                    <a:gd name="connsiteY6" fmla="*/ 154000 h 154000"/>
                    <a:gd name="connsiteX7" fmla="*/ 196310 w 196310"/>
                    <a:gd name="connsiteY7" fmla="*/ 15097 h 154000"/>
                    <a:gd name="connsiteX8" fmla="*/ 103604 w 196310"/>
                    <a:gd name="connsiteY8" fmla="*/ 9020 h 15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6310" h="154000">
                      <a:moveTo>
                        <a:pt x="103604" y="9020"/>
                      </a:moveTo>
                      <a:cubicBezTo>
                        <a:pt x="103604" y="9020"/>
                        <a:pt x="144532" y="31299"/>
                        <a:pt x="116510" y="97393"/>
                      </a:cubicBezTo>
                      <a:cubicBezTo>
                        <a:pt x="116510" y="97393"/>
                        <a:pt x="82001" y="65303"/>
                        <a:pt x="43882" y="56864"/>
                      </a:cubicBezTo>
                      <a:cubicBezTo>
                        <a:pt x="5763" y="48425"/>
                        <a:pt x="74028" y="0"/>
                        <a:pt x="74028" y="0"/>
                      </a:cubicBezTo>
                      <a:lnTo>
                        <a:pt x="6658" y="22393"/>
                      </a:lnTo>
                      <a:lnTo>
                        <a:pt x="0" y="105775"/>
                      </a:lnTo>
                      <a:lnTo>
                        <a:pt x="137332" y="154000"/>
                      </a:lnTo>
                      <a:lnTo>
                        <a:pt x="196310" y="15097"/>
                      </a:lnTo>
                      <a:lnTo>
                        <a:pt x="103604" y="9020"/>
                      </a:ln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5F9F575-A009-45BC-A8EF-20E85E58A4EB}"/>
                    </a:ext>
                  </a:extLst>
                </p:cNvPr>
                <p:cNvSpPr/>
                <p:nvPr/>
              </p:nvSpPr>
              <p:spPr>
                <a:xfrm>
                  <a:off x="6129375" y="3217078"/>
                  <a:ext cx="46934" cy="115252"/>
                </a:xfrm>
                <a:custGeom>
                  <a:avLst/>
                  <a:gdLst>
                    <a:gd name="connsiteX0" fmla="*/ 0 w 46934"/>
                    <a:gd name="connsiteY0" fmla="*/ 0 h 115252"/>
                    <a:gd name="connsiteX1" fmla="*/ 28375 w 46934"/>
                    <a:gd name="connsiteY1" fmla="*/ 89487 h 115252"/>
                    <a:gd name="connsiteX2" fmla="*/ 46882 w 46934"/>
                    <a:gd name="connsiteY2" fmla="*/ 100679 h 115252"/>
                    <a:gd name="connsiteX3" fmla="*/ 0 w 46934"/>
                    <a:gd name="connsiteY3" fmla="*/ 0 h 115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934" h="115252">
                      <a:moveTo>
                        <a:pt x="0" y="0"/>
                      </a:moveTo>
                      <a:cubicBezTo>
                        <a:pt x="0" y="0"/>
                        <a:pt x="42586" y="38986"/>
                        <a:pt x="28375" y="89487"/>
                      </a:cubicBezTo>
                      <a:cubicBezTo>
                        <a:pt x="14173" y="139989"/>
                        <a:pt x="46882" y="100679"/>
                        <a:pt x="46882" y="100679"/>
                      </a:cubicBezTo>
                      <a:cubicBezTo>
                        <a:pt x="46882" y="100679"/>
                        <a:pt x="50387" y="27956"/>
                        <a:pt x="0" y="0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grpSp>
            <p:nvGrpSpPr>
              <p:cNvPr id="41" name="Graphic 57">
                <a:extLst>
                  <a:ext uri="{FF2B5EF4-FFF2-40B4-BE49-F238E27FC236}">
                    <a16:creationId xmlns:a16="http://schemas.microsoft.com/office/drawing/2014/main" id="{52785464-551D-4987-8C74-822F253AC78A}"/>
                  </a:ext>
                </a:extLst>
              </p:cNvPr>
              <p:cNvGrpSpPr/>
              <p:nvPr/>
            </p:nvGrpSpPr>
            <p:grpSpPr>
              <a:xfrm>
                <a:off x="5535806" y="2763516"/>
                <a:ext cx="150456" cy="118024"/>
                <a:chOff x="5535806" y="2763516"/>
                <a:chExt cx="150456" cy="118024"/>
              </a:xfrm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A83A9ECE-BD5F-4250-9235-BF4B607C546F}"/>
                    </a:ext>
                  </a:extLst>
                </p:cNvPr>
                <p:cNvSpPr/>
                <p:nvPr/>
              </p:nvSpPr>
              <p:spPr>
                <a:xfrm>
                  <a:off x="5560554" y="2777201"/>
                  <a:ext cx="82732" cy="77745"/>
                </a:xfrm>
                <a:custGeom>
                  <a:avLst/>
                  <a:gdLst>
                    <a:gd name="connsiteX0" fmla="*/ 36126 w 82732"/>
                    <a:gd name="connsiteY0" fmla="*/ 14576 h 77745"/>
                    <a:gd name="connsiteX1" fmla="*/ 74406 w 82732"/>
                    <a:gd name="connsiteY1" fmla="*/ 8985 h 77745"/>
                    <a:gd name="connsiteX2" fmla="*/ 64901 w 82732"/>
                    <a:gd name="connsiteY2" fmla="*/ 77746 h 77745"/>
                    <a:gd name="connsiteX3" fmla="*/ 12485 w 82732"/>
                    <a:gd name="connsiteY3" fmla="*/ 38045 h 77745"/>
                    <a:gd name="connsiteX4" fmla="*/ 36126 w 82732"/>
                    <a:gd name="connsiteY4" fmla="*/ 14576 h 77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732" h="77745">
                      <a:moveTo>
                        <a:pt x="36126" y="14576"/>
                      </a:moveTo>
                      <a:cubicBezTo>
                        <a:pt x="36126" y="14576"/>
                        <a:pt x="51185" y="-14095"/>
                        <a:pt x="74406" y="8985"/>
                      </a:cubicBezTo>
                      <a:cubicBezTo>
                        <a:pt x="97629" y="32064"/>
                        <a:pt x="64901" y="77746"/>
                        <a:pt x="64901" y="77746"/>
                      </a:cubicBezTo>
                      <a:cubicBezTo>
                        <a:pt x="64901" y="77746"/>
                        <a:pt x="39983" y="49228"/>
                        <a:pt x="12485" y="38045"/>
                      </a:cubicBezTo>
                      <a:cubicBezTo>
                        <a:pt x="-15014" y="26863"/>
                        <a:pt x="7446" y="-4693"/>
                        <a:pt x="36126" y="14576"/>
                      </a:cubicBezTo>
                      <a:close/>
                    </a:path>
                  </a:pathLst>
                </a:custGeom>
                <a:solidFill>
                  <a:srgbClr val="4AD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4EF160E1-8C7D-4A7B-8507-78AAA39EFE19}"/>
                    </a:ext>
                  </a:extLst>
                </p:cNvPr>
                <p:cNvSpPr/>
                <p:nvPr/>
              </p:nvSpPr>
              <p:spPr>
                <a:xfrm>
                  <a:off x="5535806" y="2763516"/>
                  <a:ext cx="150456" cy="118024"/>
                </a:xfrm>
                <a:custGeom>
                  <a:avLst/>
                  <a:gdLst>
                    <a:gd name="connsiteX0" fmla="*/ 79410 w 150456"/>
                    <a:gd name="connsiteY0" fmla="*/ 6915 h 118024"/>
                    <a:gd name="connsiteX1" fmla="*/ 89306 w 150456"/>
                    <a:gd name="connsiteY1" fmla="*/ 74647 h 118024"/>
                    <a:gd name="connsiteX2" fmla="*/ 33633 w 150456"/>
                    <a:gd name="connsiteY2" fmla="*/ 43586 h 118024"/>
                    <a:gd name="connsiteX3" fmla="*/ 56741 w 150456"/>
                    <a:gd name="connsiteY3" fmla="*/ 0 h 118024"/>
                    <a:gd name="connsiteX4" fmla="*/ 5106 w 150456"/>
                    <a:gd name="connsiteY4" fmla="*/ 17164 h 118024"/>
                    <a:gd name="connsiteX5" fmla="*/ 0 w 150456"/>
                    <a:gd name="connsiteY5" fmla="*/ 81067 h 118024"/>
                    <a:gd name="connsiteX6" fmla="*/ 105251 w 150456"/>
                    <a:gd name="connsiteY6" fmla="*/ 118024 h 118024"/>
                    <a:gd name="connsiteX7" fmla="*/ 150457 w 150456"/>
                    <a:gd name="connsiteY7" fmla="*/ 11563 h 118024"/>
                    <a:gd name="connsiteX8" fmla="*/ 79410 w 150456"/>
                    <a:gd name="connsiteY8" fmla="*/ 6915 h 118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456" h="118024">
                      <a:moveTo>
                        <a:pt x="79410" y="6915"/>
                      </a:moveTo>
                      <a:cubicBezTo>
                        <a:pt x="79410" y="6915"/>
                        <a:pt x="110776" y="23984"/>
                        <a:pt x="89306" y="74647"/>
                      </a:cubicBezTo>
                      <a:cubicBezTo>
                        <a:pt x="89306" y="74647"/>
                        <a:pt x="62856" y="50054"/>
                        <a:pt x="33633" y="43586"/>
                      </a:cubicBezTo>
                      <a:cubicBezTo>
                        <a:pt x="4420" y="37119"/>
                        <a:pt x="56741" y="0"/>
                        <a:pt x="56741" y="0"/>
                      </a:cubicBezTo>
                      <a:lnTo>
                        <a:pt x="5106" y="17164"/>
                      </a:lnTo>
                      <a:lnTo>
                        <a:pt x="0" y="81067"/>
                      </a:lnTo>
                      <a:lnTo>
                        <a:pt x="105251" y="118024"/>
                      </a:lnTo>
                      <a:lnTo>
                        <a:pt x="150457" y="11563"/>
                      </a:lnTo>
                      <a:lnTo>
                        <a:pt x="79410" y="6915"/>
                      </a:ln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AD7F9EBC-763A-49D1-B03A-0721EA476021}"/>
                    </a:ext>
                  </a:extLst>
                </p:cNvPr>
                <p:cNvSpPr/>
                <p:nvPr/>
              </p:nvSpPr>
              <p:spPr>
                <a:xfrm>
                  <a:off x="5596680" y="2791777"/>
                  <a:ext cx="35968" cy="88336"/>
                </a:xfrm>
                <a:custGeom>
                  <a:avLst/>
                  <a:gdLst>
                    <a:gd name="connsiteX0" fmla="*/ 0 w 35968"/>
                    <a:gd name="connsiteY0" fmla="*/ 0 h 88336"/>
                    <a:gd name="connsiteX1" fmla="*/ 21745 w 35968"/>
                    <a:gd name="connsiteY1" fmla="*/ 68589 h 88336"/>
                    <a:gd name="connsiteX2" fmla="*/ 35928 w 35968"/>
                    <a:gd name="connsiteY2" fmla="*/ 77162 h 88336"/>
                    <a:gd name="connsiteX3" fmla="*/ 0 w 35968"/>
                    <a:gd name="connsiteY3" fmla="*/ 0 h 88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968" h="88336">
                      <a:moveTo>
                        <a:pt x="0" y="0"/>
                      </a:moveTo>
                      <a:cubicBezTo>
                        <a:pt x="0" y="0"/>
                        <a:pt x="32633" y="29880"/>
                        <a:pt x="21745" y="68589"/>
                      </a:cubicBezTo>
                      <a:cubicBezTo>
                        <a:pt x="10858" y="107299"/>
                        <a:pt x="35928" y="77162"/>
                        <a:pt x="35928" y="77162"/>
                      </a:cubicBezTo>
                      <a:cubicBezTo>
                        <a:pt x="35928" y="77162"/>
                        <a:pt x="38624" y="21431"/>
                        <a:pt x="0" y="0"/>
                      </a:cubicBezTo>
                      <a:close/>
                    </a:path>
                  </a:pathLst>
                </a:custGeom>
                <a:solidFill>
                  <a:srgbClr val="5900FF">
                    <a:alpha val="25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5ED3978-2528-4DED-A913-6A7AF3D07D50}"/>
                  </a:ext>
                </a:extLst>
              </p:cNvPr>
              <p:cNvSpPr/>
              <p:nvPr/>
            </p:nvSpPr>
            <p:spPr>
              <a:xfrm>
                <a:off x="6512534" y="2597983"/>
                <a:ext cx="41410" cy="35659"/>
              </a:xfrm>
              <a:custGeom>
                <a:avLst/>
                <a:gdLst>
                  <a:gd name="connsiteX0" fmla="*/ 41266 w 41410"/>
                  <a:gd name="connsiteY0" fmla="*/ 19325 h 35659"/>
                  <a:gd name="connsiteX1" fmla="*/ 25483 w 41410"/>
                  <a:gd name="connsiteY1" fmla="*/ 10304 h 35659"/>
                  <a:gd name="connsiteX2" fmla="*/ 14567 w 41410"/>
                  <a:gd name="connsiteY2" fmla="*/ 27 h 35659"/>
                  <a:gd name="connsiteX3" fmla="*/ 8338 w 41410"/>
                  <a:gd name="connsiteY3" fmla="*/ 1951 h 35659"/>
                  <a:gd name="connsiteX4" fmla="*/ 1289 w 41410"/>
                  <a:gd name="connsiteY4" fmla="*/ 30840 h 35659"/>
                  <a:gd name="connsiteX5" fmla="*/ 2527 w 41410"/>
                  <a:gd name="connsiteY5" fmla="*/ 35660 h 35659"/>
                  <a:gd name="connsiteX6" fmla="*/ 5699 w 41410"/>
                  <a:gd name="connsiteY6" fmla="*/ 33898 h 35659"/>
                  <a:gd name="connsiteX7" fmla="*/ 33084 w 41410"/>
                  <a:gd name="connsiteY7" fmla="*/ 24849 h 35659"/>
                  <a:gd name="connsiteX8" fmla="*/ 41266 w 41410"/>
                  <a:gd name="connsiteY8" fmla="*/ 19325 h 35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10" h="35659">
                    <a:moveTo>
                      <a:pt x="41266" y="19325"/>
                    </a:moveTo>
                    <a:cubicBezTo>
                      <a:pt x="42456" y="13981"/>
                      <a:pt x="36255" y="7161"/>
                      <a:pt x="25483" y="10304"/>
                    </a:cubicBezTo>
                    <a:cubicBezTo>
                      <a:pt x="25483" y="10304"/>
                      <a:pt x="23540" y="-611"/>
                      <a:pt x="14567" y="27"/>
                    </a:cubicBezTo>
                    <a:cubicBezTo>
                      <a:pt x="12776" y="151"/>
                      <a:pt x="10719" y="732"/>
                      <a:pt x="8338" y="1951"/>
                    </a:cubicBezTo>
                    <a:cubicBezTo>
                      <a:pt x="-2168" y="7342"/>
                      <a:pt x="-416" y="22887"/>
                      <a:pt x="1289" y="30840"/>
                    </a:cubicBezTo>
                    <a:cubicBezTo>
                      <a:pt x="1908" y="33755"/>
                      <a:pt x="2527" y="35660"/>
                      <a:pt x="2527" y="35660"/>
                    </a:cubicBezTo>
                    <a:cubicBezTo>
                      <a:pt x="2527" y="35660"/>
                      <a:pt x="3718" y="34946"/>
                      <a:pt x="5699" y="33898"/>
                    </a:cubicBezTo>
                    <a:cubicBezTo>
                      <a:pt x="11062" y="31059"/>
                      <a:pt x="22425" y="25687"/>
                      <a:pt x="33084" y="24849"/>
                    </a:cubicBezTo>
                    <a:cubicBezTo>
                      <a:pt x="38056" y="24459"/>
                      <a:pt x="40656" y="22087"/>
                      <a:pt x="41266" y="19325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D756218-A294-4BB2-96D5-F88A682AC47B}"/>
                  </a:ext>
                </a:extLst>
              </p:cNvPr>
              <p:cNvSpPr/>
              <p:nvPr/>
            </p:nvSpPr>
            <p:spPr>
              <a:xfrm>
                <a:off x="6583894" y="2520046"/>
                <a:ext cx="31738" cy="43283"/>
              </a:xfrm>
              <a:custGeom>
                <a:avLst/>
                <a:gdLst>
                  <a:gd name="connsiteX0" fmla="*/ 29190 w 31738"/>
                  <a:gd name="connsiteY0" fmla="*/ 1240 h 43283"/>
                  <a:gd name="connsiteX1" fmla="*/ 14578 w 31738"/>
                  <a:gd name="connsiteY1" fmla="*/ 12060 h 43283"/>
                  <a:gd name="connsiteX2" fmla="*/ 786 w 31738"/>
                  <a:gd name="connsiteY2" fmla="*/ 17918 h 43283"/>
                  <a:gd name="connsiteX3" fmla="*/ 43 w 31738"/>
                  <a:gd name="connsiteY3" fmla="*/ 24395 h 43283"/>
                  <a:gd name="connsiteX4" fmla="*/ 23656 w 31738"/>
                  <a:gd name="connsiteY4" fmla="*/ 42474 h 43283"/>
                  <a:gd name="connsiteX5" fmla="*/ 28570 w 31738"/>
                  <a:gd name="connsiteY5" fmla="*/ 43283 h 43283"/>
                  <a:gd name="connsiteX6" fmla="*/ 28228 w 31738"/>
                  <a:gd name="connsiteY6" fmla="*/ 39673 h 43283"/>
                  <a:gd name="connsiteX7" fmla="*/ 30961 w 31738"/>
                  <a:gd name="connsiteY7" fmla="*/ 10965 h 43283"/>
                  <a:gd name="connsiteX8" fmla="*/ 29190 w 31738"/>
                  <a:gd name="connsiteY8" fmla="*/ 1240 h 4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738" h="43283">
                    <a:moveTo>
                      <a:pt x="29190" y="1240"/>
                    </a:moveTo>
                    <a:cubicBezTo>
                      <a:pt x="24780" y="-1998"/>
                      <a:pt x="16036" y="935"/>
                      <a:pt x="14578" y="12060"/>
                    </a:cubicBezTo>
                    <a:cubicBezTo>
                      <a:pt x="14578" y="12060"/>
                      <a:pt x="3806" y="9451"/>
                      <a:pt x="786" y="17918"/>
                    </a:cubicBezTo>
                    <a:cubicBezTo>
                      <a:pt x="186" y="19604"/>
                      <a:pt x="-119" y="21719"/>
                      <a:pt x="43" y="24395"/>
                    </a:cubicBezTo>
                    <a:cubicBezTo>
                      <a:pt x="748" y="36178"/>
                      <a:pt x="15683" y="40826"/>
                      <a:pt x="23656" y="42474"/>
                    </a:cubicBezTo>
                    <a:cubicBezTo>
                      <a:pt x="26580" y="43074"/>
                      <a:pt x="28570" y="43283"/>
                      <a:pt x="28570" y="43283"/>
                    </a:cubicBezTo>
                    <a:cubicBezTo>
                      <a:pt x="28570" y="43283"/>
                      <a:pt x="28390" y="41912"/>
                      <a:pt x="28228" y="39673"/>
                    </a:cubicBezTo>
                    <a:cubicBezTo>
                      <a:pt x="27790" y="33616"/>
                      <a:pt x="27437" y="21052"/>
                      <a:pt x="30961" y="10965"/>
                    </a:cubicBezTo>
                    <a:cubicBezTo>
                      <a:pt x="32600" y="6250"/>
                      <a:pt x="31476" y="2916"/>
                      <a:pt x="29190" y="1240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BBB5E78-5E0E-498B-8767-AEAFB9CD2B6B}"/>
                  </a:ext>
                </a:extLst>
              </p:cNvPr>
              <p:cNvSpPr/>
              <p:nvPr/>
            </p:nvSpPr>
            <p:spPr>
              <a:xfrm>
                <a:off x="6220724" y="3074115"/>
                <a:ext cx="31738" cy="43283"/>
              </a:xfrm>
              <a:custGeom>
                <a:avLst/>
                <a:gdLst>
                  <a:gd name="connsiteX0" fmla="*/ 29190 w 31738"/>
                  <a:gd name="connsiteY0" fmla="*/ 1240 h 43283"/>
                  <a:gd name="connsiteX1" fmla="*/ 14578 w 31738"/>
                  <a:gd name="connsiteY1" fmla="*/ 12061 h 43283"/>
                  <a:gd name="connsiteX2" fmla="*/ 786 w 31738"/>
                  <a:gd name="connsiteY2" fmla="*/ 17918 h 43283"/>
                  <a:gd name="connsiteX3" fmla="*/ 43 w 31738"/>
                  <a:gd name="connsiteY3" fmla="*/ 24395 h 43283"/>
                  <a:gd name="connsiteX4" fmla="*/ 23656 w 31738"/>
                  <a:gd name="connsiteY4" fmla="*/ 42474 h 43283"/>
                  <a:gd name="connsiteX5" fmla="*/ 28570 w 31738"/>
                  <a:gd name="connsiteY5" fmla="*/ 43283 h 43283"/>
                  <a:gd name="connsiteX6" fmla="*/ 28228 w 31738"/>
                  <a:gd name="connsiteY6" fmla="*/ 39674 h 43283"/>
                  <a:gd name="connsiteX7" fmla="*/ 30961 w 31738"/>
                  <a:gd name="connsiteY7" fmla="*/ 10965 h 43283"/>
                  <a:gd name="connsiteX8" fmla="*/ 29190 w 31738"/>
                  <a:gd name="connsiteY8" fmla="*/ 1240 h 43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738" h="43283">
                    <a:moveTo>
                      <a:pt x="29190" y="1240"/>
                    </a:moveTo>
                    <a:cubicBezTo>
                      <a:pt x="24780" y="-1998"/>
                      <a:pt x="16036" y="935"/>
                      <a:pt x="14578" y="12061"/>
                    </a:cubicBezTo>
                    <a:cubicBezTo>
                      <a:pt x="14578" y="12061"/>
                      <a:pt x="3805" y="9451"/>
                      <a:pt x="786" y="17918"/>
                    </a:cubicBezTo>
                    <a:cubicBezTo>
                      <a:pt x="186" y="19604"/>
                      <a:pt x="-119" y="21719"/>
                      <a:pt x="43" y="24395"/>
                    </a:cubicBezTo>
                    <a:cubicBezTo>
                      <a:pt x="748" y="36178"/>
                      <a:pt x="15683" y="40826"/>
                      <a:pt x="23656" y="42474"/>
                    </a:cubicBezTo>
                    <a:cubicBezTo>
                      <a:pt x="26580" y="43074"/>
                      <a:pt x="28570" y="43283"/>
                      <a:pt x="28570" y="43283"/>
                    </a:cubicBezTo>
                    <a:cubicBezTo>
                      <a:pt x="28570" y="43283"/>
                      <a:pt x="28399" y="41912"/>
                      <a:pt x="28228" y="39674"/>
                    </a:cubicBezTo>
                    <a:cubicBezTo>
                      <a:pt x="27789" y="33616"/>
                      <a:pt x="27437" y="21052"/>
                      <a:pt x="30961" y="10965"/>
                    </a:cubicBezTo>
                    <a:cubicBezTo>
                      <a:pt x="32600" y="6250"/>
                      <a:pt x="31475" y="2917"/>
                      <a:pt x="29190" y="1240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0AE6995-32B2-494E-976B-1F344B97A315}"/>
                  </a:ext>
                </a:extLst>
              </p:cNvPr>
              <p:cNvSpPr/>
              <p:nvPr/>
            </p:nvSpPr>
            <p:spPr>
              <a:xfrm>
                <a:off x="6337531" y="2886200"/>
                <a:ext cx="41411" cy="35659"/>
              </a:xfrm>
              <a:custGeom>
                <a:avLst/>
                <a:gdLst>
                  <a:gd name="connsiteX0" fmla="*/ 41266 w 41411"/>
                  <a:gd name="connsiteY0" fmla="*/ 19325 h 35659"/>
                  <a:gd name="connsiteX1" fmla="*/ 25483 w 41411"/>
                  <a:gd name="connsiteY1" fmla="*/ 10304 h 35659"/>
                  <a:gd name="connsiteX2" fmla="*/ 14567 w 41411"/>
                  <a:gd name="connsiteY2" fmla="*/ 27 h 35659"/>
                  <a:gd name="connsiteX3" fmla="*/ 8338 w 41411"/>
                  <a:gd name="connsiteY3" fmla="*/ 1951 h 35659"/>
                  <a:gd name="connsiteX4" fmla="*/ 1289 w 41411"/>
                  <a:gd name="connsiteY4" fmla="*/ 30840 h 35659"/>
                  <a:gd name="connsiteX5" fmla="*/ 2527 w 41411"/>
                  <a:gd name="connsiteY5" fmla="*/ 35660 h 35659"/>
                  <a:gd name="connsiteX6" fmla="*/ 5699 w 41411"/>
                  <a:gd name="connsiteY6" fmla="*/ 33898 h 35659"/>
                  <a:gd name="connsiteX7" fmla="*/ 33084 w 41411"/>
                  <a:gd name="connsiteY7" fmla="*/ 24849 h 35659"/>
                  <a:gd name="connsiteX8" fmla="*/ 41266 w 41411"/>
                  <a:gd name="connsiteY8" fmla="*/ 19325 h 35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11" h="35659">
                    <a:moveTo>
                      <a:pt x="41266" y="19325"/>
                    </a:moveTo>
                    <a:cubicBezTo>
                      <a:pt x="42456" y="13981"/>
                      <a:pt x="36256" y="7161"/>
                      <a:pt x="25483" y="10304"/>
                    </a:cubicBezTo>
                    <a:cubicBezTo>
                      <a:pt x="25483" y="10304"/>
                      <a:pt x="23540" y="-611"/>
                      <a:pt x="14567" y="27"/>
                    </a:cubicBezTo>
                    <a:cubicBezTo>
                      <a:pt x="12776" y="151"/>
                      <a:pt x="10719" y="732"/>
                      <a:pt x="8338" y="1951"/>
                    </a:cubicBezTo>
                    <a:cubicBezTo>
                      <a:pt x="-2168" y="7342"/>
                      <a:pt x="-416" y="22887"/>
                      <a:pt x="1289" y="30840"/>
                    </a:cubicBezTo>
                    <a:cubicBezTo>
                      <a:pt x="1908" y="33755"/>
                      <a:pt x="2527" y="35660"/>
                      <a:pt x="2527" y="35660"/>
                    </a:cubicBezTo>
                    <a:cubicBezTo>
                      <a:pt x="2527" y="35660"/>
                      <a:pt x="3718" y="34946"/>
                      <a:pt x="5699" y="33898"/>
                    </a:cubicBezTo>
                    <a:cubicBezTo>
                      <a:pt x="11062" y="31059"/>
                      <a:pt x="22425" y="25687"/>
                      <a:pt x="33084" y="24849"/>
                    </a:cubicBezTo>
                    <a:cubicBezTo>
                      <a:pt x="38056" y="24468"/>
                      <a:pt x="40647" y="22096"/>
                      <a:pt x="41266" y="19325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E4A0CE0-BD0A-4B62-B7E1-103E088FAF77}"/>
                  </a:ext>
                </a:extLst>
              </p:cNvPr>
              <p:cNvSpPr/>
              <p:nvPr/>
            </p:nvSpPr>
            <p:spPr>
              <a:xfrm>
                <a:off x="6435642" y="2763169"/>
                <a:ext cx="50064" cy="59373"/>
              </a:xfrm>
              <a:custGeom>
                <a:avLst/>
                <a:gdLst>
                  <a:gd name="connsiteX0" fmla="*/ 48358 w 50064"/>
                  <a:gd name="connsiteY0" fmla="*/ 3662 h 59373"/>
                  <a:gd name="connsiteX1" fmla="*/ 24670 w 50064"/>
                  <a:gd name="connsiteY1" fmla="*/ 12339 h 59373"/>
                  <a:gd name="connsiteX2" fmla="*/ 4010 w 50064"/>
                  <a:gd name="connsiteY2" fmla="*/ 14730 h 59373"/>
                  <a:gd name="connsiteX3" fmla="*/ 486 w 50064"/>
                  <a:gd name="connsiteY3" fmla="*/ 23064 h 59373"/>
                  <a:gd name="connsiteX4" fmla="*/ 24841 w 50064"/>
                  <a:gd name="connsiteY4" fmla="*/ 56373 h 59373"/>
                  <a:gd name="connsiteX5" fmla="*/ 31061 w 50064"/>
                  <a:gd name="connsiteY5" fmla="*/ 59374 h 59373"/>
                  <a:gd name="connsiteX6" fmla="*/ 32023 w 50064"/>
                  <a:gd name="connsiteY6" fmla="*/ 54430 h 59373"/>
                  <a:gd name="connsiteX7" fmla="*/ 46901 w 50064"/>
                  <a:gd name="connsiteY7" fmla="*/ 17282 h 59373"/>
                  <a:gd name="connsiteX8" fmla="*/ 48358 w 50064"/>
                  <a:gd name="connsiteY8" fmla="*/ 3662 h 59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64" h="59373">
                    <a:moveTo>
                      <a:pt x="48358" y="3662"/>
                    </a:moveTo>
                    <a:cubicBezTo>
                      <a:pt x="43749" y="-2377"/>
                      <a:pt x="30975" y="-1891"/>
                      <a:pt x="24670" y="12339"/>
                    </a:cubicBezTo>
                    <a:cubicBezTo>
                      <a:pt x="24670" y="12339"/>
                      <a:pt x="11344" y="4643"/>
                      <a:pt x="4010" y="14730"/>
                    </a:cubicBezTo>
                    <a:cubicBezTo>
                      <a:pt x="2543" y="16740"/>
                      <a:pt x="1315" y="19445"/>
                      <a:pt x="486" y="23064"/>
                    </a:cubicBezTo>
                    <a:cubicBezTo>
                      <a:pt x="-3191" y="39028"/>
                      <a:pt x="14878" y="51068"/>
                      <a:pt x="24841" y="56373"/>
                    </a:cubicBezTo>
                    <a:cubicBezTo>
                      <a:pt x="28489" y="58316"/>
                      <a:pt x="31061" y="59374"/>
                      <a:pt x="31061" y="59374"/>
                    </a:cubicBezTo>
                    <a:cubicBezTo>
                      <a:pt x="31061" y="59374"/>
                      <a:pt x="31366" y="57469"/>
                      <a:pt x="32023" y="54430"/>
                    </a:cubicBezTo>
                    <a:cubicBezTo>
                      <a:pt x="33804" y="46191"/>
                      <a:pt x="38262" y="29332"/>
                      <a:pt x="46901" y="17282"/>
                    </a:cubicBezTo>
                    <a:cubicBezTo>
                      <a:pt x="50940" y="11672"/>
                      <a:pt x="50749" y="6795"/>
                      <a:pt x="48358" y="3662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C57AB5C-D3B4-42BE-9075-B08EE91CF42B}"/>
                  </a:ext>
                </a:extLst>
              </p:cNvPr>
              <p:cNvSpPr/>
              <p:nvPr/>
            </p:nvSpPr>
            <p:spPr>
              <a:xfrm>
                <a:off x="6323618" y="2935543"/>
                <a:ext cx="50064" cy="59373"/>
              </a:xfrm>
              <a:custGeom>
                <a:avLst/>
                <a:gdLst>
                  <a:gd name="connsiteX0" fmla="*/ 48359 w 50064"/>
                  <a:gd name="connsiteY0" fmla="*/ 3662 h 59373"/>
                  <a:gd name="connsiteX1" fmla="*/ 24670 w 50064"/>
                  <a:gd name="connsiteY1" fmla="*/ 12339 h 59373"/>
                  <a:gd name="connsiteX2" fmla="*/ 4010 w 50064"/>
                  <a:gd name="connsiteY2" fmla="*/ 14730 h 59373"/>
                  <a:gd name="connsiteX3" fmla="*/ 486 w 50064"/>
                  <a:gd name="connsiteY3" fmla="*/ 23064 h 59373"/>
                  <a:gd name="connsiteX4" fmla="*/ 24841 w 50064"/>
                  <a:gd name="connsiteY4" fmla="*/ 56373 h 59373"/>
                  <a:gd name="connsiteX5" fmla="*/ 31061 w 50064"/>
                  <a:gd name="connsiteY5" fmla="*/ 59374 h 59373"/>
                  <a:gd name="connsiteX6" fmla="*/ 32023 w 50064"/>
                  <a:gd name="connsiteY6" fmla="*/ 54430 h 59373"/>
                  <a:gd name="connsiteX7" fmla="*/ 46901 w 50064"/>
                  <a:gd name="connsiteY7" fmla="*/ 17282 h 59373"/>
                  <a:gd name="connsiteX8" fmla="*/ 48359 w 50064"/>
                  <a:gd name="connsiteY8" fmla="*/ 3662 h 59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064" h="59373">
                    <a:moveTo>
                      <a:pt x="48359" y="3662"/>
                    </a:moveTo>
                    <a:cubicBezTo>
                      <a:pt x="43748" y="-2377"/>
                      <a:pt x="30975" y="-1891"/>
                      <a:pt x="24670" y="12339"/>
                    </a:cubicBezTo>
                    <a:cubicBezTo>
                      <a:pt x="24670" y="12339"/>
                      <a:pt x="11345" y="4643"/>
                      <a:pt x="4010" y="14730"/>
                    </a:cubicBezTo>
                    <a:cubicBezTo>
                      <a:pt x="2553" y="16740"/>
                      <a:pt x="1315" y="19445"/>
                      <a:pt x="486" y="23064"/>
                    </a:cubicBezTo>
                    <a:cubicBezTo>
                      <a:pt x="-3191" y="39028"/>
                      <a:pt x="14878" y="51068"/>
                      <a:pt x="24841" y="56373"/>
                    </a:cubicBezTo>
                    <a:cubicBezTo>
                      <a:pt x="28490" y="58316"/>
                      <a:pt x="31061" y="59374"/>
                      <a:pt x="31061" y="59374"/>
                    </a:cubicBezTo>
                    <a:cubicBezTo>
                      <a:pt x="31061" y="59374"/>
                      <a:pt x="31366" y="57478"/>
                      <a:pt x="32023" y="54430"/>
                    </a:cubicBezTo>
                    <a:cubicBezTo>
                      <a:pt x="33805" y="46191"/>
                      <a:pt x="38262" y="29341"/>
                      <a:pt x="46901" y="17282"/>
                    </a:cubicBezTo>
                    <a:cubicBezTo>
                      <a:pt x="50940" y="11672"/>
                      <a:pt x="50750" y="6795"/>
                      <a:pt x="48359" y="3662"/>
                    </a:cubicBezTo>
                    <a:close/>
                  </a:path>
                </a:pathLst>
              </a:custGeom>
              <a:solidFill>
                <a:srgbClr val="8FD8B5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3E24644-3818-4CE6-88B2-9F3656F56560}"/>
                </a:ext>
              </a:extLst>
            </p:cNvPr>
            <p:cNvSpPr/>
            <p:nvPr/>
          </p:nvSpPr>
          <p:spPr>
            <a:xfrm>
              <a:off x="5547051" y="3716666"/>
              <a:ext cx="161795" cy="168958"/>
            </a:xfrm>
            <a:custGeom>
              <a:avLst/>
              <a:gdLst/>
              <a:ahLst/>
              <a:cxnLst/>
              <a:rect l="l" t="t" r="r" b="b"/>
              <a:pathLst>
                <a:path w="445160" h="320726">
                  <a:moveTo>
                    <a:pt x="429387" y="0"/>
                  </a:moveTo>
                  <a:lnTo>
                    <a:pt x="445160" y="8763"/>
                  </a:lnTo>
                  <a:cubicBezTo>
                    <a:pt x="435813" y="33299"/>
                    <a:pt x="424129" y="54915"/>
                    <a:pt x="410109" y="73609"/>
                  </a:cubicBezTo>
                  <a:cubicBezTo>
                    <a:pt x="396088" y="92304"/>
                    <a:pt x="375641" y="109245"/>
                    <a:pt x="348768" y="124435"/>
                  </a:cubicBezTo>
                  <a:lnTo>
                    <a:pt x="105156" y="257632"/>
                  </a:lnTo>
                  <a:cubicBezTo>
                    <a:pt x="77114" y="272821"/>
                    <a:pt x="56375" y="285090"/>
                    <a:pt x="42939" y="294437"/>
                  </a:cubicBezTo>
                  <a:cubicBezTo>
                    <a:pt x="29502" y="303784"/>
                    <a:pt x="19279" y="312547"/>
                    <a:pt x="12268" y="320726"/>
                  </a:cubicBezTo>
                  <a:lnTo>
                    <a:pt x="0" y="311963"/>
                  </a:lnTo>
                  <a:cubicBezTo>
                    <a:pt x="4674" y="286258"/>
                    <a:pt x="16358" y="263182"/>
                    <a:pt x="35052" y="242735"/>
                  </a:cubicBezTo>
                  <a:cubicBezTo>
                    <a:pt x="53747" y="222288"/>
                    <a:pt x="74194" y="205054"/>
                    <a:pt x="96393" y="191033"/>
                  </a:cubicBezTo>
                  <a:cubicBezTo>
                    <a:pt x="118593" y="177013"/>
                    <a:pt x="136703" y="165913"/>
                    <a:pt x="150723" y="157734"/>
                  </a:cubicBezTo>
                  <a:cubicBezTo>
                    <a:pt x="191618" y="134366"/>
                    <a:pt x="231928" y="111582"/>
                    <a:pt x="271653" y="89383"/>
                  </a:cubicBezTo>
                  <a:cubicBezTo>
                    <a:pt x="311379" y="67183"/>
                    <a:pt x="351104" y="44984"/>
                    <a:pt x="390830" y="22784"/>
                  </a:cubicBezTo>
                  <a:cubicBezTo>
                    <a:pt x="400177" y="16942"/>
                    <a:pt x="408064" y="12268"/>
                    <a:pt x="414490" y="8763"/>
                  </a:cubicBezTo>
                  <a:cubicBezTo>
                    <a:pt x="420916" y="5258"/>
                    <a:pt x="425882" y="2337"/>
                    <a:pt x="429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358837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74609B6-9A63-408C-81EA-38121F2C9CE3}"/>
              </a:ext>
            </a:extLst>
          </p:cNvPr>
          <p:cNvGrpSpPr/>
          <p:nvPr/>
        </p:nvGrpSpPr>
        <p:grpSpPr>
          <a:xfrm>
            <a:off x="4511824" y="716671"/>
            <a:ext cx="7106078" cy="5424658"/>
            <a:chOff x="6096000" y="53957"/>
            <a:chExt cx="7106078" cy="54246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AB9F67-4281-4744-A77B-D1E3EA369C83}"/>
                </a:ext>
              </a:extLst>
            </p:cNvPr>
            <p:cNvGrpSpPr/>
            <p:nvPr/>
          </p:nvGrpSpPr>
          <p:grpSpPr>
            <a:xfrm>
              <a:off x="6888088" y="53957"/>
              <a:ext cx="6313990" cy="3154710"/>
              <a:chOff x="3608017" y="1201383"/>
              <a:chExt cx="6313990" cy="315471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FB4924-D821-40B3-B29D-CBBDF9FCDF68}"/>
                  </a:ext>
                </a:extLst>
              </p:cNvPr>
              <p:cNvSpPr txBox="1"/>
              <p:nvPr/>
            </p:nvSpPr>
            <p:spPr>
              <a:xfrm>
                <a:off x="3608017" y="1201383"/>
                <a:ext cx="6313990" cy="3154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19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ranNastaliq" panose="02020505000000020003" pitchFamily="18" charset="0"/>
                    <a:cs typeface="IranNastaliq" panose="02020505000000020003" pitchFamily="18" charset="0"/>
                  </a:rPr>
                  <a:t>ور</a:t>
                </a:r>
                <a:r>
                  <a:rPr kumimoji="0" lang="fa-IR" sz="19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ranNastaliq" panose="02020505000000020003" pitchFamily="18" charset="0"/>
                    <a:cs typeface="IranNastaliq" panose="02020505000000020003" pitchFamily="18" charset="0"/>
                  </a:rPr>
                  <a:t> </a:t>
                </a:r>
                <a:r>
                  <a:rPr kumimoji="0" lang="fa-IR" sz="19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9CB38">
                        <a:lumMod val="75000"/>
                      </a:srgbClr>
                    </a:solidFill>
                    <a:effectLst/>
                    <a:uLnTx/>
                    <a:uFillTx/>
                    <a:latin typeface="IranNastaliq" panose="02020505000000020003" pitchFamily="18" charset="0"/>
                    <a:cs typeface="IranNastaliq" panose="02020505000000020003" pitchFamily="18" charset="0"/>
                  </a:rPr>
                  <a:t>سرو 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1824CA8-2D4A-4A49-839D-D98E6A56C672}"/>
                  </a:ext>
                </a:extLst>
              </p:cNvPr>
              <p:cNvSpPr/>
              <p:nvPr/>
            </p:nvSpPr>
            <p:spPr>
              <a:xfrm>
                <a:off x="7915738" y="1899837"/>
                <a:ext cx="300021" cy="216157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7F7BC22-4EF5-4D2E-A9E9-F13829E4EEFB}"/>
                  </a:ext>
                </a:extLst>
              </p:cNvPr>
              <p:cNvSpPr/>
              <p:nvPr/>
            </p:nvSpPr>
            <p:spPr>
              <a:xfrm>
                <a:off x="6618104" y="1712182"/>
                <a:ext cx="300021" cy="216157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rgbClr val="99CB38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800" b="0" i="0" u="none" strike="noStrike" kern="0" cap="none" spc="0" normalizeH="0" baseline="0" noProof="0">
                  <a:ln>
                    <a:noFill/>
                  </a:ln>
                  <a:solidFill>
                    <a:srgbClr val="99CB38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94FB444-4AE2-48FE-A241-54BF99A01E3F}"/>
                </a:ext>
              </a:extLst>
            </p:cNvPr>
            <p:cNvGrpSpPr/>
            <p:nvPr/>
          </p:nvGrpSpPr>
          <p:grpSpPr>
            <a:xfrm>
              <a:off x="7101430" y="3262624"/>
              <a:ext cx="4244389" cy="2215991"/>
              <a:chOff x="3735974" y="3441024"/>
              <a:chExt cx="4244389" cy="221599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8B0E84-4025-449C-9A0D-4BE31A3E4961}"/>
                  </a:ext>
                </a:extLst>
              </p:cNvPr>
              <p:cNvSpPr txBox="1"/>
              <p:nvPr/>
            </p:nvSpPr>
            <p:spPr>
              <a:xfrm>
                <a:off x="3735974" y="3441024"/>
                <a:ext cx="4244389" cy="2215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a-IR" sz="8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ranNastaliq" panose="02020505000000020003" pitchFamily="18" charset="0"/>
                    <a:cs typeface="IranNastaliq" panose="02020505000000020003" pitchFamily="18" charset="0"/>
                  </a:rPr>
                  <a:t>دارد </a:t>
                </a:r>
                <a:r>
                  <a:rPr kumimoji="0" lang="fa-IR" sz="1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9CB38">
                        <a:lumMod val="50000"/>
                      </a:srgbClr>
                    </a:solidFill>
                    <a:effectLst/>
                    <a:uLnTx/>
                    <a:uFillTx/>
                    <a:latin typeface="IranNastaliq" panose="02020505000000020003" pitchFamily="18" charset="0"/>
                    <a:cs typeface="IranNastaliq" panose="02020505000000020003" pitchFamily="18" charset="0"/>
                  </a:rPr>
                  <a:t>سروری</a:t>
                </a:r>
                <a:endParaRPr kumimoji="0" lang="fa-IR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99CB38">
                      <a:lumMod val="50000"/>
                    </a:srgbClr>
                  </a:solidFill>
                  <a:effectLst/>
                  <a:uLnTx/>
                  <a:uFillTx/>
                  <a:latin typeface="IranNastaliq" panose="02020505000000020003" pitchFamily="18" charset="0"/>
                  <a:cs typeface="IranNastaliq" panose="02020505000000020003" pitchFamily="18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EE1A6F2-23A0-49D8-8BD5-6105D85E1389}"/>
                  </a:ext>
                </a:extLst>
              </p:cNvPr>
              <p:cNvSpPr/>
              <p:nvPr/>
            </p:nvSpPr>
            <p:spPr>
              <a:xfrm>
                <a:off x="6147339" y="3763958"/>
                <a:ext cx="161795" cy="168958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rgbClr val="99CB3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8291331-9AC9-48FE-BB15-B688CAECAB09}"/>
                  </a:ext>
                </a:extLst>
              </p:cNvPr>
              <p:cNvSpPr/>
              <p:nvPr/>
            </p:nvSpPr>
            <p:spPr>
              <a:xfrm>
                <a:off x="5667853" y="3869914"/>
                <a:ext cx="161795" cy="168958"/>
              </a:xfrm>
              <a:custGeom>
                <a:avLst/>
                <a:gdLst/>
                <a:ahLst/>
                <a:cxnLst/>
                <a:rect l="l" t="t" r="r" b="b"/>
                <a:pathLst>
                  <a:path w="445160" h="320726">
                    <a:moveTo>
                      <a:pt x="429387" y="0"/>
                    </a:moveTo>
                    <a:lnTo>
                      <a:pt x="445160" y="8763"/>
                    </a:lnTo>
                    <a:cubicBezTo>
                      <a:pt x="435813" y="33299"/>
                      <a:pt x="424129" y="54915"/>
                      <a:pt x="410109" y="73609"/>
                    </a:cubicBezTo>
                    <a:cubicBezTo>
                      <a:pt x="396088" y="92304"/>
                      <a:pt x="375641" y="109245"/>
                      <a:pt x="348768" y="124435"/>
                    </a:cubicBezTo>
                    <a:lnTo>
                      <a:pt x="105156" y="257632"/>
                    </a:lnTo>
                    <a:cubicBezTo>
                      <a:pt x="77114" y="272821"/>
                      <a:pt x="56375" y="285090"/>
                      <a:pt x="42939" y="294437"/>
                    </a:cubicBezTo>
                    <a:cubicBezTo>
                      <a:pt x="29502" y="303784"/>
                      <a:pt x="19279" y="312547"/>
                      <a:pt x="12268" y="320726"/>
                    </a:cubicBezTo>
                    <a:lnTo>
                      <a:pt x="0" y="311963"/>
                    </a:lnTo>
                    <a:cubicBezTo>
                      <a:pt x="4674" y="286258"/>
                      <a:pt x="16358" y="263182"/>
                      <a:pt x="35052" y="242735"/>
                    </a:cubicBezTo>
                    <a:cubicBezTo>
                      <a:pt x="53747" y="222288"/>
                      <a:pt x="74194" y="205054"/>
                      <a:pt x="96393" y="191033"/>
                    </a:cubicBezTo>
                    <a:cubicBezTo>
                      <a:pt x="118593" y="177013"/>
                      <a:pt x="136703" y="165913"/>
                      <a:pt x="150723" y="157734"/>
                    </a:cubicBezTo>
                    <a:cubicBezTo>
                      <a:pt x="191618" y="134366"/>
                      <a:pt x="231928" y="111582"/>
                      <a:pt x="271653" y="89383"/>
                    </a:cubicBezTo>
                    <a:cubicBezTo>
                      <a:pt x="311379" y="67183"/>
                      <a:pt x="351104" y="44984"/>
                      <a:pt x="390830" y="22784"/>
                    </a:cubicBezTo>
                    <a:cubicBezTo>
                      <a:pt x="400177" y="16942"/>
                      <a:pt x="408064" y="12268"/>
                      <a:pt x="414490" y="8763"/>
                    </a:cubicBezTo>
                    <a:cubicBezTo>
                      <a:pt x="420916" y="5258"/>
                      <a:pt x="425882" y="2337"/>
                      <a:pt x="429387" y="0"/>
                    </a:cubicBezTo>
                    <a:close/>
                  </a:path>
                </a:pathLst>
              </a:custGeom>
              <a:solidFill>
                <a:srgbClr val="99CB3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C783EE9-E74D-4C3E-8AD3-AFD1401A5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6000" y="53957"/>
              <a:ext cx="1381251" cy="5033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372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1B0EC4-EC24-4CFC-8A77-A65A6471220F}"/>
              </a:ext>
            </a:extLst>
          </p:cNvPr>
          <p:cNvGrpSpPr/>
          <p:nvPr/>
        </p:nvGrpSpPr>
        <p:grpSpPr>
          <a:xfrm>
            <a:off x="4106403" y="310708"/>
            <a:ext cx="5146465" cy="5743822"/>
            <a:chOff x="4106403" y="310708"/>
            <a:chExt cx="5146465" cy="57438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12917C-15D4-4B1D-91F4-12DF06F8FBD8}"/>
                </a:ext>
              </a:extLst>
            </p:cNvPr>
            <p:cNvSpPr txBox="1"/>
            <p:nvPr/>
          </p:nvSpPr>
          <p:spPr>
            <a:xfrm>
              <a:off x="6027615" y="1531841"/>
              <a:ext cx="2717777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a-IR" sz="8800" dirty="0">
                  <a:latin typeface="IranNastaliq" panose="02020505000000020003" pitchFamily="18" charset="0"/>
                  <a:cs typeface="IranNastaliq" panose="02020505000000020003" pitchFamily="18" charset="0"/>
                </a:rPr>
                <a:t>ور</a:t>
              </a:r>
              <a:r>
                <a:rPr lang="fa-IR" sz="13800" dirty="0">
                  <a:solidFill>
                    <a:srgbClr val="FF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rPr>
                <a:t> گل</a:t>
              </a:r>
              <a:endParaRPr lang="fa-IR" sz="8800" dirty="0">
                <a:solidFill>
                  <a:srgbClr val="FF0000"/>
                </a:solidFill>
                <a:latin typeface="IranNastaliq" panose="02020505000000020003" pitchFamily="18" charset="0"/>
                <a:cs typeface="IranNastaliq" panose="02020505000000020003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E478A9-3189-45A1-BE17-9A17A1D65D07}"/>
                </a:ext>
              </a:extLst>
            </p:cNvPr>
            <p:cNvGrpSpPr/>
            <p:nvPr/>
          </p:nvGrpSpPr>
          <p:grpSpPr>
            <a:xfrm>
              <a:off x="4667747" y="310708"/>
              <a:ext cx="3750649" cy="3457839"/>
              <a:chOff x="5310506" y="8996394"/>
              <a:chExt cx="1831323" cy="1688353"/>
            </a:xfrm>
          </p:grpSpPr>
          <p:grpSp>
            <p:nvGrpSpPr>
              <p:cNvPr id="31" name="Graphic 54">
                <a:extLst>
                  <a:ext uri="{FF2B5EF4-FFF2-40B4-BE49-F238E27FC236}">
                    <a16:creationId xmlns:a16="http://schemas.microsoft.com/office/drawing/2014/main" id="{AF44162D-E77A-4E1B-B290-7C8788199F67}"/>
                  </a:ext>
                </a:extLst>
              </p:cNvPr>
              <p:cNvGrpSpPr/>
              <p:nvPr/>
            </p:nvGrpSpPr>
            <p:grpSpPr>
              <a:xfrm>
                <a:off x="5310506" y="8996394"/>
                <a:ext cx="1831323" cy="1688353"/>
                <a:chOff x="5310506" y="8996394"/>
                <a:chExt cx="1831323" cy="1688353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535D4C36-AA3F-49B0-AE9A-A3463A966423}"/>
                    </a:ext>
                  </a:extLst>
                </p:cNvPr>
                <p:cNvSpPr/>
                <p:nvPr/>
              </p:nvSpPr>
              <p:spPr>
                <a:xfrm>
                  <a:off x="5310506" y="8996394"/>
                  <a:ext cx="1831313" cy="1688353"/>
                </a:xfrm>
                <a:custGeom>
                  <a:avLst/>
                  <a:gdLst>
                    <a:gd name="connsiteX0" fmla="*/ 862213 w 1831313"/>
                    <a:gd name="connsiteY0" fmla="*/ 392973 h 1688353"/>
                    <a:gd name="connsiteX1" fmla="*/ 8163 w 1831313"/>
                    <a:gd name="connsiteY1" fmla="*/ 623316 h 1688353"/>
                    <a:gd name="connsiteX2" fmla="*/ 1300677 w 1831313"/>
                    <a:gd name="connsiteY2" fmla="*/ 1688354 h 1688353"/>
                    <a:gd name="connsiteX3" fmla="*/ 136351 w 1831313"/>
                    <a:gd name="connsiteY3" fmla="*/ 644738 h 1688353"/>
                    <a:gd name="connsiteX4" fmla="*/ 587340 w 1831313"/>
                    <a:gd name="connsiteY4" fmla="*/ 368427 h 1688353"/>
                    <a:gd name="connsiteX5" fmla="*/ 930717 w 1831313"/>
                    <a:gd name="connsiteY5" fmla="*/ 642919 h 1688353"/>
                    <a:gd name="connsiteX6" fmla="*/ 1134457 w 1831313"/>
                    <a:gd name="connsiteY6" fmla="*/ 193720 h 1688353"/>
                    <a:gd name="connsiteX7" fmla="*/ 1791101 w 1831313"/>
                    <a:gd name="connsiteY7" fmla="*/ 769087 h 1688353"/>
                    <a:gd name="connsiteX8" fmla="*/ 862213 w 1831313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31313" h="1688353">
                      <a:moveTo>
                        <a:pt x="862213" y="392973"/>
                      </a:moveTo>
                      <a:cubicBezTo>
                        <a:pt x="501025" y="57769"/>
                        <a:pt x="67285" y="290741"/>
                        <a:pt x="8163" y="623316"/>
                      </a:cubicBezTo>
                      <a:cubicBezTo>
                        <a:pt x="-89135" y="1167698"/>
                        <a:pt x="703698" y="1604934"/>
                        <a:pt x="1300677" y="1688354"/>
                      </a:cubicBezTo>
                      <a:cubicBezTo>
                        <a:pt x="785318" y="1542231"/>
                        <a:pt x="35691" y="1111044"/>
                        <a:pt x="136351" y="644738"/>
                      </a:cubicBezTo>
                      <a:cubicBezTo>
                        <a:pt x="179975" y="424177"/>
                        <a:pt x="411404" y="312668"/>
                        <a:pt x="587340" y="368427"/>
                      </a:cubicBezTo>
                      <a:cubicBezTo>
                        <a:pt x="716452" y="408089"/>
                        <a:pt x="823103" y="532095"/>
                        <a:pt x="930717" y="642919"/>
                      </a:cubicBezTo>
                      <a:cubicBezTo>
                        <a:pt x="965693" y="485032"/>
                        <a:pt x="994715" y="313144"/>
                        <a:pt x="1134457" y="193720"/>
                      </a:cubicBezTo>
                      <a:cubicBezTo>
                        <a:pt x="1362771" y="-3000"/>
                        <a:pt x="1869587" y="38033"/>
                        <a:pt x="1791101" y="769087"/>
                      </a:cubicBezTo>
                      <a:cubicBezTo>
                        <a:pt x="2033979" y="-97183"/>
                        <a:pt x="1107425" y="-244707"/>
                        <a:pt x="862213" y="3929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FAF49E93-4AD0-4DB9-95F7-FFD1DD37849C}"/>
                    </a:ext>
                  </a:extLst>
                </p:cNvPr>
                <p:cNvSpPr/>
                <p:nvPr/>
              </p:nvSpPr>
              <p:spPr>
                <a:xfrm>
                  <a:off x="5314754" y="8996394"/>
                  <a:ext cx="1827066" cy="1688353"/>
                </a:xfrm>
                <a:custGeom>
                  <a:avLst/>
                  <a:gdLst>
                    <a:gd name="connsiteX0" fmla="*/ 860212 w 1827066"/>
                    <a:gd name="connsiteY0" fmla="*/ 392973 h 1688353"/>
                    <a:gd name="connsiteX1" fmla="*/ 8144 w 1827066"/>
                    <a:gd name="connsiteY1" fmla="*/ 623316 h 1688353"/>
                    <a:gd name="connsiteX2" fmla="*/ 1297667 w 1827066"/>
                    <a:gd name="connsiteY2" fmla="*/ 1688354 h 1688353"/>
                    <a:gd name="connsiteX3" fmla="*/ 136036 w 1827066"/>
                    <a:gd name="connsiteY3" fmla="*/ 644738 h 1688353"/>
                    <a:gd name="connsiteX4" fmla="*/ 585978 w 1827066"/>
                    <a:gd name="connsiteY4" fmla="*/ 368427 h 1688353"/>
                    <a:gd name="connsiteX5" fmla="*/ 928554 w 1827066"/>
                    <a:gd name="connsiteY5" fmla="*/ 642919 h 1688353"/>
                    <a:gd name="connsiteX6" fmla="*/ 1131827 w 1827066"/>
                    <a:gd name="connsiteY6" fmla="*/ 193720 h 1688353"/>
                    <a:gd name="connsiteX7" fmla="*/ 1786947 w 1827066"/>
                    <a:gd name="connsiteY7" fmla="*/ 769087 h 1688353"/>
                    <a:gd name="connsiteX8" fmla="*/ 860212 w 1827066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27066" h="1688353">
                      <a:moveTo>
                        <a:pt x="860212" y="392973"/>
                      </a:moveTo>
                      <a:cubicBezTo>
                        <a:pt x="499853" y="57769"/>
                        <a:pt x="67123" y="290741"/>
                        <a:pt x="8144" y="623316"/>
                      </a:cubicBezTo>
                      <a:cubicBezTo>
                        <a:pt x="-88925" y="1167698"/>
                        <a:pt x="702069" y="1604934"/>
                        <a:pt x="1297667" y="1688354"/>
                      </a:cubicBezTo>
                      <a:cubicBezTo>
                        <a:pt x="783508" y="1542231"/>
                        <a:pt x="39643" y="1111901"/>
                        <a:pt x="136036" y="644738"/>
                      </a:cubicBezTo>
                      <a:cubicBezTo>
                        <a:pt x="181461" y="424558"/>
                        <a:pt x="410204" y="313449"/>
                        <a:pt x="585978" y="368427"/>
                      </a:cubicBezTo>
                      <a:cubicBezTo>
                        <a:pt x="714613" y="408661"/>
                        <a:pt x="821188" y="532095"/>
                        <a:pt x="928554" y="642919"/>
                      </a:cubicBezTo>
                      <a:cubicBezTo>
                        <a:pt x="963454" y="485032"/>
                        <a:pt x="992648" y="313430"/>
                        <a:pt x="1131827" y="193720"/>
                      </a:cubicBezTo>
                      <a:cubicBezTo>
                        <a:pt x="1360008" y="-2534"/>
                        <a:pt x="1865262" y="38033"/>
                        <a:pt x="1786947" y="769087"/>
                      </a:cubicBezTo>
                      <a:cubicBezTo>
                        <a:pt x="2029263" y="-97183"/>
                        <a:pt x="1104853" y="-244707"/>
                        <a:pt x="860212" y="392973"/>
                      </a:cubicBezTo>
                      <a:close/>
                    </a:path>
                  </a:pathLst>
                </a:custGeom>
                <a:solidFill>
                  <a:srgbClr val="FFF7F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541DC816-2B64-46BE-9406-2DF82BBB3B36}"/>
                    </a:ext>
                  </a:extLst>
                </p:cNvPr>
                <p:cNvSpPr/>
                <p:nvPr/>
              </p:nvSpPr>
              <p:spPr>
                <a:xfrm>
                  <a:off x="5318983" y="8996394"/>
                  <a:ext cx="1822832" cy="1688353"/>
                </a:xfrm>
                <a:custGeom>
                  <a:avLst/>
                  <a:gdLst>
                    <a:gd name="connsiteX0" fmla="*/ 858221 w 1822832"/>
                    <a:gd name="connsiteY0" fmla="*/ 392973 h 1688353"/>
                    <a:gd name="connsiteX1" fmla="*/ 8125 w 1822832"/>
                    <a:gd name="connsiteY1" fmla="*/ 623316 h 1688353"/>
                    <a:gd name="connsiteX2" fmla="*/ 1294657 w 1822832"/>
                    <a:gd name="connsiteY2" fmla="*/ 1688354 h 1688353"/>
                    <a:gd name="connsiteX3" fmla="*/ 135712 w 1822832"/>
                    <a:gd name="connsiteY3" fmla="*/ 644738 h 1688353"/>
                    <a:gd name="connsiteX4" fmla="*/ 584616 w 1822832"/>
                    <a:gd name="connsiteY4" fmla="*/ 368427 h 1688353"/>
                    <a:gd name="connsiteX5" fmla="*/ 926401 w 1822832"/>
                    <a:gd name="connsiteY5" fmla="*/ 642919 h 1688353"/>
                    <a:gd name="connsiteX6" fmla="*/ 1129198 w 1822832"/>
                    <a:gd name="connsiteY6" fmla="*/ 193720 h 1688353"/>
                    <a:gd name="connsiteX7" fmla="*/ 1782804 w 1822832"/>
                    <a:gd name="connsiteY7" fmla="*/ 769087 h 1688353"/>
                    <a:gd name="connsiteX8" fmla="*/ 858221 w 1822832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22832" h="1688353">
                      <a:moveTo>
                        <a:pt x="858221" y="392973"/>
                      </a:moveTo>
                      <a:cubicBezTo>
                        <a:pt x="498700" y="57769"/>
                        <a:pt x="66970" y="290741"/>
                        <a:pt x="8125" y="623316"/>
                      </a:cubicBezTo>
                      <a:cubicBezTo>
                        <a:pt x="-88716" y="1167698"/>
                        <a:pt x="700440" y="1604934"/>
                        <a:pt x="1294657" y="1688354"/>
                      </a:cubicBezTo>
                      <a:cubicBezTo>
                        <a:pt x="781688" y="1542231"/>
                        <a:pt x="39557" y="1111891"/>
                        <a:pt x="135712" y="644738"/>
                      </a:cubicBezTo>
                      <a:cubicBezTo>
                        <a:pt x="181032" y="424558"/>
                        <a:pt x="409251" y="313449"/>
                        <a:pt x="584616" y="368427"/>
                      </a:cubicBezTo>
                      <a:cubicBezTo>
                        <a:pt x="712946" y="408661"/>
                        <a:pt x="819283" y="532095"/>
                        <a:pt x="926401" y="642919"/>
                      </a:cubicBezTo>
                      <a:cubicBezTo>
                        <a:pt x="961215" y="485032"/>
                        <a:pt x="990352" y="313430"/>
                        <a:pt x="1129198" y="193720"/>
                      </a:cubicBezTo>
                      <a:cubicBezTo>
                        <a:pt x="1356855" y="-2534"/>
                        <a:pt x="1860928" y="38033"/>
                        <a:pt x="1782804" y="769087"/>
                      </a:cubicBezTo>
                      <a:cubicBezTo>
                        <a:pt x="2024567" y="-97183"/>
                        <a:pt x="1102299" y="-244707"/>
                        <a:pt x="858221" y="392973"/>
                      </a:cubicBezTo>
                      <a:close/>
                    </a:path>
                  </a:pathLst>
                </a:custGeom>
                <a:solidFill>
                  <a:srgbClr val="FFEFE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2F05A645-8B05-49F2-B571-22765F2F241D}"/>
                    </a:ext>
                  </a:extLst>
                </p:cNvPr>
                <p:cNvSpPr/>
                <p:nvPr/>
              </p:nvSpPr>
              <p:spPr>
                <a:xfrm>
                  <a:off x="5323221" y="8996394"/>
                  <a:ext cx="1818590" cy="1688353"/>
                </a:xfrm>
                <a:custGeom>
                  <a:avLst/>
                  <a:gdLst>
                    <a:gd name="connsiteX0" fmla="*/ 856222 w 1818590"/>
                    <a:gd name="connsiteY0" fmla="*/ 392973 h 1688353"/>
                    <a:gd name="connsiteX1" fmla="*/ 8107 w 1818590"/>
                    <a:gd name="connsiteY1" fmla="*/ 623316 h 1688353"/>
                    <a:gd name="connsiteX2" fmla="*/ 1291648 w 1818590"/>
                    <a:gd name="connsiteY2" fmla="*/ 1688354 h 1688353"/>
                    <a:gd name="connsiteX3" fmla="*/ 135399 w 1818590"/>
                    <a:gd name="connsiteY3" fmla="*/ 644738 h 1688353"/>
                    <a:gd name="connsiteX4" fmla="*/ 583255 w 1818590"/>
                    <a:gd name="connsiteY4" fmla="*/ 368427 h 1688353"/>
                    <a:gd name="connsiteX5" fmla="*/ 924240 w 1818590"/>
                    <a:gd name="connsiteY5" fmla="*/ 642919 h 1688353"/>
                    <a:gd name="connsiteX6" fmla="*/ 1126570 w 1818590"/>
                    <a:gd name="connsiteY6" fmla="*/ 193720 h 1688353"/>
                    <a:gd name="connsiteX7" fmla="*/ 1778652 w 1818590"/>
                    <a:gd name="connsiteY7" fmla="*/ 769087 h 1688353"/>
                    <a:gd name="connsiteX8" fmla="*/ 856222 w 1818590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18590" h="1688353">
                      <a:moveTo>
                        <a:pt x="856222" y="392973"/>
                      </a:moveTo>
                      <a:cubicBezTo>
                        <a:pt x="497539" y="57769"/>
                        <a:pt x="66809" y="290741"/>
                        <a:pt x="8107" y="623316"/>
                      </a:cubicBezTo>
                      <a:cubicBezTo>
                        <a:pt x="-88515" y="1167698"/>
                        <a:pt x="698812" y="1604934"/>
                        <a:pt x="1291648" y="1688354"/>
                      </a:cubicBezTo>
                      <a:cubicBezTo>
                        <a:pt x="779870" y="1542231"/>
                        <a:pt x="39463" y="1111891"/>
                        <a:pt x="135399" y="644738"/>
                      </a:cubicBezTo>
                      <a:cubicBezTo>
                        <a:pt x="180614" y="424558"/>
                        <a:pt x="408299" y="313449"/>
                        <a:pt x="583255" y="368427"/>
                      </a:cubicBezTo>
                      <a:cubicBezTo>
                        <a:pt x="711290" y="408661"/>
                        <a:pt x="817379" y="532095"/>
                        <a:pt x="924240" y="642919"/>
                      </a:cubicBezTo>
                      <a:cubicBezTo>
                        <a:pt x="958978" y="485032"/>
                        <a:pt x="988039" y="313430"/>
                        <a:pt x="1126570" y="193720"/>
                      </a:cubicBezTo>
                      <a:cubicBezTo>
                        <a:pt x="1353694" y="-2534"/>
                        <a:pt x="1856604" y="38033"/>
                        <a:pt x="1778652" y="769087"/>
                      </a:cubicBezTo>
                      <a:cubicBezTo>
                        <a:pt x="2019863" y="-97183"/>
                        <a:pt x="1099738" y="-244707"/>
                        <a:pt x="856222" y="392973"/>
                      </a:cubicBezTo>
                      <a:close/>
                    </a:path>
                  </a:pathLst>
                </a:custGeom>
                <a:solidFill>
                  <a:srgbClr val="FFE8E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BE6E4466-92E7-45FE-8FAF-69E80AB65E7D}"/>
                    </a:ext>
                  </a:extLst>
                </p:cNvPr>
                <p:cNvSpPr/>
                <p:nvPr/>
              </p:nvSpPr>
              <p:spPr>
                <a:xfrm>
                  <a:off x="5327460" y="8996394"/>
                  <a:ext cx="1814364" cy="1688353"/>
                </a:xfrm>
                <a:custGeom>
                  <a:avLst/>
                  <a:gdLst>
                    <a:gd name="connsiteX0" fmla="*/ 854231 w 1814364"/>
                    <a:gd name="connsiteY0" fmla="*/ 392973 h 1688353"/>
                    <a:gd name="connsiteX1" fmla="*/ 8087 w 1814364"/>
                    <a:gd name="connsiteY1" fmla="*/ 623316 h 1688353"/>
                    <a:gd name="connsiteX2" fmla="*/ 1288638 w 1814364"/>
                    <a:gd name="connsiteY2" fmla="*/ 1688354 h 1688353"/>
                    <a:gd name="connsiteX3" fmla="*/ 135084 w 1814364"/>
                    <a:gd name="connsiteY3" fmla="*/ 644738 h 1688353"/>
                    <a:gd name="connsiteX4" fmla="*/ 581902 w 1814364"/>
                    <a:gd name="connsiteY4" fmla="*/ 368427 h 1688353"/>
                    <a:gd name="connsiteX5" fmla="*/ 922097 w 1814364"/>
                    <a:gd name="connsiteY5" fmla="*/ 642919 h 1688353"/>
                    <a:gd name="connsiteX6" fmla="*/ 1123960 w 1814364"/>
                    <a:gd name="connsiteY6" fmla="*/ 193720 h 1688353"/>
                    <a:gd name="connsiteX7" fmla="*/ 1774527 w 1814364"/>
                    <a:gd name="connsiteY7" fmla="*/ 769087 h 1688353"/>
                    <a:gd name="connsiteX8" fmla="*/ 854231 w 1814364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14364" h="1688353">
                      <a:moveTo>
                        <a:pt x="854231" y="392973"/>
                      </a:moveTo>
                      <a:cubicBezTo>
                        <a:pt x="496386" y="57769"/>
                        <a:pt x="66656" y="290741"/>
                        <a:pt x="8087" y="623316"/>
                      </a:cubicBezTo>
                      <a:cubicBezTo>
                        <a:pt x="-88306" y="1167698"/>
                        <a:pt x="697183" y="1604934"/>
                        <a:pt x="1288638" y="1688354"/>
                      </a:cubicBezTo>
                      <a:cubicBezTo>
                        <a:pt x="778050" y="1542231"/>
                        <a:pt x="39377" y="1111882"/>
                        <a:pt x="135084" y="644738"/>
                      </a:cubicBezTo>
                      <a:cubicBezTo>
                        <a:pt x="180194" y="424558"/>
                        <a:pt x="407347" y="313449"/>
                        <a:pt x="581902" y="368427"/>
                      </a:cubicBezTo>
                      <a:cubicBezTo>
                        <a:pt x="709642" y="408661"/>
                        <a:pt x="815483" y="532095"/>
                        <a:pt x="922097" y="642919"/>
                      </a:cubicBezTo>
                      <a:cubicBezTo>
                        <a:pt x="956749" y="485032"/>
                        <a:pt x="985752" y="313420"/>
                        <a:pt x="1123960" y="193720"/>
                      </a:cubicBezTo>
                      <a:cubicBezTo>
                        <a:pt x="1350560" y="-2534"/>
                        <a:pt x="1852289" y="38033"/>
                        <a:pt x="1774527" y="769087"/>
                      </a:cubicBezTo>
                      <a:cubicBezTo>
                        <a:pt x="2015147" y="-97183"/>
                        <a:pt x="1097176" y="-244707"/>
                        <a:pt x="854231" y="392973"/>
                      </a:cubicBezTo>
                      <a:close/>
                    </a:path>
                  </a:pathLst>
                </a:custGeom>
                <a:solidFill>
                  <a:srgbClr val="FFE0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D342CE61-7E58-4EBC-85D1-796AE95DEAA4}"/>
                    </a:ext>
                  </a:extLst>
                </p:cNvPr>
                <p:cNvSpPr/>
                <p:nvPr/>
              </p:nvSpPr>
              <p:spPr>
                <a:xfrm>
                  <a:off x="5331698" y="8996394"/>
                  <a:ext cx="1810115" cy="1688353"/>
                </a:xfrm>
                <a:custGeom>
                  <a:avLst/>
                  <a:gdLst>
                    <a:gd name="connsiteX0" fmla="*/ 852232 w 1810115"/>
                    <a:gd name="connsiteY0" fmla="*/ 392973 h 1688353"/>
                    <a:gd name="connsiteX1" fmla="*/ 8069 w 1810115"/>
                    <a:gd name="connsiteY1" fmla="*/ 623316 h 1688353"/>
                    <a:gd name="connsiteX2" fmla="*/ 1285629 w 1810115"/>
                    <a:gd name="connsiteY2" fmla="*/ 1688354 h 1688353"/>
                    <a:gd name="connsiteX3" fmla="*/ 134771 w 1810115"/>
                    <a:gd name="connsiteY3" fmla="*/ 644738 h 1688353"/>
                    <a:gd name="connsiteX4" fmla="*/ 580541 w 1810115"/>
                    <a:gd name="connsiteY4" fmla="*/ 368427 h 1688353"/>
                    <a:gd name="connsiteX5" fmla="*/ 919935 w 1810115"/>
                    <a:gd name="connsiteY5" fmla="*/ 642919 h 1688353"/>
                    <a:gd name="connsiteX6" fmla="*/ 1121323 w 1810115"/>
                    <a:gd name="connsiteY6" fmla="*/ 193720 h 1688353"/>
                    <a:gd name="connsiteX7" fmla="*/ 1770366 w 1810115"/>
                    <a:gd name="connsiteY7" fmla="*/ 769087 h 1688353"/>
                    <a:gd name="connsiteX8" fmla="*/ 852232 w 1810115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10115" h="1688353">
                      <a:moveTo>
                        <a:pt x="852232" y="392973"/>
                      </a:moveTo>
                      <a:cubicBezTo>
                        <a:pt x="495216" y="57769"/>
                        <a:pt x="66496" y="290741"/>
                        <a:pt x="8069" y="623316"/>
                      </a:cubicBezTo>
                      <a:cubicBezTo>
                        <a:pt x="-88105" y="1167698"/>
                        <a:pt x="695555" y="1604934"/>
                        <a:pt x="1285629" y="1688354"/>
                      </a:cubicBezTo>
                      <a:cubicBezTo>
                        <a:pt x="776232" y="1542231"/>
                        <a:pt x="39283" y="1111882"/>
                        <a:pt x="134771" y="644738"/>
                      </a:cubicBezTo>
                      <a:cubicBezTo>
                        <a:pt x="179776" y="424548"/>
                        <a:pt x="406395" y="313449"/>
                        <a:pt x="580541" y="368427"/>
                      </a:cubicBezTo>
                      <a:cubicBezTo>
                        <a:pt x="707976" y="408661"/>
                        <a:pt x="813570" y="532095"/>
                        <a:pt x="919935" y="642919"/>
                      </a:cubicBezTo>
                      <a:cubicBezTo>
                        <a:pt x="954511" y="485032"/>
                        <a:pt x="983439" y="313420"/>
                        <a:pt x="1121323" y="193720"/>
                      </a:cubicBezTo>
                      <a:cubicBezTo>
                        <a:pt x="1347389" y="-2543"/>
                        <a:pt x="1847947" y="38033"/>
                        <a:pt x="1770366" y="769087"/>
                      </a:cubicBezTo>
                      <a:cubicBezTo>
                        <a:pt x="2010443" y="-97183"/>
                        <a:pt x="1094605" y="-244707"/>
                        <a:pt x="852232" y="392973"/>
                      </a:cubicBezTo>
                      <a:close/>
                    </a:path>
                  </a:pathLst>
                </a:custGeom>
                <a:solidFill>
                  <a:srgbClr val="FFD8D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2AB0AD9E-104E-408E-BADE-70D6B8146CC1}"/>
                    </a:ext>
                  </a:extLst>
                </p:cNvPr>
                <p:cNvSpPr/>
                <p:nvPr/>
              </p:nvSpPr>
              <p:spPr>
                <a:xfrm>
                  <a:off x="5335927" y="8996394"/>
                  <a:ext cx="1805881" cy="1688353"/>
                </a:xfrm>
                <a:custGeom>
                  <a:avLst/>
                  <a:gdLst>
                    <a:gd name="connsiteX0" fmla="*/ 850241 w 1805881"/>
                    <a:gd name="connsiteY0" fmla="*/ 392973 h 1688353"/>
                    <a:gd name="connsiteX1" fmla="*/ 8050 w 1805881"/>
                    <a:gd name="connsiteY1" fmla="*/ 623316 h 1688353"/>
                    <a:gd name="connsiteX2" fmla="*/ 1282619 w 1805881"/>
                    <a:gd name="connsiteY2" fmla="*/ 1688354 h 1688353"/>
                    <a:gd name="connsiteX3" fmla="*/ 134447 w 1805881"/>
                    <a:gd name="connsiteY3" fmla="*/ 644738 h 1688353"/>
                    <a:gd name="connsiteX4" fmla="*/ 579169 w 1805881"/>
                    <a:gd name="connsiteY4" fmla="*/ 368427 h 1688353"/>
                    <a:gd name="connsiteX5" fmla="*/ 917773 w 1805881"/>
                    <a:gd name="connsiteY5" fmla="*/ 642919 h 1688353"/>
                    <a:gd name="connsiteX6" fmla="*/ 1118693 w 1805881"/>
                    <a:gd name="connsiteY6" fmla="*/ 193720 h 1688353"/>
                    <a:gd name="connsiteX7" fmla="*/ 1766222 w 1805881"/>
                    <a:gd name="connsiteY7" fmla="*/ 769087 h 1688353"/>
                    <a:gd name="connsiteX8" fmla="*/ 850241 w 1805881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05881" h="1688353">
                      <a:moveTo>
                        <a:pt x="850241" y="392973"/>
                      </a:moveTo>
                      <a:cubicBezTo>
                        <a:pt x="494063" y="57769"/>
                        <a:pt x="66343" y="290741"/>
                        <a:pt x="8050" y="623316"/>
                      </a:cubicBezTo>
                      <a:cubicBezTo>
                        <a:pt x="-87896" y="1167698"/>
                        <a:pt x="693926" y="1604934"/>
                        <a:pt x="1282619" y="1688354"/>
                      </a:cubicBezTo>
                      <a:cubicBezTo>
                        <a:pt x="774412" y="1542231"/>
                        <a:pt x="39187" y="1111882"/>
                        <a:pt x="134447" y="644738"/>
                      </a:cubicBezTo>
                      <a:cubicBezTo>
                        <a:pt x="179347" y="424548"/>
                        <a:pt x="405433" y="313449"/>
                        <a:pt x="579169" y="368427"/>
                      </a:cubicBezTo>
                      <a:cubicBezTo>
                        <a:pt x="706309" y="408661"/>
                        <a:pt x="811655" y="532095"/>
                        <a:pt x="917773" y="642919"/>
                      </a:cubicBezTo>
                      <a:cubicBezTo>
                        <a:pt x="952263" y="485032"/>
                        <a:pt x="981133" y="313420"/>
                        <a:pt x="1118693" y="193720"/>
                      </a:cubicBezTo>
                      <a:cubicBezTo>
                        <a:pt x="1344236" y="-2543"/>
                        <a:pt x="1843622" y="38033"/>
                        <a:pt x="1766222" y="769087"/>
                      </a:cubicBezTo>
                      <a:cubicBezTo>
                        <a:pt x="2005747" y="-97183"/>
                        <a:pt x="1092052" y="-244707"/>
                        <a:pt x="850241" y="392973"/>
                      </a:cubicBezTo>
                      <a:close/>
                    </a:path>
                  </a:pathLst>
                </a:custGeom>
                <a:solidFill>
                  <a:srgbClr val="FFD0D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BB91E56B-4A62-45E0-861A-DAAC970FCED6}"/>
                    </a:ext>
                  </a:extLst>
                </p:cNvPr>
                <p:cNvSpPr/>
                <p:nvPr/>
              </p:nvSpPr>
              <p:spPr>
                <a:xfrm>
                  <a:off x="5340166" y="8996394"/>
                  <a:ext cx="1801644" cy="1688353"/>
                </a:xfrm>
                <a:custGeom>
                  <a:avLst/>
                  <a:gdLst>
                    <a:gd name="connsiteX0" fmla="*/ 848250 w 1801644"/>
                    <a:gd name="connsiteY0" fmla="*/ 392973 h 1688353"/>
                    <a:gd name="connsiteX1" fmla="*/ 8030 w 1801644"/>
                    <a:gd name="connsiteY1" fmla="*/ 623316 h 1688353"/>
                    <a:gd name="connsiteX2" fmla="*/ 1279608 w 1801644"/>
                    <a:gd name="connsiteY2" fmla="*/ 1688354 h 1688353"/>
                    <a:gd name="connsiteX3" fmla="*/ 134132 w 1801644"/>
                    <a:gd name="connsiteY3" fmla="*/ 644738 h 1688353"/>
                    <a:gd name="connsiteX4" fmla="*/ 577816 w 1801644"/>
                    <a:gd name="connsiteY4" fmla="*/ 368427 h 1688353"/>
                    <a:gd name="connsiteX5" fmla="*/ 915630 w 1801644"/>
                    <a:gd name="connsiteY5" fmla="*/ 642919 h 1688353"/>
                    <a:gd name="connsiteX6" fmla="*/ 1116074 w 1801644"/>
                    <a:gd name="connsiteY6" fmla="*/ 193720 h 1688353"/>
                    <a:gd name="connsiteX7" fmla="*/ 1762078 w 1801644"/>
                    <a:gd name="connsiteY7" fmla="*/ 769087 h 1688353"/>
                    <a:gd name="connsiteX8" fmla="*/ 848250 w 1801644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01644" h="1688353">
                      <a:moveTo>
                        <a:pt x="848250" y="392973"/>
                      </a:moveTo>
                      <a:cubicBezTo>
                        <a:pt x="492910" y="57769"/>
                        <a:pt x="66190" y="290741"/>
                        <a:pt x="8030" y="623316"/>
                      </a:cubicBezTo>
                      <a:cubicBezTo>
                        <a:pt x="-87686" y="1167698"/>
                        <a:pt x="692297" y="1604934"/>
                        <a:pt x="1279608" y="1688354"/>
                      </a:cubicBezTo>
                      <a:cubicBezTo>
                        <a:pt x="772593" y="1542231"/>
                        <a:pt x="39091" y="1111872"/>
                        <a:pt x="134132" y="644738"/>
                      </a:cubicBezTo>
                      <a:cubicBezTo>
                        <a:pt x="178928" y="424548"/>
                        <a:pt x="404480" y="313449"/>
                        <a:pt x="577816" y="368427"/>
                      </a:cubicBezTo>
                      <a:cubicBezTo>
                        <a:pt x="704660" y="408661"/>
                        <a:pt x="809759" y="532095"/>
                        <a:pt x="915630" y="642919"/>
                      </a:cubicBezTo>
                      <a:cubicBezTo>
                        <a:pt x="950043" y="485032"/>
                        <a:pt x="978838" y="313420"/>
                        <a:pt x="1116074" y="193720"/>
                      </a:cubicBezTo>
                      <a:cubicBezTo>
                        <a:pt x="1341092" y="-2543"/>
                        <a:pt x="1839297" y="38033"/>
                        <a:pt x="1762078" y="769087"/>
                      </a:cubicBezTo>
                      <a:cubicBezTo>
                        <a:pt x="2001041" y="-97183"/>
                        <a:pt x="1089489" y="-244707"/>
                        <a:pt x="848250" y="392973"/>
                      </a:cubicBezTo>
                      <a:close/>
                    </a:path>
                  </a:pathLst>
                </a:custGeom>
                <a:solidFill>
                  <a:srgbClr val="FFC9C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716B6BEF-E0D4-48A5-8694-1592CAA1338C}"/>
                    </a:ext>
                  </a:extLst>
                </p:cNvPr>
                <p:cNvSpPr/>
                <p:nvPr/>
              </p:nvSpPr>
              <p:spPr>
                <a:xfrm>
                  <a:off x="5344404" y="8996394"/>
                  <a:ext cx="1797413" cy="1688353"/>
                </a:xfrm>
                <a:custGeom>
                  <a:avLst/>
                  <a:gdLst>
                    <a:gd name="connsiteX0" fmla="*/ 846251 w 1797413"/>
                    <a:gd name="connsiteY0" fmla="*/ 392973 h 1688353"/>
                    <a:gd name="connsiteX1" fmla="*/ 8012 w 1797413"/>
                    <a:gd name="connsiteY1" fmla="*/ 623316 h 1688353"/>
                    <a:gd name="connsiteX2" fmla="*/ 1276609 w 1797413"/>
                    <a:gd name="connsiteY2" fmla="*/ 1688354 h 1688353"/>
                    <a:gd name="connsiteX3" fmla="*/ 133828 w 1797413"/>
                    <a:gd name="connsiteY3" fmla="*/ 644738 h 1688353"/>
                    <a:gd name="connsiteX4" fmla="*/ 576464 w 1797413"/>
                    <a:gd name="connsiteY4" fmla="*/ 368427 h 1688353"/>
                    <a:gd name="connsiteX5" fmla="*/ 913478 w 1797413"/>
                    <a:gd name="connsiteY5" fmla="*/ 642919 h 1688353"/>
                    <a:gd name="connsiteX6" fmla="*/ 1113455 w 1797413"/>
                    <a:gd name="connsiteY6" fmla="*/ 193720 h 1688353"/>
                    <a:gd name="connsiteX7" fmla="*/ 1757945 w 1797413"/>
                    <a:gd name="connsiteY7" fmla="*/ 769087 h 1688353"/>
                    <a:gd name="connsiteX8" fmla="*/ 846251 w 1797413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7413" h="1688353">
                      <a:moveTo>
                        <a:pt x="846251" y="392973"/>
                      </a:moveTo>
                      <a:cubicBezTo>
                        <a:pt x="491749" y="57769"/>
                        <a:pt x="66029" y="290741"/>
                        <a:pt x="8012" y="623316"/>
                      </a:cubicBezTo>
                      <a:cubicBezTo>
                        <a:pt x="-87485" y="1167698"/>
                        <a:pt x="690669" y="1604934"/>
                        <a:pt x="1276609" y="1688354"/>
                      </a:cubicBezTo>
                      <a:cubicBezTo>
                        <a:pt x="770794" y="1542231"/>
                        <a:pt x="39016" y="1111872"/>
                        <a:pt x="133828" y="644738"/>
                      </a:cubicBezTo>
                      <a:cubicBezTo>
                        <a:pt x="178519" y="424548"/>
                        <a:pt x="403548" y="313449"/>
                        <a:pt x="576464" y="368427"/>
                      </a:cubicBezTo>
                      <a:cubicBezTo>
                        <a:pt x="703004" y="408661"/>
                        <a:pt x="807865" y="532095"/>
                        <a:pt x="913478" y="642919"/>
                      </a:cubicBezTo>
                      <a:cubicBezTo>
                        <a:pt x="947806" y="485032"/>
                        <a:pt x="976533" y="313420"/>
                        <a:pt x="1113455" y="193720"/>
                      </a:cubicBezTo>
                      <a:cubicBezTo>
                        <a:pt x="1337941" y="-2543"/>
                        <a:pt x="1834984" y="38033"/>
                        <a:pt x="1757945" y="769087"/>
                      </a:cubicBezTo>
                      <a:cubicBezTo>
                        <a:pt x="1996328" y="-97183"/>
                        <a:pt x="1086928" y="-244707"/>
                        <a:pt x="846251" y="392973"/>
                      </a:cubicBezTo>
                      <a:close/>
                    </a:path>
                  </a:pathLst>
                </a:custGeom>
                <a:solidFill>
                  <a:srgbClr val="FFC1C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156BC310-CF7D-4F92-80F2-71982B996209}"/>
                    </a:ext>
                  </a:extLst>
                </p:cNvPr>
                <p:cNvSpPr/>
                <p:nvPr/>
              </p:nvSpPr>
              <p:spPr>
                <a:xfrm>
                  <a:off x="5348643" y="8996394"/>
                  <a:ext cx="1793176" cy="1688353"/>
                </a:xfrm>
                <a:custGeom>
                  <a:avLst/>
                  <a:gdLst>
                    <a:gd name="connsiteX0" fmla="*/ 844259 w 1793176"/>
                    <a:gd name="connsiteY0" fmla="*/ 392973 h 1688353"/>
                    <a:gd name="connsiteX1" fmla="*/ 7993 w 1793176"/>
                    <a:gd name="connsiteY1" fmla="*/ 623316 h 1688353"/>
                    <a:gd name="connsiteX2" fmla="*/ 1273599 w 1793176"/>
                    <a:gd name="connsiteY2" fmla="*/ 1688354 h 1688353"/>
                    <a:gd name="connsiteX3" fmla="*/ 133513 w 1793176"/>
                    <a:gd name="connsiteY3" fmla="*/ 644738 h 1688353"/>
                    <a:gd name="connsiteX4" fmla="*/ 575111 w 1793176"/>
                    <a:gd name="connsiteY4" fmla="*/ 368427 h 1688353"/>
                    <a:gd name="connsiteX5" fmla="*/ 911334 w 1793176"/>
                    <a:gd name="connsiteY5" fmla="*/ 642919 h 1688353"/>
                    <a:gd name="connsiteX6" fmla="*/ 1110836 w 1793176"/>
                    <a:gd name="connsiteY6" fmla="*/ 193720 h 1688353"/>
                    <a:gd name="connsiteX7" fmla="*/ 1753802 w 1793176"/>
                    <a:gd name="connsiteY7" fmla="*/ 769087 h 1688353"/>
                    <a:gd name="connsiteX8" fmla="*/ 844259 w 1793176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3176" h="1688353">
                      <a:moveTo>
                        <a:pt x="844259" y="392973"/>
                      </a:moveTo>
                      <a:cubicBezTo>
                        <a:pt x="490587" y="57769"/>
                        <a:pt x="65876" y="290741"/>
                        <a:pt x="7993" y="623316"/>
                      </a:cubicBezTo>
                      <a:cubicBezTo>
                        <a:pt x="-87276" y="1167698"/>
                        <a:pt x="689040" y="1604934"/>
                        <a:pt x="1273599" y="1688354"/>
                      </a:cubicBezTo>
                      <a:cubicBezTo>
                        <a:pt x="768974" y="1542231"/>
                        <a:pt x="38921" y="1111863"/>
                        <a:pt x="133513" y="644738"/>
                      </a:cubicBezTo>
                      <a:cubicBezTo>
                        <a:pt x="178100" y="424548"/>
                        <a:pt x="402595" y="313449"/>
                        <a:pt x="575111" y="368427"/>
                      </a:cubicBezTo>
                      <a:cubicBezTo>
                        <a:pt x="701356" y="408661"/>
                        <a:pt x="805959" y="532095"/>
                        <a:pt x="911334" y="642919"/>
                      </a:cubicBezTo>
                      <a:cubicBezTo>
                        <a:pt x="945586" y="485032"/>
                        <a:pt x="974247" y="313420"/>
                        <a:pt x="1110836" y="193720"/>
                      </a:cubicBezTo>
                      <a:cubicBezTo>
                        <a:pt x="1334797" y="-2543"/>
                        <a:pt x="1830659" y="38033"/>
                        <a:pt x="1753802" y="769087"/>
                      </a:cubicBezTo>
                      <a:cubicBezTo>
                        <a:pt x="1991622" y="-97183"/>
                        <a:pt x="1084366" y="-244707"/>
                        <a:pt x="844259" y="392973"/>
                      </a:cubicBezTo>
                      <a:close/>
                    </a:path>
                  </a:pathLst>
                </a:custGeom>
                <a:solidFill>
                  <a:srgbClr val="FFB9B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FFC4CE05-A481-4F4C-9454-F4C749B58C69}"/>
                    </a:ext>
                  </a:extLst>
                </p:cNvPr>
                <p:cNvSpPr/>
                <p:nvPr/>
              </p:nvSpPr>
              <p:spPr>
                <a:xfrm>
                  <a:off x="5352882" y="8996394"/>
                  <a:ext cx="1788939" cy="1688353"/>
                </a:xfrm>
                <a:custGeom>
                  <a:avLst/>
                  <a:gdLst>
                    <a:gd name="connsiteX0" fmla="*/ 842259 w 1788939"/>
                    <a:gd name="connsiteY0" fmla="*/ 392973 h 1688353"/>
                    <a:gd name="connsiteX1" fmla="*/ 7973 w 1788939"/>
                    <a:gd name="connsiteY1" fmla="*/ 623316 h 1688353"/>
                    <a:gd name="connsiteX2" fmla="*/ 1270589 w 1788939"/>
                    <a:gd name="connsiteY2" fmla="*/ 1688354 h 1688353"/>
                    <a:gd name="connsiteX3" fmla="*/ 133189 w 1788939"/>
                    <a:gd name="connsiteY3" fmla="*/ 644738 h 1688353"/>
                    <a:gd name="connsiteX4" fmla="*/ 573739 w 1788939"/>
                    <a:gd name="connsiteY4" fmla="*/ 368427 h 1688353"/>
                    <a:gd name="connsiteX5" fmla="*/ 909172 w 1788939"/>
                    <a:gd name="connsiteY5" fmla="*/ 642919 h 1688353"/>
                    <a:gd name="connsiteX6" fmla="*/ 1108206 w 1788939"/>
                    <a:gd name="connsiteY6" fmla="*/ 193720 h 1688353"/>
                    <a:gd name="connsiteX7" fmla="*/ 1749658 w 1788939"/>
                    <a:gd name="connsiteY7" fmla="*/ 769087 h 1688353"/>
                    <a:gd name="connsiteX8" fmla="*/ 842259 w 1788939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88939" h="1688353">
                      <a:moveTo>
                        <a:pt x="842259" y="392973"/>
                      </a:moveTo>
                      <a:cubicBezTo>
                        <a:pt x="489424" y="57769"/>
                        <a:pt x="65714" y="290741"/>
                        <a:pt x="7973" y="623316"/>
                      </a:cubicBezTo>
                      <a:cubicBezTo>
                        <a:pt x="-87067" y="1167698"/>
                        <a:pt x="687420" y="1604934"/>
                        <a:pt x="1270589" y="1688354"/>
                      </a:cubicBezTo>
                      <a:cubicBezTo>
                        <a:pt x="767144" y="1542231"/>
                        <a:pt x="38825" y="1111863"/>
                        <a:pt x="133189" y="644738"/>
                      </a:cubicBezTo>
                      <a:cubicBezTo>
                        <a:pt x="177671" y="424548"/>
                        <a:pt x="401632" y="313449"/>
                        <a:pt x="573739" y="368427"/>
                      </a:cubicBezTo>
                      <a:cubicBezTo>
                        <a:pt x="699679" y="408661"/>
                        <a:pt x="804044" y="532095"/>
                        <a:pt x="909172" y="642919"/>
                      </a:cubicBezTo>
                      <a:cubicBezTo>
                        <a:pt x="943338" y="485032"/>
                        <a:pt x="971932" y="313420"/>
                        <a:pt x="1108206" y="193720"/>
                      </a:cubicBezTo>
                      <a:cubicBezTo>
                        <a:pt x="1331634" y="-2543"/>
                        <a:pt x="1826334" y="38033"/>
                        <a:pt x="1749658" y="769087"/>
                      </a:cubicBezTo>
                      <a:cubicBezTo>
                        <a:pt x="1986916" y="-97183"/>
                        <a:pt x="1081793" y="-244707"/>
                        <a:pt x="842259" y="392973"/>
                      </a:cubicBezTo>
                      <a:close/>
                    </a:path>
                  </a:pathLst>
                </a:custGeom>
                <a:solidFill>
                  <a:srgbClr val="FFB1B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AEA380C5-0B92-4E35-B0B8-561B9D90D35B}"/>
                    </a:ext>
                  </a:extLst>
                </p:cNvPr>
                <p:cNvSpPr/>
                <p:nvPr/>
              </p:nvSpPr>
              <p:spPr>
                <a:xfrm>
                  <a:off x="5357110" y="8996394"/>
                  <a:ext cx="1784707" cy="1688353"/>
                </a:xfrm>
                <a:custGeom>
                  <a:avLst/>
                  <a:gdLst>
                    <a:gd name="connsiteX0" fmla="*/ 840269 w 1784707"/>
                    <a:gd name="connsiteY0" fmla="*/ 392973 h 1688353"/>
                    <a:gd name="connsiteX1" fmla="*/ 7955 w 1784707"/>
                    <a:gd name="connsiteY1" fmla="*/ 623316 h 1688353"/>
                    <a:gd name="connsiteX2" fmla="*/ 1267580 w 1784707"/>
                    <a:gd name="connsiteY2" fmla="*/ 1688354 h 1688353"/>
                    <a:gd name="connsiteX3" fmla="*/ 132876 w 1784707"/>
                    <a:gd name="connsiteY3" fmla="*/ 644738 h 1688353"/>
                    <a:gd name="connsiteX4" fmla="*/ 572388 w 1784707"/>
                    <a:gd name="connsiteY4" fmla="*/ 368427 h 1688353"/>
                    <a:gd name="connsiteX5" fmla="*/ 907020 w 1784707"/>
                    <a:gd name="connsiteY5" fmla="*/ 642919 h 1688353"/>
                    <a:gd name="connsiteX6" fmla="*/ 1105578 w 1784707"/>
                    <a:gd name="connsiteY6" fmla="*/ 193720 h 1688353"/>
                    <a:gd name="connsiteX7" fmla="*/ 1745516 w 1784707"/>
                    <a:gd name="connsiteY7" fmla="*/ 769087 h 1688353"/>
                    <a:gd name="connsiteX8" fmla="*/ 840269 w 1784707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84707" h="1688353">
                      <a:moveTo>
                        <a:pt x="840269" y="392973"/>
                      </a:moveTo>
                      <a:cubicBezTo>
                        <a:pt x="488273" y="57769"/>
                        <a:pt x="65572" y="290741"/>
                        <a:pt x="7955" y="623316"/>
                      </a:cubicBezTo>
                      <a:cubicBezTo>
                        <a:pt x="-86866" y="1167698"/>
                        <a:pt x="685793" y="1604934"/>
                        <a:pt x="1267580" y="1688354"/>
                      </a:cubicBezTo>
                      <a:cubicBezTo>
                        <a:pt x="765336" y="1542231"/>
                        <a:pt x="38740" y="1111863"/>
                        <a:pt x="132876" y="644738"/>
                      </a:cubicBezTo>
                      <a:cubicBezTo>
                        <a:pt x="177253" y="424539"/>
                        <a:pt x="400681" y="313449"/>
                        <a:pt x="572388" y="368427"/>
                      </a:cubicBezTo>
                      <a:cubicBezTo>
                        <a:pt x="698032" y="408661"/>
                        <a:pt x="802150" y="532095"/>
                        <a:pt x="907020" y="642919"/>
                      </a:cubicBezTo>
                      <a:cubicBezTo>
                        <a:pt x="941110" y="485032"/>
                        <a:pt x="969638" y="313420"/>
                        <a:pt x="1105578" y="193720"/>
                      </a:cubicBezTo>
                      <a:cubicBezTo>
                        <a:pt x="1328483" y="-2543"/>
                        <a:pt x="1822001" y="38033"/>
                        <a:pt x="1745516" y="769087"/>
                      </a:cubicBezTo>
                      <a:cubicBezTo>
                        <a:pt x="1982221" y="-97183"/>
                        <a:pt x="1079242" y="-244707"/>
                        <a:pt x="840269" y="392973"/>
                      </a:cubicBezTo>
                      <a:close/>
                    </a:path>
                  </a:pathLst>
                </a:custGeom>
                <a:solidFill>
                  <a:srgbClr val="FFA9A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A8DC1964-57BD-48FC-9A5B-6F9A100B91EF}"/>
                    </a:ext>
                  </a:extLst>
                </p:cNvPr>
                <p:cNvSpPr/>
                <p:nvPr/>
              </p:nvSpPr>
              <p:spPr>
                <a:xfrm>
                  <a:off x="5361358" y="8996394"/>
                  <a:ext cx="1780467" cy="1688353"/>
                </a:xfrm>
                <a:custGeom>
                  <a:avLst/>
                  <a:gdLst>
                    <a:gd name="connsiteX0" fmla="*/ 838269 w 1780467"/>
                    <a:gd name="connsiteY0" fmla="*/ 392973 h 1688353"/>
                    <a:gd name="connsiteX1" fmla="*/ 7936 w 1780467"/>
                    <a:gd name="connsiteY1" fmla="*/ 623316 h 1688353"/>
                    <a:gd name="connsiteX2" fmla="*/ 1264569 w 1780467"/>
                    <a:gd name="connsiteY2" fmla="*/ 1688354 h 1688353"/>
                    <a:gd name="connsiteX3" fmla="*/ 132561 w 1780467"/>
                    <a:gd name="connsiteY3" fmla="*/ 644738 h 1688353"/>
                    <a:gd name="connsiteX4" fmla="*/ 571026 w 1780467"/>
                    <a:gd name="connsiteY4" fmla="*/ 368427 h 1688353"/>
                    <a:gd name="connsiteX5" fmla="*/ 904867 w 1780467"/>
                    <a:gd name="connsiteY5" fmla="*/ 642919 h 1688353"/>
                    <a:gd name="connsiteX6" fmla="*/ 1102959 w 1780467"/>
                    <a:gd name="connsiteY6" fmla="*/ 193720 h 1688353"/>
                    <a:gd name="connsiteX7" fmla="*/ 1741372 w 1780467"/>
                    <a:gd name="connsiteY7" fmla="*/ 769087 h 1688353"/>
                    <a:gd name="connsiteX8" fmla="*/ 838269 w 1780467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80467" h="1688353">
                      <a:moveTo>
                        <a:pt x="838269" y="392973"/>
                      </a:moveTo>
                      <a:cubicBezTo>
                        <a:pt x="487101" y="57769"/>
                        <a:pt x="65410" y="290741"/>
                        <a:pt x="7936" y="623316"/>
                      </a:cubicBezTo>
                      <a:cubicBezTo>
                        <a:pt x="-86657" y="1167698"/>
                        <a:pt x="684164" y="1604934"/>
                        <a:pt x="1264569" y="1688354"/>
                      </a:cubicBezTo>
                      <a:cubicBezTo>
                        <a:pt x="763516" y="1542231"/>
                        <a:pt x="38645" y="1111853"/>
                        <a:pt x="132561" y="644738"/>
                      </a:cubicBezTo>
                      <a:cubicBezTo>
                        <a:pt x="176833" y="424539"/>
                        <a:pt x="399728" y="313449"/>
                        <a:pt x="571026" y="368427"/>
                      </a:cubicBezTo>
                      <a:cubicBezTo>
                        <a:pt x="696375" y="408661"/>
                        <a:pt x="800235" y="532095"/>
                        <a:pt x="904867" y="642919"/>
                      </a:cubicBezTo>
                      <a:cubicBezTo>
                        <a:pt x="938872" y="485032"/>
                        <a:pt x="967332" y="313420"/>
                        <a:pt x="1102959" y="193720"/>
                      </a:cubicBezTo>
                      <a:cubicBezTo>
                        <a:pt x="1325329" y="-2543"/>
                        <a:pt x="1817686" y="38033"/>
                        <a:pt x="1741372" y="769087"/>
                      </a:cubicBezTo>
                      <a:cubicBezTo>
                        <a:pt x="1977506" y="-97183"/>
                        <a:pt x="1076670" y="-244707"/>
                        <a:pt x="838269" y="392973"/>
                      </a:cubicBezTo>
                      <a:close/>
                    </a:path>
                  </a:pathLst>
                </a:custGeom>
                <a:solidFill>
                  <a:srgbClr val="FFA2A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0A3CA62D-7D61-471E-ABB7-3AF2BBB01156}"/>
                    </a:ext>
                  </a:extLst>
                </p:cNvPr>
                <p:cNvSpPr/>
                <p:nvPr/>
              </p:nvSpPr>
              <p:spPr>
                <a:xfrm>
                  <a:off x="5365588" y="8996394"/>
                  <a:ext cx="1776230" cy="1688353"/>
                </a:xfrm>
                <a:custGeom>
                  <a:avLst/>
                  <a:gdLst>
                    <a:gd name="connsiteX0" fmla="*/ 836277 w 1776230"/>
                    <a:gd name="connsiteY0" fmla="*/ 392973 h 1688353"/>
                    <a:gd name="connsiteX1" fmla="*/ 7917 w 1776230"/>
                    <a:gd name="connsiteY1" fmla="*/ 623316 h 1688353"/>
                    <a:gd name="connsiteX2" fmla="*/ 1261559 w 1776230"/>
                    <a:gd name="connsiteY2" fmla="*/ 1688354 h 1688353"/>
                    <a:gd name="connsiteX3" fmla="*/ 132247 w 1776230"/>
                    <a:gd name="connsiteY3" fmla="*/ 644738 h 1688353"/>
                    <a:gd name="connsiteX4" fmla="*/ 569673 w 1776230"/>
                    <a:gd name="connsiteY4" fmla="*/ 368427 h 1688353"/>
                    <a:gd name="connsiteX5" fmla="*/ 902714 w 1776230"/>
                    <a:gd name="connsiteY5" fmla="*/ 642919 h 1688353"/>
                    <a:gd name="connsiteX6" fmla="*/ 1100329 w 1776230"/>
                    <a:gd name="connsiteY6" fmla="*/ 193720 h 1688353"/>
                    <a:gd name="connsiteX7" fmla="*/ 1737228 w 1776230"/>
                    <a:gd name="connsiteY7" fmla="*/ 769087 h 1688353"/>
                    <a:gd name="connsiteX8" fmla="*/ 836277 w 1776230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6230" h="1688353">
                      <a:moveTo>
                        <a:pt x="836277" y="392973"/>
                      </a:moveTo>
                      <a:cubicBezTo>
                        <a:pt x="485948" y="57769"/>
                        <a:pt x="65257" y="290741"/>
                        <a:pt x="7917" y="623316"/>
                      </a:cubicBezTo>
                      <a:cubicBezTo>
                        <a:pt x="-86448" y="1167698"/>
                        <a:pt x="682534" y="1604934"/>
                        <a:pt x="1261559" y="1688354"/>
                      </a:cubicBezTo>
                      <a:cubicBezTo>
                        <a:pt x="761697" y="1542231"/>
                        <a:pt x="38549" y="1111853"/>
                        <a:pt x="132247" y="644738"/>
                      </a:cubicBezTo>
                      <a:cubicBezTo>
                        <a:pt x="176414" y="424539"/>
                        <a:pt x="398775" y="313449"/>
                        <a:pt x="569673" y="368427"/>
                      </a:cubicBezTo>
                      <a:cubicBezTo>
                        <a:pt x="694717" y="408661"/>
                        <a:pt x="798339" y="532095"/>
                        <a:pt x="902714" y="642919"/>
                      </a:cubicBezTo>
                      <a:cubicBezTo>
                        <a:pt x="936642" y="485032"/>
                        <a:pt x="965036" y="313420"/>
                        <a:pt x="1100329" y="193720"/>
                      </a:cubicBezTo>
                      <a:cubicBezTo>
                        <a:pt x="1322176" y="-2543"/>
                        <a:pt x="1813352" y="38033"/>
                        <a:pt x="1737228" y="769087"/>
                      </a:cubicBezTo>
                      <a:cubicBezTo>
                        <a:pt x="1972800" y="-97183"/>
                        <a:pt x="1074117" y="-244707"/>
                        <a:pt x="836277" y="392973"/>
                      </a:cubicBezTo>
                      <a:close/>
                    </a:path>
                  </a:pathLst>
                </a:custGeom>
                <a:solidFill>
                  <a:srgbClr val="FF9A9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1CB187CD-AF34-43A0-B380-4CD4703056F0}"/>
                    </a:ext>
                  </a:extLst>
                </p:cNvPr>
                <p:cNvSpPr/>
                <p:nvPr/>
              </p:nvSpPr>
              <p:spPr>
                <a:xfrm>
                  <a:off x="5369816" y="8996394"/>
                  <a:ext cx="1771998" cy="1688353"/>
                </a:xfrm>
                <a:custGeom>
                  <a:avLst/>
                  <a:gdLst>
                    <a:gd name="connsiteX0" fmla="*/ 834288 w 1771998"/>
                    <a:gd name="connsiteY0" fmla="*/ 392973 h 1688353"/>
                    <a:gd name="connsiteX1" fmla="*/ 7899 w 1771998"/>
                    <a:gd name="connsiteY1" fmla="*/ 623316 h 1688353"/>
                    <a:gd name="connsiteX2" fmla="*/ 1258550 w 1771998"/>
                    <a:gd name="connsiteY2" fmla="*/ 1688354 h 1688353"/>
                    <a:gd name="connsiteX3" fmla="*/ 131933 w 1771998"/>
                    <a:gd name="connsiteY3" fmla="*/ 644738 h 1688353"/>
                    <a:gd name="connsiteX4" fmla="*/ 568312 w 1771998"/>
                    <a:gd name="connsiteY4" fmla="*/ 368427 h 1688353"/>
                    <a:gd name="connsiteX5" fmla="*/ 900563 w 1771998"/>
                    <a:gd name="connsiteY5" fmla="*/ 642919 h 1688353"/>
                    <a:gd name="connsiteX6" fmla="*/ 1097711 w 1771998"/>
                    <a:gd name="connsiteY6" fmla="*/ 193720 h 1688353"/>
                    <a:gd name="connsiteX7" fmla="*/ 1733086 w 1771998"/>
                    <a:gd name="connsiteY7" fmla="*/ 769087 h 1688353"/>
                    <a:gd name="connsiteX8" fmla="*/ 834288 w 1771998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1998" h="1688353">
                      <a:moveTo>
                        <a:pt x="834288" y="392973"/>
                      </a:moveTo>
                      <a:cubicBezTo>
                        <a:pt x="484796" y="57769"/>
                        <a:pt x="65106" y="290741"/>
                        <a:pt x="7899" y="623316"/>
                      </a:cubicBezTo>
                      <a:cubicBezTo>
                        <a:pt x="-86246" y="1167698"/>
                        <a:pt x="680907" y="1604934"/>
                        <a:pt x="1258550" y="1688354"/>
                      </a:cubicBezTo>
                      <a:cubicBezTo>
                        <a:pt x="759888" y="1542231"/>
                        <a:pt x="38464" y="1111853"/>
                        <a:pt x="131933" y="644738"/>
                      </a:cubicBezTo>
                      <a:cubicBezTo>
                        <a:pt x="175996" y="424539"/>
                        <a:pt x="397824" y="313449"/>
                        <a:pt x="568312" y="368427"/>
                      </a:cubicBezTo>
                      <a:cubicBezTo>
                        <a:pt x="693060" y="408651"/>
                        <a:pt x="796435" y="532095"/>
                        <a:pt x="900563" y="642919"/>
                      </a:cubicBezTo>
                      <a:cubicBezTo>
                        <a:pt x="934405" y="485032"/>
                        <a:pt x="962732" y="313420"/>
                        <a:pt x="1097711" y="193720"/>
                      </a:cubicBezTo>
                      <a:cubicBezTo>
                        <a:pt x="1319024" y="-2543"/>
                        <a:pt x="1809029" y="38033"/>
                        <a:pt x="1733086" y="769087"/>
                      </a:cubicBezTo>
                      <a:cubicBezTo>
                        <a:pt x="1968106" y="-97183"/>
                        <a:pt x="1071565" y="-244707"/>
                        <a:pt x="834288" y="392973"/>
                      </a:cubicBezTo>
                      <a:close/>
                    </a:path>
                  </a:pathLst>
                </a:custGeom>
                <a:solidFill>
                  <a:srgbClr val="FF92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881B883C-392C-4EA9-966C-8E60AB119BCD}"/>
                    </a:ext>
                  </a:extLst>
                </p:cNvPr>
                <p:cNvSpPr/>
                <p:nvPr/>
              </p:nvSpPr>
              <p:spPr>
                <a:xfrm>
                  <a:off x="5374064" y="8996394"/>
                  <a:ext cx="1767758" cy="1688353"/>
                </a:xfrm>
                <a:custGeom>
                  <a:avLst/>
                  <a:gdLst>
                    <a:gd name="connsiteX0" fmla="*/ 832287 w 1767758"/>
                    <a:gd name="connsiteY0" fmla="*/ 392973 h 1688353"/>
                    <a:gd name="connsiteX1" fmla="*/ 7879 w 1767758"/>
                    <a:gd name="connsiteY1" fmla="*/ 623316 h 1688353"/>
                    <a:gd name="connsiteX2" fmla="*/ 1255540 w 1767758"/>
                    <a:gd name="connsiteY2" fmla="*/ 1688354 h 1688353"/>
                    <a:gd name="connsiteX3" fmla="*/ 131609 w 1767758"/>
                    <a:gd name="connsiteY3" fmla="*/ 644738 h 1688353"/>
                    <a:gd name="connsiteX4" fmla="*/ 566949 w 1767758"/>
                    <a:gd name="connsiteY4" fmla="*/ 368427 h 1688353"/>
                    <a:gd name="connsiteX5" fmla="*/ 898410 w 1767758"/>
                    <a:gd name="connsiteY5" fmla="*/ 642919 h 1688353"/>
                    <a:gd name="connsiteX6" fmla="*/ 1095082 w 1767758"/>
                    <a:gd name="connsiteY6" fmla="*/ 193720 h 1688353"/>
                    <a:gd name="connsiteX7" fmla="*/ 1728942 w 1767758"/>
                    <a:gd name="connsiteY7" fmla="*/ 769087 h 1688353"/>
                    <a:gd name="connsiteX8" fmla="*/ 832287 w 1767758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67758" h="1688353">
                      <a:moveTo>
                        <a:pt x="832287" y="392973"/>
                      </a:moveTo>
                      <a:cubicBezTo>
                        <a:pt x="483634" y="57769"/>
                        <a:pt x="64944" y="290741"/>
                        <a:pt x="7879" y="623316"/>
                      </a:cubicBezTo>
                      <a:cubicBezTo>
                        <a:pt x="-86037" y="1167698"/>
                        <a:pt x="679278" y="1604934"/>
                        <a:pt x="1255540" y="1688354"/>
                      </a:cubicBezTo>
                      <a:cubicBezTo>
                        <a:pt x="758068" y="1542231"/>
                        <a:pt x="38369" y="1111844"/>
                        <a:pt x="131609" y="644738"/>
                      </a:cubicBezTo>
                      <a:cubicBezTo>
                        <a:pt x="175567" y="424539"/>
                        <a:pt x="396871" y="313449"/>
                        <a:pt x="566949" y="368427"/>
                      </a:cubicBezTo>
                      <a:cubicBezTo>
                        <a:pt x="691393" y="408651"/>
                        <a:pt x="794530" y="532095"/>
                        <a:pt x="898410" y="642919"/>
                      </a:cubicBezTo>
                      <a:cubicBezTo>
                        <a:pt x="932176" y="485032"/>
                        <a:pt x="960437" y="313420"/>
                        <a:pt x="1095082" y="193720"/>
                      </a:cubicBezTo>
                      <a:cubicBezTo>
                        <a:pt x="1315871" y="-2553"/>
                        <a:pt x="1804704" y="38033"/>
                        <a:pt x="1728942" y="769087"/>
                      </a:cubicBezTo>
                      <a:cubicBezTo>
                        <a:pt x="1963390" y="-97183"/>
                        <a:pt x="1068993" y="-244707"/>
                        <a:pt x="832287" y="392973"/>
                      </a:cubicBezTo>
                      <a:close/>
                    </a:path>
                  </a:pathLst>
                </a:custGeom>
                <a:solidFill>
                  <a:srgbClr val="FF8A8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927F0FC8-397D-4547-AD98-F2C8A526D18E}"/>
                    </a:ext>
                  </a:extLst>
                </p:cNvPr>
                <p:cNvSpPr/>
                <p:nvPr/>
              </p:nvSpPr>
              <p:spPr>
                <a:xfrm>
                  <a:off x="5378294" y="8996394"/>
                  <a:ext cx="1763524" cy="1688353"/>
                </a:xfrm>
                <a:custGeom>
                  <a:avLst/>
                  <a:gdLst>
                    <a:gd name="connsiteX0" fmla="*/ 830296 w 1763524"/>
                    <a:gd name="connsiteY0" fmla="*/ 392973 h 1688353"/>
                    <a:gd name="connsiteX1" fmla="*/ 7860 w 1763524"/>
                    <a:gd name="connsiteY1" fmla="*/ 623316 h 1688353"/>
                    <a:gd name="connsiteX2" fmla="*/ 1252530 w 1763524"/>
                    <a:gd name="connsiteY2" fmla="*/ 1688354 h 1688353"/>
                    <a:gd name="connsiteX3" fmla="*/ 131304 w 1763524"/>
                    <a:gd name="connsiteY3" fmla="*/ 644738 h 1688353"/>
                    <a:gd name="connsiteX4" fmla="*/ 565596 w 1763524"/>
                    <a:gd name="connsiteY4" fmla="*/ 368427 h 1688353"/>
                    <a:gd name="connsiteX5" fmla="*/ 896257 w 1763524"/>
                    <a:gd name="connsiteY5" fmla="*/ 642919 h 1688353"/>
                    <a:gd name="connsiteX6" fmla="*/ 1092462 w 1763524"/>
                    <a:gd name="connsiteY6" fmla="*/ 193720 h 1688353"/>
                    <a:gd name="connsiteX7" fmla="*/ 1724798 w 1763524"/>
                    <a:gd name="connsiteY7" fmla="*/ 769087 h 1688353"/>
                    <a:gd name="connsiteX8" fmla="*/ 830296 w 1763524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63524" h="1688353">
                      <a:moveTo>
                        <a:pt x="830296" y="392973"/>
                      </a:moveTo>
                      <a:cubicBezTo>
                        <a:pt x="482472" y="57769"/>
                        <a:pt x="64791" y="290741"/>
                        <a:pt x="7860" y="623316"/>
                      </a:cubicBezTo>
                      <a:cubicBezTo>
                        <a:pt x="-85828" y="1167698"/>
                        <a:pt x="677648" y="1604934"/>
                        <a:pt x="1252530" y="1688354"/>
                      </a:cubicBezTo>
                      <a:cubicBezTo>
                        <a:pt x="756258" y="1542231"/>
                        <a:pt x="38283" y="1111844"/>
                        <a:pt x="131304" y="644738"/>
                      </a:cubicBezTo>
                      <a:cubicBezTo>
                        <a:pt x="175157" y="424539"/>
                        <a:pt x="395927" y="313449"/>
                        <a:pt x="565596" y="368427"/>
                      </a:cubicBezTo>
                      <a:cubicBezTo>
                        <a:pt x="689745" y="408651"/>
                        <a:pt x="792625" y="532095"/>
                        <a:pt x="896257" y="642919"/>
                      </a:cubicBezTo>
                      <a:cubicBezTo>
                        <a:pt x="929937" y="485032"/>
                        <a:pt x="958131" y="313420"/>
                        <a:pt x="1092462" y="193720"/>
                      </a:cubicBezTo>
                      <a:cubicBezTo>
                        <a:pt x="1312728" y="-2553"/>
                        <a:pt x="1800379" y="38033"/>
                        <a:pt x="1724798" y="769087"/>
                      </a:cubicBezTo>
                      <a:cubicBezTo>
                        <a:pt x="1958694" y="-97183"/>
                        <a:pt x="1066430" y="-244707"/>
                        <a:pt x="830296" y="392973"/>
                      </a:cubicBezTo>
                      <a:close/>
                    </a:path>
                  </a:pathLst>
                </a:custGeom>
                <a:solidFill>
                  <a:srgbClr val="FF838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93AB614B-D41C-4A14-97BD-203E9CA79EE4}"/>
                    </a:ext>
                  </a:extLst>
                </p:cNvPr>
                <p:cNvSpPr/>
                <p:nvPr/>
              </p:nvSpPr>
              <p:spPr>
                <a:xfrm>
                  <a:off x="5382541" y="8996394"/>
                  <a:ext cx="1759283" cy="1688353"/>
                </a:xfrm>
                <a:custGeom>
                  <a:avLst/>
                  <a:gdLst>
                    <a:gd name="connsiteX0" fmla="*/ 828297 w 1759283"/>
                    <a:gd name="connsiteY0" fmla="*/ 392973 h 1688353"/>
                    <a:gd name="connsiteX1" fmla="*/ 7842 w 1759283"/>
                    <a:gd name="connsiteY1" fmla="*/ 623316 h 1688353"/>
                    <a:gd name="connsiteX2" fmla="*/ 1249521 w 1759283"/>
                    <a:gd name="connsiteY2" fmla="*/ 1688354 h 1688353"/>
                    <a:gd name="connsiteX3" fmla="*/ 130981 w 1759283"/>
                    <a:gd name="connsiteY3" fmla="*/ 644738 h 1688353"/>
                    <a:gd name="connsiteX4" fmla="*/ 564235 w 1759283"/>
                    <a:gd name="connsiteY4" fmla="*/ 368427 h 1688353"/>
                    <a:gd name="connsiteX5" fmla="*/ 894105 w 1759283"/>
                    <a:gd name="connsiteY5" fmla="*/ 642919 h 1688353"/>
                    <a:gd name="connsiteX6" fmla="*/ 1089834 w 1759283"/>
                    <a:gd name="connsiteY6" fmla="*/ 193720 h 1688353"/>
                    <a:gd name="connsiteX7" fmla="*/ 1720656 w 1759283"/>
                    <a:gd name="connsiteY7" fmla="*/ 769087 h 1688353"/>
                    <a:gd name="connsiteX8" fmla="*/ 828297 w 1759283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9283" h="1688353">
                      <a:moveTo>
                        <a:pt x="828297" y="392973"/>
                      </a:moveTo>
                      <a:cubicBezTo>
                        <a:pt x="481311" y="57769"/>
                        <a:pt x="64630" y="290741"/>
                        <a:pt x="7842" y="623316"/>
                      </a:cubicBezTo>
                      <a:cubicBezTo>
                        <a:pt x="-85627" y="1167698"/>
                        <a:pt x="676021" y="1604934"/>
                        <a:pt x="1249521" y="1688354"/>
                      </a:cubicBezTo>
                      <a:cubicBezTo>
                        <a:pt x="754431" y="1542231"/>
                        <a:pt x="38189" y="1111834"/>
                        <a:pt x="130981" y="644738"/>
                      </a:cubicBezTo>
                      <a:cubicBezTo>
                        <a:pt x="174729" y="424529"/>
                        <a:pt x="394967" y="313449"/>
                        <a:pt x="564235" y="368427"/>
                      </a:cubicBezTo>
                      <a:cubicBezTo>
                        <a:pt x="688089" y="408651"/>
                        <a:pt x="790721" y="532095"/>
                        <a:pt x="894105" y="642919"/>
                      </a:cubicBezTo>
                      <a:cubicBezTo>
                        <a:pt x="927709" y="485032"/>
                        <a:pt x="955837" y="313420"/>
                        <a:pt x="1089834" y="193720"/>
                      </a:cubicBezTo>
                      <a:cubicBezTo>
                        <a:pt x="1309567" y="-2553"/>
                        <a:pt x="1796056" y="38033"/>
                        <a:pt x="1720656" y="769087"/>
                      </a:cubicBezTo>
                      <a:cubicBezTo>
                        <a:pt x="1953971" y="-97183"/>
                        <a:pt x="1063860" y="-244707"/>
                        <a:pt x="828297" y="392973"/>
                      </a:cubicBezTo>
                      <a:close/>
                    </a:path>
                  </a:pathLst>
                </a:custGeom>
                <a:solidFill>
                  <a:srgbClr val="FF7B7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FC183FF5-E7C2-4779-849D-173D36318021}"/>
                    </a:ext>
                  </a:extLst>
                </p:cNvPr>
                <p:cNvSpPr/>
                <p:nvPr/>
              </p:nvSpPr>
              <p:spPr>
                <a:xfrm>
                  <a:off x="5386770" y="8996394"/>
                  <a:ext cx="1755043" cy="1688353"/>
                </a:xfrm>
                <a:custGeom>
                  <a:avLst/>
                  <a:gdLst>
                    <a:gd name="connsiteX0" fmla="*/ 826306 w 1755043"/>
                    <a:gd name="connsiteY0" fmla="*/ 392973 h 1688353"/>
                    <a:gd name="connsiteX1" fmla="*/ 7823 w 1755043"/>
                    <a:gd name="connsiteY1" fmla="*/ 623316 h 1688353"/>
                    <a:gd name="connsiteX2" fmla="*/ 1246511 w 1755043"/>
                    <a:gd name="connsiteY2" fmla="*/ 1688354 h 1688353"/>
                    <a:gd name="connsiteX3" fmla="*/ 130666 w 1755043"/>
                    <a:gd name="connsiteY3" fmla="*/ 644738 h 1688353"/>
                    <a:gd name="connsiteX4" fmla="*/ 562873 w 1755043"/>
                    <a:gd name="connsiteY4" fmla="*/ 368427 h 1688353"/>
                    <a:gd name="connsiteX5" fmla="*/ 891943 w 1755043"/>
                    <a:gd name="connsiteY5" fmla="*/ 642919 h 1688353"/>
                    <a:gd name="connsiteX6" fmla="*/ 1087205 w 1755043"/>
                    <a:gd name="connsiteY6" fmla="*/ 193720 h 1688353"/>
                    <a:gd name="connsiteX7" fmla="*/ 1716503 w 1755043"/>
                    <a:gd name="connsiteY7" fmla="*/ 769087 h 1688353"/>
                    <a:gd name="connsiteX8" fmla="*/ 826306 w 1755043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5043" h="1688353">
                      <a:moveTo>
                        <a:pt x="826306" y="392973"/>
                      </a:moveTo>
                      <a:cubicBezTo>
                        <a:pt x="480158" y="57769"/>
                        <a:pt x="64477" y="290741"/>
                        <a:pt x="7823" y="623316"/>
                      </a:cubicBezTo>
                      <a:cubicBezTo>
                        <a:pt x="-85418" y="1167698"/>
                        <a:pt x="674392" y="1604934"/>
                        <a:pt x="1246511" y="1688354"/>
                      </a:cubicBezTo>
                      <a:cubicBezTo>
                        <a:pt x="752620" y="1542231"/>
                        <a:pt x="38093" y="1111834"/>
                        <a:pt x="130666" y="644738"/>
                      </a:cubicBezTo>
                      <a:cubicBezTo>
                        <a:pt x="174310" y="424529"/>
                        <a:pt x="394014" y="313449"/>
                        <a:pt x="562873" y="368427"/>
                      </a:cubicBezTo>
                      <a:cubicBezTo>
                        <a:pt x="686422" y="408651"/>
                        <a:pt x="788815" y="532095"/>
                        <a:pt x="891943" y="642919"/>
                      </a:cubicBezTo>
                      <a:cubicBezTo>
                        <a:pt x="925461" y="485032"/>
                        <a:pt x="953522" y="313420"/>
                        <a:pt x="1087205" y="193720"/>
                      </a:cubicBezTo>
                      <a:cubicBezTo>
                        <a:pt x="1306413" y="-2553"/>
                        <a:pt x="1791722" y="38033"/>
                        <a:pt x="1716503" y="769087"/>
                      </a:cubicBezTo>
                      <a:cubicBezTo>
                        <a:pt x="1949275" y="-97183"/>
                        <a:pt x="1061307" y="-244707"/>
                        <a:pt x="826306" y="392973"/>
                      </a:cubicBezTo>
                      <a:close/>
                    </a:path>
                  </a:pathLst>
                </a:custGeom>
                <a:solidFill>
                  <a:srgbClr val="FF737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49992D8-9D6F-48DD-9C33-917815016724}"/>
                    </a:ext>
                  </a:extLst>
                </p:cNvPr>
                <p:cNvSpPr/>
                <p:nvPr/>
              </p:nvSpPr>
              <p:spPr>
                <a:xfrm>
                  <a:off x="5391008" y="8996394"/>
                  <a:ext cx="1750821" cy="1688353"/>
                </a:xfrm>
                <a:custGeom>
                  <a:avLst/>
                  <a:gdLst>
                    <a:gd name="connsiteX0" fmla="*/ 824307 w 1750821"/>
                    <a:gd name="connsiteY0" fmla="*/ 392973 h 1688353"/>
                    <a:gd name="connsiteX1" fmla="*/ 7805 w 1750821"/>
                    <a:gd name="connsiteY1" fmla="*/ 623316 h 1688353"/>
                    <a:gd name="connsiteX2" fmla="*/ 1243512 w 1750821"/>
                    <a:gd name="connsiteY2" fmla="*/ 1688354 h 1688353"/>
                    <a:gd name="connsiteX3" fmla="*/ 130363 w 1750821"/>
                    <a:gd name="connsiteY3" fmla="*/ 644738 h 1688353"/>
                    <a:gd name="connsiteX4" fmla="*/ 561531 w 1750821"/>
                    <a:gd name="connsiteY4" fmla="*/ 368427 h 1688353"/>
                    <a:gd name="connsiteX5" fmla="*/ 889810 w 1750821"/>
                    <a:gd name="connsiteY5" fmla="*/ 642919 h 1688353"/>
                    <a:gd name="connsiteX6" fmla="*/ 1084596 w 1750821"/>
                    <a:gd name="connsiteY6" fmla="*/ 193720 h 1688353"/>
                    <a:gd name="connsiteX7" fmla="*/ 1712380 w 1750821"/>
                    <a:gd name="connsiteY7" fmla="*/ 769087 h 1688353"/>
                    <a:gd name="connsiteX8" fmla="*/ 824307 w 1750821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0821" h="1688353">
                      <a:moveTo>
                        <a:pt x="824307" y="392973"/>
                      </a:moveTo>
                      <a:cubicBezTo>
                        <a:pt x="478987" y="57769"/>
                        <a:pt x="64316" y="290741"/>
                        <a:pt x="7805" y="623316"/>
                      </a:cubicBezTo>
                      <a:cubicBezTo>
                        <a:pt x="-85217" y="1167698"/>
                        <a:pt x="672764" y="1604934"/>
                        <a:pt x="1243512" y="1688354"/>
                      </a:cubicBezTo>
                      <a:cubicBezTo>
                        <a:pt x="750802" y="1542231"/>
                        <a:pt x="38008" y="1111834"/>
                        <a:pt x="130363" y="644738"/>
                      </a:cubicBezTo>
                      <a:cubicBezTo>
                        <a:pt x="173902" y="424529"/>
                        <a:pt x="393072" y="313449"/>
                        <a:pt x="561531" y="368427"/>
                      </a:cubicBezTo>
                      <a:cubicBezTo>
                        <a:pt x="684784" y="408651"/>
                        <a:pt x="786930" y="532095"/>
                        <a:pt x="889810" y="642919"/>
                      </a:cubicBezTo>
                      <a:cubicBezTo>
                        <a:pt x="923252" y="485032"/>
                        <a:pt x="951246" y="313420"/>
                        <a:pt x="1084596" y="193720"/>
                      </a:cubicBezTo>
                      <a:cubicBezTo>
                        <a:pt x="1303271" y="-2553"/>
                        <a:pt x="1787418" y="38033"/>
                        <a:pt x="1712380" y="769087"/>
                      </a:cubicBezTo>
                      <a:cubicBezTo>
                        <a:pt x="1944571" y="-97183"/>
                        <a:pt x="1058745" y="-244707"/>
                        <a:pt x="824307" y="392973"/>
                      </a:cubicBezTo>
                      <a:close/>
                    </a:path>
                  </a:pathLst>
                </a:custGeom>
                <a:solidFill>
                  <a:srgbClr val="FF6B6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01DEDB57-D835-4393-91CA-5E66A9D33513}"/>
                    </a:ext>
                  </a:extLst>
                </p:cNvPr>
                <p:cNvSpPr/>
                <p:nvPr/>
              </p:nvSpPr>
              <p:spPr>
                <a:xfrm>
                  <a:off x="5395247" y="8996394"/>
                  <a:ext cx="1746577" cy="1688353"/>
                </a:xfrm>
                <a:custGeom>
                  <a:avLst/>
                  <a:gdLst>
                    <a:gd name="connsiteX0" fmla="*/ 822316 w 1746577"/>
                    <a:gd name="connsiteY0" fmla="*/ 392973 h 1688353"/>
                    <a:gd name="connsiteX1" fmla="*/ 7785 w 1746577"/>
                    <a:gd name="connsiteY1" fmla="*/ 623316 h 1688353"/>
                    <a:gd name="connsiteX2" fmla="*/ 1240501 w 1746577"/>
                    <a:gd name="connsiteY2" fmla="*/ 1688354 h 1688353"/>
                    <a:gd name="connsiteX3" fmla="*/ 130039 w 1746577"/>
                    <a:gd name="connsiteY3" fmla="*/ 644738 h 1688353"/>
                    <a:gd name="connsiteX4" fmla="*/ 560159 w 1746577"/>
                    <a:gd name="connsiteY4" fmla="*/ 368427 h 1688353"/>
                    <a:gd name="connsiteX5" fmla="*/ 887648 w 1746577"/>
                    <a:gd name="connsiteY5" fmla="*/ 642919 h 1688353"/>
                    <a:gd name="connsiteX6" fmla="*/ 1081967 w 1746577"/>
                    <a:gd name="connsiteY6" fmla="*/ 193720 h 1688353"/>
                    <a:gd name="connsiteX7" fmla="*/ 1708226 w 1746577"/>
                    <a:gd name="connsiteY7" fmla="*/ 769087 h 1688353"/>
                    <a:gd name="connsiteX8" fmla="*/ 822316 w 1746577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6577" h="1688353">
                      <a:moveTo>
                        <a:pt x="822316" y="392973"/>
                      </a:moveTo>
                      <a:cubicBezTo>
                        <a:pt x="477834" y="57769"/>
                        <a:pt x="64164" y="290741"/>
                        <a:pt x="7785" y="623316"/>
                      </a:cubicBezTo>
                      <a:cubicBezTo>
                        <a:pt x="-85007" y="1167698"/>
                        <a:pt x="671135" y="1604934"/>
                        <a:pt x="1240501" y="1688354"/>
                      </a:cubicBezTo>
                      <a:cubicBezTo>
                        <a:pt x="748992" y="1542231"/>
                        <a:pt x="37922" y="1111825"/>
                        <a:pt x="130039" y="644738"/>
                      </a:cubicBezTo>
                      <a:cubicBezTo>
                        <a:pt x="173473" y="424529"/>
                        <a:pt x="392109" y="313449"/>
                        <a:pt x="560159" y="368427"/>
                      </a:cubicBezTo>
                      <a:cubicBezTo>
                        <a:pt x="683108" y="408651"/>
                        <a:pt x="785006" y="532095"/>
                        <a:pt x="887648" y="642919"/>
                      </a:cubicBezTo>
                      <a:cubicBezTo>
                        <a:pt x="921004" y="485032"/>
                        <a:pt x="948931" y="313420"/>
                        <a:pt x="1081967" y="193720"/>
                      </a:cubicBezTo>
                      <a:cubicBezTo>
                        <a:pt x="1300118" y="-2553"/>
                        <a:pt x="1783083" y="38033"/>
                        <a:pt x="1708226" y="769087"/>
                      </a:cubicBezTo>
                      <a:cubicBezTo>
                        <a:pt x="1939865" y="-97183"/>
                        <a:pt x="1056183" y="-244707"/>
                        <a:pt x="822316" y="392973"/>
                      </a:cubicBezTo>
                      <a:close/>
                    </a:path>
                  </a:pathLst>
                </a:custGeom>
                <a:solidFill>
                  <a:srgbClr val="FF646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5EF4D2B8-905B-4871-AD27-9D75BAB5A641}"/>
                    </a:ext>
                  </a:extLst>
                </p:cNvPr>
                <p:cNvSpPr/>
                <p:nvPr/>
              </p:nvSpPr>
              <p:spPr>
                <a:xfrm>
                  <a:off x="5399476" y="8996394"/>
                  <a:ext cx="1742343" cy="1688353"/>
                </a:xfrm>
                <a:custGeom>
                  <a:avLst/>
                  <a:gdLst>
                    <a:gd name="connsiteX0" fmla="*/ 820324 w 1742343"/>
                    <a:gd name="connsiteY0" fmla="*/ 392973 h 1688353"/>
                    <a:gd name="connsiteX1" fmla="*/ 7766 w 1742343"/>
                    <a:gd name="connsiteY1" fmla="*/ 623316 h 1688353"/>
                    <a:gd name="connsiteX2" fmla="*/ 1237491 w 1742343"/>
                    <a:gd name="connsiteY2" fmla="*/ 1688354 h 1688353"/>
                    <a:gd name="connsiteX3" fmla="*/ 129724 w 1742343"/>
                    <a:gd name="connsiteY3" fmla="*/ 644738 h 1688353"/>
                    <a:gd name="connsiteX4" fmla="*/ 558806 w 1742343"/>
                    <a:gd name="connsiteY4" fmla="*/ 368427 h 1688353"/>
                    <a:gd name="connsiteX5" fmla="*/ 885494 w 1742343"/>
                    <a:gd name="connsiteY5" fmla="*/ 642919 h 1688353"/>
                    <a:gd name="connsiteX6" fmla="*/ 1079338 w 1742343"/>
                    <a:gd name="connsiteY6" fmla="*/ 193720 h 1688353"/>
                    <a:gd name="connsiteX7" fmla="*/ 1704083 w 1742343"/>
                    <a:gd name="connsiteY7" fmla="*/ 769087 h 1688353"/>
                    <a:gd name="connsiteX8" fmla="*/ 820324 w 1742343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2343" h="1688353">
                      <a:moveTo>
                        <a:pt x="820324" y="392973"/>
                      </a:moveTo>
                      <a:cubicBezTo>
                        <a:pt x="476682" y="57769"/>
                        <a:pt x="64011" y="290741"/>
                        <a:pt x="7766" y="623316"/>
                      </a:cubicBezTo>
                      <a:cubicBezTo>
                        <a:pt x="-84798" y="1167698"/>
                        <a:pt x="669506" y="1604934"/>
                        <a:pt x="1237491" y="1688354"/>
                      </a:cubicBezTo>
                      <a:cubicBezTo>
                        <a:pt x="747173" y="1542231"/>
                        <a:pt x="37827" y="1111825"/>
                        <a:pt x="129724" y="644738"/>
                      </a:cubicBezTo>
                      <a:cubicBezTo>
                        <a:pt x="173053" y="424529"/>
                        <a:pt x="391157" y="313449"/>
                        <a:pt x="558806" y="368427"/>
                      </a:cubicBezTo>
                      <a:cubicBezTo>
                        <a:pt x="681460" y="408651"/>
                        <a:pt x="783110" y="532095"/>
                        <a:pt x="885494" y="642919"/>
                      </a:cubicBezTo>
                      <a:cubicBezTo>
                        <a:pt x="918775" y="485032"/>
                        <a:pt x="946635" y="313411"/>
                        <a:pt x="1079338" y="193720"/>
                      </a:cubicBezTo>
                      <a:cubicBezTo>
                        <a:pt x="1296956" y="-2553"/>
                        <a:pt x="1778759" y="38033"/>
                        <a:pt x="1704083" y="769087"/>
                      </a:cubicBezTo>
                      <a:cubicBezTo>
                        <a:pt x="1935168" y="-97183"/>
                        <a:pt x="1053620" y="-244707"/>
                        <a:pt x="820324" y="392973"/>
                      </a:cubicBezTo>
                      <a:close/>
                    </a:path>
                  </a:pathLst>
                </a:custGeom>
                <a:solidFill>
                  <a:srgbClr val="FF5C5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55F5D4D3-881E-439E-8EC5-1E93AAA719D2}"/>
                    </a:ext>
                  </a:extLst>
                </p:cNvPr>
                <p:cNvSpPr/>
                <p:nvPr/>
              </p:nvSpPr>
              <p:spPr>
                <a:xfrm>
                  <a:off x="5403714" y="8996394"/>
                  <a:ext cx="1738105" cy="1688353"/>
                </a:xfrm>
                <a:custGeom>
                  <a:avLst/>
                  <a:gdLst>
                    <a:gd name="connsiteX0" fmla="*/ 818325 w 1738105"/>
                    <a:gd name="connsiteY0" fmla="*/ 392973 h 1688353"/>
                    <a:gd name="connsiteX1" fmla="*/ 7748 w 1738105"/>
                    <a:gd name="connsiteY1" fmla="*/ 623316 h 1688353"/>
                    <a:gd name="connsiteX2" fmla="*/ 1234482 w 1738105"/>
                    <a:gd name="connsiteY2" fmla="*/ 1688354 h 1688353"/>
                    <a:gd name="connsiteX3" fmla="*/ 129411 w 1738105"/>
                    <a:gd name="connsiteY3" fmla="*/ 644738 h 1688353"/>
                    <a:gd name="connsiteX4" fmla="*/ 557445 w 1738105"/>
                    <a:gd name="connsiteY4" fmla="*/ 368427 h 1688353"/>
                    <a:gd name="connsiteX5" fmla="*/ 883343 w 1738105"/>
                    <a:gd name="connsiteY5" fmla="*/ 642919 h 1688353"/>
                    <a:gd name="connsiteX6" fmla="*/ 1076720 w 1738105"/>
                    <a:gd name="connsiteY6" fmla="*/ 193720 h 1688353"/>
                    <a:gd name="connsiteX7" fmla="*/ 1699940 w 1738105"/>
                    <a:gd name="connsiteY7" fmla="*/ 769087 h 1688353"/>
                    <a:gd name="connsiteX8" fmla="*/ 818325 w 1738105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38105" h="1688353">
                      <a:moveTo>
                        <a:pt x="818325" y="392973"/>
                      </a:moveTo>
                      <a:cubicBezTo>
                        <a:pt x="475521" y="57769"/>
                        <a:pt x="63850" y="290741"/>
                        <a:pt x="7748" y="623316"/>
                      </a:cubicBezTo>
                      <a:cubicBezTo>
                        <a:pt x="-84597" y="1167698"/>
                        <a:pt x="667878" y="1604934"/>
                        <a:pt x="1234482" y="1688354"/>
                      </a:cubicBezTo>
                      <a:cubicBezTo>
                        <a:pt x="745354" y="1542231"/>
                        <a:pt x="37732" y="1111815"/>
                        <a:pt x="129411" y="644738"/>
                      </a:cubicBezTo>
                      <a:cubicBezTo>
                        <a:pt x="172635" y="424529"/>
                        <a:pt x="390215" y="313449"/>
                        <a:pt x="557445" y="368427"/>
                      </a:cubicBezTo>
                      <a:cubicBezTo>
                        <a:pt x="679803" y="408651"/>
                        <a:pt x="781206" y="532095"/>
                        <a:pt x="883343" y="642919"/>
                      </a:cubicBezTo>
                      <a:cubicBezTo>
                        <a:pt x="916538" y="485032"/>
                        <a:pt x="944332" y="313411"/>
                        <a:pt x="1076720" y="193720"/>
                      </a:cubicBezTo>
                      <a:cubicBezTo>
                        <a:pt x="1293813" y="-2553"/>
                        <a:pt x="1774435" y="38033"/>
                        <a:pt x="1699940" y="769087"/>
                      </a:cubicBezTo>
                      <a:cubicBezTo>
                        <a:pt x="1930455" y="-97183"/>
                        <a:pt x="1051059" y="-244707"/>
                        <a:pt x="818325" y="392973"/>
                      </a:cubicBezTo>
                      <a:close/>
                    </a:path>
                  </a:pathLst>
                </a:custGeom>
                <a:solidFill>
                  <a:srgbClr val="FF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9CBC8F83-FBED-4139-AFF0-67DCA921E7B4}"/>
                    </a:ext>
                  </a:extLst>
                </p:cNvPr>
                <p:cNvSpPr/>
                <p:nvPr/>
              </p:nvSpPr>
              <p:spPr>
                <a:xfrm>
                  <a:off x="5407953" y="8996394"/>
                  <a:ext cx="1733861" cy="1688353"/>
                </a:xfrm>
                <a:custGeom>
                  <a:avLst/>
                  <a:gdLst>
                    <a:gd name="connsiteX0" fmla="*/ 816334 w 1733861"/>
                    <a:gd name="connsiteY0" fmla="*/ 392973 h 1688353"/>
                    <a:gd name="connsiteX1" fmla="*/ 7728 w 1733861"/>
                    <a:gd name="connsiteY1" fmla="*/ 623316 h 1688353"/>
                    <a:gd name="connsiteX2" fmla="*/ 1231472 w 1733861"/>
                    <a:gd name="connsiteY2" fmla="*/ 1688354 h 1688353"/>
                    <a:gd name="connsiteX3" fmla="*/ 129096 w 1733861"/>
                    <a:gd name="connsiteY3" fmla="*/ 644738 h 1688353"/>
                    <a:gd name="connsiteX4" fmla="*/ 556083 w 1733861"/>
                    <a:gd name="connsiteY4" fmla="*/ 368427 h 1688353"/>
                    <a:gd name="connsiteX5" fmla="*/ 881180 w 1733861"/>
                    <a:gd name="connsiteY5" fmla="*/ 642919 h 1688353"/>
                    <a:gd name="connsiteX6" fmla="*/ 1074081 w 1733861"/>
                    <a:gd name="connsiteY6" fmla="*/ 193720 h 1688353"/>
                    <a:gd name="connsiteX7" fmla="*/ 1695787 w 1733861"/>
                    <a:gd name="connsiteY7" fmla="*/ 769087 h 1688353"/>
                    <a:gd name="connsiteX8" fmla="*/ 816334 w 1733861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33861" h="1688353">
                      <a:moveTo>
                        <a:pt x="816334" y="392973"/>
                      </a:moveTo>
                      <a:cubicBezTo>
                        <a:pt x="474358" y="57769"/>
                        <a:pt x="63697" y="290741"/>
                        <a:pt x="7728" y="623316"/>
                      </a:cubicBezTo>
                      <a:cubicBezTo>
                        <a:pt x="-84388" y="1167698"/>
                        <a:pt x="666258" y="1604934"/>
                        <a:pt x="1231472" y="1688354"/>
                      </a:cubicBezTo>
                      <a:cubicBezTo>
                        <a:pt x="743535" y="1542231"/>
                        <a:pt x="37637" y="1111815"/>
                        <a:pt x="129096" y="644738"/>
                      </a:cubicBezTo>
                      <a:cubicBezTo>
                        <a:pt x="172215" y="424520"/>
                        <a:pt x="389262" y="313439"/>
                        <a:pt x="556083" y="368427"/>
                      </a:cubicBezTo>
                      <a:cubicBezTo>
                        <a:pt x="678136" y="408651"/>
                        <a:pt x="779301" y="532095"/>
                        <a:pt x="881180" y="642919"/>
                      </a:cubicBezTo>
                      <a:cubicBezTo>
                        <a:pt x="914299" y="485032"/>
                        <a:pt x="942016" y="313411"/>
                        <a:pt x="1074081" y="193720"/>
                      </a:cubicBezTo>
                      <a:cubicBezTo>
                        <a:pt x="1290651" y="-2553"/>
                        <a:pt x="1770101" y="38033"/>
                        <a:pt x="1695787" y="769087"/>
                      </a:cubicBezTo>
                      <a:cubicBezTo>
                        <a:pt x="1925749" y="-97183"/>
                        <a:pt x="1048496" y="-244707"/>
                        <a:pt x="816334" y="392973"/>
                      </a:cubicBezTo>
                      <a:close/>
                    </a:path>
                  </a:pathLst>
                </a:custGeom>
                <a:solidFill>
                  <a:srgbClr val="FF4C4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3D4D5CB3-8ED7-4EA2-AF12-6A4826BBD436}"/>
                    </a:ext>
                  </a:extLst>
                </p:cNvPr>
                <p:cNvSpPr/>
                <p:nvPr/>
              </p:nvSpPr>
              <p:spPr>
                <a:xfrm>
                  <a:off x="5412192" y="8996394"/>
                  <a:ext cx="1729631" cy="1688353"/>
                </a:xfrm>
                <a:custGeom>
                  <a:avLst/>
                  <a:gdLst>
                    <a:gd name="connsiteX0" fmla="*/ 814333 w 1729631"/>
                    <a:gd name="connsiteY0" fmla="*/ 392973 h 1688353"/>
                    <a:gd name="connsiteX1" fmla="*/ 7709 w 1729631"/>
                    <a:gd name="connsiteY1" fmla="*/ 623316 h 1688353"/>
                    <a:gd name="connsiteX2" fmla="*/ 1228462 w 1729631"/>
                    <a:gd name="connsiteY2" fmla="*/ 1688354 h 1688353"/>
                    <a:gd name="connsiteX3" fmla="*/ 128781 w 1729631"/>
                    <a:gd name="connsiteY3" fmla="*/ 644738 h 1688353"/>
                    <a:gd name="connsiteX4" fmla="*/ 554730 w 1729631"/>
                    <a:gd name="connsiteY4" fmla="*/ 368427 h 1688353"/>
                    <a:gd name="connsiteX5" fmla="*/ 879037 w 1729631"/>
                    <a:gd name="connsiteY5" fmla="*/ 642919 h 1688353"/>
                    <a:gd name="connsiteX6" fmla="*/ 1071470 w 1729631"/>
                    <a:gd name="connsiteY6" fmla="*/ 193720 h 1688353"/>
                    <a:gd name="connsiteX7" fmla="*/ 1691653 w 1729631"/>
                    <a:gd name="connsiteY7" fmla="*/ 769087 h 1688353"/>
                    <a:gd name="connsiteX8" fmla="*/ 814333 w 1729631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29631" h="1688353">
                      <a:moveTo>
                        <a:pt x="814333" y="392973"/>
                      </a:moveTo>
                      <a:cubicBezTo>
                        <a:pt x="473196" y="57769"/>
                        <a:pt x="63535" y="290741"/>
                        <a:pt x="7709" y="623316"/>
                      </a:cubicBezTo>
                      <a:cubicBezTo>
                        <a:pt x="-84179" y="1167698"/>
                        <a:pt x="664629" y="1604934"/>
                        <a:pt x="1228462" y="1688354"/>
                      </a:cubicBezTo>
                      <a:cubicBezTo>
                        <a:pt x="741715" y="1542231"/>
                        <a:pt x="37551" y="1111815"/>
                        <a:pt x="128781" y="644738"/>
                      </a:cubicBezTo>
                      <a:cubicBezTo>
                        <a:pt x="171796" y="424520"/>
                        <a:pt x="388309" y="313439"/>
                        <a:pt x="554730" y="368427"/>
                      </a:cubicBezTo>
                      <a:cubicBezTo>
                        <a:pt x="676488" y="408651"/>
                        <a:pt x="777396" y="532095"/>
                        <a:pt x="879037" y="642919"/>
                      </a:cubicBezTo>
                      <a:cubicBezTo>
                        <a:pt x="912069" y="485032"/>
                        <a:pt x="939730" y="313411"/>
                        <a:pt x="1071470" y="193720"/>
                      </a:cubicBezTo>
                      <a:cubicBezTo>
                        <a:pt x="1287507" y="-2553"/>
                        <a:pt x="1765786" y="38033"/>
                        <a:pt x="1691653" y="769087"/>
                      </a:cubicBezTo>
                      <a:cubicBezTo>
                        <a:pt x="1921043" y="-97183"/>
                        <a:pt x="1045934" y="-244707"/>
                        <a:pt x="814333" y="392973"/>
                      </a:cubicBezTo>
                      <a:close/>
                    </a:path>
                  </a:pathLst>
                </a:custGeom>
                <a:solidFill>
                  <a:srgbClr val="FF444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2D592A40-AA6C-4454-A74B-15CDD6F2A9CF}"/>
                    </a:ext>
                  </a:extLst>
                </p:cNvPr>
                <p:cNvSpPr/>
                <p:nvPr/>
              </p:nvSpPr>
              <p:spPr>
                <a:xfrm>
                  <a:off x="5416420" y="8996394"/>
                  <a:ext cx="1725392" cy="1688353"/>
                </a:xfrm>
                <a:custGeom>
                  <a:avLst/>
                  <a:gdLst>
                    <a:gd name="connsiteX0" fmla="*/ 812344 w 1725392"/>
                    <a:gd name="connsiteY0" fmla="*/ 392973 h 1688353"/>
                    <a:gd name="connsiteX1" fmla="*/ 7691 w 1725392"/>
                    <a:gd name="connsiteY1" fmla="*/ 623316 h 1688353"/>
                    <a:gd name="connsiteX2" fmla="*/ 1225453 w 1725392"/>
                    <a:gd name="connsiteY2" fmla="*/ 1688354 h 1688353"/>
                    <a:gd name="connsiteX3" fmla="*/ 128458 w 1725392"/>
                    <a:gd name="connsiteY3" fmla="*/ 644738 h 1688353"/>
                    <a:gd name="connsiteX4" fmla="*/ 553359 w 1725392"/>
                    <a:gd name="connsiteY4" fmla="*/ 368427 h 1688353"/>
                    <a:gd name="connsiteX5" fmla="*/ 876876 w 1725392"/>
                    <a:gd name="connsiteY5" fmla="*/ 642919 h 1688353"/>
                    <a:gd name="connsiteX6" fmla="*/ 1068833 w 1725392"/>
                    <a:gd name="connsiteY6" fmla="*/ 193720 h 1688353"/>
                    <a:gd name="connsiteX7" fmla="*/ 1687501 w 1725392"/>
                    <a:gd name="connsiteY7" fmla="*/ 769087 h 1688353"/>
                    <a:gd name="connsiteX8" fmla="*/ 812344 w 1725392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25392" h="1688353">
                      <a:moveTo>
                        <a:pt x="812344" y="392973"/>
                      </a:moveTo>
                      <a:cubicBezTo>
                        <a:pt x="472044" y="57769"/>
                        <a:pt x="63384" y="290741"/>
                        <a:pt x="7691" y="623316"/>
                      </a:cubicBezTo>
                      <a:cubicBezTo>
                        <a:pt x="-83978" y="1167698"/>
                        <a:pt x="663001" y="1604934"/>
                        <a:pt x="1225453" y="1688354"/>
                      </a:cubicBezTo>
                      <a:cubicBezTo>
                        <a:pt x="739897" y="1542231"/>
                        <a:pt x="37456" y="1111806"/>
                        <a:pt x="128458" y="644738"/>
                      </a:cubicBezTo>
                      <a:cubicBezTo>
                        <a:pt x="171369" y="424520"/>
                        <a:pt x="387348" y="313439"/>
                        <a:pt x="553359" y="368427"/>
                      </a:cubicBezTo>
                      <a:cubicBezTo>
                        <a:pt x="674812" y="408651"/>
                        <a:pt x="775482" y="532095"/>
                        <a:pt x="876876" y="642919"/>
                      </a:cubicBezTo>
                      <a:cubicBezTo>
                        <a:pt x="909832" y="485032"/>
                        <a:pt x="937417" y="313411"/>
                        <a:pt x="1068833" y="193720"/>
                      </a:cubicBezTo>
                      <a:cubicBezTo>
                        <a:pt x="1284346" y="-2562"/>
                        <a:pt x="1761453" y="38033"/>
                        <a:pt x="1687501" y="769087"/>
                      </a:cubicBezTo>
                      <a:cubicBezTo>
                        <a:pt x="1916349" y="-97183"/>
                        <a:pt x="1043382" y="-244707"/>
                        <a:pt x="812344" y="392973"/>
                      </a:cubicBezTo>
                      <a:close/>
                    </a:path>
                  </a:pathLst>
                </a:custGeom>
                <a:solidFill>
                  <a:srgbClr val="FF3D3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9BE8B62-2703-401D-B326-D6365EB3C3C2}"/>
                    </a:ext>
                  </a:extLst>
                </p:cNvPr>
                <p:cNvSpPr/>
                <p:nvPr/>
              </p:nvSpPr>
              <p:spPr>
                <a:xfrm>
                  <a:off x="5420659" y="8996394"/>
                  <a:ext cx="1721153" cy="1688353"/>
                </a:xfrm>
                <a:custGeom>
                  <a:avLst/>
                  <a:gdLst>
                    <a:gd name="connsiteX0" fmla="*/ 810353 w 1721153"/>
                    <a:gd name="connsiteY0" fmla="*/ 392973 h 1688353"/>
                    <a:gd name="connsiteX1" fmla="*/ 7671 w 1721153"/>
                    <a:gd name="connsiteY1" fmla="*/ 623316 h 1688353"/>
                    <a:gd name="connsiteX2" fmla="*/ 1222442 w 1721153"/>
                    <a:gd name="connsiteY2" fmla="*/ 1688354 h 1688353"/>
                    <a:gd name="connsiteX3" fmla="*/ 128144 w 1721153"/>
                    <a:gd name="connsiteY3" fmla="*/ 644738 h 1688353"/>
                    <a:gd name="connsiteX4" fmla="*/ 552006 w 1721153"/>
                    <a:gd name="connsiteY4" fmla="*/ 368427 h 1688353"/>
                    <a:gd name="connsiteX5" fmla="*/ 874723 w 1721153"/>
                    <a:gd name="connsiteY5" fmla="*/ 642919 h 1688353"/>
                    <a:gd name="connsiteX6" fmla="*/ 1066213 w 1721153"/>
                    <a:gd name="connsiteY6" fmla="*/ 193720 h 1688353"/>
                    <a:gd name="connsiteX7" fmla="*/ 1683357 w 1721153"/>
                    <a:gd name="connsiteY7" fmla="*/ 769087 h 1688353"/>
                    <a:gd name="connsiteX8" fmla="*/ 810353 w 1721153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21153" h="1688353">
                      <a:moveTo>
                        <a:pt x="810353" y="392973"/>
                      </a:moveTo>
                      <a:cubicBezTo>
                        <a:pt x="470891" y="57769"/>
                        <a:pt x="63240" y="290741"/>
                        <a:pt x="7671" y="623316"/>
                      </a:cubicBezTo>
                      <a:cubicBezTo>
                        <a:pt x="-83769" y="1167698"/>
                        <a:pt x="661372" y="1604934"/>
                        <a:pt x="1222442" y="1688354"/>
                      </a:cubicBezTo>
                      <a:cubicBezTo>
                        <a:pt x="738087" y="1542231"/>
                        <a:pt x="37361" y="1111806"/>
                        <a:pt x="128144" y="644738"/>
                      </a:cubicBezTo>
                      <a:cubicBezTo>
                        <a:pt x="170949" y="424520"/>
                        <a:pt x="386395" y="313439"/>
                        <a:pt x="552006" y="368427"/>
                      </a:cubicBezTo>
                      <a:cubicBezTo>
                        <a:pt x="673164" y="408651"/>
                        <a:pt x="773586" y="532095"/>
                        <a:pt x="874723" y="642919"/>
                      </a:cubicBezTo>
                      <a:cubicBezTo>
                        <a:pt x="907594" y="485032"/>
                        <a:pt x="935121" y="313411"/>
                        <a:pt x="1066213" y="193720"/>
                      </a:cubicBezTo>
                      <a:cubicBezTo>
                        <a:pt x="1281193" y="-2562"/>
                        <a:pt x="1757128" y="38033"/>
                        <a:pt x="1683357" y="769087"/>
                      </a:cubicBezTo>
                      <a:cubicBezTo>
                        <a:pt x="1911633" y="-97183"/>
                        <a:pt x="1040810" y="-244707"/>
                        <a:pt x="810353" y="392973"/>
                      </a:cubicBezTo>
                      <a:close/>
                    </a:path>
                  </a:pathLst>
                </a:custGeom>
                <a:solidFill>
                  <a:srgbClr val="FF353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4AAA5AC2-4AD0-4EE0-B178-284C9047C72B}"/>
                    </a:ext>
                  </a:extLst>
                </p:cNvPr>
                <p:cNvSpPr/>
                <p:nvPr/>
              </p:nvSpPr>
              <p:spPr>
                <a:xfrm>
                  <a:off x="5424896" y="8996394"/>
                  <a:ext cx="1716917" cy="1688353"/>
                </a:xfrm>
                <a:custGeom>
                  <a:avLst/>
                  <a:gdLst>
                    <a:gd name="connsiteX0" fmla="*/ 808354 w 1716917"/>
                    <a:gd name="connsiteY0" fmla="*/ 392973 h 1688353"/>
                    <a:gd name="connsiteX1" fmla="*/ 7653 w 1716917"/>
                    <a:gd name="connsiteY1" fmla="*/ 623316 h 1688353"/>
                    <a:gd name="connsiteX2" fmla="*/ 1219434 w 1716917"/>
                    <a:gd name="connsiteY2" fmla="*/ 1688354 h 1688353"/>
                    <a:gd name="connsiteX3" fmla="*/ 127830 w 1716917"/>
                    <a:gd name="connsiteY3" fmla="*/ 644738 h 1688353"/>
                    <a:gd name="connsiteX4" fmla="*/ 550645 w 1716917"/>
                    <a:gd name="connsiteY4" fmla="*/ 368427 h 1688353"/>
                    <a:gd name="connsiteX5" fmla="*/ 872571 w 1716917"/>
                    <a:gd name="connsiteY5" fmla="*/ 642919 h 1688353"/>
                    <a:gd name="connsiteX6" fmla="*/ 1063586 w 1716917"/>
                    <a:gd name="connsiteY6" fmla="*/ 193720 h 1688353"/>
                    <a:gd name="connsiteX7" fmla="*/ 1679215 w 1716917"/>
                    <a:gd name="connsiteY7" fmla="*/ 769087 h 1688353"/>
                    <a:gd name="connsiteX8" fmla="*/ 808354 w 1716917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6917" h="1688353">
                      <a:moveTo>
                        <a:pt x="808354" y="392973"/>
                      </a:moveTo>
                      <a:cubicBezTo>
                        <a:pt x="469721" y="57769"/>
                        <a:pt x="63079" y="290741"/>
                        <a:pt x="7653" y="623316"/>
                      </a:cubicBezTo>
                      <a:cubicBezTo>
                        <a:pt x="-83567" y="1167698"/>
                        <a:pt x="659745" y="1604934"/>
                        <a:pt x="1219434" y="1688354"/>
                      </a:cubicBezTo>
                      <a:cubicBezTo>
                        <a:pt x="736268" y="1542231"/>
                        <a:pt x="37276" y="1111796"/>
                        <a:pt x="127830" y="644738"/>
                      </a:cubicBezTo>
                      <a:cubicBezTo>
                        <a:pt x="170531" y="424520"/>
                        <a:pt x="385444" y="313439"/>
                        <a:pt x="550645" y="368427"/>
                      </a:cubicBezTo>
                      <a:cubicBezTo>
                        <a:pt x="671508" y="408651"/>
                        <a:pt x="771682" y="532095"/>
                        <a:pt x="872571" y="642919"/>
                      </a:cubicBezTo>
                      <a:cubicBezTo>
                        <a:pt x="905366" y="485032"/>
                        <a:pt x="932817" y="313411"/>
                        <a:pt x="1063586" y="193720"/>
                      </a:cubicBezTo>
                      <a:cubicBezTo>
                        <a:pt x="1278041" y="-2562"/>
                        <a:pt x="1752805" y="38033"/>
                        <a:pt x="1679215" y="769087"/>
                      </a:cubicBezTo>
                      <a:cubicBezTo>
                        <a:pt x="1906929" y="-97183"/>
                        <a:pt x="1038249" y="-244707"/>
                        <a:pt x="808354" y="392973"/>
                      </a:cubicBezTo>
                      <a:close/>
                    </a:path>
                  </a:pathLst>
                </a:custGeom>
                <a:solidFill>
                  <a:srgbClr val="FF2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EF4734E5-B1A1-4922-95B2-316887C2128A}"/>
                    </a:ext>
                  </a:extLst>
                </p:cNvPr>
                <p:cNvSpPr/>
                <p:nvPr/>
              </p:nvSpPr>
              <p:spPr>
                <a:xfrm>
                  <a:off x="5429135" y="8996394"/>
                  <a:ext cx="1712680" cy="1688353"/>
                </a:xfrm>
                <a:custGeom>
                  <a:avLst/>
                  <a:gdLst>
                    <a:gd name="connsiteX0" fmla="*/ 806362 w 1712680"/>
                    <a:gd name="connsiteY0" fmla="*/ 392973 h 1688353"/>
                    <a:gd name="connsiteX1" fmla="*/ 7634 w 1712680"/>
                    <a:gd name="connsiteY1" fmla="*/ 623316 h 1688353"/>
                    <a:gd name="connsiteX2" fmla="*/ 1216423 w 1712680"/>
                    <a:gd name="connsiteY2" fmla="*/ 1688354 h 1688353"/>
                    <a:gd name="connsiteX3" fmla="*/ 127516 w 1712680"/>
                    <a:gd name="connsiteY3" fmla="*/ 644738 h 1688353"/>
                    <a:gd name="connsiteX4" fmla="*/ 549292 w 1712680"/>
                    <a:gd name="connsiteY4" fmla="*/ 368427 h 1688353"/>
                    <a:gd name="connsiteX5" fmla="*/ 870418 w 1712680"/>
                    <a:gd name="connsiteY5" fmla="*/ 642919 h 1688353"/>
                    <a:gd name="connsiteX6" fmla="*/ 1060966 w 1712680"/>
                    <a:gd name="connsiteY6" fmla="*/ 193720 h 1688353"/>
                    <a:gd name="connsiteX7" fmla="*/ 1675071 w 1712680"/>
                    <a:gd name="connsiteY7" fmla="*/ 769087 h 1688353"/>
                    <a:gd name="connsiteX8" fmla="*/ 806362 w 1712680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12680" h="1688353">
                      <a:moveTo>
                        <a:pt x="806362" y="392973"/>
                      </a:moveTo>
                      <a:cubicBezTo>
                        <a:pt x="468568" y="57769"/>
                        <a:pt x="62927" y="290741"/>
                        <a:pt x="7634" y="623316"/>
                      </a:cubicBezTo>
                      <a:cubicBezTo>
                        <a:pt x="-83358" y="1167698"/>
                        <a:pt x="658115" y="1604934"/>
                        <a:pt x="1216423" y="1688354"/>
                      </a:cubicBezTo>
                      <a:cubicBezTo>
                        <a:pt x="734449" y="1542231"/>
                        <a:pt x="37181" y="1111796"/>
                        <a:pt x="127516" y="644738"/>
                      </a:cubicBezTo>
                      <a:cubicBezTo>
                        <a:pt x="170112" y="424520"/>
                        <a:pt x="384491" y="313439"/>
                        <a:pt x="549292" y="368427"/>
                      </a:cubicBezTo>
                      <a:cubicBezTo>
                        <a:pt x="669850" y="408651"/>
                        <a:pt x="769777" y="532095"/>
                        <a:pt x="870418" y="642919"/>
                      </a:cubicBezTo>
                      <a:cubicBezTo>
                        <a:pt x="903127" y="485032"/>
                        <a:pt x="930521" y="313411"/>
                        <a:pt x="1060966" y="193720"/>
                      </a:cubicBezTo>
                      <a:cubicBezTo>
                        <a:pt x="1274888" y="-2562"/>
                        <a:pt x="1748480" y="38033"/>
                        <a:pt x="1675071" y="769087"/>
                      </a:cubicBezTo>
                      <a:cubicBezTo>
                        <a:pt x="1902223" y="-97183"/>
                        <a:pt x="1035686" y="-244707"/>
                        <a:pt x="806362" y="392973"/>
                      </a:cubicBezTo>
                      <a:close/>
                    </a:path>
                  </a:pathLst>
                </a:custGeom>
                <a:solidFill>
                  <a:srgbClr val="FF252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A18ABE45-CAA3-4D6A-BC90-0066A82DB218}"/>
                    </a:ext>
                  </a:extLst>
                </p:cNvPr>
                <p:cNvSpPr/>
                <p:nvPr/>
              </p:nvSpPr>
              <p:spPr>
                <a:xfrm>
                  <a:off x="5433374" y="8996394"/>
                  <a:ext cx="1708437" cy="1688353"/>
                </a:xfrm>
                <a:custGeom>
                  <a:avLst/>
                  <a:gdLst>
                    <a:gd name="connsiteX0" fmla="*/ 804362 w 1708437"/>
                    <a:gd name="connsiteY0" fmla="*/ 392973 h 1688353"/>
                    <a:gd name="connsiteX1" fmla="*/ 7615 w 1708437"/>
                    <a:gd name="connsiteY1" fmla="*/ 623316 h 1688353"/>
                    <a:gd name="connsiteX2" fmla="*/ 1213413 w 1708437"/>
                    <a:gd name="connsiteY2" fmla="*/ 1688354 h 1688353"/>
                    <a:gd name="connsiteX3" fmla="*/ 127192 w 1708437"/>
                    <a:gd name="connsiteY3" fmla="*/ 644738 h 1688353"/>
                    <a:gd name="connsiteX4" fmla="*/ 547920 w 1708437"/>
                    <a:gd name="connsiteY4" fmla="*/ 368427 h 1688353"/>
                    <a:gd name="connsiteX5" fmla="*/ 868256 w 1708437"/>
                    <a:gd name="connsiteY5" fmla="*/ 642919 h 1688353"/>
                    <a:gd name="connsiteX6" fmla="*/ 1058327 w 1708437"/>
                    <a:gd name="connsiteY6" fmla="*/ 193720 h 1688353"/>
                    <a:gd name="connsiteX7" fmla="*/ 1670918 w 1708437"/>
                    <a:gd name="connsiteY7" fmla="*/ 769087 h 1688353"/>
                    <a:gd name="connsiteX8" fmla="*/ 804362 w 1708437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08437" h="1688353">
                      <a:moveTo>
                        <a:pt x="804362" y="392973"/>
                      </a:moveTo>
                      <a:cubicBezTo>
                        <a:pt x="467406" y="57769"/>
                        <a:pt x="62764" y="290741"/>
                        <a:pt x="7615" y="623316"/>
                      </a:cubicBezTo>
                      <a:cubicBezTo>
                        <a:pt x="-83149" y="1167698"/>
                        <a:pt x="656486" y="1604934"/>
                        <a:pt x="1213413" y="1688354"/>
                      </a:cubicBezTo>
                      <a:cubicBezTo>
                        <a:pt x="732629" y="1542231"/>
                        <a:pt x="37085" y="1111796"/>
                        <a:pt x="127192" y="644738"/>
                      </a:cubicBezTo>
                      <a:cubicBezTo>
                        <a:pt x="169683" y="424510"/>
                        <a:pt x="383538" y="313439"/>
                        <a:pt x="547920" y="368427"/>
                      </a:cubicBezTo>
                      <a:cubicBezTo>
                        <a:pt x="668183" y="408651"/>
                        <a:pt x="767862" y="532095"/>
                        <a:pt x="868256" y="642919"/>
                      </a:cubicBezTo>
                      <a:cubicBezTo>
                        <a:pt x="900888" y="485032"/>
                        <a:pt x="928206" y="313411"/>
                        <a:pt x="1058327" y="193720"/>
                      </a:cubicBezTo>
                      <a:cubicBezTo>
                        <a:pt x="1271725" y="-2562"/>
                        <a:pt x="1744137" y="38033"/>
                        <a:pt x="1670918" y="769087"/>
                      </a:cubicBezTo>
                      <a:cubicBezTo>
                        <a:pt x="1897518" y="-97183"/>
                        <a:pt x="1033124" y="-244707"/>
                        <a:pt x="804362" y="392973"/>
                      </a:cubicBezTo>
                      <a:close/>
                    </a:path>
                  </a:pathLst>
                </a:custGeom>
                <a:solidFill>
                  <a:srgbClr val="FF1E1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335766EB-5991-48D6-8F35-4024FF93EB51}"/>
                    </a:ext>
                  </a:extLst>
                </p:cNvPr>
                <p:cNvSpPr/>
                <p:nvPr/>
              </p:nvSpPr>
              <p:spPr>
                <a:xfrm>
                  <a:off x="5437602" y="8996394"/>
                  <a:ext cx="1704211" cy="1688353"/>
                </a:xfrm>
                <a:custGeom>
                  <a:avLst/>
                  <a:gdLst>
                    <a:gd name="connsiteX0" fmla="*/ 802372 w 1704211"/>
                    <a:gd name="connsiteY0" fmla="*/ 392973 h 1688353"/>
                    <a:gd name="connsiteX1" fmla="*/ 7597 w 1704211"/>
                    <a:gd name="connsiteY1" fmla="*/ 623316 h 1688353"/>
                    <a:gd name="connsiteX2" fmla="*/ 1210404 w 1704211"/>
                    <a:gd name="connsiteY2" fmla="*/ 1688354 h 1688353"/>
                    <a:gd name="connsiteX3" fmla="*/ 126878 w 1704211"/>
                    <a:gd name="connsiteY3" fmla="*/ 644738 h 1688353"/>
                    <a:gd name="connsiteX4" fmla="*/ 546569 w 1704211"/>
                    <a:gd name="connsiteY4" fmla="*/ 368427 h 1688353"/>
                    <a:gd name="connsiteX5" fmla="*/ 866114 w 1704211"/>
                    <a:gd name="connsiteY5" fmla="*/ 642919 h 1688353"/>
                    <a:gd name="connsiteX6" fmla="*/ 1055718 w 1704211"/>
                    <a:gd name="connsiteY6" fmla="*/ 193720 h 1688353"/>
                    <a:gd name="connsiteX7" fmla="*/ 1666785 w 1704211"/>
                    <a:gd name="connsiteY7" fmla="*/ 769087 h 1688353"/>
                    <a:gd name="connsiteX8" fmla="*/ 802372 w 1704211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04211" h="1688353">
                      <a:moveTo>
                        <a:pt x="802372" y="392973"/>
                      </a:moveTo>
                      <a:cubicBezTo>
                        <a:pt x="466245" y="57769"/>
                        <a:pt x="62613" y="290741"/>
                        <a:pt x="7597" y="623316"/>
                      </a:cubicBezTo>
                      <a:cubicBezTo>
                        <a:pt x="-82948" y="1167698"/>
                        <a:pt x="654859" y="1604934"/>
                        <a:pt x="1210404" y="1688354"/>
                      </a:cubicBezTo>
                      <a:cubicBezTo>
                        <a:pt x="730811" y="1542231"/>
                        <a:pt x="37000" y="1111787"/>
                        <a:pt x="126878" y="644738"/>
                      </a:cubicBezTo>
                      <a:cubicBezTo>
                        <a:pt x="169265" y="424510"/>
                        <a:pt x="382586" y="313439"/>
                        <a:pt x="546569" y="368427"/>
                      </a:cubicBezTo>
                      <a:cubicBezTo>
                        <a:pt x="666527" y="408651"/>
                        <a:pt x="765968" y="532095"/>
                        <a:pt x="866114" y="642919"/>
                      </a:cubicBezTo>
                      <a:cubicBezTo>
                        <a:pt x="898661" y="485032"/>
                        <a:pt x="925921" y="313411"/>
                        <a:pt x="1055718" y="193720"/>
                      </a:cubicBezTo>
                      <a:cubicBezTo>
                        <a:pt x="1268583" y="-2562"/>
                        <a:pt x="1739832" y="38033"/>
                        <a:pt x="1666785" y="769087"/>
                      </a:cubicBezTo>
                      <a:cubicBezTo>
                        <a:pt x="1892823" y="-97183"/>
                        <a:pt x="1030572" y="-244707"/>
                        <a:pt x="802372" y="392973"/>
                      </a:cubicBezTo>
                      <a:close/>
                    </a:path>
                  </a:pathLst>
                </a:custGeom>
                <a:solidFill>
                  <a:srgbClr val="FF161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1764FE8B-A835-4F3A-8F3E-6CF54B456BD9}"/>
                    </a:ext>
                  </a:extLst>
                </p:cNvPr>
                <p:cNvSpPr/>
                <p:nvPr/>
              </p:nvSpPr>
              <p:spPr>
                <a:xfrm>
                  <a:off x="5441851" y="8996394"/>
                  <a:ext cx="1699962" cy="1688353"/>
                </a:xfrm>
                <a:custGeom>
                  <a:avLst/>
                  <a:gdLst>
                    <a:gd name="connsiteX0" fmla="*/ 800372 w 1699962"/>
                    <a:gd name="connsiteY0" fmla="*/ 392973 h 1688353"/>
                    <a:gd name="connsiteX1" fmla="*/ 7577 w 1699962"/>
                    <a:gd name="connsiteY1" fmla="*/ 623316 h 1688353"/>
                    <a:gd name="connsiteX2" fmla="*/ 1207394 w 1699962"/>
                    <a:gd name="connsiteY2" fmla="*/ 1688354 h 1688353"/>
                    <a:gd name="connsiteX3" fmla="*/ 126564 w 1699962"/>
                    <a:gd name="connsiteY3" fmla="*/ 644738 h 1688353"/>
                    <a:gd name="connsiteX4" fmla="*/ 545206 w 1699962"/>
                    <a:gd name="connsiteY4" fmla="*/ 368427 h 1688353"/>
                    <a:gd name="connsiteX5" fmla="*/ 863951 w 1699962"/>
                    <a:gd name="connsiteY5" fmla="*/ 642919 h 1688353"/>
                    <a:gd name="connsiteX6" fmla="*/ 1053079 w 1699962"/>
                    <a:gd name="connsiteY6" fmla="*/ 193720 h 1688353"/>
                    <a:gd name="connsiteX7" fmla="*/ 1662632 w 1699962"/>
                    <a:gd name="connsiteY7" fmla="*/ 769087 h 1688353"/>
                    <a:gd name="connsiteX8" fmla="*/ 800372 w 1699962"/>
                    <a:gd name="connsiteY8" fmla="*/ 392973 h 1688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99962" h="1688353">
                      <a:moveTo>
                        <a:pt x="800372" y="392973"/>
                      </a:moveTo>
                      <a:cubicBezTo>
                        <a:pt x="465082" y="57769"/>
                        <a:pt x="62451" y="290741"/>
                        <a:pt x="7577" y="623316"/>
                      </a:cubicBezTo>
                      <a:cubicBezTo>
                        <a:pt x="-82739" y="1167698"/>
                        <a:pt x="653229" y="1604934"/>
                        <a:pt x="1207394" y="1688354"/>
                      </a:cubicBezTo>
                      <a:cubicBezTo>
                        <a:pt x="728991" y="1542231"/>
                        <a:pt x="33123" y="1111044"/>
                        <a:pt x="126564" y="644738"/>
                      </a:cubicBezTo>
                      <a:cubicBezTo>
                        <a:pt x="167054" y="424177"/>
                        <a:pt x="381891" y="312668"/>
                        <a:pt x="545206" y="368427"/>
                      </a:cubicBezTo>
                      <a:cubicBezTo>
                        <a:pt x="665059" y="408089"/>
                        <a:pt x="764062" y="532095"/>
                        <a:pt x="863951" y="642919"/>
                      </a:cubicBezTo>
                      <a:cubicBezTo>
                        <a:pt x="896422" y="485032"/>
                        <a:pt x="923368" y="313144"/>
                        <a:pt x="1053079" y="193720"/>
                      </a:cubicBezTo>
                      <a:cubicBezTo>
                        <a:pt x="1265020" y="-3000"/>
                        <a:pt x="1735489" y="38033"/>
                        <a:pt x="1662632" y="769087"/>
                      </a:cubicBezTo>
                      <a:cubicBezTo>
                        <a:pt x="1888098" y="-97183"/>
                        <a:pt x="1027991" y="-244707"/>
                        <a:pt x="800372" y="392973"/>
                      </a:cubicBezTo>
                      <a:close/>
                    </a:path>
                  </a:pathLst>
                </a:custGeom>
                <a:solidFill>
                  <a:srgbClr val="FF0E0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/>
                </a:p>
              </p:txBody>
            </p: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F5906F0-FA32-49A0-816F-1F5C2BE82591}"/>
                  </a:ext>
                </a:extLst>
              </p:cNvPr>
              <p:cNvSpPr/>
              <p:nvPr/>
            </p:nvSpPr>
            <p:spPr>
              <a:xfrm>
                <a:off x="5441851" y="8996394"/>
                <a:ext cx="1699962" cy="1688353"/>
              </a:xfrm>
              <a:custGeom>
                <a:avLst/>
                <a:gdLst>
                  <a:gd name="connsiteX0" fmla="*/ 800372 w 1699962"/>
                  <a:gd name="connsiteY0" fmla="*/ 392973 h 1688353"/>
                  <a:gd name="connsiteX1" fmla="*/ 7577 w 1699962"/>
                  <a:gd name="connsiteY1" fmla="*/ 623316 h 1688353"/>
                  <a:gd name="connsiteX2" fmla="*/ 1207394 w 1699962"/>
                  <a:gd name="connsiteY2" fmla="*/ 1688354 h 1688353"/>
                  <a:gd name="connsiteX3" fmla="*/ 126564 w 1699962"/>
                  <a:gd name="connsiteY3" fmla="*/ 644738 h 1688353"/>
                  <a:gd name="connsiteX4" fmla="*/ 545206 w 1699962"/>
                  <a:gd name="connsiteY4" fmla="*/ 368427 h 1688353"/>
                  <a:gd name="connsiteX5" fmla="*/ 863951 w 1699962"/>
                  <a:gd name="connsiteY5" fmla="*/ 642919 h 1688353"/>
                  <a:gd name="connsiteX6" fmla="*/ 1053079 w 1699962"/>
                  <a:gd name="connsiteY6" fmla="*/ 193720 h 1688353"/>
                  <a:gd name="connsiteX7" fmla="*/ 1662632 w 1699962"/>
                  <a:gd name="connsiteY7" fmla="*/ 769087 h 1688353"/>
                  <a:gd name="connsiteX8" fmla="*/ 800372 w 1699962"/>
                  <a:gd name="connsiteY8" fmla="*/ 392973 h 168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9962" h="1688353">
                    <a:moveTo>
                      <a:pt x="800372" y="392973"/>
                    </a:moveTo>
                    <a:cubicBezTo>
                      <a:pt x="465082" y="57769"/>
                      <a:pt x="62451" y="290741"/>
                      <a:pt x="7577" y="623316"/>
                    </a:cubicBezTo>
                    <a:cubicBezTo>
                      <a:pt x="-82739" y="1167698"/>
                      <a:pt x="653229" y="1604934"/>
                      <a:pt x="1207394" y="1688354"/>
                    </a:cubicBezTo>
                    <a:cubicBezTo>
                      <a:pt x="728991" y="1542231"/>
                      <a:pt x="33123" y="1111044"/>
                      <a:pt x="126564" y="644738"/>
                    </a:cubicBezTo>
                    <a:cubicBezTo>
                      <a:pt x="167054" y="424177"/>
                      <a:pt x="381891" y="312668"/>
                      <a:pt x="545206" y="368427"/>
                    </a:cubicBezTo>
                    <a:cubicBezTo>
                      <a:pt x="665059" y="408089"/>
                      <a:pt x="764062" y="532095"/>
                      <a:pt x="863951" y="642919"/>
                    </a:cubicBezTo>
                    <a:cubicBezTo>
                      <a:pt x="896422" y="485032"/>
                      <a:pt x="923368" y="313144"/>
                      <a:pt x="1053079" y="193720"/>
                    </a:cubicBezTo>
                    <a:cubicBezTo>
                      <a:pt x="1265020" y="-3000"/>
                      <a:pt x="1735489" y="38033"/>
                      <a:pt x="1662632" y="769087"/>
                    </a:cubicBezTo>
                    <a:cubicBezTo>
                      <a:pt x="1888098" y="-97183"/>
                      <a:pt x="1027991" y="-244707"/>
                      <a:pt x="800372" y="392973"/>
                    </a:cubicBezTo>
                    <a:close/>
                  </a:path>
                </a:pathLst>
              </a:custGeom>
              <a:solidFill>
                <a:srgbClr val="F9C0BA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57853A-21A8-474A-8403-AB259E7E8C54}"/>
                </a:ext>
              </a:extLst>
            </p:cNvPr>
            <p:cNvSpPr txBox="1"/>
            <p:nvPr/>
          </p:nvSpPr>
          <p:spPr>
            <a:xfrm>
              <a:off x="4106403" y="3943232"/>
              <a:ext cx="358822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fa-IR" sz="7200" dirty="0">
                  <a:latin typeface="IranNastaliq" panose="02020505000000020003" pitchFamily="18" charset="0"/>
                  <a:cs typeface="IranNastaliq" panose="02020505000000020003" pitchFamily="18" charset="0"/>
                </a:rPr>
                <a:t>کند صد </a:t>
              </a:r>
              <a:r>
                <a:rPr lang="fa-IR" sz="9600" dirty="0">
                  <a:solidFill>
                    <a:srgbClr val="C00000"/>
                  </a:solidFill>
                  <a:latin typeface="IranNastaliq" panose="02020505000000020003" pitchFamily="18" charset="0"/>
                  <a:cs typeface="IranNastaliq" panose="02020505000000020003" pitchFamily="18" charset="0"/>
                </a:rPr>
                <a:t>دلبری</a:t>
              </a:r>
              <a:endParaRPr lang="fa-IR" sz="7200" dirty="0">
                <a:solidFill>
                  <a:srgbClr val="C00000"/>
                </a:solidFill>
                <a:latin typeface="IranNastaliq" panose="02020505000000020003" pitchFamily="18" charset="0"/>
                <a:cs typeface="IranNastaliq" panose="02020505000000020003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CCBFD52-A81A-4548-808A-0067ABF95B7A}"/>
                </a:ext>
              </a:extLst>
            </p:cNvPr>
            <p:cNvGrpSpPr/>
            <p:nvPr/>
          </p:nvGrpSpPr>
          <p:grpSpPr>
            <a:xfrm>
              <a:off x="7321684" y="3259582"/>
              <a:ext cx="1931184" cy="2794948"/>
              <a:chOff x="7488049" y="2638227"/>
              <a:chExt cx="2411302" cy="3489809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FE5EA0D-C271-4453-A684-821EC1191E5B}"/>
                  </a:ext>
                </a:extLst>
              </p:cNvPr>
              <p:cNvSpPr/>
              <p:nvPr/>
            </p:nvSpPr>
            <p:spPr>
              <a:xfrm>
                <a:off x="7813759" y="3344766"/>
                <a:ext cx="1801373" cy="2273375"/>
              </a:xfrm>
              <a:custGeom>
                <a:avLst/>
                <a:gdLst>
                  <a:gd name="connsiteX0" fmla="*/ 324275 w 2103675"/>
                  <a:gd name="connsiteY0" fmla="*/ 259658 h 2654888"/>
                  <a:gd name="connsiteX1" fmla="*/ 185753 w 2103675"/>
                  <a:gd name="connsiteY1" fmla="*/ 334087 h 2654888"/>
                  <a:gd name="connsiteX2" fmla="*/ 98676 w 2103675"/>
                  <a:gd name="connsiteY2" fmla="*/ 486115 h 2654888"/>
                  <a:gd name="connsiteX3" fmla="*/ 34772 w 2103675"/>
                  <a:gd name="connsiteY3" fmla="*/ 1509138 h 2654888"/>
                  <a:gd name="connsiteX4" fmla="*/ 313550 w 2103675"/>
                  <a:gd name="connsiteY4" fmla="*/ 2505568 h 2654888"/>
                  <a:gd name="connsiteX5" fmla="*/ 392141 w 2103675"/>
                  <a:gd name="connsiteY5" fmla="*/ 2633488 h 2654888"/>
                  <a:gd name="connsiteX6" fmla="*/ 552609 w 2103675"/>
                  <a:gd name="connsiteY6" fmla="*/ 2646271 h 2654888"/>
                  <a:gd name="connsiteX7" fmla="*/ 1903406 w 2103675"/>
                  <a:gd name="connsiteY7" fmla="*/ 2101708 h 2654888"/>
                  <a:gd name="connsiteX8" fmla="*/ 2056101 w 2103675"/>
                  <a:gd name="connsiteY8" fmla="*/ 1982093 h 2654888"/>
                  <a:gd name="connsiteX9" fmla="*/ 2092896 w 2103675"/>
                  <a:gd name="connsiteY9" fmla="*/ 1808709 h 2654888"/>
                  <a:gd name="connsiteX10" fmla="*/ 2090258 w 2103675"/>
                  <a:gd name="connsiteY10" fmla="*/ 656822 h 2654888"/>
                  <a:gd name="connsiteX11" fmla="*/ 1983245 w 2103675"/>
                  <a:gd name="connsiteY11" fmla="*/ 123555 h 2654888"/>
                  <a:gd name="connsiteX12" fmla="*/ 1580146 w 2103675"/>
                  <a:gd name="connsiteY12" fmla="*/ 8322 h 2654888"/>
                  <a:gd name="connsiteX13" fmla="*/ 324275 w 2103675"/>
                  <a:gd name="connsiteY13" fmla="*/ 259658 h 265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03675" h="2654888">
                    <a:moveTo>
                      <a:pt x="324275" y="259658"/>
                    </a:moveTo>
                    <a:cubicBezTo>
                      <a:pt x="274783" y="277994"/>
                      <a:pt x="224349" y="298082"/>
                      <a:pt x="185753" y="334087"/>
                    </a:cubicBezTo>
                    <a:cubicBezTo>
                      <a:pt x="142624" y="374320"/>
                      <a:pt x="118450" y="430546"/>
                      <a:pt x="98676" y="486115"/>
                    </a:cubicBezTo>
                    <a:cubicBezTo>
                      <a:pt x="-17110" y="811451"/>
                      <a:pt x="-20596" y="1168277"/>
                      <a:pt x="34772" y="1509138"/>
                    </a:cubicBezTo>
                    <a:cubicBezTo>
                      <a:pt x="90141" y="1850000"/>
                      <a:pt x="202079" y="2178727"/>
                      <a:pt x="313550" y="2505568"/>
                    </a:cubicBezTo>
                    <a:cubicBezTo>
                      <a:pt x="330028" y="2553888"/>
                      <a:pt x="349240" y="2605818"/>
                      <a:pt x="392141" y="2633488"/>
                    </a:cubicBezTo>
                    <a:cubicBezTo>
                      <a:pt x="438385" y="2663311"/>
                      <a:pt x="498497" y="2656262"/>
                      <a:pt x="552609" y="2646271"/>
                    </a:cubicBezTo>
                    <a:cubicBezTo>
                      <a:pt x="1031954" y="2557812"/>
                      <a:pt x="1471838" y="2328298"/>
                      <a:pt x="1903406" y="2101708"/>
                    </a:cubicBezTo>
                    <a:cubicBezTo>
                      <a:pt x="1961413" y="2071256"/>
                      <a:pt x="2022259" y="2038195"/>
                      <a:pt x="2056101" y="1982093"/>
                    </a:cubicBezTo>
                    <a:cubicBezTo>
                      <a:pt x="2086962" y="1930934"/>
                      <a:pt x="2090534" y="1868412"/>
                      <a:pt x="2092896" y="1808709"/>
                    </a:cubicBezTo>
                    <a:cubicBezTo>
                      <a:pt x="2108098" y="1424937"/>
                      <a:pt x="2107222" y="1040518"/>
                      <a:pt x="2090258" y="656822"/>
                    </a:cubicBezTo>
                    <a:cubicBezTo>
                      <a:pt x="2082352" y="478085"/>
                      <a:pt x="2070608" y="284223"/>
                      <a:pt x="1983245" y="123555"/>
                    </a:cubicBezTo>
                    <a:cubicBezTo>
                      <a:pt x="1897196" y="-34693"/>
                      <a:pt x="1744310" y="1588"/>
                      <a:pt x="1580146" y="8322"/>
                    </a:cubicBezTo>
                    <a:cubicBezTo>
                      <a:pt x="1151826" y="25896"/>
                      <a:pt x="726288" y="110744"/>
                      <a:pt x="324275" y="259658"/>
                    </a:cubicBezTo>
                    <a:close/>
                  </a:path>
                </a:pathLst>
              </a:custGeom>
              <a:solidFill>
                <a:srgbClr val="FFD0A1">
                  <a:alpha val="1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012EE4A-F1E2-420C-815F-0D3ACE1F13F0}"/>
                  </a:ext>
                </a:extLst>
              </p:cNvPr>
              <p:cNvSpPr/>
              <p:nvPr/>
            </p:nvSpPr>
            <p:spPr>
              <a:xfrm>
                <a:off x="8461035" y="3098570"/>
                <a:ext cx="539422" cy="457679"/>
              </a:xfrm>
              <a:custGeom>
                <a:avLst/>
                <a:gdLst>
                  <a:gd name="connsiteX0" fmla="*/ 207951 w 629947"/>
                  <a:gd name="connsiteY0" fmla="*/ 33069 h 534486"/>
                  <a:gd name="connsiteX1" fmla="*/ 67276 w 629947"/>
                  <a:gd name="connsiteY1" fmla="*/ 75645 h 534486"/>
                  <a:gd name="connsiteX2" fmla="*/ 3011 w 629947"/>
                  <a:gd name="connsiteY2" fmla="*/ 236008 h 534486"/>
                  <a:gd name="connsiteX3" fmla="*/ 6230 w 629947"/>
                  <a:gd name="connsiteY3" fmla="*/ 414745 h 534486"/>
                  <a:gd name="connsiteX4" fmla="*/ 47188 w 629947"/>
                  <a:gd name="connsiteY4" fmla="*/ 513300 h 534486"/>
                  <a:gd name="connsiteX5" fmla="*/ 149381 w 629947"/>
                  <a:gd name="connsiteY5" fmla="*/ 532674 h 534486"/>
                  <a:gd name="connsiteX6" fmla="*/ 487100 w 629947"/>
                  <a:gd name="connsiteY6" fmla="*/ 364739 h 534486"/>
                  <a:gd name="connsiteX7" fmla="*/ 607229 w 629947"/>
                  <a:gd name="connsiteY7" fmla="*/ 50566 h 534486"/>
                  <a:gd name="connsiteX8" fmla="*/ 207951 w 629947"/>
                  <a:gd name="connsiteY8" fmla="*/ 33069 h 534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9947" h="534486">
                    <a:moveTo>
                      <a:pt x="207951" y="33069"/>
                    </a:moveTo>
                    <a:cubicBezTo>
                      <a:pt x="158430" y="37926"/>
                      <a:pt x="105728" y="44060"/>
                      <a:pt x="67276" y="75645"/>
                    </a:cubicBezTo>
                    <a:cubicBezTo>
                      <a:pt x="21518" y="113231"/>
                      <a:pt x="7869" y="176991"/>
                      <a:pt x="3011" y="236008"/>
                    </a:cubicBezTo>
                    <a:cubicBezTo>
                      <a:pt x="-1885" y="295492"/>
                      <a:pt x="-809" y="355471"/>
                      <a:pt x="6230" y="414745"/>
                    </a:cubicBezTo>
                    <a:cubicBezTo>
                      <a:pt x="10536" y="450997"/>
                      <a:pt x="18879" y="490250"/>
                      <a:pt x="47188" y="513300"/>
                    </a:cubicBezTo>
                    <a:cubicBezTo>
                      <a:pt x="74820" y="535798"/>
                      <a:pt x="113967" y="536598"/>
                      <a:pt x="149381" y="532674"/>
                    </a:cubicBezTo>
                    <a:cubicBezTo>
                      <a:pt x="276807" y="518548"/>
                      <a:pt x="397213" y="456150"/>
                      <a:pt x="487100" y="364739"/>
                    </a:cubicBezTo>
                    <a:cubicBezTo>
                      <a:pt x="551460" y="299283"/>
                      <a:pt x="682658" y="145540"/>
                      <a:pt x="607229" y="50566"/>
                    </a:cubicBezTo>
                    <a:cubicBezTo>
                      <a:pt x="530877" y="-45579"/>
                      <a:pt x="309487" y="23096"/>
                      <a:pt x="207951" y="3306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D38234D-6F87-4C00-A7F7-8C91C0749300}"/>
                  </a:ext>
                </a:extLst>
              </p:cNvPr>
              <p:cNvSpPr/>
              <p:nvPr/>
            </p:nvSpPr>
            <p:spPr>
              <a:xfrm>
                <a:off x="8839066" y="3123577"/>
                <a:ext cx="532967" cy="527462"/>
              </a:xfrm>
              <a:custGeom>
                <a:avLst/>
                <a:gdLst>
                  <a:gd name="connsiteX0" fmla="*/ 28570 w 622408"/>
                  <a:gd name="connsiteY0" fmla="*/ 548800 h 615980"/>
                  <a:gd name="connsiteX1" fmla="*/ 37466 w 622408"/>
                  <a:gd name="connsiteY1" fmla="*/ 571174 h 615980"/>
                  <a:gd name="connsiteX2" fmla="*/ 59421 w 622408"/>
                  <a:gd name="connsiteY2" fmla="*/ 580480 h 615980"/>
                  <a:gd name="connsiteX3" fmla="*/ 416799 w 622408"/>
                  <a:gd name="connsiteY3" fmla="*/ 615970 h 615980"/>
                  <a:gd name="connsiteX4" fmla="*/ 609728 w 622408"/>
                  <a:gd name="connsiteY4" fmla="*/ 537646 h 615980"/>
                  <a:gd name="connsiteX5" fmla="*/ 600622 w 622408"/>
                  <a:gd name="connsiteY5" fmla="*/ 390266 h 615980"/>
                  <a:gd name="connsiteX6" fmla="*/ 385071 w 622408"/>
                  <a:gd name="connsiteY6" fmla="*/ 140958 h 615980"/>
                  <a:gd name="connsiteX7" fmla="*/ 27598 w 622408"/>
                  <a:gd name="connsiteY7" fmla="*/ 34783 h 615980"/>
                  <a:gd name="connsiteX8" fmla="*/ 2862 w 622408"/>
                  <a:gd name="connsiteY8" fmla="*/ 276518 h 615980"/>
                  <a:gd name="connsiteX9" fmla="*/ 28570 w 622408"/>
                  <a:gd name="connsiteY9" fmla="*/ 548800 h 615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2408" h="615980">
                    <a:moveTo>
                      <a:pt x="28570" y="548800"/>
                    </a:moveTo>
                    <a:cubicBezTo>
                      <a:pt x="30008" y="556829"/>
                      <a:pt x="31761" y="565354"/>
                      <a:pt x="37466" y="571174"/>
                    </a:cubicBezTo>
                    <a:cubicBezTo>
                      <a:pt x="43124" y="576936"/>
                      <a:pt x="51516" y="578861"/>
                      <a:pt x="59421" y="580480"/>
                    </a:cubicBezTo>
                    <a:cubicBezTo>
                      <a:pt x="176922" y="604473"/>
                      <a:pt x="296880" y="616380"/>
                      <a:pt x="416799" y="615970"/>
                    </a:cubicBezTo>
                    <a:cubicBezTo>
                      <a:pt x="489980" y="615722"/>
                      <a:pt x="576381" y="602787"/>
                      <a:pt x="609728" y="537646"/>
                    </a:cubicBezTo>
                    <a:cubicBezTo>
                      <a:pt x="632931" y="492336"/>
                      <a:pt x="620930" y="436938"/>
                      <a:pt x="600622" y="390266"/>
                    </a:cubicBezTo>
                    <a:cubicBezTo>
                      <a:pt x="556245" y="288262"/>
                      <a:pt x="475854" y="205233"/>
                      <a:pt x="385071" y="140958"/>
                    </a:cubicBezTo>
                    <a:cubicBezTo>
                      <a:pt x="318082" y="93524"/>
                      <a:pt x="99902" y="-70906"/>
                      <a:pt x="27598" y="34783"/>
                    </a:cubicBezTo>
                    <a:cubicBezTo>
                      <a:pt x="-11407" y="91790"/>
                      <a:pt x="2119" y="210843"/>
                      <a:pt x="2862" y="276518"/>
                    </a:cubicBezTo>
                    <a:cubicBezTo>
                      <a:pt x="3900" y="367777"/>
                      <a:pt x="12511" y="458960"/>
                      <a:pt x="28570" y="548800"/>
                    </a:cubicBezTo>
                    <a:close/>
                  </a:path>
                </a:pathLst>
              </a:custGeom>
              <a:solidFill>
                <a:srgbClr val="FF0000">
                  <a:alpha val="34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1ED4BE5-3F32-4CAD-BAF6-2226CAFB7BA6}"/>
                  </a:ext>
                </a:extLst>
              </p:cNvPr>
              <p:cNvSpPr/>
              <p:nvPr/>
            </p:nvSpPr>
            <p:spPr>
              <a:xfrm>
                <a:off x="8721712" y="2638227"/>
                <a:ext cx="442963" cy="666628"/>
              </a:xfrm>
              <a:custGeom>
                <a:avLst/>
                <a:gdLst>
                  <a:gd name="connsiteX0" fmla="*/ 221968 w 517300"/>
                  <a:gd name="connsiteY0" fmla="*/ 778501 h 778500"/>
                  <a:gd name="connsiteX1" fmla="*/ 509080 w 517300"/>
                  <a:gd name="connsiteY1" fmla="*/ 285944 h 778500"/>
                  <a:gd name="connsiteX2" fmla="*/ 517157 w 517300"/>
                  <a:gd name="connsiteY2" fmla="*/ 257121 h 778500"/>
                  <a:gd name="connsiteX3" fmla="*/ 495469 w 517300"/>
                  <a:gd name="connsiteY3" fmla="*/ 224955 h 778500"/>
                  <a:gd name="connsiteX4" fmla="*/ 86617 w 517300"/>
                  <a:gd name="connsiteY4" fmla="*/ 1585 h 778500"/>
                  <a:gd name="connsiteX5" fmla="*/ 46679 w 517300"/>
                  <a:gd name="connsiteY5" fmla="*/ 3651 h 778500"/>
                  <a:gd name="connsiteX6" fmla="*/ 8608 w 517300"/>
                  <a:gd name="connsiteY6" fmla="*/ 73813 h 778500"/>
                  <a:gd name="connsiteX7" fmla="*/ 61500 w 517300"/>
                  <a:gd name="connsiteY7" fmla="*/ 534404 h 778500"/>
                  <a:gd name="connsiteX8" fmla="*/ 164551 w 517300"/>
                  <a:gd name="connsiteY8" fmla="*/ 691071 h 778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7300" h="778500">
                    <a:moveTo>
                      <a:pt x="221968" y="778501"/>
                    </a:moveTo>
                    <a:cubicBezTo>
                      <a:pt x="328419" y="620900"/>
                      <a:pt x="424403" y="456232"/>
                      <a:pt x="509080" y="285944"/>
                    </a:cubicBezTo>
                    <a:cubicBezTo>
                      <a:pt x="513585" y="276886"/>
                      <a:pt x="518176" y="267189"/>
                      <a:pt x="517157" y="257121"/>
                    </a:cubicBezTo>
                    <a:cubicBezTo>
                      <a:pt x="515814" y="243939"/>
                      <a:pt x="505346" y="233785"/>
                      <a:pt x="495469" y="224955"/>
                    </a:cubicBezTo>
                    <a:cubicBezTo>
                      <a:pt x="377911" y="119914"/>
                      <a:pt x="242789" y="23168"/>
                      <a:pt x="86617" y="1585"/>
                    </a:cubicBezTo>
                    <a:cubicBezTo>
                      <a:pt x="73254" y="-263"/>
                      <a:pt x="59166" y="-1454"/>
                      <a:pt x="46679" y="3651"/>
                    </a:cubicBezTo>
                    <a:cubicBezTo>
                      <a:pt x="20828" y="14234"/>
                      <a:pt x="12408" y="46143"/>
                      <a:pt x="8608" y="73813"/>
                    </a:cubicBezTo>
                    <a:cubicBezTo>
                      <a:pt x="-12671" y="228527"/>
                      <a:pt x="5703" y="388538"/>
                      <a:pt x="61500" y="534404"/>
                    </a:cubicBezTo>
                    <a:cubicBezTo>
                      <a:pt x="84122" y="593544"/>
                      <a:pt x="114411" y="652399"/>
                      <a:pt x="164551" y="691071"/>
                    </a:cubicBezTo>
                  </a:path>
                </a:pathLst>
              </a:custGeom>
              <a:solidFill>
                <a:srgbClr val="FF0000">
                  <a:alpha val="82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C71AA30-E9D9-464B-AE0F-16136C1F4D0B}"/>
                  </a:ext>
                </a:extLst>
              </p:cNvPr>
              <p:cNvSpPr/>
              <p:nvPr/>
            </p:nvSpPr>
            <p:spPr>
              <a:xfrm>
                <a:off x="8801819" y="3050961"/>
                <a:ext cx="677894" cy="292461"/>
              </a:xfrm>
              <a:custGeom>
                <a:avLst/>
                <a:gdLst>
                  <a:gd name="connsiteX0" fmla="*/ 533049 w 791657"/>
                  <a:gd name="connsiteY0" fmla="*/ 27793 h 341541"/>
                  <a:gd name="connsiteX1" fmla="*/ 328376 w 791657"/>
                  <a:gd name="connsiteY1" fmla="*/ 3914 h 341541"/>
                  <a:gd name="connsiteX2" fmla="*/ 232887 w 791657"/>
                  <a:gd name="connsiteY2" fmla="*/ 5924 h 341541"/>
                  <a:gd name="connsiteX3" fmla="*/ 159116 w 791657"/>
                  <a:gd name="connsiteY3" fmla="*/ 51158 h 341541"/>
                  <a:gd name="connsiteX4" fmla="*/ 26738 w 791657"/>
                  <a:gd name="connsiteY4" fmla="*/ 166163 h 341541"/>
                  <a:gd name="connsiteX5" fmla="*/ 2049 w 791657"/>
                  <a:gd name="connsiteY5" fmla="*/ 198500 h 341541"/>
                  <a:gd name="connsiteX6" fmla="*/ 12993 w 791657"/>
                  <a:gd name="connsiteY6" fmla="*/ 249640 h 341541"/>
                  <a:gd name="connsiteX7" fmla="*/ 171346 w 791657"/>
                  <a:gd name="connsiteY7" fmla="*/ 322802 h 341541"/>
                  <a:gd name="connsiteX8" fmla="*/ 699022 w 791657"/>
                  <a:gd name="connsiteY8" fmla="*/ 304009 h 341541"/>
                  <a:gd name="connsiteX9" fmla="*/ 786728 w 791657"/>
                  <a:gd name="connsiteY9" fmla="*/ 243363 h 341541"/>
                  <a:gd name="connsiteX10" fmla="*/ 774145 w 791657"/>
                  <a:gd name="connsiteY10" fmla="*/ 150980 h 341541"/>
                  <a:gd name="connsiteX11" fmla="*/ 533049 w 791657"/>
                  <a:gd name="connsiteY11" fmla="*/ 27793 h 34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1657" h="341541">
                    <a:moveTo>
                      <a:pt x="533049" y="27793"/>
                    </a:moveTo>
                    <a:cubicBezTo>
                      <a:pt x="464821" y="19830"/>
                      <a:pt x="396603" y="11877"/>
                      <a:pt x="328376" y="3914"/>
                    </a:cubicBezTo>
                    <a:cubicBezTo>
                      <a:pt x="296514" y="199"/>
                      <a:pt x="263577" y="-3430"/>
                      <a:pt x="232887" y="5924"/>
                    </a:cubicBezTo>
                    <a:cubicBezTo>
                      <a:pt x="205112" y="14392"/>
                      <a:pt x="181614" y="32803"/>
                      <a:pt x="159116" y="51158"/>
                    </a:cubicBezTo>
                    <a:cubicBezTo>
                      <a:pt x="113825" y="88125"/>
                      <a:pt x="69667" y="126482"/>
                      <a:pt x="26738" y="166163"/>
                    </a:cubicBezTo>
                    <a:cubicBezTo>
                      <a:pt x="16660" y="175478"/>
                      <a:pt x="6268" y="185451"/>
                      <a:pt x="2049" y="198500"/>
                    </a:cubicBezTo>
                    <a:cubicBezTo>
                      <a:pt x="-3504" y="215674"/>
                      <a:pt x="2925" y="234657"/>
                      <a:pt x="12993" y="249640"/>
                    </a:cubicBezTo>
                    <a:cubicBezTo>
                      <a:pt x="46426" y="299427"/>
                      <a:pt x="111986" y="314267"/>
                      <a:pt x="171346" y="322802"/>
                    </a:cubicBezTo>
                    <a:cubicBezTo>
                      <a:pt x="346883" y="348052"/>
                      <a:pt x="528620" y="353148"/>
                      <a:pt x="699022" y="304009"/>
                    </a:cubicBezTo>
                    <a:cubicBezTo>
                      <a:pt x="734455" y="293789"/>
                      <a:pt x="773174" y="277653"/>
                      <a:pt x="786728" y="243363"/>
                    </a:cubicBezTo>
                    <a:cubicBezTo>
                      <a:pt x="798482" y="213645"/>
                      <a:pt x="787176" y="180155"/>
                      <a:pt x="774145" y="150980"/>
                    </a:cubicBezTo>
                    <a:cubicBezTo>
                      <a:pt x="727302" y="46062"/>
                      <a:pt x="641262" y="40424"/>
                      <a:pt x="533049" y="27793"/>
                    </a:cubicBezTo>
                    <a:close/>
                  </a:path>
                </a:pathLst>
              </a:custGeom>
              <a:solidFill>
                <a:srgbClr val="FF0000">
                  <a:alpha val="5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DAB578F-D06E-4708-B6BD-B2E638B038C3}"/>
                  </a:ext>
                </a:extLst>
              </p:cNvPr>
              <p:cNvSpPr/>
              <p:nvPr/>
            </p:nvSpPr>
            <p:spPr>
              <a:xfrm>
                <a:off x="7829943" y="4238079"/>
                <a:ext cx="737593" cy="521007"/>
              </a:xfrm>
              <a:custGeom>
                <a:avLst/>
                <a:gdLst>
                  <a:gd name="connsiteX0" fmla="*/ 834261 w 861374"/>
                  <a:gd name="connsiteY0" fmla="*/ 245380 h 608441"/>
                  <a:gd name="connsiteX1" fmla="*/ 562599 w 861374"/>
                  <a:gd name="connsiteY1" fmla="*/ 56880 h 608441"/>
                  <a:gd name="connsiteX2" fmla="*/ 318597 w 861374"/>
                  <a:gd name="connsiteY2" fmla="*/ 2330 h 608441"/>
                  <a:gd name="connsiteX3" fmla="*/ 78605 w 861374"/>
                  <a:gd name="connsiteY3" fmla="*/ 171008 h 608441"/>
                  <a:gd name="connsiteX4" fmla="*/ 586 w 861374"/>
                  <a:gd name="connsiteY4" fmla="*/ 461121 h 608441"/>
                  <a:gd name="connsiteX5" fmla="*/ 15054 w 861374"/>
                  <a:gd name="connsiteY5" fmla="*/ 546122 h 608441"/>
                  <a:gd name="connsiteX6" fmla="*/ 112314 w 861374"/>
                  <a:gd name="connsiteY6" fmla="*/ 596585 h 608441"/>
                  <a:gd name="connsiteX7" fmla="*/ 556150 w 861374"/>
                  <a:gd name="connsiteY7" fmla="*/ 571420 h 608441"/>
                  <a:gd name="connsiteX8" fmla="*/ 861360 w 861374"/>
                  <a:gd name="connsiteY8" fmla="*/ 319217 h 608441"/>
                  <a:gd name="connsiteX9" fmla="*/ 834261 w 861374"/>
                  <a:gd name="connsiteY9" fmla="*/ 245380 h 608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1374" h="608441">
                    <a:moveTo>
                      <a:pt x="834261" y="245380"/>
                    </a:moveTo>
                    <a:cubicBezTo>
                      <a:pt x="774721" y="160760"/>
                      <a:pt x="632350" y="90922"/>
                      <a:pt x="562599" y="56880"/>
                    </a:cubicBezTo>
                    <a:cubicBezTo>
                      <a:pt x="486608" y="19790"/>
                      <a:pt x="402464" y="-8481"/>
                      <a:pt x="318597" y="2330"/>
                    </a:cubicBezTo>
                    <a:cubicBezTo>
                      <a:pt x="218260" y="15265"/>
                      <a:pt x="130859" y="84379"/>
                      <a:pt x="78605" y="171008"/>
                    </a:cubicBezTo>
                    <a:cubicBezTo>
                      <a:pt x="26351" y="257638"/>
                      <a:pt x="5739" y="360089"/>
                      <a:pt x="586" y="461121"/>
                    </a:cubicBezTo>
                    <a:cubicBezTo>
                      <a:pt x="-900" y="490315"/>
                      <a:pt x="-672" y="521481"/>
                      <a:pt x="15054" y="546122"/>
                    </a:cubicBezTo>
                    <a:cubicBezTo>
                      <a:pt x="35295" y="577840"/>
                      <a:pt x="75281" y="589937"/>
                      <a:pt x="112314" y="596585"/>
                    </a:cubicBezTo>
                    <a:cubicBezTo>
                      <a:pt x="259075" y="622941"/>
                      <a:pt x="410065" y="601272"/>
                      <a:pt x="556150" y="571420"/>
                    </a:cubicBezTo>
                    <a:cubicBezTo>
                      <a:pt x="672098" y="547722"/>
                      <a:pt x="863322" y="468227"/>
                      <a:pt x="861360" y="319217"/>
                    </a:cubicBezTo>
                    <a:cubicBezTo>
                      <a:pt x="861036" y="293757"/>
                      <a:pt x="850873" y="268992"/>
                      <a:pt x="834261" y="245380"/>
                    </a:cubicBezTo>
                    <a:close/>
                  </a:path>
                </a:pathLst>
              </a:custGeom>
              <a:solidFill>
                <a:srgbClr val="FF0000">
                  <a:alpha val="46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648A9FB-5E42-4B04-B45B-DBD0F8B29105}"/>
                  </a:ext>
                </a:extLst>
              </p:cNvPr>
              <p:cNvSpPr/>
              <p:nvPr/>
            </p:nvSpPr>
            <p:spPr>
              <a:xfrm>
                <a:off x="8314263" y="4003975"/>
                <a:ext cx="366801" cy="630723"/>
              </a:xfrm>
              <a:custGeom>
                <a:avLst/>
                <a:gdLst>
                  <a:gd name="connsiteX0" fmla="*/ 427379 w 428357"/>
                  <a:gd name="connsiteY0" fmla="*/ 161279 h 736569"/>
                  <a:gd name="connsiteX1" fmla="*/ 409758 w 428357"/>
                  <a:gd name="connsiteY1" fmla="*/ 79840 h 736569"/>
                  <a:gd name="connsiteX2" fmla="*/ 286085 w 428357"/>
                  <a:gd name="connsiteY2" fmla="*/ 8869 h 736569"/>
                  <a:gd name="connsiteX3" fmla="*/ 120931 w 428357"/>
                  <a:gd name="connsiteY3" fmla="*/ 25223 h 736569"/>
                  <a:gd name="connsiteX4" fmla="*/ 51256 w 428357"/>
                  <a:gd name="connsiteY4" fmla="*/ 134113 h 736569"/>
                  <a:gd name="connsiteX5" fmla="*/ 14232 w 428357"/>
                  <a:gd name="connsiteY5" fmla="*/ 533801 h 736569"/>
                  <a:gd name="connsiteX6" fmla="*/ 302230 w 428357"/>
                  <a:gd name="connsiteY6" fmla="*/ 682010 h 736569"/>
                  <a:gd name="connsiteX7" fmla="*/ 427379 w 428357"/>
                  <a:gd name="connsiteY7" fmla="*/ 161279 h 736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8357" h="736569">
                    <a:moveTo>
                      <a:pt x="427379" y="161279"/>
                    </a:moveTo>
                    <a:cubicBezTo>
                      <a:pt x="426217" y="133256"/>
                      <a:pt x="423569" y="104252"/>
                      <a:pt x="409758" y="79840"/>
                    </a:cubicBezTo>
                    <a:cubicBezTo>
                      <a:pt x="385602" y="37168"/>
                      <a:pt x="334043" y="19089"/>
                      <a:pt x="286085" y="8869"/>
                    </a:cubicBezTo>
                    <a:cubicBezTo>
                      <a:pt x="230364" y="-2999"/>
                      <a:pt x="167518" y="-7562"/>
                      <a:pt x="120931" y="25223"/>
                    </a:cubicBezTo>
                    <a:cubicBezTo>
                      <a:pt x="85117" y="50436"/>
                      <a:pt x="66096" y="92899"/>
                      <a:pt x="51256" y="134113"/>
                    </a:cubicBezTo>
                    <a:cubicBezTo>
                      <a:pt x="5288" y="261748"/>
                      <a:pt x="-16353" y="401632"/>
                      <a:pt x="14232" y="533801"/>
                    </a:cubicBezTo>
                    <a:cubicBezTo>
                      <a:pt x="42731" y="656950"/>
                      <a:pt x="185606" y="824428"/>
                      <a:pt x="302230" y="682010"/>
                    </a:cubicBezTo>
                    <a:cubicBezTo>
                      <a:pt x="408281" y="552508"/>
                      <a:pt x="434037" y="321699"/>
                      <a:pt x="427379" y="161279"/>
                    </a:cubicBezTo>
                    <a:close/>
                  </a:path>
                </a:pathLst>
              </a:custGeom>
              <a:solidFill>
                <a:srgbClr val="FF0000">
                  <a:alpha val="82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9A0F097-4C43-4C18-BE14-C77C45DE8115}"/>
                  </a:ext>
                </a:extLst>
              </p:cNvPr>
              <p:cNvSpPr/>
              <p:nvPr/>
            </p:nvSpPr>
            <p:spPr>
              <a:xfrm>
                <a:off x="8195646" y="4442373"/>
                <a:ext cx="415734" cy="604327"/>
              </a:xfrm>
              <a:custGeom>
                <a:avLst/>
                <a:gdLst>
                  <a:gd name="connsiteX0" fmla="*/ 335721 w 485502"/>
                  <a:gd name="connsiteY0" fmla="*/ 0 h 705744"/>
                  <a:gd name="connsiteX1" fmla="*/ 115246 w 485502"/>
                  <a:gd name="connsiteY1" fmla="*/ 197625 h 705744"/>
                  <a:gd name="connsiteX2" fmla="*/ 1346 w 485502"/>
                  <a:gd name="connsiteY2" fmla="*/ 467830 h 705744"/>
                  <a:gd name="connsiteX3" fmla="*/ 15805 w 485502"/>
                  <a:gd name="connsiteY3" fmla="*/ 569414 h 705744"/>
                  <a:gd name="connsiteX4" fmla="*/ 106540 w 485502"/>
                  <a:gd name="connsiteY4" fmla="*/ 646119 h 705744"/>
                  <a:gd name="connsiteX5" fmla="*/ 298983 w 485502"/>
                  <a:gd name="connsiteY5" fmla="*/ 703164 h 705744"/>
                  <a:gd name="connsiteX6" fmla="*/ 425932 w 485502"/>
                  <a:gd name="connsiteY6" fmla="*/ 683285 h 705744"/>
                  <a:gd name="connsiteX7" fmla="*/ 484530 w 485502"/>
                  <a:gd name="connsiteY7" fmla="*/ 523304 h 705744"/>
                  <a:gd name="connsiteX8" fmla="*/ 430771 w 485502"/>
                  <a:gd name="connsiteY8" fmla="*/ 334785 h 705744"/>
                  <a:gd name="connsiteX9" fmla="*/ 337445 w 485502"/>
                  <a:gd name="connsiteY9" fmla="*/ 123558 h 705744"/>
                  <a:gd name="connsiteX10" fmla="*/ 294592 w 485502"/>
                  <a:gd name="connsiteY10" fmla="*/ 83458 h 70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85502" h="705744">
                    <a:moveTo>
                      <a:pt x="335721" y="0"/>
                    </a:moveTo>
                    <a:cubicBezTo>
                      <a:pt x="253797" y="55750"/>
                      <a:pt x="176235" y="119520"/>
                      <a:pt x="115246" y="197625"/>
                    </a:cubicBezTo>
                    <a:cubicBezTo>
                      <a:pt x="54257" y="275730"/>
                      <a:pt x="10347" y="369151"/>
                      <a:pt x="1346" y="467830"/>
                    </a:cubicBezTo>
                    <a:cubicBezTo>
                      <a:pt x="-1807" y="502377"/>
                      <a:pt x="-340" y="538715"/>
                      <a:pt x="15805" y="569414"/>
                    </a:cubicBezTo>
                    <a:cubicBezTo>
                      <a:pt x="34560" y="605066"/>
                      <a:pt x="70421" y="628269"/>
                      <a:pt x="106540" y="646119"/>
                    </a:cubicBezTo>
                    <a:cubicBezTo>
                      <a:pt x="166814" y="675904"/>
                      <a:pt x="232213" y="695287"/>
                      <a:pt x="298983" y="703164"/>
                    </a:cubicBezTo>
                    <a:cubicBezTo>
                      <a:pt x="342455" y="708288"/>
                      <a:pt x="389595" y="707698"/>
                      <a:pt x="425932" y="683285"/>
                    </a:cubicBezTo>
                    <a:cubicBezTo>
                      <a:pt x="475424" y="650034"/>
                      <a:pt x="489617" y="582701"/>
                      <a:pt x="484530" y="523304"/>
                    </a:cubicBezTo>
                    <a:cubicBezTo>
                      <a:pt x="478930" y="457943"/>
                      <a:pt x="455498" y="395545"/>
                      <a:pt x="430771" y="334785"/>
                    </a:cubicBezTo>
                    <a:cubicBezTo>
                      <a:pt x="401758" y="263471"/>
                      <a:pt x="370630" y="193024"/>
                      <a:pt x="337445" y="123558"/>
                    </a:cubicBezTo>
                    <a:cubicBezTo>
                      <a:pt x="328520" y="104880"/>
                      <a:pt x="315290" y="83506"/>
                      <a:pt x="294592" y="83458"/>
                    </a:cubicBezTo>
                  </a:path>
                </a:pathLst>
              </a:custGeom>
              <a:solidFill>
                <a:srgbClr val="FF0000">
                  <a:alpha val="82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13EC4BA-6825-42D1-9AFB-B95A2C062CA4}"/>
                  </a:ext>
                </a:extLst>
              </p:cNvPr>
              <p:cNvSpPr/>
              <p:nvPr/>
            </p:nvSpPr>
            <p:spPr>
              <a:xfrm>
                <a:off x="8421761" y="4397633"/>
                <a:ext cx="768397" cy="576267"/>
              </a:xfrm>
              <a:custGeom>
                <a:avLst/>
                <a:gdLst>
                  <a:gd name="connsiteX0" fmla="*/ 311623 w 897348"/>
                  <a:gd name="connsiteY0" fmla="*/ 593793 h 672975"/>
                  <a:gd name="connsiteX1" fmla="*/ 475157 w 897348"/>
                  <a:gd name="connsiteY1" fmla="*/ 669021 h 672975"/>
                  <a:gd name="connsiteX2" fmla="*/ 677287 w 897348"/>
                  <a:gd name="connsiteY2" fmla="*/ 632426 h 672975"/>
                  <a:gd name="connsiteX3" fmla="*/ 893152 w 897348"/>
                  <a:gd name="connsiteY3" fmla="*/ 207011 h 672975"/>
                  <a:gd name="connsiteX4" fmla="*/ 875255 w 897348"/>
                  <a:gd name="connsiteY4" fmla="*/ 146765 h 672975"/>
                  <a:gd name="connsiteX5" fmla="*/ 832288 w 897348"/>
                  <a:gd name="connsiteY5" fmla="*/ 96664 h 672975"/>
                  <a:gd name="connsiteX6" fmla="*/ 522468 w 897348"/>
                  <a:gd name="connsiteY6" fmla="*/ 118 h 672975"/>
                  <a:gd name="connsiteX7" fmla="*/ 10595 w 897348"/>
                  <a:gd name="connsiteY7" fmla="*/ 184913 h 672975"/>
                  <a:gd name="connsiteX8" fmla="*/ 311623 w 897348"/>
                  <a:gd name="connsiteY8" fmla="*/ 593793 h 672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97348" h="672975">
                    <a:moveTo>
                      <a:pt x="311623" y="593793"/>
                    </a:moveTo>
                    <a:cubicBezTo>
                      <a:pt x="361581" y="627863"/>
                      <a:pt x="415588" y="658600"/>
                      <a:pt x="475157" y="669021"/>
                    </a:cubicBezTo>
                    <a:cubicBezTo>
                      <a:pt x="543833" y="681042"/>
                      <a:pt x="615518" y="664754"/>
                      <a:pt x="677287" y="632426"/>
                    </a:cubicBezTo>
                    <a:cubicBezTo>
                      <a:pt x="827582" y="553749"/>
                      <a:pt x="918403" y="374765"/>
                      <a:pt x="893152" y="207011"/>
                    </a:cubicBezTo>
                    <a:cubicBezTo>
                      <a:pt x="890019" y="186189"/>
                      <a:pt x="885180" y="165329"/>
                      <a:pt x="875255" y="146765"/>
                    </a:cubicBezTo>
                    <a:cubicBezTo>
                      <a:pt x="864816" y="127248"/>
                      <a:pt x="849147" y="110999"/>
                      <a:pt x="832288" y="96664"/>
                    </a:cubicBezTo>
                    <a:cubicBezTo>
                      <a:pt x="748049" y="25016"/>
                      <a:pt x="633034" y="-2035"/>
                      <a:pt x="522468" y="118"/>
                    </a:cubicBezTo>
                    <a:cubicBezTo>
                      <a:pt x="383641" y="2814"/>
                      <a:pt x="77460" y="33656"/>
                      <a:pt x="10595" y="184913"/>
                    </a:cubicBezTo>
                    <a:cubicBezTo>
                      <a:pt x="-55928" y="335370"/>
                      <a:pt x="208496" y="523879"/>
                      <a:pt x="311623" y="593793"/>
                    </a:cubicBezTo>
                    <a:close/>
                  </a:path>
                </a:pathLst>
              </a:custGeom>
              <a:solidFill>
                <a:srgbClr val="FF0000">
                  <a:alpha val="63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488B2A3-3F23-4E94-B9C9-9490F78DC7FF}"/>
                  </a:ext>
                </a:extLst>
              </p:cNvPr>
              <p:cNvSpPr/>
              <p:nvPr/>
            </p:nvSpPr>
            <p:spPr>
              <a:xfrm>
                <a:off x="8922994" y="4048126"/>
                <a:ext cx="591591" cy="257236"/>
              </a:xfrm>
              <a:custGeom>
                <a:avLst/>
                <a:gdLst>
                  <a:gd name="connsiteX0" fmla="*/ 566599 w 690871"/>
                  <a:gd name="connsiteY0" fmla="*/ 148694 h 300405"/>
                  <a:gd name="connsiteX1" fmla="*/ 690871 w 690871"/>
                  <a:gd name="connsiteY1" fmla="*/ 21078 h 300405"/>
                  <a:gd name="connsiteX2" fmla="*/ 77299 w 690871"/>
                  <a:gd name="connsiteY2" fmla="*/ 133387 h 300405"/>
                  <a:gd name="connsiteX3" fmla="*/ 12339 w 690871"/>
                  <a:gd name="connsiteY3" fmla="*/ 272147 h 300405"/>
                  <a:gd name="connsiteX4" fmla="*/ 239958 w 690871"/>
                  <a:gd name="connsiteY4" fmla="*/ 265775 h 300405"/>
                  <a:gd name="connsiteX5" fmla="*/ 566599 w 690871"/>
                  <a:gd name="connsiteY5" fmla="*/ 148694 h 300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0871" h="300405">
                    <a:moveTo>
                      <a:pt x="566599" y="148694"/>
                    </a:moveTo>
                    <a:cubicBezTo>
                      <a:pt x="622396" y="121633"/>
                      <a:pt x="682984" y="82581"/>
                      <a:pt x="690871" y="21078"/>
                    </a:cubicBezTo>
                    <a:cubicBezTo>
                      <a:pt x="501438" y="-42130"/>
                      <a:pt x="248644" y="49043"/>
                      <a:pt x="77299" y="133387"/>
                    </a:cubicBezTo>
                    <a:cubicBezTo>
                      <a:pt x="30760" y="156295"/>
                      <a:pt x="-25256" y="214254"/>
                      <a:pt x="12339" y="272147"/>
                    </a:cubicBezTo>
                    <a:cubicBezTo>
                      <a:pt x="51620" y="332631"/>
                      <a:pt x="184294" y="279253"/>
                      <a:pt x="239958" y="265775"/>
                    </a:cubicBezTo>
                    <a:cubicBezTo>
                      <a:pt x="352572" y="238486"/>
                      <a:pt x="462328" y="199253"/>
                      <a:pt x="566599" y="148694"/>
                    </a:cubicBezTo>
                    <a:close/>
                  </a:path>
                </a:pathLst>
              </a:custGeom>
              <a:solidFill>
                <a:srgbClr val="C9C7B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2B04B98-1D32-4059-B184-B108609C18A0}"/>
                  </a:ext>
                </a:extLst>
              </p:cNvPr>
              <p:cNvSpPr/>
              <p:nvPr/>
            </p:nvSpPr>
            <p:spPr>
              <a:xfrm>
                <a:off x="8546015" y="5028797"/>
                <a:ext cx="209337" cy="468332"/>
              </a:xfrm>
              <a:custGeom>
                <a:avLst/>
                <a:gdLst>
                  <a:gd name="connsiteX0" fmla="*/ 244432 w 244467"/>
                  <a:gd name="connsiteY0" fmla="*/ 18233 h 546926"/>
                  <a:gd name="connsiteX1" fmla="*/ 241717 w 244467"/>
                  <a:gd name="connsiteY1" fmla="*/ 5260 h 546926"/>
                  <a:gd name="connsiteX2" fmla="*/ 228658 w 244467"/>
                  <a:gd name="connsiteY2" fmla="*/ 145 h 546926"/>
                  <a:gd name="connsiteX3" fmla="*/ 118806 w 244467"/>
                  <a:gd name="connsiteY3" fmla="*/ 80860 h 546926"/>
                  <a:gd name="connsiteX4" fmla="*/ 53655 w 244467"/>
                  <a:gd name="connsiteY4" fmla="*/ 545747 h 546926"/>
                  <a:gd name="connsiteX5" fmla="*/ 189320 w 244467"/>
                  <a:gd name="connsiteY5" fmla="*/ 330368 h 546926"/>
                  <a:gd name="connsiteX6" fmla="*/ 244432 w 244467"/>
                  <a:gd name="connsiteY6" fmla="*/ 18233 h 546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467" h="546926">
                    <a:moveTo>
                      <a:pt x="244432" y="18233"/>
                    </a:moveTo>
                    <a:cubicBezTo>
                      <a:pt x="244555" y="13718"/>
                      <a:pt x="244517" y="8803"/>
                      <a:pt x="241717" y="5260"/>
                    </a:cubicBezTo>
                    <a:cubicBezTo>
                      <a:pt x="238726" y="1479"/>
                      <a:pt x="233468" y="441"/>
                      <a:pt x="228658" y="145"/>
                    </a:cubicBezTo>
                    <a:cubicBezTo>
                      <a:pt x="180900" y="-2817"/>
                      <a:pt x="143771" y="40045"/>
                      <a:pt x="118806" y="80860"/>
                    </a:cubicBezTo>
                    <a:cubicBezTo>
                      <a:pt x="83326" y="138858"/>
                      <a:pt x="-84371" y="572407"/>
                      <a:pt x="53655" y="545747"/>
                    </a:cubicBezTo>
                    <a:cubicBezTo>
                      <a:pt x="134303" y="530164"/>
                      <a:pt x="168327" y="393680"/>
                      <a:pt x="189320" y="330368"/>
                    </a:cubicBezTo>
                    <a:cubicBezTo>
                      <a:pt x="222695" y="229736"/>
                      <a:pt x="241545" y="124228"/>
                      <a:pt x="244432" y="18233"/>
                    </a:cubicBezTo>
                    <a:close/>
                  </a:path>
                </a:pathLst>
              </a:custGeom>
              <a:solidFill>
                <a:srgbClr val="C9C7B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C92CD0D-B6A8-4036-B8DC-82C513C79318}"/>
                  </a:ext>
                </a:extLst>
              </p:cNvPr>
              <p:cNvSpPr/>
              <p:nvPr/>
            </p:nvSpPr>
            <p:spPr>
              <a:xfrm>
                <a:off x="8550958" y="5043589"/>
                <a:ext cx="505246" cy="566391"/>
              </a:xfrm>
              <a:custGeom>
                <a:avLst/>
                <a:gdLst>
                  <a:gd name="connsiteX0" fmla="*/ 18288 w 590035"/>
                  <a:gd name="connsiteY0" fmla="*/ 661441 h 661441"/>
                  <a:gd name="connsiteX1" fmla="*/ 343843 w 590035"/>
                  <a:gd name="connsiteY1" fmla="*/ 370462 h 661441"/>
                  <a:gd name="connsiteX2" fmla="*/ 590036 w 590035"/>
                  <a:gd name="connsiteY2" fmla="*/ 14894 h 661441"/>
                  <a:gd name="connsiteX3" fmla="*/ 523799 w 590035"/>
                  <a:gd name="connsiteY3" fmla="*/ 6083 h 661441"/>
                  <a:gd name="connsiteX4" fmla="*/ 130912 w 590035"/>
                  <a:gd name="connsiteY4" fmla="*/ 334153 h 661441"/>
                  <a:gd name="connsiteX5" fmla="*/ 0 w 590035"/>
                  <a:gd name="connsiteY5" fmla="*/ 580946 h 66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035" h="661441">
                    <a:moveTo>
                      <a:pt x="18288" y="661441"/>
                    </a:moveTo>
                    <a:cubicBezTo>
                      <a:pt x="122444" y="559743"/>
                      <a:pt x="238973" y="471418"/>
                      <a:pt x="343843" y="370462"/>
                    </a:cubicBezTo>
                    <a:cubicBezTo>
                      <a:pt x="448723" y="269506"/>
                      <a:pt x="543497" y="152825"/>
                      <a:pt x="590036" y="14894"/>
                    </a:cubicBezTo>
                    <a:cubicBezTo>
                      <a:pt x="576786" y="-5166"/>
                      <a:pt x="546583" y="-1575"/>
                      <a:pt x="523799" y="6083"/>
                    </a:cubicBezTo>
                    <a:cubicBezTo>
                      <a:pt x="359778" y="61242"/>
                      <a:pt x="239716" y="199584"/>
                      <a:pt x="130912" y="334153"/>
                    </a:cubicBezTo>
                    <a:cubicBezTo>
                      <a:pt x="71523" y="407600"/>
                      <a:pt x="10649" y="487086"/>
                      <a:pt x="0" y="580946"/>
                    </a:cubicBezTo>
                  </a:path>
                </a:pathLst>
              </a:custGeom>
              <a:solidFill>
                <a:srgbClr val="B4B3A6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1F425AA-51BA-44BF-B2E1-E8328B94B62B}"/>
                  </a:ext>
                </a:extLst>
              </p:cNvPr>
              <p:cNvSpPr/>
              <p:nvPr/>
            </p:nvSpPr>
            <p:spPr>
              <a:xfrm>
                <a:off x="8299433" y="3419923"/>
                <a:ext cx="349591" cy="598331"/>
              </a:xfrm>
              <a:custGeom>
                <a:avLst/>
                <a:gdLst>
                  <a:gd name="connsiteX0" fmla="*/ 270952 w 408259"/>
                  <a:gd name="connsiteY0" fmla="*/ 154182 h 698742"/>
                  <a:gd name="connsiteX1" fmla="*/ 51029 w 408259"/>
                  <a:gd name="connsiteY1" fmla="*/ 1 h 698742"/>
                  <a:gd name="connsiteX2" fmla="*/ 7957 w 408259"/>
                  <a:gd name="connsiteY2" fmla="*/ 15326 h 698742"/>
                  <a:gd name="connsiteX3" fmla="*/ 3566 w 408259"/>
                  <a:gd name="connsiteY3" fmla="*/ 67981 h 698742"/>
                  <a:gd name="connsiteX4" fmla="*/ 190399 w 408259"/>
                  <a:gd name="connsiteY4" fmla="*/ 562080 h 698742"/>
                  <a:gd name="connsiteX5" fmla="*/ 321730 w 408259"/>
                  <a:gd name="connsiteY5" fmla="*/ 698602 h 698742"/>
                  <a:gd name="connsiteX6" fmla="*/ 407378 w 408259"/>
                  <a:gd name="connsiteY6" fmla="*/ 580483 h 698742"/>
                  <a:gd name="connsiteX7" fmla="*/ 270952 w 408259"/>
                  <a:gd name="connsiteY7" fmla="*/ 154182 h 698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8259" h="698742">
                    <a:moveTo>
                      <a:pt x="270952" y="154182"/>
                    </a:moveTo>
                    <a:cubicBezTo>
                      <a:pt x="219717" y="76105"/>
                      <a:pt x="144412" y="296"/>
                      <a:pt x="51029" y="1"/>
                    </a:cubicBezTo>
                    <a:cubicBezTo>
                      <a:pt x="35246" y="-47"/>
                      <a:pt x="17815" y="3011"/>
                      <a:pt x="7957" y="15326"/>
                    </a:cubicBezTo>
                    <a:cubicBezTo>
                      <a:pt x="-3445" y="29576"/>
                      <a:pt x="-368" y="50169"/>
                      <a:pt x="3566" y="67981"/>
                    </a:cubicBezTo>
                    <a:cubicBezTo>
                      <a:pt x="41628" y="240526"/>
                      <a:pt x="104779" y="407518"/>
                      <a:pt x="190399" y="562080"/>
                    </a:cubicBezTo>
                    <a:cubicBezTo>
                      <a:pt x="215383" y="607172"/>
                      <a:pt x="261760" y="694935"/>
                      <a:pt x="321730" y="698602"/>
                    </a:cubicBezTo>
                    <a:cubicBezTo>
                      <a:pt x="383213" y="702365"/>
                      <a:pt x="404178" y="629717"/>
                      <a:pt x="407378" y="580483"/>
                    </a:cubicBezTo>
                    <a:cubicBezTo>
                      <a:pt x="416827" y="435341"/>
                      <a:pt x="348847" y="272873"/>
                      <a:pt x="270952" y="154182"/>
                    </a:cubicBezTo>
                    <a:close/>
                  </a:path>
                </a:pathLst>
              </a:custGeom>
              <a:solidFill>
                <a:srgbClr val="B4B3A6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9E83A43-C4BB-4041-B23F-3183DB55C211}"/>
                  </a:ext>
                </a:extLst>
              </p:cNvPr>
              <p:cNvSpPr/>
              <p:nvPr/>
            </p:nvSpPr>
            <p:spPr>
              <a:xfrm>
                <a:off x="7929108" y="3920758"/>
                <a:ext cx="249989" cy="245584"/>
              </a:xfrm>
              <a:custGeom>
                <a:avLst/>
                <a:gdLst>
                  <a:gd name="connsiteX0" fmla="*/ 290181 w 291941"/>
                  <a:gd name="connsiteY0" fmla="*/ 286798 h 286797"/>
                  <a:gd name="connsiteX1" fmla="*/ 264521 w 291941"/>
                  <a:gd name="connsiteY1" fmla="*/ 215284 h 286797"/>
                  <a:gd name="connsiteX2" fmla="*/ 2 w 291941"/>
                  <a:gd name="connsiteY2" fmla="*/ 37566 h 286797"/>
                  <a:gd name="connsiteX3" fmla="*/ 290181 w 291941"/>
                  <a:gd name="connsiteY3" fmla="*/ 286798 h 286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941" h="286797">
                    <a:moveTo>
                      <a:pt x="290181" y="286798"/>
                    </a:moveTo>
                    <a:cubicBezTo>
                      <a:pt x="297506" y="261490"/>
                      <a:pt x="280618" y="236134"/>
                      <a:pt x="264521" y="215284"/>
                    </a:cubicBezTo>
                    <a:cubicBezTo>
                      <a:pt x="239080" y="182337"/>
                      <a:pt x="869" y="-100070"/>
                      <a:pt x="2" y="37566"/>
                    </a:cubicBezTo>
                    <a:cubicBezTo>
                      <a:pt x="-750" y="156553"/>
                      <a:pt x="194303" y="267938"/>
                      <a:pt x="290181" y="286798"/>
                    </a:cubicBezTo>
                    <a:close/>
                  </a:path>
                </a:pathLst>
              </a:custGeom>
              <a:solidFill>
                <a:srgbClr val="B4B3A6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9C41072-9787-4C1F-A6D3-2E87088B2062}"/>
                  </a:ext>
                </a:extLst>
              </p:cNvPr>
              <p:cNvSpPr/>
              <p:nvPr/>
            </p:nvSpPr>
            <p:spPr>
              <a:xfrm>
                <a:off x="9202218" y="2863427"/>
                <a:ext cx="278239" cy="149343"/>
              </a:xfrm>
              <a:custGeom>
                <a:avLst/>
                <a:gdLst>
                  <a:gd name="connsiteX0" fmla="*/ 3523 w 324932"/>
                  <a:gd name="connsiteY0" fmla="*/ 106268 h 174405"/>
                  <a:gd name="connsiteX1" fmla="*/ 3771 w 324932"/>
                  <a:gd name="connsiteY1" fmla="*/ 140177 h 174405"/>
                  <a:gd name="connsiteX2" fmla="*/ 23164 w 324932"/>
                  <a:gd name="connsiteY2" fmla="*/ 156788 h 174405"/>
                  <a:gd name="connsiteX3" fmla="*/ 318096 w 324932"/>
                  <a:gd name="connsiteY3" fmla="*/ 62996 h 174405"/>
                  <a:gd name="connsiteX4" fmla="*/ 3523 w 324932"/>
                  <a:gd name="connsiteY4" fmla="*/ 106268 h 174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932" h="174405">
                    <a:moveTo>
                      <a:pt x="3523" y="106268"/>
                    </a:moveTo>
                    <a:cubicBezTo>
                      <a:pt x="-458" y="117231"/>
                      <a:pt x="-1935" y="130004"/>
                      <a:pt x="3771" y="140177"/>
                    </a:cubicBezTo>
                    <a:cubicBezTo>
                      <a:pt x="8000" y="147701"/>
                      <a:pt x="15534" y="152740"/>
                      <a:pt x="23164" y="156788"/>
                    </a:cubicBezTo>
                    <a:cubicBezTo>
                      <a:pt x="88029" y="191193"/>
                      <a:pt x="372331" y="182725"/>
                      <a:pt x="318096" y="62996"/>
                    </a:cubicBezTo>
                    <a:cubicBezTo>
                      <a:pt x="265623" y="-52819"/>
                      <a:pt x="38994" y="8617"/>
                      <a:pt x="3523" y="106268"/>
                    </a:cubicBezTo>
                    <a:close/>
                  </a:path>
                </a:pathLst>
              </a:custGeom>
              <a:solidFill>
                <a:srgbClr val="C9C7B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7E4C1D0-C55F-4510-9FF6-4711296CC368}"/>
                  </a:ext>
                </a:extLst>
              </p:cNvPr>
              <p:cNvSpPr/>
              <p:nvPr/>
            </p:nvSpPr>
            <p:spPr>
              <a:xfrm>
                <a:off x="8005104" y="2745161"/>
                <a:ext cx="1381679" cy="3366762"/>
              </a:xfrm>
              <a:custGeom>
                <a:avLst/>
                <a:gdLst>
                  <a:gd name="connsiteX0" fmla="*/ 1610427 w 1613549"/>
                  <a:gd name="connsiteY0" fmla="*/ 1595206 h 3931765"/>
                  <a:gd name="connsiteX1" fmla="*/ 1601112 w 1613549"/>
                  <a:gd name="connsiteY1" fmla="*/ 1584348 h 3931765"/>
                  <a:gd name="connsiteX2" fmla="*/ 1607065 w 1613549"/>
                  <a:gd name="connsiteY2" fmla="*/ 1577052 h 3931765"/>
                  <a:gd name="connsiteX3" fmla="*/ 1602769 w 1613549"/>
                  <a:gd name="connsiteY3" fmla="*/ 1569565 h 3931765"/>
                  <a:gd name="connsiteX4" fmla="*/ 1365025 w 1613549"/>
                  <a:gd name="connsiteY4" fmla="*/ 1588929 h 3931765"/>
                  <a:gd name="connsiteX5" fmla="*/ 1272747 w 1613549"/>
                  <a:gd name="connsiteY5" fmla="*/ 1618771 h 3931765"/>
                  <a:gd name="connsiteX6" fmla="*/ 1235380 w 1613549"/>
                  <a:gd name="connsiteY6" fmla="*/ 1635440 h 3931765"/>
                  <a:gd name="connsiteX7" fmla="*/ 1107136 w 1613549"/>
                  <a:gd name="connsiteY7" fmla="*/ 1712659 h 3931765"/>
                  <a:gd name="connsiteX8" fmla="*/ 1051348 w 1613549"/>
                  <a:gd name="connsiteY8" fmla="*/ 1759532 h 3931765"/>
                  <a:gd name="connsiteX9" fmla="*/ 1048024 w 1613549"/>
                  <a:gd name="connsiteY9" fmla="*/ 1737720 h 3931765"/>
                  <a:gd name="connsiteX10" fmla="*/ 1087562 w 1613549"/>
                  <a:gd name="connsiteY10" fmla="*/ 1650090 h 3931765"/>
                  <a:gd name="connsiteX11" fmla="*/ 1168839 w 1613549"/>
                  <a:gd name="connsiteY11" fmla="*/ 1509615 h 3931765"/>
                  <a:gd name="connsiteX12" fmla="*/ 1280605 w 1613549"/>
                  <a:gd name="connsiteY12" fmla="*/ 1316400 h 3931765"/>
                  <a:gd name="connsiteX13" fmla="*/ 1294512 w 1613549"/>
                  <a:gd name="connsiteY13" fmla="*/ 1292359 h 3931765"/>
                  <a:gd name="connsiteX14" fmla="*/ 1286739 w 1613549"/>
                  <a:gd name="connsiteY14" fmla="*/ 1286368 h 3931765"/>
                  <a:gd name="connsiteX15" fmla="*/ 1158381 w 1613549"/>
                  <a:gd name="connsiteY15" fmla="*/ 1482345 h 3931765"/>
                  <a:gd name="connsiteX16" fmla="*/ 1078828 w 1613549"/>
                  <a:gd name="connsiteY16" fmla="*/ 1645441 h 3931765"/>
                  <a:gd name="connsiteX17" fmla="*/ 1063969 w 1613549"/>
                  <a:gd name="connsiteY17" fmla="*/ 1671130 h 3931765"/>
                  <a:gd name="connsiteX18" fmla="*/ 1053348 w 1613549"/>
                  <a:gd name="connsiteY18" fmla="*/ 1689494 h 3931765"/>
                  <a:gd name="connsiteX19" fmla="*/ 1055463 w 1613549"/>
                  <a:gd name="connsiteY19" fmla="*/ 1681855 h 3931765"/>
                  <a:gd name="connsiteX20" fmla="*/ 1080447 w 1613549"/>
                  <a:gd name="connsiteY20" fmla="*/ 1613037 h 3931765"/>
                  <a:gd name="connsiteX21" fmla="*/ 1130282 w 1613549"/>
                  <a:gd name="connsiteY21" fmla="*/ 1476449 h 3931765"/>
                  <a:gd name="connsiteX22" fmla="*/ 1132996 w 1613549"/>
                  <a:gd name="connsiteY22" fmla="*/ 1364206 h 3931765"/>
                  <a:gd name="connsiteX23" fmla="*/ 1089791 w 1613549"/>
                  <a:gd name="connsiteY23" fmla="*/ 1279824 h 3931765"/>
                  <a:gd name="connsiteX24" fmla="*/ 1085333 w 1613549"/>
                  <a:gd name="connsiteY24" fmla="*/ 1262803 h 3931765"/>
                  <a:gd name="connsiteX25" fmla="*/ 1076837 w 1613549"/>
                  <a:gd name="connsiteY25" fmla="*/ 1261689 h 3931765"/>
                  <a:gd name="connsiteX26" fmla="*/ 1074360 w 1613549"/>
                  <a:gd name="connsiteY26" fmla="*/ 1266461 h 3931765"/>
                  <a:gd name="connsiteX27" fmla="*/ 1069722 w 1613549"/>
                  <a:gd name="connsiteY27" fmla="*/ 1263127 h 3931765"/>
                  <a:gd name="connsiteX28" fmla="*/ 1063092 w 1613549"/>
                  <a:gd name="connsiteY28" fmla="*/ 1264870 h 3931765"/>
                  <a:gd name="connsiteX29" fmla="*/ 1002161 w 1613549"/>
                  <a:gd name="connsiteY29" fmla="*/ 1439987 h 3931765"/>
                  <a:gd name="connsiteX30" fmla="*/ 1002180 w 1613549"/>
                  <a:gd name="connsiteY30" fmla="*/ 1625153 h 3931765"/>
                  <a:gd name="connsiteX31" fmla="*/ 1029726 w 1613549"/>
                  <a:gd name="connsiteY31" fmla="*/ 1726309 h 3931765"/>
                  <a:gd name="connsiteX32" fmla="*/ 1030984 w 1613549"/>
                  <a:gd name="connsiteY32" fmla="*/ 1728223 h 3931765"/>
                  <a:gd name="connsiteX33" fmla="*/ 1008390 w 1613549"/>
                  <a:gd name="connsiteY33" fmla="*/ 1767304 h 3931765"/>
                  <a:gd name="connsiteX34" fmla="*/ 952945 w 1613549"/>
                  <a:gd name="connsiteY34" fmla="*/ 1849133 h 3931765"/>
                  <a:gd name="connsiteX35" fmla="*/ 869668 w 1613549"/>
                  <a:gd name="connsiteY35" fmla="*/ 1913132 h 3931765"/>
                  <a:gd name="connsiteX36" fmla="*/ 779152 w 1613549"/>
                  <a:gd name="connsiteY36" fmla="*/ 1977607 h 3931765"/>
                  <a:gd name="connsiteX37" fmla="*/ 616055 w 1613549"/>
                  <a:gd name="connsiteY37" fmla="*/ 2094993 h 3931765"/>
                  <a:gd name="connsiteX38" fmla="*/ 629133 w 1613549"/>
                  <a:gd name="connsiteY38" fmla="*/ 2081258 h 3931765"/>
                  <a:gd name="connsiteX39" fmla="*/ 711648 w 1613549"/>
                  <a:gd name="connsiteY39" fmla="*/ 1979502 h 3931765"/>
                  <a:gd name="connsiteX40" fmla="*/ 776533 w 1613549"/>
                  <a:gd name="connsiteY40" fmla="*/ 1863078 h 3931765"/>
                  <a:gd name="connsiteX41" fmla="*/ 784334 w 1613549"/>
                  <a:gd name="connsiteY41" fmla="*/ 1799184 h 3931765"/>
                  <a:gd name="connsiteX42" fmla="*/ 762826 w 1613549"/>
                  <a:gd name="connsiteY42" fmla="*/ 1741768 h 3931765"/>
                  <a:gd name="connsiteX43" fmla="*/ 725850 w 1613549"/>
                  <a:gd name="connsiteY43" fmla="*/ 1692314 h 3931765"/>
                  <a:gd name="connsiteX44" fmla="*/ 717287 w 1613549"/>
                  <a:gd name="connsiteY44" fmla="*/ 1682265 h 3931765"/>
                  <a:gd name="connsiteX45" fmla="*/ 722412 w 1613549"/>
                  <a:gd name="connsiteY45" fmla="*/ 1683103 h 3931765"/>
                  <a:gd name="connsiteX46" fmla="*/ 722412 w 1613549"/>
                  <a:gd name="connsiteY46" fmla="*/ 1672969 h 3931765"/>
                  <a:gd name="connsiteX47" fmla="*/ 715001 w 1613549"/>
                  <a:gd name="connsiteY47" fmla="*/ 1668006 h 3931765"/>
                  <a:gd name="connsiteX48" fmla="*/ 718916 w 1613549"/>
                  <a:gd name="connsiteY48" fmla="*/ 1587863 h 3931765"/>
                  <a:gd name="connsiteX49" fmla="*/ 733908 w 1613549"/>
                  <a:gd name="connsiteY49" fmla="*/ 1499804 h 3931765"/>
                  <a:gd name="connsiteX50" fmla="*/ 741205 w 1613549"/>
                  <a:gd name="connsiteY50" fmla="*/ 1457056 h 3931765"/>
                  <a:gd name="connsiteX51" fmla="*/ 740462 w 1613549"/>
                  <a:gd name="connsiteY51" fmla="*/ 1414250 h 3931765"/>
                  <a:gd name="connsiteX52" fmla="*/ 731251 w 1613549"/>
                  <a:gd name="connsiteY52" fmla="*/ 1377865 h 3931765"/>
                  <a:gd name="connsiteX53" fmla="*/ 739328 w 1613549"/>
                  <a:gd name="connsiteY53" fmla="*/ 1336088 h 3931765"/>
                  <a:gd name="connsiteX54" fmla="*/ 856676 w 1613549"/>
                  <a:gd name="connsiteY54" fmla="*/ 1009933 h 3931765"/>
                  <a:gd name="connsiteX55" fmla="*/ 998113 w 1613549"/>
                  <a:gd name="connsiteY55" fmla="*/ 688398 h 3931765"/>
                  <a:gd name="connsiteX56" fmla="*/ 1015544 w 1613549"/>
                  <a:gd name="connsiteY56" fmla="*/ 652184 h 3931765"/>
                  <a:gd name="connsiteX57" fmla="*/ 1044052 w 1613549"/>
                  <a:gd name="connsiteY57" fmla="*/ 618380 h 3931765"/>
                  <a:gd name="connsiteX58" fmla="*/ 1039080 w 1613549"/>
                  <a:gd name="connsiteY58" fmla="*/ 663947 h 3931765"/>
                  <a:gd name="connsiteX59" fmla="*/ 1061254 w 1613549"/>
                  <a:gd name="connsiteY59" fmla="*/ 726412 h 3931765"/>
                  <a:gd name="connsiteX60" fmla="*/ 1280482 w 1613549"/>
                  <a:gd name="connsiteY60" fmla="*/ 825939 h 3931765"/>
                  <a:gd name="connsiteX61" fmla="*/ 1427233 w 1613549"/>
                  <a:gd name="connsiteY61" fmla="*/ 825986 h 3931765"/>
                  <a:gd name="connsiteX62" fmla="*/ 1432015 w 1613549"/>
                  <a:gd name="connsiteY62" fmla="*/ 822348 h 3931765"/>
                  <a:gd name="connsiteX63" fmla="*/ 1351328 w 1613549"/>
                  <a:gd name="connsiteY63" fmla="*/ 678720 h 3931765"/>
                  <a:gd name="connsiteX64" fmla="*/ 1240934 w 1613549"/>
                  <a:gd name="connsiteY64" fmla="*/ 566306 h 3931765"/>
                  <a:gd name="connsiteX65" fmla="*/ 1325258 w 1613549"/>
                  <a:gd name="connsiteY65" fmla="*/ 595691 h 3931765"/>
                  <a:gd name="connsiteX66" fmla="*/ 1455170 w 1613549"/>
                  <a:gd name="connsiteY66" fmla="*/ 603997 h 3931765"/>
                  <a:gd name="connsiteX67" fmla="*/ 1518140 w 1613549"/>
                  <a:gd name="connsiteY67" fmla="*/ 592024 h 3931765"/>
                  <a:gd name="connsiteX68" fmla="*/ 1573004 w 1613549"/>
                  <a:gd name="connsiteY68" fmla="*/ 559563 h 3931765"/>
                  <a:gd name="connsiteX69" fmla="*/ 1580119 w 1613549"/>
                  <a:gd name="connsiteY69" fmla="*/ 546256 h 3931765"/>
                  <a:gd name="connsiteX70" fmla="*/ 1582272 w 1613549"/>
                  <a:gd name="connsiteY70" fmla="*/ 546018 h 3931765"/>
                  <a:gd name="connsiteX71" fmla="*/ 1583529 w 1613549"/>
                  <a:gd name="connsiteY71" fmla="*/ 536760 h 3931765"/>
                  <a:gd name="connsiteX72" fmla="*/ 1583043 w 1613549"/>
                  <a:gd name="connsiteY72" fmla="*/ 536569 h 3931765"/>
                  <a:gd name="connsiteX73" fmla="*/ 1557783 w 1613549"/>
                  <a:gd name="connsiteY73" fmla="*/ 436147 h 3931765"/>
                  <a:gd name="connsiteX74" fmla="*/ 1517606 w 1613549"/>
                  <a:gd name="connsiteY74" fmla="*/ 383950 h 3931765"/>
                  <a:gd name="connsiteX75" fmla="*/ 1455465 w 1613549"/>
                  <a:gd name="connsiteY75" fmla="*/ 368063 h 3931765"/>
                  <a:gd name="connsiteX76" fmla="*/ 1386895 w 1613549"/>
                  <a:gd name="connsiteY76" fmla="*/ 379654 h 3931765"/>
                  <a:gd name="connsiteX77" fmla="*/ 1301732 w 1613549"/>
                  <a:gd name="connsiteY77" fmla="*/ 401610 h 3931765"/>
                  <a:gd name="connsiteX78" fmla="*/ 1214959 w 1613549"/>
                  <a:gd name="connsiteY78" fmla="*/ 423974 h 3931765"/>
                  <a:gd name="connsiteX79" fmla="*/ 1173182 w 1613549"/>
                  <a:gd name="connsiteY79" fmla="*/ 434747 h 3931765"/>
                  <a:gd name="connsiteX80" fmla="*/ 1157828 w 1613549"/>
                  <a:gd name="connsiteY80" fmla="*/ 438881 h 3931765"/>
                  <a:gd name="connsiteX81" fmla="*/ 1178307 w 1613549"/>
                  <a:gd name="connsiteY81" fmla="*/ 415983 h 3931765"/>
                  <a:gd name="connsiteX82" fmla="*/ 1245753 w 1613549"/>
                  <a:gd name="connsiteY82" fmla="*/ 284728 h 3931765"/>
                  <a:gd name="connsiteX83" fmla="*/ 1261060 w 1613549"/>
                  <a:gd name="connsiteY83" fmla="*/ 211891 h 3931765"/>
                  <a:gd name="connsiteX84" fmla="*/ 1262584 w 1613549"/>
                  <a:gd name="connsiteY84" fmla="*/ 137977 h 3931765"/>
                  <a:gd name="connsiteX85" fmla="*/ 1218436 w 1613549"/>
                  <a:gd name="connsiteY85" fmla="*/ 89628 h 3931765"/>
                  <a:gd name="connsiteX86" fmla="*/ 1147951 w 1613549"/>
                  <a:gd name="connsiteY86" fmla="*/ 52071 h 3931765"/>
                  <a:gd name="connsiteX87" fmla="*/ 999589 w 1613549"/>
                  <a:gd name="connsiteY87" fmla="*/ 3026 h 3931765"/>
                  <a:gd name="connsiteX88" fmla="*/ 945344 w 1613549"/>
                  <a:gd name="connsiteY88" fmla="*/ 16133 h 3931765"/>
                  <a:gd name="connsiteX89" fmla="*/ 929876 w 1613549"/>
                  <a:gd name="connsiteY89" fmla="*/ 79960 h 3931765"/>
                  <a:gd name="connsiteX90" fmla="*/ 982568 w 1613549"/>
                  <a:gd name="connsiteY90" fmla="*/ 378178 h 3931765"/>
                  <a:gd name="connsiteX91" fmla="*/ 1031660 w 1613549"/>
                  <a:gd name="connsiteY91" fmla="*/ 421060 h 3931765"/>
                  <a:gd name="connsiteX92" fmla="*/ 971652 w 1613549"/>
                  <a:gd name="connsiteY92" fmla="*/ 412468 h 3931765"/>
                  <a:gd name="connsiteX93" fmla="*/ 845132 w 1613549"/>
                  <a:gd name="connsiteY93" fmla="*/ 421155 h 3931765"/>
                  <a:gd name="connsiteX94" fmla="*/ 623952 w 1613549"/>
                  <a:gd name="connsiteY94" fmla="*/ 535179 h 3931765"/>
                  <a:gd name="connsiteX95" fmla="*/ 582042 w 1613549"/>
                  <a:gd name="connsiteY95" fmla="*/ 581356 h 3931765"/>
                  <a:gd name="connsiteX96" fmla="*/ 586461 w 1613549"/>
                  <a:gd name="connsiteY96" fmla="*/ 588947 h 3931765"/>
                  <a:gd name="connsiteX97" fmla="*/ 612169 w 1613549"/>
                  <a:gd name="connsiteY97" fmla="*/ 579260 h 3931765"/>
                  <a:gd name="connsiteX98" fmla="*/ 589195 w 1613549"/>
                  <a:gd name="connsiteY98" fmla="*/ 591729 h 3931765"/>
                  <a:gd name="connsiteX99" fmla="*/ 574222 w 1613549"/>
                  <a:gd name="connsiteY99" fmla="*/ 608045 h 3931765"/>
                  <a:gd name="connsiteX100" fmla="*/ 577946 w 1613549"/>
                  <a:gd name="connsiteY100" fmla="*/ 639639 h 3931765"/>
                  <a:gd name="connsiteX101" fmla="*/ 600482 w 1613549"/>
                  <a:gd name="connsiteY101" fmla="*/ 706953 h 3931765"/>
                  <a:gd name="connsiteX102" fmla="*/ 631238 w 1613549"/>
                  <a:gd name="connsiteY102" fmla="*/ 750015 h 3931765"/>
                  <a:gd name="connsiteX103" fmla="*/ 692322 w 1613549"/>
                  <a:gd name="connsiteY103" fmla="*/ 756473 h 3931765"/>
                  <a:gd name="connsiteX104" fmla="*/ 836426 w 1613549"/>
                  <a:gd name="connsiteY104" fmla="*/ 731679 h 3931765"/>
                  <a:gd name="connsiteX105" fmla="*/ 968509 w 1613549"/>
                  <a:gd name="connsiteY105" fmla="*/ 686931 h 3931765"/>
                  <a:gd name="connsiteX106" fmla="*/ 998313 w 1613549"/>
                  <a:gd name="connsiteY106" fmla="*/ 667490 h 3931765"/>
                  <a:gd name="connsiteX107" fmla="*/ 859924 w 1613549"/>
                  <a:gd name="connsiteY107" fmla="*/ 978444 h 3931765"/>
                  <a:gd name="connsiteX108" fmla="*/ 733842 w 1613549"/>
                  <a:gd name="connsiteY108" fmla="*/ 1316657 h 3931765"/>
                  <a:gd name="connsiteX109" fmla="*/ 724450 w 1613549"/>
                  <a:gd name="connsiteY109" fmla="*/ 1360253 h 3931765"/>
                  <a:gd name="connsiteX110" fmla="*/ 713887 w 1613549"/>
                  <a:gd name="connsiteY110" fmla="*/ 1337117 h 3931765"/>
                  <a:gd name="connsiteX111" fmla="*/ 693465 w 1613549"/>
                  <a:gd name="connsiteY111" fmla="*/ 1297560 h 3931765"/>
                  <a:gd name="connsiteX112" fmla="*/ 704981 w 1613549"/>
                  <a:gd name="connsiteY112" fmla="*/ 1303922 h 3931765"/>
                  <a:gd name="connsiteX113" fmla="*/ 712096 w 1613549"/>
                  <a:gd name="connsiteY113" fmla="*/ 1298455 h 3931765"/>
                  <a:gd name="connsiteX114" fmla="*/ 625361 w 1613549"/>
                  <a:gd name="connsiteY114" fmla="*/ 1125090 h 3931765"/>
                  <a:gd name="connsiteX115" fmla="*/ 505527 w 1613549"/>
                  <a:gd name="connsiteY115" fmla="*/ 982939 h 3931765"/>
                  <a:gd name="connsiteX116" fmla="*/ 410068 w 1613549"/>
                  <a:gd name="connsiteY116" fmla="*/ 955374 h 3931765"/>
                  <a:gd name="connsiteX117" fmla="*/ 405391 w 1613549"/>
                  <a:gd name="connsiteY117" fmla="*/ 958936 h 3931765"/>
                  <a:gd name="connsiteX118" fmla="*/ 407144 w 1613549"/>
                  <a:gd name="connsiteY118" fmla="*/ 990055 h 3931765"/>
                  <a:gd name="connsiteX119" fmla="*/ 433928 w 1613549"/>
                  <a:gd name="connsiteY119" fmla="*/ 1053167 h 3931765"/>
                  <a:gd name="connsiteX120" fmla="*/ 447796 w 1613549"/>
                  <a:gd name="connsiteY120" fmla="*/ 1074132 h 3931765"/>
                  <a:gd name="connsiteX121" fmla="*/ 466818 w 1613549"/>
                  <a:gd name="connsiteY121" fmla="*/ 1107460 h 3931765"/>
                  <a:gd name="connsiteX122" fmla="*/ 557134 w 1613549"/>
                  <a:gd name="connsiteY122" fmla="*/ 1233542 h 3931765"/>
                  <a:gd name="connsiteX123" fmla="*/ 614446 w 1613549"/>
                  <a:gd name="connsiteY123" fmla="*/ 1284815 h 3931765"/>
                  <a:gd name="connsiteX124" fmla="*/ 676177 w 1613549"/>
                  <a:gd name="connsiteY124" fmla="*/ 1325754 h 3931765"/>
                  <a:gd name="connsiteX125" fmla="*/ 701923 w 1613549"/>
                  <a:gd name="connsiteY125" fmla="*/ 1351004 h 3931765"/>
                  <a:gd name="connsiteX126" fmla="*/ 717021 w 1613549"/>
                  <a:gd name="connsiteY126" fmla="*/ 1386390 h 3931765"/>
                  <a:gd name="connsiteX127" fmla="*/ 718487 w 1613549"/>
                  <a:gd name="connsiteY127" fmla="*/ 1395715 h 3931765"/>
                  <a:gd name="connsiteX128" fmla="*/ 707610 w 1613549"/>
                  <a:gd name="connsiteY128" fmla="*/ 1497594 h 3931765"/>
                  <a:gd name="connsiteX129" fmla="*/ 703457 w 1613549"/>
                  <a:gd name="connsiteY129" fmla="*/ 1589653 h 3931765"/>
                  <a:gd name="connsiteX130" fmla="*/ 703447 w 1613549"/>
                  <a:gd name="connsiteY130" fmla="*/ 1589863 h 3931765"/>
                  <a:gd name="connsiteX131" fmla="*/ 696361 w 1613549"/>
                  <a:gd name="connsiteY131" fmla="*/ 1660310 h 3931765"/>
                  <a:gd name="connsiteX132" fmla="*/ 684435 w 1613549"/>
                  <a:gd name="connsiteY132" fmla="*/ 1649747 h 3931765"/>
                  <a:gd name="connsiteX133" fmla="*/ 637287 w 1613549"/>
                  <a:gd name="connsiteY133" fmla="*/ 1623448 h 3931765"/>
                  <a:gd name="connsiteX134" fmla="*/ 580641 w 1613549"/>
                  <a:gd name="connsiteY134" fmla="*/ 1623086 h 3931765"/>
                  <a:gd name="connsiteX135" fmla="*/ 471590 w 1613549"/>
                  <a:gd name="connsiteY135" fmla="*/ 1661186 h 3931765"/>
                  <a:gd name="connsiteX136" fmla="*/ 468189 w 1613549"/>
                  <a:gd name="connsiteY136" fmla="*/ 1665653 h 3931765"/>
                  <a:gd name="connsiteX137" fmla="*/ 485306 w 1613549"/>
                  <a:gd name="connsiteY137" fmla="*/ 2067085 h 3931765"/>
                  <a:gd name="connsiteX138" fmla="*/ 416488 w 1613549"/>
                  <a:gd name="connsiteY138" fmla="*/ 1959690 h 3931765"/>
                  <a:gd name="connsiteX139" fmla="*/ 339268 w 1613549"/>
                  <a:gd name="connsiteY139" fmla="*/ 1857449 h 3931765"/>
                  <a:gd name="connsiteX140" fmla="*/ 232665 w 1613549"/>
                  <a:gd name="connsiteY140" fmla="*/ 1810281 h 3931765"/>
                  <a:gd name="connsiteX141" fmla="*/ 29982 w 1613549"/>
                  <a:gd name="connsiteY141" fmla="*/ 1904502 h 3931765"/>
                  <a:gd name="connsiteX142" fmla="*/ 2836 w 1613549"/>
                  <a:gd name="connsiteY142" fmla="*/ 1960481 h 3931765"/>
                  <a:gd name="connsiteX143" fmla="*/ 3865 w 1613549"/>
                  <a:gd name="connsiteY143" fmla="*/ 2028737 h 3931765"/>
                  <a:gd name="connsiteX144" fmla="*/ 15133 w 1613549"/>
                  <a:gd name="connsiteY144" fmla="*/ 2097631 h 3931765"/>
                  <a:gd name="connsiteX145" fmla="*/ 33078 w 1613549"/>
                  <a:gd name="connsiteY145" fmla="*/ 2152229 h 3931765"/>
                  <a:gd name="connsiteX146" fmla="*/ 120727 w 1613549"/>
                  <a:gd name="connsiteY146" fmla="*/ 2193843 h 3931765"/>
                  <a:gd name="connsiteX147" fmla="*/ 182420 w 1613549"/>
                  <a:gd name="connsiteY147" fmla="*/ 2200977 h 3931765"/>
                  <a:gd name="connsiteX148" fmla="*/ 253124 w 1613549"/>
                  <a:gd name="connsiteY148" fmla="*/ 2206407 h 3931765"/>
                  <a:gd name="connsiteX149" fmla="*/ 392218 w 1613549"/>
                  <a:gd name="connsiteY149" fmla="*/ 2196710 h 3931765"/>
                  <a:gd name="connsiteX150" fmla="*/ 459407 w 1613549"/>
                  <a:gd name="connsiteY150" fmla="*/ 2176498 h 3931765"/>
                  <a:gd name="connsiteX151" fmla="*/ 502356 w 1613549"/>
                  <a:gd name="connsiteY151" fmla="*/ 2163392 h 3931765"/>
                  <a:gd name="connsiteX152" fmla="*/ 484363 w 1613549"/>
                  <a:gd name="connsiteY152" fmla="*/ 2175279 h 3931765"/>
                  <a:gd name="connsiteX153" fmla="*/ 357433 w 1613549"/>
                  <a:gd name="connsiteY153" fmla="*/ 2327489 h 3931765"/>
                  <a:gd name="connsiteX154" fmla="*/ 333049 w 1613549"/>
                  <a:gd name="connsiteY154" fmla="*/ 2460267 h 3931765"/>
                  <a:gd name="connsiteX155" fmla="*/ 333153 w 1613549"/>
                  <a:gd name="connsiteY155" fmla="*/ 2529438 h 3931765"/>
                  <a:gd name="connsiteX156" fmla="*/ 335154 w 1613549"/>
                  <a:gd name="connsiteY156" fmla="*/ 2563699 h 3931765"/>
                  <a:gd name="connsiteX157" fmla="*/ 346145 w 1613549"/>
                  <a:gd name="connsiteY157" fmla="*/ 2588302 h 3931765"/>
                  <a:gd name="connsiteX158" fmla="*/ 347612 w 1613549"/>
                  <a:gd name="connsiteY158" fmla="*/ 2589407 h 3931765"/>
                  <a:gd name="connsiteX159" fmla="*/ 396657 w 1613549"/>
                  <a:gd name="connsiteY159" fmla="*/ 2635603 h 3931765"/>
                  <a:gd name="connsiteX160" fmla="*/ 499517 w 1613549"/>
                  <a:gd name="connsiteY160" fmla="*/ 2665645 h 3931765"/>
                  <a:gd name="connsiteX161" fmla="*/ 602101 w 1613549"/>
                  <a:gd name="connsiteY161" fmla="*/ 2695401 h 3931765"/>
                  <a:gd name="connsiteX162" fmla="*/ 621304 w 1613549"/>
                  <a:gd name="connsiteY162" fmla="*/ 2708832 h 3931765"/>
                  <a:gd name="connsiteX163" fmla="*/ 627886 w 1613549"/>
                  <a:gd name="connsiteY163" fmla="*/ 2733873 h 3931765"/>
                  <a:gd name="connsiteX164" fmla="*/ 636163 w 1613549"/>
                  <a:gd name="connsiteY164" fmla="*/ 2787765 h 3931765"/>
                  <a:gd name="connsiteX165" fmla="*/ 652184 w 1613549"/>
                  <a:gd name="connsiteY165" fmla="*/ 3003297 h 3931765"/>
                  <a:gd name="connsiteX166" fmla="*/ 645916 w 1613549"/>
                  <a:gd name="connsiteY166" fmla="*/ 3433913 h 3931765"/>
                  <a:gd name="connsiteX167" fmla="*/ 664500 w 1613549"/>
                  <a:gd name="connsiteY167" fmla="*/ 3870139 h 3931765"/>
                  <a:gd name="connsiteX168" fmla="*/ 670605 w 1613549"/>
                  <a:gd name="connsiteY168" fmla="*/ 3924117 h 3931765"/>
                  <a:gd name="connsiteX169" fmla="*/ 680873 w 1613549"/>
                  <a:gd name="connsiteY169" fmla="*/ 3925183 h 3931765"/>
                  <a:gd name="connsiteX170" fmla="*/ 681597 w 1613549"/>
                  <a:gd name="connsiteY170" fmla="*/ 3929765 h 3931765"/>
                  <a:gd name="connsiteX171" fmla="*/ 686921 w 1613549"/>
                  <a:gd name="connsiteY171" fmla="*/ 3928298 h 3931765"/>
                  <a:gd name="connsiteX172" fmla="*/ 667176 w 1613549"/>
                  <a:gd name="connsiteY172" fmla="*/ 3674514 h 3931765"/>
                  <a:gd name="connsiteX173" fmla="*/ 673291 w 1613549"/>
                  <a:gd name="connsiteY173" fmla="*/ 3419454 h 3931765"/>
                  <a:gd name="connsiteX174" fmla="*/ 680530 w 1613549"/>
                  <a:gd name="connsiteY174" fmla="*/ 3297714 h 3931765"/>
                  <a:gd name="connsiteX175" fmla="*/ 751911 w 1613549"/>
                  <a:gd name="connsiteY175" fmla="*/ 3241469 h 3931765"/>
                  <a:gd name="connsiteX176" fmla="*/ 845475 w 1613549"/>
                  <a:gd name="connsiteY176" fmla="*/ 3152125 h 3931765"/>
                  <a:gd name="connsiteX177" fmla="*/ 936591 w 1613549"/>
                  <a:gd name="connsiteY177" fmla="*/ 3064943 h 3931765"/>
                  <a:gd name="connsiteX178" fmla="*/ 1010476 w 1613549"/>
                  <a:gd name="connsiteY178" fmla="*/ 2976979 h 3931765"/>
                  <a:gd name="connsiteX179" fmla="*/ 1042595 w 1613549"/>
                  <a:gd name="connsiteY179" fmla="*/ 2865051 h 3931765"/>
                  <a:gd name="connsiteX180" fmla="*/ 1051453 w 1613549"/>
                  <a:gd name="connsiteY180" fmla="*/ 2851220 h 3931765"/>
                  <a:gd name="connsiteX181" fmla="*/ 1044585 w 1613549"/>
                  <a:gd name="connsiteY181" fmla="*/ 2844353 h 3931765"/>
                  <a:gd name="connsiteX182" fmla="*/ 1026916 w 1613549"/>
                  <a:gd name="connsiteY182" fmla="*/ 2854669 h 3931765"/>
                  <a:gd name="connsiteX183" fmla="*/ 982263 w 1613549"/>
                  <a:gd name="connsiteY183" fmla="*/ 2877891 h 3931765"/>
                  <a:gd name="connsiteX184" fmla="*/ 928409 w 1613549"/>
                  <a:gd name="connsiteY184" fmla="*/ 2911895 h 3931765"/>
                  <a:gd name="connsiteX185" fmla="*/ 827339 w 1613549"/>
                  <a:gd name="connsiteY185" fmla="*/ 2986752 h 3931765"/>
                  <a:gd name="connsiteX186" fmla="*/ 756149 w 1613549"/>
                  <a:gd name="connsiteY186" fmla="*/ 3062047 h 3931765"/>
                  <a:gd name="connsiteX187" fmla="*/ 759064 w 1613549"/>
                  <a:gd name="connsiteY187" fmla="*/ 3052551 h 3931765"/>
                  <a:gd name="connsiteX188" fmla="*/ 805479 w 1613549"/>
                  <a:gd name="connsiteY188" fmla="*/ 2825637 h 3931765"/>
                  <a:gd name="connsiteX189" fmla="*/ 806660 w 1613549"/>
                  <a:gd name="connsiteY189" fmla="*/ 2695354 h 3931765"/>
                  <a:gd name="connsiteX190" fmla="*/ 799964 w 1613549"/>
                  <a:gd name="connsiteY190" fmla="*/ 2691506 h 3931765"/>
                  <a:gd name="connsiteX191" fmla="*/ 739814 w 1613549"/>
                  <a:gd name="connsiteY191" fmla="*/ 2777840 h 3931765"/>
                  <a:gd name="connsiteX192" fmla="*/ 698418 w 1613549"/>
                  <a:gd name="connsiteY192" fmla="*/ 2897484 h 3931765"/>
                  <a:gd name="connsiteX193" fmla="*/ 662909 w 1613549"/>
                  <a:gd name="connsiteY193" fmla="*/ 3090155 h 3931765"/>
                  <a:gd name="connsiteX194" fmla="*/ 662957 w 1613549"/>
                  <a:gd name="connsiteY194" fmla="*/ 3072315 h 3931765"/>
                  <a:gd name="connsiteX195" fmla="*/ 653908 w 1613549"/>
                  <a:gd name="connsiteY195" fmla="*/ 2860679 h 3931765"/>
                  <a:gd name="connsiteX196" fmla="*/ 641401 w 1613549"/>
                  <a:gd name="connsiteY196" fmla="*/ 2758628 h 3931765"/>
                  <a:gd name="connsiteX197" fmla="*/ 632077 w 1613549"/>
                  <a:gd name="connsiteY197" fmla="*/ 2710108 h 3931765"/>
                  <a:gd name="connsiteX198" fmla="*/ 607064 w 1613549"/>
                  <a:gd name="connsiteY198" fmla="*/ 2687391 h 3931765"/>
                  <a:gd name="connsiteX199" fmla="*/ 559582 w 1613549"/>
                  <a:gd name="connsiteY199" fmla="*/ 2673503 h 3931765"/>
                  <a:gd name="connsiteX200" fmla="*/ 506985 w 1613549"/>
                  <a:gd name="connsiteY200" fmla="*/ 2658454 h 3931765"/>
                  <a:gd name="connsiteX201" fmla="*/ 405201 w 1613549"/>
                  <a:gd name="connsiteY201" fmla="*/ 2629469 h 3931765"/>
                  <a:gd name="connsiteX202" fmla="*/ 366586 w 1613549"/>
                  <a:gd name="connsiteY202" fmla="*/ 2610410 h 3931765"/>
                  <a:gd name="connsiteX203" fmla="*/ 357185 w 1613549"/>
                  <a:gd name="connsiteY203" fmla="*/ 2595893 h 3931765"/>
                  <a:gd name="connsiteX204" fmla="*/ 372206 w 1613549"/>
                  <a:gd name="connsiteY204" fmla="*/ 2603780 h 3931765"/>
                  <a:gd name="connsiteX205" fmla="*/ 402676 w 1613549"/>
                  <a:gd name="connsiteY205" fmla="*/ 2618449 h 3931765"/>
                  <a:gd name="connsiteX206" fmla="*/ 464017 w 1613549"/>
                  <a:gd name="connsiteY206" fmla="*/ 2642318 h 3931765"/>
                  <a:gd name="connsiteX207" fmla="*/ 594310 w 1613549"/>
                  <a:gd name="connsiteY207" fmla="*/ 2670350 h 3931765"/>
                  <a:gd name="connsiteX208" fmla="*/ 653746 w 1613549"/>
                  <a:gd name="connsiteY208" fmla="*/ 2661635 h 3931765"/>
                  <a:gd name="connsiteX209" fmla="*/ 685616 w 1613549"/>
                  <a:gd name="connsiteY209" fmla="*/ 2612296 h 3931765"/>
                  <a:gd name="connsiteX210" fmla="*/ 707219 w 1613549"/>
                  <a:gd name="connsiteY210" fmla="*/ 2495005 h 3931765"/>
                  <a:gd name="connsiteX211" fmla="*/ 620808 w 1613549"/>
                  <a:gd name="connsiteY211" fmla="*/ 2262757 h 3931765"/>
                  <a:gd name="connsiteX212" fmla="*/ 609788 w 1613549"/>
                  <a:gd name="connsiteY212" fmla="*/ 2247621 h 3931765"/>
                  <a:gd name="connsiteX213" fmla="*/ 779009 w 1613549"/>
                  <a:gd name="connsiteY213" fmla="*/ 2350034 h 3931765"/>
                  <a:gd name="connsiteX214" fmla="*/ 884184 w 1613549"/>
                  <a:gd name="connsiteY214" fmla="*/ 2383867 h 3931765"/>
                  <a:gd name="connsiteX215" fmla="*/ 885918 w 1613549"/>
                  <a:gd name="connsiteY215" fmla="*/ 2384477 h 3931765"/>
                  <a:gd name="connsiteX216" fmla="*/ 920103 w 1613549"/>
                  <a:gd name="connsiteY216" fmla="*/ 2384791 h 3931765"/>
                  <a:gd name="connsiteX217" fmla="*/ 935743 w 1613549"/>
                  <a:gd name="connsiteY217" fmla="*/ 2382848 h 3931765"/>
                  <a:gd name="connsiteX218" fmla="*/ 1012600 w 1613549"/>
                  <a:gd name="connsiteY218" fmla="*/ 2354825 h 3931765"/>
                  <a:gd name="connsiteX219" fmla="*/ 1081152 w 1613549"/>
                  <a:gd name="connsiteY219" fmla="*/ 2316001 h 3931765"/>
                  <a:gd name="connsiteX220" fmla="*/ 1110479 w 1613549"/>
                  <a:gd name="connsiteY220" fmla="*/ 2293122 h 3931765"/>
                  <a:gd name="connsiteX221" fmla="*/ 1133834 w 1613549"/>
                  <a:gd name="connsiteY221" fmla="*/ 2274263 h 3931765"/>
                  <a:gd name="connsiteX222" fmla="*/ 1151732 w 1613549"/>
                  <a:gd name="connsiteY222" fmla="*/ 2213627 h 3931765"/>
                  <a:gd name="connsiteX223" fmla="*/ 1147160 w 1613549"/>
                  <a:gd name="connsiteY223" fmla="*/ 2078524 h 3931765"/>
                  <a:gd name="connsiteX224" fmla="*/ 1083695 w 1613549"/>
                  <a:gd name="connsiteY224" fmla="*/ 1973492 h 3931765"/>
                  <a:gd name="connsiteX225" fmla="*/ 1043509 w 1613549"/>
                  <a:gd name="connsiteY225" fmla="*/ 1949813 h 3931765"/>
                  <a:gd name="connsiteX226" fmla="*/ 1032374 w 1613549"/>
                  <a:gd name="connsiteY226" fmla="*/ 1939954 h 3931765"/>
                  <a:gd name="connsiteX227" fmla="*/ 995236 w 1613549"/>
                  <a:gd name="connsiteY227" fmla="*/ 1940964 h 3931765"/>
                  <a:gd name="connsiteX228" fmla="*/ 977063 w 1613549"/>
                  <a:gd name="connsiteY228" fmla="*/ 1946317 h 3931765"/>
                  <a:gd name="connsiteX229" fmla="*/ 964042 w 1613549"/>
                  <a:gd name="connsiteY229" fmla="*/ 1947508 h 3931765"/>
                  <a:gd name="connsiteX230" fmla="*/ 726384 w 1613549"/>
                  <a:gd name="connsiteY230" fmla="*/ 2027651 h 3931765"/>
                  <a:gd name="connsiteX231" fmla="*/ 716078 w 1613549"/>
                  <a:gd name="connsiteY231" fmla="*/ 2033776 h 3931765"/>
                  <a:gd name="connsiteX232" fmla="*/ 762931 w 1613549"/>
                  <a:gd name="connsiteY232" fmla="*/ 2000762 h 3931765"/>
                  <a:gd name="connsiteX233" fmla="*/ 854361 w 1613549"/>
                  <a:gd name="connsiteY233" fmla="*/ 1935811 h 3931765"/>
                  <a:gd name="connsiteX234" fmla="*/ 940467 w 1613549"/>
                  <a:gd name="connsiteY234" fmla="*/ 1873546 h 3931765"/>
                  <a:gd name="connsiteX235" fmla="*/ 978167 w 1613549"/>
                  <a:gd name="connsiteY235" fmla="*/ 1833808 h 3931765"/>
                  <a:gd name="connsiteX236" fmla="*/ 985245 w 1613549"/>
                  <a:gd name="connsiteY236" fmla="*/ 1838751 h 3931765"/>
                  <a:gd name="connsiteX237" fmla="*/ 1002285 w 1613549"/>
                  <a:gd name="connsiteY237" fmla="*/ 1823340 h 3931765"/>
                  <a:gd name="connsiteX238" fmla="*/ 1006685 w 1613549"/>
                  <a:gd name="connsiteY238" fmla="*/ 1824359 h 3931765"/>
                  <a:gd name="connsiteX239" fmla="*/ 1016201 w 1613549"/>
                  <a:gd name="connsiteY239" fmla="*/ 1821740 h 3931765"/>
                  <a:gd name="connsiteX240" fmla="*/ 1297188 w 1613549"/>
                  <a:gd name="connsiteY240" fmla="*/ 1782325 h 3931765"/>
                  <a:gd name="connsiteX241" fmla="*/ 1540962 w 1613549"/>
                  <a:gd name="connsiteY241" fmla="*/ 1681674 h 3931765"/>
                  <a:gd name="connsiteX242" fmla="*/ 1593225 w 1613549"/>
                  <a:gd name="connsiteY242" fmla="*/ 1642727 h 3931765"/>
                  <a:gd name="connsiteX243" fmla="*/ 1610427 w 1613549"/>
                  <a:gd name="connsiteY243" fmla="*/ 1595206 h 3931765"/>
                  <a:gd name="connsiteX244" fmla="*/ 1029260 w 1613549"/>
                  <a:gd name="connsiteY244" fmla="*/ 624437 h 3931765"/>
                  <a:gd name="connsiteX245" fmla="*/ 1054282 w 1613549"/>
                  <a:gd name="connsiteY245" fmla="*/ 575050 h 3931765"/>
                  <a:gd name="connsiteX246" fmla="*/ 1050100 w 1613549"/>
                  <a:gd name="connsiteY246" fmla="*/ 590776 h 3931765"/>
                  <a:gd name="connsiteX247" fmla="*/ 1048672 w 1613549"/>
                  <a:gd name="connsiteY247" fmla="*/ 596796 h 3931765"/>
                  <a:gd name="connsiteX248" fmla="*/ 1029260 w 1613549"/>
                  <a:gd name="connsiteY248" fmla="*/ 624437 h 3931765"/>
                  <a:gd name="connsiteX249" fmla="*/ 1256316 w 1613549"/>
                  <a:gd name="connsiteY249" fmla="*/ 595796 h 3931765"/>
                  <a:gd name="connsiteX250" fmla="*/ 1324982 w 1613549"/>
                  <a:gd name="connsiteY250" fmla="*/ 665785 h 3931765"/>
                  <a:gd name="connsiteX251" fmla="*/ 1389209 w 1613549"/>
                  <a:gd name="connsiteY251" fmla="*/ 732880 h 3931765"/>
                  <a:gd name="connsiteX252" fmla="*/ 1423137 w 1613549"/>
                  <a:gd name="connsiteY252" fmla="*/ 816328 h 3931765"/>
                  <a:gd name="connsiteX253" fmla="*/ 1187460 w 1613549"/>
                  <a:gd name="connsiteY253" fmla="*/ 797497 h 3931765"/>
                  <a:gd name="connsiteX254" fmla="*/ 1085305 w 1613549"/>
                  <a:gd name="connsiteY254" fmla="*/ 737966 h 3931765"/>
                  <a:gd name="connsiteX255" fmla="*/ 1050157 w 1613549"/>
                  <a:gd name="connsiteY255" fmla="*/ 681035 h 3931765"/>
                  <a:gd name="connsiteX256" fmla="*/ 1056130 w 1613549"/>
                  <a:gd name="connsiteY256" fmla="*/ 609083 h 3931765"/>
                  <a:gd name="connsiteX257" fmla="*/ 1059730 w 1613549"/>
                  <a:gd name="connsiteY257" fmla="*/ 593424 h 3931765"/>
                  <a:gd name="connsiteX258" fmla="*/ 1105021 w 1613549"/>
                  <a:gd name="connsiteY258" fmla="*/ 482496 h 3931765"/>
                  <a:gd name="connsiteX259" fmla="*/ 1111727 w 1613549"/>
                  <a:gd name="connsiteY259" fmla="*/ 475066 h 3931765"/>
                  <a:gd name="connsiteX260" fmla="*/ 1115575 w 1613549"/>
                  <a:gd name="connsiteY260" fmla="*/ 472504 h 3931765"/>
                  <a:gd name="connsiteX261" fmla="*/ 1211340 w 1613549"/>
                  <a:gd name="connsiteY261" fmla="*/ 550704 h 3931765"/>
                  <a:gd name="connsiteX262" fmla="*/ 1256316 w 1613549"/>
                  <a:gd name="connsiteY262" fmla="*/ 595796 h 3931765"/>
                  <a:gd name="connsiteX263" fmla="*/ 1099040 w 1613549"/>
                  <a:gd name="connsiteY263" fmla="*/ 470361 h 3931765"/>
                  <a:gd name="connsiteX264" fmla="*/ 1085533 w 1613549"/>
                  <a:gd name="connsiteY264" fmla="*/ 474504 h 3931765"/>
                  <a:gd name="connsiteX265" fmla="*/ 1030831 w 1613549"/>
                  <a:gd name="connsiteY265" fmla="*/ 486792 h 3931765"/>
                  <a:gd name="connsiteX266" fmla="*/ 921513 w 1613549"/>
                  <a:gd name="connsiteY266" fmla="*/ 505442 h 3931765"/>
                  <a:gd name="connsiteX267" fmla="*/ 740604 w 1613549"/>
                  <a:gd name="connsiteY267" fmla="*/ 535017 h 3931765"/>
                  <a:gd name="connsiteX268" fmla="*/ 832883 w 1613549"/>
                  <a:gd name="connsiteY268" fmla="*/ 504403 h 3931765"/>
                  <a:gd name="connsiteX269" fmla="*/ 1108412 w 1613549"/>
                  <a:gd name="connsiteY269" fmla="*/ 455826 h 3931765"/>
                  <a:gd name="connsiteX270" fmla="*/ 1107003 w 1613549"/>
                  <a:gd name="connsiteY270" fmla="*/ 457255 h 3931765"/>
                  <a:gd name="connsiteX271" fmla="*/ 1099040 w 1613549"/>
                  <a:gd name="connsiteY271" fmla="*/ 470361 h 3931765"/>
                  <a:gd name="connsiteX272" fmla="*/ 1125329 w 1613549"/>
                  <a:gd name="connsiteY272" fmla="*/ 468189 h 3931765"/>
                  <a:gd name="connsiteX273" fmla="*/ 1127681 w 1613549"/>
                  <a:gd name="connsiteY273" fmla="*/ 467761 h 3931765"/>
                  <a:gd name="connsiteX274" fmla="*/ 1174106 w 1613549"/>
                  <a:gd name="connsiteY274" fmla="*/ 513566 h 3931765"/>
                  <a:gd name="connsiteX275" fmla="*/ 1160771 w 1613549"/>
                  <a:gd name="connsiteY275" fmla="*/ 502756 h 3931765"/>
                  <a:gd name="connsiteX276" fmla="*/ 1125329 w 1613549"/>
                  <a:gd name="connsiteY276" fmla="*/ 468189 h 3931765"/>
                  <a:gd name="connsiteX277" fmla="*/ 1540457 w 1613549"/>
                  <a:gd name="connsiteY277" fmla="*/ 573764 h 3931765"/>
                  <a:gd name="connsiteX278" fmla="*/ 1473420 w 1613549"/>
                  <a:gd name="connsiteY278" fmla="*/ 591862 h 3931765"/>
                  <a:gd name="connsiteX279" fmla="*/ 1405992 w 1613549"/>
                  <a:gd name="connsiteY279" fmla="*/ 595967 h 3931765"/>
                  <a:gd name="connsiteX280" fmla="*/ 1217331 w 1613549"/>
                  <a:gd name="connsiteY280" fmla="*/ 542513 h 3931765"/>
                  <a:gd name="connsiteX281" fmla="*/ 1208034 w 1613549"/>
                  <a:gd name="connsiteY281" fmla="*/ 533150 h 3931765"/>
                  <a:gd name="connsiteX282" fmla="*/ 1148741 w 1613549"/>
                  <a:gd name="connsiteY282" fmla="*/ 474514 h 3931765"/>
                  <a:gd name="connsiteX283" fmla="*/ 1475954 w 1613549"/>
                  <a:gd name="connsiteY283" fmla="*/ 552333 h 3931765"/>
                  <a:gd name="connsiteX284" fmla="*/ 1568251 w 1613549"/>
                  <a:gd name="connsiteY284" fmla="*/ 547590 h 3931765"/>
                  <a:gd name="connsiteX285" fmla="*/ 1540457 w 1613549"/>
                  <a:gd name="connsiteY285" fmla="*/ 573764 h 3931765"/>
                  <a:gd name="connsiteX286" fmla="*/ 1159304 w 1613549"/>
                  <a:gd name="connsiteY286" fmla="*/ 468523 h 3931765"/>
                  <a:gd name="connsiteX287" fmla="*/ 1166229 w 1613549"/>
                  <a:gd name="connsiteY287" fmla="*/ 469170 h 3931765"/>
                  <a:gd name="connsiteX288" fmla="*/ 1207777 w 1613549"/>
                  <a:gd name="connsiteY288" fmla="*/ 472380 h 3931765"/>
                  <a:gd name="connsiteX289" fmla="*/ 1542190 w 1613549"/>
                  <a:gd name="connsiteY289" fmla="*/ 531350 h 3931765"/>
                  <a:gd name="connsiteX290" fmla="*/ 1562917 w 1613549"/>
                  <a:gd name="connsiteY290" fmla="*/ 538798 h 3931765"/>
                  <a:gd name="connsiteX291" fmla="*/ 1220150 w 1613549"/>
                  <a:gd name="connsiteY291" fmla="*/ 494745 h 3931765"/>
                  <a:gd name="connsiteX292" fmla="*/ 1159304 w 1613549"/>
                  <a:gd name="connsiteY292" fmla="*/ 468523 h 3931765"/>
                  <a:gd name="connsiteX293" fmla="*/ 1190184 w 1613549"/>
                  <a:gd name="connsiteY293" fmla="*/ 440176 h 3931765"/>
                  <a:gd name="connsiteX294" fmla="*/ 1275348 w 1613549"/>
                  <a:gd name="connsiteY294" fmla="*/ 418240 h 3931765"/>
                  <a:gd name="connsiteX295" fmla="*/ 1362120 w 1613549"/>
                  <a:gd name="connsiteY295" fmla="*/ 395885 h 3931765"/>
                  <a:gd name="connsiteX296" fmla="*/ 1439549 w 1613549"/>
                  <a:gd name="connsiteY296" fmla="*/ 378731 h 3931765"/>
                  <a:gd name="connsiteX297" fmla="*/ 1508434 w 1613549"/>
                  <a:gd name="connsiteY297" fmla="*/ 389408 h 3931765"/>
                  <a:gd name="connsiteX298" fmla="*/ 1552392 w 1613549"/>
                  <a:gd name="connsiteY298" fmla="*/ 446939 h 3931765"/>
                  <a:gd name="connsiteX299" fmla="*/ 1574623 w 1613549"/>
                  <a:gd name="connsiteY299" fmla="*/ 516529 h 3931765"/>
                  <a:gd name="connsiteX300" fmla="*/ 1573432 w 1613549"/>
                  <a:gd name="connsiteY300" fmla="*/ 532845 h 3931765"/>
                  <a:gd name="connsiteX301" fmla="*/ 1240115 w 1613549"/>
                  <a:gd name="connsiteY301" fmla="*/ 466208 h 3931765"/>
                  <a:gd name="connsiteX302" fmla="*/ 1152389 w 1613549"/>
                  <a:gd name="connsiteY302" fmla="*/ 459274 h 3931765"/>
                  <a:gd name="connsiteX303" fmla="*/ 1139131 w 1613549"/>
                  <a:gd name="connsiteY303" fmla="*/ 458426 h 3931765"/>
                  <a:gd name="connsiteX304" fmla="*/ 1131530 w 1613549"/>
                  <a:gd name="connsiteY304" fmla="*/ 454435 h 3931765"/>
                  <a:gd name="connsiteX305" fmla="*/ 1146893 w 1613549"/>
                  <a:gd name="connsiteY305" fmla="*/ 451301 h 3931765"/>
                  <a:gd name="connsiteX306" fmla="*/ 1190184 w 1613549"/>
                  <a:gd name="connsiteY306" fmla="*/ 440176 h 3931765"/>
                  <a:gd name="connsiteX307" fmla="*/ 992826 w 1613549"/>
                  <a:gd name="connsiteY307" fmla="*/ 375597 h 3931765"/>
                  <a:gd name="connsiteX308" fmla="*/ 935257 w 1613549"/>
                  <a:gd name="connsiteY308" fmla="*/ 241190 h 3931765"/>
                  <a:gd name="connsiteX309" fmla="*/ 940915 w 1613549"/>
                  <a:gd name="connsiteY309" fmla="*/ 68292 h 3931765"/>
                  <a:gd name="connsiteX310" fmla="*/ 964775 w 1613549"/>
                  <a:gd name="connsiteY310" fmla="*/ 10789 h 3931765"/>
                  <a:gd name="connsiteX311" fmla="*/ 1005790 w 1613549"/>
                  <a:gd name="connsiteY311" fmla="*/ 13952 h 3931765"/>
                  <a:gd name="connsiteX312" fmla="*/ 1043109 w 1613549"/>
                  <a:gd name="connsiteY312" fmla="*/ 23315 h 3931765"/>
                  <a:gd name="connsiteX313" fmla="*/ 1190784 w 1613549"/>
                  <a:gd name="connsiteY313" fmla="*/ 84189 h 3931765"/>
                  <a:gd name="connsiteX314" fmla="*/ 1223855 w 1613549"/>
                  <a:gd name="connsiteY314" fmla="*/ 103849 h 3931765"/>
                  <a:gd name="connsiteX315" fmla="*/ 1252002 w 1613549"/>
                  <a:gd name="connsiteY315" fmla="*/ 132490 h 3931765"/>
                  <a:gd name="connsiteX316" fmla="*/ 1254716 w 1613549"/>
                  <a:gd name="connsiteY316" fmla="*/ 169704 h 3931765"/>
                  <a:gd name="connsiteX317" fmla="*/ 1252383 w 1613549"/>
                  <a:gd name="connsiteY317" fmla="*/ 207671 h 3931765"/>
                  <a:gd name="connsiteX318" fmla="*/ 1207996 w 1613549"/>
                  <a:gd name="connsiteY318" fmla="*/ 352803 h 3931765"/>
                  <a:gd name="connsiteX319" fmla="*/ 1166458 w 1613549"/>
                  <a:gd name="connsiteY319" fmla="*/ 416478 h 3931765"/>
                  <a:gd name="connsiteX320" fmla="*/ 1139388 w 1613549"/>
                  <a:gd name="connsiteY320" fmla="*/ 440843 h 3931765"/>
                  <a:gd name="connsiteX321" fmla="*/ 1125272 w 1613549"/>
                  <a:gd name="connsiteY321" fmla="*/ 444891 h 3931765"/>
                  <a:gd name="connsiteX322" fmla="*/ 1123909 w 1613549"/>
                  <a:gd name="connsiteY322" fmla="*/ 444634 h 3931765"/>
                  <a:gd name="connsiteX323" fmla="*/ 1117671 w 1613549"/>
                  <a:gd name="connsiteY323" fmla="*/ 445053 h 3931765"/>
                  <a:gd name="connsiteX324" fmla="*/ 1097459 w 1613549"/>
                  <a:gd name="connsiteY324" fmla="*/ 440805 h 3931765"/>
                  <a:gd name="connsiteX325" fmla="*/ 1069674 w 1613549"/>
                  <a:gd name="connsiteY325" fmla="*/ 431594 h 3931765"/>
                  <a:gd name="connsiteX326" fmla="*/ 1051634 w 1613549"/>
                  <a:gd name="connsiteY326" fmla="*/ 422107 h 3931765"/>
                  <a:gd name="connsiteX327" fmla="*/ 992826 w 1613549"/>
                  <a:gd name="connsiteY327" fmla="*/ 375597 h 3931765"/>
                  <a:gd name="connsiteX328" fmla="*/ 599596 w 1613549"/>
                  <a:gd name="connsiteY328" fmla="*/ 574155 h 3931765"/>
                  <a:gd name="connsiteX329" fmla="*/ 799878 w 1613549"/>
                  <a:gd name="connsiteY329" fmla="*/ 442300 h 3931765"/>
                  <a:gd name="connsiteX330" fmla="*/ 1056453 w 1613549"/>
                  <a:gd name="connsiteY330" fmla="*/ 436566 h 3931765"/>
                  <a:gd name="connsiteX331" fmla="*/ 1060920 w 1613549"/>
                  <a:gd name="connsiteY331" fmla="*/ 437947 h 3931765"/>
                  <a:gd name="connsiteX332" fmla="*/ 1082733 w 1613549"/>
                  <a:gd name="connsiteY332" fmla="*/ 447568 h 3931765"/>
                  <a:gd name="connsiteX333" fmla="*/ 847675 w 1613549"/>
                  <a:gd name="connsiteY333" fmla="*/ 489630 h 3931765"/>
                  <a:gd name="connsiteX334" fmla="*/ 715401 w 1613549"/>
                  <a:gd name="connsiteY334" fmla="*/ 533807 h 3931765"/>
                  <a:gd name="connsiteX335" fmla="*/ 677330 w 1613549"/>
                  <a:gd name="connsiteY335" fmla="*/ 549599 h 3931765"/>
                  <a:gd name="connsiteX336" fmla="*/ 599596 w 1613549"/>
                  <a:gd name="connsiteY336" fmla="*/ 574155 h 3931765"/>
                  <a:gd name="connsiteX337" fmla="*/ 993046 w 1613549"/>
                  <a:gd name="connsiteY337" fmla="*/ 660090 h 3931765"/>
                  <a:gd name="connsiteX338" fmla="*/ 875402 w 1613549"/>
                  <a:gd name="connsiteY338" fmla="*/ 711096 h 3931765"/>
                  <a:gd name="connsiteX339" fmla="*/ 741585 w 1613549"/>
                  <a:gd name="connsiteY339" fmla="*/ 740119 h 3931765"/>
                  <a:gd name="connsiteX340" fmla="*/ 671805 w 1613549"/>
                  <a:gd name="connsiteY340" fmla="*/ 748005 h 3931765"/>
                  <a:gd name="connsiteX341" fmla="*/ 619551 w 1613549"/>
                  <a:gd name="connsiteY341" fmla="*/ 723678 h 3931765"/>
                  <a:gd name="connsiteX342" fmla="*/ 596634 w 1613549"/>
                  <a:gd name="connsiteY342" fmla="*/ 664338 h 3931765"/>
                  <a:gd name="connsiteX343" fmla="*/ 586880 w 1613549"/>
                  <a:gd name="connsiteY343" fmla="*/ 633839 h 3931765"/>
                  <a:gd name="connsiteX344" fmla="*/ 592357 w 1613549"/>
                  <a:gd name="connsiteY344" fmla="*/ 601816 h 3931765"/>
                  <a:gd name="connsiteX345" fmla="*/ 649660 w 1613549"/>
                  <a:gd name="connsiteY345" fmla="*/ 573041 h 3931765"/>
                  <a:gd name="connsiteX346" fmla="*/ 685626 w 1613549"/>
                  <a:gd name="connsiteY346" fmla="*/ 557086 h 3931765"/>
                  <a:gd name="connsiteX347" fmla="*/ 1042356 w 1613549"/>
                  <a:gd name="connsiteY347" fmla="*/ 494459 h 3931765"/>
                  <a:gd name="connsiteX348" fmla="*/ 1091715 w 1613549"/>
                  <a:gd name="connsiteY348" fmla="*/ 483353 h 3931765"/>
                  <a:gd name="connsiteX349" fmla="*/ 1077790 w 1613549"/>
                  <a:gd name="connsiteY349" fmla="*/ 511233 h 3931765"/>
                  <a:gd name="connsiteX350" fmla="*/ 1050014 w 1613549"/>
                  <a:gd name="connsiteY350" fmla="*/ 564030 h 3931765"/>
                  <a:gd name="connsiteX351" fmla="*/ 1009105 w 1613549"/>
                  <a:gd name="connsiteY351" fmla="*/ 645126 h 3931765"/>
                  <a:gd name="connsiteX352" fmla="*/ 1008047 w 1613549"/>
                  <a:gd name="connsiteY352" fmla="*/ 647316 h 3931765"/>
                  <a:gd name="connsiteX353" fmla="*/ 993046 w 1613549"/>
                  <a:gd name="connsiteY353" fmla="*/ 660090 h 3931765"/>
                  <a:gd name="connsiteX354" fmla="*/ 559544 w 1613549"/>
                  <a:gd name="connsiteY354" fmla="*/ 1046500 h 3931765"/>
                  <a:gd name="connsiteX355" fmla="*/ 612017 w 1613549"/>
                  <a:gd name="connsiteY355" fmla="*/ 1122281 h 3931765"/>
                  <a:gd name="connsiteX356" fmla="*/ 661290 w 1613549"/>
                  <a:gd name="connsiteY356" fmla="*/ 1203443 h 3931765"/>
                  <a:gd name="connsiteX357" fmla="*/ 699304 w 1613549"/>
                  <a:gd name="connsiteY357" fmla="*/ 1289702 h 3931765"/>
                  <a:gd name="connsiteX358" fmla="*/ 684883 w 1613549"/>
                  <a:gd name="connsiteY358" fmla="*/ 1281548 h 3931765"/>
                  <a:gd name="connsiteX359" fmla="*/ 676530 w 1613549"/>
                  <a:gd name="connsiteY359" fmla="*/ 1266203 h 3931765"/>
                  <a:gd name="connsiteX360" fmla="*/ 637534 w 1613549"/>
                  <a:gd name="connsiteY360" fmla="*/ 1197290 h 3931765"/>
                  <a:gd name="connsiteX361" fmla="*/ 548409 w 1613549"/>
                  <a:gd name="connsiteY361" fmla="*/ 1068369 h 3931765"/>
                  <a:gd name="connsiteX362" fmla="*/ 495307 w 1613549"/>
                  <a:gd name="connsiteY362" fmla="*/ 1011629 h 3931765"/>
                  <a:gd name="connsiteX363" fmla="*/ 433604 w 1613549"/>
                  <a:gd name="connsiteY363" fmla="*/ 965813 h 3931765"/>
                  <a:gd name="connsiteX364" fmla="*/ 559544 w 1613549"/>
                  <a:gd name="connsiteY364" fmla="*/ 1046500 h 3931765"/>
                  <a:gd name="connsiteX365" fmla="*/ 454483 w 1613549"/>
                  <a:gd name="connsiteY365" fmla="*/ 1066769 h 3931765"/>
                  <a:gd name="connsiteX366" fmla="*/ 449282 w 1613549"/>
                  <a:gd name="connsiteY366" fmla="*/ 1057473 h 3931765"/>
                  <a:gd name="connsiteX367" fmla="*/ 430308 w 1613549"/>
                  <a:gd name="connsiteY367" fmla="*/ 1022392 h 3931765"/>
                  <a:gd name="connsiteX368" fmla="*/ 416650 w 1613549"/>
                  <a:gd name="connsiteY368" fmla="*/ 988426 h 3931765"/>
                  <a:gd name="connsiteX369" fmla="*/ 417421 w 1613549"/>
                  <a:gd name="connsiteY369" fmla="*/ 969957 h 3931765"/>
                  <a:gd name="connsiteX370" fmla="*/ 476943 w 1613549"/>
                  <a:gd name="connsiteY370" fmla="*/ 1008104 h 3931765"/>
                  <a:gd name="connsiteX371" fmla="*/ 530635 w 1613549"/>
                  <a:gd name="connsiteY371" fmla="*/ 1062654 h 3931765"/>
                  <a:gd name="connsiteX372" fmla="*/ 620542 w 1613549"/>
                  <a:gd name="connsiteY372" fmla="*/ 1187737 h 3931765"/>
                  <a:gd name="connsiteX373" fmla="*/ 669024 w 1613549"/>
                  <a:gd name="connsiteY373" fmla="*/ 1272099 h 3931765"/>
                  <a:gd name="connsiteX374" fmla="*/ 565649 w 1613549"/>
                  <a:gd name="connsiteY374" fmla="*/ 1194518 h 3931765"/>
                  <a:gd name="connsiteX375" fmla="*/ 454483 w 1613549"/>
                  <a:gd name="connsiteY375" fmla="*/ 1066769 h 3931765"/>
                  <a:gd name="connsiteX376" fmla="*/ 701009 w 1613549"/>
                  <a:gd name="connsiteY376" fmla="*/ 1336098 h 3931765"/>
                  <a:gd name="connsiteX377" fmla="*/ 642545 w 1613549"/>
                  <a:gd name="connsiteY377" fmla="*/ 1293073 h 3931765"/>
                  <a:gd name="connsiteX378" fmla="*/ 582537 w 1613549"/>
                  <a:gd name="connsiteY378" fmla="*/ 1246601 h 3931765"/>
                  <a:gd name="connsiteX379" fmla="*/ 493945 w 1613549"/>
                  <a:gd name="connsiteY379" fmla="*/ 1134282 h 3931765"/>
                  <a:gd name="connsiteX380" fmla="*/ 618913 w 1613549"/>
                  <a:gd name="connsiteY380" fmla="*/ 1250125 h 3931765"/>
                  <a:gd name="connsiteX381" fmla="*/ 678235 w 1613549"/>
                  <a:gd name="connsiteY381" fmla="*/ 1288882 h 3931765"/>
                  <a:gd name="connsiteX382" fmla="*/ 696742 w 1613549"/>
                  <a:gd name="connsiteY382" fmla="*/ 1323553 h 3931765"/>
                  <a:gd name="connsiteX383" fmla="*/ 706581 w 1613549"/>
                  <a:gd name="connsiteY383" fmla="*/ 1342784 h 3931765"/>
                  <a:gd name="connsiteX384" fmla="*/ 701009 w 1613549"/>
                  <a:gd name="connsiteY384" fmla="*/ 1336098 h 3931765"/>
                  <a:gd name="connsiteX385" fmla="*/ 936686 w 1613549"/>
                  <a:gd name="connsiteY385" fmla="*/ 3050760 h 3931765"/>
                  <a:gd name="connsiteX386" fmla="*/ 760007 w 1613549"/>
                  <a:gd name="connsiteY386" fmla="*/ 3219838 h 3931765"/>
                  <a:gd name="connsiteX387" fmla="*/ 713449 w 1613549"/>
                  <a:gd name="connsiteY387" fmla="*/ 3263853 h 3931765"/>
                  <a:gd name="connsiteX388" fmla="*/ 687807 w 1613549"/>
                  <a:gd name="connsiteY388" fmla="*/ 3282770 h 3931765"/>
                  <a:gd name="connsiteX389" fmla="*/ 691732 w 1613549"/>
                  <a:gd name="connsiteY389" fmla="*/ 3272283 h 3931765"/>
                  <a:gd name="connsiteX390" fmla="*/ 692951 w 1613549"/>
                  <a:gd name="connsiteY390" fmla="*/ 3265739 h 3931765"/>
                  <a:gd name="connsiteX391" fmla="*/ 713287 w 1613549"/>
                  <a:gd name="connsiteY391" fmla="*/ 3250223 h 3931765"/>
                  <a:gd name="connsiteX392" fmla="*/ 756054 w 1613549"/>
                  <a:gd name="connsiteY392" fmla="*/ 3215714 h 3931765"/>
                  <a:gd name="connsiteX393" fmla="*/ 908016 w 1613549"/>
                  <a:gd name="connsiteY393" fmla="*/ 3055760 h 3931765"/>
                  <a:gd name="connsiteX394" fmla="*/ 1032327 w 1613549"/>
                  <a:gd name="connsiteY394" fmla="*/ 2880996 h 3931765"/>
                  <a:gd name="connsiteX395" fmla="*/ 936686 w 1613549"/>
                  <a:gd name="connsiteY395" fmla="*/ 3050760 h 3931765"/>
                  <a:gd name="connsiteX396" fmla="*/ 1031307 w 1613549"/>
                  <a:gd name="connsiteY396" fmla="*/ 2863679 h 3931765"/>
                  <a:gd name="connsiteX397" fmla="*/ 1031546 w 1613549"/>
                  <a:gd name="connsiteY397" fmla="*/ 2863632 h 3931765"/>
                  <a:gd name="connsiteX398" fmla="*/ 913797 w 1613549"/>
                  <a:gd name="connsiteY398" fmla="*/ 3031843 h 3931765"/>
                  <a:gd name="connsiteX399" fmla="*/ 762931 w 1613549"/>
                  <a:gd name="connsiteY399" fmla="*/ 3195902 h 3931765"/>
                  <a:gd name="connsiteX400" fmla="*/ 719564 w 1613549"/>
                  <a:gd name="connsiteY400" fmla="*/ 3232497 h 3931765"/>
                  <a:gd name="connsiteX401" fmla="*/ 697180 w 1613549"/>
                  <a:gd name="connsiteY401" fmla="*/ 3249632 h 3931765"/>
                  <a:gd name="connsiteX402" fmla="*/ 693894 w 1613549"/>
                  <a:gd name="connsiteY402" fmla="*/ 3252071 h 3931765"/>
                  <a:gd name="connsiteX403" fmla="*/ 693951 w 1613549"/>
                  <a:gd name="connsiteY403" fmla="*/ 3249708 h 3931765"/>
                  <a:gd name="connsiteX404" fmla="*/ 694322 w 1613549"/>
                  <a:gd name="connsiteY404" fmla="*/ 3241184 h 3931765"/>
                  <a:gd name="connsiteX405" fmla="*/ 700133 w 1613549"/>
                  <a:gd name="connsiteY405" fmla="*/ 3225496 h 3931765"/>
                  <a:gd name="connsiteX406" fmla="*/ 778866 w 1613549"/>
                  <a:gd name="connsiteY406" fmla="*/ 3093622 h 3931765"/>
                  <a:gd name="connsiteX407" fmla="*/ 939839 w 1613549"/>
                  <a:gd name="connsiteY407" fmla="*/ 2926154 h 3931765"/>
                  <a:gd name="connsiteX408" fmla="*/ 1031307 w 1613549"/>
                  <a:gd name="connsiteY408" fmla="*/ 2863679 h 3931765"/>
                  <a:gd name="connsiteX409" fmla="*/ 700018 w 1613549"/>
                  <a:gd name="connsiteY409" fmla="*/ 3198426 h 3931765"/>
                  <a:gd name="connsiteX410" fmla="*/ 724974 w 1613549"/>
                  <a:gd name="connsiteY410" fmla="*/ 3127979 h 3931765"/>
                  <a:gd name="connsiteX411" fmla="*/ 718097 w 1613549"/>
                  <a:gd name="connsiteY411" fmla="*/ 3148010 h 3931765"/>
                  <a:gd name="connsiteX412" fmla="*/ 700018 w 1613549"/>
                  <a:gd name="connsiteY412" fmla="*/ 3198426 h 3931765"/>
                  <a:gd name="connsiteX413" fmla="*/ 910997 w 1613549"/>
                  <a:gd name="connsiteY413" fmla="*/ 2934060 h 3931765"/>
                  <a:gd name="connsiteX414" fmla="*/ 929142 w 1613549"/>
                  <a:gd name="connsiteY414" fmla="*/ 2922258 h 3931765"/>
                  <a:gd name="connsiteX415" fmla="*/ 856285 w 1613549"/>
                  <a:gd name="connsiteY415" fmla="*/ 2987571 h 3931765"/>
                  <a:gd name="connsiteX416" fmla="*/ 724059 w 1613549"/>
                  <a:gd name="connsiteY416" fmla="*/ 3159373 h 3931765"/>
                  <a:gd name="connsiteX417" fmla="*/ 748215 w 1613549"/>
                  <a:gd name="connsiteY417" fmla="*/ 3087612 h 3931765"/>
                  <a:gd name="connsiteX418" fmla="*/ 910997 w 1613549"/>
                  <a:gd name="connsiteY418" fmla="*/ 2934060 h 3931765"/>
                  <a:gd name="connsiteX419" fmla="*/ 798221 w 1613549"/>
                  <a:gd name="connsiteY419" fmla="*/ 2702573 h 3931765"/>
                  <a:gd name="connsiteX420" fmla="*/ 738414 w 1613549"/>
                  <a:gd name="connsiteY420" fmla="*/ 3087355 h 3931765"/>
                  <a:gd name="connsiteX421" fmla="*/ 695799 w 1613549"/>
                  <a:gd name="connsiteY421" fmla="*/ 3180443 h 3931765"/>
                  <a:gd name="connsiteX422" fmla="*/ 686617 w 1613549"/>
                  <a:gd name="connsiteY422" fmla="*/ 3230735 h 3931765"/>
                  <a:gd name="connsiteX423" fmla="*/ 683512 w 1613549"/>
                  <a:gd name="connsiteY423" fmla="*/ 3237450 h 3931765"/>
                  <a:gd name="connsiteX424" fmla="*/ 711267 w 1613549"/>
                  <a:gd name="connsiteY424" fmla="*/ 3043997 h 3931765"/>
                  <a:gd name="connsiteX425" fmla="*/ 769341 w 1613549"/>
                  <a:gd name="connsiteY425" fmla="*/ 2830466 h 3931765"/>
                  <a:gd name="connsiteX426" fmla="*/ 791954 w 1613549"/>
                  <a:gd name="connsiteY426" fmla="*/ 2709613 h 3931765"/>
                  <a:gd name="connsiteX427" fmla="*/ 791573 w 1613549"/>
                  <a:gd name="connsiteY427" fmla="*/ 2707336 h 3931765"/>
                  <a:gd name="connsiteX428" fmla="*/ 798221 w 1613549"/>
                  <a:gd name="connsiteY428" fmla="*/ 2702573 h 3931765"/>
                  <a:gd name="connsiteX429" fmla="*/ 677225 w 1613549"/>
                  <a:gd name="connsiteY429" fmla="*/ 3042311 h 3931765"/>
                  <a:gd name="connsiteX430" fmla="*/ 738842 w 1613549"/>
                  <a:gd name="connsiteY430" fmla="*/ 2804062 h 3931765"/>
                  <a:gd name="connsiteX431" fmla="*/ 765312 w 1613549"/>
                  <a:gd name="connsiteY431" fmla="*/ 2742388 h 3931765"/>
                  <a:gd name="connsiteX432" fmla="*/ 781514 w 1613549"/>
                  <a:gd name="connsiteY432" fmla="*/ 2717251 h 3931765"/>
                  <a:gd name="connsiteX433" fmla="*/ 733604 w 1613549"/>
                  <a:gd name="connsiteY433" fmla="*/ 2925773 h 3931765"/>
                  <a:gd name="connsiteX434" fmla="*/ 682626 w 1613549"/>
                  <a:gd name="connsiteY434" fmla="*/ 3143714 h 3931765"/>
                  <a:gd name="connsiteX435" fmla="*/ 673329 w 1613549"/>
                  <a:gd name="connsiteY435" fmla="*/ 3260910 h 3931765"/>
                  <a:gd name="connsiteX436" fmla="*/ 670224 w 1613549"/>
                  <a:gd name="connsiteY436" fmla="*/ 3268378 h 3931765"/>
                  <a:gd name="connsiteX437" fmla="*/ 677225 w 1613549"/>
                  <a:gd name="connsiteY437" fmla="*/ 3042311 h 3931765"/>
                  <a:gd name="connsiteX438" fmla="*/ 660385 w 1613549"/>
                  <a:gd name="connsiteY438" fmla="*/ 3254195 h 3931765"/>
                  <a:gd name="connsiteX439" fmla="*/ 663023 w 1613549"/>
                  <a:gd name="connsiteY439" fmla="*/ 3286913 h 3931765"/>
                  <a:gd name="connsiteX440" fmla="*/ 659299 w 1613549"/>
                  <a:gd name="connsiteY440" fmla="*/ 3296505 h 3931765"/>
                  <a:gd name="connsiteX441" fmla="*/ 660385 w 1613549"/>
                  <a:gd name="connsiteY441" fmla="*/ 3254195 h 3931765"/>
                  <a:gd name="connsiteX442" fmla="*/ 659223 w 1613549"/>
                  <a:gd name="connsiteY442" fmla="*/ 3299343 h 3931765"/>
                  <a:gd name="connsiteX443" fmla="*/ 665424 w 1613549"/>
                  <a:gd name="connsiteY443" fmla="*/ 3302725 h 3931765"/>
                  <a:gd name="connsiteX444" fmla="*/ 670510 w 1613549"/>
                  <a:gd name="connsiteY444" fmla="*/ 3301315 h 3931765"/>
                  <a:gd name="connsiteX445" fmla="*/ 669348 w 1613549"/>
                  <a:gd name="connsiteY445" fmla="*/ 3322756 h 3931765"/>
                  <a:gd name="connsiteX446" fmla="*/ 665805 w 1613549"/>
                  <a:gd name="connsiteY446" fmla="*/ 3386764 h 3931765"/>
                  <a:gd name="connsiteX447" fmla="*/ 658270 w 1613549"/>
                  <a:gd name="connsiteY447" fmla="*/ 3627956 h 3931765"/>
                  <a:gd name="connsiteX448" fmla="*/ 655775 w 1613549"/>
                  <a:gd name="connsiteY448" fmla="*/ 3496092 h 3931765"/>
                  <a:gd name="connsiteX449" fmla="*/ 659223 w 1613549"/>
                  <a:gd name="connsiteY449" fmla="*/ 3299343 h 3931765"/>
                  <a:gd name="connsiteX450" fmla="*/ 714172 w 1613549"/>
                  <a:gd name="connsiteY450" fmla="*/ 1576242 h 3931765"/>
                  <a:gd name="connsiteX451" fmla="*/ 721907 w 1613549"/>
                  <a:gd name="connsiteY451" fmla="*/ 1494584 h 3931765"/>
                  <a:gd name="connsiteX452" fmla="*/ 726403 w 1613549"/>
                  <a:gd name="connsiteY452" fmla="*/ 1448207 h 3931765"/>
                  <a:gd name="connsiteX453" fmla="*/ 728146 w 1613549"/>
                  <a:gd name="connsiteY453" fmla="*/ 1407097 h 3931765"/>
                  <a:gd name="connsiteX454" fmla="*/ 727679 w 1613549"/>
                  <a:gd name="connsiteY454" fmla="*/ 1400696 h 3931765"/>
                  <a:gd name="connsiteX455" fmla="*/ 728146 w 1613549"/>
                  <a:gd name="connsiteY455" fmla="*/ 1397677 h 3931765"/>
                  <a:gd name="connsiteX456" fmla="*/ 728479 w 1613549"/>
                  <a:gd name="connsiteY456" fmla="*/ 1398829 h 3931765"/>
                  <a:gd name="connsiteX457" fmla="*/ 730498 w 1613549"/>
                  <a:gd name="connsiteY457" fmla="*/ 1482259 h 3931765"/>
                  <a:gd name="connsiteX458" fmla="*/ 715344 w 1613549"/>
                  <a:gd name="connsiteY458" fmla="*/ 1568165 h 3931765"/>
                  <a:gd name="connsiteX459" fmla="*/ 714058 w 1613549"/>
                  <a:gd name="connsiteY459" fmla="*/ 1579909 h 3931765"/>
                  <a:gd name="connsiteX460" fmla="*/ 714172 w 1613549"/>
                  <a:gd name="connsiteY460" fmla="*/ 1576242 h 3931765"/>
                  <a:gd name="connsiteX461" fmla="*/ 732137 w 1613549"/>
                  <a:gd name="connsiteY461" fmla="*/ 1714774 h 3931765"/>
                  <a:gd name="connsiteX462" fmla="*/ 767160 w 1613549"/>
                  <a:gd name="connsiteY462" fmla="*/ 1770266 h 3931765"/>
                  <a:gd name="connsiteX463" fmla="*/ 750520 w 1613549"/>
                  <a:gd name="connsiteY463" fmla="*/ 1899397 h 3931765"/>
                  <a:gd name="connsiteX464" fmla="*/ 676463 w 1613549"/>
                  <a:gd name="connsiteY464" fmla="*/ 2011296 h 3931765"/>
                  <a:gd name="connsiteX465" fmla="*/ 596043 w 1613549"/>
                  <a:gd name="connsiteY465" fmla="*/ 2101222 h 3931765"/>
                  <a:gd name="connsiteX466" fmla="*/ 602473 w 1613549"/>
                  <a:gd name="connsiteY466" fmla="*/ 2092040 h 3931765"/>
                  <a:gd name="connsiteX467" fmla="*/ 669710 w 1613549"/>
                  <a:gd name="connsiteY467" fmla="*/ 1987294 h 3931765"/>
                  <a:gd name="connsiteX468" fmla="*/ 732432 w 1613549"/>
                  <a:gd name="connsiteY468" fmla="*/ 1876918 h 3931765"/>
                  <a:gd name="connsiteX469" fmla="*/ 754530 w 1613549"/>
                  <a:gd name="connsiteY469" fmla="*/ 1770209 h 3931765"/>
                  <a:gd name="connsiteX470" fmla="*/ 711515 w 1613549"/>
                  <a:gd name="connsiteY470" fmla="*/ 1689694 h 3931765"/>
                  <a:gd name="connsiteX471" fmla="*/ 732137 w 1613549"/>
                  <a:gd name="connsiteY471" fmla="*/ 1714774 h 3931765"/>
                  <a:gd name="connsiteX472" fmla="*/ 481248 w 1613549"/>
                  <a:gd name="connsiteY472" fmla="*/ 1979769 h 3931765"/>
                  <a:gd name="connsiteX473" fmla="*/ 470618 w 1613549"/>
                  <a:gd name="connsiteY473" fmla="*/ 1779153 h 3931765"/>
                  <a:gd name="connsiteX474" fmla="*/ 477152 w 1613549"/>
                  <a:gd name="connsiteY474" fmla="*/ 1669511 h 3931765"/>
                  <a:gd name="connsiteX475" fmla="*/ 588376 w 1613549"/>
                  <a:gd name="connsiteY475" fmla="*/ 1630725 h 3931765"/>
                  <a:gd name="connsiteX476" fmla="*/ 645573 w 1613549"/>
                  <a:gd name="connsiteY476" fmla="*/ 1636145 h 3931765"/>
                  <a:gd name="connsiteX477" fmla="*/ 692589 w 1613549"/>
                  <a:gd name="connsiteY477" fmla="*/ 1669435 h 3931765"/>
                  <a:gd name="connsiteX478" fmla="*/ 693846 w 1613549"/>
                  <a:gd name="connsiteY478" fmla="*/ 1670730 h 3931765"/>
                  <a:gd name="connsiteX479" fmla="*/ 695046 w 1613549"/>
                  <a:gd name="connsiteY479" fmla="*/ 1673569 h 3931765"/>
                  <a:gd name="connsiteX480" fmla="*/ 693960 w 1613549"/>
                  <a:gd name="connsiteY480" fmla="*/ 1684170 h 3931765"/>
                  <a:gd name="connsiteX481" fmla="*/ 701628 w 1613549"/>
                  <a:gd name="connsiteY481" fmla="*/ 1687866 h 3931765"/>
                  <a:gd name="connsiteX482" fmla="*/ 740423 w 1613549"/>
                  <a:gd name="connsiteY482" fmla="*/ 1756741 h 3931765"/>
                  <a:gd name="connsiteX483" fmla="*/ 749358 w 1613549"/>
                  <a:gd name="connsiteY483" fmla="*/ 1806499 h 3931765"/>
                  <a:gd name="connsiteX484" fmla="*/ 729393 w 1613549"/>
                  <a:gd name="connsiteY484" fmla="*/ 1863183 h 3931765"/>
                  <a:gd name="connsiteX485" fmla="*/ 604244 w 1613549"/>
                  <a:gd name="connsiteY485" fmla="*/ 2072095 h 3931765"/>
                  <a:gd name="connsiteX486" fmla="*/ 555448 w 1613549"/>
                  <a:gd name="connsiteY486" fmla="*/ 2134931 h 3931765"/>
                  <a:gd name="connsiteX487" fmla="*/ 538493 w 1613549"/>
                  <a:gd name="connsiteY487" fmla="*/ 2142999 h 3931765"/>
                  <a:gd name="connsiteX488" fmla="*/ 536331 w 1613549"/>
                  <a:gd name="connsiteY488" fmla="*/ 2140703 h 3931765"/>
                  <a:gd name="connsiteX489" fmla="*/ 499708 w 1613549"/>
                  <a:gd name="connsiteY489" fmla="*/ 2089420 h 3931765"/>
                  <a:gd name="connsiteX490" fmla="*/ 497755 w 1613549"/>
                  <a:gd name="connsiteY490" fmla="*/ 2079829 h 3931765"/>
                  <a:gd name="connsiteX491" fmla="*/ 481248 w 1613549"/>
                  <a:gd name="connsiteY491" fmla="*/ 1979769 h 3931765"/>
                  <a:gd name="connsiteX492" fmla="*/ 528187 w 1613549"/>
                  <a:gd name="connsiteY492" fmla="*/ 2146247 h 3931765"/>
                  <a:gd name="connsiteX493" fmla="*/ 520072 w 1613549"/>
                  <a:gd name="connsiteY493" fmla="*/ 2148457 h 3931765"/>
                  <a:gd name="connsiteX494" fmla="*/ 506623 w 1613549"/>
                  <a:gd name="connsiteY494" fmla="*/ 2117900 h 3931765"/>
                  <a:gd name="connsiteX495" fmla="*/ 528187 w 1613549"/>
                  <a:gd name="connsiteY495" fmla="*/ 2146247 h 3931765"/>
                  <a:gd name="connsiteX496" fmla="*/ 464941 w 1613549"/>
                  <a:gd name="connsiteY496" fmla="*/ 2163887 h 3931765"/>
                  <a:gd name="connsiteX497" fmla="*/ 396933 w 1613549"/>
                  <a:gd name="connsiteY497" fmla="*/ 2185080 h 3931765"/>
                  <a:gd name="connsiteX498" fmla="*/ 325791 w 1613549"/>
                  <a:gd name="connsiteY498" fmla="*/ 2195605 h 3931765"/>
                  <a:gd name="connsiteX499" fmla="*/ 183563 w 1613549"/>
                  <a:gd name="connsiteY499" fmla="*/ 2190643 h 3931765"/>
                  <a:gd name="connsiteX500" fmla="*/ 71673 w 1613549"/>
                  <a:gd name="connsiteY500" fmla="*/ 2169259 h 3931765"/>
                  <a:gd name="connsiteX501" fmla="*/ 35545 w 1613549"/>
                  <a:gd name="connsiteY501" fmla="*/ 2136931 h 3931765"/>
                  <a:gd name="connsiteX502" fmla="*/ 22553 w 1613549"/>
                  <a:gd name="connsiteY502" fmla="*/ 2073933 h 3931765"/>
                  <a:gd name="connsiteX503" fmla="*/ 21781 w 1613549"/>
                  <a:gd name="connsiteY503" fmla="*/ 1936754 h 3931765"/>
                  <a:gd name="connsiteX504" fmla="*/ 104725 w 1613549"/>
                  <a:gd name="connsiteY504" fmla="*/ 1848848 h 3931765"/>
                  <a:gd name="connsiteX505" fmla="*/ 218958 w 1613549"/>
                  <a:gd name="connsiteY505" fmla="*/ 1818920 h 3931765"/>
                  <a:gd name="connsiteX506" fmla="*/ 330963 w 1613549"/>
                  <a:gd name="connsiteY506" fmla="*/ 1863040 h 3931765"/>
                  <a:gd name="connsiteX507" fmla="*/ 409944 w 1613549"/>
                  <a:gd name="connsiteY507" fmla="*/ 1967453 h 3931765"/>
                  <a:gd name="connsiteX508" fmla="*/ 490087 w 1613549"/>
                  <a:gd name="connsiteY508" fmla="*/ 2092592 h 3931765"/>
                  <a:gd name="connsiteX509" fmla="*/ 490516 w 1613549"/>
                  <a:gd name="connsiteY509" fmla="*/ 2093259 h 3931765"/>
                  <a:gd name="connsiteX510" fmla="*/ 510309 w 1613549"/>
                  <a:gd name="connsiteY510" fmla="*/ 2151057 h 3931765"/>
                  <a:gd name="connsiteX511" fmla="*/ 464941 w 1613549"/>
                  <a:gd name="connsiteY511" fmla="*/ 2163887 h 3931765"/>
                  <a:gd name="connsiteX512" fmla="*/ 346069 w 1613549"/>
                  <a:gd name="connsiteY512" fmla="*/ 2538248 h 3931765"/>
                  <a:gd name="connsiteX513" fmla="*/ 345546 w 1613549"/>
                  <a:gd name="connsiteY513" fmla="*/ 2565632 h 3931765"/>
                  <a:gd name="connsiteX514" fmla="*/ 343707 w 1613549"/>
                  <a:gd name="connsiteY514" fmla="*/ 2536819 h 3931765"/>
                  <a:gd name="connsiteX515" fmla="*/ 349927 w 1613549"/>
                  <a:gd name="connsiteY515" fmla="*/ 2397345 h 3931765"/>
                  <a:gd name="connsiteX516" fmla="*/ 446225 w 1613549"/>
                  <a:gd name="connsiteY516" fmla="*/ 2212941 h 3931765"/>
                  <a:gd name="connsiteX517" fmla="*/ 439062 w 1613549"/>
                  <a:gd name="connsiteY517" fmla="*/ 2222218 h 3931765"/>
                  <a:gd name="connsiteX518" fmla="*/ 367948 w 1613549"/>
                  <a:gd name="connsiteY518" fmla="*/ 2386334 h 3931765"/>
                  <a:gd name="connsiteX519" fmla="*/ 349860 w 1613549"/>
                  <a:gd name="connsiteY519" fmla="*/ 2485242 h 3931765"/>
                  <a:gd name="connsiteX520" fmla="*/ 346069 w 1613549"/>
                  <a:gd name="connsiteY520" fmla="*/ 2538248 h 3931765"/>
                  <a:gd name="connsiteX521" fmla="*/ 676301 w 1613549"/>
                  <a:gd name="connsiteY521" fmla="*/ 2387991 h 3931765"/>
                  <a:gd name="connsiteX522" fmla="*/ 668186 w 1613549"/>
                  <a:gd name="connsiteY522" fmla="*/ 2625497 h 3931765"/>
                  <a:gd name="connsiteX523" fmla="*/ 623914 w 1613549"/>
                  <a:gd name="connsiteY523" fmla="*/ 2662530 h 3931765"/>
                  <a:gd name="connsiteX524" fmla="*/ 557096 w 1613549"/>
                  <a:gd name="connsiteY524" fmla="*/ 2655215 h 3931765"/>
                  <a:gd name="connsiteX525" fmla="*/ 429156 w 1613549"/>
                  <a:gd name="connsiteY525" fmla="*/ 2618954 h 3931765"/>
                  <a:gd name="connsiteX526" fmla="*/ 367329 w 1613549"/>
                  <a:gd name="connsiteY526" fmla="*/ 2589788 h 3931765"/>
                  <a:gd name="connsiteX527" fmla="*/ 353794 w 1613549"/>
                  <a:gd name="connsiteY527" fmla="*/ 2581349 h 3931765"/>
                  <a:gd name="connsiteX528" fmla="*/ 352861 w 1613549"/>
                  <a:gd name="connsiteY528" fmla="*/ 2566271 h 3931765"/>
                  <a:gd name="connsiteX529" fmla="*/ 359785 w 1613549"/>
                  <a:gd name="connsiteY529" fmla="*/ 2463106 h 3931765"/>
                  <a:gd name="connsiteX530" fmla="*/ 415392 w 1613549"/>
                  <a:gd name="connsiteY530" fmla="*/ 2275082 h 3931765"/>
                  <a:gd name="connsiteX531" fmla="*/ 473209 w 1613549"/>
                  <a:gd name="connsiteY531" fmla="*/ 2193253 h 3931765"/>
                  <a:gd name="connsiteX532" fmla="*/ 518443 w 1613549"/>
                  <a:gd name="connsiteY532" fmla="*/ 2171917 h 3931765"/>
                  <a:gd name="connsiteX533" fmla="*/ 525549 w 1613549"/>
                  <a:gd name="connsiteY533" fmla="*/ 2169316 h 3931765"/>
                  <a:gd name="connsiteX534" fmla="*/ 525787 w 1613549"/>
                  <a:gd name="connsiteY534" fmla="*/ 2169707 h 3931765"/>
                  <a:gd name="connsiteX535" fmla="*/ 571012 w 1613549"/>
                  <a:gd name="connsiteY535" fmla="*/ 2214427 h 3931765"/>
                  <a:gd name="connsiteX536" fmla="*/ 676301 w 1613549"/>
                  <a:gd name="connsiteY536" fmla="*/ 2387991 h 3931765"/>
                  <a:gd name="connsiteX537" fmla="*/ 811042 w 1613549"/>
                  <a:gd name="connsiteY537" fmla="*/ 2352844 h 3931765"/>
                  <a:gd name="connsiteX538" fmla="*/ 580584 w 1613549"/>
                  <a:gd name="connsiteY538" fmla="*/ 2209617 h 3931765"/>
                  <a:gd name="connsiteX539" fmla="*/ 547580 w 1613549"/>
                  <a:gd name="connsiteY539" fmla="*/ 2170554 h 3931765"/>
                  <a:gd name="connsiteX540" fmla="*/ 551819 w 1613549"/>
                  <a:gd name="connsiteY540" fmla="*/ 2168812 h 3931765"/>
                  <a:gd name="connsiteX541" fmla="*/ 580480 w 1613549"/>
                  <a:gd name="connsiteY541" fmla="*/ 2189709 h 3931765"/>
                  <a:gd name="connsiteX542" fmla="*/ 828491 w 1613549"/>
                  <a:gd name="connsiteY542" fmla="*/ 2351987 h 3931765"/>
                  <a:gd name="connsiteX543" fmla="*/ 851428 w 1613549"/>
                  <a:gd name="connsiteY543" fmla="*/ 2367274 h 3931765"/>
                  <a:gd name="connsiteX544" fmla="*/ 811042 w 1613549"/>
                  <a:gd name="connsiteY544" fmla="*/ 2352844 h 3931765"/>
                  <a:gd name="connsiteX545" fmla="*/ 1040280 w 1613549"/>
                  <a:gd name="connsiteY545" fmla="*/ 2329089 h 3931765"/>
                  <a:gd name="connsiteX546" fmla="*/ 967566 w 1613549"/>
                  <a:gd name="connsiteY546" fmla="*/ 2364217 h 3931765"/>
                  <a:gd name="connsiteX547" fmla="*/ 1056425 w 1613549"/>
                  <a:gd name="connsiteY547" fmla="*/ 2319992 h 3931765"/>
                  <a:gd name="connsiteX548" fmla="*/ 1040280 w 1613549"/>
                  <a:gd name="connsiteY548" fmla="*/ 2329089 h 3931765"/>
                  <a:gd name="connsiteX549" fmla="*/ 1091410 w 1613549"/>
                  <a:gd name="connsiteY549" fmla="*/ 1996333 h 3931765"/>
                  <a:gd name="connsiteX550" fmla="*/ 1125033 w 1613549"/>
                  <a:gd name="connsiteY550" fmla="*/ 2048653 h 3931765"/>
                  <a:gd name="connsiteX551" fmla="*/ 1145779 w 1613549"/>
                  <a:gd name="connsiteY551" fmla="*/ 2177937 h 3931765"/>
                  <a:gd name="connsiteX552" fmla="*/ 1097687 w 1613549"/>
                  <a:gd name="connsiteY552" fmla="*/ 2035842 h 3931765"/>
                  <a:gd name="connsiteX553" fmla="*/ 1054491 w 1613549"/>
                  <a:gd name="connsiteY553" fmla="*/ 1965681 h 3931765"/>
                  <a:gd name="connsiteX554" fmla="*/ 1053834 w 1613549"/>
                  <a:gd name="connsiteY554" fmla="*/ 1964652 h 3931765"/>
                  <a:gd name="connsiteX555" fmla="*/ 1091410 w 1613549"/>
                  <a:gd name="connsiteY555" fmla="*/ 1996333 h 3931765"/>
                  <a:gd name="connsiteX556" fmla="*/ 977415 w 1613549"/>
                  <a:gd name="connsiteY556" fmla="*/ 1956604 h 3931765"/>
                  <a:gd name="connsiteX557" fmla="*/ 1037899 w 1613549"/>
                  <a:gd name="connsiteY557" fmla="*/ 1958719 h 3931765"/>
                  <a:gd name="connsiteX558" fmla="*/ 1044776 w 1613549"/>
                  <a:gd name="connsiteY558" fmla="*/ 1969063 h 3931765"/>
                  <a:gd name="connsiteX559" fmla="*/ 1066445 w 1613549"/>
                  <a:gd name="connsiteY559" fmla="*/ 2002762 h 3931765"/>
                  <a:gd name="connsiteX560" fmla="*/ 1131330 w 1613549"/>
                  <a:gd name="connsiteY560" fmla="*/ 2144637 h 3931765"/>
                  <a:gd name="connsiteX561" fmla="*/ 1135368 w 1613549"/>
                  <a:gd name="connsiteY561" fmla="*/ 2223047 h 3931765"/>
                  <a:gd name="connsiteX562" fmla="*/ 1107050 w 1613549"/>
                  <a:gd name="connsiteY562" fmla="*/ 2283178 h 3931765"/>
                  <a:gd name="connsiteX563" fmla="*/ 1092401 w 1613549"/>
                  <a:gd name="connsiteY563" fmla="*/ 2290836 h 3931765"/>
                  <a:gd name="connsiteX564" fmla="*/ 959527 w 1613549"/>
                  <a:gd name="connsiteY564" fmla="*/ 2357035 h 3931765"/>
                  <a:gd name="connsiteX565" fmla="*/ 917617 w 1613549"/>
                  <a:gd name="connsiteY565" fmla="*/ 2375457 h 3931765"/>
                  <a:gd name="connsiteX566" fmla="*/ 891185 w 1613549"/>
                  <a:gd name="connsiteY566" fmla="*/ 2375380 h 3931765"/>
                  <a:gd name="connsiteX567" fmla="*/ 835445 w 1613549"/>
                  <a:gd name="connsiteY567" fmla="*/ 2344615 h 3931765"/>
                  <a:gd name="connsiteX568" fmla="*/ 588023 w 1613549"/>
                  <a:gd name="connsiteY568" fmla="*/ 2182870 h 3931765"/>
                  <a:gd name="connsiteX569" fmla="*/ 562134 w 1613549"/>
                  <a:gd name="connsiteY569" fmla="*/ 2164468 h 3931765"/>
                  <a:gd name="connsiteX570" fmla="*/ 808699 w 1613549"/>
                  <a:gd name="connsiteY570" fmla="*/ 2032356 h 3931765"/>
                  <a:gd name="connsiteX571" fmla="*/ 945154 w 1613549"/>
                  <a:gd name="connsiteY571" fmla="*/ 1967672 h 3931765"/>
                  <a:gd name="connsiteX572" fmla="*/ 977415 w 1613549"/>
                  <a:gd name="connsiteY572" fmla="*/ 1956604 h 3931765"/>
                  <a:gd name="connsiteX573" fmla="*/ 913093 w 1613549"/>
                  <a:gd name="connsiteY573" fmla="*/ 1965700 h 3931765"/>
                  <a:gd name="connsiteX574" fmla="*/ 932190 w 1613549"/>
                  <a:gd name="connsiteY574" fmla="*/ 1962119 h 3931765"/>
                  <a:gd name="connsiteX575" fmla="*/ 852161 w 1613549"/>
                  <a:gd name="connsiteY575" fmla="*/ 1998171 h 3931765"/>
                  <a:gd name="connsiteX576" fmla="*/ 573631 w 1613549"/>
                  <a:gd name="connsiteY576" fmla="*/ 2148399 h 3931765"/>
                  <a:gd name="connsiteX577" fmla="*/ 560734 w 1613549"/>
                  <a:gd name="connsiteY577" fmla="*/ 2153981 h 3931765"/>
                  <a:gd name="connsiteX578" fmla="*/ 577660 w 1613549"/>
                  <a:gd name="connsiteY578" fmla="*/ 2143980 h 3931765"/>
                  <a:gd name="connsiteX579" fmla="*/ 630000 w 1613549"/>
                  <a:gd name="connsiteY579" fmla="*/ 2104184 h 3931765"/>
                  <a:gd name="connsiteX580" fmla="*/ 681683 w 1613549"/>
                  <a:gd name="connsiteY580" fmla="*/ 2067323 h 3931765"/>
                  <a:gd name="connsiteX581" fmla="*/ 913093 w 1613549"/>
                  <a:gd name="connsiteY581" fmla="*/ 1965700 h 3931765"/>
                  <a:gd name="connsiteX582" fmla="*/ 1014610 w 1613549"/>
                  <a:gd name="connsiteY582" fmla="*/ 1811862 h 3931765"/>
                  <a:gd name="connsiteX583" fmla="*/ 1014343 w 1613549"/>
                  <a:gd name="connsiteY583" fmla="*/ 1811881 h 3931765"/>
                  <a:gd name="connsiteX584" fmla="*/ 1045966 w 1613549"/>
                  <a:gd name="connsiteY584" fmla="*/ 1778601 h 3931765"/>
                  <a:gd name="connsiteX585" fmla="*/ 1052358 w 1613549"/>
                  <a:gd name="connsiteY585" fmla="*/ 1778325 h 3931765"/>
                  <a:gd name="connsiteX586" fmla="*/ 1187775 w 1613549"/>
                  <a:gd name="connsiteY586" fmla="*/ 1671540 h 3931765"/>
                  <a:gd name="connsiteX587" fmla="*/ 1208920 w 1613549"/>
                  <a:gd name="connsiteY587" fmla="*/ 1659729 h 3931765"/>
                  <a:gd name="connsiteX588" fmla="*/ 1374522 w 1613549"/>
                  <a:gd name="connsiteY588" fmla="*/ 1596721 h 3931765"/>
                  <a:gd name="connsiteX589" fmla="*/ 1473610 w 1613549"/>
                  <a:gd name="connsiteY589" fmla="*/ 1581633 h 3931765"/>
                  <a:gd name="connsiteX590" fmla="*/ 1532818 w 1613549"/>
                  <a:gd name="connsiteY590" fmla="*/ 1580100 h 3931765"/>
                  <a:gd name="connsiteX591" fmla="*/ 1585005 w 1613549"/>
                  <a:gd name="connsiteY591" fmla="*/ 1586605 h 3931765"/>
                  <a:gd name="connsiteX592" fmla="*/ 1585720 w 1613549"/>
                  <a:gd name="connsiteY592" fmla="*/ 1586929 h 3931765"/>
                  <a:gd name="connsiteX593" fmla="*/ 1513606 w 1613549"/>
                  <a:gd name="connsiteY593" fmla="*/ 1637240 h 3931765"/>
                  <a:gd name="connsiteX594" fmla="*/ 1403944 w 1613549"/>
                  <a:gd name="connsiteY594" fmla="*/ 1680989 h 3931765"/>
                  <a:gd name="connsiteX595" fmla="*/ 1149627 w 1613549"/>
                  <a:gd name="connsiteY595" fmla="*/ 1771362 h 3931765"/>
                  <a:gd name="connsiteX596" fmla="*/ 1014610 w 1613549"/>
                  <a:gd name="connsiteY596" fmla="*/ 1811862 h 3931765"/>
                  <a:gd name="connsiteX597" fmla="*/ 1081590 w 1613549"/>
                  <a:gd name="connsiteY597" fmla="*/ 1285263 h 3931765"/>
                  <a:gd name="connsiteX598" fmla="*/ 1047881 w 1613549"/>
                  <a:gd name="connsiteY598" fmla="*/ 1622372 h 3931765"/>
                  <a:gd name="connsiteX599" fmla="*/ 1038318 w 1613549"/>
                  <a:gd name="connsiteY599" fmla="*/ 1668749 h 3931765"/>
                  <a:gd name="connsiteX600" fmla="*/ 1028802 w 1613549"/>
                  <a:gd name="connsiteY600" fmla="*/ 1562221 h 3931765"/>
                  <a:gd name="connsiteX601" fmla="*/ 1046166 w 1613549"/>
                  <a:gd name="connsiteY601" fmla="*/ 1366825 h 3931765"/>
                  <a:gd name="connsiteX602" fmla="*/ 1077323 w 1613549"/>
                  <a:gd name="connsiteY602" fmla="*/ 1281234 h 3931765"/>
                  <a:gd name="connsiteX603" fmla="*/ 1081590 w 1613549"/>
                  <a:gd name="connsiteY603" fmla="*/ 1285263 h 3931765"/>
                  <a:gd name="connsiteX604" fmla="*/ 1043176 w 1613549"/>
                  <a:gd name="connsiteY604" fmla="*/ 1767352 h 3931765"/>
                  <a:gd name="connsiteX605" fmla="*/ 1027640 w 1613549"/>
                  <a:gd name="connsiteY605" fmla="*/ 1782801 h 3931765"/>
                  <a:gd name="connsiteX606" fmla="*/ 1041023 w 1613549"/>
                  <a:gd name="connsiteY606" fmla="*/ 1753312 h 3931765"/>
                  <a:gd name="connsiteX607" fmla="*/ 1043176 w 1613549"/>
                  <a:gd name="connsiteY607" fmla="*/ 1767352 h 3931765"/>
                  <a:gd name="connsiteX608" fmla="*/ 1217121 w 1613549"/>
                  <a:gd name="connsiteY608" fmla="*/ 1400658 h 3931765"/>
                  <a:gd name="connsiteX609" fmla="*/ 1243839 w 1613549"/>
                  <a:gd name="connsiteY609" fmla="*/ 1360206 h 3931765"/>
                  <a:gd name="connsiteX610" fmla="*/ 1174725 w 1613549"/>
                  <a:gd name="connsiteY610" fmla="*/ 1479668 h 3931765"/>
                  <a:gd name="connsiteX611" fmla="*/ 1139169 w 1613549"/>
                  <a:gd name="connsiteY611" fmla="*/ 1541133 h 3931765"/>
                  <a:gd name="connsiteX612" fmla="*/ 1217121 w 1613549"/>
                  <a:gd name="connsiteY612" fmla="*/ 1400658 h 3931765"/>
                  <a:gd name="connsiteX613" fmla="*/ 1122776 w 1613549"/>
                  <a:gd name="connsiteY613" fmla="*/ 1465504 h 3931765"/>
                  <a:gd name="connsiteX614" fmla="*/ 1077485 w 1613549"/>
                  <a:gd name="connsiteY614" fmla="*/ 1594978 h 3931765"/>
                  <a:gd name="connsiteX615" fmla="*/ 1052300 w 1613549"/>
                  <a:gd name="connsiteY615" fmla="*/ 1659843 h 3931765"/>
                  <a:gd name="connsiteX616" fmla="*/ 1045328 w 1613549"/>
                  <a:gd name="connsiteY616" fmla="*/ 1682541 h 3931765"/>
                  <a:gd name="connsiteX617" fmla="*/ 1099630 w 1613549"/>
                  <a:gd name="connsiteY617" fmla="*/ 1361977 h 3931765"/>
                  <a:gd name="connsiteX618" fmla="*/ 1093715 w 1613549"/>
                  <a:gd name="connsiteY618" fmla="*/ 1298493 h 3931765"/>
                  <a:gd name="connsiteX619" fmla="*/ 1122776 w 1613549"/>
                  <a:gd name="connsiteY619" fmla="*/ 1465504 h 3931765"/>
                  <a:gd name="connsiteX620" fmla="*/ 1030336 w 1613549"/>
                  <a:gd name="connsiteY620" fmla="*/ 1364806 h 3931765"/>
                  <a:gd name="connsiteX621" fmla="*/ 1068950 w 1613549"/>
                  <a:gd name="connsiteY621" fmla="*/ 1274595 h 3931765"/>
                  <a:gd name="connsiteX622" fmla="*/ 1069893 w 1613549"/>
                  <a:gd name="connsiteY622" fmla="*/ 1275309 h 3931765"/>
                  <a:gd name="connsiteX623" fmla="*/ 1022487 w 1613549"/>
                  <a:gd name="connsiteY623" fmla="*/ 1446416 h 3931765"/>
                  <a:gd name="connsiteX624" fmla="*/ 1027374 w 1613549"/>
                  <a:gd name="connsiteY624" fmla="*/ 1655814 h 3931765"/>
                  <a:gd name="connsiteX625" fmla="*/ 1033079 w 1613549"/>
                  <a:gd name="connsiteY625" fmla="*/ 1699219 h 3931765"/>
                  <a:gd name="connsiteX626" fmla="*/ 1032269 w 1613549"/>
                  <a:gd name="connsiteY626" fmla="*/ 1705201 h 3931765"/>
                  <a:gd name="connsiteX627" fmla="*/ 1004361 w 1613549"/>
                  <a:gd name="connsiteY627" fmla="*/ 1545067 h 3931765"/>
                  <a:gd name="connsiteX628" fmla="*/ 1030336 w 1613549"/>
                  <a:gd name="connsiteY628" fmla="*/ 1364806 h 3931765"/>
                  <a:gd name="connsiteX629" fmla="*/ 981777 w 1613549"/>
                  <a:gd name="connsiteY629" fmla="*/ 1828988 h 3931765"/>
                  <a:gd name="connsiteX630" fmla="*/ 1001942 w 1613549"/>
                  <a:gd name="connsiteY630" fmla="*/ 1797927 h 3931765"/>
                  <a:gd name="connsiteX631" fmla="*/ 1026050 w 1613549"/>
                  <a:gd name="connsiteY631" fmla="*/ 1756550 h 3931765"/>
                  <a:gd name="connsiteX632" fmla="*/ 981777 w 1613549"/>
                  <a:gd name="connsiteY632" fmla="*/ 1828988 h 3931765"/>
                  <a:gd name="connsiteX633" fmla="*/ 1597740 w 1613549"/>
                  <a:gd name="connsiteY633" fmla="*/ 1623781 h 3931765"/>
                  <a:gd name="connsiteX634" fmla="*/ 1575614 w 1613549"/>
                  <a:gd name="connsiteY634" fmla="*/ 1644365 h 3931765"/>
                  <a:gd name="connsiteX635" fmla="*/ 1550544 w 1613549"/>
                  <a:gd name="connsiteY635" fmla="*/ 1663120 h 3931765"/>
                  <a:gd name="connsiteX636" fmla="*/ 1319248 w 1613549"/>
                  <a:gd name="connsiteY636" fmla="*/ 1766485 h 3931765"/>
                  <a:gd name="connsiteX637" fmla="*/ 1067388 w 1613549"/>
                  <a:gd name="connsiteY637" fmla="*/ 1807176 h 3931765"/>
                  <a:gd name="connsiteX638" fmla="*/ 1268585 w 1613549"/>
                  <a:gd name="connsiteY638" fmla="*/ 1741139 h 3931765"/>
                  <a:gd name="connsiteX639" fmla="*/ 1397220 w 1613549"/>
                  <a:gd name="connsiteY639" fmla="*/ 1694057 h 3931765"/>
                  <a:gd name="connsiteX640" fmla="*/ 1509834 w 1613549"/>
                  <a:gd name="connsiteY640" fmla="*/ 1649994 h 3931765"/>
                  <a:gd name="connsiteX641" fmla="*/ 1594625 w 1613549"/>
                  <a:gd name="connsiteY641" fmla="*/ 1591806 h 3931765"/>
                  <a:gd name="connsiteX642" fmla="*/ 1601617 w 1613549"/>
                  <a:gd name="connsiteY642" fmla="*/ 1599702 h 3931765"/>
                  <a:gd name="connsiteX643" fmla="*/ 1597740 w 1613549"/>
                  <a:gd name="connsiteY643" fmla="*/ 1623781 h 393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</a:cxnLst>
                <a:rect l="l" t="t" r="r" b="b"/>
                <a:pathLst>
                  <a:path w="1613549" h="3931765">
                    <a:moveTo>
                      <a:pt x="1610427" y="1595206"/>
                    </a:moveTo>
                    <a:cubicBezTo>
                      <a:pt x="1608198" y="1590815"/>
                      <a:pt x="1604922" y="1587291"/>
                      <a:pt x="1601112" y="1584348"/>
                    </a:cubicBezTo>
                    <a:cubicBezTo>
                      <a:pt x="1603122" y="1581938"/>
                      <a:pt x="1605179" y="1579585"/>
                      <a:pt x="1607065" y="1577052"/>
                    </a:cubicBezTo>
                    <a:cubicBezTo>
                      <a:pt x="1609551" y="1573718"/>
                      <a:pt x="1606074" y="1569879"/>
                      <a:pt x="1602769" y="1569565"/>
                    </a:cubicBezTo>
                    <a:cubicBezTo>
                      <a:pt x="1523169" y="1562136"/>
                      <a:pt x="1442445" y="1569127"/>
                      <a:pt x="1365025" y="1588929"/>
                    </a:cubicBezTo>
                    <a:cubicBezTo>
                      <a:pt x="1333593" y="1596635"/>
                      <a:pt x="1302713" y="1606598"/>
                      <a:pt x="1272747" y="1618771"/>
                    </a:cubicBezTo>
                    <a:cubicBezTo>
                      <a:pt x="1260107" y="1623905"/>
                      <a:pt x="1247687" y="1629554"/>
                      <a:pt x="1235380" y="1635440"/>
                    </a:cubicBezTo>
                    <a:cubicBezTo>
                      <a:pt x="1190118" y="1656671"/>
                      <a:pt x="1147017" y="1682522"/>
                      <a:pt x="1107136" y="1712659"/>
                    </a:cubicBezTo>
                    <a:cubicBezTo>
                      <a:pt x="1087733" y="1727318"/>
                      <a:pt x="1069112" y="1742968"/>
                      <a:pt x="1051348" y="1759532"/>
                    </a:cubicBezTo>
                    <a:cubicBezTo>
                      <a:pt x="1050224" y="1752264"/>
                      <a:pt x="1049119" y="1744997"/>
                      <a:pt x="1048024" y="1737720"/>
                    </a:cubicBezTo>
                    <a:cubicBezTo>
                      <a:pt x="1061149" y="1708487"/>
                      <a:pt x="1074284" y="1679245"/>
                      <a:pt x="1087562" y="1650090"/>
                    </a:cubicBezTo>
                    <a:cubicBezTo>
                      <a:pt x="1114661" y="1603265"/>
                      <a:pt x="1141750" y="1556440"/>
                      <a:pt x="1168839" y="1509615"/>
                    </a:cubicBezTo>
                    <a:cubicBezTo>
                      <a:pt x="1206091" y="1445207"/>
                      <a:pt x="1243353" y="1380808"/>
                      <a:pt x="1280605" y="1316400"/>
                    </a:cubicBezTo>
                    <a:lnTo>
                      <a:pt x="1294512" y="1292359"/>
                    </a:lnTo>
                    <a:cubicBezTo>
                      <a:pt x="1297226" y="1287663"/>
                      <a:pt x="1290397" y="1281891"/>
                      <a:pt x="1286739" y="1286368"/>
                    </a:cubicBezTo>
                    <a:cubicBezTo>
                      <a:pt x="1237162" y="1346985"/>
                      <a:pt x="1195376" y="1413422"/>
                      <a:pt x="1158381" y="1482345"/>
                    </a:cubicBezTo>
                    <a:cubicBezTo>
                      <a:pt x="1129758" y="1535656"/>
                      <a:pt x="1103898" y="1590377"/>
                      <a:pt x="1078828" y="1645441"/>
                    </a:cubicBezTo>
                    <a:cubicBezTo>
                      <a:pt x="1073875" y="1654004"/>
                      <a:pt x="1068922" y="1662567"/>
                      <a:pt x="1063969" y="1671130"/>
                    </a:cubicBezTo>
                    <a:lnTo>
                      <a:pt x="1053348" y="1689494"/>
                    </a:lnTo>
                    <a:cubicBezTo>
                      <a:pt x="1054053" y="1686951"/>
                      <a:pt x="1054710" y="1684389"/>
                      <a:pt x="1055463" y="1681855"/>
                    </a:cubicBezTo>
                    <a:cubicBezTo>
                      <a:pt x="1062388" y="1658433"/>
                      <a:pt x="1071198" y="1635621"/>
                      <a:pt x="1080447" y="1613037"/>
                    </a:cubicBezTo>
                    <a:cubicBezTo>
                      <a:pt x="1098792" y="1568213"/>
                      <a:pt x="1119137" y="1523788"/>
                      <a:pt x="1130282" y="1476449"/>
                    </a:cubicBezTo>
                    <a:cubicBezTo>
                      <a:pt x="1138892" y="1439844"/>
                      <a:pt x="1140530" y="1401144"/>
                      <a:pt x="1132996" y="1364206"/>
                    </a:cubicBezTo>
                    <a:cubicBezTo>
                      <a:pt x="1126519" y="1332497"/>
                      <a:pt x="1112365" y="1302541"/>
                      <a:pt x="1089791" y="1279824"/>
                    </a:cubicBezTo>
                    <a:cubicBezTo>
                      <a:pt x="1088438" y="1274119"/>
                      <a:pt x="1086990" y="1268442"/>
                      <a:pt x="1085333" y="1262803"/>
                    </a:cubicBezTo>
                    <a:cubicBezTo>
                      <a:pt x="1084238" y="1259098"/>
                      <a:pt x="1078780" y="1258079"/>
                      <a:pt x="1076837" y="1261689"/>
                    </a:cubicBezTo>
                    <a:cubicBezTo>
                      <a:pt x="1075989" y="1263270"/>
                      <a:pt x="1075189" y="1264870"/>
                      <a:pt x="1074360" y="1266461"/>
                    </a:cubicBezTo>
                    <a:cubicBezTo>
                      <a:pt x="1072836" y="1265327"/>
                      <a:pt x="1071312" y="1264194"/>
                      <a:pt x="1069722" y="1263127"/>
                    </a:cubicBezTo>
                    <a:cubicBezTo>
                      <a:pt x="1067588" y="1261679"/>
                      <a:pt x="1064302" y="1262689"/>
                      <a:pt x="1063092" y="1264870"/>
                    </a:cubicBezTo>
                    <a:cubicBezTo>
                      <a:pt x="1032888" y="1319191"/>
                      <a:pt x="1012343" y="1378694"/>
                      <a:pt x="1002161" y="1439987"/>
                    </a:cubicBezTo>
                    <a:cubicBezTo>
                      <a:pt x="991988" y="1501204"/>
                      <a:pt x="991845" y="1563945"/>
                      <a:pt x="1002180" y="1625153"/>
                    </a:cubicBezTo>
                    <a:cubicBezTo>
                      <a:pt x="1008009" y="1659691"/>
                      <a:pt x="1017268" y="1693571"/>
                      <a:pt x="1029726" y="1726309"/>
                    </a:cubicBezTo>
                    <a:cubicBezTo>
                      <a:pt x="1030031" y="1727118"/>
                      <a:pt x="1030479" y="1727718"/>
                      <a:pt x="1030984" y="1728223"/>
                    </a:cubicBezTo>
                    <a:cubicBezTo>
                      <a:pt x="1023449" y="1741253"/>
                      <a:pt x="1015924" y="1754274"/>
                      <a:pt x="1008390" y="1767304"/>
                    </a:cubicBezTo>
                    <a:cubicBezTo>
                      <a:pt x="991941" y="1795765"/>
                      <a:pt x="976100" y="1825416"/>
                      <a:pt x="952945" y="1849133"/>
                    </a:cubicBezTo>
                    <a:cubicBezTo>
                      <a:pt x="928571" y="1874098"/>
                      <a:pt x="897957" y="1892986"/>
                      <a:pt x="869668" y="1913132"/>
                    </a:cubicBezTo>
                    <a:cubicBezTo>
                      <a:pt x="839493" y="1934620"/>
                      <a:pt x="809318" y="1956118"/>
                      <a:pt x="779152" y="1977607"/>
                    </a:cubicBezTo>
                    <a:cubicBezTo>
                      <a:pt x="724593" y="2016468"/>
                      <a:pt x="670253" y="2055626"/>
                      <a:pt x="616055" y="2094993"/>
                    </a:cubicBezTo>
                    <a:cubicBezTo>
                      <a:pt x="620456" y="2090440"/>
                      <a:pt x="624818" y="2085858"/>
                      <a:pt x="629133" y="2081258"/>
                    </a:cubicBezTo>
                    <a:cubicBezTo>
                      <a:pt x="659013" y="2049368"/>
                      <a:pt x="686607" y="2015316"/>
                      <a:pt x="711648" y="1979502"/>
                    </a:cubicBezTo>
                    <a:cubicBezTo>
                      <a:pt x="736871" y="1943440"/>
                      <a:pt x="762521" y="1905112"/>
                      <a:pt x="776533" y="1863078"/>
                    </a:cubicBezTo>
                    <a:cubicBezTo>
                      <a:pt x="783362" y="1842599"/>
                      <a:pt x="786934" y="1820730"/>
                      <a:pt x="784334" y="1799184"/>
                    </a:cubicBezTo>
                    <a:cubicBezTo>
                      <a:pt x="781838" y="1778563"/>
                      <a:pt x="773675" y="1759341"/>
                      <a:pt x="762826" y="1741768"/>
                    </a:cubicBezTo>
                    <a:cubicBezTo>
                      <a:pt x="752025" y="1724261"/>
                      <a:pt x="738966" y="1708116"/>
                      <a:pt x="725850" y="1692314"/>
                    </a:cubicBezTo>
                    <a:cubicBezTo>
                      <a:pt x="723040" y="1688932"/>
                      <a:pt x="720183" y="1685580"/>
                      <a:pt x="717287" y="1682265"/>
                    </a:cubicBezTo>
                    <a:cubicBezTo>
                      <a:pt x="718859" y="1682760"/>
                      <a:pt x="720554" y="1683065"/>
                      <a:pt x="722412" y="1683103"/>
                    </a:cubicBezTo>
                    <a:cubicBezTo>
                      <a:pt x="728936" y="1683236"/>
                      <a:pt x="728936" y="1673102"/>
                      <a:pt x="722412" y="1672969"/>
                    </a:cubicBezTo>
                    <a:cubicBezTo>
                      <a:pt x="718859" y="1672892"/>
                      <a:pt x="716535" y="1670921"/>
                      <a:pt x="715001" y="1668006"/>
                    </a:cubicBezTo>
                    <a:cubicBezTo>
                      <a:pt x="714839" y="1641250"/>
                      <a:pt x="716078" y="1614475"/>
                      <a:pt x="718916" y="1587863"/>
                    </a:cubicBezTo>
                    <a:cubicBezTo>
                      <a:pt x="722088" y="1558154"/>
                      <a:pt x="727784" y="1529017"/>
                      <a:pt x="733908" y="1499804"/>
                    </a:cubicBezTo>
                    <a:cubicBezTo>
                      <a:pt x="736871" y="1485669"/>
                      <a:pt x="739566" y="1471419"/>
                      <a:pt x="741205" y="1457056"/>
                    </a:cubicBezTo>
                    <a:cubicBezTo>
                      <a:pt x="742843" y="1442740"/>
                      <a:pt x="742566" y="1428509"/>
                      <a:pt x="740462" y="1414250"/>
                    </a:cubicBezTo>
                    <a:cubicBezTo>
                      <a:pt x="738623" y="1401820"/>
                      <a:pt x="735356" y="1389705"/>
                      <a:pt x="731251" y="1377865"/>
                    </a:cubicBezTo>
                    <a:cubicBezTo>
                      <a:pt x="733613" y="1363882"/>
                      <a:pt x="736271" y="1349947"/>
                      <a:pt x="739328" y="1336088"/>
                    </a:cubicBezTo>
                    <a:cubicBezTo>
                      <a:pt x="764255" y="1222931"/>
                      <a:pt x="812032" y="1116318"/>
                      <a:pt x="856676" y="1009933"/>
                    </a:cubicBezTo>
                    <a:cubicBezTo>
                      <a:pt x="901986" y="901967"/>
                      <a:pt x="947888" y="794182"/>
                      <a:pt x="998113" y="688398"/>
                    </a:cubicBezTo>
                    <a:cubicBezTo>
                      <a:pt x="1003856" y="676292"/>
                      <a:pt x="1009686" y="664223"/>
                      <a:pt x="1015544" y="652184"/>
                    </a:cubicBezTo>
                    <a:cubicBezTo>
                      <a:pt x="1026107" y="641801"/>
                      <a:pt x="1035584" y="630495"/>
                      <a:pt x="1044052" y="618380"/>
                    </a:cubicBezTo>
                    <a:cubicBezTo>
                      <a:pt x="1041223" y="633486"/>
                      <a:pt x="1039261" y="648831"/>
                      <a:pt x="1039080" y="663947"/>
                    </a:cubicBezTo>
                    <a:cubicBezTo>
                      <a:pt x="1038804" y="687493"/>
                      <a:pt x="1046738" y="708038"/>
                      <a:pt x="1061254" y="726412"/>
                    </a:cubicBezTo>
                    <a:cubicBezTo>
                      <a:pt x="1113289" y="792287"/>
                      <a:pt x="1200205" y="818252"/>
                      <a:pt x="1280482" y="825939"/>
                    </a:cubicBezTo>
                    <a:cubicBezTo>
                      <a:pt x="1329259" y="830606"/>
                      <a:pt x="1378408" y="829254"/>
                      <a:pt x="1427233" y="825986"/>
                    </a:cubicBezTo>
                    <a:cubicBezTo>
                      <a:pt x="1429386" y="825844"/>
                      <a:pt x="1431462" y="824548"/>
                      <a:pt x="1432015" y="822348"/>
                    </a:cubicBezTo>
                    <a:cubicBezTo>
                      <a:pt x="1446626" y="763979"/>
                      <a:pt x="1387019" y="715582"/>
                      <a:pt x="1351328" y="678720"/>
                    </a:cubicBezTo>
                    <a:cubicBezTo>
                      <a:pt x="1314800" y="640992"/>
                      <a:pt x="1277948" y="603568"/>
                      <a:pt x="1240934" y="566306"/>
                    </a:cubicBezTo>
                    <a:cubicBezTo>
                      <a:pt x="1267870" y="579108"/>
                      <a:pt x="1296188" y="589043"/>
                      <a:pt x="1325258" y="595691"/>
                    </a:cubicBezTo>
                    <a:cubicBezTo>
                      <a:pt x="1367721" y="605406"/>
                      <a:pt x="1411812" y="608502"/>
                      <a:pt x="1455170" y="603997"/>
                    </a:cubicBezTo>
                    <a:cubicBezTo>
                      <a:pt x="1476439" y="601787"/>
                      <a:pt x="1497556" y="597882"/>
                      <a:pt x="1518140" y="592024"/>
                    </a:cubicBezTo>
                    <a:cubicBezTo>
                      <a:pt x="1538790" y="586147"/>
                      <a:pt x="1560107" y="577660"/>
                      <a:pt x="1573004" y="559563"/>
                    </a:cubicBezTo>
                    <a:cubicBezTo>
                      <a:pt x="1576042" y="555305"/>
                      <a:pt x="1578338" y="550838"/>
                      <a:pt x="1580119" y="546256"/>
                    </a:cubicBezTo>
                    <a:cubicBezTo>
                      <a:pt x="1580833" y="546161"/>
                      <a:pt x="1581557" y="546104"/>
                      <a:pt x="1582272" y="546018"/>
                    </a:cubicBezTo>
                    <a:cubicBezTo>
                      <a:pt x="1587586" y="545323"/>
                      <a:pt x="1588625" y="538817"/>
                      <a:pt x="1583529" y="536760"/>
                    </a:cubicBezTo>
                    <a:cubicBezTo>
                      <a:pt x="1583367" y="536693"/>
                      <a:pt x="1583205" y="536636"/>
                      <a:pt x="1583043" y="536569"/>
                    </a:cubicBezTo>
                    <a:cubicBezTo>
                      <a:pt x="1590187" y="503270"/>
                      <a:pt x="1571727" y="464732"/>
                      <a:pt x="1557783" y="436147"/>
                    </a:cubicBezTo>
                    <a:cubicBezTo>
                      <a:pt x="1548077" y="416249"/>
                      <a:pt x="1536218" y="396704"/>
                      <a:pt x="1517606" y="383950"/>
                    </a:cubicBezTo>
                    <a:cubicBezTo>
                      <a:pt x="1499471" y="371511"/>
                      <a:pt x="1477115" y="367510"/>
                      <a:pt x="1455465" y="368063"/>
                    </a:cubicBezTo>
                    <a:cubicBezTo>
                      <a:pt x="1432215" y="368663"/>
                      <a:pt x="1409326" y="373911"/>
                      <a:pt x="1386895" y="379654"/>
                    </a:cubicBezTo>
                    <a:cubicBezTo>
                      <a:pt x="1358501" y="386932"/>
                      <a:pt x="1330116" y="394285"/>
                      <a:pt x="1301732" y="401610"/>
                    </a:cubicBezTo>
                    <a:cubicBezTo>
                      <a:pt x="1272804" y="409068"/>
                      <a:pt x="1243886" y="416516"/>
                      <a:pt x="1214959" y="423974"/>
                    </a:cubicBezTo>
                    <a:cubicBezTo>
                      <a:pt x="1201033" y="427565"/>
                      <a:pt x="1187108" y="431156"/>
                      <a:pt x="1173182" y="434747"/>
                    </a:cubicBezTo>
                    <a:cubicBezTo>
                      <a:pt x="1168086" y="436061"/>
                      <a:pt x="1162962" y="437481"/>
                      <a:pt x="1157828" y="438881"/>
                    </a:cubicBezTo>
                    <a:cubicBezTo>
                      <a:pt x="1165515" y="432090"/>
                      <a:pt x="1172211" y="423908"/>
                      <a:pt x="1178307" y="415983"/>
                    </a:cubicBezTo>
                    <a:cubicBezTo>
                      <a:pt x="1208482" y="376778"/>
                      <a:pt x="1231275" y="332020"/>
                      <a:pt x="1245753" y="284728"/>
                    </a:cubicBezTo>
                    <a:cubicBezTo>
                      <a:pt x="1253030" y="260963"/>
                      <a:pt x="1258107" y="236560"/>
                      <a:pt x="1261060" y="211891"/>
                    </a:cubicBezTo>
                    <a:cubicBezTo>
                      <a:pt x="1263917" y="187983"/>
                      <a:pt x="1266327" y="161903"/>
                      <a:pt x="1262584" y="137977"/>
                    </a:cubicBezTo>
                    <a:cubicBezTo>
                      <a:pt x="1258717" y="113240"/>
                      <a:pt x="1238143" y="101658"/>
                      <a:pt x="1218436" y="89628"/>
                    </a:cubicBezTo>
                    <a:cubicBezTo>
                      <a:pt x="1195699" y="75750"/>
                      <a:pt x="1172154" y="63205"/>
                      <a:pt x="1147951" y="52071"/>
                    </a:cubicBezTo>
                    <a:cubicBezTo>
                      <a:pt x="1100535" y="30239"/>
                      <a:pt x="1050700" y="13656"/>
                      <a:pt x="999589" y="3026"/>
                    </a:cubicBezTo>
                    <a:cubicBezTo>
                      <a:pt x="978853" y="-1288"/>
                      <a:pt x="958403" y="-3879"/>
                      <a:pt x="945344" y="16133"/>
                    </a:cubicBezTo>
                    <a:cubicBezTo>
                      <a:pt x="933438" y="34392"/>
                      <a:pt x="932647" y="59043"/>
                      <a:pt x="929876" y="79960"/>
                    </a:cubicBezTo>
                    <a:cubicBezTo>
                      <a:pt x="916512" y="180858"/>
                      <a:pt x="913559" y="295196"/>
                      <a:pt x="982568" y="378178"/>
                    </a:cubicBezTo>
                    <a:cubicBezTo>
                      <a:pt x="996532" y="394971"/>
                      <a:pt x="1013362" y="409182"/>
                      <a:pt x="1031660" y="421060"/>
                    </a:cubicBezTo>
                    <a:cubicBezTo>
                      <a:pt x="1011896" y="416783"/>
                      <a:pt x="991817" y="413935"/>
                      <a:pt x="971652" y="412468"/>
                    </a:cubicBezTo>
                    <a:cubicBezTo>
                      <a:pt x="929361" y="409392"/>
                      <a:pt x="886632" y="412516"/>
                      <a:pt x="845132" y="421155"/>
                    </a:cubicBezTo>
                    <a:cubicBezTo>
                      <a:pt x="762998" y="438271"/>
                      <a:pt x="685036" y="477419"/>
                      <a:pt x="623952" y="535179"/>
                    </a:cubicBezTo>
                    <a:cubicBezTo>
                      <a:pt x="608826" y="549485"/>
                      <a:pt x="594843" y="564935"/>
                      <a:pt x="582042" y="581356"/>
                    </a:cubicBezTo>
                    <a:cubicBezTo>
                      <a:pt x="579651" y="584423"/>
                      <a:pt x="581699" y="590852"/>
                      <a:pt x="586461" y="588947"/>
                    </a:cubicBezTo>
                    <a:cubicBezTo>
                      <a:pt x="594986" y="585528"/>
                      <a:pt x="603559" y="582327"/>
                      <a:pt x="612169" y="579260"/>
                    </a:cubicBezTo>
                    <a:cubicBezTo>
                      <a:pt x="604311" y="583156"/>
                      <a:pt x="596548" y="587204"/>
                      <a:pt x="589195" y="591729"/>
                    </a:cubicBezTo>
                    <a:cubicBezTo>
                      <a:pt x="582823" y="595643"/>
                      <a:pt x="576755" y="600758"/>
                      <a:pt x="574222" y="608045"/>
                    </a:cubicBezTo>
                    <a:cubicBezTo>
                      <a:pt x="570583" y="618532"/>
                      <a:pt x="574803" y="629609"/>
                      <a:pt x="577946" y="639639"/>
                    </a:cubicBezTo>
                    <a:cubicBezTo>
                      <a:pt x="585023" y="662175"/>
                      <a:pt x="592033" y="684883"/>
                      <a:pt x="600482" y="706953"/>
                    </a:cubicBezTo>
                    <a:cubicBezTo>
                      <a:pt x="606845" y="723574"/>
                      <a:pt x="615408" y="740585"/>
                      <a:pt x="631238" y="750015"/>
                    </a:cubicBezTo>
                    <a:cubicBezTo>
                      <a:pt x="649593" y="760940"/>
                      <a:pt x="672043" y="758568"/>
                      <a:pt x="692322" y="756473"/>
                    </a:cubicBezTo>
                    <a:cubicBezTo>
                      <a:pt x="740823" y="751463"/>
                      <a:pt x="789058" y="743271"/>
                      <a:pt x="836426" y="731679"/>
                    </a:cubicBezTo>
                    <a:cubicBezTo>
                      <a:pt x="881174" y="720735"/>
                      <a:pt x="927580" y="708629"/>
                      <a:pt x="968509" y="686931"/>
                    </a:cubicBezTo>
                    <a:cubicBezTo>
                      <a:pt x="979282" y="681216"/>
                      <a:pt x="989159" y="674682"/>
                      <a:pt x="998313" y="667490"/>
                    </a:cubicBezTo>
                    <a:cubicBezTo>
                      <a:pt x="949087" y="769722"/>
                      <a:pt x="904053" y="873926"/>
                      <a:pt x="859924" y="978444"/>
                    </a:cubicBezTo>
                    <a:cubicBezTo>
                      <a:pt x="813242" y="1089019"/>
                      <a:pt x="762426" y="1199662"/>
                      <a:pt x="733842" y="1316657"/>
                    </a:cubicBezTo>
                    <a:cubicBezTo>
                      <a:pt x="730308" y="1331107"/>
                      <a:pt x="727203" y="1345651"/>
                      <a:pt x="724450" y="1360253"/>
                    </a:cubicBezTo>
                    <a:cubicBezTo>
                      <a:pt x="721154" y="1352424"/>
                      <a:pt x="717611" y="1344708"/>
                      <a:pt x="713887" y="1337117"/>
                    </a:cubicBezTo>
                    <a:cubicBezTo>
                      <a:pt x="707362" y="1323801"/>
                      <a:pt x="700476" y="1310647"/>
                      <a:pt x="693465" y="1297560"/>
                    </a:cubicBezTo>
                    <a:cubicBezTo>
                      <a:pt x="697304" y="1299684"/>
                      <a:pt x="701104" y="1301865"/>
                      <a:pt x="704981" y="1303922"/>
                    </a:cubicBezTo>
                    <a:cubicBezTo>
                      <a:pt x="708610" y="1305846"/>
                      <a:pt x="713315" y="1302656"/>
                      <a:pt x="712096" y="1298455"/>
                    </a:cubicBezTo>
                    <a:cubicBezTo>
                      <a:pt x="693970" y="1235885"/>
                      <a:pt x="660299" y="1179535"/>
                      <a:pt x="625361" y="1125090"/>
                    </a:cubicBezTo>
                    <a:cubicBezTo>
                      <a:pt x="592052" y="1073198"/>
                      <a:pt x="558458" y="1017191"/>
                      <a:pt x="505527" y="982939"/>
                    </a:cubicBezTo>
                    <a:cubicBezTo>
                      <a:pt x="477286" y="964670"/>
                      <a:pt x="443986" y="953231"/>
                      <a:pt x="410068" y="955374"/>
                    </a:cubicBezTo>
                    <a:cubicBezTo>
                      <a:pt x="408144" y="955498"/>
                      <a:pt x="405705" y="956784"/>
                      <a:pt x="405391" y="958936"/>
                    </a:cubicBezTo>
                    <a:cubicBezTo>
                      <a:pt x="403800" y="969652"/>
                      <a:pt x="404705" y="980006"/>
                      <a:pt x="407144" y="990055"/>
                    </a:cubicBezTo>
                    <a:cubicBezTo>
                      <a:pt x="409811" y="1012619"/>
                      <a:pt x="421936" y="1034250"/>
                      <a:pt x="433928" y="1053167"/>
                    </a:cubicBezTo>
                    <a:cubicBezTo>
                      <a:pt x="438414" y="1060244"/>
                      <a:pt x="443053" y="1067217"/>
                      <a:pt x="447796" y="1074132"/>
                    </a:cubicBezTo>
                    <a:cubicBezTo>
                      <a:pt x="454026" y="1085305"/>
                      <a:pt x="460341" y="1096430"/>
                      <a:pt x="466818" y="1107460"/>
                    </a:cubicBezTo>
                    <a:cubicBezTo>
                      <a:pt x="493002" y="1152056"/>
                      <a:pt x="521825" y="1195576"/>
                      <a:pt x="557134" y="1233542"/>
                    </a:cubicBezTo>
                    <a:cubicBezTo>
                      <a:pt x="574622" y="1252344"/>
                      <a:pt x="593710" y="1269651"/>
                      <a:pt x="614446" y="1284815"/>
                    </a:cubicBezTo>
                    <a:cubicBezTo>
                      <a:pt x="634401" y="1299398"/>
                      <a:pt x="656432" y="1310885"/>
                      <a:pt x="676177" y="1325754"/>
                    </a:cubicBezTo>
                    <a:cubicBezTo>
                      <a:pt x="685759" y="1332964"/>
                      <a:pt x="694875" y="1341251"/>
                      <a:pt x="701923" y="1351004"/>
                    </a:cubicBezTo>
                    <a:cubicBezTo>
                      <a:pt x="709572" y="1361596"/>
                      <a:pt x="714458" y="1373607"/>
                      <a:pt x="717021" y="1386390"/>
                    </a:cubicBezTo>
                    <a:cubicBezTo>
                      <a:pt x="717640" y="1389486"/>
                      <a:pt x="718097" y="1392600"/>
                      <a:pt x="718487" y="1395715"/>
                    </a:cubicBezTo>
                    <a:cubicBezTo>
                      <a:pt x="713401" y="1429491"/>
                      <a:pt x="709943" y="1463523"/>
                      <a:pt x="707610" y="1497594"/>
                    </a:cubicBezTo>
                    <a:cubicBezTo>
                      <a:pt x="705514" y="1528246"/>
                      <a:pt x="704324" y="1558945"/>
                      <a:pt x="703457" y="1589653"/>
                    </a:cubicBezTo>
                    <a:cubicBezTo>
                      <a:pt x="703457" y="1589720"/>
                      <a:pt x="703457" y="1589787"/>
                      <a:pt x="703447" y="1589863"/>
                    </a:cubicBezTo>
                    <a:cubicBezTo>
                      <a:pt x="701066" y="1613342"/>
                      <a:pt x="698771" y="1636831"/>
                      <a:pt x="696361" y="1660310"/>
                    </a:cubicBezTo>
                    <a:cubicBezTo>
                      <a:pt x="692503" y="1656662"/>
                      <a:pt x="688550" y="1653109"/>
                      <a:pt x="684435" y="1649747"/>
                    </a:cubicBezTo>
                    <a:cubicBezTo>
                      <a:pt x="670424" y="1638288"/>
                      <a:pt x="654756" y="1628611"/>
                      <a:pt x="637287" y="1623448"/>
                    </a:cubicBezTo>
                    <a:cubicBezTo>
                      <a:pt x="618722" y="1617962"/>
                      <a:pt x="599330" y="1618476"/>
                      <a:pt x="580641" y="1623086"/>
                    </a:cubicBezTo>
                    <a:cubicBezTo>
                      <a:pt x="543065" y="1632344"/>
                      <a:pt x="510176" y="1655271"/>
                      <a:pt x="471590" y="1661186"/>
                    </a:cubicBezTo>
                    <a:cubicBezTo>
                      <a:pt x="469456" y="1661510"/>
                      <a:pt x="468389" y="1663786"/>
                      <a:pt x="468189" y="1665653"/>
                    </a:cubicBezTo>
                    <a:cubicBezTo>
                      <a:pt x="454130" y="1799384"/>
                      <a:pt x="460046" y="1935020"/>
                      <a:pt x="485306" y="2067085"/>
                    </a:cubicBezTo>
                    <a:cubicBezTo>
                      <a:pt x="462360" y="2031289"/>
                      <a:pt x="439414" y="1995494"/>
                      <a:pt x="416488" y="1959690"/>
                    </a:cubicBezTo>
                    <a:cubicBezTo>
                      <a:pt x="393542" y="1923867"/>
                      <a:pt x="371244" y="1886138"/>
                      <a:pt x="339268" y="1857449"/>
                    </a:cubicBezTo>
                    <a:cubicBezTo>
                      <a:pt x="309570" y="1830807"/>
                      <a:pt x="272193" y="1814853"/>
                      <a:pt x="232665" y="1810281"/>
                    </a:cubicBezTo>
                    <a:cubicBezTo>
                      <a:pt x="153369" y="1801108"/>
                      <a:pt x="76502" y="1841332"/>
                      <a:pt x="29982" y="1904502"/>
                    </a:cubicBezTo>
                    <a:cubicBezTo>
                      <a:pt x="17657" y="1921238"/>
                      <a:pt x="7275" y="1940021"/>
                      <a:pt x="2836" y="1960481"/>
                    </a:cubicBezTo>
                    <a:cubicBezTo>
                      <a:pt x="-2060" y="1983055"/>
                      <a:pt x="112" y="2006162"/>
                      <a:pt x="3865" y="2028737"/>
                    </a:cubicBezTo>
                    <a:cubicBezTo>
                      <a:pt x="7694" y="2051749"/>
                      <a:pt x="12475" y="2074428"/>
                      <a:pt x="15133" y="2097631"/>
                    </a:cubicBezTo>
                    <a:cubicBezTo>
                      <a:pt x="17362" y="2117091"/>
                      <a:pt x="20876" y="2136331"/>
                      <a:pt x="33078" y="2152229"/>
                    </a:cubicBezTo>
                    <a:cubicBezTo>
                      <a:pt x="53633" y="2179003"/>
                      <a:pt x="88875" y="2188776"/>
                      <a:pt x="120727" y="2193843"/>
                    </a:cubicBezTo>
                    <a:cubicBezTo>
                      <a:pt x="141158" y="2197091"/>
                      <a:pt x="161846" y="2198920"/>
                      <a:pt x="182420" y="2200977"/>
                    </a:cubicBezTo>
                    <a:cubicBezTo>
                      <a:pt x="205937" y="2203330"/>
                      <a:pt x="229502" y="2205349"/>
                      <a:pt x="253124" y="2206407"/>
                    </a:cubicBezTo>
                    <a:cubicBezTo>
                      <a:pt x="299635" y="2208483"/>
                      <a:pt x="346631" y="2206807"/>
                      <a:pt x="392218" y="2196710"/>
                    </a:cubicBezTo>
                    <a:cubicBezTo>
                      <a:pt x="415097" y="2191643"/>
                      <a:pt x="437243" y="2184032"/>
                      <a:pt x="459407" y="2176498"/>
                    </a:cubicBezTo>
                    <a:cubicBezTo>
                      <a:pt x="473657" y="2171659"/>
                      <a:pt x="487954" y="2167392"/>
                      <a:pt x="502356" y="2163392"/>
                    </a:cubicBezTo>
                    <a:cubicBezTo>
                      <a:pt x="496136" y="2166964"/>
                      <a:pt x="490116" y="2170917"/>
                      <a:pt x="484363" y="2175279"/>
                    </a:cubicBezTo>
                    <a:cubicBezTo>
                      <a:pt x="423765" y="2206216"/>
                      <a:pt x="380578" y="2263976"/>
                      <a:pt x="357433" y="2327489"/>
                    </a:cubicBezTo>
                    <a:cubicBezTo>
                      <a:pt x="341955" y="2369951"/>
                      <a:pt x="335144" y="2415271"/>
                      <a:pt x="333049" y="2460267"/>
                    </a:cubicBezTo>
                    <a:cubicBezTo>
                      <a:pt x="331982" y="2483308"/>
                      <a:pt x="332182" y="2506396"/>
                      <a:pt x="333153" y="2529438"/>
                    </a:cubicBezTo>
                    <a:cubicBezTo>
                      <a:pt x="333639" y="2540848"/>
                      <a:pt x="334030" y="2552336"/>
                      <a:pt x="335154" y="2563699"/>
                    </a:cubicBezTo>
                    <a:cubicBezTo>
                      <a:pt x="336087" y="2573167"/>
                      <a:pt x="338745" y="2581882"/>
                      <a:pt x="346145" y="2588302"/>
                    </a:cubicBezTo>
                    <a:cubicBezTo>
                      <a:pt x="346603" y="2588702"/>
                      <a:pt x="347136" y="2589026"/>
                      <a:pt x="347612" y="2589407"/>
                    </a:cubicBezTo>
                    <a:cubicBezTo>
                      <a:pt x="352946" y="2614629"/>
                      <a:pt x="372835" y="2627726"/>
                      <a:pt x="396657" y="2635603"/>
                    </a:cubicBezTo>
                    <a:cubicBezTo>
                      <a:pt x="430508" y="2646804"/>
                      <a:pt x="465265" y="2655758"/>
                      <a:pt x="499517" y="2665645"/>
                    </a:cubicBezTo>
                    <a:cubicBezTo>
                      <a:pt x="533579" y="2675475"/>
                      <a:pt x="568630" y="2683743"/>
                      <a:pt x="602101" y="2695401"/>
                    </a:cubicBezTo>
                    <a:cubicBezTo>
                      <a:pt x="609702" y="2698049"/>
                      <a:pt x="617094" y="2701631"/>
                      <a:pt x="621304" y="2708832"/>
                    </a:cubicBezTo>
                    <a:cubicBezTo>
                      <a:pt x="625619" y="2716194"/>
                      <a:pt x="626466" y="2725615"/>
                      <a:pt x="627886" y="2733873"/>
                    </a:cubicBezTo>
                    <a:cubicBezTo>
                      <a:pt x="630981" y="2751779"/>
                      <a:pt x="633734" y="2769753"/>
                      <a:pt x="636163" y="2787765"/>
                    </a:cubicBezTo>
                    <a:cubicBezTo>
                      <a:pt x="645783" y="2859203"/>
                      <a:pt x="650393" y="2931259"/>
                      <a:pt x="652184" y="3003297"/>
                    </a:cubicBezTo>
                    <a:cubicBezTo>
                      <a:pt x="655756" y="3146877"/>
                      <a:pt x="648098" y="3290380"/>
                      <a:pt x="645916" y="3433913"/>
                    </a:cubicBezTo>
                    <a:cubicBezTo>
                      <a:pt x="643707" y="3579607"/>
                      <a:pt x="649336" y="3725197"/>
                      <a:pt x="664500" y="3870139"/>
                    </a:cubicBezTo>
                    <a:cubicBezTo>
                      <a:pt x="666386" y="3888150"/>
                      <a:pt x="668414" y="3906143"/>
                      <a:pt x="670605" y="3924117"/>
                    </a:cubicBezTo>
                    <a:cubicBezTo>
                      <a:pt x="671348" y="3930241"/>
                      <a:pt x="680397" y="3930632"/>
                      <a:pt x="680873" y="3925183"/>
                    </a:cubicBezTo>
                    <a:cubicBezTo>
                      <a:pt x="681130" y="3926707"/>
                      <a:pt x="681340" y="3928241"/>
                      <a:pt x="681597" y="3929765"/>
                    </a:cubicBezTo>
                    <a:cubicBezTo>
                      <a:pt x="682187" y="3933280"/>
                      <a:pt x="687455" y="3931765"/>
                      <a:pt x="686921" y="3928298"/>
                    </a:cubicBezTo>
                    <a:cubicBezTo>
                      <a:pt x="674034" y="3844383"/>
                      <a:pt x="668433" y="3759363"/>
                      <a:pt x="667176" y="3674514"/>
                    </a:cubicBezTo>
                    <a:cubicBezTo>
                      <a:pt x="665919" y="3589446"/>
                      <a:pt x="668814" y="3504397"/>
                      <a:pt x="673291" y="3419454"/>
                    </a:cubicBezTo>
                    <a:cubicBezTo>
                      <a:pt x="675434" y="3378867"/>
                      <a:pt x="677644" y="3338253"/>
                      <a:pt x="680530" y="3297714"/>
                    </a:cubicBezTo>
                    <a:cubicBezTo>
                      <a:pt x="708410" y="3285856"/>
                      <a:pt x="730355" y="3262034"/>
                      <a:pt x="751911" y="3241469"/>
                    </a:cubicBezTo>
                    <a:cubicBezTo>
                      <a:pt x="783105" y="3211694"/>
                      <a:pt x="814290" y="3181910"/>
                      <a:pt x="845475" y="3152125"/>
                    </a:cubicBezTo>
                    <a:cubicBezTo>
                      <a:pt x="875869" y="3123093"/>
                      <a:pt x="906539" y="3094327"/>
                      <a:pt x="936591" y="3064943"/>
                    </a:cubicBezTo>
                    <a:cubicBezTo>
                      <a:pt x="963966" y="3038177"/>
                      <a:pt x="990559" y="3009879"/>
                      <a:pt x="1010476" y="2976979"/>
                    </a:cubicBezTo>
                    <a:cubicBezTo>
                      <a:pt x="1030784" y="2943442"/>
                      <a:pt x="1044195" y="2904542"/>
                      <a:pt x="1042595" y="2865051"/>
                    </a:cubicBezTo>
                    <a:cubicBezTo>
                      <a:pt x="1045547" y="2860441"/>
                      <a:pt x="1048510" y="2855840"/>
                      <a:pt x="1051453" y="2851220"/>
                    </a:cubicBezTo>
                    <a:cubicBezTo>
                      <a:pt x="1054225" y="2846858"/>
                      <a:pt x="1048824" y="2841981"/>
                      <a:pt x="1044585" y="2844353"/>
                    </a:cubicBezTo>
                    <a:cubicBezTo>
                      <a:pt x="1038632" y="2847687"/>
                      <a:pt x="1032784" y="2851192"/>
                      <a:pt x="1026916" y="2854669"/>
                    </a:cubicBezTo>
                    <a:cubicBezTo>
                      <a:pt x="1010676" y="2858412"/>
                      <a:pt x="996160" y="2869309"/>
                      <a:pt x="982263" y="2877891"/>
                    </a:cubicBezTo>
                    <a:cubicBezTo>
                      <a:pt x="964204" y="2889044"/>
                      <a:pt x="946192" y="2900293"/>
                      <a:pt x="928409" y="2911895"/>
                    </a:cubicBezTo>
                    <a:cubicBezTo>
                      <a:pt x="893328" y="2934803"/>
                      <a:pt x="859010" y="2959272"/>
                      <a:pt x="827339" y="2986752"/>
                    </a:cubicBezTo>
                    <a:cubicBezTo>
                      <a:pt x="801355" y="3009307"/>
                      <a:pt x="777057" y="3034463"/>
                      <a:pt x="756149" y="3062047"/>
                    </a:cubicBezTo>
                    <a:cubicBezTo>
                      <a:pt x="757111" y="3058875"/>
                      <a:pt x="758121" y="3055722"/>
                      <a:pt x="759064" y="3052551"/>
                    </a:cubicBezTo>
                    <a:cubicBezTo>
                      <a:pt x="781171" y="2978513"/>
                      <a:pt x="798402" y="2902684"/>
                      <a:pt x="805479" y="2825637"/>
                    </a:cubicBezTo>
                    <a:cubicBezTo>
                      <a:pt x="809451" y="2782326"/>
                      <a:pt x="810051" y="2738721"/>
                      <a:pt x="806660" y="2695354"/>
                    </a:cubicBezTo>
                    <a:cubicBezTo>
                      <a:pt x="806384" y="2691839"/>
                      <a:pt x="803126" y="2690010"/>
                      <a:pt x="799964" y="2691506"/>
                    </a:cubicBezTo>
                    <a:cubicBezTo>
                      <a:pt x="766770" y="2707212"/>
                      <a:pt x="752920" y="2746207"/>
                      <a:pt x="739814" y="2777840"/>
                    </a:cubicBezTo>
                    <a:cubicBezTo>
                      <a:pt x="723640" y="2816845"/>
                      <a:pt x="709829" y="2856831"/>
                      <a:pt x="698418" y="2897484"/>
                    </a:cubicBezTo>
                    <a:cubicBezTo>
                      <a:pt x="680749" y="2960434"/>
                      <a:pt x="668910" y="3025033"/>
                      <a:pt x="662909" y="3090155"/>
                    </a:cubicBezTo>
                    <a:cubicBezTo>
                      <a:pt x="662918" y="3084212"/>
                      <a:pt x="662985" y="3078258"/>
                      <a:pt x="662957" y="3072315"/>
                    </a:cubicBezTo>
                    <a:cubicBezTo>
                      <a:pt x="662690" y="3001696"/>
                      <a:pt x="660375" y="2931030"/>
                      <a:pt x="653908" y="2860679"/>
                    </a:cubicBezTo>
                    <a:cubicBezTo>
                      <a:pt x="650774" y="2826551"/>
                      <a:pt x="646669" y="2792499"/>
                      <a:pt x="641401" y="2758628"/>
                    </a:cubicBezTo>
                    <a:cubicBezTo>
                      <a:pt x="638944" y="2742788"/>
                      <a:pt x="637791" y="2725176"/>
                      <a:pt x="632077" y="2710108"/>
                    </a:cubicBezTo>
                    <a:cubicBezTo>
                      <a:pt x="627628" y="2698382"/>
                      <a:pt x="618532" y="2691639"/>
                      <a:pt x="607064" y="2687391"/>
                    </a:cubicBezTo>
                    <a:cubicBezTo>
                      <a:pt x="591681" y="2681695"/>
                      <a:pt x="575346" y="2678018"/>
                      <a:pt x="559582" y="2673503"/>
                    </a:cubicBezTo>
                    <a:cubicBezTo>
                      <a:pt x="542046" y="2668493"/>
                      <a:pt x="524511" y="2663473"/>
                      <a:pt x="506985" y="2658454"/>
                    </a:cubicBezTo>
                    <a:cubicBezTo>
                      <a:pt x="473076" y="2648757"/>
                      <a:pt x="439014" y="2639508"/>
                      <a:pt x="405201" y="2629469"/>
                    </a:cubicBezTo>
                    <a:cubicBezTo>
                      <a:pt x="391570" y="2625421"/>
                      <a:pt x="376987" y="2620563"/>
                      <a:pt x="366586" y="2610410"/>
                    </a:cubicBezTo>
                    <a:cubicBezTo>
                      <a:pt x="362205" y="2606133"/>
                      <a:pt x="359233" y="2601199"/>
                      <a:pt x="357185" y="2595893"/>
                    </a:cubicBezTo>
                    <a:cubicBezTo>
                      <a:pt x="362119" y="2598722"/>
                      <a:pt x="367263" y="2601237"/>
                      <a:pt x="372206" y="2603780"/>
                    </a:cubicBezTo>
                    <a:cubicBezTo>
                      <a:pt x="382226" y="2608952"/>
                      <a:pt x="392389" y="2613829"/>
                      <a:pt x="402676" y="2618449"/>
                    </a:cubicBezTo>
                    <a:cubicBezTo>
                      <a:pt x="422698" y="2627450"/>
                      <a:pt x="443167" y="2635441"/>
                      <a:pt x="464017" y="2642318"/>
                    </a:cubicBezTo>
                    <a:cubicBezTo>
                      <a:pt x="506299" y="2656273"/>
                      <a:pt x="550047" y="2665645"/>
                      <a:pt x="594310" y="2670350"/>
                    </a:cubicBezTo>
                    <a:cubicBezTo>
                      <a:pt x="614951" y="2672541"/>
                      <a:pt x="636620" y="2676008"/>
                      <a:pt x="653746" y="2661635"/>
                    </a:cubicBezTo>
                    <a:cubicBezTo>
                      <a:pt x="668510" y="2649243"/>
                      <a:pt x="678054" y="2629640"/>
                      <a:pt x="685616" y="2612296"/>
                    </a:cubicBezTo>
                    <a:cubicBezTo>
                      <a:pt x="701676" y="2575434"/>
                      <a:pt x="708305" y="2535105"/>
                      <a:pt x="707219" y="2495005"/>
                    </a:cubicBezTo>
                    <a:cubicBezTo>
                      <a:pt x="704924" y="2410070"/>
                      <a:pt x="668814" y="2331394"/>
                      <a:pt x="620808" y="2262757"/>
                    </a:cubicBezTo>
                    <a:cubicBezTo>
                      <a:pt x="617237" y="2257642"/>
                      <a:pt x="613484" y="2252651"/>
                      <a:pt x="609788" y="2247621"/>
                    </a:cubicBezTo>
                    <a:cubicBezTo>
                      <a:pt x="661499" y="2288827"/>
                      <a:pt x="718497" y="2323412"/>
                      <a:pt x="779009" y="2350034"/>
                    </a:cubicBezTo>
                    <a:cubicBezTo>
                      <a:pt x="812623" y="2364817"/>
                      <a:pt x="847837" y="2379295"/>
                      <a:pt x="884184" y="2383867"/>
                    </a:cubicBezTo>
                    <a:cubicBezTo>
                      <a:pt x="884765" y="2384057"/>
                      <a:pt x="885327" y="2384296"/>
                      <a:pt x="885918" y="2384477"/>
                    </a:cubicBezTo>
                    <a:cubicBezTo>
                      <a:pt x="897776" y="2388048"/>
                      <a:pt x="909092" y="2387505"/>
                      <a:pt x="920103" y="2384791"/>
                    </a:cubicBezTo>
                    <a:cubicBezTo>
                      <a:pt x="925304" y="2384381"/>
                      <a:pt x="930514" y="2383800"/>
                      <a:pt x="935743" y="2382848"/>
                    </a:cubicBezTo>
                    <a:cubicBezTo>
                      <a:pt x="962699" y="2377962"/>
                      <a:pt x="988273" y="2367160"/>
                      <a:pt x="1012600" y="2354825"/>
                    </a:cubicBezTo>
                    <a:cubicBezTo>
                      <a:pt x="1035917" y="2343005"/>
                      <a:pt x="1059225" y="2330260"/>
                      <a:pt x="1081152" y="2316001"/>
                    </a:cubicBezTo>
                    <a:cubicBezTo>
                      <a:pt x="1091515" y="2309267"/>
                      <a:pt x="1101583" y="2301752"/>
                      <a:pt x="1110479" y="2293122"/>
                    </a:cubicBezTo>
                    <a:cubicBezTo>
                      <a:pt x="1119347" y="2288055"/>
                      <a:pt x="1127577" y="2282131"/>
                      <a:pt x="1133834" y="2274263"/>
                    </a:cubicBezTo>
                    <a:cubicBezTo>
                      <a:pt x="1147170" y="2257499"/>
                      <a:pt x="1148779" y="2234029"/>
                      <a:pt x="1151732" y="2213627"/>
                    </a:cubicBezTo>
                    <a:cubicBezTo>
                      <a:pt x="1158257" y="2168469"/>
                      <a:pt x="1160285" y="2122739"/>
                      <a:pt x="1147160" y="2078524"/>
                    </a:cubicBezTo>
                    <a:cubicBezTo>
                      <a:pt x="1135530" y="2039329"/>
                      <a:pt x="1113851" y="2001400"/>
                      <a:pt x="1083695" y="1973492"/>
                    </a:cubicBezTo>
                    <a:cubicBezTo>
                      <a:pt x="1071855" y="1962538"/>
                      <a:pt x="1058520" y="1954366"/>
                      <a:pt x="1043509" y="1949813"/>
                    </a:cubicBezTo>
                    <a:cubicBezTo>
                      <a:pt x="1040328" y="1945907"/>
                      <a:pt x="1036746" y="1942412"/>
                      <a:pt x="1032374" y="1939954"/>
                    </a:cubicBezTo>
                    <a:cubicBezTo>
                      <a:pt x="1020658" y="1933344"/>
                      <a:pt x="1007276" y="1937640"/>
                      <a:pt x="995236" y="1940964"/>
                    </a:cubicBezTo>
                    <a:cubicBezTo>
                      <a:pt x="989150" y="1942650"/>
                      <a:pt x="983092" y="1944441"/>
                      <a:pt x="977063" y="1946317"/>
                    </a:cubicBezTo>
                    <a:cubicBezTo>
                      <a:pt x="972700" y="1946679"/>
                      <a:pt x="968357" y="1947079"/>
                      <a:pt x="964042" y="1947508"/>
                    </a:cubicBezTo>
                    <a:cubicBezTo>
                      <a:pt x="879955" y="1955918"/>
                      <a:pt x="799536" y="1986103"/>
                      <a:pt x="726384" y="2027651"/>
                    </a:cubicBezTo>
                    <a:cubicBezTo>
                      <a:pt x="722907" y="2029623"/>
                      <a:pt x="719526" y="2031747"/>
                      <a:pt x="716078" y="2033776"/>
                    </a:cubicBezTo>
                    <a:cubicBezTo>
                      <a:pt x="731699" y="2022774"/>
                      <a:pt x="747358" y="2011830"/>
                      <a:pt x="762931" y="2000762"/>
                    </a:cubicBezTo>
                    <a:cubicBezTo>
                      <a:pt x="793401" y="1979111"/>
                      <a:pt x="823881" y="1957461"/>
                      <a:pt x="854361" y="1935811"/>
                    </a:cubicBezTo>
                    <a:cubicBezTo>
                      <a:pt x="883165" y="1915351"/>
                      <a:pt x="913016" y="1895815"/>
                      <a:pt x="940467" y="1873546"/>
                    </a:cubicBezTo>
                    <a:cubicBezTo>
                      <a:pt x="954964" y="1861783"/>
                      <a:pt x="967195" y="1848333"/>
                      <a:pt x="978167" y="1833808"/>
                    </a:cubicBezTo>
                    <a:cubicBezTo>
                      <a:pt x="977777" y="1837541"/>
                      <a:pt x="981425" y="1841494"/>
                      <a:pt x="985245" y="1838751"/>
                    </a:cubicBezTo>
                    <a:cubicBezTo>
                      <a:pt x="991626" y="1834160"/>
                      <a:pt x="997255" y="1828969"/>
                      <a:pt x="1002285" y="1823340"/>
                    </a:cubicBezTo>
                    <a:cubicBezTo>
                      <a:pt x="1003370" y="1824340"/>
                      <a:pt x="1004895" y="1824845"/>
                      <a:pt x="1006685" y="1824359"/>
                    </a:cubicBezTo>
                    <a:cubicBezTo>
                      <a:pt x="1009867" y="1823511"/>
                      <a:pt x="1013029" y="1822606"/>
                      <a:pt x="1016201" y="1821740"/>
                    </a:cubicBezTo>
                    <a:cubicBezTo>
                      <a:pt x="1110479" y="1813767"/>
                      <a:pt x="1204986" y="1804261"/>
                      <a:pt x="1297188" y="1782325"/>
                    </a:cubicBezTo>
                    <a:cubicBezTo>
                      <a:pt x="1382942" y="1761923"/>
                      <a:pt x="1467086" y="1730357"/>
                      <a:pt x="1540962" y="1681674"/>
                    </a:cubicBezTo>
                    <a:cubicBezTo>
                      <a:pt x="1559059" y="1669749"/>
                      <a:pt x="1576833" y="1656928"/>
                      <a:pt x="1593225" y="1642727"/>
                    </a:cubicBezTo>
                    <a:cubicBezTo>
                      <a:pt x="1606713" y="1631001"/>
                      <a:pt x="1619676" y="1613428"/>
                      <a:pt x="1610427" y="1595206"/>
                    </a:cubicBezTo>
                    <a:close/>
                    <a:moveTo>
                      <a:pt x="1029260" y="624437"/>
                    </a:moveTo>
                    <a:cubicBezTo>
                      <a:pt x="1037479" y="607912"/>
                      <a:pt x="1045795" y="591433"/>
                      <a:pt x="1054282" y="575050"/>
                    </a:cubicBezTo>
                    <a:cubicBezTo>
                      <a:pt x="1052805" y="580270"/>
                      <a:pt x="1051386" y="585509"/>
                      <a:pt x="1050100" y="590776"/>
                    </a:cubicBezTo>
                    <a:cubicBezTo>
                      <a:pt x="1049615" y="592767"/>
                      <a:pt x="1049148" y="594786"/>
                      <a:pt x="1048672" y="596796"/>
                    </a:cubicBezTo>
                    <a:cubicBezTo>
                      <a:pt x="1042775" y="606454"/>
                      <a:pt x="1036298" y="615665"/>
                      <a:pt x="1029260" y="624437"/>
                    </a:cubicBezTo>
                    <a:close/>
                    <a:moveTo>
                      <a:pt x="1256316" y="595796"/>
                    </a:moveTo>
                    <a:cubicBezTo>
                      <a:pt x="1279300" y="619027"/>
                      <a:pt x="1302189" y="642364"/>
                      <a:pt x="1324982" y="665785"/>
                    </a:cubicBezTo>
                    <a:cubicBezTo>
                      <a:pt x="1346528" y="687922"/>
                      <a:pt x="1368854" y="709629"/>
                      <a:pt x="1389209" y="732880"/>
                    </a:cubicBezTo>
                    <a:cubicBezTo>
                      <a:pt x="1409164" y="755673"/>
                      <a:pt x="1429195" y="784724"/>
                      <a:pt x="1423137" y="816328"/>
                    </a:cubicBezTo>
                    <a:cubicBezTo>
                      <a:pt x="1344632" y="821434"/>
                      <a:pt x="1263013" y="822129"/>
                      <a:pt x="1187460" y="797497"/>
                    </a:cubicBezTo>
                    <a:cubicBezTo>
                      <a:pt x="1149637" y="785162"/>
                      <a:pt x="1114051" y="765693"/>
                      <a:pt x="1085305" y="737966"/>
                    </a:cubicBezTo>
                    <a:cubicBezTo>
                      <a:pt x="1069103" y="722335"/>
                      <a:pt x="1054053" y="703847"/>
                      <a:pt x="1050157" y="681035"/>
                    </a:cubicBezTo>
                    <a:cubicBezTo>
                      <a:pt x="1046147" y="657584"/>
                      <a:pt x="1051415" y="632086"/>
                      <a:pt x="1056130" y="609083"/>
                    </a:cubicBezTo>
                    <a:cubicBezTo>
                      <a:pt x="1057206" y="603825"/>
                      <a:pt x="1058454" y="598625"/>
                      <a:pt x="1059730" y="593424"/>
                    </a:cubicBezTo>
                    <a:cubicBezTo>
                      <a:pt x="1079151" y="558896"/>
                      <a:pt x="1092905" y="520339"/>
                      <a:pt x="1105021" y="482496"/>
                    </a:cubicBezTo>
                    <a:cubicBezTo>
                      <a:pt x="1107031" y="479781"/>
                      <a:pt x="1109232" y="477238"/>
                      <a:pt x="1111727" y="475066"/>
                    </a:cubicBezTo>
                    <a:cubicBezTo>
                      <a:pt x="1113060" y="474266"/>
                      <a:pt x="1114337" y="473399"/>
                      <a:pt x="1115575" y="472504"/>
                    </a:cubicBezTo>
                    <a:cubicBezTo>
                      <a:pt x="1143007" y="503622"/>
                      <a:pt x="1175545" y="529902"/>
                      <a:pt x="1211340" y="550704"/>
                    </a:cubicBezTo>
                    <a:cubicBezTo>
                      <a:pt x="1226351" y="565706"/>
                      <a:pt x="1241391" y="580699"/>
                      <a:pt x="1256316" y="595796"/>
                    </a:cubicBezTo>
                    <a:close/>
                    <a:moveTo>
                      <a:pt x="1099040" y="470361"/>
                    </a:moveTo>
                    <a:cubicBezTo>
                      <a:pt x="1094373" y="472171"/>
                      <a:pt x="1089591" y="473476"/>
                      <a:pt x="1085533" y="474504"/>
                    </a:cubicBezTo>
                    <a:cubicBezTo>
                      <a:pt x="1067426" y="479115"/>
                      <a:pt x="1049148" y="483115"/>
                      <a:pt x="1030831" y="486792"/>
                    </a:cubicBezTo>
                    <a:cubicBezTo>
                      <a:pt x="994579" y="494078"/>
                      <a:pt x="958070" y="499927"/>
                      <a:pt x="921513" y="505442"/>
                    </a:cubicBezTo>
                    <a:cubicBezTo>
                      <a:pt x="861115" y="514557"/>
                      <a:pt x="800488" y="522853"/>
                      <a:pt x="740604" y="535017"/>
                    </a:cubicBezTo>
                    <a:cubicBezTo>
                      <a:pt x="770970" y="523672"/>
                      <a:pt x="801755" y="513462"/>
                      <a:pt x="832883" y="504403"/>
                    </a:cubicBezTo>
                    <a:cubicBezTo>
                      <a:pt x="922703" y="478276"/>
                      <a:pt x="1015124" y="462208"/>
                      <a:pt x="1108412" y="455826"/>
                    </a:cubicBezTo>
                    <a:cubicBezTo>
                      <a:pt x="1107850" y="456226"/>
                      <a:pt x="1107355" y="456702"/>
                      <a:pt x="1107003" y="457255"/>
                    </a:cubicBezTo>
                    <a:cubicBezTo>
                      <a:pt x="1104250" y="461579"/>
                      <a:pt x="1101621" y="465960"/>
                      <a:pt x="1099040" y="470361"/>
                    </a:cubicBezTo>
                    <a:close/>
                    <a:moveTo>
                      <a:pt x="1125329" y="468189"/>
                    </a:moveTo>
                    <a:cubicBezTo>
                      <a:pt x="1126100" y="468018"/>
                      <a:pt x="1126891" y="467894"/>
                      <a:pt x="1127681" y="467761"/>
                    </a:cubicBezTo>
                    <a:cubicBezTo>
                      <a:pt x="1143197" y="482982"/>
                      <a:pt x="1158666" y="498260"/>
                      <a:pt x="1174106" y="513566"/>
                    </a:cubicBezTo>
                    <a:cubicBezTo>
                      <a:pt x="1169582" y="510061"/>
                      <a:pt x="1165134" y="506461"/>
                      <a:pt x="1160771" y="502756"/>
                    </a:cubicBezTo>
                    <a:cubicBezTo>
                      <a:pt x="1148179" y="492040"/>
                      <a:pt x="1136359" y="480477"/>
                      <a:pt x="1125329" y="468189"/>
                    </a:cubicBezTo>
                    <a:close/>
                    <a:moveTo>
                      <a:pt x="1540457" y="573764"/>
                    </a:moveTo>
                    <a:cubicBezTo>
                      <a:pt x="1519892" y="583756"/>
                      <a:pt x="1495880" y="588376"/>
                      <a:pt x="1473420" y="591862"/>
                    </a:cubicBezTo>
                    <a:cubicBezTo>
                      <a:pt x="1451150" y="595320"/>
                      <a:pt x="1428519" y="596596"/>
                      <a:pt x="1405992" y="595967"/>
                    </a:cubicBezTo>
                    <a:cubicBezTo>
                      <a:pt x="1340155" y="594148"/>
                      <a:pt x="1274519" y="575498"/>
                      <a:pt x="1217331" y="542513"/>
                    </a:cubicBezTo>
                    <a:cubicBezTo>
                      <a:pt x="1214225" y="539398"/>
                      <a:pt x="1211149" y="536255"/>
                      <a:pt x="1208034" y="533150"/>
                    </a:cubicBezTo>
                    <a:cubicBezTo>
                      <a:pt x="1188365" y="513509"/>
                      <a:pt x="1168544" y="494021"/>
                      <a:pt x="1148741" y="474514"/>
                    </a:cubicBezTo>
                    <a:cubicBezTo>
                      <a:pt x="1250239" y="524253"/>
                      <a:pt x="1362939" y="550971"/>
                      <a:pt x="1475954" y="552333"/>
                    </a:cubicBezTo>
                    <a:cubicBezTo>
                      <a:pt x="1506795" y="552705"/>
                      <a:pt x="1537609" y="551019"/>
                      <a:pt x="1568251" y="547590"/>
                    </a:cubicBezTo>
                    <a:cubicBezTo>
                      <a:pt x="1562536" y="558610"/>
                      <a:pt x="1553201" y="567573"/>
                      <a:pt x="1540457" y="573764"/>
                    </a:cubicBezTo>
                    <a:close/>
                    <a:moveTo>
                      <a:pt x="1159304" y="468523"/>
                    </a:moveTo>
                    <a:cubicBezTo>
                      <a:pt x="1161647" y="468761"/>
                      <a:pt x="1163971" y="468999"/>
                      <a:pt x="1166229" y="469170"/>
                    </a:cubicBezTo>
                    <a:cubicBezTo>
                      <a:pt x="1180078" y="470209"/>
                      <a:pt x="1193937" y="471266"/>
                      <a:pt x="1207777" y="472380"/>
                    </a:cubicBezTo>
                    <a:cubicBezTo>
                      <a:pt x="1320791" y="481458"/>
                      <a:pt x="1434396" y="494478"/>
                      <a:pt x="1542190" y="531350"/>
                    </a:cubicBezTo>
                    <a:cubicBezTo>
                      <a:pt x="1549134" y="533721"/>
                      <a:pt x="1556040" y="536226"/>
                      <a:pt x="1562917" y="538798"/>
                    </a:cubicBezTo>
                    <a:cubicBezTo>
                      <a:pt x="1447159" y="550800"/>
                      <a:pt x="1329154" y="535731"/>
                      <a:pt x="1220150" y="494745"/>
                    </a:cubicBezTo>
                    <a:cubicBezTo>
                      <a:pt x="1199452" y="486973"/>
                      <a:pt x="1179193" y="478133"/>
                      <a:pt x="1159304" y="468523"/>
                    </a:cubicBezTo>
                    <a:close/>
                    <a:moveTo>
                      <a:pt x="1190184" y="440176"/>
                    </a:moveTo>
                    <a:cubicBezTo>
                      <a:pt x="1218569" y="432861"/>
                      <a:pt x="1246963" y="425546"/>
                      <a:pt x="1275348" y="418240"/>
                    </a:cubicBezTo>
                    <a:cubicBezTo>
                      <a:pt x="1304275" y="410792"/>
                      <a:pt x="1333193" y="403343"/>
                      <a:pt x="1362120" y="395885"/>
                    </a:cubicBezTo>
                    <a:cubicBezTo>
                      <a:pt x="1387647" y="389313"/>
                      <a:pt x="1413279" y="381683"/>
                      <a:pt x="1439549" y="378731"/>
                    </a:cubicBezTo>
                    <a:cubicBezTo>
                      <a:pt x="1462895" y="376102"/>
                      <a:pt x="1487726" y="377149"/>
                      <a:pt x="1508434" y="389408"/>
                    </a:cubicBezTo>
                    <a:cubicBezTo>
                      <a:pt x="1529979" y="402162"/>
                      <a:pt x="1542057" y="425022"/>
                      <a:pt x="1552392" y="446939"/>
                    </a:cubicBezTo>
                    <a:cubicBezTo>
                      <a:pt x="1562660" y="468723"/>
                      <a:pt x="1573308" y="492107"/>
                      <a:pt x="1574623" y="516529"/>
                    </a:cubicBezTo>
                    <a:cubicBezTo>
                      <a:pt x="1574937" y="522272"/>
                      <a:pt x="1574451" y="527692"/>
                      <a:pt x="1573432" y="532845"/>
                    </a:cubicBezTo>
                    <a:cubicBezTo>
                      <a:pt x="1467124" y="491878"/>
                      <a:pt x="1353043" y="476162"/>
                      <a:pt x="1240115" y="466208"/>
                    </a:cubicBezTo>
                    <a:cubicBezTo>
                      <a:pt x="1210892" y="463636"/>
                      <a:pt x="1181640" y="461436"/>
                      <a:pt x="1152389" y="459274"/>
                    </a:cubicBezTo>
                    <a:cubicBezTo>
                      <a:pt x="1148036" y="458950"/>
                      <a:pt x="1143588" y="458569"/>
                      <a:pt x="1139131" y="458426"/>
                    </a:cubicBezTo>
                    <a:cubicBezTo>
                      <a:pt x="1136587" y="457112"/>
                      <a:pt x="1134054" y="455788"/>
                      <a:pt x="1131530" y="454435"/>
                    </a:cubicBezTo>
                    <a:cubicBezTo>
                      <a:pt x="1136673" y="453673"/>
                      <a:pt x="1141788" y="452568"/>
                      <a:pt x="1146893" y="451301"/>
                    </a:cubicBezTo>
                    <a:cubicBezTo>
                      <a:pt x="1161352" y="447720"/>
                      <a:pt x="1175754" y="443891"/>
                      <a:pt x="1190184" y="440176"/>
                    </a:cubicBezTo>
                    <a:close/>
                    <a:moveTo>
                      <a:pt x="992826" y="375597"/>
                    </a:moveTo>
                    <a:cubicBezTo>
                      <a:pt x="960089" y="338306"/>
                      <a:pt x="942372" y="289767"/>
                      <a:pt x="935257" y="241190"/>
                    </a:cubicBezTo>
                    <a:cubicBezTo>
                      <a:pt x="926847" y="183830"/>
                      <a:pt x="932981" y="125327"/>
                      <a:pt x="940915" y="68292"/>
                    </a:cubicBezTo>
                    <a:cubicBezTo>
                      <a:pt x="943468" y="49947"/>
                      <a:pt x="944935" y="19648"/>
                      <a:pt x="964775" y="10789"/>
                    </a:cubicBezTo>
                    <a:cubicBezTo>
                      <a:pt x="976977" y="5331"/>
                      <a:pt x="993436" y="11208"/>
                      <a:pt x="1005790" y="13952"/>
                    </a:cubicBezTo>
                    <a:cubicBezTo>
                      <a:pt x="1018315" y="16723"/>
                      <a:pt x="1030755" y="19848"/>
                      <a:pt x="1043109" y="23315"/>
                    </a:cubicBezTo>
                    <a:cubicBezTo>
                      <a:pt x="1094506" y="37755"/>
                      <a:pt x="1144150" y="58214"/>
                      <a:pt x="1190784" y="84189"/>
                    </a:cubicBezTo>
                    <a:cubicBezTo>
                      <a:pt x="1201986" y="90428"/>
                      <a:pt x="1213016" y="96991"/>
                      <a:pt x="1223855" y="103849"/>
                    </a:cubicBezTo>
                    <a:cubicBezTo>
                      <a:pt x="1235380" y="111154"/>
                      <a:pt x="1247658" y="118746"/>
                      <a:pt x="1252002" y="132490"/>
                    </a:cubicBezTo>
                    <a:cubicBezTo>
                      <a:pt x="1255697" y="144187"/>
                      <a:pt x="1254878" y="157579"/>
                      <a:pt x="1254716" y="169704"/>
                    </a:cubicBezTo>
                    <a:cubicBezTo>
                      <a:pt x="1254545" y="182382"/>
                      <a:pt x="1253754" y="195060"/>
                      <a:pt x="1252383" y="207671"/>
                    </a:cubicBezTo>
                    <a:cubicBezTo>
                      <a:pt x="1246887" y="258211"/>
                      <a:pt x="1231628" y="307807"/>
                      <a:pt x="1207996" y="352803"/>
                    </a:cubicBezTo>
                    <a:cubicBezTo>
                      <a:pt x="1196223" y="375225"/>
                      <a:pt x="1182422" y="396799"/>
                      <a:pt x="1166458" y="416478"/>
                    </a:cubicBezTo>
                    <a:cubicBezTo>
                      <a:pt x="1158847" y="425870"/>
                      <a:pt x="1150303" y="435271"/>
                      <a:pt x="1139388" y="440843"/>
                    </a:cubicBezTo>
                    <a:cubicBezTo>
                      <a:pt x="1134778" y="443205"/>
                      <a:pt x="1130044" y="444415"/>
                      <a:pt x="1125272" y="444891"/>
                    </a:cubicBezTo>
                    <a:cubicBezTo>
                      <a:pt x="1124824" y="444758"/>
                      <a:pt x="1124376" y="444605"/>
                      <a:pt x="1123909" y="444634"/>
                    </a:cubicBezTo>
                    <a:cubicBezTo>
                      <a:pt x="1121833" y="444748"/>
                      <a:pt x="1119747" y="444929"/>
                      <a:pt x="1117671" y="445053"/>
                    </a:cubicBezTo>
                    <a:cubicBezTo>
                      <a:pt x="1110908" y="444653"/>
                      <a:pt x="1104116" y="442996"/>
                      <a:pt x="1097459" y="440805"/>
                    </a:cubicBezTo>
                    <a:cubicBezTo>
                      <a:pt x="1088143" y="437738"/>
                      <a:pt x="1078923" y="434595"/>
                      <a:pt x="1069674" y="431594"/>
                    </a:cubicBezTo>
                    <a:cubicBezTo>
                      <a:pt x="1063407" y="428537"/>
                      <a:pt x="1057349" y="425270"/>
                      <a:pt x="1051634" y="422107"/>
                    </a:cubicBezTo>
                    <a:cubicBezTo>
                      <a:pt x="1029612" y="409953"/>
                      <a:pt x="1009457" y="394542"/>
                      <a:pt x="992826" y="375597"/>
                    </a:cubicBezTo>
                    <a:close/>
                    <a:moveTo>
                      <a:pt x="599596" y="574155"/>
                    </a:moveTo>
                    <a:cubicBezTo>
                      <a:pt x="652193" y="512347"/>
                      <a:pt x="722612" y="467056"/>
                      <a:pt x="799878" y="442300"/>
                    </a:cubicBezTo>
                    <a:cubicBezTo>
                      <a:pt x="882498" y="415830"/>
                      <a:pt x="972853" y="412373"/>
                      <a:pt x="1056453" y="436566"/>
                    </a:cubicBezTo>
                    <a:cubicBezTo>
                      <a:pt x="1057939" y="436995"/>
                      <a:pt x="1059425" y="437462"/>
                      <a:pt x="1060920" y="437947"/>
                    </a:cubicBezTo>
                    <a:cubicBezTo>
                      <a:pt x="1068017" y="441519"/>
                      <a:pt x="1075323" y="444805"/>
                      <a:pt x="1082733" y="447568"/>
                    </a:cubicBezTo>
                    <a:cubicBezTo>
                      <a:pt x="1003323" y="454369"/>
                      <a:pt x="924504" y="468456"/>
                      <a:pt x="847675" y="489630"/>
                    </a:cubicBezTo>
                    <a:cubicBezTo>
                      <a:pt x="802841" y="501984"/>
                      <a:pt x="758664" y="516738"/>
                      <a:pt x="715401" y="533807"/>
                    </a:cubicBezTo>
                    <a:cubicBezTo>
                      <a:pt x="702619" y="538846"/>
                      <a:pt x="689941" y="544161"/>
                      <a:pt x="677330" y="549599"/>
                    </a:cubicBezTo>
                    <a:cubicBezTo>
                      <a:pt x="651041" y="556553"/>
                      <a:pt x="625057" y="564611"/>
                      <a:pt x="599596" y="574155"/>
                    </a:cubicBezTo>
                    <a:close/>
                    <a:moveTo>
                      <a:pt x="993046" y="660090"/>
                    </a:moveTo>
                    <a:cubicBezTo>
                      <a:pt x="958594" y="686188"/>
                      <a:pt x="916455" y="699418"/>
                      <a:pt x="875402" y="711096"/>
                    </a:cubicBezTo>
                    <a:cubicBezTo>
                      <a:pt x="831473" y="723593"/>
                      <a:pt x="786743" y="733299"/>
                      <a:pt x="741585" y="740119"/>
                    </a:cubicBezTo>
                    <a:cubicBezTo>
                      <a:pt x="718583" y="743595"/>
                      <a:pt x="695084" y="747196"/>
                      <a:pt x="671805" y="748005"/>
                    </a:cubicBezTo>
                    <a:cubicBezTo>
                      <a:pt x="650022" y="748767"/>
                      <a:pt x="631391" y="742976"/>
                      <a:pt x="619551" y="723678"/>
                    </a:cubicBezTo>
                    <a:cubicBezTo>
                      <a:pt x="608578" y="705790"/>
                      <a:pt x="603130" y="684121"/>
                      <a:pt x="596634" y="664338"/>
                    </a:cubicBezTo>
                    <a:cubicBezTo>
                      <a:pt x="593300" y="654203"/>
                      <a:pt x="590033" y="644040"/>
                      <a:pt x="586880" y="633839"/>
                    </a:cubicBezTo>
                    <a:cubicBezTo>
                      <a:pt x="583118" y="621675"/>
                      <a:pt x="580270" y="610007"/>
                      <a:pt x="592357" y="601816"/>
                    </a:cubicBezTo>
                    <a:cubicBezTo>
                      <a:pt x="609712" y="590043"/>
                      <a:pt x="630686" y="581851"/>
                      <a:pt x="649660" y="573041"/>
                    </a:cubicBezTo>
                    <a:cubicBezTo>
                      <a:pt x="661556" y="567516"/>
                      <a:pt x="673558" y="562239"/>
                      <a:pt x="685626" y="557086"/>
                    </a:cubicBezTo>
                    <a:cubicBezTo>
                      <a:pt x="802374" y="527244"/>
                      <a:pt x="924323" y="518815"/>
                      <a:pt x="1042356" y="494459"/>
                    </a:cubicBezTo>
                    <a:cubicBezTo>
                      <a:pt x="1058558" y="491116"/>
                      <a:pt x="1075694" y="488354"/>
                      <a:pt x="1091715" y="483353"/>
                    </a:cubicBezTo>
                    <a:cubicBezTo>
                      <a:pt x="1086743" y="492478"/>
                      <a:pt x="1082104" y="501774"/>
                      <a:pt x="1077790" y="511233"/>
                    </a:cubicBezTo>
                    <a:cubicBezTo>
                      <a:pt x="1068245" y="528692"/>
                      <a:pt x="1059168" y="546456"/>
                      <a:pt x="1050014" y="564030"/>
                    </a:cubicBezTo>
                    <a:cubicBezTo>
                      <a:pt x="1036032" y="590881"/>
                      <a:pt x="1022411" y="617932"/>
                      <a:pt x="1009105" y="645126"/>
                    </a:cubicBezTo>
                    <a:cubicBezTo>
                      <a:pt x="1008743" y="645859"/>
                      <a:pt x="1008400" y="646593"/>
                      <a:pt x="1008047" y="647316"/>
                    </a:cubicBezTo>
                    <a:cubicBezTo>
                      <a:pt x="1003266" y="651765"/>
                      <a:pt x="998332" y="656079"/>
                      <a:pt x="993046" y="660090"/>
                    </a:cubicBezTo>
                    <a:close/>
                    <a:moveTo>
                      <a:pt x="559544" y="1046500"/>
                    </a:moveTo>
                    <a:cubicBezTo>
                      <a:pt x="578879" y="1070398"/>
                      <a:pt x="595358" y="1096487"/>
                      <a:pt x="612017" y="1122281"/>
                    </a:cubicBezTo>
                    <a:cubicBezTo>
                      <a:pt x="629190" y="1148874"/>
                      <a:pt x="646116" y="1175649"/>
                      <a:pt x="661290" y="1203443"/>
                    </a:cubicBezTo>
                    <a:cubicBezTo>
                      <a:pt x="676377" y="1231085"/>
                      <a:pt x="689598" y="1259745"/>
                      <a:pt x="699304" y="1289702"/>
                    </a:cubicBezTo>
                    <a:cubicBezTo>
                      <a:pt x="694465" y="1287035"/>
                      <a:pt x="689655" y="1284329"/>
                      <a:pt x="684883" y="1281548"/>
                    </a:cubicBezTo>
                    <a:cubicBezTo>
                      <a:pt x="682102" y="1276424"/>
                      <a:pt x="679311" y="1271318"/>
                      <a:pt x="676530" y="1266203"/>
                    </a:cubicBezTo>
                    <a:cubicBezTo>
                      <a:pt x="663899" y="1243029"/>
                      <a:pt x="651003" y="1219988"/>
                      <a:pt x="637534" y="1197290"/>
                    </a:cubicBezTo>
                    <a:cubicBezTo>
                      <a:pt x="610855" y="1152332"/>
                      <a:pt x="581823" y="1108641"/>
                      <a:pt x="548409" y="1068369"/>
                    </a:cubicBezTo>
                    <a:cubicBezTo>
                      <a:pt x="531855" y="1048424"/>
                      <a:pt x="514195" y="1029383"/>
                      <a:pt x="495307" y="1011629"/>
                    </a:cubicBezTo>
                    <a:cubicBezTo>
                      <a:pt x="476752" y="994179"/>
                      <a:pt x="456940" y="976586"/>
                      <a:pt x="433604" y="965813"/>
                    </a:cubicBezTo>
                    <a:cubicBezTo>
                      <a:pt x="484487" y="972005"/>
                      <a:pt x="527844" y="1007323"/>
                      <a:pt x="559544" y="1046500"/>
                    </a:cubicBezTo>
                    <a:close/>
                    <a:moveTo>
                      <a:pt x="454483" y="1066769"/>
                    </a:moveTo>
                    <a:cubicBezTo>
                      <a:pt x="452768" y="1063664"/>
                      <a:pt x="450997" y="1060587"/>
                      <a:pt x="449282" y="1057473"/>
                    </a:cubicBezTo>
                    <a:cubicBezTo>
                      <a:pt x="442891" y="1045823"/>
                      <a:pt x="436414" y="1034193"/>
                      <a:pt x="430308" y="1022392"/>
                    </a:cubicBezTo>
                    <a:cubicBezTo>
                      <a:pt x="424689" y="1011552"/>
                      <a:pt x="419631" y="1000294"/>
                      <a:pt x="416650" y="988426"/>
                    </a:cubicBezTo>
                    <a:cubicBezTo>
                      <a:pt x="416040" y="982311"/>
                      <a:pt x="416221" y="976138"/>
                      <a:pt x="417421" y="969957"/>
                    </a:cubicBezTo>
                    <a:cubicBezTo>
                      <a:pt x="440062" y="977463"/>
                      <a:pt x="459303" y="992369"/>
                      <a:pt x="476943" y="1008104"/>
                    </a:cubicBezTo>
                    <a:cubicBezTo>
                      <a:pt x="496002" y="1025107"/>
                      <a:pt x="513833" y="1043423"/>
                      <a:pt x="530635" y="1062654"/>
                    </a:cubicBezTo>
                    <a:cubicBezTo>
                      <a:pt x="564487" y="1101383"/>
                      <a:pt x="593748" y="1143893"/>
                      <a:pt x="620542" y="1187737"/>
                    </a:cubicBezTo>
                    <a:cubicBezTo>
                      <a:pt x="637449" y="1215397"/>
                      <a:pt x="653451" y="1243639"/>
                      <a:pt x="669024" y="1272099"/>
                    </a:cubicBezTo>
                    <a:cubicBezTo>
                      <a:pt x="632305" y="1249439"/>
                      <a:pt x="597663" y="1223474"/>
                      <a:pt x="565649" y="1194518"/>
                    </a:cubicBezTo>
                    <a:cubicBezTo>
                      <a:pt x="523701" y="1156542"/>
                      <a:pt x="486239" y="1113613"/>
                      <a:pt x="454483" y="1066769"/>
                    </a:cubicBezTo>
                    <a:close/>
                    <a:moveTo>
                      <a:pt x="701009" y="1336098"/>
                    </a:moveTo>
                    <a:cubicBezTo>
                      <a:pt x="684474" y="1318229"/>
                      <a:pt x="662947" y="1305932"/>
                      <a:pt x="642545" y="1293073"/>
                    </a:cubicBezTo>
                    <a:cubicBezTo>
                      <a:pt x="621037" y="1279519"/>
                      <a:pt x="600949" y="1264156"/>
                      <a:pt x="582537" y="1246601"/>
                    </a:cubicBezTo>
                    <a:cubicBezTo>
                      <a:pt x="547856" y="1213549"/>
                      <a:pt x="519358" y="1174754"/>
                      <a:pt x="493945" y="1134282"/>
                    </a:cubicBezTo>
                    <a:cubicBezTo>
                      <a:pt x="530864" y="1177640"/>
                      <a:pt x="572888" y="1216588"/>
                      <a:pt x="618913" y="1250125"/>
                    </a:cubicBezTo>
                    <a:cubicBezTo>
                      <a:pt x="638011" y="1264041"/>
                      <a:pt x="657842" y="1276938"/>
                      <a:pt x="678235" y="1288882"/>
                    </a:cubicBezTo>
                    <a:cubicBezTo>
                      <a:pt x="684454" y="1300417"/>
                      <a:pt x="690617" y="1311981"/>
                      <a:pt x="696742" y="1323553"/>
                    </a:cubicBezTo>
                    <a:cubicBezTo>
                      <a:pt x="700104" y="1329916"/>
                      <a:pt x="703409" y="1336317"/>
                      <a:pt x="706581" y="1342784"/>
                    </a:cubicBezTo>
                    <a:cubicBezTo>
                      <a:pt x="704829" y="1340508"/>
                      <a:pt x="703009" y="1338260"/>
                      <a:pt x="701009" y="1336098"/>
                    </a:cubicBezTo>
                    <a:close/>
                    <a:moveTo>
                      <a:pt x="936686" y="3050760"/>
                    </a:moveTo>
                    <a:cubicBezTo>
                      <a:pt x="878926" y="3108215"/>
                      <a:pt x="818928" y="3163565"/>
                      <a:pt x="760007" y="3219838"/>
                    </a:cubicBezTo>
                    <a:cubicBezTo>
                      <a:pt x="744586" y="3234573"/>
                      <a:pt x="729470" y="3249756"/>
                      <a:pt x="713449" y="3263853"/>
                    </a:cubicBezTo>
                    <a:cubicBezTo>
                      <a:pt x="705438" y="3270902"/>
                      <a:pt x="696961" y="3277455"/>
                      <a:pt x="687807" y="3282770"/>
                    </a:cubicBezTo>
                    <a:cubicBezTo>
                      <a:pt x="689531" y="3279522"/>
                      <a:pt x="690836" y="3275912"/>
                      <a:pt x="691732" y="3272283"/>
                    </a:cubicBezTo>
                    <a:cubicBezTo>
                      <a:pt x="692265" y="3270111"/>
                      <a:pt x="692646" y="3267920"/>
                      <a:pt x="692951" y="3265739"/>
                    </a:cubicBezTo>
                    <a:cubicBezTo>
                      <a:pt x="699304" y="3260100"/>
                      <a:pt x="706533" y="3255357"/>
                      <a:pt x="713287" y="3250223"/>
                    </a:cubicBezTo>
                    <a:cubicBezTo>
                      <a:pt x="727879" y="3239145"/>
                      <a:pt x="742138" y="3227639"/>
                      <a:pt x="756054" y="3215714"/>
                    </a:cubicBezTo>
                    <a:cubicBezTo>
                      <a:pt x="812004" y="3167774"/>
                      <a:pt x="862105" y="3113282"/>
                      <a:pt x="908016" y="3055760"/>
                    </a:cubicBezTo>
                    <a:cubicBezTo>
                      <a:pt x="952650" y="2999849"/>
                      <a:pt x="993417" y="2940994"/>
                      <a:pt x="1032327" y="2880996"/>
                    </a:cubicBezTo>
                    <a:cubicBezTo>
                      <a:pt x="1028040" y="2948014"/>
                      <a:pt x="983120" y="3004563"/>
                      <a:pt x="936686" y="3050760"/>
                    </a:cubicBezTo>
                    <a:close/>
                    <a:moveTo>
                      <a:pt x="1031307" y="2863679"/>
                    </a:moveTo>
                    <a:cubicBezTo>
                      <a:pt x="1031384" y="2863660"/>
                      <a:pt x="1031469" y="2863641"/>
                      <a:pt x="1031546" y="2863632"/>
                    </a:cubicBezTo>
                    <a:cubicBezTo>
                      <a:pt x="994417" y="2921144"/>
                      <a:pt x="955822" y="2977798"/>
                      <a:pt x="913797" y="3031843"/>
                    </a:cubicBezTo>
                    <a:cubicBezTo>
                      <a:pt x="868154" y="3090555"/>
                      <a:pt x="818433" y="3146305"/>
                      <a:pt x="762931" y="3195902"/>
                    </a:cubicBezTo>
                    <a:cubicBezTo>
                      <a:pt x="748824" y="3208503"/>
                      <a:pt x="734394" y="3220743"/>
                      <a:pt x="719564" y="3232497"/>
                    </a:cubicBezTo>
                    <a:cubicBezTo>
                      <a:pt x="712201" y="3238336"/>
                      <a:pt x="704733" y="3244041"/>
                      <a:pt x="697180" y="3249632"/>
                    </a:cubicBezTo>
                    <a:cubicBezTo>
                      <a:pt x="696085" y="3250442"/>
                      <a:pt x="694989" y="3251261"/>
                      <a:pt x="693894" y="3252071"/>
                    </a:cubicBezTo>
                    <a:cubicBezTo>
                      <a:pt x="693913" y="3251280"/>
                      <a:pt x="693941" y="3250499"/>
                      <a:pt x="693951" y="3249708"/>
                    </a:cubicBezTo>
                    <a:cubicBezTo>
                      <a:pt x="693989" y="3246870"/>
                      <a:pt x="694189" y="3244032"/>
                      <a:pt x="694322" y="3241184"/>
                    </a:cubicBezTo>
                    <a:cubicBezTo>
                      <a:pt x="696266" y="3235954"/>
                      <a:pt x="698199" y="3230725"/>
                      <a:pt x="700133" y="3225496"/>
                    </a:cubicBezTo>
                    <a:cubicBezTo>
                      <a:pt x="722326" y="3179290"/>
                      <a:pt x="748691" y="3135094"/>
                      <a:pt x="778866" y="3093622"/>
                    </a:cubicBezTo>
                    <a:cubicBezTo>
                      <a:pt x="824558" y="3030843"/>
                      <a:pt x="878936" y="2974312"/>
                      <a:pt x="939839" y="2926154"/>
                    </a:cubicBezTo>
                    <a:cubicBezTo>
                      <a:pt x="968842" y="2903237"/>
                      <a:pt x="999484" y="2882472"/>
                      <a:pt x="1031307" y="2863679"/>
                    </a:cubicBezTo>
                    <a:close/>
                    <a:moveTo>
                      <a:pt x="700018" y="3198426"/>
                    </a:moveTo>
                    <a:cubicBezTo>
                      <a:pt x="705333" y="3174023"/>
                      <a:pt x="713934" y="3150391"/>
                      <a:pt x="724974" y="3127979"/>
                    </a:cubicBezTo>
                    <a:cubicBezTo>
                      <a:pt x="722697" y="3134666"/>
                      <a:pt x="720421" y="3141352"/>
                      <a:pt x="718097" y="3148010"/>
                    </a:cubicBezTo>
                    <a:cubicBezTo>
                      <a:pt x="712229" y="3164860"/>
                      <a:pt x="706133" y="3181643"/>
                      <a:pt x="700018" y="3198426"/>
                    </a:cubicBezTo>
                    <a:close/>
                    <a:moveTo>
                      <a:pt x="910997" y="2934060"/>
                    </a:moveTo>
                    <a:cubicBezTo>
                      <a:pt x="916998" y="2930049"/>
                      <a:pt x="923084" y="2926173"/>
                      <a:pt x="929142" y="2922258"/>
                    </a:cubicBezTo>
                    <a:cubicBezTo>
                      <a:pt x="903663" y="2942651"/>
                      <a:pt x="879279" y="2964416"/>
                      <a:pt x="856285" y="2987571"/>
                    </a:cubicBezTo>
                    <a:cubicBezTo>
                      <a:pt x="805251" y="3038968"/>
                      <a:pt x="760721" y="3096890"/>
                      <a:pt x="724059" y="3159373"/>
                    </a:cubicBezTo>
                    <a:cubicBezTo>
                      <a:pt x="732441" y="3135561"/>
                      <a:pt x="740528" y="3111653"/>
                      <a:pt x="748215" y="3087612"/>
                    </a:cubicBezTo>
                    <a:cubicBezTo>
                      <a:pt x="789763" y="3024852"/>
                      <a:pt x="848704" y="2975665"/>
                      <a:pt x="910997" y="2934060"/>
                    </a:cubicBezTo>
                    <a:close/>
                    <a:moveTo>
                      <a:pt x="798221" y="2702573"/>
                    </a:moveTo>
                    <a:cubicBezTo>
                      <a:pt x="807051" y="2833733"/>
                      <a:pt x="778323" y="2962920"/>
                      <a:pt x="738414" y="3087355"/>
                    </a:cubicBezTo>
                    <a:cubicBezTo>
                      <a:pt x="719849" y="3116111"/>
                      <a:pt x="705076" y="3147182"/>
                      <a:pt x="695799" y="3180443"/>
                    </a:cubicBezTo>
                    <a:cubicBezTo>
                      <a:pt x="691217" y="3196864"/>
                      <a:pt x="688131" y="3213742"/>
                      <a:pt x="686617" y="3230735"/>
                    </a:cubicBezTo>
                    <a:cubicBezTo>
                      <a:pt x="685578" y="3232973"/>
                      <a:pt x="684531" y="3235202"/>
                      <a:pt x="683512" y="3237450"/>
                    </a:cubicBezTo>
                    <a:cubicBezTo>
                      <a:pt x="686550" y="3172232"/>
                      <a:pt x="695951" y="3107557"/>
                      <a:pt x="711267" y="3043997"/>
                    </a:cubicBezTo>
                    <a:cubicBezTo>
                      <a:pt x="728546" y="2972264"/>
                      <a:pt x="751606" y="2902084"/>
                      <a:pt x="769341" y="2830466"/>
                    </a:cubicBezTo>
                    <a:cubicBezTo>
                      <a:pt x="779200" y="2790651"/>
                      <a:pt x="787277" y="2750389"/>
                      <a:pt x="791954" y="2709613"/>
                    </a:cubicBezTo>
                    <a:cubicBezTo>
                      <a:pt x="792058" y="2708698"/>
                      <a:pt x="791868" y="2707965"/>
                      <a:pt x="791573" y="2707336"/>
                    </a:cubicBezTo>
                    <a:cubicBezTo>
                      <a:pt x="793678" y="2705622"/>
                      <a:pt x="795888" y="2704031"/>
                      <a:pt x="798221" y="2702573"/>
                    </a:cubicBezTo>
                    <a:close/>
                    <a:moveTo>
                      <a:pt x="677225" y="3042311"/>
                    </a:moveTo>
                    <a:cubicBezTo>
                      <a:pt x="688560" y="2960882"/>
                      <a:pt x="709210" y="2880748"/>
                      <a:pt x="738842" y="2804062"/>
                    </a:cubicBezTo>
                    <a:cubicBezTo>
                      <a:pt x="746881" y="2783260"/>
                      <a:pt x="755140" y="2762257"/>
                      <a:pt x="765312" y="2742388"/>
                    </a:cubicBezTo>
                    <a:cubicBezTo>
                      <a:pt x="769875" y="2733472"/>
                      <a:pt x="775104" y="2724795"/>
                      <a:pt x="781514" y="2717251"/>
                    </a:cubicBezTo>
                    <a:cubicBezTo>
                      <a:pt x="772599" y="2788165"/>
                      <a:pt x="753215" y="2857202"/>
                      <a:pt x="733604" y="2925773"/>
                    </a:cubicBezTo>
                    <a:cubicBezTo>
                      <a:pt x="713058" y="2997620"/>
                      <a:pt x="692903" y="3069543"/>
                      <a:pt x="682626" y="3143714"/>
                    </a:cubicBezTo>
                    <a:cubicBezTo>
                      <a:pt x="677235" y="3182567"/>
                      <a:pt x="674215" y="3221696"/>
                      <a:pt x="673329" y="3260910"/>
                    </a:cubicBezTo>
                    <a:cubicBezTo>
                      <a:pt x="672291" y="3263396"/>
                      <a:pt x="671243" y="3265882"/>
                      <a:pt x="670224" y="3268378"/>
                    </a:cubicBezTo>
                    <a:cubicBezTo>
                      <a:pt x="664738" y="3192997"/>
                      <a:pt x="666795" y="3117197"/>
                      <a:pt x="677225" y="3042311"/>
                    </a:cubicBezTo>
                    <a:close/>
                    <a:moveTo>
                      <a:pt x="660385" y="3254195"/>
                    </a:moveTo>
                    <a:cubicBezTo>
                      <a:pt x="661071" y="3265120"/>
                      <a:pt x="661985" y="3276017"/>
                      <a:pt x="663023" y="3286913"/>
                    </a:cubicBezTo>
                    <a:cubicBezTo>
                      <a:pt x="661804" y="3290123"/>
                      <a:pt x="660480" y="3293285"/>
                      <a:pt x="659299" y="3296505"/>
                    </a:cubicBezTo>
                    <a:cubicBezTo>
                      <a:pt x="659670" y="3282398"/>
                      <a:pt x="660023" y="3268301"/>
                      <a:pt x="660385" y="3254195"/>
                    </a:cubicBezTo>
                    <a:close/>
                    <a:moveTo>
                      <a:pt x="659223" y="3299343"/>
                    </a:moveTo>
                    <a:cubicBezTo>
                      <a:pt x="660013" y="3301734"/>
                      <a:pt x="662899" y="3303325"/>
                      <a:pt x="665424" y="3302725"/>
                    </a:cubicBezTo>
                    <a:cubicBezTo>
                      <a:pt x="667148" y="3302315"/>
                      <a:pt x="668824" y="3301810"/>
                      <a:pt x="670510" y="3301315"/>
                    </a:cubicBezTo>
                    <a:cubicBezTo>
                      <a:pt x="670100" y="3308459"/>
                      <a:pt x="669748" y="3315612"/>
                      <a:pt x="669348" y="3322756"/>
                    </a:cubicBezTo>
                    <a:cubicBezTo>
                      <a:pt x="668157" y="3344092"/>
                      <a:pt x="666957" y="3365428"/>
                      <a:pt x="665805" y="3386764"/>
                    </a:cubicBezTo>
                    <a:cubicBezTo>
                      <a:pt x="661471" y="3467059"/>
                      <a:pt x="657975" y="3547517"/>
                      <a:pt x="658270" y="3627956"/>
                    </a:cubicBezTo>
                    <a:cubicBezTo>
                      <a:pt x="656661" y="3584026"/>
                      <a:pt x="655756" y="3540069"/>
                      <a:pt x="655775" y="3496092"/>
                    </a:cubicBezTo>
                    <a:cubicBezTo>
                      <a:pt x="655803" y="3430483"/>
                      <a:pt x="657489" y="3364913"/>
                      <a:pt x="659223" y="3299343"/>
                    </a:cubicBezTo>
                    <a:close/>
                    <a:moveTo>
                      <a:pt x="714172" y="1576242"/>
                    </a:moveTo>
                    <a:cubicBezTo>
                      <a:pt x="716744" y="1549020"/>
                      <a:pt x="719306" y="1521797"/>
                      <a:pt x="721907" y="1494584"/>
                    </a:cubicBezTo>
                    <a:cubicBezTo>
                      <a:pt x="723383" y="1479125"/>
                      <a:pt x="724955" y="1463676"/>
                      <a:pt x="726403" y="1448207"/>
                    </a:cubicBezTo>
                    <a:cubicBezTo>
                      <a:pt x="727679" y="1434548"/>
                      <a:pt x="728698" y="1420813"/>
                      <a:pt x="728146" y="1407097"/>
                    </a:cubicBezTo>
                    <a:cubicBezTo>
                      <a:pt x="728060" y="1404944"/>
                      <a:pt x="727850" y="1402830"/>
                      <a:pt x="727679" y="1400696"/>
                    </a:cubicBezTo>
                    <a:cubicBezTo>
                      <a:pt x="727822" y="1399687"/>
                      <a:pt x="727993" y="1398687"/>
                      <a:pt x="728146" y="1397677"/>
                    </a:cubicBezTo>
                    <a:cubicBezTo>
                      <a:pt x="728251" y="1398058"/>
                      <a:pt x="728374" y="1398439"/>
                      <a:pt x="728479" y="1398829"/>
                    </a:cubicBezTo>
                    <a:cubicBezTo>
                      <a:pt x="735728" y="1426261"/>
                      <a:pt x="735375" y="1454446"/>
                      <a:pt x="730498" y="1482259"/>
                    </a:cubicBezTo>
                    <a:cubicBezTo>
                      <a:pt x="725460" y="1510948"/>
                      <a:pt x="718973" y="1539228"/>
                      <a:pt x="715344" y="1568165"/>
                    </a:cubicBezTo>
                    <a:cubicBezTo>
                      <a:pt x="714858" y="1572080"/>
                      <a:pt x="714477" y="1575994"/>
                      <a:pt x="714058" y="1579909"/>
                    </a:cubicBezTo>
                    <a:cubicBezTo>
                      <a:pt x="714087" y="1578690"/>
                      <a:pt x="714134" y="1577471"/>
                      <a:pt x="714172" y="1576242"/>
                    </a:cubicBezTo>
                    <a:close/>
                    <a:moveTo>
                      <a:pt x="732137" y="1714774"/>
                    </a:moveTo>
                    <a:cubicBezTo>
                      <a:pt x="745653" y="1731890"/>
                      <a:pt x="758835" y="1749950"/>
                      <a:pt x="767160" y="1770266"/>
                    </a:cubicBezTo>
                    <a:cubicBezTo>
                      <a:pt x="785048" y="1813948"/>
                      <a:pt x="771542" y="1859477"/>
                      <a:pt x="750520" y="1899397"/>
                    </a:cubicBezTo>
                    <a:cubicBezTo>
                      <a:pt x="729746" y="1938859"/>
                      <a:pt x="703847" y="1976168"/>
                      <a:pt x="676463" y="2011296"/>
                    </a:cubicBezTo>
                    <a:cubicBezTo>
                      <a:pt x="651717" y="2043034"/>
                      <a:pt x="624771" y="2073038"/>
                      <a:pt x="596043" y="2101222"/>
                    </a:cubicBezTo>
                    <a:cubicBezTo>
                      <a:pt x="598215" y="2098174"/>
                      <a:pt x="600368" y="2095117"/>
                      <a:pt x="602473" y="2092040"/>
                    </a:cubicBezTo>
                    <a:cubicBezTo>
                      <a:pt x="625971" y="2057855"/>
                      <a:pt x="648240" y="2022784"/>
                      <a:pt x="669710" y="1987294"/>
                    </a:cubicBezTo>
                    <a:cubicBezTo>
                      <a:pt x="691608" y="1951079"/>
                      <a:pt x="712572" y="1914294"/>
                      <a:pt x="732432" y="1876918"/>
                    </a:cubicBezTo>
                    <a:cubicBezTo>
                      <a:pt x="750053" y="1843761"/>
                      <a:pt x="765741" y="1808157"/>
                      <a:pt x="754530" y="1770209"/>
                    </a:cubicBezTo>
                    <a:cubicBezTo>
                      <a:pt x="745796" y="1740663"/>
                      <a:pt x="726203" y="1716393"/>
                      <a:pt x="711515" y="1689694"/>
                    </a:cubicBezTo>
                    <a:cubicBezTo>
                      <a:pt x="718611" y="1697876"/>
                      <a:pt x="725441" y="1706287"/>
                      <a:pt x="732137" y="1714774"/>
                    </a:cubicBezTo>
                    <a:close/>
                    <a:moveTo>
                      <a:pt x="481248" y="1979769"/>
                    </a:moveTo>
                    <a:cubicBezTo>
                      <a:pt x="472857" y="1913275"/>
                      <a:pt x="469304" y="1846162"/>
                      <a:pt x="470618" y="1779153"/>
                    </a:cubicBezTo>
                    <a:cubicBezTo>
                      <a:pt x="471333" y="1742539"/>
                      <a:pt x="473561" y="1705954"/>
                      <a:pt x="477152" y="1669511"/>
                    </a:cubicBezTo>
                    <a:cubicBezTo>
                      <a:pt x="516138" y="1662434"/>
                      <a:pt x="549647" y="1638697"/>
                      <a:pt x="588376" y="1630725"/>
                    </a:cubicBezTo>
                    <a:cubicBezTo>
                      <a:pt x="607683" y="1626744"/>
                      <a:pt x="627400" y="1628401"/>
                      <a:pt x="645573" y="1636145"/>
                    </a:cubicBezTo>
                    <a:cubicBezTo>
                      <a:pt x="663385" y="1643736"/>
                      <a:pt x="678835" y="1655985"/>
                      <a:pt x="692589" y="1669435"/>
                    </a:cubicBezTo>
                    <a:cubicBezTo>
                      <a:pt x="693017" y="1669854"/>
                      <a:pt x="693417" y="1670302"/>
                      <a:pt x="693846" y="1670730"/>
                    </a:cubicBezTo>
                    <a:cubicBezTo>
                      <a:pt x="694218" y="1671692"/>
                      <a:pt x="694656" y="1672616"/>
                      <a:pt x="695046" y="1673569"/>
                    </a:cubicBezTo>
                    <a:cubicBezTo>
                      <a:pt x="694684" y="1677102"/>
                      <a:pt x="694303" y="1680636"/>
                      <a:pt x="693960" y="1684170"/>
                    </a:cubicBezTo>
                    <a:cubicBezTo>
                      <a:pt x="693513" y="1688761"/>
                      <a:pt x="698580" y="1689942"/>
                      <a:pt x="701628" y="1687866"/>
                    </a:cubicBezTo>
                    <a:cubicBezTo>
                      <a:pt x="713630" y="1711316"/>
                      <a:pt x="729641" y="1732605"/>
                      <a:pt x="740423" y="1756741"/>
                    </a:cubicBezTo>
                    <a:cubicBezTo>
                      <a:pt x="747415" y="1772391"/>
                      <a:pt x="751272" y="1789316"/>
                      <a:pt x="749358" y="1806499"/>
                    </a:cubicBezTo>
                    <a:cubicBezTo>
                      <a:pt x="747119" y="1826626"/>
                      <a:pt x="738623" y="1845390"/>
                      <a:pt x="729393" y="1863183"/>
                    </a:cubicBezTo>
                    <a:cubicBezTo>
                      <a:pt x="692036" y="1935182"/>
                      <a:pt x="649479" y="2004810"/>
                      <a:pt x="604244" y="2072095"/>
                    </a:cubicBezTo>
                    <a:cubicBezTo>
                      <a:pt x="589557" y="2093936"/>
                      <a:pt x="574384" y="2116491"/>
                      <a:pt x="555448" y="2134931"/>
                    </a:cubicBezTo>
                    <a:cubicBezTo>
                      <a:pt x="550114" y="2138055"/>
                      <a:pt x="544504" y="2140780"/>
                      <a:pt x="538493" y="2142999"/>
                    </a:cubicBezTo>
                    <a:cubicBezTo>
                      <a:pt x="537779" y="2142227"/>
                      <a:pt x="537036" y="2141484"/>
                      <a:pt x="536331" y="2140703"/>
                    </a:cubicBezTo>
                    <a:cubicBezTo>
                      <a:pt x="522310" y="2124997"/>
                      <a:pt x="511014" y="2107137"/>
                      <a:pt x="499708" y="2089420"/>
                    </a:cubicBezTo>
                    <a:cubicBezTo>
                      <a:pt x="499041" y="2086201"/>
                      <a:pt x="498403" y="2083001"/>
                      <a:pt x="497755" y="2079829"/>
                    </a:cubicBezTo>
                    <a:cubicBezTo>
                      <a:pt x="491011" y="2046701"/>
                      <a:pt x="485487" y="2013316"/>
                      <a:pt x="481248" y="1979769"/>
                    </a:cubicBezTo>
                    <a:close/>
                    <a:moveTo>
                      <a:pt x="528187" y="2146247"/>
                    </a:moveTo>
                    <a:cubicBezTo>
                      <a:pt x="525482" y="2146999"/>
                      <a:pt x="522777" y="2147733"/>
                      <a:pt x="520072" y="2148457"/>
                    </a:cubicBezTo>
                    <a:cubicBezTo>
                      <a:pt x="514109" y="2139056"/>
                      <a:pt x="509890" y="2128673"/>
                      <a:pt x="506623" y="2117900"/>
                    </a:cubicBezTo>
                    <a:cubicBezTo>
                      <a:pt x="513300" y="2127730"/>
                      <a:pt x="520348" y="2137293"/>
                      <a:pt x="528187" y="2146247"/>
                    </a:cubicBezTo>
                    <a:close/>
                    <a:moveTo>
                      <a:pt x="464941" y="2163887"/>
                    </a:moveTo>
                    <a:cubicBezTo>
                      <a:pt x="442415" y="2171412"/>
                      <a:pt x="420041" y="2179498"/>
                      <a:pt x="396933" y="2185080"/>
                    </a:cubicBezTo>
                    <a:cubicBezTo>
                      <a:pt x="373578" y="2190719"/>
                      <a:pt x="349746" y="2194024"/>
                      <a:pt x="325791" y="2195605"/>
                    </a:cubicBezTo>
                    <a:cubicBezTo>
                      <a:pt x="278366" y="2198720"/>
                      <a:pt x="230769" y="2195329"/>
                      <a:pt x="183563" y="2190643"/>
                    </a:cubicBezTo>
                    <a:cubicBezTo>
                      <a:pt x="146521" y="2186966"/>
                      <a:pt x="105877" y="2185575"/>
                      <a:pt x="71673" y="2169259"/>
                    </a:cubicBezTo>
                    <a:cubicBezTo>
                      <a:pt x="56728" y="2162134"/>
                      <a:pt x="43470" y="2151724"/>
                      <a:pt x="35545" y="2136931"/>
                    </a:cubicBezTo>
                    <a:cubicBezTo>
                      <a:pt x="25315" y="2117815"/>
                      <a:pt x="25782" y="2094869"/>
                      <a:pt x="22553" y="2073933"/>
                    </a:cubicBezTo>
                    <a:cubicBezTo>
                      <a:pt x="15476" y="2027984"/>
                      <a:pt x="64" y="1981226"/>
                      <a:pt x="21781" y="1936754"/>
                    </a:cubicBezTo>
                    <a:cubicBezTo>
                      <a:pt x="39517" y="1900445"/>
                      <a:pt x="70378" y="1869660"/>
                      <a:pt x="104725" y="1848848"/>
                    </a:cubicBezTo>
                    <a:cubicBezTo>
                      <a:pt x="139072" y="1828026"/>
                      <a:pt x="178725" y="1817053"/>
                      <a:pt x="218958" y="1818920"/>
                    </a:cubicBezTo>
                    <a:cubicBezTo>
                      <a:pt x="259925" y="1820825"/>
                      <a:pt x="300045" y="1835865"/>
                      <a:pt x="330963" y="1863040"/>
                    </a:cubicBezTo>
                    <a:cubicBezTo>
                      <a:pt x="363957" y="1892044"/>
                      <a:pt x="386503" y="1930848"/>
                      <a:pt x="409944" y="1967453"/>
                    </a:cubicBezTo>
                    <a:cubicBezTo>
                      <a:pt x="436671" y="2009163"/>
                      <a:pt x="463370" y="2050882"/>
                      <a:pt x="490087" y="2092592"/>
                    </a:cubicBezTo>
                    <a:cubicBezTo>
                      <a:pt x="490230" y="2092811"/>
                      <a:pt x="490373" y="2093040"/>
                      <a:pt x="490516" y="2093259"/>
                    </a:cubicBezTo>
                    <a:cubicBezTo>
                      <a:pt x="494707" y="2113348"/>
                      <a:pt x="499965" y="2133569"/>
                      <a:pt x="510309" y="2151057"/>
                    </a:cubicBezTo>
                    <a:cubicBezTo>
                      <a:pt x="495107" y="2155029"/>
                      <a:pt x="479915" y="2158877"/>
                      <a:pt x="464941" y="2163887"/>
                    </a:cubicBezTo>
                    <a:close/>
                    <a:moveTo>
                      <a:pt x="346069" y="2538248"/>
                    </a:moveTo>
                    <a:cubicBezTo>
                      <a:pt x="345774" y="2547259"/>
                      <a:pt x="345412" y="2556470"/>
                      <a:pt x="345546" y="2565632"/>
                    </a:cubicBezTo>
                    <a:cubicBezTo>
                      <a:pt x="343888" y="2556269"/>
                      <a:pt x="344145" y="2546106"/>
                      <a:pt x="343707" y="2536819"/>
                    </a:cubicBezTo>
                    <a:cubicBezTo>
                      <a:pt x="341526" y="2490328"/>
                      <a:pt x="342059" y="2443322"/>
                      <a:pt x="349927" y="2397345"/>
                    </a:cubicBezTo>
                    <a:cubicBezTo>
                      <a:pt x="361757" y="2328165"/>
                      <a:pt x="392151" y="2259023"/>
                      <a:pt x="446225" y="2212941"/>
                    </a:cubicBezTo>
                    <a:cubicBezTo>
                      <a:pt x="443777" y="2215989"/>
                      <a:pt x="441367" y="2219075"/>
                      <a:pt x="439062" y="2222218"/>
                    </a:cubicBezTo>
                    <a:cubicBezTo>
                      <a:pt x="403638" y="2270424"/>
                      <a:pt x="382798" y="2328898"/>
                      <a:pt x="367948" y="2386334"/>
                    </a:cubicBezTo>
                    <a:cubicBezTo>
                      <a:pt x="359557" y="2418814"/>
                      <a:pt x="353537" y="2451895"/>
                      <a:pt x="349860" y="2485242"/>
                    </a:cubicBezTo>
                    <a:cubicBezTo>
                      <a:pt x="347917" y="2502844"/>
                      <a:pt x="346650" y="2520532"/>
                      <a:pt x="346069" y="2538248"/>
                    </a:cubicBezTo>
                    <a:close/>
                    <a:moveTo>
                      <a:pt x="676301" y="2387991"/>
                    </a:moveTo>
                    <a:cubicBezTo>
                      <a:pt x="703762" y="2463734"/>
                      <a:pt x="707743" y="2553126"/>
                      <a:pt x="668186" y="2625497"/>
                    </a:cubicBezTo>
                    <a:cubicBezTo>
                      <a:pt x="658442" y="2643318"/>
                      <a:pt x="646393" y="2662178"/>
                      <a:pt x="623914" y="2662530"/>
                    </a:cubicBezTo>
                    <a:cubicBezTo>
                      <a:pt x="601787" y="2662883"/>
                      <a:pt x="578841" y="2658940"/>
                      <a:pt x="557096" y="2655215"/>
                    </a:cubicBezTo>
                    <a:cubicBezTo>
                      <a:pt x="513319" y="2647729"/>
                      <a:pt x="470352" y="2635555"/>
                      <a:pt x="429156" y="2618954"/>
                    </a:cubicBezTo>
                    <a:cubicBezTo>
                      <a:pt x="408010" y="2610429"/>
                      <a:pt x="387370" y="2600656"/>
                      <a:pt x="367329" y="2589788"/>
                    </a:cubicBezTo>
                    <a:cubicBezTo>
                      <a:pt x="362671" y="2587264"/>
                      <a:pt x="357776" y="2584730"/>
                      <a:pt x="353794" y="2581349"/>
                    </a:cubicBezTo>
                    <a:cubicBezTo>
                      <a:pt x="353165" y="2576377"/>
                      <a:pt x="352918" y="2571300"/>
                      <a:pt x="352861" y="2566271"/>
                    </a:cubicBezTo>
                    <a:cubicBezTo>
                      <a:pt x="352480" y="2531800"/>
                      <a:pt x="354889" y="2497224"/>
                      <a:pt x="359785" y="2463106"/>
                    </a:cubicBezTo>
                    <a:cubicBezTo>
                      <a:pt x="369015" y="2398831"/>
                      <a:pt x="386370" y="2333404"/>
                      <a:pt x="415392" y="2275082"/>
                    </a:cubicBezTo>
                    <a:cubicBezTo>
                      <a:pt x="429985" y="2245773"/>
                      <a:pt x="448901" y="2216303"/>
                      <a:pt x="473209" y="2193253"/>
                    </a:cubicBezTo>
                    <a:cubicBezTo>
                      <a:pt x="487487" y="2184518"/>
                      <a:pt x="502575" y="2177632"/>
                      <a:pt x="518443" y="2171917"/>
                    </a:cubicBezTo>
                    <a:cubicBezTo>
                      <a:pt x="520824" y="2171059"/>
                      <a:pt x="523196" y="2170193"/>
                      <a:pt x="525549" y="2169316"/>
                    </a:cubicBezTo>
                    <a:cubicBezTo>
                      <a:pt x="525644" y="2169440"/>
                      <a:pt x="525673" y="2169583"/>
                      <a:pt x="525787" y="2169707"/>
                    </a:cubicBezTo>
                    <a:cubicBezTo>
                      <a:pt x="540217" y="2185242"/>
                      <a:pt x="555334" y="2200149"/>
                      <a:pt x="571012" y="2214427"/>
                    </a:cubicBezTo>
                    <a:cubicBezTo>
                      <a:pt x="614036" y="2267186"/>
                      <a:pt x="652993" y="2323697"/>
                      <a:pt x="676301" y="2387991"/>
                    </a:cubicBezTo>
                    <a:close/>
                    <a:moveTo>
                      <a:pt x="811042" y="2352844"/>
                    </a:moveTo>
                    <a:cubicBezTo>
                      <a:pt x="726450" y="2319535"/>
                      <a:pt x="648012" y="2270596"/>
                      <a:pt x="580584" y="2209617"/>
                    </a:cubicBezTo>
                    <a:cubicBezTo>
                      <a:pt x="569840" y="2196377"/>
                      <a:pt x="558791" y="2183385"/>
                      <a:pt x="547580" y="2170554"/>
                    </a:cubicBezTo>
                    <a:cubicBezTo>
                      <a:pt x="549000" y="2169973"/>
                      <a:pt x="550409" y="2169402"/>
                      <a:pt x="551819" y="2168812"/>
                    </a:cubicBezTo>
                    <a:cubicBezTo>
                      <a:pt x="560982" y="2176270"/>
                      <a:pt x="570640" y="2183147"/>
                      <a:pt x="580480" y="2189709"/>
                    </a:cubicBezTo>
                    <a:cubicBezTo>
                      <a:pt x="662652" y="2244535"/>
                      <a:pt x="745824" y="2297913"/>
                      <a:pt x="828491" y="2351987"/>
                    </a:cubicBezTo>
                    <a:cubicBezTo>
                      <a:pt x="836045" y="2356930"/>
                      <a:pt x="843636" y="2362255"/>
                      <a:pt x="851428" y="2367274"/>
                    </a:cubicBezTo>
                    <a:cubicBezTo>
                      <a:pt x="837702" y="2363150"/>
                      <a:pt x="824234" y="2358035"/>
                      <a:pt x="811042" y="2352844"/>
                    </a:cubicBezTo>
                    <a:close/>
                    <a:moveTo>
                      <a:pt x="1040280" y="2329089"/>
                    </a:moveTo>
                    <a:cubicBezTo>
                      <a:pt x="1016829" y="2342281"/>
                      <a:pt x="992969" y="2355159"/>
                      <a:pt x="967566" y="2364217"/>
                    </a:cubicBezTo>
                    <a:cubicBezTo>
                      <a:pt x="997208" y="2349529"/>
                      <a:pt x="1026821" y="2334766"/>
                      <a:pt x="1056425" y="2319992"/>
                    </a:cubicBezTo>
                    <a:cubicBezTo>
                      <a:pt x="1051043" y="2323069"/>
                      <a:pt x="1045643" y="2326079"/>
                      <a:pt x="1040280" y="2329089"/>
                    </a:cubicBezTo>
                    <a:close/>
                    <a:moveTo>
                      <a:pt x="1091410" y="1996333"/>
                    </a:moveTo>
                    <a:cubicBezTo>
                      <a:pt x="1104936" y="2012116"/>
                      <a:pt x="1116204" y="2029842"/>
                      <a:pt x="1125033" y="2048653"/>
                    </a:cubicBezTo>
                    <a:cubicBezTo>
                      <a:pt x="1144150" y="2089363"/>
                      <a:pt x="1149360" y="2133445"/>
                      <a:pt x="1145779" y="2177937"/>
                    </a:cubicBezTo>
                    <a:cubicBezTo>
                      <a:pt x="1141836" y="2127502"/>
                      <a:pt x="1121985" y="2079762"/>
                      <a:pt x="1097687" y="2035842"/>
                    </a:cubicBezTo>
                    <a:cubicBezTo>
                      <a:pt x="1084390" y="2011801"/>
                      <a:pt x="1069569" y="1988646"/>
                      <a:pt x="1054491" y="1965681"/>
                    </a:cubicBezTo>
                    <a:cubicBezTo>
                      <a:pt x="1054272" y="1965348"/>
                      <a:pt x="1054053" y="1964995"/>
                      <a:pt x="1053834" y="1964652"/>
                    </a:cubicBezTo>
                    <a:cubicBezTo>
                      <a:pt x="1068503" y="1972082"/>
                      <a:pt x="1080742" y="1983874"/>
                      <a:pt x="1091410" y="1996333"/>
                    </a:cubicBezTo>
                    <a:close/>
                    <a:moveTo>
                      <a:pt x="977415" y="1956604"/>
                    </a:moveTo>
                    <a:cubicBezTo>
                      <a:pt x="997294" y="1955099"/>
                      <a:pt x="1018401" y="1953775"/>
                      <a:pt x="1037899" y="1958719"/>
                    </a:cubicBezTo>
                    <a:cubicBezTo>
                      <a:pt x="1040394" y="1962138"/>
                      <a:pt x="1042623" y="1965786"/>
                      <a:pt x="1044776" y="1969063"/>
                    </a:cubicBezTo>
                    <a:cubicBezTo>
                      <a:pt x="1052100" y="1980226"/>
                      <a:pt x="1059368" y="1991427"/>
                      <a:pt x="1066445" y="2002762"/>
                    </a:cubicBezTo>
                    <a:cubicBezTo>
                      <a:pt x="1094010" y="2046882"/>
                      <a:pt x="1119795" y="2093459"/>
                      <a:pt x="1131330" y="2144637"/>
                    </a:cubicBezTo>
                    <a:cubicBezTo>
                      <a:pt x="1137073" y="2170145"/>
                      <a:pt x="1139197" y="2197082"/>
                      <a:pt x="1135368" y="2223047"/>
                    </a:cubicBezTo>
                    <a:cubicBezTo>
                      <a:pt x="1131968" y="2246135"/>
                      <a:pt x="1122757" y="2266471"/>
                      <a:pt x="1107050" y="2283178"/>
                    </a:cubicBezTo>
                    <a:cubicBezTo>
                      <a:pt x="1102259" y="2285931"/>
                      <a:pt x="1097296" y="2288388"/>
                      <a:pt x="1092401" y="2290836"/>
                    </a:cubicBezTo>
                    <a:cubicBezTo>
                      <a:pt x="1048109" y="2312915"/>
                      <a:pt x="1003818" y="2334966"/>
                      <a:pt x="959527" y="2357035"/>
                    </a:cubicBezTo>
                    <a:cubicBezTo>
                      <a:pt x="946335" y="2363607"/>
                      <a:pt x="932324" y="2371913"/>
                      <a:pt x="917617" y="2375457"/>
                    </a:cubicBezTo>
                    <a:cubicBezTo>
                      <a:pt x="908863" y="2376180"/>
                      <a:pt x="900034" y="2376190"/>
                      <a:pt x="891185" y="2375380"/>
                    </a:cubicBezTo>
                    <a:cubicBezTo>
                      <a:pt x="870744" y="2370132"/>
                      <a:pt x="852780" y="2355949"/>
                      <a:pt x="835445" y="2344615"/>
                    </a:cubicBezTo>
                    <a:cubicBezTo>
                      <a:pt x="752968" y="2290713"/>
                      <a:pt x="670186" y="2237249"/>
                      <a:pt x="588023" y="2182870"/>
                    </a:cubicBezTo>
                    <a:cubicBezTo>
                      <a:pt x="579184" y="2177013"/>
                      <a:pt x="570469" y="2170974"/>
                      <a:pt x="562134" y="2164468"/>
                    </a:cubicBezTo>
                    <a:cubicBezTo>
                      <a:pt x="647898" y="2127559"/>
                      <a:pt x="727012" y="2077276"/>
                      <a:pt x="808699" y="2032356"/>
                    </a:cubicBezTo>
                    <a:cubicBezTo>
                      <a:pt x="852818" y="2008096"/>
                      <a:pt x="897929" y="1985312"/>
                      <a:pt x="945154" y="1967672"/>
                    </a:cubicBezTo>
                    <a:cubicBezTo>
                      <a:pt x="955793" y="1963691"/>
                      <a:pt x="966566" y="1960023"/>
                      <a:pt x="977415" y="1956604"/>
                    </a:cubicBezTo>
                    <a:close/>
                    <a:moveTo>
                      <a:pt x="913093" y="1965700"/>
                    </a:moveTo>
                    <a:cubicBezTo>
                      <a:pt x="919436" y="1964367"/>
                      <a:pt x="925799" y="1963205"/>
                      <a:pt x="932190" y="1962119"/>
                    </a:cubicBezTo>
                    <a:cubicBezTo>
                      <a:pt x="904939" y="1972787"/>
                      <a:pt x="878269" y="1985008"/>
                      <a:pt x="852161" y="1998171"/>
                    </a:cubicBezTo>
                    <a:cubicBezTo>
                      <a:pt x="757949" y="2045682"/>
                      <a:pt x="670119" y="2105299"/>
                      <a:pt x="573631" y="2148399"/>
                    </a:cubicBezTo>
                    <a:cubicBezTo>
                      <a:pt x="569354" y="2150314"/>
                      <a:pt x="565040" y="2152143"/>
                      <a:pt x="560734" y="2153981"/>
                    </a:cubicBezTo>
                    <a:cubicBezTo>
                      <a:pt x="566487" y="2150952"/>
                      <a:pt x="572136" y="2147685"/>
                      <a:pt x="577660" y="2143980"/>
                    </a:cubicBezTo>
                    <a:cubicBezTo>
                      <a:pt x="595872" y="2131759"/>
                      <a:pt x="612588" y="2117481"/>
                      <a:pt x="630000" y="2104184"/>
                    </a:cubicBezTo>
                    <a:cubicBezTo>
                      <a:pt x="646821" y="2091345"/>
                      <a:pt x="664052" y="2079029"/>
                      <a:pt x="681683" y="2067323"/>
                    </a:cubicBezTo>
                    <a:cubicBezTo>
                      <a:pt x="752177" y="2020564"/>
                      <a:pt x="829939" y="1983141"/>
                      <a:pt x="913093" y="1965700"/>
                    </a:cubicBezTo>
                    <a:close/>
                    <a:moveTo>
                      <a:pt x="1014610" y="1811862"/>
                    </a:moveTo>
                    <a:cubicBezTo>
                      <a:pt x="1014524" y="1811872"/>
                      <a:pt x="1014429" y="1811881"/>
                      <a:pt x="1014343" y="1811881"/>
                    </a:cubicBezTo>
                    <a:cubicBezTo>
                      <a:pt x="1024526" y="1800432"/>
                      <a:pt x="1035041" y="1789307"/>
                      <a:pt x="1045966" y="1778601"/>
                    </a:cubicBezTo>
                    <a:cubicBezTo>
                      <a:pt x="1047767" y="1780001"/>
                      <a:pt x="1050757" y="1779982"/>
                      <a:pt x="1052358" y="1778325"/>
                    </a:cubicBezTo>
                    <a:cubicBezTo>
                      <a:pt x="1092382" y="1736672"/>
                      <a:pt x="1138130" y="1700886"/>
                      <a:pt x="1187775" y="1671540"/>
                    </a:cubicBezTo>
                    <a:cubicBezTo>
                      <a:pt x="1194785" y="1667530"/>
                      <a:pt x="1201786" y="1663510"/>
                      <a:pt x="1208920" y="1659729"/>
                    </a:cubicBezTo>
                    <a:cubicBezTo>
                      <a:pt x="1261203" y="1632078"/>
                      <a:pt x="1317000" y="1610818"/>
                      <a:pt x="1374522" y="1596721"/>
                    </a:cubicBezTo>
                    <a:cubicBezTo>
                      <a:pt x="1407116" y="1589168"/>
                      <a:pt x="1440273" y="1584072"/>
                      <a:pt x="1473610" y="1581633"/>
                    </a:cubicBezTo>
                    <a:cubicBezTo>
                      <a:pt x="1493308" y="1580195"/>
                      <a:pt x="1513072" y="1579681"/>
                      <a:pt x="1532818" y="1580100"/>
                    </a:cubicBezTo>
                    <a:cubicBezTo>
                      <a:pt x="1550125" y="1580471"/>
                      <a:pt x="1568660" y="1580128"/>
                      <a:pt x="1585005" y="1586605"/>
                    </a:cubicBezTo>
                    <a:cubicBezTo>
                      <a:pt x="1585243" y="1586701"/>
                      <a:pt x="1585482" y="1586834"/>
                      <a:pt x="1585720" y="1586929"/>
                    </a:cubicBezTo>
                    <a:cubicBezTo>
                      <a:pt x="1565431" y="1608284"/>
                      <a:pt x="1540047" y="1624343"/>
                      <a:pt x="1513606" y="1637240"/>
                    </a:cubicBezTo>
                    <a:cubicBezTo>
                      <a:pt x="1478249" y="1654490"/>
                      <a:pt x="1440739" y="1667244"/>
                      <a:pt x="1403944" y="1680989"/>
                    </a:cubicBezTo>
                    <a:cubicBezTo>
                      <a:pt x="1319667" y="1712478"/>
                      <a:pt x="1235190" y="1743520"/>
                      <a:pt x="1149627" y="1771362"/>
                    </a:cubicBezTo>
                    <a:cubicBezTo>
                      <a:pt x="1104936" y="1785906"/>
                      <a:pt x="1059939" y="1799489"/>
                      <a:pt x="1014610" y="1811862"/>
                    </a:cubicBezTo>
                    <a:close/>
                    <a:moveTo>
                      <a:pt x="1081590" y="1285263"/>
                    </a:moveTo>
                    <a:cubicBezTo>
                      <a:pt x="1107279" y="1397553"/>
                      <a:pt x="1072417" y="1512634"/>
                      <a:pt x="1047881" y="1622372"/>
                    </a:cubicBezTo>
                    <a:cubicBezTo>
                      <a:pt x="1044433" y="1637774"/>
                      <a:pt x="1041232" y="1653233"/>
                      <a:pt x="1038318" y="1668749"/>
                    </a:cubicBezTo>
                    <a:cubicBezTo>
                      <a:pt x="1033851" y="1633364"/>
                      <a:pt x="1030355" y="1597873"/>
                      <a:pt x="1028802" y="1562221"/>
                    </a:cubicBezTo>
                    <a:cubicBezTo>
                      <a:pt x="1025954" y="1496718"/>
                      <a:pt x="1029821" y="1430519"/>
                      <a:pt x="1046166" y="1366825"/>
                    </a:cubicBezTo>
                    <a:cubicBezTo>
                      <a:pt x="1053739" y="1337336"/>
                      <a:pt x="1064026" y="1308609"/>
                      <a:pt x="1077323" y="1281234"/>
                    </a:cubicBezTo>
                    <a:cubicBezTo>
                      <a:pt x="1078809" y="1282529"/>
                      <a:pt x="1080180" y="1283910"/>
                      <a:pt x="1081590" y="1285263"/>
                    </a:cubicBezTo>
                    <a:close/>
                    <a:moveTo>
                      <a:pt x="1043176" y="1767352"/>
                    </a:moveTo>
                    <a:cubicBezTo>
                      <a:pt x="1037918" y="1772419"/>
                      <a:pt x="1032736" y="1777563"/>
                      <a:pt x="1027640" y="1782801"/>
                    </a:cubicBezTo>
                    <a:cubicBezTo>
                      <a:pt x="1032107" y="1772981"/>
                      <a:pt x="1036594" y="1763161"/>
                      <a:pt x="1041023" y="1753312"/>
                    </a:cubicBezTo>
                    <a:cubicBezTo>
                      <a:pt x="1041737" y="1757998"/>
                      <a:pt x="1042452" y="1762675"/>
                      <a:pt x="1043176" y="1767352"/>
                    </a:cubicBezTo>
                    <a:close/>
                    <a:moveTo>
                      <a:pt x="1217121" y="1400658"/>
                    </a:moveTo>
                    <a:cubicBezTo>
                      <a:pt x="1225722" y="1386971"/>
                      <a:pt x="1234685" y="1373522"/>
                      <a:pt x="1243839" y="1360206"/>
                    </a:cubicBezTo>
                    <a:cubicBezTo>
                      <a:pt x="1220798" y="1400030"/>
                      <a:pt x="1197766" y="1439854"/>
                      <a:pt x="1174725" y="1479668"/>
                    </a:cubicBezTo>
                    <a:cubicBezTo>
                      <a:pt x="1162876" y="1500156"/>
                      <a:pt x="1151027" y="1520645"/>
                      <a:pt x="1139169" y="1541133"/>
                    </a:cubicBezTo>
                    <a:cubicBezTo>
                      <a:pt x="1163095" y="1493194"/>
                      <a:pt x="1188613" y="1446045"/>
                      <a:pt x="1217121" y="1400658"/>
                    </a:cubicBezTo>
                    <a:close/>
                    <a:moveTo>
                      <a:pt x="1122776" y="1465504"/>
                    </a:moveTo>
                    <a:cubicBezTo>
                      <a:pt x="1113641" y="1510424"/>
                      <a:pt x="1095020" y="1552868"/>
                      <a:pt x="1077485" y="1594978"/>
                    </a:cubicBezTo>
                    <a:cubicBezTo>
                      <a:pt x="1068569" y="1616390"/>
                      <a:pt x="1059768" y="1637878"/>
                      <a:pt x="1052300" y="1659843"/>
                    </a:cubicBezTo>
                    <a:cubicBezTo>
                      <a:pt x="1049748" y="1667349"/>
                      <a:pt x="1047481" y="1674931"/>
                      <a:pt x="1045328" y="1682541"/>
                    </a:cubicBezTo>
                    <a:cubicBezTo>
                      <a:pt x="1063969" y="1575652"/>
                      <a:pt x="1101373" y="1471562"/>
                      <a:pt x="1099630" y="1361977"/>
                    </a:cubicBezTo>
                    <a:cubicBezTo>
                      <a:pt x="1099297" y="1340698"/>
                      <a:pt x="1097439" y="1319429"/>
                      <a:pt x="1093715" y="1298493"/>
                    </a:cubicBezTo>
                    <a:cubicBezTo>
                      <a:pt x="1129205" y="1343775"/>
                      <a:pt x="1133958" y="1410507"/>
                      <a:pt x="1122776" y="1465504"/>
                    </a:cubicBezTo>
                    <a:close/>
                    <a:moveTo>
                      <a:pt x="1030336" y="1364806"/>
                    </a:moveTo>
                    <a:cubicBezTo>
                      <a:pt x="1040337" y="1333574"/>
                      <a:pt x="1053320" y="1303408"/>
                      <a:pt x="1068950" y="1274595"/>
                    </a:cubicBezTo>
                    <a:cubicBezTo>
                      <a:pt x="1069264" y="1274823"/>
                      <a:pt x="1069579" y="1275071"/>
                      <a:pt x="1069893" y="1275309"/>
                    </a:cubicBezTo>
                    <a:cubicBezTo>
                      <a:pt x="1043604" y="1328811"/>
                      <a:pt x="1028917" y="1387238"/>
                      <a:pt x="1022487" y="1446416"/>
                    </a:cubicBezTo>
                    <a:cubicBezTo>
                      <a:pt x="1014915" y="1516082"/>
                      <a:pt x="1019077" y="1586415"/>
                      <a:pt x="1027374" y="1655814"/>
                    </a:cubicBezTo>
                    <a:cubicBezTo>
                      <a:pt x="1029107" y="1670302"/>
                      <a:pt x="1031060" y="1684761"/>
                      <a:pt x="1033079" y="1699219"/>
                    </a:cubicBezTo>
                    <a:cubicBezTo>
                      <a:pt x="1032774" y="1701210"/>
                      <a:pt x="1032555" y="1703210"/>
                      <a:pt x="1032269" y="1705201"/>
                    </a:cubicBezTo>
                    <a:cubicBezTo>
                      <a:pt x="1014886" y="1653642"/>
                      <a:pt x="1005571" y="1599474"/>
                      <a:pt x="1004361" y="1545067"/>
                    </a:cubicBezTo>
                    <a:cubicBezTo>
                      <a:pt x="1002989" y="1484059"/>
                      <a:pt x="1011724" y="1422928"/>
                      <a:pt x="1030336" y="1364806"/>
                    </a:cubicBezTo>
                    <a:close/>
                    <a:moveTo>
                      <a:pt x="981777" y="1828988"/>
                    </a:moveTo>
                    <a:cubicBezTo>
                      <a:pt x="988959" y="1819063"/>
                      <a:pt x="995598" y="1808652"/>
                      <a:pt x="1001942" y="1797927"/>
                    </a:cubicBezTo>
                    <a:cubicBezTo>
                      <a:pt x="1010067" y="1784192"/>
                      <a:pt x="1018068" y="1770371"/>
                      <a:pt x="1026050" y="1756550"/>
                    </a:cubicBezTo>
                    <a:cubicBezTo>
                      <a:pt x="1017620" y="1784430"/>
                      <a:pt x="1005352" y="1811291"/>
                      <a:pt x="981777" y="1828988"/>
                    </a:cubicBezTo>
                    <a:close/>
                    <a:moveTo>
                      <a:pt x="1597740" y="1623781"/>
                    </a:moveTo>
                    <a:cubicBezTo>
                      <a:pt x="1591787" y="1631878"/>
                      <a:pt x="1583405" y="1638155"/>
                      <a:pt x="1575614" y="1644365"/>
                    </a:cubicBezTo>
                    <a:cubicBezTo>
                      <a:pt x="1567451" y="1650870"/>
                      <a:pt x="1559078" y="1657109"/>
                      <a:pt x="1550544" y="1663120"/>
                    </a:cubicBezTo>
                    <a:cubicBezTo>
                      <a:pt x="1480973" y="1712097"/>
                      <a:pt x="1401192" y="1744797"/>
                      <a:pt x="1319248" y="1766485"/>
                    </a:cubicBezTo>
                    <a:cubicBezTo>
                      <a:pt x="1236838" y="1788297"/>
                      <a:pt x="1152132" y="1799175"/>
                      <a:pt x="1067388" y="1807176"/>
                    </a:cubicBezTo>
                    <a:cubicBezTo>
                      <a:pt x="1135111" y="1787249"/>
                      <a:pt x="1202081" y="1764818"/>
                      <a:pt x="1268585" y="1741139"/>
                    </a:cubicBezTo>
                    <a:cubicBezTo>
                      <a:pt x="1311600" y="1725823"/>
                      <a:pt x="1354443" y="1710011"/>
                      <a:pt x="1397220" y="1694057"/>
                    </a:cubicBezTo>
                    <a:cubicBezTo>
                      <a:pt x="1434929" y="1679998"/>
                      <a:pt x="1473258" y="1666863"/>
                      <a:pt x="1509834" y="1649994"/>
                    </a:cubicBezTo>
                    <a:cubicBezTo>
                      <a:pt x="1541257" y="1635507"/>
                      <a:pt x="1571127" y="1617143"/>
                      <a:pt x="1594625" y="1591806"/>
                    </a:cubicBezTo>
                    <a:cubicBezTo>
                      <a:pt x="1597492" y="1593930"/>
                      <a:pt x="1599979" y="1596521"/>
                      <a:pt x="1601617" y="1599702"/>
                    </a:cubicBezTo>
                    <a:cubicBezTo>
                      <a:pt x="1605808" y="1607846"/>
                      <a:pt x="1602864" y="1616809"/>
                      <a:pt x="1597740" y="16237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789E693-E5A6-4533-85A7-232F624476C5}"/>
                  </a:ext>
                </a:extLst>
              </p:cNvPr>
              <p:cNvSpPr/>
              <p:nvPr/>
            </p:nvSpPr>
            <p:spPr>
              <a:xfrm>
                <a:off x="8228776" y="5981478"/>
                <a:ext cx="894521" cy="146558"/>
              </a:xfrm>
              <a:custGeom>
                <a:avLst/>
                <a:gdLst>
                  <a:gd name="connsiteX0" fmla="*/ 1044639 w 1044638"/>
                  <a:gd name="connsiteY0" fmla="*/ 25120 h 171153"/>
                  <a:gd name="connsiteX1" fmla="*/ 866959 w 1044638"/>
                  <a:gd name="connsiteY1" fmla="*/ 125857 h 171153"/>
                  <a:gd name="connsiteX2" fmla="*/ 321939 w 1044638"/>
                  <a:gd name="connsiteY2" fmla="*/ 161147 h 171153"/>
                  <a:gd name="connsiteX3" fmla="*/ 9709 w 1044638"/>
                  <a:gd name="connsiteY3" fmla="*/ 61077 h 171153"/>
                  <a:gd name="connsiteX4" fmla="*/ 459908 w 1044638"/>
                  <a:gd name="connsiteY4" fmla="*/ 9356 h 171153"/>
                  <a:gd name="connsiteX5" fmla="*/ 1044639 w 1044638"/>
                  <a:gd name="connsiteY5" fmla="*/ 25120 h 17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4638" h="171153">
                    <a:moveTo>
                      <a:pt x="1044639" y="25120"/>
                    </a:moveTo>
                    <a:cubicBezTo>
                      <a:pt x="1028827" y="96434"/>
                      <a:pt x="939645" y="118637"/>
                      <a:pt x="866959" y="125857"/>
                    </a:cubicBezTo>
                    <a:cubicBezTo>
                      <a:pt x="685765" y="143840"/>
                      <a:pt x="503942" y="155603"/>
                      <a:pt x="321939" y="161147"/>
                    </a:cubicBezTo>
                    <a:cubicBezTo>
                      <a:pt x="260750" y="163004"/>
                      <a:pt x="-59376" y="215287"/>
                      <a:pt x="9709" y="61077"/>
                    </a:cubicBezTo>
                    <a:cubicBezTo>
                      <a:pt x="51895" y="-33087"/>
                      <a:pt x="368526" y="9823"/>
                      <a:pt x="459908" y="9356"/>
                    </a:cubicBezTo>
                    <a:cubicBezTo>
                      <a:pt x="654914" y="8375"/>
                      <a:pt x="849957" y="13623"/>
                      <a:pt x="1044639" y="25120"/>
                    </a:cubicBezTo>
                    <a:close/>
                  </a:path>
                </a:pathLst>
              </a:custGeom>
              <a:solidFill>
                <a:srgbClr val="D4A180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BCAE430-4B14-4ADD-9D5E-49220E5890F8}"/>
                  </a:ext>
                </a:extLst>
              </p:cNvPr>
              <p:cNvSpPr/>
              <p:nvPr/>
            </p:nvSpPr>
            <p:spPr>
              <a:xfrm>
                <a:off x="9334007" y="4440048"/>
                <a:ext cx="565344" cy="399547"/>
              </a:xfrm>
              <a:custGeom>
                <a:avLst/>
                <a:gdLst>
                  <a:gd name="connsiteX0" fmla="*/ 2152 w 660219"/>
                  <a:gd name="connsiteY0" fmla="*/ 186129 h 466598"/>
                  <a:gd name="connsiteX1" fmla="*/ 5838 w 660219"/>
                  <a:gd name="connsiteY1" fmla="*/ 238068 h 466598"/>
                  <a:gd name="connsiteX2" fmla="*/ 41090 w 660219"/>
                  <a:gd name="connsiteY2" fmla="*/ 344882 h 466598"/>
                  <a:gd name="connsiteX3" fmla="*/ 133073 w 660219"/>
                  <a:gd name="connsiteY3" fmla="*/ 458877 h 466598"/>
                  <a:gd name="connsiteX4" fmla="*/ 270491 w 660219"/>
                  <a:gd name="connsiteY4" fmla="*/ 444247 h 466598"/>
                  <a:gd name="connsiteX5" fmla="*/ 605942 w 660219"/>
                  <a:gd name="connsiteY5" fmla="*/ 60589 h 466598"/>
                  <a:gd name="connsiteX6" fmla="*/ 333775 w 660219"/>
                  <a:gd name="connsiteY6" fmla="*/ 5725 h 466598"/>
                  <a:gd name="connsiteX7" fmla="*/ 2152 w 660219"/>
                  <a:gd name="connsiteY7" fmla="*/ 186129 h 4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219" h="466598">
                    <a:moveTo>
                      <a:pt x="2152" y="186129"/>
                    </a:moveTo>
                    <a:cubicBezTo>
                      <a:pt x="-2601" y="203045"/>
                      <a:pt x="1371" y="221076"/>
                      <a:pt x="5838" y="238068"/>
                    </a:cubicBezTo>
                    <a:cubicBezTo>
                      <a:pt x="15373" y="274349"/>
                      <a:pt x="27155" y="310049"/>
                      <a:pt x="41090" y="344882"/>
                    </a:cubicBezTo>
                    <a:cubicBezTo>
                      <a:pt x="59759" y="391554"/>
                      <a:pt x="86277" y="440513"/>
                      <a:pt x="133073" y="458877"/>
                    </a:cubicBezTo>
                    <a:cubicBezTo>
                      <a:pt x="177022" y="476117"/>
                      <a:pt x="226552" y="461496"/>
                      <a:pt x="270491" y="444247"/>
                    </a:cubicBezTo>
                    <a:cubicBezTo>
                      <a:pt x="383333" y="399955"/>
                      <a:pt x="809434" y="213913"/>
                      <a:pt x="605942" y="60589"/>
                    </a:cubicBezTo>
                    <a:cubicBezTo>
                      <a:pt x="534142" y="6487"/>
                      <a:pt x="420347" y="-10106"/>
                      <a:pt x="333775" y="5725"/>
                    </a:cubicBezTo>
                    <a:cubicBezTo>
                      <a:pt x="255022" y="20127"/>
                      <a:pt x="25717" y="102175"/>
                      <a:pt x="2152" y="186129"/>
                    </a:cubicBezTo>
                    <a:close/>
                  </a:path>
                </a:pathLst>
              </a:custGeom>
              <a:solidFill>
                <a:srgbClr val="FFD0A1">
                  <a:alpha val="43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5370C19-C78D-43EB-9C59-851C843CA35B}"/>
                  </a:ext>
                </a:extLst>
              </p:cNvPr>
              <p:cNvSpPr/>
              <p:nvPr/>
            </p:nvSpPr>
            <p:spPr>
              <a:xfrm>
                <a:off x="7488049" y="3821805"/>
                <a:ext cx="565337" cy="399550"/>
              </a:xfrm>
              <a:custGeom>
                <a:avLst/>
                <a:gdLst>
                  <a:gd name="connsiteX0" fmla="*/ 2148 w 660210"/>
                  <a:gd name="connsiteY0" fmla="*/ 186129 h 466602"/>
                  <a:gd name="connsiteX1" fmla="*/ 5834 w 660210"/>
                  <a:gd name="connsiteY1" fmla="*/ 238068 h 466602"/>
                  <a:gd name="connsiteX2" fmla="*/ 41086 w 660210"/>
                  <a:gd name="connsiteY2" fmla="*/ 344882 h 466602"/>
                  <a:gd name="connsiteX3" fmla="*/ 133069 w 660210"/>
                  <a:gd name="connsiteY3" fmla="*/ 458877 h 466602"/>
                  <a:gd name="connsiteX4" fmla="*/ 270486 w 660210"/>
                  <a:gd name="connsiteY4" fmla="*/ 444246 h 466602"/>
                  <a:gd name="connsiteX5" fmla="*/ 605928 w 660210"/>
                  <a:gd name="connsiteY5" fmla="*/ 60589 h 466602"/>
                  <a:gd name="connsiteX6" fmla="*/ 333761 w 660210"/>
                  <a:gd name="connsiteY6" fmla="*/ 5725 h 466602"/>
                  <a:gd name="connsiteX7" fmla="*/ 2148 w 660210"/>
                  <a:gd name="connsiteY7" fmla="*/ 186129 h 46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210" h="466602">
                    <a:moveTo>
                      <a:pt x="2148" y="186129"/>
                    </a:moveTo>
                    <a:cubicBezTo>
                      <a:pt x="-2595" y="203045"/>
                      <a:pt x="1367" y="221076"/>
                      <a:pt x="5834" y="238068"/>
                    </a:cubicBezTo>
                    <a:cubicBezTo>
                      <a:pt x="15369" y="274349"/>
                      <a:pt x="27151" y="310049"/>
                      <a:pt x="41086" y="344882"/>
                    </a:cubicBezTo>
                    <a:cubicBezTo>
                      <a:pt x="59755" y="391554"/>
                      <a:pt x="86273" y="440513"/>
                      <a:pt x="133069" y="458877"/>
                    </a:cubicBezTo>
                    <a:cubicBezTo>
                      <a:pt x="177018" y="476127"/>
                      <a:pt x="226538" y="461496"/>
                      <a:pt x="270486" y="444246"/>
                    </a:cubicBezTo>
                    <a:cubicBezTo>
                      <a:pt x="383329" y="399955"/>
                      <a:pt x="809430" y="213903"/>
                      <a:pt x="605928" y="60589"/>
                    </a:cubicBezTo>
                    <a:cubicBezTo>
                      <a:pt x="534129" y="6487"/>
                      <a:pt x="420334" y="-10106"/>
                      <a:pt x="333761" y="5725"/>
                    </a:cubicBezTo>
                    <a:cubicBezTo>
                      <a:pt x="255018" y="20127"/>
                      <a:pt x="25713" y="102175"/>
                      <a:pt x="2148" y="186129"/>
                    </a:cubicBezTo>
                    <a:close/>
                  </a:path>
                </a:pathLst>
              </a:custGeom>
              <a:solidFill>
                <a:srgbClr val="FFD0A1">
                  <a:alpha val="43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CF16022-22E0-4D1F-BA1B-7194E1E15948}"/>
                </a:ext>
              </a:extLst>
            </p:cNvPr>
            <p:cNvSpPr/>
            <p:nvPr/>
          </p:nvSpPr>
          <p:spPr>
            <a:xfrm>
              <a:off x="7558078" y="1146386"/>
              <a:ext cx="219523" cy="332813"/>
            </a:xfrm>
            <a:custGeom>
              <a:avLst/>
              <a:gdLst/>
              <a:ahLst/>
              <a:cxnLst/>
              <a:rect l="l" t="t" r="r" b="b"/>
              <a:pathLst>
                <a:path w="126087" h="191157">
                  <a:moveTo>
                    <a:pt x="111007" y="377"/>
                  </a:moveTo>
                  <a:cubicBezTo>
                    <a:pt x="114997" y="1103"/>
                    <a:pt x="118625" y="3370"/>
                    <a:pt x="121890" y="7179"/>
                  </a:cubicBezTo>
                  <a:cubicBezTo>
                    <a:pt x="125155" y="10988"/>
                    <a:pt x="126515" y="17427"/>
                    <a:pt x="125971" y="26497"/>
                  </a:cubicBezTo>
                  <a:cubicBezTo>
                    <a:pt x="125427" y="35566"/>
                    <a:pt x="122616" y="47991"/>
                    <a:pt x="117537" y="63771"/>
                  </a:cubicBezTo>
                  <a:cubicBezTo>
                    <a:pt x="112458" y="79552"/>
                    <a:pt x="105203" y="95241"/>
                    <a:pt x="95771" y="110840"/>
                  </a:cubicBezTo>
                  <a:cubicBezTo>
                    <a:pt x="86339" y="126439"/>
                    <a:pt x="74458" y="141313"/>
                    <a:pt x="60129" y="155461"/>
                  </a:cubicBezTo>
                  <a:cubicBezTo>
                    <a:pt x="45799" y="169609"/>
                    <a:pt x="29384" y="181217"/>
                    <a:pt x="10883" y="190287"/>
                  </a:cubicBezTo>
                  <a:cubicBezTo>
                    <a:pt x="9069" y="191012"/>
                    <a:pt x="7527" y="191284"/>
                    <a:pt x="6257" y="191103"/>
                  </a:cubicBezTo>
                  <a:cubicBezTo>
                    <a:pt x="4988" y="190922"/>
                    <a:pt x="3627" y="190649"/>
                    <a:pt x="2176" y="190287"/>
                  </a:cubicBezTo>
                  <a:cubicBezTo>
                    <a:pt x="725" y="189924"/>
                    <a:pt x="0" y="188926"/>
                    <a:pt x="0" y="187294"/>
                  </a:cubicBezTo>
                  <a:cubicBezTo>
                    <a:pt x="0" y="185661"/>
                    <a:pt x="1088" y="183938"/>
                    <a:pt x="3265" y="182124"/>
                  </a:cubicBezTo>
                  <a:cubicBezTo>
                    <a:pt x="12697" y="177408"/>
                    <a:pt x="22129" y="171060"/>
                    <a:pt x="31561" y="163079"/>
                  </a:cubicBezTo>
                  <a:cubicBezTo>
                    <a:pt x="40993" y="155098"/>
                    <a:pt x="49608" y="146664"/>
                    <a:pt x="57408" y="137776"/>
                  </a:cubicBezTo>
                  <a:cubicBezTo>
                    <a:pt x="65207" y="128888"/>
                    <a:pt x="71828" y="120091"/>
                    <a:pt x="77269" y="111385"/>
                  </a:cubicBezTo>
                  <a:cubicBezTo>
                    <a:pt x="82711" y="102678"/>
                    <a:pt x="86157" y="95241"/>
                    <a:pt x="87608" y="89074"/>
                  </a:cubicBezTo>
                  <a:cubicBezTo>
                    <a:pt x="85069" y="89074"/>
                    <a:pt x="81895" y="88711"/>
                    <a:pt x="78086" y="87986"/>
                  </a:cubicBezTo>
                  <a:cubicBezTo>
                    <a:pt x="74277" y="87260"/>
                    <a:pt x="70468" y="85628"/>
                    <a:pt x="66658" y="83089"/>
                  </a:cubicBezTo>
                  <a:cubicBezTo>
                    <a:pt x="62849" y="80549"/>
                    <a:pt x="59494" y="77194"/>
                    <a:pt x="56592" y="73022"/>
                  </a:cubicBezTo>
                  <a:cubicBezTo>
                    <a:pt x="53689" y="68850"/>
                    <a:pt x="52420" y="63862"/>
                    <a:pt x="52783" y="58058"/>
                  </a:cubicBezTo>
                  <a:cubicBezTo>
                    <a:pt x="53145" y="51890"/>
                    <a:pt x="55141" y="45179"/>
                    <a:pt x="58768" y="37924"/>
                  </a:cubicBezTo>
                  <a:cubicBezTo>
                    <a:pt x="62396" y="30669"/>
                    <a:pt x="67293" y="24139"/>
                    <a:pt x="73460" y="18334"/>
                  </a:cubicBezTo>
                  <a:cubicBezTo>
                    <a:pt x="79627" y="12530"/>
                    <a:pt x="85976" y="7814"/>
                    <a:pt x="92506" y="4186"/>
                  </a:cubicBezTo>
                  <a:cubicBezTo>
                    <a:pt x="99036" y="559"/>
                    <a:pt x="105203" y="-711"/>
                    <a:pt x="111007" y="377"/>
                  </a:cubicBezTo>
                  <a:close/>
                  <a:moveTo>
                    <a:pt x="85432" y="33299"/>
                  </a:moveTo>
                  <a:cubicBezTo>
                    <a:pt x="79990" y="33117"/>
                    <a:pt x="75637" y="36473"/>
                    <a:pt x="72372" y="43365"/>
                  </a:cubicBezTo>
                  <a:cubicBezTo>
                    <a:pt x="72372" y="45905"/>
                    <a:pt x="73007" y="48081"/>
                    <a:pt x="74277" y="49895"/>
                  </a:cubicBezTo>
                  <a:cubicBezTo>
                    <a:pt x="75546" y="51709"/>
                    <a:pt x="77269" y="53160"/>
                    <a:pt x="79446" y="54248"/>
                  </a:cubicBezTo>
                  <a:cubicBezTo>
                    <a:pt x="81623" y="55337"/>
                    <a:pt x="83890" y="55972"/>
                    <a:pt x="86248" y="56153"/>
                  </a:cubicBezTo>
                  <a:cubicBezTo>
                    <a:pt x="88606" y="56334"/>
                    <a:pt x="90329" y="56244"/>
                    <a:pt x="91417" y="55881"/>
                  </a:cubicBezTo>
                  <a:cubicBezTo>
                    <a:pt x="93957" y="51165"/>
                    <a:pt x="94954" y="46268"/>
                    <a:pt x="94410" y="41189"/>
                  </a:cubicBezTo>
                  <a:cubicBezTo>
                    <a:pt x="93866" y="36110"/>
                    <a:pt x="90873" y="33480"/>
                    <a:pt x="85432" y="3329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0381D7D-B94F-4C73-BF5C-FA4DBDF2819E}"/>
                </a:ext>
              </a:extLst>
            </p:cNvPr>
            <p:cNvSpPr/>
            <p:nvPr/>
          </p:nvSpPr>
          <p:spPr>
            <a:xfrm>
              <a:off x="7025644" y="4053705"/>
              <a:ext cx="93135" cy="141199"/>
            </a:xfrm>
            <a:custGeom>
              <a:avLst/>
              <a:gdLst/>
              <a:ahLst/>
              <a:cxnLst/>
              <a:rect l="l" t="t" r="r" b="b"/>
              <a:pathLst>
                <a:path w="126087" h="191157">
                  <a:moveTo>
                    <a:pt x="111007" y="377"/>
                  </a:moveTo>
                  <a:cubicBezTo>
                    <a:pt x="114997" y="1103"/>
                    <a:pt x="118625" y="3370"/>
                    <a:pt x="121890" y="7179"/>
                  </a:cubicBezTo>
                  <a:cubicBezTo>
                    <a:pt x="125155" y="10988"/>
                    <a:pt x="126515" y="17427"/>
                    <a:pt x="125971" y="26497"/>
                  </a:cubicBezTo>
                  <a:cubicBezTo>
                    <a:pt x="125427" y="35566"/>
                    <a:pt x="122616" y="47991"/>
                    <a:pt x="117537" y="63771"/>
                  </a:cubicBezTo>
                  <a:cubicBezTo>
                    <a:pt x="112458" y="79552"/>
                    <a:pt x="105203" y="95241"/>
                    <a:pt x="95771" y="110840"/>
                  </a:cubicBezTo>
                  <a:cubicBezTo>
                    <a:pt x="86339" y="126439"/>
                    <a:pt x="74458" y="141313"/>
                    <a:pt x="60129" y="155461"/>
                  </a:cubicBezTo>
                  <a:cubicBezTo>
                    <a:pt x="45799" y="169609"/>
                    <a:pt x="29384" y="181217"/>
                    <a:pt x="10883" y="190287"/>
                  </a:cubicBezTo>
                  <a:cubicBezTo>
                    <a:pt x="9069" y="191012"/>
                    <a:pt x="7527" y="191284"/>
                    <a:pt x="6257" y="191103"/>
                  </a:cubicBezTo>
                  <a:cubicBezTo>
                    <a:pt x="4988" y="190922"/>
                    <a:pt x="3627" y="190649"/>
                    <a:pt x="2176" y="190287"/>
                  </a:cubicBezTo>
                  <a:cubicBezTo>
                    <a:pt x="725" y="189924"/>
                    <a:pt x="0" y="188926"/>
                    <a:pt x="0" y="187294"/>
                  </a:cubicBezTo>
                  <a:cubicBezTo>
                    <a:pt x="0" y="185661"/>
                    <a:pt x="1088" y="183938"/>
                    <a:pt x="3265" y="182124"/>
                  </a:cubicBezTo>
                  <a:cubicBezTo>
                    <a:pt x="12697" y="177408"/>
                    <a:pt x="22129" y="171060"/>
                    <a:pt x="31561" y="163079"/>
                  </a:cubicBezTo>
                  <a:cubicBezTo>
                    <a:pt x="40993" y="155098"/>
                    <a:pt x="49608" y="146664"/>
                    <a:pt x="57408" y="137776"/>
                  </a:cubicBezTo>
                  <a:cubicBezTo>
                    <a:pt x="65207" y="128888"/>
                    <a:pt x="71828" y="120091"/>
                    <a:pt x="77269" y="111385"/>
                  </a:cubicBezTo>
                  <a:cubicBezTo>
                    <a:pt x="82711" y="102678"/>
                    <a:pt x="86157" y="95241"/>
                    <a:pt x="87608" y="89074"/>
                  </a:cubicBezTo>
                  <a:cubicBezTo>
                    <a:pt x="85069" y="89074"/>
                    <a:pt x="81895" y="88711"/>
                    <a:pt x="78086" y="87986"/>
                  </a:cubicBezTo>
                  <a:cubicBezTo>
                    <a:pt x="74277" y="87260"/>
                    <a:pt x="70468" y="85628"/>
                    <a:pt x="66658" y="83089"/>
                  </a:cubicBezTo>
                  <a:cubicBezTo>
                    <a:pt x="62849" y="80549"/>
                    <a:pt x="59494" y="77194"/>
                    <a:pt x="56592" y="73022"/>
                  </a:cubicBezTo>
                  <a:cubicBezTo>
                    <a:pt x="53689" y="68850"/>
                    <a:pt x="52420" y="63862"/>
                    <a:pt x="52783" y="58058"/>
                  </a:cubicBezTo>
                  <a:cubicBezTo>
                    <a:pt x="53145" y="51890"/>
                    <a:pt x="55141" y="45179"/>
                    <a:pt x="58768" y="37924"/>
                  </a:cubicBezTo>
                  <a:cubicBezTo>
                    <a:pt x="62396" y="30669"/>
                    <a:pt x="67293" y="24139"/>
                    <a:pt x="73460" y="18334"/>
                  </a:cubicBezTo>
                  <a:cubicBezTo>
                    <a:pt x="79627" y="12530"/>
                    <a:pt x="85976" y="7814"/>
                    <a:pt x="92506" y="4186"/>
                  </a:cubicBezTo>
                  <a:cubicBezTo>
                    <a:pt x="99036" y="559"/>
                    <a:pt x="105203" y="-711"/>
                    <a:pt x="111007" y="377"/>
                  </a:cubicBezTo>
                  <a:close/>
                  <a:moveTo>
                    <a:pt x="85432" y="33299"/>
                  </a:moveTo>
                  <a:cubicBezTo>
                    <a:pt x="79990" y="33117"/>
                    <a:pt x="75637" y="36473"/>
                    <a:pt x="72372" y="43365"/>
                  </a:cubicBezTo>
                  <a:cubicBezTo>
                    <a:pt x="72372" y="45905"/>
                    <a:pt x="73007" y="48081"/>
                    <a:pt x="74277" y="49895"/>
                  </a:cubicBezTo>
                  <a:cubicBezTo>
                    <a:pt x="75546" y="51709"/>
                    <a:pt x="77269" y="53160"/>
                    <a:pt x="79446" y="54248"/>
                  </a:cubicBezTo>
                  <a:cubicBezTo>
                    <a:pt x="81623" y="55337"/>
                    <a:pt x="83890" y="55972"/>
                    <a:pt x="86248" y="56153"/>
                  </a:cubicBezTo>
                  <a:cubicBezTo>
                    <a:pt x="88606" y="56334"/>
                    <a:pt x="90329" y="56244"/>
                    <a:pt x="91417" y="55881"/>
                  </a:cubicBezTo>
                  <a:cubicBezTo>
                    <a:pt x="93957" y="51165"/>
                    <a:pt x="94954" y="46268"/>
                    <a:pt x="94410" y="41189"/>
                  </a:cubicBezTo>
                  <a:cubicBezTo>
                    <a:pt x="93866" y="36110"/>
                    <a:pt x="90873" y="33480"/>
                    <a:pt x="85432" y="3329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26B85C0-4D5F-4FEA-94D2-5BDFD0AA87C9}"/>
                </a:ext>
              </a:extLst>
            </p:cNvPr>
            <p:cNvSpPr/>
            <p:nvPr/>
          </p:nvSpPr>
          <p:spPr>
            <a:xfrm>
              <a:off x="8014899" y="2427501"/>
              <a:ext cx="93638" cy="67464"/>
            </a:xfrm>
            <a:custGeom>
              <a:avLst/>
              <a:gdLst/>
              <a:ahLst/>
              <a:cxnLst/>
              <a:rect l="l" t="t" r="r" b="b"/>
              <a:pathLst>
                <a:path w="445160" h="320726">
                  <a:moveTo>
                    <a:pt x="429387" y="0"/>
                  </a:moveTo>
                  <a:lnTo>
                    <a:pt x="445160" y="8763"/>
                  </a:lnTo>
                  <a:cubicBezTo>
                    <a:pt x="435813" y="33299"/>
                    <a:pt x="424129" y="54915"/>
                    <a:pt x="410109" y="73609"/>
                  </a:cubicBezTo>
                  <a:cubicBezTo>
                    <a:pt x="396088" y="92304"/>
                    <a:pt x="375641" y="109245"/>
                    <a:pt x="348768" y="124435"/>
                  </a:cubicBezTo>
                  <a:lnTo>
                    <a:pt x="105156" y="257632"/>
                  </a:lnTo>
                  <a:cubicBezTo>
                    <a:pt x="77114" y="272821"/>
                    <a:pt x="56375" y="285090"/>
                    <a:pt x="42939" y="294437"/>
                  </a:cubicBezTo>
                  <a:cubicBezTo>
                    <a:pt x="29502" y="303784"/>
                    <a:pt x="19279" y="312547"/>
                    <a:pt x="12268" y="320726"/>
                  </a:cubicBezTo>
                  <a:lnTo>
                    <a:pt x="0" y="311963"/>
                  </a:lnTo>
                  <a:cubicBezTo>
                    <a:pt x="4674" y="286258"/>
                    <a:pt x="16358" y="263182"/>
                    <a:pt x="35052" y="242735"/>
                  </a:cubicBezTo>
                  <a:cubicBezTo>
                    <a:pt x="53747" y="222288"/>
                    <a:pt x="74194" y="205054"/>
                    <a:pt x="96393" y="191033"/>
                  </a:cubicBezTo>
                  <a:cubicBezTo>
                    <a:pt x="118593" y="177013"/>
                    <a:pt x="136703" y="165913"/>
                    <a:pt x="150723" y="157734"/>
                  </a:cubicBezTo>
                  <a:cubicBezTo>
                    <a:pt x="191618" y="134366"/>
                    <a:pt x="231928" y="111582"/>
                    <a:pt x="271653" y="89383"/>
                  </a:cubicBezTo>
                  <a:cubicBezTo>
                    <a:pt x="311379" y="67183"/>
                    <a:pt x="351104" y="44984"/>
                    <a:pt x="390830" y="22784"/>
                  </a:cubicBezTo>
                  <a:cubicBezTo>
                    <a:pt x="400177" y="16942"/>
                    <a:pt x="408064" y="12268"/>
                    <a:pt x="414490" y="8763"/>
                  </a:cubicBezTo>
                  <a:cubicBezTo>
                    <a:pt x="420916" y="5258"/>
                    <a:pt x="425882" y="2337"/>
                    <a:pt x="42938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B06B49-6AE4-414F-9240-B5CEEF105612}"/>
                </a:ext>
              </a:extLst>
            </p:cNvPr>
            <p:cNvSpPr/>
            <p:nvPr/>
          </p:nvSpPr>
          <p:spPr>
            <a:xfrm>
              <a:off x="6441621" y="4502445"/>
              <a:ext cx="93638" cy="67464"/>
            </a:xfrm>
            <a:custGeom>
              <a:avLst/>
              <a:gdLst/>
              <a:ahLst/>
              <a:cxnLst/>
              <a:rect l="l" t="t" r="r" b="b"/>
              <a:pathLst>
                <a:path w="445160" h="320726">
                  <a:moveTo>
                    <a:pt x="429387" y="0"/>
                  </a:moveTo>
                  <a:lnTo>
                    <a:pt x="445160" y="8763"/>
                  </a:lnTo>
                  <a:cubicBezTo>
                    <a:pt x="435813" y="33299"/>
                    <a:pt x="424129" y="54915"/>
                    <a:pt x="410109" y="73609"/>
                  </a:cubicBezTo>
                  <a:cubicBezTo>
                    <a:pt x="396088" y="92304"/>
                    <a:pt x="375641" y="109245"/>
                    <a:pt x="348768" y="124435"/>
                  </a:cubicBezTo>
                  <a:lnTo>
                    <a:pt x="105156" y="257632"/>
                  </a:lnTo>
                  <a:cubicBezTo>
                    <a:pt x="77114" y="272821"/>
                    <a:pt x="56375" y="285090"/>
                    <a:pt x="42939" y="294437"/>
                  </a:cubicBezTo>
                  <a:cubicBezTo>
                    <a:pt x="29502" y="303784"/>
                    <a:pt x="19279" y="312547"/>
                    <a:pt x="12268" y="320726"/>
                  </a:cubicBezTo>
                  <a:lnTo>
                    <a:pt x="0" y="311963"/>
                  </a:lnTo>
                  <a:cubicBezTo>
                    <a:pt x="4674" y="286258"/>
                    <a:pt x="16358" y="263182"/>
                    <a:pt x="35052" y="242735"/>
                  </a:cubicBezTo>
                  <a:cubicBezTo>
                    <a:pt x="53747" y="222288"/>
                    <a:pt x="74194" y="205054"/>
                    <a:pt x="96393" y="191033"/>
                  </a:cubicBezTo>
                  <a:cubicBezTo>
                    <a:pt x="118593" y="177013"/>
                    <a:pt x="136703" y="165913"/>
                    <a:pt x="150723" y="157734"/>
                  </a:cubicBezTo>
                  <a:cubicBezTo>
                    <a:pt x="191618" y="134366"/>
                    <a:pt x="231928" y="111582"/>
                    <a:pt x="271653" y="89383"/>
                  </a:cubicBezTo>
                  <a:cubicBezTo>
                    <a:pt x="311379" y="67183"/>
                    <a:pt x="351104" y="44984"/>
                    <a:pt x="390830" y="22784"/>
                  </a:cubicBezTo>
                  <a:cubicBezTo>
                    <a:pt x="400177" y="16942"/>
                    <a:pt x="408064" y="12268"/>
                    <a:pt x="414490" y="8763"/>
                  </a:cubicBezTo>
                  <a:cubicBezTo>
                    <a:pt x="420916" y="5258"/>
                    <a:pt x="425882" y="2337"/>
                    <a:pt x="42938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9E2BA8-807F-440D-89C9-D659B6DF20C2}"/>
                </a:ext>
              </a:extLst>
            </p:cNvPr>
            <p:cNvSpPr/>
            <p:nvPr/>
          </p:nvSpPr>
          <p:spPr>
            <a:xfrm>
              <a:off x="5898947" y="4998254"/>
              <a:ext cx="93638" cy="67464"/>
            </a:xfrm>
            <a:custGeom>
              <a:avLst/>
              <a:gdLst/>
              <a:ahLst/>
              <a:cxnLst/>
              <a:rect l="l" t="t" r="r" b="b"/>
              <a:pathLst>
                <a:path w="445160" h="320726">
                  <a:moveTo>
                    <a:pt x="429387" y="0"/>
                  </a:moveTo>
                  <a:lnTo>
                    <a:pt x="445160" y="8763"/>
                  </a:lnTo>
                  <a:cubicBezTo>
                    <a:pt x="435813" y="33299"/>
                    <a:pt x="424129" y="54915"/>
                    <a:pt x="410109" y="73609"/>
                  </a:cubicBezTo>
                  <a:cubicBezTo>
                    <a:pt x="396088" y="92304"/>
                    <a:pt x="375641" y="109245"/>
                    <a:pt x="348768" y="124435"/>
                  </a:cubicBezTo>
                  <a:lnTo>
                    <a:pt x="105156" y="257632"/>
                  </a:lnTo>
                  <a:cubicBezTo>
                    <a:pt x="77114" y="272821"/>
                    <a:pt x="56375" y="285090"/>
                    <a:pt x="42939" y="294437"/>
                  </a:cubicBezTo>
                  <a:cubicBezTo>
                    <a:pt x="29502" y="303784"/>
                    <a:pt x="19279" y="312547"/>
                    <a:pt x="12268" y="320726"/>
                  </a:cubicBezTo>
                  <a:lnTo>
                    <a:pt x="0" y="311963"/>
                  </a:lnTo>
                  <a:cubicBezTo>
                    <a:pt x="4674" y="286258"/>
                    <a:pt x="16358" y="263182"/>
                    <a:pt x="35052" y="242735"/>
                  </a:cubicBezTo>
                  <a:cubicBezTo>
                    <a:pt x="53747" y="222288"/>
                    <a:pt x="74194" y="205054"/>
                    <a:pt x="96393" y="191033"/>
                  </a:cubicBezTo>
                  <a:cubicBezTo>
                    <a:pt x="118593" y="177013"/>
                    <a:pt x="136703" y="165913"/>
                    <a:pt x="150723" y="157734"/>
                  </a:cubicBezTo>
                  <a:cubicBezTo>
                    <a:pt x="191618" y="134366"/>
                    <a:pt x="231928" y="111582"/>
                    <a:pt x="271653" y="89383"/>
                  </a:cubicBezTo>
                  <a:cubicBezTo>
                    <a:pt x="311379" y="67183"/>
                    <a:pt x="351104" y="44984"/>
                    <a:pt x="390830" y="22784"/>
                  </a:cubicBezTo>
                  <a:cubicBezTo>
                    <a:pt x="400177" y="16942"/>
                    <a:pt x="408064" y="12268"/>
                    <a:pt x="414490" y="8763"/>
                  </a:cubicBezTo>
                  <a:cubicBezTo>
                    <a:pt x="420916" y="5258"/>
                    <a:pt x="425882" y="2337"/>
                    <a:pt x="42938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1426830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3">
      <a:majorFont>
        <a:latin typeface="Abadi"/>
        <a:ea typeface=""/>
        <a:cs typeface="B Titr"/>
      </a:majorFont>
      <a:minorFont>
        <a:latin typeface="Calibri"/>
        <a:ea typeface=""/>
        <a:cs typeface="Shabna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</TotalTime>
  <Words>269</Words>
  <Application>Microsoft Office PowerPoint</Application>
  <PresentationFormat>Widescreen</PresentationFormat>
  <Paragraphs>114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Abadi</vt:lpstr>
      <vt:lpstr>Arial</vt:lpstr>
      <vt:lpstr>Calibri</vt:lpstr>
      <vt:lpstr>Calibri Light</vt:lpstr>
      <vt:lpstr>Estedad Black</vt:lpstr>
      <vt:lpstr>IranNastaliq</vt:lpstr>
      <vt:lpstr>Shabnam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MetaBaran .</dc:creator>
  <cp:lastModifiedBy>MetaBaran .</cp:lastModifiedBy>
  <cp:revision>58</cp:revision>
  <dcterms:created xsi:type="dcterms:W3CDTF">2024-06-28T09:35:52Z</dcterms:created>
  <dcterms:modified xsi:type="dcterms:W3CDTF">2024-06-29T22:31:36Z</dcterms:modified>
</cp:coreProperties>
</file>